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38" r:id="rId3"/>
    <p:sldId id="411" r:id="rId4"/>
    <p:sldId id="414" r:id="rId5"/>
    <p:sldId id="417" r:id="rId6"/>
    <p:sldId id="422" r:id="rId7"/>
    <p:sldId id="424" r:id="rId8"/>
    <p:sldId id="430" r:id="rId9"/>
    <p:sldId id="423" r:id="rId10"/>
    <p:sldId id="431" r:id="rId11"/>
    <p:sldId id="432" r:id="rId12"/>
    <p:sldId id="413" r:id="rId13"/>
    <p:sldId id="433" r:id="rId14"/>
    <p:sldId id="415" r:id="rId15"/>
    <p:sldId id="412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7FDC"/>
    <a:srgbClr val="917724"/>
    <a:srgbClr val="C49400"/>
    <a:srgbClr val="B4CED5"/>
    <a:srgbClr val="F4E7D9"/>
    <a:srgbClr val="1893E8"/>
    <a:srgbClr val="0589E4"/>
    <a:srgbClr val="8DD0FF"/>
    <a:srgbClr val="B27DDB"/>
    <a:srgbClr val="DAC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081"/>
        <p:guide pos="380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image" Target="../media/image3.jpeg"/><Relationship Id="rId2" Type="http://schemas.openxmlformats.org/officeDocument/2006/relationships/tags" Target="../tags/tag61.xml"/><Relationship Id="rId10" Type="http://schemas.openxmlformats.org/officeDocument/2006/relationships/tags" Target="../tags/tag68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image" Target="../media/image1.jpeg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image" Target="../media/image2.jpeg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稻壳搜索：半想象现实   chn.docer.com/works/19992753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  <a:solidFill>
            <a:srgbClr val="FBFBFB"/>
          </a:solidFill>
        </p:spPr>
      </p:pic>
      <p:cxnSp>
        <p:nvCxnSpPr>
          <p:cNvPr id="8" name="稻壳搜索：半想象现实   chn.docer.com/works/199927538"/>
          <p:cNvCxnSpPr/>
          <p:nvPr>
            <p:custDataLst>
              <p:tags r:id="rId4"/>
            </p:custDataLst>
          </p:nvPr>
        </p:nvCxnSpPr>
        <p:spPr>
          <a:xfrm>
            <a:off x="1252077" y="3156832"/>
            <a:ext cx="4957762" cy="0"/>
          </a:xfrm>
          <a:prstGeom prst="line">
            <a:avLst/>
          </a:prstGeom>
          <a:ln>
            <a:solidFill>
              <a:srgbClr val="9BB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187682" y="2046979"/>
            <a:ext cx="3843663" cy="1062211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1182395" y="3219681"/>
            <a:ext cx="2700000" cy="579892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4" hasCustomPrompt="1"/>
            <p:custDataLst>
              <p:tags r:id="rId10"/>
            </p:custDataLst>
          </p:nvPr>
        </p:nvSpPr>
        <p:spPr>
          <a:xfrm>
            <a:off x="1182396" y="3890756"/>
            <a:ext cx="2700000" cy="579892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99733" y="90042"/>
            <a:ext cx="11947525" cy="6631428"/>
            <a:chOff x="99733" y="90042"/>
            <a:chExt cx="11947525" cy="6631428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11617998" y="6299707"/>
              <a:ext cx="429260" cy="421763"/>
              <a:chOff x="11617998" y="6299707"/>
              <a:chExt cx="429260" cy="421763"/>
            </a:xfrm>
          </p:grpSpPr>
          <p:sp>
            <p:nvSpPr>
              <p:cNvPr id="17" name="稻壳搜索：半想象现实   chn.docer.com/works/199927538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11790083" y="644321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18" name="稻壳搜索：半想象现实   chn.docer.com/works/199927538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1617998" y="629970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16" name="稻壳搜索：半想象现实   chn.docer.com/works/199927538"/>
            <p:cNvSpPr/>
            <p:nvPr userDrawn="1">
              <p:custDataLst>
                <p:tags r:id="rId5"/>
              </p:custDataLst>
            </p:nvPr>
          </p:nvSpPr>
          <p:spPr>
            <a:xfrm>
              <a:off x="99733" y="90042"/>
              <a:ext cx="257175" cy="278253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99733" y="90042"/>
            <a:ext cx="11947525" cy="6631428"/>
            <a:chOff x="99733" y="90042"/>
            <a:chExt cx="11947525" cy="6631428"/>
          </a:xfrm>
        </p:grpSpPr>
        <p:sp>
          <p:nvSpPr>
            <p:cNvPr id="6" name="矩形 5"/>
            <p:cNvSpPr/>
            <p:nvPr userDrawn="1">
              <p:custDataLst>
                <p:tags r:id="rId3"/>
              </p:custDataLst>
            </p:nvPr>
          </p:nvSpPr>
          <p:spPr>
            <a:xfrm>
              <a:off x="249873" y="273050"/>
              <a:ext cx="11692255" cy="63119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 altLang="zh-CN" dirty="0">
                <a:sym typeface="+mn-ea"/>
              </a:endParaRPr>
            </a:p>
          </p:txBody>
        </p:sp>
        <p:grpSp>
          <p:nvGrpSpPr>
            <p:cNvPr id="10" name="组合 9"/>
            <p:cNvGrpSpPr/>
            <p:nvPr userDrawn="1"/>
          </p:nvGrpSpPr>
          <p:grpSpPr>
            <a:xfrm>
              <a:off x="99733" y="90042"/>
              <a:ext cx="11947525" cy="6631428"/>
              <a:chOff x="99733" y="90042"/>
              <a:chExt cx="11947525" cy="6631428"/>
            </a:xfrm>
          </p:grpSpPr>
          <p:grpSp>
            <p:nvGrpSpPr>
              <p:cNvPr id="11" name="组合 10"/>
              <p:cNvGrpSpPr/>
              <p:nvPr userDrawn="1"/>
            </p:nvGrpSpPr>
            <p:grpSpPr>
              <a:xfrm>
                <a:off x="11617998" y="6299707"/>
                <a:ext cx="429260" cy="421763"/>
                <a:chOff x="11617998" y="6299707"/>
                <a:chExt cx="429260" cy="421763"/>
              </a:xfrm>
            </p:grpSpPr>
            <p:sp>
              <p:nvSpPr>
                <p:cNvPr id="13" name="稻壳搜索：半想象现实   chn.docer.com/works/199927538"/>
                <p:cNvSpPr/>
                <p:nvPr userDrawn="1">
                  <p:custDataLst>
                    <p:tags r:id="rId4"/>
                  </p:custDataLst>
                </p:nvPr>
              </p:nvSpPr>
              <p:spPr>
                <a:xfrm>
                  <a:off x="11790083" y="6443217"/>
                  <a:ext cx="257175" cy="278253"/>
                </a:xfrm>
                <a:prstGeom prst="rect">
                  <a:avLst/>
                </a:prstGeom>
                <a:noFill/>
                <a:ln w="285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  <p:sp>
              <p:nvSpPr>
                <p:cNvPr id="14" name="稻壳搜索：半想象现实   chn.docer.com/works/199927538"/>
                <p:cNvSpPr/>
                <p:nvPr userDrawn="1">
                  <p:custDataLst>
                    <p:tags r:id="rId5"/>
                  </p:custDataLst>
                </p:nvPr>
              </p:nvSpPr>
              <p:spPr>
                <a:xfrm>
                  <a:off x="11617998" y="6299707"/>
                  <a:ext cx="257175" cy="278253"/>
                </a:xfrm>
                <a:prstGeom prst="rect">
                  <a:avLst/>
                </a:pr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2" name="稻壳搜索：半想象现实   chn.docer.com/works/199927538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99733" y="90042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7620" y="-3809"/>
            <a:ext cx="4823460" cy="686562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99733" y="90042"/>
            <a:ext cx="11947525" cy="6631428"/>
            <a:chOff x="99733" y="90042"/>
            <a:chExt cx="11947525" cy="6631428"/>
          </a:xfrm>
        </p:grpSpPr>
        <p:grpSp>
          <p:nvGrpSpPr>
            <p:cNvPr id="10" name="组合 9"/>
            <p:cNvGrpSpPr/>
            <p:nvPr userDrawn="1"/>
          </p:nvGrpSpPr>
          <p:grpSpPr>
            <a:xfrm>
              <a:off x="11617998" y="6299707"/>
              <a:ext cx="429260" cy="421763"/>
              <a:chOff x="11617998" y="6299707"/>
              <a:chExt cx="429260" cy="421763"/>
            </a:xfrm>
          </p:grpSpPr>
          <p:sp>
            <p:nvSpPr>
              <p:cNvPr id="8" name="稻壳搜索：半想象现实   chn.docer.com/works/199927538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1790083" y="644321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35" name="稻壳搜索：半想象现实   chn.docer.com/works/199927538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1617998" y="629970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14" name="稻壳搜索：半想象现实   chn.docer.com/works/199927538"/>
            <p:cNvSpPr/>
            <p:nvPr userDrawn="1">
              <p:custDataLst>
                <p:tags r:id="rId6"/>
              </p:custDataLst>
            </p:nvPr>
          </p:nvSpPr>
          <p:spPr>
            <a:xfrm>
              <a:off x="99733" y="90042"/>
              <a:ext cx="257175" cy="278253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9"/>
            <a:ext cx="6480000" cy="5087937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9685"/>
            <a:ext cx="12191365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8" name="组合 17"/>
          <p:cNvGrpSpPr/>
          <p:nvPr>
            <p:custDataLst>
              <p:tags r:id="rId9"/>
            </p:custDataLst>
          </p:nvPr>
        </p:nvGrpSpPr>
        <p:grpSpPr>
          <a:xfrm>
            <a:off x="99733" y="90042"/>
            <a:ext cx="11947525" cy="6631428"/>
            <a:chOff x="99733" y="90042"/>
            <a:chExt cx="11947525" cy="6631428"/>
          </a:xfrm>
        </p:grpSpPr>
        <p:grpSp>
          <p:nvGrpSpPr>
            <p:cNvPr id="19" name="组合 18"/>
            <p:cNvGrpSpPr/>
            <p:nvPr userDrawn="1"/>
          </p:nvGrpSpPr>
          <p:grpSpPr>
            <a:xfrm>
              <a:off x="11617998" y="6299707"/>
              <a:ext cx="429260" cy="421763"/>
              <a:chOff x="11617998" y="6299707"/>
              <a:chExt cx="429260" cy="421763"/>
            </a:xfrm>
          </p:grpSpPr>
          <p:sp>
            <p:nvSpPr>
              <p:cNvPr id="21" name="稻壳搜索：半想象现实   chn.docer.com/works/199927538"/>
              <p:cNvSpPr/>
              <p:nvPr userDrawn="1">
                <p:custDataLst>
                  <p:tags r:id="rId10"/>
                </p:custDataLst>
              </p:nvPr>
            </p:nvSpPr>
            <p:spPr>
              <a:xfrm>
                <a:off x="11790083" y="644321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2" name="稻壳搜索：半想象现实   chn.docer.com/works/199927538"/>
              <p:cNvSpPr/>
              <p:nvPr userDrawn="1">
                <p:custDataLst>
                  <p:tags r:id="rId11"/>
                </p:custDataLst>
              </p:nvPr>
            </p:nvSpPr>
            <p:spPr>
              <a:xfrm>
                <a:off x="11617998" y="629970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20" name="稻壳搜索：半想象现实   chn.docer.com/works/199927538"/>
            <p:cNvSpPr/>
            <p:nvPr userDrawn="1">
              <p:custDataLst>
                <p:tags r:id="rId12"/>
              </p:custDataLst>
            </p:nvPr>
          </p:nvSpPr>
          <p:spPr>
            <a:xfrm>
              <a:off x="99733" y="90042"/>
              <a:ext cx="257175" cy="278253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4445" y="5029200"/>
            <a:ext cx="12191365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5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8" name="组合 17"/>
          <p:cNvGrpSpPr/>
          <p:nvPr>
            <p:custDataLst>
              <p:tags r:id="rId9"/>
            </p:custDataLst>
          </p:nvPr>
        </p:nvGrpSpPr>
        <p:grpSpPr>
          <a:xfrm>
            <a:off x="99733" y="90042"/>
            <a:ext cx="11947525" cy="6631428"/>
            <a:chOff x="99733" y="90042"/>
            <a:chExt cx="11947525" cy="6631428"/>
          </a:xfrm>
        </p:grpSpPr>
        <p:grpSp>
          <p:nvGrpSpPr>
            <p:cNvPr id="19" name="组合 18"/>
            <p:cNvGrpSpPr/>
            <p:nvPr userDrawn="1"/>
          </p:nvGrpSpPr>
          <p:grpSpPr>
            <a:xfrm>
              <a:off x="11617998" y="6299707"/>
              <a:ext cx="429260" cy="421763"/>
              <a:chOff x="11617998" y="6299707"/>
              <a:chExt cx="429260" cy="421763"/>
            </a:xfrm>
          </p:grpSpPr>
          <p:sp>
            <p:nvSpPr>
              <p:cNvPr id="21" name="稻壳搜索：半想象现实   chn.docer.com/works/199927538"/>
              <p:cNvSpPr/>
              <p:nvPr userDrawn="1">
                <p:custDataLst>
                  <p:tags r:id="rId10"/>
                </p:custDataLst>
              </p:nvPr>
            </p:nvSpPr>
            <p:spPr>
              <a:xfrm>
                <a:off x="11790083" y="644321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2" name="稻壳搜索：半想象现实   chn.docer.com/works/199927538"/>
              <p:cNvSpPr/>
              <p:nvPr userDrawn="1">
                <p:custDataLst>
                  <p:tags r:id="rId11"/>
                </p:custDataLst>
              </p:nvPr>
            </p:nvSpPr>
            <p:spPr>
              <a:xfrm>
                <a:off x="11617998" y="629970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20" name="稻壳搜索：半想象现实   chn.docer.com/works/199927538"/>
            <p:cNvSpPr/>
            <p:nvPr userDrawn="1">
              <p:custDataLst>
                <p:tags r:id="rId12"/>
              </p:custDataLst>
            </p:nvPr>
          </p:nvSpPr>
          <p:spPr>
            <a:xfrm>
              <a:off x="99733" y="90042"/>
              <a:ext cx="257175" cy="278253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1271"/>
            <a:ext cx="12191365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Autofit/>
          </a:bodyPr>
          <a:lstStyle>
            <a:lvl1pPr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2pPr>
            <a:lvl3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3pPr>
            <a:lvl4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4pPr>
            <a:lvl5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6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7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20" name="组合 19"/>
          <p:cNvGrpSpPr/>
          <p:nvPr>
            <p:custDataLst>
              <p:tags r:id="rId11"/>
            </p:custDataLst>
          </p:nvPr>
        </p:nvGrpSpPr>
        <p:grpSpPr>
          <a:xfrm>
            <a:off x="99733" y="90042"/>
            <a:ext cx="11947525" cy="6631428"/>
            <a:chOff x="99733" y="90042"/>
            <a:chExt cx="11947525" cy="6631428"/>
          </a:xfrm>
        </p:grpSpPr>
        <p:grpSp>
          <p:nvGrpSpPr>
            <p:cNvPr id="21" name="组合 20"/>
            <p:cNvGrpSpPr/>
            <p:nvPr userDrawn="1"/>
          </p:nvGrpSpPr>
          <p:grpSpPr>
            <a:xfrm>
              <a:off x="11617998" y="6299707"/>
              <a:ext cx="429260" cy="421763"/>
              <a:chOff x="11617998" y="6299707"/>
              <a:chExt cx="429260" cy="421763"/>
            </a:xfrm>
          </p:grpSpPr>
          <p:sp>
            <p:nvSpPr>
              <p:cNvPr id="23" name="稻壳搜索：半想象现实   chn.docer.com/works/199927538"/>
              <p:cNvSpPr/>
              <p:nvPr userDrawn="1">
                <p:custDataLst>
                  <p:tags r:id="rId12"/>
                </p:custDataLst>
              </p:nvPr>
            </p:nvSpPr>
            <p:spPr>
              <a:xfrm>
                <a:off x="11790083" y="644321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4" name="稻壳搜索：半想象现实   chn.docer.com/works/199927538"/>
              <p:cNvSpPr/>
              <p:nvPr userDrawn="1">
                <p:custDataLst>
                  <p:tags r:id="rId13"/>
                </p:custDataLst>
              </p:nvPr>
            </p:nvSpPr>
            <p:spPr>
              <a:xfrm>
                <a:off x="11617998" y="629970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22" name="稻壳搜索：半想象现实   chn.docer.com/works/199927538"/>
            <p:cNvSpPr/>
            <p:nvPr userDrawn="1">
              <p:custDataLst>
                <p:tags r:id="rId14"/>
              </p:custDataLst>
            </p:nvPr>
          </p:nvSpPr>
          <p:spPr>
            <a:xfrm>
              <a:off x="99733" y="90042"/>
              <a:ext cx="257175" cy="278253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-1905" y="959485"/>
            <a:ext cx="12192635" cy="4939031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grpSp>
        <p:nvGrpSpPr>
          <p:cNvPr id="17" name="组合 16"/>
          <p:cNvGrpSpPr/>
          <p:nvPr>
            <p:custDataLst>
              <p:tags r:id="rId8"/>
            </p:custDataLst>
          </p:nvPr>
        </p:nvGrpSpPr>
        <p:grpSpPr>
          <a:xfrm>
            <a:off x="99733" y="90042"/>
            <a:ext cx="11947525" cy="6631428"/>
            <a:chOff x="99733" y="90042"/>
            <a:chExt cx="11947525" cy="6631428"/>
          </a:xfrm>
        </p:grpSpPr>
        <p:grpSp>
          <p:nvGrpSpPr>
            <p:cNvPr id="18" name="组合 17"/>
            <p:cNvGrpSpPr/>
            <p:nvPr userDrawn="1"/>
          </p:nvGrpSpPr>
          <p:grpSpPr>
            <a:xfrm>
              <a:off x="11617998" y="6299707"/>
              <a:ext cx="429260" cy="421763"/>
              <a:chOff x="11617998" y="6299707"/>
              <a:chExt cx="429260" cy="421763"/>
            </a:xfrm>
          </p:grpSpPr>
          <p:sp>
            <p:nvSpPr>
              <p:cNvPr id="24" name="稻壳搜索：半想象现实   chn.docer.com/works/199927538"/>
              <p:cNvSpPr/>
              <p:nvPr userDrawn="1">
                <p:custDataLst>
                  <p:tags r:id="rId9"/>
                </p:custDataLst>
              </p:nvPr>
            </p:nvSpPr>
            <p:spPr>
              <a:xfrm>
                <a:off x="11790083" y="644321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5" name="稻壳搜索：半想象现实   chn.docer.com/works/199927538"/>
              <p:cNvSpPr/>
              <p:nvPr userDrawn="1">
                <p:custDataLst>
                  <p:tags r:id="rId10"/>
                </p:custDataLst>
              </p:nvPr>
            </p:nvSpPr>
            <p:spPr>
              <a:xfrm>
                <a:off x="11617998" y="629970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23" name="稻壳搜索：半想象现实   chn.docer.com/works/199927538"/>
            <p:cNvSpPr/>
            <p:nvPr userDrawn="1">
              <p:custDataLst>
                <p:tags r:id="rId11"/>
              </p:custDataLst>
            </p:nvPr>
          </p:nvSpPr>
          <p:spPr>
            <a:xfrm>
              <a:off x="99733" y="90042"/>
              <a:ext cx="257175" cy="278253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529389" y="0"/>
            <a:ext cx="10972800" cy="6858000"/>
            <a:chOff x="529389" y="0"/>
            <a:chExt cx="10972800" cy="6858000"/>
          </a:xfrm>
        </p:grpSpPr>
        <p:pic>
          <p:nvPicPr>
            <p:cNvPr id="8" name="稻壳搜索：半想象现实   chn.docer.com/works/1999275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364" y="0"/>
              <a:ext cx="3856892" cy="6858000"/>
            </a:xfrm>
            <a:prstGeom prst="rect">
              <a:avLst/>
            </a:prstGeom>
          </p:spPr>
        </p:pic>
        <p:sp>
          <p:nvSpPr>
            <p:cNvPr id="9" name="稻壳搜索：半想象现实   chn.docer.com/works/199927538"/>
            <p:cNvSpPr/>
            <p:nvPr>
              <p:custDataLst>
                <p:tags r:id="rId5"/>
              </p:custDataLst>
            </p:nvPr>
          </p:nvSpPr>
          <p:spPr>
            <a:xfrm>
              <a:off x="529389" y="2544417"/>
              <a:ext cx="10972800" cy="3286539"/>
            </a:xfrm>
            <a:prstGeom prst="rect">
              <a:avLst/>
            </a:prstGeom>
            <a:noFill/>
            <a:ln w="41275">
              <a:solidFill>
                <a:srgbClr val="DEF3E7"/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5701123" y="3442675"/>
            <a:ext cx="5743010" cy="795496"/>
          </a:xfrm>
        </p:spPr>
        <p:txBody>
          <a:bodyPr lIns="90000" tIns="46800" rIns="90000" bIns="0" anchor="b" anchorCtr="0">
            <a:normAutofit/>
          </a:bodyPr>
          <a:lstStyle>
            <a:lvl1pPr>
              <a:defRPr sz="36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5701124" y="4296228"/>
            <a:ext cx="5743010" cy="1424455"/>
          </a:xfrm>
        </p:spPr>
        <p:txBody>
          <a:bodyPr lIns="90000" tIns="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99733" y="90042"/>
            <a:ext cx="11947525" cy="6631428"/>
            <a:chOff x="99733" y="90042"/>
            <a:chExt cx="11947525" cy="6631428"/>
          </a:xfrm>
        </p:grpSpPr>
        <p:grpSp>
          <p:nvGrpSpPr>
            <p:cNvPr id="9" name="组合 8"/>
            <p:cNvGrpSpPr/>
            <p:nvPr userDrawn="1"/>
          </p:nvGrpSpPr>
          <p:grpSpPr>
            <a:xfrm>
              <a:off x="11617998" y="6299707"/>
              <a:ext cx="429260" cy="421763"/>
              <a:chOff x="11617998" y="6299707"/>
              <a:chExt cx="429260" cy="421763"/>
            </a:xfrm>
          </p:grpSpPr>
          <p:sp>
            <p:nvSpPr>
              <p:cNvPr id="11" name="稻壳搜索：半想象现实   chn.docer.com/works/199927538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11790083" y="644321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12" name="稻壳搜索：半想象现实   chn.docer.com/works/199927538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1617998" y="629970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10" name="稻壳搜索：半想象现实   chn.docer.com/works/199927538"/>
            <p:cNvSpPr/>
            <p:nvPr userDrawn="1">
              <p:custDataLst>
                <p:tags r:id="rId5"/>
              </p:custDataLst>
            </p:nvPr>
          </p:nvSpPr>
          <p:spPr>
            <a:xfrm>
              <a:off x="99733" y="90042"/>
              <a:ext cx="257175" cy="278253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99733" y="90042"/>
            <a:ext cx="11947525" cy="6631428"/>
            <a:chOff x="99733" y="90042"/>
            <a:chExt cx="11947525" cy="6631428"/>
          </a:xfrm>
        </p:grpSpPr>
        <p:grpSp>
          <p:nvGrpSpPr>
            <p:cNvPr id="11" name="组合 10"/>
            <p:cNvGrpSpPr/>
            <p:nvPr userDrawn="1"/>
          </p:nvGrpSpPr>
          <p:grpSpPr>
            <a:xfrm>
              <a:off x="11617998" y="6299707"/>
              <a:ext cx="429260" cy="421763"/>
              <a:chOff x="11617998" y="6299707"/>
              <a:chExt cx="429260" cy="421763"/>
            </a:xfrm>
          </p:grpSpPr>
          <p:sp>
            <p:nvSpPr>
              <p:cNvPr id="13" name="稻壳搜索：半想象现实   chn.docer.com/works/199927538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11790083" y="644321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14" name="稻壳搜索：半想象现实   chn.docer.com/works/199927538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1617998" y="629970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12" name="稻壳搜索：半想象现实   chn.docer.com/works/199927538"/>
            <p:cNvSpPr/>
            <p:nvPr userDrawn="1">
              <p:custDataLst>
                <p:tags r:id="rId5"/>
              </p:custDataLst>
            </p:nvPr>
          </p:nvSpPr>
          <p:spPr>
            <a:xfrm>
              <a:off x="99733" y="90042"/>
              <a:ext cx="257175" cy="278253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7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9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0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稻壳搜索：半想象现实   chn.docer.com/works/19992753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3505" y="1038335"/>
            <a:ext cx="3856892" cy="5128591"/>
          </a:xfrm>
          <a:prstGeom prst="rect">
            <a:avLst/>
          </a:prstGeom>
          <a:ln w="53975">
            <a:solidFill>
              <a:schemeClr val="accent2"/>
            </a:solidFill>
          </a:ln>
          <a:effectLst>
            <a:outerShdw blurRad="38100" sx="102000" sy="102000" algn="ctr" rotWithShape="0">
              <a:srgbClr val="6B6D58">
                <a:alpha val="13000"/>
              </a:srgb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419725" y="795130"/>
            <a:ext cx="6102394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99733" y="90042"/>
            <a:ext cx="11947525" cy="6631428"/>
            <a:chOff x="99733" y="90042"/>
            <a:chExt cx="11947525" cy="6631428"/>
          </a:xfrm>
        </p:grpSpPr>
        <p:grpSp>
          <p:nvGrpSpPr>
            <p:cNvPr id="9" name="组合 8"/>
            <p:cNvGrpSpPr/>
            <p:nvPr userDrawn="1"/>
          </p:nvGrpSpPr>
          <p:grpSpPr>
            <a:xfrm>
              <a:off x="11617998" y="6299707"/>
              <a:ext cx="429260" cy="421763"/>
              <a:chOff x="11617998" y="6299707"/>
              <a:chExt cx="429260" cy="421763"/>
            </a:xfrm>
          </p:grpSpPr>
          <p:sp>
            <p:nvSpPr>
              <p:cNvPr id="11" name="稻壳搜索：半想象现实   chn.docer.com/works/199927538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11790083" y="644321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12" name="稻壳搜索：半想象现实   chn.docer.com/works/199927538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1617998" y="6299707"/>
                <a:ext cx="257175" cy="27825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10" name="稻壳搜索：半想象现实   chn.docer.com/works/199927538"/>
            <p:cNvSpPr/>
            <p:nvPr userDrawn="1">
              <p:custDataLst>
                <p:tags r:id="rId5"/>
              </p:custDataLst>
            </p:nvPr>
          </p:nvSpPr>
          <p:spPr>
            <a:xfrm>
              <a:off x="99733" y="90042"/>
              <a:ext cx="257175" cy="278253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8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lIns="90170" tIns="46990" rIns="90170" bIns="46990">
            <a:normAutofit/>
          </a:bodyPr>
          <a:lstStyle>
            <a:lvl1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../media/image4.png"/><Relationship Id="rId24" Type="http://schemas.openxmlformats.org/officeDocument/2006/relationships/tags" Target="../tags/tag148.xml"/><Relationship Id="rId23" Type="http://schemas.openxmlformats.org/officeDocument/2006/relationships/tags" Target="../tags/tag147.xml"/><Relationship Id="rId22" Type="http://schemas.openxmlformats.org/officeDocument/2006/relationships/tags" Target="../tags/tag146.xml"/><Relationship Id="rId21" Type="http://schemas.openxmlformats.org/officeDocument/2006/relationships/tags" Target="../tags/tag145.xml"/><Relationship Id="rId20" Type="http://schemas.openxmlformats.org/officeDocument/2006/relationships/tags" Target="../tags/tag144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43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9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0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1.xml"/><Relationship Id="rId2" Type="http://schemas.openxmlformats.org/officeDocument/2006/relationships/image" Target="../media/image23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14.xml"/><Relationship Id="rId6" Type="http://schemas.openxmlformats.org/officeDocument/2006/relationships/image" Target="../media/image24.png"/><Relationship Id="rId5" Type="http://schemas.openxmlformats.org/officeDocument/2006/relationships/tags" Target="../tags/tag213.xml"/><Relationship Id="rId4" Type="http://schemas.microsoft.com/office/2007/relationships/media" Target="../media/media2.wmv"/><Relationship Id="rId3" Type="http://schemas.openxmlformats.org/officeDocument/2006/relationships/video" Target="../media/media2.wmv"/><Relationship Id="rId2" Type="http://schemas.openxmlformats.org/officeDocument/2006/relationships/image" Target="../media/image11.png"/><Relationship Id="rId1" Type="http://schemas.openxmlformats.org/officeDocument/2006/relationships/tags" Target="../tags/tag21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16.xml"/><Relationship Id="rId2" Type="http://schemas.openxmlformats.org/officeDocument/2006/relationships/image" Target="../media/image6.jpeg"/><Relationship Id="rId1" Type="http://schemas.openxmlformats.org/officeDocument/2006/relationships/tags" Target="../tags/tag2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9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image" Target="../media/image7.jpeg"/><Relationship Id="rId4" Type="http://schemas.openxmlformats.org/officeDocument/2006/relationships/tags" Target="../tags/tag152.xml"/><Relationship Id="rId37" Type="http://schemas.openxmlformats.org/officeDocument/2006/relationships/slideLayout" Target="../slideLayouts/slideLayout2.xml"/><Relationship Id="rId36" Type="http://schemas.openxmlformats.org/officeDocument/2006/relationships/tags" Target="../tags/tag178.xml"/><Relationship Id="rId35" Type="http://schemas.openxmlformats.org/officeDocument/2006/relationships/tags" Target="../tags/tag177.xml"/><Relationship Id="rId34" Type="http://schemas.openxmlformats.org/officeDocument/2006/relationships/tags" Target="../tags/tag176.xml"/><Relationship Id="rId33" Type="http://schemas.openxmlformats.org/officeDocument/2006/relationships/tags" Target="../tags/tag175.xml"/><Relationship Id="rId32" Type="http://schemas.openxmlformats.org/officeDocument/2006/relationships/tags" Target="../tags/tag174.xml"/><Relationship Id="rId31" Type="http://schemas.openxmlformats.org/officeDocument/2006/relationships/tags" Target="../tags/tag173.xml"/><Relationship Id="rId30" Type="http://schemas.openxmlformats.org/officeDocument/2006/relationships/tags" Target="../tags/tag172.xml"/><Relationship Id="rId3" Type="http://schemas.openxmlformats.org/officeDocument/2006/relationships/tags" Target="../tags/tag151.xml"/><Relationship Id="rId29" Type="http://schemas.openxmlformats.org/officeDocument/2006/relationships/tags" Target="../tags/tag171.xml"/><Relationship Id="rId28" Type="http://schemas.openxmlformats.org/officeDocument/2006/relationships/image" Target="../media/image12.jpeg"/><Relationship Id="rId27" Type="http://schemas.openxmlformats.org/officeDocument/2006/relationships/tags" Target="../tags/tag170.xml"/><Relationship Id="rId26" Type="http://schemas.openxmlformats.org/officeDocument/2006/relationships/tags" Target="../tags/tag169.xml"/><Relationship Id="rId25" Type="http://schemas.openxmlformats.org/officeDocument/2006/relationships/image" Target="../media/image11.png"/><Relationship Id="rId24" Type="http://schemas.openxmlformats.org/officeDocument/2006/relationships/image" Target="../media/image10.jpeg"/><Relationship Id="rId23" Type="http://schemas.openxmlformats.org/officeDocument/2006/relationships/tags" Target="../tags/tag168.xml"/><Relationship Id="rId22" Type="http://schemas.openxmlformats.org/officeDocument/2006/relationships/tags" Target="../tags/tag167.xml"/><Relationship Id="rId21" Type="http://schemas.openxmlformats.org/officeDocument/2006/relationships/tags" Target="../tags/tag166.xml"/><Relationship Id="rId20" Type="http://schemas.openxmlformats.org/officeDocument/2006/relationships/tags" Target="../tags/tag165.xml"/><Relationship Id="rId2" Type="http://schemas.openxmlformats.org/officeDocument/2006/relationships/image" Target="../media/image3.jpeg"/><Relationship Id="rId19" Type="http://schemas.openxmlformats.org/officeDocument/2006/relationships/image" Target="../media/image9.png"/><Relationship Id="rId18" Type="http://schemas.openxmlformats.org/officeDocument/2006/relationships/tags" Target="../tags/tag164.xml"/><Relationship Id="rId17" Type="http://schemas.openxmlformats.org/officeDocument/2006/relationships/tags" Target="../tags/tag163.xml"/><Relationship Id="rId16" Type="http://schemas.openxmlformats.org/officeDocument/2006/relationships/image" Target="../media/image8.png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tags" Target="../tags/tag15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82.xml"/><Relationship Id="rId7" Type="http://schemas.openxmlformats.org/officeDocument/2006/relationships/image" Target="../media/image15.png"/><Relationship Id="rId6" Type="http://schemas.openxmlformats.org/officeDocument/2006/relationships/tags" Target="../tags/tag181.xml"/><Relationship Id="rId5" Type="http://schemas.openxmlformats.org/officeDocument/2006/relationships/image" Target="../media/image14.png"/><Relationship Id="rId4" Type="http://schemas.openxmlformats.org/officeDocument/2006/relationships/tags" Target="../tags/tag180.xml"/><Relationship Id="rId3" Type="http://schemas.openxmlformats.org/officeDocument/2006/relationships/image" Target="../media/image13.png"/><Relationship Id="rId2" Type="http://schemas.openxmlformats.org/officeDocument/2006/relationships/tags" Target="../tags/tag179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image" Target="../media/image19.jpeg"/><Relationship Id="rId7" Type="http://schemas.openxmlformats.org/officeDocument/2006/relationships/image" Target="../media/image18.jpeg"/><Relationship Id="rId6" Type="http://schemas.openxmlformats.org/officeDocument/2006/relationships/tags" Target="../tags/tag185.xml"/><Relationship Id="rId5" Type="http://schemas.openxmlformats.org/officeDocument/2006/relationships/image" Target="../media/image17.png"/><Relationship Id="rId4" Type="http://schemas.openxmlformats.org/officeDocument/2006/relationships/tags" Target="../tags/tag184.xml"/><Relationship Id="rId3" Type="http://schemas.openxmlformats.org/officeDocument/2006/relationships/image" Target="../media/image16.jpeg"/><Relationship Id="rId2" Type="http://schemas.openxmlformats.org/officeDocument/2006/relationships/tags" Target="../tags/tag18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7.xml"/><Relationship Id="rId2" Type="http://schemas.openxmlformats.org/officeDocument/2006/relationships/image" Target="../media/image19.jpe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8.xml"/><Relationship Id="rId2" Type="http://schemas.openxmlformats.org/officeDocument/2006/relationships/image" Target="../media/image19.jpe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91.xml"/><Relationship Id="rId7" Type="http://schemas.openxmlformats.org/officeDocument/2006/relationships/image" Target="../media/image21.jpeg"/><Relationship Id="rId6" Type="http://schemas.openxmlformats.org/officeDocument/2006/relationships/tags" Target="../tags/tag190.xml"/><Relationship Id="rId5" Type="http://schemas.openxmlformats.org/officeDocument/2006/relationships/image" Target="../media/image20.png"/><Relationship Id="rId4" Type="http://schemas.openxmlformats.org/officeDocument/2006/relationships/tags" Target="../tags/tag189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image" Target="../media/image18.jpeg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08.xml"/><Relationship Id="rId20" Type="http://schemas.openxmlformats.org/officeDocument/2006/relationships/tags" Target="../tags/tag207.xml"/><Relationship Id="rId2" Type="http://schemas.openxmlformats.org/officeDocument/2006/relationships/tags" Target="../tags/tag192.xml"/><Relationship Id="rId19" Type="http://schemas.openxmlformats.org/officeDocument/2006/relationships/tags" Target="../tags/tag206.xml"/><Relationship Id="rId18" Type="http://schemas.openxmlformats.org/officeDocument/2006/relationships/tags" Target="../tags/tag205.xml"/><Relationship Id="rId17" Type="http://schemas.openxmlformats.org/officeDocument/2006/relationships/image" Target="../media/image6.jpeg"/><Relationship Id="rId16" Type="http://schemas.openxmlformats.org/officeDocument/2006/relationships/tags" Target="../tags/tag204.xml"/><Relationship Id="rId15" Type="http://schemas.openxmlformats.org/officeDocument/2006/relationships/tags" Target="../tags/tag203.xml"/><Relationship Id="rId14" Type="http://schemas.openxmlformats.org/officeDocument/2006/relationships/tags" Target="../tags/tag202.xml"/><Relationship Id="rId13" Type="http://schemas.openxmlformats.org/officeDocument/2006/relationships/tags" Target="../tags/tag201.xml"/><Relationship Id="rId12" Type="http://schemas.openxmlformats.org/officeDocument/2006/relationships/tags" Target="../tags/tag200.xml"/><Relationship Id="rId11" Type="http://schemas.openxmlformats.org/officeDocument/2006/relationships/image" Target="../media/image22.jpeg"/><Relationship Id="rId10" Type="http://schemas.openxmlformats.org/officeDocument/2006/relationships/tags" Target="../tags/tag199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" name="图片 265"/>
          <p:cNvPicPr>
            <a:picLocks noChangeAspect="1"/>
          </p:cNvPicPr>
          <p:nvPr/>
        </p:nvPicPr>
        <p:blipFill>
          <a:blip r:embed="rId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337185" cy="619125"/>
          </a:xfrm>
          <a:prstGeom prst="rect">
            <a:avLst/>
          </a:prstGeom>
        </p:spPr>
      </p:pic>
      <p:cxnSp>
        <p:nvCxnSpPr>
          <p:cNvPr id="267" name="直接箭头连接符 266"/>
          <p:cNvCxnSpPr/>
          <p:nvPr/>
        </p:nvCxnSpPr>
        <p:spPr>
          <a:xfrm>
            <a:off x="47625" y="593725"/>
            <a:ext cx="11989435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圆角矩形 268"/>
          <p:cNvSpPr/>
          <p:nvPr/>
        </p:nvSpPr>
        <p:spPr>
          <a:xfrm>
            <a:off x="467360" y="19050"/>
            <a:ext cx="1472565" cy="59499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Warm up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&amp; Lead in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937385" y="24130"/>
            <a:ext cx="1338580" cy="56896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Predict 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&amp; Skim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275965" y="23495"/>
            <a:ext cx="1903095" cy="54546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Read &amp; Comprehend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222875" y="95250"/>
            <a:ext cx="6814185" cy="42989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Part Two: </a:t>
            </a:r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Body part(Para2-3) </a:t>
            </a:r>
            <a:r>
              <a:rPr lang="en-US" altLang="zh-CN" sz="2200" b="1">
                <a:latin typeface="Cambria" panose="02040503050406030204" charset="0"/>
                <a:cs typeface="Cambria" panose="02040503050406030204" charset="0"/>
                <a:sym typeface="+mn-ea"/>
              </a:rPr>
              <a:t>The present situation</a:t>
            </a:r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6370" y="822325"/>
            <a:ext cx="330708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Cambria" panose="02040503050406030204" charset="0"/>
                <a:cs typeface="Cambria" panose="02040503050406030204" charset="0"/>
              </a:rPr>
              <a:t>The present situation  </a:t>
            </a:r>
            <a:endParaRPr lang="en-US" sz="2400" b="1"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165" y="1714500"/>
            <a:ext cx="11522710" cy="8299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Zhaxi works at the Changtang National Nature Reserve which is a shelter for the animals and plants of northwestern Tibet.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4165" y="2675890"/>
            <a:ext cx="1152271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The land is sacred and protecting the wildlife is a way of life.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4165" y="3345815"/>
            <a:ext cx="1152271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We are not trying to save the animal. Actually, we're trying to save ourselves.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4165" y="3943985"/>
            <a:ext cx="68078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方正书宋_GBK" pitchFamily="65" charset="-122"/>
                <a:sym typeface="+mn-ea"/>
              </a:rPr>
              <a:t>Wildlife is important to the planet we are living on.</a:t>
            </a:r>
            <a:endParaRPr lang="en-US" altLang="zh-CN" sz="2400" b="1">
              <a:latin typeface="Times New Roman" panose="02020603050405020304" charset="0"/>
              <a:ea typeface="方正书宋_GBK" pitchFamily="65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9560" y="4399915"/>
            <a:ext cx="56476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方正书宋_GBK" pitchFamily="65" charset="-122"/>
                <a:sym typeface="+mn-ea"/>
              </a:rPr>
              <a:t>Whether the wildlife exists affects our life.</a:t>
            </a:r>
            <a:endParaRPr lang="en-US" altLang="zh-CN" sz="2400" b="1">
              <a:latin typeface="Times New Roman" panose="02020603050405020304" charset="0"/>
              <a:ea typeface="方正书宋_GBK" pitchFamily="65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04165" y="4827270"/>
            <a:ext cx="89649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400" b="1">
                <a:latin typeface="Times New Roman" panose="02020603050405020304" charset="0"/>
                <a:ea typeface="方正书宋_GBK" pitchFamily="65" charset="-122"/>
                <a:sym typeface="+mn-ea"/>
              </a:rPr>
              <a:t>We should protect the animals to keep the balance of the ecosystem.</a:t>
            </a:r>
            <a:endParaRPr lang="en-US" sz="2400" b="1">
              <a:latin typeface="Times New Roman" panose="02020603050405020304" charset="0"/>
              <a:ea typeface="方正书宋_GBK" pitchFamily="65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26390" y="5243830"/>
            <a:ext cx="70751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方正书宋_GBK" pitchFamily="65" charset="-122"/>
                <a:sym typeface="+mn-ea"/>
              </a:rPr>
              <a:t>Humankind should live in harmony with the wildlife.</a:t>
            </a:r>
            <a:endParaRPr lang="en-US" altLang="zh-CN" sz="2400" b="1">
              <a:latin typeface="Times New Roman" panose="02020603050405020304" charset="0"/>
              <a:ea typeface="方正书宋_GBK" pitchFamily="65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621405" y="710565"/>
            <a:ext cx="75501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Cambria" panose="02040503050406030204" charset="0"/>
                <a:cs typeface="Cambria" panose="02040503050406030204" charset="0"/>
                <a:sym typeface="+mn-ea"/>
              </a:rPr>
              <a:t>What does Zhaxi do?</a:t>
            </a:r>
            <a:endParaRPr lang="en-US" altLang="zh-CN" sz="2400" b="1">
              <a:latin typeface="Cambria" panose="02040503050406030204" charset="0"/>
              <a:cs typeface="Cambria" panose="02040503050406030204" charset="0"/>
            </a:endParaRPr>
          </a:p>
          <a:p>
            <a:r>
              <a:rPr lang="en-US" altLang="zh-CN" sz="2400" b="1">
                <a:latin typeface="Cambria" panose="02040503050406030204" charset="0"/>
                <a:cs typeface="Cambria" panose="02040503050406030204" charset="0"/>
                <a:sym typeface="+mn-ea"/>
              </a:rPr>
              <a:t>What is Zhaxi's  attitude towards protecting wildlife?  </a:t>
            </a:r>
            <a:endParaRPr lang="en-US" altLang="zh-CN" sz="2400" b="1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202" name="文本框 201"/>
          <p:cNvSpPr txBox="1"/>
          <p:nvPr/>
        </p:nvSpPr>
        <p:spPr>
          <a:xfrm>
            <a:off x="8907145" y="2602865"/>
            <a:ext cx="2926715" cy="5835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literal meaning</a:t>
            </a:r>
            <a:endParaRPr lang="zh-CN" altLang="en-US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3" name="文本框 202"/>
          <p:cNvSpPr txBox="1"/>
          <p:nvPr/>
        </p:nvSpPr>
        <p:spPr>
          <a:xfrm>
            <a:off x="9063990" y="4404360"/>
            <a:ext cx="2726055" cy="521970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implied meaning</a:t>
            </a:r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4" name="文本框 203"/>
          <p:cNvSpPr txBox="1"/>
          <p:nvPr/>
        </p:nvSpPr>
        <p:spPr>
          <a:xfrm>
            <a:off x="8632190" y="5247005"/>
            <a:ext cx="3057525" cy="1322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Respectful</a:t>
            </a:r>
            <a:endParaRPr lang="en-US" altLang="zh-CN" sz="4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/>
            <a:r>
              <a:rPr lang="en-US" altLang="zh-CN" sz="4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Relieved</a:t>
            </a:r>
            <a:endParaRPr lang="en-US" altLang="zh-CN" sz="4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9" grpId="0"/>
      <p:bldP spid="13" grpId="0"/>
      <p:bldP spid="19" grpId="0"/>
      <p:bldP spid="202" grpId="0" animBg="1"/>
      <p:bldP spid="203" grpId="0" animBg="1"/>
      <p:bldP spid="2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358140" cy="657860"/>
          </a:xfrm>
          <a:prstGeom prst="rect">
            <a:avLst/>
          </a:prstGeom>
        </p:spPr>
      </p:pic>
      <p:pic>
        <p:nvPicPr>
          <p:cNvPr id="266" name="图片 265"/>
          <p:cNvPicPr>
            <a:picLocks noChangeAspect="1"/>
          </p:cNvPicPr>
          <p:nvPr/>
        </p:nvPicPr>
        <p:blipFill>
          <a:blip r:embed="rId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337185" cy="619125"/>
          </a:xfrm>
          <a:prstGeom prst="rect">
            <a:avLst/>
          </a:prstGeom>
        </p:spPr>
      </p:pic>
      <p:cxnSp>
        <p:nvCxnSpPr>
          <p:cNvPr id="267" name="直接箭头连接符 266"/>
          <p:cNvCxnSpPr/>
          <p:nvPr/>
        </p:nvCxnSpPr>
        <p:spPr>
          <a:xfrm>
            <a:off x="47625" y="593725"/>
            <a:ext cx="11989435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圆角矩形 268"/>
          <p:cNvSpPr/>
          <p:nvPr/>
        </p:nvSpPr>
        <p:spPr>
          <a:xfrm>
            <a:off x="467360" y="19050"/>
            <a:ext cx="1457325" cy="59499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Warm up &amp; Lead in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937385" y="24130"/>
            <a:ext cx="1135380" cy="56896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Predict 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&amp; Skim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072765" y="23495"/>
            <a:ext cx="1817370" cy="54546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Read &amp; Comprehend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222875" y="95250"/>
            <a:ext cx="6059170" cy="42989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Part Two: </a:t>
            </a:r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Body part(Para4-6) </a:t>
            </a:r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7955" y="955040"/>
            <a:ext cx="279019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p>
            <a:r>
              <a:rPr lang="en-US" altLang="zh-CN" sz="2400" b="1">
                <a:latin typeface="Cambria" panose="02040503050406030204" charset="0"/>
                <a:cs typeface="Cambria" panose="02040503050406030204" charset="0"/>
                <a:sym typeface="+mn-ea"/>
              </a:rPr>
              <a:t>The past problems</a:t>
            </a:r>
            <a:endParaRPr lang="en-US" altLang="zh-CN" sz="2400" b="1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3690" y="2614295"/>
            <a:ext cx="214376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p>
            <a:r>
              <a:rPr lang="en-US" altLang="zh-CN" sz="2400" b="1">
                <a:latin typeface="Cambria" panose="02040503050406030204" charset="0"/>
                <a:cs typeface="Cambria" panose="02040503050406030204" charset="0"/>
                <a:sym typeface="+mn-ea"/>
              </a:rPr>
              <a:t>The measures</a:t>
            </a:r>
            <a:endParaRPr lang="en-US" altLang="zh-CN" sz="2400" b="1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6455" y="1630680"/>
            <a:ext cx="10788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/>
              <a:t>VS</a:t>
            </a:r>
            <a:endParaRPr lang="en-US" altLang="zh-CN" sz="4400" b="1"/>
          </a:p>
        </p:txBody>
      </p:sp>
      <p:cxnSp>
        <p:nvCxnSpPr>
          <p:cNvPr id="9" name="直接箭头连接符 8"/>
          <p:cNvCxnSpPr/>
          <p:nvPr/>
        </p:nvCxnSpPr>
        <p:spPr>
          <a:xfrm>
            <a:off x="2898140" y="2011680"/>
            <a:ext cx="9054465" cy="1524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927985" y="2011680"/>
            <a:ext cx="2437765" cy="368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the 1980s and 1990s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27985" y="1368425"/>
            <a:ext cx="190373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 times</a:t>
            </a:r>
            <a:endParaRPr lang="en-US" altLang="zh-CN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4176395" y="902970"/>
            <a:ext cx="1108710" cy="1069340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 rot="2700000">
            <a:off x="4030345" y="1087120"/>
            <a:ext cx="190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population</a:t>
            </a:r>
            <a:endParaRPr lang="en-US" altLang="zh-CN" sz="2400" b="1"/>
          </a:p>
        </p:txBody>
      </p:sp>
      <p:sp>
        <p:nvSpPr>
          <p:cNvPr id="15" name="文本框 14"/>
          <p:cNvSpPr txBox="1"/>
          <p:nvPr/>
        </p:nvSpPr>
        <p:spPr>
          <a:xfrm>
            <a:off x="5201285" y="701675"/>
            <a:ext cx="48031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Hunters were shooting...</a:t>
            </a:r>
            <a:endParaRPr lang="en-US" altLang="zh-CN" sz="2400" b="1"/>
          </a:p>
        </p:txBody>
      </p:sp>
      <p:sp>
        <p:nvSpPr>
          <p:cNvPr id="16" name="文本框 15"/>
          <p:cNvSpPr txBox="1"/>
          <p:nvPr/>
        </p:nvSpPr>
        <p:spPr>
          <a:xfrm>
            <a:off x="5180965" y="1207770"/>
            <a:ext cx="48031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Their habitat were becoming...</a:t>
            </a:r>
            <a:endParaRPr lang="en-US" altLang="zh-CN" sz="2400" b="1"/>
          </a:p>
        </p:txBody>
      </p:sp>
      <p:sp>
        <p:nvSpPr>
          <p:cNvPr id="17" name="文本框 16"/>
          <p:cNvSpPr txBox="1"/>
          <p:nvPr/>
        </p:nvSpPr>
        <p:spPr>
          <a:xfrm>
            <a:off x="5365750" y="2011680"/>
            <a:ext cx="3670300" cy="368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To save this species from extinction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234055" y="2468245"/>
            <a:ext cx="51123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The Chinese government placed...</a:t>
            </a:r>
            <a:endParaRPr lang="en-US" altLang="zh-CN" sz="2400" b="1"/>
          </a:p>
        </p:txBody>
      </p:sp>
      <p:sp>
        <p:nvSpPr>
          <p:cNvPr id="19" name="文本框 18"/>
          <p:cNvSpPr txBox="1"/>
          <p:nvPr/>
        </p:nvSpPr>
        <p:spPr>
          <a:xfrm>
            <a:off x="313690" y="4130040"/>
            <a:ext cx="214376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400" b="1">
                <a:latin typeface="Cambria" panose="02040503050406030204" charset="0"/>
                <a:cs typeface="Cambria" panose="02040503050406030204" charset="0"/>
                <a:sym typeface="+mn-ea"/>
              </a:rPr>
              <a:t>The effects</a:t>
            </a:r>
            <a:endParaRPr lang="en-US" altLang="zh-CN" sz="2400" b="1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63900" y="2914015"/>
            <a:ext cx="6538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Zhaxi and other volunteers watched over...</a:t>
            </a:r>
            <a:endParaRPr lang="en-US" altLang="zh-CN" sz="2400" b="1"/>
          </a:p>
        </p:txBody>
      </p:sp>
      <p:sp>
        <p:nvSpPr>
          <p:cNvPr id="21" name="文本框 20"/>
          <p:cNvSpPr txBox="1"/>
          <p:nvPr/>
        </p:nvSpPr>
        <p:spPr>
          <a:xfrm>
            <a:off x="3282950" y="3388995"/>
            <a:ext cx="6538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Bridges and gates were added...</a:t>
            </a:r>
            <a:endParaRPr lang="en-US" altLang="zh-CN" sz="2400" b="1"/>
          </a:p>
        </p:txBody>
      </p:sp>
      <p:sp>
        <p:nvSpPr>
          <p:cNvPr id="23" name="文本框 22"/>
          <p:cNvSpPr txBox="1"/>
          <p:nvPr/>
        </p:nvSpPr>
        <p:spPr>
          <a:xfrm>
            <a:off x="10480675" y="1415415"/>
            <a:ext cx="1696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C00000"/>
                </a:solidFill>
              </a:rPr>
              <a:t>effective</a:t>
            </a:r>
            <a:endParaRPr lang="en-US" altLang="zh-CN" sz="2800" b="1">
              <a:solidFill>
                <a:srgbClr val="C0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 rot="19740000">
            <a:off x="9448165" y="1135380"/>
            <a:ext cx="1881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population</a:t>
            </a:r>
            <a:endParaRPr lang="en-US" altLang="zh-CN" sz="2400" b="1"/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9876790" y="1134745"/>
            <a:ext cx="1332865" cy="837565"/>
          </a:xfrm>
          <a:prstGeom prst="straightConnector1">
            <a:avLst/>
          </a:prstGeom>
          <a:ln w="476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9051290" y="2011680"/>
            <a:ext cx="1591310" cy="368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in June 2015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268980" y="3945255"/>
            <a:ext cx="86131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The Tibetan antelope was removed from the endangered species list.</a:t>
            </a:r>
            <a:endParaRPr lang="en-US" altLang="zh-CN" sz="2400" b="1"/>
          </a:p>
        </p:txBody>
      </p:sp>
      <p:sp>
        <p:nvSpPr>
          <p:cNvPr id="28" name="文本框 27"/>
          <p:cNvSpPr txBox="1"/>
          <p:nvPr/>
        </p:nvSpPr>
        <p:spPr>
          <a:xfrm>
            <a:off x="147955" y="5283200"/>
            <a:ext cx="3051175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Cambria" panose="02040503050406030204" charset="0"/>
                <a:cs typeface="Cambria" panose="02040503050406030204" charset="0"/>
                <a:sym typeface="+mn-ea"/>
              </a:rPr>
              <a:t>Follow-up measures</a:t>
            </a:r>
            <a:endParaRPr lang="en-US" altLang="zh-CN" sz="2400" b="1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199130" y="5193665"/>
            <a:ext cx="81299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The Chinese government  does not intend to stop the protection programmes...</a:t>
            </a:r>
            <a:endParaRPr lang="en-US" altLang="zh-CN" sz="2400" b="1"/>
          </a:p>
        </p:txBody>
      </p:sp>
      <p:sp>
        <p:nvSpPr>
          <p:cNvPr id="30" name="文本框 29"/>
          <p:cNvSpPr txBox="1"/>
          <p:nvPr/>
        </p:nvSpPr>
        <p:spPr>
          <a:xfrm>
            <a:off x="7143750" y="5541010"/>
            <a:ext cx="15621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threads</a:t>
            </a:r>
            <a:endParaRPr lang="en-US" altLang="zh-CN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141345" y="6220460"/>
            <a:ext cx="220726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p>
            <a:r>
              <a:rPr lang="en-US" altLang="zh-CN" sz="2400" b="1">
                <a:latin typeface="Cambria" panose="02040503050406030204" charset="0"/>
                <a:cs typeface="Cambria" panose="02040503050406030204" charset="0"/>
                <a:sym typeface="+mn-ea"/>
              </a:rPr>
              <a:t>illegal hunting</a:t>
            </a:r>
            <a:endParaRPr lang="en-US" altLang="zh-CN" sz="2400" b="1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746115" y="6220460"/>
            <a:ext cx="147320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p>
            <a:r>
              <a:rPr lang="en-US" altLang="zh-CN" sz="2400" b="1">
                <a:latin typeface="Cambria" panose="02040503050406030204" charset="0"/>
                <a:cs typeface="Cambria" panose="02040503050406030204" charset="0"/>
                <a:sym typeface="+mn-ea"/>
              </a:rPr>
              <a:t>pollution</a:t>
            </a:r>
            <a:endParaRPr lang="en-US" altLang="zh-CN" sz="2400" b="1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671435" y="6220460"/>
            <a:ext cx="288163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p>
            <a:r>
              <a:rPr lang="en-US" altLang="zh-CN" sz="2400" b="1">
                <a:latin typeface="Cambria" panose="02040503050406030204" charset="0"/>
                <a:cs typeface="Cambria" panose="02040503050406030204" charset="0"/>
                <a:sym typeface="+mn-ea"/>
              </a:rPr>
              <a:t>habitat destruction</a:t>
            </a:r>
            <a:endParaRPr lang="en-US" altLang="zh-CN" sz="2400" b="1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920095" y="6220460"/>
            <a:ext cx="1116965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Cambria" panose="02040503050406030204" charset="0"/>
                <a:cs typeface="Cambria" panose="02040503050406030204" charset="0"/>
                <a:sym typeface="+mn-ea"/>
              </a:rPr>
              <a:t>...</a:t>
            </a:r>
            <a:endParaRPr lang="en-US" altLang="zh-CN" sz="2400" b="1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5405" y="2197100"/>
            <a:ext cx="15195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Worried</a:t>
            </a:r>
            <a:endParaRPr lang="en-US" altLang="zh-CN" sz="28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271125" y="2321560"/>
            <a:ext cx="16967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Relieved</a:t>
            </a:r>
            <a:endParaRPr lang="en-US" altLang="zh-CN" sz="28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sym typeface="+mn-ea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>
            <a:off x="2794635" y="2503170"/>
            <a:ext cx="7552690" cy="15240"/>
          </a:xfrm>
          <a:prstGeom prst="straightConnector1">
            <a:avLst/>
          </a:prstGeom>
          <a:ln w="444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H="1">
            <a:off x="11656060" y="2719070"/>
            <a:ext cx="12700" cy="2861310"/>
          </a:xfrm>
          <a:prstGeom prst="straightConnector1">
            <a:avLst/>
          </a:prstGeom>
          <a:ln w="444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10642600" y="5541010"/>
            <a:ext cx="15195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Worried</a:t>
            </a:r>
            <a:endParaRPr lang="en-US" altLang="zh-CN" sz="28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15" grpId="0"/>
      <p:bldP spid="16" grpId="0"/>
      <p:bldP spid="17" grpId="0" animBg="1"/>
      <p:bldP spid="18" grpId="0"/>
      <p:bldP spid="20" grpId="0"/>
      <p:bldP spid="21" grpId="0"/>
      <p:bldP spid="23" grpId="0"/>
      <p:bldP spid="24" grpId="0"/>
      <p:bldP spid="27" grpId="0"/>
      <p:bldP spid="4" grpId="0"/>
      <p:bldP spid="13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26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" name="图片 265"/>
          <p:cNvPicPr>
            <a:picLocks noChangeAspect="1"/>
          </p:cNvPicPr>
          <p:nvPr/>
        </p:nvPicPr>
        <p:blipFill>
          <a:blip r:embed="rId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337185" cy="619125"/>
          </a:xfrm>
          <a:prstGeom prst="rect">
            <a:avLst/>
          </a:prstGeom>
        </p:spPr>
      </p:pic>
      <p:cxnSp>
        <p:nvCxnSpPr>
          <p:cNvPr id="267" name="直接箭头连接符 266"/>
          <p:cNvCxnSpPr/>
          <p:nvPr/>
        </p:nvCxnSpPr>
        <p:spPr>
          <a:xfrm>
            <a:off x="47625" y="593725"/>
            <a:ext cx="11989435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圆角矩形 268"/>
          <p:cNvSpPr/>
          <p:nvPr/>
        </p:nvSpPr>
        <p:spPr>
          <a:xfrm>
            <a:off x="467360" y="19050"/>
            <a:ext cx="1457325" cy="59499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Warm up &amp; Lead in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922780" y="24130"/>
            <a:ext cx="1338580" cy="56896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Predict 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&amp; Skim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261360" y="23495"/>
            <a:ext cx="1903095" cy="54546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Read &amp; Comprehend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208270" y="95250"/>
            <a:ext cx="7144385" cy="42989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Part Three: </a:t>
            </a:r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Conclusion &amp; reflection </a:t>
            </a:r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5105" y="940435"/>
            <a:ext cx="2803525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400" b="1">
                <a:latin typeface="Cambria" panose="02040503050406030204" charset="0"/>
                <a:cs typeface="Cambria" panose="02040503050406030204" charset="0"/>
                <a:sym typeface="+mn-ea"/>
              </a:rPr>
              <a:t>Writer's reflection</a:t>
            </a:r>
            <a:endParaRPr lang="en-US" altLang="zh-CN" sz="2400" b="1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4520" y="878840"/>
            <a:ext cx="83058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>
                <a:latin typeface="Cambria" panose="02040503050406030204" charset="0"/>
                <a:cs typeface="Cambria" panose="02040503050406030204" charset="0"/>
                <a:sym typeface="+mn-ea"/>
              </a:rPr>
              <a:t>What can we do to stop being a 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thread </a:t>
            </a:r>
            <a:r>
              <a:rPr lang="en-US" altLang="zh-CN" sz="2800" b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to wildlife?</a:t>
            </a:r>
            <a:endParaRPr lang="en-US" altLang="zh-CN" sz="2800" b="1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5105" y="1551940"/>
            <a:ext cx="9831705" cy="5340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We must change our way of life and learn to exist in harmony with nature.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5105" y="2175510"/>
            <a:ext cx="2803525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400" b="1">
                <a:latin typeface="Cambria" panose="02040503050406030204" charset="0"/>
                <a:cs typeface="Cambria" panose="02040503050406030204" charset="0"/>
                <a:sym typeface="+mn-ea"/>
              </a:rPr>
              <a:t>Your reflection</a:t>
            </a:r>
            <a:endParaRPr lang="en-US" altLang="zh-CN" sz="2400" b="1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4630" y="4803775"/>
            <a:ext cx="1183132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We should take our responsibilities to protect the wildlife and keep a balance between human beings and wildlife animals.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740" y="3507105"/>
            <a:ext cx="1183132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We are supposed to stop buying goods made from endangered animals.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5740" y="4157980"/>
            <a:ext cx="1183132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We need to realise that we are part of nature and can not separate from it.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05740" y="2973070"/>
            <a:ext cx="1084897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We are expected to have a greener lifestyle to reduce pollution.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735" y="5323840"/>
            <a:ext cx="2253615" cy="131953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05105" y="5829300"/>
            <a:ext cx="94856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One can measure the greatness and the moral progress of a nation by looking at how it treats its animals</a:t>
            </a:r>
            <a:r>
              <a:rPr lang="en-US" altLang="zh-CN" sz="2400" b="1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.        ——Mahatma Gandhi</a:t>
            </a:r>
            <a:endParaRPr lang="en-US" altLang="zh-CN" sz="2400" b="1">
              <a:solidFill>
                <a:srgbClr val="C00000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204" name="文本框 203"/>
          <p:cNvSpPr txBox="1"/>
          <p:nvPr/>
        </p:nvSpPr>
        <p:spPr>
          <a:xfrm>
            <a:off x="8831580" y="2259965"/>
            <a:ext cx="3205480" cy="1322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Positive</a:t>
            </a:r>
            <a:endParaRPr lang="en-US" altLang="zh-CN" sz="4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/>
            <a:r>
              <a:rPr lang="en-US" altLang="zh-CN" sz="4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Responsible</a:t>
            </a:r>
            <a:endParaRPr lang="en-US" altLang="zh-CN" sz="4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0" grpId="0"/>
      <p:bldP spid="9" grpId="0"/>
      <p:bldP spid="10" grpId="0"/>
      <p:bldP spid="8" grpId="0"/>
      <p:bldP spid="15" grpId="0"/>
      <p:bldP spid="20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38430" y="747395"/>
            <a:ext cx="117201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Prince William, David Beckham and Yao Ming are expressing their wishes as fathers. Watch this piece of video and get the answer.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7951470" y="2603500"/>
            <a:ext cx="4086225" cy="23069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Cambria" panose="02040503050406030204" charset="0"/>
                <a:cs typeface="Cambria" panose="02040503050406030204" charset="0"/>
              </a:rPr>
              <a:t>We all have a responsibility to protect endangered species, both for their sake and for the sake of our own future generations.                                                                          </a:t>
            </a:r>
            <a:endParaRPr lang="zh-CN" altLang="en-US" sz="2400" b="1">
              <a:latin typeface="Cambria" panose="02040503050406030204" charset="0"/>
              <a:cs typeface="Cambria" panose="02040503050406030204" charset="0"/>
            </a:endParaRPr>
          </a:p>
          <a:p>
            <a:r>
              <a:rPr lang="zh-CN" altLang="en-US" sz="2400" b="1">
                <a:latin typeface="Cambria" panose="02040503050406030204" charset="0"/>
                <a:cs typeface="Cambria" panose="02040503050406030204" charset="0"/>
              </a:rPr>
              <a:t>                   </a:t>
            </a:r>
            <a:r>
              <a:rPr lang="en-US" altLang="zh-CN" sz="2400" b="1">
                <a:latin typeface="Cambria" panose="02040503050406030204" charset="0"/>
                <a:cs typeface="Cambria" panose="02040503050406030204" charset="0"/>
              </a:rPr>
              <a:t>------Loretta Lynch</a:t>
            </a:r>
            <a:endParaRPr lang="en-US" altLang="zh-CN" sz="2400" b="1"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266" name="图片 265"/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337185" cy="619125"/>
          </a:xfrm>
          <a:prstGeom prst="rect">
            <a:avLst/>
          </a:prstGeom>
        </p:spPr>
      </p:pic>
      <p:cxnSp>
        <p:nvCxnSpPr>
          <p:cNvPr id="267" name="直接箭头连接符 266"/>
          <p:cNvCxnSpPr/>
          <p:nvPr/>
        </p:nvCxnSpPr>
        <p:spPr>
          <a:xfrm>
            <a:off x="47625" y="593725"/>
            <a:ext cx="11989435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圆角矩形 268"/>
          <p:cNvSpPr/>
          <p:nvPr/>
        </p:nvSpPr>
        <p:spPr>
          <a:xfrm>
            <a:off x="467360" y="19050"/>
            <a:ext cx="1456690" cy="59499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Warm up &amp; Lead in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37385" y="24130"/>
            <a:ext cx="1338580" cy="56896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Predict 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&amp; Skim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275965" y="23495"/>
            <a:ext cx="1903095" cy="54546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Read &amp; Comprehend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179060" y="24130"/>
            <a:ext cx="1903095" cy="56896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Think further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威廉王子、贝克汉姆和姚明－保护野生动物公益广告_高清_1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5105" y="1600200"/>
            <a:ext cx="7566660" cy="49053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950835" y="1600200"/>
            <a:ext cx="4086860" cy="8299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 b="1">
                <a:latin typeface="Cambria" panose="02040503050406030204" charset="0"/>
                <a:cs typeface="Cambria" panose="02040503050406030204" charset="0"/>
                <a:sym typeface="+mn-ea"/>
              </a:rPr>
              <a:t>When the buying stops, the killing can too.     --- WildAid</a:t>
            </a:r>
            <a:endParaRPr lang="zh-CN" altLang="en-US" sz="2400" b="1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52105" y="5071110"/>
            <a:ext cx="4084955" cy="1568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 b="1">
                <a:latin typeface="Cambria" panose="02040503050406030204" charset="0"/>
                <a:cs typeface="Cambria" panose="02040503050406030204" charset="0"/>
                <a:sym typeface="+mn-ea"/>
              </a:rPr>
              <a:t>It's a very rare opportunity in history for us to get second chances to save an endangered species.</a:t>
            </a:r>
            <a:endParaRPr lang="zh-CN" altLang="en-US" sz="2400" b="1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标题 1"/>
          <p:cNvSpPr>
            <a:spLocks noGrp="1" noChangeArrowheads="1"/>
          </p:cNvSpPr>
          <p:nvPr>
            <p:ph type="title"/>
          </p:nvPr>
        </p:nvSpPr>
        <p:spPr>
          <a:xfrm>
            <a:off x="100965" y="2499995"/>
            <a:ext cx="6806565" cy="1624330"/>
          </a:xfrm>
        </p:spPr>
        <p:txBody>
          <a:bodyPr>
            <a:noAutofit/>
          </a:bodyPr>
          <a:p>
            <a:pPr algn="ctr" defTabSz="914400" fontAlgn="base"/>
            <a:r>
              <a:rPr lang="en-US" altLang="zh-CN" sz="8800" dirty="0">
                <a:solidFill>
                  <a:srgbClr val="262626"/>
                </a:solidFill>
                <a:latin typeface="Cambria" panose="02040503050406030204" charset="0"/>
                <a:ea typeface="微软雅黑" panose="020B0503020204020204" pitchFamily="34" charset="-122"/>
                <a:cs typeface="Cambria" panose="02040503050406030204" charset="0"/>
                <a:sym typeface="微软雅黑" panose="020B0503020204020204" pitchFamily="34" charset="-122"/>
              </a:rPr>
              <a:t>Thank you!</a:t>
            </a:r>
            <a:endParaRPr lang="en-US" altLang="zh-CN" sz="8800" dirty="0">
              <a:solidFill>
                <a:srgbClr val="262626"/>
              </a:solidFill>
              <a:latin typeface="Cambria" panose="02040503050406030204" charset="0"/>
              <a:ea typeface="微软雅黑" panose="020B0503020204020204" pitchFamily="34" charset="-122"/>
              <a:cs typeface="Cambria" panose="02040503050406030204" charset="0"/>
              <a:sym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026275" y="669290"/>
            <a:ext cx="4670425" cy="6055995"/>
          </a:xfrm>
          <a:custGeom>
            <a:avLst/>
            <a:gdLst>
              <a:gd name="connsiteX0" fmla="*/ 0 w 2672861"/>
              <a:gd name="connsiteY0" fmla="*/ 0 h 4304714"/>
              <a:gd name="connsiteX1" fmla="*/ 2672861 w 2672861"/>
              <a:gd name="connsiteY1" fmla="*/ 0 h 4304714"/>
              <a:gd name="connsiteX2" fmla="*/ 2672861 w 2672861"/>
              <a:gd name="connsiteY2" fmla="*/ 4304714 h 4304714"/>
              <a:gd name="connsiteX3" fmla="*/ 0 w 2672861"/>
              <a:gd name="connsiteY3" fmla="*/ 4304714 h 4304714"/>
              <a:gd name="connsiteX4" fmla="*/ 0 w 2672861"/>
              <a:gd name="connsiteY4" fmla="*/ 0 h 4304714"/>
              <a:gd name="connsiteX0-1" fmla="*/ 0 w 2672862"/>
              <a:gd name="connsiteY0-2" fmla="*/ 0 h 4304714"/>
              <a:gd name="connsiteX1-3" fmla="*/ 2672861 w 2672862"/>
              <a:gd name="connsiteY1-4" fmla="*/ 0 h 4304714"/>
              <a:gd name="connsiteX2-5" fmla="*/ 2672862 w 2672862"/>
              <a:gd name="connsiteY2-6" fmla="*/ 1733843 h 4304714"/>
              <a:gd name="connsiteX3-7" fmla="*/ 2672861 w 2672862"/>
              <a:gd name="connsiteY3-8" fmla="*/ 4304714 h 4304714"/>
              <a:gd name="connsiteX4-9" fmla="*/ 0 w 2672862"/>
              <a:gd name="connsiteY4-10" fmla="*/ 4304714 h 4304714"/>
              <a:gd name="connsiteX5" fmla="*/ 0 w 2672862"/>
              <a:gd name="connsiteY5" fmla="*/ 0 h 4304714"/>
              <a:gd name="connsiteX0-11" fmla="*/ 2672862 w 2764302"/>
              <a:gd name="connsiteY0-12" fmla="*/ 1733843 h 4304714"/>
              <a:gd name="connsiteX1-13" fmla="*/ 2672861 w 2764302"/>
              <a:gd name="connsiteY1-14" fmla="*/ 4304714 h 4304714"/>
              <a:gd name="connsiteX2-15" fmla="*/ 0 w 2764302"/>
              <a:gd name="connsiteY2-16" fmla="*/ 4304714 h 4304714"/>
              <a:gd name="connsiteX3-17" fmla="*/ 0 w 2764302"/>
              <a:gd name="connsiteY3-18" fmla="*/ 0 h 4304714"/>
              <a:gd name="connsiteX4-19" fmla="*/ 2672861 w 2764302"/>
              <a:gd name="connsiteY4-20" fmla="*/ 0 h 4304714"/>
              <a:gd name="connsiteX5-21" fmla="*/ 2764302 w 2764302"/>
              <a:gd name="connsiteY5-22" fmla="*/ 1825283 h 4304714"/>
              <a:gd name="connsiteX0-23" fmla="*/ 2672862 w 2679896"/>
              <a:gd name="connsiteY0-24" fmla="*/ 1733843 h 4304714"/>
              <a:gd name="connsiteX1-25" fmla="*/ 2672861 w 2679896"/>
              <a:gd name="connsiteY1-26" fmla="*/ 4304714 h 4304714"/>
              <a:gd name="connsiteX2-27" fmla="*/ 0 w 2679896"/>
              <a:gd name="connsiteY2-28" fmla="*/ 4304714 h 4304714"/>
              <a:gd name="connsiteX3-29" fmla="*/ 0 w 2679896"/>
              <a:gd name="connsiteY3-30" fmla="*/ 0 h 4304714"/>
              <a:gd name="connsiteX4-31" fmla="*/ 2672861 w 2679896"/>
              <a:gd name="connsiteY4-32" fmla="*/ 0 h 4304714"/>
              <a:gd name="connsiteX5-33" fmla="*/ 2679896 w 2679896"/>
              <a:gd name="connsiteY5-34" fmla="*/ 1164101 h 4304714"/>
              <a:gd name="connsiteX0-35" fmla="*/ 2672862 w 2679896"/>
              <a:gd name="connsiteY0-36" fmla="*/ 1733843 h 4304714"/>
              <a:gd name="connsiteX1-37" fmla="*/ 2672861 w 2679896"/>
              <a:gd name="connsiteY1-38" fmla="*/ 4304714 h 4304714"/>
              <a:gd name="connsiteX2-39" fmla="*/ 0 w 2679896"/>
              <a:gd name="connsiteY2-40" fmla="*/ 4304714 h 4304714"/>
              <a:gd name="connsiteX3-41" fmla="*/ 0 w 2679896"/>
              <a:gd name="connsiteY3-42" fmla="*/ 0 h 4304714"/>
              <a:gd name="connsiteX4-43" fmla="*/ 2672861 w 2679896"/>
              <a:gd name="connsiteY4-44" fmla="*/ 0 h 4304714"/>
              <a:gd name="connsiteX5-45" fmla="*/ 2679896 w 2679896"/>
              <a:gd name="connsiteY5-46" fmla="*/ 1164101 h 4304714"/>
              <a:gd name="connsiteX0-47" fmla="*/ 2715065 w 2715065"/>
              <a:gd name="connsiteY0-48" fmla="*/ 1607234 h 4304714"/>
              <a:gd name="connsiteX1-49" fmla="*/ 2672861 w 2715065"/>
              <a:gd name="connsiteY1-50" fmla="*/ 4304714 h 4304714"/>
              <a:gd name="connsiteX2-51" fmla="*/ 0 w 2715065"/>
              <a:gd name="connsiteY2-52" fmla="*/ 4304714 h 4304714"/>
              <a:gd name="connsiteX3-53" fmla="*/ 0 w 2715065"/>
              <a:gd name="connsiteY3-54" fmla="*/ 0 h 4304714"/>
              <a:gd name="connsiteX4-55" fmla="*/ 2672861 w 2715065"/>
              <a:gd name="connsiteY4-56" fmla="*/ 0 h 4304714"/>
              <a:gd name="connsiteX5-57" fmla="*/ 2679896 w 2715065"/>
              <a:gd name="connsiteY5-58" fmla="*/ 1164101 h 4304714"/>
              <a:gd name="connsiteX0-59" fmla="*/ 2715065 w 2715065"/>
              <a:gd name="connsiteY0-60" fmla="*/ 1607234 h 4304714"/>
              <a:gd name="connsiteX1-61" fmla="*/ 2672861 w 2715065"/>
              <a:gd name="connsiteY1-62" fmla="*/ 4304714 h 4304714"/>
              <a:gd name="connsiteX2-63" fmla="*/ 0 w 2715065"/>
              <a:gd name="connsiteY2-64" fmla="*/ 4304714 h 4304714"/>
              <a:gd name="connsiteX3-65" fmla="*/ 0 w 2715065"/>
              <a:gd name="connsiteY3-66" fmla="*/ 0 h 4304714"/>
              <a:gd name="connsiteX4-67" fmla="*/ 2672861 w 2715065"/>
              <a:gd name="connsiteY4-68" fmla="*/ 0 h 4304714"/>
              <a:gd name="connsiteX5-69" fmla="*/ 2665829 w 2715065"/>
              <a:gd name="connsiteY5-70" fmla="*/ 713935 h 4304714"/>
              <a:gd name="connsiteX0-71" fmla="*/ 2715065 w 2715065"/>
              <a:gd name="connsiteY0-72" fmla="*/ 1607234 h 4304714"/>
              <a:gd name="connsiteX1-73" fmla="*/ 2672861 w 2715065"/>
              <a:gd name="connsiteY1-74" fmla="*/ 4304714 h 4304714"/>
              <a:gd name="connsiteX2-75" fmla="*/ 0 w 2715065"/>
              <a:gd name="connsiteY2-76" fmla="*/ 4304714 h 4304714"/>
              <a:gd name="connsiteX3-77" fmla="*/ 0 w 2715065"/>
              <a:gd name="connsiteY3-78" fmla="*/ 0 h 4304714"/>
              <a:gd name="connsiteX4-79" fmla="*/ 2672861 w 2715065"/>
              <a:gd name="connsiteY4-80" fmla="*/ 0 h 4304714"/>
              <a:gd name="connsiteX5-81" fmla="*/ 2665829 w 2715065"/>
              <a:gd name="connsiteY5-82" fmla="*/ 713935 h 4304714"/>
              <a:gd name="connsiteX0-83" fmla="*/ 2715065 w 2715065"/>
              <a:gd name="connsiteY0-84" fmla="*/ 1607234 h 4304714"/>
              <a:gd name="connsiteX1-85" fmla="*/ 2672861 w 2715065"/>
              <a:gd name="connsiteY1-86" fmla="*/ 4304714 h 4304714"/>
              <a:gd name="connsiteX2-87" fmla="*/ 0 w 2715065"/>
              <a:gd name="connsiteY2-88" fmla="*/ 4304714 h 4304714"/>
              <a:gd name="connsiteX3-89" fmla="*/ 0 w 2715065"/>
              <a:gd name="connsiteY3-90" fmla="*/ 0 h 4304714"/>
              <a:gd name="connsiteX4-91" fmla="*/ 2672861 w 2715065"/>
              <a:gd name="connsiteY4-92" fmla="*/ 0 h 4304714"/>
              <a:gd name="connsiteX5-93" fmla="*/ 2665829 w 2715065"/>
              <a:gd name="connsiteY5-94" fmla="*/ 713935 h 4304714"/>
              <a:gd name="connsiteX0-95" fmla="*/ 2715065 w 2715065"/>
              <a:gd name="connsiteY0-96" fmla="*/ 1607234 h 4304714"/>
              <a:gd name="connsiteX1-97" fmla="*/ 2672861 w 2715065"/>
              <a:gd name="connsiteY1-98" fmla="*/ 4304714 h 4304714"/>
              <a:gd name="connsiteX2-99" fmla="*/ 0 w 2715065"/>
              <a:gd name="connsiteY2-100" fmla="*/ 4304714 h 4304714"/>
              <a:gd name="connsiteX3-101" fmla="*/ 0 w 2715065"/>
              <a:gd name="connsiteY3-102" fmla="*/ 0 h 4304714"/>
              <a:gd name="connsiteX4-103" fmla="*/ 2672861 w 2715065"/>
              <a:gd name="connsiteY4-104" fmla="*/ 0 h 4304714"/>
              <a:gd name="connsiteX5-105" fmla="*/ 2679897 w 2715065"/>
              <a:gd name="connsiteY5-106" fmla="*/ 713935 h 4304714"/>
              <a:gd name="connsiteX0-107" fmla="*/ 2686930 w 2686930"/>
              <a:gd name="connsiteY0-108" fmla="*/ 1607234 h 4304714"/>
              <a:gd name="connsiteX1-109" fmla="*/ 2672861 w 2686930"/>
              <a:gd name="connsiteY1-110" fmla="*/ 4304714 h 4304714"/>
              <a:gd name="connsiteX2-111" fmla="*/ 0 w 2686930"/>
              <a:gd name="connsiteY2-112" fmla="*/ 4304714 h 4304714"/>
              <a:gd name="connsiteX3-113" fmla="*/ 0 w 2686930"/>
              <a:gd name="connsiteY3-114" fmla="*/ 0 h 4304714"/>
              <a:gd name="connsiteX4-115" fmla="*/ 2672861 w 2686930"/>
              <a:gd name="connsiteY4-116" fmla="*/ 0 h 4304714"/>
              <a:gd name="connsiteX5-117" fmla="*/ 2679897 w 2686930"/>
              <a:gd name="connsiteY5-118" fmla="*/ 713935 h 4304714"/>
              <a:gd name="connsiteX0-119" fmla="*/ 2686930 w 2686930"/>
              <a:gd name="connsiteY0-120" fmla="*/ 2015197 h 4304714"/>
              <a:gd name="connsiteX1-121" fmla="*/ 2672861 w 2686930"/>
              <a:gd name="connsiteY1-122" fmla="*/ 4304714 h 4304714"/>
              <a:gd name="connsiteX2-123" fmla="*/ 0 w 2686930"/>
              <a:gd name="connsiteY2-124" fmla="*/ 4304714 h 4304714"/>
              <a:gd name="connsiteX3-125" fmla="*/ 0 w 2686930"/>
              <a:gd name="connsiteY3-126" fmla="*/ 0 h 4304714"/>
              <a:gd name="connsiteX4-127" fmla="*/ 2672861 w 2686930"/>
              <a:gd name="connsiteY4-128" fmla="*/ 0 h 4304714"/>
              <a:gd name="connsiteX5-129" fmla="*/ 2679897 w 2686930"/>
              <a:gd name="connsiteY5-130" fmla="*/ 713935 h 43047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86930" h="4304714">
                <a:moveTo>
                  <a:pt x="2686930" y="2015197"/>
                </a:moveTo>
                <a:cubicBezTo>
                  <a:pt x="2686930" y="2872154"/>
                  <a:pt x="2672861" y="3447757"/>
                  <a:pt x="2672861" y="4304714"/>
                </a:cubicBezTo>
                <a:lnTo>
                  <a:pt x="0" y="4304714"/>
                </a:lnTo>
                <a:lnTo>
                  <a:pt x="0" y="0"/>
                </a:lnTo>
                <a:lnTo>
                  <a:pt x="2672861" y="0"/>
                </a:lnTo>
                <a:cubicBezTo>
                  <a:pt x="2672861" y="535745"/>
                  <a:pt x="2672863" y="30480"/>
                  <a:pt x="2679897" y="71393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藏羚羊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40444" r="9653"/>
          <a:stretch>
            <a:fillRect/>
          </a:stretch>
        </p:blipFill>
        <p:spPr>
          <a:xfrm>
            <a:off x="7259320" y="896620"/>
            <a:ext cx="4170680" cy="55568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2915" y="1632585"/>
            <a:ext cx="628396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b="1">
                <a:latin typeface="Cambria" panose="02040503050406030204" charset="0"/>
                <a:cs typeface="Cambria" panose="02040503050406030204" charset="0"/>
              </a:rPr>
              <a:t>Wildlife Protection</a:t>
            </a:r>
            <a:endParaRPr lang="en-US" altLang="zh-CN" sz="8000" b="1"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075" y="35560"/>
            <a:ext cx="4742815" cy="64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600" b="1">
                <a:latin typeface="Cambria" panose="02040503050406030204" charset="0"/>
                <a:cs typeface="Cambria" panose="02040503050406030204" charset="0"/>
                <a:sym typeface="+mn-ea"/>
              </a:rPr>
              <a:t>Module Two Unit Two</a:t>
            </a:r>
            <a:endParaRPr lang="en-US" altLang="zh-CN" sz="3600" b="1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29063" y="5288280"/>
            <a:ext cx="30276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atin typeface="Cambria" panose="02040503050406030204" charset="0"/>
                <a:cs typeface="Cambria" panose="02040503050406030204" charset="0"/>
                <a:sym typeface="+mn-ea"/>
              </a:rPr>
              <a:t>嵊州市高级中学</a:t>
            </a:r>
            <a:endParaRPr lang="zh-CN" altLang="en-US" sz="3200" b="1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026275" y="669290"/>
            <a:ext cx="4670425" cy="6055995"/>
          </a:xfrm>
          <a:custGeom>
            <a:avLst/>
            <a:gdLst>
              <a:gd name="connsiteX0" fmla="*/ 0 w 2672861"/>
              <a:gd name="connsiteY0" fmla="*/ 0 h 4304714"/>
              <a:gd name="connsiteX1" fmla="*/ 2672861 w 2672861"/>
              <a:gd name="connsiteY1" fmla="*/ 0 h 4304714"/>
              <a:gd name="connsiteX2" fmla="*/ 2672861 w 2672861"/>
              <a:gd name="connsiteY2" fmla="*/ 4304714 h 4304714"/>
              <a:gd name="connsiteX3" fmla="*/ 0 w 2672861"/>
              <a:gd name="connsiteY3" fmla="*/ 4304714 h 4304714"/>
              <a:gd name="connsiteX4" fmla="*/ 0 w 2672861"/>
              <a:gd name="connsiteY4" fmla="*/ 0 h 4304714"/>
              <a:gd name="connsiteX0-1" fmla="*/ 0 w 2672862"/>
              <a:gd name="connsiteY0-2" fmla="*/ 0 h 4304714"/>
              <a:gd name="connsiteX1-3" fmla="*/ 2672861 w 2672862"/>
              <a:gd name="connsiteY1-4" fmla="*/ 0 h 4304714"/>
              <a:gd name="connsiteX2-5" fmla="*/ 2672862 w 2672862"/>
              <a:gd name="connsiteY2-6" fmla="*/ 1733843 h 4304714"/>
              <a:gd name="connsiteX3-7" fmla="*/ 2672861 w 2672862"/>
              <a:gd name="connsiteY3-8" fmla="*/ 4304714 h 4304714"/>
              <a:gd name="connsiteX4-9" fmla="*/ 0 w 2672862"/>
              <a:gd name="connsiteY4-10" fmla="*/ 4304714 h 4304714"/>
              <a:gd name="connsiteX5" fmla="*/ 0 w 2672862"/>
              <a:gd name="connsiteY5" fmla="*/ 0 h 4304714"/>
              <a:gd name="connsiteX0-11" fmla="*/ 2672862 w 2764302"/>
              <a:gd name="connsiteY0-12" fmla="*/ 1733843 h 4304714"/>
              <a:gd name="connsiteX1-13" fmla="*/ 2672861 w 2764302"/>
              <a:gd name="connsiteY1-14" fmla="*/ 4304714 h 4304714"/>
              <a:gd name="connsiteX2-15" fmla="*/ 0 w 2764302"/>
              <a:gd name="connsiteY2-16" fmla="*/ 4304714 h 4304714"/>
              <a:gd name="connsiteX3-17" fmla="*/ 0 w 2764302"/>
              <a:gd name="connsiteY3-18" fmla="*/ 0 h 4304714"/>
              <a:gd name="connsiteX4-19" fmla="*/ 2672861 w 2764302"/>
              <a:gd name="connsiteY4-20" fmla="*/ 0 h 4304714"/>
              <a:gd name="connsiteX5-21" fmla="*/ 2764302 w 2764302"/>
              <a:gd name="connsiteY5-22" fmla="*/ 1825283 h 4304714"/>
              <a:gd name="connsiteX0-23" fmla="*/ 2672862 w 2679896"/>
              <a:gd name="connsiteY0-24" fmla="*/ 1733843 h 4304714"/>
              <a:gd name="connsiteX1-25" fmla="*/ 2672861 w 2679896"/>
              <a:gd name="connsiteY1-26" fmla="*/ 4304714 h 4304714"/>
              <a:gd name="connsiteX2-27" fmla="*/ 0 w 2679896"/>
              <a:gd name="connsiteY2-28" fmla="*/ 4304714 h 4304714"/>
              <a:gd name="connsiteX3-29" fmla="*/ 0 w 2679896"/>
              <a:gd name="connsiteY3-30" fmla="*/ 0 h 4304714"/>
              <a:gd name="connsiteX4-31" fmla="*/ 2672861 w 2679896"/>
              <a:gd name="connsiteY4-32" fmla="*/ 0 h 4304714"/>
              <a:gd name="connsiteX5-33" fmla="*/ 2679896 w 2679896"/>
              <a:gd name="connsiteY5-34" fmla="*/ 1164101 h 4304714"/>
              <a:gd name="connsiteX0-35" fmla="*/ 2672862 w 2679896"/>
              <a:gd name="connsiteY0-36" fmla="*/ 1733843 h 4304714"/>
              <a:gd name="connsiteX1-37" fmla="*/ 2672861 w 2679896"/>
              <a:gd name="connsiteY1-38" fmla="*/ 4304714 h 4304714"/>
              <a:gd name="connsiteX2-39" fmla="*/ 0 w 2679896"/>
              <a:gd name="connsiteY2-40" fmla="*/ 4304714 h 4304714"/>
              <a:gd name="connsiteX3-41" fmla="*/ 0 w 2679896"/>
              <a:gd name="connsiteY3-42" fmla="*/ 0 h 4304714"/>
              <a:gd name="connsiteX4-43" fmla="*/ 2672861 w 2679896"/>
              <a:gd name="connsiteY4-44" fmla="*/ 0 h 4304714"/>
              <a:gd name="connsiteX5-45" fmla="*/ 2679896 w 2679896"/>
              <a:gd name="connsiteY5-46" fmla="*/ 1164101 h 4304714"/>
              <a:gd name="connsiteX0-47" fmla="*/ 2715065 w 2715065"/>
              <a:gd name="connsiteY0-48" fmla="*/ 1607234 h 4304714"/>
              <a:gd name="connsiteX1-49" fmla="*/ 2672861 w 2715065"/>
              <a:gd name="connsiteY1-50" fmla="*/ 4304714 h 4304714"/>
              <a:gd name="connsiteX2-51" fmla="*/ 0 w 2715065"/>
              <a:gd name="connsiteY2-52" fmla="*/ 4304714 h 4304714"/>
              <a:gd name="connsiteX3-53" fmla="*/ 0 w 2715065"/>
              <a:gd name="connsiteY3-54" fmla="*/ 0 h 4304714"/>
              <a:gd name="connsiteX4-55" fmla="*/ 2672861 w 2715065"/>
              <a:gd name="connsiteY4-56" fmla="*/ 0 h 4304714"/>
              <a:gd name="connsiteX5-57" fmla="*/ 2679896 w 2715065"/>
              <a:gd name="connsiteY5-58" fmla="*/ 1164101 h 4304714"/>
              <a:gd name="connsiteX0-59" fmla="*/ 2715065 w 2715065"/>
              <a:gd name="connsiteY0-60" fmla="*/ 1607234 h 4304714"/>
              <a:gd name="connsiteX1-61" fmla="*/ 2672861 w 2715065"/>
              <a:gd name="connsiteY1-62" fmla="*/ 4304714 h 4304714"/>
              <a:gd name="connsiteX2-63" fmla="*/ 0 w 2715065"/>
              <a:gd name="connsiteY2-64" fmla="*/ 4304714 h 4304714"/>
              <a:gd name="connsiteX3-65" fmla="*/ 0 w 2715065"/>
              <a:gd name="connsiteY3-66" fmla="*/ 0 h 4304714"/>
              <a:gd name="connsiteX4-67" fmla="*/ 2672861 w 2715065"/>
              <a:gd name="connsiteY4-68" fmla="*/ 0 h 4304714"/>
              <a:gd name="connsiteX5-69" fmla="*/ 2665829 w 2715065"/>
              <a:gd name="connsiteY5-70" fmla="*/ 713935 h 4304714"/>
              <a:gd name="connsiteX0-71" fmla="*/ 2715065 w 2715065"/>
              <a:gd name="connsiteY0-72" fmla="*/ 1607234 h 4304714"/>
              <a:gd name="connsiteX1-73" fmla="*/ 2672861 w 2715065"/>
              <a:gd name="connsiteY1-74" fmla="*/ 4304714 h 4304714"/>
              <a:gd name="connsiteX2-75" fmla="*/ 0 w 2715065"/>
              <a:gd name="connsiteY2-76" fmla="*/ 4304714 h 4304714"/>
              <a:gd name="connsiteX3-77" fmla="*/ 0 w 2715065"/>
              <a:gd name="connsiteY3-78" fmla="*/ 0 h 4304714"/>
              <a:gd name="connsiteX4-79" fmla="*/ 2672861 w 2715065"/>
              <a:gd name="connsiteY4-80" fmla="*/ 0 h 4304714"/>
              <a:gd name="connsiteX5-81" fmla="*/ 2665829 w 2715065"/>
              <a:gd name="connsiteY5-82" fmla="*/ 713935 h 4304714"/>
              <a:gd name="connsiteX0-83" fmla="*/ 2715065 w 2715065"/>
              <a:gd name="connsiteY0-84" fmla="*/ 1607234 h 4304714"/>
              <a:gd name="connsiteX1-85" fmla="*/ 2672861 w 2715065"/>
              <a:gd name="connsiteY1-86" fmla="*/ 4304714 h 4304714"/>
              <a:gd name="connsiteX2-87" fmla="*/ 0 w 2715065"/>
              <a:gd name="connsiteY2-88" fmla="*/ 4304714 h 4304714"/>
              <a:gd name="connsiteX3-89" fmla="*/ 0 w 2715065"/>
              <a:gd name="connsiteY3-90" fmla="*/ 0 h 4304714"/>
              <a:gd name="connsiteX4-91" fmla="*/ 2672861 w 2715065"/>
              <a:gd name="connsiteY4-92" fmla="*/ 0 h 4304714"/>
              <a:gd name="connsiteX5-93" fmla="*/ 2665829 w 2715065"/>
              <a:gd name="connsiteY5-94" fmla="*/ 713935 h 4304714"/>
              <a:gd name="connsiteX0-95" fmla="*/ 2715065 w 2715065"/>
              <a:gd name="connsiteY0-96" fmla="*/ 1607234 h 4304714"/>
              <a:gd name="connsiteX1-97" fmla="*/ 2672861 w 2715065"/>
              <a:gd name="connsiteY1-98" fmla="*/ 4304714 h 4304714"/>
              <a:gd name="connsiteX2-99" fmla="*/ 0 w 2715065"/>
              <a:gd name="connsiteY2-100" fmla="*/ 4304714 h 4304714"/>
              <a:gd name="connsiteX3-101" fmla="*/ 0 w 2715065"/>
              <a:gd name="connsiteY3-102" fmla="*/ 0 h 4304714"/>
              <a:gd name="connsiteX4-103" fmla="*/ 2672861 w 2715065"/>
              <a:gd name="connsiteY4-104" fmla="*/ 0 h 4304714"/>
              <a:gd name="connsiteX5-105" fmla="*/ 2679897 w 2715065"/>
              <a:gd name="connsiteY5-106" fmla="*/ 713935 h 4304714"/>
              <a:gd name="connsiteX0-107" fmla="*/ 2686930 w 2686930"/>
              <a:gd name="connsiteY0-108" fmla="*/ 1607234 h 4304714"/>
              <a:gd name="connsiteX1-109" fmla="*/ 2672861 w 2686930"/>
              <a:gd name="connsiteY1-110" fmla="*/ 4304714 h 4304714"/>
              <a:gd name="connsiteX2-111" fmla="*/ 0 w 2686930"/>
              <a:gd name="connsiteY2-112" fmla="*/ 4304714 h 4304714"/>
              <a:gd name="connsiteX3-113" fmla="*/ 0 w 2686930"/>
              <a:gd name="connsiteY3-114" fmla="*/ 0 h 4304714"/>
              <a:gd name="connsiteX4-115" fmla="*/ 2672861 w 2686930"/>
              <a:gd name="connsiteY4-116" fmla="*/ 0 h 4304714"/>
              <a:gd name="connsiteX5-117" fmla="*/ 2679897 w 2686930"/>
              <a:gd name="connsiteY5-118" fmla="*/ 713935 h 4304714"/>
              <a:gd name="connsiteX0-119" fmla="*/ 2686930 w 2686930"/>
              <a:gd name="connsiteY0-120" fmla="*/ 2015197 h 4304714"/>
              <a:gd name="connsiteX1-121" fmla="*/ 2672861 w 2686930"/>
              <a:gd name="connsiteY1-122" fmla="*/ 4304714 h 4304714"/>
              <a:gd name="connsiteX2-123" fmla="*/ 0 w 2686930"/>
              <a:gd name="connsiteY2-124" fmla="*/ 4304714 h 4304714"/>
              <a:gd name="connsiteX3-125" fmla="*/ 0 w 2686930"/>
              <a:gd name="connsiteY3-126" fmla="*/ 0 h 4304714"/>
              <a:gd name="connsiteX4-127" fmla="*/ 2672861 w 2686930"/>
              <a:gd name="connsiteY4-128" fmla="*/ 0 h 4304714"/>
              <a:gd name="connsiteX5-129" fmla="*/ 2679897 w 2686930"/>
              <a:gd name="connsiteY5-130" fmla="*/ 713935 h 43047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2686930" h="4304714">
                <a:moveTo>
                  <a:pt x="2686930" y="2015197"/>
                </a:moveTo>
                <a:cubicBezTo>
                  <a:pt x="2686930" y="2872154"/>
                  <a:pt x="2672861" y="3447757"/>
                  <a:pt x="2672861" y="4304714"/>
                </a:cubicBezTo>
                <a:lnTo>
                  <a:pt x="0" y="4304714"/>
                </a:lnTo>
                <a:lnTo>
                  <a:pt x="0" y="0"/>
                </a:lnTo>
                <a:lnTo>
                  <a:pt x="2672861" y="0"/>
                </a:lnTo>
                <a:cubicBezTo>
                  <a:pt x="2672861" y="535745"/>
                  <a:pt x="2672863" y="30480"/>
                  <a:pt x="2679897" y="71393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藏羚羊"/>
          <p:cNvPicPr>
            <a:picLocks noChangeAspect="1"/>
          </p:cNvPicPr>
          <p:nvPr/>
        </p:nvPicPr>
        <p:blipFill>
          <a:blip r:embed="rId1"/>
          <a:srcRect l="40444" r="9653"/>
          <a:stretch>
            <a:fillRect/>
          </a:stretch>
        </p:blipFill>
        <p:spPr>
          <a:xfrm>
            <a:off x="7259320" y="896620"/>
            <a:ext cx="4170680" cy="5556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" name="任意多边形: 形状 3265"/>
          <p:cNvSpPr/>
          <p:nvPr>
            <p:custDataLst>
              <p:tags r:id="rId1"/>
            </p:custDataLst>
          </p:nvPr>
        </p:nvSpPr>
        <p:spPr>
          <a:xfrm>
            <a:off x="-79375" y="489585"/>
            <a:ext cx="3896360" cy="4131310"/>
          </a:xfrm>
          <a:custGeom>
            <a:avLst/>
            <a:gdLst>
              <a:gd name="connsiteX0" fmla="*/ 558336 w 1628481"/>
              <a:gd name="connsiteY0" fmla="*/ 1866502 h 1887361"/>
              <a:gd name="connsiteX1" fmla="*/ 568796 w 1628481"/>
              <a:gd name="connsiteY1" fmla="*/ 1877299 h 1887361"/>
              <a:gd name="connsiteX2" fmla="*/ 554512 w 1628481"/>
              <a:gd name="connsiteY2" fmla="*/ 1886597 h 1887361"/>
              <a:gd name="connsiteX3" fmla="*/ 546957 w 1628481"/>
              <a:gd name="connsiteY3" fmla="*/ 1886521 h 1887361"/>
              <a:gd name="connsiteX4" fmla="*/ 541953 w 1628481"/>
              <a:gd name="connsiteY4" fmla="*/ 1880861 h 1887361"/>
              <a:gd name="connsiteX5" fmla="*/ 542141 w 1628481"/>
              <a:gd name="connsiteY5" fmla="*/ 1880861 h 1887361"/>
              <a:gd name="connsiteX6" fmla="*/ 558336 w 1628481"/>
              <a:gd name="connsiteY6" fmla="*/ 1866502 h 1887361"/>
              <a:gd name="connsiteX7" fmla="*/ 569921 w 1628481"/>
              <a:gd name="connsiteY7" fmla="*/ 1864328 h 1887361"/>
              <a:gd name="connsiteX8" fmla="*/ 569921 w 1628481"/>
              <a:gd name="connsiteY8" fmla="*/ 1864328 h 1887361"/>
              <a:gd name="connsiteX9" fmla="*/ 369050 w 1628481"/>
              <a:gd name="connsiteY9" fmla="*/ 1858030 h 1887361"/>
              <a:gd name="connsiteX10" fmla="*/ 383484 w 1628481"/>
              <a:gd name="connsiteY10" fmla="*/ 1865528 h 1887361"/>
              <a:gd name="connsiteX11" fmla="*/ 369050 w 1628481"/>
              <a:gd name="connsiteY11" fmla="*/ 1858030 h 1887361"/>
              <a:gd name="connsiteX12" fmla="*/ 684414 w 1628481"/>
              <a:gd name="connsiteY12" fmla="*/ 1841347 h 1887361"/>
              <a:gd name="connsiteX13" fmla="*/ 688463 w 1628481"/>
              <a:gd name="connsiteY13" fmla="*/ 1845958 h 1887361"/>
              <a:gd name="connsiteX14" fmla="*/ 680665 w 1628481"/>
              <a:gd name="connsiteY14" fmla="*/ 1850157 h 1887361"/>
              <a:gd name="connsiteX15" fmla="*/ 684414 w 1628481"/>
              <a:gd name="connsiteY15" fmla="*/ 1841347 h 1887361"/>
              <a:gd name="connsiteX16" fmla="*/ 392894 w 1628481"/>
              <a:gd name="connsiteY16" fmla="*/ 1830212 h 1887361"/>
              <a:gd name="connsiteX17" fmla="*/ 402304 w 1628481"/>
              <a:gd name="connsiteY17" fmla="*/ 1836323 h 1887361"/>
              <a:gd name="connsiteX18" fmla="*/ 413551 w 1628481"/>
              <a:gd name="connsiteY18" fmla="*/ 1835761 h 1887361"/>
              <a:gd name="connsiteX19" fmla="*/ 393044 w 1628481"/>
              <a:gd name="connsiteY19" fmla="*/ 1830287 h 1887361"/>
              <a:gd name="connsiteX20" fmla="*/ 339059 w 1628481"/>
              <a:gd name="connsiteY20" fmla="*/ 1817653 h 1887361"/>
              <a:gd name="connsiteX21" fmla="*/ 349181 w 1628481"/>
              <a:gd name="connsiteY21" fmla="*/ 1820278 h 1887361"/>
              <a:gd name="connsiteX22" fmla="*/ 357466 w 1628481"/>
              <a:gd name="connsiteY22" fmla="*/ 1830475 h 1887361"/>
              <a:gd name="connsiteX23" fmla="*/ 349106 w 1628481"/>
              <a:gd name="connsiteY23" fmla="*/ 1828413 h 1887361"/>
              <a:gd name="connsiteX24" fmla="*/ 339059 w 1628481"/>
              <a:gd name="connsiteY24" fmla="*/ 1817653 h 1887361"/>
              <a:gd name="connsiteX25" fmla="*/ 835685 w 1628481"/>
              <a:gd name="connsiteY25" fmla="*/ 1808506 h 1887361"/>
              <a:gd name="connsiteX26" fmla="*/ 836848 w 1628481"/>
              <a:gd name="connsiteY26" fmla="*/ 1815179 h 1887361"/>
              <a:gd name="connsiteX27" fmla="*/ 835399 w 1628481"/>
              <a:gd name="connsiteY27" fmla="*/ 1808628 h 1887361"/>
              <a:gd name="connsiteX28" fmla="*/ 640026 w 1628481"/>
              <a:gd name="connsiteY28" fmla="*/ 1808365 h 1887361"/>
              <a:gd name="connsiteX29" fmla="*/ 648349 w 1628481"/>
              <a:gd name="connsiteY29" fmla="*/ 1809331 h 1887361"/>
              <a:gd name="connsiteX30" fmla="*/ 630804 w 1628481"/>
              <a:gd name="connsiteY30" fmla="*/ 1813080 h 1887361"/>
              <a:gd name="connsiteX31" fmla="*/ 640026 w 1628481"/>
              <a:gd name="connsiteY31" fmla="*/ 1808365 h 1887361"/>
              <a:gd name="connsiteX32" fmla="*/ 848507 w 1628481"/>
              <a:gd name="connsiteY32" fmla="*/ 1804982 h 1887361"/>
              <a:gd name="connsiteX33" fmla="*/ 843108 w 1628481"/>
              <a:gd name="connsiteY33" fmla="*/ 1810193 h 1887361"/>
              <a:gd name="connsiteX34" fmla="*/ 848507 w 1628481"/>
              <a:gd name="connsiteY34" fmla="*/ 1804982 h 1887361"/>
              <a:gd name="connsiteX35" fmla="*/ 829724 w 1628481"/>
              <a:gd name="connsiteY35" fmla="*/ 1803820 h 1887361"/>
              <a:gd name="connsiteX36" fmla="*/ 834383 w 1628481"/>
              <a:gd name="connsiteY36" fmla="*/ 1804031 h 1887361"/>
              <a:gd name="connsiteX37" fmla="*/ 835399 w 1628481"/>
              <a:gd name="connsiteY37" fmla="*/ 1808628 h 1887361"/>
              <a:gd name="connsiteX38" fmla="*/ 833286 w 1628481"/>
              <a:gd name="connsiteY38" fmla="*/ 1809527 h 1887361"/>
              <a:gd name="connsiteX39" fmla="*/ 830887 w 1628481"/>
              <a:gd name="connsiteY39" fmla="*/ 1810605 h 1887361"/>
              <a:gd name="connsiteX40" fmla="*/ 829724 w 1628481"/>
              <a:gd name="connsiteY40" fmla="*/ 1803820 h 1887361"/>
              <a:gd name="connsiteX41" fmla="*/ 379585 w 1628481"/>
              <a:gd name="connsiteY41" fmla="*/ 1795684 h 1887361"/>
              <a:gd name="connsiteX42" fmla="*/ 374824 w 1628481"/>
              <a:gd name="connsiteY42" fmla="*/ 1800258 h 1887361"/>
              <a:gd name="connsiteX43" fmla="*/ 374711 w 1628481"/>
              <a:gd name="connsiteY43" fmla="*/ 1800221 h 1887361"/>
              <a:gd name="connsiteX44" fmla="*/ 390832 w 1628481"/>
              <a:gd name="connsiteY44" fmla="*/ 1804269 h 1887361"/>
              <a:gd name="connsiteX45" fmla="*/ 379585 w 1628481"/>
              <a:gd name="connsiteY45" fmla="*/ 1795684 h 1887361"/>
              <a:gd name="connsiteX46" fmla="*/ 451265 w 1628481"/>
              <a:gd name="connsiteY46" fmla="*/ 1795309 h 1887361"/>
              <a:gd name="connsiteX47" fmla="*/ 420224 w 1628481"/>
              <a:gd name="connsiteY47" fmla="*/ 1802582 h 1887361"/>
              <a:gd name="connsiteX48" fmla="*/ 421911 w 1628481"/>
              <a:gd name="connsiteY48" fmla="*/ 1808806 h 1887361"/>
              <a:gd name="connsiteX49" fmla="*/ 408040 w 1628481"/>
              <a:gd name="connsiteY49" fmla="*/ 1818066 h 1887361"/>
              <a:gd name="connsiteX50" fmla="*/ 401592 w 1628481"/>
              <a:gd name="connsiteY50" fmla="*/ 1812367 h 1887361"/>
              <a:gd name="connsiteX51" fmla="*/ 390944 w 1628481"/>
              <a:gd name="connsiteY51" fmla="*/ 1809818 h 1887361"/>
              <a:gd name="connsiteX52" fmla="*/ 392632 w 1628481"/>
              <a:gd name="connsiteY52" fmla="*/ 1814504 h 1887361"/>
              <a:gd name="connsiteX53" fmla="*/ 396381 w 1628481"/>
              <a:gd name="connsiteY53" fmla="*/ 1817916 h 1887361"/>
              <a:gd name="connsiteX54" fmla="*/ 406615 w 1628481"/>
              <a:gd name="connsiteY54" fmla="*/ 1822040 h 1887361"/>
              <a:gd name="connsiteX55" fmla="*/ 424235 w 1628481"/>
              <a:gd name="connsiteY55" fmla="*/ 1827476 h 1887361"/>
              <a:gd name="connsiteX56" fmla="*/ 430421 w 1628481"/>
              <a:gd name="connsiteY56" fmla="*/ 1819978 h 1887361"/>
              <a:gd name="connsiteX57" fmla="*/ 436532 w 1628481"/>
              <a:gd name="connsiteY57" fmla="*/ 1812480 h 1887361"/>
              <a:gd name="connsiteX58" fmla="*/ 425285 w 1628481"/>
              <a:gd name="connsiteY58" fmla="*/ 1816229 h 1887361"/>
              <a:gd name="connsiteX59" fmla="*/ 425023 w 1628481"/>
              <a:gd name="connsiteY59" fmla="*/ 1807381 h 1887361"/>
              <a:gd name="connsiteX60" fmla="*/ 451265 w 1628481"/>
              <a:gd name="connsiteY60" fmla="*/ 1795309 h 1887361"/>
              <a:gd name="connsiteX61" fmla="*/ 247049 w 1628481"/>
              <a:gd name="connsiteY61" fmla="*/ 1786621 h 1887361"/>
              <a:gd name="connsiteX62" fmla="*/ 257368 w 1628481"/>
              <a:gd name="connsiteY62" fmla="*/ 1789424 h 1887361"/>
              <a:gd name="connsiteX63" fmla="*/ 276713 w 1628481"/>
              <a:gd name="connsiteY63" fmla="*/ 1790923 h 1887361"/>
              <a:gd name="connsiteX64" fmla="*/ 281212 w 1628481"/>
              <a:gd name="connsiteY64" fmla="*/ 1806819 h 1887361"/>
              <a:gd name="connsiteX65" fmla="*/ 258343 w 1628481"/>
              <a:gd name="connsiteY65" fmla="*/ 1796659 h 1887361"/>
              <a:gd name="connsiteX66" fmla="*/ 234875 w 1628481"/>
              <a:gd name="connsiteY66" fmla="*/ 1789836 h 1887361"/>
              <a:gd name="connsiteX67" fmla="*/ 247049 w 1628481"/>
              <a:gd name="connsiteY67" fmla="*/ 1786621 h 1887361"/>
              <a:gd name="connsiteX68" fmla="*/ 133840 w 1628481"/>
              <a:gd name="connsiteY68" fmla="*/ 1783912 h 1887361"/>
              <a:gd name="connsiteX69" fmla="*/ 140213 w 1628481"/>
              <a:gd name="connsiteY69" fmla="*/ 1798908 h 1887361"/>
              <a:gd name="connsiteX70" fmla="*/ 142875 w 1628481"/>
              <a:gd name="connsiteY70" fmla="*/ 1818291 h 1887361"/>
              <a:gd name="connsiteX71" fmla="*/ 134552 w 1628481"/>
              <a:gd name="connsiteY71" fmla="*/ 1802207 h 1887361"/>
              <a:gd name="connsiteX72" fmla="*/ 133840 w 1628481"/>
              <a:gd name="connsiteY72" fmla="*/ 1783912 h 1887361"/>
              <a:gd name="connsiteX73" fmla="*/ 846375 w 1628481"/>
              <a:gd name="connsiteY73" fmla="*/ 1778530 h 1887361"/>
              <a:gd name="connsiteX74" fmla="*/ 844645 w 1628481"/>
              <a:gd name="connsiteY74" fmla="*/ 1781551 h 1887361"/>
              <a:gd name="connsiteX75" fmla="*/ 842396 w 1628481"/>
              <a:gd name="connsiteY75" fmla="*/ 1784212 h 1887361"/>
              <a:gd name="connsiteX76" fmla="*/ 846375 w 1628481"/>
              <a:gd name="connsiteY76" fmla="*/ 1778530 h 1887361"/>
              <a:gd name="connsiteX77" fmla="*/ 616858 w 1628481"/>
              <a:gd name="connsiteY77" fmla="*/ 1777652 h 1887361"/>
              <a:gd name="connsiteX78" fmla="*/ 620607 w 1628481"/>
              <a:gd name="connsiteY78" fmla="*/ 1792648 h 1887361"/>
              <a:gd name="connsiteX79" fmla="*/ 616858 w 1628481"/>
              <a:gd name="connsiteY79" fmla="*/ 1777652 h 1887361"/>
              <a:gd name="connsiteX80" fmla="*/ 817522 w 1628481"/>
              <a:gd name="connsiteY80" fmla="*/ 1771410 h 1887361"/>
              <a:gd name="connsiteX81" fmla="*/ 838947 w 1628481"/>
              <a:gd name="connsiteY81" fmla="*/ 1780239 h 1887361"/>
              <a:gd name="connsiteX82" fmla="*/ 794747 w 1628481"/>
              <a:gd name="connsiteY82" fmla="*/ 1778776 h 1887361"/>
              <a:gd name="connsiteX83" fmla="*/ 817522 w 1628481"/>
              <a:gd name="connsiteY83" fmla="*/ 1771410 h 1887361"/>
              <a:gd name="connsiteX84" fmla="*/ 1209766 w 1628481"/>
              <a:gd name="connsiteY84" fmla="*/ 1762965 h 1887361"/>
              <a:gd name="connsiteX85" fmla="*/ 1209796 w 1628481"/>
              <a:gd name="connsiteY85" fmla="*/ 1763030 h 1887361"/>
              <a:gd name="connsiteX86" fmla="*/ 1209646 w 1628481"/>
              <a:gd name="connsiteY86" fmla="*/ 1763105 h 1887361"/>
              <a:gd name="connsiteX87" fmla="*/ 838497 w 1628481"/>
              <a:gd name="connsiteY87" fmla="*/ 1759629 h 1887361"/>
              <a:gd name="connsiteX88" fmla="*/ 842996 w 1628481"/>
              <a:gd name="connsiteY88" fmla="*/ 1768279 h 1887361"/>
              <a:gd name="connsiteX89" fmla="*/ 834936 w 1628481"/>
              <a:gd name="connsiteY89" fmla="*/ 1766330 h 1887361"/>
              <a:gd name="connsiteX90" fmla="*/ 834898 w 1628481"/>
              <a:gd name="connsiteY90" fmla="*/ 1766330 h 1887361"/>
              <a:gd name="connsiteX91" fmla="*/ 838497 w 1628481"/>
              <a:gd name="connsiteY91" fmla="*/ 1759629 h 1887361"/>
              <a:gd name="connsiteX92" fmla="*/ 829481 w 1628481"/>
              <a:gd name="connsiteY92" fmla="*/ 1759113 h 1887361"/>
              <a:gd name="connsiteX93" fmla="*/ 832911 w 1628481"/>
              <a:gd name="connsiteY93" fmla="*/ 1759394 h 1887361"/>
              <a:gd name="connsiteX94" fmla="*/ 827663 w 1628481"/>
              <a:gd name="connsiteY94" fmla="*/ 1764568 h 1887361"/>
              <a:gd name="connsiteX95" fmla="*/ 827625 w 1628481"/>
              <a:gd name="connsiteY95" fmla="*/ 1764568 h 1887361"/>
              <a:gd name="connsiteX96" fmla="*/ 829481 w 1628481"/>
              <a:gd name="connsiteY96" fmla="*/ 1759113 h 1887361"/>
              <a:gd name="connsiteX97" fmla="*/ 221228 w 1628481"/>
              <a:gd name="connsiteY97" fmla="*/ 1755720 h 1887361"/>
              <a:gd name="connsiteX98" fmla="*/ 219879 w 1628481"/>
              <a:gd name="connsiteY98" fmla="*/ 1762318 h 1887361"/>
              <a:gd name="connsiteX99" fmla="*/ 200872 w 1628481"/>
              <a:gd name="connsiteY99" fmla="*/ 1756507 h 1887361"/>
              <a:gd name="connsiteX100" fmla="*/ 236974 w 1628481"/>
              <a:gd name="connsiteY100" fmla="*/ 1770754 h 1887361"/>
              <a:gd name="connsiteX101" fmla="*/ 237731 w 1628481"/>
              <a:gd name="connsiteY101" fmla="*/ 1770400 h 1887361"/>
              <a:gd name="connsiteX102" fmla="*/ 233637 w 1628481"/>
              <a:gd name="connsiteY102" fmla="*/ 1766592 h 1887361"/>
              <a:gd name="connsiteX103" fmla="*/ 241834 w 1628481"/>
              <a:gd name="connsiteY103" fmla="*/ 1761794 h 1887361"/>
              <a:gd name="connsiteX104" fmla="*/ 233975 w 1628481"/>
              <a:gd name="connsiteY104" fmla="*/ 1761794 h 1887361"/>
              <a:gd name="connsiteX105" fmla="*/ 221228 w 1628481"/>
              <a:gd name="connsiteY105" fmla="*/ 1755720 h 1887361"/>
              <a:gd name="connsiteX106" fmla="*/ 857282 w 1628481"/>
              <a:gd name="connsiteY106" fmla="*/ 1755477 h 1887361"/>
              <a:gd name="connsiteX107" fmla="*/ 861117 w 1628481"/>
              <a:gd name="connsiteY107" fmla="*/ 1757299 h 1887361"/>
              <a:gd name="connsiteX108" fmla="*/ 864740 w 1628481"/>
              <a:gd name="connsiteY108" fmla="*/ 1757145 h 1887361"/>
              <a:gd name="connsiteX109" fmla="*/ 860654 w 1628481"/>
              <a:gd name="connsiteY109" fmla="*/ 1764643 h 1887361"/>
              <a:gd name="connsiteX110" fmla="*/ 858685 w 1628481"/>
              <a:gd name="connsiteY110" fmla="*/ 1764507 h 1887361"/>
              <a:gd name="connsiteX111" fmla="*/ 857242 w 1628481"/>
              <a:gd name="connsiteY111" fmla="*/ 1755458 h 1887361"/>
              <a:gd name="connsiteX112" fmla="*/ 857279 w 1628481"/>
              <a:gd name="connsiteY112" fmla="*/ 1755458 h 1887361"/>
              <a:gd name="connsiteX113" fmla="*/ 857282 w 1628481"/>
              <a:gd name="connsiteY113" fmla="*/ 1755477 h 1887361"/>
              <a:gd name="connsiteX114" fmla="*/ 1211295 w 1628481"/>
              <a:gd name="connsiteY114" fmla="*/ 1752945 h 1887361"/>
              <a:gd name="connsiteX115" fmla="*/ 1212889 w 1628481"/>
              <a:gd name="connsiteY115" fmla="*/ 1759319 h 1887361"/>
              <a:gd name="connsiteX116" fmla="*/ 1209766 w 1628481"/>
              <a:gd name="connsiteY116" fmla="*/ 1762965 h 1887361"/>
              <a:gd name="connsiteX117" fmla="*/ 1207289 w 1628481"/>
              <a:gd name="connsiteY117" fmla="*/ 1757443 h 1887361"/>
              <a:gd name="connsiteX118" fmla="*/ 1211295 w 1628481"/>
              <a:gd name="connsiteY118" fmla="*/ 1752945 h 1887361"/>
              <a:gd name="connsiteX119" fmla="*/ 309049 w 1628481"/>
              <a:gd name="connsiteY119" fmla="*/ 1752574 h 1887361"/>
              <a:gd name="connsiteX120" fmla="*/ 305974 w 1628481"/>
              <a:gd name="connsiteY120" fmla="*/ 1755926 h 1887361"/>
              <a:gd name="connsiteX121" fmla="*/ 305933 w 1628481"/>
              <a:gd name="connsiteY121" fmla="*/ 1757036 h 1887361"/>
              <a:gd name="connsiteX122" fmla="*/ 306752 w 1628481"/>
              <a:gd name="connsiteY122" fmla="*/ 1756737 h 1887361"/>
              <a:gd name="connsiteX123" fmla="*/ 310079 w 1628481"/>
              <a:gd name="connsiteY123" fmla="*/ 1754783 h 1887361"/>
              <a:gd name="connsiteX124" fmla="*/ 387608 w 1628481"/>
              <a:gd name="connsiteY124" fmla="*/ 1749347 h 1887361"/>
              <a:gd name="connsiteX125" fmla="*/ 386889 w 1628481"/>
              <a:gd name="connsiteY125" fmla="*/ 1749935 h 1887361"/>
              <a:gd name="connsiteX126" fmla="*/ 387648 w 1628481"/>
              <a:gd name="connsiteY126" fmla="*/ 1750150 h 1887361"/>
              <a:gd name="connsiteX127" fmla="*/ 459176 w 1628481"/>
              <a:gd name="connsiteY127" fmla="*/ 1749084 h 1887361"/>
              <a:gd name="connsiteX128" fmla="*/ 444517 w 1628481"/>
              <a:gd name="connsiteY128" fmla="*/ 1761756 h 1887361"/>
              <a:gd name="connsiteX129" fmla="*/ 446317 w 1628481"/>
              <a:gd name="connsiteY129" fmla="*/ 1777764 h 1887361"/>
              <a:gd name="connsiteX130" fmla="*/ 459288 w 1628481"/>
              <a:gd name="connsiteY130" fmla="*/ 1766517 h 1887361"/>
              <a:gd name="connsiteX131" fmla="*/ 462212 w 1628481"/>
              <a:gd name="connsiteY131" fmla="*/ 1774390 h 1887361"/>
              <a:gd name="connsiteX132" fmla="*/ 472597 w 1628481"/>
              <a:gd name="connsiteY132" fmla="*/ 1762131 h 1887361"/>
              <a:gd name="connsiteX133" fmla="*/ 464499 w 1628481"/>
              <a:gd name="connsiteY133" fmla="*/ 1758719 h 1887361"/>
              <a:gd name="connsiteX134" fmla="*/ 463750 w 1628481"/>
              <a:gd name="connsiteY134" fmla="*/ 1754970 h 1887361"/>
              <a:gd name="connsiteX135" fmla="*/ 462138 w 1628481"/>
              <a:gd name="connsiteY135" fmla="*/ 1752421 h 1887361"/>
              <a:gd name="connsiteX136" fmla="*/ 459176 w 1628481"/>
              <a:gd name="connsiteY136" fmla="*/ 1749084 h 1887361"/>
              <a:gd name="connsiteX137" fmla="*/ 321073 w 1628481"/>
              <a:gd name="connsiteY137" fmla="*/ 1741409 h 1887361"/>
              <a:gd name="connsiteX138" fmla="*/ 320408 w 1628481"/>
              <a:gd name="connsiteY138" fmla="*/ 1742974 h 1887361"/>
              <a:gd name="connsiteX139" fmla="*/ 313041 w 1628481"/>
              <a:gd name="connsiteY139" fmla="*/ 1757070 h 1887361"/>
              <a:gd name="connsiteX140" fmla="*/ 317765 w 1628481"/>
              <a:gd name="connsiteY140" fmla="*/ 1756601 h 1887361"/>
              <a:gd name="connsiteX141" fmla="*/ 322329 w 1628481"/>
              <a:gd name="connsiteY141" fmla="*/ 1756040 h 1887361"/>
              <a:gd name="connsiteX142" fmla="*/ 326725 w 1628481"/>
              <a:gd name="connsiteY142" fmla="*/ 1755270 h 1887361"/>
              <a:gd name="connsiteX143" fmla="*/ 337634 w 1628481"/>
              <a:gd name="connsiteY143" fmla="*/ 1757520 h 1887361"/>
              <a:gd name="connsiteX144" fmla="*/ 340001 w 1628481"/>
              <a:gd name="connsiteY144" fmla="*/ 1753132 h 1887361"/>
              <a:gd name="connsiteX145" fmla="*/ 333248 w 1628481"/>
              <a:gd name="connsiteY145" fmla="*/ 1755833 h 1887361"/>
              <a:gd name="connsiteX146" fmla="*/ 331936 w 1628481"/>
              <a:gd name="connsiteY146" fmla="*/ 1750884 h 1887361"/>
              <a:gd name="connsiteX147" fmla="*/ 341271 w 1628481"/>
              <a:gd name="connsiteY147" fmla="*/ 1745523 h 1887361"/>
              <a:gd name="connsiteX148" fmla="*/ 341171 w 1628481"/>
              <a:gd name="connsiteY148" fmla="*/ 1743854 h 1887361"/>
              <a:gd name="connsiteX149" fmla="*/ 330877 w 1628481"/>
              <a:gd name="connsiteY149" fmla="*/ 1744726 h 1887361"/>
              <a:gd name="connsiteX150" fmla="*/ 785552 w 1628481"/>
              <a:gd name="connsiteY150" fmla="*/ 1739595 h 1887361"/>
              <a:gd name="connsiteX151" fmla="*/ 790510 w 1628481"/>
              <a:gd name="connsiteY151" fmla="*/ 1744023 h 1887361"/>
              <a:gd name="connsiteX152" fmla="*/ 782445 w 1628481"/>
              <a:gd name="connsiteY152" fmla="*/ 1749830 h 1887361"/>
              <a:gd name="connsiteX153" fmla="*/ 781577 w 1628481"/>
              <a:gd name="connsiteY153" fmla="*/ 1748746 h 1887361"/>
              <a:gd name="connsiteX154" fmla="*/ 785503 w 1628481"/>
              <a:gd name="connsiteY154" fmla="*/ 1739616 h 1887361"/>
              <a:gd name="connsiteX155" fmla="*/ 373993 w 1628481"/>
              <a:gd name="connsiteY155" fmla="*/ 1736629 h 1887361"/>
              <a:gd name="connsiteX156" fmla="*/ 378831 w 1628481"/>
              <a:gd name="connsiteY156" fmla="*/ 1742669 h 1887361"/>
              <a:gd name="connsiteX157" fmla="*/ 384693 w 1628481"/>
              <a:gd name="connsiteY157" fmla="*/ 1738448 h 1887361"/>
              <a:gd name="connsiteX158" fmla="*/ 384571 w 1628481"/>
              <a:gd name="connsiteY158" fmla="*/ 1738100 h 1887361"/>
              <a:gd name="connsiteX159" fmla="*/ 271765 w 1628481"/>
              <a:gd name="connsiteY159" fmla="*/ 1733001 h 1887361"/>
              <a:gd name="connsiteX160" fmla="*/ 264979 w 1628481"/>
              <a:gd name="connsiteY160" fmla="*/ 1743424 h 1887361"/>
              <a:gd name="connsiteX161" fmla="*/ 275776 w 1628481"/>
              <a:gd name="connsiteY161" fmla="*/ 1734726 h 1887361"/>
              <a:gd name="connsiteX162" fmla="*/ 271765 w 1628481"/>
              <a:gd name="connsiteY162" fmla="*/ 1733001 h 1887361"/>
              <a:gd name="connsiteX163" fmla="*/ 154384 w 1628481"/>
              <a:gd name="connsiteY163" fmla="*/ 1721754 h 1887361"/>
              <a:gd name="connsiteX164" fmla="*/ 164280 w 1628481"/>
              <a:gd name="connsiteY164" fmla="*/ 1739463 h 1887361"/>
              <a:gd name="connsiteX165" fmla="*/ 171043 w 1628481"/>
              <a:gd name="connsiteY165" fmla="*/ 1740965 h 1887361"/>
              <a:gd name="connsiteX166" fmla="*/ 165744 w 1628481"/>
              <a:gd name="connsiteY166" fmla="*/ 1736863 h 1887361"/>
              <a:gd name="connsiteX167" fmla="*/ 168556 w 1628481"/>
              <a:gd name="connsiteY167" fmla="*/ 1735611 h 1887361"/>
              <a:gd name="connsiteX168" fmla="*/ 164694 w 1628481"/>
              <a:gd name="connsiteY168" fmla="*/ 1730040 h 1887361"/>
              <a:gd name="connsiteX169" fmla="*/ 154384 w 1628481"/>
              <a:gd name="connsiteY169" fmla="*/ 1721754 h 1887361"/>
              <a:gd name="connsiteX170" fmla="*/ 1230378 w 1628481"/>
              <a:gd name="connsiteY170" fmla="*/ 1719017 h 1887361"/>
              <a:gd name="connsiteX171" fmla="*/ 1240312 w 1628481"/>
              <a:gd name="connsiteY171" fmla="*/ 1726028 h 1887361"/>
              <a:gd name="connsiteX172" fmla="*/ 1232290 w 1628481"/>
              <a:gd name="connsiteY172" fmla="*/ 1744398 h 1887361"/>
              <a:gd name="connsiteX173" fmla="*/ 1230378 w 1628481"/>
              <a:gd name="connsiteY173" fmla="*/ 1719017 h 1887361"/>
              <a:gd name="connsiteX174" fmla="*/ 1211933 w 1628481"/>
              <a:gd name="connsiteY174" fmla="*/ 1710957 h 1887361"/>
              <a:gd name="connsiteX175" fmla="*/ 1220518 w 1628481"/>
              <a:gd name="connsiteY175" fmla="*/ 1731314 h 1887361"/>
              <a:gd name="connsiteX176" fmla="*/ 1220405 w 1628481"/>
              <a:gd name="connsiteY176" fmla="*/ 1731314 h 1887361"/>
              <a:gd name="connsiteX177" fmla="*/ 1218081 w 1628481"/>
              <a:gd name="connsiteY177" fmla="*/ 1731951 h 1887361"/>
              <a:gd name="connsiteX178" fmla="*/ 1208184 w 1628481"/>
              <a:gd name="connsiteY178" fmla="*/ 1711932 h 1887361"/>
              <a:gd name="connsiteX179" fmla="*/ 1211933 w 1628481"/>
              <a:gd name="connsiteY179" fmla="*/ 1710957 h 1887361"/>
              <a:gd name="connsiteX180" fmla="*/ 1278215 w 1628481"/>
              <a:gd name="connsiteY180" fmla="*/ 1709767 h 1887361"/>
              <a:gd name="connsiteX181" fmla="*/ 1283126 w 1628481"/>
              <a:gd name="connsiteY181" fmla="*/ 1710282 h 1887361"/>
              <a:gd name="connsiteX182" fmla="*/ 1283013 w 1628481"/>
              <a:gd name="connsiteY182" fmla="*/ 1710282 h 1887361"/>
              <a:gd name="connsiteX183" fmla="*/ 1276453 w 1628481"/>
              <a:gd name="connsiteY183" fmla="*/ 1712232 h 1887361"/>
              <a:gd name="connsiteX184" fmla="*/ 1278215 w 1628481"/>
              <a:gd name="connsiteY184" fmla="*/ 1709767 h 1887361"/>
              <a:gd name="connsiteX185" fmla="*/ 1071309 w 1628481"/>
              <a:gd name="connsiteY185" fmla="*/ 1707583 h 1887361"/>
              <a:gd name="connsiteX186" fmla="*/ 1076108 w 1628481"/>
              <a:gd name="connsiteY186" fmla="*/ 1718342 h 1887361"/>
              <a:gd name="connsiteX187" fmla="*/ 1071309 w 1628481"/>
              <a:gd name="connsiteY187" fmla="*/ 1707583 h 1887361"/>
              <a:gd name="connsiteX188" fmla="*/ 1308808 w 1628481"/>
              <a:gd name="connsiteY188" fmla="*/ 1704564 h 1887361"/>
              <a:gd name="connsiteX189" fmla="*/ 1308880 w 1628481"/>
              <a:gd name="connsiteY189" fmla="*/ 1704659 h 1887361"/>
              <a:gd name="connsiteX190" fmla="*/ 1308768 w 1628481"/>
              <a:gd name="connsiteY190" fmla="*/ 1704659 h 1887361"/>
              <a:gd name="connsiteX191" fmla="*/ 885959 w 1628481"/>
              <a:gd name="connsiteY191" fmla="*/ 1702110 h 1887361"/>
              <a:gd name="connsiteX192" fmla="*/ 878011 w 1628481"/>
              <a:gd name="connsiteY192" fmla="*/ 1707658 h 1887361"/>
              <a:gd name="connsiteX193" fmla="*/ 883372 w 1628481"/>
              <a:gd name="connsiteY193" fmla="*/ 1708483 h 1887361"/>
              <a:gd name="connsiteX194" fmla="*/ 885959 w 1628481"/>
              <a:gd name="connsiteY194" fmla="*/ 1702110 h 1887361"/>
              <a:gd name="connsiteX195" fmla="*/ 928491 w 1628481"/>
              <a:gd name="connsiteY195" fmla="*/ 1699753 h 1887361"/>
              <a:gd name="connsiteX196" fmla="*/ 934508 w 1628481"/>
              <a:gd name="connsiteY196" fmla="*/ 1702110 h 1887361"/>
              <a:gd name="connsiteX197" fmla="*/ 934621 w 1628481"/>
              <a:gd name="connsiteY197" fmla="*/ 1702335 h 1887361"/>
              <a:gd name="connsiteX198" fmla="*/ 926298 w 1628481"/>
              <a:gd name="connsiteY198" fmla="*/ 1706084 h 1887361"/>
              <a:gd name="connsiteX199" fmla="*/ 928491 w 1628481"/>
              <a:gd name="connsiteY199" fmla="*/ 1699753 h 1887361"/>
              <a:gd name="connsiteX200" fmla="*/ 796806 w 1628481"/>
              <a:gd name="connsiteY200" fmla="*/ 1697696 h 1887361"/>
              <a:gd name="connsiteX201" fmla="*/ 793584 w 1628481"/>
              <a:gd name="connsiteY201" fmla="*/ 1704059 h 1887361"/>
              <a:gd name="connsiteX202" fmla="*/ 801457 w 1628481"/>
              <a:gd name="connsiteY202" fmla="*/ 1709420 h 1887361"/>
              <a:gd name="connsiteX203" fmla="*/ 786761 w 1628481"/>
              <a:gd name="connsiteY203" fmla="*/ 1731352 h 1887361"/>
              <a:gd name="connsiteX204" fmla="*/ 800932 w 1628481"/>
              <a:gd name="connsiteY204" fmla="*/ 1735101 h 1887361"/>
              <a:gd name="connsiteX205" fmla="*/ 805084 w 1628481"/>
              <a:gd name="connsiteY205" fmla="*/ 1710170 h 1887361"/>
              <a:gd name="connsiteX206" fmla="*/ 807179 w 1628481"/>
              <a:gd name="connsiteY206" fmla="*/ 1702923 h 1887361"/>
              <a:gd name="connsiteX207" fmla="*/ 132978 w 1628481"/>
              <a:gd name="connsiteY207" fmla="*/ 1696899 h 1887361"/>
              <a:gd name="connsiteX208" fmla="*/ 141099 w 1628481"/>
              <a:gd name="connsiteY208" fmla="*/ 1708886 h 1887361"/>
              <a:gd name="connsiteX209" fmla="*/ 153540 w 1628481"/>
              <a:gd name="connsiteY209" fmla="*/ 1718049 h 1887361"/>
              <a:gd name="connsiteX210" fmla="*/ 153522 w 1628481"/>
              <a:gd name="connsiteY210" fmla="*/ 1718118 h 1887361"/>
              <a:gd name="connsiteX211" fmla="*/ 153634 w 1628481"/>
              <a:gd name="connsiteY211" fmla="*/ 1718118 h 1887361"/>
              <a:gd name="connsiteX212" fmla="*/ 153540 w 1628481"/>
              <a:gd name="connsiteY212" fmla="*/ 1718049 h 1887361"/>
              <a:gd name="connsiteX213" fmla="*/ 154944 w 1628481"/>
              <a:gd name="connsiteY213" fmla="*/ 1712542 h 1887361"/>
              <a:gd name="connsiteX214" fmla="*/ 150035 w 1628481"/>
              <a:gd name="connsiteY214" fmla="*/ 1700010 h 1887361"/>
              <a:gd name="connsiteX215" fmla="*/ 132978 w 1628481"/>
              <a:gd name="connsiteY215" fmla="*/ 1696899 h 1887361"/>
              <a:gd name="connsiteX216" fmla="*/ 802553 w 1628481"/>
              <a:gd name="connsiteY216" fmla="*/ 1688290 h 1887361"/>
              <a:gd name="connsiteX217" fmla="*/ 801111 w 1628481"/>
              <a:gd name="connsiteY217" fmla="*/ 1689195 h 1887361"/>
              <a:gd name="connsiteX218" fmla="*/ 800342 w 1628481"/>
              <a:gd name="connsiteY218" fmla="*/ 1690713 h 1887361"/>
              <a:gd name="connsiteX219" fmla="*/ 806748 w 1628481"/>
              <a:gd name="connsiteY219" fmla="*/ 1694171 h 1887361"/>
              <a:gd name="connsiteX220" fmla="*/ 811015 w 1628481"/>
              <a:gd name="connsiteY220" fmla="*/ 1698248 h 1887361"/>
              <a:gd name="connsiteX221" fmla="*/ 811356 w 1628481"/>
              <a:gd name="connsiteY221" fmla="*/ 1691336 h 1887361"/>
              <a:gd name="connsiteX222" fmla="*/ 808598 w 1628481"/>
              <a:gd name="connsiteY222" fmla="*/ 1690382 h 1887361"/>
              <a:gd name="connsiteX223" fmla="*/ 808580 w 1628481"/>
              <a:gd name="connsiteY223" fmla="*/ 1691725 h 1887361"/>
              <a:gd name="connsiteX224" fmla="*/ 808580 w 1628481"/>
              <a:gd name="connsiteY224" fmla="*/ 1691875 h 1887361"/>
              <a:gd name="connsiteX225" fmla="*/ 807208 w 1628481"/>
              <a:gd name="connsiteY225" fmla="*/ 1689901 h 1887361"/>
              <a:gd name="connsiteX226" fmla="*/ 1211780 w 1628481"/>
              <a:gd name="connsiteY226" fmla="*/ 1682238 h 1887361"/>
              <a:gd name="connsiteX227" fmla="*/ 1211782 w 1628481"/>
              <a:gd name="connsiteY227" fmla="*/ 1682240 h 1887361"/>
              <a:gd name="connsiteX228" fmla="*/ 1211782 w 1628481"/>
              <a:gd name="connsiteY228" fmla="*/ 1682390 h 1887361"/>
              <a:gd name="connsiteX229" fmla="*/ 1312142 w 1628481"/>
              <a:gd name="connsiteY229" fmla="*/ 1681415 h 1887361"/>
              <a:gd name="connsiteX230" fmla="*/ 1315104 w 1628481"/>
              <a:gd name="connsiteY230" fmla="*/ 1689588 h 1887361"/>
              <a:gd name="connsiteX231" fmla="*/ 1308808 w 1628481"/>
              <a:gd name="connsiteY231" fmla="*/ 1704564 h 1887361"/>
              <a:gd name="connsiteX232" fmla="*/ 1304855 w 1628481"/>
              <a:gd name="connsiteY232" fmla="*/ 1699377 h 1887361"/>
              <a:gd name="connsiteX233" fmla="*/ 1308168 w 1628481"/>
              <a:gd name="connsiteY233" fmla="*/ 1693112 h 1887361"/>
              <a:gd name="connsiteX234" fmla="*/ 1310680 w 1628481"/>
              <a:gd name="connsiteY234" fmla="*/ 1689850 h 1887361"/>
              <a:gd name="connsiteX235" fmla="*/ 1312592 w 1628481"/>
              <a:gd name="connsiteY235" fmla="*/ 1686851 h 1887361"/>
              <a:gd name="connsiteX236" fmla="*/ 1312142 w 1628481"/>
              <a:gd name="connsiteY236" fmla="*/ 1681415 h 1887361"/>
              <a:gd name="connsiteX237" fmla="*/ 987781 w 1628481"/>
              <a:gd name="connsiteY237" fmla="*/ 1676467 h 1887361"/>
              <a:gd name="connsiteX238" fmla="*/ 994491 w 1628481"/>
              <a:gd name="connsiteY238" fmla="*/ 1687151 h 1887361"/>
              <a:gd name="connsiteX239" fmla="*/ 991117 w 1628481"/>
              <a:gd name="connsiteY239" fmla="*/ 1699410 h 1887361"/>
              <a:gd name="connsiteX240" fmla="*/ 991117 w 1628481"/>
              <a:gd name="connsiteY240" fmla="*/ 1699560 h 1887361"/>
              <a:gd name="connsiteX241" fmla="*/ 986206 w 1628481"/>
              <a:gd name="connsiteY241" fmla="*/ 1689550 h 1887361"/>
              <a:gd name="connsiteX242" fmla="*/ 987781 w 1628481"/>
              <a:gd name="connsiteY242" fmla="*/ 1676467 h 1887361"/>
              <a:gd name="connsiteX243" fmla="*/ 1179413 w 1628481"/>
              <a:gd name="connsiteY243" fmla="*/ 1670569 h 1887361"/>
              <a:gd name="connsiteX244" fmla="*/ 1185840 w 1628481"/>
              <a:gd name="connsiteY244" fmla="*/ 1678978 h 1887361"/>
              <a:gd name="connsiteX245" fmla="*/ 1179991 w 1628481"/>
              <a:gd name="connsiteY245" fmla="*/ 1671803 h 1887361"/>
              <a:gd name="connsiteX246" fmla="*/ 1119182 w 1628481"/>
              <a:gd name="connsiteY246" fmla="*/ 1668931 h 1887361"/>
              <a:gd name="connsiteX247" fmla="*/ 1119326 w 1628481"/>
              <a:gd name="connsiteY247" fmla="*/ 1668984 h 1887361"/>
              <a:gd name="connsiteX248" fmla="*/ 1119182 w 1628481"/>
              <a:gd name="connsiteY248" fmla="*/ 1669081 h 1887361"/>
              <a:gd name="connsiteX249" fmla="*/ 1174930 w 1628481"/>
              <a:gd name="connsiteY249" fmla="*/ 1665594 h 1887361"/>
              <a:gd name="connsiteX250" fmla="*/ 1179991 w 1628481"/>
              <a:gd name="connsiteY250" fmla="*/ 1671803 h 1887361"/>
              <a:gd name="connsiteX251" fmla="*/ 1180929 w 1628481"/>
              <a:gd name="connsiteY251" fmla="*/ 1673805 h 1887361"/>
              <a:gd name="connsiteX252" fmla="*/ 1178417 w 1628481"/>
              <a:gd name="connsiteY252" fmla="*/ 1671180 h 1887361"/>
              <a:gd name="connsiteX253" fmla="*/ 1174930 w 1628481"/>
              <a:gd name="connsiteY253" fmla="*/ 1665594 h 1887361"/>
              <a:gd name="connsiteX254" fmla="*/ 1047840 w 1628481"/>
              <a:gd name="connsiteY254" fmla="*/ 1665257 h 1887361"/>
              <a:gd name="connsiteX255" fmla="*/ 1066810 w 1628481"/>
              <a:gd name="connsiteY255" fmla="*/ 1677403 h 1887361"/>
              <a:gd name="connsiteX256" fmla="*/ 1065123 w 1628481"/>
              <a:gd name="connsiteY256" fmla="*/ 1680290 h 1887361"/>
              <a:gd name="connsiteX257" fmla="*/ 1045066 w 1628481"/>
              <a:gd name="connsiteY257" fmla="*/ 1670093 h 1887361"/>
              <a:gd name="connsiteX258" fmla="*/ 1047840 w 1628481"/>
              <a:gd name="connsiteY258" fmla="*/ 1665257 h 1887361"/>
              <a:gd name="connsiteX259" fmla="*/ 1115096 w 1628481"/>
              <a:gd name="connsiteY259" fmla="*/ 1664620 h 1887361"/>
              <a:gd name="connsiteX260" fmla="*/ 1107074 w 1628481"/>
              <a:gd name="connsiteY260" fmla="*/ 1683365 h 1887361"/>
              <a:gd name="connsiteX261" fmla="*/ 1115096 w 1628481"/>
              <a:gd name="connsiteY261" fmla="*/ 1664620 h 1887361"/>
              <a:gd name="connsiteX262" fmla="*/ 1133016 w 1628481"/>
              <a:gd name="connsiteY262" fmla="*/ 1664057 h 1887361"/>
              <a:gd name="connsiteX263" fmla="*/ 1131891 w 1628481"/>
              <a:gd name="connsiteY263" fmla="*/ 1673580 h 1887361"/>
              <a:gd name="connsiteX264" fmla="*/ 1119326 w 1628481"/>
              <a:gd name="connsiteY264" fmla="*/ 1668984 h 1887361"/>
              <a:gd name="connsiteX265" fmla="*/ 1125968 w 1628481"/>
              <a:gd name="connsiteY265" fmla="*/ 1664507 h 1887361"/>
              <a:gd name="connsiteX266" fmla="*/ 1133016 w 1628481"/>
              <a:gd name="connsiteY266" fmla="*/ 1664057 h 1887361"/>
              <a:gd name="connsiteX267" fmla="*/ 971586 w 1628481"/>
              <a:gd name="connsiteY267" fmla="*/ 1662671 h 1887361"/>
              <a:gd name="connsiteX268" fmla="*/ 962476 w 1628481"/>
              <a:gd name="connsiteY268" fmla="*/ 1671818 h 1887361"/>
              <a:gd name="connsiteX269" fmla="*/ 961795 w 1628481"/>
              <a:gd name="connsiteY269" fmla="*/ 1674041 h 1887361"/>
              <a:gd name="connsiteX270" fmla="*/ 965868 w 1628481"/>
              <a:gd name="connsiteY270" fmla="*/ 1673170 h 1887361"/>
              <a:gd name="connsiteX271" fmla="*/ 970290 w 1628481"/>
              <a:gd name="connsiteY271" fmla="*/ 1669060 h 1887361"/>
              <a:gd name="connsiteX272" fmla="*/ 972070 w 1628481"/>
              <a:gd name="connsiteY272" fmla="*/ 1666884 h 1887361"/>
              <a:gd name="connsiteX273" fmla="*/ 1003115 w 1628481"/>
              <a:gd name="connsiteY273" fmla="*/ 1662483 h 1887361"/>
              <a:gd name="connsiteX274" fmla="*/ 1006114 w 1628481"/>
              <a:gd name="connsiteY274" fmla="*/ 1668332 h 1887361"/>
              <a:gd name="connsiteX275" fmla="*/ 994342 w 1628481"/>
              <a:gd name="connsiteY275" fmla="*/ 1679616 h 1887361"/>
              <a:gd name="connsiteX276" fmla="*/ 992168 w 1628481"/>
              <a:gd name="connsiteY276" fmla="*/ 1669981 h 1887361"/>
              <a:gd name="connsiteX277" fmla="*/ 1003115 w 1628481"/>
              <a:gd name="connsiteY277" fmla="*/ 1662483 h 1887361"/>
              <a:gd name="connsiteX278" fmla="*/ 1017029 w 1628481"/>
              <a:gd name="connsiteY278" fmla="*/ 1660136 h 1887361"/>
              <a:gd name="connsiteX279" fmla="*/ 1016986 w 1628481"/>
              <a:gd name="connsiteY279" fmla="*/ 1660196 h 1887361"/>
              <a:gd name="connsiteX280" fmla="*/ 1016836 w 1628481"/>
              <a:gd name="connsiteY280" fmla="*/ 1660196 h 1887361"/>
              <a:gd name="connsiteX281" fmla="*/ 128404 w 1628481"/>
              <a:gd name="connsiteY281" fmla="*/ 1659297 h 1887361"/>
              <a:gd name="connsiteX282" fmla="*/ 128779 w 1628481"/>
              <a:gd name="connsiteY282" fmla="*/ 1663045 h 1887361"/>
              <a:gd name="connsiteX283" fmla="*/ 128479 w 1628481"/>
              <a:gd name="connsiteY283" fmla="*/ 1666082 h 1887361"/>
              <a:gd name="connsiteX284" fmla="*/ 119256 w 1628481"/>
              <a:gd name="connsiteY284" fmla="*/ 1667694 h 1887361"/>
              <a:gd name="connsiteX285" fmla="*/ 122068 w 1628481"/>
              <a:gd name="connsiteY285" fmla="*/ 1690188 h 1887361"/>
              <a:gd name="connsiteX286" fmla="*/ 114570 w 1628481"/>
              <a:gd name="connsiteY286" fmla="*/ 1678716 h 1887361"/>
              <a:gd name="connsiteX287" fmla="*/ 113221 w 1628481"/>
              <a:gd name="connsiteY287" fmla="*/ 1672268 h 1887361"/>
              <a:gd name="connsiteX288" fmla="*/ 109472 w 1628481"/>
              <a:gd name="connsiteY288" fmla="*/ 1666382 h 1887361"/>
              <a:gd name="connsiteX289" fmla="*/ 115657 w 1628481"/>
              <a:gd name="connsiteY289" fmla="*/ 1662033 h 1887361"/>
              <a:gd name="connsiteX290" fmla="*/ 99687 w 1628481"/>
              <a:gd name="connsiteY290" fmla="*/ 1668369 h 1887361"/>
              <a:gd name="connsiteX291" fmla="*/ 104298 w 1628481"/>
              <a:gd name="connsiteY291" fmla="*/ 1677029 h 1887361"/>
              <a:gd name="connsiteX292" fmla="*/ 110109 w 1628481"/>
              <a:gd name="connsiteY292" fmla="*/ 1686664 h 1887361"/>
              <a:gd name="connsiteX293" fmla="*/ 124157 w 1628481"/>
              <a:gd name="connsiteY293" fmla="*/ 1693951 h 1887361"/>
              <a:gd name="connsiteX294" fmla="*/ 122922 w 1628481"/>
              <a:gd name="connsiteY294" fmla="*/ 1694482 h 1887361"/>
              <a:gd name="connsiteX295" fmla="*/ 126155 w 1628481"/>
              <a:gd name="connsiteY295" fmla="*/ 1694987 h 1887361"/>
              <a:gd name="connsiteX296" fmla="*/ 124157 w 1628481"/>
              <a:gd name="connsiteY296" fmla="*/ 1693951 h 1887361"/>
              <a:gd name="connsiteX297" fmla="*/ 125180 w 1628481"/>
              <a:gd name="connsiteY297" fmla="*/ 1693511 h 1887361"/>
              <a:gd name="connsiteX298" fmla="*/ 132528 w 1628481"/>
              <a:gd name="connsiteY298" fmla="*/ 1693412 h 1887361"/>
              <a:gd name="connsiteX299" fmla="*/ 131778 w 1628481"/>
              <a:gd name="connsiteY299" fmla="*/ 1674667 h 1887361"/>
              <a:gd name="connsiteX300" fmla="*/ 132565 w 1628481"/>
              <a:gd name="connsiteY300" fmla="*/ 1666869 h 1887361"/>
              <a:gd name="connsiteX301" fmla="*/ 131253 w 1628481"/>
              <a:gd name="connsiteY301" fmla="*/ 1662821 h 1887361"/>
              <a:gd name="connsiteX302" fmla="*/ 128404 w 1628481"/>
              <a:gd name="connsiteY302" fmla="*/ 1659297 h 1887361"/>
              <a:gd name="connsiteX303" fmla="*/ 1146213 w 1628481"/>
              <a:gd name="connsiteY303" fmla="*/ 1652810 h 1887361"/>
              <a:gd name="connsiteX304" fmla="*/ 1165514 w 1628481"/>
              <a:gd name="connsiteY304" fmla="*/ 1659205 h 1887361"/>
              <a:gd name="connsiteX305" fmla="*/ 1168213 w 1628481"/>
              <a:gd name="connsiteY305" fmla="*/ 1661794 h 1887361"/>
              <a:gd name="connsiteX306" fmla="*/ 1169643 w 1628481"/>
              <a:gd name="connsiteY306" fmla="*/ 1661621 h 1887361"/>
              <a:gd name="connsiteX307" fmla="*/ 1169534 w 1628481"/>
              <a:gd name="connsiteY307" fmla="*/ 1663062 h 1887361"/>
              <a:gd name="connsiteX308" fmla="*/ 1175455 w 1628481"/>
              <a:gd name="connsiteY308" fmla="*/ 1668743 h 1887361"/>
              <a:gd name="connsiteX309" fmla="*/ 1169297 w 1628481"/>
              <a:gd name="connsiteY309" fmla="*/ 1673875 h 1887361"/>
              <a:gd name="connsiteX310" fmla="*/ 1167131 w 1628481"/>
              <a:gd name="connsiteY310" fmla="*/ 1671887 h 1887361"/>
              <a:gd name="connsiteX311" fmla="*/ 1158396 w 1628481"/>
              <a:gd name="connsiteY311" fmla="*/ 1665107 h 1887361"/>
              <a:gd name="connsiteX312" fmla="*/ 1159258 w 1628481"/>
              <a:gd name="connsiteY312" fmla="*/ 1664661 h 1887361"/>
              <a:gd name="connsiteX313" fmla="*/ 1154761 w 1628481"/>
              <a:gd name="connsiteY313" fmla="*/ 1660533 h 1887361"/>
              <a:gd name="connsiteX314" fmla="*/ 1153711 w 1628481"/>
              <a:gd name="connsiteY314" fmla="*/ 1667019 h 1887361"/>
              <a:gd name="connsiteX315" fmla="*/ 1146213 w 1628481"/>
              <a:gd name="connsiteY315" fmla="*/ 1652810 h 1887361"/>
              <a:gd name="connsiteX316" fmla="*/ 985368 w 1628481"/>
              <a:gd name="connsiteY316" fmla="*/ 1652729 h 1887361"/>
              <a:gd name="connsiteX317" fmla="*/ 984670 w 1628481"/>
              <a:gd name="connsiteY317" fmla="*/ 1653074 h 1887361"/>
              <a:gd name="connsiteX318" fmla="*/ 975372 w 1628481"/>
              <a:gd name="connsiteY318" fmla="*/ 1658247 h 1887361"/>
              <a:gd name="connsiteX319" fmla="*/ 976281 w 1628481"/>
              <a:gd name="connsiteY319" fmla="*/ 1661734 h 1887361"/>
              <a:gd name="connsiteX320" fmla="*/ 977053 w 1628481"/>
              <a:gd name="connsiteY320" fmla="*/ 1660790 h 1887361"/>
              <a:gd name="connsiteX321" fmla="*/ 985489 w 1628481"/>
              <a:gd name="connsiteY321" fmla="*/ 1660349 h 1887361"/>
              <a:gd name="connsiteX322" fmla="*/ 1074754 w 1628481"/>
              <a:gd name="connsiteY322" fmla="*/ 1651221 h 1887361"/>
              <a:gd name="connsiteX323" fmla="*/ 1081469 w 1628481"/>
              <a:gd name="connsiteY323" fmla="*/ 1652248 h 1887361"/>
              <a:gd name="connsiteX324" fmla="*/ 1084618 w 1628481"/>
              <a:gd name="connsiteY324" fmla="*/ 1678791 h 1887361"/>
              <a:gd name="connsiteX325" fmla="*/ 1068722 w 1628481"/>
              <a:gd name="connsiteY325" fmla="*/ 1655022 h 1887361"/>
              <a:gd name="connsiteX326" fmla="*/ 1074754 w 1628481"/>
              <a:gd name="connsiteY326" fmla="*/ 1651221 h 1887361"/>
              <a:gd name="connsiteX327" fmla="*/ 1131889 w 1628481"/>
              <a:gd name="connsiteY327" fmla="*/ 1648026 h 1887361"/>
              <a:gd name="connsiteX328" fmla="*/ 1132106 w 1628481"/>
              <a:gd name="connsiteY328" fmla="*/ 1650229 h 1887361"/>
              <a:gd name="connsiteX329" fmla="*/ 1133429 w 1628481"/>
              <a:gd name="connsiteY329" fmla="*/ 1650884 h 1887361"/>
              <a:gd name="connsiteX330" fmla="*/ 124505 w 1628481"/>
              <a:gd name="connsiteY330" fmla="*/ 1647825 h 1887361"/>
              <a:gd name="connsiteX331" fmla="*/ 131516 w 1628481"/>
              <a:gd name="connsiteY331" fmla="*/ 1657085 h 1887361"/>
              <a:gd name="connsiteX332" fmla="*/ 124505 w 1628481"/>
              <a:gd name="connsiteY332" fmla="*/ 1647825 h 1887361"/>
              <a:gd name="connsiteX333" fmla="*/ 1180983 w 1628481"/>
              <a:gd name="connsiteY333" fmla="*/ 1643291 h 1887361"/>
              <a:gd name="connsiteX334" fmla="*/ 1179831 w 1628481"/>
              <a:gd name="connsiteY334" fmla="*/ 1645839 h 1887361"/>
              <a:gd name="connsiteX335" fmla="*/ 1181793 w 1628481"/>
              <a:gd name="connsiteY335" fmla="*/ 1644080 h 1887361"/>
              <a:gd name="connsiteX336" fmla="*/ 1232627 w 1628481"/>
              <a:gd name="connsiteY336" fmla="*/ 1635078 h 1887361"/>
              <a:gd name="connsiteX337" fmla="*/ 1237876 w 1628481"/>
              <a:gd name="connsiteY337" fmla="*/ 1639951 h 1887361"/>
              <a:gd name="connsiteX338" fmla="*/ 1248635 w 1628481"/>
              <a:gd name="connsiteY338" fmla="*/ 1659258 h 1887361"/>
              <a:gd name="connsiteX339" fmla="*/ 1247810 w 1628481"/>
              <a:gd name="connsiteY339" fmla="*/ 1662708 h 1887361"/>
              <a:gd name="connsiteX340" fmla="*/ 1234914 w 1628481"/>
              <a:gd name="connsiteY340" fmla="*/ 1647187 h 1887361"/>
              <a:gd name="connsiteX341" fmla="*/ 1232627 w 1628481"/>
              <a:gd name="connsiteY341" fmla="*/ 1635078 h 1887361"/>
              <a:gd name="connsiteX342" fmla="*/ 1330438 w 1628481"/>
              <a:gd name="connsiteY342" fmla="*/ 1630354 h 1887361"/>
              <a:gd name="connsiteX343" fmla="*/ 1342922 w 1628481"/>
              <a:gd name="connsiteY343" fmla="*/ 1632603 h 1887361"/>
              <a:gd name="connsiteX344" fmla="*/ 1333624 w 1628481"/>
              <a:gd name="connsiteY344" fmla="*/ 1648611 h 1887361"/>
              <a:gd name="connsiteX345" fmla="*/ 1333512 w 1628481"/>
              <a:gd name="connsiteY345" fmla="*/ 1648611 h 1887361"/>
              <a:gd name="connsiteX346" fmla="*/ 1330438 w 1628481"/>
              <a:gd name="connsiteY346" fmla="*/ 1630354 h 1887361"/>
              <a:gd name="connsiteX347" fmla="*/ 1204510 w 1628481"/>
              <a:gd name="connsiteY347" fmla="*/ 1629491 h 1887361"/>
              <a:gd name="connsiteX348" fmla="*/ 1206119 w 1628481"/>
              <a:gd name="connsiteY348" fmla="*/ 1632602 h 1887361"/>
              <a:gd name="connsiteX349" fmla="*/ 1207294 w 1628481"/>
              <a:gd name="connsiteY349" fmla="*/ 1632056 h 1887361"/>
              <a:gd name="connsiteX350" fmla="*/ 1149587 w 1628481"/>
              <a:gd name="connsiteY350" fmla="*/ 1628742 h 1887361"/>
              <a:gd name="connsiteX351" fmla="*/ 1148111 w 1628481"/>
              <a:gd name="connsiteY351" fmla="*/ 1629626 h 1887361"/>
              <a:gd name="connsiteX352" fmla="*/ 1149323 w 1628481"/>
              <a:gd name="connsiteY352" fmla="*/ 1631207 h 1887361"/>
              <a:gd name="connsiteX353" fmla="*/ 1193699 w 1628481"/>
              <a:gd name="connsiteY353" fmla="*/ 1622106 h 1887361"/>
              <a:gd name="connsiteX354" fmla="*/ 1195475 w 1628481"/>
              <a:gd name="connsiteY354" fmla="*/ 1629042 h 1887361"/>
              <a:gd name="connsiteX355" fmla="*/ 1197049 w 1628481"/>
              <a:gd name="connsiteY355" fmla="*/ 1622294 h 1887361"/>
              <a:gd name="connsiteX356" fmla="*/ 1197125 w 1628481"/>
              <a:gd name="connsiteY356" fmla="*/ 1622256 h 1887361"/>
              <a:gd name="connsiteX357" fmla="*/ 1193699 w 1628481"/>
              <a:gd name="connsiteY357" fmla="*/ 1622106 h 1887361"/>
              <a:gd name="connsiteX358" fmla="*/ 1302244 w 1628481"/>
              <a:gd name="connsiteY358" fmla="*/ 1615733 h 1887361"/>
              <a:gd name="connsiteX359" fmla="*/ 1320240 w 1628481"/>
              <a:gd name="connsiteY359" fmla="*/ 1629417 h 1887361"/>
              <a:gd name="connsiteX360" fmla="*/ 1318365 w 1628481"/>
              <a:gd name="connsiteY360" fmla="*/ 1632304 h 1887361"/>
              <a:gd name="connsiteX361" fmla="*/ 1299133 w 1628481"/>
              <a:gd name="connsiteY361" fmla="*/ 1620494 h 1887361"/>
              <a:gd name="connsiteX362" fmla="*/ 1302244 w 1628481"/>
              <a:gd name="connsiteY362" fmla="*/ 1615733 h 1887361"/>
              <a:gd name="connsiteX363" fmla="*/ 1112362 w 1628481"/>
              <a:gd name="connsiteY363" fmla="*/ 1614027 h 1887361"/>
              <a:gd name="connsiteX364" fmla="*/ 1112359 w 1628481"/>
              <a:gd name="connsiteY364" fmla="*/ 1617720 h 1887361"/>
              <a:gd name="connsiteX365" fmla="*/ 1115091 w 1628481"/>
              <a:gd name="connsiteY365" fmla="*/ 1617467 h 1887361"/>
              <a:gd name="connsiteX366" fmla="*/ 1115247 w 1628481"/>
              <a:gd name="connsiteY366" fmla="*/ 1615208 h 1887361"/>
              <a:gd name="connsiteX367" fmla="*/ 1166374 w 1628481"/>
              <a:gd name="connsiteY367" fmla="*/ 1613945 h 1887361"/>
              <a:gd name="connsiteX368" fmla="*/ 1166383 w 1628481"/>
              <a:gd name="connsiteY368" fmla="*/ 1613971 h 1887361"/>
              <a:gd name="connsiteX369" fmla="*/ 1166308 w 1628481"/>
              <a:gd name="connsiteY369" fmla="*/ 1613971 h 1887361"/>
              <a:gd name="connsiteX370" fmla="*/ 1119707 w 1628481"/>
              <a:gd name="connsiteY370" fmla="*/ 1612498 h 1887361"/>
              <a:gd name="connsiteX371" fmla="*/ 1118429 w 1628481"/>
              <a:gd name="connsiteY371" fmla="*/ 1614960 h 1887361"/>
              <a:gd name="connsiteX372" fmla="*/ 1117709 w 1628481"/>
              <a:gd name="connsiteY372" fmla="*/ 1617214 h 1887361"/>
              <a:gd name="connsiteX373" fmla="*/ 1122444 w 1628481"/>
              <a:gd name="connsiteY373" fmla="*/ 1615583 h 1887361"/>
              <a:gd name="connsiteX374" fmla="*/ 1132783 w 1628481"/>
              <a:gd name="connsiteY374" fmla="*/ 1611284 h 1887361"/>
              <a:gd name="connsiteX375" fmla="*/ 1124693 w 1628481"/>
              <a:gd name="connsiteY375" fmla="*/ 1612809 h 1887361"/>
              <a:gd name="connsiteX376" fmla="*/ 1133766 w 1628481"/>
              <a:gd name="connsiteY376" fmla="*/ 1627805 h 1887361"/>
              <a:gd name="connsiteX377" fmla="*/ 1142920 w 1628481"/>
              <a:gd name="connsiteY377" fmla="*/ 1622118 h 1887361"/>
              <a:gd name="connsiteX378" fmla="*/ 1133668 w 1628481"/>
              <a:gd name="connsiteY378" fmla="*/ 1611853 h 1887361"/>
              <a:gd name="connsiteX379" fmla="*/ 1261606 w 1628481"/>
              <a:gd name="connsiteY379" fmla="*/ 1606811 h 1887361"/>
              <a:gd name="connsiteX380" fmla="*/ 1261606 w 1628481"/>
              <a:gd name="connsiteY380" fmla="*/ 1606961 h 1887361"/>
              <a:gd name="connsiteX381" fmla="*/ 1261193 w 1628481"/>
              <a:gd name="connsiteY381" fmla="*/ 1606867 h 1887361"/>
              <a:gd name="connsiteX382" fmla="*/ 1255869 w 1628481"/>
              <a:gd name="connsiteY382" fmla="*/ 1605656 h 1887361"/>
              <a:gd name="connsiteX383" fmla="*/ 1261193 w 1628481"/>
              <a:gd name="connsiteY383" fmla="*/ 1606867 h 1887361"/>
              <a:gd name="connsiteX384" fmla="*/ 1259759 w 1628481"/>
              <a:gd name="connsiteY384" fmla="*/ 1607063 h 1887361"/>
              <a:gd name="connsiteX385" fmla="*/ 1251383 w 1628481"/>
              <a:gd name="connsiteY385" fmla="*/ 1604038 h 1887361"/>
              <a:gd name="connsiteX386" fmla="*/ 1254759 w 1628481"/>
              <a:gd name="connsiteY386" fmla="*/ 1605255 h 1887361"/>
              <a:gd name="connsiteX387" fmla="*/ 1255869 w 1628481"/>
              <a:gd name="connsiteY387" fmla="*/ 1605656 h 1887361"/>
              <a:gd name="connsiteX388" fmla="*/ 1252738 w 1628481"/>
              <a:gd name="connsiteY388" fmla="*/ 1604944 h 1887361"/>
              <a:gd name="connsiteX389" fmla="*/ 1166729 w 1628481"/>
              <a:gd name="connsiteY389" fmla="*/ 1603174 h 1887361"/>
              <a:gd name="connsiteX390" fmla="*/ 1177367 w 1628481"/>
              <a:gd name="connsiteY390" fmla="*/ 1605086 h 1887361"/>
              <a:gd name="connsiteX391" fmla="*/ 1172807 w 1628481"/>
              <a:gd name="connsiteY391" fmla="*/ 1611440 h 1887361"/>
              <a:gd name="connsiteX392" fmla="*/ 1166374 w 1628481"/>
              <a:gd name="connsiteY392" fmla="*/ 1613945 h 1887361"/>
              <a:gd name="connsiteX393" fmla="*/ 1163586 w 1628481"/>
              <a:gd name="connsiteY393" fmla="*/ 1605718 h 1887361"/>
              <a:gd name="connsiteX394" fmla="*/ 1166729 w 1628481"/>
              <a:gd name="connsiteY394" fmla="*/ 1603174 h 1887361"/>
              <a:gd name="connsiteX395" fmla="*/ 1244623 w 1628481"/>
              <a:gd name="connsiteY395" fmla="*/ 1603099 h 1887361"/>
              <a:gd name="connsiteX396" fmla="*/ 1252738 w 1628481"/>
              <a:gd name="connsiteY396" fmla="*/ 1604944 h 1887361"/>
              <a:gd name="connsiteX397" fmla="*/ 1254407 w 1628481"/>
              <a:gd name="connsiteY397" fmla="*/ 1606061 h 1887361"/>
              <a:gd name="connsiteX398" fmla="*/ 1250658 w 1628481"/>
              <a:gd name="connsiteY398" fmla="*/ 1605648 h 1887361"/>
              <a:gd name="connsiteX399" fmla="*/ 1330218 w 1628481"/>
              <a:gd name="connsiteY399" fmla="*/ 1602941 h 1887361"/>
              <a:gd name="connsiteX400" fmla="*/ 1336810 w 1628481"/>
              <a:gd name="connsiteY400" fmla="*/ 1604336 h 1887361"/>
              <a:gd name="connsiteX401" fmla="*/ 1335250 w 1628481"/>
              <a:gd name="connsiteY401" fmla="*/ 1617954 h 1887361"/>
              <a:gd name="connsiteX402" fmla="*/ 1336026 w 1628481"/>
              <a:gd name="connsiteY402" fmla="*/ 1622006 h 1887361"/>
              <a:gd name="connsiteX403" fmla="*/ 1338072 w 1628481"/>
              <a:gd name="connsiteY403" fmla="*/ 1621155 h 1887361"/>
              <a:gd name="connsiteX404" fmla="*/ 1341330 w 1628481"/>
              <a:gd name="connsiteY404" fmla="*/ 1626427 h 1887361"/>
              <a:gd name="connsiteX405" fmla="*/ 1336340 w 1628481"/>
              <a:gd name="connsiteY405" fmla="*/ 1623644 h 1887361"/>
              <a:gd name="connsiteX406" fmla="*/ 1337935 w 1628481"/>
              <a:gd name="connsiteY406" fmla="*/ 1631966 h 1887361"/>
              <a:gd name="connsiteX407" fmla="*/ 1323876 w 1628481"/>
              <a:gd name="connsiteY407" fmla="*/ 1606473 h 1887361"/>
              <a:gd name="connsiteX408" fmla="*/ 1330218 w 1628481"/>
              <a:gd name="connsiteY408" fmla="*/ 1602941 h 1887361"/>
              <a:gd name="connsiteX409" fmla="*/ 1104561 w 1628481"/>
              <a:gd name="connsiteY409" fmla="*/ 1596051 h 1887361"/>
              <a:gd name="connsiteX410" fmla="*/ 1103614 w 1628481"/>
              <a:gd name="connsiteY410" fmla="*/ 1596174 h 1887361"/>
              <a:gd name="connsiteX411" fmla="*/ 1105167 w 1628481"/>
              <a:gd name="connsiteY411" fmla="*/ 1599172 h 1887361"/>
              <a:gd name="connsiteX412" fmla="*/ 1105912 w 1628481"/>
              <a:gd name="connsiteY412" fmla="*/ 1604374 h 1887361"/>
              <a:gd name="connsiteX413" fmla="*/ 1117236 w 1628481"/>
              <a:gd name="connsiteY413" fmla="*/ 1609713 h 1887361"/>
              <a:gd name="connsiteX414" fmla="*/ 1113629 w 1628481"/>
              <a:gd name="connsiteY414" fmla="*/ 1605648 h 1887361"/>
              <a:gd name="connsiteX415" fmla="*/ 1108345 w 1628481"/>
              <a:gd name="connsiteY415" fmla="*/ 1600055 h 1887361"/>
              <a:gd name="connsiteX416" fmla="*/ 1106924 w 1628481"/>
              <a:gd name="connsiteY416" fmla="*/ 1600812 h 1887361"/>
              <a:gd name="connsiteX417" fmla="*/ 1104611 w 1628481"/>
              <a:gd name="connsiteY417" fmla="*/ 1597988 h 1887361"/>
              <a:gd name="connsiteX418" fmla="*/ 1105724 w 1628481"/>
              <a:gd name="connsiteY418" fmla="*/ 1597282 h 1887361"/>
              <a:gd name="connsiteX419" fmla="*/ 1160796 w 1628481"/>
              <a:gd name="connsiteY419" fmla="*/ 1594904 h 1887361"/>
              <a:gd name="connsiteX420" fmla="*/ 1164133 w 1628481"/>
              <a:gd name="connsiteY420" fmla="*/ 1596876 h 1887361"/>
              <a:gd name="connsiteX421" fmla="*/ 1150782 w 1628481"/>
              <a:gd name="connsiteY421" fmla="*/ 1597391 h 1887361"/>
              <a:gd name="connsiteX422" fmla="*/ 1148871 w 1628481"/>
              <a:gd name="connsiteY422" fmla="*/ 1599172 h 1887361"/>
              <a:gd name="connsiteX423" fmla="*/ 1149761 w 1628481"/>
              <a:gd name="connsiteY423" fmla="*/ 1604397 h 1887361"/>
              <a:gd name="connsiteX424" fmla="*/ 1146758 w 1628481"/>
              <a:gd name="connsiteY424" fmla="*/ 1601142 h 1887361"/>
              <a:gd name="connsiteX425" fmla="*/ 1144376 w 1628481"/>
              <a:gd name="connsiteY425" fmla="*/ 1603362 h 1887361"/>
              <a:gd name="connsiteX426" fmla="*/ 1141413 w 1628481"/>
              <a:gd name="connsiteY426" fmla="*/ 1606511 h 1887361"/>
              <a:gd name="connsiteX427" fmla="*/ 1144414 w 1628481"/>
              <a:gd name="connsiteY427" fmla="*/ 1606623 h 1887361"/>
              <a:gd name="connsiteX428" fmla="*/ 1150440 w 1628481"/>
              <a:gd name="connsiteY428" fmla="*/ 1608188 h 1887361"/>
              <a:gd name="connsiteX429" fmla="*/ 1155527 w 1628481"/>
              <a:gd name="connsiteY429" fmla="*/ 1613348 h 1887361"/>
              <a:gd name="connsiteX430" fmla="*/ 1158134 w 1628481"/>
              <a:gd name="connsiteY430" fmla="*/ 1611459 h 1887361"/>
              <a:gd name="connsiteX431" fmla="*/ 1157112 w 1628481"/>
              <a:gd name="connsiteY431" fmla="*/ 1614957 h 1887361"/>
              <a:gd name="connsiteX432" fmla="*/ 1160797 w 1628481"/>
              <a:gd name="connsiteY432" fmla="*/ 1618695 h 1887361"/>
              <a:gd name="connsiteX433" fmla="*/ 1155848 w 1628481"/>
              <a:gd name="connsiteY433" fmla="*/ 1622968 h 1887361"/>
              <a:gd name="connsiteX434" fmla="*/ 1163346 w 1628481"/>
              <a:gd name="connsiteY434" fmla="*/ 1630804 h 1887361"/>
              <a:gd name="connsiteX435" fmla="*/ 1164096 w 1628481"/>
              <a:gd name="connsiteY435" fmla="*/ 1636877 h 1887361"/>
              <a:gd name="connsiteX436" fmla="*/ 1153850 w 1628481"/>
              <a:gd name="connsiteY436" fmla="*/ 1626859 h 1887361"/>
              <a:gd name="connsiteX437" fmla="*/ 1151919 w 1628481"/>
              <a:gd name="connsiteY437" fmla="*/ 1634592 h 1887361"/>
              <a:gd name="connsiteX438" fmla="*/ 1158960 w 1628481"/>
              <a:gd name="connsiteY438" fmla="*/ 1643775 h 1887361"/>
              <a:gd name="connsiteX439" fmla="*/ 1167433 w 1628481"/>
              <a:gd name="connsiteY439" fmla="*/ 1641938 h 1887361"/>
              <a:gd name="connsiteX440" fmla="*/ 1171182 w 1628481"/>
              <a:gd name="connsiteY440" fmla="*/ 1650523 h 1887361"/>
              <a:gd name="connsiteX441" fmla="*/ 1172569 w 1628481"/>
              <a:gd name="connsiteY441" fmla="*/ 1643925 h 1887361"/>
              <a:gd name="connsiteX442" fmla="*/ 1162597 w 1628481"/>
              <a:gd name="connsiteY442" fmla="*/ 1627242 h 1887361"/>
              <a:gd name="connsiteX443" fmla="*/ 1171107 w 1628481"/>
              <a:gd name="connsiteY443" fmla="*/ 1637964 h 1887361"/>
              <a:gd name="connsiteX444" fmla="*/ 1165746 w 1628481"/>
              <a:gd name="connsiteY444" fmla="*/ 1629716 h 1887361"/>
              <a:gd name="connsiteX445" fmla="*/ 1168070 w 1628481"/>
              <a:gd name="connsiteY445" fmla="*/ 1625967 h 1887361"/>
              <a:gd name="connsiteX446" fmla="*/ 1172831 w 1628481"/>
              <a:gd name="connsiteY446" fmla="*/ 1634628 h 1887361"/>
              <a:gd name="connsiteX447" fmla="*/ 1178154 w 1628481"/>
              <a:gd name="connsiteY447" fmla="*/ 1627130 h 1887361"/>
              <a:gd name="connsiteX448" fmla="*/ 1171106 w 1628481"/>
              <a:gd name="connsiteY448" fmla="*/ 1622519 h 1887361"/>
              <a:gd name="connsiteX449" fmla="*/ 1184528 w 1628481"/>
              <a:gd name="connsiteY449" fmla="*/ 1606773 h 1887361"/>
              <a:gd name="connsiteX450" fmla="*/ 1192251 w 1628481"/>
              <a:gd name="connsiteY450" fmla="*/ 1611084 h 1887361"/>
              <a:gd name="connsiteX451" fmla="*/ 1192251 w 1628481"/>
              <a:gd name="connsiteY451" fmla="*/ 1614308 h 1887361"/>
              <a:gd name="connsiteX452" fmla="*/ 1190114 w 1628481"/>
              <a:gd name="connsiteY452" fmla="*/ 1599312 h 1887361"/>
              <a:gd name="connsiteX453" fmla="*/ 1161959 w 1628481"/>
              <a:gd name="connsiteY453" fmla="*/ 1595114 h 1887361"/>
              <a:gd name="connsiteX454" fmla="*/ 1232188 w 1628481"/>
              <a:gd name="connsiteY454" fmla="*/ 1582752 h 1887361"/>
              <a:gd name="connsiteX455" fmla="*/ 1226169 w 1628481"/>
              <a:gd name="connsiteY455" fmla="*/ 1584900 h 1887361"/>
              <a:gd name="connsiteX456" fmla="*/ 1210396 w 1628481"/>
              <a:gd name="connsiteY456" fmla="*/ 1583754 h 1887361"/>
              <a:gd name="connsiteX457" fmla="*/ 1212805 w 1628481"/>
              <a:gd name="connsiteY457" fmla="*/ 1592540 h 1887361"/>
              <a:gd name="connsiteX458" fmla="*/ 1208653 w 1628481"/>
              <a:gd name="connsiteY458" fmla="*/ 1593646 h 1887361"/>
              <a:gd name="connsiteX459" fmla="*/ 1209420 w 1628481"/>
              <a:gd name="connsiteY459" fmla="*/ 1593839 h 1887361"/>
              <a:gd name="connsiteX460" fmla="*/ 1218530 w 1628481"/>
              <a:gd name="connsiteY460" fmla="*/ 1595564 h 1887361"/>
              <a:gd name="connsiteX461" fmla="*/ 1225803 w 1628481"/>
              <a:gd name="connsiteY461" fmla="*/ 1585029 h 1887361"/>
              <a:gd name="connsiteX462" fmla="*/ 1233638 w 1628481"/>
              <a:gd name="connsiteY462" fmla="*/ 1590578 h 1887361"/>
              <a:gd name="connsiteX463" fmla="*/ 1233461 w 1628481"/>
              <a:gd name="connsiteY463" fmla="*/ 1586313 h 1887361"/>
              <a:gd name="connsiteX464" fmla="*/ 1272029 w 1628481"/>
              <a:gd name="connsiteY464" fmla="*/ 1575393 h 1887361"/>
              <a:gd name="connsiteX465" fmla="*/ 1274129 w 1628481"/>
              <a:gd name="connsiteY465" fmla="*/ 1577868 h 1887361"/>
              <a:gd name="connsiteX466" fmla="*/ 1274282 w 1628481"/>
              <a:gd name="connsiteY466" fmla="*/ 1579865 h 1887361"/>
              <a:gd name="connsiteX467" fmla="*/ 1281963 w 1628481"/>
              <a:gd name="connsiteY467" fmla="*/ 1582517 h 1887361"/>
              <a:gd name="connsiteX468" fmla="*/ 1280173 w 1628481"/>
              <a:gd name="connsiteY468" fmla="*/ 1579462 h 1887361"/>
              <a:gd name="connsiteX469" fmla="*/ 1277787 w 1628481"/>
              <a:gd name="connsiteY469" fmla="*/ 1578087 h 1887361"/>
              <a:gd name="connsiteX470" fmla="*/ 1278154 w 1628481"/>
              <a:gd name="connsiteY470" fmla="*/ 1579053 h 1887361"/>
              <a:gd name="connsiteX471" fmla="*/ 1272029 w 1628481"/>
              <a:gd name="connsiteY471" fmla="*/ 1575393 h 1887361"/>
              <a:gd name="connsiteX472" fmla="*/ 1267659 w 1628481"/>
              <a:gd name="connsiteY472" fmla="*/ 1566668 h 1887361"/>
              <a:gd name="connsiteX473" fmla="*/ 1267442 w 1628481"/>
              <a:gd name="connsiteY473" fmla="*/ 1566715 h 1887361"/>
              <a:gd name="connsiteX474" fmla="*/ 1267362 w 1628481"/>
              <a:gd name="connsiteY474" fmla="*/ 1566928 h 1887361"/>
              <a:gd name="connsiteX475" fmla="*/ 1371002 w 1628481"/>
              <a:gd name="connsiteY475" fmla="*/ 1550576 h 1887361"/>
              <a:gd name="connsiteX476" fmla="*/ 1375988 w 1628481"/>
              <a:gd name="connsiteY476" fmla="*/ 1552113 h 1887361"/>
              <a:gd name="connsiteX477" fmla="*/ 1375650 w 1628481"/>
              <a:gd name="connsiteY477" fmla="*/ 1558486 h 1887361"/>
              <a:gd name="connsiteX478" fmla="*/ 1375500 w 1628481"/>
              <a:gd name="connsiteY478" fmla="*/ 1558524 h 1887361"/>
              <a:gd name="connsiteX479" fmla="*/ 1371002 w 1628481"/>
              <a:gd name="connsiteY479" fmla="*/ 1550576 h 1887361"/>
              <a:gd name="connsiteX480" fmla="*/ 1332462 w 1628481"/>
              <a:gd name="connsiteY480" fmla="*/ 1543978 h 1887361"/>
              <a:gd name="connsiteX481" fmla="*/ 1327101 w 1628481"/>
              <a:gd name="connsiteY481" fmla="*/ 1555337 h 1887361"/>
              <a:gd name="connsiteX482" fmla="*/ 1327026 w 1628481"/>
              <a:gd name="connsiteY482" fmla="*/ 1555224 h 1887361"/>
              <a:gd name="connsiteX483" fmla="*/ 1332462 w 1628481"/>
              <a:gd name="connsiteY483" fmla="*/ 1543978 h 1887361"/>
              <a:gd name="connsiteX484" fmla="*/ 1370289 w 1628481"/>
              <a:gd name="connsiteY484" fmla="*/ 1543753 h 1887361"/>
              <a:gd name="connsiteX485" fmla="*/ 1364853 w 1628481"/>
              <a:gd name="connsiteY485" fmla="*/ 1552788 h 1887361"/>
              <a:gd name="connsiteX486" fmla="*/ 1370289 w 1628481"/>
              <a:gd name="connsiteY486" fmla="*/ 1543753 h 1887361"/>
              <a:gd name="connsiteX487" fmla="*/ 1295910 w 1628481"/>
              <a:gd name="connsiteY487" fmla="*/ 1537079 h 1887361"/>
              <a:gd name="connsiteX488" fmla="*/ 1308094 w 1628481"/>
              <a:gd name="connsiteY488" fmla="*/ 1545777 h 1887361"/>
              <a:gd name="connsiteX489" fmla="*/ 1295835 w 1628481"/>
              <a:gd name="connsiteY489" fmla="*/ 1537154 h 1887361"/>
              <a:gd name="connsiteX490" fmla="*/ 1313728 w 1628481"/>
              <a:gd name="connsiteY490" fmla="*/ 1525493 h 1887361"/>
              <a:gd name="connsiteX491" fmla="*/ 1313904 w 1628481"/>
              <a:gd name="connsiteY491" fmla="*/ 1525533 h 1887361"/>
              <a:gd name="connsiteX492" fmla="*/ 1313904 w 1628481"/>
              <a:gd name="connsiteY492" fmla="*/ 1525683 h 1887361"/>
              <a:gd name="connsiteX493" fmla="*/ 1429373 w 1628481"/>
              <a:gd name="connsiteY493" fmla="*/ 1450666 h 1887361"/>
              <a:gd name="connsiteX494" fmla="*/ 1434847 w 1628481"/>
              <a:gd name="connsiteY494" fmla="*/ 1454677 h 1887361"/>
              <a:gd name="connsiteX495" fmla="*/ 1429284 w 1628481"/>
              <a:gd name="connsiteY495" fmla="*/ 1450916 h 1887361"/>
              <a:gd name="connsiteX496" fmla="*/ 1425385 w 1628481"/>
              <a:gd name="connsiteY496" fmla="*/ 1448280 h 1887361"/>
              <a:gd name="connsiteX497" fmla="*/ 1429284 w 1628481"/>
              <a:gd name="connsiteY497" fmla="*/ 1450916 h 1887361"/>
              <a:gd name="connsiteX498" fmla="*/ 1428600 w 1628481"/>
              <a:gd name="connsiteY498" fmla="*/ 1452845 h 1887361"/>
              <a:gd name="connsiteX499" fmla="*/ 1427799 w 1628481"/>
              <a:gd name="connsiteY499" fmla="*/ 1455052 h 1887361"/>
              <a:gd name="connsiteX500" fmla="*/ 1422250 w 1628481"/>
              <a:gd name="connsiteY500" fmla="*/ 1450965 h 1887361"/>
              <a:gd name="connsiteX501" fmla="*/ 1425385 w 1628481"/>
              <a:gd name="connsiteY501" fmla="*/ 1448280 h 1887361"/>
              <a:gd name="connsiteX502" fmla="*/ 1435324 w 1628481"/>
              <a:gd name="connsiteY502" fmla="*/ 1447154 h 1887361"/>
              <a:gd name="connsiteX503" fmla="*/ 1435334 w 1628481"/>
              <a:gd name="connsiteY503" fmla="*/ 1447179 h 1887361"/>
              <a:gd name="connsiteX504" fmla="*/ 1435259 w 1628481"/>
              <a:gd name="connsiteY504" fmla="*/ 1447179 h 1887361"/>
              <a:gd name="connsiteX505" fmla="*/ 1435334 w 1628481"/>
              <a:gd name="connsiteY505" fmla="*/ 1440056 h 1887361"/>
              <a:gd name="connsiteX506" fmla="*/ 1438924 w 1628481"/>
              <a:gd name="connsiteY506" fmla="*/ 1445740 h 1887361"/>
              <a:gd name="connsiteX507" fmla="*/ 1435324 w 1628481"/>
              <a:gd name="connsiteY507" fmla="*/ 1447154 h 1887361"/>
              <a:gd name="connsiteX508" fmla="*/ 1433619 w 1628481"/>
              <a:gd name="connsiteY508" fmla="*/ 1442929 h 1887361"/>
              <a:gd name="connsiteX509" fmla="*/ 1435334 w 1628481"/>
              <a:gd name="connsiteY509" fmla="*/ 1440056 h 1887361"/>
              <a:gd name="connsiteX510" fmla="*/ 1416558 w 1628481"/>
              <a:gd name="connsiteY510" fmla="*/ 1429199 h 1887361"/>
              <a:gd name="connsiteX511" fmla="*/ 1416589 w 1628481"/>
              <a:gd name="connsiteY511" fmla="*/ 1429334 h 1887361"/>
              <a:gd name="connsiteX512" fmla="*/ 1416514 w 1628481"/>
              <a:gd name="connsiteY512" fmla="*/ 1429409 h 1887361"/>
              <a:gd name="connsiteX513" fmla="*/ 1411097 w 1628481"/>
              <a:gd name="connsiteY513" fmla="*/ 1428838 h 1887361"/>
              <a:gd name="connsiteX514" fmla="*/ 1397216 w 1628481"/>
              <a:gd name="connsiteY514" fmla="*/ 1441162 h 1887361"/>
              <a:gd name="connsiteX515" fmla="*/ 1383486 w 1628481"/>
              <a:gd name="connsiteY515" fmla="*/ 1452915 h 1887361"/>
              <a:gd name="connsiteX516" fmla="*/ 1391926 w 1628481"/>
              <a:gd name="connsiteY516" fmla="*/ 1435103 h 1887361"/>
              <a:gd name="connsiteX517" fmla="*/ 1411341 w 1628481"/>
              <a:gd name="connsiteY517" fmla="*/ 1428622 h 1887361"/>
              <a:gd name="connsiteX518" fmla="*/ 1411416 w 1628481"/>
              <a:gd name="connsiteY518" fmla="*/ 1428734 h 1887361"/>
              <a:gd name="connsiteX519" fmla="*/ 1411097 w 1628481"/>
              <a:gd name="connsiteY519" fmla="*/ 1428838 h 1887361"/>
              <a:gd name="connsiteX520" fmla="*/ 1348321 w 1628481"/>
              <a:gd name="connsiteY520" fmla="*/ 1428622 h 1887361"/>
              <a:gd name="connsiteX521" fmla="*/ 1348245 w 1628481"/>
              <a:gd name="connsiteY521" fmla="*/ 1428659 h 1887361"/>
              <a:gd name="connsiteX522" fmla="*/ 1348358 w 1628481"/>
              <a:gd name="connsiteY522" fmla="*/ 1428840 h 1887361"/>
              <a:gd name="connsiteX523" fmla="*/ 1349895 w 1628481"/>
              <a:gd name="connsiteY523" fmla="*/ 1437769 h 1887361"/>
              <a:gd name="connsiteX524" fmla="*/ 1353597 w 1628481"/>
              <a:gd name="connsiteY524" fmla="*/ 1437207 h 1887361"/>
              <a:gd name="connsiteX525" fmla="*/ 1348358 w 1628481"/>
              <a:gd name="connsiteY525" fmla="*/ 1428840 h 1887361"/>
              <a:gd name="connsiteX526" fmla="*/ 1393441 w 1628481"/>
              <a:gd name="connsiteY526" fmla="*/ 1424278 h 1887361"/>
              <a:gd name="connsiteX527" fmla="*/ 1393458 w 1628481"/>
              <a:gd name="connsiteY527" fmla="*/ 1424310 h 1887361"/>
              <a:gd name="connsiteX528" fmla="*/ 1393308 w 1628481"/>
              <a:gd name="connsiteY528" fmla="*/ 1424385 h 1887361"/>
              <a:gd name="connsiteX529" fmla="*/ 1417822 w 1628481"/>
              <a:gd name="connsiteY529" fmla="*/ 1421274 h 1887361"/>
              <a:gd name="connsiteX530" fmla="*/ 1416102 w 1628481"/>
              <a:gd name="connsiteY530" fmla="*/ 1426035 h 1887361"/>
              <a:gd name="connsiteX531" fmla="*/ 1416800 w 1628481"/>
              <a:gd name="connsiteY531" fmla="*/ 1428031 h 1887361"/>
              <a:gd name="connsiteX532" fmla="*/ 1416558 w 1628481"/>
              <a:gd name="connsiteY532" fmla="*/ 1429199 h 1887361"/>
              <a:gd name="connsiteX533" fmla="*/ 1415084 w 1628481"/>
              <a:gd name="connsiteY533" fmla="*/ 1422840 h 1887361"/>
              <a:gd name="connsiteX534" fmla="*/ 1417822 w 1628481"/>
              <a:gd name="connsiteY534" fmla="*/ 1421274 h 1887361"/>
              <a:gd name="connsiteX535" fmla="*/ 1399208 w 1628481"/>
              <a:gd name="connsiteY535" fmla="*/ 1421210 h 1887361"/>
              <a:gd name="connsiteX536" fmla="*/ 1399231 w 1628481"/>
              <a:gd name="connsiteY536" fmla="*/ 1421274 h 1887361"/>
              <a:gd name="connsiteX537" fmla="*/ 1399081 w 1628481"/>
              <a:gd name="connsiteY537" fmla="*/ 1421349 h 1887361"/>
              <a:gd name="connsiteX538" fmla="*/ 1393083 w 1628481"/>
              <a:gd name="connsiteY538" fmla="*/ 1417525 h 1887361"/>
              <a:gd name="connsiteX539" fmla="*/ 1395642 w 1628481"/>
              <a:gd name="connsiteY539" fmla="*/ 1422501 h 1887361"/>
              <a:gd name="connsiteX540" fmla="*/ 1393441 w 1628481"/>
              <a:gd name="connsiteY540" fmla="*/ 1424278 h 1887361"/>
              <a:gd name="connsiteX541" fmla="*/ 1390768 w 1628481"/>
              <a:gd name="connsiteY541" fmla="*/ 1419371 h 1887361"/>
              <a:gd name="connsiteX542" fmla="*/ 1393083 w 1628481"/>
              <a:gd name="connsiteY542" fmla="*/ 1417525 h 1887361"/>
              <a:gd name="connsiteX543" fmla="*/ 1396734 w 1628481"/>
              <a:gd name="connsiteY543" fmla="*/ 1414432 h 1887361"/>
              <a:gd name="connsiteX544" fmla="*/ 1405680 w 1628481"/>
              <a:gd name="connsiteY544" fmla="*/ 1417712 h 1887361"/>
              <a:gd name="connsiteX545" fmla="*/ 1401200 w 1628481"/>
              <a:gd name="connsiteY545" fmla="*/ 1419038 h 1887361"/>
              <a:gd name="connsiteX546" fmla="*/ 1399208 w 1628481"/>
              <a:gd name="connsiteY546" fmla="*/ 1421210 h 1887361"/>
              <a:gd name="connsiteX547" fmla="*/ 1411453 w 1628481"/>
              <a:gd name="connsiteY547" fmla="*/ 1396380 h 1887361"/>
              <a:gd name="connsiteX548" fmla="*/ 1405267 w 1628481"/>
              <a:gd name="connsiteY548" fmla="*/ 1399904 h 1887361"/>
              <a:gd name="connsiteX549" fmla="*/ 1405567 w 1628481"/>
              <a:gd name="connsiteY549" fmla="*/ 1399829 h 1887361"/>
              <a:gd name="connsiteX550" fmla="*/ 1411453 w 1628481"/>
              <a:gd name="connsiteY550" fmla="*/ 1396380 h 1887361"/>
              <a:gd name="connsiteX551" fmla="*/ 66883 w 1628481"/>
              <a:gd name="connsiteY551" fmla="*/ 1390345 h 1887361"/>
              <a:gd name="connsiteX552" fmla="*/ 61185 w 1628481"/>
              <a:gd name="connsiteY552" fmla="*/ 1400055 h 1887361"/>
              <a:gd name="connsiteX553" fmla="*/ 70857 w 1628481"/>
              <a:gd name="connsiteY553" fmla="*/ 1415951 h 1887361"/>
              <a:gd name="connsiteX554" fmla="*/ 83154 w 1628481"/>
              <a:gd name="connsiteY554" fmla="*/ 1420337 h 1887361"/>
              <a:gd name="connsiteX555" fmla="*/ 80230 w 1628481"/>
              <a:gd name="connsiteY555" fmla="*/ 1403691 h 1887361"/>
              <a:gd name="connsiteX556" fmla="*/ 66883 w 1628481"/>
              <a:gd name="connsiteY556" fmla="*/ 1390345 h 1887361"/>
              <a:gd name="connsiteX557" fmla="*/ 1326356 w 1628481"/>
              <a:gd name="connsiteY557" fmla="*/ 1373882 h 1887361"/>
              <a:gd name="connsiteX558" fmla="*/ 1327064 w 1628481"/>
              <a:gd name="connsiteY558" fmla="*/ 1375124 h 1887361"/>
              <a:gd name="connsiteX559" fmla="*/ 1330663 w 1628481"/>
              <a:gd name="connsiteY559" fmla="*/ 1383446 h 1887361"/>
              <a:gd name="connsiteX560" fmla="*/ 1330663 w 1628481"/>
              <a:gd name="connsiteY560" fmla="*/ 1399904 h 1887361"/>
              <a:gd name="connsiteX561" fmla="*/ 1338910 w 1628481"/>
              <a:gd name="connsiteY561" fmla="*/ 1399605 h 1887361"/>
              <a:gd name="connsiteX562" fmla="*/ 1345846 w 1628481"/>
              <a:gd name="connsiteY562" fmla="*/ 1422998 h 1887361"/>
              <a:gd name="connsiteX563" fmla="*/ 1356643 w 1628481"/>
              <a:gd name="connsiteY563" fmla="*/ 1418237 h 1887361"/>
              <a:gd name="connsiteX564" fmla="*/ 1337111 w 1628481"/>
              <a:gd name="connsiteY564" fmla="*/ 1387083 h 1887361"/>
              <a:gd name="connsiteX565" fmla="*/ 1326314 w 1628481"/>
              <a:gd name="connsiteY565" fmla="*/ 1375386 h 1887361"/>
              <a:gd name="connsiteX566" fmla="*/ 1330063 w 1628481"/>
              <a:gd name="connsiteY566" fmla="*/ 1377111 h 1887361"/>
              <a:gd name="connsiteX567" fmla="*/ 1326356 w 1628481"/>
              <a:gd name="connsiteY567" fmla="*/ 1373882 h 1887361"/>
              <a:gd name="connsiteX568" fmla="*/ 1606887 w 1628481"/>
              <a:gd name="connsiteY568" fmla="*/ 1362828 h 1887361"/>
              <a:gd name="connsiteX569" fmla="*/ 1613448 w 1628481"/>
              <a:gd name="connsiteY569" fmla="*/ 1370851 h 1887361"/>
              <a:gd name="connsiteX570" fmla="*/ 1606887 w 1628481"/>
              <a:gd name="connsiteY570" fmla="*/ 1362828 h 1887361"/>
              <a:gd name="connsiteX571" fmla="*/ 1434172 w 1628481"/>
              <a:gd name="connsiteY571" fmla="*/ 1362078 h 1887361"/>
              <a:gd name="connsiteX572" fmla="*/ 1434654 w 1628481"/>
              <a:gd name="connsiteY572" fmla="*/ 1362115 h 1887361"/>
              <a:gd name="connsiteX573" fmla="*/ 1434134 w 1628481"/>
              <a:gd name="connsiteY573" fmla="*/ 1362453 h 1887361"/>
              <a:gd name="connsiteX574" fmla="*/ 1442457 w 1628481"/>
              <a:gd name="connsiteY574" fmla="*/ 1360091 h 1887361"/>
              <a:gd name="connsiteX575" fmla="*/ 1447003 w 1628481"/>
              <a:gd name="connsiteY575" fmla="*/ 1363053 h 1887361"/>
              <a:gd name="connsiteX576" fmla="*/ 1434654 w 1628481"/>
              <a:gd name="connsiteY576" fmla="*/ 1362115 h 1887361"/>
              <a:gd name="connsiteX577" fmla="*/ 1436946 w 1628481"/>
              <a:gd name="connsiteY577" fmla="*/ 1360625 h 1887361"/>
              <a:gd name="connsiteX578" fmla="*/ 1442457 w 1628481"/>
              <a:gd name="connsiteY578" fmla="*/ 1360091 h 1887361"/>
              <a:gd name="connsiteX579" fmla="*/ 1472036 w 1628481"/>
              <a:gd name="connsiteY579" fmla="*/ 1357804 h 1887361"/>
              <a:gd name="connsiteX580" fmla="*/ 1477022 w 1628481"/>
              <a:gd name="connsiteY580" fmla="*/ 1361591 h 1887361"/>
              <a:gd name="connsiteX581" fmla="*/ 1476985 w 1628481"/>
              <a:gd name="connsiteY581" fmla="*/ 1361966 h 1887361"/>
              <a:gd name="connsiteX582" fmla="*/ 1464088 w 1628481"/>
              <a:gd name="connsiteY582" fmla="*/ 1359491 h 1887361"/>
              <a:gd name="connsiteX583" fmla="*/ 1472036 w 1628481"/>
              <a:gd name="connsiteY583" fmla="*/ 1357804 h 1887361"/>
              <a:gd name="connsiteX584" fmla="*/ 45589 w 1628481"/>
              <a:gd name="connsiteY584" fmla="*/ 1356454 h 1887361"/>
              <a:gd name="connsiteX585" fmla="*/ 50500 w 1628481"/>
              <a:gd name="connsiteY585" fmla="*/ 1362903 h 1887361"/>
              <a:gd name="connsiteX586" fmla="*/ 33817 w 1628481"/>
              <a:gd name="connsiteY586" fmla="*/ 1362903 h 1887361"/>
              <a:gd name="connsiteX587" fmla="*/ 45589 w 1628481"/>
              <a:gd name="connsiteY587" fmla="*/ 1356454 h 1887361"/>
              <a:gd name="connsiteX588" fmla="*/ 1381986 w 1628481"/>
              <a:gd name="connsiteY588" fmla="*/ 1348956 h 1887361"/>
              <a:gd name="connsiteX589" fmla="*/ 1381986 w 1628481"/>
              <a:gd name="connsiteY589" fmla="*/ 1356154 h 1887361"/>
              <a:gd name="connsiteX590" fmla="*/ 1381986 w 1628481"/>
              <a:gd name="connsiteY590" fmla="*/ 1348993 h 1887361"/>
              <a:gd name="connsiteX591" fmla="*/ 1481596 w 1628481"/>
              <a:gd name="connsiteY591" fmla="*/ 1345770 h 1887361"/>
              <a:gd name="connsiteX592" fmla="*/ 1482496 w 1628481"/>
              <a:gd name="connsiteY592" fmla="*/ 1350794 h 1887361"/>
              <a:gd name="connsiteX593" fmla="*/ 1493743 w 1628481"/>
              <a:gd name="connsiteY593" fmla="*/ 1349631 h 1887361"/>
              <a:gd name="connsiteX594" fmla="*/ 1518299 w 1628481"/>
              <a:gd name="connsiteY594" fmla="*/ 1363765 h 1887361"/>
              <a:gd name="connsiteX595" fmla="*/ 1518261 w 1628481"/>
              <a:gd name="connsiteY595" fmla="*/ 1363990 h 1887361"/>
              <a:gd name="connsiteX596" fmla="*/ 1475635 w 1628481"/>
              <a:gd name="connsiteY596" fmla="*/ 1357542 h 1887361"/>
              <a:gd name="connsiteX597" fmla="*/ 1470349 w 1628481"/>
              <a:gd name="connsiteY597" fmla="*/ 1354093 h 1887361"/>
              <a:gd name="connsiteX598" fmla="*/ 1481596 w 1628481"/>
              <a:gd name="connsiteY598" fmla="*/ 1345770 h 1887361"/>
              <a:gd name="connsiteX599" fmla="*/ 90014 w 1628481"/>
              <a:gd name="connsiteY599" fmla="*/ 1341121 h 1887361"/>
              <a:gd name="connsiteX600" fmla="*/ 104748 w 1628481"/>
              <a:gd name="connsiteY600" fmla="*/ 1360166 h 1887361"/>
              <a:gd name="connsiteX601" fmla="*/ 104748 w 1628481"/>
              <a:gd name="connsiteY601" fmla="*/ 1360278 h 1887361"/>
              <a:gd name="connsiteX602" fmla="*/ 81842 w 1628481"/>
              <a:gd name="connsiteY602" fmla="*/ 1346332 h 1887361"/>
              <a:gd name="connsiteX603" fmla="*/ 90014 w 1628481"/>
              <a:gd name="connsiteY603" fmla="*/ 1341121 h 1887361"/>
              <a:gd name="connsiteX604" fmla="*/ 1390384 w 1628481"/>
              <a:gd name="connsiteY604" fmla="*/ 1338834 h 1887361"/>
              <a:gd name="connsiteX605" fmla="*/ 1399672 w 1628481"/>
              <a:gd name="connsiteY605" fmla="*/ 1342227 h 1887361"/>
              <a:gd name="connsiteX606" fmla="*/ 1399570 w 1628481"/>
              <a:gd name="connsiteY606" fmla="*/ 1342363 h 1887361"/>
              <a:gd name="connsiteX607" fmla="*/ 1387980 w 1628481"/>
              <a:gd name="connsiteY607" fmla="*/ 1334907 h 1887361"/>
              <a:gd name="connsiteX608" fmla="*/ 1385398 w 1628481"/>
              <a:gd name="connsiteY608" fmla="*/ 1339058 h 1887361"/>
              <a:gd name="connsiteX609" fmla="*/ 1387275 w 1628481"/>
              <a:gd name="connsiteY609" fmla="*/ 1340160 h 1887361"/>
              <a:gd name="connsiteX610" fmla="*/ 1390182 w 1628481"/>
              <a:gd name="connsiteY610" fmla="*/ 1340807 h 1887361"/>
              <a:gd name="connsiteX611" fmla="*/ 1398219 w 1628481"/>
              <a:gd name="connsiteY611" fmla="*/ 1344158 h 1887361"/>
              <a:gd name="connsiteX612" fmla="*/ 1399570 w 1628481"/>
              <a:gd name="connsiteY612" fmla="*/ 1342363 h 1887361"/>
              <a:gd name="connsiteX613" fmla="*/ 1402193 w 1628481"/>
              <a:gd name="connsiteY613" fmla="*/ 1343371 h 1887361"/>
              <a:gd name="connsiteX614" fmla="*/ 1410141 w 1628481"/>
              <a:gd name="connsiteY614" fmla="*/ 1341759 h 1887361"/>
              <a:gd name="connsiteX615" fmla="*/ 1397980 w 1628481"/>
              <a:gd name="connsiteY615" fmla="*/ 1337939 h 1887361"/>
              <a:gd name="connsiteX616" fmla="*/ 1520323 w 1628481"/>
              <a:gd name="connsiteY616" fmla="*/ 1332574 h 1887361"/>
              <a:gd name="connsiteX617" fmla="*/ 1500191 w 1628481"/>
              <a:gd name="connsiteY617" fmla="*/ 1344083 h 1887361"/>
              <a:gd name="connsiteX618" fmla="*/ 1500154 w 1628481"/>
              <a:gd name="connsiteY618" fmla="*/ 1344458 h 1887361"/>
              <a:gd name="connsiteX619" fmla="*/ 1504240 w 1628481"/>
              <a:gd name="connsiteY619" fmla="*/ 1350081 h 1887361"/>
              <a:gd name="connsiteX620" fmla="*/ 1488532 w 1628481"/>
              <a:gd name="connsiteY620" fmla="*/ 1346332 h 1887361"/>
              <a:gd name="connsiteX621" fmla="*/ 1520323 w 1628481"/>
              <a:gd name="connsiteY621" fmla="*/ 1332574 h 1887361"/>
              <a:gd name="connsiteX622" fmla="*/ 1576596 w 1628481"/>
              <a:gd name="connsiteY622" fmla="*/ 1332311 h 1887361"/>
              <a:gd name="connsiteX623" fmla="*/ 1597215 w 1628481"/>
              <a:gd name="connsiteY623" fmla="*/ 1339922 h 1887361"/>
              <a:gd name="connsiteX624" fmla="*/ 1597327 w 1628481"/>
              <a:gd name="connsiteY624" fmla="*/ 1340034 h 1887361"/>
              <a:gd name="connsiteX625" fmla="*/ 1596202 w 1628481"/>
              <a:gd name="connsiteY625" fmla="*/ 1342358 h 1887361"/>
              <a:gd name="connsiteX626" fmla="*/ 1574796 w 1628481"/>
              <a:gd name="connsiteY626" fmla="*/ 1336060 h 1887361"/>
              <a:gd name="connsiteX627" fmla="*/ 1576596 w 1628481"/>
              <a:gd name="connsiteY627" fmla="*/ 1332311 h 1887361"/>
              <a:gd name="connsiteX628" fmla="*/ 1526280 w 1628481"/>
              <a:gd name="connsiteY628" fmla="*/ 1330452 h 1887361"/>
              <a:gd name="connsiteX629" fmla="*/ 1535094 w 1628481"/>
              <a:gd name="connsiteY629" fmla="*/ 1330699 h 1887361"/>
              <a:gd name="connsiteX630" fmla="*/ 1535057 w 1628481"/>
              <a:gd name="connsiteY630" fmla="*/ 1330924 h 1887361"/>
              <a:gd name="connsiteX631" fmla="*/ 1528037 w 1628481"/>
              <a:gd name="connsiteY631" fmla="*/ 1330680 h 1887361"/>
              <a:gd name="connsiteX632" fmla="*/ 1524481 w 1628481"/>
              <a:gd name="connsiteY632" fmla="*/ 1330217 h 1887361"/>
              <a:gd name="connsiteX633" fmla="*/ 1526280 w 1628481"/>
              <a:gd name="connsiteY633" fmla="*/ 1330452 h 1887361"/>
              <a:gd name="connsiteX634" fmla="*/ 1525101 w 1628481"/>
              <a:gd name="connsiteY634" fmla="*/ 1330418 h 1887361"/>
              <a:gd name="connsiteX635" fmla="*/ 1517736 w 1628481"/>
              <a:gd name="connsiteY635" fmla="*/ 1330212 h 1887361"/>
              <a:gd name="connsiteX636" fmla="*/ 1525101 w 1628481"/>
              <a:gd name="connsiteY636" fmla="*/ 1330418 h 1887361"/>
              <a:gd name="connsiteX637" fmla="*/ 1527934 w 1628481"/>
              <a:gd name="connsiteY637" fmla="*/ 1331336 h 1887361"/>
              <a:gd name="connsiteX638" fmla="*/ 1524185 w 1628481"/>
              <a:gd name="connsiteY638" fmla="*/ 1331336 h 1887361"/>
              <a:gd name="connsiteX639" fmla="*/ 91889 w 1628481"/>
              <a:gd name="connsiteY639" fmla="*/ 1323651 h 1887361"/>
              <a:gd name="connsiteX640" fmla="*/ 97962 w 1628481"/>
              <a:gd name="connsiteY640" fmla="*/ 1337110 h 1887361"/>
              <a:gd name="connsiteX641" fmla="*/ 91889 w 1628481"/>
              <a:gd name="connsiteY641" fmla="*/ 1323651 h 1887361"/>
              <a:gd name="connsiteX642" fmla="*/ 1600158 w 1628481"/>
              <a:gd name="connsiteY642" fmla="*/ 1319457 h 1887361"/>
              <a:gd name="connsiteX643" fmla="*/ 1606925 w 1628481"/>
              <a:gd name="connsiteY643" fmla="*/ 1319715 h 1887361"/>
              <a:gd name="connsiteX644" fmla="*/ 1614910 w 1628481"/>
              <a:gd name="connsiteY644" fmla="*/ 1339734 h 1887361"/>
              <a:gd name="connsiteX645" fmla="*/ 1594965 w 1628481"/>
              <a:gd name="connsiteY645" fmla="*/ 1322789 h 1887361"/>
              <a:gd name="connsiteX646" fmla="*/ 1600158 w 1628481"/>
              <a:gd name="connsiteY646" fmla="*/ 1319457 h 1887361"/>
              <a:gd name="connsiteX647" fmla="*/ 1491974 w 1628481"/>
              <a:gd name="connsiteY647" fmla="*/ 1317486 h 1887361"/>
              <a:gd name="connsiteX648" fmla="*/ 1492244 w 1628481"/>
              <a:gd name="connsiteY648" fmla="*/ 1317727 h 1887361"/>
              <a:gd name="connsiteX649" fmla="*/ 1492094 w 1628481"/>
              <a:gd name="connsiteY649" fmla="*/ 1317802 h 1887361"/>
              <a:gd name="connsiteX650" fmla="*/ 1489706 w 1628481"/>
              <a:gd name="connsiteY650" fmla="*/ 1311510 h 1887361"/>
              <a:gd name="connsiteX651" fmla="*/ 1489909 w 1628481"/>
              <a:gd name="connsiteY651" fmla="*/ 1312044 h 1887361"/>
              <a:gd name="connsiteX652" fmla="*/ 1495543 w 1628481"/>
              <a:gd name="connsiteY652" fmla="*/ 1312479 h 1887361"/>
              <a:gd name="connsiteX653" fmla="*/ 79442 w 1628481"/>
              <a:gd name="connsiteY653" fmla="*/ 1309592 h 1887361"/>
              <a:gd name="connsiteX654" fmla="*/ 82104 w 1628481"/>
              <a:gd name="connsiteY654" fmla="*/ 1322639 h 1887361"/>
              <a:gd name="connsiteX655" fmla="*/ 79442 w 1628481"/>
              <a:gd name="connsiteY655" fmla="*/ 1309592 h 1887361"/>
              <a:gd name="connsiteX656" fmla="*/ 1451229 w 1628481"/>
              <a:gd name="connsiteY656" fmla="*/ 1302357 h 1887361"/>
              <a:gd name="connsiteX657" fmla="*/ 1455845 w 1628481"/>
              <a:gd name="connsiteY657" fmla="*/ 1305422 h 1887361"/>
              <a:gd name="connsiteX658" fmla="*/ 1447226 w 1628481"/>
              <a:gd name="connsiteY658" fmla="*/ 1305689 h 1887361"/>
              <a:gd name="connsiteX659" fmla="*/ 1447103 w 1628481"/>
              <a:gd name="connsiteY659" fmla="*/ 1304677 h 1887361"/>
              <a:gd name="connsiteX660" fmla="*/ 1447813 w 1628481"/>
              <a:gd name="connsiteY660" fmla="*/ 1303880 h 1887361"/>
              <a:gd name="connsiteX661" fmla="*/ 1451229 w 1628481"/>
              <a:gd name="connsiteY661" fmla="*/ 1302357 h 1887361"/>
              <a:gd name="connsiteX662" fmla="*/ 42515 w 1628481"/>
              <a:gd name="connsiteY662" fmla="*/ 1287961 h 1887361"/>
              <a:gd name="connsiteX663" fmla="*/ 66621 w 1628481"/>
              <a:gd name="connsiteY663" fmla="*/ 1317165 h 1887361"/>
              <a:gd name="connsiteX664" fmla="*/ 65309 w 1628481"/>
              <a:gd name="connsiteY664" fmla="*/ 1336997 h 1887361"/>
              <a:gd name="connsiteX665" fmla="*/ 79855 w 1628481"/>
              <a:gd name="connsiteY665" fmla="*/ 1353230 h 1887361"/>
              <a:gd name="connsiteX666" fmla="*/ 62947 w 1628481"/>
              <a:gd name="connsiteY666" fmla="*/ 1354167 h 1887361"/>
              <a:gd name="connsiteX667" fmla="*/ 54849 w 1628481"/>
              <a:gd name="connsiteY667" fmla="*/ 1335235 h 1887361"/>
              <a:gd name="connsiteX668" fmla="*/ 34230 w 1628481"/>
              <a:gd name="connsiteY668" fmla="*/ 1336810 h 1887361"/>
              <a:gd name="connsiteX669" fmla="*/ 37679 w 1628481"/>
              <a:gd name="connsiteY669" fmla="*/ 1325113 h 1887361"/>
              <a:gd name="connsiteX670" fmla="*/ 50688 w 1628481"/>
              <a:gd name="connsiteY670" fmla="*/ 1326462 h 1887361"/>
              <a:gd name="connsiteX671" fmla="*/ 45739 w 1628481"/>
              <a:gd name="connsiteY671" fmla="*/ 1307230 h 1887361"/>
              <a:gd name="connsiteX672" fmla="*/ 42515 w 1628481"/>
              <a:gd name="connsiteY672" fmla="*/ 1287961 h 1887361"/>
              <a:gd name="connsiteX673" fmla="*/ 1475785 w 1628481"/>
              <a:gd name="connsiteY673" fmla="*/ 1280875 h 1887361"/>
              <a:gd name="connsiteX674" fmla="*/ 1474361 w 1628481"/>
              <a:gd name="connsiteY674" fmla="*/ 1297783 h 1887361"/>
              <a:gd name="connsiteX675" fmla="*/ 1474323 w 1628481"/>
              <a:gd name="connsiteY675" fmla="*/ 1298158 h 1887361"/>
              <a:gd name="connsiteX676" fmla="*/ 1475785 w 1628481"/>
              <a:gd name="connsiteY676" fmla="*/ 1280875 h 1887361"/>
              <a:gd name="connsiteX677" fmla="*/ 1502141 w 1628481"/>
              <a:gd name="connsiteY677" fmla="*/ 1276526 h 1887361"/>
              <a:gd name="connsiteX678" fmla="*/ 1502141 w 1628481"/>
              <a:gd name="connsiteY678" fmla="*/ 1276564 h 1887361"/>
              <a:gd name="connsiteX679" fmla="*/ 1505890 w 1628481"/>
              <a:gd name="connsiteY679" fmla="*/ 1283574 h 1887361"/>
              <a:gd name="connsiteX680" fmla="*/ 1502141 w 1628481"/>
              <a:gd name="connsiteY680" fmla="*/ 1276526 h 1887361"/>
              <a:gd name="connsiteX681" fmla="*/ 1625557 w 1628481"/>
              <a:gd name="connsiteY681" fmla="*/ 1271765 h 1887361"/>
              <a:gd name="connsiteX682" fmla="*/ 1625669 w 1628481"/>
              <a:gd name="connsiteY682" fmla="*/ 1271878 h 1887361"/>
              <a:gd name="connsiteX683" fmla="*/ 1622408 w 1628481"/>
              <a:gd name="connsiteY683" fmla="*/ 1279001 h 1887361"/>
              <a:gd name="connsiteX684" fmla="*/ 1625557 w 1628481"/>
              <a:gd name="connsiteY684" fmla="*/ 1271765 h 1887361"/>
              <a:gd name="connsiteX685" fmla="*/ 1543642 w 1628481"/>
              <a:gd name="connsiteY685" fmla="*/ 1254482 h 1887361"/>
              <a:gd name="connsiteX686" fmla="*/ 1564936 w 1628481"/>
              <a:gd name="connsiteY686" fmla="*/ 1260781 h 1887361"/>
              <a:gd name="connsiteX687" fmla="*/ 1566848 w 1628481"/>
              <a:gd name="connsiteY687" fmla="*/ 1264117 h 1887361"/>
              <a:gd name="connsiteX688" fmla="*/ 1566810 w 1628481"/>
              <a:gd name="connsiteY688" fmla="*/ 1264342 h 1887361"/>
              <a:gd name="connsiteX689" fmla="*/ 1546603 w 1628481"/>
              <a:gd name="connsiteY689" fmla="*/ 1263068 h 1887361"/>
              <a:gd name="connsiteX690" fmla="*/ 1536481 w 1628481"/>
              <a:gd name="connsiteY690" fmla="*/ 1255120 h 1887361"/>
              <a:gd name="connsiteX691" fmla="*/ 1543642 w 1628481"/>
              <a:gd name="connsiteY691" fmla="*/ 1254482 h 1887361"/>
              <a:gd name="connsiteX692" fmla="*/ 1495468 w 1628481"/>
              <a:gd name="connsiteY692" fmla="*/ 1238849 h 1887361"/>
              <a:gd name="connsiteX693" fmla="*/ 1495612 w 1628481"/>
              <a:gd name="connsiteY693" fmla="*/ 1238898 h 1887361"/>
              <a:gd name="connsiteX694" fmla="*/ 1495476 w 1628481"/>
              <a:gd name="connsiteY694" fmla="*/ 1238912 h 1887361"/>
              <a:gd name="connsiteX695" fmla="*/ 1499929 w 1628481"/>
              <a:gd name="connsiteY695" fmla="*/ 1238324 h 1887361"/>
              <a:gd name="connsiteX696" fmla="*/ 1502478 w 1628481"/>
              <a:gd name="connsiteY696" fmla="*/ 1240198 h 1887361"/>
              <a:gd name="connsiteX697" fmla="*/ 1505027 w 1628481"/>
              <a:gd name="connsiteY697" fmla="*/ 1242110 h 1887361"/>
              <a:gd name="connsiteX698" fmla="*/ 1495612 w 1628481"/>
              <a:gd name="connsiteY698" fmla="*/ 1238898 h 1887361"/>
              <a:gd name="connsiteX699" fmla="*/ 1500041 w 1628481"/>
              <a:gd name="connsiteY699" fmla="*/ 1238436 h 1887361"/>
              <a:gd name="connsiteX700" fmla="*/ 1502250 w 1628481"/>
              <a:gd name="connsiteY700" fmla="*/ 1224651 h 1887361"/>
              <a:gd name="connsiteX701" fmla="*/ 1502628 w 1628481"/>
              <a:gd name="connsiteY701" fmla="*/ 1224715 h 1887361"/>
              <a:gd name="connsiteX702" fmla="*/ 1502478 w 1628481"/>
              <a:gd name="connsiteY702" fmla="*/ 1224790 h 1887361"/>
              <a:gd name="connsiteX703" fmla="*/ 87203 w 1628481"/>
              <a:gd name="connsiteY703" fmla="*/ 1217030 h 1887361"/>
              <a:gd name="connsiteX704" fmla="*/ 100886 w 1628481"/>
              <a:gd name="connsiteY704" fmla="*/ 1236112 h 1887361"/>
              <a:gd name="connsiteX705" fmla="*/ 104335 w 1628481"/>
              <a:gd name="connsiteY705" fmla="*/ 1226440 h 1887361"/>
              <a:gd name="connsiteX706" fmla="*/ 87203 w 1628481"/>
              <a:gd name="connsiteY706" fmla="*/ 1217030 h 1887361"/>
              <a:gd name="connsiteX707" fmla="*/ 130803 w 1628481"/>
              <a:gd name="connsiteY707" fmla="*/ 1201359 h 1887361"/>
              <a:gd name="connsiteX708" fmla="*/ 134815 w 1628481"/>
              <a:gd name="connsiteY708" fmla="*/ 1208857 h 1887361"/>
              <a:gd name="connsiteX709" fmla="*/ 162894 w 1628481"/>
              <a:gd name="connsiteY709" fmla="*/ 1225165 h 1887361"/>
              <a:gd name="connsiteX710" fmla="*/ 162894 w 1628481"/>
              <a:gd name="connsiteY710" fmla="*/ 1225315 h 1887361"/>
              <a:gd name="connsiteX711" fmla="*/ 136202 w 1628481"/>
              <a:gd name="connsiteY711" fmla="*/ 1223478 h 1887361"/>
              <a:gd name="connsiteX712" fmla="*/ 130803 w 1628481"/>
              <a:gd name="connsiteY712" fmla="*/ 1201359 h 1887361"/>
              <a:gd name="connsiteX713" fmla="*/ 1619249 w 1628481"/>
              <a:gd name="connsiteY713" fmla="*/ 1174203 h 1887361"/>
              <a:gd name="connsiteX714" fmla="*/ 1619296 w 1628481"/>
              <a:gd name="connsiteY714" fmla="*/ 1174367 h 1887361"/>
              <a:gd name="connsiteX715" fmla="*/ 1619184 w 1628481"/>
              <a:gd name="connsiteY715" fmla="*/ 1174254 h 1887361"/>
              <a:gd name="connsiteX716" fmla="*/ 1615247 w 1628481"/>
              <a:gd name="connsiteY716" fmla="*/ 1150598 h 1887361"/>
              <a:gd name="connsiteX717" fmla="*/ 1624700 w 1628481"/>
              <a:gd name="connsiteY717" fmla="*/ 1169968 h 1887361"/>
              <a:gd name="connsiteX718" fmla="*/ 1619249 w 1628481"/>
              <a:gd name="connsiteY718" fmla="*/ 1174203 h 1887361"/>
              <a:gd name="connsiteX719" fmla="*/ 1616850 w 1628481"/>
              <a:gd name="connsiteY719" fmla="*/ 1165885 h 1887361"/>
              <a:gd name="connsiteX720" fmla="*/ 1604563 w 1628481"/>
              <a:gd name="connsiteY720" fmla="*/ 1160383 h 1887361"/>
              <a:gd name="connsiteX721" fmla="*/ 1615247 w 1628481"/>
              <a:gd name="connsiteY721" fmla="*/ 1150598 h 1887361"/>
              <a:gd name="connsiteX722" fmla="*/ 1608251 w 1628481"/>
              <a:gd name="connsiteY722" fmla="*/ 1144211 h 1887361"/>
              <a:gd name="connsiteX723" fmla="*/ 1602051 w 1628481"/>
              <a:gd name="connsiteY723" fmla="*/ 1149511 h 1887361"/>
              <a:gd name="connsiteX724" fmla="*/ 1608251 w 1628481"/>
              <a:gd name="connsiteY724" fmla="*/ 1144211 h 1887361"/>
              <a:gd name="connsiteX725" fmla="*/ 139650 w 1628481"/>
              <a:gd name="connsiteY725" fmla="*/ 1120194 h 1887361"/>
              <a:gd name="connsiteX726" fmla="*/ 130390 w 1628481"/>
              <a:gd name="connsiteY726" fmla="*/ 1125255 h 1887361"/>
              <a:gd name="connsiteX727" fmla="*/ 139650 w 1628481"/>
              <a:gd name="connsiteY727" fmla="*/ 1120194 h 1887361"/>
              <a:gd name="connsiteX728" fmla="*/ 1515838 w 1628481"/>
              <a:gd name="connsiteY728" fmla="*/ 1103695 h 1887361"/>
              <a:gd name="connsiteX729" fmla="*/ 1515225 w 1628481"/>
              <a:gd name="connsiteY729" fmla="*/ 1104111 h 1887361"/>
              <a:gd name="connsiteX730" fmla="*/ 1515262 w 1628481"/>
              <a:gd name="connsiteY730" fmla="*/ 1103736 h 1887361"/>
              <a:gd name="connsiteX731" fmla="*/ 121656 w 1628481"/>
              <a:gd name="connsiteY731" fmla="*/ 1103136 h 1887361"/>
              <a:gd name="connsiteX732" fmla="*/ 120681 w 1628481"/>
              <a:gd name="connsiteY732" fmla="*/ 1130354 h 1887361"/>
              <a:gd name="connsiteX733" fmla="*/ 121656 w 1628481"/>
              <a:gd name="connsiteY733" fmla="*/ 1103136 h 1887361"/>
              <a:gd name="connsiteX734" fmla="*/ 134688 w 1628481"/>
              <a:gd name="connsiteY734" fmla="*/ 1102550 h 1887361"/>
              <a:gd name="connsiteX735" fmla="*/ 139388 w 1628481"/>
              <a:gd name="connsiteY735" fmla="*/ 1104223 h 1887361"/>
              <a:gd name="connsiteX736" fmla="*/ 134632 w 1628481"/>
              <a:gd name="connsiteY736" fmla="*/ 1102612 h 1887361"/>
              <a:gd name="connsiteX737" fmla="*/ 1530220 w 1628481"/>
              <a:gd name="connsiteY737" fmla="*/ 1100362 h 1887361"/>
              <a:gd name="connsiteX738" fmla="*/ 1528140 w 1628481"/>
              <a:gd name="connsiteY738" fmla="*/ 1102808 h 1887361"/>
              <a:gd name="connsiteX739" fmla="*/ 1515838 w 1628481"/>
              <a:gd name="connsiteY739" fmla="*/ 1103695 h 1887361"/>
              <a:gd name="connsiteX740" fmla="*/ 1518463 w 1628481"/>
              <a:gd name="connsiteY740" fmla="*/ 1101913 h 1887361"/>
              <a:gd name="connsiteX741" fmla="*/ 1530220 w 1628481"/>
              <a:gd name="connsiteY741" fmla="*/ 1100362 h 1887361"/>
              <a:gd name="connsiteX742" fmla="*/ 153784 w 1628481"/>
              <a:gd name="connsiteY742" fmla="*/ 1094063 h 1887361"/>
              <a:gd name="connsiteX743" fmla="*/ 155562 w 1628481"/>
              <a:gd name="connsiteY743" fmla="*/ 1097229 h 1887361"/>
              <a:gd name="connsiteX744" fmla="*/ 158404 w 1628481"/>
              <a:gd name="connsiteY744" fmla="*/ 1095340 h 1887361"/>
              <a:gd name="connsiteX745" fmla="*/ 1547016 w 1628481"/>
              <a:gd name="connsiteY745" fmla="*/ 1073107 h 1887361"/>
              <a:gd name="connsiteX746" fmla="*/ 1550765 w 1628481"/>
              <a:gd name="connsiteY746" fmla="*/ 1090277 h 1887361"/>
              <a:gd name="connsiteX747" fmla="*/ 1547016 w 1628481"/>
              <a:gd name="connsiteY747" fmla="*/ 1073107 h 1887361"/>
              <a:gd name="connsiteX748" fmla="*/ 116032 w 1628481"/>
              <a:gd name="connsiteY748" fmla="*/ 1067483 h 1887361"/>
              <a:gd name="connsiteX749" fmla="*/ 120606 w 1628481"/>
              <a:gd name="connsiteY749" fmla="*/ 1073107 h 1887361"/>
              <a:gd name="connsiteX750" fmla="*/ 116032 w 1628481"/>
              <a:gd name="connsiteY750" fmla="*/ 1067483 h 1887361"/>
              <a:gd name="connsiteX751" fmla="*/ 97747 w 1628481"/>
              <a:gd name="connsiteY751" fmla="*/ 1065224 h 1887361"/>
              <a:gd name="connsiteX752" fmla="*/ 106435 w 1628481"/>
              <a:gd name="connsiteY752" fmla="*/ 1065384 h 1887361"/>
              <a:gd name="connsiteX753" fmla="*/ 103698 w 1628481"/>
              <a:gd name="connsiteY753" fmla="*/ 1071720 h 1887361"/>
              <a:gd name="connsiteX754" fmla="*/ 101861 w 1628481"/>
              <a:gd name="connsiteY754" fmla="*/ 1067971 h 1887361"/>
              <a:gd name="connsiteX755" fmla="*/ 91814 w 1628481"/>
              <a:gd name="connsiteY755" fmla="*/ 1066921 h 1887361"/>
              <a:gd name="connsiteX756" fmla="*/ 97747 w 1628481"/>
              <a:gd name="connsiteY756" fmla="*/ 1065224 h 1887361"/>
              <a:gd name="connsiteX757" fmla="*/ 1584094 w 1628481"/>
              <a:gd name="connsiteY757" fmla="*/ 1034942 h 1887361"/>
              <a:gd name="connsiteX758" fmla="*/ 1588255 w 1628481"/>
              <a:gd name="connsiteY758" fmla="*/ 1042065 h 1887361"/>
              <a:gd name="connsiteX759" fmla="*/ 1588217 w 1628481"/>
              <a:gd name="connsiteY759" fmla="*/ 1042440 h 1887361"/>
              <a:gd name="connsiteX760" fmla="*/ 1579482 w 1628481"/>
              <a:gd name="connsiteY760" fmla="*/ 1038691 h 1887361"/>
              <a:gd name="connsiteX761" fmla="*/ 1584094 w 1628481"/>
              <a:gd name="connsiteY761" fmla="*/ 1034942 h 1887361"/>
              <a:gd name="connsiteX762" fmla="*/ 260261 w 1628481"/>
              <a:gd name="connsiteY762" fmla="*/ 1009926 h 1887361"/>
              <a:gd name="connsiteX763" fmla="*/ 262880 w 1628481"/>
              <a:gd name="connsiteY763" fmla="*/ 1011474 h 1887361"/>
              <a:gd name="connsiteX764" fmla="*/ 257294 w 1628481"/>
              <a:gd name="connsiteY764" fmla="*/ 1014028 h 1887361"/>
              <a:gd name="connsiteX765" fmla="*/ 259943 w 1628481"/>
              <a:gd name="connsiteY765" fmla="*/ 1018310 h 1887361"/>
              <a:gd name="connsiteX766" fmla="*/ 263726 w 1628481"/>
              <a:gd name="connsiteY766" fmla="*/ 1020733 h 1887361"/>
              <a:gd name="connsiteX767" fmla="*/ 270792 w 1628481"/>
              <a:gd name="connsiteY767" fmla="*/ 1019855 h 1887361"/>
              <a:gd name="connsiteX768" fmla="*/ 271567 w 1628481"/>
              <a:gd name="connsiteY768" fmla="*/ 1018634 h 1887361"/>
              <a:gd name="connsiteX769" fmla="*/ 269018 w 1628481"/>
              <a:gd name="connsiteY769" fmla="*/ 1015794 h 1887361"/>
              <a:gd name="connsiteX770" fmla="*/ 268203 w 1628481"/>
              <a:gd name="connsiteY770" fmla="*/ 1015035 h 1887361"/>
              <a:gd name="connsiteX771" fmla="*/ 268299 w 1628481"/>
              <a:gd name="connsiteY771" fmla="*/ 1014992 h 1887361"/>
              <a:gd name="connsiteX772" fmla="*/ 264603 w 1628481"/>
              <a:gd name="connsiteY772" fmla="*/ 1010874 h 1887361"/>
              <a:gd name="connsiteX773" fmla="*/ 173278 w 1628481"/>
              <a:gd name="connsiteY773" fmla="*/ 1000377 h 1887361"/>
              <a:gd name="connsiteX774" fmla="*/ 167093 w 1628481"/>
              <a:gd name="connsiteY774" fmla="*/ 1002476 h 1887361"/>
              <a:gd name="connsiteX775" fmla="*/ 175078 w 1628481"/>
              <a:gd name="connsiteY775" fmla="*/ 1010911 h 1887361"/>
              <a:gd name="connsiteX776" fmla="*/ 186325 w 1628481"/>
              <a:gd name="connsiteY776" fmla="*/ 1015860 h 1887361"/>
              <a:gd name="connsiteX777" fmla="*/ 173278 w 1628481"/>
              <a:gd name="connsiteY777" fmla="*/ 1000377 h 1887361"/>
              <a:gd name="connsiteX778" fmla="*/ 143062 w 1628481"/>
              <a:gd name="connsiteY778" fmla="*/ 981332 h 1887361"/>
              <a:gd name="connsiteX779" fmla="*/ 154758 w 1628481"/>
              <a:gd name="connsiteY779" fmla="*/ 981857 h 1887361"/>
              <a:gd name="connsiteX780" fmla="*/ 159182 w 1628481"/>
              <a:gd name="connsiteY780" fmla="*/ 985643 h 1887361"/>
              <a:gd name="connsiteX781" fmla="*/ 143062 w 1628481"/>
              <a:gd name="connsiteY781" fmla="*/ 981332 h 1887361"/>
              <a:gd name="connsiteX782" fmla="*/ 189474 w 1628481"/>
              <a:gd name="connsiteY782" fmla="*/ 971209 h 1887361"/>
              <a:gd name="connsiteX783" fmla="*/ 191573 w 1628481"/>
              <a:gd name="connsiteY783" fmla="*/ 977358 h 1887361"/>
              <a:gd name="connsiteX784" fmla="*/ 189474 w 1628481"/>
              <a:gd name="connsiteY784" fmla="*/ 971209 h 1887361"/>
              <a:gd name="connsiteX785" fmla="*/ 137186 w 1628481"/>
              <a:gd name="connsiteY785" fmla="*/ 954334 h 1887361"/>
              <a:gd name="connsiteX786" fmla="*/ 138690 w 1628481"/>
              <a:gd name="connsiteY786" fmla="*/ 959246 h 1887361"/>
              <a:gd name="connsiteX787" fmla="*/ 135677 w 1628481"/>
              <a:gd name="connsiteY787" fmla="*/ 964386 h 1887361"/>
              <a:gd name="connsiteX788" fmla="*/ 129786 w 1628481"/>
              <a:gd name="connsiteY788" fmla="*/ 958051 h 1887361"/>
              <a:gd name="connsiteX789" fmla="*/ 137176 w 1628481"/>
              <a:gd name="connsiteY789" fmla="*/ 954302 h 1887361"/>
              <a:gd name="connsiteX790" fmla="*/ 137251 w 1628481"/>
              <a:gd name="connsiteY790" fmla="*/ 954302 h 1887361"/>
              <a:gd name="connsiteX791" fmla="*/ 137186 w 1628481"/>
              <a:gd name="connsiteY791" fmla="*/ 954334 h 1887361"/>
              <a:gd name="connsiteX792" fmla="*/ 154196 w 1628481"/>
              <a:gd name="connsiteY792" fmla="*/ 953627 h 1887361"/>
              <a:gd name="connsiteX793" fmla="*/ 188012 w 1628481"/>
              <a:gd name="connsiteY793" fmla="*/ 989280 h 1887361"/>
              <a:gd name="connsiteX794" fmla="*/ 171629 w 1628481"/>
              <a:gd name="connsiteY794" fmla="*/ 985531 h 1887361"/>
              <a:gd name="connsiteX795" fmla="*/ 164693 w 1628481"/>
              <a:gd name="connsiteY795" fmla="*/ 976008 h 1887361"/>
              <a:gd name="connsiteX796" fmla="*/ 144711 w 1628481"/>
              <a:gd name="connsiteY796" fmla="*/ 971547 h 1887361"/>
              <a:gd name="connsiteX797" fmla="*/ 148460 w 1628481"/>
              <a:gd name="connsiteY797" fmla="*/ 967798 h 1887361"/>
              <a:gd name="connsiteX798" fmla="*/ 160982 w 1628481"/>
              <a:gd name="connsiteY798" fmla="*/ 971547 h 1887361"/>
              <a:gd name="connsiteX799" fmla="*/ 154196 w 1628481"/>
              <a:gd name="connsiteY799" fmla="*/ 953627 h 1887361"/>
              <a:gd name="connsiteX800" fmla="*/ 285223 w 1628481"/>
              <a:gd name="connsiteY800" fmla="*/ 948191 h 1887361"/>
              <a:gd name="connsiteX801" fmla="*/ 287360 w 1628481"/>
              <a:gd name="connsiteY801" fmla="*/ 957638 h 1887361"/>
              <a:gd name="connsiteX802" fmla="*/ 290470 w 1628481"/>
              <a:gd name="connsiteY802" fmla="*/ 957392 h 1887361"/>
              <a:gd name="connsiteX803" fmla="*/ 287296 w 1628481"/>
              <a:gd name="connsiteY803" fmla="*/ 954126 h 1887361"/>
              <a:gd name="connsiteX804" fmla="*/ 287365 w 1628481"/>
              <a:gd name="connsiteY804" fmla="*/ 949898 h 1887361"/>
              <a:gd name="connsiteX805" fmla="*/ 133390 w 1628481"/>
              <a:gd name="connsiteY805" fmla="*/ 940356 h 1887361"/>
              <a:gd name="connsiteX806" fmla="*/ 141863 w 1628481"/>
              <a:gd name="connsiteY806" fmla="*/ 952090 h 1887361"/>
              <a:gd name="connsiteX807" fmla="*/ 133390 w 1628481"/>
              <a:gd name="connsiteY807" fmla="*/ 940356 h 1887361"/>
              <a:gd name="connsiteX808" fmla="*/ 1477247 w 1628481"/>
              <a:gd name="connsiteY808" fmla="*/ 937769 h 1887361"/>
              <a:gd name="connsiteX809" fmla="*/ 1477247 w 1628481"/>
              <a:gd name="connsiteY809" fmla="*/ 937806 h 1887361"/>
              <a:gd name="connsiteX810" fmla="*/ 1484745 w 1628481"/>
              <a:gd name="connsiteY810" fmla="*/ 944854 h 1887361"/>
              <a:gd name="connsiteX811" fmla="*/ 1477247 w 1628481"/>
              <a:gd name="connsiteY811" fmla="*/ 937769 h 1887361"/>
              <a:gd name="connsiteX812" fmla="*/ 1432897 w 1628481"/>
              <a:gd name="connsiteY812" fmla="*/ 911564 h 1887361"/>
              <a:gd name="connsiteX813" fmla="*/ 1432897 w 1628481"/>
              <a:gd name="connsiteY813" fmla="*/ 911676 h 1887361"/>
              <a:gd name="connsiteX814" fmla="*/ 1432732 w 1628481"/>
              <a:gd name="connsiteY814" fmla="*/ 911667 h 1887361"/>
              <a:gd name="connsiteX815" fmla="*/ 1427986 w 1628481"/>
              <a:gd name="connsiteY815" fmla="*/ 906315 h 1887361"/>
              <a:gd name="connsiteX816" fmla="*/ 1424424 w 1628481"/>
              <a:gd name="connsiteY816" fmla="*/ 907102 h 1887361"/>
              <a:gd name="connsiteX817" fmla="*/ 1421013 w 1628481"/>
              <a:gd name="connsiteY817" fmla="*/ 911048 h 1887361"/>
              <a:gd name="connsiteX818" fmla="*/ 1432732 w 1628481"/>
              <a:gd name="connsiteY818" fmla="*/ 911667 h 1887361"/>
              <a:gd name="connsiteX819" fmla="*/ 1427612 w 1628481"/>
              <a:gd name="connsiteY819" fmla="*/ 914881 h 1887361"/>
              <a:gd name="connsiteX820" fmla="*/ 1444556 w 1628481"/>
              <a:gd name="connsiteY820" fmla="*/ 926822 h 1887361"/>
              <a:gd name="connsiteX821" fmla="*/ 1450142 w 1628481"/>
              <a:gd name="connsiteY821" fmla="*/ 919099 h 1887361"/>
              <a:gd name="connsiteX822" fmla="*/ 1471624 w 1628481"/>
              <a:gd name="connsiteY822" fmla="*/ 934507 h 1887361"/>
              <a:gd name="connsiteX823" fmla="*/ 1475898 w 1628481"/>
              <a:gd name="connsiteY823" fmla="*/ 920486 h 1887361"/>
              <a:gd name="connsiteX824" fmla="*/ 1440133 w 1628481"/>
              <a:gd name="connsiteY824" fmla="*/ 909239 h 1887361"/>
              <a:gd name="connsiteX825" fmla="*/ 1424237 w 1628481"/>
              <a:gd name="connsiteY825" fmla="*/ 907890 h 1887361"/>
              <a:gd name="connsiteX826" fmla="*/ 1427986 w 1628481"/>
              <a:gd name="connsiteY826" fmla="*/ 906315 h 1887361"/>
              <a:gd name="connsiteX827" fmla="*/ 165423 w 1628481"/>
              <a:gd name="connsiteY827" fmla="*/ 903131 h 1887361"/>
              <a:gd name="connsiteX828" fmla="*/ 164707 w 1628481"/>
              <a:gd name="connsiteY828" fmla="*/ 907730 h 1887361"/>
              <a:gd name="connsiteX829" fmla="*/ 161319 w 1628481"/>
              <a:gd name="connsiteY829" fmla="*/ 921423 h 1887361"/>
              <a:gd name="connsiteX830" fmla="*/ 168619 w 1628481"/>
              <a:gd name="connsiteY830" fmla="*/ 912840 h 1887361"/>
              <a:gd name="connsiteX831" fmla="*/ 166456 w 1628481"/>
              <a:gd name="connsiteY831" fmla="*/ 911713 h 1887361"/>
              <a:gd name="connsiteX832" fmla="*/ 172398 w 1628481"/>
              <a:gd name="connsiteY832" fmla="*/ 906295 h 1887361"/>
              <a:gd name="connsiteX833" fmla="*/ 167927 w 1628481"/>
              <a:gd name="connsiteY833" fmla="*/ 905958 h 1887361"/>
              <a:gd name="connsiteX834" fmla="*/ 1501391 w 1628481"/>
              <a:gd name="connsiteY834" fmla="*/ 890194 h 1887361"/>
              <a:gd name="connsiteX835" fmla="*/ 1506489 w 1628481"/>
              <a:gd name="connsiteY835" fmla="*/ 895181 h 1887361"/>
              <a:gd name="connsiteX836" fmla="*/ 1506415 w 1628481"/>
              <a:gd name="connsiteY836" fmla="*/ 895630 h 1887361"/>
              <a:gd name="connsiteX837" fmla="*/ 1501391 w 1628481"/>
              <a:gd name="connsiteY837" fmla="*/ 890194 h 1887361"/>
              <a:gd name="connsiteX838" fmla="*/ 1557326 w 1628481"/>
              <a:gd name="connsiteY838" fmla="*/ 887982 h 1887361"/>
              <a:gd name="connsiteX839" fmla="*/ 1557288 w 1628481"/>
              <a:gd name="connsiteY839" fmla="*/ 888432 h 1887361"/>
              <a:gd name="connsiteX840" fmla="*/ 1550577 w 1628481"/>
              <a:gd name="connsiteY840" fmla="*/ 889332 h 1887361"/>
              <a:gd name="connsiteX841" fmla="*/ 1552527 w 1628481"/>
              <a:gd name="connsiteY841" fmla="*/ 894131 h 1887361"/>
              <a:gd name="connsiteX842" fmla="*/ 1545704 w 1628481"/>
              <a:gd name="connsiteY842" fmla="*/ 895031 h 1887361"/>
              <a:gd name="connsiteX843" fmla="*/ 1557326 w 1628481"/>
              <a:gd name="connsiteY843" fmla="*/ 887982 h 1887361"/>
              <a:gd name="connsiteX844" fmla="*/ 1522460 w 1628481"/>
              <a:gd name="connsiteY844" fmla="*/ 884608 h 1887361"/>
              <a:gd name="connsiteX845" fmla="*/ 1519423 w 1628481"/>
              <a:gd name="connsiteY845" fmla="*/ 928359 h 1887361"/>
              <a:gd name="connsiteX846" fmla="*/ 1522460 w 1628481"/>
              <a:gd name="connsiteY846" fmla="*/ 884608 h 1887361"/>
              <a:gd name="connsiteX847" fmla="*/ 1510613 w 1628481"/>
              <a:gd name="connsiteY847" fmla="*/ 880522 h 1887361"/>
              <a:gd name="connsiteX848" fmla="*/ 1508439 w 1628481"/>
              <a:gd name="connsiteY848" fmla="*/ 888057 h 1887361"/>
              <a:gd name="connsiteX849" fmla="*/ 1508402 w 1628481"/>
              <a:gd name="connsiteY849" fmla="*/ 888507 h 1887361"/>
              <a:gd name="connsiteX850" fmla="*/ 1510613 w 1628481"/>
              <a:gd name="connsiteY850" fmla="*/ 880522 h 1887361"/>
              <a:gd name="connsiteX851" fmla="*/ 1524514 w 1628481"/>
              <a:gd name="connsiteY851" fmla="*/ 879616 h 1887361"/>
              <a:gd name="connsiteX852" fmla="*/ 1525853 w 1628481"/>
              <a:gd name="connsiteY852" fmla="*/ 880025 h 1887361"/>
              <a:gd name="connsiteX853" fmla="*/ 1526546 w 1628481"/>
              <a:gd name="connsiteY853" fmla="*/ 881347 h 1887361"/>
              <a:gd name="connsiteX854" fmla="*/ 1526509 w 1628481"/>
              <a:gd name="connsiteY854" fmla="*/ 881797 h 1887361"/>
              <a:gd name="connsiteX855" fmla="*/ 1523966 w 1628481"/>
              <a:gd name="connsiteY855" fmla="*/ 879018 h 1887361"/>
              <a:gd name="connsiteX856" fmla="*/ 1524514 w 1628481"/>
              <a:gd name="connsiteY856" fmla="*/ 879616 h 1887361"/>
              <a:gd name="connsiteX857" fmla="*/ 1523922 w 1628481"/>
              <a:gd name="connsiteY857" fmla="*/ 879435 h 1887361"/>
              <a:gd name="connsiteX858" fmla="*/ 1553381 w 1628481"/>
              <a:gd name="connsiteY858" fmla="*/ 876469 h 1887361"/>
              <a:gd name="connsiteX859" fmla="*/ 1552564 w 1628481"/>
              <a:gd name="connsiteY859" fmla="*/ 881609 h 1887361"/>
              <a:gd name="connsiteX860" fmla="*/ 1552527 w 1628481"/>
              <a:gd name="connsiteY860" fmla="*/ 882059 h 1887361"/>
              <a:gd name="connsiteX861" fmla="*/ 1547503 w 1628481"/>
              <a:gd name="connsiteY861" fmla="*/ 876511 h 1887361"/>
              <a:gd name="connsiteX862" fmla="*/ 1553381 w 1628481"/>
              <a:gd name="connsiteY862" fmla="*/ 876469 h 1887361"/>
              <a:gd name="connsiteX863" fmla="*/ 1524485 w 1628481"/>
              <a:gd name="connsiteY863" fmla="*/ 874105 h 1887361"/>
              <a:gd name="connsiteX864" fmla="*/ 1523966 w 1628481"/>
              <a:gd name="connsiteY864" fmla="*/ 879018 h 1887361"/>
              <a:gd name="connsiteX865" fmla="*/ 1520926 w 1628481"/>
              <a:gd name="connsiteY865" fmla="*/ 875695 h 1887361"/>
              <a:gd name="connsiteX866" fmla="*/ 1524485 w 1628481"/>
              <a:gd name="connsiteY866" fmla="*/ 874105 h 1887361"/>
              <a:gd name="connsiteX867" fmla="*/ 1499170 w 1628481"/>
              <a:gd name="connsiteY867" fmla="*/ 865292 h 1887361"/>
              <a:gd name="connsiteX868" fmla="*/ 1498354 w 1628481"/>
              <a:gd name="connsiteY868" fmla="*/ 865826 h 1887361"/>
              <a:gd name="connsiteX869" fmla="*/ 1498392 w 1628481"/>
              <a:gd name="connsiteY869" fmla="*/ 865376 h 1887361"/>
              <a:gd name="connsiteX870" fmla="*/ 676346 w 1628481"/>
              <a:gd name="connsiteY870" fmla="*/ 859412 h 1887361"/>
              <a:gd name="connsiteX871" fmla="*/ 672577 w 1628481"/>
              <a:gd name="connsiteY871" fmla="*/ 860708 h 1887361"/>
              <a:gd name="connsiteX872" fmla="*/ 673842 w 1628481"/>
              <a:gd name="connsiteY872" fmla="*/ 861139 h 1887361"/>
              <a:gd name="connsiteX873" fmla="*/ 676686 w 1628481"/>
              <a:gd name="connsiteY873" fmla="*/ 860050 h 1887361"/>
              <a:gd name="connsiteX874" fmla="*/ 676747 w 1628481"/>
              <a:gd name="connsiteY874" fmla="*/ 859923 h 1887361"/>
              <a:gd name="connsiteX875" fmla="*/ 1500416 w 1628481"/>
              <a:gd name="connsiteY875" fmla="*/ 858666 h 1887361"/>
              <a:gd name="connsiteX876" fmla="*/ 1507507 w 1628481"/>
              <a:gd name="connsiteY876" fmla="*/ 864396 h 1887361"/>
              <a:gd name="connsiteX877" fmla="*/ 1499170 w 1628481"/>
              <a:gd name="connsiteY877" fmla="*/ 865292 h 1887361"/>
              <a:gd name="connsiteX878" fmla="*/ 1501813 w 1628481"/>
              <a:gd name="connsiteY878" fmla="*/ 863563 h 1887361"/>
              <a:gd name="connsiteX879" fmla="*/ 1500416 w 1628481"/>
              <a:gd name="connsiteY879" fmla="*/ 858666 h 1887361"/>
              <a:gd name="connsiteX880" fmla="*/ 674292 w 1628481"/>
              <a:gd name="connsiteY880" fmla="*/ 856791 h 1887361"/>
              <a:gd name="connsiteX881" fmla="*/ 669722 w 1628481"/>
              <a:gd name="connsiteY881" fmla="*/ 857911 h 1887361"/>
              <a:gd name="connsiteX882" fmla="*/ 667810 w 1628481"/>
              <a:gd name="connsiteY882" fmla="*/ 858254 h 1887361"/>
              <a:gd name="connsiteX883" fmla="*/ 667647 w 1628481"/>
              <a:gd name="connsiteY883" fmla="*/ 859030 h 1887361"/>
              <a:gd name="connsiteX884" fmla="*/ 670246 w 1628481"/>
              <a:gd name="connsiteY884" fmla="*/ 859915 h 1887361"/>
              <a:gd name="connsiteX885" fmla="*/ 674254 w 1628481"/>
              <a:gd name="connsiteY885" fmla="*/ 858478 h 1887361"/>
              <a:gd name="connsiteX886" fmla="*/ 675388 w 1628481"/>
              <a:gd name="connsiteY886" fmla="*/ 858190 h 1887361"/>
              <a:gd name="connsiteX887" fmla="*/ 120155 w 1628481"/>
              <a:gd name="connsiteY887" fmla="*/ 848093 h 1887361"/>
              <a:gd name="connsiteX888" fmla="*/ 120155 w 1628481"/>
              <a:gd name="connsiteY888" fmla="*/ 848130 h 1887361"/>
              <a:gd name="connsiteX889" fmla="*/ 122742 w 1628481"/>
              <a:gd name="connsiteY889" fmla="*/ 866875 h 1887361"/>
              <a:gd name="connsiteX890" fmla="*/ 120155 w 1628481"/>
              <a:gd name="connsiteY890" fmla="*/ 848093 h 1887361"/>
              <a:gd name="connsiteX891" fmla="*/ 1480921 w 1628481"/>
              <a:gd name="connsiteY891" fmla="*/ 845469 h 1887361"/>
              <a:gd name="connsiteX892" fmla="*/ 1486545 w 1628481"/>
              <a:gd name="connsiteY892" fmla="*/ 846819 h 1887361"/>
              <a:gd name="connsiteX893" fmla="*/ 1473423 w 1628481"/>
              <a:gd name="connsiteY893" fmla="*/ 846819 h 1887361"/>
              <a:gd name="connsiteX894" fmla="*/ 1480921 w 1628481"/>
              <a:gd name="connsiteY894" fmla="*/ 845469 h 1887361"/>
              <a:gd name="connsiteX895" fmla="*/ 1447581 w 1628481"/>
              <a:gd name="connsiteY895" fmla="*/ 843687 h 1887361"/>
              <a:gd name="connsiteX896" fmla="*/ 1447631 w 1628481"/>
              <a:gd name="connsiteY896" fmla="*/ 845044 h 1887361"/>
              <a:gd name="connsiteX897" fmla="*/ 1451904 w 1628481"/>
              <a:gd name="connsiteY897" fmla="*/ 845807 h 1887361"/>
              <a:gd name="connsiteX898" fmla="*/ 1452337 w 1628481"/>
              <a:gd name="connsiteY898" fmla="*/ 844447 h 1887361"/>
              <a:gd name="connsiteX899" fmla="*/ 1449566 w 1628481"/>
              <a:gd name="connsiteY899" fmla="*/ 844377 h 1887361"/>
              <a:gd name="connsiteX900" fmla="*/ 1488494 w 1628481"/>
              <a:gd name="connsiteY900" fmla="*/ 840071 h 1887361"/>
              <a:gd name="connsiteX901" fmla="*/ 1490181 w 1628481"/>
              <a:gd name="connsiteY901" fmla="*/ 841983 h 1887361"/>
              <a:gd name="connsiteX902" fmla="*/ 1501053 w 1628481"/>
              <a:gd name="connsiteY902" fmla="*/ 840671 h 1887361"/>
              <a:gd name="connsiteX903" fmla="*/ 1527634 w 1628481"/>
              <a:gd name="connsiteY903" fmla="*/ 844382 h 1887361"/>
              <a:gd name="connsiteX904" fmla="*/ 1527521 w 1628481"/>
              <a:gd name="connsiteY904" fmla="*/ 844419 h 1887361"/>
              <a:gd name="connsiteX905" fmla="*/ 1484408 w 1628481"/>
              <a:gd name="connsiteY905" fmla="*/ 845244 h 1887361"/>
              <a:gd name="connsiteX906" fmla="*/ 1478597 w 1628481"/>
              <a:gd name="connsiteY906" fmla="*/ 844307 h 1887361"/>
              <a:gd name="connsiteX907" fmla="*/ 1488494 w 1628481"/>
              <a:gd name="connsiteY907" fmla="*/ 840071 h 1887361"/>
              <a:gd name="connsiteX908" fmla="*/ 1446993 w 1628481"/>
              <a:gd name="connsiteY908" fmla="*/ 839846 h 1887361"/>
              <a:gd name="connsiteX909" fmla="*/ 1447174 w 1628481"/>
              <a:gd name="connsiteY909" fmla="*/ 841020 h 1887361"/>
              <a:gd name="connsiteX910" fmla="*/ 1448366 w 1628481"/>
              <a:gd name="connsiteY910" fmla="*/ 842011 h 1887361"/>
              <a:gd name="connsiteX911" fmla="*/ 1448314 w 1628481"/>
              <a:gd name="connsiteY911" fmla="*/ 843230 h 1887361"/>
              <a:gd name="connsiteX912" fmla="*/ 1452366 w 1628481"/>
              <a:gd name="connsiteY912" fmla="*/ 844356 h 1887361"/>
              <a:gd name="connsiteX913" fmla="*/ 1453118 w 1628481"/>
              <a:gd name="connsiteY913" fmla="*/ 841997 h 1887361"/>
              <a:gd name="connsiteX914" fmla="*/ 1446993 w 1628481"/>
              <a:gd name="connsiteY914" fmla="*/ 839846 h 1887361"/>
              <a:gd name="connsiteX915" fmla="*/ 138075 w 1628481"/>
              <a:gd name="connsiteY915" fmla="*/ 839807 h 1887361"/>
              <a:gd name="connsiteX916" fmla="*/ 133314 w 1628481"/>
              <a:gd name="connsiteY916" fmla="*/ 857203 h 1887361"/>
              <a:gd name="connsiteX917" fmla="*/ 134064 w 1628481"/>
              <a:gd name="connsiteY917" fmla="*/ 873586 h 1887361"/>
              <a:gd name="connsiteX918" fmla="*/ 143211 w 1628481"/>
              <a:gd name="connsiteY918" fmla="*/ 876922 h 1887361"/>
              <a:gd name="connsiteX919" fmla="*/ 152396 w 1628481"/>
              <a:gd name="connsiteY919" fmla="*/ 880259 h 1887361"/>
              <a:gd name="connsiteX920" fmla="*/ 145461 w 1628481"/>
              <a:gd name="connsiteY920" fmla="*/ 871599 h 1887361"/>
              <a:gd name="connsiteX921" fmla="*/ 153746 w 1628481"/>
              <a:gd name="connsiteY921" fmla="*/ 868824 h 1887361"/>
              <a:gd name="connsiteX922" fmla="*/ 161685 w 1628481"/>
              <a:gd name="connsiteY922" fmla="*/ 879387 h 1887361"/>
              <a:gd name="connsiteX923" fmla="*/ 173480 w 1628481"/>
              <a:gd name="connsiteY923" fmla="*/ 889087 h 1887361"/>
              <a:gd name="connsiteX924" fmla="*/ 173480 w 1628481"/>
              <a:gd name="connsiteY924" fmla="*/ 889056 h 1887361"/>
              <a:gd name="connsiteX925" fmla="*/ 167430 w 1628481"/>
              <a:gd name="connsiteY925" fmla="*/ 875760 h 1887361"/>
              <a:gd name="connsiteX926" fmla="*/ 163142 w 1628481"/>
              <a:gd name="connsiteY926" fmla="*/ 870743 h 1887361"/>
              <a:gd name="connsiteX927" fmla="*/ 160308 w 1628481"/>
              <a:gd name="connsiteY927" fmla="*/ 875273 h 1887361"/>
              <a:gd name="connsiteX928" fmla="*/ 160195 w 1628481"/>
              <a:gd name="connsiteY928" fmla="*/ 875273 h 1887361"/>
              <a:gd name="connsiteX929" fmla="*/ 155832 w 1628481"/>
              <a:gd name="connsiteY929" fmla="*/ 867917 h 1887361"/>
              <a:gd name="connsiteX930" fmla="*/ 157652 w 1628481"/>
              <a:gd name="connsiteY930" fmla="*/ 864319 h 1887361"/>
              <a:gd name="connsiteX931" fmla="*/ 156408 w 1628481"/>
              <a:gd name="connsiteY931" fmla="*/ 862864 h 1887361"/>
              <a:gd name="connsiteX932" fmla="*/ 151272 w 1628481"/>
              <a:gd name="connsiteY932" fmla="*/ 866613 h 1887361"/>
              <a:gd name="connsiteX933" fmla="*/ 137550 w 1628481"/>
              <a:gd name="connsiteY933" fmla="*/ 857315 h 1887361"/>
              <a:gd name="connsiteX934" fmla="*/ 138075 w 1628481"/>
              <a:gd name="connsiteY934" fmla="*/ 839807 h 1887361"/>
              <a:gd name="connsiteX935" fmla="*/ 1614872 w 1628481"/>
              <a:gd name="connsiteY935" fmla="*/ 837409 h 1887361"/>
              <a:gd name="connsiteX936" fmla="*/ 1622708 w 1628481"/>
              <a:gd name="connsiteY936" fmla="*/ 839846 h 1887361"/>
              <a:gd name="connsiteX937" fmla="*/ 1614872 w 1628481"/>
              <a:gd name="connsiteY937" fmla="*/ 837409 h 1887361"/>
              <a:gd name="connsiteX938" fmla="*/ 1524410 w 1628481"/>
              <a:gd name="connsiteY938" fmla="*/ 831973 h 1887361"/>
              <a:gd name="connsiteX939" fmla="*/ 1506489 w 1628481"/>
              <a:gd name="connsiteY939" fmla="*/ 838046 h 1887361"/>
              <a:gd name="connsiteX940" fmla="*/ 1511476 w 1628481"/>
              <a:gd name="connsiteY940" fmla="*/ 839958 h 1887361"/>
              <a:gd name="connsiteX941" fmla="*/ 1495355 w 1628481"/>
              <a:gd name="connsiteY941" fmla="*/ 839696 h 1887361"/>
              <a:gd name="connsiteX942" fmla="*/ 1524410 w 1628481"/>
              <a:gd name="connsiteY942" fmla="*/ 831973 h 1887361"/>
              <a:gd name="connsiteX943" fmla="*/ 1529936 w 1628481"/>
              <a:gd name="connsiteY943" fmla="*/ 830895 h 1887361"/>
              <a:gd name="connsiteX944" fmla="*/ 1531758 w 1628481"/>
              <a:gd name="connsiteY944" fmla="*/ 831036 h 1887361"/>
              <a:gd name="connsiteX945" fmla="*/ 1528009 w 1628481"/>
              <a:gd name="connsiteY945" fmla="*/ 831373 h 1887361"/>
              <a:gd name="connsiteX946" fmla="*/ 1521485 w 1628481"/>
              <a:gd name="connsiteY946" fmla="*/ 831373 h 1887361"/>
              <a:gd name="connsiteX947" fmla="*/ 1533187 w 1628481"/>
              <a:gd name="connsiteY947" fmla="*/ 830712 h 1887361"/>
              <a:gd name="connsiteX948" fmla="*/ 1529936 w 1628481"/>
              <a:gd name="connsiteY948" fmla="*/ 830895 h 1887361"/>
              <a:gd name="connsiteX949" fmla="*/ 1528277 w 1628481"/>
              <a:gd name="connsiteY949" fmla="*/ 830768 h 1887361"/>
              <a:gd name="connsiteX950" fmla="*/ 1531861 w 1628481"/>
              <a:gd name="connsiteY950" fmla="*/ 830722 h 1887361"/>
              <a:gd name="connsiteX951" fmla="*/ 1538731 w 1628481"/>
              <a:gd name="connsiteY951" fmla="*/ 830398 h 1887361"/>
              <a:gd name="connsiteX952" fmla="*/ 1538768 w 1628481"/>
              <a:gd name="connsiteY952" fmla="*/ 830436 h 1887361"/>
              <a:gd name="connsiteX953" fmla="*/ 1537146 w 1628481"/>
              <a:gd name="connsiteY953" fmla="*/ 830682 h 1887361"/>
              <a:gd name="connsiteX954" fmla="*/ 1533187 w 1628481"/>
              <a:gd name="connsiteY954" fmla="*/ 830712 h 1887361"/>
              <a:gd name="connsiteX955" fmla="*/ 1579857 w 1628481"/>
              <a:gd name="connsiteY955" fmla="*/ 828299 h 1887361"/>
              <a:gd name="connsiteX956" fmla="*/ 1601489 w 1628481"/>
              <a:gd name="connsiteY956" fmla="*/ 829873 h 1887361"/>
              <a:gd name="connsiteX957" fmla="*/ 1601526 w 1628481"/>
              <a:gd name="connsiteY957" fmla="*/ 829911 h 1887361"/>
              <a:gd name="connsiteX958" fmla="*/ 1600814 w 1628481"/>
              <a:gd name="connsiteY958" fmla="*/ 830811 h 1887361"/>
              <a:gd name="connsiteX959" fmla="*/ 1578657 w 1628481"/>
              <a:gd name="connsiteY959" fmla="*/ 829873 h 1887361"/>
              <a:gd name="connsiteX960" fmla="*/ 1579857 w 1628481"/>
              <a:gd name="connsiteY960" fmla="*/ 828299 h 1887361"/>
              <a:gd name="connsiteX961" fmla="*/ 1443675 w 1628481"/>
              <a:gd name="connsiteY961" fmla="*/ 827924 h 1887361"/>
              <a:gd name="connsiteX962" fmla="*/ 1443732 w 1628481"/>
              <a:gd name="connsiteY962" fmla="*/ 828374 h 1887361"/>
              <a:gd name="connsiteX963" fmla="*/ 1446209 w 1628481"/>
              <a:gd name="connsiteY963" fmla="*/ 827924 h 1887361"/>
              <a:gd name="connsiteX964" fmla="*/ 1451567 w 1628481"/>
              <a:gd name="connsiteY964" fmla="*/ 824287 h 1887361"/>
              <a:gd name="connsiteX965" fmla="*/ 1456590 w 1628481"/>
              <a:gd name="connsiteY965" fmla="*/ 825501 h 1887361"/>
              <a:gd name="connsiteX966" fmla="*/ 1447917 w 1628481"/>
              <a:gd name="connsiteY966" fmla="*/ 826151 h 1887361"/>
              <a:gd name="connsiteX967" fmla="*/ 1447617 w 1628481"/>
              <a:gd name="connsiteY967" fmla="*/ 825684 h 1887361"/>
              <a:gd name="connsiteX968" fmla="*/ 1448394 w 1628481"/>
              <a:gd name="connsiteY968" fmla="*/ 825178 h 1887361"/>
              <a:gd name="connsiteX969" fmla="*/ 1451567 w 1628481"/>
              <a:gd name="connsiteY969" fmla="*/ 824287 h 1887361"/>
              <a:gd name="connsiteX970" fmla="*/ 139462 w 1628481"/>
              <a:gd name="connsiteY970" fmla="*/ 822187 h 1887361"/>
              <a:gd name="connsiteX971" fmla="*/ 139462 w 1628481"/>
              <a:gd name="connsiteY971" fmla="*/ 822225 h 1887361"/>
              <a:gd name="connsiteX972" fmla="*/ 142612 w 1628481"/>
              <a:gd name="connsiteY972" fmla="*/ 837596 h 1887361"/>
              <a:gd name="connsiteX973" fmla="*/ 145648 w 1628481"/>
              <a:gd name="connsiteY973" fmla="*/ 824512 h 1887361"/>
              <a:gd name="connsiteX974" fmla="*/ 139462 w 1628481"/>
              <a:gd name="connsiteY974" fmla="*/ 822187 h 1887361"/>
              <a:gd name="connsiteX975" fmla="*/ 1608124 w 1628481"/>
              <a:gd name="connsiteY975" fmla="*/ 821888 h 1887361"/>
              <a:gd name="connsiteX976" fmla="*/ 1619034 w 1628481"/>
              <a:gd name="connsiteY976" fmla="*/ 828674 h 1887361"/>
              <a:gd name="connsiteX977" fmla="*/ 1596877 w 1628481"/>
              <a:gd name="connsiteY977" fmla="*/ 823688 h 1887361"/>
              <a:gd name="connsiteX978" fmla="*/ 1608124 w 1628481"/>
              <a:gd name="connsiteY978" fmla="*/ 821888 h 1887361"/>
              <a:gd name="connsiteX979" fmla="*/ 1523198 w 1628481"/>
              <a:gd name="connsiteY979" fmla="*/ 815530 h 1887361"/>
              <a:gd name="connsiteX980" fmla="*/ 1524335 w 1628481"/>
              <a:gd name="connsiteY980" fmla="*/ 815590 h 1887361"/>
              <a:gd name="connsiteX981" fmla="*/ 1524260 w 1628481"/>
              <a:gd name="connsiteY981" fmla="*/ 815702 h 1887361"/>
              <a:gd name="connsiteX982" fmla="*/ 1472861 w 1628481"/>
              <a:gd name="connsiteY982" fmla="*/ 813940 h 1887361"/>
              <a:gd name="connsiteX983" fmla="*/ 1473798 w 1628481"/>
              <a:gd name="connsiteY983" fmla="*/ 821101 h 1887361"/>
              <a:gd name="connsiteX984" fmla="*/ 1473798 w 1628481"/>
              <a:gd name="connsiteY984" fmla="*/ 821138 h 1887361"/>
              <a:gd name="connsiteX985" fmla="*/ 1472861 w 1628481"/>
              <a:gd name="connsiteY985" fmla="*/ 813940 h 1887361"/>
              <a:gd name="connsiteX986" fmla="*/ 1498354 w 1628481"/>
              <a:gd name="connsiteY986" fmla="*/ 810941 h 1887361"/>
              <a:gd name="connsiteX987" fmla="*/ 1498416 w 1628481"/>
              <a:gd name="connsiteY987" fmla="*/ 810949 h 1887361"/>
              <a:gd name="connsiteX988" fmla="*/ 1496297 w 1628481"/>
              <a:gd name="connsiteY988" fmla="*/ 812281 h 1887361"/>
              <a:gd name="connsiteX989" fmla="*/ 1502965 w 1628481"/>
              <a:gd name="connsiteY989" fmla="*/ 813565 h 1887361"/>
              <a:gd name="connsiteX990" fmla="*/ 1506846 w 1628481"/>
              <a:gd name="connsiteY990" fmla="*/ 812056 h 1887361"/>
              <a:gd name="connsiteX991" fmla="*/ 1498416 w 1628481"/>
              <a:gd name="connsiteY991" fmla="*/ 810949 h 1887361"/>
              <a:gd name="connsiteX992" fmla="*/ 1498429 w 1628481"/>
              <a:gd name="connsiteY992" fmla="*/ 810941 h 1887361"/>
              <a:gd name="connsiteX993" fmla="*/ 1620271 w 1628481"/>
              <a:gd name="connsiteY993" fmla="*/ 803668 h 1887361"/>
              <a:gd name="connsiteX994" fmla="*/ 1617872 w 1628481"/>
              <a:gd name="connsiteY994" fmla="*/ 806367 h 1887361"/>
              <a:gd name="connsiteX995" fmla="*/ 1620271 w 1628481"/>
              <a:gd name="connsiteY995" fmla="*/ 803668 h 1887361"/>
              <a:gd name="connsiteX996" fmla="*/ 1536931 w 1628481"/>
              <a:gd name="connsiteY996" fmla="*/ 800294 h 1887361"/>
              <a:gd name="connsiteX997" fmla="*/ 1558825 w 1628481"/>
              <a:gd name="connsiteY997" fmla="*/ 801869 h 1887361"/>
              <a:gd name="connsiteX998" fmla="*/ 1561037 w 1628481"/>
              <a:gd name="connsiteY998" fmla="*/ 803143 h 1887361"/>
              <a:gd name="connsiteX999" fmla="*/ 1561075 w 1628481"/>
              <a:gd name="connsiteY999" fmla="*/ 803181 h 1887361"/>
              <a:gd name="connsiteX1000" fmla="*/ 1540905 w 1628481"/>
              <a:gd name="connsiteY1000" fmla="*/ 803518 h 1887361"/>
              <a:gd name="connsiteX1001" fmla="*/ 1529883 w 1628481"/>
              <a:gd name="connsiteY1001" fmla="*/ 800819 h 1887361"/>
              <a:gd name="connsiteX1002" fmla="*/ 1536931 w 1628481"/>
              <a:gd name="connsiteY1002" fmla="*/ 800294 h 1887361"/>
              <a:gd name="connsiteX1003" fmla="*/ 107409 w 1628481"/>
              <a:gd name="connsiteY1003" fmla="*/ 798794 h 1887361"/>
              <a:gd name="connsiteX1004" fmla="*/ 104784 w 1628481"/>
              <a:gd name="connsiteY1004" fmla="*/ 818813 h 1887361"/>
              <a:gd name="connsiteX1005" fmla="*/ 107409 w 1628481"/>
              <a:gd name="connsiteY1005" fmla="*/ 798794 h 1887361"/>
              <a:gd name="connsiteX1006" fmla="*/ 194048 w 1628481"/>
              <a:gd name="connsiteY1006" fmla="*/ 785035 h 1887361"/>
              <a:gd name="connsiteX1007" fmla="*/ 194048 w 1628481"/>
              <a:gd name="connsiteY1007" fmla="*/ 785072 h 1887361"/>
              <a:gd name="connsiteX1008" fmla="*/ 191237 w 1628481"/>
              <a:gd name="connsiteY1008" fmla="*/ 789729 h 1887361"/>
              <a:gd name="connsiteX1009" fmla="*/ 195003 w 1628481"/>
              <a:gd name="connsiteY1009" fmla="*/ 787532 h 1887361"/>
              <a:gd name="connsiteX1010" fmla="*/ 1604339 w 1628481"/>
              <a:gd name="connsiteY1010" fmla="*/ 768053 h 1887361"/>
              <a:gd name="connsiteX1011" fmla="*/ 1604375 w 1628481"/>
              <a:gd name="connsiteY1011" fmla="*/ 768090 h 1887361"/>
              <a:gd name="connsiteX1012" fmla="*/ 1604338 w 1628481"/>
              <a:gd name="connsiteY1012" fmla="*/ 768053 h 1887361"/>
              <a:gd name="connsiteX1013" fmla="*/ 1598677 w 1628481"/>
              <a:gd name="connsiteY1013" fmla="*/ 759205 h 1887361"/>
              <a:gd name="connsiteX1014" fmla="*/ 1609521 w 1628481"/>
              <a:gd name="connsiteY1014" fmla="*/ 766438 h 1887361"/>
              <a:gd name="connsiteX1015" fmla="*/ 1604339 w 1628481"/>
              <a:gd name="connsiteY1015" fmla="*/ 768053 h 1887361"/>
              <a:gd name="connsiteX1016" fmla="*/ 1601390 w 1628481"/>
              <a:gd name="connsiteY1016" fmla="*/ 764974 h 1887361"/>
              <a:gd name="connsiteX1017" fmla="*/ 1588705 w 1628481"/>
              <a:gd name="connsiteY1017" fmla="*/ 762954 h 1887361"/>
              <a:gd name="connsiteX1018" fmla="*/ 1598677 w 1628481"/>
              <a:gd name="connsiteY1018" fmla="*/ 759205 h 1887361"/>
              <a:gd name="connsiteX1019" fmla="*/ 1591305 w 1628481"/>
              <a:gd name="connsiteY1019" fmla="*/ 756890 h 1887361"/>
              <a:gd name="connsiteX1020" fmla="*/ 1585443 w 1628481"/>
              <a:gd name="connsiteY1020" fmla="*/ 758830 h 1887361"/>
              <a:gd name="connsiteX1021" fmla="*/ 1591305 w 1628481"/>
              <a:gd name="connsiteY1021" fmla="*/ 756890 h 1887361"/>
              <a:gd name="connsiteX1022" fmla="*/ 187599 w 1628481"/>
              <a:gd name="connsiteY1022" fmla="*/ 742372 h 1887361"/>
              <a:gd name="connsiteX1023" fmla="*/ 198584 w 1628481"/>
              <a:gd name="connsiteY1023" fmla="*/ 760892 h 1887361"/>
              <a:gd name="connsiteX1024" fmla="*/ 192023 w 1628481"/>
              <a:gd name="connsiteY1024" fmla="*/ 782298 h 1887361"/>
              <a:gd name="connsiteX1025" fmla="*/ 207019 w 1628481"/>
              <a:gd name="connsiteY1025" fmla="*/ 767565 h 1887361"/>
              <a:gd name="connsiteX1026" fmla="*/ 198846 w 1628481"/>
              <a:gd name="connsiteY1026" fmla="*/ 743084 h 1887361"/>
              <a:gd name="connsiteX1027" fmla="*/ 198846 w 1628481"/>
              <a:gd name="connsiteY1027" fmla="*/ 743121 h 1887361"/>
              <a:gd name="connsiteX1028" fmla="*/ 187599 w 1628481"/>
              <a:gd name="connsiteY1028" fmla="*/ 742372 h 1887361"/>
              <a:gd name="connsiteX1029" fmla="*/ 1526959 w 1628481"/>
              <a:gd name="connsiteY1029" fmla="*/ 728614 h 1887361"/>
              <a:gd name="connsiteX1030" fmla="*/ 1531345 w 1628481"/>
              <a:gd name="connsiteY1030" fmla="*/ 735587 h 1887361"/>
              <a:gd name="connsiteX1031" fmla="*/ 1531158 w 1628481"/>
              <a:gd name="connsiteY1031" fmla="*/ 735512 h 1887361"/>
              <a:gd name="connsiteX1032" fmla="*/ 1526959 w 1628481"/>
              <a:gd name="connsiteY1032" fmla="*/ 728614 h 1887361"/>
              <a:gd name="connsiteX1033" fmla="*/ 1499516 w 1628481"/>
              <a:gd name="connsiteY1033" fmla="*/ 727639 h 1887361"/>
              <a:gd name="connsiteX1034" fmla="*/ 1508814 w 1628481"/>
              <a:gd name="connsiteY1034" fmla="*/ 729213 h 1887361"/>
              <a:gd name="connsiteX1035" fmla="*/ 1495542 w 1628481"/>
              <a:gd name="connsiteY1035" fmla="*/ 731163 h 1887361"/>
              <a:gd name="connsiteX1036" fmla="*/ 1499516 w 1628481"/>
              <a:gd name="connsiteY1036" fmla="*/ 727639 h 1887361"/>
              <a:gd name="connsiteX1037" fmla="*/ 676963 w 1628481"/>
              <a:gd name="connsiteY1037" fmla="*/ 727222 h 1887361"/>
              <a:gd name="connsiteX1038" fmla="*/ 671954 w 1628481"/>
              <a:gd name="connsiteY1038" fmla="*/ 731552 h 1887361"/>
              <a:gd name="connsiteX1039" fmla="*/ 677853 w 1628481"/>
              <a:gd name="connsiteY1039" fmla="*/ 729551 h 1887361"/>
              <a:gd name="connsiteX1040" fmla="*/ 1563511 w 1628481"/>
              <a:gd name="connsiteY1040" fmla="*/ 714705 h 1887361"/>
              <a:gd name="connsiteX1041" fmla="*/ 1567635 w 1628481"/>
              <a:gd name="connsiteY1041" fmla="*/ 717779 h 1887361"/>
              <a:gd name="connsiteX1042" fmla="*/ 1558863 w 1628481"/>
              <a:gd name="connsiteY1042" fmla="*/ 716017 h 1887361"/>
              <a:gd name="connsiteX1043" fmla="*/ 1563511 w 1628481"/>
              <a:gd name="connsiteY1043" fmla="*/ 714705 h 1887361"/>
              <a:gd name="connsiteX1044" fmla="*/ 715380 w 1628481"/>
              <a:gd name="connsiteY1044" fmla="*/ 713842 h 1887361"/>
              <a:gd name="connsiteX1045" fmla="*/ 708890 w 1628481"/>
              <a:gd name="connsiteY1045" fmla="*/ 714911 h 1887361"/>
              <a:gd name="connsiteX1046" fmla="*/ 701136 w 1628481"/>
              <a:gd name="connsiteY1046" fmla="*/ 718736 h 1887361"/>
              <a:gd name="connsiteX1047" fmla="*/ 700797 w 1628481"/>
              <a:gd name="connsiteY1047" fmla="*/ 718791 h 1887361"/>
              <a:gd name="connsiteX1048" fmla="*/ 700797 w 1628481"/>
              <a:gd name="connsiteY1048" fmla="*/ 718903 h 1887361"/>
              <a:gd name="connsiteX1049" fmla="*/ 701136 w 1628481"/>
              <a:gd name="connsiteY1049" fmla="*/ 718736 h 1887361"/>
              <a:gd name="connsiteX1050" fmla="*/ 707329 w 1628481"/>
              <a:gd name="connsiteY1050" fmla="*/ 717737 h 1887361"/>
              <a:gd name="connsiteX1051" fmla="*/ 715380 w 1628481"/>
              <a:gd name="connsiteY1051" fmla="*/ 713842 h 1887361"/>
              <a:gd name="connsiteX1052" fmla="*/ 708557 w 1628481"/>
              <a:gd name="connsiteY1052" fmla="*/ 707094 h 1887361"/>
              <a:gd name="connsiteX1053" fmla="*/ 697666 w 1628481"/>
              <a:gd name="connsiteY1053" fmla="*/ 711600 h 1887361"/>
              <a:gd name="connsiteX1054" fmla="*/ 705109 w 1628481"/>
              <a:gd name="connsiteY1054" fmla="*/ 711968 h 1887361"/>
              <a:gd name="connsiteX1055" fmla="*/ 699906 w 1628481"/>
              <a:gd name="connsiteY1055" fmla="*/ 716696 h 1887361"/>
              <a:gd name="connsiteX1056" fmla="*/ 700609 w 1628481"/>
              <a:gd name="connsiteY1056" fmla="*/ 716954 h 1887361"/>
              <a:gd name="connsiteX1057" fmla="*/ 708744 w 1628481"/>
              <a:gd name="connsiteY1057" fmla="*/ 708969 h 1887361"/>
              <a:gd name="connsiteX1058" fmla="*/ 708557 w 1628481"/>
              <a:gd name="connsiteY1058" fmla="*/ 707207 h 1887361"/>
              <a:gd name="connsiteX1059" fmla="*/ 135657 w 1628481"/>
              <a:gd name="connsiteY1059" fmla="*/ 694249 h 1887361"/>
              <a:gd name="connsiteX1060" fmla="*/ 131552 w 1628481"/>
              <a:gd name="connsiteY1060" fmla="*/ 697346 h 1887361"/>
              <a:gd name="connsiteX1061" fmla="*/ 145011 w 1628481"/>
              <a:gd name="connsiteY1061" fmla="*/ 701095 h 1887361"/>
              <a:gd name="connsiteX1062" fmla="*/ 144261 w 1628481"/>
              <a:gd name="connsiteY1062" fmla="*/ 696522 h 1887361"/>
              <a:gd name="connsiteX1063" fmla="*/ 135657 w 1628481"/>
              <a:gd name="connsiteY1063" fmla="*/ 694249 h 1887361"/>
              <a:gd name="connsiteX1064" fmla="*/ 1476573 w 1628481"/>
              <a:gd name="connsiteY1064" fmla="*/ 682314 h 1887361"/>
              <a:gd name="connsiteX1065" fmla="*/ 1485008 w 1628481"/>
              <a:gd name="connsiteY1065" fmla="*/ 688537 h 1887361"/>
              <a:gd name="connsiteX1066" fmla="*/ 1476573 w 1628481"/>
              <a:gd name="connsiteY1066" fmla="*/ 682314 h 1887361"/>
              <a:gd name="connsiteX1067" fmla="*/ 711433 w 1628481"/>
              <a:gd name="connsiteY1067" fmla="*/ 681226 h 1887361"/>
              <a:gd name="connsiteX1068" fmla="*/ 710507 w 1628481"/>
              <a:gd name="connsiteY1068" fmla="*/ 681903 h 1887361"/>
              <a:gd name="connsiteX1069" fmla="*/ 710956 w 1628481"/>
              <a:gd name="connsiteY1069" fmla="*/ 681976 h 1887361"/>
              <a:gd name="connsiteX1070" fmla="*/ 727497 w 1628481"/>
              <a:gd name="connsiteY1070" fmla="*/ 675907 h 1887361"/>
              <a:gd name="connsiteX1071" fmla="*/ 723140 w 1628481"/>
              <a:gd name="connsiteY1071" fmla="*/ 680664 h 1887361"/>
              <a:gd name="connsiteX1072" fmla="*/ 728977 w 1628481"/>
              <a:gd name="connsiteY1072" fmla="*/ 677165 h 1887361"/>
              <a:gd name="connsiteX1073" fmla="*/ 723431 w 1628481"/>
              <a:gd name="connsiteY1073" fmla="*/ 672453 h 1887361"/>
              <a:gd name="connsiteX1074" fmla="*/ 722897 w 1628481"/>
              <a:gd name="connsiteY1074" fmla="*/ 672844 h 1887361"/>
              <a:gd name="connsiteX1075" fmla="*/ 723407 w 1628481"/>
              <a:gd name="connsiteY1075" fmla="*/ 673569 h 1887361"/>
              <a:gd name="connsiteX1076" fmla="*/ 724507 w 1628481"/>
              <a:gd name="connsiteY1076" fmla="*/ 673367 h 1887361"/>
              <a:gd name="connsiteX1077" fmla="*/ 1458428 w 1628481"/>
              <a:gd name="connsiteY1077" fmla="*/ 670017 h 1887361"/>
              <a:gd name="connsiteX1078" fmla="*/ 1465738 w 1628481"/>
              <a:gd name="connsiteY1078" fmla="*/ 673504 h 1887361"/>
              <a:gd name="connsiteX1079" fmla="*/ 1458428 w 1628481"/>
              <a:gd name="connsiteY1079" fmla="*/ 670017 h 1887361"/>
              <a:gd name="connsiteX1080" fmla="*/ 1529616 w 1628481"/>
              <a:gd name="connsiteY1080" fmla="*/ 656034 h 1887361"/>
              <a:gd name="connsiteX1081" fmla="*/ 1534317 w 1628481"/>
              <a:gd name="connsiteY1081" fmla="*/ 656080 h 1887361"/>
              <a:gd name="connsiteX1082" fmla="*/ 1534972 w 1628481"/>
              <a:gd name="connsiteY1082" fmla="*/ 656933 h 1887361"/>
              <a:gd name="connsiteX1083" fmla="*/ 1535806 w 1628481"/>
              <a:gd name="connsiteY1083" fmla="*/ 657945 h 1887361"/>
              <a:gd name="connsiteX1084" fmla="*/ 1528946 w 1628481"/>
              <a:gd name="connsiteY1084" fmla="*/ 657720 h 1887361"/>
              <a:gd name="connsiteX1085" fmla="*/ 1529616 w 1628481"/>
              <a:gd name="connsiteY1085" fmla="*/ 656034 h 1887361"/>
              <a:gd name="connsiteX1086" fmla="*/ 1534194 w 1628481"/>
              <a:gd name="connsiteY1086" fmla="*/ 655921 h 1887361"/>
              <a:gd name="connsiteX1087" fmla="*/ 1540943 w 1628481"/>
              <a:gd name="connsiteY1087" fmla="*/ 656146 h 1887361"/>
              <a:gd name="connsiteX1088" fmla="*/ 1534317 w 1628481"/>
              <a:gd name="connsiteY1088" fmla="*/ 656080 h 1887361"/>
              <a:gd name="connsiteX1089" fmla="*/ 1405937 w 1628481"/>
              <a:gd name="connsiteY1089" fmla="*/ 652402 h 1887361"/>
              <a:gd name="connsiteX1090" fmla="*/ 1407142 w 1628481"/>
              <a:gd name="connsiteY1090" fmla="*/ 652697 h 1887361"/>
              <a:gd name="connsiteX1091" fmla="*/ 1415577 w 1628481"/>
              <a:gd name="connsiteY1091" fmla="*/ 655471 h 1887361"/>
              <a:gd name="connsiteX1092" fmla="*/ 1426374 w 1628481"/>
              <a:gd name="connsiteY1092" fmla="*/ 662969 h 1887361"/>
              <a:gd name="connsiteX1093" fmla="*/ 1432335 w 1628481"/>
              <a:gd name="connsiteY1093" fmla="*/ 660082 h 1887361"/>
              <a:gd name="connsiteX1094" fmla="*/ 1452992 w 1628481"/>
              <a:gd name="connsiteY1094" fmla="*/ 668255 h 1887361"/>
              <a:gd name="connsiteX1095" fmla="*/ 1457940 w 1628481"/>
              <a:gd name="connsiteY1095" fmla="*/ 662669 h 1887361"/>
              <a:gd name="connsiteX1096" fmla="*/ 1422925 w 1628481"/>
              <a:gd name="connsiteY1096" fmla="*/ 654984 h 1887361"/>
              <a:gd name="connsiteX1097" fmla="*/ 1407142 w 1628481"/>
              <a:gd name="connsiteY1097" fmla="*/ 653072 h 1887361"/>
              <a:gd name="connsiteX1098" fmla="*/ 1410891 w 1628481"/>
              <a:gd name="connsiteY1098" fmla="*/ 652697 h 1887361"/>
              <a:gd name="connsiteX1099" fmla="*/ 1405937 w 1628481"/>
              <a:gd name="connsiteY1099" fmla="*/ 652402 h 1887361"/>
              <a:gd name="connsiteX1100" fmla="*/ 1485158 w 1628481"/>
              <a:gd name="connsiteY1100" fmla="*/ 651947 h 1887361"/>
              <a:gd name="connsiteX1101" fmla="*/ 1489769 w 1628481"/>
              <a:gd name="connsiteY1101" fmla="*/ 654684 h 1887361"/>
              <a:gd name="connsiteX1102" fmla="*/ 1489769 w 1628481"/>
              <a:gd name="connsiteY1102" fmla="*/ 654571 h 1887361"/>
              <a:gd name="connsiteX1103" fmla="*/ 1485158 w 1628481"/>
              <a:gd name="connsiteY1103" fmla="*/ 651947 h 1887361"/>
              <a:gd name="connsiteX1104" fmla="*/ 1506489 w 1628481"/>
              <a:gd name="connsiteY1104" fmla="*/ 651835 h 1887361"/>
              <a:gd name="connsiteX1105" fmla="*/ 1500941 w 1628481"/>
              <a:gd name="connsiteY1105" fmla="*/ 669192 h 1887361"/>
              <a:gd name="connsiteX1106" fmla="*/ 1506489 w 1628481"/>
              <a:gd name="connsiteY1106" fmla="*/ 651835 h 1887361"/>
              <a:gd name="connsiteX1107" fmla="*/ 1510627 w 1628481"/>
              <a:gd name="connsiteY1107" fmla="*/ 650712 h 1887361"/>
              <a:gd name="connsiteX1108" fmla="*/ 1510801 w 1628481"/>
              <a:gd name="connsiteY1108" fmla="*/ 650785 h 1887361"/>
              <a:gd name="connsiteX1109" fmla="*/ 1510801 w 1628481"/>
              <a:gd name="connsiteY1109" fmla="*/ 650897 h 1887361"/>
              <a:gd name="connsiteX1110" fmla="*/ 1532057 w 1628481"/>
              <a:gd name="connsiteY1110" fmla="*/ 650635 h 1887361"/>
              <a:gd name="connsiteX1111" fmla="*/ 1536669 w 1628481"/>
              <a:gd name="connsiteY1111" fmla="*/ 653334 h 1887361"/>
              <a:gd name="connsiteX1112" fmla="*/ 1536669 w 1628481"/>
              <a:gd name="connsiteY1112" fmla="*/ 653222 h 1887361"/>
              <a:gd name="connsiteX1113" fmla="*/ 1532057 w 1628481"/>
              <a:gd name="connsiteY1113" fmla="*/ 650635 h 1887361"/>
              <a:gd name="connsiteX1114" fmla="*/ 1495055 w 1628481"/>
              <a:gd name="connsiteY1114" fmla="*/ 648835 h 1887361"/>
              <a:gd name="connsiteX1115" fmla="*/ 1492281 w 1628481"/>
              <a:gd name="connsiteY1115" fmla="*/ 651985 h 1887361"/>
              <a:gd name="connsiteX1116" fmla="*/ 1492281 w 1628481"/>
              <a:gd name="connsiteY1116" fmla="*/ 651872 h 1887361"/>
              <a:gd name="connsiteX1117" fmla="*/ 1495055 w 1628481"/>
              <a:gd name="connsiteY1117" fmla="*/ 648835 h 1887361"/>
              <a:gd name="connsiteX1118" fmla="*/ 1506771 w 1628481"/>
              <a:gd name="connsiteY1118" fmla="*/ 647364 h 1887361"/>
              <a:gd name="connsiteX1119" fmla="*/ 1508364 w 1628481"/>
              <a:gd name="connsiteY1119" fmla="*/ 649623 h 1887361"/>
              <a:gd name="connsiteX1120" fmla="*/ 1510215 w 1628481"/>
              <a:gd name="connsiteY1120" fmla="*/ 650274 h 1887361"/>
              <a:gd name="connsiteX1121" fmla="*/ 1510627 w 1628481"/>
              <a:gd name="connsiteY1121" fmla="*/ 650712 h 1887361"/>
              <a:gd name="connsiteX1122" fmla="*/ 1505602 w 1628481"/>
              <a:gd name="connsiteY1122" fmla="*/ 648611 h 1887361"/>
              <a:gd name="connsiteX1123" fmla="*/ 1506771 w 1628481"/>
              <a:gd name="connsiteY1123" fmla="*/ 647364 h 1887361"/>
              <a:gd name="connsiteX1124" fmla="*/ 1486582 w 1628481"/>
              <a:gd name="connsiteY1124" fmla="*/ 639088 h 1887361"/>
              <a:gd name="connsiteX1125" fmla="*/ 1483996 w 1628481"/>
              <a:gd name="connsiteY1125" fmla="*/ 641825 h 1887361"/>
              <a:gd name="connsiteX1126" fmla="*/ 1486582 w 1628481"/>
              <a:gd name="connsiteY1126" fmla="*/ 639088 h 1887361"/>
              <a:gd name="connsiteX1127" fmla="*/ 1435146 w 1628481"/>
              <a:gd name="connsiteY1127" fmla="*/ 625929 h 1887361"/>
              <a:gd name="connsiteX1128" fmla="*/ 1439420 w 1628481"/>
              <a:gd name="connsiteY1128" fmla="*/ 628966 h 1887361"/>
              <a:gd name="connsiteX1129" fmla="*/ 1435259 w 1628481"/>
              <a:gd name="connsiteY1129" fmla="*/ 625929 h 1887361"/>
              <a:gd name="connsiteX1130" fmla="*/ 1445606 w 1628481"/>
              <a:gd name="connsiteY1130" fmla="*/ 614532 h 1887361"/>
              <a:gd name="connsiteX1131" fmla="*/ 1447106 w 1628481"/>
              <a:gd name="connsiteY1131" fmla="*/ 616707 h 1887361"/>
              <a:gd name="connsiteX1132" fmla="*/ 1445606 w 1628481"/>
              <a:gd name="connsiteY1132" fmla="*/ 614532 h 1887361"/>
              <a:gd name="connsiteX1133" fmla="*/ 22569 w 1628481"/>
              <a:gd name="connsiteY1133" fmla="*/ 613669 h 1887361"/>
              <a:gd name="connsiteX1134" fmla="*/ 22494 w 1628481"/>
              <a:gd name="connsiteY1134" fmla="*/ 613744 h 1887361"/>
              <a:gd name="connsiteX1135" fmla="*/ 0 w 1628481"/>
              <a:gd name="connsiteY1135" fmla="*/ 639987 h 1887361"/>
              <a:gd name="connsiteX1136" fmla="*/ 22569 w 1628481"/>
              <a:gd name="connsiteY1136" fmla="*/ 613669 h 1887361"/>
              <a:gd name="connsiteX1137" fmla="*/ 1440882 w 1628481"/>
              <a:gd name="connsiteY1137" fmla="*/ 604410 h 1887361"/>
              <a:gd name="connsiteX1138" fmla="*/ 1453891 w 1628481"/>
              <a:gd name="connsiteY1138" fmla="*/ 605722 h 1887361"/>
              <a:gd name="connsiteX1139" fmla="*/ 1445381 w 1628481"/>
              <a:gd name="connsiteY1139" fmla="*/ 607184 h 1887361"/>
              <a:gd name="connsiteX1140" fmla="*/ 1440882 w 1628481"/>
              <a:gd name="connsiteY1140" fmla="*/ 604410 h 1887361"/>
              <a:gd name="connsiteX1141" fmla="*/ 1435746 w 1628481"/>
              <a:gd name="connsiteY1141" fmla="*/ 598524 h 1887361"/>
              <a:gd name="connsiteX1142" fmla="*/ 1442269 w 1628481"/>
              <a:gd name="connsiteY1142" fmla="*/ 599199 h 1887361"/>
              <a:gd name="connsiteX1143" fmla="*/ 1446506 w 1628481"/>
              <a:gd name="connsiteY1143" fmla="*/ 602311 h 1887361"/>
              <a:gd name="connsiteX1144" fmla="*/ 1437021 w 1628481"/>
              <a:gd name="connsiteY1144" fmla="*/ 600998 h 1887361"/>
              <a:gd name="connsiteX1145" fmla="*/ 1435746 w 1628481"/>
              <a:gd name="connsiteY1145" fmla="*/ 598524 h 1887361"/>
              <a:gd name="connsiteX1146" fmla="*/ 1419404 w 1628481"/>
              <a:gd name="connsiteY1146" fmla="*/ 597548 h 1887361"/>
              <a:gd name="connsiteX1147" fmla="*/ 1419269 w 1628481"/>
              <a:gd name="connsiteY1147" fmla="*/ 598655 h 1887361"/>
              <a:gd name="connsiteX1148" fmla="*/ 1418247 w 1628481"/>
              <a:gd name="connsiteY1148" fmla="*/ 599209 h 1887361"/>
              <a:gd name="connsiteX1149" fmla="*/ 1418684 w 1628481"/>
              <a:gd name="connsiteY1149" fmla="*/ 599415 h 1887361"/>
              <a:gd name="connsiteX1150" fmla="*/ 1419176 w 1628481"/>
              <a:gd name="connsiteY1150" fmla="*/ 601523 h 1887361"/>
              <a:gd name="connsiteX1151" fmla="*/ 1424170 w 1628481"/>
              <a:gd name="connsiteY1151" fmla="*/ 602348 h 1887361"/>
              <a:gd name="connsiteX1152" fmla="*/ 1424211 w 1628481"/>
              <a:gd name="connsiteY1152" fmla="*/ 599049 h 1887361"/>
              <a:gd name="connsiteX1153" fmla="*/ 1422798 w 1628481"/>
              <a:gd name="connsiteY1153" fmla="*/ 598914 h 1887361"/>
              <a:gd name="connsiteX1154" fmla="*/ 1422152 w 1628481"/>
              <a:gd name="connsiteY1154" fmla="*/ 598435 h 1887361"/>
              <a:gd name="connsiteX1155" fmla="*/ 1428431 w 1628481"/>
              <a:gd name="connsiteY1155" fmla="*/ 594708 h 1887361"/>
              <a:gd name="connsiteX1156" fmla="*/ 1428548 w 1628481"/>
              <a:gd name="connsiteY1156" fmla="*/ 594738 h 1887361"/>
              <a:gd name="connsiteX1157" fmla="*/ 1428398 w 1628481"/>
              <a:gd name="connsiteY1157" fmla="*/ 594738 h 1887361"/>
              <a:gd name="connsiteX1158" fmla="*/ 85365 w 1628481"/>
              <a:gd name="connsiteY1158" fmla="*/ 591813 h 1887361"/>
              <a:gd name="connsiteX1159" fmla="*/ 80079 w 1628481"/>
              <a:gd name="connsiteY1159" fmla="*/ 619180 h 1887361"/>
              <a:gd name="connsiteX1160" fmla="*/ 85365 w 1628481"/>
              <a:gd name="connsiteY1160" fmla="*/ 591813 h 1887361"/>
              <a:gd name="connsiteX1161" fmla="*/ 1506902 w 1628481"/>
              <a:gd name="connsiteY1161" fmla="*/ 591551 h 1887361"/>
              <a:gd name="connsiteX1162" fmla="*/ 1514400 w 1628481"/>
              <a:gd name="connsiteY1162" fmla="*/ 594963 h 1887361"/>
              <a:gd name="connsiteX1163" fmla="*/ 1506902 w 1628481"/>
              <a:gd name="connsiteY1163" fmla="*/ 591551 h 1887361"/>
              <a:gd name="connsiteX1164" fmla="*/ 1420207 w 1628481"/>
              <a:gd name="connsiteY1164" fmla="*/ 590957 h 1887361"/>
              <a:gd name="connsiteX1165" fmla="*/ 1419775 w 1628481"/>
              <a:gd name="connsiteY1165" fmla="*/ 594501 h 1887361"/>
              <a:gd name="connsiteX1166" fmla="*/ 1424260 w 1628481"/>
              <a:gd name="connsiteY1166" fmla="*/ 594960 h 1887361"/>
              <a:gd name="connsiteX1167" fmla="*/ 1424276 w 1628481"/>
              <a:gd name="connsiteY1167" fmla="*/ 593664 h 1887361"/>
              <a:gd name="connsiteX1168" fmla="*/ 1420849 w 1628481"/>
              <a:gd name="connsiteY1168" fmla="*/ 592802 h 1887361"/>
              <a:gd name="connsiteX1169" fmla="*/ 1424312 w 1628481"/>
              <a:gd name="connsiteY1169" fmla="*/ 591626 h 1887361"/>
              <a:gd name="connsiteX1170" fmla="*/ 1424528 w 1628481"/>
              <a:gd name="connsiteY1170" fmla="*/ 591686 h 1887361"/>
              <a:gd name="connsiteX1171" fmla="*/ 1424573 w 1628481"/>
              <a:gd name="connsiteY1171" fmla="*/ 591507 h 1887361"/>
              <a:gd name="connsiteX1172" fmla="*/ 1421074 w 1628481"/>
              <a:gd name="connsiteY1172" fmla="*/ 591321 h 1887361"/>
              <a:gd name="connsiteX1173" fmla="*/ 1417249 w 1628481"/>
              <a:gd name="connsiteY1173" fmla="*/ 590445 h 1887361"/>
              <a:gd name="connsiteX1174" fmla="*/ 1412892 w 1628481"/>
              <a:gd name="connsiteY1174" fmla="*/ 590713 h 1887361"/>
              <a:gd name="connsiteX1175" fmla="*/ 1414078 w 1628481"/>
              <a:gd name="connsiteY1175" fmla="*/ 595263 h 1887361"/>
              <a:gd name="connsiteX1176" fmla="*/ 1416443 w 1628481"/>
              <a:gd name="connsiteY1176" fmla="*/ 595026 h 1887361"/>
              <a:gd name="connsiteX1177" fmla="*/ 1416514 w 1628481"/>
              <a:gd name="connsiteY1177" fmla="*/ 594629 h 1887361"/>
              <a:gd name="connsiteX1178" fmla="*/ 1454296 w 1628481"/>
              <a:gd name="connsiteY1178" fmla="*/ 590110 h 1887361"/>
              <a:gd name="connsiteX1179" fmla="*/ 1454454 w 1628481"/>
              <a:gd name="connsiteY1179" fmla="*/ 590126 h 1887361"/>
              <a:gd name="connsiteX1180" fmla="*/ 1454304 w 1628481"/>
              <a:gd name="connsiteY1180" fmla="*/ 590126 h 1887361"/>
              <a:gd name="connsiteX1181" fmla="*/ 1429410 w 1628481"/>
              <a:gd name="connsiteY1181" fmla="*/ 589827 h 1887361"/>
              <a:gd name="connsiteX1182" fmla="*/ 1440920 w 1628481"/>
              <a:gd name="connsiteY1182" fmla="*/ 596725 h 1887361"/>
              <a:gd name="connsiteX1183" fmla="*/ 1429410 w 1628481"/>
              <a:gd name="connsiteY1183" fmla="*/ 589827 h 1887361"/>
              <a:gd name="connsiteX1184" fmla="*/ 1509540 w 1628481"/>
              <a:gd name="connsiteY1184" fmla="*/ 588610 h 1887361"/>
              <a:gd name="connsiteX1185" fmla="*/ 1509751 w 1628481"/>
              <a:gd name="connsiteY1185" fmla="*/ 588627 h 1887361"/>
              <a:gd name="connsiteX1186" fmla="*/ 1509751 w 1628481"/>
              <a:gd name="connsiteY1186" fmla="*/ 588664 h 1887361"/>
              <a:gd name="connsiteX1187" fmla="*/ 1423176 w 1628481"/>
              <a:gd name="connsiteY1187" fmla="*/ 587173 h 1887361"/>
              <a:gd name="connsiteX1188" fmla="*/ 1420413 w 1628481"/>
              <a:gd name="connsiteY1188" fmla="*/ 589264 h 1887361"/>
              <a:gd name="connsiteX1189" fmla="*/ 1420326 w 1628481"/>
              <a:gd name="connsiteY1189" fmla="*/ 589977 h 1887361"/>
              <a:gd name="connsiteX1190" fmla="*/ 1421454 w 1628481"/>
              <a:gd name="connsiteY1190" fmla="*/ 590117 h 1887361"/>
              <a:gd name="connsiteX1191" fmla="*/ 1424808 w 1628481"/>
              <a:gd name="connsiteY1191" fmla="*/ 590572 h 1887361"/>
              <a:gd name="connsiteX1192" fmla="*/ 1425584 w 1628481"/>
              <a:gd name="connsiteY1192" fmla="*/ 587477 h 1887361"/>
              <a:gd name="connsiteX1193" fmla="*/ 1500829 w 1628481"/>
              <a:gd name="connsiteY1193" fmla="*/ 586677 h 1887361"/>
              <a:gd name="connsiteX1194" fmla="*/ 1505880 w 1628481"/>
              <a:gd name="connsiteY1194" fmla="*/ 587671 h 1887361"/>
              <a:gd name="connsiteX1195" fmla="*/ 1509540 w 1628481"/>
              <a:gd name="connsiteY1195" fmla="*/ 588610 h 1887361"/>
              <a:gd name="connsiteX1196" fmla="*/ 1505060 w 1628481"/>
              <a:gd name="connsiteY1196" fmla="*/ 588257 h 1887361"/>
              <a:gd name="connsiteX1197" fmla="*/ 1496405 w 1628481"/>
              <a:gd name="connsiteY1197" fmla="*/ 587465 h 1887361"/>
              <a:gd name="connsiteX1198" fmla="*/ 1500829 w 1628481"/>
              <a:gd name="connsiteY1198" fmla="*/ 586677 h 1887361"/>
              <a:gd name="connsiteX1199" fmla="*/ 1413647 w 1628481"/>
              <a:gd name="connsiteY1199" fmla="*/ 586044 h 1887361"/>
              <a:gd name="connsiteX1200" fmla="*/ 1411978 w 1628481"/>
              <a:gd name="connsiteY1200" fmla="*/ 586827 h 1887361"/>
              <a:gd name="connsiteX1201" fmla="*/ 1411633 w 1628481"/>
              <a:gd name="connsiteY1201" fmla="*/ 588335 h 1887361"/>
              <a:gd name="connsiteX1202" fmla="*/ 1412803 w 1628481"/>
              <a:gd name="connsiteY1202" fmla="*/ 589039 h 1887361"/>
              <a:gd name="connsiteX1203" fmla="*/ 1417395 w 1628481"/>
              <a:gd name="connsiteY1203" fmla="*/ 589611 h 1887361"/>
              <a:gd name="connsiteX1204" fmla="*/ 1417601 w 1628481"/>
              <a:gd name="connsiteY1204" fmla="*/ 588439 h 1887361"/>
              <a:gd name="connsiteX1205" fmla="*/ 1417216 w 1628481"/>
              <a:gd name="connsiteY1205" fmla="*/ 587225 h 1887361"/>
              <a:gd name="connsiteX1206" fmla="*/ 1416646 w 1628481"/>
              <a:gd name="connsiteY1206" fmla="*/ 587127 h 1887361"/>
              <a:gd name="connsiteX1207" fmla="*/ 1444556 w 1628481"/>
              <a:gd name="connsiteY1207" fmla="*/ 585403 h 1887361"/>
              <a:gd name="connsiteX1208" fmla="*/ 1453366 w 1628481"/>
              <a:gd name="connsiteY1208" fmla="*/ 588060 h 1887361"/>
              <a:gd name="connsiteX1209" fmla="*/ 1454296 w 1628481"/>
              <a:gd name="connsiteY1209" fmla="*/ 590110 h 1887361"/>
              <a:gd name="connsiteX1210" fmla="*/ 1447930 w 1628481"/>
              <a:gd name="connsiteY1210" fmla="*/ 589452 h 1887361"/>
              <a:gd name="connsiteX1211" fmla="*/ 1444556 w 1628481"/>
              <a:gd name="connsiteY1211" fmla="*/ 585403 h 1887361"/>
              <a:gd name="connsiteX1212" fmla="*/ 1415788 w 1628481"/>
              <a:gd name="connsiteY1212" fmla="*/ 584830 h 1887361"/>
              <a:gd name="connsiteX1213" fmla="*/ 1415349 w 1628481"/>
              <a:gd name="connsiteY1213" fmla="*/ 585163 h 1887361"/>
              <a:gd name="connsiteX1214" fmla="*/ 1416106 w 1628481"/>
              <a:gd name="connsiteY1214" fmla="*/ 585126 h 1887361"/>
              <a:gd name="connsiteX1215" fmla="*/ 1399008 w 1628481"/>
              <a:gd name="connsiteY1215" fmla="*/ 579480 h 1887361"/>
              <a:gd name="connsiteX1216" fmla="*/ 1399006 w 1628481"/>
              <a:gd name="connsiteY1216" fmla="*/ 579629 h 1887361"/>
              <a:gd name="connsiteX1217" fmla="*/ 1399488 w 1628481"/>
              <a:gd name="connsiteY1217" fmla="*/ 579488 h 1887361"/>
              <a:gd name="connsiteX1218" fmla="*/ 1399045 w 1628481"/>
              <a:gd name="connsiteY1218" fmla="*/ 576329 h 1887361"/>
              <a:gd name="connsiteX1219" fmla="*/ 1399035 w 1628481"/>
              <a:gd name="connsiteY1219" fmla="*/ 577186 h 1887361"/>
              <a:gd name="connsiteX1220" fmla="*/ 1400633 w 1628481"/>
              <a:gd name="connsiteY1220" fmla="*/ 577919 h 1887361"/>
              <a:gd name="connsiteX1221" fmla="*/ 1403292 w 1628481"/>
              <a:gd name="connsiteY1221" fmla="*/ 578375 h 1887361"/>
              <a:gd name="connsiteX1222" fmla="*/ 1404517 w 1628481"/>
              <a:gd name="connsiteY1222" fmla="*/ 578017 h 1887361"/>
              <a:gd name="connsiteX1223" fmla="*/ 1404422 w 1628481"/>
              <a:gd name="connsiteY1223" fmla="*/ 577173 h 1887361"/>
              <a:gd name="connsiteX1224" fmla="*/ 1403459 w 1628481"/>
              <a:gd name="connsiteY1224" fmla="*/ 576982 h 1887361"/>
              <a:gd name="connsiteX1225" fmla="*/ 1404259 w 1628481"/>
              <a:gd name="connsiteY1225" fmla="*/ 575727 h 1887361"/>
              <a:gd name="connsiteX1226" fmla="*/ 1404098 w 1628481"/>
              <a:gd name="connsiteY1226" fmla="*/ 575740 h 1887361"/>
              <a:gd name="connsiteX1227" fmla="*/ 1404272 w 1628481"/>
              <a:gd name="connsiteY1227" fmla="*/ 575840 h 1887361"/>
              <a:gd name="connsiteX1228" fmla="*/ 1442574 w 1628481"/>
              <a:gd name="connsiteY1228" fmla="*/ 573335 h 1887361"/>
              <a:gd name="connsiteX1229" fmla="*/ 1447106 w 1628481"/>
              <a:gd name="connsiteY1229" fmla="*/ 575242 h 1887361"/>
              <a:gd name="connsiteX1230" fmla="*/ 1440882 w 1628481"/>
              <a:gd name="connsiteY1230" fmla="*/ 579591 h 1887361"/>
              <a:gd name="connsiteX1231" fmla="*/ 1442344 w 1628481"/>
              <a:gd name="connsiteY1231" fmla="*/ 583115 h 1887361"/>
              <a:gd name="connsiteX1232" fmla="*/ 1442344 w 1628481"/>
              <a:gd name="connsiteY1232" fmla="*/ 583378 h 1887361"/>
              <a:gd name="connsiteX1233" fmla="*/ 1438858 w 1628481"/>
              <a:gd name="connsiteY1233" fmla="*/ 582141 h 1887361"/>
              <a:gd name="connsiteX1234" fmla="*/ 1442574 w 1628481"/>
              <a:gd name="connsiteY1234" fmla="*/ 573335 h 1887361"/>
              <a:gd name="connsiteX1235" fmla="*/ 1485608 w 1628481"/>
              <a:gd name="connsiteY1235" fmla="*/ 565308 h 1887361"/>
              <a:gd name="connsiteX1236" fmla="*/ 1492806 w 1628481"/>
              <a:gd name="connsiteY1236" fmla="*/ 569057 h 1887361"/>
              <a:gd name="connsiteX1237" fmla="*/ 1485608 w 1628481"/>
              <a:gd name="connsiteY1237" fmla="*/ 565308 h 1887361"/>
              <a:gd name="connsiteX1238" fmla="*/ 1493518 w 1628481"/>
              <a:gd name="connsiteY1238" fmla="*/ 560959 h 1887361"/>
              <a:gd name="connsiteX1239" fmla="*/ 1496480 w 1628481"/>
              <a:gd name="connsiteY1239" fmla="*/ 561634 h 1887361"/>
              <a:gd name="connsiteX1240" fmla="*/ 1499441 w 1628481"/>
              <a:gd name="connsiteY1240" fmla="*/ 562347 h 1887361"/>
              <a:gd name="connsiteX1241" fmla="*/ 1489394 w 1628481"/>
              <a:gd name="connsiteY1241" fmla="*/ 561447 h 1887361"/>
              <a:gd name="connsiteX1242" fmla="*/ 1491231 w 1628481"/>
              <a:gd name="connsiteY1242" fmla="*/ 563321 h 1887361"/>
              <a:gd name="connsiteX1243" fmla="*/ 1493518 w 1628481"/>
              <a:gd name="connsiteY1243" fmla="*/ 560959 h 1887361"/>
              <a:gd name="connsiteX1244" fmla="*/ 1403393 w 1628481"/>
              <a:gd name="connsiteY1244" fmla="*/ 558335 h 1887361"/>
              <a:gd name="connsiteX1245" fmla="*/ 1398181 w 1628481"/>
              <a:gd name="connsiteY1245" fmla="*/ 566507 h 1887361"/>
              <a:gd name="connsiteX1246" fmla="*/ 1398329 w 1628481"/>
              <a:gd name="connsiteY1246" fmla="*/ 567772 h 1887361"/>
              <a:gd name="connsiteX1247" fmla="*/ 1403130 w 1628481"/>
              <a:gd name="connsiteY1247" fmla="*/ 568533 h 1887361"/>
              <a:gd name="connsiteX1248" fmla="*/ 1398435 w 1628481"/>
              <a:gd name="connsiteY1248" fmla="*/ 568677 h 1887361"/>
              <a:gd name="connsiteX1249" fmla="*/ 1399072 w 1628481"/>
              <a:gd name="connsiteY1249" fmla="*/ 574108 h 1887361"/>
              <a:gd name="connsiteX1250" fmla="*/ 1399063 w 1628481"/>
              <a:gd name="connsiteY1250" fmla="*/ 574840 h 1887361"/>
              <a:gd name="connsiteX1251" fmla="*/ 1404203 w 1628481"/>
              <a:gd name="connsiteY1251" fmla="*/ 575224 h 1887361"/>
              <a:gd name="connsiteX1252" fmla="*/ 1403018 w 1628481"/>
              <a:gd name="connsiteY1252" fmla="*/ 564708 h 1887361"/>
              <a:gd name="connsiteX1253" fmla="*/ 1403393 w 1628481"/>
              <a:gd name="connsiteY1253" fmla="*/ 558335 h 1887361"/>
              <a:gd name="connsiteX1254" fmla="*/ 92975 w 1628481"/>
              <a:gd name="connsiteY1254" fmla="*/ 558185 h 1887361"/>
              <a:gd name="connsiteX1255" fmla="*/ 87877 w 1628481"/>
              <a:gd name="connsiteY1255" fmla="*/ 588664 h 1887361"/>
              <a:gd name="connsiteX1256" fmla="*/ 100811 w 1628481"/>
              <a:gd name="connsiteY1256" fmla="*/ 573930 h 1887361"/>
              <a:gd name="connsiteX1257" fmla="*/ 92975 w 1628481"/>
              <a:gd name="connsiteY1257" fmla="*/ 558185 h 1887361"/>
              <a:gd name="connsiteX1258" fmla="*/ 46906 w 1628481"/>
              <a:gd name="connsiteY1258" fmla="*/ 553339 h 1887361"/>
              <a:gd name="connsiteX1259" fmla="*/ 50537 w 1628481"/>
              <a:gd name="connsiteY1259" fmla="*/ 556872 h 1887361"/>
              <a:gd name="connsiteX1260" fmla="*/ 46658 w 1628481"/>
              <a:gd name="connsiteY1260" fmla="*/ 553635 h 1887361"/>
              <a:gd name="connsiteX1261" fmla="*/ 1483133 w 1628481"/>
              <a:gd name="connsiteY1261" fmla="*/ 553237 h 1887361"/>
              <a:gd name="connsiteX1262" fmla="*/ 1492281 w 1628481"/>
              <a:gd name="connsiteY1262" fmla="*/ 554924 h 1887361"/>
              <a:gd name="connsiteX1263" fmla="*/ 1488757 w 1628481"/>
              <a:gd name="connsiteY1263" fmla="*/ 554924 h 1887361"/>
              <a:gd name="connsiteX1264" fmla="*/ 1483133 w 1628481"/>
              <a:gd name="connsiteY1264" fmla="*/ 553237 h 1887361"/>
              <a:gd name="connsiteX1265" fmla="*/ 1522643 w 1628481"/>
              <a:gd name="connsiteY1265" fmla="*/ 522902 h 1887361"/>
              <a:gd name="connsiteX1266" fmla="*/ 1526659 w 1628481"/>
              <a:gd name="connsiteY1266" fmla="*/ 524931 h 1887361"/>
              <a:gd name="connsiteX1267" fmla="*/ 1519161 w 1628481"/>
              <a:gd name="connsiteY1267" fmla="*/ 525456 h 1887361"/>
              <a:gd name="connsiteX1268" fmla="*/ 1522643 w 1628481"/>
              <a:gd name="connsiteY1268" fmla="*/ 522902 h 1887361"/>
              <a:gd name="connsiteX1269" fmla="*/ 129903 w 1628481"/>
              <a:gd name="connsiteY1269" fmla="*/ 514921 h 1887361"/>
              <a:gd name="connsiteX1270" fmla="*/ 125291 w 1628481"/>
              <a:gd name="connsiteY1270" fmla="*/ 528830 h 1887361"/>
              <a:gd name="connsiteX1271" fmla="*/ 129903 w 1628481"/>
              <a:gd name="connsiteY1271" fmla="*/ 514921 h 1887361"/>
              <a:gd name="connsiteX1272" fmla="*/ 95937 w 1628481"/>
              <a:gd name="connsiteY1272" fmla="*/ 512072 h 1887361"/>
              <a:gd name="connsiteX1273" fmla="*/ 87239 w 1628481"/>
              <a:gd name="connsiteY1273" fmla="*/ 532804 h 1887361"/>
              <a:gd name="connsiteX1274" fmla="*/ 90426 w 1628481"/>
              <a:gd name="connsiteY1274" fmla="*/ 551286 h 1887361"/>
              <a:gd name="connsiteX1275" fmla="*/ 95637 w 1628481"/>
              <a:gd name="connsiteY1275" fmla="*/ 555260 h 1887361"/>
              <a:gd name="connsiteX1276" fmla="*/ 121392 w 1628481"/>
              <a:gd name="connsiteY1276" fmla="*/ 528155 h 1887361"/>
              <a:gd name="connsiteX1277" fmla="*/ 108308 w 1628481"/>
              <a:gd name="connsiteY1277" fmla="*/ 527480 h 1887361"/>
              <a:gd name="connsiteX1278" fmla="*/ 91813 w 1628481"/>
              <a:gd name="connsiteY1278" fmla="*/ 544763 h 1887361"/>
              <a:gd name="connsiteX1279" fmla="*/ 103510 w 1628481"/>
              <a:gd name="connsiteY1279" fmla="*/ 518520 h 1887361"/>
              <a:gd name="connsiteX1280" fmla="*/ 111308 w 1628481"/>
              <a:gd name="connsiteY1280" fmla="*/ 519833 h 1887361"/>
              <a:gd name="connsiteX1281" fmla="*/ 95937 w 1628481"/>
              <a:gd name="connsiteY1281" fmla="*/ 512072 h 1887361"/>
              <a:gd name="connsiteX1282" fmla="*/ 1427761 w 1628481"/>
              <a:gd name="connsiteY1282" fmla="*/ 493927 h 1887361"/>
              <a:gd name="connsiteX1283" fmla="*/ 1424274 w 1628481"/>
              <a:gd name="connsiteY1283" fmla="*/ 502587 h 1887361"/>
              <a:gd name="connsiteX1284" fmla="*/ 1431172 w 1628481"/>
              <a:gd name="connsiteY1284" fmla="*/ 507948 h 1887361"/>
              <a:gd name="connsiteX1285" fmla="*/ 1427761 w 1628481"/>
              <a:gd name="connsiteY1285" fmla="*/ 493927 h 1887361"/>
              <a:gd name="connsiteX1286" fmla="*/ 1472075 w 1628481"/>
              <a:gd name="connsiteY1286" fmla="*/ 481516 h 1887361"/>
              <a:gd name="connsiteX1287" fmla="*/ 1472074 w 1628481"/>
              <a:gd name="connsiteY1287" fmla="*/ 481556 h 1887361"/>
              <a:gd name="connsiteX1288" fmla="*/ 1472036 w 1628481"/>
              <a:gd name="connsiteY1288" fmla="*/ 481518 h 1887361"/>
              <a:gd name="connsiteX1289" fmla="*/ 1467041 w 1628481"/>
              <a:gd name="connsiteY1289" fmla="*/ 473125 h 1887361"/>
              <a:gd name="connsiteX1290" fmla="*/ 1470612 w 1628481"/>
              <a:gd name="connsiteY1290" fmla="*/ 474658 h 1887361"/>
              <a:gd name="connsiteX1291" fmla="*/ 1467388 w 1628481"/>
              <a:gd name="connsiteY1291" fmla="*/ 486579 h 1887361"/>
              <a:gd name="connsiteX1292" fmla="*/ 1467388 w 1628481"/>
              <a:gd name="connsiteY1292" fmla="*/ 486729 h 1887361"/>
              <a:gd name="connsiteX1293" fmla="*/ 1464426 w 1628481"/>
              <a:gd name="connsiteY1293" fmla="*/ 476007 h 1887361"/>
              <a:gd name="connsiteX1294" fmla="*/ 1467041 w 1628481"/>
              <a:gd name="connsiteY1294" fmla="*/ 473125 h 1887361"/>
              <a:gd name="connsiteX1295" fmla="*/ 1177367 w 1628481"/>
              <a:gd name="connsiteY1295" fmla="*/ 466372 h 1887361"/>
              <a:gd name="connsiteX1296" fmla="*/ 1184865 w 1628481"/>
              <a:gd name="connsiteY1296" fmla="*/ 466710 h 1887361"/>
              <a:gd name="connsiteX1297" fmla="*/ 1166382 w 1628481"/>
              <a:gd name="connsiteY1297" fmla="*/ 462698 h 1887361"/>
              <a:gd name="connsiteX1298" fmla="*/ 1161321 w 1628481"/>
              <a:gd name="connsiteY1298" fmla="*/ 475070 h 1887361"/>
              <a:gd name="connsiteX1299" fmla="*/ 1176317 w 1628481"/>
              <a:gd name="connsiteY1299" fmla="*/ 485155 h 1887361"/>
              <a:gd name="connsiteX1300" fmla="*/ 1175455 w 1628481"/>
              <a:gd name="connsiteY1300" fmla="*/ 497639 h 1887361"/>
              <a:gd name="connsiteX1301" fmla="*/ 1178904 w 1628481"/>
              <a:gd name="connsiteY1301" fmla="*/ 475857 h 1887361"/>
              <a:gd name="connsiteX1302" fmla="*/ 1166382 w 1628481"/>
              <a:gd name="connsiteY1302" fmla="*/ 462698 h 1887361"/>
              <a:gd name="connsiteX1303" fmla="*/ 1477210 w 1628481"/>
              <a:gd name="connsiteY1303" fmla="*/ 453476 h 1887361"/>
              <a:gd name="connsiteX1304" fmla="*/ 1487370 w 1628481"/>
              <a:gd name="connsiteY1304" fmla="*/ 483468 h 1887361"/>
              <a:gd name="connsiteX1305" fmla="*/ 1480701 w 1628481"/>
              <a:gd name="connsiteY1305" fmla="*/ 481017 h 1887361"/>
              <a:gd name="connsiteX1306" fmla="*/ 1472075 w 1628481"/>
              <a:gd name="connsiteY1306" fmla="*/ 481516 h 1887361"/>
              <a:gd name="connsiteX1307" fmla="*/ 1472346 w 1628481"/>
              <a:gd name="connsiteY1307" fmla="*/ 467778 h 1887361"/>
              <a:gd name="connsiteX1308" fmla="*/ 1473236 w 1628481"/>
              <a:gd name="connsiteY1308" fmla="*/ 455575 h 1887361"/>
              <a:gd name="connsiteX1309" fmla="*/ 1477210 w 1628481"/>
              <a:gd name="connsiteY1309" fmla="*/ 453476 h 1887361"/>
              <a:gd name="connsiteX1310" fmla="*/ 1485833 w 1628481"/>
              <a:gd name="connsiteY1310" fmla="*/ 453251 h 1887361"/>
              <a:gd name="connsiteX1311" fmla="*/ 1487744 w 1628481"/>
              <a:gd name="connsiteY1311" fmla="*/ 467047 h 1887361"/>
              <a:gd name="connsiteX1312" fmla="*/ 1487782 w 1628481"/>
              <a:gd name="connsiteY1312" fmla="*/ 467197 h 1887361"/>
              <a:gd name="connsiteX1313" fmla="*/ 1481784 w 1628481"/>
              <a:gd name="connsiteY1313" fmla="*/ 458424 h 1887361"/>
              <a:gd name="connsiteX1314" fmla="*/ 1485833 w 1628481"/>
              <a:gd name="connsiteY1314" fmla="*/ 453251 h 1887361"/>
              <a:gd name="connsiteX1315" fmla="*/ 1479651 w 1628481"/>
              <a:gd name="connsiteY1315" fmla="*/ 441835 h 1887361"/>
              <a:gd name="connsiteX1316" fmla="*/ 1485233 w 1628481"/>
              <a:gd name="connsiteY1316" fmla="*/ 446390 h 1887361"/>
              <a:gd name="connsiteX1317" fmla="*/ 1478447 w 1628481"/>
              <a:gd name="connsiteY1317" fmla="*/ 448340 h 1887361"/>
              <a:gd name="connsiteX1318" fmla="*/ 1473423 w 1628481"/>
              <a:gd name="connsiteY1318" fmla="*/ 442454 h 1887361"/>
              <a:gd name="connsiteX1319" fmla="*/ 1479651 w 1628481"/>
              <a:gd name="connsiteY1319" fmla="*/ 441835 h 1887361"/>
              <a:gd name="connsiteX1320" fmla="*/ 1405642 w 1628481"/>
              <a:gd name="connsiteY1320" fmla="*/ 439455 h 1887361"/>
              <a:gd name="connsiteX1321" fmla="*/ 1405634 w 1628481"/>
              <a:gd name="connsiteY1321" fmla="*/ 439659 h 1887361"/>
              <a:gd name="connsiteX1322" fmla="*/ 1402732 w 1628481"/>
              <a:gd name="connsiteY1322" fmla="*/ 446119 h 1887361"/>
              <a:gd name="connsiteX1323" fmla="*/ 1402380 w 1628481"/>
              <a:gd name="connsiteY1323" fmla="*/ 455013 h 1887361"/>
              <a:gd name="connsiteX1324" fmla="*/ 1405305 w 1628481"/>
              <a:gd name="connsiteY1324" fmla="*/ 448555 h 1887361"/>
              <a:gd name="connsiteX1325" fmla="*/ 1405634 w 1628481"/>
              <a:gd name="connsiteY1325" fmla="*/ 439659 h 1887361"/>
              <a:gd name="connsiteX1326" fmla="*/ 1405642 w 1628481"/>
              <a:gd name="connsiteY1326" fmla="*/ 439642 h 1887361"/>
              <a:gd name="connsiteX1327" fmla="*/ 1411889 w 1628481"/>
              <a:gd name="connsiteY1327" fmla="*/ 437725 h 1887361"/>
              <a:gd name="connsiteX1328" fmla="*/ 1408041 w 1628481"/>
              <a:gd name="connsiteY1328" fmla="*/ 440279 h 1887361"/>
              <a:gd name="connsiteX1329" fmla="*/ 1412465 w 1628481"/>
              <a:gd name="connsiteY1329" fmla="*/ 451077 h 1887361"/>
              <a:gd name="connsiteX1330" fmla="*/ 1414864 w 1628481"/>
              <a:gd name="connsiteY1330" fmla="*/ 451489 h 1887361"/>
              <a:gd name="connsiteX1331" fmla="*/ 1414864 w 1628481"/>
              <a:gd name="connsiteY1331" fmla="*/ 451676 h 1887361"/>
              <a:gd name="connsiteX1332" fmla="*/ 1416776 w 1628481"/>
              <a:gd name="connsiteY1332" fmla="*/ 439192 h 1887361"/>
              <a:gd name="connsiteX1333" fmla="*/ 1411889 w 1628481"/>
              <a:gd name="connsiteY1333" fmla="*/ 437725 h 1887361"/>
              <a:gd name="connsiteX1334" fmla="*/ 1430048 w 1628481"/>
              <a:gd name="connsiteY1334" fmla="*/ 432632 h 1887361"/>
              <a:gd name="connsiteX1335" fmla="*/ 1426524 w 1628481"/>
              <a:gd name="connsiteY1335" fmla="*/ 444778 h 1887361"/>
              <a:gd name="connsiteX1336" fmla="*/ 1426299 w 1628481"/>
              <a:gd name="connsiteY1336" fmla="*/ 444628 h 1887361"/>
              <a:gd name="connsiteX1337" fmla="*/ 1430048 w 1628481"/>
              <a:gd name="connsiteY1337" fmla="*/ 432632 h 1887361"/>
              <a:gd name="connsiteX1338" fmla="*/ 1165532 w 1628481"/>
              <a:gd name="connsiteY1338" fmla="*/ 430011 h 1887361"/>
              <a:gd name="connsiteX1339" fmla="*/ 1165672 w 1628481"/>
              <a:gd name="connsiteY1339" fmla="*/ 431334 h 1887361"/>
              <a:gd name="connsiteX1340" fmla="*/ 1165214 w 1628481"/>
              <a:gd name="connsiteY1340" fmla="*/ 431189 h 1887361"/>
              <a:gd name="connsiteX1341" fmla="*/ 1176692 w 1628481"/>
              <a:gd name="connsiteY1341" fmla="*/ 422476 h 1887361"/>
              <a:gd name="connsiteX1342" fmla="*/ 1165648 w 1628481"/>
              <a:gd name="connsiteY1342" fmla="*/ 429582 h 1887361"/>
              <a:gd name="connsiteX1343" fmla="*/ 1165532 w 1628481"/>
              <a:gd name="connsiteY1343" fmla="*/ 430011 h 1887361"/>
              <a:gd name="connsiteX1344" fmla="*/ 1165497 w 1628481"/>
              <a:gd name="connsiteY1344" fmla="*/ 429679 h 1887361"/>
              <a:gd name="connsiteX1345" fmla="*/ 1165220 w 1628481"/>
              <a:gd name="connsiteY1345" fmla="*/ 429857 h 1887361"/>
              <a:gd name="connsiteX1346" fmla="*/ 1164366 w 1628481"/>
              <a:gd name="connsiteY1346" fmla="*/ 430606 h 1887361"/>
              <a:gd name="connsiteX1347" fmla="*/ 1164320 w 1628481"/>
              <a:gd name="connsiteY1347" fmla="*/ 430907 h 1887361"/>
              <a:gd name="connsiteX1348" fmla="*/ 1165214 w 1628481"/>
              <a:gd name="connsiteY1348" fmla="*/ 431189 h 1887361"/>
              <a:gd name="connsiteX1349" fmla="*/ 1162357 w 1628481"/>
              <a:gd name="connsiteY1349" fmla="*/ 441779 h 1887361"/>
              <a:gd name="connsiteX1350" fmla="*/ 1154685 w 1628481"/>
              <a:gd name="connsiteY1350" fmla="*/ 443129 h 1887361"/>
              <a:gd name="connsiteX1351" fmla="*/ 1155180 w 1628481"/>
              <a:gd name="connsiteY1351" fmla="*/ 446523 h 1887361"/>
              <a:gd name="connsiteX1352" fmla="*/ 1166939 w 1628481"/>
              <a:gd name="connsiteY1352" fmla="*/ 446173 h 1887361"/>
              <a:gd name="connsiteX1353" fmla="*/ 1172081 w 1628481"/>
              <a:gd name="connsiteY1353" fmla="*/ 428395 h 1887361"/>
              <a:gd name="connsiteX1354" fmla="*/ 1174443 w 1628481"/>
              <a:gd name="connsiteY1354" fmla="*/ 437955 h 1887361"/>
              <a:gd name="connsiteX1355" fmla="*/ 1178786 w 1628481"/>
              <a:gd name="connsiteY1355" fmla="*/ 433048 h 1887361"/>
              <a:gd name="connsiteX1356" fmla="*/ 1178240 w 1628481"/>
              <a:gd name="connsiteY1356" fmla="*/ 431291 h 1887361"/>
              <a:gd name="connsiteX1357" fmla="*/ 1180830 w 1628481"/>
              <a:gd name="connsiteY1357" fmla="*/ 428639 h 1887361"/>
              <a:gd name="connsiteX1358" fmla="*/ 1184502 w 1628481"/>
              <a:gd name="connsiteY1358" fmla="*/ 426589 h 1887361"/>
              <a:gd name="connsiteX1359" fmla="*/ 1186344 w 1628481"/>
              <a:gd name="connsiteY1359" fmla="*/ 424508 h 1887361"/>
              <a:gd name="connsiteX1360" fmla="*/ 1184372 w 1628481"/>
              <a:gd name="connsiteY1360" fmla="*/ 424093 h 1887361"/>
              <a:gd name="connsiteX1361" fmla="*/ 1180553 w 1628481"/>
              <a:gd name="connsiteY1361" fmla="*/ 426361 h 1887361"/>
              <a:gd name="connsiteX1362" fmla="*/ 1172756 w 1628481"/>
              <a:gd name="connsiteY1362" fmla="*/ 430194 h 1887361"/>
              <a:gd name="connsiteX1363" fmla="*/ 1175080 w 1628481"/>
              <a:gd name="connsiteY1363" fmla="*/ 424833 h 1887361"/>
              <a:gd name="connsiteX1364" fmla="*/ 1180324 w 1628481"/>
              <a:gd name="connsiteY1364" fmla="*/ 424004 h 1887361"/>
              <a:gd name="connsiteX1365" fmla="*/ 1183689 w 1628481"/>
              <a:gd name="connsiteY1365" fmla="*/ 423949 h 1887361"/>
              <a:gd name="connsiteX1366" fmla="*/ 1203047 w 1628481"/>
              <a:gd name="connsiteY1366" fmla="*/ 409824 h 1887361"/>
              <a:gd name="connsiteX1367" fmla="*/ 1198527 w 1628481"/>
              <a:gd name="connsiteY1367" fmla="*/ 416332 h 1887361"/>
              <a:gd name="connsiteX1368" fmla="*/ 1202110 w 1628481"/>
              <a:gd name="connsiteY1368" fmla="*/ 413999 h 1887361"/>
              <a:gd name="connsiteX1369" fmla="*/ 1207441 w 1628481"/>
              <a:gd name="connsiteY1369" fmla="*/ 417936 h 1887361"/>
              <a:gd name="connsiteX1370" fmla="*/ 1212396 w 1628481"/>
              <a:gd name="connsiteY1370" fmla="*/ 415528 h 1887361"/>
              <a:gd name="connsiteX1371" fmla="*/ 1414002 w 1628481"/>
              <a:gd name="connsiteY1371" fmla="*/ 405864 h 1887361"/>
              <a:gd name="connsiteX1372" fmla="*/ 1413959 w 1628481"/>
              <a:gd name="connsiteY1372" fmla="*/ 406056 h 1887361"/>
              <a:gd name="connsiteX1373" fmla="*/ 1409836 w 1628481"/>
              <a:gd name="connsiteY1373" fmla="*/ 406450 h 1887361"/>
              <a:gd name="connsiteX1374" fmla="*/ 1407779 w 1628481"/>
              <a:gd name="connsiteY1374" fmla="*/ 414299 h 1887361"/>
              <a:gd name="connsiteX1375" fmla="*/ 1412057 w 1628481"/>
              <a:gd name="connsiteY1375" fmla="*/ 414384 h 1887361"/>
              <a:gd name="connsiteX1376" fmla="*/ 1413959 w 1628481"/>
              <a:gd name="connsiteY1376" fmla="*/ 406056 h 1887361"/>
              <a:gd name="connsiteX1377" fmla="*/ 1414002 w 1628481"/>
              <a:gd name="connsiteY1377" fmla="*/ 406051 h 1887361"/>
              <a:gd name="connsiteX1378" fmla="*/ 1419701 w 1628481"/>
              <a:gd name="connsiteY1378" fmla="*/ 403989 h 1887361"/>
              <a:gd name="connsiteX1379" fmla="*/ 1419643 w 1628481"/>
              <a:gd name="connsiteY1379" fmla="*/ 404179 h 1887361"/>
              <a:gd name="connsiteX1380" fmla="*/ 1417011 w 1628481"/>
              <a:gd name="connsiteY1380" fmla="*/ 404280 h 1887361"/>
              <a:gd name="connsiteX1381" fmla="*/ 1414827 w 1628481"/>
              <a:gd name="connsiteY1381" fmla="*/ 406239 h 1887361"/>
              <a:gd name="connsiteX1382" fmla="*/ 1416814 w 1628481"/>
              <a:gd name="connsiteY1382" fmla="*/ 416436 h 1887361"/>
              <a:gd name="connsiteX1383" fmla="*/ 1418046 w 1628481"/>
              <a:gd name="connsiteY1383" fmla="*/ 409397 h 1887361"/>
              <a:gd name="connsiteX1384" fmla="*/ 1419643 w 1628481"/>
              <a:gd name="connsiteY1384" fmla="*/ 404179 h 1887361"/>
              <a:gd name="connsiteX1385" fmla="*/ 1419701 w 1628481"/>
              <a:gd name="connsiteY1385" fmla="*/ 404177 h 1887361"/>
              <a:gd name="connsiteX1386" fmla="*/ 1464201 w 1628481"/>
              <a:gd name="connsiteY1386" fmla="*/ 403465 h 1887361"/>
              <a:gd name="connsiteX1387" fmla="*/ 1464201 w 1628481"/>
              <a:gd name="connsiteY1387" fmla="*/ 403502 h 1887361"/>
              <a:gd name="connsiteX1388" fmla="*/ 1464951 w 1628481"/>
              <a:gd name="connsiteY1388" fmla="*/ 410325 h 1887361"/>
              <a:gd name="connsiteX1389" fmla="*/ 1458353 w 1628481"/>
              <a:gd name="connsiteY1389" fmla="*/ 424796 h 1887361"/>
              <a:gd name="connsiteX1390" fmla="*/ 1464201 w 1628481"/>
              <a:gd name="connsiteY1390" fmla="*/ 403465 h 1887361"/>
              <a:gd name="connsiteX1391" fmla="*/ 1433422 w 1628481"/>
              <a:gd name="connsiteY1391" fmla="*/ 401065 h 1887361"/>
              <a:gd name="connsiteX1392" fmla="*/ 1450780 w 1628481"/>
              <a:gd name="connsiteY1392" fmla="*/ 402827 h 1887361"/>
              <a:gd name="connsiteX1393" fmla="*/ 1439308 w 1628481"/>
              <a:gd name="connsiteY1393" fmla="*/ 409275 h 1887361"/>
              <a:gd name="connsiteX1394" fmla="*/ 1441332 w 1628481"/>
              <a:gd name="connsiteY1394" fmla="*/ 419960 h 1887361"/>
              <a:gd name="connsiteX1395" fmla="*/ 1441108 w 1628481"/>
              <a:gd name="connsiteY1395" fmla="*/ 419623 h 1887361"/>
              <a:gd name="connsiteX1396" fmla="*/ 1432785 w 1628481"/>
              <a:gd name="connsiteY1396" fmla="*/ 410663 h 1887361"/>
              <a:gd name="connsiteX1397" fmla="*/ 1433422 w 1628481"/>
              <a:gd name="connsiteY1397" fmla="*/ 401065 h 1887361"/>
              <a:gd name="connsiteX1398" fmla="*/ 1210218 w 1628481"/>
              <a:gd name="connsiteY1398" fmla="*/ 394104 h 1887361"/>
              <a:gd name="connsiteX1399" fmla="*/ 1209645 w 1628481"/>
              <a:gd name="connsiteY1399" fmla="*/ 396041 h 1887361"/>
              <a:gd name="connsiteX1400" fmla="*/ 1210860 w 1628481"/>
              <a:gd name="connsiteY1400" fmla="*/ 395930 h 1887361"/>
              <a:gd name="connsiteX1401" fmla="*/ 1459290 w 1628481"/>
              <a:gd name="connsiteY1401" fmla="*/ 388136 h 1887361"/>
              <a:gd name="connsiteX1402" fmla="*/ 1463451 w 1628481"/>
              <a:gd name="connsiteY1402" fmla="*/ 393267 h 1887361"/>
              <a:gd name="connsiteX1403" fmla="*/ 1460040 w 1628481"/>
              <a:gd name="connsiteY1403" fmla="*/ 408713 h 1887361"/>
              <a:gd name="connsiteX1404" fmla="*/ 1454304 w 1628481"/>
              <a:gd name="connsiteY1404" fmla="*/ 406989 h 1887361"/>
              <a:gd name="connsiteX1405" fmla="*/ 1458427 w 1628481"/>
              <a:gd name="connsiteY1405" fmla="*/ 404964 h 1887361"/>
              <a:gd name="connsiteX1406" fmla="*/ 1455128 w 1628481"/>
              <a:gd name="connsiteY1406" fmla="*/ 390905 h 1887361"/>
              <a:gd name="connsiteX1407" fmla="*/ 1459290 w 1628481"/>
              <a:gd name="connsiteY1407" fmla="*/ 388136 h 1887361"/>
              <a:gd name="connsiteX1408" fmla="*/ 1206683 w 1628481"/>
              <a:gd name="connsiteY1408" fmla="*/ 386647 h 1887361"/>
              <a:gd name="connsiteX1409" fmla="*/ 1206911 w 1628481"/>
              <a:gd name="connsiteY1409" fmla="*/ 387723 h 1887361"/>
              <a:gd name="connsiteX1410" fmla="*/ 1207030 w 1628481"/>
              <a:gd name="connsiteY1410" fmla="*/ 387602 h 1887361"/>
              <a:gd name="connsiteX1411" fmla="*/ 1205042 w 1628481"/>
              <a:gd name="connsiteY1411" fmla="*/ 384303 h 1887361"/>
              <a:gd name="connsiteX1412" fmla="*/ 1202738 w 1628481"/>
              <a:gd name="connsiteY1412" fmla="*/ 391575 h 1887361"/>
              <a:gd name="connsiteX1413" fmla="*/ 1196157 w 1628481"/>
              <a:gd name="connsiteY1413" fmla="*/ 392654 h 1887361"/>
              <a:gd name="connsiteX1414" fmla="*/ 1196135 w 1628481"/>
              <a:gd name="connsiteY1414" fmla="*/ 392914 h 1887361"/>
              <a:gd name="connsiteX1415" fmla="*/ 1197925 w 1628481"/>
              <a:gd name="connsiteY1415" fmla="*/ 400114 h 1887361"/>
              <a:gd name="connsiteX1416" fmla="*/ 1197948 w 1628481"/>
              <a:gd name="connsiteY1416" fmla="*/ 405676 h 1887361"/>
              <a:gd name="connsiteX1417" fmla="*/ 1208145 w 1628481"/>
              <a:gd name="connsiteY1417" fmla="*/ 402677 h 1887361"/>
              <a:gd name="connsiteX1418" fmla="*/ 1204996 w 1628481"/>
              <a:gd name="connsiteY1418" fmla="*/ 389668 h 1887361"/>
              <a:gd name="connsiteX1419" fmla="*/ 1206312 w 1628481"/>
              <a:gd name="connsiteY1419" fmla="*/ 388331 h 1887361"/>
              <a:gd name="connsiteX1420" fmla="*/ 1213015 w 1628481"/>
              <a:gd name="connsiteY1420" fmla="*/ 376313 h 1887361"/>
              <a:gd name="connsiteX1421" fmla="*/ 1208258 w 1628481"/>
              <a:gd name="connsiteY1421" fmla="*/ 376584 h 1887361"/>
              <a:gd name="connsiteX1422" fmla="*/ 1208013 w 1628481"/>
              <a:gd name="connsiteY1422" fmla="*/ 380439 h 1887361"/>
              <a:gd name="connsiteX1423" fmla="*/ 1208610 w 1628481"/>
              <a:gd name="connsiteY1423" fmla="*/ 381022 h 1887361"/>
              <a:gd name="connsiteX1424" fmla="*/ 1210920 w 1628481"/>
              <a:gd name="connsiteY1424" fmla="*/ 385994 h 1887361"/>
              <a:gd name="connsiteX1425" fmla="*/ 1211239 w 1628481"/>
              <a:gd name="connsiteY1425" fmla="*/ 388263 h 1887361"/>
              <a:gd name="connsiteX1426" fmla="*/ 1211726 w 1628481"/>
              <a:gd name="connsiteY1426" fmla="*/ 389007 h 1887361"/>
              <a:gd name="connsiteX1427" fmla="*/ 1211467 w 1628481"/>
              <a:gd name="connsiteY1427" fmla="*/ 389882 h 1887361"/>
              <a:gd name="connsiteX1428" fmla="*/ 1211918 w 1628481"/>
              <a:gd name="connsiteY1428" fmla="*/ 393089 h 1887361"/>
              <a:gd name="connsiteX1429" fmla="*/ 1211870 w 1628481"/>
              <a:gd name="connsiteY1429" fmla="*/ 395838 h 1887361"/>
              <a:gd name="connsiteX1430" fmla="*/ 1214625 w 1628481"/>
              <a:gd name="connsiteY1430" fmla="*/ 395585 h 1887361"/>
              <a:gd name="connsiteX1431" fmla="*/ 1212977 w 1628481"/>
              <a:gd name="connsiteY1431" fmla="*/ 381416 h 1887361"/>
              <a:gd name="connsiteX1432" fmla="*/ 1254896 w 1628481"/>
              <a:gd name="connsiteY1432" fmla="*/ 342506 h 1887361"/>
              <a:gd name="connsiteX1433" fmla="*/ 1254930 w 1628481"/>
              <a:gd name="connsiteY1433" fmla="*/ 342570 h 1887361"/>
              <a:gd name="connsiteX1434" fmla="*/ 1254896 w 1628481"/>
              <a:gd name="connsiteY1434" fmla="*/ 342694 h 1887361"/>
              <a:gd name="connsiteX1435" fmla="*/ 817594 w 1628481"/>
              <a:gd name="connsiteY1435" fmla="*/ 339845 h 1887361"/>
              <a:gd name="connsiteX1436" fmla="*/ 816902 w 1628481"/>
              <a:gd name="connsiteY1436" fmla="*/ 339919 h 1887361"/>
              <a:gd name="connsiteX1437" fmla="*/ 817219 w 1628481"/>
              <a:gd name="connsiteY1437" fmla="*/ 340469 h 1887361"/>
              <a:gd name="connsiteX1438" fmla="*/ 1253259 w 1628481"/>
              <a:gd name="connsiteY1438" fmla="*/ 339514 h 1887361"/>
              <a:gd name="connsiteX1439" fmla="*/ 1254896 w 1628481"/>
              <a:gd name="connsiteY1439" fmla="*/ 342694 h 1887361"/>
              <a:gd name="connsiteX1440" fmla="*/ 1255945 w 1628481"/>
              <a:gd name="connsiteY1440" fmla="*/ 349179 h 1887361"/>
              <a:gd name="connsiteX1441" fmla="*/ 1246611 w 1628481"/>
              <a:gd name="connsiteY1441" fmla="*/ 348050 h 1887361"/>
              <a:gd name="connsiteX1442" fmla="*/ 1245373 w 1628481"/>
              <a:gd name="connsiteY1442" fmla="*/ 351953 h 1887361"/>
              <a:gd name="connsiteX1443" fmla="*/ 1244580 w 1628481"/>
              <a:gd name="connsiteY1443" fmla="*/ 351698 h 1887361"/>
              <a:gd name="connsiteX1444" fmla="*/ 1245650 w 1628481"/>
              <a:gd name="connsiteY1444" fmla="*/ 362067 h 1887361"/>
              <a:gd name="connsiteX1445" fmla="*/ 1249460 w 1628481"/>
              <a:gd name="connsiteY1445" fmla="*/ 373735 h 1887361"/>
              <a:gd name="connsiteX1446" fmla="*/ 1255158 w 1628481"/>
              <a:gd name="connsiteY1446" fmla="*/ 371261 h 1887361"/>
              <a:gd name="connsiteX1447" fmla="*/ 1258907 w 1628481"/>
              <a:gd name="connsiteY1447" fmla="*/ 346330 h 1887361"/>
              <a:gd name="connsiteX1448" fmla="*/ 1262131 w 1628481"/>
              <a:gd name="connsiteY1448" fmla="*/ 350079 h 1887361"/>
              <a:gd name="connsiteX1449" fmla="*/ 1256754 w 1628481"/>
              <a:gd name="connsiteY1449" fmla="*/ 345993 h 1887361"/>
              <a:gd name="connsiteX1450" fmla="*/ 1254930 w 1628481"/>
              <a:gd name="connsiteY1450" fmla="*/ 342570 h 1887361"/>
              <a:gd name="connsiteX1451" fmla="*/ 1255437 w 1628481"/>
              <a:gd name="connsiteY1451" fmla="*/ 340723 h 1887361"/>
              <a:gd name="connsiteX1452" fmla="*/ 1259877 w 1628481"/>
              <a:gd name="connsiteY1452" fmla="*/ 339332 h 1887361"/>
              <a:gd name="connsiteX1453" fmla="*/ 1259729 w 1628481"/>
              <a:gd name="connsiteY1453" fmla="*/ 339947 h 1887361"/>
              <a:gd name="connsiteX1454" fmla="*/ 1259807 w 1628481"/>
              <a:gd name="connsiteY1454" fmla="*/ 340032 h 1887361"/>
              <a:gd name="connsiteX1455" fmla="*/ 799282 w 1628481"/>
              <a:gd name="connsiteY1455" fmla="*/ 338607 h 1887361"/>
              <a:gd name="connsiteX1456" fmla="*/ 788785 w 1628481"/>
              <a:gd name="connsiteY1456" fmla="*/ 353041 h 1887361"/>
              <a:gd name="connsiteX1457" fmla="*/ 794702 w 1628481"/>
              <a:gd name="connsiteY1457" fmla="*/ 360618 h 1887361"/>
              <a:gd name="connsiteX1458" fmla="*/ 811615 w 1628481"/>
              <a:gd name="connsiteY1458" fmla="*/ 345781 h 1887361"/>
              <a:gd name="connsiteX1459" fmla="*/ 809470 w 1628481"/>
              <a:gd name="connsiteY1459" fmla="*/ 344507 h 1887361"/>
              <a:gd name="connsiteX1460" fmla="*/ 799282 w 1628481"/>
              <a:gd name="connsiteY1460" fmla="*/ 338607 h 1887361"/>
              <a:gd name="connsiteX1461" fmla="*/ 1430851 w 1628481"/>
              <a:gd name="connsiteY1461" fmla="*/ 338520 h 1887361"/>
              <a:gd name="connsiteX1462" fmla="*/ 1430873 w 1628481"/>
              <a:gd name="connsiteY1462" fmla="*/ 338570 h 1887361"/>
              <a:gd name="connsiteX1463" fmla="*/ 1430839 w 1628481"/>
              <a:gd name="connsiteY1463" fmla="*/ 338561 h 1887361"/>
              <a:gd name="connsiteX1464" fmla="*/ 1328816 w 1628481"/>
              <a:gd name="connsiteY1464" fmla="*/ 338068 h 1887361"/>
              <a:gd name="connsiteX1465" fmla="*/ 1320803 w 1628481"/>
              <a:gd name="connsiteY1465" fmla="*/ 338420 h 1887361"/>
              <a:gd name="connsiteX1466" fmla="*/ 1326276 w 1628481"/>
              <a:gd name="connsiteY1466" fmla="*/ 348917 h 1887361"/>
              <a:gd name="connsiteX1467" fmla="*/ 1323427 w 1628481"/>
              <a:gd name="connsiteY1467" fmla="*/ 354840 h 1887361"/>
              <a:gd name="connsiteX1468" fmla="*/ 1328188 w 1628481"/>
              <a:gd name="connsiteY1468" fmla="*/ 358852 h 1887361"/>
              <a:gd name="connsiteX1469" fmla="*/ 1337785 w 1628481"/>
              <a:gd name="connsiteY1469" fmla="*/ 341232 h 1887361"/>
              <a:gd name="connsiteX1470" fmla="*/ 1328816 w 1628481"/>
              <a:gd name="connsiteY1470" fmla="*/ 338068 h 1887361"/>
              <a:gd name="connsiteX1471" fmla="*/ 1354881 w 1628481"/>
              <a:gd name="connsiteY1471" fmla="*/ 337820 h 1887361"/>
              <a:gd name="connsiteX1472" fmla="*/ 1354882 w 1628481"/>
              <a:gd name="connsiteY1472" fmla="*/ 337894 h 1887361"/>
              <a:gd name="connsiteX1473" fmla="*/ 1352341 w 1628481"/>
              <a:gd name="connsiteY1473" fmla="*/ 338724 h 1887361"/>
              <a:gd name="connsiteX1474" fmla="*/ 1352219 w 1628481"/>
              <a:gd name="connsiteY1474" fmla="*/ 347042 h 1887361"/>
              <a:gd name="connsiteX1475" fmla="*/ 1355143 w 1628481"/>
              <a:gd name="connsiteY1475" fmla="*/ 350791 h 1887361"/>
              <a:gd name="connsiteX1476" fmla="*/ 1354882 w 1628481"/>
              <a:gd name="connsiteY1476" fmla="*/ 337894 h 1887361"/>
              <a:gd name="connsiteX1477" fmla="*/ 1354993 w 1628481"/>
              <a:gd name="connsiteY1477" fmla="*/ 337858 h 1887361"/>
              <a:gd name="connsiteX1478" fmla="*/ 1453188 w 1628481"/>
              <a:gd name="connsiteY1478" fmla="*/ 337801 h 1887361"/>
              <a:gd name="connsiteX1479" fmla="*/ 1448418 w 1628481"/>
              <a:gd name="connsiteY1479" fmla="*/ 340032 h 1887361"/>
              <a:gd name="connsiteX1480" fmla="*/ 1456103 w 1628481"/>
              <a:gd name="connsiteY1480" fmla="*/ 345430 h 1887361"/>
              <a:gd name="connsiteX1481" fmla="*/ 1456216 w 1628481"/>
              <a:gd name="connsiteY1481" fmla="*/ 345468 h 1887361"/>
              <a:gd name="connsiteX1482" fmla="*/ 1453188 w 1628481"/>
              <a:gd name="connsiteY1482" fmla="*/ 337801 h 1887361"/>
              <a:gd name="connsiteX1483" fmla="*/ 1341361 w 1628481"/>
              <a:gd name="connsiteY1483" fmla="*/ 336700 h 1887361"/>
              <a:gd name="connsiteX1484" fmla="*/ 1338948 w 1628481"/>
              <a:gd name="connsiteY1484" fmla="*/ 344756 h 1887361"/>
              <a:gd name="connsiteX1485" fmla="*/ 1345658 w 1628481"/>
              <a:gd name="connsiteY1485" fmla="*/ 342694 h 1887361"/>
              <a:gd name="connsiteX1486" fmla="*/ 1345771 w 1628481"/>
              <a:gd name="connsiteY1486" fmla="*/ 342731 h 1887361"/>
              <a:gd name="connsiteX1487" fmla="*/ 1341361 w 1628481"/>
              <a:gd name="connsiteY1487" fmla="*/ 336700 h 1887361"/>
              <a:gd name="connsiteX1488" fmla="*/ 1346071 w 1628481"/>
              <a:gd name="connsiteY1488" fmla="*/ 336245 h 1887361"/>
              <a:gd name="connsiteX1489" fmla="*/ 1350157 w 1628481"/>
              <a:gd name="connsiteY1489" fmla="*/ 353041 h 1887361"/>
              <a:gd name="connsiteX1490" fmla="*/ 1351244 w 1628481"/>
              <a:gd name="connsiteY1490" fmla="*/ 346855 h 1887361"/>
              <a:gd name="connsiteX1491" fmla="*/ 1351357 w 1628481"/>
              <a:gd name="connsiteY1491" fmla="*/ 346780 h 1887361"/>
              <a:gd name="connsiteX1492" fmla="*/ 1349632 w 1628481"/>
              <a:gd name="connsiteY1492" fmla="*/ 336845 h 1887361"/>
              <a:gd name="connsiteX1493" fmla="*/ 1346071 w 1628481"/>
              <a:gd name="connsiteY1493" fmla="*/ 336245 h 1887361"/>
              <a:gd name="connsiteX1494" fmla="*/ 1503931 w 1628481"/>
              <a:gd name="connsiteY1494" fmla="*/ 335313 h 1887361"/>
              <a:gd name="connsiteX1495" fmla="*/ 1508476 w 1628481"/>
              <a:gd name="connsiteY1495" fmla="*/ 338082 h 1887361"/>
              <a:gd name="connsiteX1496" fmla="*/ 1508551 w 1628481"/>
              <a:gd name="connsiteY1496" fmla="*/ 338045 h 1887361"/>
              <a:gd name="connsiteX1497" fmla="*/ 1499779 w 1628481"/>
              <a:gd name="connsiteY1497" fmla="*/ 338532 h 1887361"/>
              <a:gd name="connsiteX1498" fmla="*/ 1503931 w 1628481"/>
              <a:gd name="connsiteY1498" fmla="*/ 335313 h 1887361"/>
              <a:gd name="connsiteX1499" fmla="*/ 1485978 w 1628481"/>
              <a:gd name="connsiteY1499" fmla="*/ 334015 h 1887361"/>
              <a:gd name="connsiteX1500" fmla="*/ 1489357 w 1628481"/>
              <a:gd name="connsiteY1500" fmla="*/ 335271 h 1887361"/>
              <a:gd name="connsiteX1501" fmla="*/ 1483021 w 1628481"/>
              <a:gd name="connsiteY1501" fmla="*/ 343106 h 1887361"/>
              <a:gd name="connsiteX1502" fmla="*/ 1485978 w 1628481"/>
              <a:gd name="connsiteY1502" fmla="*/ 334015 h 1887361"/>
              <a:gd name="connsiteX1503" fmla="*/ 1391958 w 1628481"/>
              <a:gd name="connsiteY1503" fmla="*/ 329460 h 1887361"/>
              <a:gd name="connsiteX1504" fmla="*/ 1393645 w 1628481"/>
              <a:gd name="connsiteY1504" fmla="*/ 346030 h 1887361"/>
              <a:gd name="connsiteX1505" fmla="*/ 1378612 w 1628481"/>
              <a:gd name="connsiteY1505" fmla="*/ 339470 h 1887361"/>
              <a:gd name="connsiteX1506" fmla="*/ 1357655 w 1628481"/>
              <a:gd name="connsiteY1506" fmla="*/ 351166 h 1887361"/>
              <a:gd name="connsiteX1507" fmla="*/ 1370177 w 1628481"/>
              <a:gd name="connsiteY1507" fmla="*/ 357015 h 1887361"/>
              <a:gd name="connsiteX1508" fmla="*/ 1361666 w 1628481"/>
              <a:gd name="connsiteY1508" fmla="*/ 358364 h 1887361"/>
              <a:gd name="connsiteX1509" fmla="*/ 1372164 w 1628481"/>
              <a:gd name="connsiteY1509" fmla="*/ 360689 h 1887361"/>
              <a:gd name="connsiteX1510" fmla="*/ 1387984 w 1628481"/>
              <a:gd name="connsiteY1510" fmla="*/ 367399 h 1887361"/>
              <a:gd name="connsiteX1511" fmla="*/ 1421950 w 1628481"/>
              <a:gd name="connsiteY1511" fmla="*/ 365487 h 1887361"/>
              <a:gd name="connsiteX1512" fmla="*/ 1439720 w 1628481"/>
              <a:gd name="connsiteY1512" fmla="*/ 350754 h 1887361"/>
              <a:gd name="connsiteX1513" fmla="*/ 1431697 w 1628481"/>
              <a:gd name="connsiteY1513" fmla="*/ 335533 h 1887361"/>
              <a:gd name="connsiteX1514" fmla="*/ 1430851 w 1628481"/>
              <a:gd name="connsiteY1514" fmla="*/ 338520 h 1887361"/>
              <a:gd name="connsiteX1515" fmla="*/ 1427517 w 1628481"/>
              <a:gd name="connsiteY1515" fmla="*/ 331006 h 1887361"/>
              <a:gd name="connsiteX1516" fmla="*/ 1423824 w 1628481"/>
              <a:gd name="connsiteY1516" fmla="*/ 336658 h 1887361"/>
              <a:gd name="connsiteX1517" fmla="*/ 1430839 w 1628481"/>
              <a:gd name="connsiteY1517" fmla="*/ 338561 h 1887361"/>
              <a:gd name="connsiteX1518" fmla="*/ 1429413 w 1628481"/>
              <a:gd name="connsiteY1518" fmla="*/ 343593 h 1887361"/>
              <a:gd name="connsiteX1519" fmla="*/ 1419813 w 1628481"/>
              <a:gd name="connsiteY1519" fmla="*/ 348617 h 1887361"/>
              <a:gd name="connsiteX1520" fmla="*/ 1421800 w 1628481"/>
              <a:gd name="connsiteY1520" fmla="*/ 358927 h 1887361"/>
              <a:gd name="connsiteX1521" fmla="*/ 1395557 w 1628481"/>
              <a:gd name="connsiteY1521" fmla="*/ 349704 h 1887361"/>
              <a:gd name="connsiteX1522" fmla="*/ 1393158 w 1628481"/>
              <a:gd name="connsiteY1522" fmla="*/ 336208 h 1887361"/>
              <a:gd name="connsiteX1523" fmla="*/ 1409128 w 1628481"/>
              <a:gd name="connsiteY1523" fmla="*/ 343031 h 1887361"/>
              <a:gd name="connsiteX1524" fmla="*/ 1391958 w 1628481"/>
              <a:gd name="connsiteY1524" fmla="*/ 329460 h 1887361"/>
              <a:gd name="connsiteX1525" fmla="*/ 1455752 w 1628481"/>
              <a:gd name="connsiteY1525" fmla="*/ 327951 h 1887361"/>
              <a:gd name="connsiteX1526" fmla="*/ 1452654 w 1628481"/>
              <a:gd name="connsiteY1526" fmla="*/ 331297 h 1887361"/>
              <a:gd name="connsiteX1527" fmla="*/ 1457865 w 1628481"/>
              <a:gd name="connsiteY1527" fmla="*/ 336021 h 1887361"/>
              <a:gd name="connsiteX1528" fmla="*/ 1455752 w 1628481"/>
              <a:gd name="connsiteY1528" fmla="*/ 327951 h 1887361"/>
              <a:gd name="connsiteX1529" fmla="*/ 1308811 w 1628481"/>
              <a:gd name="connsiteY1529" fmla="*/ 326831 h 1887361"/>
              <a:gd name="connsiteX1530" fmla="*/ 1306931 w 1628481"/>
              <a:gd name="connsiteY1530" fmla="*/ 333021 h 1887361"/>
              <a:gd name="connsiteX1531" fmla="*/ 1312817 w 1628481"/>
              <a:gd name="connsiteY1531" fmla="*/ 346743 h 1887361"/>
              <a:gd name="connsiteX1532" fmla="*/ 1312930 w 1628481"/>
              <a:gd name="connsiteY1532" fmla="*/ 346780 h 1887361"/>
              <a:gd name="connsiteX1533" fmla="*/ 1313417 w 1628481"/>
              <a:gd name="connsiteY1533" fmla="*/ 327698 h 1887361"/>
              <a:gd name="connsiteX1534" fmla="*/ 1308811 w 1628481"/>
              <a:gd name="connsiteY1534" fmla="*/ 326831 h 1887361"/>
              <a:gd name="connsiteX1535" fmla="*/ 1462139 w 1628481"/>
              <a:gd name="connsiteY1535" fmla="*/ 323949 h 1887361"/>
              <a:gd name="connsiteX1536" fmla="*/ 1480434 w 1628481"/>
              <a:gd name="connsiteY1536" fmla="*/ 332272 h 1887361"/>
              <a:gd name="connsiteX1537" fmla="*/ 1460377 w 1628481"/>
              <a:gd name="connsiteY1537" fmla="*/ 353116 h 1887361"/>
              <a:gd name="connsiteX1538" fmla="*/ 1460152 w 1628481"/>
              <a:gd name="connsiteY1538" fmla="*/ 352966 h 1887361"/>
              <a:gd name="connsiteX1539" fmla="*/ 1459365 w 1628481"/>
              <a:gd name="connsiteY1539" fmla="*/ 339620 h 1887361"/>
              <a:gd name="connsiteX1540" fmla="*/ 1462139 w 1628481"/>
              <a:gd name="connsiteY1540" fmla="*/ 323949 h 1887361"/>
              <a:gd name="connsiteX1541" fmla="*/ 1362749 w 1628481"/>
              <a:gd name="connsiteY1541" fmla="*/ 319605 h 1887361"/>
              <a:gd name="connsiteX1542" fmla="*/ 1357280 w 1628481"/>
              <a:gd name="connsiteY1542" fmla="*/ 322074 h 1887361"/>
              <a:gd name="connsiteX1543" fmla="*/ 1358255 w 1628481"/>
              <a:gd name="connsiteY1543" fmla="*/ 335158 h 1887361"/>
              <a:gd name="connsiteX1544" fmla="*/ 1364459 w 1628481"/>
              <a:gd name="connsiteY1544" fmla="*/ 332904 h 1887361"/>
              <a:gd name="connsiteX1545" fmla="*/ 1369536 w 1628481"/>
              <a:gd name="connsiteY1545" fmla="*/ 321406 h 1887361"/>
              <a:gd name="connsiteX1546" fmla="*/ 1369652 w 1628481"/>
              <a:gd name="connsiteY1546" fmla="*/ 321437 h 1887361"/>
              <a:gd name="connsiteX1547" fmla="*/ 1369539 w 1628481"/>
              <a:gd name="connsiteY1547" fmla="*/ 321400 h 1887361"/>
              <a:gd name="connsiteX1548" fmla="*/ 1369536 w 1628481"/>
              <a:gd name="connsiteY1548" fmla="*/ 321406 h 1887361"/>
              <a:gd name="connsiteX1549" fmla="*/ 1507770 w 1628481"/>
              <a:gd name="connsiteY1549" fmla="*/ 317832 h 1887361"/>
              <a:gd name="connsiteX1550" fmla="*/ 1507727 w 1628481"/>
              <a:gd name="connsiteY1550" fmla="*/ 317913 h 1887361"/>
              <a:gd name="connsiteX1551" fmla="*/ 1507652 w 1628481"/>
              <a:gd name="connsiteY1551" fmla="*/ 317838 h 1887361"/>
              <a:gd name="connsiteX1552" fmla="*/ 1485643 w 1628481"/>
              <a:gd name="connsiteY1552" fmla="*/ 314135 h 1887361"/>
              <a:gd name="connsiteX1553" fmla="*/ 1485645 w 1628481"/>
              <a:gd name="connsiteY1553" fmla="*/ 314164 h 1887361"/>
              <a:gd name="connsiteX1554" fmla="*/ 1485570 w 1628481"/>
              <a:gd name="connsiteY1554" fmla="*/ 314164 h 1887361"/>
              <a:gd name="connsiteX1555" fmla="*/ 1513252 w 1628481"/>
              <a:gd name="connsiteY1555" fmla="*/ 307580 h 1887361"/>
              <a:gd name="connsiteX1556" fmla="*/ 1519648 w 1628481"/>
              <a:gd name="connsiteY1556" fmla="*/ 311727 h 1887361"/>
              <a:gd name="connsiteX1557" fmla="*/ 1514859 w 1628481"/>
              <a:gd name="connsiteY1557" fmla="*/ 317496 h 1887361"/>
              <a:gd name="connsiteX1558" fmla="*/ 1507770 w 1628481"/>
              <a:gd name="connsiteY1558" fmla="*/ 317832 h 1887361"/>
              <a:gd name="connsiteX1559" fmla="*/ 802706 w 1628481"/>
              <a:gd name="connsiteY1559" fmla="*/ 304697 h 1887361"/>
              <a:gd name="connsiteX1560" fmla="*/ 802741 w 1628481"/>
              <a:gd name="connsiteY1560" fmla="*/ 306160 h 1887361"/>
              <a:gd name="connsiteX1561" fmla="*/ 801946 w 1628481"/>
              <a:gd name="connsiteY1561" fmla="*/ 306112 h 1887361"/>
              <a:gd name="connsiteX1562" fmla="*/ 802786 w 1628481"/>
              <a:gd name="connsiteY1562" fmla="*/ 299948 h 1887361"/>
              <a:gd name="connsiteX1563" fmla="*/ 804006 w 1628481"/>
              <a:gd name="connsiteY1563" fmla="*/ 302280 h 1887361"/>
              <a:gd name="connsiteX1564" fmla="*/ 802706 w 1628481"/>
              <a:gd name="connsiteY1564" fmla="*/ 304697 h 1887361"/>
              <a:gd name="connsiteX1565" fmla="*/ 802647 w 1628481"/>
              <a:gd name="connsiteY1565" fmla="*/ 302158 h 1887361"/>
              <a:gd name="connsiteX1566" fmla="*/ 802512 w 1628481"/>
              <a:gd name="connsiteY1566" fmla="*/ 300694 h 1887361"/>
              <a:gd name="connsiteX1567" fmla="*/ 1513575 w 1628481"/>
              <a:gd name="connsiteY1567" fmla="*/ 296080 h 1887361"/>
              <a:gd name="connsiteX1568" fmla="*/ 1518561 w 1628481"/>
              <a:gd name="connsiteY1568" fmla="*/ 298081 h 1887361"/>
              <a:gd name="connsiteX1569" fmla="*/ 1509489 w 1628481"/>
              <a:gd name="connsiteY1569" fmla="*/ 298493 h 1887361"/>
              <a:gd name="connsiteX1570" fmla="*/ 1513575 w 1628481"/>
              <a:gd name="connsiteY1570" fmla="*/ 296080 h 1887361"/>
              <a:gd name="connsiteX1571" fmla="*/ 1500903 w 1628481"/>
              <a:gd name="connsiteY1571" fmla="*/ 289196 h 1887361"/>
              <a:gd name="connsiteX1572" fmla="*/ 1501128 w 1628481"/>
              <a:gd name="connsiteY1572" fmla="*/ 305804 h 1887361"/>
              <a:gd name="connsiteX1573" fmla="*/ 1493462 w 1628481"/>
              <a:gd name="connsiteY1573" fmla="*/ 311010 h 1887361"/>
              <a:gd name="connsiteX1574" fmla="*/ 1485643 w 1628481"/>
              <a:gd name="connsiteY1574" fmla="*/ 314135 h 1887361"/>
              <a:gd name="connsiteX1575" fmla="*/ 1485026 w 1628481"/>
              <a:gd name="connsiteY1575" fmla="*/ 304117 h 1887361"/>
              <a:gd name="connsiteX1576" fmla="*/ 1484408 w 1628481"/>
              <a:gd name="connsiteY1576" fmla="*/ 293957 h 1887361"/>
              <a:gd name="connsiteX1577" fmla="*/ 1492243 w 1628481"/>
              <a:gd name="connsiteY1577" fmla="*/ 303030 h 1887361"/>
              <a:gd name="connsiteX1578" fmla="*/ 1493593 w 1628481"/>
              <a:gd name="connsiteY1578" fmla="*/ 290208 h 1887361"/>
              <a:gd name="connsiteX1579" fmla="*/ 1500903 w 1628481"/>
              <a:gd name="connsiteY1579" fmla="*/ 289196 h 1887361"/>
              <a:gd name="connsiteX1580" fmla="*/ 1430010 w 1628481"/>
              <a:gd name="connsiteY1580" fmla="*/ 286159 h 1887361"/>
              <a:gd name="connsiteX1581" fmla="*/ 1419176 w 1628481"/>
              <a:gd name="connsiteY1581" fmla="*/ 289908 h 1887361"/>
              <a:gd name="connsiteX1582" fmla="*/ 1434734 w 1628481"/>
              <a:gd name="connsiteY1582" fmla="*/ 300405 h 1887361"/>
              <a:gd name="connsiteX1583" fmla="*/ 1430010 w 1628481"/>
              <a:gd name="connsiteY1583" fmla="*/ 286159 h 1887361"/>
              <a:gd name="connsiteX1584" fmla="*/ 1203872 w 1628481"/>
              <a:gd name="connsiteY1584" fmla="*/ 263290 h 1887361"/>
              <a:gd name="connsiteX1585" fmla="*/ 1199110 w 1628481"/>
              <a:gd name="connsiteY1585" fmla="*/ 279373 h 1887361"/>
              <a:gd name="connsiteX1586" fmla="*/ 1203501 w 1628481"/>
              <a:gd name="connsiteY1586" fmla="*/ 273112 h 1887361"/>
              <a:gd name="connsiteX1587" fmla="*/ 1203235 w 1628481"/>
              <a:gd name="connsiteY1587" fmla="*/ 268127 h 1887361"/>
              <a:gd name="connsiteX1588" fmla="*/ 1204010 w 1628481"/>
              <a:gd name="connsiteY1588" fmla="*/ 267874 h 1887361"/>
              <a:gd name="connsiteX1589" fmla="*/ 1204059 w 1628481"/>
              <a:gd name="connsiteY1589" fmla="*/ 263290 h 1887361"/>
              <a:gd name="connsiteX1590" fmla="*/ 1210635 w 1628481"/>
              <a:gd name="connsiteY1590" fmla="*/ 262020 h 1887361"/>
              <a:gd name="connsiteX1591" fmla="*/ 1207883 w 1628481"/>
              <a:gd name="connsiteY1591" fmla="*/ 263440 h 1887361"/>
              <a:gd name="connsiteX1592" fmla="*/ 1208729 w 1628481"/>
              <a:gd name="connsiteY1592" fmla="*/ 266335 h 1887361"/>
              <a:gd name="connsiteX1593" fmla="*/ 1210133 w 1628481"/>
              <a:gd name="connsiteY1593" fmla="*/ 265877 h 1887361"/>
              <a:gd name="connsiteX1594" fmla="*/ 1245448 w 1628481"/>
              <a:gd name="connsiteY1594" fmla="*/ 251444 h 1887361"/>
              <a:gd name="connsiteX1595" fmla="*/ 1240087 w 1628481"/>
              <a:gd name="connsiteY1595" fmla="*/ 264303 h 1887361"/>
              <a:gd name="connsiteX1596" fmla="*/ 1245448 w 1628481"/>
              <a:gd name="connsiteY1596" fmla="*/ 251444 h 1887361"/>
              <a:gd name="connsiteX1597" fmla="*/ 377185 w 1628481"/>
              <a:gd name="connsiteY1597" fmla="*/ 249906 h 1887361"/>
              <a:gd name="connsiteX1598" fmla="*/ 362189 w 1628481"/>
              <a:gd name="connsiteY1598" fmla="*/ 252943 h 1887361"/>
              <a:gd name="connsiteX1599" fmla="*/ 348543 w 1628481"/>
              <a:gd name="connsiteY1599" fmla="*/ 273712 h 1887361"/>
              <a:gd name="connsiteX1600" fmla="*/ 350267 w 1628481"/>
              <a:gd name="connsiteY1600" fmla="*/ 287321 h 1887361"/>
              <a:gd name="connsiteX1601" fmla="*/ 377185 w 1628481"/>
              <a:gd name="connsiteY1601" fmla="*/ 249906 h 1887361"/>
              <a:gd name="connsiteX1602" fmla="*/ 1444692 w 1628481"/>
              <a:gd name="connsiteY1602" fmla="*/ 231054 h 1887361"/>
              <a:gd name="connsiteX1603" fmla="*/ 1441581 w 1628481"/>
              <a:gd name="connsiteY1603" fmla="*/ 236705 h 1887361"/>
              <a:gd name="connsiteX1604" fmla="*/ 1441557 w 1628481"/>
              <a:gd name="connsiteY1604" fmla="*/ 236673 h 1887361"/>
              <a:gd name="connsiteX1605" fmla="*/ 1441557 w 1628481"/>
              <a:gd name="connsiteY1605" fmla="*/ 236748 h 1887361"/>
              <a:gd name="connsiteX1606" fmla="*/ 1441581 w 1628481"/>
              <a:gd name="connsiteY1606" fmla="*/ 236705 h 1887361"/>
              <a:gd name="connsiteX1607" fmla="*/ 1444959 w 1628481"/>
              <a:gd name="connsiteY1607" fmla="*/ 241279 h 1887361"/>
              <a:gd name="connsiteX1608" fmla="*/ 1448193 w 1628481"/>
              <a:gd name="connsiteY1608" fmla="*/ 238322 h 1887361"/>
              <a:gd name="connsiteX1609" fmla="*/ 1444692 w 1628481"/>
              <a:gd name="connsiteY1609" fmla="*/ 231054 h 1887361"/>
              <a:gd name="connsiteX1610" fmla="*/ 1216131 w 1628481"/>
              <a:gd name="connsiteY1610" fmla="*/ 227975 h 1887361"/>
              <a:gd name="connsiteX1611" fmla="*/ 1216119 w 1628481"/>
              <a:gd name="connsiteY1611" fmla="*/ 228014 h 1887361"/>
              <a:gd name="connsiteX1612" fmla="*/ 1209200 w 1628481"/>
              <a:gd name="connsiteY1612" fmla="*/ 229189 h 1887361"/>
              <a:gd name="connsiteX1613" fmla="*/ 1206233 w 1628481"/>
              <a:gd name="connsiteY1613" fmla="*/ 237535 h 1887361"/>
              <a:gd name="connsiteX1614" fmla="*/ 1213431 w 1628481"/>
              <a:gd name="connsiteY1614" fmla="*/ 236790 h 1887361"/>
              <a:gd name="connsiteX1615" fmla="*/ 1216119 w 1628481"/>
              <a:gd name="connsiteY1615" fmla="*/ 228014 h 1887361"/>
              <a:gd name="connsiteX1616" fmla="*/ 1216131 w 1628481"/>
              <a:gd name="connsiteY1616" fmla="*/ 228012 h 1887361"/>
              <a:gd name="connsiteX1617" fmla="*/ 440993 w 1628481"/>
              <a:gd name="connsiteY1617" fmla="*/ 227713 h 1887361"/>
              <a:gd name="connsiteX1618" fmla="*/ 452239 w 1628481"/>
              <a:gd name="connsiteY1618" fmla="*/ 230562 h 1887361"/>
              <a:gd name="connsiteX1619" fmla="*/ 436044 w 1628481"/>
              <a:gd name="connsiteY1619" fmla="*/ 257704 h 1887361"/>
              <a:gd name="connsiteX1620" fmla="*/ 440993 w 1628481"/>
              <a:gd name="connsiteY1620" fmla="*/ 227713 h 1887361"/>
              <a:gd name="connsiteX1621" fmla="*/ 1225541 w 1628481"/>
              <a:gd name="connsiteY1621" fmla="*/ 225013 h 1887361"/>
              <a:gd name="connsiteX1622" fmla="*/ 1217555 w 1628481"/>
              <a:gd name="connsiteY1622" fmla="*/ 228012 h 1887361"/>
              <a:gd name="connsiteX1623" fmla="*/ 1221567 w 1628481"/>
              <a:gd name="connsiteY1623" fmla="*/ 237797 h 1887361"/>
              <a:gd name="connsiteX1624" fmla="*/ 1225541 w 1628481"/>
              <a:gd name="connsiteY1624" fmla="*/ 225013 h 1887361"/>
              <a:gd name="connsiteX1625" fmla="*/ 475746 w 1628481"/>
              <a:gd name="connsiteY1625" fmla="*/ 219202 h 1887361"/>
              <a:gd name="connsiteX1626" fmla="*/ 461649 w 1628481"/>
              <a:gd name="connsiteY1626" fmla="*/ 234423 h 1887361"/>
              <a:gd name="connsiteX1627" fmla="*/ 475746 w 1628481"/>
              <a:gd name="connsiteY1627" fmla="*/ 219202 h 1887361"/>
              <a:gd name="connsiteX1628" fmla="*/ 1277614 w 1628481"/>
              <a:gd name="connsiteY1628" fmla="*/ 217065 h 1887361"/>
              <a:gd name="connsiteX1629" fmla="*/ 1259132 w 1628481"/>
              <a:gd name="connsiteY1629" fmla="*/ 225950 h 1887361"/>
              <a:gd name="connsiteX1630" fmla="*/ 1263030 w 1628481"/>
              <a:gd name="connsiteY1630" fmla="*/ 235885 h 1887361"/>
              <a:gd name="connsiteX1631" fmla="*/ 1248334 w 1628481"/>
              <a:gd name="connsiteY1631" fmla="*/ 228837 h 1887361"/>
              <a:gd name="connsiteX1632" fmla="*/ 1248559 w 1628481"/>
              <a:gd name="connsiteY1632" fmla="*/ 219127 h 1887361"/>
              <a:gd name="connsiteX1633" fmla="*/ 1277614 w 1628481"/>
              <a:gd name="connsiteY1633" fmla="*/ 217065 h 1887361"/>
              <a:gd name="connsiteX1634" fmla="*/ 1418276 w 1628481"/>
              <a:gd name="connsiteY1634" fmla="*/ 208106 h 1887361"/>
              <a:gd name="connsiteX1635" fmla="*/ 1418276 w 1628481"/>
              <a:gd name="connsiteY1635" fmla="*/ 208256 h 1887361"/>
              <a:gd name="connsiteX1636" fmla="*/ 1418332 w 1628481"/>
              <a:gd name="connsiteY1636" fmla="*/ 208282 h 1887361"/>
              <a:gd name="connsiteX1637" fmla="*/ 1420811 w 1628481"/>
              <a:gd name="connsiteY1637" fmla="*/ 216100 h 1887361"/>
              <a:gd name="connsiteX1638" fmla="*/ 1424162 w 1628481"/>
              <a:gd name="connsiteY1638" fmla="*/ 212792 h 1887361"/>
              <a:gd name="connsiteX1639" fmla="*/ 1421458 w 1628481"/>
              <a:gd name="connsiteY1639" fmla="*/ 209736 h 1887361"/>
              <a:gd name="connsiteX1640" fmla="*/ 1418332 w 1628481"/>
              <a:gd name="connsiteY1640" fmla="*/ 208282 h 1887361"/>
              <a:gd name="connsiteX1641" fmla="*/ 1373283 w 1628481"/>
              <a:gd name="connsiteY1641" fmla="*/ 205687 h 1887361"/>
              <a:gd name="connsiteX1642" fmla="*/ 1371151 w 1628481"/>
              <a:gd name="connsiteY1642" fmla="*/ 211892 h 1887361"/>
              <a:gd name="connsiteX1643" fmla="*/ 1376850 w 1628481"/>
              <a:gd name="connsiteY1643" fmla="*/ 209718 h 1887361"/>
              <a:gd name="connsiteX1644" fmla="*/ 1373283 w 1628481"/>
              <a:gd name="connsiteY1644" fmla="*/ 205687 h 1887361"/>
              <a:gd name="connsiteX1645" fmla="*/ 392931 w 1628481"/>
              <a:gd name="connsiteY1645" fmla="*/ 200832 h 1887361"/>
              <a:gd name="connsiteX1646" fmla="*/ 407927 w 1628481"/>
              <a:gd name="connsiteY1646" fmla="*/ 205594 h 1887361"/>
              <a:gd name="connsiteX1647" fmla="*/ 402153 w 1628481"/>
              <a:gd name="connsiteY1647" fmla="*/ 214741 h 1887361"/>
              <a:gd name="connsiteX1648" fmla="*/ 392931 w 1628481"/>
              <a:gd name="connsiteY1648" fmla="*/ 200832 h 1887361"/>
              <a:gd name="connsiteX1649" fmla="*/ 1363199 w 1628481"/>
              <a:gd name="connsiteY1649" fmla="*/ 200753 h 1887361"/>
              <a:gd name="connsiteX1650" fmla="*/ 1359455 w 1628481"/>
              <a:gd name="connsiteY1650" fmla="*/ 209680 h 1887361"/>
              <a:gd name="connsiteX1651" fmla="*/ 1368040 w 1628481"/>
              <a:gd name="connsiteY1651" fmla="*/ 208106 h 1887361"/>
              <a:gd name="connsiteX1652" fmla="*/ 1363199 w 1628481"/>
              <a:gd name="connsiteY1652" fmla="*/ 200753 h 1887361"/>
              <a:gd name="connsiteX1653" fmla="*/ 1390758 w 1628481"/>
              <a:gd name="connsiteY1653" fmla="*/ 199408 h 1887361"/>
              <a:gd name="connsiteX1654" fmla="*/ 1382698 w 1628481"/>
              <a:gd name="connsiteY1654" fmla="*/ 214104 h 1887361"/>
              <a:gd name="connsiteX1655" fmla="*/ 1429973 w 1628481"/>
              <a:gd name="connsiteY1655" fmla="*/ 227375 h 1887361"/>
              <a:gd name="connsiteX1656" fmla="*/ 1429973 w 1628481"/>
              <a:gd name="connsiteY1656" fmla="*/ 217515 h 1887361"/>
              <a:gd name="connsiteX1657" fmla="*/ 1408941 w 1628481"/>
              <a:gd name="connsiteY1657" fmla="*/ 211780 h 1887361"/>
              <a:gd name="connsiteX1658" fmla="*/ 1390196 w 1628481"/>
              <a:gd name="connsiteY1658" fmla="*/ 209080 h 1887361"/>
              <a:gd name="connsiteX1659" fmla="*/ 1390758 w 1628481"/>
              <a:gd name="connsiteY1659" fmla="*/ 199408 h 1887361"/>
              <a:gd name="connsiteX1660" fmla="*/ 487517 w 1628481"/>
              <a:gd name="connsiteY1660" fmla="*/ 198358 h 1887361"/>
              <a:gd name="connsiteX1661" fmla="*/ 471772 w 1628481"/>
              <a:gd name="connsiteY1661" fmla="*/ 210280 h 1887361"/>
              <a:gd name="connsiteX1662" fmla="*/ 476270 w 1628481"/>
              <a:gd name="connsiteY1662" fmla="*/ 201432 h 1887361"/>
              <a:gd name="connsiteX1663" fmla="*/ 487517 w 1628481"/>
              <a:gd name="connsiteY1663" fmla="*/ 198358 h 1887361"/>
              <a:gd name="connsiteX1664" fmla="*/ 863315 w 1628481"/>
              <a:gd name="connsiteY1664" fmla="*/ 189098 h 1887361"/>
              <a:gd name="connsiteX1665" fmla="*/ 861890 w 1628481"/>
              <a:gd name="connsiteY1665" fmla="*/ 202219 h 1887361"/>
              <a:gd name="connsiteX1666" fmla="*/ 854617 w 1628481"/>
              <a:gd name="connsiteY1666" fmla="*/ 196334 h 1887361"/>
              <a:gd name="connsiteX1667" fmla="*/ 837222 w 1628481"/>
              <a:gd name="connsiteY1667" fmla="*/ 210917 h 1887361"/>
              <a:gd name="connsiteX1668" fmla="*/ 848469 w 1628481"/>
              <a:gd name="connsiteY1668" fmla="*/ 232774 h 1887361"/>
              <a:gd name="connsiteX1669" fmla="*/ 861403 w 1628481"/>
              <a:gd name="connsiteY1669" fmla="*/ 225051 h 1887361"/>
              <a:gd name="connsiteX1670" fmla="*/ 859978 w 1628481"/>
              <a:gd name="connsiteY1670" fmla="*/ 231649 h 1887361"/>
              <a:gd name="connsiteX1671" fmla="*/ 852855 w 1628481"/>
              <a:gd name="connsiteY1671" fmla="*/ 238847 h 1887361"/>
              <a:gd name="connsiteX1672" fmla="*/ 860128 w 1628481"/>
              <a:gd name="connsiteY1672" fmla="*/ 251181 h 1887361"/>
              <a:gd name="connsiteX1673" fmla="*/ 852630 w 1628481"/>
              <a:gd name="connsiteY1673" fmla="*/ 281173 h 1887361"/>
              <a:gd name="connsiteX1674" fmla="*/ 843745 w 1628481"/>
              <a:gd name="connsiteY1674" fmla="*/ 262428 h 1887361"/>
              <a:gd name="connsiteX1675" fmla="*/ 845732 w 1628481"/>
              <a:gd name="connsiteY1675" fmla="*/ 252456 h 1887361"/>
              <a:gd name="connsiteX1676" fmla="*/ 825113 w 1628481"/>
              <a:gd name="connsiteY1676" fmla="*/ 264265 h 1887361"/>
              <a:gd name="connsiteX1677" fmla="*/ 839884 w 1628481"/>
              <a:gd name="connsiteY1677" fmla="*/ 246495 h 1887361"/>
              <a:gd name="connsiteX1678" fmla="*/ 835947 w 1628481"/>
              <a:gd name="connsiteY1678" fmla="*/ 224001 h 1887361"/>
              <a:gd name="connsiteX1679" fmla="*/ 815703 w 1628481"/>
              <a:gd name="connsiteY1679" fmla="*/ 232549 h 1887361"/>
              <a:gd name="connsiteX1680" fmla="*/ 823875 w 1628481"/>
              <a:gd name="connsiteY1680" fmla="*/ 241471 h 1887361"/>
              <a:gd name="connsiteX1681" fmla="*/ 817577 w 1628481"/>
              <a:gd name="connsiteY1681" fmla="*/ 251931 h 1887361"/>
              <a:gd name="connsiteX1682" fmla="*/ 820764 w 1628481"/>
              <a:gd name="connsiteY1682" fmla="*/ 264677 h 1887361"/>
              <a:gd name="connsiteX1683" fmla="*/ 815665 w 1628481"/>
              <a:gd name="connsiteY1683" fmla="*/ 261941 h 1887361"/>
              <a:gd name="connsiteX1684" fmla="*/ 817840 w 1628481"/>
              <a:gd name="connsiteY1684" fmla="*/ 287809 h 1887361"/>
              <a:gd name="connsiteX1685" fmla="*/ 813153 w 1628481"/>
              <a:gd name="connsiteY1685" fmla="*/ 298043 h 1887361"/>
              <a:gd name="connsiteX1686" fmla="*/ 804746 w 1628481"/>
              <a:gd name="connsiteY1686" fmla="*/ 294599 h 1887361"/>
              <a:gd name="connsiteX1687" fmla="*/ 802786 w 1628481"/>
              <a:gd name="connsiteY1687" fmla="*/ 299948 h 1887361"/>
              <a:gd name="connsiteX1688" fmla="*/ 802370 w 1628481"/>
              <a:gd name="connsiteY1688" fmla="*/ 299154 h 1887361"/>
              <a:gd name="connsiteX1689" fmla="*/ 802512 w 1628481"/>
              <a:gd name="connsiteY1689" fmla="*/ 300694 h 1887361"/>
              <a:gd name="connsiteX1690" fmla="*/ 800557 w 1628481"/>
              <a:gd name="connsiteY1690" fmla="*/ 306029 h 1887361"/>
              <a:gd name="connsiteX1691" fmla="*/ 801946 w 1628481"/>
              <a:gd name="connsiteY1691" fmla="*/ 306112 h 1887361"/>
              <a:gd name="connsiteX1692" fmla="*/ 795589 w 1628481"/>
              <a:gd name="connsiteY1692" fmla="*/ 317936 h 1887361"/>
              <a:gd name="connsiteX1693" fmla="*/ 782674 w 1628481"/>
              <a:gd name="connsiteY1693" fmla="*/ 321024 h 1887361"/>
              <a:gd name="connsiteX1694" fmla="*/ 783237 w 1628481"/>
              <a:gd name="connsiteY1694" fmla="*/ 343893 h 1887361"/>
              <a:gd name="connsiteX1695" fmla="*/ 813978 w 1628481"/>
              <a:gd name="connsiteY1695" fmla="*/ 301080 h 1887361"/>
              <a:gd name="connsiteX1696" fmla="*/ 816452 w 1628481"/>
              <a:gd name="connsiteY1696" fmla="*/ 310602 h 1887361"/>
              <a:gd name="connsiteX1697" fmla="*/ 839021 w 1628481"/>
              <a:gd name="connsiteY1697" fmla="*/ 293409 h 1887361"/>
              <a:gd name="connsiteX1698" fmla="*/ 851464 w 1628481"/>
              <a:gd name="connsiteY1698" fmla="*/ 287039 h 1887361"/>
              <a:gd name="connsiteX1699" fmla="*/ 856792 w 1628481"/>
              <a:gd name="connsiteY1699" fmla="*/ 279374 h 1887361"/>
              <a:gd name="connsiteX1700" fmla="*/ 886784 w 1628481"/>
              <a:gd name="connsiteY1700" fmla="*/ 260854 h 1887361"/>
              <a:gd name="connsiteX1701" fmla="*/ 881722 w 1628481"/>
              <a:gd name="connsiteY1701" fmla="*/ 274575 h 1887361"/>
              <a:gd name="connsiteX1702" fmla="*/ 884256 w 1628481"/>
              <a:gd name="connsiteY1702" fmla="*/ 277140 h 1887361"/>
              <a:gd name="connsiteX1703" fmla="*/ 896418 w 1628481"/>
              <a:gd name="connsiteY1703" fmla="*/ 264490 h 1887361"/>
              <a:gd name="connsiteX1704" fmla="*/ 893606 w 1628481"/>
              <a:gd name="connsiteY1704" fmla="*/ 258192 h 1887361"/>
              <a:gd name="connsiteX1705" fmla="*/ 887908 w 1628481"/>
              <a:gd name="connsiteY1705" fmla="*/ 258604 h 1887361"/>
              <a:gd name="connsiteX1706" fmla="*/ 887908 w 1628481"/>
              <a:gd name="connsiteY1706" fmla="*/ 232586 h 1887361"/>
              <a:gd name="connsiteX1707" fmla="*/ 880035 w 1628481"/>
              <a:gd name="connsiteY1707" fmla="*/ 229887 h 1887361"/>
              <a:gd name="connsiteX1708" fmla="*/ 877223 w 1628481"/>
              <a:gd name="connsiteY1708" fmla="*/ 243158 h 1887361"/>
              <a:gd name="connsiteX1709" fmla="*/ 882922 w 1628481"/>
              <a:gd name="connsiteY1709" fmla="*/ 249194 h 1887361"/>
              <a:gd name="connsiteX1710" fmla="*/ 882922 w 1628481"/>
              <a:gd name="connsiteY1710" fmla="*/ 262166 h 1887361"/>
              <a:gd name="connsiteX1711" fmla="*/ 875724 w 1628481"/>
              <a:gd name="connsiteY1711" fmla="*/ 243421 h 1887361"/>
              <a:gd name="connsiteX1712" fmla="*/ 877936 w 1628481"/>
              <a:gd name="connsiteY1712" fmla="*/ 259541 h 1887361"/>
              <a:gd name="connsiteX1713" fmla="*/ 871450 w 1628481"/>
              <a:gd name="connsiteY1713" fmla="*/ 243796 h 1887361"/>
              <a:gd name="connsiteX1714" fmla="*/ 862865 w 1628481"/>
              <a:gd name="connsiteY1714" fmla="*/ 244470 h 1887361"/>
              <a:gd name="connsiteX1715" fmla="*/ 872125 w 1628481"/>
              <a:gd name="connsiteY1715" fmla="*/ 240497 h 1887361"/>
              <a:gd name="connsiteX1716" fmla="*/ 877823 w 1628481"/>
              <a:gd name="connsiteY1716" fmla="*/ 214029 h 1887361"/>
              <a:gd name="connsiteX1717" fmla="*/ 877823 w 1628481"/>
              <a:gd name="connsiteY1717" fmla="*/ 194459 h 1887361"/>
              <a:gd name="connsiteX1718" fmla="*/ 863315 w 1628481"/>
              <a:gd name="connsiteY1718" fmla="*/ 189098 h 1887361"/>
              <a:gd name="connsiteX1719" fmla="*/ 1320990 w 1628481"/>
              <a:gd name="connsiteY1719" fmla="*/ 181113 h 1887361"/>
              <a:gd name="connsiteX1720" fmla="*/ 1322565 w 1628481"/>
              <a:gd name="connsiteY1720" fmla="*/ 187749 h 1887361"/>
              <a:gd name="connsiteX1721" fmla="*/ 1315292 w 1628481"/>
              <a:gd name="connsiteY1721" fmla="*/ 193147 h 1887361"/>
              <a:gd name="connsiteX1722" fmla="*/ 1315179 w 1628481"/>
              <a:gd name="connsiteY1722" fmla="*/ 193147 h 1887361"/>
              <a:gd name="connsiteX1723" fmla="*/ 1319566 w 1628481"/>
              <a:gd name="connsiteY1723" fmla="*/ 187336 h 1887361"/>
              <a:gd name="connsiteX1724" fmla="*/ 1320990 w 1628481"/>
              <a:gd name="connsiteY1724" fmla="*/ 181113 h 1887361"/>
              <a:gd name="connsiteX1725" fmla="*/ 1332696 w 1628481"/>
              <a:gd name="connsiteY1725" fmla="*/ 178503 h 1887361"/>
              <a:gd name="connsiteX1726" fmla="*/ 1337748 w 1628481"/>
              <a:gd name="connsiteY1726" fmla="*/ 178976 h 1887361"/>
              <a:gd name="connsiteX1727" fmla="*/ 1350682 w 1628481"/>
              <a:gd name="connsiteY1727" fmla="*/ 182275 h 1887361"/>
              <a:gd name="connsiteX1728" fmla="*/ 1328338 w 1628481"/>
              <a:gd name="connsiteY1728" fmla="*/ 185312 h 1887361"/>
              <a:gd name="connsiteX1729" fmla="*/ 1328263 w 1628481"/>
              <a:gd name="connsiteY1729" fmla="*/ 185312 h 1887361"/>
              <a:gd name="connsiteX1730" fmla="*/ 1332696 w 1628481"/>
              <a:gd name="connsiteY1730" fmla="*/ 178503 h 1887361"/>
              <a:gd name="connsiteX1731" fmla="*/ 1301870 w 1628481"/>
              <a:gd name="connsiteY1731" fmla="*/ 178489 h 1887361"/>
              <a:gd name="connsiteX1732" fmla="*/ 1294260 w 1628481"/>
              <a:gd name="connsiteY1732" fmla="*/ 190335 h 1887361"/>
              <a:gd name="connsiteX1733" fmla="*/ 1294185 w 1628481"/>
              <a:gd name="connsiteY1733" fmla="*/ 190335 h 1887361"/>
              <a:gd name="connsiteX1734" fmla="*/ 1301870 w 1628481"/>
              <a:gd name="connsiteY1734" fmla="*/ 178489 h 1887361"/>
              <a:gd name="connsiteX1735" fmla="*/ 650655 w 1628481"/>
              <a:gd name="connsiteY1735" fmla="*/ 178434 h 1887361"/>
              <a:gd name="connsiteX1736" fmla="*/ 653607 w 1628481"/>
              <a:gd name="connsiteY1736" fmla="*/ 191533 h 1887361"/>
              <a:gd name="connsiteX1737" fmla="*/ 643437 w 1628481"/>
              <a:gd name="connsiteY1737" fmla="*/ 212004 h 1887361"/>
              <a:gd name="connsiteX1738" fmla="*/ 631965 w 1628481"/>
              <a:gd name="connsiteY1738" fmla="*/ 187786 h 1887361"/>
              <a:gd name="connsiteX1739" fmla="*/ 645251 w 1628481"/>
              <a:gd name="connsiteY1739" fmla="*/ 185063 h 1887361"/>
              <a:gd name="connsiteX1740" fmla="*/ 1074513 w 1628481"/>
              <a:gd name="connsiteY1740" fmla="*/ 176966 h 1887361"/>
              <a:gd name="connsiteX1741" fmla="*/ 1061710 w 1628481"/>
              <a:gd name="connsiteY1741" fmla="*/ 178938 h 1887361"/>
              <a:gd name="connsiteX1742" fmla="*/ 1065619 w 1628481"/>
              <a:gd name="connsiteY1742" fmla="*/ 185391 h 1887361"/>
              <a:gd name="connsiteX1743" fmla="*/ 1066339 w 1628481"/>
              <a:gd name="connsiteY1743" fmla="*/ 185852 h 1887361"/>
              <a:gd name="connsiteX1744" fmla="*/ 1077344 w 1628481"/>
              <a:gd name="connsiteY1744" fmla="*/ 183775 h 1887361"/>
              <a:gd name="connsiteX1745" fmla="*/ 1069632 w 1628481"/>
              <a:gd name="connsiteY1745" fmla="*/ 187955 h 1887361"/>
              <a:gd name="connsiteX1746" fmla="*/ 1070483 w 1628481"/>
              <a:gd name="connsiteY1746" fmla="*/ 188498 h 1887361"/>
              <a:gd name="connsiteX1747" fmla="*/ 1068190 w 1628481"/>
              <a:gd name="connsiteY1747" fmla="*/ 188736 h 1887361"/>
              <a:gd name="connsiteX1748" fmla="*/ 1065005 w 1628481"/>
              <a:gd name="connsiteY1748" fmla="*/ 190462 h 1887361"/>
              <a:gd name="connsiteX1749" fmla="*/ 1065872 w 1628481"/>
              <a:gd name="connsiteY1749" fmla="*/ 195059 h 1887361"/>
              <a:gd name="connsiteX1750" fmla="*/ 1073370 w 1628481"/>
              <a:gd name="connsiteY1750" fmla="*/ 198171 h 1887361"/>
              <a:gd name="connsiteX1751" fmla="*/ 1088891 w 1628481"/>
              <a:gd name="connsiteY1751" fmla="*/ 178563 h 1887361"/>
              <a:gd name="connsiteX1752" fmla="*/ 1088891 w 1628481"/>
              <a:gd name="connsiteY1752" fmla="*/ 178451 h 1887361"/>
              <a:gd name="connsiteX1753" fmla="*/ 1074513 w 1628481"/>
              <a:gd name="connsiteY1753" fmla="*/ 176966 h 1887361"/>
              <a:gd name="connsiteX1754" fmla="*/ 652030 w 1628481"/>
              <a:gd name="connsiteY1754" fmla="*/ 176747 h 1887361"/>
              <a:gd name="connsiteX1755" fmla="*/ 650655 w 1628481"/>
              <a:gd name="connsiteY1755" fmla="*/ 178434 h 1887361"/>
              <a:gd name="connsiteX1756" fmla="*/ 650448 w 1628481"/>
              <a:gd name="connsiteY1756" fmla="*/ 177514 h 1887361"/>
              <a:gd name="connsiteX1757" fmla="*/ 1094453 w 1628481"/>
              <a:gd name="connsiteY1757" fmla="*/ 173198 h 1887361"/>
              <a:gd name="connsiteX1758" fmla="*/ 1090653 w 1628481"/>
              <a:gd name="connsiteY1758" fmla="*/ 181750 h 1887361"/>
              <a:gd name="connsiteX1759" fmla="*/ 1101600 w 1628481"/>
              <a:gd name="connsiteY1759" fmla="*/ 178451 h 1887361"/>
              <a:gd name="connsiteX1760" fmla="*/ 1094453 w 1628481"/>
              <a:gd name="connsiteY1760" fmla="*/ 173198 h 1887361"/>
              <a:gd name="connsiteX1761" fmla="*/ 1116595 w 1628481"/>
              <a:gd name="connsiteY1761" fmla="*/ 171815 h 1887361"/>
              <a:gd name="connsiteX1762" fmla="*/ 1112397 w 1628481"/>
              <a:gd name="connsiteY1762" fmla="*/ 181600 h 1887361"/>
              <a:gd name="connsiteX1763" fmla="*/ 1117158 w 1628481"/>
              <a:gd name="connsiteY1763" fmla="*/ 184787 h 1887361"/>
              <a:gd name="connsiteX1764" fmla="*/ 1116595 w 1628481"/>
              <a:gd name="connsiteY1764" fmla="*/ 171815 h 1887361"/>
              <a:gd name="connsiteX1765" fmla="*/ 1102162 w 1628481"/>
              <a:gd name="connsiteY1765" fmla="*/ 171778 h 1887361"/>
              <a:gd name="connsiteX1766" fmla="*/ 1108985 w 1628481"/>
              <a:gd name="connsiteY1766" fmla="*/ 187973 h 1887361"/>
              <a:gd name="connsiteX1767" fmla="*/ 1110822 w 1628481"/>
              <a:gd name="connsiteY1767" fmla="*/ 181600 h 1887361"/>
              <a:gd name="connsiteX1768" fmla="*/ 1110822 w 1628481"/>
              <a:gd name="connsiteY1768" fmla="*/ 181488 h 1887361"/>
              <a:gd name="connsiteX1769" fmla="*/ 1107860 w 1628481"/>
              <a:gd name="connsiteY1769" fmla="*/ 171778 h 1887361"/>
              <a:gd name="connsiteX1770" fmla="*/ 1102162 w 1628481"/>
              <a:gd name="connsiteY1770" fmla="*/ 171778 h 1887361"/>
              <a:gd name="connsiteX1771" fmla="*/ 1050089 w 1628481"/>
              <a:gd name="connsiteY1771" fmla="*/ 169528 h 1887361"/>
              <a:gd name="connsiteX1772" fmla="*/ 1039704 w 1628481"/>
              <a:gd name="connsiteY1772" fmla="*/ 176314 h 1887361"/>
              <a:gd name="connsiteX1773" fmla="*/ 1044038 w 1628481"/>
              <a:gd name="connsiteY1773" fmla="*/ 186341 h 1887361"/>
              <a:gd name="connsiteX1774" fmla="*/ 1047994 w 1628481"/>
              <a:gd name="connsiteY1774" fmla="*/ 188431 h 1887361"/>
              <a:gd name="connsiteX1775" fmla="*/ 1049045 w 1628481"/>
              <a:gd name="connsiteY1775" fmla="*/ 188385 h 1887361"/>
              <a:gd name="connsiteX1776" fmla="*/ 1047732 w 1628481"/>
              <a:gd name="connsiteY1776" fmla="*/ 176338 h 1887361"/>
              <a:gd name="connsiteX1777" fmla="*/ 1050089 w 1628481"/>
              <a:gd name="connsiteY1777" fmla="*/ 169528 h 1887361"/>
              <a:gd name="connsiteX1778" fmla="*/ 657946 w 1628481"/>
              <a:gd name="connsiteY1778" fmla="*/ 169491 h 1887361"/>
              <a:gd name="connsiteX1779" fmla="*/ 655392 w 1628481"/>
              <a:gd name="connsiteY1779" fmla="*/ 175119 h 1887361"/>
              <a:gd name="connsiteX1780" fmla="*/ 652030 w 1628481"/>
              <a:gd name="connsiteY1780" fmla="*/ 176747 h 1887361"/>
              <a:gd name="connsiteX1781" fmla="*/ 963975 w 1628481"/>
              <a:gd name="connsiteY1781" fmla="*/ 166192 h 1887361"/>
              <a:gd name="connsiteX1782" fmla="*/ 961725 w 1628481"/>
              <a:gd name="connsiteY1782" fmla="*/ 169566 h 1887361"/>
              <a:gd name="connsiteX1783" fmla="*/ 963600 w 1628481"/>
              <a:gd name="connsiteY1783" fmla="*/ 179201 h 1887361"/>
              <a:gd name="connsiteX1784" fmla="*/ 961388 w 1628481"/>
              <a:gd name="connsiteY1784" fmla="*/ 182612 h 1887361"/>
              <a:gd name="connsiteX1785" fmla="*/ 949091 w 1628481"/>
              <a:gd name="connsiteY1785" fmla="*/ 186361 h 1887361"/>
              <a:gd name="connsiteX1786" fmla="*/ 956589 w 1628481"/>
              <a:gd name="connsiteY1786" fmla="*/ 195696 h 1887361"/>
              <a:gd name="connsiteX1787" fmla="*/ 957901 w 1628481"/>
              <a:gd name="connsiteY1787" fmla="*/ 202145 h 1887361"/>
              <a:gd name="connsiteX1788" fmla="*/ 939156 w 1628481"/>
              <a:gd name="connsiteY1788" fmla="*/ 203119 h 1887361"/>
              <a:gd name="connsiteX1789" fmla="*/ 945867 w 1628481"/>
              <a:gd name="connsiteY1789" fmla="*/ 228762 h 1887361"/>
              <a:gd name="connsiteX1790" fmla="*/ 955165 w 1628481"/>
              <a:gd name="connsiteY1790" fmla="*/ 225013 h 1887361"/>
              <a:gd name="connsiteX1791" fmla="*/ 962663 w 1628481"/>
              <a:gd name="connsiteY1791" fmla="*/ 198770 h 1887361"/>
              <a:gd name="connsiteX1792" fmla="*/ 966847 w 1628481"/>
              <a:gd name="connsiteY1792" fmla="*/ 201370 h 1887361"/>
              <a:gd name="connsiteX1793" fmla="*/ 966520 w 1628481"/>
              <a:gd name="connsiteY1793" fmla="*/ 198675 h 1887361"/>
              <a:gd name="connsiteX1794" fmla="*/ 965259 w 1628481"/>
              <a:gd name="connsiteY1794" fmla="*/ 195012 h 1887361"/>
              <a:gd name="connsiteX1795" fmla="*/ 956739 w 1628481"/>
              <a:gd name="connsiteY1795" fmla="*/ 195771 h 1887361"/>
              <a:gd name="connsiteX1796" fmla="*/ 959776 w 1628481"/>
              <a:gd name="connsiteY1796" fmla="*/ 189136 h 1887361"/>
              <a:gd name="connsiteX1797" fmla="*/ 964724 w 1628481"/>
              <a:gd name="connsiteY1797" fmla="*/ 192135 h 1887361"/>
              <a:gd name="connsiteX1798" fmla="*/ 963975 w 1628481"/>
              <a:gd name="connsiteY1798" fmla="*/ 166192 h 1887361"/>
              <a:gd name="connsiteX1799" fmla="*/ 1238405 w 1628481"/>
              <a:gd name="connsiteY1799" fmla="*/ 157110 h 1887361"/>
              <a:gd name="connsiteX1800" fmla="*/ 1238512 w 1628481"/>
              <a:gd name="connsiteY1800" fmla="*/ 157232 h 1887361"/>
              <a:gd name="connsiteX1801" fmla="*/ 1238365 w 1628481"/>
              <a:gd name="connsiteY1801" fmla="*/ 157227 h 1887361"/>
              <a:gd name="connsiteX1802" fmla="*/ 1128072 w 1628481"/>
              <a:gd name="connsiteY1802" fmla="*/ 151810 h 1887361"/>
              <a:gd name="connsiteX1803" fmla="*/ 1119445 w 1628481"/>
              <a:gd name="connsiteY1803" fmla="*/ 155432 h 1887361"/>
              <a:gd name="connsiteX1804" fmla="*/ 1121394 w 1628481"/>
              <a:gd name="connsiteY1804" fmla="*/ 168366 h 1887361"/>
              <a:gd name="connsiteX1805" fmla="*/ 1139352 w 1628481"/>
              <a:gd name="connsiteY1805" fmla="*/ 152358 h 1887361"/>
              <a:gd name="connsiteX1806" fmla="*/ 1139089 w 1628481"/>
              <a:gd name="connsiteY1806" fmla="*/ 152208 h 1887361"/>
              <a:gd name="connsiteX1807" fmla="*/ 1128072 w 1628481"/>
              <a:gd name="connsiteY1807" fmla="*/ 151810 h 1887361"/>
              <a:gd name="connsiteX1808" fmla="*/ 1273828 w 1628481"/>
              <a:gd name="connsiteY1808" fmla="*/ 151590 h 1887361"/>
              <a:gd name="connsiteX1809" fmla="*/ 1266405 w 1628481"/>
              <a:gd name="connsiteY1809" fmla="*/ 154832 h 1887361"/>
              <a:gd name="connsiteX1810" fmla="*/ 1279826 w 1628481"/>
              <a:gd name="connsiteY1810" fmla="*/ 158731 h 1887361"/>
              <a:gd name="connsiteX1811" fmla="*/ 1279563 w 1628481"/>
              <a:gd name="connsiteY1811" fmla="*/ 158581 h 1887361"/>
              <a:gd name="connsiteX1812" fmla="*/ 1273828 w 1628481"/>
              <a:gd name="connsiteY1812" fmla="*/ 151590 h 1887361"/>
              <a:gd name="connsiteX1813" fmla="*/ 496140 w 1628481"/>
              <a:gd name="connsiteY1813" fmla="*/ 151196 h 1887361"/>
              <a:gd name="connsiteX1814" fmla="*/ 470235 w 1628481"/>
              <a:gd name="connsiteY1814" fmla="*/ 193147 h 1887361"/>
              <a:gd name="connsiteX1815" fmla="*/ 430908 w 1628481"/>
              <a:gd name="connsiteY1815" fmla="*/ 231649 h 1887361"/>
              <a:gd name="connsiteX1816" fmla="*/ 420261 w 1628481"/>
              <a:gd name="connsiteY1816" fmla="*/ 218303 h 1887361"/>
              <a:gd name="connsiteX1817" fmla="*/ 440055 w 1628481"/>
              <a:gd name="connsiteY1817" fmla="*/ 197046 h 1887361"/>
              <a:gd name="connsiteX1818" fmla="*/ 426447 w 1628481"/>
              <a:gd name="connsiteY1818" fmla="*/ 181038 h 1887361"/>
              <a:gd name="connsiteX1819" fmla="*/ 443767 w 1628481"/>
              <a:gd name="connsiteY1819" fmla="*/ 175002 h 1887361"/>
              <a:gd name="connsiteX1820" fmla="*/ 449240 w 1628481"/>
              <a:gd name="connsiteY1820" fmla="*/ 186924 h 1887361"/>
              <a:gd name="connsiteX1821" fmla="*/ 496140 w 1628481"/>
              <a:gd name="connsiteY1821" fmla="*/ 151196 h 1887361"/>
              <a:gd name="connsiteX1822" fmla="*/ 1232537 w 1628481"/>
              <a:gd name="connsiteY1822" fmla="*/ 150409 h 1887361"/>
              <a:gd name="connsiteX1823" fmla="*/ 1227265 w 1628481"/>
              <a:gd name="connsiteY1823" fmla="*/ 156857 h 1887361"/>
              <a:gd name="connsiteX1824" fmla="*/ 1238365 w 1628481"/>
              <a:gd name="connsiteY1824" fmla="*/ 157227 h 1887361"/>
              <a:gd name="connsiteX1825" fmla="*/ 1236623 w 1628481"/>
              <a:gd name="connsiteY1825" fmla="*/ 162294 h 1887361"/>
              <a:gd name="connsiteX1826" fmla="*/ 1221567 w 1628481"/>
              <a:gd name="connsiteY1826" fmla="*/ 169416 h 1887361"/>
              <a:gd name="connsiteX1827" fmla="*/ 1225578 w 1628481"/>
              <a:gd name="connsiteY1827" fmla="*/ 179313 h 1887361"/>
              <a:gd name="connsiteX1828" fmla="*/ 1182540 w 1628481"/>
              <a:gd name="connsiteY1828" fmla="*/ 175114 h 1887361"/>
              <a:gd name="connsiteX1829" fmla="*/ 1177928 w 1628481"/>
              <a:gd name="connsiteY1829" fmla="*/ 162105 h 1887361"/>
              <a:gd name="connsiteX1830" fmla="*/ 1204171 w 1628481"/>
              <a:gd name="connsiteY1830" fmla="*/ 165854 h 1887361"/>
              <a:gd name="connsiteX1831" fmla="*/ 1175754 w 1628481"/>
              <a:gd name="connsiteY1831" fmla="*/ 155582 h 1887361"/>
              <a:gd name="connsiteX1832" fmla="*/ 1179503 w 1628481"/>
              <a:gd name="connsiteY1832" fmla="*/ 171853 h 1887361"/>
              <a:gd name="connsiteX1833" fmla="*/ 1154535 w 1628481"/>
              <a:gd name="connsiteY1833" fmla="*/ 168779 h 1887361"/>
              <a:gd name="connsiteX1834" fmla="*/ 1154535 w 1628481"/>
              <a:gd name="connsiteY1834" fmla="*/ 168479 h 1887361"/>
              <a:gd name="connsiteX1835" fmla="*/ 1121282 w 1628481"/>
              <a:gd name="connsiteY1835" fmla="*/ 184637 h 1887361"/>
              <a:gd name="connsiteX1836" fmla="*/ 1141676 w 1628481"/>
              <a:gd name="connsiteY1836" fmla="*/ 187936 h 1887361"/>
              <a:gd name="connsiteX1837" fmla="*/ 1127955 w 1628481"/>
              <a:gd name="connsiteY1837" fmla="*/ 191160 h 1887361"/>
              <a:gd name="connsiteX1838" fmla="*/ 1129967 w 1628481"/>
              <a:gd name="connsiteY1838" fmla="*/ 195735 h 1887361"/>
              <a:gd name="connsiteX1839" fmla="*/ 1132866 w 1628481"/>
              <a:gd name="connsiteY1839" fmla="*/ 193972 h 1887361"/>
              <a:gd name="connsiteX1840" fmla="*/ 1139839 w 1628481"/>
              <a:gd name="connsiteY1840" fmla="*/ 191380 h 1887361"/>
              <a:gd name="connsiteX1841" fmla="*/ 1143446 w 1628481"/>
              <a:gd name="connsiteY1841" fmla="*/ 193338 h 1887361"/>
              <a:gd name="connsiteX1842" fmla="*/ 1145013 w 1628481"/>
              <a:gd name="connsiteY1842" fmla="*/ 191160 h 1887361"/>
              <a:gd name="connsiteX1843" fmla="*/ 1151513 w 1628481"/>
              <a:gd name="connsiteY1843" fmla="*/ 195610 h 1887361"/>
              <a:gd name="connsiteX1844" fmla="*/ 1150674 w 1628481"/>
              <a:gd name="connsiteY1844" fmla="*/ 192960 h 1887361"/>
              <a:gd name="connsiteX1845" fmla="*/ 1153902 w 1628481"/>
              <a:gd name="connsiteY1845" fmla="*/ 197245 h 1887361"/>
              <a:gd name="connsiteX1846" fmla="*/ 1158636 w 1628481"/>
              <a:gd name="connsiteY1846" fmla="*/ 200486 h 1887361"/>
              <a:gd name="connsiteX1847" fmla="*/ 1170993 w 1628481"/>
              <a:gd name="connsiteY1847" fmla="*/ 194572 h 1887361"/>
              <a:gd name="connsiteX1848" fmla="*/ 1226365 w 1628481"/>
              <a:gd name="connsiteY1848" fmla="*/ 185911 h 1887361"/>
              <a:gd name="connsiteX1849" fmla="*/ 1253883 w 1628481"/>
              <a:gd name="connsiteY1849" fmla="*/ 167167 h 1887361"/>
              <a:gd name="connsiteX1850" fmla="*/ 1239562 w 1628481"/>
              <a:gd name="connsiteY1850" fmla="*/ 153745 h 1887361"/>
              <a:gd name="connsiteX1851" fmla="*/ 1238405 w 1628481"/>
              <a:gd name="connsiteY1851" fmla="*/ 157110 h 1887361"/>
              <a:gd name="connsiteX1852" fmla="*/ 1277366 w 1628481"/>
              <a:gd name="connsiteY1852" fmla="*/ 141524 h 1887361"/>
              <a:gd name="connsiteX1853" fmla="*/ 1272740 w 1628481"/>
              <a:gd name="connsiteY1853" fmla="*/ 145385 h 1887361"/>
              <a:gd name="connsiteX1854" fmla="*/ 1281625 w 1628481"/>
              <a:gd name="connsiteY1854" fmla="*/ 149134 h 1887361"/>
              <a:gd name="connsiteX1855" fmla="*/ 1277366 w 1628481"/>
              <a:gd name="connsiteY1855" fmla="*/ 141524 h 1887361"/>
              <a:gd name="connsiteX1856" fmla="*/ 614795 w 1628481"/>
              <a:gd name="connsiteY1856" fmla="*/ 141486 h 1887361"/>
              <a:gd name="connsiteX1857" fmla="*/ 596725 w 1628481"/>
              <a:gd name="connsiteY1857" fmla="*/ 165442 h 1887361"/>
              <a:gd name="connsiteX1858" fmla="*/ 611309 w 1628481"/>
              <a:gd name="connsiteY1858" fmla="*/ 162255 h 1887361"/>
              <a:gd name="connsiteX1859" fmla="*/ 614795 w 1628481"/>
              <a:gd name="connsiteY1859" fmla="*/ 141486 h 1887361"/>
              <a:gd name="connsiteX1860" fmla="*/ 1340709 w 1628481"/>
              <a:gd name="connsiteY1860" fmla="*/ 140774 h 1887361"/>
              <a:gd name="connsiteX1861" fmla="*/ 1351956 w 1628481"/>
              <a:gd name="connsiteY1861" fmla="*/ 143623 h 1887361"/>
              <a:gd name="connsiteX1862" fmla="*/ 1335761 w 1628481"/>
              <a:gd name="connsiteY1862" fmla="*/ 170766 h 1887361"/>
              <a:gd name="connsiteX1863" fmla="*/ 1340709 w 1628481"/>
              <a:gd name="connsiteY1863" fmla="*/ 140774 h 1887361"/>
              <a:gd name="connsiteX1864" fmla="*/ 1355419 w 1628481"/>
              <a:gd name="connsiteY1864" fmla="*/ 138778 h 1887361"/>
              <a:gd name="connsiteX1865" fmla="*/ 1363128 w 1628481"/>
              <a:gd name="connsiteY1865" fmla="*/ 140511 h 1887361"/>
              <a:gd name="connsiteX1866" fmla="*/ 1363128 w 1628481"/>
              <a:gd name="connsiteY1866" fmla="*/ 140699 h 1887361"/>
              <a:gd name="connsiteX1867" fmla="*/ 1349144 w 1628481"/>
              <a:gd name="connsiteY1867" fmla="*/ 143061 h 1887361"/>
              <a:gd name="connsiteX1868" fmla="*/ 1355419 w 1628481"/>
              <a:gd name="connsiteY1868" fmla="*/ 138778 h 1887361"/>
              <a:gd name="connsiteX1869" fmla="*/ 1287474 w 1628481"/>
              <a:gd name="connsiteY1869" fmla="*/ 136350 h 1887361"/>
              <a:gd name="connsiteX1870" fmla="*/ 1317803 w 1628481"/>
              <a:gd name="connsiteY1870" fmla="*/ 140999 h 1887361"/>
              <a:gd name="connsiteX1871" fmla="*/ 1287624 w 1628481"/>
              <a:gd name="connsiteY1871" fmla="*/ 165517 h 1887361"/>
              <a:gd name="connsiteX1872" fmla="*/ 1284850 w 1628481"/>
              <a:gd name="connsiteY1872" fmla="*/ 152433 h 1887361"/>
              <a:gd name="connsiteX1873" fmla="*/ 1287474 w 1628481"/>
              <a:gd name="connsiteY1873" fmla="*/ 136350 h 1887361"/>
              <a:gd name="connsiteX1874" fmla="*/ 1365757 w 1628481"/>
              <a:gd name="connsiteY1874" fmla="*/ 109339 h 1887361"/>
              <a:gd name="connsiteX1875" fmla="*/ 1376549 w 1628481"/>
              <a:gd name="connsiteY1875" fmla="*/ 112132 h 1887361"/>
              <a:gd name="connsiteX1876" fmla="*/ 1358704 w 1628481"/>
              <a:gd name="connsiteY1876" fmla="*/ 120717 h 1887361"/>
              <a:gd name="connsiteX1877" fmla="*/ 1365757 w 1628481"/>
              <a:gd name="connsiteY1877" fmla="*/ 109339 h 1887361"/>
              <a:gd name="connsiteX1878" fmla="*/ 778100 w 1628481"/>
              <a:gd name="connsiteY1878" fmla="*/ 105758 h 1887361"/>
              <a:gd name="connsiteX1879" fmla="*/ 761043 w 1628481"/>
              <a:gd name="connsiteY1879" fmla="*/ 117380 h 1887361"/>
              <a:gd name="connsiteX1880" fmla="*/ 743497 w 1628481"/>
              <a:gd name="connsiteY1880" fmla="*/ 119817 h 1887361"/>
              <a:gd name="connsiteX1881" fmla="*/ 757744 w 1628481"/>
              <a:gd name="connsiteY1881" fmla="*/ 111269 h 1887361"/>
              <a:gd name="connsiteX1882" fmla="*/ 778100 w 1628481"/>
              <a:gd name="connsiteY1882" fmla="*/ 105758 h 1887361"/>
              <a:gd name="connsiteX1883" fmla="*/ 1232439 w 1628481"/>
              <a:gd name="connsiteY1883" fmla="*/ 105121 h 1887361"/>
              <a:gd name="connsiteX1884" fmla="*/ 1215868 w 1628481"/>
              <a:gd name="connsiteY1884" fmla="*/ 111157 h 1887361"/>
              <a:gd name="connsiteX1885" fmla="*/ 1241174 w 1628481"/>
              <a:gd name="connsiteY1885" fmla="*/ 118317 h 1887361"/>
              <a:gd name="connsiteX1886" fmla="*/ 1232439 w 1628481"/>
              <a:gd name="connsiteY1886" fmla="*/ 105121 h 1887361"/>
              <a:gd name="connsiteX1887" fmla="*/ 1364581 w 1628481"/>
              <a:gd name="connsiteY1887" fmla="*/ 97923 h 1887361"/>
              <a:gd name="connsiteX1888" fmla="*/ 1372688 w 1628481"/>
              <a:gd name="connsiteY1888" fmla="*/ 98935 h 1887361"/>
              <a:gd name="connsiteX1889" fmla="*/ 1358554 w 1628481"/>
              <a:gd name="connsiteY1889" fmla="*/ 101185 h 1887361"/>
              <a:gd name="connsiteX1890" fmla="*/ 1364581 w 1628481"/>
              <a:gd name="connsiteY1890" fmla="*/ 97923 h 1887361"/>
              <a:gd name="connsiteX1891" fmla="*/ 1343596 w 1628481"/>
              <a:gd name="connsiteY1891" fmla="*/ 93799 h 1887361"/>
              <a:gd name="connsiteX1892" fmla="*/ 1346408 w 1628481"/>
              <a:gd name="connsiteY1892" fmla="*/ 110182 h 1887361"/>
              <a:gd name="connsiteX1893" fmla="*/ 1323127 w 1628481"/>
              <a:gd name="connsiteY1893" fmla="*/ 121842 h 1887361"/>
              <a:gd name="connsiteX1894" fmla="*/ 1318478 w 1628481"/>
              <a:gd name="connsiteY1894" fmla="*/ 102084 h 1887361"/>
              <a:gd name="connsiteX1895" fmla="*/ 1332049 w 1628481"/>
              <a:gd name="connsiteY1895" fmla="*/ 109357 h 1887361"/>
              <a:gd name="connsiteX1896" fmla="*/ 1332349 w 1628481"/>
              <a:gd name="connsiteY1896" fmla="*/ 96386 h 1887361"/>
              <a:gd name="connsiteX1897" fmla="*/ 1343596 w 1628481"/>
              <a:gd name="connsiteY1897" fmla="*/ 93799 h 1887361"/>
              <a:gd name="connsiteX1898" fmla="*/ 813158 w 1628481"/>
              <a:gd name="connsiteY1898" fmla="*/ 78714 h 1887361"/>
              <a:gd name="connsiteX1899" fmla="*/ 819302 w 1628481"/>
              <a:gd name="connsiteY1899" fmla="*/ 81877 h 1887361"/>
              <a:gd name="connsiteX1900" fmla="*/ 814690 w 1628481"/>
              <a:gd name="connsiteY1900" fmla="*/ 88851 h 1887361"/>
              <a:gd name="connsiteX1901" fmla="*/ 813158 w 1628481"/>
              <a:gd name="connsiteY1901" fmla="*/ 78714 h 1887361"/>
              <a:gd name="connsiteX1902" fmla="*/ 807942 w 1628481"/>
              <a:gd name="connsiteY1902" fmla="*/ 60058 h 1887361"/>
              <a:gd name="connsiteX1903" fmla="*/ 817090 w 1628481"/>
              <a:gd name="connsiteY1903" fmla="*/ 72280 h 1887361"/>
              <a:gd name="connsiteX1904" fmla="*/ 807942 w 1628481"/>
              <a:gd name="connsiteY1904" fmla="*/ 73217 h 1887361"/>
              <a:gd name="connsiteX1905" fmla="*/ 811691 w 1628481"/>
              <a:gd name="connsiteY1905" fmla="*/ 69468 h 1887361"/>
              <a:gd name="connsiteX1906" fmla="*/ 807942 w 1628481"/>
              <a:gd name="connsiteY1906" fmla="*/ 60058 h 1887361"/>
              <a:gd name="connsiteX1907" fmla="*/ 1249689 w 1628481"/>
              <a:gd name="connsiteY1907" fmla="*/ 47270 h 1887361"/>
              <a:gd name="connsiteX1908" fmla="*/ 1245523 w 1628481"/>
              <a:gd name="connsiteY1908" fmla="*/ 53573 h 1887361"/>
              <a:gd name="connsiteX1909" fmla="*/ 1255795 w 1628481"/>
              <a:gd name="connsiteY1909" fmla="*/ 53873 h 1887361"/>
              <a:gd name="connsiteX1910" fmla="*/ 1249689 w 1628481"/>
              <a:gd name="connsiteY1910" fmla="*/ 47270 h 1887361"/>
              <a:gd name="connsiteX1911" fmla="*/ 957339 w 1628481"/>
              <a:gd name="connsiteY1911" fmla="*/ 37958 h 1887361"/>
              <a:gd name="connsiteX1912" fmla="*/ 965549 w 1628481"/>
              <a:gd name="connsiteY1912" fmla="*/ 42663 h 1887361"/>
              <a:gd name="connsiteX1913" fmla="*/ 952728 w 1628481"/>
              <a:gd name="connsiteY1913" fmla="*/ 46412 h 1887361"/>
              <a:gd name="connsiteX1914" fmla="*/ 957339 w 1628481"/>
              <a:gd name="connsiteY1914" fmla="*/ 37958 h 1887361"/>
              <a:gd name="connsiteX1915" fmla="*/ 1139628 w 1628481"/>
              <a:gd name="connsiteY1915" fmla="*/ 35367 h 1887361"/>
              <a:gd name="connsiteX1916" fmla="*/ 1136802 w 1628481"/>
              <a:gd name="connsiteY1916" fmla="*/ 41988 h 1887361"/>
              <a:gd name="connsiteX1917" fmla="*/ 1145238 w 1628481"/>
              <a:gd name="connsiteY1917" fmla="*/ 38727 h 1887361"/>
              <a:gd name="connsiteX1918" fmla="*/ 1139628 w 1628481"/>
              <a:gd name="connsiteY1918" fmla="*/ 35367 h 1887361"/>
              <a:gd name="connsiteX1919" fmla="*/ 1124248 w 1628481"/>
              <a:gd name="connsiteY1919" fmla="*/ 32255 h 1887361"/>
              <a:gd name="connsiteX1920" fmla="*/ 1119070 w 1628481"/>
              <a:gd name="connsiteY1920" fmla="*/ 41951 h 1887361"/>
              <a:gd name="connsiteX1921" fmla="*/ 1131929 w 1628481"/>
              <a:gd name="connsiteY1921" fmla="*/ 38764 h 1887361"/>
              <a:gd name="connsiteX1922" fmla="*/ 1131929 w 1628481"/>
              <a:gd name="connsiteY1922" fmla="*/ 38727 h 1887361"/>
              <a:gd name="connsiteX1923" fmla="*/ 1124248 w 1628481"/>
              <a:gd name="connsiteY1923" fmla="*/ 32255 h 1887361"/>
              <a:gd name="connsiteX1924" fmla="*/ 1017473 w 1628481"/>
              <a:gd name="connsiteY1924" fmla="*/ 30816 h 1887361"/>
              <a:gd name="connsiteX1925" fmla="*/ 1021222 w 1628481"/>
              <a:gd name="connsiteY1925" fmla="*/ 43713 h 1887361"/>
              <a:gd name="connsiteX1926" fmla="*/ 1012824 w 1628481"/>
              <a:gd name="connsiteY1926" fmla="*/ 47237 h 1887361"/>
              <a:gd name="connsiteX1927" fmla="*/ 1017473 w 1628481"/>
              <a:gd name="connsiteY1927" fmla="*/ 30816 h 1887361"/>
              <a:gd name="connsiteX1928" fmla="*/ 1207583 w 1628481"/>
              <a:gd name="connsiteY1928" fmla="*/ 29767 h 1887361"/>
              <a:gd name="connsiteX1929" fmla="*/ 1207583 w 1628481"/>
              <a:gd name="connsiteY1929" fmla="*/ 29804 h 1887361"/>
              <a:gd name="connsiteX1930" fmla="*/ 1207609 w 1628481"/>
              <a:gd name="connsiteY1930" fmla="*/ 29809 h 1887361"/>
              <a:gd name="connsiteX1931" fmla="*/ 1212087 w 1628481"/>
              <a:gd name="connsiteY1931" fmla="*/ 37246 h 1887361"/>
              <a:gd name="connsiteX1932" fmla="*/ 1216843 w 1628481"/>
              <a:gd name="connsiteY1932" fmla="*/ 33253 h 1887361"/>
              <a:gd name="connsiteX1933" fmla="*/ 1212494 w 1628481"/>
              <a:gd name="connsiteY1933" fmla="*/ 30671 h 1887361"/>
              <a:gd name="connsiteX1934" fmla="*/ 1207609 w 1628481"/>
              <a:gd name="connsiteY1934" fmla="*/ 29809 h 1887361"/>
              <a:gd name="connsiteX1935" fmla="*/ 1165707 w 1628481"/>
              <a:gd name="connsiteY1935" fmla="*/ 25868 h 1887361"/>
              <a:gd name="connsiteX1936" fmla="*/ 1154460 w 1628481"/>
              <a:gd name="connsiteY1936" fmla="*/ 42063 h 1887361"/>
              <a:gd name="connsiteX1937" fmla="*/ 1227115 w 1628481"/>
              <a:gd name="connsiteY1937" fmla="*/ 46487 h 1887361"/>
              <a:gd name="connsiteX1938" fmla="*/ 1226066 w 1628481"/>
              <a:gd name="connsiteY1938" fmla="*/ 36702 h 1887361"/>
              <a:gd name="connsiteX1939" fmla="*/ 1165520 w 1628481"/>
              <a:gd name="connsiteY1939" fmla="*/ 35615 h 1887361"/>
              <a:gd name="connsiteX1940" fmla="*/ 1165707 w 1628481"/>
              <a:gd name="connsiteY1940" fmla="*/ 25868 h 1887361"/>
              <a:gd name="connsiteX1941" fmla="*/ 1032244 w 1628481"/>
              <a:gd name="connsiteY1941" fmla="*/ 20507 h 1887361"/>
              <a:gd name="connsiteX1942" fmla="*/ 1020997 w 1628481"/>
              <a:gd name="connsiteY1942" fmla="*/ 33816 h 1887361"/>
              <a:gd name="connsiteX1943" fmla="*/ 1032244 w 1628481"/>
              <a:gd name="connsiteY1943" fmla="*/ 20507 h 1887361"/>
              <a:gd name="connsiteX1944" fmla="*/ 1060623 w 1628481"/>
              <a:gd name="connsiteY1944" fmla="*/ 19832 h 1887361"/>
              <a:gd name="connsiteX1945" fmla="*/ 1063135 w 1628481"/>
              <a:gd name="connsiteY1945" fmla="*/ 26243 h 1887361"/>
              <a:gd name="connsiteX1946" fmla="*/ 1052263 w 1628481"/>
              <a:gd name="connsiteY1946" fmla="*/ 33103 h 1887361"/>
              <a:gd name="connsiteX1947" fmla="*/ 1052263 w 1628481"/>
              <a:gd name="connsiteY1947" fmla="*/ 32953 h 1887361"/>
              <a:gd name="connsiteX1948" fmla="*/ 1058674 w 1628481"/>
              <a:gd name="connsiteY1948" fmla="*/ 26318 h 1887361"/>
              <a:gd name="connsiteX1949" fmla="*/ 1060623 w 1628481"/>
              <a:gd name="connsiteY1949" fmla="*/ 19832 h 1887361"/>
              <a:gd name="connsiteX1950" fmla="*/ 1085531 w 1628481"/>
              <a:gd name="connsiteY1950" fmla="*/ 15099 h 1887361"/>
              <a:gd name="connsiteX1951" fmla="*/ 1104936 w 1628481"/>
              <a:gd name="connsiteY1951" fmla="*/ 16120 h 1887361"/>
              <a:gd name="connsiteX1952" fmla="*/ 1071608 w 1628481"/>
              <a:gd name="connsiteY1952" fmla="*/ 23019 h 1887361"/>
              <a:gd name="connsiteX1953" fmla="*/ 1085531 w 1628481"/>
              <a:gd name="connsiteY1953" fmla="*/ 15099 h 1887361"/>
              <a:gd name="connsiteX1954" fmla="*/ 1176129 w 1628481"/>
              <a:gd name="connsiteY1954" fmla="*/ 0 h 1887361"/>
              <a:gd name="connsiteX1955" fmla="*/ 1272215 w 1628481"/>
              <a:gd name="connsiteY1955" fmla="*/ 25155 h 1887361"/>
              <a:gd name="connsiteX1956" fmla="*/ 1319640 w 1628481"/>
              <a:gd name="connsiteY1956" fmla="*/ 46825 h 1887361"/>
              <a:gd name="connsiteX1957" fmla="*/ 1342134 w 1628481"/>
              <a:gd name="connsiteY1957" fmla="*/ 54585 h 1887361"/>
              <a:gd name="connsiteX1958" fmla="*/ 1370589 w 1628481"/>
              <a:gd name="connsiteY1958" fmla="*/ 53273 h 1887361"/>
              <a:gd name="connsiteX1959" fmla="*/ 1404967 w 1628481"/>
              <a:gd name="connsiteY1959" fmla="*/ 62083 h 1887361"/>
              <a:gd name="connsiteX1960" fmla="*/ 1356230 w 1628481"/>
              <a:gd name="connsiteY1960" fmla="*/ 84577 h 1887361"/>
              <a:gd name="connsiteX1961" fmla="*/ 1311617 w 1628481"/>
              <a:gd name="connsiteY1961" fmla="*/ 85327 h 1887361"/>
              <a:gd name="connsiteX1962" fmla="*/ 1318290 w 1628481"/>
              <a:gd name="connsiteY1962" fmla="*/ 95411 h 1887361"/>
              <a:gd name="connsiteX1963" fmla="*/ 1311655 w 1628481"/>
              <a:gd name="connsiteY1963" fmla="*/ 101485 h 1887361"/>
              <a:gd name="connsiteX1964" fmla="*/ 1308393 w 1628481"/>
              <a:gd name="connsiteY1964" fmla="*/ 81840 h 1887361"/>
              <a:gd name="connsiteX1965" fmla="*/ 1304295 w 1628481"/>
              <a:gd name="connsiteY1965" fmla="*/ 81806 h 1887361"/>
              <a:gd name="connsiteX1966" fmla="*/ 1301457 w 1628481"/>
              <a:gd name="connsiteY1966" fmla="*/ 84764 h 1887361"/>
              <a:gd name="connsiteX1967" fmla="*/ 1314017 w 1628481"/>
              <a:gd name="connsiteY1967" fmla="*/ 111382 h 1887361"/>
              <a:gd name="connsiteX1968" fmla="*/ 1305206 w 1628481"/>
              <a:gd name="connsiteY1968" fmla="*/ 123941 h 1887361"/>
              <a:gd name="connsiteX1969" fmla="*/ 1290848 w 1628481"/>
              <a:gd name="connsiteY1969" fmla="*/ 123266 h 1887361"/>
              <a:gd name="connsiteX1970" fmla="*/ 1286012 w 1628481"/>
              <a:gd name="connsiteY1970" fmla="*/ 103547 h 1887361"/>
              <a:gd name="connsiteX1971" fmla="*/ 1275027 w 1628481"/>
              <a:gd name="connsiteY1971" fmla="*/ 122591 h 1887361"/>
              <a:gd name="connsiteX1972" fmla="*/ 1254933 w 1628481"/>
              <a:gd name="connsiteY1972" fmla="*/ 121842 h 1887361"/>
              <a:gd name="connsiteX1973" fmla="*/ 1284700 w 1628481"/>
              <a:gd name="connsiteY1973" fmla="*/ 132714 h 1887361"/>
              <a:gd name="connsiteX1974" fmla="*/ 1284512 w 1628481"/>
              <a:gd name="connsiteY1974" fmla="*/ 158656 h 1887361"/>
              <a:gd name="connsiteX1975" fmla="*/ 1276677 w 1628481"/>
              <a:gd name="connsiteY1975" fmla="*/ 164842 h 1887361"/>
              <a:gd name="connsiteX1976" fmla="*/ 1268504 w 1628481"/>
              <a:gd name="connsiteY1976" fmla="*/ 193747 h 1887361"/>
              <a:gd name="connsiteX1977" fmla="*/ 1263890 w 1628481"/>
              <a:gd name="connsiteY1977" fmla="*/ 189364 h 1887361"/>
              <a:gd name="connsiteX1978" fmla="*/ 1260407 w 1628481"/>
              <a:gd name="connsiteY1978" fmla="*/ 196184 h 1887361"/>
              <a:gd name="connsiteX1979" fmla="*/ 1260332 w 1628481"/>
              <a:gd name="connsiteY1979" fmla="*/ 196184 h 1887361"/>
              <a:gd name="connsiteX1980" fmla="*/ 1263867 w 1628481"/>
              <a:gd name="connsiteY1980" fmla="*/ 189342 h 1887361"/>
              <a:gd name="connsiteX1981" fmla="*/ 1261358 w 1628481"/>
              <a:gd name="connsiteY1981" fmla="*/ 186959 h 1887361"/>
              <a:gd name="connsiteX1982" fmla="*/ 1256236 w 1628481"/>
              <a:gd name="connsiteY1982" fmla="*/ 191263 h 1887361"/>
              <a:gd name="connsiteX1983" fmla="*/ 1255986 w 1628481"/>
              <a:gd name="connsiteY1983" fmla="*/ 191710 h 1887361"/>
              <a:gd name="connsiteX1984" fmla="*/ 1256995 w 1628481"/>
              <a:gd name="connsiteY1984" fmla="*/ 192697 h 1887361"/>
              <a:gd name="connsiteX1985" fmla="*/ 1256920 w 1628481"/>
              <a:gd name="connsiteY1985" fmla="*/ 192697 h 1887361"/>
              <a:gd name="connsiteX1986" fmla="*/ 1253701 w 1628481"/>
              <a:gd name="connsiteY1986" fmla="*/ 195796 h 1887361"/>
              <a:gd name="connsiteX1987" fmla="*/ 1251887 w 1628481"/>
              <a:gd name="connsiteY1987" fmla="*/ 199040 h 1887361"/>
              <a:gd name="connsiteX1988" fmla="*/ 1247060 w 1628481"/>
              <a:gd name="connsiteY1988" fmla="*/ 202669 h 1887361"/>
              <a:gd name="connsiteX1989" fmla="*/ 1237988 w 1628481"/>
              <a:gd name="connsiteY1989" fmla="*/ 208855 h 1887361"/>
              <a:gd name="connsiteX1990" fmla="*/ 1226741 w 1628481"/>
              <a:gd name="connsiteY1990" fmla="*/ 208555 h 1887361"/>
              <a:gd name="connsiteX1991" fmla="*/ 1244398 w 1628481"/>
              <a:gd name="connsiteY1991" fmla="*/ 215566 h 1887361"/>
              <a:gd name="connsiteX1992" fmla="*/ 1238175 w 1628481"/>
              <a:gd name="connsiteY1992" fmla="*/ 221864 h 1887361"/>
              <a:gd name="connsiteX1993" fmla="*/ 1247473 w 1628481"/>
              <a:gd name="connsiteY1993" fmla="*/ 241621 h 1887361"/>
              <a:gd name="connsiteX1994" fmla="*/ 1236526 w 1628481"/>
              <a:gd name="connsiteY1994" fmla="*/ 254255 h 1887361"/>
              <a:gd name="connsiteX1995" fmla="*/ 1231649 w 1628481"/>
              <a:gd name="connsiteY1995" fmla="*/ 262569 h 1887361"/>
              <a:gd name="connsiteX1996" fmla="*/ 1229511 w 1628481"/>
              <a:gd name="connsiteY1996" fmla="*/ 265462 h 1887361"/>
              <a:gd name="connsiteX1997" fmla="*/ 1231590 w 1628481"/>
              <a:gd name="connsiteY1997" fmla="*/ 266801 h 1887361"/>
              <a:gd name="connsiteX1998" fmla="*/ 1241200 w 1628481"/>
              <a:gd name="connsiteY1998" fmla="*/ 266418 h 1887361"/>
              <a:gd name="connsiteX1999" fmla="*/ 1243424 w 1628481"/>
              <a:gd name="connsiteY1999" fmla="*/ 264753 h 1887361"/>
              <a:gd name="connsiteX2000" fmla="*/ 1243949 w 1628481"/>
              <a:gd name="connsiteY2000" fmla="*/ 266309 h 1887361"/>
              <a:gd name="connsiteX2001" fmla="*/ 1249961 w 1628481"/>
              <a:gd name="connsiteY2001" fmla="*/ 266069 h 1887361"/>
              <a:gd name="connsiteX2002" fmla="*/ 1256790 w 1628481"/>
              <a:gd name="connsiteY2002" fmla="*/ 262899 h 1887361"/>
              <a:gd name="connsiteX2003" fmla="*/ 1257567 w 1628481"/>
              <a:gd name="connsiteY2003" fmla="*/ 260324 h 1887361"/>
              <a:gd name="connsiteX2004" fmla="*/ 1267118 w 1628481"/>
              <a:gd name="connsiteY2004" fmla="*/ 251144 h 1887361"/>
              <a:gd name="connsiteX2005" fmla="*/ 1260445 w 1628481"/>
              <a:gd name="connsiteY2005" fmla="*/ 237610 h 1887361"/>
              <a:gd name="connsiteX2006" fmla="*/ 1281139 w 1628481"/>
              <a:gd name="connsiteY2006" fmla="*/ 226850 h 1887361"/>
              <a:gd name="connsiteX2007" fmla="*/ 1280689 w 1628481"/>
              <a:gd name="connsiteY2007" fmla="*/ 207506 h 1887361"/>
              <a:gd name="connsiteX2008" fmla="*/ 1282864 w 1628481"/>
              <a:gd name="connsiteY2008" fmla="*/ 217403 h 1887361"/>
              <a:gd name="connsiteX2009" fmla="*/ 1287995 w 1628481"/>
              <a:gd name="connsiteY2009" fmla="*/ 207804 h 1887361"/>
              <a:gd name="connsiteX2010" fmla="*/ 1287900 w 1628481"/>
              <a:gd name="connsiteY2010" fmla="*/ 207388 h 1887361"/>
              <a:gd name="connsiteX2011" fmla="*/ 1283275 w 1628481"/>
              <a:gd name="connsiteY2011" fmla="*/ 204394 h 1887361"/>
              <a:gd name="connsiteX2012" fmla="*/ 1288719 w 1628481"/>
              <a:gd name="connsiteY2012" fmla="*/ 201385 h 1887361"/>
              <a:gd name="connsiteX2013" fmla="*/ 1289138 w 1628481"/>
              <a:gd name="connsiteY2013" fmla="*/ 191919 h 1887361"/>
              <a:gd name="connsiteX2014" fmla="*/ 1291823 w 1628481"/>
              <a:gd name="connsiteY2014" fmla="*/ 186774 h 1887361"/>
              <a:gd name="connsiteX2015" fmla="*/ 1294297 w 1628481"/>
              <a:gd name="connsiteY2015" fmla="*/ 199970 h 1887361"/>
              <a:gd name="connsiteX2016" fmla="*/ 1291186 w 1628481"/>
              <a:gd name="connsiteY2016" fmla="*/ 200289 h 1887361"/>
              <a:gd name="connsiteX2017" fmla="*/ 1290334 w 1628481"/>
              <a:gd name="connsiteY2017" fmla="*/ 201068 h 1887361"/>
              <a:gd name="connsiteX2018" fmla="*/ 1297296 w 1628481"/>
              <a:gd name="connsiteY2018" fmla="*/ 205031 h 1887361"/>
              <a:gd name="connsiteX2019" fmla="*/ 1293289 w 1628481"/>
              <a:gd name="connsiteY2019" fmla="*/ 209174 h 1887361"/>
              <a:gd name="connsiteX2020" fmla="*/ 1293324 w 1628481"/>
              <a:gd name="connsiteY2020" fmla="*/ 214940 h 1887361"/>
              <a:gd name="connsiteX2021" fmla="*/ 1298187 w 1628481"/>
              <a:gd name="connsiteY2021" fmla="*/ 213846 h 1887361"/>
              <a:gd name="connsiteX2022" fmla="*/ 1301796 w 1628481"/>
              <a:gd name="connsiteY2022" fmla="*/ 204132 h 1887361"/>
              <a:gd name="connsiteX2023" fmla="*/ 1315929 w 1628481"/>
              <a:gd name="connsiteY2023" fmla="*/ 209380 h 1887361"/>
              <a:gd name="connsiteX2024" fmla="*/ 1315667 w 1628481"/>
              <a:gd name="connsiteY2024" fmla="*/ 196446 h 1887361"/>
              <a:gd name="connsiteX2025" fmla="*/ 1333325 w 1628481"/>
              <a:gd name="connsiteY2025" fmla="*/ 208593 h 1887361"/>
              <a:gd name="connsiteX2026" fmla="*/ 1331263 w 1628481"/>
              <a:gd name="connsiteY2026" fmla="*/ 195397 h 1887361"/>
              <a:gd name="connsiteX2027" fmla="*/ 1335012 w 1628481"/>
              <a:gd name="connsiteY2027" fmla="*/ 205631 h 1887361"/>
              <a:gd name="connsiteX2028" fmla="*/ 1341123 w 1628481"/>
              <a:gd name="connsiteY2028" fmla="*/ 209755 h 1887361"/>
              <a:gd name="connsiteX2029" fmla="*/ 1351207 w 1628481"/>
              <a:gd name="connsiteY2029" fmla="*/ 201695 h 1887361"/>
              <a:gd name="connsiteX2030" fmla="*/ 1349708 w 1628481"/>
              <a:gd name="connsiteY2030" fmla="*/ 207843 h 1887361"/>
              <a:gd name="connsiteX2031" fmla="*/ 1358555 w 1628481"/>
              <a:gd name="connsiteY2031" fmla="*/ 209530 h 1887361"/>
              <a:gd name="connsiteX2032" fmla="*/ 1364216 w 1628481"/>
              <a:gd name="connsiteY2032" fmla="*/ 191198 h 1887361"/>
              <a:gd name="connsiteX2033" fmla="*/ 1351845 w 1628481"/>
              <a:gd name="connsiteY2033" fmla="*/ 182425 h 1887361"/>
              <a:gd name="connsiteX2034" fmla="*/ 1371789 w 1628481"/>
              <a:gd name="connsiteY2034" fmla="*/ 186174 h 1887361"/>
              <a:gd name="connsiteX2035" fmla="*/ 1398895 w 1628481"/>
              <a:gd name="connsiteY2035" fmla="*/ 174927 h 1887361"/>
              <a:gd name="connsiteX2036" fmla="*/ 1412540 w 1628481"/>
              <a:gd name="connsiteY2036" fmla="*/ 187524 h 1887361"/>
              <a:gd name="connsiteX2037" fmla="*/ 1427086 w 1628481"/>
              <a:gd name="connsiteY2037" fmla="*/ 195022 h 1887361"/>
              <a:gd name="connsiteX2038" fmla="*/ 1460827 w 1628481"/>
              <a:gd name="connsiteY2038" fmla="*/ 211855 h 1887361"/>
              <a:gd name="connsiteX2039" fmla="*/ 1471174 w 1628481"/>
              <a:gd name="connsiteY2039" fmla="*/ 225313 h 1887361"/>
              <a:gd name="connsiteX2040" fmla="*/ 1489919 w 1628481"/>
              <a:gd name="connsiteY2040" fmla="*/ 239334 h 1887361"/>
              <a:gd name="connsiteX2041" fmla="*/ 1503640 w 1628481"/>
              <a:gd name="connsiteY2041" fmla="*/ 250094 h 1887361"/>
              <a:gd name="connsiteX2042" fmla="*/ 1521973 w 1628481"/>
              <a:gd name="connsiteY2042" fmla="*/ 252531 h 1887361"/>
              <a:gd name="connsiteX2043" fmla="*/ 1542892 w 1628481"/>
              <a:gd name="connsiteY2043" fmla="*/ 265502 h 1887361"/>
              <a:gd name="connsiteX2044" fmla="*/ 1524897 w 1628481"/>
              <a:gd name="connsiteY2044" fmla="*/ 269439 h 1887361"/>
              <a:gd name="connsiteX2045" fmla="*/ 1509601 w 1628481"/>
              <a:gd name="connsiteY2045" fmla="*/ 281773 h 1887361"/>
              <a:gd name="connsiteX2046" fmla="*/ 1481372 w 1628481"/>
              <a:gd name="connsiteY2046" fmla="*/ 276449 h 1887361"/>
              <a:gd name="connsiteX2047" fmla="*/ 1484746 w 1628481"/>
              <a:gd name="connsiteY2047" fmla="*/ 287396 h 1887361"/>
              <a:gd name="connsiteX2048" fmla="*/ 1480059 w 1628481"/>
              <a:gd name="connsiteY2048" fmla="*/ 292495 h 1887361"/>
              <a:gd name="connsiteX2049" fmla="*/ 1479647 w 1628481"/>
              <a:gd name="connsiteY2049" fmla="*/ 272550 h 1887361"/>
              <a:gd name="connsiteX2050" fmla="*/ 1474998 w 1628481"/>
              <a:gd name="connsiteY2050" fmla="*/ 274650 h 1887361"/>
              <a:gd name="connsiteX2051" fmla="*/ 1480734 w 1628481"/>
              <a:gd name="connsiteY2051" fmla="*/ 302580 h 1887361"/>
              <a:gd name="connsiteX2052" fmla="*/ 1474211 w 1628481"/>
              <a:gd name="connsiteY2052" fmla="*/ 313827 h 1887361"/>
              <a:gd name="connsiteX2053" fmla="*/ 1465363 w 1628481"/>
              <a:gd name="connsiteY2053" fmla="*/ 311427 h 1887361"/>
              <a:gd name="connsiteX2054" fmla="*/ 1463826 w 1628481"/>
              <a:gd name="connsiteY2054" fmla="*/ 291333 h 1887361"/>
              <a:gd name="connsiteX2055" fmla="*/ 1455579 w 1628481"/>
              <a:gd name="connsiteY2055" fmla="*/ 308878 h 1887361"/>
              <a:gd name="connsiteX2056" fmla="*/ 1442757 w 1628481"/>
              <a:gd name="connsiteY2056" fmla="*/ 305804 h 1887361"/>
              <a:gd name="connsiteX2057" fmla="*/ 1460527 w 1628481"/>
              <a:gd name="connsiteY2057" fmla="*/ 320350 h 1887361"/>
              <a:gd name="connsiteX2058" fmla="*/ 1458577 w 1628481"/>
              <a:gd name="connsiteY2058" fmla="*/ 346068 h 1887361"/>
              <a:gd name="connsiteX2059" fmla="*/ 1453404 w 1628481"/>
              <a:gd name="connsiteY2059" fmla="*/ 351241 h 1887361"/>
              <a:gd name="connsiteX2060" fmla="*/ 1446618 w 1628481"/>
              <a:gd name="connsiteY2060" fmla="*/ 378834 h 1887361"/>
              <a:gd name="connsiteX2061" fmla="*/ 1433272 w 1628481"/>
              <a:gd name="connsiteY2061" fmla="*/ 384870 h 1887361"/>
              <a:gd name="connsiteX2062" fmla="*/ 1427498 w 1628481"/>
              <a:gd name="connsiteY2062" fmla="*/ 389781 h 1887361"/>
              <a:gd name="connsiteX2063" fmla="*/ 1420788 w 1628481"/>
              <a:gd name="connsiteY2063" fmla="*/ 387944 h 1887361"/>
              <a:gd name="connsiteX2064" fmla="*/ 1430985 w 1628481"/>
              <a:gd name="connsiteY2064" fmla="*/ 397279 h 1887361"/>
              <a:gd name="connsiteX2065" fmla="*/ 1426974 w 1628481"/>
              <a:gd name="connsiteY2065" fmla="*/ 402640 h 1887361"/>
              <a:gd name="connsiteX2066" fmla="*/ 1431510 w 1628481"/>
              <a:gd name="connsiteY2066" fmla="*/ 423484 h 1887361"/>
              <a:gd name="connsiteX2067" fmla="*/ 1424537 w 1628481"/>
              <a:gd name="connsiteY2067" fmla="*/ 434469 h 1887361"/>
              <a:gd name="connsiteX2068" fmla="*/ 1419326 w 1628481"/>
              <a:gd name="connsiteY2068" fmla="*/ 446128 h 1887361"/>
              <a:gd name="connsiteX2069" fmla="*/ 1431809 w 1628481"/>
              <a:gd name="connsiteY2069" fmla="*/ 447965 h 1887361"/>
              <a:gd name="connsiteX2070" fmla="*/ 1444556 w 1628481"/>
              <a:gd name="connsiteY2070" fmla="*/ 441104 h 1887361"/>
              <a:gd name="connsiteX2071" fmla="*/ 1467050 w 1628481"/>
              <a:gd name="connsiteY2071" fmla="*/ 447103 h 1887361"/>
              <a:gd name="connsiteX2072" fmla="*/ 1442719 w 1628481"/>
              <a:gd name="connsiteY2072" fmla="*/ 465847 h 1887361"/>
              <a:gd name="connsiteX2073" fmla="*/ 1453629 w 1628481"/>
              <a:gd name="connsiteY2073" fmla="*/ 472483 h 1887361"/>
              <a:gd name="connsiteX2074" fmla="*/ 1459065 w 1628481"/>
              <a:gd name="connsiteY2074" fmla="*/ 470871 h 1887361"/>
              <a:gd name="connsiteX2075" fmla="*/ 1462214 w 1628481"/>
              <a:gd name="connsiteY2075" fmla="*/ 458724 h 1887361"/>
              <a:gd name="connsiteX2076" fmla="*/ 1464388 w 1628481"/>
              <a:gd name="connsiteY2076" fmla="*/ 485642 h 1887361"/>
              <a:gd name="connsiteX2077" fmla="*/ 1459777 w 1628481"/>
              <a:gd name="connsiteY2077" fmla="*/ 490703 h 1887361"/>
              <a:gd name="connsiteX2078" fmla="*/ 1457490 w 1628481"/>
              <a:gd name="connsiteY2078" fmla="*/ 493290 h 1887361"/>
              <a:gd name="connsiteX2079" fmla="*/ 1454416 w 1628481"/>
              <a:gd name="connsiteY2079" fmla="*/ 479269 h 1887361"/>
              <a:gd name="connsiteX2080" fmla="*/ 1439982 w 1628481"/>
              <a:gd name="connsiteY2080" fmla="*/ 487816 h 1887361"/>
              <a:gd name="connsiteX2081" fmla="*/ 1435934 w 1628481"/>
              <a:gd name="connsiteY2081" fmla="*/ 476832 h 1887361"/>
              <a:gd name="connsiteX2082" fmla="*/ 1435634 w 1628481"/>
              <a:gd name="connsiteY2082" fmla="*/ 499326 h 1887361"/>
              <a:gd name="connsiteX2083" fmla="*/ 1437208 w 1628481"/>
              <a:gd name="connsiteY2083" fmla="*/ 503075 h 1887361"/>
              <a:gd name="connsiteX2084" fmla="*/ 1438595 w 1628481"/>
              <a:gd name="connsiteY2084" fmla="*/ 496926 h 1887361"/>
              <a:gd name="connsiteX2085" fmla="*/ 1440920 w 1628481"/>
              <a:gd name="connsiteY2085" fmla="*/ 500900 h 1887361"/>
              <a:gd name="connsiteX2086" fmla="*/ 1443881 w 1628481"/>
              <a:gd name="connsiteY2086" fmla="*/ 495352 h 1887361"/>
              <a:gd name="connsiteX2087" fmla="*/ 1442269 w 1628481"/>
              <a:gd name="connsiteY2087" fmla="*/ 488304 h 1887361"/>
              <a:gd name="connsiteX2088" fmla="*/ 1453704 w 1628481"/>
              <a:gd name="connsiteY2088" fmla="*/ 492053 h 1887361"/>
              <a:gd name="connsiteX2089" fmla="*/ 1433984 w 1628481"/>
              <a:gd name="connsiteY2089" fmla="*/ 524894 h 1887361"/>
              <a:gd name="connsiteX2090" fmla="*/ 1426111 w 1628481"/>
              <a:gd name="connsiteY2090" fmla="*/ 532392 h 1887361"/>
              <a:gd name="connsiteX2091" fmla="*/ 1407629 w 1628481"/>
              <a:gd name="connsiteY2091" fmla="*/ 543414 h 1887361"/>
              <a:gd name="connsiteX2092" fmla="*/ 1413515 w 1628481"/>
              <a:gd name="connsiteY2092" fmla="*/ 545101 h 1887361"/>
              <a:gd name="connsiteX2093" fmla="*/ 1405230 w 1628481"/>
              <a:gd name="connsiteY2093" fmla="*/ 552599 h 1887361"/>
              <a:gd name="connsiteX2094" fmla="*/ 1404855 w 1628481"/>
              <a:gd name="connsiteY2094" fmla="*/ 558972 h 1887361"/>
              <a:gd name="connsiteX2095" fmla="*/ 1405604 w 1628481"/>
              <a:gd name="connsiteY2095" fmla="*/ 572056 h 1887361"/>
              <a:gd name="connsiteX2096" fmla="*/ 1432372 w 1628481"/>
              <a:gd name="connsiteY2096" fmla="*/ 573368 h 1887361"/>
              <a:gd name="connsiteX2097" fmla="*/ 1427053 w 1628481"/>
              <a:gd name="connsiteY2097" fmla="*/ 584240 h 1887361"/>
              <a:gd name="connsiteX2098" fmla="*/ 1425568 w 1628481"/>
              <a:gd name="connsiteY2098" fmla="*/ 585364 h 1887361"/>
              <a:gd name="connsiteX2099" fmla="*/ 1425742 w 1628481"/>
              <a:gd name="connsiteY2099" fmla="*/ 585454 h 1887361"/>
              <a:gd name="connsiteX2100" fmla="*/ 1432823 w 1628481"/>
              <a:gd name="connsiteY2100" fmla="*/ 586790 h 1887361"/>
              <a:gd name="connsiteX2101" fmla="*/ 1434622 w 1628481"/>
              <a:gd name="connsiteY2101" fmla="*/ 588664 h 1887361"/>
              <a:gd name="connsiteX2102" fmla="*/ 1427607 w 1628481"/>
              <a:gd name="connsiteY2102" fmla="*/ 587732 h 1887361"/>
              <a:gd name="connsiteX2103" fmla="*/ 1425635 w 1628481"/>
              <a:gd name="connsiteY2103" fmla="*/ 587483 h 1887361"/>
              <a:gd name="connsiteX2104" fmla="*/ 1425847 w 1628481"/>
              <a:gd name="connsiteY2104" fmla="*/ 590713 h 1887361"/>
              <a:gd name="connsiteX2105" fmla="*/ 1426879 w 1628481"/>
              <a:gd name="connsiteY2105" fmla="*/ 590853 h 1887361"/>
              <a:gd name="connsiteX2106" fmla="*/ 1428249 w 1628481"/>
              <a:gd name="connsiteY2106" fmla="*/ 591701 h 1887361"/>
              <a:gd name="connsiteX2107" fmla="*/ 1425904 w 1628481"/>
              <a:gd name="connsiteY2107" fmla="*/ 591577 h 1887361"/>
              <a:gd name="connsiteX2108" fmla="*/ 1425937 w 1628481"/>
              <a:gd name="connsiteY2108" fmla="*/ 592079 h 1887361"/>
              <a:gd name="connsiteX2109" fmla="*/ 1430053 w 1628481"/>
              <a:gd name="connsiteY2109" fmla="*/ 593224 h 1887361"/>
              <a:gd name="connsiteX2110" fmla="*/ 1428431 w 1628481"/>
              <a:gd name="connsiteY2110" fmla="*/ 594708 h 1887361"/>
              <a:gd name="connsiteX2111" fmla="*/ 1426071 w 1628481"/>
              <a:gd name="connsiteY2111" fmla="*/ 594115 h 1887361"/>
              <a:gd name="connsiteX2112" fmla="*/ 1426220 w 1628481"/>
              <a:gd name="connsiteY2112" fmla="*/ 596381 h 1887361"/>
              <a:gd name="connsiteX2113" fmla="*/ 1426988 w 1628481"/>
              <a:gd name="connsiteY2113" fmla="*/ 597245 h 1887361"/>
              <a:gd name="connsiteX2114" fmla="*/ 1428136 w 1628481"/>
              <a:gd name="connsiteY2114" fmla="*/ 599424 h 1887361"/>
              <a:gd name="connsiteX2115" fmla="*/ 1425585 w 1628481"/>
              <a:gd name="connsiteY2115" fmla="*/ 599180 h 1887361"/>
              <a:gd name="connsiteX2116" fmla="*/ 1424612 w 1628481"/>
              <a:gd name="connsiteY2116" fmla="*/ 602421 h 1887361"/>
              <a:gd name="connsiteX2117" fmla="*/ 1434622 w 1628481"/>
              <a:gd name="connsiteY2117" fmla="*/ 604073 h 1887361"/>
              <a:gd name="connsiteX2118" fmla="*/ 1424424 w 1628481"/>
              <a:gd name="connsiteY2118" fmla="*/ 603050 h 1887361"/>
              <a:gd name="connsiteX2119" fmla="*/ 1424387 w 1628481"/>
              <a:gd name="connsiteY2119" fmla="*/ 603172 h 1887361"/>
              <a:gd name="connsiteX2120" fmla="*/ 1424162 w 1628481"/>
              <a:gd name="connsiteY2120" fmla="*/ 603060 h 1887361"/>
              <a:gd name="connsiteX2121" fmla="*/ 1424162 w 1628481"/>
              <a:gd name="connsiteY2121" fmla="*/ 603024 h 1887361"/>
              <a:gd name="connsiteX2122" fmla="*/ 1421538 w 1628481"/>
              <a:gd name="connsiteY2122" fmla="*/ 602761 h 1887361"/>
              <a:gd name="connsiteX2123" fmla="*/ 1437696 w 1628481"/>
              <a:gd name="connsiteY2123" fmla="*/ 608421 h 1887361"/>
              <a:gd name="connsiteX2124" fmla="*/ 1448044 w 1628481"/>
              <a:gd name="connsiteY2124" fmla="*/ 608759 h 1887361"/>
              <a:gd name="connsiteX2125" fmla="*/ 1456741 w 1628481"/>
              <a:gd name="connsiteY2125" fmla="*/ 610971 h 1887361"/>
              <a:gd name="connsiteX2126" fmla="*/ 1426487 w 1628481"/>
              <a:gd name="connsiteY2126" fmla="*/ 608984 h 1887361"/>
              <a:gd name="connsiteX2127" fmla="*/ 1429336 w 1628481"/>
              <a:gd name="connsiteY2127" fmla="*/ 613633 h 1887361"/>
              <a:gd name="connsiteX2128" fmla="*/ 1439908 w 1628481"/>
              <a:gd name="connsiteY2128" fmla="*/ 613633 h 1887361"/>
              <a:gd name="connsiteX2129" fmla="*/ 1433198 w 1628481"/>
              <a:gd name="connsiteY2129" fmla="*/ 621130 h 1887361"/>
              <a:gd name="connsiteX2130" fmla="*/ 1450030 w 1628481"/>
              <a:gd name="connsiteY2130" fmla="*/ 622030 h 1887361"/>
              <a:gd name="connsiteX2131" fmla="*/ 1456404 w 1628481"/>
              <a:gd name="connsiteY2131" fmla="*/ 626604 h 1887361"/>
              <a:gd name="connsiteX2132" fmla="*/ 1447106 w 1628481"/>
              <a:gd name="connsiteY2132" fmla="*/ 629078 h 1887361"/>
              <a:gd name="connsiteX2133" fmla="*/ 1451418 w 1628481"/>
              <a:gd name="connsiteY2133" fmla="*/ 628141 h 1887361"/>
              <a:gd name="connsiteX2134" fmla="*/ 1466976 w 1628481"/>
              <a:gd name="connsiteY2134" fmla="*/ 630578 h 1887361"/>
              <a:gd name="connsiteX2135" fmla="*/ 1460977 w 1628481"/>
              <a:gd name="connsiteY2135" fmla="*/ 629341 h 1887361"/>
              <a:gd name="connsiteX2136" fmla="*/ 1462852 w 1628481"/>
              <a:gd name="connsiteY2136" fmla="*/ 631178 h 1887361"/>
              <a:gd name="connsiteX2137" fmla="*/ 1456591 w 1628481"/>
              <a:gd name="connsiteY2137" fmla="*/ 630278 h 1887361"/>
              <a:gd name="connsiteX2138" fmla="*/ 1461990 w 1628481"/>
              <a:gd name="connsiteY2138" fmla="*/ 632078 h 1887361"/>
              <a:gd name="connsiteX2139" fmla="*/ 1459703 w 1628481"/>
              <a:gd name="connsiteY2139" fmla="*/ 634552 h 1887361"/>
              <a:gd name="connsiteX2140" fmla="*/ 1467388 w 1628481"/>
              <a:gd name="connsiteY2140" fmla="*/ 633877 h 1887361"/>
              <a:gd name="connsiteX2141" fmla="*/ 1494043 w 1628481"/>
              <a:gd name="connsiteY2141" fmla="*/ 658395 h 1887361"/>
              <a:gd name="connsiteX2142" fmla="*/ 1483996 w 1628481"/>
              <a:gd name="connsiteY2142" fmla="*/ 657945 h 1887361"/>
              <a:gd name="connsiteX2143" fmla="*/ 1492956 w 1628481"/>
              <a:gd name="connsiteY2143" fmla="*/ 659595 h 1887361"/>
              <a:gd name="connsiteX2144" fmla="*/ 1489582 w 1628481"/>
              <a:gd name="connsiteY2144" fmla="*/ 667093 h 1887361"/>
              <a:gd name="connsiteX2145" fmla="*/ 1461502 w 1628481"/>
              <a:gd name="connsiteY2145" fmla="*/ 667280 h 1887361"/>
              <a:gd name="connsiteX2146" fmla="*/ 1459553 w 1628481"/>
              <a:gd name="connsiteY2146" fmla="*/ 669455 h 1887361"/>
              <a:gd name="connsiteX2147" fmla="*/ 1471568 w 1628481"/>
              <a:gd name="connsiteY2147" fmla="*/ 671634 h 1887361"/>
              <a:gd name="connsiteX2148" fmla="*/ 1475927 w 1628481"/>
              <a:gd name="connsiteY2148" fmla="*/ 673733 h 1887361"/>
              <a:gd name="connsiteX2149" fmla="*/ 1482271 w 1628481"/>
              <a:gd name="connsiteY2149" fmla="*/ 668967 h 1887361"/>
              <a:gd name="connsiteX2150" fmla="*/ 1485383 w 1628481"/>
              <a:gd name="connsiteY2150" fmla="*/ 669417 h 1887361"/>
              <a:gd name="connsiteX2151" fmla="*/ 1488494 w 1628481"/>
              <a:gd name="connsiteY2151" fmla="*/ 669867 h 1887361"/>
              <a:gd name="connsiteX2152" fmla="*/ 1478560 w 1628481"/>
              <a:gd name="connsiteY2152" fmla="*/ 671779 h 1887361"/>
              <a:gd name="connsiteX2153" fmla="*/ 1481109 w 1628481"/>
              <a:gd name="connsiteY2153" fmla="*/ 675528 h 1887361"/>
              <a:gd name="connsiteX2154" fmla="*/ 1475733 w 1628481"/>
              <a:gd name="connsiteY2154" fmla="*/ 674014 h 1887361"/>
              <a:gd name="connsiteX2155" fmla="*/ 1465318 w 1628481"/>
              <a:gd name="connsiteY2155" fmla="*/ 674973 h 1887361"/>
              <a:gd name="connsiteX2156" fmla="*/ 1472224 w 1628481"/>
              <a:gd name="connsiteY2156" fmla="*/ 682501 h 1887361"/>
              <a:gd name="connsiteX2157" fmla="*/ 1462140 w 1628481"/>
              <a:gd name="connsiteY2157" fmla="*/ 682164 h 1887361"/>
              <a:gd name="connsiteX2158" fmla="*/ 1463152 w 1628481"/>
              <a:gd name="connsiteY2158" fmla="*/ 696710 h 1887361"/>
              <a:gd name="connsiteX2159" fmla="*/ 1452842 w 1628481"/>
              <a:gd name="connsiteY2159" fmla="*/ 692773 h 1887361"/>
              <a:gd name="connsiteX2160" fmla="*/ 1454154 w 1628481"/>
              <a:gd name="connsiteY2160" fmla="*/ 699147 h 1887361"/>
              <a:gd name="connsiteX2161" fmla="*/ 1458541 w 1628481"/>
              <a:gd name="connsiteY2161" fmla="*/ 698059 h 1887361"/>
              <a:gd name="connsiteX2162" fmla="*/ 1456891 w 1628481"/>
              <a:gd name="connsiteY2162" fmla="*/ 699971 h 1887361"/>
              <a:gd name="connsiteX2163" fmla="*/ 1473349 w 1628481"/>
              <a:gd name="connsiteY2163" fmla="*/ 720591 h 1887361"/>
              <a:gd name="connsiteX2164" fmla="*/ 1490519 w 1628481"/>
              <a:gd name="connsiteY2164" fmla="*/ 720591 h 1887361"/>
              <a:gd name="connsiteX2165" fmla="*/ 1485871 w 1628481"/>
              <a:gd name="connsiteY2165" fmla="*/ 741810 h 1887361"/>
              <a:gd name="connsiteX2166" fmla="*/ 1499817 w 1628481"/>
              <a:gd name="connsiteY2166" fmla="*/ 741435 h 1887361"/>
              <a:gd name="connsiteX2167" fmla="*/ 1490594 w 1628481"/>
              <a:gd name="connsiteY2167" fmla="*/ 744284 h 1887361"/>
              <a:gd name="connsiteX2168" fmla="*/ 1503801 w 1628481"/>
              <a:gd name="connsiteY2168" fmla="*/ 742545 h 1887361"/>
              <a:gd name="connsiteX2169" fmla="*/ 1508763 w 1628481"/>
              <a:gd name="connsiteY2169" fmla="*/ 742575 h 1887361"/>
              <a:gd name="connsiteX2170" fmla="*/ 1504165 w 1628481"/>
              <a:gd name="connsiteY2170" fmla="*/ 741974 h 1887361"/>
              <a:gd name="connsiteX2171" fmla="*/ 1505308 w 1628481"/>
              <a:gd name="connsiteY2171" fmla="*/ 740327 h 1887361"/>
              <a:gd name="connsiteX2172" fmla="*/ 1496480 w 1628481"/>
              <a:gd name="connsiteY2172" fmla="*/ 740498 h 1887361"/>
              <a:gd name="connsiteX2173" fmla="*/ 1499596 w 1628481"/>
              <a:gd name="connsiteY2173" fmla="*/ 739617 h 1887361"/>
              <a:gd name="connsiteX2174" fmla="*/ 1505966 w 1628481"/>
              <a:gd name="connsiteY2174" fmla="*/ 739380 h 1887361"/>
              <a:gd name="connsiteX2175" fmla="*/ 1507089 w 1628481"/>
              <a:gd name="connsiteY2175" fmla="*/ 737761 h 1887361"/>
              <a:gd name="connsiteX2176" fmla="*/ 1509490 w 1628481"/>
              <a:gd name="connsiteY2176" fmla="*/ 739248 h 1887361"/>
              <a:gd name="connsiteX2177" fmla="*/ 1511176 w 1628481"/>
              <a:gd name="connsiteY2177" fmla="*/ 739186 h 1887361"/>
              <a:gd name="connsiteX2178" fmla="*/ 1512944 w 1628481"/>
              <a:gd name="connsiteY2178" fmla="*/ 739870 h 1887361"/>
              <a:gd name="connsiteX2179" fmla="*/ 1510846 w 1628481"/>
              <a:gd name="connsiteY2179" fmla="*/ 740088 h 1887361"/>
              <a:gd name="connsiteX2180" fmla="*/ 1515562 w 1628481"/>
              <a:gd name="connsiteY2180" fmla="*/ 743010 h 1887361"/>
              <a:gd name="connsiteX2181" fmla="*/ 1515524 w 1628481"/>
              <a:gd name="connsiteY2181" fmla="*/ 743459 h 1887361"/>
              <a:gd name="connsiteX2182" fmla="*/ 1511184 w 1628481"/>
              <a:gd name="connsiteY2182" fmla="*/ 742892 h 1887361"/>
              <a:gd name="connsiteX2183" fmla="*/ 1494756 w 1628481"/>
              <a:gd name="connsiteY2183" fmla="*/ 746951 h 1887361"/>
              <a:gd name="connsiteX2184" fmla="*/ 1497605 w 1628481"/>
              <a:gd name="connsiteY2184" fmla="*/ 752007 h 1887361"/>
              <a:gd name="connsiteX2185" fmla="*/ 1516350 w 1628481"/>
              <a:gd name="connsiteY2185" fmla="*/ 749795 h 1887361"/>
              <a:gd name="connsiteX2186" fmla="*/ 1490970 w 1628481"/>
              <a:gd name="connsiteY2186" fmla="*/ 759843 h 1887361"/>
              <a:gd name="connsiteX2187" fmla="*/ 1503566 w 1628481"/>
              <a:gd name="connsiteY2187" fmla="*/ 760930 h 1887361"/>
              <a:gd name="connsiteX2188" fmla="*/ 1511626 w 1628481"/>
              <a:gd name="connsiteY2188" fmla="*/ 767303 h 1887361"/>
              <a:gd name="connsiteX2189" fmla="*/ 1511626 w 1628481"/>
              <a:gd name="connsiteY2189" fmla="*/ 763554 h 1887361"/>
              <a:gd name="connsiteX2190" fmla="*/ 1509789 w 1628481"/>
              <a:gd name="connsiteY2190" fmla="*/ 765728 h 1887361"/>
              <a:gd name="connsiteX2191" fmla="*/ 1513013 w 1628481"/>
              <a:gd name="connsiteY2191" fmla="*/ 765728 h 1887361"/>
              <a:gd name="connsiteX2192" fmla="*/ 1515937 w 1628481"/>
              <a:gd name="connsiteY2192" fmla="*/ 770302 h 1887361"/>
              <a:gd name="connsiteX2193" fmla="*/ 1476686 w 1628481"/>
              <a:gd name="connsiteY2193" fmla="*/ 793621 h 1887361"/>
              <a:gd name="connsiteX2194" fmla="*/ 1483396 w 1628481"/>
              <a:gd name="connsiteY2194" fmla="*/ 797632 h 1887361"/>
              <a:gd name="connsiteX2195" fmla="*/ 1494981 w 1628481"/>
              <a:gd name="connsiteY2195" fmla="*/ 799769 h 1887361"/>
              <a:gd name="connsiteX2196" fmla="*/ 1496855 w 1628481"/>
              <a:gd name="connsiteY2196" fmla="*/ 805618 h 1887361"/>
              <a:gd name="connsiteX2197" fmla="*/ 1509789 w 1628481"/>
              <a:gd name="connsiteY2197" fmla="*/ 801869 h 1887361"/>
              <a:gd name="connsiteX2198" fmla="*/ 1530783 w 1628481"/>
              <a:gd name="connsiteY2198" fmla="*/ 808542 h 1887361"/>
              <a:gd name="connsiteX2199" fmla="*/ 1528422 w 1628481"/>
              <a:gd name="connsiteY2199" fmla="*/ 803443 h 1887361"/>
              <a:gd name="connsiteX2200" fmla="*/ 1555789 w 1628481"/>
              <a:gd name="connsiteY2200" fmla="*/ 806330 h 1887361"/>
              <a:gd name="connsiteX2201" fmla="*/ 1551553 w 1628481"/>
              <a:gd name="connsiteY2201" fmla="*/ 807530 h 1887361"/>
              <a:gd name="connsiteX2202" fmla="*/ 1542705 w 1628481"/>
              <a:gd name="connsiteY2202" fmla="*/ 806180 h 1887361"/>
              <a:gd name="connsiteX2203" fmla="*/ 1526547 w 1628481"/>
              <a:gd name="connsiteY2203" fmla="*/ 809929 h 1887361"/>
              <a:gd name="connsiteX2204" fmla="*/ 1509639 w 1628481"/>
              <a:gd name="connsiteY2204" fmla="*/ 810379 h 1887361"/>
              <a:gd name="connsiteX2205" fmla="*/ 1514837 w 1628481"/>
              <a:gd name="connsiteY2205" fmla="*/ 814175 h 1887361"/>
              <a:gd name="connsiteX2206" fmla="*/ 1523198 w 1628481"/>
              <a:gd name="connsiteY2206" fmla="*/ 815530 h 1887361"/>
              <a:gd name="connsiteX2207" fmla="*/ 1519789 w 1628481"/>
              <a:gd name="connsiteY2207" fmla="*/ 815351 h 1887361"/>
              <a:gd name="connsiteX2208" fmla="*/ 1538431 w 1628481"/>
              <a:gd name="connsiteY2208" fmla="*/ 818552 h 1887361"/>
              <a:gd name="connsiteX2209" fmla="*/ 1534682 w 1628481"/>
              <a:gd name="connsiteY2209" fmla="*/ 819151 h 1887361"/>
              <a:gd name="connsiteX2210" fmla="*/ 1525609 w 1628481"/>
              <a:gd name="connsiteY2210" fmla="*/ 818139 h 1887361"/>
              <a:gd name="connsiteX2211" fmla="*/ 1519273 w 1628481"/>
              <a:gd name="connsiteY2211" fmla="*/ 821888 h 1887361"/>
              <a:gd name="connsiteX2212" fmla="*/ 1549265 w 1628481"/>
              <a:gd name="connsiteY2212" fmla="*/ 821438 h 1887361"/>
              <a:gd name="connsiteX2213" fmla="*/ 1543717 w 1628481"/>
              <a:gd name="connsiteY2213" fmla="*/ 820126 h 1887361"/>
              <a:gd name="connsiteX2214" fmla="*/ 1554964 w 1628481"/>
              <a:gd name="connsiteY2214" fmla="*/ 822713 h 1887361"/>
              <a:gd name="connsiteX2215" fmla="*/ 1548928 w 1628481"/>
              <a:gd name="connsiteY2215" fmla="*/ 822038 h 1887361"/>
              <a:gd name="connsiteX2216" fmla="*/ 1547653 w 1628481"/>
              <a:gd name="connsiteY2216" fmla="*/ 823613 h 1887361"/>
              <a:gd name="connsiteX2217" fmla="*/ 1557738 w 1628481"/>
              <a:gd name="connsiteY2217" fmla="*/ 823350 h 1887361"/>
              <a:gd name="connsiteX2218" fmla="*/ 1562199 w 1628481"/>
              <a:gd name="connsiteY2218" fmla="*/ 825900 h 1887361"/>
              <a:gd name="connsiteX2219" fmla="*/ 1535244 w 1628481"/>
              <a:gd name="connsiteY2219" fmla="*/ 826724 h 1887361"/>
              <a:gd name="connsiteX2220" fmla="*/ 1515899 w 1628481"/>
              <a:gd name="connsiteY2220" fmla="*/ 822188 h 1887361"/>
              <a:gd name="connsiteX2221" fmla="*/ 1512338 w 1628481"/>
              <a:gd name="connsiteY2221" fmla="*/ 826649 h 1887361"/>
              <a:gd name="connsiteX2222" fmla="*/ 1528458 w 1628481"/>
              <a:gd name="connsiteY2222" fmla="*/ 827024 h 1887361"/>
              <a:gd name="connsiteX2223" fmla="*/ 1520098 w 1628481"/>
              <a:gd name="connsiteY2223" fmla="*/ 829236 h 1887361"/>
              <a:gd name="connsiteX2224" fmla="*/ 1503715 w 1628481"/>
              <a:gd name="connsiteY2224" fmla="*/ 829236 h 1887361"/>
              <a:gd name="connsiteX2225" fmla="*/ 1483358 w 1628481"/>
              <a:gd name="connsiteY2225" fmla="*/ 834410 h 1887361"/>
              <a:gd name="connsiteX2226" fmla="*/ 1488569 w 1628481"/>
              <a:gd name="connsiteY2226" fmla="*/ 836022 h 1887361"/>
              <a:gd name="connsiteX2227" fmla="*/ 1472711 w 1628481"/>
              <a:gd name="connsiteY2227" fmla="*/ 835384 h 1887361"/>
              <a:gd name="connsiteX2228" fmla="*/ 1474511 w 1628481"/>
              <a:gd name="connsiteY2228" fmla="*/ 833098 h 1887361"/>
              <a:gd name="connsiteX2229" fmla="*/ 1494868 w 1628481"/>
              <a:gd name="connsiteY2229" fmla="*/ 832123 h 1887361"/>
              <a:gd name="connsiteX2230" fmla="*/ 1497904 w 1628481"/>
              <a:gd name="connsiteY2230" fmla="*/ 828374 h 1887361"/>
              <a:gd name="connsiteX2231" fmla="*/ 1507202 w 1628481"/>
              <a:gd name="connsiteY2231" fmla="*/ 829049 h 1887361"/>
              <a:gd name="connsiteX2232" fmla="*/ 1502441 w 1628481"/>
              <a:gd name="connsiteY2232" fmla="*/ 826762 h 1887361"/>
              <a:gd name="connsiteX2233" fmla="*/ 1483058 w 1628481"/>
              <a:gd name="connsiteY2233" fmla="*/ 826387 h 1887361"/>
              <a:gd name="connsiteX2234" fmla="*/ 1496667 w 1628481"/>
              <a:gd name="connsiteY2234" fmla="*/ 825787 h 1887361"/>
              <a:gd name="connsiteX2235" fmla="*/ 1486845 w 1628481"/>
              <a:gd name="connsiteY2235" fmla="*/ 825787 h 1887361"/>
              <a:gd name="connsiteX2236" fmla="*/ 1485120 w 1628481"/>
              <a:gd name="connsiteY2236" fmla="*/ 823838 h 1887361"/>
              <a:gd name="connsiteX2237" fmla="*/ 1494680 w 1628481"/>
              <a:gd name="connsiteY2237" fmla="*/ 824213 h 1887361"/>
              <a:gd name="connsiteX2238" fmla="*/ 1491456 w 1628481"/>
              <a:gd name="connsiteY2238" fmla="*/ 819976 h 1887361"/>
              <a:gd name="connsiteX2239" fmla="*/ 1483658 w 1628481"/>
              <a:gd name="connsiteY2239" fmla="*/ 821551 h 1887361"/>
              <a:gd name="connsiteX2240" fmla="*/ 1478485 w 1628481"/>
              <a:gd name="connsiteY2240" fmla="*/ 811429 h 1887361"/>
              <a:gd name="connsiteX2241" fmla="*/ 1486545 w 1628481"/>
              <a:gd name="connsiteY2241" fmla="*/ 809554 h 1887361"/>
              <a:gd name="connsiteX2242" fmla="*/ 1489057 w 1628481"/>
              <a:gd name="connsiteY2242" fmla="*/ 810566 h 1887361"/>
              <a:gd name="connsiteX2243" fmla="*/ 1475523 w 1628481"/>
              <a:gd name="connsiteY2243" fmla="*/ 806817 h 1887361"/>
              <a:gd name="connsiteX2244" fmla="*/ 1445726 w 1628481"/>
              <a:gd name="connsiteY2244" fmla="*/ 822739 h 1887361"/>
              <a:gd name="connsiteX2245" fmla="*/ 1447617 w 1628481"/>
              <a:gd name="connsiteY2245" fmla="*/ 825684 h 1887361"/>
              <a:gd name="connsiteX2246" fmla="*/ 1446768 w 1628481"/>
              <a:gd name="connsiteY2246" fmla="*/ 826237 h 1887361"/>
              <a:gd name="connsiteX2247" fmla="*/ 1447917 w 1628481"/>
              <a:gd name="connsiteY2247" fmla="*/ 826151 h 1887361"/>
              <a:gd name="connsiteX2248" fmla="*/ 1448758 w 1628481"/>
              <a:gd name="connsiteY2248" fmla="*/ 827461 h 1887361"/>
              <a:gd name="connsiteX2249" fmla="*/ 1451291 w 1628481"/>
              <a:gd name="connsiteY2249" fmla="*/ 827001 h 1887361"/>
              <a:gd name="connsiteX2250" fmla="*/ 1460452 w 1628481"/>
              <a:gd name="connsiteY2250" fmla="*/ 826049 h 1887361"/>
              <a:gd name="connsiteX2251" fmla="*/ 1460395 w 1628481"/>
              <a:gd name="connsiteY2251" fmla="*/ 826215 h 1887361"/>
              <a:gd name="connsiteX2252" fmla="*/ 1474511 w 1628481"/>
              <a:gd name="connsiteY2252" fmla="*/ 824812 h 1887361"/>
              <a:gd name="connsiteX2253" fmla="*/ 1475261 w 1628481"/>
              <a:gd name="connsiteY2253" fmla="*/ 828074 h 1887361"/>
              <a:gd name="connsiteX2254" fmla="*/ 1485870 w 1628481"/>
              <a:gd name="connsiteY2254" fmla="*/ 827099 h 1887361"/>
              <a:gd name="connsiteX2255" fmla="*/ 1491381 w 1628481"/>
              <a:gd name="connsiteY2255" fmla="*/ 828449 h 1887361"/>
              <a:gd name="connsiteX2256" fmla="*/ 1467950 w 1628481"/>
              <a:gd name="connsiteY2256" fmla="*/ 833285 h 1887361"/>
              <a:gd name="connsiteX2257" fmla="*/ 1459419 w 1628481"/>
              <a:gd name="connsiteY2257" fmla="*/ 834052 h 1887361"/>
              <a:gd name="connsiteX2258" fmla="*/ 1459656 w 1628481"/>
              <a:gd name="connsiteY2258" fmla="*/ 834495 h 1887361"/>
              <a:gd name="connsiteX2259" fmla="*/ 1467950 w 1628481"/>
              <a:gd name="connsiteY2259" fmla="*/ 835047 h 1887361"/>
              <a:gd name="connsiteX2260" fmla="*/ 1459365 w 1628481"/>
              <a:gd name="connsiteY2260" fmla="*/ 843182 h 1887361"/>
              <a:gd name="connsiteX2261" fmla="*/ 1463414 w 1628481"/>
              <a:gd name="connsiteY2261" fmla="*/ 839921 h 1887361"/>
              <a:gd name="connsiteX2262" fmla="*/ 1479272 w 1628481"/>
              <a:gd name="connsiteY2262" fmla="*/ 841608 h 1887361"/>
              <a:gd name="connsiteX2263" fmla="*/ 1473086 w 1628481"/>
              <a:gd name="connsiteY2263" fmla="*/ 840296 h 1887361"/>
              <a:gd name="connsiteX2264" fmla="*/ 1475373 w 1628481"/>
              <a:gd name="connsiteY2264" fmla="*/ 844045 h 1887361"/>
              <a:gd name="connsiteX2265" fmla="*/ 1468962 w 1628481"/>
              <a:gd name="connsiteY2265" fmla="*/ 843482 h 1887361"/>
              <a:gd name="connsiteX2266" fmla="*/ 1474698 w 1628481"/>
              <a:gd name="connsiteY2266" fmla="*/ 846406 h 1887361"/>
              <a:gd name="connsiteX2267" fmla="*/ 1473011 w 1628481"/>
              <a:gd name="connsiteY2267" fmla="*/ 852705 h 1887361"/>
              <a:gd name="connsiteX2268" fmla="*/ 1480509 w 1628481"/>
              <a:gd name="connsiteY2268" fmla="*/ 849293 h 1887361"/>
              <a:gd name="connsiteX2269" fmla="*/ 1511213 w 1628481"/>
              <a:gd name="connsiteY2269" fmla="*/ 902078 h 1887361"/>
              <a:gd name="connsiteX2270" fmla="*/ 1501166 w 1628481"/>
              <a:gd name="connsiteY2270" fmla="*/ 902978 h 1887361"/>
              <a:gd name="connsiteX2271" fmla="*/ 1510276 w 1628481"/>
              <a:gd name="connsiteY2271" fmla="*/ 905228 h 1887361"/>
              <a:gd name="connsiteX2272" fmla="*/ 1507877 w 1628481"/>
              <a:gd name="connsiteY2272" fmla="*/ 924235 h 1887361"/>
              <a:gd name="connsiteX2273" fmla="*/ 1479984 w 1628481"/>
              <a:gd name="connsiteY2273" fmla="*/ 929784 h 1887361"/>
              <a:gd name="connsiteX2274" fmla="*/ 1478335 w 1628481"/>
              <a:gd name="connsiteY2274" fmla="*/ 935220 h 1887361"/>
              <a:gd name="connsiteX2275" fmla="*/ 1495617 w 1628481"/>
              <a:gd name="connsiteY2275" fmla="*/ 943130 h 1887361"/>
              <a:gd name="connsiteX2276" fmla="*/ 1492056 w 1628481"/>
              <a:gd name="connsiteY2276" fmla="*/ 964274 h 1887361"/>
              <a:gd name="connsiteX2277" fmla="*/ 1481971 w 1628481"/>
              <a:gd name="connsiteY2277" fmla="*/ 964911 h 1887361"/>
              <a:gd name="connsiteX2278" fmla="*/ 1483696 w 1628481"/>
              <a:gd name="connsiteY2278" fmla="*/ 999327 h 1887361"/>
              <a:gd name="connsiteX2279" fmla="*/ 1473311 w 1628481"/>
              <a:gd name="connsiteY2279" fmla="*/ 991229 h 1887361"/>
              <a:gd name="connsiteX2280" fmla="*/ 1474736 w 1628481"/>
              <a:gd name="connsiteY2280" fmla="*/ 1006225 h 1887361"/>
              <a:gd name="connsiteX2281" fmla="*/ 1479122 w 1628481"/>
              <a:gd name="connsiteY2281" fmla="*/ 1003264 h 1887361"/>
              <a:gd name="connsiteX2282" fmla="*/ 1477472 w 1628481"/>
              <a:gd name="connsiteY2282" fmla="*/ 1007875 h 1887361"/>
              <a:gd name="connsiteX2283" fmla="*/ 1493668 w 1628481"/>
              <a:gd name="connsiteY2283" fmla="*/ 1055599 h 1887361"/>
              <a:gd name="connsiteX2284" fmla="*/ 1510876 w 1628481"/>
              <a:gd name="connsiteY2284" fmla="*/ 1054137 h 1887361"/>
              <a:gd name="connsiteX2285" fmla="*/ 1504615 w 1628481"/>
              <a:gd name="connsiteY2285" fmla="*/ 1106060 h 1887361"/>
              <a:gd name="connsiteX2286" fmla="*/ 1518636 w 1628481"/>
              <a:gd name="connsiteY2286" fmla="*/ 1104748 h 1887361"/>
              <a:gd name="connsiteX2287" fmla="*/ 1509076 w 1628481"/>
              <a:gd name="connsiteY2287" fmla="*/ 1111946 h 1887361"/>
              <a:gd name="connsiteX2288" fmla="*/ 1531083 w 1628481"/>
              <a:gd name="connsiteY2288" fmla="*/ 1107298 h 1887361"/>
              <a:gd name="connsiteX2289" fmla="*/ 1515187 w 1628481"/>
              <a:gd name="connsiteY2289" fmla="*/ 1130766 h 1887361"/>
              <a:gd name="connsiteX2290" fmla="*/ 1534269 w 1628481"/>
              <a:gd name="connsiteY2290" fmla="*/ 1125180 h 1887361"/>
              <a:gd name="connsiteX2291" fmla="*/ 1507277 w 1628481"/>
              <a:gd name="connsiteY2291" fmla="*/ 1149961 h 1887361"/>
              <a:gd name="connsiteX2292" fmla="*/ 1519686 w 1628481"/>
              <a:gd name="connsiteY2292" fmla="*/ 1152735 h 1887361"/>
              <a:gd name="connsiteX2293" fmla="*/ 1526696 w 1628481"/>
              <a:gd name="connsiteY2293" fmla="*/ 1168668 h 1887361"/>
              <a:gd name="connsiteX2294" fmla="*/ 1527259 w 1628481"/>
              <a:gd name="connsiteY2294" fmla="*/ 1159108 h 1887361"/>
              <a:gd name="connsiteX2295" fmla="*/ 1525047 w 1628481"/>
              <a:gd name="connsiteY2295" fmla="*/ 1164507 h 1887361"/>
              <a:gd name="connsiteX2296" fmla="*/ 1528271 w 1628481"/>
              <a:gd name="connsiteY2296" fmla="*/ 1164844 h 1887361"/>
              <a:gd name="connsiteX2297" fmla="*/ 1530333 w 1628481"/>
              <a:gd name="connsiteY2297" fmla="*/ 1176316 h 1887361"/>
              <a:gd name="connsiteX2298" fmla="*/ 1503640 w 1628481"/>
              <a:gd name="connsiteY2298" fmla="*/ 1202372 h 1887361"/>
              <a:gd name="connsiteX2299" fmla="*/ 1498031 w 1628481"/>
              <a:gd name="connsiteY2299" fmla="*/ 1217175 h 1887361"/>
              <a:gd name="connsiteX2300" fmla="*/ 1495204 w 1628481"/>
              <a:gd name="connsiteY2300" fmla="*/ 1220345 h 1887361"/>
              <a:gd name="connsiteX2301" fmla="*/ 1502250 w 1628481"/>
              <a:gd name="connsiteY2301" fmla="*/ 1224651 h 1887361"/>
              <a:gd name="connsiteX2302" fmla="*/ 1499104 w 1628481"/>
              <a:gd name="connsiteY2302" fmla="*/ 1224115 h 1887361"/>
              <a:gd name="connsiteX2303" fmla="*/ 1493106 w 1628481"/>
              <a:gd name="connsiteY2303" fmla="*/ 1222698 h 1887361"/>
              <a:gd name="connsiteX2304" fmla="*/ 1485758 w 1628481"/>
              <a:gd name="connsiteY2304" fmla="*/ 1230939 h 1887361"/>
              <a:gd name="connsiteX2305" fmla="*/ 1493579 w 1628481"/>
              <a:gd name="connsiteY2305" fmla="*/ 1236361 h 1887361"/>
              <a:gd name="connsiteX2306" fmla="*/ 1492236 w 1628481"/>
              <a:gd name="connsiteY2306" fmla="*/ 1239250 h 1887361"/>
              <a:gd name="connsiteX2307" fmla="*/ 1495476 w 1628481"/>
              <a:gd name="connsiteY2307" fmla="*/ 1238912 h 1887361"/>
              <a:gd name="connsiteX2308" fmla="*/ 1496067 w 1628481"/>
              <a:gd name="connsiteY2308" fmla="*/ 1243198 h 1887361"/>
              <a:gd name="connsiteX2309" fmla="*/ 1492167 w 1628481"/>
              <a:gd name="connsiteY2309" fmla="*/ 1239397 h 1887361"/>
              <a:gd name="connsiteX2310" fmla="*/ 1491306 w 1628481"/>
              <a:gd name="connsiteY2310" fmla="*/ 1241249 h 1887361"/>
              <a:gd name="connsiteX2311" fmla="*/ 1502216 w 1628481"/>
              <a:gd name="connsiteY2311" fmla="*/ 1247547 h 1887361"/>
              <a:gd name="connsiteX2312" fmla="*/ 1502403 w 1628481"/>
              <a:gd name="connsiteY2312" fmla="*/ 1262018 h 1887361"/>
              <a:gd name="connsiteX2313" fmla="*/ 1516349 w 1628481"/>
              <a:gd name="connsiteY2313" fmla="*/ 1254520 h 1887361"/>
              <a:gd name="connsiteX2314" fmla="*/ 1535094 w 1628481"/>
              <a:gd name="connsiteY2314" fmla="*/ 1273490 h 1887361"/>
              <a:gd name="connsiteX2315" fmla="*/ 1534307 w 1628481"/>
              <a:gd name="connsiteY2315" fmla="*/ 1260331 h 1887361"/>
              <a:gd name="connsiteX2316" fmla="*/ 1560550 w 1628481"/>
              <a:gd name="connsiteY2316" fmla="*/ 1270715 h 1887361"/>
              <a:gd name="connsiteX2317" fmla="*/ 1555976 w 1628481"/>
              <a:gd name="connsiteY2317" fmla="*/ 1273340 h 1887361"/>
              <a:gd name="connsiteX2318" fmla="*/ 1547578 w 1628481"/>
              <a:gd name="connsiteY2318" fmla="*/ 1268803 h 1887361"/>
              <a:gd name="connsiteX2319" fmla="*/ 1530445 w 1628481"/>
              <a:gd name="connsiteY2319" fmla="*/ 1276076 h 1887361"/>
              <a:gd name="connsiteX2320" fmla="*/ 1513537 w 1628481"/>
              <a:gd name="connsiteY2320" fmla="*/ 1275139 h 1887361"/>
              <a:gd name="connsiteX2321" fmla="*/ 1526209 w 1628481"/>
              <a:gd name="connsiteY2321" fmla="*/ 1291597 h 1887361"/>
              <a:gd name="connsiteX2322" fmla="*/ 1539106 w 1628481"/>
              <a:gd name="connsiteY2322" fmla="*/ 1301007 h 1887361"/>
              <a:gd name="connsiteX2323" fmla="*/ 1535132 w 1628481"/>
              <a:gd name="connsiteY2323" fmla="*/ 1302019 h 1887361"/>
              <a:gd name="connsiteX2324" fmla="*/ 1526509 w 1628481"/>
              <a:gd name="connsiteY2324" fmla="*/ 1298270 h 1887361"/>
              <a:gd name="connsiteX2325" fmla="*/ 1519011 w 1628481"/>
              <a:gd name="connsiteY2325" fmla="*/ 1306818 h 1887361"/>
              <a:gd name="connsiteX2326" fmla="*/ 1549003 w 1628481"/>
              <a:gd name="connsiteY2326" fmla="*/ 1310080 h 1887361"/>
              <a:gd name="connsiteX2327" fmla="*/ 1543979 w 1628481"/>
              <a:gd name="connsiteY2327" fmla="*/ 1305993 h 1887361"/>
              <a:gd name="connsiteX2328" fmla="*/ 1554026 w 1628481"/>
              <a:gd name="connsiteY2328" fmla="*/ 1314241 h 1887361"/>
              <a:gd name="connsiteX2329" fmla="*/ 1548290 w 1628481"/>
              <a:gd name="connsiteY2329" fmla="*/ 1311617 h 1887361"/>
              <a:gd name="connsiteX2330" fmla="*/ 1546454 w 1628481"/>
              <a:gd name="connsiteY2330" fmla="*/ 1315366 h 1887361"/>
              <a:gd name="connsiteX2331" fmla="*/ 1556538 w 1628481"/>
              <a:gd name="connsiteY2331" fmla="*/ 1316228 h 1887361"/>
              <a:gd name="connsiteX2332" fmla="*/ 1559988 w 1628481"/>
              <a:gd name="connsiteY2332" fmla="*/ 1323426 h 1887361"/>
              <a:gd name="connsiteX2333" fmla="*/ 1533070 w 1628481"/>
              <a:gd name="connsiteY2333" fmla="*/ 1321327 h 1887361"/>
              <a:gd name="connsiteX2334" fmla="*/ 1515562 w 1628481"/>
              <a:gd name="connsiteY2334" fmla="*/ 1306968 h 1887361"/>
              <a:gd name="connsiteX2335" fmla="*/ 1510501 w 1628481"/>
              <a:gd name="connsiteY2335" fmla="*/ 1317465 h 1887361"/>
              <a:gd name="connsiteX2336" fmla="*/ 1526247 w 1628481"/>
              <a:gd name="connsiteY2336" fmla="*/ 1320952 h 1887361"/>
              <a:gd name="connsiteX2337" fmla="*/ 1517174 w 1628481"/>
              <a:gd name="connsiteY2337" fmla="*/ 1325113 h 1887361"/>
              <a:gd name="connsiteX2338" fmla="*/ 1501054 w 1628481"/>
              <a:gd name="connsiteY2338" fmla="*/ 1322339 h 1887361"/>
              <a:gd name="connsiteX2339" fmla="*/ 1478897 w 1628481"/>
              <a:gd name="connsiteY2339" fmla="*/ 1331336 h 1887361"/>
              <a:gd name="connsiteX2340" fmla="*/ 1483396 w 1628481"/>
              <a:gd name="connsiteY2340" fmla="*/ 1336173 h 1887361"/>
              <a:gd name="connsiteX2341" fmla="*/ 1468025 w 1628481"/>
              <a:gd name="connsiteY2341" fmla="*/ 1331824 h 1887361"/>
              <a:gd name="connsiteX2342" fmla="*/ 1470724 w 1628481"/>
              <a:gd name="connsiteY2342" fmla="*/ 1326688 h 1887361"/>
              <a:gd name="connsiteX2343" fmla="*/ 1491156 w 1628481"/>
              <a:gd name="connsiteY2343" fmla="*/ 1327887 h 1887361"/>
              <a:gd name="connsiteX2344" fmla="*/ 1495655 w 1628481"/>
              <a:gd name="connsiteY2344" fmla="*/ 1319002 h 1887361"/>
              <a:gd name="connsiteX2345" fmla="*/ 1504615 w 1628481"/>
              <a:gd name="connsiteY2345" fmla="*/ 1322151 h 1887361"/>
              <a:gd name="connsiteX2346" fmla="*/ 1500866 w 1628481"/>
              <a:gd name="connsiteY2346" fmla="*/ 1315816 h 1887361"/>
              <a:gd name="connsiteX2347" fmla="*/ 1490502 w 1628481"/>
              <a:gd name="connsiteY2347" fmla="*/ 1313608 h 1887361"/>
              <a:gd name="connsiteX2348" fmla="*/ 1491974 w 1628481"/>
              <a:gd name="connsiteY2348" fmla="*/ 1317486 h 1887361"/>
              <a:gd name="connsiteX2349" fmla="*/ 1486736 w 1628481"/>
              <a:gd name="connsiteY2349" fmla="*/ 1312806 h 1887361"/>
              <a:gd name="connsiteX2350" fmla="*/ 1481859 w 1628481"/>
              <a:gd name="connsiteY2350" fmla="*/ 1311767 h 1887361"/>
              <a:gd name="connsiteX2351" fmla="*/ 1485671 w 1628481"/>
              <a:gd name="connsiteY2351" fmla="*/ 1311854 h 1887361"/>
              <a:gd name="connsiteX2352" fmla="*/ 1483705 w 1628481"/>
              <a:gd name="connsiteY2352" fmla="*/ 1310098 h 1887361"/>
              <a:gd name="connsiteX2353" fmla="*/ 1484561 w 1628481"/>
              <a:gd name="connsiteY2353" fmla="*/ 1309780 h 1887361"/>
              <a:gd name="connsiteX2354" fmla="*/ 1483049 w 1628481"/>
              <a:gd name="connsiteY2354" fmla="*/ 1308487 h 1887361"/>
              <a:gd name="connsiteX2355" fmla="*/ 1484821 w 1628481"/>
              <a:gd name="connsiteY2355" fmla="*/ 1305881 h 1887361"/>
              <a:gd name="connsiteX2356" fmla="*/ 1494118 w 1628481"/>
              <a:gd name="connsiteY2356" fmla="*/ 1308243 h 1887361"/>
              <a:gd name="connsiteX2357" fmla="*/ 1492431 w 1628481"/>
              <a:gd name="connsiteY2357" fmla="*/ 1297483 h 1887361"/>
              <a:gd name="connsiteX2358" fmla="*/ 1491213 w 1628481"/>
              <a:gd name="connsiteY2358" fmla="*/ 1299419 h 1887361"/>
              <a:gd name="connsiteX2359" fmla="*/ 1491134 w 1628481"/>
              <a:gd name="connsiteY2359" fmla="*/ 1299729 h 1887361"/>
              <a:gd name="connsiteX2360" fmla="*/ 1493931 w 1628481"/>
              <a:gd name="connsiteY2360" fmla="*/ 1302694 h 1887361"/>
              <a:gd name="connsiteX2361" fmla="*/ 1493818 w 1628481"/>
              <a:gd name="connsiteY2361" fmla="*/ 1302581 h 1887361"/>
              <a:gd name="connsiteX2362" fmla="*/ 1489549 w 1628481"/>
              <a:gd name="connsiteY2362" fmla="*/ 1300741 h 1887361"/>
              <a:gd name="connsiteX2363" fmla="*/ 1484146 w 1628481"/>
              <a:gd name="connsiteY2363" fmla="*/ 1300145 h 1887361"/>
              <a:gd name="connsiteX2364" fmla="*/ 1485238 w 1628481"/>
              <a:gd name="connsiteY2364" fmla="*/ 1298601 h 1887361"/>
              <a:gd name="connsiteX2365" fmla="*/ 1481709 w 1628481"/>
              <a:gd name="connsiteY2365" fmla="*/ 1296845 h 1887361"/>
              <a:gd name="connsiteX2366" fmla="*/ 1486882 w 1628481"/>
              <a:gd name="connsiteY2366" fmla="*/ 1296170 h 1887361"/>
              <a:gd name="connsiteX2367" fmla="*/ 1486930 w 1628481"/>
              <a:gd name="connsiteY2367" fmla="*/ 1296210 h 1887361"/>
              <a:gd name="connsiteX2368" fmla="*/ 1493373 w 1628481"/>
              <a:gd name="connsiteY2368" fmla="*/ 1287103 h 1887361"/>
              <a:gd name="connsiteX2369" fmla="*/ 1482496 w 1628481"/>
              <a:gd name="connsiteY2369" fmla="*/ 1275102 h 1887361"/>
              <a:gd name="connsiteX2370" fmla="*/ 1491081 w 1628481"/>
              <a:gd name="connsiteY2370" fmla="*/ 1271616 h 1887361"/>
              <a:gd name="connsiteX2371" fmla="*/ 1493293 w 1628481"/>
              <a:gd name="connsiteY2371" fmla="*/ 1274352 h 1887361"/>
              <a:gd name="connsiteX2372" fmla="*/ 1480959 w 1628481"/>
              <a:gd name="connsiteY2372" fmla="*/ 1263743 h 1887361"/>
              <a:gd name="connsiteX2373" fmla="*/ 1457828 w 1628481"/>
              <a:gd name="connsiteY2373" fmla="*/ 1286424 h 1887361"/>
              <a:gd name="connsiteX2374" fmla="*/ 1446220 w 1628481"/>
              <a:gd name="connsiteY2374" fmla="*/ 1297380 h 1887361"/>
              <a:gd name="connsiteX2375" fmla="*/ 1447103 w 1628481"/>
              <a:gd name="connsiteY2375" fmla="*/ 1304677 h 1887361"/>
              <a:gd name="connsiteX2376" fmla="*/ 1446173 w 1628481"/>
              <a:gd name="connsiteY2376" fmla="*/ 1305721 h 1887361"/>
              <a:gd name="connsiteX2377" fmla="*/ 1445868 w 1628481"/>
              <a:gd name="connsiteY2377" fmla="*/ 1305731 h 1887361"/>
              <a:gd name="connsiteX2378" fmla="*/ 1445831 w 1628481"/>
              <a:gd name="connsiteY2378" fmla="*/ 1306106 h 1887361"/>
              <a:gd name="connsiteX2379" fmla="*/ 1446173 w 1628481"/>
              <a:gd name="connsiteY2379" fmla="*/ 1305721 h 1887361"/>
              <a:gd name="connsiteX2380" fmla="*/ 1447226 w 1628481"/>
              <a:gd name="connsiteY2380" fmla="*/ 1305689 h 1887361"/>
              <a:gd name="connsiteX2381" fmla="*/ 1447743 w 1628481"/>
              <a:gd name="connsiteY2381" fmla="*/ 1309968 h 1887361"/>
              <a:gd name="connsiteX2382" fmla="*/ 1431585 w 1628481"/>
              <a:gd name="connsiteY2382" fmla="*/ 1307193 h 1887361"/>
              <a:gd name="connsiteX2383" fmla="*/ 1439346 w 1628481"/>
              <a:gd name="connsiteY2383" fmla="*/ 1319565 h 1887361"/>
              <a:gd name="connsiteX2384" fmla="*/ 1473986 w 1628481"/>
              <a:gd name="connsiteY2384" fmla="*/ 1306443 h 1887361"/>
              <a:gd name="connsiteX2385" fmla="*/ 1473611 w 1628481"/>
              <a:gd name="connsiteY2385" fmla="*/ 1314391 h 1887361"/>
              <a:gd name="connsiteX2386" fmla="*/ 1484408 w 1628481"/>
              <a:gd name="connsiteY2386" fmla="*/ 1313829 h 1887361"/>
              <a:gd name="connsiteX2387" fmla="*/ 1489357 w 1628481"/>
              <a:gd name="connsiteY2387" fmla="*/ 1317878 h 1887361"/>
              <a:gd name="connsiteX2388" fmla="*/ 1464389 w 1628481"/>
              <a:gd name="connsiteY2388" fmla="*/ 1325563 h 1887361"/>
              <a:gd name="connsiteX2389" fmla="*/ 1441257 w 1628481"/>
              <a:gd name="connsiteY2389" fmla="*/ 1329312 h 1887361"/>
              <a:gd name="connsiteX2390" fmla="*/ 1428698 w 1628481"/>
              <a:gd name="connsiteY2390" fmla="*/ 1326276 h 1887361"/>
              <a:gd name="connsiteX2391" fmla="*/ 1440470 w 1628481"/>
              <a:gd name="connsiteY2391" fmla="*/ 1330774 h 1887361"/>
              <a:gd name="connsiteX2392" fmla="*/ 1410741 w 1628481"/>
              <a:gd name="connsiteY2392" fmla="*/ 1340222 h 1887361"/>
              <a:gd name="connsiteX2393" fmla="*/ 1425399 w 1628481"/>
              <a:gd name="connsiteY2393" fmla="*/ 1346108 h 1887361"/>
              <a:gd name="connsiteX2394" fmla="*/ 1440395 w 1628481"/>
              <a:gd name="connsiteY2394" fmla="*/ 1337822 h 1887361"/>
              <a:gd name="connsiteX2395" fmla="*/ 1445119 w 1628481"/>
              <a:gd name="connsiteY2395" fmla="*/ 1349069 h 1887361"/>
              <a:gd name="connsiteX2396" fmla="*/ 1439870 w 1628481"/>
              <a:gd name="connsiteY2396" fmla="*/ 1345733 h 1887361"/>
              <a:gd name="connsiteX2397" fmla="*/ 1411266 w 1628481"/>
              <a:gd name="connsiteY2397" fmla="*/ 1352856 h 1887361"/>
              <a:gd name="connsiteX2398" fmla="*/ 1409204 w 1628481"/>
              <a:gd name="connsiteY2398" fmla="*/ 1350119 h 1887361"/>
              <a:gd name="connsiteX2399" fmla="*/ 1399887 w 1628481"/>
              <a:gd name="connsiteY2399" fmla="*/ 1348797 h 1887361"/>
              <a:gd name="connsiteX2400" fmla="*/ 1398909 w 1628481"/>
              <a:gd name="connsiteY2400" fmla="*/ 1348487 h 1887361"/>
              <a:gd name="connsiteX2401" fmla="*/ 1394476 w 1628481"/>
              <a:gd name="connsiteY2401" fmla="*/ 1351054 h 1887361"/>
              <a:gd name="connsiteX2402" fmla="*/ 1399944 w 1628481"/>
              <a:gd name="connsiteY2402" fmla="*/ 1359265 h 1887361"/>
              <a:gd name="connsiteX2403" fmla="*/ 1388472 w 1628481"/>
              <a:gd name="connsiteY2403" fmla="*/ 1359265 h 1887361"/>
              <a:gd name="connsiteX2404" fmla="*/ 1393534 w 1628481"/>
              <a:gd name="connsiteY2404" fmla="*/ 1359602 h 1887361"/>
              <a:gd name="connsiteX2405" fmla="*/ 1404556 w 1628481"/>
              <a:gd name="connsiteY2405" fmla="*/ 1371074 h 1887361"/>
              <a:gd name="connsiteX2406" fmla="*/ 1400807 w 1628481"/>
              <a:gd name="connsiteY2406" fmla="*/ 1366163 h 1887361"/>
              <a:gd name="connsiteX2407" fmla="*/ 1400207 w 1628481"/>
              <a:gd name="connsiteY2407" fmla="*/ 1370287 h 1887361"/>
              <a:gd name="connsiteX2408" fmla="*/ 1395708 w 1628481"/>
              <a:gd name="connsiteY2408" fmla="*/ 1365750 h 1887361"/>
              <a:gd name="connsiteX2409" fmla="*/ 1398257 w 1628481"/>
              <a:gd name="connsiteY2409" fmla="*/ 1371449 h 1887361"/>
              <a:gd name="connsiteX2410" fmla="*/ 1393196 w 1628481"/>
              <a:gd name="connsiteY2410" fmla="*/ 1374598 h 1887361"/>
              <a:gd name="connsiteX2411" fmla="*/ 1400694 w 1628481"/>
              <a:gd name="connsiteY2411" fmla="*/ 1377185 h 1887361"/>
              <a:gd name="connsiteX2412" fmla="*/ 1391929 w 1628481"/>
              <a:gd name="connsiteY2412" fmla="*/ 1392017 h 1887361"/>
              <a:gd name="connsiteX2413" fmla="*/ 1394760 w 1628481"/>
              <a:gd name="connsiteY2413" fmla="*/ 1399474 h 1887361"/>
              <a:gd name="connsiteX2414" fmla="*/ 1387459 w 1628481"/>
              <a:gd name="connsiteY2414" fmla="*/ 1413064 h 1887361"/>
              <a:gd name="connsiteX2415" fmla="*/ 1387088 w 1628481"/>
              <a:gd name="connsiteY2415" fmla="*/ 1408137 h 1887361"/>
              <a:gd name="connsiteX2416" fmla="*/ 1386579 w 1628481"/>
              <a:gd name="connsiteY2416" fmla="*/ 1412078 h 1887361"/>
              <a:gd name="connsiteX2417" fmla="*/ 1391734 w 1628481"/>
              <a:gd name="connsiteY2417" fmla="*/ 1431732 h 1887361"/>
              <a:gd name="connsiteX2418" fmla="*/ 1383936 w 1628481"/>
              <a:gd name="connsiteY2418" fmla="*/ 1425397 h 1887361"/>
              <a:gd name="connsiteX2419" fmla="*/ 1389222 w 1628481"/>
              <a:gd name="connsiteY2419" fmla="*/ 1432895 h 1887361"/>
              <a:gd name="connsiteX2420" fmla="*/ 1376813 w 1628481"/>
              <a:gd name="connsiteY2420" fmla="*/ 1432332 h 1887361"/>
              <a:gd name="connsiteX2421" fmla="*/ 1376626 w 1628481"/>
              <a:gd name="connsiteY2421" fmla="*/ 1442342 h 1887361"/>
              <a:gd name="connsiteX2422" fmla="*/ 1353532 w 1628481"/>
              <a:gd name="connsiteY2422" fmla="*/ 1425996 h 1887361"/>
              <a:gd name="connsiteX2423" fmla="*/ 1349371 w 1628481"/>
              <a:gd name="connsiteY2423" fmla="*/ 1427758 h 1887361"/>
              <a:gd name="connsiteX2424" fmla="*/ 1357356 w 1628481"/>
              <a:gd name="connsiteY2424" fmla="*/ 1444141 h 1887361"/>
              <a:gd name="connsiteX2425" fmla="*/ 1343747 w 1628481"/>
              <a:gd name="connsiteY2425" fmla="*/ 1452764 h 1887361"/>
              <a:gd name="connsiteX2426" fmla="*/ 1336249 w 1628481"/>
              <a:gd name="connsiteY2426" fmla="*/ 1445978 h 1887361"/>
              <a:gd name="connsiteX2427" fmla="*/ 1320504 w 1628481"/>
              <a:gd name="connsiteY2427" fmla="*/ 1464049 h 1887361"/>
              <a:gd name="connsiteX2428" fmla="*/ 1317017 w 1628481"/>
              <a:gd name="connsiteY2428" fmla="*/ 1452802 h 1887361"/>
              <a:gd name="connsiteX2429" fmla="*/ 1311094 w 1628481"/>
              <a:gd name="connsiteY2429" fmla="*/ 1460899 h 1887361"/>
              <a:gd name="connsiteX2430" fmla="*/ 1315555 w 1628481"/>
              <a:gd name="connsiteY2430" fmla="*/ 1462624 h 1887361"/>
              <a:gd name="connsiteX2431" fmla="*/ 1312256 w 1628481"/>
              <a:gd name="connsiteY2431" fmla="*/ 1463599 h 1887361"/>
              <a:gd name="connsiteX2432" fmla="*/ 1302021 w 1628481"/>
              <a:gd name="connsiteY2432" fmla="*/ 1497339 h 1887361"/>
              <a:gd name="connsiteX2433" fmla="*/ 1314768 w 1628481"/>
              <a:gd name="connsiteY2433" fmla="*/ 1508849 h 1887361"/>
              <a:gd name="connsiteX2434" fmla="*/ 1304078 w 1628481"/>
              <a:gd name="connsiteY2434" fmla="*/ 1515471 h 1887361"/>
              <a:gd name="connsiteX2435" fmla="*/ 1313229 w 1628481"/>
              <a:gd name="connsiteY2435" fmla="*/ 1520772 h 1887361"/>
              <a:gd name="connsiteX2436" fmla="*/ 1311570 w 1628481"/>
              <a:gd name="connsiteY2436" fmla="*/ 1523171 h 1887361"/>
              <a:gd name="connsiteX2437" fmla="*/ 1313728 w 1628481"/>
              <a:gd name="connsiteY2437" fmla="*/ 1525493 h 1887361"/>
              <a:gd name="connsiteX2438" fmla="*/ 1295921 w 1628481"/>
              <a:gd name="connsiteY2438" fmla="*/ 1521480 h 1887361"/>
              <a:gd name="connsiteX2439" fmla="*/ 1291153 w 1628481"/>
              <a:gd name="connsiteY2439" fmla="*/ 1525743 h 1887361"/>
              <a:gd name="connsiteX2440" fmla="*/ 1295435 w 1628481"/>
              <a:gd name="connsiteY2440" fmla="*/ 1529563 h 1887361"/>
              <a:gd name="connsiteX2441" fmla="*/ 1305993 w 1628481"/>
              <a:gd name="connsiteY2441" fmla="*/ 1534043 h 1887361"/>
              <a:gd name="connsiteX2442" fmla="*/ 1300670 w 1628481"/>
              <a:gd name="connsiteY2442" fmla="*/ 1536780 h 1887361"/>
              <a:gd name="connsiteX2443" fmla="*/ 1293659 w 1628481"/>
              <a:gd name="connsiteY2443" fmla="*/ 1529731 h 1887361"/>
              <a:gd name="connsiteX2444" fmla="*/ 1290605 w 1628481"/>
              <a:gd name="connsiteY2444" fmla="*/ 1533954 h 1887361"/>
              <a:gd name="connsiteX2445" fmla="*/ 1296735 w 1628481"/>
              <a:gd name="connsiteY2445" fmla="*/ 1539403 h 1887361"/>
              <a:gd name="connsiteX2446" fmla="*/ 1292785 w 1628481"/>
              <a:gd name="connsiteY2446" fmla="*/ 1539338 h 1887361"/>
              <a:gd name="connsiteX2447" fmla="*/ 1288309 w 1628481"/>
              <a:gd name="connsiteY2447" fmla="*/ 1537129 h 1887361"/>
              <a:gd name="connsiteX2448" fmla="*/ 1288255 w 1628481"/>
              <a:gd name="connsiteY2448" fmla="*/ 1537204 h 1887361"/>
              <a:gd name="connsiteX2449" fmla="*/ 1288179 w 1628481"/>
              <a:gd name="connsiteY2449" fmla="*/ 1537759 h 1887361"/>
              <a:gd name="connsiteX2450" fmla="*/ 1292134 w 1628481"/>
              <a:gd name="connsiteY2450" fmla="*/ 1541465 h 1887361"/>
              <a:gd name="connsiteX2451" fmla="*/ 1304271 w 1628481"/>
              <a:gd name="connsiteY2451" fmla="*/ 1549563 h 1887361"/>
              <a:gd name="connsiteX2452" fmla="*/ 1287485 w 1628481"/>
              <a:gd name="connsiteY2452" fmla="*/ 1542825 h 1887361"/>
              <a:gd name="connsiteX2453" fmla="*/ 1287094 w 1628481"/>
              <a:gd name="connsiteY2453" fmla="*/ 1545674 h 1887361"/>
              <a:gd name="connsiteX2454" fmla="*/ 1284407 w 1628481"/>
              <a:gd name="connsiteY2454" fmla="*/ 1547888 h 1887361"/>
              <a:gd name="connsiteX2455" fmla="*/ 1283653 w 1628481"/>
              <a:gd name="connsiteY2455" fmla="*/ 1547035 h 1887361"/>
              <a:gd name="connsiteX2456" fmla="*/ 1281777 w 1628481"/>
              <a:gd name="connsiteY2456" fmla="*/ 1550350 h 1887361"/>
              <a:gd name="connsiteX2457" fmla="*/ 1297860 w 1628481"/>
              <a:gd name="connsiteY2457" fmla="*/ 1561035 h 1887361"/>
              <a:gd name="connsiteX2458" fmla="*/ 1266931 w 1628481"/>
              <a:gd name="connsiteY2458" fmla="*/ 1554886 h 1887361"/>
              <a:gd name="connsiteX2459" fmla="*/ 1274166 w 1628481"/>
              <a:gd name="connsiteY2459" fmla="*/ 1565271 h 1887361"/>
              <a:gd name="connsiteX2460" fmla="*/ 1272117 w 1628481"/>
              <a:gd name="connsiteY2460" fmla="*/ 1565711 h 1887361"/>
              <a:gd name="connsiteX2461" fmla="*/ 1275477 w 1628481"/>
              <a:gd name="connsiteY2461" fmla="*/ 1569433 h 1887361"/>
              <a:gd name="connsiteX2462" fmla="*/ 1271203 w 1628481"/>
              <a:gd name="connsiteY2462" fmla="*/ 1570071 h 1887361"/>
              <a:gd name="connsiteX2463" fmla="*/ 1266897 w 1628481"/>
              <a:gd name="connsiteY2463" fmla="*/ 1568173 h 1887361"/>
              <a:gd name="connsiteX2464" fmla="*/ 1266137 w 1628481"/>
              <a:gd name="connsiteY2464" fmla="*/ 1570206 h 1887361"/>
              <a:gd name="connsiteX2465" fmla="*/ 1271036 w 1628481"/>
              <a:gd name="connsiteY2465" fmla="*/ 1578744 h 1887361"/>
              <a:gd name="connsiteX2466" fmla="*/ 1271082 w 1628481"/>
              <a:gd name="connsiteY2466" fmla="*/ 1578760 h 1887361"/>
              <a:gd name="connsiteX2467" fmla="*/ 1270333 w 1628481"/>
              <a:gd name="connsiteY2467" fmla="*/ 1572905 h 1887361"/>
              <a:gd name="connsiteX2468" fmla="*/ 1276266 w 1628481"/>
              <a:gd name="connsiteY2468" fmla="*/ 1574081 h 1887361"/>
              <a:gd name="connsiteX2469" fmla="*/ 1277526 w 1628481"/>
              <a:gd name="connsiteY2469" fmla="*/ 1577400 h 1887361"/>
              <a:gd name="connsiteX2470" fmla="*/ 1278214 w 1628481"/>
              <a:gd name="connsiteY2470" fmla="*/ 1576406 h 1887361"/>
              <a:gd name="connsiteX2471" fmla="*/ 1285487 w 1628481"/>
              <a:gd name="connsiteY2471" fmla="*/ 1588666 h 1887361"/>
              <a:gd name="connsiteX2472" fmla="*/ 1280613 w 1628481"/>
              <a:gd name="connsiteY2472" fmla="*/ 1584354 h 1887361"/>
              <a:gd name="connsiteX2473" fmla="*/ 1277539 w 1628481"/>
              <a:gd name="connsiteY2473" fmla="*/ 1589003 h 1887361"/>
              <a:gd name="connsiteX2474" fmla="*/ 1287287 w 1628481"/>
              <a:gd name="connsiteY2474" fmla="*/ 1591740 h 1887361"/>
              <a:gd name="connsiteX2475" fmla="*/ 1288336 w 1628481"/>
              <a:gd name="connsiteY2475" fmla="*/ 1601637 h 1887361"/>
              <a:gd name="connsiteX2476" fmla="*/ 1262093 w 1628481"/>
              <a:gd name="connsiteY2476" fmla="*/ 1594439 h 1887361"/>
              <a:gd name="connsiteX2477" fmla="*/ 1245579 w 1628481"/>
              <a:gd name="connsiteY2477" fmla="*/ 1580769 h 1887361"/>
              <a:gd name="connsiteX2478" fmla="*/ 1246326 w 1628481"/>
              <a:gd name="connsiteY2478" fmla="*/ 1579287 h 1887361"/>
              <a:gd name="connsiteX2479" fmla="*/ 1241339 w 1628481"/>
              <a:gd name="connsiteY2479" fmla="*/ 1580143 h 1887361"/>
              <a:gd name="connsiteX2480" fmla="*/ 1242574 w 1628481"/>
              <a:gd name="connsiteY2480" fmla="*/ 1582656 h 1887361"/>
              <a:gd name="connsiteX2481" fmla="*/ 1240912 w 1628481"/>
              <a:gd name="connsiteY2481" fmla="*/ 1585704 h 1887361"/>
              <a:gd name="connsiteX2482" fmla="*/ 1255420 w 1628481"/>
              <a:gd name="connsiteY2482" fmla="*/ 1592827 h 1887361"/>
              <a:gd name="connsiteX2483" fmla="*/ 1245073 w 1628481"/>
              <a:gd name="connsiteY2483" fmla="*/ 1596576 h 1887361"/>
              <a:gd name="connsiteX2484" fmla="*/ 1230077 w 1628481"/>
              <a:gd name="connsiteY2484" fmla="*/ 1590240 h 1887361"/>
              <a:gd name="connsiteX2485" fmla="*/ 1223516 w 1628481"/>
              <a:gd name="connsiteY2485" fmla="*/ 1597401 h 1887361"/>
              <a:gd name="connsiteX2486" fmla="*/ 1222092 w 1628481"/>
              <a:gd name="connsiteY2486" fmla="*/ 1598001 h 1887361"/>
              <a:gd name="connsiteX2487" fmla="*/ 1220330 w 1628481"/>
              <a:gd name="connsiteY2487" fmla="*/ 1598750 h 1887361"/>
              <a:gd name="connsiteX2488" fmla="*/ 1215831 w 1628481"/>
              <a:gd name="connsiteY2488" fmla="*/ 1600475 h 1887361"/>
              <a:gd name="connsiteX2489" fmla="*/ 1210623 w 1628481"/>
              <a:gd name="connsiteY2489" fmla="*/ 1600767 h 1887361"/>
              <a:gd name="connsiteX2490" fmla="*/ 1212383 w 1628481"/>
              <a:gd name="connsiteY2490" fmla="*/ 1605235 h 1887361"/>
              <a:gd name="connsiteX2491" fmla="*/ 1204398 w 1628481"/>
              <a:gd name="connsiteY2491" fmla="*/ 1613670 h 1887361"/>
              <a:gd name="connsiteX2492" fmla="*/ 1218119 w 1628481"/>
              <a:gd name="connsiteY2492" fmla="*/ 1619519 h 1887361"/>
              <a:gd name="connsiteX2493" fmla="*/ 1215669 w 1628481"/>
              <a:gd name="connsiteY2493" fmla="*/ 1628168 h 1887361"/>
              <a:gd name="connsiteX2494" fmla="*/ 1216693 w 1628481"/>
              <a:gd name="connsiteY2494" fmla="*/ 1627692 h 1887361"/>
              <a:gd name="connsiteX2495" fmla="*/ 1224004 w 1628481"/>
              <a:gd name="connsiteY2495" fmla="*/ 1617045 h 1887361"/>
              <a:gd name="connsiteX2496" fmla="*/ 1231501 w 1628481"/>
              <a:gd name="connsiteY2496" fmla="*/ 1608048 h 1887361"/>
              <a:gd name="connsiteX2497" fmla="*/ 1237800 w 1628481"/>
              <a:gd name="connsiteY2497" fmla="*/ 1605573 h 1887361"/>
              <a:gd name="connsiteX2498" fmla="*/ 1246572 w 1628481"/>
              <a:gd name="connsiteY2498" fmla="*/ 1606511 h 1887361"/>
              <a:gd name="connsiteX2499" fmla="*/ 1245148 w 1628481"/>
              <a:gd name="connsiteY2499" fmla="*/ 1615996 h 1887361"/>
              <a:gd name="connsiteX2500" fmla="*/ 1239862 w 1628481"/>
              <a:gd name="connsiteY2500" fmla="*/ 1625293 h 1887361"/>
              <a:gd name="connsiteX2501" fmla="*/ 1230452 w 1628481"/>
              <a:gd name="connsiteY2501" fmla="*/ 1630917 h 1887361"/>
              <a:gd name="connsiteX2502" fmla="*/ 1216243 w 1628481"/>
              <a:gd name="connsiteY2502" fmla="*/ 1630879 h 1887361"/>
              <a:gd name="connsiteX2503" fmla="*/ 1219861 w 1628481"/>
              <a:gd name="connsiteY2503" fmla="*/ 1638354 h 1887361"/>
              <a:gd name="connsiteX2504" fmla="*/ 1218201 w 1628481"/>
              <a:gd name="connsiteY2504" fmla="*/ 1640445 h 1887361"/>
              <a:gd name="connsiteX2505" fmla="*/ 1219956 w 1628481"/>
              <a:gd name="connsiteY2505" fmla="*/ 1644412 h 1887361"/>
              <a:gd name="connsiteX2506" fmla="*/ 1227004 w 1628481"/>
              <a:gd name="connsiteY2506" fmla="*/ 1636164 h 1887361"/>
              <a:gd name="connsiteX2507" fmla="*/ 1238776 w 1628481"/>
              <a:gd name="connsiteY2507" fmla="*/ 1661582 h 1887361"/>
              <a:gd name="connsiteX2508" fmla="*/ 1234127 w 1628481"/>
              <a:gd name="connsiteY2508" fmla="*/ 1659745 h 1887361"/>
              <a:gd name="connsiteX2509" fmla="*/ 1231128 w 1628481"/>
              <a:gd name="connsiteY2509" fmla="*/ 1650935 h 1887361"/>
              <a:gd name="connsiteX2510" fmla="*/ 1219092 w 1628481"/>
              <a:gd name="connsiteY2510" fmla="*/ 1655859 h 1887361"/>
              <a:gd name="connsiteX2511" fmla="*/ 1215657 w 1628481"/>
              <a:gd name="connsiteY2511" fmla="*/ 1643648 h 1887361"/>
              <a:gd name="connsiteX2512" fmla="*/ 1214931 w 1628481"/>
              <a:gd name="connsiteY2512" fmla="*/ 1644563 h 1887361"/>
              <a:gd name="connsiteX2513" fmla="*/ 1204295 w 1628481"/>
              <a:gd name="connsiteY2513" fmla="*/ 1636301 h 1887361"/>
              <a:gd name="connsiteX2514" fmla="*/ 1204238 w 1628481"/>
              <a:gd name="connsiteY2514" fmla="*/ 1636334 h 1887361"/>
              <a:gd name="connsiteX2515" fmla="*/ 1201378 w 1628481"/>
              <a:gd name="connsiteY2515" fmla="*/ 1639498 h 1887361"/>
              <a:gd name="connsiteX2516" fmla="*/ 1202562 w 1628481"/>
              <a:gd name="connsiteY2516" fmla="*/ 1643428 h 1887361"/>
              <a:gd name="connsiteX2517" fmla="*/ 1203909 w 1628481"/>
              <a:gd name="connsiteY2517" fmla="*/ 1642913 h 1887361"/>
              <a:gd name="connsiteX2518" fmla="*/ 1211515 w 1628481"/>
              <a:gd name="connsiteY2518" fmla="*/ 1661836 h 1887361"/>
              <a:gd name="connsiteX2519" fmla="*/ 1211780 w 1628481"/>
              <a:gd name="connsiteY2519" fmla="*/ 1682238 h 1887361"/>
              <a:gd name="connsiteX2520" fmla="*/ 1208416 w 1628481"/>
              <a:gd name="connsiteY2520" fmla="*/ 1679462 h 1887361"/>
              <a:gd name="connsiteX2521" fmla="*/ 1208821 w 1628481"/>
              <a:gd name="connsiteY2521" fmla="*/ 1682915 h 1887361"/>
              <a:gd name="connsiteX2522" fmla="*/ 1207149 w 1628481"/>
              <a:gd name="connsiteY2522" fmla="*/ 1678417 h 1887361"/>
              <a:gd name="connsiteX2523" fmla="*/ 1204080 w 1628481"/>
              <a:gd name="connsiteY2523" fmla="*/ 1675885 h 1887361"/>
              <a:gd name="connsiteX2524" fmla="*/ 1202898 w 1628481"/>
              <a:gd name="connsiteY2524" fmla="*/ 1677966 h 1887361"/>
              <a:gd name="connsiteX2525" fmla="*/ 1209009 w 1628481"/>
              <a:gd name="connsiteY2525" fmla="*/ 1686064 h 1887361"/>
              <a:gd name="connsiteX2526" fmla="*/ 1206722 w 1628481"/>
              <a:gd name="connsiteY2526" fmla="*/ 1692999 h 1887361"/>
              <a:gd name="connsiteX2527" fmla="*/ 1190376 w 1628481"/>
              <a:gd name="connsiteY2527" fmla="*/ 1671518 h 1887361"/>
              <a:gd name="connsiteX2528" fmla="*/ 1188117 w 1628481"/>
              <a:gd name="connsiteY2528" fmla="*/ 1665788 h 1887361"/>
              <a:gd name="connsiteX2529" fmla="*/ 1185430 w 1628481"/>
              <a:gd name="connsiteY2529" fmla="*/ 1664948 h 1887361"/>
              <a:gd name="connsiteX2530" fmla="*/ 1186140 w 1628481"/>
              <a:gd name="connsiteY2530" fmla="*/ 1666157 h 1887361"/>
              <a:gd name="connsiteX2531" fmla="*/ 1183850 w 1628481"/>
              <a:gd name="connsiteY2531" fmla="*/ 1664454 h 1887361"/>
              <a:gd name="connsiteX2532" fmla="*/ 1173954 w 1628481"/>
              <a:gd name="connsiteY2532" fmla="*/ 1661358 h 1887361"/>
              <a:gd name="connsiteX2533" fmla="*/ 1176282 w 1628481"/>
              <a:gd name="connsiteY2533" fmla="*/ 1659768 h 1887361"/>
              <a:gd name="connsiteX2534" fmla="*/ 1168782 w 1628481"/>
              <a:gd name="connsiteY2534" fmla="*/ 1647974 h 1887361"/>
              <a:gd name="connsiteX2535" fmla="*/ 1148838 w 1628481"/>
              <a:gd name="connsiteY2535" fmla="*/ 1636502 h 1887361"/>
              <a:gd name="connsiteX2536" fmla="*/ 1148838 w 1628481"/>
              <a:gd name="connsiteY2536" fmla="*/ 1642763 h 1887361"/>
              <a:gd name="connsiteX2537" fmla="*/ 1144976 w 1628481"/>
              <a:gd name="connsiteY2537" fmla="*/ 1634234 h 1887361"/>
              <a:gd name="connsiteX2538" fmla="*/ 1143806 w 1628481"/>
              <a:gd name="connsiteY2538" fmla="*/ 1632205 h 1887361"/>
              <a:gd name="connsiteX2539" fmla="*/ 1141826 w 1628481"/>
              <a:gd name="connsiteY2539" fmla="*/ 1633391 h 1887361"/>
              <a:gd name="connsiteX2540" fmla="*/ 1134328 w 1628481"/>
              <a:gd name="connsiteY2540" fmla="*/ 1639727 h 1887361"/>
              <a:gd name="connsiteX2541" fmla="*/ 1130386 w 1628481"/>
              <a:gd name="connsiteY2541" fmla="*/ 1641214 h 1887361"/>
              <a:gd name="connsiteX2542" fmla="*/ 1131283 w 1628481"/>
              <a:gd name="connsiteY2542" fmla="*/ 1643961 h 1887361"/>
              <a:gd name="connsiteX2543" fmla="*/ 1135604 w 1628481"/>
              <a:gd name="connsiteY2543" fmla="*/ 1645172 h 1887361"/>
              <a:gd name="connsiteX2544" fmla="*/ 1142014 w 1628481"/>
              <a:gd name="connsiteY2544" fmla="*/ 1647187 h 1887361"/>
              <a:gd name="connsiteX2545" fmla="*/ 1139353 w 1628481"/>
              <a:gd name="connsiteY2545" fmla="*/ 1650936 h 1887361"/>
              <a:gd name="connsiteX2546" fmla="*/ 1147263 w 1628481"/>
              <a:gd name="connsiteY2546" fmla="*/ 1658846 h 1887361"/>
              <a:gd name="connsiteX2547" fmla="*/ 1153336 w 1628481"/>
              <a:gd name="connsiteY2547" fmla="*/ 1686101 h 1887361"/>
              <a:gd name="connsiteX2548" fmla="*/ 1130580 w 1628481"/>
              <a:gd name="connsiteY2548" fmla="*/ 1649474 h 1887361"/>
              <a:gd name="connsiteX2549" fmla="*/ 1130734 w 1628481"/>
              <a:gd name="connsiteY2549" fmla="*/ 1649550 h 1887361"/>
              <a:gd name="connsiteX2550" fmla="*/ 1128181 w 1628481"/>
              <a:gd name="connsiteY2550" fmla="*/ 1648098 h 1887361"/>
              <a:gd name="connsiteX2551" fmla="*/ 1128668 w 1628481"/>
              <a:gd name="connsiteY2551" fmla="*/ 1652998 h 1887361"/>
              <a:gd name="connsiteX2552" fmla="*/ 1128518 w 1628481"/>
              <a:gd name="connsiteY2552" fmla="*/ 1653035 h 1887361"/>
              <a:gd name="connsiteX2553" fmla="*/ 1123545 w 1628481"/>
              <a:gd name="connsiteY2553" fmla="*/ 1644461 h 1887361"/>
              <a:gd name="connsiteX2554" fmla="*/ 1121753 w 1628481"/>
              <a:gd name="connsiteY2554" fmla="*/ 1643033 h 1887361"/>
              <a:gd name="connsiteX2555" fmla="*/ 1109398 w 1628481"/>
              <a:gd name="connsiteY2555" fmla="*/ 1640964 h 1887361"/>
              <a:gd name="connsiteX2556" fmla="*/ 1111310 w 1628481"/>
              <a:gd name="connsiteY2556" fmla="*/ 1634066 h 1887361"/>
              <a:gd name="connsiteX2557" fmla="*/ 1103099 w 1628481"/>
              <a:gd name="connsiteY2557" fmla="*/ 1629342 h 1887361"/>
              <a:gd name="connsiteX2558" fmla="*/ 1096914 w 1628481"/>
              <a:gd name="connsiteY2558" fmla="*/ 1620682 h 1887361"/>
              <a:gd name="connsiteX2559" fmla="*/ 1085029 w 1628481"/>
              <a:gd name="connsiteY2559" fmla="*/ 1623906 h 1887361"/>
              <a:gd name="connsiteX2560" fmla="*/ 1073520 w 1628481"/>
              <a:gd name="connsiteY2560" fmla="*/ 1612321 h 1887361"/>
              <a:gd name="connsiteX2561" fmla="*/ 1090240 w 1628481"/>
              <a:gd name="connsiteY2561" fmla="*/ 1611347 h 1887361"/>
              <a:gd name="connsiteX2562" fmla="*/ 1091777 w 1628481"/>
              <a:gd name="connsiteY2562" fmla="*/ 1601675 h 1887361"/>
              <a:gd name="connsiteX2563" fmla="*/ 1107261 w 1628481"/>
              <a:gd name="connsiteY2563" fmla="*/ 1618807 h 1887361"/>
              <a:gd name="connsiteX2564" fmla="*/ 1111010 w 1628481"/>
              <a:gd name="connsiteY2564" fmla="*/ 1614796 h 1887361"/>
              <a:gd name="connsiteX2565" fmla="*/ 1109661 w 1628481"/>
              <a:gd name="connsiteY2565" fmla="*/ 1612921 h 1887361"/>
              <a:gd name="connsiteX2566" fmla="*/ 1106882 w 1628481"/>
              <a:gd name="connsiteY2566" fmla="*/ 1611782 h 1887361"/>
              <a:gd name="connsiteX2567" fmla="*/ 1101545 w 1628481"/>
              <a:gd name="connsiteY2567" fmla="*/ 1607875 h 1887361"/>
              <a:gd name="connsiteX2568" fmla="*/ 1093358 w 1628481"/>
              <a:gd name="connsiteY2568" fmla="*/ 1597507 h 1887361"/>
              <a:gd name="connsiteX2569" fmla="*/ 1089566 w 1628481"/>
              <a:gd name="connsiteY2569" fmla="*/ 1598000 h 1887361"/>
              <a:gd name="connsiteX2570" fmla="*/ 1076894 w 1628481"/>
              <a:gd name="connsiteY2570" fmla="*/ 1602499 h 1887361"/>
              <a:gd name="connsiteX2571" fmla="*/ 1072320 w 1628481"/>
              <a:gd name="connsiteY2571" fmla="*/ 1606248 h 1887361"/>
              <a:gd name="connsiteX2572" fmla="*/ 1069171 w 1628481"/>
              <a:gd name="connsiteY2572" fmla="*/ 1611272 h 1887361"/>
              <a:gd name="connsiteX2573" fmla="*/ 1068915 w 1628481"/>
              <a:gd name="connsiteY2573" fmla="*/ 1621533 h 1887361"/>
              <a:gd name="connsiteX2574" fmla="*/ 1069921 w 1628481"/>
              <a:gd name="connsiteY2574" fmla="*/ 1620907 h 1887361"/>
              <a:gd name="connsiteX2575" fmla="*/ 1061374 w 1628481"/>
              <a:gd name="connsiteY2575" fmla="*/ 1643176 h 1887361"/>
              <a:gd name="connsiteX2576" fmla="*/ 1061374 w 1628481"/>
              <a:gd name="connsiteY2576" fmla="*/ 1643064 h 1887361"/>
              <a:gd name="connsiteX2577" fmla="*/ 1057325 w 1628481"/>
              <a:gd name="connsiteY2577" fmla="*/ 1637927 h 1887361"/>
              <a:gd name="connsiteX2578" fmla="*/ 1060854 w 1628481"/>
              <a:gd name="connsiteY2578" fmla="*/ 1626549 h 1887361"/>
              <a:gd name="connsiteX2579" fmla="*/ 1066418 w 1628481"/>
              <a:gd name="connsiteY2579" fmla="*/ 1623087 h 1887361"/>
              <a:gd name="connsiteX2580" fmla="*/ 1062910 w 1628481"/>
              <a:gd name="connsiteY2580" fmla="*/ 1618395 h 1887361"/>
              <a:gd name="connsiteX2581" fmla="*/ 1056725 w 1628481"/>
              <a:gd name="connsiteY2581" fmla="*/ 1625705 h 1887361"/>
              <a:gd name="connsiteX2582" fmla="*/ 1053763 w 1628481"/>
              <a:gd name="connsiteY2582" fmla="*/ 1636090 h 1887361"/>
              <a:gd name="connsiteX2583" fmla="*/ 1048852 w 1628481"/>
              <a:gd name="connsiteY2583" fmla="*/ 1644188 h 1887361"/>
              <a:gd name="connsiteX2584" fmla="*/ 1039547 w 1628481"/>
              <a:gd name="connsiteY2584" fmla="*/ 1644188 h 1887361"/>
              <a:gd name="connsiteX2585" fmla="*/ 1040248 w 1628481"/>
              <a:gd name="connsiteY2585" fmla="*/ 1646864 h 1887361"/>
              <a:gd name="connsiteX2586" fmla="*/ 1038590 w 1628481"/>
              <a:gd name="connsiteY2586" fmla="*/ 1650191 h 1887361"/>
              <a:gd name="connsiteX2587" fmla="*/ 1039212 w 1628481"/>
              <a:gd name="connsiteY2587" fmla="*/ 1652792 h 1887361"/>
              <a:gd name="connsiteX2588" fmla="*/ 1040679 w 1628481"/>
              <a:gd name="connsiteY2588" fmla="*/ 1661620 h 1887361"/>
              <a:gd name="connsiteX2589" fmla="*/ 1024446 w 1628481"/>
              <a:gd name="connsiteY2589" fmla="*/ 1667619 h 1887361"/>
              <a:gd name="connsiteX2590" fmla="*/ 1019480 w 1628481"/>
              <a:gd name="connsiteY2590" fmla="*/ 1659377 h 1887361"/>
              <a:gd name="connsiteX2591" fmla="*/ 1017029 w 1628481"/>
              <a:gd name="connsiteY2591" fmla="*/ 1660136 h 1887361"/>
              <a:gd name="connsiteX2592" fmla="*/ 1018615 w 1628481"/>
              <a:gd name="connsiteY2592" fmla="*/ 1657940 h 1887361"/>
              <a:gd name="connsiteX2593" fmla="*/ 1012028 w 1628481"/>
              <a:gd name="connsiteY2593" fmla="*/ 1647008 h 1887361"/>
              <a:gd name="connsiteX2594" fmla="*/ 1008290 w 1628481"/>
              <a:gd name="connsiteY2594" fmla="*/ 1647029 h 1887361"/>
              <a:gd name="connsiteX2595" fmla="*/ 1004007 w 1628481"/>
              <a:gd name="connsiteY2595" fmla="*/ 1650985 h 1887361"/>
              <a:gd name="connsiteX2596" fmla="*/ 1004726 w 1628481"/>
              <a:gd name="connsiteY2596" fmla="*/ 1655997 h 1887361"/>
              <a:gd name="connsiteX2597" fmla="*/ 1003366 w 1628481"/>
              <a:gd name="connsiteY2597" fmla="*/ 1659020 h 1887361"/>
              <a:gd name="connsiteX2598" fmla="*/ 1006639 w 1628481"/>
              <a:gd name="connsiteY2598" fmla="*/ 1659446 h 1887361"/>
              <a:gd name="connsiteX2599" fmla="*/ 1006564 w 1628481"/>
              <a:gd name="connsiteY2599" fmla="*/ 1659446 h 1887361"/>
              <a:gd name="connsiteX2600" fmla="*/ 1004711 w 1628481"/>
              <a:gd name="connsiteY2600" fmla="*/ 1659854 h 1887361"/>
              <a:gd name="connsiteX2601" fmla="*/ 1003181 w 1628481"/>
              <a:gd name="connsiteY2601" fmla="*/ 1659432 h 1887361"/>
              <a:gd name="connsiteX2602" fmla="*/ 999665 w 1628481"/>
              <a:gd name="connsiteY2602" fmla="*/ 1667244 h 1887361"/>
              <a:gd name="connsiteX2603" fmla="*/ 989423 w 1628481"/>
              <a:gd name="connsiteY2603" fmla="*/ 1669325 h 1887361"/>
              <a:gd name="connsiteX2604" fmla="*/ 988916 w 1628481"/>
              <a:gd name="connsiteY2604" fmla="*/ 1671827 h 1887361"/>
              <a:gd name="connsiteX2605" fmla="*/ 976566 w 1628481"/>
              <a:gd name="connsiteY2605" fmla="*/ 1672992 h 1887361"/>
              <a:gd name="connsiteX2606" fmla="*/ 976309 w 1628481"/>
              <a:gd name="connsiteY2606" fmla="*/ 1674930 h 1887361"/>
              <a:gd name="connsiteX2607" fmla="*/ 974957 w 1628481"/>
              <a:gd name="connsiteY2607" fmla="*/ 1673144 h 1887361"/>
              <a:gd name="connsiteX2608" fmla="*/ 968362 w 1628481"/>
              <a:gd name="connsiteY2608" fmla="*/ 1673767 h 1887361"/>
              <a:gd name="connsiteX2609" fmla="*/ 968250 w 1628481"/>
              <a:gd name="connsiteY2609" fmla="*/ 1673767 h 1887361"/>
              <a:gd name="connsiteX2610" fmla="*/ 971061 w 1628481"/>
              <a:gd name="connsiteY2610" fmla="*/ 1681490 h 1887361"/>
              <a:gd name="connsiteX2611" fmla="*/ 960815 w 1628481"/>
              <a:gd name="connsiteY2611" fmla="*/ 1677237 h 1887361"/>
              <a:gd name="connsiteX2612" fmla="*/ 959843 w 1628481"/>
              <a:gd name="connsiteY2612" fmla="*/ 1680409 h 1887361"/>
              <a:gd name="connsiteX2613" fmla="*/ 960714 w 1628481"/>
              <a:gd name="connsiteY2613" fmla="*/ 1680215 h 1887361"/>
              <a:gd name="connsiteX2614" fmla="*/ 970630 w 1628481"/>
              <a:gd name="connsiteY2614" fmla="*/ 1688107 h 1887361"/>
              <a:gd name="connsiteX2615" fmla="*/ 973020 w 1628481"/>
              <a:gd name="connsiteY2615" fmla="*/ 1685263 h 1887361"/>
              <a:gd name="connsiteX2616" fmla="*/ 978671 w 1628481"/>
              <a:gd name="connsiteY2616" fmla="*/ 1681228 h 1887361"/>
              <a:gd name="connsiteX2617" fmla="*/ 983395 w 1628481"/>
              <a:gd name="connsiteY2617" fmla="*/ 1693337 h 1887361"/>
              <a:gd name="connsiteX2618" fmla="*/ 983357 w 1628481"/>
              <a:gd name="connsiteY2618" fmla="*/ 1693450 h 1887361"/>
              <a:gd name="connsiteX2619" fmla="*/ 975278 w 1628481"/>
              <a:gd name="connsiteY2619" fmla="*/ 1689532 h 1887361"/>
              <a:gd name="connsiteX2620" fmla="*/ 972845 w 1628481"/>
              <a:gd name="connsiteY2620" fmla="*/ 1689870 h 1887361"/>
              <a:gd name="connsiteX2621" fmla="*/ 973845 w 1628481"/>
              <a:gd name="connsiteY2621" fmla="*/ 1690665 h 1887361"/>
              <a:gd name="connsiteX2622" fmla="*/ 981971 w 1628481"/>
              <a:gd name="connsiteY2622" fmla="*/ 1700947 h 1887361"/>
              <a:gd name="connsiteX2623" fmla="*/ 981896 w 1628481"/>
              <a:gd name="connsiteY2623" fmla="*/ 1700947 h 1887361"/>
              <a:gd name="connsiteX2624" fmla="*/ 964520 w 1628481"/>
              <a:gd name="connsiteY2624" fmla="*/ 1694488 h 1887361"/>
              <a:gd name="connsiteX2625" fmla="*/ 961459 w 1628481"/>
              <a:gd name="connsiteY2625" fmla="*/ 1698811 h 1887361"/>
              <a:gd name="connsiteX2626" fmla="*/ 960489 w 1628481"/>
              <a:gd name="connsiteY2626" fmla="*/ 1705297 h 1887361"/>
              <a:gd name="connsiteX2627" fmla="*/ 950877 w 1628481"/>
              <a:gd name="connsiteY2627" fmla="*/ 1691552 h 1887361"/>
              <a:gd name="connsiteX2628" fmla="*/ 950762 w 1628481"/>
              <a:gd name="connsiteY2628" fmla="*/ 1691096 h 1887361"/>
              <a:gd name="connsiteX2629" fmla="*/ 940432 w 1628481"/>
              <a:gd name="connsiteY2629" fmla="*/ 1689063 h 1887361"/>
              <a:gd name="connsiteX2630" fmla="*/ 943820 w 1628481"/>
              <a:gd name="connsiteY2630" fmla="*/ 1687296 h 1887361"/>
              <a:gd name="connsiteX2631" fmla="*/ 938642 w 1628481"/>
              <a:gd name="connsiteY2631" fmla="*/ 1685231 h 1887361"/>
              <a:gd name="connsiteX2632" fmla="*/ 936383 w 1628481"/>
              <a:gd name="connsiteY2632" fmla="*/ 1687911 h 1887361"/>
              <a:gd name="connsiteX2633" fmla="*/ 929447 w 1628481"/>
              <a:gd name="connsiteY2633" fmla="*/ 1686365 h 1887361"/>
              <a:gd name="connsiteX2634" fmla="*/ 931559 w 1628481"/>
              <a:gd name="connsiteY2634" fmla="*/ 1689297 h 1887361"/>
              <a:gd name="connsiteX2635" fmla="*/ 931824 w 1628481"/>
              <a:gd name="connsiteY2635" fmla="*/ 1689194 h 1887361"/>
              <a:gd name="connsiteX2636" fmla="*/ 936758 w 1628481"/>
              <a:gd name="connsiteY2636" fmla="*/ 1688950 h 1887361"/>
              <a:gd name="connsiteX2637" fmla="*/ 940845 w 1628481"/>
              <a:gd name="connsiteY2637" fmla="*/ 1694799 h 1887361"/>
              <a:gd name="connsiteX2638" fmla="*/ 940732 w 1628481"/>
              <a:gd name="connsiteY2638" fmla="*/ 1694799 h 1887361"/>
              <a:gd name="connsiteX2639" fmla="*/ 933822 w 1628481"/>
              <a:gd name="connsiteY2639" fmla="*/ 1692439 h 1887361"/>
              <a:gd name="connsiteX2640" fmla="*/ 936008 w 1628481"/>
              <a:gd name="connsiteY2640" fmla="*/ 1695475 h 1887361"/>
              <a:gd name="connsiteX2641" fmla="*/ 928510 w 1628481"/>
              <a:gd name="connsiteY2641" fmla="*/ 1693638 h 1887361"/>
              <a:gd name="connsiteX2642" fmla="*/ 919512 w 1628481"/>
              <a:gd name="connsiteY2642" fmla="*/ 1692701 h 1887361"/>
              <a:gd name="connsiteX2643" fmla="*/ 910901 w 1628481"/>
              <a:gd name="connsiteY2643" fmla="*/ 1693388 h 1887361"/>
              <a:gd name="connsiteX2644" fmla="*/ 910215 w 1628481"/>
              <a:gd name="connsiteY2644" fmla="*/ 1694485 h 1887361"/>
              <a:gd name="connsiteX2645" fmla="*/ 908694 w 1628481"/>
              <a:gd name="connsiteY2645" fmla="*/ 1694213 h 1887361"/>
              <a:gd name="connsiteX2646" fmla="*/ 902867 w 1628481"/>
              <a:gd name="connsiteY2646" fmla="*/ 1696674 h 1887361"/>
              <a:gd name="connsiteX2647" fmla="*/ 907853 w 1628481"/>
              <a:gd name="connsiteY2647" fmla="*/ 1712908 h 1887361"/>
              <a:gd name="connsiteX2648" fmla="*/ 897993 w 1628481"/>
              <a:gd name="connsiteY2648" fmla="*/ 1712045 h 1887361"/>
              <a:gd name="connsiteX2649" fmla="*/ 893982 w 1628481"/>
              <a:gd name="connsiteY2649" fmla="*/ 1722018 h 1887361"/>
              <a:gd name="connsiteX2650" fmla="*/ 881835 w 1628481"/>
              <a:gd name="connsiteY2650" fmla="*/ 1714520 h 1887361"/>
              <a:gd name="connsiteX2651" fmla="*/ 886634 w 1628481"/>
              <a:gd name="connsiteY2651" fmla="*/ 1718269 h 1887361"/>
              <a:gd name="connsiteX2652" fmla="*/ 884909 w 1628481"/>
              <a:gd name="connsiteY2652" fmla="*/ 1734314 h 1887361"/>
              <a:gd name="connsiteX2653" fmla="*/ 886521 w 1628481"/>
              <a:gd name="connsiteY2653" fmla="*/ 1727978 h 1887361"/>
              <a:gd name="connsiteX2654" fmla="*/ 881310 w 1628481"/>
              <a:gd name="connsiteY2654" fmla="*/ 1730677 h 1887361"/>
              <a:gd name="connsiteX2655" fmla="*/ 881760 w 1628481"/>
              <a:gd name="connsiteY2655" fmla="*/ 1724229 h 1887361"/>
              <a:gd name="connsiteX2656" fmla="*/ 878011 w 1628481"/>
              <a:gd name="connsiteY2656" fmla="*/ 1730228 h 1887361"/>
              <a:gd name="connsiteX2657" fmla="*/ 869951 w 1628481"/>
              <a:gd name="connsiteY2657" fmla="*/ 1729066 h 1887361"/>
              <a:gd name="connsiteX2658" fmla="*/ 874487 w 1628481"/>
              <a:gd name="connsiteY2658" fmla="*/ 1736226 h 1887361"/>
              <a:gd name="connsiteX2659" fmla="*/ 859491 w 1628481"/>
              <a:gd name="connsiteY2659" fmla="*/ 1738813 h 1887361"/>
              <a:gd name="connsiteX2660" fmla="*/ 846070 w 1628481"/>
              <a:gd name="connsiteY2660" fmla="*/ 1742562 h 1887361"/>
              <a:gd name="connsiteX2661" fmla="*/ 820764 w 1628481"/>
              <a:gd name="connsiteY2661" fmla="*/ 1769367 h 1887361"/>
              <a:gd name="connsiteX2662" fmla="*/ 819490 w 1628481"/>
              <a:gd name="connsiteY2662" fmla="*/ 1759395 h 1887361"/>
              <a:gd name="connsiteX2663" fmla="*/ 817540 w 1628481"/>
              <a:gd name="connsiteY2663" fmla="*/ 1768580 h 1887361"/>
              <a:gd name="connsiteX2664" fmla="*/ 798346 w 1628481"/>
              <a:gd name="connsiteY2664" fmla="*/ 1766855 h 1887361"/>
              <a:gd name="connsiteX2665" fmla="*/ 791897 w 1628481"/>
              <a:gd name="connsiteY2665" fmla="*/ 1739150 h 1887361"/>
              <a:gd name="connsiteX2666" fmla="*/ 786349 w 1628481"/>
              <a:gd name="connsiteY2666" fmla="*/ 1737651 h 1887361"/>
              <a:gd name="connsiteX2667" fmla="*/ 785503 w 1628481"/>
              <a:gd name="connsiteY2667" fmla="*/ 1739616 h 1887361"/>
              <a:gd name="connsiteX2668" fmla="*/ 777164 w 1628481"/>
              <a:gd name="connsiteY2668" fmla="*/ 1743236 h 1887361"/>
              <a:gd name="connsiteX2669" fmla="*/ 781577 w 1628481"/>
              <a:gd name="connsiteY2669" fmla="*/ 1748746 h 1887361"/>
              <a:gd name="connsiteX2670" fmla="*/ 778851 w 1628481"/>
              <a:gd name="connsiteY2670" fmla="*/ 1755084 h 1887361"/>
              <a:gd name="connsiteX2671" fmla="*/ 757482 w 1628481"/>
              <a:gd name="connsiteY2671" fmla="*/ 1752234 h 1887361"/>
              <a:gd name="connsiteX2672" fmla="*/ 756582 w 1628481"/>
              <a:gd name="connsiteY2672" fmla="*/ 1742224 h 1887361"/>
              <a:gd name="connsiteX2673" fmla="*/ 721979 w 1628481"/>
              <a:gd name="connsiteY2673" fmla="*/ 1744699 h 1887361"/>
              <a:gd name="connsiteX2674" fmla="*/ 729927 w 1628481"/>
              <a:gd name="connsiteY2674" fmla="*/ 1734089 h 1887361"/>
              <a:gd name="connsiteX2675" fmla="*/ 714931 w 1628481"/>
              <a:gd name="connsiteY2675" fmla="*/ 1735889 h 1887361"/>
              <a:gd name="connsiteX2676" fmla="*/ 718005 w 1628481"/>
              <a:gd name="connsiteY2676" fmla="*/ 1740200 h 1887361"/>
              <a:gd name="connsiteX2677" fmla="*/ 713319 w 1628481"/>
              <a:gd name="connsiteY2677" fmla="*/ 1738663 h 1887361"/>
              <a:gd name="connsiteX2678" fmla="*/ 665407 w 1628481"/>
              <a:gd name="connsiteY2678" fmla="*/ 1755571 h 1887361"/>
              <a:gd name="connsiteX2679" fmla="*/ 667056 w 1628481"/>
              <a:gd name="connsiteY2679" fmla="*/ 1772741 h 1887361"/>
              <a:gd name="connsiteX2680" fmla="*/ 614233 w 1628481"/>
              <a:gd name="connsiteY2680" fmla="*/ 1766743 h 1887361"/>
              <a:gd name="connsiteX2681" fmla="*/ 615621 w 1628481"/>
              <a:gd name="connsiteY2681" fmla="*/ 1780764 h 1887361"/>
              <a:gd name="connsiteX2682" fmla="*/ 608123 w 1628481"/>
              <a:gd name="connsiteY2682" fmla="*/ 1771204 h 1887361"/>
              <a:gd name="connsiteX2683" fmla="*/ 612921 w 1628481"/>
              <a:gd name="connsiteY2683" fmla="*/ 1793210 h 1887361"/>
              <a:gd name="connsiteX2684" fmla="*/ 588928 w 1628481"/>
              <a:gd name="connsiteY2684" fmla="*/ 1777165 h 1887361"/>
              <a:gd name="connsiteX2685" fmla="*/ 594589 w 1628481"/>
              <a:gd name="connsiteY2685" fmla="*/ 1796322 h 1887361"/>
              <a:gd name="connsiteX2686" fmla="*/ 569246 w 1628481"/>
              <a:gd name="connsiteY2686" fmla="*/ 1769179 h 1887361"/>
              <a:gd name="connsiteX2687" fmla="*/ 566209 w 1628481"/>
              <a:gd name="connsiteY2687" fmla="*/ 1781588 h 1887361"/>
              <a:gd name="connsiteX2688" fmla="*/ 548326 w 1628481"/>
              <a:gd name="connsiteY2688" fmla="*/ 1788149 h 1887361"/>
              <a:gd name="connsiteX2689" fmla="*/ 559273 w 1628481"/>
              <a:gd name="connsiteY2689" fmla="*/ 1789011 h 1887361"/>
              <a:gd name="connsiteX2690" fmla="*/ 553200 w 1628481"/>
              <a:gd name="connsiteY2690" fmla="*/ 1786650 h 1887361"/>
              <a:gd name="connsiteX2691" fmla="*/ 552825 w 1628481"/>
              <a:gd name="connsiteY2691" fmla="*/ 1789874 h 1887361"/>
              <a:gd name="connsiteX2692" fmla="*/ 545777 w 1628481"/>
              <a:gd name="connsiteY2692" fmla="*/ 1789086 h 1887361"/>
              <a:gd name="connsiteX2693" fmla="*/ 539179 w 1628481"/>
              <a:gd name="connsiteY2693" fmla="*/ 1791448 h 1887361"/>
              <a:gd name="connsiteX2694" fmla="*/ 524277 w 1628481"/>
              <a:gd name="connsiteY2694" fmla="*/ 1771850 h 1887361"/>
              <a:gd name="connsiteX2695" fmla="*/ 507390 w 1628481"/>
              <a:gd name="connsiteY2695" fmla="*/ 1763508 h 1887361"/>
              <a:gd name="connsiteX2696" fmla="*/ 505513 w 1628481"/>
              <a:gd name="connsiteY2696" fmla="*/ 1765842 h 1887361"/>
              <a:gd name="connsiteX2697" fmla="*/ 493291 w 1628481"/>
              <a:gd name="connsiteY2697" fmla="*/ 1772628 h 1887361"/>
              <a:gd name="connsiteX2698" fmla="*/ 479683 w 1628481"/>
              <a:gd name="connsiteY2698" fmla="*/ 1783313 h 1887361"/>
              <a:gd name="connsiteX2699" fmla="*/ 476833 w 1628481"/>
              <a:gd name="connsiteY2699" fmla="*/ 1773415 h 1887361"/>
              <a:gd name="connsiteX2700" fmla="*/ 466486 w 1628481"/>
              <a:gd name="connsiteY2700" fmla="*/ 1804907 h 1887361"/>
              <a:gd name="connsiteX2701" fmla="*/ 445192 w 1628481"/>
              <a:gd name="connsiteY2701" fmla="*/ 1814879 h 1887361"/>
              <a:gd name="connsiteX2702" fmla="*/ 449578 w 1628481"/>
              <a:gd name="connsiteY2702" fmla="*/ 1817953 h 1887361"/>
              <a:gd name="connsiteX2703" fmla="*/ 428472 w 1628481"/>
              <a:gd name="connsiteY2703" fmla="*/ 1838985 h 1887361"/>
              <a:gd name="connsiteX2704" fmla="*/ 429671 w 1628481"/>
              <a:gd name="connsiteY2704" fmla="*/ 1841722 h 1887361"/>
              <a:gd name="connsiteX2705" fmla="*/ 434995 w 1628481"/>
              <a:gd name="connsiteY2705" fmla="*/ 1843671 h 1887361"/>
              <a:gd name="connsiteX2706" fmla="*/ 418125 w 1628481"/>
              <a:gd name="connsiteY2706" fmla="*/ 1851619 h 1887361"/>
              <a:gd name="connsiteX2707" fmla="*/ 397505 w 1628481"/>
              <a:gd name="connsiteY2707" fmla="*/ 1844121 h 1887361"/>
              <a:gd name="connsiteX2708" fmla="*/ 382509 w 1628481"/>
              <a:gd name="connsiteY2708" fmla="*/ 1833474 h 1887361"/>
              <a:gd name="connsiteX2709" fmla="*/ 391807 w 1628481"/>
              <a:gd name="connsiteY2709" fmla="*/ 1828863 h 1887361"/>
              <a:gd name="connsiteX2710" fmla="*/ 373287 w 1628481"/>
              <a:gd name="connsiteY2710" fmla="*/ 1815591 h 1887361"/>
              <a:gd name="connsiteX2711" fmla="*/ 363352 w 1628481"/>
              <a:gd name="connsiteY2711" fmla="*/ 1810718 h 1887361"/>
              <a:gd name="connsiteX2712" fmla="*/ 353980 w 1628481"/>
              <a:gd name="connsiteY2712" fmla="*/ 1806144 h 1887361"/>
              <a:gd name="connsiteX2713" fmla="*/ 329911 w 1628481"/>
              <a:gd name="connsiteY2713" fmla="*/ 1778364 h 1887361"/>
              <a:gd name="connsiteX2714" fmla="*/ 319414 w 1628481"/>
              <a:gd name="connsiteY2714" fmla="*/ 1779339 h 1887361"/>
              <a:gd name="connsiteX2715" fmla="*/ 321355 w 1628481"/>
              <a:gd name="connsiteY2715" fmla="*/ 1774163 h 1887361"/>
              <a:gd name="connsiteX2716" fmla="*/ 318964 w 1628481"/>
              <a:gd name="connsiteY2716" fmla="*/ 1769179 h 1887361"/>
              <a:gd name="connsiteX2717" fmla="*/ 314576 w 1628481"/>
              <a:gd name="connsiteY2717" fmla="*/ 1761306 h 1887361"/>
              <a:gd name="connsiteX2718" fmla="*/ 312703 w 1628481"/>
              <a:gd name="connsiteY2718" fmla="*/ 1762557 h 1887361"/>
              <a:gd name="connsiteX2719" fmla="*/ 305856 w 1628481"/>
              <a:gd name="connsiteY2719" fmla="*/ 1759123 h 1887361"/>
              <a:gd name="connsiteX2720" fmla="*/ 305393 w 1628481"/>
              <a:gd name="connsiteY2720" fmla="*/ 1771691 h 1887361"/>
              <a:gd name="connsiteX2721" fmla="*/ 326125 w 1628481"/>
              <a:gd name="connsiteY2721" fmla="*/ 1792085 h 1887361"/>
              <a:gd name="connsiteX2722" fmla="*/ 313566 w 1628481"/>
              <a:gd name="connsiteY2722" fmla="*/ 1796547 h 1887361"/>
              <a:gd name="connsiteX2723" fmla="*/ 326500 w 1628481"/>
              <a:gd name="connsiteY2723" fmla="*/ 1803370 h 1887361"/>
              <a:gd name="connsiteX2724" fmla="*/ 333360 w 1628481"/>
              <a:gd name="connsiteY2724" fmla="*/ 1806031 h 1887361"/>
              <a:gd name="connsiteX2725" fmla="*/ 340558 w 1628481"/>
              <a:gd name="connsiteY2725" fmla="*/ 1813942 h 1887361"/>
              <a:gd name="connsiteX2726" fmla="*/ 326800 w 1628481"/>
              <a:gd name="connsiteY2726" fmla="*/ 1812480 h 1887361"/>
              <a:gd name="connsiteX2727" fmla="*/ 315665 w 1628481"/>
              <a:gd name="connsiteY2727" fmla="*/ 1807081 h 1887361"/>
              <a:gd name="connsiteX2728" fmla="*/ 299320 w 1628481"/>
              <a:gd name="connsiteY2728" fmla="*/ 1790511 h 1887361"/>
              <a:gd name="connsiteX2729" fmla="*/ 307530 w 1628481"/>
              <a:gd name="connsiteY2729" fmla="*/ 1785112 h 1887361"/>
              <a:gd name="connsiteX2730" fmla="*/ 297108 w 1628481"/>
              <a:gd name="connsiteY2730" fmla="*/ 1779001 h 1887361"/>
              <a:gd name="connsiteX2731" fmla="*/ 293359 w 1628481"/>
              <a:gd name="connsiteY2731" fmla="*/ 1785749 h 1887361"/>
              <a:gd name="connsiteX2732" fmla="*/ 275026 w 1628481"/>
              <a:gd name="connsiteY2732" fmla="*/ 1765205 h 1887361"/>
              <a:gd name="connsiteX2733" fmla="*/ 263329 w 1628481"/>
              <a:gd name="connsiteY2733" fmla="*/ 1755607 h 1887361"/>
              <a:gd name="connsiteX2734" fmla="*/ 246796 w 1628481"/>
              <a:gd name="connsiteY2734" fmla="*/ 1750022 h 1887361"/>
              <a:gd name="connsiteX2735" fmla="*/ 247153 w 1628481"/>
              <a:gd name="connsiteY2735" fmla="*/ 1755092 h 1887361"/>
              <a:gd name="connsiteX2736" fmla="*/ 248228 w 1628481"/>
              <a:gd name="connsiteY2736" fmla="*/ 1756967 h 1887361"/>
              <a:gd name="connsiteX2737" fmla="*/ 252870 w 1628481"/>
              <a:gd name="connsiteY2737" fmla="*/ 1753246 h 1887361"/>
              <a:gd name="connsiteX2738" fmla="*/ 260368 w 1628481"/>
              <a:gd name="connsiteY2738" fmla="*/ 1760144 h 1887361"/>
              <a:gd name="connsiteX2739" fmla="*/ 249842 w 1628481"/>
              <a:gd name="connsiteY2739" fmla="*/ 1763438 h 1887361"/>
              <a:gd name="connsiteX2740" fmla="*/ 243502 w 1628481"/>
              <a:gd name="connsiteY2740" fmla="*/ 1767706 h 1887361"/>
              <a:gd name="connsiteX2741" fmla="*/ 243821 w 1628481"/>
              <a:gd name="connsiteY2741" fmla="*/ 1767558 h 1887361"/>
              <a:gd name="connsiteX2742" fmla="*/ 246871 w 1628481"/>
              <a:gd name="connsiteY2742" fmla="*/ 1778252 h 1887361"/>
              <a:gd name="connsiteX2743" fmla="*/ 235325 w 1628481"/>
              <a:gd name="connsiteY2743" fmla="*/ 1775740 h 1887361"/>
              <a:gd name="connsiteX2744" fmla="*/ 238136 w 1628481"/>
              <a:gd name="connsiteY2744" fmla="*/ 1782788 h 1887361"/>
              <a:gd name="connsiteX2745" fmla="*/ 214405 w 1628481"/>
              <a:gd name="connsiteY2745" fmla="*/ 1778851 h 1887361"/>
              <a:gd name="connsiteX2746" fmla="*/ 194123 w 1628481"/>
              <a:gd name="connsiteY2746" fmla="*/ 1770716 h 1887361"/>
              <a:gd name="connsiteX2747" fmla="*/ 160608 w 1628481"/>
              <a:gd name="connsiteY2747" fmla="*/ 1747622 h 1887361"/>
              <a:gd name="connsiteX2748" fmla="*/ 157758 w 1628481"/>
              <a:gd name="connsiteY2748" fmla="*/ 1764830 h 1887361"/>
              <a:gd name="connsiteX2749" fmla="*/ 146511 w 1628481"/>
              <a:gd name="connsiteY2749" fmla="*/ 1780951 h 1887361"/>
              <a:gd name="connsiteX2750" fmla="*/ 151872 w 1628481"/>
              <a:gd name="connsiteY2750" fmla="*/ 1763481 h 1887361"/>
              <a:gd name="connsiteX2751" fmla="*/ 152097 w 1628481"/>
              <a:gd name="connsiteY2751" fmla="*/ 1748710 h 1887361"/>
              <a:gd name="connsiteX2752" fmla="*/ 149811 w 1628481"/>
              <a:gd name="connsiteY2752" fmla="*/ 1736038 h 1887361"/>
              <a:gd name="connsiteX2753" fmla="*/ 148386 w 1628481"/>
              <a:gd name="connsiteY2753" fmla="*/ 1725578 h 1887361"/>
              <a:gd name="connsiteX2754" fmla="*/ 140213 w 1628481"/>
              <a:gd name="connsiteY2754" fmla="*/ 1734164 h 1887361"/>
              <a:gd name="connsiteX2755" fmla="*/ 138976 w 1628481"/>
              <a:gd name="connsiteY2755" fmla="*/ 1712644 h 1887361"/>
              <a:gd name="connsiteX2756" fmla="*/ 112021 w 1628481"/>
              <a:gd name="connsiteY2756" fmla="*/ 1710283 h 1887361"/>
              <a:gd name="connsiteX2757" fmla="*/ 126042 w 1628481"/>
              <a:gd name="connsiteY2757" fmla="*/ 1714369 h 1887361"/>
              <a:gd name="connsiteX2758" fmla="*/ 123155 w 1628481"/>
              <a:gd name="connsiteY2758" fmla="*/ 1741212 h 1887361"/>
              <a:gd name="connsiteX2759" fmla="*/ 133802 w 1628481"/>
              <a:gd name="connsiteY2759" fmla="*/ 1761606 h 1887361"/>
              <a:gd name="connsiteX2760" fmla="*/ 118207 w 1628481"/>
              <a:gd name="connsiteY2760" fmla="*/ 1743386 h 1887361"/>
              <a:gd name="connsiteX2761" fmla="*/ 103586 w 1628481"/>
              <a:gd name="connsiteY2761" fmla="*/ 1718643 h 1887361"/>
              <a:gd name="connsiteX2762" fmla="*/ 105498 w 1628481"/>
              <a:gd name="connsiteY2762" fmla="*/ 1728465 h 1887361"/>
              <a:gd name="connsiteX2763" fmla="*/ 96388 w 1628481"/>
              <a:gd name="connsiteY2763" fmla="*/ 1721455 h 1887361"/>
              <a:gd name="connsiteX2764" fmla="*/ 103886 w 1628481"/>
              <a:gd name="connsiteY2764" fmla="*/ 1702297 h 1887361"/>
              <a:gd name="connsiteX2765" fmla="*/ 88665 w 1628481"/>
              <a:gd name="connsiteY2765" fmla="*/ 1710208 h 1887361"/>
              <a:gd name="connsiteX2766" fmla="*/ 99687 w 1628481"/>
              <a:gd name="connsiteY2766" fmla="*/ 1697274 h 1887361"/>
              <a:gd name="connsiteX2767" fmla="*/ 90164 w 1628481"/>
              <a:gd name="connsiteY2767" fmla="*/ 1681940 h 1887361"/>
              <a:gd name="connsiteX2768" fmla="*/ 84466 w 1628481"/>
              <a:gd name="connsiteY2768" fmla="*/ 1675005 h 1887361"/>
              <a:gd name="connsiteX2769" fmla="*/ 76743 w 1628481"/>
              <a:gd name="connsiteY2769" fmla="*/ 1671256 h 1887361"/>
              <a:gd name="connsiteX2770" fmla="*/ 82554 w 1628481"/>
              <a:gd name="connsiteY2770" fmla="*/ 1660459 h 1887361"/>
              <a:gd name="connsiteX2771" fmla="*/ 101524 w 1628481"/>
              <a:gd name="connsiteY2771" fmla="*/ 1650599 h 1887361"/>
              <a:gd name="connsiteX2772" fmla="*/ 107110 w 1628481"/>
              <a:gd name="connsiteY2772" fmla="*/ 1625143 h 1887361"/>
              <a:gd name="connsiteX2773" fmla="*/ 94101 w 1628481"/>
              <a:gd name="connsiteY2773" fmla="*/ 1622557 h 1887361"/>
              <a:gd name="connsiteX2774" fmla="*/ 97175 w 1628481"/>
              <a:gd name="connsiteY2774" fmla="*/ 1608460 h 1887361"/>
              <a:gd name="connsiteX2775" fmla="*/ 107110 w 1628481"/>
              <a:gd name="connsiteY2775" fmla="*/ 1595414 h 1887361"/>
              <a:gd name="connsiteX2776" fmla="*/ 94626 w 1628481"/>
              <a:gd name="connsiteY2776" fmla="*/ 1580755 h 1887361"/>
              <a:gd name="connsiteX2777" fmla="*/ 99087 w 1628481"/>
              <a:gd name="connsiteY2777" fmla="*/ 1568796 h 1887361"/>
              <a:gd name="connsiteX2778" fmla="*/ 86228 w 1628481"/>
              <a:gd name="connsiteY2778" fmla="*/ 1555450 h 1887361"/>
              <a:gd name="connsiteX2779" fmla="*/ 54024 w 1628481"/>
              <a:gd name="connsiteY2779" fmla="*/ 1466524 h 1887361"/>
              <a:gd name="connsiteX2780" fmla="*/ 33067 w 1628481"/>
              <a:gd name="connsiteY2780" fmla="*/ 1377936 h 1887361"/>
              <a:gd name="connsiteX2781" fmla="*/ 43115 w 1628481"/>
              <a:gd name="connsiteY2781" fmla="*/ 1391432 h 1887361"/>
              <a:gd name="connsiteX2782" fmla="*/ 67483 w 1628481"/>
              <a:gd name="connsiteY2782" fmla="*/ 1386746 h 1887361"/>
              <a:gd name="connsiteX2783" fmla="*/ 58036 w 1628481"/>
              <a:gd name="connsiteY2783" fmla="*/ 1358703 h 1887361"/>
              <a:gd name="connsiteX2784" fmla="*/ 82554 w 1628481"/>
              <a:gd name="connsiteY2784" fmla="*/ 1366914 h 1887361"/>
              <a:gd name="connsiteX2785" fmla="*/ 106397 w 1628481"/>
              <a:gd name="connsiteY2785" fmla="*/ 1390607 h 1887361"/>
              <a:gd name="connsiteX2786" fmla="*/ 112433 w 1628481"/>
              <a:gd name="connsiteY2786" fmla="*/ 1376099 h 1887361"/>
              <a:gd name="connsiteX2787" fmla="*/ 130541 w 1628481"/>
              <a:gd name="connsiteY2787" fmla="*/ 1362490 h 1887361"/>
              <a:gd name="connsiteX2788" fmla="*/ 146249 w 1628481"/>
              <a:gd name="connsiteY2788" fmla="*/ 1366239 h 1887361"/>
              <a:gd name="connsiteX2789" fmla="*/ 164132 w 1628481"/>
              <a:gd name="connsiteY2789" fmla="*/ 1386221 h 1887361"/>
              <a:gd name="connsiteX2790" fmla="*/ 158283 w 1628481"/>
              <a:gd name="connsiteY2790" fmla="*/ 1359191 h 1887361"/>
              <a:gd name="connsiteX2791" fmla="*/ 143587 w 1628481"/>
              <a:gd name="connsiteY2791" fmla="*/ 1363690 h 1887361"/>
              <a:gd name="connsiteX2792" fmla="*/ 130541 w 1628481"/>
              <a:gd name="connsiteY2792" fmla="*/ 1350943 h 1887361"/>
              <a:gd name="connsiteX2793" fmla="*/ 114195 w 1628481"/>
              <a:gd name="connsiteY2793" fmla="*/ 1349444 h 1887361"/>
              <a:gd name="connsiteX2794" fmla="*/ 78318 w 1628481"/>
              <a:gd name="connsiteY2794" fmla="*/ 1291335 h 1887361"/>
              <a:gd name="connsiteX2795" fmla="*/ 47651 w 1628481"/>
              <a:gd name="connsiteY2795" fmla="*/ 1281887 h 1887361"/>
              <a:gd name="connsiteX2796" fmla="*/ 42702 w 1628481"/>
              <a:gd name="connsiteY2796" fmla="*/ 1236037 h 1887361"/>
              <a:gd name="connsiteX2797" fmla="*/ 33892 w 1628481"/>
              <a:gd name="connsiteY2797" fmla="*/ 1241773 h 1887361"/>
              <a:gd name="connsiteX2798" fmla="*/ 25345 w 1628481"/>
              <a:gd name="connsiteY2798" fmla="*/ 1237087 h 1887361"/>
              <a:gd name="connsiteX2799" fmla="*/ 37191 w 1628481"/>
              <a:gd name="connsiteY2799" fmla="*/ 1272477 h 1887361"/>
              <a:gd name="connsiteX2800" fmla="*/ 13760 w 1628481"/>
              <a:gd name="connsiteY2800" fmla="*/ 1261230 h 1887361"/>
              <a:gd name="connsiteX2801" fmla="*/ 19609 w 1628481"/>
              <a:gd name="connsiteY2801" fmla="*/ 1233900 h 1887361"/>
              <a:gd name="connsiteX2802" fmla="*/ 26544 w 1628481"/>
              <a:gd name="connsiteY2802" fmla="*/ 1233711 h 1887361"/>
              <a:gd name="connsiteX2803" fmla="*/ 26544 w 1628481"/>
              <a:gd name="connsiteY2803" fmla="*/ 1233713 h 1887361"/>
              <a:gd name="connsiteX2804" fmla="*/ 26546 w 1628481"/>
              <a:gd name="connsiteY2804" fmla="*/ 1233711 h 1887361"/>
              <a:gd name="connsiteX2805" fmla="*/ 33405 w 1628481"/>
              <a:gd name="connsiteY2805" fmla="*/ 1233525 h 1887361"/>
              <a:gd name="connsiteX2806" fmla="*/ 30856 w 1628481"/>
              <a:gd name="connsiteY2806" fmla="*/ 1230826 h 1887361"/>
              <a:gd name="connsiteX2807" fmla="*/ 26546 w 1628481"/>
              <a:gd name="connsiteY2807" fmla="*/ 1233711 h 1887361"/>
              <a:gd name="connsiteX2808" fmla="*/ 26544 w 1628481"/>
              <a:gd name="connsiteY2808" fmla="*/ 1233711 h 1887361"/>
              <a:gd name="connsiteX2809" fmla="*/ 23686 w 1628481"/>
              <a:gd name="connsiteY2809" fmla="*/ 1212493 h 1887361"/>
              <a:gd name="connsiteX2810" fmla="*/ 28981 w 1628481"/>
              <a:gd name="connsiteY2810" fmla="*/ 1188350 h 1887361"/>
              <a:gd name="connsiteX2811" fmla="*/ 35054 w 1628481"/>
              <a:gd name="connsiteY2811" fmla="*/ 1190524 h 1887361"/>
              <a:gd name="connsiteX2812" fmla="*/ 44427 w 1628481"/>
              <a:gd name="connsiteY2812" fmla="*/ 1166456 h 1887361"/>
              <a:gd name="connsiteX2813" fmla="*/ 51063 w 1628481"/>
              <a:gd name="connsiteY2813" fmla="*/ 1139426 h 1887361"/>
              <a:gd name="connsiteX2814" fmla="*/ 47988 w 1628481"/>
              <a:gd name="connsiteY2814" fmla="*/ 1211219 h 1887361"/>
              <a:gd name="connsiteX2815" fmla="*/ 86115 w 1628481"/>
              <a:gd name="connsiteY2815" fmla="*/ 1104223 h 1887361"/>
              <a:gd name="connsiteX2816" fmla="*/ 93276 w 1628481"/>
              <a:gd name="connsiteY2816" fmla="*/ 1070857 h 1887361"/>
              <a:gd name="connsiteX2817" fmla="*/ 106997 w 1628481"/>
              <a:gd name="connsiteY2817" fmla="*/ 1087690 h 1887361"/>
              <a:gd name="connsiteX2818" fmla="*/ 111983 w 1628481"/>
              <a:gd name="connsiteY2818" fmla="*/ 1084128 h 1887361"/>
              <a:gd name="connsiteX2819" fmla="*/ 99199 w 1628481"/>
              <a:gd name="connsiteY2819" fmla="*/ 1122968 h 1887361"/>
              <a:gd name="connsiteX2820" fmla="*/ 95450 w 1628481"/>
              <a:gd name="connsiteY2820" fmla="*/ 1115470 h 1887361"/>
              <a:gd name="connsiteX2821" fmla="*/ 86678 w 1628481"/>
              <a:gd name="connsiteY2821" fmla="*/ 1136876 h 1887361"/>
              <a:gd name="connsiteX2822" fmla="*/ 99124 w 1628481"/>
              <a:gd name="connsiteY2822" fmla="*/ 1140363 h 1887361"/>
              <a:gd name="connsiteX2823" fmla="*/ 97025 w 1628481"/>
              <a:gd name="connsiteY2823" fmla="*/ 1145724 h 1887361"/>
              <a:gd name="connsiteX2824" fmla="*/ 88627 w 1628481"/>
              <a:gd name="connsiteY2824" fmla="*/ 1140700 h 1887361"/>
              <a:gd name="connsiteX2825" fmla="*/ 77943 w 1628481"/>
              <a:gd name="connsiteY2825" fmla="*/ 1176840 h 1887361"/>
              <a:gd name="connsiteX2826" fmla="*/ 86753 w 1628481"/>
              <a:gd name="connsiteY2826" fmla="*/ 1154346 h 1887361"/>
              <a:gd name="connsiteX2827" fmla="*/ 93388 w 1628481"/>
              <a:gd name="connsiteY2827" fmla="*/ 1146361 h 1887361"/>
              <a:gd name="connsiteX2828" fmla="*/ 122368 w 1628481"/>
              <a:gd name="connsiteY2828" fmla="*/ 1177740 h 1887361"/>
              <a:gd name="connsiteX2829" fmla="*/ 111871 w 1628481"/>
              <a:gd name="connsiteY2829" fmla="*/ 1187300 h 1887361"/>
              <a:gd name="connsiteX2830" fmla="*/ 95713 w 1628481"/>
              <a:gd name="connsiteY2830" fmla="*/ 1184601 h 1887361"/>
              <a:gd name="connsiteX2831" fmla="*/ 91252 w 1628481"/>
              <a:gd name="connsiteY2831" fmla="*/ 1178115 h 1887361"/>
              <a:gd name="connsiteX2832" fmla="*/ 91252 w 1628481"/>
              <a:gd name="connsiteY2832" fmla="*/ 1205595 h 1887361"/>
              <a:gd name="connsiteX2833" fmla="*/ 99649 w 1628481"/>
              <a:gd name="connsiteY2833" fmla="*/ 1210319 h 1887361"/>
              <a:gd name="connsiteX2834" fmla="*/ 101449 w 1628481"/>
              <a:gd name="connsiteY2834" fmla="*/ 1224227 h 1887361"/>
              <a:gd name="connsiteX2835" fmla="*/ 113108 w 1628481"/>
              <a:gd name="connsiteY2835" fmla="*/ 1220478 h 1887361"/>
              <a:gd name="connsiteX2836" fmla="*/ 128104 w 1628481"/>
              <a:gd name="connsiteY2836" fmla="*/ 1236187 h 1887361"/>
              <a:gd name="connsiteX2837" fmla="*/ 138039 w 1628481"/>
              <a:gd name="connsiteY2837" fmla="*/ 1227601 h 1887361"/>
              <a:gd name="connsiteX2838" fmla="*/ 148161 w 1628481"/>
              <a:gd name="connsiteY2838" fmla="*/ 1246909 h 1887361"/>
              <a:gd name="connsiteX2839" fmla="*/ 155659 w 1628481"/>
              <a:gd name="connsiteY2839" fmla="*/ 1235662 h 1887361"/>
              <a:gd name="connsiteX2840" fmla="*/ 158358 w 1628481"/>
              <a:gd name="connsiteY2840" fmla="*/ 1247133 h 1887361"/>
              <a:gd name="connsiteX2841" fmla="*/ 167656 w 1628481"/>
              <a:gd name="connsiteY2841" fmla="*/ 1249533 h 1887361"/>
              <a:gd name="connsiteX2842" fmla="*/ 176616 w 1628481"/>
              <a:gd name="connsiteY2842" fmla="*/ 1234537 h 1887361"/>
              <a:gd name="connsiteX2843" fmla="*/ 185988 w 1628481"/>
              <a:gd name="connsiteY2843" fmla="*/ 1237049 h 1887361"/>
              <a:gd name="connsiteX2844" fmla="*/ 178265 w 1628481"/>
              <a:gd name="connsiteY2844" fmla="*/ 1209906 h 1887361"/>
              <a:gd name="connsiteX2845" fmla="*/ 165331 w 1628481"/>
              <a:gd name="connsiteY2845" fmla="*/ 1183064 h 1887361"/>
              <a:gd name="connsiteX2846" fmla="*/ 160495 w 1628481"/>
              <a:gd name="connsiteY2846" fmla="*/ 1135339 h 1887361"/>
              <a:gd name="connsiteX2847" fmla="*/ 143512 w 1628481"/>
              <a:gd name="connsiteY2847" fmla="*/ 1134327 h 1887361"/>
              <a:gd name="connsiteX2848" fmla="*/ 146686 w 1628481"/>
              <a:gd name="connsiteY2848" fmla="*/ 1122744 h 1887361"/>
              <a:gd name="connsiteX2849" fmla="*/ 146600 w 1628481"/>
              <a:gd name="connsiteY2849" fmla="*/ 1115629 h 1887361"/>
              <a:gd name="connsiteX2850" fmla="*/ 143563 w 1628481"/>
              <a:gd name="connsiteY2850" fmla="*/ 1113889 h 1887361"/>
              <a:gd name="connsiteX2851" fmla="*/ 141375 w 1628481"/>
              <a:gd name="connsiteY2851" fmla="*/ 1102349 h 1887361"/>
              <a:gd name="connsiteX2852" fmla="*/ 135194 w 1628481"/>
              <a:gd name="connsiteY2852" fmla="*/ 1101993 h 1887361"/>
              <a:gd name="connsiteX2853" fmla="*/ 134688 w 1628481"/>
              <a:gd name="connsiteY2853" fmla="*/ 1102550 h 1887361"/>
              <a:gd name="connsiteX2854" fmla="*/ 131539 w 1628481"/>
              <a:gd name="connsiteY2854" fmla="*/ 1101429 h 1887361"/>
              <a:gd name="connsiteX2855" fmla="*/ 147560 w 1628481"/>
              <a:gd name="connsiteY2855" fmla="*/ 1100474 h 1887361"/>
              <a:gd name="connsiteX2856" fmla="*/ 131215 w 1628481"/>
              <a:gd name="connsiteY2856" fmla="*/ 1096238 h 1887361"/>
              <a:gd name="connsiteX2857" fmla="*/ 145536 w 1628481"/>
              <a:gd name="connsiteY2857" fmla="*/ 1098300 h 1887361"/>
              <a:gd name="connsiteX2858" fmla="*/ 132977 w 1628481"/>
              <a:gd name="connsiteY2858" fmla="*/ 1086266 h 1887361"/>
              <a:gd name="connsiteX2859" fmla="*/ 141487 w 1628481"/>
              <a:gd name="connsiteY2859" fmla="*/ 1085966 h 1887361"/>
              <a:gd name="connsiteX2860" fmla="*/ 161769 w 1628481"/>
              <a:gd name="connsiteY2860" fmla="*/ 1090390 h 1887361"/>
              <a:gd name="connsiteX2861" fmla="*/ 174141 w 1628481"/>
              <a:gd name="connsiteY2861" fmla="*/ 1086266 h 1887361"/>
              <a:gd name="connsiteX2862" fmla="*/ 162894 w 1628481"/>
              <a:gd name="connsiteY2862" fmla="*/ 1081167 h 1887361"/>
              <a:gd name="connsiteX2863" fmla="*/ 181901 w 1628481"/>
              <a:gd name="connsiteY2863" fmla="*/ 1078618 h 1887361"/>
              <a:gd name="connsiteX2864" fmla="*/ 173653 w 1628481"/>
              <a:gd name="connsiteY2864" fmla="*/ 1070483 h 1887361"/>
              <a:gd name="connsiteX2865" fmla="*/ 171141 w 1628481"/>
              <a:gd name="connsiteY2865" fmla="*/ 1060660 h 1887361"/>
              <a:gd name="connsiteX2866" fmla="*/ 142499 w 1628481"/>
              <a:gd name="connsiteY2866" fmla="*/ 986431 h 1887361"/>
              <a:gd name="connsiteX2867" fmla="*/ 151309 w 1628481"/>
              <a:gd name="connsiteY2867" fmla="*/ 993929 h 1887361"/>
              <a:gd name="connsiteX2868" fmla="*/ 175115 w 1628481"/>
              <a:gd name="connsiteY2868" fmla="*/ 998615 h 1887361"/>
              <a:gd name="connsiteX2869" fmla="*/ 167617 w 1628481"/>
              <a:gd name="connsiteY2869" fmla="*/ 985418 h 1887361"/>
              <a:gd name="connsiteX2870" fmla="*/ 190861 w 1628481"/>
              <a:gd name="connsiteY2870" fmla="*/ 994866 h 1887361"/>
              <a:gd name="connsiteX2871" fmla="*/ 191660 w 1628481"/>
              <a:gd name="connsiteY2871" fmla="*/ 997517 h 1887361"/>
              <a:gd name="connsiteX2872" fmla="*/ 197598 w 1628481"/>
              <a:gd name="connsiteY2872" fmla="*/ 1000672 h 1887361"/>
              <a:gd name="connsiteX2873" fmla="*/ 197422 w 1628481"/>
              <a:gd name="connsiteY2873" fmla="*/ 999701 h 1887361"/>
              <a:gd name="connsiteX2874" fmla="*/ 206804 w 1628481"/>
              <a:gd name="connsiteY2874" fmla="*/ 998740 h 1887361"/>
              <a:gd name="connsiteX2875" fmla="*/ 208336 w 1628481"/>
              <a:gd name="connsiteY2875" fmla="*/ 997080 h 1887361"/>
              <a:gd name="connsiteX2876" fmla="*/ 195913 w 1628481"/>
              <a:gd name="connsiteY2876" fmla="*/ 992391 h 1887361"/>
              <a:gd name="connsiteX2877" fmla="*/ 190299 w 1628481"/>
              <a:gd name="connsiteY2877" fmla="*/ 987105 h 1887361"/>
              <a:gd name="connsiteX2878" fmla="*/ 198434 w 1628481"/>
              <a:gd name="connsiteY2878" fmla="*/ 987105 h 1887361"/>
              <a:gd name="connsiteX2879" fmla="*/ 205941 w 1628481"/>
              <a:gd name="connsiteY2879" fmla="*/ 992785 h 1887361"/>
              <a:gd name="connsiteX2880" fmla="*/ 209952 w 1628481"/>
              <a:gd name="connsiteY2880" fmla="*/ 996659 h 1887361"/>
              <a:gd name="connsiteX2881" fmla="*/ 213543 w 1628481"/>
              <a:gd name="connsiteY2881" fmla="*/ 995952 h 1887361"/>
              <a:gd name="connsiteX2882" fmla="*/ 202099 w 1628481"/>
              <a:gd name="connsiteY2882" fmla="*/ 985109 h 1887361"/>
              <a:gd name="connsiteX2883" fmla="*/ 195786 w 1628481"/>
              <a:gd name="connsiteY2883" fmla="*/ 981946 h 1887361"/>
              <a:gd name="connsiteX2884" fmla="*/ 198808 w 1628481"/>
              <a:gd name="connsiteY2884" fmla="*/ 980891 h 1887361"/>
              <a:gd name="connsiteX2885" fmla="*/ 195892 w 1628481"/>
              <a:gd name="connsiteY2885" fmla="*/ 971168 h 1887361"/>
              <a:gd name="connsiteX2886" fmla="*/ 194772 w 1628481"/>
              <a:gd name="connsiteY2886" fmla="*/ 970333 h 1887361"/>
              <a:gd name="connsiteX2887" fmla="*/ 193803 w 1628481"/>
              <a:gd name="connsiteY2887" fmla="*/ 968761 h 1887361"/>
              <a:gd name="connsiteX2888" fmla="*/ 188931 w 1628481"/>
              <a:gd name="connsiteY2888" fmla="*/ 970169 h 1887361"/>
              <a:gd name="connsiteX2889" fmla="*/ 179765 w 1628481"/>
              <a:gd name="connsiteY2889" fmla="*/ 969972 h 1887361"/>
              <a:gd name="connsiteX2890" fmla="*/ 179428 w 1628481"/>
              <a:gd name="connsiteY2890" fmla="*/ 958568 h 1887361"/>
              <a:gd name="connsiteX2891" fmla="*/ 160419 w 1628481"/>
              <a:gd name="connsiteY2891" fmla="*/ 951340 h 1887361"/>
              <a:gd name="connsiteX2892" fmla="*/ 156146 w 1628481"/>
              <a:gd name="connsiteY2892" fmla="*/ 930758 h 1887361"/>
              <a:gd name="connsiteX2893" fmla="*/ 147635 w 1628481"/>
              <a:gd name="connsiteY2893" fmla="*/ 931246 h 1887361"/>
              <a:gd name="connsiteX2894" fmla="*/ 139313 w 1628481"/>
              <a:gd name="connsiteY2894" fmla="*/ 927497 h 1887361"/>
              <a:gd name="connsiteX2895" fmla="*/ 150560 w 1628481"/>
              <a:gd name="connsiteY2895" fmla="*/ 945117 h 1887361"/>
              <a:gd name="connsiteX2896" fmla="*/ 128066 w 1628481"/>
              <a:gd name="connsiteY2896" fmla="*/ 935070 h 1887361"/>
              <a:gd name="connsiteX2897" fmla="*/ 133839 w 1628481"/>
              <a:gd name="connsiteY2897" fmla="*/ 924910 h 1887361"/>
              <a:gd name="connsiteX2898" fmla="*/ 147223 w 1628481"/>
              <a:gd name="connsiteY2898" fmla="*/ 927797 h 1887361"/>
              <a:gd name="connsiteX2899" fmla="*/ 144786 w 1628481"/>
              <a:gd name="connsiteY2899" fmla="*/ 926072 h 1887361"/>
              <a:gd name="connsiteX2900" fmla="*/ 140587 w 1628481"/>
              <a:gd name="connsiteY2900" fmla="*/ 926335 h 1887361"/>
              <a:gd name="connsiteX2901" fmla="*/ 142462 w 1628481"/>
              <a:gd name="connsiteY2901" fmla="*/ 907590 h 1887361"/>
              <a:gd name="connsiteX2902" fmla="*/ 148385 w 1628481"/>
              <a:gd name="connsiteY2902" fmla="*/ 909802 h 1887361"/>
              <a:gd name="connsiteX2903" fmla="*/ 148424 w 1628481"/>
              <a:gd name="connsiteY2903" fmla="*/ 909764 h 1887361"/>
              <a:gd name="connsiteX2904" fmla="*/ 142987 w 1628481"/>
              <a:gd name="connsiteY2904" fmla="*/ 900729 h 1887361"/>
              <a:gd name="connsiteX2905" fmla="*/ 152942 w 1628481"/>
              <a:gd name="connsiteY2905" fmla="*/ 904552 h 1887361"/>
              <a:gd name="connsiteX2906" fmla="*/ 153312 w 1628481"/>
              <a:gd name="connsiteY2906" fmla="*/ 905008 h 1887361"/>
              <a:gd name="connsiteX2907" fmla="*/ 156933 w 1628481"/>
              <a:gd name="connsiteY2907" fmla="*/ 901484 h 1887361"/>
              <a:gd name="connsiteX2908" fmla="*/ 159527 w 1628481"/>
              <a:gd name="connsiteY2908" fmla="*/ 896473 h 1887361"/>
              <a:gd name="connsiteX2909" fmla="*/ 152771 w 1628481"/>
              <a:gd name="connsiteY2909" fmla="*/ 888844 h 1887361"/>
              <a:gd name="connsiteX2910" fmla="*/ 151047 w 1628481"/>
              <a:gd name="connsiteY2910" fmla="*/ 893455 h 1887361"/>
              <a:gd name="connsiteX2911" fmla="*/ 124804 w 1628481"/>
              <a:gd name="connsiteY2911" fmla="*/ 879959 h 1887361"/>
              <a:gd name="connsiteX2912" fmla="*/ 122517 w 1628481"/>
              <a:gd name="connsiteY2912" fmla="*/ 886407 h 1887361"/>
              <a:gd name="connsiteX2913" fmla="*/ 109546 w 1628481"/>
              <a:gd name="connsiteY2913" fmla="*/ 874148 h 1887361"/>
              <a:gd name="connsiteX2914" fmla="*/ 109358 w 1628481"/>
              <a:gd name="connsiteY2914" fmla="*/ 855853 h 1887361"/>
              <a:gd name="connsiteX2915" fmla="*/ 113107 w 1628481"/>
              <a:gd name="connsiteY2915" fmla="*/ 840445 h 1887361"/>
              <a:gd name="connsiteX2916" fmla="*/ 121055 w 1628481"/>
              <a:gd name="connsiteY2916" fmla="*/ 846668 h 1887361"/>
              <a:gd name="connsiteX2917" fmla="*/ 124804 w 1628481"/>
              <a:gd name="connsiteY2917" fmla="*/ 806629 h 1887361"/>
              <a:gd name="connsiteX2918" fmla="*/ 137026 w 1628481"/>
              <a:gd name="connsiteY2918" fmla="*/ 773188 h 1887361"/>
              <a:gd name="connsiteX2919" fmla="*/ 130690 w 1628481"/>
              <a:gd name="connsiteY2919" fmla="*/ 764566 h 1887361"/>
              <a:gd name="connsiteX2920" fmla="*/ 139050 w 1628481"/>
              <a:gd name="connsiteY2920" fmla="*/ 758605 h 1887361"/>
              <a:gd name="connsiteX2921" fmla="*/ 145611 w 1628481"/>
              <a:gd name="connsiteY2921" fmla="*/ 746758 h 1887361"/>
              <a:gd name="connsiteX2922" fmla="*/ 158845 w 1628481"/>
              <a:gd name="connsiteY2922" fmla="*/ 768352 h 1887361"/>
              <a:gd name="connsiteX2923" fmla="*/ 175078 w 1628481"/>
              <a:gd name="connsiteY2923" fmla="*/ 767040 h 1887361"/>
              <a:gd name="connsiteX2924" fmla="*/ 163831 w 1628481"/>
              <a:gd name="connsiteY2924" fmla="*/ 742821 h 1887361"/>
              <a:gd name="connsiteX2925" fmla="*/ 129715 w 1628481"/>
              <a:gd name="connsiteY2925" fmla="*/ 748445 h 1887361"/>
              <a:gd name="connsiteX2926" fmla="*/ 123117 w 1628481"/>
              <a:gd name="connsiteY2926" fmla="*/ 776600 h 1887361"/>
              <a:gd name="connsiteX2927" fmla="*/ 112882 w 1628481"/>
              <a:gd name="connsiteY2927" fmla="*/ 768165 h 1887361"/>
              <a:gd name="connsiteX2928" fmla="*/ 113557 w 1628481"/>
              <a:gd name="connsiteY2928" fmla="*/ 782148 h 1887361"/>
              <a:gd name="connsiteX2929" fmla="*/ 114607 w 1628481"/>
              <a:gd name="connsiteY2929" fmla="*/ 789196 h 1887361"/>
              <a:gd name="connsiteX2930" fmla="*/ 111158 w 1628481"/>
              <a:gd name="connsiteY2930" fmla="*/ 798419 h 1887361"/>
              <a:gd name="connsiteX2931" fmla="*/ 105609 w 1628481"/>
              <a:gd name="connsiteY2931" fmla="*/ 786422 h 1887361"/>
              <a:gd name="connsiteX2932" fmla="*/ 104672 w 1628481"/>
              <a:gd name="connsiteY2932" fmla="*/ 774913 h 1887361"/>
              <a:gd name="connsiteX2933" fmla="*/ 110295 w 1628481"/>
              <a:gd name="connsiteY2933" fmla="*/ 753131 h 1887361"/>
              <a:gd name="connsiteX2934" fmla="*/ 119368 w 1628481"/>
              <a:gd name="connsiteY2934" fmla="*/ 757367 h 1887361"/>
              <a:gd name="connsiteX2935" fmla="*/ 118956 w 1628481"/>
              <a:gd name="connsiteY2935" fmla="*/ 745258 h 1887361"/>
              <a:gd name="connsiteX2936" fmla="*/ 111120 w 1628481"/>
              <a:gd name="connsiteY2936" fmla="*/ 745446 h 1887361"/>
              <a:gd name="connsiteX2937" fmla="*/ 118618 w 1628481"/>
              <a:gd name="connsiteY2937" fmla="*/ 718828 h 1887361"/>
              <a:gd name="connsiteX2938" fmla="*/ 120080 w 1628481"/>
              <a:gd name="connsiteY2938" fmla="*/ 703120 h 1887361"/>
              <a:gd name="connsiteX2939" fmla="*/ 115619 w 1628481"/>
              <a:gd name="connsiteY2939" fmla="*/ 686137 h 1887361"/>
              <a:gd name="connsiteX2940" fmla="*/ 108121 w 1628481"/>
              <a:gd name="connsiteY2940" fmla="*/ 696559 h 1887361"/>
              <a:gd name="connsiteX2941" fmla="*/ 96499 w 1628481"/>
              <a:gd name="connsiteY2941" fmla="*/ 668254 h 1887361"/>
              <a:gd name="connsiteX2942" fmla="*/ 90276 w 1628481"/>
              <a:gd name="connsiteY2942" fmla="*/ 671216 h 1887361"/>
              <a:gd name="connsiteX2943" fmla="*/ 84128 w 1628481"/>
              <a:gd name="connsiteY2943" fmla="*/ 651834 h 1887361"/>
              <a:gd name="connsiteX2944" fmla="*/ 92825 w 1628481"/>
              <a:gd name="connsiteY2944" fmla="*/ 690111 h 1887361"/>
              <a:gd name="connsiteX2945" fmla="*/ 99273 w 1628481"/>
              <a:gd name="connsiteY2945" fmla="*/ 693860 h 1887361"/>
              <a:gd name="connsiteX2946" fmla="*/ 92300 w 1628481"/>
              <a:gd name="connsiteY2946" fmla="*/ 702632 h 1887361"/>
              <a:gd name="connsiteX2947" fmla="*/ 87839 w 1628481"/>
              <a:gd name="connsiteY2947" fmla="*/ 691573 h 1887361"/>
              <a:gd name="connsiteX2948" fmla="*/ 83678 w 1628481"/>
              <a:gd name="connsiteY2948" fmla="*/ 697946 h 1887361"/>
              <a:gd name="connsiteX2949" fmla="*/ 68682 w 1628481"/>
              <a:gd name="connsiteY2949" fmla="*/ 654833 h 1887361"/>
              <a:gd name="connsiteX2950" fmla="*/ 68082 w 1628481"/>
              <a:gd name="connsiteY2950" fmla="*/ 613594 h 1887361"/>
              <a:gd name="connsiteX2951" fmla="*/ 52299 w 1628481"/>
              <a:gd name="connsiteY2951" fmla="*/ 621880 h 1887361"/>
              <a:gd name="connsiteX2952" fmla="*/ 32804 w 1628481"/>
              <a:gd name="connsiteY2952" fmla="*/ 622442 h 1887361"/>
              <a:gd name="connsiteX2953" fmla="*/ 50012 w 1628481"/>
              <a:gd name="connsiteY2953" fmla="*/ 616406 h 1887361"/>
              <a:gd name="connsiteX2954" fmla="*/ 62046 w 1628481"/>
              <a:gd name="connsiteY2954" fmla="*/ 607409 h 1887361"/>
              <a:gd name="connsiteX2955" fmla="*/ 78729 w 1628481"/>
              <a:gd name="connsiteY2955" fmla="*/ 589563 h 1887361"/>
              <a:gd name="connsiteX2956" fmla="*/ 66845 w 1628481"/>
              <a:gd name="connsiteY2956" fmla="*/ 588589 h 1887361"/>
              <a:gd name="connsiteX2957" fmla="*/ 83715 w 1628481"/>
              <a:gd name="connsiteY2957" fmla="*/ 573593 h 1887361"/>
              <a:gd name="connsiteX2958" fmla="*/ 69282 w 1628481"/>
              <a:gd name="connsiteY2958" fmla="*/ 550387 h 1887361"/>
              <a:gd name="connsiteX2959" fmla="*/ 74493 w 1628481"/>
              <a:gd name="connsiteY2959" fmla="*/ 564333 h 1887361"/>
              <a:gd name="connsiteX2960" fmla="*/ 61371 w 1628481"/>
              <a:gd name="connsiteY2960" fmla="*/ 569731 h 1887361"/>
              <a:gd name="connsiteX2961" fmla="*/ 50874 w 1628481"/>
              <a:gd name="connsiteY2961" fmla="*/ 579329 h 1887361"/>
              <a:gd name="connsiteX2962" fmla="*/ 40639 w 1628481"/>
              <a:gd name="connsiteY2962" fmla="*/ 600473 h 1887361"/>
              <a:gd name="connsiteX2963" fmla="*/ 46113 w 1628481"/>
              <a:gd name="connsiteY2963" fmla="*/ 576742 h 1887361"/>
              <a:gd name="connsiteX2964" fmla="*/ 55823 w 1628481"/>
              <a:gd name="connsiteY2964" fmla="*/ 562421 h 1887361"/>
              <a:gd name="connsiteX2965" fmla="*/ 57360 w 1628481"/>
              <a:gd name="connsiteY2965" fmla="*/ 549112 h 1887361"/>
              <a:gd name="connsiteX2966" fmla="*/ 48775 w 1628481"/>
              <a:gd name="connsiteY2966" fmla="*/ 551108 h 1887361"/>
              <a:gd name="connsiteX2967" fmla="*/ 46906 w 1628481"/>
              <a:gd name="connsiteY2967" fmla="*/ 553339 h 1887361"/>
              <a:gd name="connsiteX2968" fmla="*/ 44433 w 1628481"/>
              <a:gd name="connsiteY2968" fmla="*/ 550932 h 1887361"/>
              <a:gd name="connsiteX2969" fmla="*/ 70856 w 1628481"/>
              <a:gd name="connsiteY2969" fmla="*/ 538727 h 1887361"/>
              <a:gd name="connsiteX2970" fmla="*/ 55148 w 1628481"/>
              <a:gd name="connsiteY2970" fmla="*/ 531867 h 1887361"/>
              <a:gd name="connsiteX2971" fmla="*/ 72356 w 1628481"/>
              <a:gd name="connsiteY2971" fmla="*/ 532092 h 1887361"/>
              <a:gd name="connsiteX2972" fmla="*/ 75317 w 1628481"/>
              <a:gd name="connsiteY2972" fmla="*/ 523094 h 1887361"/>
              <a:gd name="connsiteX2973" fmla="*/ 78767 w 1628481"/>
              <a:gd name="connsiteY2973" fmla="*/ 514359 h 1887361"/>
              <a:gd name="connsiteX2974" fmla="*/ 79741 w 1628481"/>
              <a:gd name="connsiteY2974" fmla="*/ 495802 h 1887361"/>
              <a:gd name="connsiteX2975" fmla="*/ 93388 w 1628481"/>
              <a:gd name="connsiteY2975" fmla="*/ 491265 h 1887361"/>
              <a:gd name="connsiteX2976" fmla="*/ 113969 w 1628481"/>
              <a:gd name="connsiteY2976" fmla="*/ 498388 h 1887361"/>
              <a:gd name="connsiteX2977" fmla="*/ 141937 w 1628481"/>
              <a:gd name="connsiteY2977" fmla="*/ 481218 h 1887361"/>
              <a:gd name="connsiteX2978" fmla="*/ 136763 w 1628481"/>
              <a:gd name="connsiteY2978" fmla="*/ 468247 h 1887361"/>
              <a:gd name="connsiteX2979" fmla="*/ 152471 w 1628481"/>
              <a:gd name="connsiteY2979" fmla="*/ 458649 h 1887361"/>
              <a:gd name="connsiteX2980" fmla="*/ 171216 w 1628481"/>
              <a:gd name="connsiteY2980" fmla="*/ 455650 h 1887361"/>
              <a:gd name="connsiteX2981" fmla="*/ 178714 w 1628481"/>
              <a:gd name="connsiteY2981" fmla="*/ 432631 h 1887361"/>
              <a:gd name="connsiteX2982" fmla="*/ 199933 w 1628481"/>
              <a:gd name="connsiteY2982" fmla="*/ 404102 h 1887361"/>
              <a:gd name="connsiteX2983" fmla="*/ 206044 w 1628481"/>
              <a:gd name="connsiteY2983" fmla="*/ 398366 h 1887361"/>
              <a:gd name="connsiteX2984" fmla="*/ 211968 w 1628481"/>
              <a:gd name="connsiteY2984" fmla="*/ 392667 h 1887361"/>
              <a:gd name="connsiteX2985" fmla="*/ 222990 w 1628481"/>
              <a:gd name="connsiteY2985" fmla="*/ 380783 h 1887361"/>
              <a:gd name="connsiteX2986" fmla="*/ 242859 w 1628481"/>
              <a:gd name="connsiteY2986" fmla="*/ 355440 h 1887361"/>
              <a:gd name="connsiteX2987" fmla="*/ 261117 w 1628481"/>
              <a:gd name="connsiteY2987" fmla="*/ 328710 h 1887361"/>
              <a:gd name="connsiteX2988" fmla="*/ 279524 w 1628481"/>
              <a:gd name="connsiteY2988" fmla="*/ 301642 h 1887361"/>
              <a:gd name="connsiteX2989" fmla="*/ 289009 w 1628481"/>
              <a:gd name="connsiteY2989" fmla="*/ 288071 h 1887361"/>
              <a:gd name="connsiteX2990" fmla="*/ 298719 w 1628481"/>
              <a:gd name="connsiteY2990" fmla="*/ 275287 h 1887361"/>
              <a:gd name="connsiteX2991" fmla="*/ 319938 w 1628481"/>
              <a:gd name="connsiteY2991" fmla="*/ 250806 h 1887361"/>
              <a:gd name="connsiteX2992" fmla="*/ 344644 w 1628481"/>
              <a:gd name="connsiteY2992" fmla="*/ 229362 h 1887361"/>
              <a:gd name="connsiteX2993" fmla="*/ 373698 w 1628481"/>
              <a:gd name="connsiteY2993" fmla="*/ 212304 h 1887361"/>
              <a:gd name="connsiteX2994" fmla="*/ 362714 w 1628481"/>
              <a:gd name="connsiteY2994" fmla="*/ 231237 h 1887361"/>
              <a:gd name="connsiteX2995" fmla="*/ 382284 w 1628481"/>
              <a:gd name="connsiteY2995" fmla="*/ 247695 h 1887361"/>
              <a:gd name="connsiteX2996" fmla="*/ 398179 w 1628481"/>
              <a:gd name="connsiteY2996" fmla="*/ 231049 h 1887361"/>
              <a:gd name="connsiteX2997" fmla="*/ 411975 w 1628481"/>
              <a:gd name="connsiteY2997" fmla="*/ 217928 h 1887361"/>
              <a:gd name="connsiteX2998" fmla="*/ 415462 w 1628481"/>
              <a:gd name="connsiteY2998" fmla="*/ 244545 h 1887361"/>
              <a:gd name="connsiteX2999" fmla="*/ 407177 w 1628481"/>
              <a:gd name="connsiteY2999" fmla="*/ 261566 h 1887361"/>
              <a:gd name="connsiteX3000" fmla="*/ 399679 w 1628481"/>
              <a:gd name="connsiteY3000" fmla="*/ 282860 h 1887361"/>
              <a:gd name="connsiteX3001" fmla="*/ 448041 w 1628481"/>
              <a:gd name="connsiteY3001" fmla="*/ 281023 h 1887361"/>
              <a:gd name="connsiteX3002" fmla="*/ 452277 w 1628481"/>
              <a:gd name="connsiteY3002" fmla="*/ 296844 h 1887361"/>
              <a:gd name="connsiteX3003" fmla="*/ 437731 w 1628481"/>
              <a:gd name="connsiteY3003" fmla="*/ 327098 h 1887361"/>
              <a:gd name="connsiteX3004" fmla="*/ 455651 w 1628481"/>
              <a:gd name="connsiteY3004" fmla="*/ 318475 h 1887361"/>
              <a:gd name="connsiteX3005" fmla="*/ 467835 w 1628481"/>
              <a:gd name="connsiteY3005" fmla="*/ 301455 h 1887361"/>
              <a:gd name="connsiteX3006" fmla="*/ 454002 w 1628481"/>
              <a:gd name="connsiteY3006" fmla="*/ 292720 h 1887361"/>
              <a:gd name="connsiteX3007" fmla="*/ 462699 w 1628481"/>
              <a:gd name="connsiteY3007" fmla="*/ 272063 h 1887361"/>
              <a:gd name="connsiteX3008" fmla="*/ 455501 w 1628481"/>
              <a:gd name="connsiteY3008" fmla="*/ 257329 h 1887361"/>
              <a:gd name="connsiteX3009" fmla="*/ 483393 w 1628481"/>
              <a:gd name="connsiteY3009" fmla="*/ 220477 h 1887361"/>
              <a:gd name="connsiteX3010" fmla="*/ 511736 w 1628481"/>
              <a:gd name="connsiteY3010" fmla="*/ 183999 h 1887361"/>
              <a:gd name="connsiteX3011" fmla="*/ 507724 w 1628481"/>
              <a:gd name="connsiteY3011" fmla="*/ 151308 h 1887361"/>
              <a:gd name="connsiteX3012" fmla="*/ 538316 w 1628481"/>
              <a:gd name="connsiteY3012" fmla="*/ 133651 h 1887361"/>
              <a:gd name="connsiteX3013" fmla="*/ 566771 w 1628481"/>
              <a:gd name="connsiteY3013" fmla="*/ 115431 h 1887361"/>
              <a:gd name="connsiteX3014" fmla="*/ 554399 w 1628481"/>
              <a:gd name="connsiteY3014" fmla="*/ 111682 h 1887361"/>
              <a:gd name="connsiteX3015" fmla="*/ 556161 w 1628481"/>
              <a:gd name="connsiteY3015" fmla="*/ 101110 h 1887361"/>
              <a:gd name="connsiteX3016" fmla="*/ 514922 w 1628481"/>
              <a:gd name="connsiteY3016" fmla="*/ 135600 h 1887361"/>
              <a:gd name="connsiteX3017" fmla="*/ 517472 w 1628481"/>
              <a:gd name="connsiteY3017" fmla="*/ 107783 h 1887361"/>
              <a:gd name="connsiteX3018" fmla="*/ 557548 w 1628481"/>
              <a:gd name="connsiteY3018" fmla="*/ 94062 h 1887361"/>
              <a:gd name="connsiteX3019" fmla="*/ 561514 w 1628481"/>
              <a:gd name="connsiteY3019" fmla="*/ 99982 h 1887361"/>
              <a:gd name="connsiteX3020" fmla="*/ 561447 w 1628481"/>
              <a:gd name="connsiteY3020" fmla="*/ 100022 h 1887361"/>
              <a:gd name="connsiteX3021" fmla="*/ 561566 w 1628481"/>
              <a:gd name="connsiteY3021" fmla="*/ 100059 h 1887361"/>
              <a:gd name="connsiteX3022" fmla="*/ 565309 w 1628481"/>
              <a:gd name="connsiteY3022" fmla="*/ 105646 h 1887361"/>
              <a:gd name="connsiteX3023" fmla="*/ 567595 w 1628481"/>
              <a:gd name="connsiteY3023" fmla="*/ 101897 h 1887361"/>
              <a:gd name="connsiteX3024" fmla="*/ 561566 w 1628481"/>
              <a:gd name="connsiteY3024" fmla="*/ 100059 h 1887361"/>
              <a:gd name="connsiteX3025" fmla="*/ 561514 w 1628481"/>
              <a:gd name="connsiteY3025" fmla="*/ 99982 h 1887361"/>
              <a:gd name="connsiteX3026" fmla="*/ 588234 w 1628481"/>
              <a:gd name="connsiteY3026" fmla="*/ 83930 h 1887361"/>
              <a:gd name="connsiteX3027" fmla="*/ 622893 w 1628481"/>
              <a:gd name="connsiteY3027" fmla="*/ 73405 h 1887361"/>
              <a:gd name="connsiteX3028" fmla="*/ 623193 w 1628481"/>
              <a:gd name="connsiteY3028" fmla="*/ 80003 h 1887361"/>
              <a:gd name="connsiteX3029" fmla="*/ 659408 w 1628481"/>
              <a:gd name="connsiteY3029" fmla="*/ 73742 h 1887361"/>
              <a:gd name="connsiteX3030" fmla="*/ 697273 w 1628481"/>
              <a:gd name="connsiteY3030" fmla="*/ 63807 h 1887361"/>
              <a:gd name="connsiteX3031" fmla="*/ 675641 w 1628481"/>
              <a:gd name="connsiteY3031" fmla="*/ 76779 h 1887361"/>
              <a:gd name="connsiteX3032" fmla="*/ 648873 w 1628481"/>
              <a:gd name="connsiteY3032" fmla="*/ 86864 h 1887361"/>
              <a:gd name="connsiteX3033" fmla="*/ 622630 w 1628481"/>
              <a:gd name="connsiteY3033" fmla="*/ 95561 h 1887361"/>
              <a:gd name="connsiteX3034" fmla="*/ 602498 w 1628481"/>
              <a:gd name="connsiteY3034" fmla="*/ 103996 h 1887361"/>
              <a:gd name="connsiteX3035" fmla="*/ 759431 w 1628481"/>
              <a:gd name="connsiteY3035" fmla="*/ 75092 h 1887361"/>
              <a:gd name="connsiteX3036" fmla="*/ 781250 w 1628481"/>
              <a:gd name="connsiteY3036" fmla="*/ 64145 h 1887361"/>
              <a:gd name="connsiteX3037" fmla="*/ 804268 w 1628481"/>
              <a:gd name="connsiteY3037" fmla="*/ 63657 h 1887361"/>
              <a:gd name="connsiteX3038" fmla="*/ 790472 w 1628481"/>
              <a:gd name="connsiteY3038" fmla="*/ 84652 h 1887361"/>
              <a:gd name="connsiteX3039" fmla="*/ 797295 w 1628481"/>
              <a:gd name="connsiteY3039" fmla="*/ 87201 h 1887361"/>
              <a:gd name="connsiteX3040" fmla="*/ 773752 w 1628481"/>
              <a:gd name="connsiteY3040" fmla="*/ 95899 h 1887361"/>
              <a:gd name="connsiteX3041" fmla="*/ 742448 w 1628481"/>
              <a:gd name="connsiteY3041" fmla="*/ 96873 h 1887361"/>
              <a:gd name="connsiteX3042" fmla="*/ 750246 w 1628481"/>
              <a:gd name="connsiteY3042" fmla="*/ 89375 h 1887361"/>
              <a:gd name="connsiteX3043" fmla="*/ 718829 w 1628481"/>
              <a:gd name="connsiteY3043" fmla="*/ 93537 h 1887361"/>
              <a:gd name="connsiteX3044" fmla="*/ 720666 w 1628481"/>
              <a:gd name="connsiteY3044" fmla="*/ 106396 h 1887361"/>
              <a:gd name="connsiteX3045" fmla="*/ 712756 w 1628481"/>
              <a:gd name="connsiteY3045" fmla="*/ 107558 h 1887361"/>
              <a:gd name="connsiteX3046" fmla="*/ 714930 w 1628481"/>
              <a:gd name="connsiteY3046" fmla="*/ 97398 h 1887361"/>
              <a:gd name="connsiteX3047" fmla="*/ 663082 w 1628481"/>
              <a:gd name="connsiteY3047" fmla="*/ 108983 h 1887361"/>
              <a:gd name="connsiteX3048" fmla="*/ 696823 w 1628481"/>
              <a:gd name="connsiteY3048" fmla="*/ 103434 h 1887361"/>
              <a:gd name="connsiteX3049" fmla="*/ 710431 w 1628481"/>
              <a:gd name="connsiteY3049" fmla="*/ 104671 h 1887361"/>
              <a:gd name="connsiteX3050" fmla="*/ 684938 w 1628481"/>
              <a:gd name="connsiteY3050" fmla="*/ 148197 h 1887361"/>
              <a:gd name="connsiteX3051" fmla="*/ 667206 w 1628481"/>
              <a:gd name="connsiteY3051" fmla="*/ 144448 h 1887361"/>
              <a:gd name="connsiteX3052" fmla="*/ 662445 w 1628481"/>
              <a:gd name="connsiteY3052" fmla="*/ 128777 h 1887361"/>
              <a:gd name="connsiteX3053" fmla="*/ 668555 w 1628481"/>
              <a:gd name="connsiteY3053" fmla="*/ 121279 h 1887361"/>
              <a:gd name="connsiteX3054" fmla="*/ 650598 w 1628481"/>
              <a:gd name="connsiteY3054" fmla="*/ 121804 h 1887361"/>
              <a:gd name="connsiteX3055" fmla="*/ 632828 w 1628481"/>
              <a:gd name="connsiteY3055" fmla="*/ 137925 h 1887361"/>
              <a:gd name="connsiteX3056" fmla="*/ 630991 w 1628481"/>
              <a:gd name="connsiteY3056" fmla="*/ 148122 h 1887361"/>
              <a:gd name="connsiteX3057" fmla="*/ 613708 w 1628481"/>
              <a:gd name="connsiteY3057" fmla="*/ 158357 h 1887361"/>
              <a:gd name="connsiteX3058" fmla="*/ 624955 w 1628481"/>
              <a:gd name="connsiteY3058" fmla="*/ 165854 h 1887361"/>
              <a:gd name="connsiteX3059" fmla="*/ 612058 w 1628481"/>
              <a:gd name="connsiteY3059" fmla="*/ 188611 h 1887361"/>
              <a:gd name="connsiteX3060" fmla="*/ 628516 w 1628481"/>
              <a:gd name="connsiteY3060" fmla="*/ 191760 h 1887361"/>
              <a:gd name="connsiteX3061" fmla="*/ 608609 w 1628481"/>
              <a:gd name="connsiteY3061" fmla="*/ 212717 h 1887361"/>
              <a:gd name="connsiteX3062" fmla="*/ 626979 w 1628481"/>
              <a:gd name="connsiteY3062" fmla="*/ 212042 h 1887361"/>
              <a:gd name="connsiteX3063" fmla="*/ 613483 w 1628481"/>
              <a:gd name="connsiteY3063" fmla="*/ 221602 h 1887361"/>
              <a:gd name="connsiteX3064" fmla="*/ 615207 w 1628481"/>
              <a:gd name="connsiteY3064" fmla="*/ 231162 h 1887361"/>
              <a:gd name="connsiteX3065" fmla="*/ 639613 w 1628481"/>
              <a:gd name="connsiteY3065" fmla="*/ 229325 h 1887361"/>
              <a:gd name="connsiteX3066" fmla="*/ 641263 w 1628481"/>
              <a:gd name="connsiteY3066" fmla="*/ 238997 h 1887361"/>
              <a:gd name="connsiteX3067" fmla="*/ 672304 w 1628481"/>
              <a:gd name="connsiteY3067" fmla="*/ 215566 h 1887361"/>
              <a:gd name="connsiteX3068" fmla="*/ 700234 w 1628481"/>
              <a:gd name="connsiteY3068" fmla="*/ 188461 h 1887361"/>
              <a:gd name="connsiteX3069" fmla="*/ 729326 w 1628481"/>
              <a:gd name="connsiteY3069" fmla="*/ 175114 h 1887361"/>
              <a:gd name="connsiteX3070" fmla="*/ 758418 w 1628481"/>
              <a:gd name="connsiteY3070" fmla="*/ 157119 h 1887361"/>
              <a:gd name="connsiteX3071" fmla="*/ 751183 w 1628481"/>
              <a:gd name="connsiteY3071" fmla="*/ 141674 h 1887361"/>
              <a:gd name="connsiteX3072" fmla="*/ 767378 w 1628481"/>
              <a:gd name="connsiteY3072" fmla="*/ 137925 h 1887361"/>
              <a:gd name="connsiteX3073" fmla="*/ 781362 w 1628481"/>
              <a:gd name="connsiteY3073" fmla="*/ 131739 h 1887361"/>
              <a:gd name="connsiteX3074" fmla="*/ 810417 w 1628481"/>
              <a:gd name="connsiteY3074" fmla="*/ 134813 h 1887361"/>
              <a:gd name="connsiteX3075" fmla="*/ 808955 w 1628481"/>
              <a:gd name="connsiteY3075" fmla="*/ 141524 h 1887361"/>
              <a:gd name="connsiteX3076" fmla="*/ 817202 w 1628481"/>
              <a:gd name="connsiteY3076" fmla="*/ 150484 h 1887361"/>
              <a:gd name="connsiteX3077" fmla="*/ 837297 w 1628481"/>
              <a:gd name="connsiteY3077" fmla="*/ 145310 h 1887361"/>
              <a:gd name="connsiteX3078" fmla="*/ 840258 w 1628481"/>
              <a:gd name="connsiteY3078" fmla="*/ 158094 h 1887361"/>
              <a:gd name="connsiteX3079" fmla="*/ 853455 w 1628481"/>
              <a:gd name="connsiteY3079" fmla="*/ 170016 h 1887361"/>
              <a:gd name="connsiteX3080" fmla="*/ 863840 w 1628481"/>
              <a:gd name="connsiteY3080" fmla="*/ 143098 h 1887361"/>
              <a:gd name="connsiteX3081" fmla="*/ 881572 w 1628481"/>
              <a:gd name="connsiteY3081" fmla="*/ 128777 h 1887361"/>
              <a:gd name="connsiteX3082" fmla="*/ 895706 w 1628481"/>
              <a:gd name="connsiteY3082" fmla="*/ 111457 h 1887361"/>
              <a:gd name="connsiteX3083" fmla="*/ 943130 w 1628481"/>
              <a:gd name="connsiteY3083" fmla="*/ 118392 h 1887361"/>
              <a:gd name="connsiteX3084" fmla="*/ 955877 w 1628481"/>
              <a:gd name="connsiteY3084" fmla="*/ 130727 h 1887361"/>
              <a:gd name="connsiteX3085" fmla="*/ 979570 w 1628481"/>
              <a:gd name="connsiteY3085" fmla="*/ 100360 h 1887361"/>
              <a:gd name="connsiteX3086" fmla="*/ 969786 w 1628481"/>
              <a:gd name="connsiteY3086" fmla="*/ 87726 h 1887361"/>
              <a:gd name="connsiteX3087" fmla="*/ 1001314 w 1628481"/>
              <a:gd name="connsiteY3087" fmla="*/ 73405 h 1887361"/>
              <a:gd name="connsiteX3088" fmla="*/ 1000827 w 1628481"/>
              <a:gd name="connsiteY3088" fmla="*/ 53948 h 1887361"/>
              <a:gd name="connsiteX3089" fmla="*/ 1004051 w 1628481"/>
              <a:gd name="connsiteY3089" fmla="*/ 63582 h 1887361"/>
              <a:gd name="connsiteX3090" fmla="*/ 1013649 w 1628481"/>
              <a:gd name="connsiteY3090" fmla="*/ 50311 h 1887361"/>
              <a:gd name="connsiteX3091" fmla="*/ 1016798 w 1628481"/>
              <a:gd name="connsiteY3091" fmla="*/ 59908 h 1887361"/>
              <a:gd name="connsiteX3092" fmla="*/ 1032356 w 1628481"/>
              <a:gd name="connsiteY3092" fmla="*/ 46450 h 1887361"/>
              <a:gd name="connsiteX3093" fmla="*/ 1053688 w 1628481"/>
              <a:gd name="connsiteY3093" fmla="*/ 49186 h 1887361"/>
              <a:gd name="connsiteX3094" fmla="*/ 1053050 w 1628481"/>
              <a:gd name="connsiteY3094" fmla="*/ 36177 h 1887361"/>
              <a:gd name="connsiteX3095" fmla="*/ 1079818 w 1628481"/>
              <a:gd name="connsiteY3095" fmla="*/ 45437 h 1887361"/>
              <a:gd name="connsiteX3096" fmla="*/ 1076331 w 1628481"/>
              <a:gd name="connsiteY3096" fmla="*/ 32503 h 1887361"/>
              <a:gd name="connsiteX3097" fmla="*/ 1082292 w 1628481"/>
              <a:gd name="connsiteY3097" fmla="*/ 42176 h 1887361"/>
              <a:gd name="connsiteX3098" fmla="*/ 1091665 w 1628481"/>
              <a:gd name="connsiteY3098" fmla="*/ 45250 h 1887361"/>
              <a:gd name="connsiteX3099" fmla="*/ 1106661 w 1628481"/>
              <a:gd name="connsiteY3099" fmla="*/ 35390 h 1887361"/>
              <a:gd name="connsiteX3100" fmla="*/ 1104636 w 1628481"/>
              <a:gd name="connsiteY3100" fmla="*/ 41913 h 1887361"/>
              <a:gd name="connsiteX3101" fmla="*/ 1117983 w 1628481"/>
              <a:gd name="connsiteY3101" fmla="*/ 41913 h 1887361"/>
              <a:gd name="connsiteX3102" fmla="*/ 1125481 w 1628481"/>
              <a:gd name="connsiteY3102" fmla="*/ 22381 h 1887361"/>
              <a:gd name="connsiteX3103" fmla="*/ 1106736 w 1628481"/>
              <a:gd name="connsiteY3103" fmla="*/ 15970 h 1887361"/>
              <a:gd name="connsiteX3104" fmla="*/ 1136503 w 1628481"/>
              <a:gd name="connsiteY3104" fmla="*/ 15970 h 1887361"/>
              <a:gd name="connsiteX3105" fmla="*/ 1176129 w 1628481"/>
              <a:gd name="connsiteY3105" fmla="*/ 0 h 1887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</a:cxnLst>
            <a:rect l="l" t="t" r="r" b="b"/>
            <a:pathLst>
              <a:path w="1628481" h="1887361">
                <a:moveTo>
                  <a:pt x="558336" y="1866502"/>
                </a:moveTo>
                <a:cubicBezTo>
                  <a:pt x="559348" y="1876587"/>
                  <a:pt x="565834" y="1867965"/>
                  <a:pt x="568796" y="1877299"/>
                </a:cubicBezTo>
                <a:cubicBezTo>
                  <a:pt x="564841" y="1881490"/>
                  <a:pt x="559945" y="1884677"/>
                  <a:pt x="554512" y="1886597"/>
                </a:cubicBezTo>
                <a:cubicBezTo>
                  <a:pt x="552097" y="1887642"/>
                  <a:pt x="549351" y="1887615"/>
                  <a:pt x="546957" y="1886521"/>
                </a:cubicBezTo>
                <a:cubicBezTo>
                  <a:pt x="544563" y="1885428"/>
                  <a:pt x="542745" y="1883371"/>
                  <a:pt x="541953" y="1880861"/>
                </a:cubicBezTo>
                <a:lnTo>
                  <a:pt x="542141" y="1880861"/>
                </a:lnTo>
                <a:cubicBezTo>
                  <a:pt x="548326" y="1877562"/>
                  <a:pt x="557137" y="1883185"/>
                  <a:pt x="558336" y="1866502"/>
                </a:cubicBezTo>
                <a:close/>
                <a:moveTo>
                  <a:pt x="569921" y="1864328"/>
                </a:moveTo>
                <a:cubicBezTo>
                  <a:pt x="580755" y="1861966"/>
                  <a:pt x="573669" y="1883260"/>
                  <a:pt x="569921" y="1864328"/>
                </a:cubicBezTo>
                <a:close/>
                <a:moveTo>
                  <a:pt x="369050" y="1858030"/>
                </a:moveTo>
                <a:cubicBezTo>
                  <a:pt x="375986" y="1850794"/>
                  <a:pt x="375874" y="1866577"/>
                  <a:pt x="383484" y="1865528"/>
                </a:cubicBezTo>
                <a:cubicBezTo>
                  <a:pt x="379398" y="1870851"/>
                  <a:pt x="369575" y="1862641"/>
                  <a:pt x="369050" y="1858030"/>
                </a:cubicBezTo>
                <a:close/>
                <a:moveTo>
                  <a:pt x="684414" y="1841347"/>
                </a:moveTo>
                <a:cubicBezTo>
                  <a:pt x="686476" y="1840635"/>
                  <a:pt x="686026" y="1847908"/>
                  <a:pt x="688463" y="1845958"/>
                </a:cubicBezTo>
                <a:cubicBezTo>
                  <a:pt x="687713" y="1856755"/>
                  <a:pt x="683402" y="1849595"/>
                  <a:pt x="680665" y="1850157"/>
                </a:cubicBezTo>
                <a:cubicBezTo>
                  <a:pt x="680665" y="1841347"/>
                  <a:pt x="685202" y="1854731"/>
                  <a:pt x="684414" y="1841347"/>
                </a:cubicBezTo>
                <a:close/>
                <a:moveTo>
                  <a:pt x="392894" y="1830212"/>
                </a:moveTo>
                <a:cubicBezTo>
                  <a:pt x="397768" y="1830437"/>
                  <a:pt x="399830" y="1833961"/>
                  <a:pt x="402304" y="1836323"/>
                </a:cubicBezTo>
                <a:cubicBezTo>
                  <a:pt x="404778" y="1838685"/>
                  <a:pt x="407815" y="1840072"/>
                  <a:pt x="413551" y="1835761"/>
                </a:cubicBezTo>
                <a:cubicBezTo>
                  <a:pt x="406090" y="1835498"/>
                  <a:pt x="401367" y="1823614"/>
                  <a:pt x="393044" y="1830287"/>
                </a:cubicBezTo>
                <a:close/>
                <a:moveTo>
                  <a:pt x="339059" y="1817653"/>
                </a:moveTo>
                <a:cubicBezTo>
                  <a:pt x="342604" y="1815782"/>
                  <a:pt x="346991" y="1816920"/>
                  <a:pt x="349181" y="1820278"/>
                </a:cubicBezTo>
                <a:cubicBezTo>
                  <a:pt x="351805" y="1823239"/>
                  <a:pt x="354504" y="1827588"/>
                  <a:pt x="357466" y="1830475"/>
                </a:cubicBezTo>
                <a:cubicBezTo>
                  <a:pt x="359566" y="1831037"/>
                  <a:pt x="354617" y="1830475"/>
                  <a:pt x="349106" y="1828413"/>
                </a:cubicBezTo>
                <a:cubicBezTo>
                  <a:pt x="343595" y="1826351"/>
                  <a:pt x="338384" y="1822677"/>
                  <a:pt x="339059" y="1817653"/>
                </a:cubicBezTo>
                <a:close/>
                <a:moveTo>
                  <a:pt x="835685" y="1808506"/>
                </a:moveTo>
                <a:cubicBezTo>
                  <a:pt x="835985" y="1811055"/>
                  <a:pt x="836060" y="1814917"/>
                  <a:pt x="836848" y="1815179"/>
                </a:cubicBezTo>
                <a:lnTo>
                  <a:pt x="835399" y="1808628"/>
                </a:lnTo>
                <a:close/>
                <a:moveTo>
                  <a:pt x="640026" y="1808365"/>
                </a:moveTo>
                <a:cubicBezTo>
                  <a:pt x="643166" y="1806660"/>
                  <a:pt x="646156" y="1805900"/>
                  <a:pt x="648349" y="1809331"/>
                </a:cubicBezTo>
                <a:cubicBezTo>
                  <a:pt x="644225" y="1809668"/>
                  <a:pt x="635790" y="1818328"/>
                  <a:pt x="630804" y="1813080"/>
                </a:cubicBezTo>
                <a:cubicBezTo>
                  <a:pt x="633597" y="1812724"/>
                  <a:pt x="636887" y="1810071"/>
                  <a:pt x="640026" y="1808365"/>
                </a:cubicBezTo>
                <a:close/>
                <a:moveTo>
                  <a:pt x="848507" y="1804982"/>
                </a:moveTo>
                <a:cubicBezTo>
                  <a:pt x="849931" y="1817578"/>
                  <a:pt x="844870" y="1808318"/>
                  <a:pt x="843108" y="1810193"/>
                </a:cubicBezTo>
                <a:cubicBezTo>
                  <a:pt x="843108" y="1798946"/>
                  <a:pt x="846482" y="1811805"/>
                  <a:pt x="848507" y="1804982"/>
                </a:cubicBezTo>
                <a:close/>
                <a:moveTo>
                  <a:pt x="829724" y="1803820"/>
                </a:moveTo>
                <a:cubicBezTo>
                  <a:pt x="829781" y="1802583"/>
                  <a:pt x="832264" y="1802395"/>
                  <a:pt x="834383" y="1804031"/>
                </a:cubicBezTo>
                <a:lnTo>
                  <a:pt x="835399" y="1808628"/>
                </a:lnTo>
                <a:lnTo>
                  <a:pt x="833286" y="1809527"/>
                </a:lnTo>
                <a:cubicBezTo>
                  <a:pt x="832752" y="1810802"/>
                  <a:pt x="832218" y="1812086"/>
                  <a:pt x="830887" y="1810605"/>
                </a:cubicBezTo>
                <a:cubicBezTo>
                  <a:pt x="831123" y="1808280"/>
                  <a:pt x="830721" y="1805934"/>
                  <a:pt x="829724" y="1803820"/>
                </a:cubicBezTo>
                <a:close/>
                <a:moveTo>
                  <a:pt x="379585" y="1795684"/>
                </a:moveTo>
                <a:cubicBezTo>
                  <a:pt x="380410" y="1797859"/>
                  <a:pt x="377673" y="1799058"/>
                  <a:pt x="374824" y="1800258"/>
                </a:cubicBezTo>
                <a:lnTo>
                  <a:pt x="374711" y="1800221"/>
                </a:lnTo>
                <a:cubicBezTo>
                  <a:pt x="379735" y="1802732"/>
                  <a:pt x="383597" y="1809518"/>
                  <a:pt x="390832" y="1804269"/>
                </a:cubicBezTo>
                <a:cubicBezTo>
                  <a:pt x="383334" y="1805769"/>
                  <a:pt x="388808" y="1792310"/>
                  <a:pt x="379585" y="1795684"/>
                </a:cubicBezTo>
                <a:close/>
                <a:moveTo>
                  <a:pt x="451265" y="1795309"/>
                </a:moveTo>
                <a:cubicBezTo>
                  <a:pt x="442568" y="1790923"/>
                  <a:pt x="430721" y="1801270"/>
                  <a:pt x="420224" y="1802582"/>
                </a:cubicBezTo>
                <a:cubicBezTo>
                  <a:pt x="417562" y="1810080"/>
                  <a:pt x="425697" y="1802207"/>
                  <a:pt x="421911" y="1808806"/>
                </a:cubicBezTo>
                <a:cubicBezTo>
                  <a:pt x="417525" y="1811317"/>
                  <a:pt x="412239" y="1817991"/>
                  <a:pt x="408040" y="1818066"/>
                </a:cubicBezTo>
                <a:cubicBezTo>
                  <a:pt x="408040" y="1815179"/>
                  <a:pt x="405191" y="1813529"/>
                  <a:pt x="401592" y="1812367"/>
                </a:cubicBezTo>
                <a:cubicBezTo>
                  <a:pt x="397993" y="1811205"/>
                  <a:pt x="393644" y="1810568"/>
                  <a:pt x="390944" y="1809818"/>
                </a:cubicBezTo>
                <a:cubicBezTo>
                  <a:pt x="391111" y="1811495"/>
                  <a:pt x="391690" y="1813105"/>
                  <a:pt x="392632" y="1814504"/>
                </a:cubicBezTo>
                <a:cubicBezTo>
                  <a:pt x="393682" y="1815843"/>
                  <a:pt x="394949" y="1816996"/>
                  <a:pt x="396381" y="1817916"/>
                </a:cubicBezTo>
                <a:cubicBezTo>
                  <a:pt x="399549" y="1819831"/>
                  <a:pt x="403004" y="1821223"/>
                  <a:pt x="406615" y="1822040"/>
                </a:cubicBezTo>
                <a:cubicBezTo>
                  <a:pt x="413776" y="1823689"/>
                  <a:pt x="421574" y="1824139"/>
                  <a:pt x="424235" y="1827476"/>
                </a:cubicBezTo>
                <a:cubicBezTo>
                  <a:pt x="422961" y="1822714"/>
                  <a:pt x="426785" y="1821365"/>
                  <a:pt x="430421" y="1819978"/>
                </a:cubicBezTo>
                <a:cubicBezTo>
                  <a:pt x="434058" y="1818590"/>
                  <a:pt x="437657" y="1816941"/>
                  <a:pt x="436532" y="1812480"/>
                </a:cubicBezTo>
                <a:cubicBezTo>
                  <a:pt x="432783" y="1815104"/>
                  <a:pt x="429559" y="1812217"/>
                  <a:pt x="425285" y="1816229"/>
                </a:cubicBezTo>
                <a:cubicBezTo>
                  <a:pt x="424364" y="1813363"/>
                  <a:pt x="424273" y="1810296"/>
                  <a:pt x="425023" y="1807381"/>
                </a:cubicBezTo>
                <a:cubicBezTo>
                  <a:pt x="434020" y="1804644"/>
                  <a:pt x="442493" y="1803632"/>
                  <a:pt x="451265" y="1795309"/>
                </a:cubicBezTo>
                <a:close/>
                <a:moveTo>
                  <a:pt x="247049" y="1786621"/>
                </a:moveTo>
                <a:cubicBezTo>
                  <a:pt x="250742" y="1786874"/>
                  <a:pt x="254125" y="1788130"/>
                  <a:pt x="257368" y="1789424"/>
                </a:cubicBezTo>
                <a:cubicBezTo>
                  <a:pt x="263854" y="1792010"/>
                  <a:pt x="269965" y="1795010"/>
                  <a:pt x="276713" y="1790923"/>
                </a:cubicBezTo>
                <a:cubicBezTo>
                  <a:pt x="269965" y="1802395"/>
                  <a:pt x="289460" y="1792910"/>
                  <a:pt x="281212" y="1806819"/>
                </a:cubicBezTo>
                <a:cubicBezTo>
                  <a:pt x="274116" y="1802352"/>
                  <a:pt x="266414" y="1798931"/>
                  <a:pt x="258343" y="1796659"/>
                </a:cubicBezTo>
                <a:cubicBezTo>
                  <a:pt x="250658" y="1794410"/>
                  <a:pt x="242747" y="1792535"/>
                  <a:pt x="234875" y="1789836"/>
                </a:cubicBezTo>
                <a:cubicBezTo>
                  <a:pt x="239355" y="1787118"/>
                  <a:pt x="243357" y="1786368"/>
                  <a:pt x="247049" y="1786621"/>
                </a:cubicBezTo>
                <a:close/>
                <a:moveTo>
                  <a:pt x="133840" y="1783912"/>
                </a:moveTo>
                <a:cubicBezTo>
                  <a:pt x="139613" y="1786762"/>
                  <a:pt x="140251" y="1792460"/>
                  <a:pt x="140213" y="1798908"/>
                </a:cubicBezTo>
                <a:cubicBezTo>
                  <a:pt x="140176" y="1805357"/>
                  <a:pt x="139913" y="1812855"/>
                  <a:pt x="142875" y="1818291"/>
                </a:cubicBezTo>
                <a:cubicBezTo>
                  <a:pt x="137523" y="1814714"/>
                  <a:pt x="134381" y="1808642"/>
                  <a:pt x="134552" y="1802207"/>
                </a:cubicBezTo>
                <a:cubicBezTo>
                  <a:pt x="135175" y="1796106"/>
                  <a:pt x="134935" y="1789947"/>
                  <a:pt x="133840" y="1783912"/>
                </a:cubicBezTo>
                <a:close/>
                <a:moveTo>
                  <a:pt x="846375" y="1778530"/>
                </a:moveTo>
                <a:cubicBezTo>
                  <a:pt x="850480" y="1776869"/>
                  <a:pt x="853699" y="1784925"/>
                  <a:pt x="844645" y="1781551"/>
                </a:cubicBezTo>
                <a:cubicBezTo>
                  <a:pt x="844008" y="1781326"/>
                  <a:pt x="843596" y="1786012"/>
                  <a:pt x="842396" y="1784212"/>
                </a:cubicBezTo>
                <a:cubicBezTo>
                  <a:pt x="843540" y="1780716"/>
                  <a:pt x="845006" y="1779083"/>
                  <a:pt x="846375" y="1778530"/>
                </a:cubicBezTo>
                <a:close/>
                <a:moveTo>
                  <a:pt x="616858" y="1777652"/>
                </a:moveTo>
                <a:cubicBezTo>
                  <a:pt x="618207" y="1772328"/>
                  <a:pt x="620269" y="1786574"/>
                  <a:pt x="620607" y="1792648"/>
                </a:cubicBezTo>
                <a:cubicBezTo>
                  <a:pt x="617982" y="1799583"/>
                  <a:pt x="617270" y="1785075"/>
                  <a:pt x="616858" y="1777652"/>
                </a:cubicBezTo>
                <a:close/>
                <a:moveTo>
                  <a:pt x="817522" y="1771410"/>
                </a:moveTo>
                <a:cubicBezTo>
                  <a:pt x="824870" y="1771747"/>
                  <a:pt x="831993" y="1774784"/>
                  <a:pt x="838947" y="1780239"/>
                </a:cubicBezTo>
                <a:cubicBezTo>
                  <a:pt x="822376" y="1781363"/>
                  <a:pt x="811504" y="1777839"/>
                  <a:pt x="794747" y="1778776"/>
                </a:cubicBezTo>
                <a:cubicBezTo>
                  <a:pt x="802601" y="1773434"/>
                  <a:pt x="810174" y="1771072"/>
                  <a:pt x="817522" y="1771410"/>
                </a:cubicBezTo>
                <a:close/>
                <a:moveTo>
                  <a:pt x="1209766" y="1762965"/>
                </a:moveTo>
                <a:lnTo>
                  <a:pt x="1209796" y="1763030"/>
                </a:lnTo>
                <a:lnTo>
                  <a:pt x="1209646" y="1763105"/>
                </a:lnTo>
                <a:close/>
                <a:moveTo>
                  <a:pt x="838497" y="1759629"/>
                </a:moveTo>
                <a:cubicBezTo>
                  <a:pt x="840522" y="1759769"/>
                  <a:pt x="842696" y="1762468"/>
                  <a:pt x="842996" y="1768279"/>
                </a:cubicBezTo>
                <a:cubicBezTo>
                  <a:pt x="839172" y="1756920"/>
                  <a:pt x="837785" y="1774540"/>
                  <a:pt x="834936" y="1766330"/>
                </a:cubicBezTo>
                <a:lnTo>
                  <a:pt x="834898" y="1766330"/>
                </a:lnTo>
                <a:cubicBezTo>
                  <a:pt x="834598" y="1761906"/>
                  <a:pt x="836473" y="1759488"/>
                  <a:pt x="838497" y="1759629"/>
                </a:cubicBezTo>
                <a:close/>
                <a:moveTo>
                  <a:pt x="829481" y="1759113"/>
                </a:moveTo>
                <a:cubicBezTo>
                  <a:pt x="830427" y="1758485"/>
                  <a:pt x="831637" y="1758813"/>
                  <a:pt x="832911" y="1759394"/>
                </a:cubicBezTo>
                <a:cubicBezTo>
                  <a:pt x="832536" y="1765842"/>
                  <a:pt x="830249" y="1765842"/>
                  <a:pt x="827663" y="1764568"/>
                </a:cubicBezTo>
                <a:lnTo>
                  <a:pt x="827625" y="1764568"/>
                </a:lnTo>
                <a:cubicBezTo>
                  <a:pt x="827850" y="1761325"/>
                  <a:pt x="828534" y="1759741"/>
                  <a:pt x="829481" y="1759113"/>
                </a:cubicBezTo>
                <a:close/>
                <a:moveTo>
                  <a:pt x="221228" y="1755720"/>
                </a:moveTo>
                <a:cubicBezTo>
                  <a:pt x="217779" y="1757557"/>
                  <a:pt x="219616" y="1759994"/>
                  <a:pt x="219879" y="1762318"/>
                </a:cubicBezTo>
                <a:cubicBezTo>
                  <a:pt x="214255" y="1759544"/>
                  <a:pt x="204283" y="1762318"/>
                  <a:pt x="200872" y="1756507"/>
                </a:cubicBezTo>
                <a:cubicBezTo>
                  <a:pt x="198247" y="1769966"/>
                  <a:pt x="232026" y="1758607"/>
                  <a:pt x="236974" y="1770754"/>
                </a:cubicBezTo>
                <a:lnTo>
                  <a:pt x="237731" y="1770400"/>
                </a:lnTo>
                <a:lnTo>
                  <a:pt x="233637" y="1766592"/>
                </a:lnTo>
                <a:lnTo>
                  <a:pt x="241834" y="1761794"/>
                </a:lnTo>
                <a:lnTo>
                  <a:pt x="233975" y="1761794"/>
                </a:lnTo>
                <a:cubicBezTo>
                  <a:pt x="228464" y="1761456"/>
                  <a:pt x="223515" y="1759957"/>
                  <a:pt x="221228" y="1755720"/>
                </a:cubicBezTo>
                <a:close/>
                <a:moveTo>
                  <a:pt x="857282" y="1755477"/>
                </a:moveTo>
                <a:lnTo>
                  <a:pt x="861117" y="1757299"/>
                </a:lnTo>
                <a:cubicBezTo>
                  <a:pt x="862012" y="1755645"/>
                  <a:pt x="862865" y="1753658"/>
                  <a:pt x="864740" y="1757145"/>
                </a:cubicBezTo>
                <a:cubicBezTo>
                  <a:pt x="863548" y="1759733"/>
                  <a:pt x="862183" y="1762238"/>
                  <a:pt x="860654" y="1764643"/>
                </a:cubicBezTo>
                <a:cubicBezTo>
                  <a:pt x="859960" y="1765561"/>
                  <a:pt x="859276" y="1765777"/>
                  <a:pt x="858685" y="1764507"/>
                </a:cubicBezTo>
                <a:close/>
                <a:moveTo>
                  <a:pt x="857242" y="1755458"/>
                </a:moveTo>
                <a:lnTo>
                  <a:pt x="857279" y="1755458"/>
                </a:lnTo>
                <a:lnTo>
                  <a:pt x="857282" y="1755477"/>
                </a:lnTo>
                <a:close/>
                <a:moveTo>
                  <a:pt x="1211295" y="1752945"/>
                </a:moveTo>
                <a:cubicBezTo>
                  <a:pt x="1212982" y="1754689"/>
                  <a:pt x="1213339" y="1757219"/>
                  <a:pt x="1212889" y="1759319"/>
                </a:cubicBezTo>
                <a:lnTo>
                  <a:pt x="1209766" y="1762965"/>
                </a:lnTo>
                <a:lnTo>
                  <a:pt x="1207289" y="1757443"/>
                </a:lnTo>
                <a:cubicBezTo>
                  <a:pt x="1207485" y="1754731"/>
                  <a:pt x="1214051" y="1758794"/>
                  <a:pt x="1211295" y="1752945"/>
                </a:cubicBezTo>
                <a:close/>
                <a:moveTo>
                  <a:pt x="309049" y="1752574"/>
                </a:moveTo>
                <a:lnTo>
                  <a:pt x="305974" y="1755926"/>
                </a:lnTo>
                <a:lnTo>
                  <a:pt x="305933" y="1757036"/>
                </a:lnTo>
                <a:lnTo>
                  <a:pt x="306752" y="1756737"/>
                </a:lnTo>
                <a:cubicBezTo>
                  <a:pt x="307811" y="1756733"/>
                  <a:pt x="308880" y="1756602"/>
                  <a:pt x="310079" y="1754783"/>
                </a:cubicBezTo>
                <a:close/>
                <a:moveTo>
                  <a:pt x="387608" y="1749347"/>
                </a:moveTo>
                <a:lnTo>
                  <a:pt x="386889" y="1749935"/>
                </a:lnTo>
                <a:lnTo>
                  <a:pt x="387648" y="1750150"/>
                </a:lnTo>
                <a:close/>
                <a:moveTo>
                  <a:pt x="459176" y="1749084"/>
                </a:moveTo>
                <a:cubicBezTo>
                  <a:pt x="451678" y="1762093"/>
                  <a:pt x="451116" y="1752758"/>
                  <a:pt x="444517" y="1761756"/>
                </a:cubicBezTo>
                <a:cubicBezTo>
                  <a:pt x="448866" y="1763855"/>
                  <a:pt x="439119" y="1773490"/>
                  <a:pt x="446317" y="1777764"/>
                </a:cubicBezTo>
                <a:cubicBezTo>
                  <a:pt x="449756" y="1773102"/>
                  <a:pt x="454186" y="1769261"/>
                  <a:pt x="459288" y="1766517"/>
                </a:cubicBezTo>
                <a:cubicBezTo>
                  <a:pt x="463037" y="1764943"/>
                  <a:pt x="464837" y="1766517"/>
                  <a:pt x="462212" y="1774390"/>
                </a:cubicBezTo>
                <a:cubicBezTo>
                  <a:pt x="465474" y="1772066"/>
                  <a:pt x="468173" y="1771916"/>
                  <a:pt x="472597" y="1762131"/>
                </a:cubicBezTo>
                <a:cubicBezTo>
                  <a:pt x="465287" y="1761644"/>
                  <a:pt x="464649" y="1760631"/>
                  <a:pt x="464499" y="1758719"/>
                </a:cubicBezTo>
                <a:cubicBezTo>
                  <a:pt x="464513" y="1757431"/>
                  <a:pt x="464258" y="1756154"/>
                  <a:pt x="463750" y="1754970"/>
                </a:cubicBezTo>
                <a:cubicBezTo>
                  <a:pt x="463326" y="1754054"/>
                  <a:pt x="462784" y="1753197"/>
                  <a:pt x="462138" y="1752421"/>
                </a:cubicBezTo>
                <a:cubicBezTo>
                  <a:pt x="461256" y="1751219"/>
                  <a:pt x="460265" y="1750102"/>
                  <a:pt x="459176" y="1749084"/>
                </a:cubicBezTo>
                <a:close/>
                <a:moveTo>
                  <a:pt x="321073" y="1741409"/>
                </a:moveTo>
                <a:lnTo>
                  <a:pt x="320408" y="1742974"/>
                </a:lnTo>
                <a:cubicBezTo>
                  <a:pt x="318899" y="1747173"/>
                  <a:pt x="317090" y="1751540"/>
                  <a:pt x="313041" y="1757070"/>
                </a:cubicBezTo>
                <a:cubicBezTo>
                  <a:pt x="314391" y="1760669"/>
                  <a:pt x="316078" y="1758644"/>
                  <a:pt x="317765" y="1756601"/>
                </a:cubicBezTo>
                <a:lnTo>
                  <a:pt x="322329" y="1756040"/>
                </a:lnTo>
                <a:lnTo>
                  <a:pt x="326725" y="1755270"/>
                </a:lnTo>
                <a:cubicBezTo>
                  <a:pt x="330054" y="1757095"/>
                  <a:pt x="333854" y="1757878"/>
                  <a:pt x="337634" y="1757520"/>
                </a:cubicBezTo>
                <a:lnTo>
                  <a:pt x="340001" y="1753132"/>
                </a:lnTo>
                <a:lnTo>
                  <a:pt x="333248" y="1755833"/>
                </a:lnTo>
                <a:cubicBezTo>
                  <a:pt x="335272" y="1751034"/>
                  <a:pt x="329161" y="1756433"/>
                  <a:pt x="331936" y="1750884"/>
                </a:cubicBezTo>
                <a:cubicBezTo>
                  <a:pt x="338084" y="1738737"/>
                  <a:pt x="334297" y="1756470"/>
                  <a:pt x="341271" y="1745523"/>
                </a:cubicBezTo>
                <a:lnTo>
                  <a:pt x="341171" y="1743854"/>
                </a:lnTo>
                <a:lnTo>
                  <a:pt x="330877" y="1744726"/>
                </a:lnTo>
                <a:close/>
                <a:moveTo>
                  <a:pt x="785552" y="1739595"/>
                </a:moveTo>
                <a:cubicBezTo>
                  <a:pt x="788242" y="1739346"/>
                  <a:pt x="790360" y="1740443"/>
                  <a:pt x="790510" y="1744023"/>
                </a:cubicBezTo>
                <a:cubicBezTo>
                  <a:pt x="787623" y="1748897"/>
                  <a:pt x="784802" y="1750397"/>
                  <a:pt x="782445" y="1749830"/>
                </a:cubicBezTo>
                <a:lnTo>
                  <a:pt x="781577" y="1748746"/>
                </a:lnTo>
                <a:lnTo>
                  <a:pt x="785503" y="1739616"/>
                </a:lnTo>
                <a:close/>
                <a:moveTo>
                  <a:pt x="373993" y="1736629"/>
                </a:moveTo>
                <a:lnTo>
                  <a:pt x="378831" y="1742669"/>
                </a:lnTo>
                <a:lnTo>
                  <a:pt x="384693" y="1738448"/>
                </a:lnTo>
                <a:lnTo>
                  <a:pt x="384571" y="1738100"/>
                </a:lnTo>
                <a:close/>
                <a:moveTo>
                  <a:pt x="271765" y="1733001"/>
                </a:moveTo>
                <a:cubicBezTo>
                  <a:pt x="258418" y="1739112"/>
                  <a:pt x="269065" y="1738287"/>
                  <a:pt x="264979" y="1743424"/>
                </a:cubicBezTo>
                <a:cubicBezTo>
                  <a:pt x="269384" y="1741698"/>
                  <a:pt x="273153" y="1738662"/>
                  <a:pt x="275776" y="1734726"/>
                </a:cubicBezTo>
                <a:cubicBezTo>
                  <a:pt x="273339" y="1735476"/>
                  <a:pt x="271765" y="1735026"/>
                  <a:pt x="271765" y="1733001"/>
                </a:cubicBezTo>
                <a:close/>
                <a:moveTo>
                  <a:pt x="154384" y="1721754"/>
                </a:moveTo>
                <a:cubicBezTo>
                  <a:pt x="160514" y="1728390"/>
                  <a:pt x="158925" y="1736038"/>
                  <a:pt x="164280" y="1739463"/>
                </a:cubicBezTo>
                <a:lnTo>
                  <a:pt x="171043" y="1740965"/>
                </a:lnTo>
                <a:lnTo>
                  <a:pt x="165744" y="1736863"/>
                </a:lnTo>
                <a:lnTo>
                  <a:pt x="168556" y="1735611"/>
                </a:lnTo>
                <a:lnTo>
                  <a:pt x="164694" y="1730040"/>
                </a:lnTo>
                <a:cubicBezTo>
                  <a:pt x="162789" y="1725781"/>
                  <a:pt x="158953" y="1722698"/>
                  <a:pt x="154384" y="1721754"/>
                </a:cubicBezTo>
                <a:close/>
                <a:moveTo>
                  <a:pt x="1230378" y="1719017"/>
                </a:moveTo>
                <a:cubicBezTo>
                  <a:pt x="1237838" y="1730077"/>
                  <a:pt x="1231240" y="1712644"/>
                  <a:pt x="1240312" y="1726028"/>
                </a:cubicBezTo>
                <a:cubicBezTo>
                  <a:pt x="1234539" y="1728877"/>
                  <a:pt x="1234614" y="1737462"/>
                  <a:pt x="1232290" y="1744398"/>
                </a:cubicBezTo>
                <a:cubicBezTo>
                  <a:pt x="1224267" y="1726515"/>
                  <a:pt x="1236039" y="1732064"/>
                  <a:pt x="1230378" y="1719017"/>
                </a:cubicBezTo>
                <a:close/>
                <a:moveTo>
                  <a:pt x="1211933" y="1710957"/>
                </a:moveTo>
                <a:cubicBezTo>
                  <a:pt x="1217819" y="1720854"/>
                  <a:pt x="1210995" y="1717668"/>
                  <a:pt x="1220518" y="1731314"/>
                </a:cubicBezTo>
                <a:lnTo>
                  <a:pt x="1220405" y="1731314"/>
                </a:lnTo>
                <a:cubicBezTo>
                  <a:pt x="1219656" y="1731576"/>
                  <a:pt x="1218831" y="1731726"/>
                  <a:pt x="1218081" y="1731951"/>
                </a:cubicBezTo>
                <a:cubicBezTo>
                  <a:pt x="1211295" y="1721679"/>
                  <a:pt x="1216656" y="1723853"/>
                  <a:pt x="1208184" y="1711932"/>
                </a:cubicBezTo>
                <a:cubicBezTo>
                  <a:pt x="1211933" y="1713281"/>
                  <a:pt x="1210883" y="1713506"/>
                  <a:pt x="1211933" y="1710957"/>
                </a:cubicBezTo>
                <a:close/>
                <a:moveTo>
                  <a:pt x="1278215" y="1709767"/>
                </a:moveTo>
                <a:cubicBezTo>
                  <a:pt x="1280361" y="1710872"/>
                  <a:pt x="1283032" y="1712475"/>
                  <a:pt x="1283126" y="1710282"/>
                </a:cubicBezTo>
                <a:lnTo>
                  <a:pt x="1283013" y="1710282"/>
                </a:lnTo>
                <a:cubicBezTo>
                  <a:pt x="1286050" y="1715868"/>
                  <a:pt x="1279564" y="1715043"/>
                  <a:pt x="1276453" y="1712232"/>
                </a:cubicBezTo>
                <a:cubicBezTo>
                  <a:pt x="1274447" y="1708051"/>
                  <a:pt x="1276068" y="1708661"/>
                  <a:pt x="1278215" y="1709767"/>
                </a:cubicBezTo>
                <a:close/>
                <a:moveTo>
                  <a:pt x="1071309" y="1707583"/>
                </a:moveTo>
                <a:cubicBezTo>
                  <a:pt x="1076295" y="1707470"/>
                  <a:pt x="1078695" y="1715455"/>
                  <a:pt x="1076108" y="1718342"/>
                </a:cubicBezTo>
                <a:cubicBezTo>
                  <a:pt x="1062349" y="1714368"/>
                  <a:pt x="1079069" y="1711369"/>
                  <a:pt x="1071309" y="1707583"/>
                </a:cubicBezTo>
                <a:close/>
                <a:moveTo>
                  <a:pt x="1308808" y="1704564"/>
                </a:moveTo>
                <a:lnTo>
                  <a:pt x="1308880" y="1704659"/>
                </a:lnTo>
                <a:lnTo>
                  <a:pt x="1308768" y="1704659"/>
                </a:lnTo>
                <a:close/>
                <a:moveTo>
                  <a:pt x="885959" y="1702110"/>
                </a:moveTo>
                <a:cubicBezTo>
                  <a:pt x="882210" y="1707433"/>
                  <a:pt x="878199" y="1697649"/>
                  <a:pt x="878011" y="1707658"/>
                </a:cubicBezTo>
                <a:cubicBezTo>
                  <a:pt x="879586" y="1707358"/>
                  <a:pt x="881760" y="1708558"/>
                  <a:pt x="883372" y="1708483"/>
                </a:cubicBezTo>
                <a:cubicBezTo>
                  <a:pt x="884984" y="1708408"/>
                  <a:pt x="886371" y="1707134"/>
                  <a:pt x="885959" y="1702110"/>
                </a:cubicBezTo>
                <a:close/>
                <a:moveTo>
                  <a:pt x="928491" y="1699753"/>
                </a:moveTo>
                <a:cubicBezTo>
                  <a:pt x="930263" y="1699963"/>
                  <a:pt x="932671" y="1701622"/>
                  <a:pt x="934508" y="1702110"/>
                </a:cubicBezTo>
                <a:lnTo>
                  <a:pt x="934621" y="1702335"/>
                </a:lnTo>
                <a:cubicBezTo>
                  <a:pt x="935858" y="1714069"/>
                  <a:pt x="930534" y="1704697"/>
                  <a:pt x="926298" y="1706084"/>
                </a:cubicBezTo>
                <a:cubicBezTo>
                  <a:pt x="925586" y="1700779"/>
                  <a:pt x="926720" y="1699542"/>
                  <a:pt x="928491" y="1699753"/>
                </a:cubicBezTo>
                <a:close/>
                <a:moveTo>
                  <a:pt x="796806" y="1697696"/>
                </a:moveTo>
                <a:lnTo>
                  <a:pt x="793584" y="1704059"/>
                </a:lnTo>
                <a:cubicBezTo>
                  <a:pt x="795609" y="1701060"/>
                  <a:pt x="799058" y="1703834"/>
                  <a:pt x="801457" y="1709420"/>
                </a:cubicBezTo>
                <a:cubicBezTo>
                  <a:pt x="795571" y="1712682"/>
                  <a:pt x="789011" y="1713169"/>
                  <a:pt x="786761" y="1731352"/>
                </a:cubicBezTo>
                <a:cubicBezTo>
                  <a:pt x="794784" y="1731652"/>
                  <a:pt x="795009" y="1741362"/>
                  <a:pt x="800932" y="1735101"/>
                </a:cubicBezTo>
                <a:cubicBezTo>
                  <a:pt x="802188" y="1727715"/>
                  <a:pt x="803491" y="1717799"/>
                  <a:pt x="805084" y="1710170"/>
                </a:cubicBezTo>
                <a:lnTo>
                  <a:pt x="807179" y="1702923"/>
                </a:lnTo>
                <a:close/>
                <a:moveTo>
                  <a:pt x="132978" y="1696899"/>
                </a:moveTo>
                <a:cubicBezTo>
                  <a:pt x="136746" y="1701510"/>
                  <a:pt x="138554" y="1705428"/>
                  <a:pt x="141099" y="1708886"/>
                </a:cubicBezTo>
                <a:lnTo>
                  <a:pt x="153540" y="1718049"/>
                </a:lnTo>
                <a:lnTo>
                  <a:pt x="153522" y="1718118"/>
                </a:lnTo>
                <a:lnTo>
                  <a:pt x="153634" y="1718118"/>
                </a:lnTo>
                <a:lnTo>
                  <a:pt x="153540" y="1718049"/>
                </a:lnTo>
                <a:lnTo>
                  <a:pt x="154944" y="1712542"/>
                </a:lnTo>
                <a:cubicBezTo>
                  <a:pt x="153297" y="1708017"/>
                  <a:pt x="144749" y="1705943"/>
                  <a:pt x="150035" y="1700010"/>
                </a:cubicBezTo>
                <a:cubicBezTo>
                  <a:pt x="138339" y="1705896"/>
                  <a:pt x="137701" y="1690638"/>
                  <a:pt x="132978" y="1696899"/>
                </a:cubicBezTo>
                <a:close/>
                <a:moveTo>
                  <a:pt x="802553" y="1688290"/>
                </a:moveTo>
                <a:lnTo>
                  <a:pt x="801111" y="1689195"/>
                </a:lnTo>
                <a:lnTo>
                  <a:pt x="800342" y="1690713"/>
                </a:lnTo>
                <a:lnTo>
                  <a:pt x="806748" y="1694171"/>
                </a:lnTo>
                <a:lnTo>
                  <a:pt x="811015" y="1698248"/>
                </a:lnTo>
                <a:lnTo>
                  <a:pt x="811356" y="1691336"/>
                </a:lnTo>
                <a:lnTo>
                  <a:pt x="808598" y="1690382"/>
                </a:lnTo>
                <a:lnTo>
                  <a:pt x="808580" y="1691725"/>
                </a:lnTo>
                <a:lnTo>
                  <a:pt x="808580" y="1691875"/>
                </a:lnTo>
                <a:lnTo>
                  <a:pt x="807208" y="1689901"/>
                </a:lnTo>
                <a:close/>
                <a:moveTo>
                  <a:pt x="1211780" y="1682238"/>
                </a:moveTo>
                <a:lnTo>
                  <a:pt x="1211782" y="1682240"/>
                </a:lnTo>
                <a:lnTo>
                  <a:pt x="1211782" y="1682390"/>
                </a:lnTo>
                <a:close/>
                <a:moveTo>
                  <a:pt x="1312142" y="1681415"/>
                </a:moveTo>
                <a:cubicBezTo>
                  <a:pt x="1315104" y="1680778"/>
                  <a:pt x="1315891" y="1684677"/>
                  <a:pt x="1315104" y="1689588"/>
                </a:cubicBezTo>
                <a:lnTo>
                  <a:pt x="1308808" y="1704564"/>
                </a:lnTo>
                <a:lnTo>
                  <a:pt x="1304855" y="1699377"/>
                </a:lnTo>
                <a:cubicBezTo>
                  <a:pt x="1305075" y="1697414"/>
                  <a:pt x="1306519" y="1695287"/>
                  <a:pt x="1308168" y="1693112"/>
                </a:cubicBezTo>
                <a:lnTo>
                  <a:pt x="1310680" y="1689850"/>
                </a:lnTo>
                <a:cubicBezTo>
                  <a:pt x="1311409" y="1688912"/>
                  <a:pt x="1312049" y="1687908"/>
                  <a:pt x="1312592" y="1686851"/>
                </a:cubicBezTo>
                <a:cubicBezTo>
                  <a:pt x="1313724" y="1685155"/>
                  <a:pt x="1313537" y="1682902"/>
                  <a:pt x="1312142" y="1681415"/>
                </a:cubicBezTo>
                <a:close/>
                <a:moveTo>
                  <a:pt x="987781" y="1676467"/>
                </a:moveTo>
                <a:cubicBezTo>
                  <a:pt x="992692" y="1677554"/>
                  <a:pt x="994491" y="1682165"/>
                  <a:pt x="994491" y="1687151"/>
                </a:cubicBezTo>
                <a:cubicBezTo>
                  <a:pt x="994480" y="1691465"/>
                  <a:pt x="993315" y="1695698"/>
                  <a:pt x="991117" y="1699410"/>
                </a:cubicBezTo>
                <a:lnTo>
                  <a:pt x="991117" y="1699560"/>
                </a:lnTo>
                <a:cubicBezTo>
                  <a:pt x="985756" y="1698661"/>
                  <a:pt x="985494" y="1694312"/>
                  <a:pt x="986206" y="1689550"/>
                </a:cubicBezTo>
                <a:cubicBezTo>
                  <a:pt x="987278" y="1685273"/>
                  <a:pt x="987807" y="1680877"/>
                  <a:pt x="987781" y="1676467"/>
                </a:cubicBezTo>
                <a:close/>
                <a:moveTo>
                  <a:pt x="1179413" y="1670569"/>
                </a:moveTo>
                <a:cubicBezTo>
                  <a:pt x="1180090" y="1671232"/>
                  <a:pt x="1186065" y="1681199"/>
                  <a:pt x="1185840" y="1678978"/>
                </a:cubicBezTo>
                <a:lnTo>
                  <a:pt x="1179991" y="1671803"/>
                </a:lnTo>
                <a:close/>
                <a:moveTo>
                  <a:pt x="1119182" y="1668931"/>
                </a:moveTo>
                <a:lnTo>
                  <a:pt x="1119326" y="1668984"/>
                </a:lnTo>
                <a:lnTo>
                  <a:pt x="1119182" y="1669081"/>
                </a:lnTo>
                <a:close/>
                <a:moveTo>
                  <a:pt x="1174930" y="1665594"/>
                </a:moveTo>
                <a:lnTo>
                  <a:pt x="1179991" y="1671803"/>
                </a:lnTo>
                <a:lnTo>
                  <a:pt x="1180929" y="1673805"/>
                </a:lnTo>
                <a:cubicBezTo>
                  <a:pt x="1180591" y="1674442"/>
                  <a:pt x="1179542" y="1672867"/>
                  <a:pt x="1178417" y="1671180"/>
                </a:cubicBezTo>
                <a:cubicBezTo>
                  <a:pt x="1177292" y="1669493"/>
                  <a:pt x="1176130" y="1667431"/>
                  <a:pt x="1174930" y="1665594"/>
                </a:cubicBezTo>
                <a:close/>
                <a:moveTo>
                  <a:pt x="1047840" y="1665257"/>
                </a:moveTo>
                <a:cubicBezTo>
                  <a:pt x="1058413" y="1669418"/>
                  <a:pt x="1050690" y="1673130"/>
                  <a:pt x="1066810" y="1677403"/>
                </a:cubicBezTo>
                <a:cubicBezTo>
                  <a:pt x="1066285" y="1678378"/>
                  <a:pt x="1065686" y="1679315"/>
                  <a:pt x="1065123" y="1680290"/>
                </a:cubicBezTo>
                <a:cubicBezTo>
                  <a:pt x="1053351" y="1676766"/>
                  <a:pt x="1059275" y="1673654"/>
                  <a:pt x="1045066" y="1670093"/>
                </a:cubicBezTo>
                <a:cubicBezTo>
                  <a:pt x="1048815" y="1667844"/>
                  <a:pt x="1048328" y="1668968"/>
                  <a:pt x="1047840" y="1665257"/>
                </a:cubicBezTo>
                <a:close/>
                <a:moveTo>
                  <a:pt x="1115096" y="1664620"/>
                </a:moveTo>
                <a:cubicBezTo>
                  <a:pt x="1114122" y="1671256"/>
                  <a:pt x="1109998" y="1677067"/>
                  <a:pt x="1107074" y="1683365"/>
                </a:cubicBezTo>
                <a:cubicBezTo>
                  <a:pt x="1102312" y="1674892"/>
                  <a:pt x="1103325" y="1662596"/>
                  <a:pt x="1115096" y="1664620"/>
                </a:cubicBezTo>
                <a:close/>
                <a:moveTo>
                  <a:pt x="1133016" y="1664057"/>
                </a:moveTo>
                <a:cubicBezTo>
                  <a:pt x="1137234" y="1668687"/>
                  <a:pt x="1135528" y="1672315"/>
                  <a:pt x="1131891" y="1673580"/>
                </a:cubicBezTo>
                <a:lnTo>
                  <a:pt x="1119326" y="1668984"/>
                </a:lnTo>
                <a:lnTo>
                  <a:pt x="1125968" y="1664507"/>
                </a:lnTo>
                <a:cubicBezTo>
                  <a:pt x="1128310" y="1665059"/>
                  <a:pt x="1130763" y="1664902"/>
                  <a:pt x="1133016" y="1664057"/>
                </a:cubicBezTo>
                <a:close/>
                <a:moveTo>
                  <a:pt x="971586" y="1662671"/>
                </a:moveTo>
                <a:cubicBezTo>
                  <a:pt x="967252" y="1664074"/>
                  <a:pt x="963861" y="1667480"/>
                  <a:pt x="962476" y="1671818"/>
                </a:cubicBezTo>
                <a:lnTo>
                  <a:pt x="961795" y="1674041"/>
                </a:lnTo>
                <a:lnTo>
                  <a:pt x="965868" y="1673170"/>
                </a:lnTo>
                <a:cubicBezTo>
                  <a:pt x="968043" y="1672052"/>
                  <a:pt x="969322" y="1670599"/>
                  <a:pt x="970290" y="1669060"/>
                </a:cubicBezTo>
                <a:lnTo>
                  <a:pt x="972070" y="1666884"/>
                </a:lnTo>
                <a:close/>
                <a:moveTo>
                  <a:pt x="1003115" y="1662483"/>
                </a:moveTo>
                <a:cubicBezTo>
                  <a:pt x="1003414" y="1665520"/>
                  <a:pt x="1003677" y="1668632"/>
                  <a:pt x="1006114" y="1668332"/>
                </a:cubicBezTo>
                <a:cubicBezTo>
                  <a:pt x="1007876" y="1675867"/>
                  <a:pt x="1000678" y="1677742"/>
                  <a:pt x="994342" y="1679616"/>
                </a:cubicBezTo>
                <a:cubicBezTo>
                  <a:pt x="994369" y="1676280"/>
                  <a:pt x="993625" y="1672983"/>
                  <a:pt x="992168" y="1669981"/>
                </a:cubicBezTo>
                <a:cubicBezTo>
                  <a:pt x="1002290" y="1681678"/>
                  <a:pt x="1000040" y="1666907"/>
                  <a:pt x="1003115" y="1662483"/>
                </a:cubicBezTo>
                <a:close/>
                <a:moveTo>
                  <a:pt x="1017029" y="1660136"/>
                </a:moveTo>
                <a:lnTo>
                  <a:pt x="1016986" y="1660196"/>
                </a:lnTo>
                <a:lnTo>
                  <a:pt x="1016836" y="1660196"/>
                </a:lnTo>
                <a:close/>
                <a:moveTo>
                  <a:pt x="128404" y="1659297"/>
                </a:moveTo>
                <a:lnTo>
                  <a:pt x="128779" y="1663045"/>
                </a:lnTo>
                <a:cubicBezTo>
                  <a:pt x="128982" y="1664065"/>
                  <a:pt x="128877" y="1665122"/>
                  <a:pt x="128479" y="1666082"/>
                </a:cubicBezTo>
                <a:cubicBezTo>
                  <a:pt x="127654" y="1667619"/>
                  <a:pt x="125217" y="1668182"/>
                  <a:pt x="119256" y="1667694"/>
                </a:cubicBezTo>
                <a:cubicBezTo>
                  <a:pt x="117757" y="1680441"/>
                  <a:pt x="128141" y="1681903"/>
                  <a:pt x="122068" y="1690188"/>
                </a:cubicBezTo>
                <a:cubicBezTo>
                  <a:pt x="117733" y="1687941"/>
                  <a:pt x="114889" y="1683589"/>
                  <a:pt x="114570" y="1678716"/>
                </a:cubicBezTo>
                <a:cubicBezTo>
                  <a:pt x="114283" y="1676536"/>
                  <a:pt x="113831" y="1674381"/>
                  <a:pt x="113221" y="1672268"/>
                </a:cubicBezTo>
                <a:cubicBezTo>
                  <a:pt x="112584" y="1669977"/>
                  <a:pt x="111278" y="1667928"/>
                  <a:pt x="109472" y="1666382"/>
                </a:cubicBezTo>
                <a:cubicBezTo>
                  <a:pt x="113221" y="1665407"/>
                  <a:pt x="116970" y="1664395"/>
                  <a:pt x="115657" y="1662033"/>
                </a:cubicBezTo>
                <a:cubicBezTo>
                  <a:pt x="105573" y="1662671"/>
                  <a:pt x="111871" y="1667957"/>
                  <a:pt x="99687" y="1668369"/>
                </a:cubicBezTo>
                <a:cubicBezTo>
                  <a:pt x="100849" y="1670169"/>
                  <a:pt x="102573" y="1673843"/>
                  <a:pt x="104298" y="1677029"/>
                </a:cubicBezTo>
                <a:cubicBezTo>
                  <a:pt x="106007" y="1680373"/>
                  <a:pt x="107948" y="1683593"/>
                  <a:pt x="110109" y="1686664"/>
                </a:cubicBezTo>
                <a:lnTo>
                  <a:pt x="124157" y="1693951"/>
                </a:lnTo>
                <a:lnTo>
                  <a:pt x="122922" y="1694482"/>
                </a:lnTo>
                <a:cubicBezTo>
                  <a:pt x="122895" y="1694773"/>
                  <a:pt x="123784" y="1694987"/>
                  <a:pt x="126155" y="1694987"/>
                </a:cubicBezTo>
                <a:lnTo>
                  <a:pt x="124157" y="1693951"/>
                </a:lnTo>
                <a:lnTo>
                  <a:pt x="125180" y="1693511"/>
                </a:lnTo>
                <a:cubicBezTo>
                  <a:pt x="127757" y="1692887"/>
                  <a:pt x="131722" y="1692494"/>
                  <a:pt x="132528" y="1693412"/>
                </a:cubicBezTo>
                <a:cubicBezTo>
                  <a:pt x="128554" y="1685914"/>
                  <a:pt x="130541" y="1680028"/>
                  <a:pt x="131778" y="1674667"/>
                </a:cubicBezTo>
                <a:cubicBezTo>
                  <a:pt x="132519" y="1672139"/>
                  <a:pt x="132786" y="1669495"/>
                  <a:pt x="132565" y="1666869"/>
                </a:cubicBezTo>
                <a:cubicBezTo>
                  <a:pt x="132358" y="1665456"/>
                  <a:pt x="131914" y="1664087"/>
                  <a:pt x="131253" y="1662821"/>
                </a:cubicBezTo>
                <a:cubicBezTo>
                  <a:pt x="130509" y="1661494"/>
                  <a:pt x="129545" y="1660302"/>
                  <a:pt x="128404" y="1659297"/>
                </a:cubicBezTo>
                <a:close/>
                <a:moveTo>
                  <a:pt x="1146213" y="1652810"/>
                </a:moveTo>
                <a:cubicBezTo>
                  <a:pt x="1158810" y="1665238"/>
                  <a:pt x="1158648" y="1655481"/>
                  <a:pt x="1165514" y="1659205"/>
                </a:cubicBezTo>
                <a:lnTo>
                  <a:pt x="1168213" y="1661794"/>
                </a:lnTo>
                <a:lnTo>
                  <a:pt x="1169643" y="1661621"/>
                </a:lnTo>
                <a:lnTo>
                  <a:pt x="1169534" y="1663062"/>
                </a:lnTo>
                <a:lnTo>
                  <a:pt x="1175455" y="1668743"/>
                </a:lnTo>
                <a:cubicBezTo>
                  <a:pt x="1174443" y="1672136"/>
                  <a:pt x="1172569" y="1674545"/>
                  <a:pt x="1169297" y="1673875"/>
                </a:cubicBezTo>
                <a:lnTo>
                  <a:pt x="1167131" y="1671887"/>
                </a:lnTo>
                <a:lnTo>
                  <a:pt x="1158396" y="1665107"/>
                </a:lnTo>
                <a:lnTo>
                  <a:pt x="1159258" y="1664661"/>
                </a:lnTo>
                <a:lnTo>
                  <a:pt x="1154761" y="1660533"/>
                </a:lnTo>
                <a:cubicBezTo>
                  <a:pt x="1155848" y="1666194"/>
                  <a:pt x="1159260" y="1670056"/>
                  <a:pt x="1153711" y="1667019"/>
                </a:cubicBezTo>
                <a:cubicBezTo>
                  <a:pt x="1150788" y="1662518"/>
                  <a:pt x="1148279" y="1657763"/>
                  <a:pt x="1146213" y="1652810"/>
                </a:cubicBezTo>
                <a:close/>
                <a:moveTo>
                  <a:pt x="985368" y="1652729"/>
                </a:moveTo>
                <a:lnTo>
                  <a:pt x="984670" y="1653074"/>
                </a:lnTo>
                <a:cubicBezTo>
                  <a:pt x="982645" y="1656973"/>
                  <a:pt x="980583" y="1660946"/>
                  <a:pt x="975372" y="1658247"/>
                </a:cubicBezTo>
                <a:lnTo>
                  <a:pt x="976281" y="1661734"/>
                </a:lnTo>
                <a:lnTo>
                  <a:pt x="977053" y="1660790"/>
                </a:lnTo>
                <a:lnTo>
                  <a:pt x="985489" y="1660349"/>
                </a:lnTo>
                <a:close/>
                <a:moveTo>
                  <a:pt x="1074754" y="1651221"/>
                </a:moveTo>
                <a:cubicBezTo>
                  <a:pt x="1075677" y="1650879"/>
                  <a:pt x="1077607" y="1651057"/>
                  <a:pt x="1081469" y="1652248"/>
                </a:cubicBezTo>
                <a:cubicBezTo>
                  <a:pt x="1077832" y="1661170"/>
                  <a:pt x="1082481" y="1669868"/>
                  <a:pt x="1084618" y="1678791"/>
                </a:cubicBezTo>
                <a:cubicBezTo>
                  <a:pt x="1067373" y="1669006"/>
                  <a:pt x="1081019" y="1662745"/>
                  <a:pt x="1068722" y="1655022"/>
                </a:cubicBezTo>
                <a:cubicBezTo>
                  <a:pt x="1078282" y="1657946"/>
                  <a:pt x="1071984" y="1652245"/>
                  <a:pt x="1074754" y="1651221"/>
                </a:cubicBezTo>
                <a:close/>
                <a:moveTo>
                  <a:pt x="1131889" y="1648026"/>
                </a:moveTo>
                <a:lnTo>
                  <a:pt x="1132106" y="1650229"/>
                </a:lnTo>
                <a:lnTo>
                  <a:pt x="1133429" y="1650884"/>
                </a:lnTo>
                <a:close/>
                <a:moveTo>
                  <a:pt x="124505" y="1647825"/>
                </a:moveTo>
                <a:cubicBezTo>
                  <a:pt x="125967" y="1651574"/>
                  <a:pt x="126604" y="1655772"/>
                  <a:pt x="131516" y="1657085"/>
                </a:cubicBezTo>
                <a:cubicBezTo>
                  <a:pt x="133315" y="1655623"/>
                  <a:pt x="134815" y="1645875"/>
                  <a:pt x="124505" y="1647825"/>
                </a:cubicBezTo>
                <a:close/>
                <a:moveTo>
                  <a:pt x="1180983" y="1643291"/>
                </a:moveTo>
                <a:lnTo>
                  <a:pt x="1179831" y="1645839"/>
                </a:lnTo>
                <a:lnTo>
                  <a:pt x="1181793" y="1644080"/>
                </a:lnTo>
                <a:close/>
                <a:moveTo>
                  <a:pt x="1232627" y="1635078"/>
                </a:moveTo>
                <a:cubicBezTo>
                  <a:pt x="1235664" y="1639614"/>
                  <a:pt x="1236826" y="1639914"/>
                  <a:pt x="1237876" y="1639951"/>
                </a:cubicBezTo>
                <a:cubicBezTo>
                  <a:pt x="1241057" y="1646604"/>
                  <a:pt x="1244651" y="1653053"/>
                  <a:pt x="1248635" y="1659258"/>
                </a:cubicBezTo>
                <a:cubicBezTo>
                  <a:pt x="1247810" y="1659821"/>
                  <a:pt x="1245074" y="1658734"/>
                  <a:pt x="1247810" y="1662708"/>
                </a:cubicBezTo>
                <a:cubicBezTo>
                  <a:pt x="1242845" y="1658126"/>
                  <a:pt x="1238508" y="1652908"/>
                  <a:pt x="1234914" y="1647187"/>
                </a:cubicBezTo>
                <a:cubicBezTo>
                  <a:pt x="1238138" y="1646849"/>
                  <a:pt x="1227416" y="1633541"/>
                  <a:pt x="1232627" y="1635078"/>
                </a:cubicBezTo>
                <a:close/>
                <a:moveTo>
                  <a:pt x="1330438" y="1630354"/>
                </a:moveTo>
                <a:cubicBezTo>
                  <a:pt x="1337936" y="1637027"/>
                  <a:pt x="1334937" y="1627505"/>
                  <a:pt x="1342922" y="1632603"/>
                </a:cubicBezTo>
                <a:cubicBezTo>
                  <a:pt x="1344684" y="1642313"/>
                  <a:pt x="1343934" y="1655022"/>
                  <a:pt x="1333624" y="1648611"/>
                </a:cubicBezTo>
                <a:lnTo>
                  <a:pt x="1333512" y="1648611"/>
                </a:lnTo>
                <a:cubicBezTo>
                  <a:pt x="1333699" y="1643288"/>
                  <a:pt x="1341497" y="1642838"/>
                  <a:pt x="1330438" y="1630354"/>
                </a:cubicBezTo>
                <a:close/>
                <a:moveTo>
                  <a:pt x="1204510" y="1629491"/>
                </a:moveTo>
                <a:lnTo>
                  <a:pt x="1206119" y="1632602"/>
                </a:lnTo>
                <a:lnTo>
                  <a:pt x="1207294" y="1632056"/>
                </a:lnTo>
                <a:close/>
                <a:moveTo>
                  <a:pt x="1149587" y="1628742"/>
                </a:moveTo>
                <a:lnTo>
                  <a:pt x="1148111" y="1629626"/>
                </a:lnTo>
                <a:lnTo>
                  <a:pt x="1149323" y="1631207"/>
                </a:lnTo>
                <a:close/>
                <a:moveTo>
                  <a:pt x="1193699" y="1622106"/>
                </a:moveTo>
                <a:cubicBezTo>
                  <a:pt x="1193629" y="1623746"/>
                  <a:pt x="1194425" y="1626567"/>
                  <a:pt x="1195475" y="1629042"/>
                </a:cubicBezTo>
                <a:cubicBezTo>
                  <a:pt x="1200048" y="1632341"/>
                  <a:pt x="1203085" y="1631779"/>
                  <a:pt x="1197049" y="1622294"/>
                </a:cubicBezTo>
                <a:lnTo>
                  <a:pt x="1197125" y="1622256"/>
                </a:lnTo>
                <a:cubicBezTo>
                  <a:pt x="1194706" y="1620007"/>
                  <a:pt x="1193769" y="1620466"/>
                  <a:pt x="1193699" y="1622106"/>
                </a:cubicBezTo>
                <a:close/>
                <a:moveTo>
                  <a:pt x="1302244" y="1615733"/>
                </a:moveTo>
                <a:cubicBezTo>
                  <a:pt x="1312479" y="1620644"/>
                  <a:pt x="1304494" y="1623981"/>
                  <a:pt x="1320240" y="1629417"/>
                </a:cubicBezTo>
                <a:cubicBezTo>
                  <a:pt x="1319640" y="1630392"/>
                  <a:pt x="1318965" y="1631366"/>
                  <a:pt x="1318365" y="1632304"/>
                </a:cubicBezTo>
                <a:cubicBezTo>
                  <a:pt x="1306893" y="1627880"/>
                  <a:pt x="1313004" y="1625068"/>
                  <a:pt x="1299133" y="1620494"/>
                </a:cubicBezTo>
                <a:cubicBezTo>
                  <a:pt x="1303182" y="1618470"/>
                  <a:pt x="1302470" y="1619557"/>
                  <a:pt x="1302244" y="1615733"/>
                </a:cubicBezTo>
                <a:close/>
                <a:moveTo>
                  <a:pt x="1112362" y="1614027"/>
                </a:moveTo>
                <a:lnTo>
                  <a:pt x="1112359" y="1617720"/>
                </a:lnTo>
                <a:lnTo>
                  <a:pt x="1115091" y="1617467"/>
                </a:lnTo>
                <a:lnTo>
                  <a:pt x="1115247" y="1615208"/>
                </a:lnTo>
                <a:close/>
                <a:moveTo>
                  <a:pt x="1166374" y="1613945"/>
                </a:moveTo>
                <a:lnTo>
                  <a:pt x="1166383" y="1613971"/>
                </a:lnTo>
                <a:lnTo>
                  <a:pt x="1166308" y="1613971"/>
                </a:lnTo>
                <a:close/>
                <a:moveTo>
                  <a:pt x="1119707" y="1612498"/>
                </a:moveTo>
                <a:lnTo>
                  <a:pt x="1118429" y="1614960"/>
                </a:lnTo>
                <a:lnTo>
                  <a:pt x="1117709" y="1617214"/>
                </a:lnTo>
                <a:lnTo>
                  <a:pt x="1122444" y="1615583"/>
                </a:lnTo>
                <a:close/>
                <a:moveTo>
                  <a:pt x="1132783" y="1611284"/>
                </a:moveTo>
                <a:lnTo>
                  <a:pt x="1124693" y="1612809"/>
                </a:lnTo>
                <a:cubicBezTo>
                  <a:pt x="1130129" y="1619970"/>
                  <a:pt x="1137852" y="1619632"/>
                  <a:pt x="1133766" y="1627805"/>
                </a:cubicBezTo>
                <a:lnTo>
                  <a:pt x="1142920" y="1622118"/>
                </a:lnTo>
                <a:lnTo>
                  <a:pt x="1133668" y="1611853"/>
                </a:lnTo>
                <a:close/>
                <a:moveTo>
                  <a:pt x="1261606" y="1606811"/>
                </a:moveTo>
                <a:lnTo>
                  <a:pt x="1261606" y="1606961"/>
                </a:lnTo>
                <a:lnTo>
                  <a:pt x="1261193" y="1606867"/>
                </a:lnTo>
                <a:close/>
                <a:moveTo>
                  <a:pt x="1255869" y="1605656"/>
                </a:moveTo>
                <a:lnTo>
                  <a:pt x="1261193" y="1606867"/>
                </a:lnTo>
                <a:lnTo>
                  <a:pt x="1259759" y="1607063"/>
                </a:lnTo>
                <a:close/>
                <a:moveTo>
                  <a:pt x="1251383" y="1604038"/>
                </a:moveTo>
                <a:cubicBezTo>
                  <a:pt x="1251707" y="1604051"/>
                  <a:pt x="1253098" y="1604604"/>
                  <a:pt x="1254759" y="1605255"/>
                </a:cubicBezTo>
                <a:lnTo>
                  <a:pt x="1255869" y="1605656"/>
                </a:lnTo>
                <a:lnTo>
                  <a:pt x="1252738" y="1604944"/>
                </a:lnTo>
                <a:close/>
                <a:moveTo>
                  <a:pt x="1166729" y="1603174"/>
                </a:moveTo>
                <a:cubicBezTo>
                  <a:pt x="1170057" y="1602818"/>
                  <a:pt x="1175099" y="1604580"/>
                  <a:pt x="1177367" y="1605086"/>
                </a:cubicBezTo>
                <a:cubicBezTo>
                  <a:pt x="1176205" y="1607279"/>
                  <a:pt x="1174668" y="1609678"/>
                  <a:pt x="1172807" y="1611440"/>
                </a:cubicBezTo>
                <a:lnTo>
                  <a:pt x="1166374" y="1613945"/>
                </a:lnTo>
                <a:lnTo>
                  <a:pt x="1163586" y="1605718"/>
                </a:lnTo>
                <a:cubicBezTo>
                  <a:pt x="1163831" y="1604059"/>
                  <a:pt x="1165066" y="1603352"/>
                  <a:pt x="1166729" y="1603174"/>
                </a:cubicBezTo>
                <a:close/>
                <a:moveTo>
                  <a:pt x="1244623" y="1603099"/>
                </a:moveTo>
                <a:lnTo>
                  <a:pt x="1252738" y="1604944"/>
                </a:lnTo>
                <a:lnTo>
                  <a:pt x="1254407" y="1606061"/>
                </a:lnTo>
                <a:cubicBezTo>
                  <a:pt x="1254407" y="1607073"/>
                  <a:pt x="1252608" y="1606398"/>
                  <a:pt x="1250658" y="1605648"/>
                </a:cubicBezTo>
                <a:close/>
                <a:moveTo>
                  <a:pt x="1330218" y="1602941"/>
                </a:moveTo>
                <a:cubicBezTo>
                  <a:pt x="1331159" y="1602640"/>
                  <a:pt x="1333061" y="1602921"/>
                  <a:pt x="1336810" y="1604336"/>
                </a:cubicBezTo>
                <a:cubicBezTo>
                  <a:pt x="1334673" y="1608760"/>
                  <a:pt x="1334608" y="1613324"/>
                  <a:pt x="1335250" y="1617954"/>
                </a:cubicBezTo>
                <a:lnTo>
                  <a:pt x="1336026" y="1622006"/>
                </a:lnTo>
                <a:lnTo>
                  <a:pt x="1338072" y="1621155"/>
                </a:lnTo>
                <a:cubicBezTo>
                  <a:pt x="1340735" y="1622256"/>
                  <a:pt x="1343269" y="1626357"/>
                  <a:pt x="1341330" y="1626427"/>
                </a:cubicBezTo>
                <a:lnTo>
                  <a:pt x="1336340" y="1623644"/>
                </a:lnTo>
                <a:lnTo>
                  <a:pt x="1337935" y="1631966"/>
                </a:lnTo>
                <a:cubicBezTo>
                  <a:pt x="1321477" y="1620794"/>
                  <a:pt x="1335611" y="1615058"/>
                  <a:pt x="1323876" y="1606473"/>
                </a:cubicBezTo>
                <a:cubicBezTo>
                  <a:pt x="1333239" y="1609988"/>
                  <a:pt x="1327398" y="1603844"/>
                  <a:pt x="1330218" y="1602941"/>
                </a:cubicBezTo>
                <a:close/>
                <a:moveTo>
                  <a:pt x="1104561" y="1596051"/>
                </a:moveTo>
                <a:lnTo>
                  <a:pt x="1103614" y="1596174"/>
                </a:lnTo>
                <a:lnTo>
                  <a:pt x="1105167" y="1599172"/>
                </a:lnTo>
                <a:cubicBezTo>
                  <a:pt x="1106437" y="1601599"/>
                  <a:pt x="1107018" y="1603324"/>
                  <a:pt x="1105912" y="1604374"/>
                </a:cubicBezTo>
                <a:lnTo>
                  <a:pt x="1117236" y="1609713"/>
                </a:lnTo>
                <a:lnTo>
                  <a:pt x="1113629" y="1605648"/>
                </a:lnTo>
                <a:lnTo>
                  <a:pt x="1108345" y="1600055"/>
                </a:lnTo>
                <a:lnTo>
                  <a:pt x="1106924" y="1600812"/>
                </a:lnTo>
                <a:cubicBezTo>
                  <a:pt x="1104909" y="1599547"/>
                  <a:pt x="1104349" y="1598670"/>
                  <a:pt x="1104611" y="1597988"/>
                </a:cubicBezTo>
                <a:lnTo>
                  <a:pt x="1105724" y="1597282"/>
                </a:lnTo>
                <a:close/>
                <a:moveTo>
                  <a:pt x="1160796" y="1594904"/>
                </a:moveTo>
                <a:lnTo>
                  <a:pt x="1164133" y="1596876"/>
                </a:lnTo>
                <a:cubicBezTo>
                  <a:pt x="1157778" y="1595601"/>
                  <a:pt x="1153701" y="1596042"/>
                  <a:pt x="1150782" y="1597391"/>
                </a:cubicBezTo>
                <a:lnTo>
                  <a:pt x="1148871" y="1599172"/>
                </a:lnTo>
                <a:lnTo>
                  <a:pt x="1149761" y="1604397"/>
                </a:lnTo>
                <a:lnTo>
                  <a:pt x="1146758" y="1601142"/>
                </a:lnTo>
                <a:lnTo>
                  <a:pt x="1144376" y="1603362"/>
                </a:lnTo>
                <a:lnTo>
                  <a:pt x="1141413" y="1606511"/>
                </a:lnTo>
                <a:lnTo>
                  <a:pt x="1144414" y="1606623"/>
                </a:lnTo>
                <a:cubicBezTo>
                  <a:pt x="1146138" y="1606492"/>
                  <a:pt x="1147928" y="1606595"/>
                  <a:pt x="1150440" y="1608188"/>
                </a:cubicBezTo>
                <a:lnTo>
                  <a:pt x="1155527" y="1613348"/>
                </a:lnTo>
                <a:lnTo>
                  <a:pt x="1158134" y="1611459"/>
                </a:lnTo>
                <a:lnTo>
                  <a:pt x="1157112" y="1614957"/>
                </a:lnTo>
                <a:lnTo>
                  <a:pt x="1160797" y="1618695"/>
                </a:lnTo>
                <a:cubicBezTo>
                  <a:pt x="1159747" y="1622444"/>
                  <a:pt x="1154986" y="1617083"/>
                  <a:pt x="1155848" y="1622968"/>
                </a:cubicBezTo>
                <a:cubicBezTo>
                  <a:pt x="1159597" y="1629042"/>
                  <a:pt x="1162071" y="1631591"/>
                  <a:pt x="1163346" y="1630804"/>
                </a:cubicBezTo>
                <a:cubicBezTo>
                  <a:pt x="1168632" y="1638114"/>
                  <a:pt x="1158810" y="1629492"/>
                  <a:pt x="1164096" y="1636877"/>
                </a:cubicBezTo>
                <a:lnTo>
                  <a:pt x="1153850" y="1626859"/>
                </a:lnTo>
                <a:lnTo>
                  <a:pt x="1151919" y="1634592"/>
                </a:lnTo>
                <a:lnTo>
                  <a:pt x="1158960" y="1643775"/>
                </a:lnTo>
                <a:cubicBezTo>
                  <a:pt x="1163271" y="1644900"/>
                  <a:pt x="1160235" y="1634965"/>
                  <a:pt x="1167433" y="1641938"/>
                </a:cubicBezTo>
                <a:cubicBezTo>
                  <a:pt x="1171781" y="1648049"/>
                  <a:pt x="1168595" y="1646175"/>
                  <a:pt x="1171182" y="1650523"/>
                </a:cubicBezTo>
                <a:cubicBezTo>
                  <a:pt x="1174931" y="1651798"/>
                  <a:pt x="1170132" y="1644000"/>
                  <a:pt x="1172569" y="1643925"/>
                </a:cubicBezTo>
                <a:cubicBezTo>
                  <a:pt x="1168812" y="1638635"/>
                  <a:pt x="1165477" y="1633056"/>
                  <a:pt x="1162597" y="1627242"/>
                </a:cubicBezTo>
                <a:cubicBezTo>
                  <a:pt x="1164134" y="1627242"/>
                  <a:pt x="1169045" y="1636464"/>
                  <a:pt x="1171107" y="1637964"/>
                </a:cubicBezTo>
                <a:cubicBezTo>
                  <a:pt x="1169875" y="1634891"/>
                  <a:pt x="1168054" y="1632089"/>
                  <a:pt x="1165746" y="1629716"/>
                </a:cubicBezTo>
                <a:cubicBezTo>
                  <a:pt x="1161997" y="1623605"/>
                  <a:pt x="1167883" y="1627879"/>
                  <a:pt x="1168070" y="1625967"/>
                </a:cubicBezTo>
                <a:cubicBezTo>
                  <a:pt x="1169411" y="1628983"/>
                  <a:pt x="1171003" y="1631880"/>
                  <a:pt x="1172831" y="1634628"/>
                </a:cubicBezTo>
                <a:cubicBezTo>
                  <a:pt x="1177592" y="1636765"/>
                  <a:pt x="1176917" y="1630879"/>
                  <a:pt x="1178154" y="1627130"/>
                </a:cubicBezTo>
                <a:cubicBezTo>
                  <a:pt x="1174405" y="1620607"/>
                  <a:pt x="1179204" y="1635865"/>
                  <a:pt x="1171106" y="1622519"/>
                </a:cubicBezTo>
                <a:cubicBezTo>
                  <a:pt x="1181529" y="1621619"/>
                  <a:pt x="1192963" y="1626792"/>
                  <a:pt x="1184528" y="1606773"/>
                </a:cubicBezTo>
                <a:cubicBezTo>
                  <a:pt x="1186027" y="1605798"/>
                  <a:pt x="1192026" y="1615508"/>
                  <a:pt x="1192251" y="1611084"/>
                </a:cubicBezTo>
                <a:cubicBezTo>
                  <a:pt x="1194350" y="1614271"/>
                  <a:pt x="1192625" y="1613671"/>
                  <a:pt x="1192251" y="1614308"/>
                </a:cubicBezTo>
                <a:cubicBezTo>
                  <a:pt x="1201136" y="1621806"/>
                  <a:pt x="1186252" y="1599087"/>
                  <a:pt x="1190114" y="1599312"/>
                </a:cubicBezTo>
                <a:cubicBezTo>
                  <a:pt x="1184528" y="1603399"/>
                  <a:pt x="1172419" y="1598487"/>
                  <a:pt x="1161959" y="1595114"/>
                </a:cubicBezTo>
                <a:close/>
                <a:moveTo>
                  <a:pt x="1232188" y="1582752"/>
                </a:moveTo>
                <a:lnTo>
                  <a:pt x="1226169" y="1584900"/>
                </a:lnTo>
                <a:cubicBezTo>
                  <a:pt x="1221894" y="1585804"/>
                  <a:pt x="1216929" y="1585825"/>
                  <a:pt x="1210396" y="1583754"/>
                </a:cubicBezTo>
                <a:cubicBezTo>
                  <a:pt x="1211109" y="1586659"/>
                  <a:pt x="1212505" y="1590239"/>
                  <a:pt x="1212805" y="1592540"/>
                </a:cubicBezTo>
                <a:lnTo>
                  <a:pt x="1208653" y="1593646"/>
                </a:lnTo>
                <a:lnTo>
                  <a:pt x="1209420" y="1593839"/>
                </a:lnTo>
                <a:cubicBezTo>
                  <a:pt x="1212497" y="1594179"/>
                  <a:pt x="1215542" y="1594755"/>
                  <a:pt x="1218530" y="1595564"/>
                </a:cubicBezTo>
                <a:cubicBezTo>
                  <a:pt x="1223216" y="1592452"/>
                  <a:pt x="1215493" y="1584654"/>
                  <a:pt x="1225803" y="1585029"/>
                </a:cubicBezTo>
                <a:cubicBezTo>
                  <a:pt x="1232926" y="1587353"/>
                  <a:pt x="1228990" y="1588516"/>
                  <a:pt x="1233638" y="1590578"/>
                </a:cubicBezTo>
                <a:cubicBezTo>
                  <a:pt x="1235776" y="1589378"/>
                  <a:pt x="1234735" y="1587859"/>
                  <a:pt x="1233461" y="1586313"/>
                </a:cubicBezTo>
                <a:close/>
                <a:moveTo>
                  <a:pt x="1272029" y="1575393"/>
                </a:moveTo>
                <a:cubicBezTo>
                  <a:pt x="1271729" y="1576068"/>
                  <a:pt x="1273829" y="1578018"/>
                  <a:pt x="1274129" y="1577868"/>
                </a:cubicBezTo>
                <a:lnTo>
                  <a:pt x="1274282" y="1579865"/>
                </a:lnTo>
                <a:lnTo>
                  <a:pt x="1281963" y="1582517"/>
                </a:lnTo>
                <a:cubicBezTo>
                  <a:pt x="1284869" y="1581767"/>
                  <a:pt x="1282535" y="1580615"/>
                  <a:pt x="1280173" y="1579462"/>
                </a:cubicBezTo>
                <a:lnTo>
                  <a:pt x="1277787" y="1578087"/>
                </a:lnTo>
                <a:lnTo>
                  <a:pt x="1278154" y="1579053"/>
                </a:lnTo>
                <a:cubicBezTo>
                  <a:pt x="1276969" y="1578683"/>
                  <a:pt x="1274448" y="1576874"/>
                  <a:pt x="1272029" y="1575393"/>
                </a:cubicBezTo>
                <a:close/>
                <a:moveTo>
                  <a:pt x="1267659" y="1566668"/>
                </a:moveTo>
                <a:lnTo>
                  <a:pt x="1267442" y="1566715"/>
                </a:lnTo>
                <a:lnTo>
                  <a:pt x="1267362" y="1566928"/>
                </a:lnTo>
                <a:close/>
                <a:moveTo>
                  <a:pt x="1371002" y="1550576"/>
                </a:moveTo>
                <a:cubicBezTo>
                  <a:pt x="1371377" y="1549189"/>
                  <a:pt x="1376288" y="1554587"/>
                  <a:pt x="1375988" y="1552113"/>
                </a:cubicBezTo>
                <a:cubicBezTo>
                  <a:pt x="1383373" y="1560098"/>
                  <a:pt x="1376475" y="1556874"/>
                  <a:pt x="1375650" y="1558486"/>
                </a:cubicBezTo>
                <a:lnTo>
                  <a:pt x="1375500" y="1558524"/>
                </a:lnTo>
                <a:cubicBezTo>
                  <a:pt x="1369390" y="1552188"/>
                  <a:pt x="1380712" y="1559798"/>
                  <a:pt x="1371002" y="1550576"/>
                </a:cubicBezTo>
                <a:close/>
                <a:moveTo>
                  <a:pt x="1332462" y="1543978"/>
                </a:moveTo>
                <a:cubicBezTo>
                  <a:pt x="1330813" y="1546377"/>
                  <a:pt x="1333212" y="1556799"/>
                  <a:pt x="1327101" y="1555337"/>
                </a:cubicBezTo>
                <a:lnTo>
                  <a:pt x="1327026" y="1555224"/>
                </a:lnTo>
                <a:cubicBezTo>
                  <a:pt x="1329126" y="1552000"/>
                  <a:pt x="1325602" y="1541278"/>
                  <a:pt x="1332462" y="1543978"/>
                </a:cubicBezTo>
                <a:close/>
                <a:moveTo>
                  <a:pt x="1370289" y="1543753"/>
                </a:moveTo>
                <a:cubicBezTo>
                  <a:pt x="1375837" y="1547052"/>
                  <a:pt x="1369201" y="1552788"/>
                  <a:pt x="1364853" y="1552788"/>
                </a:cubicBezTo>
                <a:cubicBezTo>
                  <a:pt x="1356942" y="1547502"/>
                  <a:pt x="1372163" y="1548964"/>
                  <a:pt x="1370289" y="1543753"/>
                </a:cubicBezTo>
                <a:close/>
                <a:moveTo>
                  <a:pt x="1295910" y="1537079"/>
                </a:moveTo>
                <a:cubicBezTo>
                  <a:pt x="1292798" y="1532656"/>
                  <a:pt x="1303745" y="1541766"/>
                  <a:pt x="1308094" y="1545777"/>
                </a:cubicBezTo>
                <a:cubicBezTo>
                  <a:pt x="1311543" y="1552150"/>
                  <a:pt x="1301233" y="1542066"/>
                  <a:pt x="1295835" y="1537154"/>
                </a:cubicBezTo>
                <a:close/>
                <a:moveTo>
                  <a:pt x="1313728" y="1525493"/>
                </a:moveTo>
                <a:lnTo>
                  <a:pt x="1313904" y="1525533"/>
                </a:lnTo>
                <a:lnTo>
                  <a:pt x="1313904" y="1525683"/>
                </a:lnTo>
                <a:close/>
                <a:moveTo>
                  <a:pt x="1429373" y="1450666"/>
                </a:moveTo>
                <a:cubicBezTo>
                  <a:pt x="1431360" y="1452278"/>
                  <a:pt x="1434134" y="1454977"/>
                  <a:pt x="1434847" y="1454677"/>
                </a:cubicBezTo>
                <a:lnTo>
                  <a:pt x="1429284" y="1450916"/>
                </a:lnTo>
                <a:close/>
                <a:moveTo>
                  <a:pt x="1425385" y="1448280"/>
                </a:moveTo>
                <a:lnTo>
                  <a:pt x="1429284" y="1450916"/>
                </a:lnTo>
                <a:lnTo>
                  <a:pt x="1428600" y="1452845"/>
                </a:lnTo>
                <a:cubicBezTo>
                  <a:pt x="1429148" y="1454068"/>
                  <a:pt x="1429692" y="1455295"/>
                  <a:pt x="1427799" y="1455052"/>
                </a:cubicBezTo>
                <a:cubicBezTo>
                  <a:pt x="1426300" y="1453268"/>
                  <a:pt x="1424398" y="1451867"/>
                  <a:pt x="1422250" y="1450965"/>
                </a:cubicBezTo>
                <a:cubicBezTo>
                  <a:pt x="1421426" y="1450047"/>
                  <a:pt x="1422878" y="1448407"/>
                  <a:pt x="1425385" y="1448280"/>
                </a:cubicBezTo>
                <a:close/>
                <a:moveTo>
                  <a:pt x="1435324" y="1447154"/>
                </a:moveTo>
                <a:lnTo>
                  <a:pt x="1435334" y="1447179"/>
                </a:lnTo>
                <a:lnTo>
                  <a:pt x="1435259" y="1447179"/>
                </a:lnTo>
                <a:close/>
                <a:moveTo>
                  <a:pt x="1435334" y="1440056"/>
                </a:moveTo>
                <a:cubicBezTo>
                  <a:pt x="1440170" y="1444067"/>
                  <a:pt x="1440151" y="1445258"/>
                  <a:pt x="1438924" y="1445740"/>
                </a:cubicBezTo>
                <a:lnTo>
                  <a:pt x="1435324" y="1447154"/>
                </a:lnTo>
                <a:lnTo>
                  <a:pt x="1433619" y="1442929"/>
                </a:lnTo>
                <a:cubicBezTo>
                  <a:pt x="1435016" y="1442896"/>
                  <a:pt x="1436984" y="1443093"/>
                  <a:pt x="1435334" y="1440056"/>
                </a:cubicBezTo>
                <a:close/>
                <a:moveTo>
                  <a:pt x="1416558" y="1429199"/>
                </a:moveTo>
                <a:lnTo>
                  <a:pt x="1416589" y="1429334"/>
                </a:lnTo>
                <a:lnTo>
                  <a:pt x="1416514" y="1429409"/>
                </a:lnTo>
                <a:close/>
                <a:moveTo>
                  <a:pt x="1411097" y="1428838"/>
                </a:moveTo>
                <a:lnTo>
                  <a:pt x="1397216" y="1441162"/>
                </a:lnTo>
                <a:cubicBezTo>
                  <a:pt x="1392596" y="1444667"/>
                  <a:pt x="1388041" y="1448041"/>
                  <a:pt x="1383486" y="1452915"/>
                </a:cubicBezTo>
                <a:cubicBezTo>
                  <a:pt x="1384348" y="1444930"/>
                  <a:pt x="1387216" y="1439062"/>
                  <a:pt x="1391926" y="1435103"/>
                </a:cubicBezTo>
                <a:close/>
                <a:moveTo>
                  <a:pt x="1411341" y="1428622"/>
                </a:moveTo>
                <a:lnTo>
                  <a:pt x="1411416" y="1428734"/>
                </a:lnTo>
                <a:lnTo>
                  <a:pt x="1411097" y="1428838"/>
                </a:lnTo>
                <a:close/>
                <a:moveTo>
                  <a:pt x="1348321" y="1428622"/>
                </a:moveTo>
                <a:lnTo>
                  <a:pt x="1348245" y="1428659"/>
                </a:lnTo>
                <a:lnTo>
                  <a:pt x="1348358" y="1428840"/>
                </a:lnTo>
                <a:lnTo>
                  <a:pt x="1349895" y="1437769"/>
                </a:lnTo>
                <a:cubicBezTo>
                  <a:pt x="1350645" y="1438107"/>
                  <a:pt x="1352876" y="1438322"/>
                  <a:pt x="1353597" y="1437207"/>
                </a:cubicBezTo>
                <a:lnTo>
                  <a:pt x="1348358" y="1428840"/>
                </a:lnTo>
                <a:close/>
                <a:moveTo>
                  <a:pt x="1393441" y="1424278"/>
                </a:moveTo>
                <a:lnTo>
                  <a:pt x="1393458" y="1424310"/>
                </a:lnTo>
                <a:lnTo>
                  <a:pt x="1393308" y="1424385"/>
                </a:lnTo>
                <a:close/>
                <a:moveTo>
                  <a:pt x="1417822" y="1421274"/>
                </a:moveTo>
                <a:cubicBezTo>
                  <a:pt x="1419954" y="1421489"/>
                  <a:pt x="1421594" y="1423842"/>
                  <a:pt x="1416102" y="1426035"/>
                </a:cubicBezTo>
                <a:cubicBezTo>
                  <a:pt x="1415764" y="1426203"/>
                  <a:pt x="1416364" y="1427169"/>
                  <a:pt x="1416800" y="1428031"/>
                </a:cubicBezTo>
                <a:lnTo>
                  <a:pt x="1416558" y="1429199"/>
                </a:lnTo>
                <a:lnTo>
                  <a:pt x="1415084" y="1422840"/>
                </a:lnTo>
                <a:cubicBezTo>
                  <a:pt x="1415566" y="1421592"/>
                  <a:pt x="1416756" y="1421166"/>
                  <a:pt x="1417822" y="1421274"/>
                </a:cubicBezTo>
                <a:close/>
                <a:moveTo>
                  <a:pt x="1399208" y="1421210"/>
                </a:moveTo>
                <a:lnTo>
                  <a:pt x="1399231" y="1421274"/>
                </a:lnTo>
                <a:lnTo>
                  <a:pt x="1399081" y="1421349"/>
                </a:lnTo>
                <a:close/>
                <a:moveTo>
                  <a:pt x="1393083" y="1417525"/>
                </a:moveTo>
                <a:cubicBezTo>
                  <a:pt x="1395164" y="1419961"/>
                  <a:pt x="1395811" y="1421489"/>
                  <a:pt x="1395642" y="1422501"/>
                </a:cubicBezTo>
                <a:lnTo>
                  <a:pt x="1393441" y="1424278"/>
                </a:lnTo>
                <a:lnTo>
                  <a:pt x="1390768" y="1419371"/>
                </a:lnTo>
                <a:cubicBezTo>
                  <a:pt x="1390909" y="1418368"/>
                  <a:pt x="1391884" y="1417881"/>
                  <a:pt x="1393083" y="1417525"/>
                </a:cubicBezTo>
                <a:close/>
                <a:moveTo>
                  <a:pt x="1396734" y="1414432"/>
                </a:moveTo>
                <a:cubicBezTo>
                  <a:pt x="1398107" y="1413307"/>
                  <a:pt x="1401387" y="1413869"/>
                  <a:pt x="1405680" y="1417712"/>
                </a:cubicBezTo>
                <a:cubicBezTo>
                  <a:pt x="1400319" y="1414994"/>
                  <a:pt x="1400562" y="1416934"/>
                  <a:pt x="1401200" y="1419038"/>
                </a:cubicBezTo>
                <a:lnTo>
                  <a:pt x="1399208" y="1421210"/>
                </a:lnTo>
                <a:close/>
                <a:moveTo>
                  <a:pt x="1411453" y="1396380"/>
                </a:moveTo>
                <a:cubicBezTo>
                  <a:pt x="1411978" y="1398742"/>
                  <a:pt x="1420526" y="1413438"/>
                  <a:pt x="1405267" y="1399904"/>
                </a:cubicBezTo>
                <a:lnTo>
                  <a:pt x="1405567" y="1399829"/>
                </a:lnTo>
                <a:cubicBezTo>
                  <a:pt x="1415165" y="1403878"/>
                  <a:pt x="1404218" y="1393719"/>
                  <a:pt x="1411453" y="1396380"/>
                </a:cubicBezTo>
                <a:close/>
                <a:moveTo>
                  <a:pt x="66883" y="1390345"/>
                </a:moveTo>
                <a:cubicBezTo>
                  <a:pt x="68233" y="1395181"/>
                  <a:pt x="61410" y="1396006"/>
                  <a:pt x="61185" y="1400055"/>
                </a:cubicBezTo>
                <a:cubicBezTo>
                  <a:pt x="76481" y="1401817"/>
                  <a:pt x="74044" y="1411977"/>
                  <a:pt x="70857" y="1415951"/>
                </a:cubicBezTo>
                <a:cubicBezTo>
                  <a:pt x="81617" y="1415313"/>
                  <a:pt x="74419" y="1420299"/>
                  <a:pt x="83154" y="1420337"/>
                </a:cubicBezTo>
                <a:cubicBezTo>
                  <a:pt x="84325" y="1414618"/>
                  <a:pt x="83280" y="1408668"/>
                  <a:pt x="80230" y="1403691"/>
                </a:cubicBezTo>
                <a:cubicBezTo>
                  <a:pt x="76739" y="1398377"/>
                  <a:pt x="72197" y="1393835"/>
                  <a:pt x="66883" y="1390345"/>
                </a:cubicBezTo>
                <a:close/>
                <a:moveTo>
                  <a:pt x="1326356" y="1373882"/>
                </a:moveTo>
                <a:cubicBezTo>
                  <a:pt x="1325499" y="1373240"/>
                  <a:pt x="1325377" y="1373343"/>
                  <a:pt x="1327064" y="1375124"/>
                </a:cubicBezTo>
                <a:cubicBezTo>
                  <a:pt x="1320690" y="1371300"/>
                  <a:pt x="1319828" y="1375611"/>
                  <a:pt x="1330663" y="1383446"/>
                </a:cubicBezTo>
                <a:cubicBezTo>
                  <a:pt x="1318741" y="1376323"/>
                  <a:pt x="1326164" y="1390457"/>
                  <a:pt x="1330663" y="1399904"/>
                </a:cubicBezTo>
                <a:cubicBezTo>
                  <a:pt x="1329725" y="1396718"/>
                  <a:pt x="1333624" y="1396905"/>
                  <a:pt x="1338910" y="1399605"/>
                </a:cubicBezTo>
                <a:cubicBezTo>
                  <a:pt x="1337823" y="1405041"/>
                  <a:pt x="1334524" y="1408977"/>
                  <a:pt x="1345846" y="1422998"/>
                </a:cubicBezTo>
                <a:cubicBezTo>
                  <a:pt x="1350570" y="1419249"/>
                  <a:pt x="1357580" y="1425810"/>
                  <a:pt x="1356643" y="1418237"/>
                </a:cubicBezTo>
                <a:cubicBezTo>
                  <a:pt x="1347721" y="1406390"/>
                  <a:pt x="1331825" y="1387233"/>
                  <a:pt x="1337111" y="1387083"/>
                </a:cubicBezTo>
                <a:cubicBezTo>
                  <a:pt x="1332991" y="1383700"/>
                  <a:pt x="1329357" y="1379764"/>
                  <a:pt x="1326314" y="1375386"/>
                </a:cubicBezTo>
                <a:cubicBezTo>
                  <a:pt x="1328339" y="1377073"/>
                  <a:pt x="1329613" y="1377748"/>
                  <a:pt x="1330063" y="1377111"/>
                </a:cubicBezTo>
                <a:cubicBezTo>
                  <a:pt x="1328807" y="1375911"/>
                  <a:pt x="1327214" y="1374524"/>
                  <a:pt x="1326356" y="1373882"/>
                </a:cubicBezTo>
                <a:close/>
                <a:moveTo>
                  <a:pt x="1606887" y="1362828"/>
                </a:moveTo>
                <a:cubicBezTo>
                  <a:pt x="1611761" y="1362378"/>
                  <a:pt x="1615472" y="1368451"/>
                  <a:pt x="1613448" y="1370851"/>
                </a:cubicBezTo>
                <a:cubicBezTo>
                  <a:pt x="1599277" y="1368751"/>
                  <a:pt x="1615172" y="1365190"/>
                  <a:pt x="1606887" y="1362828"/>
                </a:cubicBezTo>
                <a:close/>
                <a:moveTo>
                  <a:pt x="1434172" y="1362078"/>
                </a:moveTo>
                <a:lnTo>
                  <a:pt x="1434654" y="1362115"/>
                </a:lnTo>
                <a:lnTo>
                  <a:pt x="1434134" y="1362453"/>
                </a:lnTo>
                <a:close/>
                <a:moveTo>
                  <a:pt x="1442457" y="1360091"/>
                </a:moveTo>
                <a:cubicBezTo>
                  <a:pt x="1448455" y="1361403"/>
                  <a:pt x="1449177" y="1362556"/>
                  <a:pt x="1447003" y="1363053"/>
                </a:cubicBezTo>
                <a:lnTo>
                  <a:pt x="1434654" y="1362115"/>
                </a:lnTo>
                <a:lnTo>
                  <a:pt x="1436946" y="1360625"/>
                </a:lnTo>
                <a:cubicBezTo>
                  <a:pt x="1438951" y="1360531"/>
                  <a:pt x="1441407" y="1360653"/>
                  <a:pt x="1442457" y="1360091"/>
                </a:cubicBezTo>
                <a:close/>
                <a:moveTo>
                  <a:pt x="1472036" y="1357804"/>
                </a:moveTo>
                <a:cubicBezTo>
                  <a:pt x="1476160" y="1358704"/>
                  <a:pt x="1477247" y="1360129"/>
                  <a:pt x="1477022" y="1361591"/>
                </a:cubicBezTo>
                <a:lnTo>
                  <a:pt x="1476985" y="1361966"/>
                </a:lnTo>
                <a:lnTo>
                  <a:pt x="1464088" y="1359491"/>
                </a:lnTo>
                <a:cubicBezTo>
                  <a:pt x="1462776" y="1357054"/>
                  <a:pt x="1471212" y="1359229"/>
                  <a:pt x="1472036" y="1357804"/>
                </a:cubicBezTo>
                <a:close/>
                <a:moveTo>
                  <a:pt x="45589" y="1356454"/>
                </a:moveTo>
                <a:cubicBezTo>
                  <a:pt x="55411" y="1358066"/>
                  <a:pt x="45702" y="1362115"/>
                  <a:pt x="50500" y="1362903"/>
                </a:cubicBezTo>
                <a:cubicBezTo>
                  <a:pt x="50500" y="1365602"/>
                  <a:pt x="38766" y="1362490"/>
                  <a:pt x="33817" y="1362903"/>
                </a:cubicBezTo>
                <a:cubicBezTo>
                  <a:pt x="33817" y="1358666"/>
                  <a:pt x="48813" y="1362153"/>
                  <a:pt x="45589" y="1356454"/>
                </a:cubicBezTo>
                <a:close/>
                <a:moveTo>
                  <a:pt x="1381986" y="1348956"/>
                </a:moveTo>
                <a:cubicBezTo>
                  <a:pt x="1384198" y="1353979"/>
                  <a:pt x="1374901" y="1349368"/>
                  <a:pt x="1381986" y="1356154"/>
                </a:cubicBezTo>
                <a:cubicBezTo>
                  <a:pt x="1383261" y="1354392"/>
                  <a:pt x="1389897" y="1355367"/>
                  <a:pt x="1381986" y="1348993"/>
                </a:cubicBezTo>
                <a:close/>
                <a:moveTo>
                  <a:pt x="1481596" y="1345770"/>
                </a:moveTo>
                <a:cubicBezTo>
                  <a:pt x="1492843" y="1348582"/>
                  <a:pt x="1482421" y="1348319"/>
                  <a:pt x="1482496" y="1350794"/>
                </a:cubicBezTo>
                <a:cubicBezTo>
                  <a:pt x="1489207" y="1351806"/>
                  <a:pt x="1489994" y="1350044"/>
                  <a:pt x="1493743" y="1349631"/>
                </a:cubicBezTo>
                <a:cubicBezTo>
                  <a:pt x="1501916" y="1354168"/>
                  <a:pt x="1516912" y="1358704"/>
                  <a:pt x="1518299" y="1363765"/>
                </a:cubicBezTo>
                <a:lnTo>
                  <a:pt x="1518261" y="1363990"/>
                </a:lnTo>
                <a:cubicBezTo>
                  <a:pt x="1502066" y="1358367"/>
                  <a:pt x="1489469" y="1359304"/>
                  <a:pt x="1475635" y="1357542"/>
                </a:cubicBezTo>
                <a:cubicBezTo>
                  <a:pt x="1477472" y="1355742"/>
                  <a:pt x="1483508" y="1356380"/>
                  <a:pt x="1470349" y="1354093"/>
                </a:cubicBezTo>
                <a:cubicBezTo>
                  <a:pt x="1476610" y="1350644"/>
                  <a:pt x="1474886" y="1349032"/>
                  <a:pt x="1481596" y="1345770"/>
                </a:cubicBezTo>
                <a:close/>
                <a:moveTo>
                  <a:pt x="90014" y="1341121"/>
                </a:moveTo>
                <a:cubicBezTo>
                  <a:pt x="101149" y="1345957"/>
                  <a:pt x="95938" y="1354767"/>
                  <a:pt x="104748" y="1360166"/>
                </a:cubicBezTo>
                <a:lnTo>
                  <a:pt x="104748" y="1360278"/>
                </a:lnTo>
                <a:cubicBezTo>
                  <a:pt x="86940" y="1362453"/>
                  <a:pt x="86003" y="1351206"/>
                  <a:pt x="81842" y="1346332"/>
                </a:cubicBezTo>
                <a:cubicBezTo>
                  <a:pt x="80455" y="1342583"/>
                  <a:pt x="93538" y="1345995"/>
                  <a:pt x="90014" y="1341121"/>
                </a:cubicBezTo>
                <a:close/>
                <a:moveTo>
                  <a:pt x="1390384" y="1338834"/>
                </a:moveTo>
                <a:cubicBezTo>
                  <a:pt x="1393796" y="1339472"/>
                  <a:pt x="1397629" y="1340971"/>
                  <a:pt x="1399672" y="1342227"/>
                </a:cubicBezTo>
                <a:lnTo>
                  <a:pt x="1399570" y="1342363"/>
                </a:lnTo>
                <a:close/>
                <a:moveTo>
                  <a:pt x="1387980" y="1334907"/>
                </a:moveTo>
                <a:lnTo>
                  <a:pt x="1385398" y="1339058"/>
                </a:lnTo>
                <a:lnTo>
                  <a:pt x="1387275" y="1340160"/>
                </a:lnTo>
                <a:lnTo>
                  <a:pt x="1390182" y="1340807"/>
                </a:lnTo>
                <a:cubicBezTo>
                  <a:pt x="1393421" y="1341524"/>
                  <a:pt x="1395764" y="1342302"/>
                  <a:pt x="1398219" y="1344158"/>
                </a:cubicBezTo>
                <a:lnTo>
                  <a:pt x="1399570" y="1342363"/>
                </a:lnTo>
                <a:lnTo>
                  <a:pt x="1402193" y="1343371"/>
                </a:lnTo>
                <a:cubicBezTo>
                  <a:pt x="1408229" y="1344383"/>
                  <a:pt x="1405417" y="1341346"/>
                  <a:pt x="1410141" y="1341759"/>
                </a:cubicBezTo>
                <a:cubicBezTo>
                  <a:pt x="1408941" y="1340390"/>
                  <a:pt x="1403458" y="1339153"/>
                  <a:pt x="1397980" y="1337939"/>
                </a:cubicBezTo>
                <a:close/>
                <a:moveTo>
                  <a:pt x="1520323" y="1332574"/>
                </a:moveTo>
                <a:cubicBezTo>
                  <a:pt x="1524035" y="1338872"/>
                  <a:pt x="1522310" y="1345657"/>
                  <a:pt x="1500191" y="1344083"/>
                </a:cubicBezTo>
                <a:lnTo>
                  <a:pt x="1500154" y="1344458"/>
                </a:lnTo>
                <a:cubicBezTo>
                  <a:pt x="1505065" y="1347682"/>
                  <a:pt x="1510238" y="1347494"/>
                  <a:pt x="1504240" y="1350081"/>
                </a:cubicBezTo>
                <a:cubicBezTo>
                  <a:pt x="1498885" y="1349396"/>
                  <a:pt x="1493619" y="1348139"/>
                  <a:pt x="1488532" y="1346332"/>
                </a:cubicBezTo>
                <a:cubicBezTo>
                  <a:pt x="1512075" y="1343933"/>
                  <a:pt x="1491456" y="1331899"/>
                  <a:pt x="1520323" y="1332574"/>
                </a:cubicBezTo>
                <a:close/>
                <a:moveTo>
                  <a:pt x="1576596" y="1332311"/>
                </a:moveTo>
                <a:cubicBezTo>
                  <a:pt x="1587580" y="1334448"/>
                  <a:pt x="1580719" y="1337860"/>
                  <a:pt x="1597215" y="1339922"/>
                </a:cubicBezTo>
                <a:lnTo>
                  <a:pt x="1597327" y="1340034"/>
                </a:lnTo>
                <a:cubicBezTo>
                  <a:pt x="1596990" y="1340821"/>
                  <a:pt x="1596577" y="1341571"/>
                  <a:pt x="1596202" y="1342358"/>
                </a:cubicBezTo>
                <a:cubicBezTo>
                  <a:pt x="1584056" y="1340521"/>
                  <a:pt x="1589304" y="1337747"/>
                  <a:pt x="1574796" y="1336060"/>
                </a:cubicBezTo>
                <a:cubicBezTo>
                  <a:pt x="1578207" y="1334111"/>
                  <a:pt x="1577758" y="1334973"/>
                  <a:pt x="1576596" y="1332311"/>
                </a:cubicBezTo>
                <a:close/>
                <a:moveTo>
                  <a:pt x="1526280" y="1330452"/>
                </a:moveTo>
                <a:lnTo>
                  <a:pt x="1535094" y="1330699"/>
                </a:lnTo>
                <a:lnTo>
                  <a:pt x="1535057" y="1330924"/>
                </a:lnTo>
                <a:cubicBezTo>
                  <a:pt x="1536257" y="1331899"/>
                  <a:pt x="1531570" y="1331215"/>
                  <a:pt x="1528037" y="1330680"/>
                </a:cubicBezTo>
                <a:close/>
                <a:moveTo>
                  <a:pt x="1524481" y="1330217"/>
                </a:moveTo>
                <a:lnTo>
                  <a:pt x="1526280" y="1330452"/>
                </a:lnTo>
                <a:lnTo>
                  <a:pt x="1525101" y="1330418"/>
                </a:lnTo>
                <a:close/>
                <a:moveTo>
                  <a:pt x="1517736" y="1330212"/>
                </a:moveTo>
                <a:lnTo>
                  <a:pt x="1525101" y="1330418"/>
                </a:lnTo>
                <a:lnTo>
                  <a:pt x="1527934" y="1331336"/>
                </a:lnTo>
                <a:cubicBezTo>
                  <a:pt x="1527934" y="1332049"/>
                  <a:pt x="1526284" y="1331824"/>
                  <a:pt x="1524185" y="1331336"/>
                </a:cubicBezTo>
                <a:close/>
                <a:moveTo>
                  <a:pt x="91889" y="1323651"/>
                </a:moveTo>
                <a:cubicBezTo>
                  <a:pt x="103586" y="1326050"/>
                  <a:pt x="98487" y="1332048"/>
                  <a:pt x="97962" y="1337110"/>
                </a:cubicBezTo>
                <a:cubicBezTo>
                  <a:pt x="84129" y="1335985"/>
                  <a:pt x="84054" y="1326125"/>
                  <a:pt x="91889" y="1323651"/>
                </a:cubicBezTo>
                <a:close/>
                <a:moveTo>
                  <a:pt x="1600158" y="1319457"/>
                </a:moveTo>
                <a:cubicBezTo>
                  <a:pt x="1600999" y="1319129"/>
                  <a:pt x="1602923" y="1319115"/>
                  <a:pt x="1606925" y="1319715"/>
                </a:cubicBezTo>
                <a:cubicBezTo>
                  <a:pt x="1604975" y="1326538"/>
                  <a:pt x="1611198" y="1332948"/>
                  <a:pt x="1614910" y="1339734"/>
                </a:cubicBezTo>
                <a:cubicBezTo>
                  <a:pt x="1596277" y="1333548"/>
                  <a:pt x="1608424" y="1327662"/>
                  <a:pt x="1594965" y="1322789"/>
                </a:cubicBezTo>
                <a:cubicBezTo>
                  <a:pt x="1604863" y="1324251"/>
                  <a:pt x="1597636" y="1320441"/>
                  <a:pt x="1600158" y="1319457"/>
                </a:cubicBezTo>
                <a:close/>
                <a:moveTo>
                  <a:pt x="1491974" y="1317486"/>
                </a:moveTo>
                <a:lnTo>
                  <a:pt x="1492244" y="1317727"/>
                </a:lnTo>
                <a:lnTo>
                  <a:pt x="1492094" y="1317802"/>
                </a:lnTo>
                <a:close/>
                <a:moveTo>
                  <a:pt x="1489706" y="1311510"/>
                </a:moveTo>
                <a:lnTo>
                  <a:pt x="1489909" y="1312044"/>
                </a:lnTo>
                <a:lnTo>
                  <a:pt x="1495543" y="1312479"/>
                </a:lnTo>
                <a:close/>
                <a:moveTo>
                  <a:pt x="79442" y="1309592"/>
                </a:moveTo>
                <a:cubicBezTo>
                  <a:pt x="89677" y="1314128"/>
                  <a:pt x="78767" y="1316565"/>
                  <a:pt x="82104" y="1322639"/>
                </a:cubicBezTo>
                <a:cubicBezTo>
                  <a:pt x="70557" y="1320502"/>
                  <a:pt x="80155" y="1313941"/>
                  <a:pt x="79442" y="1309592"/>
                </a:cubicBezTo>
                <a:close/>
                <a:moveTo>
                  <a:pt x="1451229" y="1302357"/>
                </a:moveTo>
                <a:cubicBezTo>
                  <a:pt x="1455016" y="1303144"/>
                  <a:pt x="1456647" y="1304513"/>
                  <a:pt x="1455845" y="1305422"/>
                </a:cubicBezTo>
                <a:lnTo>
                  <a:pt x="1447226" y="1305689"/>
                </a:lnTo>
                <a:lnTo>
                  <a:pt x="1447103" y="1304677"/>
                </a:lnTo>
                <a:lnTo>
                  <a:pt x="1447813" y="1303880"/>
                </a:lnTo>
                <a:cubicBezTo>
                  <a:pt x="1449224" y="1303472"/>
                  <a:pt x="1450873" y="1303182"/>
                  <a:pt x="1451229" y="1302357"/>
                </a:cubicBezTo>
                <a:close/>
                <a:moveTo>
                  <a:pt x="42515" y="1287961"/>
                </a:moveTo>
                <a:cubicBezTo>
                  <a:pt x="68945" y="1292422"/>
                  <a:pt x="68758" y="1304194"/>
                  <a:pt x="66621" y="1317165"/>
                </a:cubicBezTo>
                <a:cubicBezTo>
                  <a:pt x="65113" y="1323661"/>
                  <a:pt x="64670" y="1330359"/>
                  <a:pt x="65309" y="1336997"/>
                </a:cubicBezTo>
                <a:cubicBezTo>
                  <a:pt x="66471" y="1343333"/>
                  <a:pt x="70332" y="1349144"/>
                  <a:pt x="79855" y="1353230"/>
                </a:cubicBezTo>
                <a:cubicBezTo>
                  <a:pt x="74377" y="1354902"/>
                  <a:pt x="68576" y="1355223"/>
                  <a:pt x="62947" y="1354167"/>
                </a:cubicBezTo>
                <a:cubicBezTo>
                  <a:pt x="59985" y="1347157"/>
                  <a:pt x="69657" y="1340784"/>
                  <a:pt x="54849" y="1335235"/>
                </a:cubicBezTo>
                <a:cubicBezTo>
                  <a:pt x="42515" y="1332986"/>
                  <a:pt x="48063" y="1339809"/>
                  <a:pt x="34230" y="1336810"/>
                </a:cubicBezTo>
                <a:lnTo>
                  <a:pt x="37679" y="1325113"/>
                </a:lnTo>
                <a:cubicBezTo>
                  <a:pt x="44727" y="1323838"/>
                  <a:pt x="41803" y="1325675"/>
                  <a:pt x="50688" y="1326462"/>
                </a:cubicBezTo>
                <a:cubicBezTo>
                  <a:pt x="47564" y="1320524"/>
                  <a:pt x="45869" y="1313939"/>
                  <a:pt x="45739" y="1307230"/>
                </a:cubicBezTo>
                <a:cubicBezTo>
                  <a:pt x="45646" y="1300681"/>
                  <a:pt x="44559" y="1294184"/>
                  <a:pt x="42515" y="1287961"/>
                </a:cubicBezTo>
                <a:close/>
                <a:moveTo>
                  <a:pt x="1475785" y="1280875"/>
                </a:moveTo>
                <a:cubicBezTo>
                  <a:pt x="1477285" y="1286199"/>
                  <a:pt x="1478260" y="1293884"/>
                  <a:pt x="1474361" y="1297783"/>
                </a:cubicBezTo>
                <a:lnTo>
                  <a:pt x="1474323" y="1298158"/>
                </a:lnTo>
                <a:cubicBezTo>
                  <a:pt x="1456366" y="1293809"/>
                  <a:pt x="1471774" y="1284212"/>
                  <a:pt x="1475785" y="1280875"/>
                </a:cubicBezTo>
                <a:close/>
                <a:moveTo>
                  <a:pt x="1502141" y="1276526"/>
                </a:moveTo>
                <a:lnTo>
                  <a:pt x="1502141" y="1276564"/>
                </a:lnTo>
                <a:cubicBezTo>
                  <a:pt x="1495505" y="1277276"/>
                  <a:pt x="1500753" y="1281475"/>
                  <a:pt x="1505890" y="1283574"/>
                </a:cubicBezTo>
                <a:cubicBezTo>
                  <a:pt x="1511401" y="1282000"/>
                  <a:pt x="1513163" y="1278813"/>
                  <a:pt x="1502141" y="1276526"/>
                </a:cubicBezTo>
                <a:close/>
                <a:moveTo>
                  <a:pt x="1625557" y="1271765"/>
                </a:moveTo>
                <a:lnTo>
                  <a:pt x="1625669" y="1271878"/>
                </a:lnTo>
                <a:cubicBezTo>
                  <a:pt x="1631780" y="1273715"/>
                  <a:pt x="1626644" y="1278551"/>
                  <a:pt x="1622408" y="1279001"/>
                </a:cubicBezTo>
                <a:cubicBezTo>
                  <a:pt x="1613448" y="1275814"/>
                  <a:pt x="1628556" y="1275364"/>
                  <a:pt x="1625557" y="1271765"/>
                </a:cubicBezTo>
                <a:close/>
                <a:moveTo>
                  <a:pt x="1543642" y="1254482"/>
                </a:moveTo>
                <a:cubicBezTo>
                  <a:pt x="1550569" y="1257123"/>
                  <a:pt x="1557687" y="1259228"/>
                  <a:pt x="1564936" y="1260781"/>
                </a:cubicBezTo>
                <a:cubicBezTo>
                  <a:pt x="1564711" y="1261830"/>
                  <a:pt x="1562049" y="1263480"/>
                  <a:pt x="1566848" y="1264117"/>
                </a:cubicBezTo>
                <a:lnTo>
                  <a:pt x="1566810" y="1264342"/>
                </a:lnTo>
                <a:cubicBezTo>
                  <a:pt x="1560050" y="1265026"/>
                  <a:pt x="1553224" y="1264595"/>
                  <a:pt x="1546603" y="1263068"/>
                </a:cubicBezTo>
                <a:cubicBezTo>
                  <a:pt x="1548703" y="1259956"/>
                  <a:pt x="1531608" y="1258419"/>
                  <a:pt x="1536481" y="1255120"/>
                </a:cubicBezTo>
                <a:cubicBezTo>
                  <a:pt x="1541805" y="1256169"/>
                  <a:pt x="1542854" y="1255382"/>
                  <a:pt x="1543642" y="1254482"/>
                </a:cubicBezTo>
                <a:close/>
                <a:moveTo>
                  <a:pt x="1495468" y="1238849"/>
                </a:moveTo>
                <a:lnTo>
                  <a:pt x="1495612" y="1238898"/>
                </a:lnTo>
                <a:lnTo>
                  <a:pt x="1495476" y="1238912"/>
                </a:lnTo>
                <a:close/>
                <a:moveTo>
                  <a:pt x="1499929" y="1238324"/>
                </a:moveTo>
                <a:cubicBezTo>
                  <a:pt x="1502591" y="1239299"/>
                  <a:pt x="1502628" y="1239786"/>
                  <a:pt x="1502478" y="1240198"/>
                </a:cubicBezTo>
                <a:cubicBezTo>
                  <a:pt x="1501541" y="1240498"/>
                  <a:pt x="1503265" y="1241323"/>
                  <a:pt x="1505027" y="1242110"/>
                </a:cubicBezTo>
                <a:lnTo>
                  <a:pt x="1495612" y="1238898"/>
                </a:lnTo>
                <a:lnTo>
                  <a:pt x="1500041" y="1238436"/>
                </a:lnTo>
                <a:close/>
                <a:moveTo>
                  <a:pt x="1502250" y="1224651"/>
                </a:moveTo>
                <a:lnTo>
                  <a:pt x="1502628" y="1224715"/>
                </a:lnTo>
                <a:lnTo>
                  <a:pt x="1502478" y="1224790"/>
                </a:lnTo>
                <a:close/>
                <a:moveTo>
                  <a:pt x="87203" y="1217030"/>
                </a:moveTo>
                <a:cubicBezTo>
                  <a:pt x="77568" y="1226027"/>
                  <a:pt x="89527" y="1227602"/>
                  <a:pt x="100886" y="1236112"/>
                </a:cubicBezTo>
                <a:cubicBezTo>
                  <a:pt x="101374" y="1231426"/>
                  <a:pt x="110409" y="1231426"/>
                  <a:pt x="104335" y="1226440"/>
                </a:cubicBezTo>
                <a:cubicBezTo>
                  <a:pt x="94251" y="1228014"/>
                  <a:pt x="103923" y="1217780"/>
                  <a:pt x="87203" y="1217030"/>
                </a:cubicBezTo>
                <a:close/>
                <a:moveTo>
                  <a:pt x="130803" y="1201359"/>
                </a:moveTo>
                <a:cubicBezTo>
                  <a:pt x="138976" y="1205108"/>
                  <a:pt x="131853" y="1204771"/>
                  <a:pt x="134815" y="1208857"/>
                </a:cubicBezTo>
                <a:cubicBezTo>
                  <a:pt x="164619" y="1210994"/>
                  <a:pt x="141863" y="1221454"/>
                  <a:pt x="162894" y="1225165"/>
                </a:cubicBezTo>
                <a:lnTo>
                  <a:pt x="162894" y="1225315"/>
                </a:lnTo>
                <a:cubicBezTo>
                  <a:pt x="157946" y="1227902"/>
                  <a:pt x="145499" y="1226515"/>
                  <a:pt x="136202" y="1223478"/>
                </a:cubicBezTo>
                <a:cubicBezTo>
                  <a:pt x="154384" y="1220067"/>
                  <a:pt x="128404" y="1210469"/>
                  <a:pt x="130803" y="1201359"/>
                </a:cubicBezTo>
                <a:close/>
                <a:moveTo>
                  <a:pt x="1619249" y="1174203"/>
                </a:moveTo>
                <a:lnTo>
                  <a:pt x="1619296" y="1174367"/>
                </a:lnTo>
                <a:lnTo>
                  <a:pt x="1619184" y="1174254"/>
                </a:lnTo>
                <a:close/>
                <a:moveTo>
                  <a:pt x="1615247" y="1150598"/>
                </a:moveTo>
                <a:cubicBezTo>
                  <a:pt x="1621040" y="1156137"/>
                  <a:pt x="1627085" y="1164502"/>
                  <a:pt x="1624700" y="1169968"/>
                </a:cubicBezTo>
                <a:lnTo>
                  <a:pt x="1619249" y="1174203"/>
                </a:lnTo>
                <a:lnTo>
                  <a:pt x="1616850" y="1165885"/>
                </a:lnTo>
                <a:cubicBezTo>
                  <a:pt x="1615688" y="1163157"/>
                  <a:pt x="1612886" y="1160927"/>
                  <a:pt x="1604563" y="1160383"/>
                </a:cubicBezTo>
                <a:cubicBezTo>
                  <a:pt x="1614610" y="1159483"/>
                  <a:pt x="1605912" y="1153447"/>
                  <a:pt x="1615247" y="1150598"/>
                </a:cubicBezTo>
                <a:close/>
                <a:moveTo>
                  <a:pt x="1608251" y="1144211"/>
                </a:moveTo>
                <a:cubicBezTo>
                  <a:pt x="1610917" y="1145040"/>
                  <a:pt x="1611517" y="1147637"/>
                  <a:pt x="1602051" y="1149511"/>
                </a:cubicBezTo>
                <a:cubicBezTo>
                  <a:pt x="1600851" y="1144319"/>
                  <a:pt x="1605584" y="1143382"/>
                  <a:pt x="1608251" y="1144211"/>
                </a:cubicBezTo>
                <a:close/>
                <a:moveTo>
                  <a:pt x="139650" y="1120194"/>
                </a:moveTo>
                <a:cubicBezTo>
                  <a:pt x="146661" y="1124730"/>
                  <a:pt x="131027" y="1122705"/>
                  <a:pt x="130390" y="1125255"/>
                </a:cubicBezTo>
                <a:cubicBezTo>
                  <a:pt x="124579" y="1120081"/>
                  <a:pt x="136388" y="1122443"/>
                  <a:pt x="139650" y="1120194"/>
                </a:cubicBezTo>
                <a:close/>
                <a:moveTo>
                  <a:pt x="1515838" y="1103695"/>
                </a:moveTo>
                <a:lnTo>
                  <a:pt x="1515225" y="1104111"/>
                </a:lnTo>
                <a:lnTo>
                  <a:pt x="1515262" y="1103736"/>
                </a:lnTo>
                <a:close/>
                <a:moveTo>
                  <a:pt x="121656" y="1103136"/>
                </a:moveTo>
                <a:cubicBezTo>
                  <a:pt x="127129" y="1112246"/>
                  <a:pt x="126867" y="1125592"/>
                  <a:pt x="120681" y="1130354"/>
                </a:cubicBezTo>
                <a:cubicBezTo>
                  <a:pt x="121693" y="1124768"/>
                  <a:pt x="113970" y="1112733"/>
                  <a:pt x="121656" y="1103136"/>
                </a:cubicBezTo>
                <a:close/>
                <a:moveTo>
                  <a:pt x="134688" y="1102550"/>
                </a:moveTo>
                <a:lnTo>
                  <a:pt x="139388" y="1104223"/>
                </a:lnTo>
                <a:cubicBezTo>
                  <a:pt x="136614" y="1103483"/>
                  <a:pt x="135180" y="1102965"/>
                  <a:pt x="134632" y="1102612"/>
                </a:cubicBezTo>
                <a:close/>
                <a:moveTo>
                  <a:pt x="1530220" y="1100362"/>
                </a:moveTo>
                <a:cubicBezTo>
                  <a:pt x="1533707" y="1101562"/>
                  <a:pt x="1531823" y="1102311"/>
                  <a:pt x="1528140" y="1102808"/>
                </a:cubicBezTo>
                <a:lnTo>
                  <a:pt x="1515838" y="1103695"/>
                </a:lnTo>
                <a:lnTo>
                  <a:pt x="1518463" y="1101913"/>
                </a:lnTo>
                <a:cubicBezTo>
                  <a:pt x="1522123" y="1101196"/>
                  <a:pt x="1527202" y="1100587"/>
                  <a:pt x="1530220" y="1100362"/>
                </a:cubicBezTo>
                <a:close/>
                <a:moveTo>
                  <a:pt x="153784" y="1094063"/>
                </a:moveTo>
                <a:lnTo>
                  <a:pt x="155562" y="1097229"/>
                </a:lnTo>
                <a:lnTo>
                  <a:pt x="158404" y="1095340"/>
                </a:lnTo>
                <a:close/>
                <a:moveTo>
                  <a:pt x="1547016" y="1073107"/>
                </a:moveTo>
                <a:cubicBezTo>
                  <a:pt x="1547278" y="1077118"/>
                  <a:pt x="1556276" y="1085441"/>
                  <a:pt x="1550765" y="1090277"/>
                </a:cubicBezTo>
                <a:cubicBezTo>
                  <a:pt x="1550165" y="1084804"/>
                  <a:pt x="1540118" y="1077343"/>
                  <a:pt x="1547016" y="1073107"/>
                </a:cubicBezTo>
                <a:close/>
                <a:moveTo>
                  <a:pt x="116032" y="1067483"/>
                </a:moveTo>
                <a:cubicBezTo>
                  <a:pt x="125105" y="1068533"/>
                  <a:pt x="111571" y="1071945"/>
                  <a:pt x="120606" y="1073107"/>
                </a:cubicBezTo>
                <a:cubicBezTo>
                  <a:pt x="111983" y="1074194"/>
                  <a:pt x="104410" y="1066621"/>
                  <a:pt x="116032" y="1067483"/>
                </a:cubicBezTo>
                <a:close/>
                <a:moveTo>
                  <a:pt x="97747" y="1065224"/>
                </a:moveTo>
                <a:cubicBezTo>
                  <a:pt x="99621" y="1064606"/>
                  <a:pt x="101955" y="1064297"/>
                  <a:pt x="106435" y="1065384"/>
                </a:cubicBezTo>
                <a:lnTo>
                  <a:pt x="103698" y="1071720"/>
                </a:lnTo>
                <a:cubicBezTo>
                  <a:pt x="99949" y="1070745"/>
                  <a:pt x="101824" y="1069208"/>
                  <a:pt x="101861" y="1067971"/>
                </a:cubicBezTo>
                <a:cubicBezTo>
                  <a:pt x="98481" y="1068048"/>
                  <a:pt x="95105" y="1067695"/>
                  <a:pt x="91814" y="1066921"/>
                </a:cubicBezTo>
                <a:cubicBezTo>
                  <a:pt x="94457" y="1066771"/>
                  <a:pt x="95872" y="1065843"/>
                  <a:pt x="97747" y="1065224"/>
                </a:cubicBezTo>
                <a:close/>
                <a:moveTo>
                  <a:pt x="1584094" y="1034942"/>
                </a:moveTo>
                <a:cubicBezTo>
                  <a:pt x="1594928" y="1035280"/>
                  <a:pt x="1587805" y="1039404"/>
                  <a:pt x="1588255" y="1042065"/>
                </a:cubicBezTo>
                <a:lnTo>
                  <a:pt x="1588217" y="1042440"/>
                </a:lnTo>
                <a:cubicBezTo>
                  <a:pt x="1579407" y="1042440"/>
                  <a:pt x="1592866" y="1038092"/>
                  <a:pt x="1579482" y="1038691"/>
                </a:cubicBezTo>
                <a:cubicBezTo>
                  <a:pt x="1578770" y="1036667"/>
                  <a:pt x="1586043" y="1037229"/>
                  <a:pt x="1584094" y="1034942"/>
                </a:cubicBezTo>
                <a:close/>
                <a:moveTo>
                  <a:pt x="260261" y="1009926"/>
                </a:moveTo>
                <a:lnTo>
                  <a:pt x="262880" y="1011474"/>
                </a:lnTo>
                <a:cubicBezTo>
                  <a:pt x="260199" y="1010536"/>
                  <a:pt x="257922" y="1011914"/>
                  <a:pt x="257294" y="1014028"/>
                </a:cubicBezTo>
                <a:lnTo>
                  <a:pt x="259943" y="1018310"/>
                </a:lnTo>
                <a:lnTo>
                  <a:pt x="263726" y="1020733"/>
                </a:lnTo>
                <a:lnTo>
                  <a:pt x="270792" y="1019855"/>
                </a:lnTo>
                <a:lnTo>
                  <a:pt x="271567" y="1018634"/>
                </a:lnTo>
                <a:lnTo>
                  <a:pt x="269018" y="1015794"/>
                </a:lnTo>
                <a:lnTo>
                  <a:pt x="268203" y="1015035"/>
                </a:lnTo>
                <a:lnTo>
                  <a:pt x="268299" y="1014992"/>
                </a:lnTo>
                <a:lnTo>
                  <a:pt x="264603" y="1010874"/>
                </a:lnTo>
                <a:close/>
                <a:moveTo>
                  <a:pt x="173278" y="1000377"/>
                </a:moveTo>
                <a:cubicBezTo>
                  <a:pt x="174253" y="1002551"/>
                  <a:pt x="167580" y="1001014"/>
                  <a:pt x="167093" y="1002476"/>
                </a:cubicBezTo>
                <a:cubicBezTo>
                  <a:pt x="181714" y="1007275"/>
                  <a:pt x="178340" y="1010349"/>
                  <a:pt x="175078" y="1010911"/>
                </a:cubicBezTo>
                <a:cubicBezTo>
                  <a:pt x="185463" y="1013610"/>
                  <a:pt x="178115" y="1013460"/>
                  <a:pt x="186325" y="1015860"/>
                </a:cubicBezTo>
                <a:cubicBezTo>
                  <a:pt x="189924" y="1011923"/>
                  <a:pt x="183851" y="1006487"/>
                  <a:pt x="173278" y="1000377"/>
                </a:cubicBezTo>
                <a:close/>
                <a:moveTo>
                  <a:pt x="143062" y="981332"/>
                </a:moveTo>
                <a:cubicBezTo>
                  <a:pt x="143062" y="979645"/>
                  <a:pt x="157570" y="984893"/>
                  <a:pt x="154758" y="981857"/>
                </a:cubicBezTo>
                <a:cubicBezTo>
                  <a:pt x="164356" y="985043"/>
                  <a:pt x="154571" y="984106"/>
                  <a:pt x="159182" y="985643"/>
                </a:cubicBezTo>
                <a:cubicBezTo>
                  <a:pt x="158882" y="986655"/>
                  <a:pt x="147935" y="982494"/>
                  <a:pt x="143062" y="981332"/>
                </a:cubicBezTo>
                <a:close/>
                <a:moveTo>
                  <a:pt x="189474" y="971209"/>
                </a:moveTo>
                <a:cubicBezTo>
                  <a:pt x="199221" y="975558"/>
                  <a:pt x="188574" y="974021"/>
                  <a:pt x="191573" y="977358"/>
                </a:cubicBezTo>
                <a:cubicBezTo>
                  <a:pt x="180514" y="973609"/>
                  <a:pt x="189999" y="973234"/>
                  <a:pt x="189474" y="971209"/>
                </a:cubicBezTo>
                <a:close/>
                <a:moveTo>
                  <a:pt x="137186" y="954334"/>
                </a:moveTo>
                <a:lnTo>
                  <a:pt x="138690" y="959246"/>
                </a:lnTo>
                <a:cubicBezTo>
                  <a:pt x="137411" y="960975"/>
                  <a:pt x="135377" y="962737"/>
                  <a:pt x="135677" y="964386"/>
                </a:cubicBezTo>
                <a:cubicBezTo>
                  <a:pt x="130372" y="961781"/>
                  <a:pt x="128966" y="959700"/>
                  <a:pt x="129786" y="958051"/>
                </a:cubicBezTo>
                <a:close/>
                <a:moveTo>
                  <a:pt x="137176" y="954302"/>
                </a:moveTo>
                <a:lnTo>
                  <a:pt x="137251" y="954302"/>
                </a:lnTo>
                <a:lnTo>
                  <a:pt x="137186" y="954334"/>
                </a:lnTo>
                <a:close/>
                <a:moveTo>
                  <a:pt x="154196" y="953627"/>
                </a:moveTo>
                <a:cubicBezTo>
                  <a:pt x="205332" y="969560"/>
                  <a:pt x="151984" y="973121"/>
                  <a:pt x="188012" y="989280"/>
                </a:cubicBezTo>
                <a:cubicBezTo>
                  <a:pt x="182442" y="988566"/>
                  <a:pt x="176955" y="987311"/>
                  <a:pt x="171629" y="985531"/>
                </a:cubicBezTo>
                <a:cubicBezTo>
                  <a:pt x="169117" y="982007"/>
                  <a:pt x="178789" y="981782"/>
                  <a:pt x="164693" y="976008"/>
                </a:cubicBezTo>
                <a:cubicBezTo>
                  <a:pt x="152884" y="972034"/>
                  <a:pt x="157945" y="976008"/>
                  <a:pt x="144711" y="971547"/>
                </a:cubicBezTo>
                <a:lnTo>
                  <a:pt x="148460" y="967798"/>
                </a:lnTo>
                <a:cubicBezTo>
                  <a:pt x="155283" y="968998"/>
                  <a:pt x="152434" y="969035"/>
                  <a:pt x="160982" y="971547"/>
                </a:cubicBezTo>
                <a:cubicBezTo>
                  <a:pt x="154496" y="964911"/>
                  <a:pt x="158770" y="959925"/>
                  <a:pt x="154196" y="953627"/>
                </a:cubicBezTo>
                <a:close/>
                <a:moveTo>
                  <a:pt x="285223" y="948191"/>
                </a:moveTo>
                <a:cubicBezTo>
                  <a:pt x="284661" y="951377"/>
                  <a:pt x="277725" y="954602"/>
                  <a:pt x="287360" y="957638"/>
                </a:cubicBezTo>
                <a:lnTo>
                  <a:pt x="290470" y="957392"/>
                </a:lnTo>
                <a:lnTo>
                  <a:pt x="287296" y="954126"/>
                </a:lnTo>
                <a:lnTo>
                  <a:pt x="287365" y="949898"/>
                </a:lnTo>
                <a:close/>
                <a:moveTo>
                  <a:pt x="133390" y="940356"/>
                </a:moveTo>
                <a:cubicBezTo>
                  <a:pt x="140813" y="944104"/>
                  <a:pt x="141863" y="948078"/>
                  <a:pt x="141863" y="952090"/>
                </a:cubicBezTo>
                <a:cubicBezTo>
                  <a:pt x="134965" y="948341"/>
                  <a:pt x="132228" y="944592"/>
                  <a:pt x="133390" y="940356"/>
                </a:cubicBezTo>
                <a:close/>
                <a:moveTo>
                  <a:pt x="1477247" y="937769"/>
                </a:moveTo>
                <a:lnTo>
                  <a:pt x="1477247" y="937806"/>
                </a:lnTo>
                <a:cubicBezTo>
                  <a:pt x="1480696" y="939943"/>
                  <a:pt x="1480996" y="942830"/>
                  <a:pt x="1484745" y="944854"/>
                </a:cubicBezTo>
                <a:cubicBezTo>
                  <a:pt x="1486470" y="943955"/>
                  <a:pt x="1491793" y="937319"/>
                  <a:pt x="1477247" y="937769"/>
                </a:cubicBezTo>
                <a:close/>
                <a:moveTo>
                  <a:pt x="1432897" y="911564"/>
                </a:moveTo>
                <a:lnTo>
                  <a:pt x="1432897" y="911676"/>
                </a:lnTo>
                <a:lnTo>
                  <a:pt x="1432732" y="911667"/>
                </a:lnTo>
                <a:close/>
                <a:moveTo>
                  <a:pt x="1427986" y="906315"/>
                </a:moveTo>
                <a:cubicBezTo>
                  <a:pt x="1424499" y="906315"/>
                  <a:pt x="1419551" y="906765"/>
                  <a:pt x="1424424" y="907102"/>
                </a:cubicBezTo>
                <a:cubicBezTo>
                  <a:pt x="1420844" y="908152"/>
                  <a:pt x="1419654" y="909876"/>
                  <a:pt x="1421013" y="911048"/>
                </a:cubicBezTo>
                <a:lnTo>
                  <a:pt x="1432732" y="911667"/>
                </a:lnTo>
                <a:lnTo>
                  <a:pt x="1427612" y="914881"/>
                </a:lnTo>
                <a:cubicBezTo>
                  <a:pt x="1426660" y="918619"/>
                  <a:pt x="1437105" y="923363"/>
                  <a:pt x="1444556" y="926822"/>
                </a:cubicBezTo>
                <a:cubicBezTo>
                  <a:pt x="1441632" y="924685"/>
                  <a:pt x="1444556" y="921311"/>
                  <a:pt x="1450142" y="919099"/>
                </a:cubicBezTo>
                <a:cubicBezTo>
                  <a:pt x="1453216" y="925097"/>
                  <a:pt x="1453666" y="931733"/>
                  <a:pt x="1471624" y="934507"/>
                </a:cubicBezTo>
                <a:cubicBezTo>
                  <a:pt x="1472149" y="926522"/>
                  <a:pt x="1481896" y="926634"/>
                  <a:pt x="1475898" y="920486"/>
                </a:cubicBezTo>
                <a:cubicBezTo>
                  <a:pt x="1461202" y="917524"/>
                  <a:pt x="1436421" y="913963"/>
                  <a:pt x="1440133" y="909239"/>
                </a:cubicBezTo>
                <a:cubicBezTo>
                  <a:pt x="1434796" y="909730"/>
                  <a:pt x="1429415" y="909273"/>
                  <a:pt x="1424237" y="907890"/>
                </a:cubicBezTo>
                <a:cubicBezTo>
                  <a:pt x="1426824" y="907665"/>
                  <a:pt x="1428248" y="907177"/>
                  <a:pt x="1427986" y="906315"/>
                </a:cubicBezTo>
                <a:close/>
                <a:moveTo>
                  <a:pt x="165423" y="903131"/>
                </a:moveTo>
                <a:lnTo>
                  <a:pt x="164707" y="907730"/>
                </a:lnTo>
                <a:cubicBezTo>
                  <a:pt x="162988" y="913007"/>
                  <a:pt x="160307" y="917787"/>
                  <a:pt x="161319" y="921423"/>
                </a:cubicBezTo>
                <a:lnTo>
                  <a:pt x="168619" y="912840"/>
                </a:lnTo>
                <a:lnTo>
                  <a:pt x="166456" y="911713"/>
                </a:lnTo>
                <a:lnTo>
                  <a:pt x="172398" y="906295"/>
                </a:lnTo>
                <a:lnTo>
                  <a:pt x="167927" y="905958"/>
                </a:lnTo>
                <a:close/>
                <a:moveTo>
                  <a:pt x="1501391" y="890194"/>
                </a:moveTo>
                <a:cubicBezTo>
                  <a:pt x="1507877" y="890382"/>
                  <a:pt x="1507614" y="892669"/>
                  <a:pt x="1506489" y="895181"/>
                </a:cubicBezTo>
                <a:lnTo>
                  <a:pt x="1506415" y="895630"/>
                </a:lnTo>
                <a:cubicBezTo>
                  <a:pt x="1499966" y="894993"/>
                  <a:pt x="1500191" y="892706"/>
                  <a:pt x="1501391" y="890194"/>
                </a:cubicBezTo>
                <a:close/>
                <a:moveTo>
                  <a:pt x="1557326" y="887982"/>
                </a:moveTo>
                <a:lnTo>
                  <a:pt x="1557288" y="888432"/>
                </a:lnTo>
                <a:cubicBezTo>
                  <a:pt x="1557026" y="889220"/>
                  <a:pt x="1553164" y="889107"/>
                  <a:pt x="1550577" y="889332"/>
                </a:cubicBezTo>
                <a:cubicBezTo>
                  <a:pt x="1547503" y="891844"/>
                  <a:pt x="1555564" y="891619"/>
                  <a:pt x="1552527" y="894131"/>
                </a:cubicBezTo>
                <a:cubicBezTo>
                  <a:pt x="1550213" y="893827"/>
                  <a:pt x="1547860" y="894138"/>
                  <a:pt x="1545704" y="895031"/>
                </a:cubicBezTo>
                <a:cubicBezTo>
                  <a:pt x="1543267" y="894393"/>
                  <a:pt x="1545329" y="884833"/>
                  <a:pt x="1557326" y="887982"/>
                </a:cubicBezTo>
                <a:close/>
                <a:moveTo>
                  <a:pt x="1522460" y="884608"/>
                </a:moveTo>
                <a:cubicBezTo>
                  <a:pt x="1523097" y="901066"/>
                  <a:pt x="1518899" y="911751"/>
                  <a:pt x="1519423" y="928359"/>
                </a:cubicBezTo>
                <a:cubicBezTo>
                  <a:pt x="1509114" y="912501"/>
                  <a:pt x="1511213" y="897955"/>
                  <a:pt x="1522460" y="884608"/>
                </a:cubicBezTo>
                <a:close/>
                <a:moveTo>
                  <a:pt x="1510613" y="880522"/>
                </a:moveTo>
                <a:cubicBezTo>
                  <a:pt x="1499179" y="883634"/>
                  <a:pt x="1516724" y="885546"/>
                  <a:pt x="1508439" y="888057"/>
                </a:cubicBezTo>
                <a:lnTo>
                  <a:pt x="1508402" y="888507"/>
                </a:lnTo>
                <a:cubicBezTo>
                  <a:pt x="1499517" y="888770"/>
                  <a:pt x="1498991" y="880560"/>
                  <a:pt x="1510613" y="880522"/>
                </a:cubicBezTo>
                <a:close/>
                <a:moveTo>
                  <a:pt x="1524514" y="879616"/>
                </a:moveTo>
                <a:lnTo>
                  <a:pt x="1525853" y="880025"/>
                </a:lnTo>
                <a:cubicBezTo>
                  <a:pt x="1526762" y="880335"/>
                  <a:pt x="1527465" y="880766"/>
                  <a:pt x="1526546" y="881347"/>
                </a:cubicBezTo>
                <a:lnTo>
                  <a:pt x="1526509" y="881797"/>
                </a:lnTo>
                <a:close/>
                <a:moveTo>
                  <a:pt x="1523966" y="879018"/>
                </a:moveTo>
                <a:lnTo>
                  <a:pt x="1524514" y="879616"/>
                </a:lnTo>
                <a:lnTo>
                  <a:pt x="1523922" y="879435"/>
                </a:lnTo>
                <a:close/>
                <a:moveTo>
                  <a:pt x="1553381" y="876469"/>
                </a:moveTo>
                <a:cubicBezTo>
                  <a:pt x="1556156" y="877286"/>
                  <a:pt x="1551187" y="880260"/>
                  <a:pt x="1552564" y="881609"/>
                </a:cubicBezTo>
                <a:lnTo>
                  <a:pt x="1552527" y="882059"/>
                </a:lnTo>
                <a:cubicBezTo>
                  <a:pt x="1541280" y="881572"/>
                  <a:pt x="1554214" y="878760"/>
                  <a:pt x="1547503" y="876511"/>
                </a:cubicBezTo>
                <a:cubicBezTo>
                  <a:pt x="1550671" y="876164"/>
                  <a:pt x="1552457" y="876197"/>
                  <a:pt x="1553381" y="876469"/>
                </a:cubicBezTo>
                <a:close/>
                <a:moveTo>
                  <a:pt x="1524485" y="874105"/>
                </a:moveTo>
                <a:lnTo>
                  <a:pt x="1523966" y="879018"/>
                </a:lnTo>
                <a:lnTo>
                  <a:pt x="1520926" y="875695"/>
                </a:lnTo>
                <a:cubicBezTo>
                  <a:pt x="1521490" y="873976"/>
                  <a:pt x="1523578" y="873009"/>
                  <a:pt x="1524485" y="874105"/>
                </a:cubicBezTo>
                <a:close/>
                <a:moveTo>
                  <a:pt x="1499170" y="865292"/>
                </a:moveTo>
                <a:lnTo>
                  <a:pt x="1498354" y="865826"/>
                </a:lnTo>
                <a:lnTo>
                  <a:pt x="1498392" y="865376"/>
                </a:lnTo>
                <a:close/>
                <a:moveTo>
                  <a:pt x="676346" y="859412"/>
                </a:moveTo>
                <a:lnTo>
                  <a:pt x="672577" y="860708"/>
                </a:lnTo>
                <a:lnTo>
                  <a:pt x="673842" y="861139"/>
                </a:lnTo>
                <a:lnTo>
                  <a:pt x="676686" y="860050"/>
                </a:lnTo>
                <a:lnTo>
                  <a:pt x="676747" y="859923"/>
                </a:lnTo>
                <a:close/>
                <a:moveTo>
                  <a:pt x="1500416" y="858666"/>
                </a:moveTo>
                <a:cubicBezTo>
                  <a:pt x="1501963" y="859368"/>
                  <a:pt x="1511396" y="862707"/>
                  <a:pt x="1507507" y="864396"/>
                </a:cubicBezTo>
                <a:lnTo>
                  <a:pt x="1499170" y="865292"/>
                </a:lnTo>
                <a:lnTo>
                  <a:pt x="1501813" y="863563"/>
                </a:lnTo>
                <a:cubicBezTo>
                  <a:pt x="1502096" y="861751"/>
                  <a:pt x="1495046" y="860999"/>
                  <a:pt x="1500416" y="858666"/>
                </a:cubicBezTo>
                <a:close/>
                <a:moveTo>
                  <a:pt x="674292" y="856791"/>
                </a:moveTo>
                <a:lnTo>
                  <a:pt x="669722" y="857911"/>
                </a:lnTo>
                <a:lnTo>
                  <a:pt x="667810" y="858254"/>
                </a:lnTo>
                <a:lnTo>
                  <a:pt x="667647" y="859030"/>
                </a:lnTo>
                <a:lnTo>
                  <a:pt x="670246" y="859915"/>
                </a:lnTo>
                <a:lnTo>
                  <a:pt x="674254" y="858478"/>
                </a:lnTo>
                <a:lnTo>
                  <a:pt x="675388" y="858190"/>
                </a:lnTo>
                <a:close/>
                <a:moveTo>
                  <a:pt x="120155" y="848093"/>
                </a:moveTo>
                <a:lnTo>
                  <a:pt x="120155" y="848130"/>
                </a:lnTo>
                <a:cubicBezTo>
                  <a:pt x="123604" y="856303"/>
                  <a:pt x="110783" y="859377"/>
                  <a:pt x="122742" y="866875"/>
                </a:cubicBezTo>
                <a:cubicBezTo>
                  <a:pt x="120718" y="860839"/>
                  <a:pt x="129453" y="853004"/>
                  <a:pt x="120155" y="848093"/>
                </a:cubicBezTo>
                <a:close/>
                <a:moveTo>
                  <a:pt x="1480921" y="845469"/>
                </a:moveTo>
                <a:cubicBezTo>
                  <a:pt x="1485233" y="845769"/>
                  <a:pt x="1486545" y="846219"/>
                  <a:pt x="1486545" y="846819"/>
                </a:cubicBezTo>
                <a:lnTo>
                  <a:pt x="1473423" y="846819"/>
                </a:lnTo>
                <a:cubicBezTo>
                  <a:pt x="1471736" y="845957"/>
                  <a:pt x="1480434" y="846144"/>
                  <a:pt x="1480921" y="845469"/>
                </a:cubicBezTo>
                <a:close/>
                <a:moveTo>
                  <a:pt x="1447581" y="843687"/>
                </a:moveTo>
                <a:lnTo>
                  <a:pt x="1447631" y="845044"/>
                </a:lnTo>
                <a:cubicBezTo>
                  <a:pt x="1448169" y="845418"/>
                  <a:pt x="1449411" y="845685"/>
                  <a:pt x="1451904" y="845807"/>
                </a:cubicBezTo>
                <a:lnTo>
                  <a:pt x="1452337" y="844447"/>
                </a:lnTo>
                <a:lnTo>
                  <a:pt x="1449566" y="844377"/>
                </a:lnTo>
                <a:close/>
                <a:moveTo>
                  <a:pt x="1488494" y="840071"/>
                </a:moveTo>
                <a:cubicBezTo>
                  <a:pt x="1500079" y="840333"/>
                  <a:pt x="1489732" y="841008"/>
                  <a:pt x="1490181" y="841983"/>
                </a:cubicBezTo>
                <a:cubicBezTo>
                  <a:pt x="1493841" y="841922"/>
                  <a:pt x="1497485" y="841482"/>
                  <a:pt x="1501053" y="840671"/>
                </a:cubicBezTo>
                <a:cubicBezTo>
                  <a:pt x="1509864" y="841908"/>
                  <a:pt x="1525234" y="842508"/>
                  <a:pt x="1527634" y="844382"/>
                </a:cubicBezTo>
                <a:lnTo>
                  <a:pt x="1527521" y="844419"/>
                </a:lnTo>
                <a:cubicBezTo>
                  <a:pt x="1510576" y="843482"/>
                  <a:pt x="1498317" y="844832"/>
                  <a:pt x="1484408" y="845244"/>
                </a:cubicBezTo>
                <a:cubicBezTo>
                  <a:pt x="1485908" y="844382"/>
                  <a:pt x="1491906" y="844157"/>
                  <a:pt x="1478597" y="844307"/>
                </a:cubicBezTo>
                <a:cubicBezTo>
                  <a:pt x="1484221" y="842395"/>
                  <a:pt x="1482346" y="841870"/>
                  <a:pt x="1488494" y="840071"/>
                </a:cubicBezTo>
                <a:close/>
                <a:moveTo>
                  <a:pt x="1446993" y="839846"/>
                </a:moveTo>
                <a:lnTo>
                  <a:pt x="1447174" y="841020"/>
                </a:lnTo>
                <a:lnTo>
                  <a:pt x="1448366" y="842011"/>
                </a:lnTo>
                <a:cubicBezTo>
                  <a:pt x="1448041" y="842400"/>
                  <a:pt x="1447805" y="842814"/>
                  <a:pt x="1448314" y="843230"/>
                </a:cubicBezTo>
                <a:lnTo>
                  <a:pt x="1452366" y="844356"/>
                </a:lnTo>
                <a:lnTo>
                  <a:pt x="1453118" y="841997"/>
                </a:lnTo>
                <a:cubicBezTo>
                  <a:pt x="1453207" y="840783"/>
                  <a:pt x="1452073" y="839846"/>
                  <a:pt x="1446993" y="839846"/>
                </a:cubicBezTo>
                <a:close/>
                <a:moveTo>
                  <a:pt x="138075" y="839807"/>
                </a:moveTo>
                <a:cubicBezTo>
                  <a:pt x="132152" y="843256"/>
                  <a:pt x="132264" y="850380"/>
                  <a:pt x="133314" y="857203"/>
                </a:cubicBezTo>
                <a:cubicBezTo>
                  <a:pt x="134364" y="864026"/>
                  <a:pt x="136388" y="870437"/>
                  <a:pt x="134064" y="873586"/>
                </a:cubicBezTo>
                <a:cubicBezTo>
                  <a:pt x="138150" y="871299"/>
                  <a:pt x="140662" y="874148"/>
                  <a:pt x="143211" y="876922"/>
                </a:cubicBezTo>
                <a:cubicBezTo>
                  <a:pt x="145761" y="879696"/>
                  <a:pt x="148497" y="882508"/>
                  <a:pt x="152396" y="880259"/>
                </a:cubicBezTo>
                <a:cubicBezTo>
                  <a:pt x="148647" y="877597"/>
                  <a:pt x="150522" y="874073"/>
                  <a:pt x="145461" y="871599"/>
                </a:cubicBezTo>
                <a:cubicBezTo>
                  <a:pt x="147957" y="870016"/>
                  <a:pt x="150800" y="869064"/>
                  <a:pt x="153746" y="868824"/>
                </a:cubicBezTo>
                <a:cubicBezTo>
                  <a:pt x="156539" y="872367"/>
                  <a:pt x="158789" y="875948"/>
                  <a:pt x="161685" y="879387"/>
                </a:cubicBezTo>
                <a:lnTo>
                  <a:pt x="173480" y="889087"/>
                </a:lnTo>
                <a:lnTo>
                  <a:pt x="173480" y="889056"/>
                </a:lnTo>
                <a:lnTo>
                  <a:pt x="167430" y="875760"/>
                </a:lnTo>
                <a:lnTo>
                  <a:pt x="163142" y="870743"/>
                </a:lnTo>
                <a:lnTo>
                  <a:pt x="160308" y="875273"/>
                </a:lnTo>
                <a:lnTo>
                  <a:pt x="160195" y="875273"/>
                </a:lnTo>
                <a:cubicBezTo>
                  <a:pt x="157084" y="872209"/>
                  <a:pt x="155877" y="869880"/>
                  <a:pt x="155832" y="867917"/>
                </a:cubicBezTo>
                <a:lnTo>
                  <a:pt x="157652" y="864319"/>
                </a:lnTo>
                <a:lnTo>
                  <a:pt x="156408" y="862864"/>
                </a:lnTo>
                <a:cubicBezTo>
                  <a:pt x="148497" y="862864"/>
                  <a:pt x="158770" y="867700"/>
                  <a:pt x="151272" y="866613"/>
                </a:cubicBezTo>
                <a:cubicBezTo>
                  <a:pt x="147523" y="863463"/>
                  <a:pt x="139200" y="860877"/>
                  <a:pt x="137550" y="857315"/>
                </a:cubicBezTo>
                <a:cubicBezTo>
                  <a:pt x="142837" y="855478"/>
                  <a:pt x="139275" y="845318"/>
                  <a:pt x="138075" y="839807"/>
                </a:cubicBezTo>
                <a:close/>
                <a:moveTo>
                  <a:pt x="1614872" y="837409"/>
                </a:moveTo>
                <a:cubicBezTo>
                  <a:pt x="1619559" y="837034"/>
                  <a:pt x="1624207" y="838946"/>
                  <a:pt x="1622708" y="839846"/>
                </a:cubicBezTo>
                <a:cubicBezTo>
                  <a:pt x="1608387" y="840071"/>
                  <a:pt x="1623420" y="837709"/>
                  <a:pt x="1614872" y="837409"/>
                </a:cubicBezTo>
                <a:close/>
                <a:moveTo>
                  <a:pt x="1524410" y="831973"/>
                </a:moveTo>
                <a:cubicBezTo>
                  <a:pt x="1528983" y="834297"/>
                  <a:pt x="1528571" y="837034"/>
                  <a:pt x="1506489" y="838046"/>
                </a:cubicBezTo>
                <a:cubicBezTo>
                  <a:pt x="1511888" y="838946"/>
                  <a:pt x="1516949" y="838496"/>
                  <a:pt x="1511476" y="839958"/>
                </a:cubicBezTo>
                <a:cubicBezTo>
                  <a:pt x="1503978" y="839958"/>
                  <a:pt x="1498954" y="839958"/>
                  <a:pt x="1495355" y="839696"/>
                </a:cubicBezTo>
                <a:cubicBezTo>
                  <a:pt x="1518149" y="836959"/>
                  <a:pt x="1495805" y="833697"/>
                  <a:pt x="1524410" y="831973"/>
                </a:cubicBezTo>
                <a:close/>
                <a:moveTo>
                  <a:pt x="1529936" y="830895"/>
                </a:moveTo>
                <a:lnTo>
                  <a:pt x="1531758" y="831036"/>
                </a:lnTo>
                <a:cubicBezTo>
                  <a:pt x="1532095" y="831336"/>
                  <a:pt x="1530220" y="831336"/>
                  <a:pt x="1528009" y="831373"/>
                </a:cubicBezTo>
                <a:lnTo>
                  <a:pt x="1521485" y="831373"/>
                </a:lnTo>
                <a:close/>
                <a:moveTo>
                  <a:pt x="1533187" y="830712"/>
                </a:moveTo>
                <a:lnTo>
                  <a:pt x="1529936" y="830895"/>
                </a:lnTo>
                <a:lnTo>
                  <a:pt x="1528277" y="830768"/>
                </a:lnTo>
                <a:cubicBezTo>
                  <a:pt x="1528592" y="830727"/>
                  <a:pt x="1530085" y="830724"/>
                  <a:pt x="1531861" y="830722"/>
                </a:cubicBezTo>
                <a:close/>
                <a:moveTo>
                  <a:pt x="1538731" y="830398"/>
                </a:moveTo>
                <a:lnTo>
                  <a:pt x="1538768" y="830436"/>
                </a:lnTo>
                <a:cubicBezTo>
                  <a:pt x="1539434" y="830576"/>
                  <a:pt x="1538595" y="830647"/>
                  <a:pt x="1537146" y="830682"/>
                </a:cubicBezTo>
                <a:lnTo>
                  <a:pt x="1533187" y="830712"/>
                </a:lnTo>
                <a:close/>
                <a:moveTo>
                  <a:pt x="1579857" y="828299"/>
                </a:moveTo>
                <a:cubicBezTo>
                  <a:pt x="1591141" y="828599"/>
                  <a:pt x="1584881" y="830136"/>
                  <a:pt x="1601489" y="829873"/>
                </a:cubicBezTo>
                <a:lnTo>
                  <a:pt x="1601526" y="829911"/>
                </a:lnTo>
                <a:cubicBezTo>
                  <a:pt x="1601526" y="830211"/>
                  <a:pt x="1601039" y="830511"/>
                  <a:pt x="1600814" y="830811"/>
                </a:cubicBezTo>
                <a:cubicBezTo>
                  <a:pt x="1588517" y="830811"/>
                  <a:pt x="1593316" y="829574"/>
                  <a:pt x="1578657" y="829873"/>
                </a:cubicBezTo>
                <a:cubicBezTo>
                  <a:pt x="1581694" y="828899"/>
                  <a:pt x="1581431" y="829274"/>
                  <a:pt x="1579857" y="828299"/>
                </a:cubicBezTo>
                <a:close/>
                <a:moveTo>
                  <a:pt x="1443675" y="827924"/>
                </a:moveTo>
                <a:lnTo>
                  <a:pt x="1443732" y="828374"/>
                </a:lnTo>
                <a:lnTo>
                  <a:pt x="1446209" y="827924"/>
                </a:lnTo>
                <a:close/>
                <a:moveTo>
                  <a:pt x="1451567" y="824287"/>
                </a:moveTo>
                <a:cubicBezTo>
                  <a:pt x="1455447" y="824569"/>
                  <a:pt x="1457256" y="825075"/>
                  <a:pt x="1456590" y="825501"/>
                </a:cubicBezTo>
                <a:lnTo>
                  <a:pt x="1447917" y="826151"/>
                </a:lnTo>
                <a:lnTo>
                  <a:pt x="1447617" y="825684"/>
                </a:lnTo>
                <a:lnTo>
                  <a:pt x="1448394" y="825178"/>
                </a:lnTo>
                <a:cubicBezTo>
                  <a:pt x="1449730" y="824915"/>
                  <a:pt x="1451323" y="824681"/>
                  <a:pt x="1451567" y="824287"/>
                </a:cubicBezTo>
                <a:close/>
                <a:moveTo>
                  <a:pt x="139462" y="822187"/>
                </a:moveTo>
                <a:lnTo>
                  <a:pt x="139462" y="822225"/>
                </a:lnTo>
                <a:cubicBezTo>
                  <a:pt x="139462" y="827511"/>
                  <a:pt x="134889" y="833472"/>
                  <a:pt x="142612" y="837596"/>
                </a:cubicBezTo>
                <a:cubicBezTo>
                  <a:pt x="138225" y="831897"/>
                  <a:pt x="152696" y="831222"/>
                  <a:pt x="145648" y="824512"/>
                </a:cubicBezTo>
                <a:cubicBezTo>
                  <a:pt x="144036" y="826049"/>
                  <a:pt x="141862" y="824174"/>
                  <a:pt x="139462" y="822187"/>
                </a:cubicBezTo>
                <a:close/>
                <a:moveTo>
                  <a:pt x="1608124" y="821888"/>
                </a:moveTo>
                <a:cubicBezTo>
                  <a:pt x="1607224" y="824550"/>
                  <a:pt x="1614273" y="826499"/>
                  <a:pt x="1619034" y="828674"/>
                </a:cubicBezTo>
                <a:cubicBezTo>
                  <a:pt x="1599689" y="827437"/>
                  <a:pt x="1610861" y="824700"/>
                  <a:pt x="1596877" y="823688"/>
                </a:cubicBezTo>
                <a:cubicBezTo>
                  <a:pt x="1610111" y="823650"/>
                  <a:pt x="1591966" y="821888"/>
                  <a:pt x="1608124" y="821888"/>
                </a:cubicBezTo>
                <a:close/>
                <a:moveTo>
                  <a:pt x="1523198" y="815530"/>
                </a:moveTo>
                <a:lnTo>
                  <a:pt x="1524335" y="815590"/>
                </a:lnTo>
                <a:lnTo>
                  <a:pt x="1524260" y="815702"/>
                </a:lnTo>
                <a:close/>
                <a:moveTo>
                  <a:pt x="1472861" y="813940"/>
                </a:moveTo>
                <a:cubicBezTo>
                  <a:pt x="1475073" y="816227"/>
                  <a:pt x="1477135" y="819301"/>
                  <a:pt x="1473798" y="821101"/>
                </a:cubicBezTo>
                <a:lnTo>
                  <a:pt x="1473798" y="821138"/>
                </a:lnTo>
                <a:cubicBezTo>
                  <a:pt x="1455466" y="820426"/>
                  <a:pt x="1469300" y="815515"/>
                  <a:pt x="1472861" y="813940"/>
                </a:cubicBezTo>
                <a:close/>
                <a:moveTo>
                  <a:pt x="1498354" y="810941"/>
                </a:moveTo>
                <a:lnTo>
                  <a:pt x="1498416" y="810949"/>
                </a:lnTo>
                <a:lnTo>
                  <a:pt x="1496297" y="812281"/>
                </a:lnTo>
                <a:cubicBezTo>
                  <a:pt x="1497586" y="812788"/>
                  <a:pt x="1500341" y="813284"/>
                  <a:pt x="1502965" y="813565"/>
                </a:cubicBezTo>
                <a:cubicBezTo>
                  <a:pt x="1505608" y="813116"/>
                  <a:pt x="1507258" y="812553"/>
                  <a:pt x="1506846" y="812056"/>
                </a:cubicBezTo>
                <a:lnTo>
                  <a:pt x="1498416" y="810949"/>
                </a:lnTo>
                <a:lnTo>
                  <a:pt x="1498429" y="810941"/>
                </a:lnTo>
                <a:close/>
                <a:moveTo>
                  <a:pt x="1620271" y="803668"/>
                </a:moveTo>
                <a:cubicBezTo>
                  <a:pt x="1626569" y="804081"/>
                  <a:pt x="1621995" y="806030"/>
                  <a:pt x="1617872" y="806367"/>
                </a:cubicBezTo>
                <a:cubicBezTo>
                  <a:pt x="1608724" y="805618"/>
                  <a:pt x="1623645" y="804830"/>
                  <a:pt x="1620271" y="803668"/>
                </a:cubicBezTo>
                <a:close/>
                <a:moveTo>
                  <a:pt x="1536931" y="800294"/>
                </a:moveTo>
                <a:cubicBezTo>
                  <a:pt x="1543229" y="800894"/>
                  <a:pt x="1549490" y="801494"/>
                  <a:pt x="1558825" y="801869"/>
                </a:cubicBezTo>
                <a:cubicBezTo>
                  <a:pt x="1558675" y="802356"/>
                  <a:pt x="1556201" y="802993"/>
                  <a:pt x="1561037" y="803143"/>
                </a:cubicBezTo>
                <a:lnTo>
                  <a:pt x="1561075" y="803181"/>
                </a:lnTo>
                <a:cubicBezTo>
                  <a:pt x="1554364" y="803699"/>
                  <a:pt x="1547629" y="803811"/>
                  <a:pt x="1540905" y="803518"/>
                </a:cubicBezTo>
                <a:cubicBezTo>
                  <a:pt x="1542592" y="802206"/>
                  <a:pt x="1525572" y="802318"/>
                  <a:pt x="1529883" y="800819"/>
                </a:cubicBezTo>
                <a:cubicBezTo>
                  <a:pt x="1535319" y="800819"/>
                  <a:pt x="1536256" y="800819"/>
                  <a:pt x="1536931" y="800294"/>
                </a:cubicBezTo>
                <a:close/>
                <a:moveTo>
                  <a:pt x="107409" y="798794"/>
                </a:moveTo>
                <a:cubicBezTo>
                  <a:pt x="115394" y="804530"/>
                  <a:pt x="107259" y="811915"/>
                  <a:pt x="104784" y="818813"/>
                </a:cubicBezTo>
                <a:cubicBezTo>
                  <a:pt x="105609" y="822562"/>
                  <a:pt x="97999" y="801755"/>
                  <a:pt x="107409" y="798794"/>
                </a:cubicBezTo>
                <a:close/>
                <a:moveTo>
                  <a:pt x="194048" y="785035"/>
                </a:moveTo>
                <a:lnTo>
                  <a:pt x="194048" y="785072"/>
                </a:lnTo>
                <a:lnTo>
                  <a:pt x="191237" y="789729"/>
                </a:lnTo>
                <a:lnTo>
                  <a:pt x="195003" y="787532"/>
                </a:lnTo>
                <a:close/>
                <a:moveTo>
                  <a:pt x="1604339" y="768053"/>
                </a:moveTo>
                <a:lnTo>
                  <a:pt x="1604375" y="768090"/>
                </a:lnTo>
                <a:lnTo>
                  <a:pt x="1604338" y="768053"/>
                </a:lnTo>
                <a:close/>
                <a:moveTo>
                  <a:pt x="1598677" y="759205"/>
                </a:moveTo>
                <a:cubicBezTo>
                  <a:pt x="1604891" y="761342"/>
                  <a:pt x="1611506" y="764407"/>
                  <a:pt x="1609521" y="766438"/>
                </a:cubicBezTo>
                <a:lnTo>
                  <a:pt x="1604339" y="768053"/>
                </a:lnTo>
                <a:lnTo>
                  <a:pt x="1601390" y="764974"/>
                </a:lnTo>
                <a:cubicBezTo>
                  <a:pt x="1600026" y="763966"/>
                  <a:pt x="1597046" y="763142"/>
                  <a:pt x="1588705" y="762954"/>
                </a:cubicBezTo>
                <a:cubicBezTo>
                  <a:pt x="1598677" y="762579"/>
                  <a:pt x="1589567" y="760367"/>
                  <a:pt x="1598677" y="759205"/>
                </a:cubicBezTo>
                <a:close/>
                <a:moveTo>
                  <a:pt x="1591305" y="756890"/>
                </a:moveTo>
                <a:cubicBezTo>
                  <a:pt x="1594037" y="757181"/>
                  <a:pt x="1594815" y="758118"/>
                  <a:pt x="1585443" y="758830"/>
                </a:cubicBezTo>
                <a:cubicBezTo>
                  <a:pt x="1583887" y="756956"/>
                  <a:pt x="1588573" y="756600"/>
                  <a:pt x="1591305" y="756890"/>
                </a:cubicBezTo>
                <a:close/>
                <a:moveTo>
                  <a:pt x="187599" y="742372"/>
                </a:moveTo>
                <a:cubicBezTo>
                  <a:pt x="180814" y="751032"/>
                  <a:pt x="193635" y="753619"/>
                  <a:pt x="198584" y="760892"/>
                </a:cubicBezTo>
                <a:cubicBezTo>
                  <a:pt x="197009" y="768202"/>
                  <a:pt x="193598" y="774500"/>
                  <a:pt x="192023" y="782298"/>
                </a:cubicBezTo>
                <a:cubicBezTo>
                  <a:pt x="204507" y="782298"/>
                  <a:pt x="207806" y="775850"/>
                  <a:pt x="207019" y="767565"/>
                </a:cubicBezTo>
                <a:cubicBezTo>
                  <a:pt x="205664" y="759009"/>
                  <a:pt x="202902" y="750737"/>
                  <a:pt x="198846" y="743084"/>
                </a:cubicBezTo>
                <a:lnTo>
                  <a:pt x="198846" y="743121"/>
                </a:lnTo>
                <a:cubicBezTo>
                  <a:pt x="195735" y="745596"/>
                  <a:pt x="191348" y="748220"/>
                  <a:pt x="187599" y="742372"/>
                </a:cubicBezTo>
                <a:close/>
                <a:moveTo>
                  <a:pt x="1526959" y="728614"/>
                </a:moveTo>
                <a:cubicBezTo>
                  <a:pt x="1527521" y="730301"/>
                  <a:pt x="1536481" y="733750"/>
                  <a:pt x="1531345" y="735587"/>
                </a:cubicBezTo>
                <a:lnTo>
                  <a:pt x="1531158" y="735512"/>
                </a:lnTo>
                <a:cubicBezTo>
                  <a:pt x="1530295" y="733337"/>
                  <a:pt x="1520173" y="730151"/>
                  <a:pt x="1526959" y="728614"/>
                </a:cubicBezTo>
                <a:close/>
                <a:moveTo>
                  <a:pt x="1499516" y="727639"/>
                </a:moveTo>
                <a:cubicBezTo>
                  <a:pt x="1507127" y="726702"/>
                  <a:pt x="1502740" y="729663"/>
                  <a:pt x="1508814" y="729213"/>
                </a:cubicBezTo>
                <a:cubicBezTo>
                  <a:pt x="1505702" y="730675"/>
                  <a:pt x="1503940" y="729213"/>
                  <a:pt x="1495542" y="731163"/>
                </a:cubicBezTo>
                <a:cubicBezTo>
                  <a:pt x="1494568" y="729588"/>
                  <a:pt x="1498279" y="728801"/>
                  <a:pt x="1499516" y="727639"/>
                </a:cubicBezTo>
                <a:close/>
                <a:moveTo>
                  <a:pt x="676963" y="727222"/>
                </a:moveTo>
                <a:lnTo>
                  <a:pt x="671954" y="731552"/>
                </a:lnTo>
                <a:lnTo>
                  <a:pt x="677853" y="729551"/>
                </a:lnTo>
                <a:close/>
                <a:moveTo>
                  <a:pt x="1563511" y="714705"/>
                </a:moveTo>
                <a:cubicBezTo>
                  <a:pt x="1574271" y="715417"/>
                  <a:pt x="1567110" y="716729"/>
                  <a:pt x="1567635" y="717779"/>
                </a:cubicBezTo>
                <a:cubicBezTo>
                  <a:pt x="1558863" y="717404"/>
                  <a:pt x="1572209" y="716242"/>
                  <a:pt x="1558863" y="716017"/>
                </a:cubicBezTo>
                <a:cubicBezTo>
                  <a:pt x="1558150" y="715230"/>
                  <a:pt x="1565423" y="715717"/>
                  <a:pt x="1563511" y="714705"/>
                </a:cubicBezTo>
                <a:close/>
                <a:moveTo>
                  <a:pt x="715380" y="713842"/>
                </a:moveTo>
                <a:cubicBezTo>
                  <a:pt x="713543" y="714424"/>
                  <a:pt x="711350" y="714424"/>
                  <a:pt x="708890" y="714911"/>
                </a:cubicBezTo>
                <a:lnTo>
                  <a:pt x="701136" y="718736"/>
                </a:lnTo>
                <a:lnTo>
                  <a:pt x="700797" y="718791"/>
                </a:lnTo>
                <a:lnTo>
                  <a:pt x="700797" y="718903"/>
                </a:lnTo>
                <a:lnTo>
                  <a:pt x="701136" y="718736"/>
                </a:lnTo>
                <a:lnTo>
                  <a:pt x="707329" y="717737"/>
                </a:lnTo>
                <a:cubicBezTo>
                  <a:pt x="709110" y="717816"/>
                  <a:pt x="711144" y="717423"/>
                  <a:pt x="715380" y="713842"/>
                </a:cubicBezTo>
                <a:close/>
                <a:moveTo>
                  <a:pt x="708557" y="707094"/>
                </a:moveTo>
                <a:lnTo>
                  <a:pt x="697666" y="711600"/>
                </a:lnTo>
                <a:lnTo>
                  <a:pt x="705109" y="711968"/>
                </a:lnTo>
                <a:lnTo>
                  <a:pt x="699906" y="716696"/>
                </a:lnTo>
                <a:lnTo>
                  <a:pt x="700609" y="716954"/>
                </a:lnTo>
                <a:cubicBezTo>
                  <a:pt x="711031" y="712043"/>
                  <a:pt x="716092" y="705707"/>
                  <a:pt x="708744" y="708969"/>
                </a:cubicBezTo>
                <a:cubicBezTo>
                  <a:pt x="699372" y="716129"/>
                  <a:pt x="706682" y="709456"/>
                  <a:pt x="708557" y="707207"/>
                </a:cubicBezTo>
                <a:close/>
                <a:moveTo>
                  <a:pt x="135657" y="694249"/>
                </a:moveTo>
                <a:cubicBezTo>
                  <a:pt x="134898" y="695434"/>
                  <a:pt x="134889" y="697515"/>
                  <a:pt x="131552" y="697346"/>
                </a:cubicBezTo>
                <a:cubicBezTo>
                  <a:pt x="136951" y="700158"/>
                  <a:pt x="141712" y="701845"/>
                  <a:pt x="145011" y="701095"/>
                </a:cubicBezTo>
                <a:cubicBezTo>
                  <a:pt x="143024" y="699446"/>
                  <a:pt x="142574" y="697909"/>
                  <a:pt x="144261" y="696522"/>
                </a:cubicBezTo>
                <a:cubicBezTo>
                  <a:pt x="137926" y="692773"/>
                  <a:pt x="136417" y="693063"/>
                  <a:pt x="135657" y="694249"/>
                </a:cubicBezTo>
                <a:close/>
                <a:moveTo>
                  <a:pt x="1476573" y="682314"/>
                </a:moveTo>
                <a:cubicBezTo>
                  <a:pt x="1483583" y="679989"/>
                  <a:pt x="1487182" y="685238"/>
                  <a:pt x="1485008" y="688537"/>
                </a:cubicBezTo>
                <a:cubicBezTo>
                  <a:pt x="1473948" y="689249"/>
                  <a:pt x="1484258" y="682726"/>
                  <a:pt x="1476573" y="682314"/>
                </a:cubicBezTo>
                <a:close/>
                <a:moveTo>
                  <a:pt x="711433" y="681226"/>
                </a:moveTo>
                <a:lnTo>
                  <a:pt x="710507" y="681903"/>
                </a:lnTo>
                <a:lnTo>
                  <a:pt x="710956" y="681976"/>
                </a:lnTo>
                <a:close/>
                <a:moveTo>
                  <a:pt x="727497" y="675907"/>
                </a:moveTo>
                <a:lnTo>
                  <a:pt x="723140" y="680664"/>
                </a:lnTo>
                <a:lnTo>
                  <a:pt x="728977" y="677165"/>
                </a:lnTo>
                <a:close/>
                <a:moveTo>
                  <a:pt x="723431" y="672453"/>
                </a:moveTo>
                <a:lnTo>
                  <a:pt x="722897" y="672844"/>
                </a:lnTo>
                <a:lnTo>
                  <a:pt x="723407" y="673569"/>
                </a:lnTo>
                <a:lnTo>
                  <a:pt x="724507" y="673367"/>
                </a:lnTo>
                <a:close/>
                <a:moveTo>
                  <a:pt x="1458428" y="670017"/>
                </a:moveTo>
                <a:cubicBezTo>
                  <a:pt x="1461764" y="671142"/>
                  <a:pt x="1461839" y="672379"/>
                  <a:pt x="1465738" y="673504"/>
                </a:cubicBezTo>
                <a:cubicBezTo>
                  <a:pt x="1467313" y="673241"/>
                  <a:pt x="1472974" y="670879"/>
                  <a:pt x="1458428" y="670017"/>
                </a:cubicBezTo>
                <a:close/>
                <a:moveTo>
                  <a:pt x="1529616" y="656034"/>
                </a:moveTo>
                <a:lnTo>
                  <a:pt x="1534317" y="656080"/>
                </a:lnTo>
                <a:lnTo>
                  <a:pt x="1534972" y="656933"/>
                </a:lnTo>
                <a:cubicBezTo>
                  <a:pt x="1536181" y="657261"/>
                  <a:pt x="1537400" y="657589"/>
                  <a:pt x="1535806" y="657945"/>
                </a:cubicBezTo>
                <a:cubicBezTo>
                  <a:pt x="1533534" y="657632"/>
                  <a:pt x="1531234" y="657556"/>
                  <a:pt x="1528946" y="657720"/>
                </a:cubicBezTo>
                <a:cubicBezTo>
                  <a:pt x="1527709" y="657627"/>
                  <a:pt x="1527774" y="656680"/>
                  <a:pt x="1529616" y="656034"/>
                </a:cubicBezTo>
                <a:close/>
                <a:moveTo>
                  <a:pt x="1534194" y="655921"/>
                </a:moveTo>
                <a:cubicBezTo>
                  <a:pt x="1536436" y="656156"/>
                  <a:pt x="1538691" y="656231"/>
                  <a:pt x="1540943" y="656146"/>
                </a:cubicBezTo>
                <a:lnTo>
                  <a:pt x="1534317" y="656080"/>
                </a:lnTo>
                <a:close/>
                <a:moveTo>
                  <a:pt x="1405937" y="652402"/>
                </a:moveTo>
                <a:cubicBezTo>
                  <a:pt x="1404845" y="652378"/>
                  <a:pt x="1404780" y="652453"/>
                  <a:pt x="1407142" y="652697"/>
                </a:cubicBezTo>
                <a:cubicBezTo>
                  <a:pt x="1400131" y="653072"/>
                  <a:pt x="1402230" y="655396"/>
                  <a:pt x="1415577" y="655471"/>
                </a:cubicBezTo>
                <a:cubicBezTo>
                  <a:pt x="1401856" y="656071"/>
                  <a:pt x="1416701" y="660270"/>
                  <a:pt x="1426374" y="662969"/>
                </a:cubicBezTo>
                <a:cubicBezTo>
                  <a:pt x="1423562" y="661807"/>
                  <a:pt x="1426599" y="660570"/>
                  <a:pt x="1432335" y="660082"/>
                </a:cubicBezTo>
                <a:cubicBezTo>
                  <a:pt x="1435109" y="662894"/>
                  <a:pt x="1435221" y="665781"/>
                  <a:pt x="1452992" y="668255"/>
                </a:cubicBezTo>
                <a:cubicBezTo>
                  <a:pt x="1453891" y="664919"/>
                  <a:pt x="1463601" y="665706"/>
                  <a:pt x="1457940" y="662669"/>
                </a:cubicBezTo>
                <a:cubicBezTo>
                  <a:pt x="1443432" y="660307"/>
                  <a:pt x="1418951" y="656746"/>
                  <a:pt x="1422925" y="654984"/>
                </a:cubicBezTo>
                <a:cubicBezTo>
                  <a:pt x="1417622" y="654756"/>
                  <a:pt x="1412345" y="654117"/>
                  <a:pt x="1407142" y="653072"/>
                </a:cubicBezTo>
                <a:cubicBezTo>
                  <a:pt x="1409766" y="653072"/>
                  <a:pt x="1411190" y="653072"/>
                  <a:pt x="1410891" y="652697"/>
                </a:cubicBezTo>
                <a:cubicBezTo>
                  <a:pt x="1409148" y="652547"/>
                  <a:pt x="1407029" y="652425"/>
                  <a:pt x="1405937" y="652402"/>
                </a:cubicBezTo>
                <a:close/>
                <a:moveTo>
                  <a:pt x="1485158" y="651947"/>
                </a:moveTo>
                <a:cubicBezTo>
                  <a:pt x="1491494" y="652884"/>
                  <a:pt x="1491119" y="653784"/>
                  <a:pt x="1489769" y="654684"/>
                </a:cubicBezTo>
                <a:lnTo>
                  <a:pt x="1489769" y="654571"/>
                </a:lnTo>
                <a:cubicBezTo>
                  <a:pt x="1483396" y="653747"/>
                  <a:pt x="1483771" y="652847"/>
                  <a:pt x="1485158" y="651947"/>
                </a:cubicBezTo>
                <a:close/>
                <a:moveTo>
                  <a:pt x="1506489" y="651835"/>
                </a:moveTo>
                <a:cubicBezTo>
                  <a:pt x="1505852" y="658470"/>
                  <a:pt x="1501316" y="662444"/>
                  <a:pt x="1500941" y="669192"/>
                </a:cubicBezTo>
                <a:cubicBezTo>
                  <a:pt x="1491494" y="662032"/>
                  <a:pt x="1494193" y="656146"/>
                  <a:pt x="1506489" y="651835"/>
                </a:cubicBezTo>
                <a:close/>
                <a:moveTo>
                  <a:pt x="1510627" y="650712"/>
                </a:moveTo>
                <a:lnTo>
                  <a:pt x="1510801" y="650785"/>
                </a:lnTo>
                <a:lnTo>
                  <a:pt x="1510801" y="650897"/>
                </a:lnTo>
                <a:close/>
                <a:moveTo>
                  <a:pt x="1532057" y="650635"/>
                </a:moveTo>
                <a:cubicBezTo>
                  <a:pt x="1544692" y="651535"/>
                  <a:pt x="1534982" y="652397"/>
                  <a:pt x="1536669" y="653334"/>
                </a:cubicBezTo>
                <a:lnTo>
                  <a:pt x="1536669" y="653222"/>
                </a:lnTo>
                <a:cubicBezTo>
                  <a:pt x="1525609" y="652060"/>
                  <a:pt x="1538581" y="652097"/>
                  <a:pt x="1532057" y="650635"/>
                </a:cubicBezTo>
                <a:close/>
                <a:moveTo>
                  <a:pt x="1495055" y="648835"/>
                </a:moveTo>
                <a:cubicBezTo>
                  <a:pt x="1483396" y="649323"/>
                  <a:pt x="1500716" y="651685"/>
                  <a:pt x="1492281" y="651985"/>
                </a:cubicBezTo>
                <a:lnTo>
                  <a:pt x="1492281" y="651872"/>
                </a:lnTo>
                <a:cubicBezTo>
                  <a:pt x="1483433" y="651197"/>
                  <a:pt x="1483508" y="647786"/>
                  <a:pt x="1495055" y="648835"/>
                </a:cubicBezTo>
                <a:close/>
                <a:moveTo>
                  <a:pt x="1506771" y="647364"/>
                </a:moveTo>
                <a:cubicBezTo>
                  <a:pt x="1508570" y="646952"/>
                  <a:pt x="1511307" y="647486"/>
                  <a:pt x="1508364" y="649623"/>
                </a:cubicBezTo>
                <a:cubicBezTo>
                  <a:pt x="1508252" y="649791"/>
                  <a:pt x="1509339" y="650035"/>
                  <a:pt x="1510215" y="650274"/>
                </a:cubicBezTo>
                <a:lnTo>
                  <a:pt x="1510627" y="650712"/>
                </a:lnTo>
                <a:lnTo>
                  <a:pt x="1505602" y="648611"/>
                </a:lnTo>
                <a:cubicBezTo>
                  <a:pt x="1505206" y="648013"/>
                  <a:pt x="1505871" y="647570"/>
                  <a:pt x="1506771" y="647364"/>
                </a:cubicBezTo>
                <a:close/>
                <a:moveTo>
                  <a:pt x="1486582" y="639088"/>
                </a:moveTo>
                <a:cubicBezTo>
                  <a:pt x="1488457" y="639875"/>
                  <a:pt x="1504053" y="643699"/>
                  <a:pt x="1483996" y="641825"/>
                </a:cubicBezTo>
                <a:cubicBezTo>
                  <a:pt x="1494005" y="641262"/>
                  <a:pt x="1479234" y="639650"/>
                  <a:pt x="1486582" y="639088"/>
                </a:cubicBezTo>
                <a:close/>
                <a:moveTo>
                  <a:pt x="1435146" y="625929"/>
                </a:moveTo>
                <a:cubicBezTo>
                  <a:pt x="1439795" y="627579"/>
                  <a:pt x="1429560" y="627691"/>
                  <a:pt x="1439420" y="628966"/>
                </a:cubicBezTo>
                <a:cubicBezTo>
                  <a:pt x="1439270" y="627954"/>
                  <a:pt x="1445231" y="626904"/>
                  <a:pt x="1435259" y="625929"/>
                </a:cubicBezTo>
                <a:close/>
                <a:moveTo>
                  <a:pt x="1445606" y="614532"/>
                </a:moveTo>
                <a:cubicBezTo>
                  <a:pt x="1457190" y="615957"/>
                  <a:pt x="1446768" y="615657"/>
                  <a:pt x="1447106" y="616707"/>
                </a:cubicBezTo>
                <a:cubicBezTo>
                  <a:pt x="1436571" y="615507"/>
                  <a:pt x="1443544" y="615095"/>
                  <a:pt x="1445606" y="614532"/>
                </a:cubicBezTo>
                <a:close/>
                <a:moveTo>
                  <a:pt x="22569" y="613669"/>
                </a:moveTo>
                <a:lnTo>
                  <a:pt x="22494" y="613744"/>
                </a:lnTo>
                <a:cubicBezTo>
                  <a:pt x="24818" y="626266"/>
                  <a:pt x="5549" y="629415"/>
                  <a:pt x="0" y="639987"/>
                </a:cubicBezTo>
                <a:cubicBezTo>
                  <a:pt x="675" y="623867"/>
                  <a:pt x="13984" y="624391"/>
                  <a:pt x="22569" y="613669"/>
                </a:cubicBezTo>
                <a:close/>
                <a:moveTo>
                  <a:pt x="1440882" y="604410"/>
                </a:moveTo>
                <a:lnTo>
                  <a:pt x="1453891" y="605722"/>
                </a:lnTo>
                <a:cubicBezTo>
                  <a:pt x="1441557" y="604860"/>
                  <a:pt x="1450930" y="607222"/>
                  <a:pt x="1445381" y="607184"/>
                </a:cubicBezTo>
                <a:cubicBezTo>
                  <a:pt x="1439795" y="606247"/>
                  <a:pt x="1444256" y="605347"/>
                  <a:pt x="1440882" y="604410"/>
                </a:cubicBezTo>
                <a:close/>
                <a:moveTo>
                  <a:pt x="1435746" y="598524"/>
                </a:moveTo>
                <a:cubicBezTo>
                  <a:pt x="1437877" y="599062"/>
                  <a:pt x="1440074" y="599290"/>
                  <a:pt x="1442269" y="599199"/>
                </a:cubicBezTo>
                <a:cubicBezTo>
                  <a:pt x="1449318" y="600286"/>
                  <a:pt x="1447556" y="601298"/>
                  <a:pt x="1446506" y="602311"/>
                </a:cubicBezTo>
                <a:cubicBezTo>
                  <a:pt x="1444069" y="601861"/>
                  <a:pt x="1441520" y="601448"/>
                  <a:pt x="1437021" y="600998"/>
                </a:cubicBezTo>
                <a:cubicBezTo>
                  <a:pt x="1452017" y="601748"/>
                  <a:pt x="1437958" y="599649"/>
                  <a:pt x="1435746" y="598524"/>
                </a:cubicBezTo>
                <a:close/>
                <a:moveTo>
                  <a:pt x="1419404" y="597548"/>
                </a:moveTo>
                <a:lnTo>
                  <a:pt x="1419269" y="598655"/>
                </a:lnTo>
                <a:lnTo>
                  <a:pt x="1418247" y="599209"/>
                </a:lnTo>
                <a:lnTo>
                  <a:pt x="1418684" y="599415"/>
                </a:lnTo>
                <a:cubicBezTo>
                  <a:pt x="1421163" y="600324"/>
                  <a:pt x="1423806" y="601261"/>
                  <a:pt x="1419176" y="601523"/>
                </a:cubicBezTo>
                <a:lnTo>
                  <a:pt x="1424170" y="602348"/>
                </a:lnTo>
                <a:lnTo>
                  <a:pt x="1424211" y="599049"/>
                </a:lnTo>
                <a:lnTo>
                  <a:pt x="1422798" y="598914"/>
                </a:lnTo>
                <a:cubicBezTo>
                  <a:pt x="1422020" y="598750"/>
                  <a:pt x="1422023" y="598592"/>
                  <a:pt x="1422152" y="598435"/>
                </a:cubicBezTo>
                <a:close/>
                <a:moveTo>
                  <a:pt x="1428431" y="594708"/>
                </a:moveTo>
                <a:lnTo>
                  <a:pt x="1428548" y="594738"/>
                </a:lnTo>
                <a:lnTo>
                  <a:pt x="1428398" y="594738"/>
                </a:lnTo>
                <a:close/>
                <a:moveTo>
                  <a:pt x="85365" y="591813"/>
                </a:moveTo>
                <a:cubicBezTo>
                  <a:pt x="83078" y="604522"/>
                  <a:pt x="71006" y="606584"/>
                  <a:pt x="80079" y="619180"/>
                </a:cubicBezTo>
                <a:cubicBezTo>
                  <a:pt x="80828" y="609995"/>
                  <a:pt x="90238" y="601560"/>
                  <a:pt x="85365" y="591813"/>
                </a:cubicBezTo>
                <a:close/>
                <a:moveTo>
                  <a:pt x="1506902" y="591551"/>
                </a:moveTo>
                <a:cubicBezTo>
                  <a:pt x="1509511" y="592429"/>
                  <a:pt x="1512024" y="593572"/>
                  <a:pt x="1514400" y="594963"/>
                </a:cubicBezTo>
                <a:cubicBezTo>
                  <a:pt x="1505027" y="593763"/>
                  <a:pt x="1497005" y="591551"/>
                  <a:pt x="1506902" y="591551"/>
                </a:cubicBezTo>
                <a:close/>
                <a:moveTo>
                  <a:pt x="1420207" y="590957"/>
                </a:moveTo>
                <a:lnTo>
                  <a:pt x="1419775" y="594501"/>
                </a:lnTo>
                <a:lnTo>
                  <a:pt x="1424260" y="594960"/>
                </a:lnTo>
                <a:lnTo>
                  <a:pt x="1424276" y="593664"/>
                </a:lnTo>
                <a:lnTo>
                  <a:pt x="1420849" y="592802"/>
                </a:lnTo>
                <a:cubicBezTo>
                  <a:pt x="1420741" y="592310"/>
                  <a:pt x="1422493" y="591945"/>
                  <a:pt x="1424312" y="591626"/>
                </a:cubicBezTo>
                <a:lnTo>
                  <a:pt x="1424528" y="591686"/>
                </a:lnTo>
                <a:lnTo>
                  <a:pt x="1424573" y="591507"/>
                </a:lnTo>
                <a:lnTo>
                  <a:pt x="1421074" y="591321"/>
                </a:lnTo>
                <a:close/>
                <a:moveTo>
                  <a:pt x="1417249" y="590445"/>
                </a:moveTo>
                <a:lnTo>
                  <a:pt x="1412892" y="590713"/>
                </a:lnTo>
                <a:cubicBezTo>
                  <a:pt x="1411442" y="591671"/>
                  <a:pt x="1420404" y="594110"/>
                  <a:pt x="1414078" y="595263"/>
                </a:cubicBezTo>
                <a:lnTo>
                  <a:pt x="1416443" y="595026"/>
                </a:lnTo>
                <a:lnTo>
                  <a:pt x="1416514" y="594629"/>
                </a:lnTo>
                <a:close/>
                <a:moveTo>
                  <a:pt x="1454296" y="590110"/>
                </a:moveTo>
                <a:lnTo>
                  <a:pt x="1454454" y="590126"/>
                </a:lnTo>
                <a:lnTo>
                  <a:pt x="1454304" y="590126"/>
                </a:lnTo>
                <a:close/>
                <a:moveTo>
                  <a:pt x="1429410" y="589827"/>
                </a:moveTo>
                <a:cubicBezTo>
                  <a:pt x="1457753" y="594025"/>
                  <a:pt x="1444256" y="594175"/>
                  <a:pt x="1440920" y="596725"/>
                </a:cubicBezTo>
                <a:cubicBezTo>
                  <a:pt x="1432747" y="594363"/>
                  <a:pt x="1437171" y="592188"/>
                  <a:pt x="1429410" y="589827"/>
                </a:cubicBezTo>
                <a:close/>
                <a:moveTo>
                  <a:pt x="1509540" y="588610"/>
                </a:moveTo>
                <a:lnTo>
                  <a:pt x="1509751" y="588627"/>
                </a:lnTo>
                <a:lnTo>
                  <a:pt x="1509751" y="588664"/>
                </a:lnTo>
                <a:close/>
                <a:moveTo>
                  <a:pt x="1423176" y="587173"/>
                </a:moveTo>
                <a:lnTo>
                  <a:pt x="1420413" y="589264"/>
                </a:lnTo>
                <a:lnTo>
                  <a:pt x="1420326" y="589977"/>
                </a:lnTo>
                <a:lnTo>
                  <a:pt x="1421454" y="590117"/>
                </a:lnTo>
                <a:lnTo>
                  <a:pt x="1424808" y="590572"/>
                </a:lnTo>
                <a:lnTo>
                  <a:pt x="1425584" y="587477"/>
                </a:lnTo>
                <a:close/>
                <a:moveTo>
                  <a:pt x="1500829" y="586677"/>
                </a:moveTo>
                <a:cubicBezTo>
                  <a:pt x="1504653" y="587052"/>
                  <a:pt x="1505365" y="587362"/>
                  <a:pt x="1505880" y="587671"/>
                </a:cubicBezTo>
                <a:lnTo>
                  <a:pt x="1509540" y="588610"/>
                </a:lnTo>
                <a:lnTo>
                  <a:pt x="1505060" y="588257"/>
                </a:lnTo>
                <a:cubicBezTo>
                  <a:pt x="1503200" y="588036"/>
                  <a:pt x="1500679" y="587746"/>
                  <a:pt x="1496405" y="587465"/>
                </a:cubicBezTo>
                <a:cubicBezTo>
                  <a:pt x="1495692" y="586715"/>
                  <a:pt x="1499441" y="586940"/>
                  <a:pt x="1500829" y="586677"/>
                </a:cubicBezTo>
                <a:close/>
                <a:moveTo>
                  <a:pt x="1413647" y="586044"/>
                </a:moveTo>
                <a:lnTo>
                  <a:pt x="1411978" y="586827"/>
                </a:lnTo>
                <a:lnTo>
                  <a:pt x="1411633" y="588335"/>
                </a:lnTo>
                <a:lnTo>
                  <a:pt x="1412803" y="589039"/>
                </a:lnTo>
                <a:lnTo>
                  <a:pt x="1417395" y="589611"/>
                </a:lnTo>
                <a:lnTo>
                  <a:pt x="1417601" y="588439"/>
                </a:lnTo>
                <a:lnTo>
                  <a:pt x="1417216" y="587225"/>
                </a:lnTo>
                <a:lnTo>
                  <a:pt x="1416646" y="587127"/>
                </a:lnTo>
                <a:close/>
                <a:moveTo>
                  <a:pt x="1444556" y="585403"/>
                </a:moveTo>
                <a:cubicBezTo>
                  <a:pt x="1448999" y="586527"/>
                  <a:pt x="1451839" y="587343"/>
                  <a:pt x="1453366" y="588060"/>
                </a:cubicBezTo>
                <a:lnTo>
                  <a:pt x="1454296" y="590110"/>
                </a:lnTo>
                <a:lnTo>
                  <a:pt x="1447930" y="589452"/>
                </a:lnTo>
                <a:cubicBezTo>
                  <a:pt x="1442607" y="587915"/>
                  <a:pt x="1438783" y="585703"/>
                  <a:pt x="1444556" y="585403"/>
                </a:cubicBezTo>
                <a:close/>
                <a:moveTo>
                  <a:pt x="1415788" y="584830"/>
                </a:moveTo>
                <a:lnTo>
                  <a:pt x="1415349" y="585163"/>
                </a:lnTo>
                <a:lnTo>
                  <a:pt x="1416106" y="585126"/>
                </a:lnTo>
                <a:close/>
                <a:moveTo>
                  <a:pt x="1399008" y="579480"/>
                </a:moveTo>
                <a:lnTo>
                  <a:pt x="1399006" y="579629"/>
                </a:lnTo>
                <a:lnTo>
                  <a:pt x="1399488" y="579488"/>
                </a:lnTo>
                <a:close/>
                <a:moveTo>
                  <a:pt x="1399045" y="576329"/>
                </a:moveTo>
                <a:lnTo>
                  <a:pt x="1399035" y="577186"/>
                </a:lnTo>
                <a:lnTo>
                  <a:pt x="1400633" y="577919"/>
                </a:lnTo>
                <a:lnTo>
                  <a:pt x="1403292" y="578375"/>
                </a:lnTo>
                <a:lnTo>
                  <a:pt x="1404517" y="578017"/>
                </a:lnTo>
                <a:lnTo>
                  <a:pt x="1404422" y="577173"/>
                </a:lnTo>
                <a:lnTo>
                  <a:pt x="1403459" y="576982"/>
                </a:lnTo>
                <a:close/>
                <a:moveTo>
                  <a:pt x="1404259" y="575727"/>
                </a:moveTo>
                <a:lnTo>
                  <a:pt x="1404098" y="575740"/>
                </a:lnTo>
                <a:lnTo>
                  <a:pt x="1404272" y="575840"/>
                </a:lnTo>
                <a:close/>
                <a:moveTo>
                  <a:pt x="1442574" y="573335"/>
                </a:moveTo>
                <a:cubicBezTo>
                  <a:pt x="1444125" y="571531"/>
                  <a:pt x="1445812" y="571512"/>
                  <a:pt x="1447106" y="575242"/>
                </a:cubicBezTo>
                <a:cubicBezTo>
                  <a:pt x="1445756" y="587014"/>
                  <a:pt x="1443019" y="573893"/>
                  <a:pt x="1440882" y="579591"/>
                </a:cubicBezTo>
                <a:cubicBezTo>
                  <a:pt x="1440957" y="582553"/>
                  <a:pt x="1441782" y="582178"/>
                  <a:pt x="1442344" y="583115"/>
                </a:cubicBezTo>
                <a:lnTo>
                  <a:pt x="1442344" y="583378"/>
                </a:lnTo>
                <a:cubicBezTo>
                  <a:pt x="1442344" y="590876"/>
                  <a:pt x="1439345" y="584203"/>
                  <a:pt x="1438858" y="582141"/>
                </a:cubicBezTo>
                <a:cubicBezTo>
                  <a:pt x="1439607" y="578729"/>
                  <a:pt x="1441023" y="575139"/>
                  <a:pt x="1442574" y="573335"/>
                </a:cubicBezTo>
                <a:close/>
                <a:moveTo>
                  <a:pt x="1485608" y="565308"/>
                </a:moveTo>
                <a:cubicBezTo>
                  <a:pt x="1492881" y="565496"/>
                  <a:pt x="1495505" y="568120"/>
                  <a:pt x="1492806" y="569057"/>
                </a:cubicBezTo>
                <a:cubicBezTo>
                  <a:pt x="1481859" y="567595"/>
                  <a:pt x="1493068" y="566658"/>
                  <a:pt x="1485608" y="565308"/>
                </a:cubicBezTo>
                <a:close/>
                <a:moveTo>
                  <a:pt x="1493518" y="560959"/>
                </a:moveTo>
                <a:cubicBezTo>
                  <a:pt x="1496330" y="561259"/>
                  <a:pt x="1496480" y="561447"/>
                  <a:pt x="1496480" y="561634"/>
                </a:cubicBezTo>
                <a:cubicBezTo>
                  <a:pt x="1495655" y="561822"/>
                  <a:pt x="1497529" y="562084"/>
                  <a:pt x="1499441" y="562347"/>
                </a:cubicBezTo>
                <a:cubicBezTo>
                  <a:pt x="1496077" y="562257"/>
                  <a:pt x="1492721" y="561956"/>
                  <a:pt x="1489394" y="561447"/>
                </a:cubicBezTo>
                <a:cubicBezTo>
                  <a:pt x="1487707" y="562009"/>
                  <a:pt x="1488832" y="562646"/>
                  <a:pt x="1491231" y="563321"/>
                </a:cubicBezTo>
                <a:cubicBezTo>
                  <a:pt x="1482833" y="562946"/>
                  <a:pt x="1485270" y="560397"/>
                  <a:pt x="1493518" y="560959"/>
                </a:cubicBezTo>
                <a:close/>
                <a:moveTo>
                  <a:pt x="1403393" y="558335"/>
                </a:moveTo>
                <a:cubicBezTo>
                  <a:pt x="1402755" y="565345"/>
                  <a:pt x="1401518" y="569881"/>
                  <a:pt x="1398181" y="566507"/>
                </a:cubicBezTo>
                <a:lnTo>
                  <a:pt x="1398329" y="567772"/>
                </a:lnTo>
                <a:lnTo>
                  <a:pt x="1403130" y="568533"/>
                </a:lnTo>
                <a:lnTo>
                  <a:pt x="1398435" y="568677"/>
                </a:lnTo>
                <a:lnTo>
                  <a:pt x="1399072" y="574108"/>
                </a:lnTo>
                <a:lnTo>
                  <a:pt x="1399063" y="574840"/>
                </a:lnTo>
                <a:lnTo>
                  <a:pt x="1404203" y="575224"/>
                </a:lnTo>
                <a:lnTo>
                  <a:pt x="1403018" y="564708"/>
                </a:lnTo>
                <a:cubicBezTo>
                  <a:pt x="1404255" y="566020"/>
                  <a:pt x="1404742" y="560959"/>
                  <a:pt x="1403393" y="558335"/>
                </a:cubicBezTo>
                <a:close/>
                <a:moveTo>
                  <a:pt x="92975" y="558185"/>
                </a:moveTo>
                <a:cubicBezTo>
                  <a:pt x="89976" y="570369"/>
                  <a:pt x="84427" y="574418"/>
                  <a:pt x="87877" y="588664"/>
                </a:cubicBezTo>
                <a:cubicBezTo>
                  <a:pt x="99648" y="588364"/>
                  <a:pt x="90051" y="573668"/>
                  <a:pt x="100811" y="573930"/>
                </a:cubicBezTo>
                <a:cubicBezTo>
                  <a:pt x="88851" y="568494"/>
                  <a:pt x="100998" y="557735"/>
                  <a:pt x="92975" y="558185"/>
                </a:cubicBezTo>
                <a:close/>
                <a:moveTo>
                  <a:pt x="46906" y="553339"/>
                </a:moveTo>
                <a:lnTo>
                  <a:pt x="50537" y="556872"/>
                </a:lnTo>
                <a:cubicBezTo>
                  <a:pt x="47866" y="555701"/>
                  <a:pt x="46762" y="554609"/>
                  <a:pt x="46658" y="553635"/>
                </a:cubicBezTo>
                <a:close/>
                <a:moveTo>
                  <a:pt x="1483133" y="553237"/>
                </a:moveTo>
                <a:cubicBezTo>
                  <a:pt x="1486117" y="554108"/>
                  <a:pt x="1489182" y="554674"/>
                  <a:pt x="1492281" y="554924"/>
                </a:cubicBezTo>
                <a:cubicBezTo>
                  <a:pt x="1492693" y="555561"/>
                  <a:pt x="1488532" y="555111"/>
                  <a:pt x="1488757" y="554924"/>
                </a:cubicBezTo>
                <a:cubicBezTo>
                  <a:pt x="1482796" y="556048"/>
                  <a:pt x="1476273" y="553199"/>
                  <a:pt x="1483133" y="553237"/>
                </a:cubicBezTo>
                <a:close/>
                <a:moveTo>
                  <a:pt x="1522643" y="522902"/>
                </a:moveTo>
                <a:cubicBezTo>
                  <a:pt x="1524035" y="523807"/>
                  <a:pt x="1525515" y="525475"/>
                  <a:pt x="1526659" y="524931"/>
                </a:cubicBezTo>
                <a:cubicBezTo>
                  <a:pt x="1525159" y="532017"/>
                  <a:pt x="1521598" y="524256"/>
                  <a:pt x="1519161" y="525456"/>
                </a:cubicBezTo>
                <a:cubicBezTo>
                  <a:pt x="1519948" y="521857"/>
                  <a:pt x="1521251" y="521998"/>
                  <a:pt x="1522643" y="522902"/>
                </a:cubicBezTo>
                <a:close/>
                <a:moveTo>
                  <a:pt x="129903" y="514921"/>
                </a:moveTo>
                <a:cubicBezTo>
                  <a:pt x="127278" y="519345"/>
                  <a:pt x="123604" y="523619"/>
                  <a:pt x="125291" y="528830"/>
                </a:cubicBezTo>
                <a:cubicBezTo>
                  <a:pt x="127728" y="529055"/>
                  <a:pt x="138113" y="521707"/>
                  <a:pt x="129903" y="514921"/>
                </a:cubicBezTo>
                <a:close/>
                <a:moveTo>
                  <a:pt x="95937" y="512072"/>
                </a:moveTo>
                <a:cubicBezTo>
                  <a:pt x="92653" y="518815"/>
                  <a:pt x="89750" y="525737"/>
                  <a:pt x="87239" y="532804"/>
                </a:cubicBezTo>
                <a:cubicBezTo>
                  <a:pt x="85215" y="540302"/>
                  <a:pt x="85140" y="547238"/>
                  <a:pt x="90426" y="551286"/>
                </a:cubicBezTo>
                <a:cubicBezTo>
                  <a:pt x="84540" y="543788"/>
                  <a:pt x="96162" y="552749"/>
                  <a:pt x="95637" y="555260"/>
                </a:cubicBezTo>
                <a:cubicBezTo>
                  <a:pt x="103135" y="538615"/>
                  <a:pt x="118543" y="545438"/>
                  <a:pt x="121392" y="528155"/>
                </a:cubicBezTo>
                <a:cubicBezTo>
                  <a:pt x="116106" y="533666"/>
                  <a:pt x="114907" y="537453"/>
                  <a:pt x="108308" y="527480"/>
                </a:cubicBezTo>
                <a:cubicBezTo>
                  <a:pt x="97062" y="534791"/>
                  <a:pt x="102085" y="543901"/>
                  <a:pt x="91813" y="544763"/>
                </a:cubicBezTo>
                <a:cubicBezTo>
                  <a:pt x="89751" y="531117"/>
                  <a:pt x="102273" y="530405"/>
                  <a:pt x="103510" y="518520"/>
                </a:cubicBezTo>
                <a:cubicBezTo>
                  <a:pt x="106734" y="520920"/>
                  <a:pt x="109883" y="523057"/>
                  <a:pt x="111308" y="519833"/>
                </a:cubicBezTo>
                <a:cubicBezTo>
                  <a:pt x="104634" y="512147"/>
                  <a:pt x="103435" y="522082"/>
                  <a:pt x="95937" y="512072"/>
                </a:cubicBezTo>
                <a:close/>
                <a:moveTo>
                  <a:pt x="1427761" y="493927"/>
                </a:moveTo>
                <a:cubicBezTo>
                  <a:pt x="1426524" y="496402"/>
                  <a:pt x="1423674" y="492653"/>
                  <a:pt x="1424274" y="502587"/>
                </a:cubicBezTo>
                <a:cubicBezTo>
                  <a:pt x="1426824" y="496664"/>
                  <a:pt x="1428773" y="503337"/>
                  <a:pt x="1431172" y="507948"/>
                </a:cubicBezTo>
                <a:cubicBezTo>
                  <a:pt x="1431697" y="496289"/>
                  <a:pt x="1427761" y="504087"/>
                  <a:pt x="1427761" y="493927"/>
                </a:cubicBezTo>
                <a:close/>
                <a:moveTo>
                  <a:pt x="1472075" y="481516"/>
                </a:moveTo>
                <a:lnTo>
                  <a:pt x="1472074" y="481556"/>
                </a:lnTo>
                <a:lnTo>
                  <a:pt x="1472036" y="481518"/>
                </a:lnTo>
                <a:close/>
                <a:moveTo>
                  <a:pt x="1467041" y="473125"/>
                </a:moveTo>
                <a:cubicBezTo>
                  <a:pt x="1468278" y="473861"/>
                  <a:pt x="1469675" y="475332"/>
                  <a:pt x="1470612" y="474658"/>
                </a:cubicBezTo>
                <a:cubicBezTo>
                  <a:pt x="1470424" y="482868"/>
                  <a:pt x="1467537" y="478219"/>
                  <a:pt x="1467388" y="486579"/>
                </a:cubicBezTo>
                <a:lnTo>
                  <a:pt x="1467388" y="486729"/>
                </a:lnTo>
                <a:cubicBezTo>
                  <a:pt x="1465401" y="487104"/>
                  <a:pt x="1466900" y="473908"/>
                  <a:pt x="1464426" y="476007"/>
                </a:cubicBezTo>
                <a:cubicBezTo>
                  <a:pt x="1464726" y="472389"/>
                  <a:pt x="1465804" y="472389"/>
                  <a:pt x="1467041" y="473125"/>
                </a:cubicBezTo>
                <a:close/>
                <a:moveTo>
                  <a:pt x="1177367" y="466372"/>
                </a:moveTo>
                <a:cubicBezTo>
                  <a:pt x="1181041" y="480206"/>
                  <a:pt x="1184340" y="469484"/>
                  <a:pt x="1184865" y="466710"/>
                </a:cubicBezTo>
                <a:close/>
                <a:moveTo>
                  <a:pt x="1166382" y="462698"/>
                </a:moveTo>
                <a:cubicBezTo>
                  <a:pt x="1164695" y="466897"/>
                  <a:pt x="1165445" y="475595"/>
                  <a:pt x="1161321" y="475070"/>
                </a:cubicBezTo>
                <a:cubicBezTo>
                  <a:pt x="1169081" y="496739"/>
                  <a:pt x="1168819" y="469634"/>
                  <a:pt x="1176317" y="485155"/>
                </a:cubicBezTo>
                <a:cubicBezTo>
                  <a:pt x="1172568" y="481706"/>
                  <a:pt x="1171931" y="492128"/>
                  <a:pt x="1175455" y="497639"/>
                </a:cubicBezTo>
                <a:cubicBezTo>
                  <a:pt x="1176215" y="490322"/>
                  <a:pt x="1177366" y="483051"/>
                  <a:pt x="1178904" y="475857"/>
                </a:cubicBezTo>
                <a:cubicBezTo>
                  <a:pt x="1174630" y="468359"/>
                  <a:pt x="1172156" y="471621"/>
                  <a:pt x="1166382" y="462698"/>
                </a:cubicBezTo>
                <a:close/>
                <a:moveTo>
                  <a:pt x="1477210" y="453476"/>
                </a:moveTo>
                <a:cubicBezTo>
                  <a:pt x="1477885" y="473270"/>
                  <a:pt x="1486132" y="460974"/>
                  <a:pt x="1487370" y="483468"/>
                </a:cubicBezTo>
                <a:cubicBezTo>
                  <a:pt x="1485233" y="480881"/>
                  <a:pt x="1483133" y="480703"/>
                  <a:pt x="1480701" y="481017"/>
                </a:cubicBezTo>
                <a:lnTo>
                  <a:pt x="1472075" y="481516"/>
                </a:lnTo>
                <a:lnTo>
                  <a:pt x="1472346" y="467778"/>
                </a:lnTo>
                <a:cubicBezTo>
                  <a:pt x="1472721" y="464104"/>
                  <a:pt x="1473199" y="460693"/>
                  <a:pt x="1473236" y="455575"/>
                </a:cubicBezTo>
                <a:cubicBezTo>
                  <a:pt x="1475410" y="458949"/>
                  <a:pt x="1475335" y="451564"/>
                  <a:pt x="1477210" y="453476"/>
                </a:cubicBezTo>
                <a:close/>
                <a:moveTo>
                  <a:pt x="1485833" y="453251"/>
                </a:moveTo>
                <a:cubicBezTo>
                  <a:pt x="1486320" y="458499"/>
                  <a:pt x="1488194" y="458912"/>
                  <a:pt x="1487744" y="467047"/>
                </a:cubicBezTo>
                <a:lnTo>
                  <a:pt x="1487782" y="467197"/>
                </a:lnTo>
                <a:cubicBezTo>
                  <a:pt x="1485233" y="461011"/>
                  <a:pt x="1483508" y="468997"/>
                  <a:pt x="1481784" y="458424"/>
                </a:cubicBezTo>
                <a:cubicBezTo>
                  <a:pt x="1481784" y="449202"/>
                  <a:pt x="1485945" y="462511"/>
                  <a:pt x="1485833" y="453251"/>
                </a:cubicBezTo>
                <a:close/>
                <a:moveTo>
                  <a:pt x="1479651" y="441835"/>
                </a:moveTo>
                <a:cubicBezTo>
                  <a:pt x="1481615" y="441329"/>
                  <a:pt x="1483471" y="441685"/>
                  <a:pt x="1485233" y="446390"/>
                </a:cubicBezTo>
                <a:cubicBezTo>
                  <a:pt x="1483546" y="445678"/>
                  <a:pt x="1480846" y="447627"/>
                  <a:pt x="1478447" y="448340"/>
                </a:cubicBezTo>
                <a:cubicBezTo>
                  <a:pt x="1476048" y="449052"/>
                  <a:pt x="1473948" y="448490"/>
                  <a:pt x="1473423" y="442454"/>
                </a:cubicBezTo>
                <a:cubicBezTo>
                  <a:pt x="1475617" y="443710"/>
                  <a:pt x="1477688" y="442341"/>
                  <a:pt x="1479651" y="441835"/>
                </a:cubicBezTo>
                <a:close/>
                <a:moveTo>
                  <a:pt x="1405642" y="439455"/>
                </a:moveTo>
                <a:lnTo>
                  <a:pt x="1405634" y="439659"/>
                </a:lnTo>
                <a:lnTo>
                  <a:pt x="1402732" y="446119"/>
                </a:lnTo>
                <a:cubicBezTo>
                  <a:pt x="1401490" y="447684"/>
                  <a:pt x="1400675" y="449652"/>
                  <a:pt x="1402380" y="455013"/>
                </a:cubicBezTo>
                <a:cubicBezTo>
                  <a:pt x="1402868" y="453045"/>
                  <a:pt x="1404302" y="451020"/>
                  <a:pt x="1405305" y="448555"/>
                </a:cubicBezTo>
                <a:lnTo>
                  <a:pt x="1405634" y="439659"/>
                </a:lnTo>
                <a:lnTo>
                  <a:pt x="1405642" y="439642"/>
                </a:lnTo>
                <a:close/>
                <a:moveTo>
                  <a:pt x="1411889" y="437725"/>
                </a:moveTo>
                <a:cubicBezTo>
                  <a:pt x="1410253" y="437252"/>
                  <a:pt x="1408791" y="437449"/>
                  <a:pt x="1408041" y="440279"/>
                </a:cubicBezTo>
                <a:cubicBezTo>
                  <a:pt x="1407329" y="451826"/>
                  <a:pt x="1411790" y="459024"/>
                  <a:pt x="1412465" y="451077"/>
                </a:cubicBezTo>
                <a:cubicBezTo>
                  <a:pt x="1410066" y="439380"/>
                  <a:pt x="1413402" y="448865"/>
                  <a:pt x="1414864" y="451489"/>
                </a:cubicBezTo>
                <a:lnTo>
                  <a:pt x="1414864" y="451676"/>
                </a:lnTo>
                <a:cubicBezTo>
                  <a:pt x="1416770" y="447810"/>
                  <a:pt x="1417438" y="443451"/>
                  <a:pt x="1416776" y="439192"/>
                </a:cubicBezTo>
                <a:cubicBezTo>
                  <a:pt x="1415333" y="439342"/>
                  <a:pt x="1413524" y="438199"/>
                  <a:pt x="1411889" y="437725"/>
                </a:cubicBezTo>
                <a:close/>
                <a:moveTo>
                  <a:pt x="1430048" y="432632"/>
                </a:moveTo>
                <a:cubicBezTo>
                  <a:pt x="1431060" y="445116"/>
                  <a:pt x="1426899" y="437468"/>
                  <a:pt x="1426524" y="444778"/>
                </a:cubicBezTo>
                <a:lnTo>
                  <a:pt x="1426299" y="444628"/>
                </a:lnTo>
                <a:cubicBezTo>
                  <a:pt x="1424537" y="440317"/>
                  <a:pt x="1428061" y="432219"/>
                  <a:pt x="1430048" y="432632"/>
                </a:cubicBezTo>
                <a:close/>
                <a:moveTo>
                  <a:pt x="1165532" y="430011"/>
                </a:moveTo>
                <a:lnTo>
                  <a:pt x="1165672" y="431334"/>
                </a:lnTo>
                <a:lnTo>
                  <a:pt x="1165214" y="431189"/>
                </a:lnTo>
                <a:close/>
                <a:moveTo>
                  <a:pt x="1176692" y="422476"/>
                </a:moveTo>
                <a:lnTo>
                  <a:pt x="1165648" y="429582"/>
                </a:lnTo>
                <a:lnTo>
                  <a:pt x="1165532" y="430011"/>
                </a:lnTo>
                <a:lnTo>
                  <a:pt x="1165497" y="429679"/>
                </a:lnTo>
                <a:lnTo>
                  <a:pt x="1165220" y="429857"/>
                </a:lnTo>
                <a:lnTo>
                  <a:pt x="1164366" y="430606"/>
                </a:lnTo>
                <a:lnTo>
                  <a:pt x="1164320" y="430907"/>
                </a:lnTo>
                <a:lnTo>
                  <a:pt x="1165214" y="431189"/>
                </a:lnTo>
                <a:lnTo>
                  <a:pt x="1162357" y="441779"/>
                </a:lnTo>
                <a:cubicBezTo>
                  <a:pt x="1160899" y="446240"/>
                  <a:pt x="1158790" y="448602"/>
                  <a:pt x="1154685" y="443129"/>
                </a:cubicBezTo>
                <a:lnTo>
                  <a:pt x="1155180" y="446523"/>
                </a:lnTo>
                <a:lnTo>
                  <a:pt x="1166939" y="446173"/>
                </a:lnTo>
                <a:lnTo>
                  <a:pt x="1172081" y="428395"/>
                </a:lnTo>
                <a:lnTo>
                  <a:pt x="1174443" y="437955"/>
                </a:lnTo>
                <a:lnTo>
                  <a:pt x="1178786" y="433048"/>
                </a:lnTo>
                <a:lnTo>
                  <a:pt x="1178240" y="431291"/>
                </a:lnTo>
                <a:cubicBezTo>
                  <a:pt x="1178509" y="429923"/>
                  <a:pt x="1179539" y="429173"/>
                  <a:pt x="1180830" y="428639"/>
                </a:cubicBezTo>
                <a:lnTo>
                  <a:pt x="1184502" y="426589"/>
                </a:lnTo>
                <a:lnTo>
                  <a:pt x="1186344" y="424508"/>
                </a:lnTo>
                <a:lnTo>
                  <a:pt x="1184372" y="424093"/>
                </a:lnTo>
                <a:lnTo>
                  <a:pt x="1180553" y="426361"/>
                </a:lnTo>
                <a:cubicBezTo>
                  <a:pt x="1178792" y="427017"/>
                  <a:pt x="1176411" y="427908"/>
                  <a:pt x="1172756" y="430194"/>
                </a:cubicBezTo>
                <a:cubicBezTo>
                  <a:pt x="1171181" y="428620"/>
                  <a:pt x="1174368" y="426445"/>
                  <a:pt x="1175080" y="424833"/>
                </a:cubicBezTo>
                <a:cubicBezTo>
                  <a:pt x="1178529" y="423146"/>
                  <a:pt x="1179504" y="423512"/>
                  <a:pt x="1180324" y="424004"/>
                </a:cubicBezTo>
                <a:lnTo>
                  <a:pt x="1183689" y="423949"/>
                </a:lnTo>
                <a:close/>
                <a:moveTo>
                  <a:pt x="1203047" y="409824"/>
                </a:moveTo>
                <a:lnTo>
                  <a:pt x="1198527" y="416332"/>
                </a:lnTo>
                <a:lnTo>
                  <a:pt x="1202110" y="413999"/>
                </a:lnTo>
                <a:cubicBezTo>
                  <a:pt x="1203882" y="416698"/>
                  <a:pt x="1205681" y="417851"/>
                  <a:pt x="1207441" y="417936"/>
                </a:cubicBezTo>
                <a:lnTo>
                  <a:pt x="1212396" y="415528"/>
                </a:lnTo>
                <a:close/>
                <a:moveTo>
                  <a:pt x="1414002" y="405864"/>
                </a:moveTo>
                <a:lnTo>
                  <a:pt x="1413959" y="406056"/>
                </a:lnTo>
                <a:lnTo>
                  <a:pt x="1409836" y="406450"/>
                </a:lnTo>
                <a:cubicBezTo>
                  <a:pt x="1408754" y="407692"/>
                  <a:pt x="1408022" y="410175"/>
                  <a:pt x="1407779" y="414299"/>
                </a:cubicBezTo>
                <a:cubicBezTo>
                  <a:pt x="1409447" y="415255"/>
                  <a:pt x="1410947" y="415536"/>
                  <a:pt x="1412057" y="414384"/>
                </a:cubicBezTo>
                <a:lnTo>
                  <a:pt x="1413959" y="406056"/>
                </a:lnTo>
                <a:lnTo>
                  <a:pt x="1414002" y="406051"/>
                </a:lnTo>
                <a:close/>
                <a:moveTo>
                  <a:pt x="1419701" y="403989"/>
                </a:moveTo>
                <a:lnTo>
                  <a:pt x="1419643" y="404179"/>
                </a:lnTo>
                <a:lnTo>
                  <a:pt x="1417011" y="404280"/>
                </a:lnTo>
                <a:cubicBezTo>
                  <a:pt x="1416364" y="405236"/>
                  <a:pt x="1415802" y="406501"/>
                  <a:pt x="1414827" y="406239"/>
                </a:cubicBezTo>
                <a:cubicBezTo>
                  <a:pt x="1414615" y="409751"/>
                  <a:pt x="1415298" y="413260"/>
                  <a:pt x="1416814" y="416436"/>
                </a:cubicBezTo>
                <a:cubicBezTo>
                  <a:pt x="1416814" y="412575"/>
                  <a:pt x="1417395" y="410850"/>
                  <a:pt x="1418046" y="409397"/>
                </a:cubicBezTo>
                <a:lnTo>
                  <a:pt x="1419643" y="404179"/>
                </a:lnTo>
                <a:lnTo>
                  <a:pt x="1419701" y="404177"/>
                </a:lnTo>
                <a:close/>
                <a:moveTo>
                  <a:pt x="1464201" y="403465"/>
                </a:moveTo>
                <a:lnTo>
                  <a:pt x="1464201" y="403502"/>
                </a:lnTo>
                <a:cubicBezTo>
                  <a:pt x="1463834" y="405802"/>
                  <a:pt x="1464093" y="408159"/>
                  <a:pt x="1464951" y="410325"/>
                </a:cubicBezTo>
                <a:cubicBezTo>
                  <a:pt x="1462101" y="412425"/>
                  <a:pt x="1461202" y="422434"/>
                  <a:pt x="1458353" y="424796"/>
                </a:cubicBezTo>
                <a:cubicBezTo>
                  <a:pt x="1458502" y="409913"/>
                  <a:pt x="1461689" y="408188"/>
                  <a:pt x="1464201" y="403465"/>
                </a:cubicBezTo>
                <a:close/>
                <a:moveTo>
                  <a:pt x="1433422" y="401065"/>
                </a:moveTo>
                <a:cubicBezTo>
                  <a:pt x="1439136" y="398692"/>
                  <a:pt x="1445660" y="399355"/>
                  <a:pt x="1450780" y="402827"/>
                </a:cubicBezTo>
                <a:cubicBezTo>
                  <a:pt x="1448231" y="417373"/>
                  <a:pt x="1443282" y="402302"/>
                  <a:pt x="1439308" y="409275"/>
                </a:cubicBezTo>
                <a:cubicBezTo>
                  <a:pt x="1439018" y="412954"/>
                  <a:pt x="1439717" y="416643"/>
                  <a:pt x="1441332" y="419960"/>
                </a:cubicBezTo>
                <a:lnTo>
                  <a:pt x="1441108" y="419623"/>
                </a:lnTo>
                <a:cubicBezTo>
                  <a:pt x="1439983" y="423746"/>
                  <a:pt x="1436946" y="406164"/>
                  <a:pt x="1432785" y="410663"/>
                </a:cubicBezTo>
                <a:cubicBezTo>
                  <a:pt x="1432260" y="405864"/>
                  <a:pt x="1435859" y="403652"/>
                  <a:pt x="1433422" y="401065"/>
                </a:cubicBezTo>
                <a:close/>
                <a:moveTo>
                  <a:pt x="1210218" y="394104"/>
                </a:moveTo>
                <a:lnTo>
                  <a:pt x="1209645" y="396041"/>
                </a:lnTo>
                <a:lnTo>
                  <a:pt x="1210860" y="395930"/>
                </a:lnTo>
                <a:close/>
                <a:moveTo>
                  <a:pt x="1459290" y="388136"/>
                </a:moveTo>
                <a:cubicBezTo>
                  <a:pt x="1461071" y="388947"/>
                  <a:pt x="1462851" y="391074"/>
                  <a:pt x="1463451" y="393267"/>
                </a:cubicBezTo>
                <a:cubicBezTo>
                  <a:pt x="1462401" y="398928"/>
                  <a:pt x="1458652" y="392668"/>
                  <a:pt x="1460040" y="408713"/>
                </a:cubicBezTo>
                <a:cubicBezTo>
                  <a:pt x="1457490" y="406876"/>
                  <a:pt x="1456291" y="415161"/>
                  <a:pt x="1454304" y="406989"/>
                </a:cubicBezTo>
                <a:cubicBezTo>
                  <a:pt x="1454304" y="399903"/>
                  <a:pt x="1457228" y="406351"/>
                  <a:pt x="1458427" y="404964"/>
                </a:cubicBezTo>
                <a:cubicBezTo>
                  <a:pt x="1459027" y="394130"/>
                  <a:pt x="1457078" y="392555"/>
                  <a:pt x="1455128" y="390905"/>
                </a:cubicBezTo>
                <a:cubicBezTo>
                  <a:pt x="1455728" y="387831"/>
                  <a:pt x="1457509" y="387325"/>
                  <a:pt x="1459290" y="388136"/>
                </a:cubicBezTo>
                <a:close/>
                <a:moveTo>
                  <a:pt x="1206683" y="386647"/>
                </a:moveTo>
                <a:lnTo>
                  <a:pt x="1206911" y="387723"/>
                </a:lnTo>
                <a:lnTo>
                  <a:pt x="1207030" y="387602"/>
                </a:lnTo>
                <a:close/>
                <a:moveTo>
                  <a:pt x="1205042" y="384303"/>
                </a:moveTo>
                <a:lnTo>
                  <a:pt x="1202738" y="391575"/>
                </a:lnTo>
                <a:lnTo>
                  <a:pt x="1196157" y="392654"/>
                </a:lnTo>
                <a:lnTo>
                  <a:pt x="1196135" y="392914"/>
                </a:lnTo>
                <a:lnTo>
                  <a:pt x="1197925" y="400114"/>
                </a:lnTo>
                <a:cubicBezTo>
                  <a:pt x="1198408" y="401449"/>
                  <a:pt x="1198586" y="402471"/>
                  <a:pt x="1197948" y="405676"/>
                </a:cubicBezTo>
                <a:cubicBezTo>
                  <a:pt x="1202822" y="407176"/>
                  <a:pt x="1205221" y="404589"/>
                  <a:pt x="1208145" y="402677"/>
                </a:cubicBezTo>
                <a:cubicBezTo>
                  <a:pt x="1207583" y="396566"/>
                  <a:pt x="1205634" y="395479"/>
                  <a:pt x="1204996" y="389668"/>
                </a:cubicBezTo>
                <a:lnTo>
                  <a:pt x="1206312" y="388331"/>
                </a:lnTo>
                <a:close/>
                <a:moveTo>
                  <a:pt x="1213015" y="376313"/>
                </a:moveTo>
                <a:lnTo>
                  <a:pt x="1208258" y="376584"/>
                </a:lnTo>
                <a:lnTo>
                  <a:pt x="1208013" y="380439"/>
                </a:lnTo>
                <a:lnTo>
                  <a:pt x="1208610" y="381022"/>
                </a:lnTo>
                <a:cubicBezTo>
                  <a:pt x="1209083" y="380437"/>
                  <a:pt x="1209664" y="380408"/>
                  <a:pt x="1210920" y="385994"/>
                </a:cubicBezTo>
                <a:lnTo>
                  <a:pt x="1211239" y="388263"/>
                </a:lnTo>
                <a:lnTo>
                  <a:pt x="1211726" y="389007"/>
                </a:lnTo>
                <a:lnTo>
                  <a:pt x="1211467" y="389882"/>
                </a:lnTo>
                <a:lnTo>
                  <a:pt x="1211918" y="393089"/>
                </a:lnTo>
                <a:lnTo>
                  <a:pt x="1211870" y="395838"/>
                </a:lnTo>
                <a:lnTo>
                  <a:pt x="1214625" y="395585"/>
                </a:lnTo>
                <a:lnTo>
                  <a:pt x="1212977" y="381416"/>
                </a:lnTo>
                <a:close/>
                <a:moveTo>
                  <a:pt x="1254896" y="342506"/>
                </a:moveTo>
                <a:lnTo>
                  <a:pt x="1254930" y="342570"/>
                </a:lnTo>
                <a:lnTo>
                  <a:pt x="1254896" y="342694"/>
                </a:lnTo>
                <a:close/>
                <a:moveTo>
                  <a:pt x="817594" y="339845"/>
                </a:moveTo>
                <a:lnTo>
                  <a:pt x="816902" y="339919"/>
                </a:lnTo>
                <a:lnTo>
                  <a:pt x="817219" y="340469"/>
                </a:lnTo>
                <a:close/>
                <a:moveTo>
                  <a:pt x="1253259" y="339514"/>
                </a:moveTo>
                <a:lnTo>
                  <a:pt x="1254896" y="342694"/>
                </a:lnTo>
                <a:cubicBezTo>
                  <a:pt x="1253883" y="343181"/>
                  <a:pt x="1254896" y="346218"/>
                  <a:pt x="1255945" y="349179"/>
                </a:cubicBezTo>
                <a:lnTo>
                  <a:pt x="1246611" y="348050"/>
                </a:lnTo>
                <a:lnTo>
                  <a:pt x="1245373" y="351953"/>
                </a:lnTo>
                <a:lnTo>
                  <a:pt x="1244580" y="351698"/>
                </a:lnTo>
                <a:lnTo>
                  <a:pt x="1245650" y="362067"/>
                </a:lnTo>
                <a:cubicBezTo>
                  <a:pt x="1246179" y="365253"/>
                  <a:pt x="1247098" y="367999"/>
                  <a:pt x="1249460" y="373735"/>
                </a:cubicBezTo>
                <a:cubicBezTo>
                  <a:pt x="1248635" y="366575"/>
                  <a:pt x="1253621" y="372985"/>
                  <a:pt x="1255158" y="371261"/>
                </a:cubicBezTo>
                <a:cubicBezTo>
                  <a:pt x="1253433" y="356040"/>
                  <a:pt x="1259319" y="358552"/>
                  <a:pt x="1258907" y="346330"/>
                </a:cubicBezTo>
                <a:cubicBezTo>
                  <a:pt x="1260069" y="346630"/>
                  <a:pt x="1260819" y="350604"/>
                  <a:pt x="1262131" y="350079"/>
                </a:cubicBezTo>
                <a:cubicBezTo>
                  <a:pt x="1260275" y="336555"/>
                  <a:pt x="1258567" y="345510"/>
                  <a:pt x="1256754" y="345993"/>
                </a:cubicBezTo>
                <a:lnTo>
                  <a:pt x="1254930" y="342570"/>
                </a:lnTo>
                <a:lnTo>
                  <a:pt x="1255437" y="340723"/>
                </a:lnTo>
                <a:close/>
                <a:moveTo>
                  <a:pt x="1259877" y="339332"/>
                </a:moveTo>
                <a:lnTo>
                  <a:pt x="1259729" y="339947"/>
                </a:lnTo>
                <a:lnTo>
                  <a:pt x="1259807" y="340032"/>
                </a:lnTo>
                <a:close/>
                <a:moveTo>
                  <a:pt x="799282" y="338607"/>
                </a:moveTo>
                <a:cubicBezTo>
                  <a:pt x="795758" y="343406"/>
                  <a:pt x="795533" y="352553"/>
                  <a:pt x="788785" y="353041"/>
                </a:cubicBezTo>
                <a:lnTo>
                  <a:pt x="794702" y="360618"/>
                </a:lnTo>
                <a:lnTo>
                  <a:pt x="811615" y="345781"/>
                </a:lnTo>
                <a:lnTo>
                  <a:pt x="809470" y="344507"/>
                </a:lnTo>
                <a:cubicBezTo>
                  <a:pt x="806537" y="343650"/>
                  <a:pt x="803331" y="342656"/>
                  <a:pt x="799282" y="338607"/>
                </a:cubicBezTo>
                <a:close/>
                <a:moveTo>
                  <a:pt x="1430851" y="338520"/>
                </a:moveTo>
                <a:lnTo>
                  <a:pt x="1430873" y="338570"/>
                </a:lnTo>
                <a:lnTo>
                  <a:pt x="1430839" y="338561"/>
                </a:lnTo>
                <a:close/>
                <a:moveTo>
                  <a:pt x="1328816" y="338068"/>
                </a:moveTo>
                <a:cubicBezTo>
                  <a:pt x="1326632" y="338111"/>
                  <a:pt x="1324608" y="338739"/>
                  <a:pt x="1320803" y="338420"/>
                </a:cubicBezTo>
                <a:cubicBezTo>
                  <a:pt x="1320803" y="351916"/>
                  <a:pt x="1325489" y="339695"/>
                  <a:pt x="1326276" y="348917"/>
                </a:cubicBezTo>
                <a:cubicBezTo>
                  <a:pt x="1324289" y="346743"/>
                  <a:pt x="1319753" y="348917"/>
                  <a:pt x="1323427" y="354840"/>
                </a:cubicBezTo>
                <a:cubicBezTo>
                  <a:pt x="1323427" y="345880"/>
                  <a:pt x="1327513" y="355178"/>
                  <a:pt x="1328188" y="358852"/>
                </a:cubicBezTo>
                <a:cubicBezTo>
                  <a:pt x="1326538" y="334746"/>
                  <a:pt x="1338610" y="360576"/>
                  <a:pt x="1337785" y="341232"/>
                </a:cubicBezTo>
                <a:cubicBezTo>
                  <a:pt x="1333343" y="338570"/>
                  <a:pt x="1331000" y="338026"/>
                  <a:pt x="1328816" y="338068"/>
                </a:cubicBezTo>
                <a:close/>
                <a:moveTo>
                  <a:pt x="1354881" y="337820"/>
                </a:moveTo>
                <a:lnTo>
                  <a:pt x="1354882" y="337894"/>
                </a:lnTo>
                <a:lnTo>
                  <a:pt x="1352341" y="338724"/>
                </a:lnTo>
                <a:cubicBezTo>
                  <a:pt x="1351825" y="340107"/>
                  <a:pt x="1351732" y="342731"/>
                  <a:pt x="1352219" y="347042"/>
                </a:cubicBezTo>
                <a:cubicBezTo>
                  <a:pt x="1353381" y="347455"/>
                  <a:pt x="1353794" y="351466"/>
                  <a:pt x="1355143" y="350791"/>
                </a:cubicBezTo>
                <a:lnTo>
                  <a:pt x="1354882" y="337894"/>
                </a:lnTo>
                <a:lnTo>
                  <a:pt x="1354993" y="337858"/>
                </a:lnTo>
                <a:close/>
                <a:moveTo>
                  <a:pt x="1453188" y="337801"/>
                </a:moveTo>
                <a:cubicBezTo>
                  <a:pt x="1451530" y="337089"/>
                  <a:pt x="1449580" y="338026"/>
                  <a:pt x="1448418" y="340032"/>
                </a:cubicBezTo>
                <a:cubicBezTo>
                  <a:pt x="1449242" y="350604"/>
                  <a:pt x="1454004" y="347980"/>
                  <a:pt x="1456103" y="345430"/>
                </a:cubicBezTo>
                <a:lnTo>
                  <a:pt x="1456216" y="345468"/>
                </a:lnTo>
                <a:cubicBezTo>
                  <a:pt x="1456216" y="340875"/>
                  <a:pt x="1454847" y="338514"/>
                  <a:pt x="1453188" y="337801"/>
                </a:cubicBezTo>
                <a:close/>
                <a:moveTo>
                  <a:pt x="1341361" y="336700"/>
                </a:moveTo>
                <a:cubicBezTo>
                  <a:pt x="1340035" y="336733"/>
                  <a:pt x="1339042" y="339113"/>
                  <a:pt x="1338948" y="344756"/>
                </a:cubicBezTo>
                <a:cubicBezTo>
                  <a:pt x="1342134" y="346743"/>
                  <a:pt x="1344346" y="350642"/>
                  <a:pt x="1345658" y="342694"/>
                </a:cubicBezTo>
                <a:lnTo>
                  <a:pt x="1345771" y="342731"/>
                </a:lnTo>
                <a:cubicBezTo>
                  <a:pt x="1344346" y="338982"/>
                  <a:pt x="1342687" y="336667"/>
                  <a:pt x="1341361" y="336700"/>
                </a:cubicBezTo>
                <a:close/>
                <a:moveTo>
                  <a:pt x="1346071" y="336245"/>
                </a:moveTo>
                <a:cubicBezTo>
                  <a:pt x="1346708" y="345543"/>
                  <a:pt x="1347533" y="354016"/>
                  <a:pt x="1350157" y="353041"/>
                </a:cubicBezTo>
                <a:cubicBezTo>
                  <a:pt x="1349670" y="348730"/>
                  <a:pt x="1351319" y="350379"/>
                  <a:pt x="1351244" y="346855"/>
                </a:cubicBezTo>
                <a:lnTo>
                  <a:pt x="1351357" y="346780"/>
                </a:lnTo>
                <a:cubicBezTo>
                  <a:pt x="1349182" y="344606"/>
                  <a:pt x="1351994" y="341869"/>
                  <a:pt x="1349632" y="336845"/>
                </a:cubicBezTo>
                <a:cubicBezTo>
                  <a:pt x="1347195" y="336170"/>
                  <a:pt x="1348320" y="341981"/>
                  <a:pt x="1346071" y="336245"/>
                </a:cubicBezTo>
                <a:close/>
                <a:moveTo>
                  <a:pt x="1503931" y="335313"/>
                </a:moveTo>
                <a:cubicBezTo>
                  <a:pt x="1505243" y="335796"/>
                  <a:pt x="1506620" y="337276"/>
                  <a:pt x="1508476" y="338082"/>
                </a:cubicBezTo>
                <a:lnTo>
                  <a:pt x="1508551" y="338045"/>
                </a:lnTo>
                <a:cubicBezTo>
                  <a:pt x="1507014" y="345131"/>
                  <a:pt x="1502515" y="337295"/>
                  <a:pt x="1499779" y="338532"/>
                </a:cubicBezTo>
                <a:cubicBezTo>
                  <a:pt x="1501372" y="335346"/>
                  <a:pt x="1502618" y="334830"/>
                  <a:pt x="1503931" y="335313"/>
                </a:cubicBezTo>
                <a:close/>
                <a:moveTo>
                  <a:pt x="1485978" y="334015"/>
                </a:moveTo>
                <a:cubicBezTo>
                  <a:pt x="1487266" y="332365"/>
                  <a:pt x="1488626" y="332440"/>
                  <a:pt x="1489357" y="335271"/>
                </a:cubicBezTo>
                <a:cubicBezTo>
                  <a:pt x="1488232" y="342619"/>
                  <a:pt x="1486057" y="344981"/>
                  <a:pt x="1483021" y="343106"/>
                </a:cubicBezTo>
                <a:cubicBezTo>
                  <a:pt x="1483471" y="339039"/>
                  <a:pt x="1484689" y="335664"/>
                  <a:pt x="1485978" y="334015"/>
                </a:cubicBezTo>
                <a:close/>
                <a:moveTo>
                  <a:pt x="1391958" y="329460"/>
                </a:moveTo>
                <a:cubicBezTo>
                  <a:pt x="1390159" y="336658"/>
                  <a:pt x="1393570" y="335871"/>
                  <a:pt x="1393645" y="346030"/>
                </a:cubicBezTo>
                <a:cubicBezTo>
                  <a:pt x="1389221" y="346855"/>
                  <a:pt x="1380824" y="350567"/>
                  <a:pt x="1378612" y="339470"/>
                </a:cubicBezTo>
                <a:cubicBezTo>
                  <a:pt x="1373888" y="350716"/>
                  <a:pt x="1359867" y="332796"/>
                  <a:pt x="1357655" y="351166"/>
                </a:cubicBezTo>
                <a:cubicBezTo>
                  <a:pt x="1362266" y="350117"/>
                  <a:pt x="1366690" y="347417"/>
                  <a:pt x="1370177" y="357015"/>
                </a:cubicBezTo>
                <a:cubicBezTo>
                  <a:pt x="1365940" y="358139"/>
                  <a:pt x="1366653" y="363163"/>
                  <a:pt x="1361666" y="358364"/>
                </a:cubicBezTo>
                <a:cubicBezTo>
                  <a:pt x="1363428" y="377334"/>
                  <a:pt x="1371789" y="369199"/>
                  <a:pt x="1372164" y="360689"/>
                </a:cubicBezTo>
                <a:cubicBezTo>
                  <a:pt x="1377712" y="377559"/>
                  <a:pt x="1382998" y="370961"/>
                  <a:pt x="1387984" y="367399"/>
                </a:cubicBezTo>
                <a:cubicBezTo>
                  <a:pt x="1398331" y="385769"/>
                  <a:pt x="1407291" y="359901"/>
                  <a:pt x="1421950" y="365487"/>
                </a:cubicBezTo>
                <a:cubicBezTo>
                  <a:pt x="1424799" y="345768"/>
                  <a:pt x="1434846" y="372985"/>
                  <a:pt x="1439720" y="350754"/>
                </a:cubicBezTo>
                <a:cubicBezTo>
                  <a:pt x="1435617" y="346573"/>
                  <a:pt x="1432828" y="341281"/>
                  <a:pt x="1431697" y="335533"/>
                </a:cubicBezTo>
                <a:lnTo>
                  <a:pt x="1430851" y="338520"/>
                </a:lnTo>
                <a:lnTo>
                  <a:pt x="1427517" y="331006"/>
                </a:lnTo>
                <a:cubicBezTo>
                  <a:pt x="1425868" y="331803"/>
                  <a:pt x="1424162" y="334802"/>
                  <a:pt x="1423824" y="336658"/>
                </a:cubicBezTo>
                <a:lnTo>
                  <a:pt x="1430839" y="338561"/>
                </a:lnTo>
                <a:lnTo>
                  <a:pt x="1429413" y="343593"/>
                </a:lnTo>
                <a:cubicBezTo>
                  <a:pt x="1426751" y="347830"/>
                  <a:pt x="1423103" y="342825"/>
                  <a:pt x="1419813" y="348617"/>
                </a:cubicBezTo>
                <a:cubicBezTo>
                  <a:pt x="1421384" y="351815"/>
                  <a:pt x="1422070" y="355374"/>
                  <a:pt x="1421800" y="358927"/>
                </a:cubicBezTo>
                <a:cubicBezTo>
                  <a:pt x="1413852" y="355815"/>
                  <a:pt x="1406092" y="365038"/>
                  <a:pt x="1395557" y="349704"/>
                </a:cubicBezTo>
                <a:cubicBezTo>
                  <a:pt x="1396082" y="339620"/>
                  <a:pt x="1393795" y="341457"/>
                  <a:pt x="1393158" y="336208"/>
                </a:cubicBezTo>
                <a:cubicBezTo>
                  <a:pt x="1398181" y="335458"/>
                  <a:pt x="1404067" y="357052"/>
                  <a:pt x="1409128" y="343031"/>
                </a:cubicBezTo>
                <a:cubicBezTo>
                  <a:pt x="1405754" y="325861"/>
                  <a:pt x="1396906" y="334146"/>
                  <a:pt x="1391958" y="329460"/>
                </a:cubicBezTo>
                <a:close/>
                <a:moveTo>
                  <a:pt x="1455752" y="327951"/>
                </a:moveTo>
                <a:cubicBezTo>
                  <a:pt x="1454285" y="327407"/>
                  <a:pt x="1452654" y="328766"/>
                  <a:pt x="1452654" y="331297"/>
                </a:cubicBezTo>
                <a:cubicBezTo>
                  <a:pt x="1454791" y="335046"/>
                  <a:pt x="1454529" y="332909"/>
                  <a:pt x="1457865" y="336021"/>
                </a:cubicBezTo>
                <a:cubicBezTo>
                  <a:pt x="1458521" y="330941"/>
                  <a:pt x="1457219" y="328495"/>
                  <a:pt x="1455752" y="327951"/>
                </a:cubicBezTo>
                <a:close/>
                <a:moveTo>
                  <a:pt x="1308811" y="326831"/>
                </a:moveTo>
                <a:cubicBezTo>
                  <a:pt x="1307391" y="326836"/>
                  <a:pt x="1306425" y="328017"/>
                  <a:pt x="1306931" y="333021"/>
                </a:cubicBezTo>
                <a:cubicBezTo>
                  <a:pt x="1314579" y="336283"/>
                  <a:pt x="1304907" y="342919"/>
                  <a:pt x="1312817" y="346743"/>
                </a:cubicBezTo>
                <a:lnTo>
                  <a:pt x="1312930" y="346780"/>
                </a:lnTo>
                <a:cubicBezTo>
                  <a:pt x="1311192" y="340512"/>
                  <a:pt x="1311362" y="333869"/>
                  <a:pt x="1313417" y="327698"/>
                </a:cubicBezTo>
                <a:cubicBezTo>
                  <a:pt x="1312105" y="327998"/>
                  <a:pt x="1310231" y="326826"/>
                  <a:pt x="1308811" y="326831"/>
                </a:cubicBezTo>
                <a:close/>
                <a:moveTo>
                  <a:pt x="1462139" y="323949"/>
                </a:moveTo>
                <a:cubicBezTo>
                  <a:pt x="1469862" y="328822"/>
                  <a:pt x="1472636" y="325486"/>
                  <a:pt x="1480434" y="332272"/>
                </a:cubicBezTo>
                <a:cubicBezTo>
                  <a:pt x="1476685" y="351729"/>
                  <a:pt x="1468287" y="355928"/>
                  <a:pt x="1460377" y="353116"/>
                </a:cubicBezTo>
                <a:lnTo>
                  <a:pt x="1460152" y="352966"/>
                </a:lnTo>
                <a:cubicBezTo>
                  <a:pt x="1462926" y="343556"/>
                  <a:pt x="1461164" y="340707"/>
                  <a:pt x="1459365" y="339620"/>
                </a:cubicBezTo>
                <a:cubicBezTo>
                  <a:pt x="1458803" y="328373"/>
                  <a:pt x="1463114" y="336470"/>
                  <a:pt x="1462139" y="323949"/>
                </a:cubicBezTo>
                <a:close/>
                <a:moveTo>
                  <a:pt x="1362749" y="319605"/>
                </a:moveTo>
                <a:cubicBezTo>
                  <a:pt x="1360354" y="318719"/>
                  <a:pt x="1358199" y="318550"/>
                  <a:pt x="1357280" y="322074"/>
                </a:cubicBezTo>
                <a:cubicBezTo>
                  <a:pt x="1362716" y="326761"/>
                  <a:pt x="1357730" y="325823"/>
                  <a:pt x="1358255" y="335158"/>
                </a:cubicBezTo>
                <a:cubicBezTo>
                  <a:pt x="1360786" y="338026"/>
                  <a:pt x="1362716" y="336236"/>
                  <a:pt x="1364459" y="332904"/>
                </a:cubicBezTo>
                <a:lnTo>
                  <a:pt x="1369536" y="321406"/>
                </a:lnTo>
                <a:lnTo>
                  <a:pt x="1369652" y="321437"/>
                </a:lnTo>
                <a:lnTo>
                  <a:pt x="1369539" y="321400"/>
                </a:lnTo>
                <a:lnTo>
                  <a:pt x="1369536" y="321406"/>
                </a:lnTo>
                <a:close/>
                <a:moveTo>
                  <a:pt x="1507770" y="317832"/>
                </a:moveTo>
                <a:lnTo>
                  <a:pt x="1507727" y="317913"/>
                </a:lnTo>
                <a:lnTo>
                  <a:pt x="1507652" y="317838"/>
                </a:lnTo>
                <a:close/>
                <a:moveTo>
                  <a:pt x="1485643" y="314135"/>
                </a:moveTo>
                <a:lnTo>
                  <a:pt x="1485645" y="314164"/>
                </a:lnTo>
                <a:lnTo>
                  <a:pt x="1485570" y="314164"/>
                </a:lnTo>
                <a:close/>
                <a:moveTo>
                  <a:pt x="1513252" y="307580"/>
                </a:moveTo>
                <a:cubicBezTo>
                  <a:pt x="1515768" y="306769"/>
                  <a:pt x="1518430" y="308372"/>
                  <a:pt x="1519648" y="311727"/>
                </a:cubicBezTo>
                <a:cubicBezTo>
                  <a:pt x="1518580" y="315551"/>
                  <a:pt x="1516921" y="316976"/>
                  <a:pt x="1514859" y="317496"/>
                </a:cubicBezTo>
                <a:lnTo>
                  <a:pt x="1507770" y="317832"/>
                </a:lnTo>
                <a:close/>
                <a:moveTo>
                  <a:pt x="802706" y="304697"/>
                </a:moveTo>
                <a:lnTo>
                  <a:pt x="802741" y="306160"/>
                </a:lnTo>
                <a:lnTo>
                  <a:pt x="801946" y="306112"/>
                </a:lnTo>
                <a:close/>
                <a:moveTo>
                  <a:pt x="802786" y="299948"/>
                </a:moveTo>
                <a:lnTo>
                  <a:pt x="804006" y="302280"/>
                </a:lnTo>
                <a:lnTo>
                  <a:pt x="802706" y="304697"/>
                </a:lnTo>
                <a:lnTo>
                  <a:pt x="802647" y="302158"/>
                </a:lnTo>
                <a:lnTo>
                  <a:pt x="802512" y="300694"/>
                </a:lnTo>
                <a:close/>
                <a:moveTo>
                  <a:pt x="1513575" y="296080"/>
                </a:moveTo>
                <a:cubicBezTo>
                  <a:pt x="1515290" y="296994"/>
                  <a:pt x="1517155" y="298643"/>
                  <a:pt x="1518561" y="298081"/>
                </a:cubicBezTo>
                <a:cubicBezTo>
                  <a:pt x="1516912" y="305129"/>
                  <a:pt x="1512300" y="297294"/>
                  <a:pt x="1509489" y="298493"/>
                </a:cubicBezTo>
                <a:cubicBezTo>
                  <a:pt x="1510295" y="294988"/>
                  <a:pt x="1511860" y="295166"/>
                  <a:pt x="1513575" y="296080"/>
                </a:cubicBezTo>
                <a:close/>
                <a:moveTo>
                  <a:pt x="1500903" y="289196"/>
                </a:moveTo>
                <a:cubicBezTo>
                  <a:pt x="1499516" y="292945"/>
                  <a:pt x="1498879" y="304792"/>
                  <a:pt x="1501128" y="305804"/>
                </a:cubicBezTo>
                <a:cubicBezTo>
                  <a:pt x="1498185" y="306085"/>
                  <a:pt x="1495842" y="308719"/>
                  <a:pt x="1493462" y="311010"/>
                </a:cubicBezTo>
                <a:lnTo>
                  <a:pt x="1485643" y="314135"/>
                </a:lnTo>
                <a:lnTo>
                  <a:pt x="1485026" y="304117"/>
                </a:lnTo>
                <a:cubicBezTo>
                  <a:pt x="1484342" y="302224"/>
                  <a:pt x="1483658" y="300312"/>
                  <a:pt x="1484408" y="293957"/>
                </a:cubicBezTo>
                <a:cubicBezTo>
                  <a:pt x="1487370" y="295981"/>
                  <a:pt x="1488157" y="304717"/>
                  <a:pt x="1492243" y="303030"/>
                </a:cubicBezTo>
                <a:cubicBezTo>
                  <a:pt x="1493480" y="302392"/>
                  <a:pt x="1493293" y="295044"/>
                  <a:pt x="1493593" y="290208"/>
                </a:cubicBezTo>
                <a:cubicBezTo>
                  <a:pt x="1495805" y="288933"/>
                  <a:pt x="1497867" y="286797"/>
                  <a:pt x="1500903" y="289196"/>
                </a:cubicBezTo>
                <a:close/>
                <a:moveTo>
                  <a:pt x="1430010" y="286159"/>
                </a:moveTo>
                <a:cubicBezTo>
                  <a:pt x="1424724" y="286159"/>
                  <a:pt x="1423000" y="290883"/>
                  <a:pt x="1419176" y="289908"/>
                </a:cubicBezTo>
                <a:cubicBezTo>
                  <a:pt x="1421538" y="301230"/>
                  <a:pt x="1431510" y="308278"/>
                  <a:pt x="1434734" y="300405"/>
                </a:cubicBezTo>
                <a:cubicBezTo>
                  <a:pt x="1431810" y="300405"/>
                  <a:pt x="1431960" y="289571"/>
                  <a:pt x="1430010" y="286159"/>
                </a:cubicBezTo>
                <a:close/>
                <a:moveTo>
                  <a:pt x="1203872" y="263290"/>
                </a:moveTo>
                <a:cubicBezTo>
                  <a:pt x="1204172" y="270788"/>
                  <a:pt x="1192625" y="269364"/>
                  <a:pt x="1199110" y="279373"/>
                </a:cubicBezTo>
                <a:lnTo>
                  <a:pt x="1203501" y="273112"/>
                </a:lnTo>
                <a:lnTo>
                  <a:pt x="1203235" y="268127"/>
                </a:lnTo>
                <a:lnTo>
                  <a:pt x="1204010" y="267874"/>
                </a:lnTo>
                <a:lnTo>
                  <a:pt x="1204059" y="263290"/>
                </a:lnTo>
                <a:close/>
                <a:moveTo>
                  <a:pt x="1210635" y="262020"/>
                </a:moveTo>
                <a:lnTo>
                  <a:pt x="1207883" y="263440"/>
                </a:lnTo>
                <a:lnTo>
                  <a:pt x="1208729" y="266335"/>
                </a:lnTo>
                <a:lnTo>
                  <a:pt x="1210133" y="265877"/>
                </a:lnTo>
                <a:close/>
                <a:moveTo>
                  <a:pt x="1245448" y="251444"/>
                </a:moveTo>
                <a:cubicBezTo>
                  <a:pt x="1247810" y="263553"/>
                  <a:pt x="1240312" y="256917"/>
                  <a:pt x="1240087" y="264303"/>
                </a:cubicBezTo>
                <a:cubicBezTo>
                  <a:pt x="1236788" y="260554"/>
                  <a:pt x="1242149" y="251481"/>
                  <a:pt x="1245448" y="251444"/>
                </a:cubicBezTo>
                <a:close/>
                <a:moveTo>
                  <a:pt x="377185" y="249906"/>
                </a:moveTo>
                <a:cubicBezTo>
                  <a:pt x="372011" y="254855"/>
                  <a:pt x="367100" y="249906"/>
                  <a:pt x="362189" y="252943"/>
                </a:cubicBezTo>
                <a:cubicBezTo>
                  <a:pt x="368637" y="267077"/>
                  <a:pt x="355104" y="273150"/>
                  <a:pt x="348543" y="273712"/>
                </a:cubicBezTo>
                <a:cubicBezTo>
                  <a:pt x="355403" y="282073"/>
                  <a:pt x="345319" y="280161"/>
                  <a:pt x="350267" y="287321"/>
                </a:cubicBezTo>
                <a:cubicBezTo>
                  <a:pt x="366350" y="279373"/>
                  <a:pt x="373623" y="265727"/>
                  <a:pt x="377185" y="249906"/>
                </a:cubicBezTo>
                <a:close/>
                <a:moveTo>
                  <a:pt x="1444692" y="231054"/>
                </a:moveTo>
                <a:lnTo>
                  <a:pt x="1441581" y="236705"/>
                </a:lnTo>
                <a:lnTo>
                  <a:pt x="1441557" y="236673"/>
                </a:lnTo>
                <a:lnTo>
                  <a:pt x="1441557" y="236748"/>
                </a:lnTo>
                <a:lnTo>
                  <a:pt x="1441581" y="236705"/>
                </a:lnTo>
                <a:lnTo>
                  <a:pt x="1444959" y="241279"/>
                </a:lnTo>
                <a:cubicBezTo>
                  <a:pt x="1446440" y="242146"/>
                  <a:pt x="1447893" y="241753"/>
                  <a:pt x="1448193" y="238322"/>
                </a:cubicBezTo>
                <a:cubicBezTo>
                  <a:pt x="1447649" y="235548"/>
                  <a:pt x="1446140" y="232221"/>
                  <a:pt x="1444692" y="231054"/>
                </a:cubicBezTo>
                <a:close/>
                <a:moveTo>
                  <a:pt x="1216131" y="227975"/>
                </a:moveTo>
                <a:lnTo>
                  <a:pt x="1216119" y="228014"/>
                </a:lnTo>
                <a:lnTo>
                  <a:pt x="1209200" y="229189"/>
                </a:lnTo>
                <a:cubicBezTo>
                  <a:pt x="1207471" y="230637"/>
                  <a:pt x="1206402" y="233280"/>
                  <a:pt x="1206233" y="237535"/>
                </a:cubicBezTo>
                <a:cubicBezTo>
                  <a:pt x="1209101" y="238116"/>
                  <a:pt x="1211641" y="238125"/>
                  <a:pt x="1213431" y="236790"/>
                </a:cubicBezTo>
                <a:lnTo>
                  <a:pt x="1216119" y="228014"/>
                </a:lnTo>
                <a:lnTo>
                  <a:pt x="1216131" y="228012"/>
                </a:lnTo>
                <a:close/>
                <a:moveTo>
                  <a:pt x="440993" y="227713"/>
                </a:moveTo>
                <a:cubicBezTo>
                  <a:pt x="445079" y="223551"/>
                  <a:pt x="447928" y="237085"/>
                  <a:pt x="452239" y="230562"/>
                </a:cubicBezTo>
                <a:cubicBezTo>
                  <a:pt x="452052" y="243758"/>
                  <a:pt x="438031" y="246232"/>
                  <a:pt x="436044" y="257704"/>
                </a:cubicBezTo>
                <a:cubicBezTo>
                  <a:pt x="423260" y="244583"/>
                  <a:pt x="437056" y="235210"/>
                  <a:pt x="440993" y="227713"/>
                </a:cubicBezTo>
                <a:close/>
                <a:moveTo>
                  <a:pt x="1225541" y="225013"/>
                </a:moveTo>
                <a:cubicBezTo>
                  <a:pt x="1220967" y="222501"/>
                  <a:pt x="1220855" y="228162"/>
                  <a:pt x="1217555" y="228012"/>
                </a:cubicBezTo>
                <a:cubicBezTo>
                  <a:pt x="1217514" y="231682"/>
                  <a:pt x="1218962" y="235212"/>
                  <a:pt x="1221567" y="237797"/>
                </a:cubicBezTo>
                <a:cubicBezTo>
                  <a:pt x="1221042" y="230187"/>
                  <a:pt x="1224978" y="230637"/>
                  <a:pt x="1225541" y="225013"/>
                </a:cubicBezTo>
                <a:close/>
                <a:moveTo>
                  <a:pt x="475746" y="219202"/>
                </a:moveTo>
                <a:cubicBezTo>
                  <a:pt x="479270" y="230787"/>
                  <a:pt x="468473" y="231049"/>
                  <a:pt x="461649" y="234423"/>
                </a:cubicBezTo>
                <a:cubicBezTo>
                  <a:pt x="455426" y="222052"/>
                  <a:pt x="468173" y="214516"/>
                  <a:pt x="475746" y="219202"/>
                </a:cubicBezTo>
                <a:close/>
                <a:moveTo>
                  <a:pt x="1277614" y="217065"/>
                </a:moveTo>
                <a:cubicBezTo>
                  <a:pt x="1274802" y="232061"/>
                  <a:pt x="1265055" y="218153"/>
                  <a:pt x="1259132" y="225950"/>
                </a:cubicBezTo>
                <a:cubicBezTo>
                  <a:pt x="1259694" y="231536"/>
                  <a:pt x="1261119" y="234461"/>
                  <a:pt x="1263030" y="235885"/>
                </a:cubicBezTo>
                <a:cubicBezTo>
                  <a:pt x="1261568" y="240197"/>
                  <a:pt x="1254858" y="223401"/>
                  <a:pt x="1248334" y="228837"/>
                </a:cubicBezTo>
                <a:cubicBezTo>
                  <a:pt x="1247022" y="224151"/>
                  <a:pt x="1252833" y="221114"/>
                  <a:pt x="1248559" y="219127"/>
                </a:cubicBezTo>
                <a:cubicBezTo>
                  <a:pt x="1257791" y="215422"/>
                  <a:pt x="1267951" y="214701"/>
                  <a:pt x="1277614" y="217065"/>
                </a:cubicBezTo>
                <a:close/>
                <a:moveTo>
                  <a:pt x="1418276" y="208106"/>
                </a:moveTo>
                <a:lnTo>
                  <a:pt x="1418276" y="208256"/>
                </a:lnTo>
                <a:lnTo>
                  <a:pt x="1418332" y="208282"/>
                </a:lnTo>
                <a:lnTo>
                  <a:pt x="1420811" y="216100"/>
                </a:lnTo>
                <a:cubicBezTo>
                  <a:pt x="1422428" y="216625"/>
                  <a:pt x="1424180" y="215266"/>
                  <a:pt x="1424162" y="212792"/>
                </a:cubicBezTo>
                <a:cubicBezTo>
                  <a:pt x="1423018" y="212586"/>
                  <a:pt x="1422278" y="211030"/>
                  <a:pt x="1421458" y="209736"/>
                </a:cubicBezTo>
                <a:lnTo>
                  <a:pt x="1418332" y="208282"/>
                </a:lnTo>
                <a:close/>
                <a:moveTo>
                  <a:pt x="1373283" y="205687"/>
                </a:moveTo>
                <a:cubicBezTo>
                  <a:pt x="1371985" y="205706"/>
                  <a:pt x="1370926" y="207431"/>
                  <a:pt x="1371151" y="211892"/>
                </a:cubicBezTo>
                <a:cubicBezTo>
                  <a:pt x="1374076" y="211180"/>
                  <a:pt x="1376587" y="221452"/>
                  <a:pt x="1376850" y="209718"/>
                </a:cubicBezTo>
                <a:cubicBezTo>
                  <a:pt x="1376119" y="207356"/>
                  <a:pt x="1374582" y="205669"/>
                  <a:pt x="1373283" y="205687"/>
                </a:cubicBezTo>
                <a:close/>
                <a:moveTo>
                  <a:pt x="392931" y="200832"/>
                </a:moveTo>
                <a:cubicBezTo>
                  <a:pt x="398254" y="197383"/>
                  <a:pt x="402266" y="212679"/>
                  <a:pt x="407927" y="205594"/>
                </a:cubicBezTo>
                <a:cubicBezTo>
                  <a:pt x="410963" y="215153"/>
                  <a:pt x="400541" y="210017"/>
                  <a:pt x="402153" y="214741"/>
                </a:cubicBezTo>
                <a:cubicBezTo>
                  <a:pt x="398667" y="216691"/>
                  <a:pt x="396042" y="204694"/>
                  <a:pt x="392931" y="200832"/>
                </a:cubicBezTo>
                <a:close/>
                <a:moveTo>
                  <a:pt x="1363199" y="200753"/>
                </a:moveTo>
                <a:cubicBezTo>
                  <a:pt x="1361076" y="201704"/>
                  <a:pt x="1359136" y="205369"/>
                  <a:pt x="1359455" y="209680"/>
                </a:cubicBezTo>
                <a:cubicBezTo>
                  <a:pt x="1362454" y="209605"/>
                  <a:pt x="1366765" y="213242"/>
                  <a:pt x="1368040" y="208106"/>
                </a:cubicBezTo>
                <a:cubicBezTo>
                  <a:pt x="1367627" y="201564"/>
                  <a:pt x="1365322" y="199802"/>
                  <a:pt x="1363199" y="200753"/>
                </a:cubicBezTo>
                <a:close/>
                <a:moveTo>
                  <a:pt x="1390758" y="199408"/>
                </a:moveTo>
                <a:cubicBezTo>
                  <a:pt x="1388322" y="205144"/>
                  <a:pt x="1384310" y="206006"/>
                  <a:pt x="1382698" y="214104"/>
                </a:cubicBezTo>
                <a:cubicBezTo>
                  <a:pt x="1392670" y="221602"/>
                  <a:pt x="1415127" y="229400"/>
                  <a:pt x="1429973" y="227375"/>
                </a:cubicBezTo>
                <a:cubicBezTo>
                  <a:pt x="1428473" y="225613"/>
                  <a:pt x="1430235" y="223251"/>
                  <a:pt x="1429973" y="217515"/>
                </a:cubicBezTo>
                <a:cubicBezTo>
                  <a:pt x="1422475" y="220740"/>
                  <a:pt x="1415502" y="215716"/>
                  <a:pt x="1408941" y="211780"/>
                </a:cubicBezTo>
                <a:cubicBezTo>
                  <a:pt x="1402380" y="207843"/>
                  <a:pt x="1396157" y="204019"/>
                  <a:pt x="1390196" y="209080"/>
                </a:cubicBezTo>
                <a:cubicBezTo>
                  <a:pt x="1390646" y="203044"/>
                  <a:pt x="1393008" y="207356"/>
                  <a:pt x="1390758" y="199408"/>
                </a:cubicBezTo>
                <a:close/>
                <a:moveTo>
                  <a:pt x="487517" y="198358"/>
                </a:moveTo>
                <a:cubicBezTo>
                  <a:pt x="487067" y="210242"/>
                  <a:pt x="477733" y="202819"/>
                  <a:pt x="471772" y="210280"/>
                </a:cubicBezTo>
                <a:cubicBezTo>
                  <a:pt x="469935" y="204656"/>
                  <a:pt x="472521" y="202782"/>
                  <a:pt x="476270" y="201432"/>
                </a:cubicBezTo>
                <a:cubicBezTo>
                  <a:pt x="480019" y="200083"/>
                  <a:pt x="484818" y="200233"/>
                  <a:pt x="487517" y="198358"/>
                </a:cubicBezTo>
                <a:close/>
                <a:moveTo>
                  <a:pt x="863315" y="189098"/>
                </a:moveTo>
                <a:cubicBezTo>
                  <a:pt x="859941" y="193897"/>
                  <a:pt x="865752" y="198096"/>
                  <a:pt x="861890" y="202219"/>
                </a:cubicBezTo>
                <a:cubicBezTo>
                  <a:pt x="861140" y="192472"/>
                  <a:pt x="857354" y="196783"/>
                  <a:pt x="854617" y="196334"/>
                </a:cubicBezTo>
                <a:cubicBezTo>
                  <a:pt x="856004" y="213804"/>
                  <a:pt x="844645" y="217553"/>
                  <a:pt x="837222" y="210917"/>
                </a:cubicBezTo>
                <a:cubicBezTo>
                  <a:pt x="840258" y="221264"/>
                  <a:pt x="843408" y="231424"/>
                  <a:pt x="848469" y="232774"/>
                </a:cubicBezTo>
                <a:cubicBezTo>
                  <a:pt x="844382" y="217778"/>
                  <a:pt x="858216" y="217328"/>
                  <a:pt x="861403" y="225051"/>
                </a:cubicBezTo>
                <a:cubicBezTo>
                  <a:pt x="859491" y="225276"/>
                  <a:pt x="861403" y="230787"/>
                  <a:pt x="859978" y="231649"/>
                </a:cubicBezTo>
                <a:cubicBezTo>
                  <a:pt x="855179" y="224901"/>
                  <a:pt x="856492" y="237722"/>
                  <a:pt x="852855" y="238847"/>
                </a:cubicBezTo>
                <a:cubicBezTo>
                  <a:pt x="853980" y="249194"/>
                  <a:pt x="858591" y="242596"/>
                  <a:pt x="860128" y="251181"/>
                </a:cubicBezTo>
                <a:cubicBezTo>
                  <a:pt x="855807" y="260632"/>
                  <a:pt x="853265" y="270800"/>
                  <a:pt x="852630" y="281173"/>
                </a:cubicBezTo>
                <a:cubicBezTo>
                  <a:pt x="850081" y="272963"/>
                  <a:pt x="846069" y="271950"/>
                  <a:pt x="843745" y="262428"/>
                </a:cubicBezTo>
                <a:cubicBezTo>
                  <a:pt x="841533" y="254930"/>
                  <a:pt x="847044" y="258679"/>
                  <a:pt x="845732" y="252456"/>
                </a:cubicBezTo>
                <a:cubicBezTo>
                  <a:pt x="838014" y="254688"/>
                  <a:pt x="830943" y="258737"/>
                  <a:pt x="825113" y="264265"/>
                </a:cubicBezTo>
                <a:cubicBezTo>
                  <a:pt x="824700" y="249269"/>
                  <a:pt x="835422" y="257442"/>
                  <a:pt x="839884" y="246495"/>
                </a:cubicBezTo>
                <a:cubicBezTo>
                  <a:pt x="835085" y="232961"/>
                  <a:pt x="836135" y="234273"/>
                  <a:pt x="835947" y="224001"/>
                </a:cubicBezTo>
                <a:cubicBezTo>
                  <a:pt x="825937" y="224001"/>
                  <a:pt x="827624" y="233561"/>
                  <a:pt x="815703" y="232549"/>
                </a:cubicBezTo>
                <a:cubicBezTo>
                  <a:pt x="819002" y="248369"/>
                  <a:pt x="820501" y="233936"/>
                  <a:pt x="823875" y="241471"/>
                </a:cubicBezTo>
                <a:cubicBezTo>
                  <a:pt x="823625" y="245782"/>
                  <a:pt x="821270" y="249693"/>
                  <a:pt x="817577" y="251931"/>
                </a:cubicBezTo>
                <a:cubicBezTo>
                  <a:pt x="817577" y="258004"/>
                  <a:pt x="824550" y="262091"/>
                  <a:pt x="820764" y="264677"/>
                </a:cubicBezTo>
                <a:cubicBezTo>
                  <a:pt x="818889" y="264677"/>
                  <a:pt x="817727" y="260928"/>
                  <a:pt x="815665" y="261941"/>
                </a:cubicBezTo>
                <a:cubicBezTo>
                  <a:pt x="818777" y="273825"/>
                  <a:pt x="811916" y="272175"/>
                  <a:pt x="817840" y="287809"/>
                </a:cubicBezTo>
                <a:cubicBezTo>
                  <a:pt x="811654" y="284959"/>
                  <a:pt x="814915" y="294894"/>
                  <a:pt x="813153" y="298043"/>
                </a:cubicBezTo>
                <a:cubicBezTo>
                  <a:pt x="811148" y="294725"/>
                  <a:pt x="807596" y="293423"/>
                  <a:pt x="804746" y="294599"/>
                </a:cubicBezTo>
                <a:lnTo>
                  <a:pt x="802786" y="299948"/>
                </a:lnTo>
                <a:lnTo>
                  <a:pt x="802370" y="299154"/>
                </a:lnTo>
                <a:lnTo>
                  <a:pt x="802512" y="300694"/>
                </a:lnTo>
                <a:lnTo>
                  <a:pt x="800557" y="306029"/>
                </a:lnTo>
                <a:lnTo>
                  <a:pt x="801946" y="306112"/>
                </a:lnTo>
                <a:lnTo>
                  <a:pt x="795589" y="317936"/>
                </a:lnTo>
                <a:cubicBezTo>
                  <a:pt x="792459" y="322993"/>
                  <a:pt x="788579" y="325954"/>
                  <a:pt x="782674" y="321024"/>
                </a:cubicBezTo>
                <a:cubicBezTo>
                  <a:pt x="789122" y="336770"/>
                  <a:pt x="778625" y="330584"/>
                  <a:pt x="783237" y="343893"/>
                </a:cubicBezTo>
                <a:cubicBezTo>
                  <a:pt x="794446" y="336208"/>
                  <a:pt x="809479" y="312402"/>
                  <a:pt x="813978" y="301080"/>
                </a:cubicBezTo>
                <a:lnTo>
                  <a:pt x="816452" y="310602"/>
                </a:lnTo>
                <a:cubicBezTo>
                  <a:pt x="824719" y="305916"/>
                  <a:pt x="831551" y="299355"/>
                  <a:pt x="839021" y="293409"/>
                </a:cubicBezTo>
                <a:lnTo>
                  <a:pt x="851464" y="287039"/>
                </a:lnTo>
                <a:lnTo>
                  <a:pt x="856792" y="279374"/>
                </a:lnTo>
                <a:cubicBezTo>
                  <a:pt x="864572" y="270176"/>
                  <a:pt x="875075" y="263690"/>
                  <a:pt x="886784" y="260854"/>
                </a:cubicBezTo>
                <a:cubicBezTo>
                  <a:pt x="890195" y="271801"/>
                  <a:pt x="882060" y="268352"/>
                  <a:pt x="881722" y="274575"/>
                </a:cubicBezTo>
                <a:lnTo>
                  <a:pt x="884256" y="277140"/>
                </a:lnTo>
                <a:lnTo>
                  <a:pt x="896418" y="264490"/>
                </a:lnTo>
                <a:cubicBezTo>
                  <a:pt x="895181" y="263890"/>
                  <a:pt x="894169" y="261866"/>
                  <a:pt x="893606" y="258192"/>
                </a:cubicBezTo>
                <a:cubicBezTo>
                  <a:pt x="890270" y="255305"/>
                  <a:pt x="891020" y="268126"/>
                  <a:pt x="887908" y="258604"/>
                </a:cubicBezTo>
                <a:cubicBezTo>
                  <a:pt x="887908" y="249831"/>
                  <a:pt x="884721" y="236673"/>
                  <a:pt x="887908" y="232586"/>
                </a:cubicBezTo>
                <a:cubicBezTo>
                  <a:pt x="881497" y="234011"/>
                  <a:pt x="886146" y="242558"/>
                  <a:pt x="880035" y="229887"/>
                </a:cubicBezTo>
                <a:cubicBezTo>
                  <a:pt x="880635" y="236523"/>
                  <a:pt x="872987" y="231312"/>
                  <a:pt x="877223" y="243158"/>
                </a:cubicBezTo>
                <a:cubicBezTo>
                  <a:pt x="879173" y="249794"/>
                  <a:pt x="879998" y="238097"/>
                  <a:pt x="882922" y="249194"/>
                </a:cubicBezTo>
                <a:cubicBezTo>
                  <a:pt x="879698" y="252418"/>
                  <a:pt x="888358" y="260778"/>
                  <a:pt x="882922" y="262166"/>
                </a:cubicBezTo>
                <a:cubicBezTo>
                  <a:pt x="880597" y="255605"/>
                  <a:pt x="877336" y="253355"/>
                  <a:pt x="875724" y="243421"/>
                </a:cubicBezTo>
                <a:cubicBezTo>
                  <a:pt x="867851" y="242146"/>
                  <a:pt x="882622" y="256280"/>
                  <a:pt x="877936" y="259541"/>
                </a:cubicBezTo>
                <a:cubicBezTo>
                  <a:pt x="875236" y="256992"/>
                  <a:pt x="873512" y="249382"/>
                  <a:pt x="871450" y="243796"/>
                </a:cubicBezTo>
                <a:cubicBezTo>
                  <a:pt x="866989" y="240571"/>
                  <a:pt x="866876" y="253993"/>
                  <a:pt x="862865" y="244470"/>
                </a:cubicBezTo>
                <a:cubicBezTo>
                  <a:pt x="863690" y="239897"/>
                  <a:pt x="868338" y="240721"/>
                  <a:pt x="872125" y="240497"/>
                </a:cubicBezTo>
                <a:cubicBezTo>
                  <a:pt x="866351" y="226063"/>
                  <a:pt x="865152" y="219015"/>
                  <a:pt x="877823" y="214029"/>
                </a:cubicBezTo>
                <a:cubicBezTo>
                  <a:pt x="876511" y="205631"/>
                  <a:pt x="879960" y="204019"/>
                  <a:pt x="877823" y="194459"/>
                </a:cubicBezTo>
                <a:cubicBezTo>
                  <a:pt x="874074" y="206531"/>
                  <a:pt x="874074" y="185162"/>
                  <a:pt x="863315" y="189098"/>
                </a:cubicBezTo>
                <a:close/>
                <a:moveTo>
                  <a:pt x="1320990" y="181113"/>
                </a:moveTo>
                <a:cubicBezTo>
                  <a:pt x="1320203" y="184862"/>
                  <a:pt x="1320690" y="187674"/>
                  <a:pt x="1322565" y="187749"/>
                </a:cubicBezTo>
                <a:cubicBezTo>
                  <a:pt x="1321852" y="193934"/>
                  <a:pt x="1316679" y="188648"/>
                  <a:pt x="1315292" y="193147"/>
                </a:cubicBezTo>
                <a:lnTo>
                  <a:pt x="1315179" y="193147"/>
                </a:lnTo>
                <a:cubicBezTo>
                  <a:pt x="1314654" y="186062"/>
                  <a:pt x="1317054" y="186549"/>
                  <a:pt x="1319566" y="187336"/>
                </a:cubicBezTo>
                <a:cubicBezTo>
                  <a:pt x="1314467" y="181075"/>
                  <a:pt x="1314767" y="179838"/>
                  <a:pt x="1320990" y="181113"/>
                </a:cubicBezTo>
                <a:close/>
                <a:moveTo>
                  <a:pt x="1332696" y="178503"/>
                </a:moveTo>
                <a:cubicBezTo>
                  <a:pt x="1334261" y="177720"/>
                  <a:pt x="1335930" y="178151"/>
                  <a:pt x="1337748" y="178976"/>
                </a:cubicBezTo>
                <a:cubicBezTo>
                  <a:pt x="1341384" y="180626"/>
                  <a:pt x="1345508" y="183850"/>
                  <a:pt x="1350682" y="182275"/>
                </a:cubicBezTo>
                <a:cubicBezTo>
                  <a:pt x="1345283" y="193635"/>
                  <a:pt x="1336736" y="184599"/>
                  <a:pt x="1328338" y="185312"/>
                </a:cubicBezTo>
                <a:lnTo>
                  <a:pt x="1328263" y="185312"/>
                </a:lnTo>
                <a:cubicBezTo>
                  <a:pt x="1329669" y="181282"/>
                  <a:pt x="1331131" y="179285"/>
                  <a:pt x="1332696" y="178503"/>
                </a:cubicBezTo>
                <a:close/>
                <a:moveTo>
                  <a:pt x="1301870" y="178489"/>
                </a:moveTo>
                <a:cubicBezTo>
                  <a:pt x="1304045" y="199033"/>
                  <a:pt x="1299358" y="190860"/>
                  <a:pt x="1294260" y="190335"/>
                </a:cubicBezTo>
                <a:lnTo>
                  <a:pt x="1294185" y="190335"/>
                </a:lnTo>
                <a:cubicBezTo>
                  <a:pt x="1295909" y="184300"/>
                  <a:pt x="1298159" y="179651"/>
                  <a:pt x="1301870" y="178489"/>
                </a:cubicBezTo>
                <a:close/>
                <a:moveTo>
                  <a:pt x="650655" y="178434"/>
                </a:moveTo>
                <a:lnTo>
                  <a:pt x="653607" y="191533"/>
                </a:lnTo>
                <a:cubicBezTo>
                  <a:pt x="651915" y="200223"/>
                  <a:pt x="638882" y="196455"/>
                  <a:pt x="643437" y="212004"/>
                </a:cubicBezTo>
                <a:cubicBezTo>
                  <a:pt x="637514" y="209380"/>
                  <a:pt x="632865" y="197758"/>
                  <a:pt x="631965" y="187786"/>
                </a:cubicBezTo>
                <a:cubicBezTo>
                  <a:pt x="638920" y="194590"/>
                  <a:pt x="642135" y="190898"/>
                  <a:pt x="645251" y="185063"/>
                </a:cubicBezTo>
                <a:close/>
                <a:moveTo>
                  <a:pt x="1074513" y="176966"/>
                </a:moveTo>
                <a:cubicBezTo>
                  <a:pt x="1071027" y="177448"/>
                  <a:pt x="1067803" y="178507"/>
                  <a:pt x="1061710" y="178938"/>
                </a:cubicBezTo>
                <a:cubicBezTo>
                  <a:pt x="1061710" y="185762"/>
                  <a:pt x="1063585" y="185855"/>
                  <a:pt x="1065619" y="185391"/>
                </a:cubicBezTo>
                <a:lnTo>
                  <a:pt x="1066339" y="185852"/>
                </a:lnTo>
                <a:lnTo>
                  <a:pt x="1077344" y="183775"/>
                </a:lnTo>
                <a:lnTo>
                  <a:pt x="1069632" y="187955"/>
                </a:lnTo>
                <a:lnTo>
                  <a:pt x="1070483" y="188498"/>
                </a:lnTo>
                <a:lnTo>
                  <a:pt x="1068190" y="188736"/>
                </a:lnTo>
                <a:lnTo>
                  <a:pt x="1065005" y="190462"/>
                </a:lnTo>
                <a:lnTo>
                  <a:pt x="1065872" y="195059"/>
                </a:lnTo>
                <a:cubicBezTo>
                  <a:pt x="1065872" y="185986"/>
                  <a:pt x="1072395" y="194572"/>
                  <a:pt x="1073370" y="198171"/>
                </a:cubicBezTo>
                <a:cubicBezTo>
                  <a:pt x="1070858" y="174140"/>
                  <a:pt x="1090353" y="197796"/>
                  <a:pt x="1088891" y="178563"/>
                </a:cubicBezTo>
                <a:lnTo>
                  <a:pt x="1088891" y="178451"/>
                </a:lnTo>
                <a:cubicBezTo>
                  <a:pt x="1081749" y="176577"/>
                  <a:pt x="1078000" y="176483"/>
                  <a:pt x="1074513" y="176966"/>
                </a:cubicBezTo>
                <a:close/>
                <a:moveTo>
                  <a:pt x="652030" y="176747"/>
                </a:moveTo>
                <a:lnTo>
                  <a:pt x="650655" y="178434"/>
                </a:lnTo>
                <a:lnTo>
                  <a:pt x="650448" y="177514"/>
                </a:lnTo>
                <a:close/>
                <a:moveTo>
                  <a:pt x="1094453" y="173198"/>
                </a:moveTo>
                <a:cubicBezTo>
                  <a:pt x="1092330" y="173465"/>
                  <a:pt x="1090765" y="176033"/>
                  <a:pt x="1090653" y="181750"/>
                </a:cubicBezTo>
                <a:cubicBezTo>
                  <a:pt x="1096126" y="183175"/>
                  <a:pt x="1099725" y="186699"/>
                  <a:pt x="1101600" y="178451"/>
                </a:cubicBezTo>
                <a:cubicBezTo>
                  <a:pt x="1099257" y="174965"/>
                  <a:pt x="1096576" y="172931"/>
                  <a:pt x="1094453" y="173198"/>
                </a:cubicBezTo>
                <a:close/>
                <a:moveTo>
                  <a:pt x="1116595" y="171815"/>
                </a:moveTo>
                <a:cubicBezTo>
                  <a:pt x="1112847" y="170953"/>
                  <a:pt x="1110635" y="173090"/>
                  <a:pt x="1112397" y="181600"/>
                </a:cubicBezTo>
                <a:cubicBezTo>
                  <a:pt x="1114234" y="181600"/>
                  <a:pt x="1114983" y="185724"/>
                  <a:pt x="1117158" y="184787"/>
                </a:cubicBezTo>
                <a:cubicBezTo>
                  <a:pt x="1116187" y="180533"/>
                  <a:pt x="1115997" y="176138"/>
                  <a:pt x="1116595" y="171815"/>
                </a:cubicBezTo>
                <a:close/>
                <a:moveTo>
                  <a:pt x="1102162" y="171778"/>
                </a:moveTo>
                <a:cubicBezTo>
                  <a:pt x="1103324" y="181038"/>
                  <a:pt x="1104749" y="189435"/>
                  <a:pt x="1108985" y="187973"/>
                </a:cubicBezTo>
                <a:cubicBezTo>
                  <a:pt x="1108310" y="183775"/>
                  <a:pt x="1111010" y="185124"/>
                  <a:pt x="1110822" y="181600"/>
                </a:cubicBezTo>
                <a:lnTo>
                  <a:pt x="1110822" y="181488"/>
                </a:lnTo>
                <a:cubicBezTo>
                  <a:pt x="1107298" y="179688"/>
                  <a:pt x="1111759" y="176427"/>
                  <a:pt x="1107860" y="171778"/>
                </a:cubicBezTo>
                <a:cubicBezTo>
                  <a:pt x="1103924" y="171778"/>
                  <a:pt x="1105836" y="177214"/>
                  <a:pt x="1102162" y="171778"/>
                </a:cubicBezTo>
                <a:close/>
                <a:moveTo>
                  <a:pt x="1050089" y="169528"/>
                </a:moveTo>
                <a:cubicBezTo>
                  <a:pt x="1045927" y="170691"/>
                  <a:pt x="1038279" y="166304"/>
                  <a:pt x="1039704" y="176314"/>
                </a:cubicBezTo>
                <a:cubicBezTo>
                  <a:pt x="1048898" y="177579"/>
                  <a:pt x="1042488" y="182851"/>
                  <a:pt x="1044038" y="186341"/>
                </a:cubicBezTo>
                <a:lnTo>
                  <a:pt x="1047994" y="188431"/>
                </a:lnTo>
                <a:lnTo>
                  <a:pt x="1049045" y="188385"/>
                </a:lnTo>
                <a:lnTo>
                  <a:pt x="1047732" y="176338"/>
                </a:lnTo>
                <a:cubicBezTo>
                  <a:pt x="1048289" y="173718"/>
                  <a:pt x="1049470" y="172078"/>
                  <a:pt x="1050089" y="169528"/>
                </a:cubicBezTo>
                <a:close/>
                <a:moveTo>
                  <a:pt x="657946" y="169491"/>
                </a:moveTo>
                <a:cubicBezTo>
                  <a:pt x="657665" y="174158"/>
                  <a:pt x="656727" y="174908"/>
                  <a:pt x="655392" y="175119"/>
                </a:cubicBezTo>
                <a:lnTo>
                  <a:pt x="652030" y="176747"/>
                </a:lnTo>
                <a:close/>
                <a:moveTo>
                  <a:pt x="963975" y="166192"/>
                </a:moveTo>
                <a:cubicBezTo>
                  <a:pt x="963975" y="168741"/>
                  <a:pt x="963487" y="169941"/>
                  <a:pt x="961725" y="169566"/>
                </a:cubicBezTo>
                <a:cubicBezTo>
                  <a:pt x="962213" y="175114"/>
                  <a:pt x="965474" y="177739"/>
                  <a:pt x="963600" y="179201"/>
                </a:cubicBezTo>
                <a:cubicBezTo>
                  <a:pt x="961800" y="173540"/>
                  <a:pt x="962363" y="180700"/>
                  <a:pt x="961388" y="182612"/>
                </a:cubicBezTo>
                <a:cubicBezTo>
                  <a:pt x="960901" y="176951"/>
                  <a:pt x="950141" y="177401"/>
                  <a:pt x="949091" y="186361"/>
                </a:cubicBezTo>
                <a:cubicBezTo>
                  <a:pt x="951936" y="189179"/>
                  <a:pt x="954452" y="192310"/>
                  <a:pt x="956589" y="195696"/>
                </a:cubicBezTo>
                <a:cubicBezTo>
                  <a:pt x="955015" y="196409"/>
                  <a:pt x="956589" y="199445"/>
                  <a:pt x="957901" y="202145"/>
                </a:cubicBezTo>
                <a:cubicBezTo>
                  <a:pt x="952149" y="205383"/>
                  <a:pt x="945213" y="205743"/>
                  <a:pt x="939156" y="203119"/>
                </a:cubicBezTo>
                <a:cubicBezTo>
                  <a:pt x="940731" y="218378"/>
                  <a:pt x="939156" y="218115"/>
                  <a:pt x="945867" y="228762"/>
                </a:cubicBezTo>
                <a:cubicBezTo>
                  <a:pt x="945005" y="221564"/>
                  <a:pt x="952615" y="227113"/>
                  <a:pt x="955165" y="225013"/>
                </a:cubicBezTo>
                <a:cubicBezTo>
                  <a:pt x="953365" y="209717"/>
                  <a:pt x="962663" y="211067"/>
                  <a:pt x="962663" y="198770"/>
                </a:cubicBezTo>
                <a:lnTo>
                  <a:pt x="966847" y="201370"/>
                </a:lnTo>
                <a:lnTo>
                  <a:pt x="966520" y="198675"/>
                </a:lnTo>
                <a:lnTo>
                  <a:pt x="965259" y="195012"/>
                </a:lnTo>
                <a:cubicBezTo>
                  <a:pt x="962630" y="193452"/>
                  <a:pt x="959326" y="204206"/>
                  <a:pt x="956739" y="195771"/>
                </a:cubicBezTo>
                <a:cubicBezTo>
                  <a:pt x="958651" y="194946"/>
                  <a:pt x="958126" y="190373"/>
                  <a:pt x="959776" y="189136"/>
                </a:cubicBezTo>
                <a:cubicBezTo>
                  <a:pt x="961650" y="189136"/>
                  <a:pt x="962588" y="193184"/>
                  <a:pt x="964724" y="192135"/>
                </a:cubicBezTo>
                <a:cubicBezTo>
                  <a:pt x="964312" y="182200"/>
                  <a:pt x="972410" y="175489"/>
                  <a:pt x="963975" y="166192"/>
                </a:cubicBezTo>
                <a:close/>
                <a:moveTo>
                  <a:pt x="1238405" y="157110"/>
                </a:moveTo>
                <a:lnTo>
                  <a:pt x="1238512" y="157232"/>
                </a:lnTo>
                <a:lnTo>
                  <a:pt x="1238365" y="157227"/>
                </a:lnTo>
                <a:close/>
                <a:moveTo>
                  <a:pt x="1128072" y="151810"/>
                </a:moveTo>
                <a:cubicBezTo>
                  <a:pt x="1124253" y="151430"/>
                  <a:pt x="1120832" y="151721"/>
                  <a:pt x="1119445" y="155432"/>
                </a:cubicBezTo>
                <a:cubicBezTo>
                  <a:pt x="1128292" y="159181"/>
                  <a:pt x="1120307" y="159181"/>
                  <a:pt x="1121394" y="168366"/>
                </a:cubicBezTo>
                <a:cubicBezTo>
                  <a:pt x="1130129" y="173352"/>
                  <a:pt x="1133953" y="159706"/>
                  <a:pt x="1139352" y="152358"/>
                </a:cubicBezTo>
                <a:lnTo>
                  <a:pt x="1139089" y="152208"/>
                </a:lnTo>
                <a:cubicBezTo>
                  <a:pt x="1136109" y="153239"/>
                  <a:pt x="1131891" y="152189"/>
                  <a:pt x="1128072" y="151810"/>
                </a:cubicBezTo>
                <a:close/>
                <a:moveTo>
                  <a:pt x="1273828" y="151590"/>
                </a:moveTo>
                <a:cubicBezTo>
                  <a:pt x="1271081" y="151233"/>
                  <a:pt x="1268054" y="152583"/>
                  <a:pt x="1266405" y="154832"/>
                </a:cubicBezTo>
                <a:cubicBezTo>
                  <a:pt x="1269291" y="165292"/>
                  <a:pt x="1276489" y="161731"/>
                  <a:pt x="1279826" y="158731"/>
                </a:cubicBezTo>
                <a:lnTo>
                  <a:pt x="1279563" y="158581"/>
                </a:lnTo>
                <a:cubicBezTo>
                  <a:pt x="1279039" y="154008"/>
                  <a:pt x="1276574" y="151946"/>
                  <a:pt x="1273828" y="151590"/>
                </a:cubicBezTo>
                <a:close/>
                <a:moveTo>
                  <a:pt x="496140" y="151196"/>
                </a:moveTo>
                <a:cubicBezTo>
                  <a:pt x="504463" y="176914"/>
                  <a:pt x="488642" y="185274"/>
                  <a:pt x="470235" y="193147"/>
                </a:cubicBezTo>
                <a:cubicBezTo>
                  <a:pt x="451828" y="201021"/>
                  <a:pt x="430720" y="209155"/>
                  <a:pt x="430908" y="231649"/>
                </a:cubicBezTo>
                <a:cubicBezTo>
                  <a:pt x="425284" y="229325"/>
                  <a:pt x="425284" y="229325"/>
                  <a:pt x="420261" y="218303"/>
                </a:cubicBezTo>
                <a:cubicBezTo>
                  <a:pt x="427571" y="210355"/>
                  <a:pt x="441030" y="213504"/>
                  <a:pt x="440055" y="197046"/>
                </a:cubicBezTo>
                <a:cubicBezTo>
                  <a:pt x="436119" y="185049"/>
                  <a:pt x="430308" y="194834"/>
                  <a:pt x="426447" y="181038"/>
                </a:cubicBezTo>
                <a:lnTo>
                  <a:pt x="443767" y="175002"/>
                </a:lnTo>
                <a:cubicBezTo>
                  <a:pt x="449353" y="179913"/>
                  <a:pt x="445341" y="178751"/>
                  <a:pt x="449240" y="186924"/>
                </a:cubicBezTo>
                <a:cubicBezTo>
                  <a:pt x="461087" y="171440"/>
                  <a:pt x="482344" y="164430"/>
                  <a:pt x="496140" y="151196"/>
                </a:cubicBezTo>
                <a:close/>
                <a:moveTo>
                  <a:pt x="1232537" y="150409"/>
                </a:moveTo>
                <a:cubicBezTo>
                  <a:pt x="1229993" y="151561"/>
                  <a:pt x="1227565" y="154926"/>
                  <a:pt x="1227265" y="156857"/>
                </a:cubicBezTo>
                <a:lnTo>
                  <a:pt x="1238365" y="157227"/>
                </a:lnTo>
                <a:lnTo>
                  <a:pt x="1236623" y="162294"/>
                </a:lnTo>
                <a:cubicBezTo>
                  <a:pt x="1232743" y="167103"/>
                  <a:pt x="1226459" y="162893"/>
                  <a:pt x="1221567" y="169416"/>
                </a:cubicBezTo>
                <a:cubicBezTo>
                  <a:pt x="1223516" y="170841"/>
                  <a:pt x="1224941" y="173690"/>
                  <a:pt x="1225578" y="179313"/>
                </a:cubicBezTo>
                <a:cubicBezTo>
                  <a:pt x="1212494" y="177739"/>
                  <a:pt x="1200348" y="188423"/>
                  <a:pt x="1182540" y="175114"/>
                </a:cubicBezTo>
                <a:cubicBezTo>
                  <a:pt x="1182802" y="164917"/>
                  <a:pt x="1179241" y="167204"/>
                  <a:pt x="1177928" y="162105"/>
                </a:cubicBezTo>
                <a:cubicBezTo>
                  <a:pt x="1185876" y="160268"/>
                  <a:pt x="1196673" y="180850"/>
                  <a:pt x="1204171" y="165854"/>
                </a:cubicBezTo>
                <a:cubicBezTo>
                  <a:pt x="1197536" y="149396"/>
                  <a:pt x="1183964" y="159256"/>
                  <a:pt x="1175754" y="155582"/>
                </a:cubicBezTo>
                <a:cubicBezTo>
                  <a:pt x="1173280" y="163080"/>
                  <a:pt x="1178679" y="161693"/>
                  <a:pt x="1179503" y="171853"/>
                </a:cubicBezTo>
                <a:cubicBezTo>
                  <a:pt x="1171968" y="173840"/>
                  <a:pt x="1158584" y="179276"/>
                  <a:pt x="1154535" y="168779"/>
                </a:cubicBezTo>
                <a:lnTo>
                  <a:pt x="1154535" y="168479"/>
                </a:lnTo>
                <a:cubicBezTo>
                  <a:pt x="1147375" y="180625"/>
                  <a:pt x="1124543" y="165929"/>
                  <a:pt x="1121282" y="184637"/>
                </a:cubicBezTo>
                <a:cubicBezTo>
                  <a:pt x="1128780" y="182837"/>
                  <a:pt x="1135715" y="178788"/>
                  <a:pt x="1141676" y="187936"/>
                </a:cubicBezTo>
                <a:cubicBezTo>
                  <a:pt x="1134853" y="189998"/>
                  <a:pt x="1136128" y="194946"/>
                  <a:pt x="1127955" y="191160"/>
                </a:cubicBezTo>
                <a:lnTo>
                  <a:pt x="1129967" y="195735"/>
                </a:lnTo>
                <a:lnTo>
                  <a:pt x="1132866" y="193972"/>
                </a:lnTo>
                <a:cubicBezTo>
                  <a:pt x="1135059" y="192435"/>
                  <a:pt x="1137328" y="191310"/>
                  <a:pt x="1139839" y="191380"/>
                </a:cubicBezTo>
                <a:lnTo>
                  <a:pt x="1143446" y="193338"/>
                </a:lnTo>
                <a:lnTo>
                  <a:pt x="1145013" y="191160"/>
                </a:lnTo>
                <a:lnTo>
                  <a:pt x="1151513" y="195610"/>
                </a:lnTo>
                <a:lnTo>
                  <a:pt x="1150674" y="192960"/>
                </a:lnTo>
                <a:lnTo>
                  <a:pt x="1153902" y="197245"/>
                </a:lnTo>
                <a:lnTo>
                  <a:pt x="1158636" y="200486"/>
                </a:lnTo>
                <a:cubicBezTo>
                  <a:pt x="1162942" y="199942"/>
                  <a:pt x="1167038" y="196859"/>
                  <a:pt x="1170993" y="194572"/>
                </a:cubicBezTo>
                <a:cubicBezTo>
                  <a:pt x="1188913" y="210767"/>
                  <a:pt x="1202185" y="183325"/>
                  <a:pt x="1226365" y="185911"/>
                </a:cubicBezTo>
                <a:cubicBezTo>
                  <a:pt x="1229364" y="165592"/>
                  <a:pt x="1248072" y="190598"/>
                  <a:pt x="1253883" y="167167"/>
                </a:cubicBezTo>
                <a:cubicBezTo>
                  <a:pt x="1248747" y="163755"/>
                  <a:pt x="1243086" y="162068"/>
                  <a:pt x="1239562" y="153745"/>
                </a:cubicBezTo>
                <a:lnTo>
                  <a:pt x="1238405" y="157110"/>
                </a:lnTo>
                <a:close/>
                <a:moveTo>
                  <a:pt x="1277366" y="141524"/>
                </a:moveTo>
                <a:cubicBezTo>
                  <a:pt x="1274962" y="141261"/>
                  <a:pt x="1272497" y="142911"/>
                  <a:pt x="1272740" y="145385"/>
                </a:cubicBezTo>
                <a:cubicBezTo>
                  <a:pt x="1276489" y="148834"/>
                  <a:pt x="1275889" y="146585"/>
                  <a:pt x="1281625" y="149134"/>
                </a:cubicBezTo>
                <a:cubicBezTo>
                  <a:pt x="1282113" y="143961"/>
                  <a:pt x="1279770" y="141786"/>
                  <a:pt x="1277366" y="141524"/>
                </a:cubicBezTo>
                <a:close/>
                <a:moveTo>
                  <a:pt x="614795" y="141486"/>
                </a:moveTo>
                <a:cubicBezTo>
                  <a:pt x="597812" y="138899"/>
                  <a:pt x="602011" y="150221"/>
                  <a:pt x="596725" y="165442"/>
                </a:cubicBezTo>
                <a:cubicBezTo>
                  <a:pt x="603173" y="162893"/>
                  <a:pt x="607972" y="170691"/>
                  <a:pt x="611309" y="162255"/>
                </a:cubicBezTo>
                <a:cubicBezTo>
                  <a:pt x="603961" y="154570"/>
                  <a:pt x="622518" y="156407"/>
                  <a:pt x="614795" y="141486"/>
                </a:cubicBezTo>
                <a:close/>
                <a:moveTo>
                  <a:pt x="1340709" y="140774"/>
                </a:moveTo>
                <a:cubicBezTo>
                  <a:pt x="1344796" y="136612"/>
                  <a:pt x="1347645" y="150146"/>
                  <a:pt x="1351956" y="143623"/>
                </a:cubicBezTo>
                <a:cubicBezTo>
                  <a:pt x="1351769" y="156819"/>
                  <a:pt x="1337748" y="159294"/>
                  <a:pt x="1335761" y="170766"/>
                </a:cubicBezTo>
                <a:cubicBezTo>
                  <a:pt x="1322977" y="157644"/>
                  <a:pt x="1336773" y="148272"/>
                  <a:pt x="1340709" y="140774"/>
                </a:cubicBezTo>
                <a:close/>
                <a:moveTo>
                  <a:pt x="1355419" y="138778"/>
                </a:moveTo>
                <a:cubicBezTo>
                  <a:pt x="1357608" y="138946"/>
                  <a:pt x="1360035" y="140118"/>
                  <a:pt x="1363128" y="140511"/>
                </a:cubicBezTo>
                <a:lnTo>
                  <a:pt x="1363128" y="140699"/>
                </a:lnTo>
                <a:cubicBezTo>
                  <a:pt x="1361779" y="148197"/>
                  <a:pt x="1353306" y="141261"/>
                  <a:pt x="1349144" y="143061"/>
                </a:cubicBezTo>
                <a:cubicBezTo>
                  <a:pt x="1351281" y="139443"/>
                  <a:pt x="1353231" y="138609"/>
                  <a:pt x="1355419" y="138778"/>
                </a:cubicBezTo>
                <a:close/>
                <a:moveTo>
                  <a:pt x="1287474" y="136350"/>
                </a:moveTo>
                <a:cubicBezTo>
                  <a:pt x="1300370" y="139649"/>
                  <a:pt x="1304457" y="135825"/>
                  <a:pt x="1317803" y="140999"/>
                </a:cubicBezTo>
                <a:cubicBezTo>
                  <a:pt x="1313942" y="160981"/>
                  <a:pt x="1300783" y="166754"/>
                  <a:pt x="1287624" y="165517"/>
                </a:cubicBezTo>
                <a:cubicBezTo>
                  <a:pt x="1291073" y="155620"/>
                  <a:pt x="1287811" y="153145"/>
                  <a:pt x="1284850" y="152433"/>
                </a:cubicBezTo>
                <a:cubicBezTo>
                  <a:pt x="1282600" y="141186"/>
                  <a:pt x="1290211" y="148684"/>
                  <a:pt x="1287474" y="136350"/>
                </a:cubicBezTo>
                <a:close/>
                <a:moveTo>
                  <a:pt x="1365757" y="109339"/>
                </a:moveTo>
                <a:cubicBezTo>
                  <a:pt x="1369595" y="108017"/>
                  <a:pt x="1374056" y="109058"/>
                  <a:pt x="1376549" y="112132"/>
                </a:cubicBezTo>
                <a:cubicBezTo>
                  <a:pt x="1374563" y="120042"/>
                  <a:pt x="1367065" y="119180"/>
                  <a:pt x="1358704" y="120717"/>
                </a:cubicBezTo>
                <a:cubicBezTo>
                  <a:pt x="1358704" y="114344"/>
                  <a:pt x="1361919" y="110660"/>
                  <a:pt x="1365757" y="109339"/>
                </a:cubicBezTo>
                <a:close/>
                <a:moveTo>
                  <a:pt x="778100" y="105758"/>
                </a:moveTo>
                <a:cubicBezTo>
                  <a:pt x="773350" y="110854"/>
                  <a:pt x="767523" y="114824"/>
                  <a:pt x="761043" y="117380"/>
                </a:cubicBezTo>
                <a:cubicBezTo>
                  <a:pt x="755605" y="120046"/>
                  <a:pt x="749456" y="120900"/>
                  <a:pt x="743497" y="119817"/>
                </a:cubicBezTo>
                <a:cubicBezTo>
                  <a:pt x="748508" y="117429"/>
                  <a:pt x="753278" y="114566"/>
                  <a:pt x="757744" y="111269"/>
                </a:cubicBezTo>
                <a:cubicBezTo>
                  <a:pt x="763741" y="107249"/>
                  <a:pt x="770894" y="105313"/>
                  <a:pt x="778100" y="105758"/>
                </a:cubicBezTo>
                <a:close/>
                <a:moveTo>
                  <a:pt x="1232439" y="105121"/>
                </a:moveTo>
                <a:cubicBezTo>
                  <a:pt x="1224266" y="106321"/>
                  <a:pt x="1221904" y="111307"/>
                  <a:pt x="1215868" y="111157"/>
                </a:cubicBezTo>
                <a:cubicBezTo>
                  <a:pt x="1220442" y="121991"/>
                  <a:pt x="1236938" y="126865"/>
                  <a:pt x="1241174" y="118317"/>
                </a:cubicBezTo>
                <a:cubicBezTo>
                  <a:pt x="1236563" y="119067"/>
                  <a:pt x="1235850" y="108083"/>
                  <a:pt x="1232439" y="105121"/>
                </a:cubicBezTo>
                <a:close/>
                <a:moveTo>
                  <a:pt x="1364581" y="97923"/>
                </a:moveTo>
                <a:cubicBezTo>
                  <a:pt x="1367411" y="98495"/>
                  <a:pt x="1370589" y="99779"/>
                  <a:pt x="1372688" y="98935"/>
                </a:cubicBezTo>
                <a:cubicBezTo>
                  <a:pt x="1371263" y="106246"/>
                  <a:pt x="1362753" y="99423"/>
                  <a:pt x="1358554" y="101185"/>
                </a:cubicBezTo>
                <a:cubicBezTo>
                  <a:pt x="1359267" y="97492"/>
                  <a:pt x="1361750" y="97351"/>
                  <a:pt x="1364581" y="97923"/>
                </a:cubicBezTo>
                <a:close/>
                <a:moveTo>
                  <a:pt x="1343596" y="93799"/>
                </a:moveTo>
                <a:cubicBezTo>
                  <a:pt x="1341984" y="97773"/>
                  <a:pt x="1342734" y="109620"/>
                  <a:pt x="1346408" y="110182"/>
                </a:cubicBezTo>
                <a:cubicBezTo>
                  <a:pt x="1337523" y="111907"/>
                  <a:pt x="1333286" y="122629"/>
                  <a:pt x="1323127" y="121842"/>
                </a:cubicBezTo>
                <a:cubicBezTo>
                  <a:pt x="1323839" y="109095"/>
                  <a:pt x="1317803" y="114943"/>
                  <a:pt x="1318478" y="102084"/>
                </a:cubicBezTo>
                <a:cubicBezTo>
                  <a:pt x="1323389" y="103434"/>
                  <a:pt x="1325713" y="111907"/>
                  <a:pt x="1332049" y="109357"/>
                </a:cubicBezTo>
                <a:cubicBezTo>
                  <a:pt x="1333886" y="108458"/>
                  <a:pt x="1332499" y="101222"/>
                  <a:pt x="1332349" y="96386"/>
                </a:cubicBezTo>
                <a:cubicBezTo>
                  <a:pt x="1335611" y="94661"/>
                  <a:pt x="1338497" y="92037"/>
                  <a:pt x="1343596" y="93799"/>
                </a:cubicBezTo>
                <a:close/>
                <a:moveTo>
                  <a:pt x="813158" y="78714"/>
                </a:moveTo>
                <a:cubicBezTo>
                  <a:pt x="814437" y="76507"/>
                  <a:pt x="816996" y="76516"/>
                  <a:pt x="819302" y="81877"/>
                </a:cubicBezTo>
                <a:cubicBezTo>
                  <a:pt x="822376" y="90463"/>
                  <a:pt x="811579" y="80303"/>
                  <a:pt x="814690" y="88851"/>
                </a:cubicBezTo>
                <a:cubicBezTo>
                  <a:pt x="811879" y="85345"/>
                  <a:pt x="811879" y="80921"/>
                  <a:pt x="813158" y="78714"/>
                </a:cubicBezTo>
                <a:close/>
                <a:moveTo>
                  <a:pt x="807942" y="60058"/>
                </a:moveTo>
                <a:cubicBezTo>
                  <a:pt x="810904" y="64707"/>
                  <a:pt x="815253" y="63245"/>
                  <a:pt x="817090" y="72280"/>
                </a:cubicBezTo>
                <a:lnTo>
                  <a:pt x="807942" y="73217"/>
                </a:lnTo>
                <a:cubicBezTo>
                  <a:pt x="807268" y="69468"/>
                  <a:pt x="810079" y="70256"/>
                  <a:pt x="811691" y="69468"/>
                </a:cubicBezTo>
                <a:cubicBezTo>
                  <a:pt x="809907" y="66572"/>
                  <a:pt x="808639" y="63388"/>
                  <a:pt x="807942" y="60058"/>
                </a:cubicBezTo>
                <a:close/>
                <a:moveTo>
                  <a:pt x="1249689" y="47270"/>
                </a:moveTo>
                <a:cubicBezTo>
                  <a:pt x="1247369" y="46384"/>
                  <a:pt x="1245373" y="47649"/>
                  <a:pt x="1245523" y="53573"/>
                </a:cubicBezTo>
                <a:cubicBezTo>
                  <a:pt x="1247097" y="56609"/>
                  <a:pt x="1255608" y="60846"/>
                  <a:pt x="1255795" y="53873"/>
                </a:cubicBezTo>
                <a:cubicBezTo>
                  <a:pt x="1254652" y="51192"/>
                  <a:pt x="1252009" y="48155"/>
                  <a:pt x="1249689" y="47270"/>
                </a:cubicBezTo>
                <a:close/>
                <a:moveTo>
                  <a:pt x="957339" y="37958"/>
                </a:moveTo>
                <a:cubicBezTo>
                  <a:pt x="959748" y="37827"/>
                  <a:pt x="962756" y="39889"/>
                  <a:pt x="965549" y="42663"/>
                </a:cubicBezTo>
                <a:cubicBezTo>
                  <a:pt x="965324" y="50161"/>
                  <a:pt x="956402" y="44275"/>
                  <a:pt x="952728" y="46412"/>
                </a:cubicBezTo>
                <a:cubicBezTo>
                  <a:pt x="953121" y="40414"/>
                  <a:pt x="954930" y="38089"/>
                  <a:pt x="957339" y="37958"/>
                </a:cubicBezTo>
                <a:close/>
                <a:moveTo>
                  <a:pt x="1139628" y="35367"/>
                </a:moveTo>
                <a:cubicBezTo>
                  <a:pt x="1137683" y="35625"/>
                  <a:pt x="1136202" y="37546"/>
                  <a:pt x="1136802" y="41988"/>
                </a:cubicBezTo>
                <a:cubicBezTo>
                  <a:pt x="1141151" y="40751"/>
                  <a:pt x="1145500" y="50574"/>
                  <a:pt x="1145238" y="38727"/>
                </a:cubicBezTo>
                <a:cubicBezTo>
                  <a:pt x="1143982" y="36515"/>
                  <a:pt x="1141573" y="35109"/>
                  <a:pt x="1139628" y="35367"/>
                </a:cubicBezTo>
                <a:close/>
                <a:moveTo>
                  <a:pt x="1124248" y="32255"/>
                </a:moveTo>
                <a:cubicBezTo>
                  <a:pt x="1121113" y="33619"/>
                  <a:pt x="1118395" y="37677"/>
                  <a:pt x="1119070" y="41951"/>
                </a:cubicBezTo>
                <a:cubicBezTo>
                  <a:pt x="1123569" y="41314"/>
                  <a:pt x="1130204" y="44125"/>
                  <a:pt x="1131929" y="38764"/>
                </a:cubicBezTo>
                <a:lnTo>
                  <a:pt x="1131929" y="38727"/>
                </a:lnTo>
                <a:cubicBezTo>
                  <a:pt x="1130935" y="32222"/>
                  <a:pt x="1127383" y="30891"/>
                  <a:pt x="1124248" y="32255"/>
                </a:cubicBezTo>
                <a:close/>
                <a:moveTo>
                  <a:pt x="1017473" y="30816"/>
                </a:moveTo>
                <a:cubicBezTo>
                  <a:pt x="1019454" y="34868"/>
                  <a:pt x="1020722" y="39231"/>
                  <a:pt x="1021222" y="43713"/>
                </a:cubicBezTo>
                <a:cubicBezTo>
                  <a:pt x="1016235" y="41538"/>
                  <a:pt x="1016310" y="47162"/>
                  <a:pt x="1012824" y="47237"/>
                </a:cubicBezTo>
                <a:cubicBezTo>
                  <a:pt x="1013574" y="40564"/>
                  <a:pt x="1012374" y="30779"/>
                  <a:pt x="1017473" y="30816"/>
                </a:cubicBezTo>
                <a:close/>
                <a:moveTo>
                  <a:pt x="1207583" y="29767"/>
                </a:moveTo>
                <a:lnTo>
                  <a:pt x="1207583" y="29804"/>
                </a:lnTo>
                <a:lnTo>
                  <a:pt x="1207609" y="29809"/>
                </a:lnTo>
                <a:lnTo>
                  <a:pt x="1212087" y="37246"/>
                </a:lnTo>
                <a:cubicBezTo>
                  <a:pt x="1214575" y="37443"/>
                  <a:pt x="1217106" y="35728"/>
                  <a:pt x="1216843" y="33253"/>
                </a:cubicBezTo>
                <a:cubicBezTo>
                  <a:pt x="1215100" y="33235"/>
                  <a:pt x="1213844" y="31810"/>
                  <a:pt x="1212494" y="30671"/>
                </a:cubicBezTo>
                <a:lnTo>
                  <a:pt x="1207609" y="29809"/>
                </a:lnTo>
                <a:close/>
                <a:moveTo>
                  <a:pt x="1165707" y="25868"/>
                </a:moveTo>
                <a:cubicBezTo>
                  <a:pt x="1162445" y="32016"/>
                  <a:pt x="1156447" y="33628"/>
                  <a:pt x="1154460" y="42063"/>
                </a:cubicBezTo>
                <a:cubicBezTo>
                  <a:pt x="1169868" y="47724"/>
                  <a:pt x="1204809" y="51811"/>
                  <a:pt x="1227115" y="46487"/>
                </a:cubicBezTo>
                <a:cubicBezTo>
                  <a:pt x="1224491" y="45063"/>
                  <a:pt x="1227003" y="42326"/>
                  <a:pt x="1226066" y="36702"/>
                </a:cubicBezTo>
                <a:cubicBezTo>
                  <a:pt x="1203872" y="45962"/>
                  <a:pt x="1182465" y="23468"/>
                  <a:pt x="1165520" y="35615"/>
                </a:cubicBezTo>
                <a:cubicBezTo>
                  <a:pt x="1165820" y="29542"/>
                  <a:pt x="1169643" y="33441"/>
                  <a:pt x="1165707" y="25868"/>
                </a:cubicBezTo>
                <a:close/>
                <a:moveTo>
                  <a:pt x="1032244" y="20507"/>
                </a:moveTo>
                <a:cubicBezTo>
                  <a:pt x="1035468" y="41051"/>
                  <a:pt x="1028570" y="33591"/>
                  <a:pt x="1020997" y="33816"/>
                </a:cubicBezTo>
                <a:cubicBezTo>
                  <a:pt x="1023471" y="27367"/>
                  <a:pt x="1026808" y="22344"/>
                  <a:pt x="1032244" y="20507"/>
                </a:cubicBezTo>
                <a:close/>
                <a:moveTo>
                  <a:pt x="1060623" y="19832"/>
                </a:moveTo>
                <a:cubicBezTo>
                  <a:pt x="1059611" y="23806"/>
                  <a:pt x="1060398" y="26468"/>
                  <a:pt x="1063135" y="26243"/>
                </a:cubicBezTo>
                <a:cubicBezTo>
                  <a:pt x="1062085" y="32766"/>
                  <a:pt x="1054287" y="28305"/>
                  <a:pt x="1052263" y="33103"/>
                </a:cubicBezTo>
                <a:lnTo>
                  <a:pt x="1052263" y="32953"/>
                </a:lnTo>
                <a:cubicBezTo>
                  <a:pt x="1051326" y="25905"/>
                  <a:pt x="1054887" y="25943"/>
                  <a:pt x="1058674" y="26318"/>
                </a:cubicBezTo>
                <a:cubicBezTo>
                  <a:pt x="1050988" y="20919"/>
                  <a:pt x="1051363" y="19532"/>
                  <a:pt x="1060623" y="19832"/>
                </a:cubicBezTo>
                <a:close/>
                <a:moveTo>
                  <a:pt x="1085531" y="15099"/>
                </a:moveTo>
                <a:cubicBezTo>
                  <a:pt x="1090962" y="16177"/>
                  <a:pt x="1097307" y="18745"/>
                  <a:pt x="1104936" y="16120"/>
                </a:cubicBezTo>
                <a:cubicBezTo>
                  <a:pt x="1097438" y="28680"/>
                  <a:pt x="1084017" y="20844"/>
                  <a:pt x="1071608" y="23019"/>
                </a:cubicBezTo>
                <a:cubicBezTo>
                  <a:pt x="1075582" y="14434"/>
                  <a:pt x="1080099" y="14021"/>
                  <a:pt x="1085531" y="15099"/>
                </a:cubicBezTo>
                <a:close/>
                <a:moveTo>
                  <a:pt x="1176129" y="0"/>
                </a:moveTo>
                <a:cubicBezTo>
                  <a:pt x="1204659" y="18745"/>
                  <a:pt x="1232364" y="12334"/>
                  <a:pt x="1272215" y="25155"/>
                </a:cubicBezTo>
                <a:cubicBezTo>
                  <a:pt x="1264718" y="55372"/>
                  <a:pt x="1309893" y="18257"/>
                  <a:pt x="1319640" y="46825"/>
                </a:cubicBezTo>
                <a:cubicBezTo>
                  <a:pt x="1324814" y="34753"/>
                  <a:pt x="1336360" y="40901"/>
                  <a:pt x="1342134" y="54585"/>
                </a:cubicBezTo>
                <a:cubicBezTo>
                  <a:pt x="1349107" y="42926"/>
                  <a:pt x="1359379" y="47087"/>
                  <a:pt x="1370589" y="53273"/>
                </a:cubicBezTo>
                <a:cubicBezTo>
                  <a:pt x="1381798" y="59458"/>
                  <a:pt x="1393907" y="67106"/>
                  <a:pt x="1404967" y="62083"/>
                </a:cubicBezTo>
                <a:cubicBezTo>
                  <a:pt x="1388396" y="80828"/>
                  <a:pt x="1365565" y="55522"/>
                  <a:pt x="1356230" y="84577"/>
                </a:cubicBezTo>
                <a:cubicBezTo>
                  <a:pt x="1344983" y="78916"/>
                  <a:pt x="1322489" y="85589"/>
                  <a:pt x="1311617" y="85327"/>
                </a:cubicBezTo>
                <a:cubicBezTo>
                  <a:pt x="1312629" y="92000"/>
                  <a:pt x="1316078" y="92000"/>
                  <a:pt x="1318290" y="95411"/>
                </a:cubicBezTo>
                <a:cubicBezTo>
                  <a:pt x="1318740" y="102497"/>
                  <a:pt x="1315291" y="102197"/>
                  <a:pt x="1311655" y="101485"/>
                </a:cubicBezTo>
                <a:cubicBezTo>
                  <a:pt x="1311655" y="91625"/>
                  <a:pt x="1309068" y="89563"/>
                  <a:pt x="1308393" y="81840"/>
                </a:cubicBezTo>
                <a:cubicBezTo>
                  <a:pt x="1307090" y="81265"/>
                  <a:pt x="1305607" y="81253"/>
                  <a:pt x="1304295" y="81806"/>
                </a:cubicBezTo>
                <a:cubicBezTo>
                  <a:pt x="1302982" y="82360"/>
                  <a:pt x="1301956" y="83430"/>
                  <a:pt x="1301457" y="84764"/>
                </a:cubicBezTo>
                <a:cubicBezTo>
                  <a:pt x="1304302" y="94210"/>
                  <a:pt x="1308534" y="103181"/>
                  <a:pt x="1314017" y="111382"/>
                </a:cubicBezTo>
                <a:cubicBezTo>
                  <a:pt x="1312180" y="109170"/>
                  <a:pt x="1300820" y="106021"/>
                  <a:pt x="1305206" y="123941"/>
                </a:cubicBezTo>
                <a:cubicBezTo>
                  <a:pt x="1297521" y="120454"/>
                  <a:pt x="1296096" y="120604"/>
                  <a:pt x="1290848" y="123266"/>
                </a:cubicBezTo>
                <a:cubicBezTo>
                  <a:pt x="1293323" y="116256"/>
                  <a:pt x="1287099" y="112357"/>
                  <a:pt x="1286012" y="103547"/>
                </a:cubicBezTo>
                <a:cubicBezTo>
                  <a:pt x="1277839" y="101447"/>
                  <a:pt x="1275477" y="110295"/>
                  <a:pt x="1275027" y="122591"/>
                </a:cubicBezTo>
                <a:cubicBezTo>
                  <a:pt x="1271578" y="113781"/>
                  <a:pt x="1262881" y="118842"/>
                  <a:pt x="1254933" y="121842"/>
                </a:cubicBezTo>
                <a:cubicBezTo>
                  <a:pt x="1261981" y="133988"/>
                  <a:pt x="1275065" y="128140"/>
                  <a:pt x="1284700" y="132714"/>
                </a:cubicBezTo>
                <a:cubicBezTo>
                  <a:pt x="1286762" y="143436"/>
                  <a:pt x="1277202" y="155207"/>
                  <a:pt x="1284512" y="158656"/>
                </a:cubicBezTo>
                <a:cubicBezTo>
                  <a:pt x="1282863" y="163230"/>
                  <a:pt x="1279639" y="170503"/>
                  <a:pt x="1276677" y="164842"/>
                </a:cubicBezTo>
                <a:cubicBezTo>
                  <a:pt x="1280089" y="180513"/>
                  <a:pt x="1268092" y="176726"/>
                  <a:pt x="1268504" y="193747"/>
                </a:cubicBezTo>
                <a:lnTo>
                  <a:pt x="1263890" y="189364"/>
                </a:lnTo>
                <a:lnTo>
                  <a:pt x="1260407" y="196184"/>
                </a:lnTo>
                <a:lnTo>
                  <a:pt x="1260332" y="196184"/>
                </a:lnTo>
                <a:lnTo>
                  <a:pt x="1263867" y="189342"/>
                </a:lnTo>
                <a:lnTo>
                  <a:pt x="1261358" y="186959"/>
                </a:lnTo>
                <a:cubicBezTo>
                  <a:pt x="1259383" y="186968"/>
                  <a:pt x="1257745" y="188826"/>
                  <a:pt x="1256236" y="191263"/>
                </a:cubicBezTo>
                <a:lnTo>
                  <a:pt x="1255986" y="191710"/>
                </a:lnTo>
                <a:lnTo>
                  <a:pt x="1256995" y="192697"/>
                </a:lnTo>
                <a:lnTo>
                  <a:pt x="1256920" y="192697"/>
                </a:lnTo>
                <a:lnTo>
                  <a:pt x="1253701" y="195796"/>
                </a:lnTo>
                <a:lnTo>
                  <a:pt x="1251887" y="199040"/>
                </a:lnTo>
                <a:cubicBezTo>
                  <a:pt x="1250427" y="201364"/>
                  <a:pt x="1248888" y="202997"/>
                  <a:pt x="1247060" y="202669"/>
                </a:cubicBezTo>
                <a:cubicBezTo>
                  <a:pt x="1245823" y="189923"/>
                  <a:pt x="1234351" y="196296"/>
                  <a:pt x="1237988" y="208855"/>
                </a:cubicBezTo>
                <a:cubicBezTo>
                  <a:pt x="1233939" y="200195"/>
                  <a:pt x="1227640" y="195021"/>
                  <a:pt x="1226741" y="208555"/>
                </a:cubicBezTo>
                <a:cubicBezTo>
                  <a:pt x="1231127" y="208555"/>
                  <a:pt x="1237275" y="212829"/>
                  <a:pt x="1244398" y="215566"/>
                </a:cubicBezTo>
                <a:cubicBezTo>
                  <a:pt x="1245411" y="231761"/>
                  <a:pt x="1243461" y="225876"/>
                  <a:pt x="1238175" y="221864"/>
                </a:cubicBezTo>
                <a:cubicBezTo>
                  <a:pt x="1239337" y="234648"/>
                  <a:pt x="1245860" y="230299"/>
                  <a:pt x="1247473" y="241621"/>
                </a:cubicBezTo>
                <a:cubicBezTo>
                  <a:pt x="1240799" y="240234"/>
                  <a:pt x="1236226" y="242558"/>
                  <a:pt x="1236526" y="254255"/>
                </a:cubicBezTo>
                <a:cubicBezTo>
                  <a:pt x="1229328" y="242165"/>
                  <a:pt x="1232779" y="255190"/>
                  <a:pt x="1231649" y="262569"/>
                </a:cubicBezTo>
                <a:lnTo>
                  <a:pt x="1229511" y="265462"/>
                </a:lnTo>
                <a:lnTo>
                  <a:pt x="1231590" y="266801"/>
                </a:lnTo>
                <a:lnTo>
                  <a:pt x="1241200" y="266418"/>
                </a:lnTo>
                <a:lnTo>
                  <a:pt x="1243424" y="264753"/>
                </a:lnTo>
                <a:lnTo>
                  <a:pt x="1243949" y="266309"/>
                </a:lnTo>
                <a:lnTo>
                  <a:pt x="1249961" y="266069"/>
                </a:lnTo>
                <a:lnTo>
                  <a:pt x="1256790" y="262899"/>
                </a:lnTo>
                <a:lnTo>
                  <a:pt x="1257567" y="260324"/>
                </a:lnTo>
                <a:cubicBezTo>
                  <a:pt x="1260229" y="256177"/>
                  <a:pt x="1263575" y="253506"/>
                  <a:pt x="1267118" y="251144"/>
                </a:cubicBezTo>
                <a:cubicBezTo>
                  <a:pt x="1265393" y="243646"/>
                  <a:pt x="1261494" y="249607"/>
                  <a:pt x="1260445" y="237610"/>
                </a:cubicBezTo>
                <a:cubicBezTo>
                  <a:pt x="1269555" y="235436"/>
                  <a:pt x="1274503" y="230112"/>
                  <a:pt x="1281139" y="226850"/>
                </a:cubicBezTo>
                <a:cubicBezTo>
                  <a:pt x="1278365" y="219352"/>
                  <a:pt x="1281551" y="217703"/>
                  <a:pt x="1280689" y="207506"/>
                </a:cubicBezTo>
                <a:cubicBezTo>
                  <a:pt x="1283726" y="205744"/>
                  <a:pt x="1283088" y="214479"/>
                  <a:pt x="1282864" y="217403"/>
                </a:cubicBezTo>
                <a:lnTo>
                  <a:pt x="1287995" y="207804"/>
                </a:lnTo>
                <a:lnTo>
                  <a:pt x="1287900" y="207388"/>
                </a:lnTo>
                <a:cubicBezTo>
                  <a:pt x="1286583" y="205584"/>
                  <a:pt x="1284887" y="204994"/>
                  <a:pt x="1283275" y="204394"/>
                </a:cubicBezTo>
                <a:lnTo>
                  <a:pt x="1288719" y="201385"/>
                </a:lnTo>
                <a:lnTo>
                  <a:pt x="1289138" y="191919"/>
                </a:lnTo>
                <a:cubicBezTo>
                  <a:pt x="1289433" y="188742"/>
                  <a:pt x="1290099" y="186455"/>
                  <a:pt x="1291823" y="186774"/>
                </a:cubicBezTo>
                <a:cubicBezTo>
                  <a:pt x="1293164" y="191060"/>
                  <a:pt x="1293995" y="195490"/>
                  <a:pt x="1294297" y="199970"/>
                </a:cubicBezTo>
                <a:cubicBezTo>
                  <a:pt x="1292667" y="198583"/>
                  <a:pt x="1291870" y="199277"/>
                  <a:pt x="1291186" y="200289"/>
                </a:cubicBezTo>
                <a:lnTo>
                  <a:pt x="1290334" y="201068"/>
                </a:lnTo>
                <a:lnTo>
                  <a:pt x="1297296" y="205031"/>
                </a:lnTo>
                <a:cubicBezTo>
                  <a:pt x="1296733" y="207824"/>
                  <a:pt x="1294672" y="207862"/>
                  <a:pt x="1293289" y="209174"/>
                </a:cubicBezTo>
                <a:lnTo>
                  <a:pt x="1293324" y="214940"/>
                </a:lnTo>
                <a:lnTo>
                  <a:pt x="1298187" y="213846"/>
                </a:lnTo>
                <a:cubicBezTo>
                  <a:pt x="1300709" y="213963"/>
                  <a:pt x="1302696" y="212717"/>
                  <a:pt x="1301796" y="204132"/>
                </a:cubicBezTo>
                <a:cubicBezTo>
                  <a:pt x="1305357" y="212754"/>
                  <a:pt x="1314430" y="205631"/>
                  <a:pt x="1315929" y="209380"/>
                </a:cubicBezTo>
                <a:cubicBezTo>
                  <a:pt x="1317167" y="206718"/>
                  <a:pt x="1315180" y="204394"/>
                  <a:pt x="1315667" y="196446"/>
                </a:cubicBezTo>
                <a:cubicBezTo>
                  <a:pt x="1322115" y="215678"/>
                  <a:pt x="1324890" y="187824"/>
                  <a:pt x="1333325" y="208593"/>
                </a:cubicBezTo>
                <a:cubicBezTo>
                  <a:pt x="1335987" y="206194"/>
                  <a:pt x="1330663" y="203382"/>
                  <a:pt x="1331263" y="195397"/>
                </a:cubicBezTo>
                <a:cubicBezTo>
                  <a:pt x="1334449" y="193297"/>
                  <a:pt x="1336586" y="199146"/>
                  <a:pt x="1335012" y="205631"/>
                </a:cubicBezTo>
                <a:cubicBezTo>
                  <a:pt x="1337786" y="203682"/>
                  <a:pt x="1338761" y="209380"/>
                  <a:pt x="1341123" y="209755"/>
                </a:cubicBezTo>
                <a:cubicBezTo>
                  <a:pt x="1344872" y="208705"/>
                  <a:pt x="1346334" y="191010"/>
                  <a:pt x="1351207" y="201695"/>
                </a:cubicBezTo>
                <a:cubicBezTo>
                  <a:pt x="1351207" y="205219"/>
                  <a:pt x="1349408" y="203569"/>
                  <a:pt x="1349708" y="207843"/>
                </a:cubicBezTo>
                <a:cubicBezTo>
                  <a:pt x="1353457" y="205181"/>
                  <a:pt x="1353982" y="207843"/>
                  <a:pt x="1358555" y="209530"/>
                </a:cubicBezTo>
                <a:cubicBezTo>
                  <a:pt x="1353344" y="194909"/>
                  <a:pt x="1361105" y="196784"/>
                  <a:pt x="1364216" y="191198"/>
                </a:cubicBezTo>
                <a:cubicBezTo>
                  <a:pt x="1360467" y="182650"/>
                  <a:pt x="1353494" y="203719"/>
                  <a:pt x="1351845" y="182425"/>
                </a:cubicBezTo>
                <a:cubicBezTo>
                  <a:pt x="1359643" y="187186"/>
                  <a:pt x="1366166" y="179201"/>
                  <a:pt x="1371789" y="186174"/>
                </a:cubicBezTo>
                <a:cubicBezTo>
                  <a:pt x="1376888" y="153820"/>
                  <a:pt x="1389185" y="189511"/>
                  <a:pt x="1398895" y="174927"/>
                </a:cubicBezTo>
                <a:cubicBezTo>
                  <a:pt x="1402762" y="179809"/>
                  <a:pt x="1407365" y="184059"/>
                  <a:pt x="1412540" y="187524"/>
                </a:cubicBezTo>
                <a:cubicBezTo>
                  <a:pt x="1417118" y="190516"/>
                  <a:pt x="1421993" y="193029"/>
                  <a:pt x="1427086" y="195022"/>
                </a:cubicBezTo>
                <a:cubicBezTo>
                  <a:pt x="1438950" y="199301"/>
                  <a:pt x="1450273" y="204950"/>
                  <a:pt x="1460827" y="211855"/>
                </a:cubicBezTo>
                <a:cubicBezTo>
                  <a:pt x="1457078" y="226438"/>
                  <a:pt x="1463489" y="225838"/>
                  <a:pt x="1471174" y="225313"/>
                </a:cubicBezTo>
                <a:cubicBezTo>
                  <a:pt x="1478859" y="224788"/>
                  <a:pt x="1487969" y="224601"/>
                  <a:pt x="1489919" y="239334"/>
                </a:cubicBezTo>
                <a:cubicBezTo>
                  <a:pt x="1494343" y="228088"/>
                  <a:pt x="1501166" y="235810"/>
                  <a:pt x="1503640" y="250094"/>
                </a:cubicBezTo>
                <a:cubicBezTo>
                  <a:pt x="1509264" y="239447"/>
                  <a:pt x="1515487" y="245108"/>
                  <a:pt x="1521973" y="252531"/>
                </a:cubicBezTo>
                <a:cubicBezTo>
                  <a:pt x="1528459" y="259953"/>
                  <a:pt x="1535319" y="269101"/>
                  <a:pt x="1542892" y="265502"/>
                </a:cubicBezTo>
                <a:cubicBezTo>
                  <a:pt x="1536519" y="273713"/>
                  <a:pt x="1530558" y="270863"/>
                  <a:pt x="1524897" y="269439"/>
                </a:cubicBezTo>
                <a:cubicBezTo>
                  <a:pt x="1519236" y="268014"/>
                  <a:pt x="1513987" y="267977"/>
                  <a:pt x="1509601" y="281773"/>
                </a:cubicBezTo>
                <a:cubicBezTo>
                  <a:pt x="1503115" y="274762"/>
                  <a:pt x="1488270" y="278249"/>
                  <a:pt x="1481372" y="276449"/>
                </a:cubicBezTo>
                <a:cubicBezTo>
                  <a:pt x="1481372" y="283197"/>
                  <a:pt x="1483621" y="283685"/>
                  <a:pt x="1484746" y="287396"/>
                </a:cubicBezTo>
                <a:cubicBezTo>
                  <a:pt x="1484408" y="294444"/>
                  <a:pt x="1482271" y="293695"/>
                  <a:pt x="1480059" y="292495"/>
                </a:cubicBezTo>
                <a:cubicBezTo>
                  <a:pt x="1480959" y="282748"/>
                  <a:pt x="1479422" y="280311"/>
                  <a:pt x="1479647" y="272550"/>
                </a:cubicBezTo>
                <a:cubicBezTo>
                  <a:pt x="1477548" y="271051"/>
                  <a:pt x="1476123" y="272176"/>
                  <a:pt x="1474998" y="274650"/>
                </a:cubicBezTo>
                <a:cubicBezTo>
                  <a:pt x="1475993" y="284125"/>
                  <a:pt x="1477914" y="293479"/>
                  <a:pt x="1480734" y="302580"/>
                </a:cubicBezTo>
                <a:cubicBezTo>
                  <a:pt x="1479759" y="300105"/>
                  <a:pt x="1472899" y="295719"/>
                  <a:pt x="1474211" y="313827"/>
                </a:cubicBezTo>
                <a:cubicBezTo>
                  <a:pt x="1469750" y="309478"/>
                  <a:pt x="1468812" y="309440"/>
                  <a:pt x="1465363" y="311427"/>
                </a:cubicBezTo>
                <a:cubicBezTo>
                  <a:pt x="1467425" y="304792"/>
                  <a:pt x="1463939" y="300180"/>
                  <a:pt x="1463826" y="291333"/>
                </a:cubicBezTo>
                <a:cubicBezTo>
                  <a:pt x="1458803" y="288259"/>
                  <a:pt x="1456703" y="296731"/>
                  <a:pt x="1455579" y="308878"/>
                </a:cubicBezTo>
                <a:cubicBezTo>
                  <a:pt x="1454004" y="299993"/>
                  <a:pt x="1448005" y="303742"/>
                  <a:pt x="1442757" y="305804"/>
                </a:cubicBezTo>
                <a:cubicBezTo>
                  <a:pt x="1446506" y="318738"/>
                  <a:pt x="1454866" y="314651"/>
                  <a:pt x="1460527" y="320350"/>
                </a:cubicBezTo>
                <a:cubicBezTo>
                  <a:pt x="1461014" y="331259"/>
                  <a:pt x="1454454" y="341944"/>
                  <a:pt x="1458577" y="346068"/>
                </a:cubicBezTo>
                <a:cubicBezTo>
                  <a:pt x="1457265" y="350417"/>
                  <a:pt x="1454828" y="357315"/>
                  <a:pt x="1453404" y="351241"/>
                </a:cubicBezTo>
                <a:cubicBezTo>
                  <a:pt x="1454416" y="367174"/>
                  <a:pt x="1447405" y="361888"/>
                  <a:pt x="1446618" y="378834"/>
                </a:cubicBezTo>
                <a:cubicBezTo>
                  <a:pt x="1440882" y="357727"/>
                  <a:pt x="1437546" y="387157"/>
                  <a:pt x="1433272" y="384870"/>
                </a:cubicBezTo>
                <a:cubicBezTo>
                  <a:pt x="1433272" y="372048"/>
                  <a:pt x="1425774" y="376809"/>
                  <a:pt x="1427498" y="389781"/>
                </a:cubicBezTo>
                <a:cubicBezTo>
                  <a:pt x="1425511" y="380633"/>
                  <a:pt x="1421912" y="374785"/>
                  <a:pt x="1420788" y="387944"/>
                </a:cubicBezTo>
                <a:cubicBezTo>
                  <a:pt x="1423412" y="388581"/>
                  <a:pt x="1426899" y="393605"/>
                  <a:pt x="1430985" y="397279"/>
                </a:cubicBezTo>
                <a:cubicBezTo>
                  <a:pt x="1430798" y="413437"/>
                  <a:pt x="1429935" y="407326"/>
                  <a:pt x="1426974" y="402640"/>
                </a:cubicBezTo>
                <a:cubicBezTo>
                  <a:pt x="1426974" y="415461"/>
                  <a:pt x="1431135" y="412050"/>
                  <a:pt x="1431510" y="423484"/>
                </a:cubicBezTo>
                <a:cubicBezTo>
                  <a:pt x="1427761" y="421160"/>
                  <a:pt x="1424799" y="422847"/>
                  <a:pt x="1424537" y="434469"/>
                </a:cubicBezTo>
                <a:cubicBezTo>
                  <a:pt x="1419626" y="417336"/>
                  <a:pt x="1423824" y="446803"/>
                  <a:pt x="1419326" y="446128"/>
                </a:cubicBezTo>
                <a:cubicBezTo>
                  <a:pt x="1422835" y="448984"/>
                  <a:pt x="1427626" y="449689"/>
                  <a:pt x="1431809" y="447965"/>
                </a:cubicBezTo>
                <a:cubicBezTo>
                  <a:pt x="1436279" y="446113"/>
                  <a:pt x="1440549" y="443815"/>
                  <a:pt x="1444556" y="441104"/>
                </a:cubicBezTo>
                <a:cubicBezTo>
                  <a:pt x="1452954" y="436118"/>
                  <a:pt x="1461127" y="432931"/>
                  <a:pt x="1467050" y="447103"/>
                </a:cubicBezTo>
                <a:cubicBezTo>
                  <a:pt x="1460377" y="458350"/>
                  <a:pt x="1450142" y="451301"/>
                  <a:pt x="1442719" y="465847"/>
                </a:cubicBezTo>
                <a:cubicBezTo>
                  <a:pt x="1446805" y="479981"/>
                  <a:pt x="1451079" y="457525"/>
                  <a:pt x="1453629" y="472483"/>
                </a:cubicBezTo>
                <a:cubicBezTo>
                  <a:pt x="1452991" y="460599"/>
                  <a:pt x="1457078" y="460561"/>
                  <a:pt x="1459065" y="470871"/>
                </a:cubicBezTo>
                <a:cubicBezTo>
                  <a:pt x="1459665" y="468172"/>
                  <a:pt x="1458802" y="456250"/>
                  <a:pt x="1462214" y="458724"/>
                </a:cubicBezTo>
                <a:cubicBezTo>
                  <a:pt x="1458465" y="470346"/>
                  <a:pt x="1465063" y="468472"/>
                  <a:pt x="1464388" y="485642"/>
                </a:cubicBezTo>
                <a:cubicBezTo>
                  <a:pt x="1461539" y="481218"/>
                  <a:pt x="1462176" y="493140"/>
                  <a:pt x="1459777" y="490703"/>
                </a:cubicBezTo>
                <a:cubicBezTo>
                  <a:pt x="1459552" y="474658"/>
                  <a:pt x="1458990" y="495502"/>
                  <a:pt x="1457490" y="493290"/>
                </a:cubicBezTo>
                <a:cubicBezTo>
                  <a:pt x="1455353" y="493290"/>
                  <a:pt x="1455578" y="483468"/>
                  <a:pt x="1454416" y="479269"/>
                </a:cubicBezTo>
                <a:cubicBezTo>
                  <a:pt x="1452091" y="487554"/>
                  <a:pt x="1443581" y="471396"/>
                  <a:pt x="1439982" y="487816"/>
                </a:cubicBezTo>
                <a:cubicBezTo>
                  <a:pt x="1437905" y="484466"/>
                  <a:pt x="1436528" y="480729"/>
                  <a:pt x="1435934" y="476832"/>
                </a:cubicBezTo>
                <a:cubicBezTo>
                  <a:pt x="1435109" y="478294"/>
                  <a:pt x="1436833" y="492803"/>
                  <a:pt x="1435634" y="499326"/>
                </a:cubicBezTo>
                <a:cubicBezTo>
                  <a:pt x="1437733" y="499551"/>
                  <a:pt x="1438108" y="493890"/>
                  <a:pt x="1437208" y="503075"/>
                </a:cubicBezTo>
                <a:cubicBezTo>
                  <a:pt x="1438520" y="504312"/>
                  <a:pt x="1441857" y="497151"/>
                  <a:pt x="1438595" y="496926"/>
                </a:cubicBezTo>
                <a:cubicBezTo>
                  <a:pt x="1438183" y="490516"/>
                  <a:pt x="1442007" y="493177"/>
                  <a:pt x="1440920" y="500900"/>
                </a:cubicBezTo>
                <a:cubicBezTo>
                  <a:pt x="1442344" y="500900"/>
                  <a:pt x="1443432" y="499626"/>
                  <a:pt x="1443881" y="495352"/>
                </a:cubicBezTo>
                <a:cubicBezTo>
                  <a:pt x="1443881" y="486167"/>
                  <a:pt x="1441932" y="502550"/>
                  <a:pt x="1442269" y="488304"/>
                </a:cubicBezTo>
                <a:cubicBezTo>
                  <a:pt x="1447031" y="485192"/>
                  <a:pt x="1449205" y="482380"/>
                  <a:pt x="1453704" y="492053"/>
                </a:cubicBezTo>
                <a:cubicBezTo>
                  <a:pt x="1449392" y="507461"/>
                  <a:pt x="1434959" y="498351"/>
                  <a:pt x="1433984" y="524894"/>
                </a:cubicBezTo>
                <a:cubicBezTo>
                  <a:pt x="1432260" y="517058"/>
                  <a:pt x="1425436" y="513647"/>
                  <a:pt x="1426111" y="532392"/>
                </a:cubicBezTo>
                <a:cubicBezTo>
                  <a:pt x="1420413" y="519758"/>
                  <a:pt x="1414377" y="543639"/>
                  <a:pt x="1407629" y="543414"/>
                </a:cubicBezTo>
                <a:cubicBezTo>
                  <a:pt x="1409503" y="553836"/>
                  <a:pt x="1410965" y="540639"/>
                  <a:pt x="1413515" y="545101"/>
                </a:cubicBezTo>
                <a:cubicBezTo>
                  <a:pt x="1412765" y="561409"/>
                  <a:pt x="1408566" y="547875"/>
                  <a:pt x="1405230" y="552599"/>
                </a:cubicBezTo>
                <a:cubicBezTo>
                  <a:pt x="1405567" y="556348"/>
                  <a:pt x="1405230" y="558372"/>
                  <a:pt x="1404855" y="558972"/>
                </a:cubicBezTo>
                <a:cubicBezTo>
                  <a:pt x="1407067" y="569169"/>
                  <a:pt x="1407741" y="561409"/>
                  <a:pt x="1405604" y="572056"/>
                </a:cubicBezTo>
                <a:cubicBezTo>
                  <a:pt x="1417526" y="576180"/>
                  <a:pt x="1423000" y="569956"/>
                  <a:pt x="1432372" y="573368"/>
                </a:cubicBezTo>
                <a:cubicBezTo>
                  <a:pt x="1432372" y="578336"/>
                  <a:pt x="1429823" y="581775"/>
                  <a:pt x="1427053" y="584240"/>
                </a:cubicBezTo>
                <a:lnTo>
                  <a:pt x="1425568" y="585364"/>
                </a:lnTo>
                <a:lnTo>
                  <a:pt x="1425742" y="585454"/>
                </a:lnTo>
                <a:cubicBezTo>
                  <a:pt x="1427152" y="586471"/>
                  <a:pt x="1428005" y="587221"/>
                  <a:pt x="1432823" y="586790"/>
                </a:cubicBezTo>
                <a:cubicBezTo>
                  <a:pt x="1439871" y="587502"/>
                  <a:pt x="1433273" y="588027"/>
                  <a:pt x="1434622" y="588664"/>
                </a:cubicBezTo>
                <a:cubicBezTo>
                  <a:pt x="1430967" y="588065"/>
                  <a:pt x="1429449" y="587915"/>
                  <a:pt x="1427607" y="587732"/>
                </a:cubicBezTo>
                <a:lnTo>
                  <a:pt x="1425635" y="587483"/>
                </a:lnTo>
                <a:lnTo>
                  <a:pt x="1425847" y="590713"/>
                </a:lnTo>
                <a:lnTo>
                  <a:pt x="1426879" y="590853"/>
                </a:lnTo>
                <a:cubicBezTo>
                  <a:pt x="1428211" y="591118"/>
                  <a:pt x="1428867" y="591401"/>
                  <a:pt x="1428249" y="591701"/>
                </a:cubicBezTo>
                <a:lnTo>
                  <a:pt x="1425904" y="591577"/>
                </a:lnTo>
                <a:lnTo>
                  <a:pt x="1425937" y="592079"/>
                </a:lnTo>
                <a:lnTo>
                  <a:pt x="1430053" y="593224"/>
                </a:lnTo>
                <a:lnTo>
                  <a:pt x="1428431" y="594708"/>
                </a:lnTo>
                <a:lnTo>
                  <a:pt x="1426071" y="594115"/>
                </a:lnTo>
                <a:lnTo>
                  <a:pt x="1426220" y="596381"/>
                </a:lnTo>
                <a:lnTo>
                  <a:pt x="1426988" y="597245"/>
                </a:lnTo>
                <a:cubicBezTo>
                  <a:pt x="1428015" y="597981"/>
                  <a:pt x="1428905" y="598712"/>
                  <a:pt x="1428136" y="599424"/>
                </a:cubicBezTo>
                <a:lnTo>
                  <a:pt x="1425585" y="599180"/>
                </a:lnTo>
                <a:lnTo>
                  <a:pt x="1424612" y="602421"/>
                </a:lnTo>
                <a:lnTo>
                  <a:pt x="1434622" y="604073"/>
                </a:lnTo>
                <a:lnTo>
                  <a:pt x="1424424" y="603050"/>
                </a:lnTo>
                <a:lnTo>
                  <a:pt x="1424387" y="603172"/>
                </a:lnTo>
                <a:lnTo>
                  <a:pt x="1424162" y="603060"/>
                </a:lnTo>
                <a:lnTo>
                  <a:pt x="1424162" y="603024"/>
                </a:lnTo>
                <a:lnTo>
                  <a:pt x="1421538" y="602761"/>
                </a:lnTo>
                <a:cubicBezTo>
                  <a:pt x="1420226" y="604635"/>
                  <a:pt x="1430123" y="606509"/>
                  <a:pt x="1437696" y="608421"/>
                </a:cubicBezTo>
                <a:cubicBezTo>
                  <a:pt x="1441149" y="608269"/>
                  <a:pt x="1444608" y="608382"/>
                  <a:pt x="1448044" y="608759"/>
                </a:cubicBezTo>
                <a:cubicBezTo>
                  <a:pt x="1450792" y="609995"/>
                  <a:pt x="1453736" y="610743"/>
                  <a:pt x="1456741" y="610971"/>
                </a:cubicBezTo>
                <a:cubicBezTo>
                  <a:pt x="1443507" y="610296"/>
                  <a:pt x="1437209" y="610971"/>
                  <a:pt x="1426487" y="608984"/>
                </a:cubicBezTo>
                <a:cubicBezTo>
                  <a:pt x="1419926" y="609921"/>
                  <a:pt x="1440696" y="612320"/>
                  <a:pt x="1429336" y="613633"/>
                </a:cubicBezTo>
                <a:lnTo>
                  <a:pt x="1439908" y="613633"/>
                </a:lnTo>
                <a:cubicBezTo>
                  <a:pt x="1434847" y="614832"/>
                  <a:pt x="1428661" y="617906"/>
                  <a:pt x="1433198" y="621130"/>
                </a:cubicBezTo>
                <a:cubicBezTo>
                  <a:pt x="1443020" y="622293"/>
                  <a:pt x="1438109" y="620456"/>
                  <a:pt x="1450030" y="622030"/>
                </a:cubicBezTo>
                <a:cubicBezTo>
                  <a:pt x="1451643" y="623567"/>
                  <a:pt x="1439046" y="625142"/>
                  <a:pt x="1456404" y="626604"/>
                </a:cubicBezTo>
                <a:cubicBezTo>
                  <a:pt x="1455766" y="627991"/>
                  <a:pt x="1447706" y="627091"/>
                  <a:pt x="1447106" y="629078"/>
                </a:cubicBezTo>
                <a:cubicBezTo>
                  <a:pt x="1456816" y="629678"/>
                  <a:pt x="1451155" y="629078"/>
                  <a:pt x="1451418" y="628141"/>
                </a:cubicBezTo>
                <a:cubicBezTo>
                  <a:pt x="1460828" y="628966"/>
                  <a:pt x="1469300" y="629753"/>
                  <a:pt x="1466976" y="630578"/>
                </a:cubicBezTo>
                <a:cubicBezTo>
                  <a:pt x="1461277" y="630166"/>
                  <a:pt x="1460977" y="629753"/>
                  <a:pt x="1460977" y="629341"/>
                </a:cubicBezTo>
                <a:cubicBezTo>
                  <a:pt x="1453480" y="628816"/>
                  <a:pt x="1456291" y="630765"/>
                  <a:pt x="1462852" y="631178"/>
                </a:cubicBezTo>
                <a:cubicBezTo>
                  <a:pt x="1460228" y="631515"/>
                  <a:pt x="1455354" y="630690"/>
                  <a:pt x="1456591" y="630278"/>
                </a:cubicBezTo>
                <a:cubicBezTo>
                  <a:pt x="1448456" y="629753"/>
                  <a:pt x="1453442" y="631665"/>
                  <a:pt x="1461990" y="632078"/>
                </a:cubicBezTo>
                <a:cubicBezTo>
                  <a:pt x="1446394" y="630503"/>
                  <a:pt x="1455204" y="632940"/>
                  <a:pt x="1459703" y="634552"/>
                </a:cubicBezTo>
                <a:cubicBezTo>
                  <a:pt x="1471775" y="635414"/>
                  <a:pt x="1452205" y="632190"/>
                  <a:pt x="1467388" y="633877"/>
                </a:cubicBezTo>
                <a:cubicBezTo>
                  <a:pt x="1468963" y="641075"/>
                  <a:pt x="1464164" y="649098"/>
                  <a:pt x="1494043" y="658395"/>
                </a:cubicBezTo>
                <a:cubicBezTo>
                  <a:pt x="1490688" y="658450"/>
                  <a:pt x="1487333" y="658300"/>
                  <a:pt x="1483996" y="657945"/>
                </a:cubicBezTo>
                <a:cubicBezTo>
                  <a:pt x="1482759" y="658545"/>
                  <a:pt x="1485758" y="659108"/>
                  <a:pt x="1492956" y="659595"/>
                </a:cubicBezTo>
                <a:cubicBezTo>
                  <a:pt x="1479272" y="660682"/>
                  <a:pt x="1481709" y="664806"/>
                  <a:pt x="1489582" y="667093"/>
                </a:cubicBezTo>
                <a:cubicBezTo>
                  <a:pt x="1479647" y="664731"/>
                  <a:pt x="1480772" y="669117"/>
                  <a:pt x="1461502" y="667280"/>
                </a:cubicBezTo>
                <a:cubicBezTo>
                  <a:pt x="1460977" y="667843"/>
                  <a:pt x="1468663" y="669717"/>
                  <a:pt x="1459553" y="669455"/>
                </a:cubicBezTo>
                <a:cubicBezTo>
                  <a:pt x="1464520" y="670167"/>
                  <a:pt x="1468644" y="670889"/>
                  <a:pt x="1471568" y="671634"/>
                </a:cubicBezTo>
                <a:lnTo>
                  <a:pt x="1475927" y="673733"/>
                </a:lnTo>
                <a:lnTo>
                  <a:pt x="1482271" y="668967"/>
                </a:lnTo>
                <a:cubicBezTo>
                  <a:pt x="1485083" y="668517"/>
                  <a:pt x="1485345" y="668967"/>
                  <a:pt x="1485383" y="669417"/>
                </a:cubicBezTo>
                <a:cubicBezTo>
                  <a:pt x="1484670" y="670167"/>
                  <a:pt x="1486582" y="670017"/>
                  <a:pt x="1488494" y="669867"/>
                </a:cubicBezTo>
                <a:cubicBezTo>
                  <a:pt x="1487819" y="670879"/>
                  <a:pt x="1482458" y="671217"/>
                  <a:pt x="1478560" y="671779"/>
                </a:cubicBezTo>
                <a:cubicBezTo>
                  <a:pt x="1477210" y="673804"/>
                  <a:pt x="1478560" y="674853"/>
                  <a:pt x="1481109" y="675528"/>
                </a:cubicBezTo>
                <a:lnTo>
                  <a:pt x="1475733" y="674014"/>
                </a:lnTo>
                <a:lnTo>
                  <a:pt x="1465318" y="674973"/>
                </a:lnTo>
                <a:cubicBezTo>
                  <a:pt x="1459670" y="676618"/>
                  <a:pt x="1468204" y="679886"/>
                  <a:pt x="1472224" y="682501"/>
                </a:cubicBezTo>
                <a:cubicBezTo>
                  <a:pt x="1468868" y="682969"/>
                  <a:pt x="1465457" y="682855"/>
                  <a:pt x="1462140" y="682164"/>
                </a:cubicBezTo>
                <a:cubicBezTo>
                  <a:pt x="1458391" y="686663"/>
                  <a:pt x="1468738" y="692961"/>
                  <a:pt x="1463152" y="696710"/>
                </a:cubicBezTo>
                <a:cubicBezTo>
                  <a:pt x="1448156" y="695773"/>
                  <a:pt x="1458278" y="694048"/>
                  <a:pt x="1452842" y="692773"/>
                </a:cubicBezTo>
                <a:cubicBezTo>
                  <a:pt x="1445569" y="693936"/>
                  <a:pt x="1457716" y="697085"/>
                  <a:pt x="1454154" y="699147"/>
                </a:cubicBezTo>
                <a:cubicBezTo>
                  <a:pt x="1458728" y="699147"/>
                  <a:pt x="1457566" y="698509"/>
                  <a:pt x="1458541" y="698059"/>
                </a:cubicBezTo>
                <a:cubicBezTo>
                  <a:pt x="1459515" y="697610"/>
                  <a:pt x="1469375" y="701246"/>
                  <a:pt x="1456891" y="699971"/>
                </a:cubicBezTo>
                <a:cubicBezTo>
                  <a:pt x="1469863" y="706157"/>
                  <a:pt x="1468513" y="714105"/>
                  <a:pt x="1473349" y="720591"/>
                </a:cubicBezTo>
                <a:cubicBezTo>
                  <a:pt x="1487708" y="721903"/>
                  <a:pt x="1478860" y="719541"/>
                  <a:pt x="1490519" y="720591"/>
                </a:cubicBezTo>
                <a:cubicBezTo>
                  <a:pt x="1492244" y="729513"/>
                  <a:pt x="1479647" y="733112"/>
                  <a:pt x="1485871" y="741810"/>
                </a:cubicBezTo>
                <a:cubicBezTo>
                  <a:pt x="1490512" y="742383"/>
                  <a:pt x="1495213" y="742257"/>
                  <a:pt x="1499817" y="741435"/>
                </a:cubicBezTo>
                <a:cubicBezTo>
                  <a:pt x="1506678" y="742785"/>
                  <a:pt x="1488570" y="743347"/>
                  <a:pt x="1490594" y="744284"/>
                </a:cubicBezTo>
                <a:cubicBezTo>
                  <a:pt x="1502319" y="744790"/>
                  <a:pt x="1498882" y="743040"/>
                  <a:pt x="1503801" y="742545"/>
                </a:cubicBezTo>
                <a:lnTo>
                  <a:pt x="1508763" y="742575"/>
                </a:lnTo>
                <a:lnTo>
                  <a:pt x="1504165" y="741974"/>
                </a:lnTo>
                <a:lnTo>
                  <a:pt x="1505308" y="740327"/>
                </a:lnTo>
                <a:lnTo>
                  <a:pt x="1496480" y="740498"/>
                </a:lnTo>
                <a:cubicBezTo>
                  <a:pt x="1493799" y="740179"/>
                  <a:pt x="1495992" y="739861"/>
                  <a:pt x="1499596" y="739617"/>
                </a:cubicBezTo>
                <a:lnTo>
                  <a:pt x="1505966" y="739380"/>
                </a:lnTo>
                <a:lnTo>
                  <a:pt x="1507089" y="737761"/>
                </a:lnTo>
                <a:lnTo>
                  <a:pt x="1509490" y="739248"/>
                </a:lnTo>
                <a:lnTo>
                  <a:pt x="1511176" y="739186"/>
                </a:lnTo>
                <a:cubicBezTo>
                  <a:pt x="1512966" y="739476"/>
                  <a:pt x="1513406" y="739699"/>
                  <a:pt x="1512944" y="739870"/>
                </a:cubicBezTo>
                <a:lnTo>
                  <a:pt x="1510846" y="740088"/>
                </a:lnTo>
                <a:lnTo>
                  <a:pt x="1515562" y="743010"/>
                </a:lnTo>
                <a:lnTo>
                  <a:pt x="1515524" y="743459"/>
                </a:lnTo>
                <a:lnTo>
                  <a:pt x="1511184" y="742892"/>
                </a:lnTo>
                <a:lnTo>
                  <a:pt x="1494756" y="746951"/>
                </a:lnTo>
                <a:cubicBezTo>
                  <a:pt x="1491803" y="748539"/>
                  <a:pt x="1492263" y="750245"/>
                  <a:pt x="1497605" y="752007"/>
                </a:cubicBezTo>
                <a:cubicBezTo>
                  <a:pt x="1507390" y="751782"/>
                  <a:pt x="1502854" y="749458"/>
                  <a:pt x="1516350" y="749795"/>
                </a:cubicBezTo>
                <a:cubicBezTo>
                  <a:pt x="1501054" y="752795"/>
                  <a:pt x="1489170" y="756056"/>
                  <a:pt x="1490970" y="759843"/>
                </a:cubicBezTo>
                <a:cubicBezTo>
                  <a:pt x="1495135" y="760523"/>
                  <a:pt x="1499346" y="760887"/>
                  <a:pt x="1503566" y="760930"/>
                </a:cubicBezTo>
                <a:cubicBezTo>
                  <a:pt x="1503941" y="762167"/>
                  <a:pt x="1491382" y="766291"/>
                  <a:pt x="1511626" y="767303"/>
                </a:cubicBezTo>
                <a:cubicBezTo>
                  <a:pt x="1503303" y="766178"/>
                  <a:pt x="1506827" y="764604"/>
                  <a:pt x="1511626" y="763554"/>
                </a:cubicBezTo>
                <a:cubicBezTo>
                  <a:pt x="1521898" y="764416"/>
                  <a:pt x="1515375" y="764904"/>
                  <a:pt x="1509789" y="765728"/>
                </a:cubicBezTo>
                <a:cubicBezTo>
                  <a:pt x="1510848" y="765987"/>
                  <a:pt x="1511954" y="765987"/>
                  <a:pt x="1513013" y="765728"/>
                </a:cubicBezTo>
                <a:cubicBezTo>
                  <a:pt x="1523548" y="767303"/>
                  <a:pt x="1501279" y="769028"/>
                  <a:pt x="1515937" y="770302"/>
                </a:cubicBezTo>
                <a:cubicBezTo>
                  <a:pt x="1480922" y="776413"/>
                  <a:pt x="1499292" y="785823"/>
                  <a:pt x="1476686" y="793621"/>
                </a:cubicBezTo>
                <a:cubicBezTo>
                  <a:pt x="1482159" y="794970"/>
                  <a:pt x="1491382" y="796058"/>
                  <a:pt x="1483396" y="797632"/>
                </a:cubicBezTo>
                <a:cubicBezTo>
                  <a:pt x="1481934" y="798757"/>
                  <a:pt x="1493631" y="798869"/>
                  <a:pt x="1494981" y="799769"/>
                </a:cubicBezTo>
                <a:cubicBezTo>
                  <a:pt x="1483734" y="802206"/>
                  <a:pt x="1505590" y="803518"/>
                  <a:pt x="1496855" y="805618"/>
                </a:cubicBezTo>
                <a:cubicBezTo>
                  <a:pt x="1515113" y="805280"/>
                  <a:pt x="1493781" y="802094"/>
                  <a:pt x="1509789" y="801869"/>
                </a:cubicBezTo>
                <a:cubicBezTo>
                  <a:pt x="1517475" y="804081"/>
                  <a:pt x="1510164" y="807417"/>
                  <a:pt x="1530783" y="808542"/>
                </a:cubicBezTo>
                <a:cubicBezTo>
                  <a:pt x="1536070" y="806705"/>
                  <a:pt x="1515488" y="805880"/>
                  <a:pt x="1528422" y="803443"/>
                </a:cubicBezTo>
                <a:cubicBezTo>
                  <a:pt x="1539481" y="804268"/>
                  <a:pt x="1535133" y="806255"/>
                  <a:pt x="1555789" y="806330"/>
                </a:cubicBezTo>
                <a:cubicBezTo>
                  <a:pt x="1547466" y="806667"/>
                  <a:pt x="1558488" y="807530"/>
                  <a:pt x="1551553" y="807530"/>
                </a:cubicBezTo>
                <a:cubicBezTo>
                  <a:pt x="1540718" y="807530"/>
                  <a:pt x="1547804" y="806480"/>
                  <a:pt x="1542705" y="806180"/>
                </a:cubicBezTo>
                <a:cubicBezTo>
                  <a:pt x="1532583" y="808954"/>
                  <a:pt x="1554815" y="815590"/>
                  <a:pt x="1526547" y="809929"/>
                </a:cubicBezTo>
                <a:cubicBezTo>
                  <a:pt x="1520910" y="809519"/>
                  <a:pt x="1515246" y="809669"/>
                  <a:pt x="1509639" y="810379"/>
                </a:cubicBezTo>
                <a:cubicBezTo>
                  <a:pt x="1519986" y="809704"/>
                  <a:pt x="1510932" y="812277"/>
                  <a:pt x="1514837" y="814175"/>
                </a:cubicBezTo>
                <a:lnTo>
                  <a:pt x="1523198" y="815530"/>
                </a:lnTo>
                <a:lnTo>
                  <a:pt x="1519789" y="815351"/>
                </a:lnTo>
                <a:cubicBezTo>
                  <a:pt x="1520583" y="815817"/>
                  <a:pt x="1534748" y="818017"/>
                  <a:pt x="1538431" y="818552"/>
                </a:cubicBezTo>
                <a:cubicBezTo>
                  <a:pt x="1533220" y="818552"/>
                  <a:pt x="1540868" y="819114"/>
                  <a:pt x="1534682" y="819151"/>
                </a:cubicBezTo>
                <a:cubicBezTo>
                  <a:pt x="1521073" y="819151"/>
                  <a:pt x="1538431" y="818327"/>
                  <a:pt x="1525609" y="818139"/>
                </a:cubicBezTo>
                <a:cubicBezTo>
                  <a:pt x="1513350" y="818702"/>
                  <a:pt x="1522160" y="820951"/>
                  <a:pt x="1519273" y="821888"/>
                </a:cubicBezTo>
                <a:cubicBezTo>
                  <a:pt x="1530520" y="821888"/>
                  <a:pt x="1535657" y="821176"/>
                  <a:pt x="1549265" y="821438"/>
                </a:cubicBezTo>
                <a:cubicBezTo>
                  <a:pt x="1554176" y="820426"/>
                  <a:pt x="1538881" y="821138"/>
                  <a:pt x="1543717" y="820126"/>
                </a:cubicBezTo>
                <a:cubicBezTo>
                  <a:pt x="1554027" y="820426"/>
                  <a:pt x="1557663" y="821288"/>
                  <a:pt x="1554964" y="822713"/>
                </a:cubicBezTo>
                <a:cubicBezTo>
                  <a:pt x="1551515" y="822713"/>
                  <a:pt x="1553239" y="822076"/>
                  <a:pt x="1548928" y="822038"/>
                </a:cubicBezTo>
                <a:cubicBezTo>
                  <a:pt x="1539106" y="822263"/>
                  <a:pt x="1552677" y="822863"/>
                  <a:pt x="1547653" y="823613"/>
                </a:cubicBezTo>
                <a:cubicBezTo>
                  <a:pt x="1551016" y="823824"/>
                  <a:pt x="1554391" y="823736"/>
                  <a:pt x="1557738" y="823350"/>
                </a:cubicBezTo>
                <a:cubicBezTo>
                  <a:pt x="1571009" y="823838"/>
                  <a:pt x="1554326" y="825337"/>
                  <a:pt x="1562199" y="825900"/>
                </a:cubicBezTo>
                <a:cubicBezTo>
                  <a:pt x="1557663" y="826349"/>
                  <a:pt x="1534757" y="824512"/>
                  <a:pt x="1535244" y="826724"/>
                </a:cubicBezTo>
                <a:cubicBezTo>
                  <a:pt x="1511326" y="825600"/>
                  <a:pt x="1511551" y="824100"/>
                  <a:pt x="1515899" y="822188"/>
                </a:cubicBezTo>
                <a:cubicBezTo>
                  <a:pt x="1492806" y="823088"/>
                  <a:pt x="1519836" y="825562"/>
                  <a:pt x="1512338" y="826649"/>
                </a:cubicBezTo>
                <a:cubicBezTo>
                  <a:pt x="1519836" y="826649"/>
                  <a:pt x="1524822" y="826649"/>
                  <a:pt x="1528458" y="827024"/>
                </a:cubicBezTo>
                <a:cubicBezTo>
                  <a:pt x="1529283" y="828149"/>
                  <a:pt x="1514775" y="827812"/>
                  <a:pt x="1520098" y="829236"/>
                </a:cubicBezTo>
                <a:cubicBezTo>
                  <a:pt x="1509901" y="829461"/>
                  <a:pt x="1513613" y="829461"/>
                  <a:pt x="1503715" y="829236"/>
                </a:cubicBezTo>
                <a:cubicBezTo>
                  <a:pt x="1503040" y="831073"/>
                  <a:pt x="1501766" y="833210"/>
                  <a:pt x="1483358" y="834410"/>
                </a:cubicBezTo>
                <a:cubicBezTo>
                  <a:pt x="1482196" y="835197"/>
                  <a:pt x="1481446" y="835984"/>
                  <a:pt x="1488569" y="836022"/>
                </a:cubicBezTo>
                <a:cubicBezTo>
                  <a:pt x="1477697" y="837709"/>
                  <a:pt x="1480022" y="833060"/>
                  <a:pt x="1472711" y="835384"/>
                </a:cubicBezTo>
                <a:cubicBezTo>
                  <a:pt x="1464801" y="835047"/>
                  <a:pt x="1478222" y="834110"/>
                  <a:pt x="1474511" y="833098"/>
                </a:cubicBezTo>
                <a:cubicBezTo>
                  <a:pt x="1484445" y="833098"/>
                  <a:pt x="1487745" y="832423"/>
                  <a:pt x="1494868" y="832123"/>
                </a:cubicBezTo>
                <a:cubicBezTo>
                  <a:pt x="1498129" y="830698"/>
                  <a:pt x="1488119" y="829349"/>
                  <a:pt x="1497904" y="828374"/>
                </a:cubicBezTo>
                <a:cubicBezTo>
                  <a:pt x="1501014" y="828413"/>
                  <a:pt x="1504119" y="828639"/>
                  <a:pt x="1507202" y="829049"/>
                </a:cubicBezTo>
                <a:cubicBezTo>
                  <a:pt x="1510351" y="827887"/>
                  <a:pt x="1501128" y="827812"/>
                  <a:pt x="1502441" y="826762"/>
                </a:cubicBezTo>
                <a:cubicBezTo>
                  <a:pt x="1494305" y="826762"/>
                  <a:pt x="1486620" y="826762"/>
                  <a:pt x="1483058" y="826387"/>
                </a:cubicBezTo>
                <a:cubicBezTo>
                  <a:pt x="1483996" y="825787"/>
                  <a:pt x="1494305" y="826387"/>
                  <a:pt x="1496667" y="825787"/>
                </a:cubicBezTo>
                <a:cubicBezTo>
                  <a:pt x="1493400" y="825486"/>
                  <a:pt x="1490112" y="825486"/>
                  <a:pt x="1486845" y="825787"/>
                </a:cubicBezTo>
                <a:cubicBezTo>
                  <a:pt x="1479647" y="825787"/>
                  <a:pt x="1486545" y="824400"/>
                  <a:pt x="1485120" y="823838"/>
                </a:cubicBezTo>
                <a:cubicBezTo>
                  <a:pt x="1487595" y="824025"/>
                  <a:pt x="1490181" y="824175"/>
                  <a:pt x="1494680" y="824213"/>
                </a:cubicBezTo>
                <a:cubicBezTo>
                  <a:pt x="1499104" y="822863"/>
                  <a:pt x="1493893" y="821513"/>
                  <a:pt x="1491456" y="819976"/>
                </a:cubicBezTo>
                <a:cubicBezTo>
                  <a:pt x="1483958" y="819751"/>
                  <a:pt x="1499254" y="821963"/>
                  <a:pt x="1483658" y="821551"/>
                </a:cubicBezTo>
                <a:cubicBezTo>
                  <a:pt x="1488794" y="817014"/>
                  <a:pt x="1499742" y="814053"/>
                  <a:pt x="1478485" y="811429"/>
                </a:cubicBezTo>
                <a:cubicBezTo>
                  <a:pt x="1478485" y="810491"/>
                  <a:pt x="1490031" y="810904"/>
                  <a:pt x="1486545" y="809554"/>
                </a:cubicBezTo>
                <a:cubicBezTo>
                  <a:pt x="1490294" y="809554"/>
                  <a:pt x="1488832" y="810191"/>
                  <a:pt x="1489057" y="810566"/>
                </a:cubicBezTo>
                <a:cubicBezTo>
                  <a:pt x="1500304" y="809254"/>
                  <a:pt x="1473199" y="808429"/>
                  <a:pt x="1475523" y="806817"/>
                </a:cubicBezTo>
                <a:cubicBezTo>
                  <a:pt x="1475523" y="812103"/>
                  <a:pt x="1450682" y="817495"/>
                  <a:pt x="1445726" y="822739"/>
                </a:cubicBezTo>
                <a:lnTo>
                  <a:pt x="1447617" y="825684"/>
                </a:lnTo>
                <a:lnTo>
                  <a:pt x="1446768" y="826237"/>
                </a:lnTo>
                <a:lnTo>
                  <a:pt x="1447917" y="826151"/>
                </a:lnTo>
                <a:lnTo>
                  <a:pt x="1448758" y="827461"/>
                </a:lnTo>
                <a:lnTo>
                  <a:pt x="1451291" y="827001"/>
                </a:lnTo>
                <a:cubicBezTo>
                  <a:pt x="1452720" y="826349"/>
                  <a:pt x="1454416" y="825768"/>
                  <a:pt x="1460452" y="826049"/>
                </a:cubicBezTo>
                <a:lnTo>
                  <a:pt x="1460395" y="826215"/>
                </a:lnTo>
                <a:lnTo>
                  <a:pt x="1474511" y="824812"/>
                </a:lnTo>
                <a:cubicBezTo>
                  <a:pt x="1477097" y="826312"/>
                  <a:pt x="1469862" y="826799"/>
                  <a:pt x="1475261" y="828074"/>
                </a:cubicBezTo>
                <a:cubicBezTo>
                  <a:pt x="1482384" y="828074"/>
                  <a:pt x="1485870" y="827812"/>
                  <a:pt x="1485870" y="827099"/>
                </a:cubicBezTo>
                <a:cubicBezTo>
                  <a:pt x="1494868" y="826912"/>
                  <a:pt x="1482121" y="828636"/>
                  <a:pt x="1491381" y="828449"/>
                </a:cubicBezTo>
                <a:cubicBezTo>
                  <a:pt x="1478297" y="829836"/>
                  <a:pt x="1463151" y="830886"/>
                  <a:pt x="1467950" y="833285"/>
                </a:cubicBezTo>
                <a:lnTo>
                  <a:pt x="1459419" y="834052"/>
                </a:lnTo>
                <a:lnTo>
                  <a:pt x="1459656" y="834495"/>
                </a:lnTo>
                <a:cubicBezTo>
                  <a:pt x="1461026" y="835047"/>
                  <a:pt x="1463564" y="835291"/>
                  <a:pt x="1467950" y="835047"/>
                </a:cubicBezTo>
                <a:cubicBezTo>
                  <a:pt x="1467650" y="838421"/>
                  <a:pt x="1459515" y="838346"/>
                  <a:pt x="1459365" y="843182"/>
                </a:cubicBezTo>
                <a:cubicBezTo>
                  <a:pt x="1469075" y="842095"/>
                  <a:pt x="1463339" y="841833"/>
                  <a:pt x="1463414" y="839921"/>
                </a:cubicBezTo>
                <a:cubicBezTo>
                  <a:pt x="1472861" y="839358"/>
                  <a:pt x="1481334" y="839058"/>
                  <a:pt x="1479272" y="841608"/>
                </a:cubicBezTo>
                <a:cubicBezTo>
                  <a:pt x="1473574" y="842133"/>
                  <a:pt x="1473199" y="841233"/>
                  <a:pt x="1473086" y="840296"/>
                </a:cubicBezTo>
                <a:cubicBezTo>
                  <a:pt x="1465588" y="840895"/>
                  <a:pt x="1468812" y="844719"/>
                  <a:pt x="1475373" y="844045"/>
                </a:cubicBezTo>
                <a:cubicBezTo>
                  <a:pt x="1472861" y="845431"/>
                  <a:pt x="1467688" y="844794"/>
                  <a:pt x="1468962" y="843482"/>
                </a:cubicBezTo>
                <a:cubicBezTo>
                  <a:pt x="1460902" y="844307"/>
                  <a:pt x="1466226" y="847531"/>
                  <a:pt x="1474698" y="846406"/>
                </a:cubicBezTo>
                <a:cubicBezTo>
                  <a:pt x="1459028" y="846406"/>
                  <a:pt x="1468288" y="850155"/>
                  <a:pt x="1473011" y="852705"/>
                </a:cubicBezTo>
                <a:cubicBezTo>
                  <a:pt x="1485083" y="851767"/>
                  <a:pt x="1465288" y="848956"/>
                  <a:pt x="1480509" y="849293"/>
                </a:cubicBezTo>
                <a:cubicBezTo>
                  <a:pt x="1483471" y="866051"/>
                  <a:pt x="1480209" y="885658"/>
                  <a:pt x="1511213" y="902078"/>
                </a:cubicBezTo>
                <a:cubicBezTo>
                  <a:pt x="1510426" y="903016"/>
                  <a:pt x="1505065" y="902791"/>
                  <a:pt x="1501166" y="902978"/>
                </a:cubicBezTo>
                <a:cubicBezTo>
                  <a:pt x="1500004" y="904703"/>
                  <a:pt x="1503078" y="905453"/>
                  <a:pt x="1510276" y="905228"/>
                </a:cubicBezTo>
                <a:cubicBezTo>
                  <a:pt x="1496855" y="910589"/>
                  <a:pt x="1499629" y="919924"/>
                  <a:pt x="1507877" y="924235"/>
                </a:cubicBezTo>
                <a:cubicBezTo>
                  <a:pt x="1497717" y="920486"/>
                  <a:pt x="1499366" y="930796"/>
                  <a:pt x="1479984" y="929784"/>
                </a:cubicBezTo>
                <a:cubicBezTo>
                  <a:pt x="1479534" y="931171"/>
                  <a:pt x="1487482" y="934320"/>
                  <a:pt x="1478335" y="935220"/>
                </a:cubicBezTo>
                <a:cubicBezTo>
                  <a:pt x="1488382" y="936907"/>
                  <a:pt x="1495055" y="939343"/>
                  <a:pt x="1495617" y="943130"/>
                </a:cubicBezTo>
                <a:cubicBezTo>
                  <a:pt x="1472786" y="947816"/>
                  <a:pt x="1486470" y="956626"/>
                  <a:pt x="1492056" y="964274"/>
                </a:cubicBezTo>
                <a:cubicBezTo>
                  <a:pt x="1488919" y="965841"/>
                  <a:pt x="1485281" y="966071"/>
                  <a:pt x="1481971" y="964911"/>
                </a:cubicBezTo>
                <a:cubicBezTo>
                  <a:pt x="1478485" y="976158"/>
                  <a:pt x="1489469" y="989730"/>
                  <a:pt x="1483696" y="999327"/>
                </a:cubicBezTo>
                <a:cubicBezTo>
                  <a:pt x="1468700" y="998840"/>
                  <a:pt x="1478747" y="993554"/>
                  <a:pt x="1473311" y="991229"/>
                </a:cubicBezTo>
                <a:cubicBezTo>
                  <a:pt x="1466075" y="994791"/>
                  <a:pt x="1478260" y="1000827"/>
                  <a:pt x="1474736" y="1006225"/>
                </a:cubicBezTo>
                <a:cubicBezTo>
                  <a:pt x="1479309" y="1006225"/>
                  <a:pt x="1478110" y="1004388"/>
                  <a:pt x="1479122" y="1003264"/>
                </a:cubicBezTo>
                <a:cubicBezTo>
                  <a:pt x="1480322" y="1001202"/>
                  <a:pt x="1489956" y="1009562"/>
                  <a:pt x="1477472" y="1007875"/>
                </a:cubicBezTo>
                <a:cubicBezTo>
                  <a:pt x="1490519" y="1021221"/>
                  <a:pt x="1489244" y="1040378"/>
                  <a:pt x="1493668" y="1055599"/>
                </a:cubicBezTo>
                <a:cubicBezTo>
                  <a:pt x="1507989" y="1057849"/>
                  <a:pt x="1499216" y="1052750"/>
                  <a:pt x="1510876" y="1054137"/>
                </a:cubicBezTo>
                <a:cubicBezTo>
                  <a:pt x="1512188" y="1075956"/>
                  <a:pt x="1499366" y="1085179"/>
                  <a:pt x="1504615" y="1106060"/>
                </a:cubicBezTo>
                <a:cubicBezTo>
                  <a:pt x="1514812" y="1107523"/>
                  <a:pt x="1515337" y="1105648"/>
                  <a:pt x="1518636" y="1104748"/>
                </a:cubicBezTo>
                <a:cubicBezTo>
                  <a:pt x="1525347" y="1107972"/>
                  <a:pt x="1507202" y="1109697"/>
                  <a:pt x="1509076" y="1111946"/>
                </a:cubicBezTo>
                <a:cubicBezTo>
                  <a:pt x="1524672" y="1113258"/>
                  <a:pt x="1513687" y="1105348"/>
                  <a:pt x="1531083" y="1107298"/>
                </a:cubicBezTo>
                <a:cubicBezTo>
                  <a:pt x="1514175" y="1114158"/>
                  <a:pt x="1504840" y="1122294"/>
                  <a:pt x="1515187" y="1130766"/>
                </a:cubicBezTo>
                <a:cubicBezTo>
                  <a:pt x="1525047" y="1130166"/>
                  <a:pt x="1520736" y="1124543"/>
                  <a:pt x="1534269" y="1125180"/>
                </a:cubicBezTo>
                <a:cubicBezTo>
                  <a:pt x="1518636" y="1132678"/>
                  <a:pt x="1506077" y="1140663"/>
                  <a:pt x="1507277" y="1149961"/>
                </a:cubicBezTo>
                <a:cubicBezTo>
                  <a:pt x="1511215" y="1151617"/>
                  <a:pt x="1515417" y="1152557"/>
                  <a:pt x="1519686" y="1152735"/>
                </a:cubicBezTo>
                <a:cubicBezTo>
                  <a:pt x="1519873" y="1155884"/>
                  <a:pt x="1506602" y="1165632"/>
                  <a:pt x="1526696" y="1168668"/>
                </a:cubicBezTo>
                <a:cubicBezTo>
                  <a:pt x="1518561" y="1165669"/>
                  <a:pt x="1522348" y="1161920"/>
                  <a:pt x="1527259" y="1159108"/>
                </a:cubicBezTo>
                <a:cubicBezTo>
                  <a:pt x="1537381" y="1161508"/>
                  <a:pt x="1530595" y="1162595"/>
                  <a:pt x="1525047" y="1164507"/>
                </a:cubicBezTo>
                <a:cubicBezTo>
                  <a:pt x="1525272" y="1165444"/>
                  <a:pt x="1528121" y="1165257"/>
                  <a:pt x="1528271" y="1164844"/>
                </a:cubicBezTo>
                <a:cubicBezTo>
                  <a:pt x="1538506" y="1169081"/>
                  <a:pt x="1515899" y="1172717"/>
                  <a:pt x="1530333" y="1176316"/>
                </a:cubicBezTo>
                <a:cubicBezTo>
                  <a:pt x="1512338" y="1183252"/>
                  <a:pt x="1507164" y="1192549"/>
                  <a:pt x="1503640" y="1202372"/>
                </a:cubicBezTo>
                <a:cubicBezTo>
                  <a:pt x="1501878" y="1207283"/>
                  <a:pt x="1500509" y="1212316"/>
                  <a:pt x="1498031" y="1217175"/>
                </a:cubicBezTo>
                <a:lnTo>
                  <a:pt x="1495204" y="1220345"/>
                </a:lnTo>
                <a:lnTo>
                  <a:pt x="1502250" y="1224651"/>
                </a:lnTo>
                <a:lnTo>
                  <a:pt x="1499104" y="1224115"/>
                </a:lnTo>
                <a:lnTo>
                  <a:pt x="1493106" y="1222698"/>
                </a:lnTo>
                <a:lnTo>
                  <a:pt x="1485758" y="1230939"/>
                </a:lnTo>
                <a:cubicBezTo>
                  <a:pt x="1488288" y="1232813"/>
                  <a:pt x="1491775" y="1234632"/>
                  <a:pt x="1493579" y="1236361"/>
                </a:cubicBezTo>
                <a:lnTo>
                  <a:pt x="1492236" y="1239250"/>
                </a:lnTo>
                <a:lnTo>
                  <a:pt x="1495476" y="1238912"/>
                </a:lnTo>
                <a:lnTo>
                  <a:pt x="1496067" y="1243198"/>
                </a:lnTo>
                <a:lnTo>
                  <a:pt x="1492167" y="1239397"/>
                </a:lnTo>
                <a:lnTo>
                  <a:pt x="1491306" y="1241249"/>
                </a:lnTo>
                <a:cubicBezTo>
                  <a:pt x="1489544" y="1243798"/>
                  <a:pt x="1501128" y="1245222"/>
                  <a:pt x="1502216" y="1247547"/>
                </a:cubicBezTo>
                <a:cubicBezTo>
                  <a:pt x="1490256" y="1252308"/>
                  <a:pt x="1511700" y="1257557"/>
                  <a:pt x="1502403" y="1262018"/>
                </a:cubicBezTo>
                <a:cubicBezTo>
                  <a:pt x="1520661" y="1263292"/>
                  <a:pt x="1500379" y="1253058"/>
                  <a:pt x="1516349" y="1254520"/>
                </a:cubicBezTo>
                <a:cubicBezTo>
                  <a:pt x="1523360" y="1260743"/>
                  <a:pt x="1515075" y="1268204"/>
                  <a:pt x="1535094" y="1273490"/>
                </a:cubicBezTo>
                <a:cubicBezTo>
                  <a:pt x="1540905" y="1269441"/>
                  <a:pt x="1520698" y="1265017"/>
                  <a:pt x="1534307" y="1260331"/>
                </a:cubicBezTo>
                <a:cubicBezTo>
                  <a:pt x="1545029" y="1263630"/>
                  <a:pt x="1540118" y="1268204"/>
                  <a:pt x="1560550" y="1270715"/>
                </a:cubicBezTo>
                <a:cubicBezTo>
                  <a:pt x="1552189" y="1270715"/>
                  <a:pt x="1562837" y="1274127"/>
                  <a:pt x="1555976" y="1273340"/>
                </a:cubicBezTo>
                <a:cubicBezTo>
                  <a:pt x="1545141" y="1272440"/>
                  <a:pt x="1552489" y="1270153"/>
                  <a:pt x="1547578" y="1268803"/>
                </a:cubicBezTo>
                <a:cubicBezTo>
                  <a:pt x="1536744" y="1274727"/>
                  <a:pt x="1556576" y="1294184"/>
                  <a:pt x="1530445" y="1276076"/>
                </a:cubicBezTo>
                <a:cubicBezTo>
                  <a:pt x="1522423" y="1274727"/>
                  <a:pt x="1514775" y="1273565"/>
                  <a:pt x="1513537" y="1275139"/>
                </a:cubicBezTo>
                <a:cubicBezTo>
                  <a:pt x="1527596" y="1276039"/>
                  <a:pt x="1505402" y="1285411"/>
                  <a:pt x="1526209" y="1291597"/>
                </a:cubicBezTo>
                <a:cubicBezTo>
                  <a:pt x="1512450" y="1286199"/>
                  <a:pt x="1534494" y="1298458"/>
                  <a:pt x="1539106" y="1301007"/>
                </a:cubicBezTo>
                <a:cubicBezTo>
                  <a:pt x="1533894" y="1300482"/>
                  <a:pt x="1541280" y="1302807"/>
                  <a:pt x="1535132" y="1302019"/>
                </a:cubicBezTo>
                <a:cubicBezTo>
                  <a:pt x="1521635" y="1300220"/>
                  <a:pt x="1539218" y="1300482"/>
                  <a:pt x="1526509" y="1298270"/>
                </a:cubicBezTo>
                <a:cubicBezTo>
                  <a:pt x="1514175" y="1297933"/>
                  <a:pt x="1522085" y="1304794"/>
                  <a:pt x="1519011" y="1306818"/>
                </a:cubicBezTo>
                <a:cubicBezTo>
                  <a:pt x="1530258" y="1308430"/>
                  <a:pt x="1535469" y="1307455"/>
                  <a:pt x="1549003" y="1310080"/>
                </a:cubicBezTo>
                <a:cubicBezTo>
                  <a:pt x="1554214" y="1308280"/>
                  <a:pt x="1538843" y="1307793"/>
                  <a:pt x="1543979" y="1305993"/>
                </a:cubicBezTo>
                <a:cubicBezTo>
                  <a:pt x="1554102" y="1308280"/>
                  <a:pt x="1557363" y="1311054"/>
                  <a:pt x="1554026" y="1314241"/>
                </a:cubicBezTo>
                <a:cubicBezTo>
                  <a:pt x="1550652" y="1313454"/>
                  <a:pt x="1552564" y="1312329"/>
                  <a:pt x="1548290" y="1311617"/>
                </a:cubicBezTo>
                <a:cubicBezTo>
                  <a:pt x="1538506" y="1310717"/>
                  <a:pt x="1551552" y="1314241"/>
                  <a:pt x="1546454" y="1315366"/>
                </a:cubicBezTo>
                <a:cubicBezTo>
                  <a:pt x="1551027" y="1316191"/>
                  <a:pt x="1555564" y="1317015"/>
                  <a:pt x="1556538" y="1316228"/>
                </a:cubicBezTo>
                <a:cubicBezTo>
                  <a:pt x="1569473" y="1319490"/>
                  <a:pt x="1552414" y="1320764"/>
                  <a:pt x="1559988" y="1323426"/>
                </a:cubicBezTo>
                <a:cubicBezTo>
                  <a:pt x="1555339" y="1323913"/>
                  <a:pt x="1533370" y="1315591"/>
                  <a:pt x="1533070" y="1321327"/>
                </a:cubicBezTo>
                <a:cubicBezTo>
                  <a:pt x="1509864" y="1314616"/>
                  <a:pt x="1510576" y="1311092"/>
                  <a:pt x="1515562" y="1306968"/>
                </a:cubicBezTo>
                <a:cubicBezTo>
                  <a:pt x="1492431" y="1305656"/>
                  <a:pt x="1518299" y="1315853"/>
                  <a:pt x="1510501" y="1317465"/>
                </a:cubicBezTo>
                <a:cubicBezTo>
                  <a:pt x="1515854" y="1318090"/>
                  <a:pt x="1521130" y="1319258"/>
                  <a:pt x="1526247" y="1320952"/>
                </a:cubicBezTo>
                <a:cubicBezTo>
                  <a:pt x="1526659" y="1323913"/>
                  <a:pt x="1512451" y="1320689"/>
                  <a:pt x="1517174" y="1325113"/>
                </a:cubicBezTo>
                <a:cubicBezTo>
                  <a:pt x="1511718" y="1324760"/>
                  <a:pt x="1506314" y="1323830"/>
                  <a:pt x="1501054" y="1322339"/>
                </a:cubicBezTo>
                <a:cubicBezTo>
                  <a:pt x="1499667" y="1326688"/>
                  <a:pt x="1497305" y="1331749"/>
                  <a:pt x="1478897" y="1331336"/>
                </a:cubicBezTo>
                <a:cubicBezTo>
                  <a:pt x="1477435" y="1333061"/>
                  <a:pt x="1476385" y="1334785"/>
                  <a:pt x="1483396" y="1336173"/>
                </a:cubicBezTo>
                <a:cubicBezTo>
                  <a:pt x="1472149" y="1338272"/>
                  <a:pt x="1476160" y="1327625"/>
                  <a:pt x="1468025" y="1331824"/>
                </a:cubicBezTo>
                <a:cubicBezTo>
                  <a:pt x="1460527" y="1329687"/>
                  <a:pt x="1473948" y="1329799"/>
                  <a:pt x="1470724" y="1326688"/>
                </a:cubicBezTo>
                <a:cubicBezTo>
                  <a:pt x="1477492" y="1327631"/>
                  <a:pt x="1484325" y="1328032"/>
                  <a:pt x="1491156" y="1327887"/>
                </a:cubicBezTo>
                <a:cubicBezTo>
                  <a:pt x="1494905" y="1324926"/>
                  <a:pt x="1485645" y="1320052"/>
                  <a:pt x="1495655" y="1319002"/>
                </a:cubicBezTo>
                <a:cubicBezTo>
                  <a:pt x="1503153" y="1319827"/>
                  <a:pt x="1499592" y="1321214"/>
                  <a:pt x="1504615" y="1322151"/>
                </a:cubicBezTo>
                <a:cubicBezTo>
                  <a:pt x="1508139" y="1319790"/>
                  <a:pt x="1499067" y="1318103"/>
                  <a:pt x="1500866" y="1315816"/>
                </a:cubicBezTo>
                <a:lnTo>
                  <a:pt x="1490502" y="1313608"/>
                </a:lnTo>
                <a:lnTo>
                  <a:pt x="1491974" y="1317486"/>
                </a:lnTo>
                <a:lnTo>
                  <a:pt x="1486736" y="1312806"/>
                </a:lnTo>
                <a:lnTo>
                  <a:pt x="1481859" y="1311767"/>
                </a:lnTo>
                <a:lnTo>
                  <a:pt x="1485671" y="1311854"/>
                </a:lnTo>
                <a:lnTo>
                  <a:pt x="1483705" y="1310098"/>
                </a:lnTo>
                <a:lnTo>
                  <a:pt x="1484561" y="1309780"/>
                </a:lnTo>
                <a:lnTo>
                  <a:pt x="1483049" y="1308487"/>
                </a:lnTo>
                <a:cubicBezTo>
                  <a:pt x="1483808" y="1307606"/>
                  <a:pt x="1485327" y="1306687"/>
                  <a:pt x="1484821" y="1305881"/>
                </a:cubicBezTo>
                <a:cubicBezTo>
                  <a:pt x="1487840" y="1306955"/>
                  <a:pt x="1490952" y="1307746"/>
                  <a:pt x="1494118" y="1308243"/>
                </a:cubicBezTo>
                <a:cubicBezTo>
                  <a:pt x="1498992" y="1305619"/>
                  <a:pt x="1494118" y="1301607"/>
                  <a:pt x="1492431" y="1297483"/>
                </a:cubicBezTo>
                <a:cubicBezTo>
                  <a:pt x="1488682" y="1296640"/>
                  <a:pt x="1490435" y="1298130"/>
                  <a:pt x="1491213" y="1299419"/>
                </a:cubicBezTo>
                <a:lnTo>
                  <a:pt x="1491134" y="1299729"/>
                </a:lnTo>
                <a:lnTo>
                  <a:pt x="1493931" y="1302694"/>
                </a:lnTo>
                <a:lnTo>
                  <a:pt x="1493818" y="1302581"/>
                </a:lnTo>
                <a:lnTo>
                  <a:pt x="1489549" y="1300741"/>
                </a:lnTo>
                <a:lnTo>
                  <a:pt x="1484146" y="1300145"/>
                </a:lnTo>
                <a:lnTo>
                  <a:pt x="1485238" y="1298601"/>
                </a:lnTo>
                <a:lnTo>
                  <a:pt x="1481709" y="1296845"/>
                </a:lnTo>
                <a:cubicBezTo>
                  <a:pt x="1481709" y="1295046"/>
                  <a:pt x="1485195" y="1296433"/>
                  <a:pt x="1486882" y="1296170"/>
                </a:cubicBezTo>
                <a:lnTo>
                  <a:pt x="1486930" y="1296210"/>
                </a:lnTo>
                <a:lnTo>
                  <a:pt x="1493373" y="1287103"/>
                </a:lnTo>
                <a:cubicBezTo>
                  <a:pt x="1494662" y="1283200"/>
                  <a:pt x="1492600" y="1279470"/>
                  <a:pt x="1482496" y="1275102"/>
                </a:cubicBezTo>
                <a:cubicBezTo>
                  <a:pt x="1482909" y="1272928"/>
                  <a:pt x="1494156" y="1275327"/>
                  <a:pt x="1491081" y="1271616"/>
                </a:cubicBezTo>
                <a:cubicBezTo>
                  <a:pt x="1494830" y="1272328"/>
                  <a:pt x="1493181" y="1273415"/>
                  <a:pt x="1493293" y="1274352"/>
                </a:cubicBezTo>
                <a:cubicBezTo>
                  <a:pt x="1504990" y="1272515"/>
                  <a:pt x="1478297" y="1267267"/>
                  <a:pt x="1480959" y="1263743"/>
                </a:cubicBezTo>
                <a:cubicBezTo>
                  <a:pt x="1480022" y="1272290"/>
                  <a:pt x="1467763" y="1279301"/>
                  <a:pt x="1457828" y="1286424"/>
                </a:cubicBezTo>
                <a:cubicBezTo>
                  <a:pt x="1452861" y="1289985"/>
                  <a:pt x="1448446" y="1293547"/>
                  <a:pt x="1446220" y="1297380"/>
                </a:cubicBezTo>
                <a:lnTo>
                  <a:pt x="1447103" y="1304677"/>
                </a:lnTo>
                <a:lnTo>
                  <a:pt x="1446173" y="1305721"/>
                </a:lnTo>
                <a:lnTo>
                  <a:pt x="1445868" y="1305731"/>
                </a:lnTo>
                <a:lnTo>
                  <a:pt x="1445831" y="1306106"/>
                </a:lnTo>
                <a:lnTo>
                  <a:pt x="1446173" y="1305721"/>
                </a:lnTo>
                <a:lnTo>
                  <a:pt x="1447226" y="1305689"/>
                </a:lnTo>
                <a:lnTo>
                  <a:pt x="1447743" y="1309968"/>
                </a:lnTo>
                <a:lnTo>
                  <a:pt x="1431585" y="1307193"/>
                </a:lnTo>
                <a:cubicBezTo>
                  <a:pt x="1441407" y="1313417"/>
                  <a:pt x="1430273" y="1315104"/>
                  <a:pt x="1439346" y="1319565"/>
                </a:cubicBezTo>
                <a:cubicBezTo>
                  <a:pt x="1461464" y="1318628"/>
                  <a:pt x="1444257" y="1304756"/>
                  <a:pt x="1473986" y="1306443"/>
                </a:cubicBezTo>
                <a:cubicBezTo>
                  <a:pt x="1476011" y="1310455"/>
                  <a:pt x="1468738" y="1310530"/>
                  <a:pt x="1473611" y="1314391"/>
                </a:cubicBezTo>
                <a:cubicBezTo>
                  <a:pt x="1480622" y="1315703"/>
                  <a:pt x="1484146" y="1315516"/>
                  <a:pt x="1484408" y="1313829"/>
                </a:cubicBezTo>
                <a:cubicBezTo>
                  <a:pt x="1493368" y="1314766"/>
                  <a:pt x="1480322" y="1316903"/>
                  <a:pt x="1489357" y="1317878"/>
                </a:cubicBezTo>
                <a:cubicBezTo>
                  <a:pt x="1476011" y="1319190"/>
                  <a:pt x="1460640" y="1319115"/>
                  <a:pt x="1464389" y="1325563"/>
                </a:cubicBezTo>
                <a:cubicBezTo>
                  <a:pt x="1453592" y="1327138"/>
                  <a:pt x="1444632" y="1324214"/>
                  <a:pt x="1441257" y="1329312"/>
                </a:cubicBezTo>
                <a:cubicBezTo>
                  <a:pt x="1435372" y="1328375"/>
                  <a:pt x="1434884" y="1327213"/>
                  <a:pt x="1428698" y="1326276"/>
                </a:cubicBezTo>
                <a:cubicBezTo>
                  <a:pt x="1426749" y="1328000"/>
                  <a:pt x="1431998" y="1329462"/>
                  <a:pt x="1440470" y="1330774"/>
                </a:cubicBezTo>
                <a:cubicBezTo>
                  <a:pt x="1415052" y="1329500"/>
                  <a:pt x="1433572" y="1339622"/>
                  <a:pt x="1410741" y="1340222"/>
                </a:cubicBezTo>
                <a:cubicBezTo>
                  <a:pt x="1418726" y="1342996"/>
                  <a:pt x="1425324" y="1342396"/>
                  <a:pt x="1425399" y="1346108"/>
                </a:cubicBezTo>
                <a:cubicBezTo>
                  <a:pt x="1430574" y="1343678"/>
                  <a:pt x="1435584" y="1340910"/>
                  <a:pt x="1440395" y="1337822"/>
                </a:cubicBezTo>
                <a:cubicBezTo>
                  <a:pt x="1447668" y="1340972"/>
                  <a:pt x="1435334" y="1343333"/>
                  <a:pt x="1445119" y="1349069"/>
                </a:cubicBezTo>
                <a:cubicBezTo>
                  <a:pt x="1440733" y="1350719"/>
                  <a:pt x="1443094" y="1346445"/>
                  <a:pt x="1439870" y="1345733"/>
                </a:cubicBezTo>
                <a:cubicBezTo>
                  <a:pt x="1430798" y="1347832"/>
                  <a:pt x="1436571" y="1355068"/>
                  <a:pt x="1411266" y="1352856"/>
                </a:cubicBezTo>
                <a:cubicBezTo>
                  <a:pt x="1398894" y="1350606"/>
                  <a:pt x="1410441" y="1352069"/>
                  <a:pt x="1409204" y="1350119"/>
                </a:cubicBezTo>
                <a:cubicBezTo>
                  <a:pt x="1409204" y="1349332"/>
                  <a:pt x="1404574" y="1349210"/>
                  <a:pt x="1399887" y="1348797"/>
                </a:cubicBezTo>
                <a:lnTo>
                  <a:pt x="1398909" y="1348487"/>
                </a:lnTo>
                <a:lnTo>
                  <a:pt x="1394476" y="1351054"/>
                </a:lnTo>
                <a:cubicBezTo>
                  <a:pt x="1392840" y="1352067"/>
                  <a:pt x="1392990" y="1353941"/>
                  <a:pt x="1399944" y="1359265"/>
                </a:cubicBezTo>
                <a:cubicBezTo>
                  <a:pt x="1397657" y="1361402"/>
                  <a:pt x="1391472" y="1356116"/>
                  <a:pt x="1388472" y="1359265"/>
                </a:cubicBezTo>
                <a:cubicBezTo>
                  <a:pt x="1396495" y="1364813"/>
                  <a:pt x="1392221" y="1360914"/>
                  <a:pt x="1393534" y="1359602"/>
                </a:cubicBezTo>
                <a:cubicBezTo>
                  <a:pt x="1401032" y="1365338"/>
                  <a:pt x="1407705" y="1370662"/>
                  <a:pt x="1404556" y="1371074"/>
                </a:cubicBezTo>
                <a:cubicBezTo>
                  <a:pt x="1399907" y="1367737"/>
                  <a:pt x="1400169" y="1366875"/>
                  <a:pt x="1400807" y="1366163"/>
                </a:cubicBezTo>
                <a:cubicBezTo>
                  <a:pt x="1394846" y="1361814"/>
                  <a:pt x="1394883" y="1366463"/>
                  <a:pt x="1400207" y="1370287"/>
                </a:cubicBezTo>
                <a:cubicBezTo>
                  <a:pt x="1397433" y="1369612"/>
                  <a:pt x="1393909" y="1365863"/>
                  <a:pt x="1395708" y="1365750"/>
                </a:cubicBezTo>
                <a:cubicBezTo>
                  <a:pt x="1389072" y="1361102"/>
                  <a:pt x="1391172" y="1366650"/>
                  <a:pt x="1398257" y="1371449"/>
                </a:cubicBezTo>
                <a:cubicBezTo>
                  <a:pt x="1386298" y="1361364"/>
                  <a:pt x="1391171" y="1369687"/>
                  <a:pt x="1393196" y="1374598"/>
                </a:cubicBezTo>
                <a:cubicBezTo>
                  <a:pt x="1402831" y="1381908"/>
                  <a:pt x="1389447" y="1367100"/>
                  <a:pt x="1400694" y="1377185"/>
                </a:cubicBezTo>
                <a:lnTo>
                  <a:pt x="1391929" y="1392017"/>
                </a:lnTo>
                <a:lnTo>
                  <a:pt x="1394760" y="1399474"/>
                </a:lnTo>
                <a:cubicBezTo>
                  <a:pt x="1395463" y="1405669"/>
                  <a:pt x="1393776" y="1411039"/>
                  <a:pt x="1387459" y="1413064"/>
                </a:cubicBezTo>
                <a:lnTo>
                  <a:pt x="1387088" y="1408137"/>
                </a:lnTo>
                <a:lnTo>
                  <a:pt x="1386579" y="1412078"/>
                </a:lnTo>
                <a:cubicBezTo>
                  <a:pt x="1386973" y="1417561"/>
                  <a:pt x="1388529" y="1423972"/>
                  <a:pt x="1391734" y="1431732"/>
                </a:cubicBezTo>
                <a:cubicBezTo>
                  <a:pt x="1390609" y="1431732"/>
                  <a:pt x="1386860" y="1427983"/>
                  <a:pt x="1383936" y="1425397"/>
                </a:cubicBezTo>
                <a:cubicBezTo>
                  <a:pt x="1382099" y="1425622"/>
                  <a:pt x="1383936" y="1428171"/>
                  <a:pt x="1389222" y="1432895"/>
                </a:cubicBezTo>
                <a:cubicBezTo>
                  <a:pt x="1382812" y="1429895"/>
                  <a:pt x="1378800" y="1430233"/>
                  <a:pt x="1376813" y="1432332"/>
                </a:cubicBezTo>
                <a:cubicBezTo>
                  <a:pt x="1374842" y="1435359"/>
                  <a:pt x="1374770" y="1439244"/>
                  <a:pt x="1376626" y="1442342"/>
                </a:cubicBezTo>
                <a:cubicBezTo>
                  <a:pt x="1371527" y="1433044"/>
                  <a:pt x="1366841" y="1440130"/>
                  <a:pt x="1353532" y="1425996"/>
                </a:cubicBezTo>
                <a:cubicBezTo>
                  <a:pt x="1352482" y="1426446"/>
                  <a:pt x="1356381" y="1433494"/>
                  <a:pt x="1349371" y="1427758"/>
                </a:cubicBezTo>
                <a:cubicBezTo>
                  <a:pt x="1355631" y="1435706"/>
                  <a:pt x="1359043" y="1441705"/>
                  <a:pt x="1357356" y="1444141"/>
                </a:cubicBezTo>
                <a:cubicBezTo>
                  <a:pt x="1338611" y="1430570"/>
                  <a:pt x="1343710" y="1444966"/>
                  <a:pt x="1343747" y="1452764"/>
                </a:cubicBezTo>
                <a:cubicBezTo>
                  <a:pt x="1340644" y="1451276"/>
                  <a:pt x="1338039" y="1448919"/>
                  <a:pt x="1336249" y="1445978"/>
                </a:cubicBezTo>
                <a:cubicBezTo>
                  <a:pt x="1328077" y="1449240"/>
                  <a:pt x="1328751" y="1463374"/>
                  <a:pt x="1320504" y="1464049"/>
                </a:cubicBezTo>
                <a:cubicBezTo>
                  <a:pt x="1310231" y="1453139"/>
                  <a:pt x="1319754" y="1457750"/>
                  <a:pt x="1317017" y="1452802"/>
                </a:cubicBezTo>
                <a:cubicBezTo>
                  <a:pt x="1310269" y="1449315"/>
                  <a:pt x="1315967" y="1461012"/>
                  <a:pt x="1311094" y="1460899"/>
                </a:cubicBezTo>
                <a:cubicBezTo>
                  <a:pt x="1314355" y="1464086"/>
                  <a:pt x="1314318" y="1462436"/>
                  <a:pt x="1315555" y="1462624"/>
                </a:cubicBezTo>
                <a:cubicBezTo>
                  <a:pt x="1316792" y="1462811"/>
                  <a:pt x="1320279" y="1473271"/>
                  <a:pt x="1312256" y="1463599"/>
                </a:cubicBezTo>
                <a:cubicBezTo>
                  <a:pt x="1315293" y="1479120"/>
                  <a:pt x="1305845" y="1486843"/>
                  <a:pt x="1302021" y="1497339"/>
                </a:cubicBezTo>
                <a:cubicBezTo>
                  <a:pt x="1311056" y="1508586"/>
                  <a:pt x="1307232" y="1499926"/>
                  <a:pt x="1314768" y="1508849"/>
                </a:cubicBezTo>
                <a:lnTo>
                  <a:pt x="1304078" y="1515471"/>
                </a:lnTo>
                <a:lnTo>
                  <a:pt x="1313229" y="1520772"/>
                </a:lnTo>
                <a:cubicBezTo>
                  <a:pt x="1312836" y="1521578"/>
                  <a:pt x="1311870" y="1522365"/>
                  <a:pt x="1311570" y="1523171"/>
                </a:cubicBezTo>
                <a:lnTo>
                  <a:pt x="1313728" y="1525493"/>
                </a:lnTo>
                <a:lnTo>
                  <a:pt x="1295921" y="1521480"/>
                </a:lnTo>
                <a:lnTo>
                  <a:pt x="1291153" y="1525743"/>
                </a:lnTo>
                <a:lnTo>
                  <a:pt x="1295435" y="1529563"/>
                </a:lnTo>
                <a:cubicBezTo>
                  <a:pt x="1297771" y="1531011"/>
                  <a:pt x="1301073" y="1532496"/>
                  <a:pt x="1305993" y="1534043"/>
                </a:cubicBezTo>
                <a:cubicBezTo>
                  <a:pt x="1297708" y="1532693"/>
                  <a:pt x="1307268" y="1538804"/>
                  <a:pt x="1300670" y="1536780"/>
                </a:cubicBezTo>
                <a:cubicBezTo>
                  <a:pt x="1290135" y="1534118"/>
                  <a:pt x="1298120" y="1532168"/>
                  <a:pt x="1293659" y="1529731"/>
                </a:cubicBezTo>
                <a:lnTo>
                  <a:pt x="1290605" y="1533954"/>
                </a:lnTo>
                <a:lnTo>
                  <a:pt x="1296735" y="1539403"/>
                </a:lnTo>
                <a:cubicBezTo>
                  <a:pt x="1298328" y="1542627"/>
                  <a:pt x="1295742" y="1541231"/>
                  <a:pt x="1292785" y="1539338"/>
                </a:cubicBezTo>
                <a:lnTo>
                  <a:pt x="1288309" y="1537129"/>
                </a:lnTo>
                <a:lnTo>
                  <a:pt x="1288255" y="1537204"/>
                </a:lnTo>
                <a:lnTo>
                  <a:pt x="1288179" y="1537759"/>
                </a:lnTo>
                <a:lnTo>
                  <a:pt x="1292134" y="1541465"/>
                </a:lnTo>
                <a:cubicBezTo>
                  <a:pt x="1295906" y="1543743"/>
                  <a:pt x="1295807" y="1539609"/>
                  <a:pt x="1304271" y="1549563"/>
                </a:cubicBezTo>
                <a:lnTo>
                  <a:pt x="1287485" y="1542825"/>
                </a:lnTo>
                <a:lnTo>
                  <a:pt x="1287094" y="1545674"/>
                </a:lnTo>
                <a:cubicBezTo>
                  <a:pt x="1286773" y="1547858"/>
                  <a:pt x="1286198" y="1548999"/>
                  <a:pt x="1284407" y="1547888"/>
                </a:cubicBezTo>
                <a:lnTo>
                  <a:pt x="1283653" y="1547035"/>
                </a:lnTo>
                <a:lnTo>
                  <a:pt x="1281777" y="1550350"/>
                </a:lnTo>
                <a:cubicBezTo>
                  <a:pt x="1288937" y="1557061"/>
                  <a:pt x="1288712" y="1551063"/>
                  <a:pt x="1297860" y="1561035"/>
                </a:cubicBezTo>
                <a:cubicBezTo>
                  <a:pt x="1283051" y="1553837"/>
                  <a:pt x="1270755" y="1549076"/>
                  <a:pt x="1266931" y="1554886"/>
                </a:cubicBezTo>
                <a:cubicBezTo>
                  <a:pt x="1268855" y="1558664"/>
                  <a:pt x="1271289" y="1562158"/>
                  <a:pt x="1274166" y="1565271"/>
                </a:cubicBezTo>
                <a:lnTo>
                  <a:pt x="1272117" y="1565711"/>
                </a:lnTo>
                <a:lnTo>
                  <a:pt x="1275477" y="1569433"/>
                </a:lnTo>
                <a:cubicBezTo>
                  <a:pt x="1270491" y="1567896"/>
                  <a:pt x="1277052" y="1572095"/>
                  <a:pt x="1271203" y="1570071"/>
                </a:cubicBezTo>
                <a:lnTo>
                  <a:pt x="1266897" y="1568173"/>
                </a:lnTo>
                <a:lnTo>
                  <a:pt x="1266137" y="1570206"/>
                </a:lnTo>
                <a:lnTo>
                  <a:pt x="1271036" y="1578744"/>
                </a:lnTo>
                <a:lnTo>
                  <a:pt x="1271082" y="1578760"/>
                </a:lnTo>
                <a:lnTo>
                  <a:pt x="1270333" y="1572905"/>
                </a:lnTo>
                <a:cubicBezTo>
                  <a:pt x="1271542" y="1572403"/>
                  <a:pt x="1273866" y="1573088"/>
                  <a:pt x="1276266" y="1574081"/>
                </a:cubicBezTo>
                <a:lnTo>
                  <a:pt x="1277526" y="1577400"/>
                </a:lnTo>
                <a:lnTo>
                  <a:pt x="1278214" y="1576406"/>
                </a:lnTo>
                <a:cubicBezTo>
                  <a:pt x="1287511" y="1580980"/>
                  <a:pt x="1289836" y="1585067"/>
                  <a:pt x="1285487" y="1588666"/>
                </a:cubicBezTo>
                <a:cubicBezTo>
                  <a:pt x="1282375" y="1587129"/>
                  <a:pt x="1284662" y="1586004"/>
                  <a:pt x="1280613" y="1584354"/>
                </a:cubicBezTo>
                <a:cubicBezTo>
                  <a:pt x="1271166" y="1581580"/>
                  <a:pt x="1283013" y="1588291"/>
                  <a:pt x="1277539" y="1589003"/>
                </a:cubicBezTo>
                <a:cubicBezTo>
                  <a:pt x="1281813" y="1590840"/>
                  <a:pt x="1286087" y="1592752"/>
                  <a:pt x="1287287" y="1591740"/>
                </a:cubicBezTo>
                <a:cubicBezTo>
                  <a:pt x="1299096" y="1598076"/>
                  <a:pt x="1281701" y="1596951"/>
                  <a:pt x="1288336" y="1601637"/>
                </a:cubicBezTo>
                <a:cubicBezTo>
                  <a:pt x="1283538" y="1601637"/>
                  <a:pt x="1264455" y="1587129"/>
                  <a:pt x="1262093" y="1594439"/>
                </a:cubicBezTo>
                <a:cubicBezTo>
                  <a:pt x="1251671" y="1588178"/>
                  <a:pt x="1246929" y="1583970"/>
                  <a:pt x="1245579" y="1580769"/>
                </a:cubicBezTo>
                <a:lnTo>
                  <a:pt x="1246326" y="1579287"/>
                </a:lnTo>
                <a:lnTo>
                  <a:pt x="1241339" y="1580143"/>
                </a:lnTo>
                <a:lnTo>
                  <a:pt x="1242574" y="1582656"/>
                </a:lnTo>
                <a:cubicBezTo>
                  <a:pt x="1243145" y="1584296"/>
                  <a:pt x="1242983" y="1585516"/>
                  <a:pt x="1240912" y="1585704"/>
                </a:cubicBezTo>
                <a:cubicBezTo>
                  <a:pt x="1246060" y="1587380"/>
                  <a:pt x="1250945" y="1589778"/>
                  <a:pt x="1255420" y="1592827"/>
                </a:cubicBezTo>
                <a:cubicBezTo>
                  <a:pt x="1254858" y="1596576"/>
                  <a:pt x="1241811" y="1590128"/>
                  <a:pt x="1245073" y="1596576"/>
                </a:cubicBezTo>
                <a:cubicBezTo>
                  <a:pt x="1239816" y="1595137"/>
                  <a:pt x="1234773" y="1593007"/>
                  <a:pt x="1230077" y="1590240"/>
                </a:cubicBezTo>
                <a:cubicBezTo>
                  <a:pt x="1228783" y="1593313"/>
                  <a:pt x="1226465" y="1595843"/>
                  <a:pt x="1223516" y="1597401"/>
                </a:cubicBezTo>
                <a:lnTo>
                  <a:pt x="1222092" y="1598001"/>
                </a:lnTo>
                <a:cubicBezTo>
                  <a:pt x="1221470" y="1598161"/>
                  <a:pt x="1220877" y="1598414"/>
                  <a:pt x="1220330" y="1598750"/>
                </a:cubicBezTo>
                <a:cubicBezTo>
                  <a:pt x="1218898" y="1599488"/>
                  <a:pt x="1217389" y="1600067"/>
                  <a:pt x="1215831" y="1600475"/>
                </a:cubicBezTo>
                <a:lnTo>
                  <a:pt x="1210623" y="1600767"/>
                </a:lnTo>
                <a:lnTo>
                  <a:pt x="1212383" y="1605235"/>
                </a:lnTo>
                <a:cubicBezTo>
                  <a:pt x="1201624" y="1599162"/>
                  <a:pt x="1213208" y="1617944"/>
                  <a:pt x="1204398" y="1613670"/>
                </a:cubicBezTo>
                <a:cubicBezTo>
                  <a:pt x="1215945" y="1627842"/>
                  <a:pt x="1208147" y="1607035"/>
                  <a:pt x="1218119" y="1619519"/>
                </a:cubicBezTo>
                <a:lnTo>
                  <a:pt x="1215669" y="1628168"/>
                </a:lnTo>
                <a:lnTo>
                  <a:pt x="1216693" y="1627692"/>
                </a:lnTo>
                <a:cubicBezTo>
                  <a:pt x="1219609" y="1624497"/>
                  <a:pt x="1222069" y="1620914"/>
                  <a:pt x="1224004" y="1617045"/>
                </a:cubicBezTo>
                <a:cubicBezTo>
                  <a:pt x="1225724" y="1613474"/>
                  <a:pt x="1228300" y="1610384"/>
                  <a:pt x="1231501" y="1608048"/>
                </a:cubicBezTo>
                <a:cubicBezTo>
                  <a:pt x="1233426" y="1606832"/>
                  <a:pt x="1235563" y="1605993"/>
                  <a:pt x="1237800" y="1605573"/>
                </a:cubicBezTo>
                <a:cubicBezTo>
                  <a:pt x="1240755" y="1605438"/>
                  <a:pt x="1243713" y="1605754"/>
                  <a:pt x="1246572" y="1606511"/>
                </a:cubicBezTo>
                <a:cubicBezTo>
                  <a:pt x="1246865" y="1609741"/>
                  <a:pt x="1246377" y="1612994"/>
                  <a:pt x="1245148" y="1615996"/>
                </a:cubicBezTo>
                <a:cubicBezTo>
                  <a:pt x="1244069" y="1619436"/>
                  <a:pt x="1242267" y="1622607"/>
                  <a:pt x="1239862" y="1625293"/>
                </a:cubicBezTo>
                <a:cubicBezTo>
                  <a:pt x="1237327" y="1628029"/>
                  <a:pt x="1234062" y="1629981"/>
                  <a:pt x="1230452" y="1630917"/>
                </a:cubicBezTo>
                <a:cubicBezTo>
                  <a:pt x="1225783" y="1632060"/>
                  <a:pt x="1220906" y="1632047"/>
                  <a:pt x="1216243" y="1630879"/>
                </a:cubicBezTo>
                <a:cubicBezTo>
                  <a:pt x="1217293" y="1634816"/>
                  <a:pt x="1219289" y="1636690"/>
                  <a:pt x="1219861" y="1638354"/>
                </a:cubicBezTo>
                <a:lnTo>
                  <a:pt x="1218201" y="1640445"/>
                </a:lnTo>
                <a:lnTo>
                  <a:pt x="1219956" y="1644412"/>
                </a:lnTo>
                <a:cubicBezTo>
                  <a:pt x="1226254" y="1646324"/>
                  <a:pt x="1215157" y="1628891"/>
                  <a:pt x="1227004" y="1636164"/>
                </a:cubicBezTo>
                <a:cubicBezTo>
                  <a:pt x="1232365" y="1645949"/>
                  <a:pt x="1226404" y="1645012"/>
                  <a:pt x="1238776" y="1661582"/>
                </a:cubicBezTo>
                <a:cubicBezTo>
                  <a:pt x="1233190" y="1655359"/>
                  <a:pt x="1238326" y="1665331"/>
                  <a:pt x="1234127" y="1659745"/>
                </a:cubicBezTo>
                <a:cubicBezTo>
                  <a:pt x="1227379" y="1651273"/>
                  <a:pt x="1233677" y="1655322"/>
                  <a:pt x="1231128" y="1650935"/>
                </a:cubicBezTo>
                <a:cubicBezTo>
                  <a:pt x="1223114" y="1647505"/>
                  <a:pt x="1221955" y="1661367"/>
                  <a:pt x="1219092" y="1655859"/>
                </a:cubicBezTo>
                <a:lnTo>
                  <a:pt x="1215657" y="1643648"/>
                </a:lnTo>
                <a:lnTo>
                  <a:pt x="1214931" y="1644563"/>
                </a:lnTo>
                <a:lnTo>
                  <a:pt x="1204295" y="1636301"/>
                </a:lnTo>
                <a:lnTo>
                  <a:pt x="1204238" y="1636334"/>
                </a:lnTo>
                <a:cubicBezTo>
                  <a:pt x="1202959" y="1636872"/>
                  <a:pt x="1201691" y="1637655"/>
                  <a:pt x="1201378" y="1639498"/>
                </a:cubicBezTo>
                <a:lnTo>
                  <a:pt x="1202562" y="1643428"/>
                </a:lnTo>
                <a:lnTo>
                  <a:pt x="1203909" y="1642913"/>
                </a:lnTo>
                <a:cubicBezTo>
                  <a:pt x="1205671" y="1649005"/>
                  <a:pt x="1209205" y="1655285"/>
                  <a:pt x="1211515" y="1661836"/>
                </a:cubicBezTo>
                <a:lnTo>
                  <a:pt x="1211780" y="1682238"/>
                </a:lnTo>
                <a:lnTo>
                  <a:pt x="1208416" y="1679462"/>
                </a:lnTo>
                <a:lnTo>
                  <a:pt x="1208821" y="1682915"/>
                </a:lnTo>
                <a:lnTo>
                  <a:pt x="1207149" y="1678417"/>
                </a:lnTo>
                <a:lnTo>
                  <a:pt x="1204080" y="1675885"/>
                </a:lnTo>
                <a:lnTo>
                  <a:pt x="1202898" y="1677966"/>
                </a:lnTo>
                <a:cubicBezTo>
                  <a:pt x="1205410" y="1681902"/>
                  <a:pt x="1207884" y="1685801"/>
                  <a:pt x="1209009" y="1686064"/>
                </a:cubicBezTo>
                <a:cubicBezTo>
                  <a:pt x="1215457" y="1697686"/>
                  <a:pt x="1203423" y="1685689"/>
                  <a:pt x="1206722" y="1692999"/>
                </a:cubicBezTo>
                <a:cubicBezTo>
                  <a:pt x="1203348" y="1689775"/>
                  <a:pt x="1194163" y="1668331"/>
                  <a:pt x="1190376" y="1671518"/>
                </a:cubicBezTo>
                <a:lnTo>
                  <a:pt x="1188117" y="1665788"/>
                </a:lnTo>
                <a:lnTo>
                  <a:pt x="1185430" y="1664948"/>
                </a:lnTo>
                <a:lnTo>
                  <a:pt x="1186140" y="1666157"/>
                </a:lnTo>
                <a:lnTo>
                  <a:pt x="1183850" y="1664454"/>
                </a:lnTo>
                <a:lnTo>
                  <a:pt x="1173954" y="1661358"/>
                </a:lnTo>
                <a:lnTo>
                  <a:pt x="1176282" y="1659768"/>
                </a:lnTo>
                <a:lnTo>
                  <a:pt x="1168782" y="1647974"/>
                </a:lnTo>
                <a:cubicBezTo>
                  <a:pt x="1165033" y="1649474"/>
                  <a:pt x="1160572" y="1650861"/>
                  <a:pt x="1148838" y="1636502"/>
                </a:cubicBezTo>
                <a:cubicBezTo>
                  <a:pt x="1146851" y="1636502"/>
                  <a:pt x="1145089" y="1636502"/>
                  <a:pt x="1148838" y="1642763"/>
                </a:cubicBezTo>
                <a:cubicBezTo>
                  <a:pt x="1144564" y="1639014"/>
                  <a:pt x="1144723" y="1636390"/>
                  <a:pt x="1144976" y="1634234"/>
                </a:cubicBezTo>
                <a:lnTo>
                  <a:pt x="1143806" y="1632205"/>
                </a:lnTo>
                <a:lnTo>
                  <a:pt x="1141826" y="1633391"/>
                </a:lnTo>
                <a:cubicBezTo>
                  <a:pt x="1139440" y="1635633"/>
                  <a:pt x="1136937" y="1637748"/>
                  <a:pt x="1134328" y="1639727"/>
                </a:cubicBezTo>
                <a:lnTo>
                  <a:pt x="1130386" y="1641214"/>
                </a:lnTo>
                <a:lnTo>
                  <a:pt x="1131283" y="1643961"/>
                </a:lnTo>
                <a:lnTo>
                  <a:pt x="1135604" y="1645172"/>
                </a:lnTo>
                <a:cubicBezTo>
                  <a:pt x="1137169" y="1645359"/>
                  <a:pt x="1138772" y="1645594"/>
                  <a:pt x="1142014" y="1647187"/>
                </a:cubicBezTo>
                <a:cubicBezTo>
                  <a:pt x="1147413" y="1657459"/>
                  <a:pt x="1140890" y="1649286"/>
                  <a:pt x="1139353" y="1650936"/>
                </a:cubicBezTo>
                <a:cubicBezTo>
                  <a:pt x="1143102" y="1656672"/>
                  <a:pt x="1144639" y="1656222"/>
                  <a:pt x="1147263" y="1658846"/>
                </a:cubicBezTo>
                <a:cubicBezTo>
                  <a:pt x="1149287" y="1667806"/>
                  <a:pt x="1155848" y="1681977"/>
                  <a:pt x="1153336" y="1686101"/>
                </a:cubicBezTo>
                <a:cubicBezTo>
                  <a:pt x="1146776" y="1670281"/>
                  <a:pt x="1138153" y="1661171"/>
                  <a:pt x="1130580" y="1649474"/>
                </a:cubicBezTo>
                <a:lnTo>
                  <a:pt x="1130734" y="1649550"/>
                </a:lnTo>
                <a:lnTo>
                  <a:pt x="1128181" y="1648098"/>
                </a:lnTo>
                <a:lnTo>
                  <a:pt x="1128668" y="1652998"/>
                </a:lnTo>
                <a:lnTo>
                  <a:pt x="1128518" y="1653035"/>
                </a:lnTo>
                <a:lnTo>
                  <a:pt x="1123545" y="1644461"/>
                </a:lnTo>
                <a:lnTo>
                  <a:pt x="1121753" y="1643033"/>
                </a:lnTo>
                <a:lnTo>
                  <a:pt x="1109398" y="1640964"/>
                </a:lnTo>
                <a:cubicBezTo>
                  <a:pt x="1099388" y="1633466"/>
                  <a:pt x="1109735" y="1638939"/>
                  <a:pt x="1111310" y="1634066"/>
                </a:cubicBezTo>
                <a:cubicBezTo>
                  <a:pt x="1112397" y="1632191"/>
                  <a:pt x="1107561" y="1631104"/>
                  <a:pt x="1103099" y="1629342"/>
                </a:cubicBezTo>
                <a:cubicBezTo>
                  <a:pt x="1098638" y="1627580"/>
                  <a:pt x="1094777" y="1624843"/>
                  <a:pt x="1096914" y="1620682"/>
                </a:cubicBezTo>
                <a:cubicBezTo>
                  <a:pt x="1091328" y="1616933"/>
                  <a:pt x="1090315" y="1626605"/>
                  <a:pt x="1085029" y="1623906"/>
                </a:cubicBezTo>
                <a:cubicBezTo>
                  <a:pt x="1078394" y="1619557"/>
                  <a:pt x="1081918" y="1616933"/>
                  <a:pt x="1073520" y="1612321"/>
                </a:cubicBezTo>
                <a:cubicBezTo>
                  <a:pt x="1078431" y="1610334"/>
                  <a:pt x="1085479" y="1611684"/>
                  <a:pt x="1090240" y="1611347"/>
                </a:cubicBezTo>
                <a:cubicBezTo>
                  <a:pt x="1095002" y="1611010"/>
                  <a:pt x="1097513" y="1609022"/>
                  <a:pt x="1091777" y="1601675"/>
                </a:cubicBezTo>
                <a:cubicBezTo>
                  <a:pt x="1100962" y="1610447"/>
                  <a:pt x="1106473" y="1609885"/>
                  <a:pt x="1107261" y="1618807"/>
                </a:cubicBezTo>
                <a:cubicBezTo>
                  <a:pt x="1110747" y="1620194"/>
                  <a:pt x="1111834" y="1617795"/>
                  <a:pt x="1111010" y="1614796"/>
                </a:cubicBezTo>
                <a:lnTo>
                  <a:pt x="1109661" y="1612921"/>
                </a:lnTo>
                <a:lnTo>
                  <a:pt x="1106882" y="1611782"/>
                </a:lnTo>
                <a:cubicBezTo>
                  <a:pt x="1105436" y="1611180"/>
                  <a:pt x="1103760" y="1610106"/>
                  <a:pt x="1101545" y="1607875"/>
                </a:cubicBezTo>
                <a:lnTo>
                  <a:pt x="1093358" y="1597507"/>
                </a:lnTo>
                <a:lnTo>
                  <a:pt x="1089566" y="1598000"/>
                </a:lnTo>
                <a:cubicBezTo>
                  <a:pt x="1085121" y="1598785"/>
                  <a:pt x="1080838" y="1600305"/>
                  <a:pt x="1076894" y="1602499"/>
                </a:cubicBezTo>
                <a:cubicBezTo>
                  <a:pt x="1075193" y="1603517"/>
                  <a:pt x="1073652" y="1604781"/>
                  <a:pt x="1072320" y="1606248"/>
                </a:cubicBezTo>
                <a:cubicBezTo>
                  <a:pt x="1070963" y="1607709"/>
                  <a:pt x="1069895" y="1609414"/>
                  <a:pt x="1069171" y="1611272"/>
                </a:cubicBezTo>
                <a:lnTo>
                  <a:pt x="1068915" y="1621533"/>
                </a:lnTo>
                <a:lnTo>
                  <a:pt x="1069921" y="1620907"/>
                </a:lnTo>
                <a:cubicBezTo>
                  <a:pt x="1071046" y="1632754"/>
                  <a:pt x="1070034" y="1637628"/>
                  <a:pt x="1061374" y="1643176"/>
                </a:cubicBezTo>
                <a:lnTo>
                  <a:pt x="1061374" y="1643064"/>
                </a:lnTo>
                <a:cubicBezTo>
                  <a:pt x="1060586" y="1640102"/>
                  <a:pt x="1059724" y="1637215"/>
                  <a:pt x="1057325" y="1637927"/>
                </a:cubicBezTo>
                <a:cubicBezTo>
                  <a:pt x="1057793" y="1633991"/>
                  <a:pt x="1058862" y="1629792"/>
                  <a:pt x="1060854" y="1626549"/>
                </a:cubicBezTo>
                <a:lnTo>
                  <a:pt x="1066418" y="1623087"/>
                </a:lnTo>
                <a:lnTo>
                  <a:pt x="1062910" y="1618395"/>
                </a:lnTo>
                <a:cubicBezTo>
                  <a:pt x="1059862" y="1619788"/>
                  <a:pt x="1057594" y="1622469"/>
                  <a:pt x="1056725" y="1625705"/>
                </a:cubicBezTo>
                <a:cubicBezTo>
                  <a:pt x="1055787" y="1628780"/>
                  <a:pt x="1054738" y="1632716"/>
                  <a:pt x="1053763" y="1636090"/>
                </a:cubicBezTo>
                <a:cubicBezTo>
                  <a:pt x="1053103" y="1639273"/>
                  <a:pt x="1051369" y="1642132"/>
                  <a:pt x="1048852" y="1644188"/>
                </a:cubicBezTo>
                <a:lnTo>
                  <a:pt x="1039547" y="1644188"/>
                </a:lnTo>
                <a:lnTo>
                  <a:pt x="1040248" y="1646864"/>
                </a:lnTo>
                <a:lnTo>
                  <a:pt x="1038590" y="1650191"/>
                </a:lnTo>
                <a:lnTo>
                  <a:pt x="1039212" y="1652792"/>
                </a:lnTo>
                <a:cubicBezTo>
                  <a:pt x="1040304" y="1655819"/>
                  <a:pt x="1041297" y="1658884"/>
                  <a:pt x="1040679" y="1661620"/>
                </a:cubicBezTo>
                <a:cubicBezTo>
                  <a:pt x="1035018" y="1665369"/>
                  <a:pt x="1030594" y="1661620"/>
                  <a:pt x="1024446" y="1667619"/>
                </a:cubicBezTo>
                <a:lnTo>
                  <a:pt x="1019480" y="1659377"/>
                </a:lnTo>
                <a:lnTo>
                  <a:pt x="1017029" y="1660136"/>
                </a:lnTo>
                <a:lnTo>
                  <a:pt x="1018615" y="1657940"/>
                </a:lnTo>
                <a:lnTo>
                  <a:pt x="1012028" y="1647008"/>
                </a:lnTo>
                <a:lnTo>
                  <a:pt x="1008290" y="1647029"/>
                </a:lnTo>
                <a:lnTo>
                  <a:pt x="1004007" y="1650985"/>
                </a:lnTo>
                <a:lnTo>
                  <a:pt x="1004726" y="1655997"/>
                </a:lnTo>
                <a:lnTo>
                  <a:pt x="1003366" y="1659020"/>
                </a:lnTo>
                <a:lnTo>
                  <a:pt x="1006639" y="1659446"/>
                </a:lnTo>
                <a:lnTo>
                  <a:pt x="1006564" y="1659446"/>
                </a:lnTo>
                <a:cubicBezTo>
                  <a:pt x="1007042" y="1660139"/>
                  <a:pt x="1006150" y="1660149"/>
                  <a:pt x="1004711" y="1659854"/>
                </a:cubicBezTo>
                <a:lnTo>
                  <a:pt x="1003181" y="1659432"/>
                </a:lnTo>
                <a:lnTo>
                  <a:pt x="999665" y="1667244"/>
                </a:lnTo>
                <a:lnTo>
                  <a:pt x="989423" y="1669325"/>
                </a:lnTo>
                <a:lnTo>
                  <a:pt x="988916" y="1671827"/>
                </a:lnTo>
                <a:lnTo>
                  <a:pt x="976566" y="1672992"/>
                </a:lnTo>
                <a:lnTo>
                  <a:pt x="976309" y="1674930"/>
                </a:lnTo>
                <a:lnTo>
                  <a:pt x="974957" y="1673144"/>
                </a:lnTo>
                <a:lnTo>
                  <a:pt x="968362" y="1673767"/>
                </a:lnTo>
                <a:lnTo>
                  <a:pt x="968250" y="1673767"/>
                </a:lnTo>
                <a:cubicBezTo>
                  <a:pt x="972486" y="1678416"/>
                  <a:pt x="977735" y="1678603"/>
                  <a:pt x="971061" y="1681490"/>
                </a:cubicBezTo>
                <a:lnTo>
                  <a:pt x="960815" y="1677237"/>
                </a:lnTo>
                <a:lnTo>
                  <a:pt x="959843" y="1680409"/>
                </a:lnTo>
                <a:lnTo>
                  <a:pt x="960714" y="1680215"/>
                </a:lnTo>
                <a:lnTo>
                  <a:pt x="970630" y="1688107"/>
                </a:lnTo>
                <a:lnTo>
                  <a:pt x="973020" y="1685263"/>
                </a:lnTo>
                <a:cubicBezTo>
                  <a:pt x="975307" y="1684284"/>
                  <a:pt x="977809" y="1683496"/>
                  <a:pt x="978671" y="1681228"/>
                </a:cubicBezTo>
                <a:cubicBezTo>
                  <a:pt x="980246" y="1685165"/>
                  <a:pt x="981820" y="1689288"/>
                  <a:pt x="983395" y="1693337"/>
                </a:cubicBezTo>
                <a:lnTo>
                  <a:pt x="983357" y="1693450"/>
                </a:lnTo>
                <a:cubicBezTo>
                  <a:pt x="980190" y="1688089"/>
                  <a:pt x="977612" y="1688407"/>
                  <a:pt x="975278" y="1689532"/>
                </a:cubicBezTo>
                <a:lnTo>
                  <a:pt x="972845" y="1689870"/>
                </a:lnTo>
                <a:lnTo>
                  <a:pt x="973845" y="1690665"/>
                </a:lnTo>
                <a:cubicBezTo>
                  <a:pt x="978240" y="1694152"/>
                  <a:pt x="981802" y="1697610"/>
                  <a:pt x="981971" y="1700947"/>
                </a:cubicBezTo>
                <a:lnTo>
                  <a:pt x="981896" y="1700947"/>
                </a:lnTo>
                <a:lnTo>
                  <a:pt x="964520" y="1694488"/>
                </a:lnTo>
                <a:lnTo>
                  <a:pt x="961459" y="1698811"/>
                </a:lnTo>
                <a:cubicBezTo>
                  <a:pt x="960423" y="1700227"/>
                  <a:pt x="959739" y="1701998"/>
                  <a:pt x="960489" y="1705297"/>
                </a:cubicBezTo>
                <a:cubicBezTo>
                  <a:pt x="957040" y="1699467"/>
                  <a:pt x="953450" y="1695522"/>
                  <a:pt x="950877" y="1691552"/>
                </a:cubicBezTo>
                <a:lnTo>
                  <a:pt x="950762" y="1691096"/>
                </a:lnTo>
                <a:lnTo>
                  <a:pt x="940432" y="1689063"/>
                </a:lnTo>
                <a:cubicBezTo>
                  <a:pt x="941576" y="1687975"/>
                  <a:pt x="943638" y="1687750"/>
                  <a:pt x="943820" y="1687296"/>
                </a:cubicBezTo>
                <a:lnTo>
                  <a:pt x="938642" y="1685231"/>
                </a:lnTo>
                <a:lnTo>
                  <a:pt x="936383" y="1687911"/>
                </a:lnTo>
                <a:cubicBezTo>
                  <a:pt x="934715" y="1688680"/>
                  <a:pt x="932503" y="1688464"/>
                  <a:pt x="929447" y="1686365"/>
                </a:cubicBezTo>
                <a:lnTo>
                  <a:pt x="931559" y="1689297"/>
                </a:lnTo>
                <a:lnTo>
                  <a:pt x="931824" y="1689194"/>
                </a:lnTo>
                <a:cubicBezTo>
                  <a:pt x="933881" y="1689438"/>
                  <a:pt x="936177" y="1689869"/>
                  <a:pt x="936758" y="1688950"/>
                </a:cubicBezTo>
                <a:cubicBezTo>
                  <a:pt x="940657" y="1690862"/>
                  <a:pt x="941444" y="1692924"/>
                  <a:pt x="940845" y="1694799"/>
                </a:cubicBezTo>
                <a:lnTo>
                  <a:pt x="940732" y="1694799"/>
                </a:lnTo>
                <a:lnTo>
                  <a:pt x="933822" y="1692439"/>
                </a:lnTo>
                <a:lnTo>
                  <a:pt x="936008" y="1695475"/>
                </a:lnTo>
                <a:cubicBezTo>
                  <a:pt x="933554" y="1694691"/>
                  <a:pt x="931048" y="1694078"/>
                  <a:pt x="928510" y="1693638"/>
                </a:cubicBezTo>
                <a:cubicBezTo>
                  <a:pt x="925531" y="1693151"/>
                  <a:pt x="922527" y="1692838"/>
                  <a:pt x="919512" y="1692701"/>
                </a:cubicBezTo>
                <a:lnTo>
                  <a:pt x="910901" y="1693388"/>
                </a:lnTo>
                <a:lnTo>
                  <a:pt x="910215" y="1694485"/>
                </a:lnTo>
                <a:lnTo>
                  <a:pt x="908694" y="1694213"/>
                </a:lnTo>
                <a:lnTo>
                  <a:pt x="902867" y="1696674"/>
                </a:lnTo>
                <a:cubicBezTo>
                  <a:pt x="903392" y="1706647"/>
                  <a:pt x="907816" y="1700723"/>
                  <a:pt x="907853" y="1712908"/>
                </a:cubicBezTo>
                <a:cubicBezTo>
                  <a:pt x="905416" y="1714257"/>
                  <a:pt x="901030" y="1712308"/>
                  <a:pt x="897993" y="1712045"/>
                </a:cubicBezTo>
                <a:cubicBezTo>
                  <a:pt x="894957" y="1711783"/>
                  <a:pt x="892782" y="1713395"/>
                  <a:pt x="893982" y="1722018"/>
                </a:cubicBezTo>
                <a:cubicBezTo>
                  <a:pt x="888921" y="1722205"/>
                  <a:pt x="888583" y="1714070"/>
                  <a:pt x="881835" y="1714520"/>
                </a:cubicBezTo>
                <a:cubicBezTo>
                  <a:pt x="883710" y="1724079"/>
                  <a:pt x="883785" y="1718269"/>
                  <a:pt x="886634" y="1718269"/>
                </a:cubicBezTo>
                <a:cubicBezTo>
                  <a:pt x="887871" y="1727603"/>
                  <a:pt x="888583" y="1736114"/>
                  <a:pt x="884909" y="1734314"/>
                </a:cubicBezTo>
                <a:cubicBezTo>
                  <a:pt x="883935" y="1728691"/>
                  <a:pt x="885097" y="1728203"/>
                  <a:pt x="886521" y="1727978"/>
                </a:cubicBezTo>
                <a:cubicBezTo>
                  <a:pt x="885134" y="1720743"/>
                  <a:pt x="880185" y="1724229"/>
                  <a:pt x="881310" y="1730677"/>
                </a:cubicBezTo>
                <a:cubicBezTo>
                  <a:pt x="879248" y="1728278"/>
                  <a:pt x="879923" y="1723179"/>
                  <a:pt x="881760" y="1724229"/>
                </a:cubicBezTo>
                <a:cubicBezTo>
                  <a:pt x="880298" y="1716206"/>
                  <a:pt x="876174" y="1721867"/>
                  <a:pt x="878011" y="1730228"/>
                </a:cubicBezTo>
                <a:cubicBezTo>
                  <a:pt x="877074" y="1714594"/>
                  <a:pt x="873062" y="1724079"/>
                  <a:pt x="869951" y="1729066"/>
                </a:cubicBezTo>
                <a:cubicBezTo>
                  <a:pt x="871488" y="1741062"/>
                  <a:pt x="874300" y="1721005"/>
                  <a:pt x="874487" y="1736226"/>
                </a:cubicBezTo>
                <a:cubicBezTo>
                  <a:pt x="869126" y="1737351"/>
                  <a:pt x="864215" y="1737988"/>
                  <a:pt x="859491" y="1738813"/>
                </a:cubicBezTo>
                <a:cubicBezTo>
                  <a:pt x="854882" y="1739516"/>
                  <a:pt x="850376" y="1740775"/>
                  <a:pt x="846070" y="1742562"/>
                </a:cubicBezTo>
                <a:cubicBezTo>
                  <a:pt x="837147" y="1746311"/>
                  <a:pt x="828450" y="1753546"/>
                  <a:pt x="820764" y="1769367"/>
                </a:cubicBezTo>
                <a:cubicBezTo>
                  <a:pt x="819790" y="1768617"/>
                  <a:pt x="819790" y="1763256"/>
                  <a:pt x="819490" y="1759395"/>
                </a:cubicBezTo>
                <a:cubicBezTo>
                  <a:pt x="817690" y="1758307"/>
                  <a:pt x="817053" y="1761382"/>
                  <a:pt x="817540" y="1768580"/>
                </a:cubicBezTo>
                <a:cubicBezTo>
                  <a:pt x="811692" y="1755421"/>
                  <a:pt x="802544" y="1758495"/>
                  <a:pt x="798346" y="1766855"/>
                </a:cubicBezTo>
                <a:cubicBezTo>
                  <a:pt x="801907" y="1756583"/>
                  <a:pt x="791485" y="1758570"/>
                  <a:pt x="791897" y="1739150"/>
                </a:cubicBezTo>
                <a:cubicBezTo>
                  <a:pt x="790473" y="1738775"/>
                  <a:pt x="787549" y="1746648"/>
                  <a:pt x="786349" y="1737651"/>
                </a:cubicBezTo>
                <a:lnTo>
                  <a:pt x="785503" y="1739616"/>
                </a:lnTo>
                <a:lnTo>
                  <a:pt x="777164" y="1743236"/>
                </a:lnTo>
                <a:lnTo>
                  <a:pt x="781577" y="1748746"/>
                </a:lnTo>
                <a:lnTo>
                  <a:pt x="778851" y="1755084"/>
                </a:lnTo>
                <a:cubicBezTo>
                  <a:pt x="773452" y="1732590"/>
                  <a:pt x="765017" y="1746461"/>
                  <a:pt x="757482" y="1752234"/>
                </a:cubicBezTo>
                <a:cubicBezTo>
                  <a:pt x="755828" y="1749160"/>
                  <a:pt x="755503" y="1745544"/>
                  <a:pt x="756582" y="1742224"/>
                </a:cubicBezTo>
                <a:cubicBezTo>
                  <a:pt x="745335" y="1739038"/>
                  <a:pt x="731801" y="1749985"/>
                  <a:pt x="721979" y="1744699"/>
                </a:cubicBezTo>
                <a:cubicBezTo>
                  <a:pt x="722204" y="1729703"/>
                  <a:pt x="727715" y="1739600"/>
                  <a:pt x="729927" y="1734089"/>
                </a:cubicBezTo>
                <a:cubicBezTo>
                  <a:pt x="726178" y="1726928"/>
                  <a:pt x="720404" y="1739338"/>
                  <a:pt x="714931" y="1735889"/>
                </a:cubicBezTo>
                <a:cubicBezTo>
                  <a:pt x="714931" y="1740463"/>
                  <a:pt x="716843" y="1739263"/>
                  <a:pt x="718005" y="1740200"/>
                </a:cubicBezTo>
                <a:cubicBezTo>
                  <a:pt x="720067" y="1741400"/>
                  <a:pt x="711857" y="1751185"/>
                  <a:pt x="713319" y="1738663"/>
                </a:cubicBezTo>
                <a:cubicBezTo>
                  <a:pt x="700160" y="1752009"/>
                  <a:pt x="680740" y="1750809"/>
                  <a:pt x="665407" y="1755571"/>
                </a:cubicBezTo>
                <a:cubicBezTo>
                  <a:pt x="663270" y="1769929"/>
                  <a:pt x="668331" y="1761082"/>
                  <a:pt x="667056" y="1772741"/>
                </a:cubicBezTo>
                <a:cubicBezTo>
                  <a:pt x="644900" y="1774240"/>
                  <a:pt x="635453" y="1761494"/>
                  <a:pt x="614233" y="1766743"/>
                </a:cubicBezTo>
                <a:cubicBezTo>
                  <a:pt x="612771" y="1776978"/>
                  <a:pt x="614683" y="1777465"/>
                  <a:pt x="615621" y="1780764"/>
                </a:cubicBezTo>
                <a:cubicBezTo>
                  <a:pt x="612321" y="1787512"/>
                  <a:pt x="610522" y="1769517"/>
                  <a:pt x="608123" y="1771204"/>
                </a:cubicBezTo>
                <a:cubicBezTo>
                  <a:pt x="606810" y="1786837"/>
                  <a:pt x="614833" y="1775815"/>
                  <a:pt x="612921" y="1793210"/>
                </a:cubicBezTo>
                <a:cubicBezTo>
                  <a:pt x="605836" y="1776340"/>
                  <a:pt x="597738" y="1766967"/>
                  <a:pt x="588928" y="1777165"/>
                </a:cubicBezTo>
                <a:cubicBezTo>
                  <a:pt x="589528" y="1787062"/>
                  <a:pt x="595301" y="1782788"/>
                  <a:pt x="594589" y="1796322"/>
                </a:cubicBezTo>
                <a:cubicBezTo>
                  <a:pt x="586716" y="1780539"/>
                  <a:pt x="578956" y="1768055"/>
                  <a:pt x="569246" y="1769179"/>
                </a:cubicBezTo>
                <a:cubicBezTo>
                  <a:pt x="567436" y="1773079"/>
                  <a:pt x="566405" y="1777294"/>
                  <a:pt x="566209" y="1781588"/>
                </a:cubicBezTo>
                <a:cubicBezTo>
                  <a:pt x="562985" y="1781588"/>
                  <a:pt x="552075" y="1768205"/>
                  <a:pt x="548326" y="1788149"/>
                </a:cubicBezTo>
                <a:cubicBezTo>
                  <a:pt x="552075" y="1780164"/>
                  <a:pt x="556124" y="1784063"/>
                  <a:pt x="559273" y="1789011"/>
                </a:cubicBezTo>
                <a:cubicBezTo>
                  <a:pt x="556537" y="1799096"/>
                  <a:pt x="555300" y="1792273"/>
                  <a:pt x="553200" y="1786650"/>
                </a:cubicBezTo>
                <a:cubicBezTo>
                  <a:pt x="552188" y="1786875"/>
                  <a:pt x="552338" y="1789724"/>
                  <a:pt x="552825" y="1789874"/>
                </a:cubicBezTo>
                <a:cubicBezTo>
                  <a:pt x="550388" y="1794935"/>
                  <a:pt x="547989" y="1791748"/>
                  <a:pt x="545777" y="1789086"/>
                </a:cubicBezTo>
                <a:cubicBezTo>
                  <a:pt x="543565" y="1786425"/>
                  <a:pt x="541466" y="1784325"/>
                  <a:pt x="539179" y="1791448"/>
                </a:cubicBezTo>
                <a:cubicBezTo>
                  <a:pt x="535036" y="1782207"/>
                  <a:pt x="529985" y="1776171"/>
                  <a:pt x="524277" y="1771850"/>
                </a:cubicBezTo>
                <a:lnTo>
                  <a:pt x="507390" y="1763508"/>
                </a:lnTo>
                <a:lnTo>
                  <a:pt x="505513" y="1765842"/>
                </a:lnTo>
                <a:cubicBezTo>
                  <a:pt x="501764" y="1767979"/>
                  <a:pt x="497603" y="1769966"/>
                  <a:pt x="493291" y="1772628"/>
                </a:cubicBezTo>
                <a:cubicBezTo>
                  <a:pt x="488379" y="1775683"/>
                  <a:pt x="483816" y="1779266"/>
                  <a:pt x="479683" y="1783313"/>
                </a:cubicBezTo>
                <a:cubicBezTo>
                  <a:pt x="479683" y="1778964"/>
                  <a:pt x="481557" y="1773415"/>
                  <a:pt x="476833" y="1773415"/>
                </a:cubicBezTo>
                <a:cubicBezTo>
                  <a:pt x="474959" y="1786049"/>
                  <a:pt x="471772" y="1797296"/>
                  <a:pt x="466486" y="1804907"/>
                </a:cubicBezTo>
                <a:cubicBezTo>
                  <a:pt x="462173" y="1812357"/>
                  <a:pt x="453677" y="1816336"/>
                  <a:pt x="445192" y="1814879"/>
                </a:cubicBezTo>
                <a:cubicBezTo>
                  <a:pt x="443318" y="1819603"/>
                  <a:pt x="447629" y="1815141"/>
                  <a:pt x="449578" y="1817953"/>
                </a:cubicBezTo>
                <a:cubicBezTo>
                  <a:pt x="439869" y="1830962"/>
                  <a:pt x="435670" y="1825676"/>
                  <a:pt x="428472" y="1838985"/>
                </a:cubicBezTo>
                <a:cubicBezTo>
                  <a:pt x="426447" y="1842734"/>
                  <a:pt x="427722" y="1842284"/>
                  <a:pt x="429671" y="1841722"/>
                </a:cubicBezTo>
                <a:cubicBezTo>
                  <a:pt x="431621" y="1841159"/>
                  <a:pt x="434170" y="1840447"/>
                  <a:pt x="434995" y="1843671"/>
                </a:cubicBezTo>
                <a:cubicBezTo>
                  <a:pt x="429259" y="1854468"/>
                  <a:pt x="424160" y="1835311"/>
                  <a:pt x="418125" y="1851619"/>
                </a:cubicBezTo>
                <a:cubicBezTo>
                  <a:pt x="412164" y="1847495"/>
                  <a:pt x="404216" y="1846220"/>
                  <a:pt x="397505" y="1844121"/>
                </a:cubicBezTo>
                <a:cubicBezTo>
                  <a:pt x="390795" y="1842022"/>
                  <a:pt x="384796" y="1839435"/>
                  <a:pt x="382509" y="1833474"/>
                </a:cubicBezTo>
                <a:cubicBezTo>
                  <a:pt x="385883" y="1830737"/>
                  <a:pt x="388433" y="1832087"/>
                  <a:pt x="391807" y="1828863"/>
                </a:cubicBezTo>
                <a:cubicBezTo>
                  <a:pt x="386289" y="1823589"/>
                  <a:pt x="380054" y="1819121"/>
                  <a:pt x="373287" y="1815591"/>
                </a:cubicBezTo>
                <a:cubicBezTo>
                  <a:pt x="370063" y="1813867"/>
                  <a:pt x="366689" y="1812292"/>
                  <a:pt x="363352" y="1810718"/>
                </a:cubicBezTo>
                <a:lnTo>
                  <a:pt x="353980" y="1806144"/>
                </a:lnTo>
                <a:cubicBezTo>
                  <a:pt x="341421" y="1799846"/>
                  <a:pt x="331486" y="1792348"/>
                  <a:pt x="329911" y="1778364"/>
                </a:cubicBezTo>
                <a:cubicBezTo>
                  <a:pt x="329611" y="1773078"/>
                  <a:pt x="322788" y="1779301"/>
                  <a:pt x="319414" y="1779339"/>
                </a:cubicBezTo>
                <a:cubicBezTo>
                  <a:pt x="320739" y="1777950"/>
                  <a:pt x="321439" y="1776080"/>
                  <a:pt x="321355" y="1774163"/>
                </a:cubicBezTo>
                <a:cubicBezTo>
                  <a:pt x="321270" y="1772245"/>
                  <a:pt x="320407" y="1770445"/>
                  <a:pt x="318964" y="1769179"/>
                </a:cubicBezTo>
                <a:lnTo>
                  <a:pt x="314576" y="1761306"/>
                </a:lnTo>
                <a:lnTo>
                  <a:pt x="312703" y="1762557"/>
                </a:lnTo>
                <a:lnTo>
                  <a:pt x="305856" y="1759123"/>
                </a:lnTo>
                <a:lnTo>
                  <a:pt x="305393" y="1771691"/>
                </a:lnTo>
                <a:cubicBezTo>
                  <a:pt x="308489" y="1781510"/>
                  <a:pt x="316257" y="1789151"/>
                  <a:pt x="326125" y="1792085"/>
                </a:cubicBezTo>
                <a:cubicBezTo>
                  <a:pt x="325337" y="1800183"/>
                  <a:pt x="317052" y="1794897"/>
                  <a:pt x="313566" y="1796547"/>
                </a:cubicBezTo>
                <a:cubicBezTo>
                  <a:pt x="317315" y="1801983"/>
                  <a:pt x="321851" y="1802357"/>
                  <a:pt x="326500" y="1803370"/>
                </a:cubicBezTo>
                <a:cubicBezTo>
                  <a:pt x="328945" y="1803778"/>
                  <a:pt x="331280" y="1804684"/>
                  <a:pt x="333360" y="1806031"/>
                </a:cubicBezTo>
                <a:cubicBezTo>
                  <a:pt x="336361" y="1808051"/>
                  <a:pt x="338830" y="1810765"/>
                  <a:pt x="340558" y="1813942"/>
                </a:cubicBezTo>
                <a:cubicBezTo>
                  <a:pt x="335922" y="1814241"/>
                  <a:pt x="331269" y="1813747"/>
                  <a:pt x="326800" y="1812480"/>
                </a:cubicBezTo>
                <a:cubicBezTo>
                  <a:pt x="322819" y="1811297"/>
                  <a:pt x="319059" y="1809474"/>
                  <a:pt x="315665" y="1807081"/>
                </a:cubicBezTo>
                <a:cubicBezTo>
                  <a:pt x="309306" y="1802537"/>
                  <a:pt x="303776" y="1796931"/>
                  <a:pt x="299320" y="1790511"/>
                </a:cubicBezTo>
                <a:lnTo>
                  <a:pt x="307530" y="1785112"/>
                </a:lnTo>
                <a:cubicBezTo>
                  <a:pt x="305880" y="1780014"/>
                  <a:pt x="298757" y="1784250"/>
                  <a:pt x="297108" y="1779001"/>
                </a:cubicBezTo>
                <a:cubicBezTo>
                  <a:pt x="295008" y="1781251"/>
                  <a:pt x="292871" y="1783500"/>
                  <a:pt x="293359" y="1785749"/>
                </a:cubicBezTo>
                <a:cubicBezTo>
                  <a:pt x="286910" y="1780538"/>
                  <a:pt x="282112" y="1772478"/>
                  <a:pt x="275026" y="1765205"/>
                </a:cubicBezTo>
                <a:cubicBezTo>
                  <a:pt x="271580" y="1761490"/>
                  <a:pt x="267645" y="1758262"/>
                  <a:pt x="263329" y="1755607"/>
                </a:cubicBezTo>
                <a:cubicBezTo>
                  <a:pt x="258244" y="1752667"/>
                  <a:pt x="252624" y="1750768"/>
                  <a:pt x="246796" y="1750022"/>
                </a:cubicBezTo>
                <a:cubicBezTo>
                  <a:pt x="243385" y="1752552"/>
                  <a:pt x="244978" y="1753686"/>
                  <a:pt x="247153" y="1755092"/>
                </a:cubicBezTo>
                <a:lnTo>
                  <a:pt x="248228" y="1756967"/>
                </a:lnTo>
                <a:lnTo>
                  <a:pt x="252870" y="1753246"/>
                </a:lnTo>
                <a:cubicBezTo>
                  <a:pt x="256131" y="1759319"/>
                  <a:pt x="254369" y="1757745"/>
                  <a:pt x="260368" y="1760144"/>
                </a:cubicBezTo>
                <a:cubicBezTo>
                  <a:pt x="256563" y="1764343"/>
                  <a:pt x="253273" y="1763527"/>
                  <a:pt x="249842" y="1763438"/>
                </a:cubicBezTo>
                <a:lnTo>
                  <a:pt x="243502" y="1767706"/>
                </a:lnTo>
                <a:lnTo>
                  <a:pt x="243821" y="1767558"/>
                </a:lnTo>
                <a:cubicBezTo>
                  <a:pt x="245344" y="1769873"/>
                  <a:pt x="246234" y="1774503"/>
                  <a:pt x="246871" y="1778252"/>
                </a:cubicBezTo>
                <a:cubicBezTo>
                  <a:pt x="242908" y="1778074"/>
                  <a:pt x="239004" y="1777224"/>
                  <a:pt x="235325" y="1775740"/>
                </a:cubicBezTo>
                <a:cubicBezTo>
                  <a:pt x="227827" y="1780014"/>
                  <a:pt x="240386" y="1776677"/>
                  <a:pt x="238136" y="1782788"/>
                </a:cubicBezTo>
                <a:cubicBezTo>
                  <a:pt x="230107" y="1782341"/>
                  <a:pt x="222149" y="1781021"/>
                  <a:pt x="214405" y="1778851"/>
                </a:cubicBezTo>
                <a:cubicBezTo>
                  <a:pt x="207400" y="1776796"/>
                  <a:pt x="200608" y="1774072"/>
                  <a:pt x="194123" y="1770716"/>
                </a:cubicBezTo>
                <a:cubicBezTo>
                  <a:pt x="182141" y="1764267"/>
                  <a:pt x="170902" y="1756523"/>
                  <a:pt x="160608" y="1747622"/>
                </a:cubicBezTo>
                <a:cubicBezTo>
                  <a:pt x="156409" y="1752646"/>
                  <a:pt x="157571" y="1758869"/>
                  <a:pt x="157758" y="1764830"/>
                </a:cubicBezTo>
                <a:cubicBezTo>
                  <a:pt x="157946" y="1770791"/>
                  <a:pt x="156596" y="1776714"/>
                  <a:pt x="146511" y="1780951"/>
                </a:cubicBezTo>
                <a:cubicBezTo>
                  <a:pt x="149266" y="1775469"/>
                  <a:pt x="151078" y="1769563"/>
                  <a:pt x="151872" y="1763481"/>
                </a:cubicBezTo>
                <a:cubicBezTo>
                  <a:pt x="152636" y="1758592"/>
                  <a:pt x="152712" y="1753620"/>
                  <a:pt x="152097" y="1748710"/>
                </a:cubicBezTo>
                <a:cubicBezTo>
                  <a:pt x="151580" y="1744445"/>
                  <a:pt x="150816" y="1740214"/>
                  <a:pt x="149811" y="1736038"/>
                </a:cubicBezTo>
                <a:cubicBezTo>
                  <a:pt x="149036" y="1732599"/>
                  <a:pt x="148559" y="1729100"/>
                  <a:pt x="148386" y="1725578"/>
                </a:cubicBezTo>
                <a:cubicBezTo>
                  <a:pt x="146511" y="1721829"/>
                  <a:pt x="137926" y="1730939"/>
                  <a:pt x="140213" y="1734164"/>
                </a:cubicBezTo>
                <a:cubicBezTo>
                  <a:pt x="132340" y="1732064"/>
                  <a:pt x="144375" y="1719992"/>
                  <a:pt x="138976" y="1712644"/>
                </a:cubicBezTo>
                <a:cubicBezTo>
                  <a:pt x="128554" y="1713394"/>
                  <a:pt x="125442" y="1706946"/>
                  <a:pt x="112021" y="1710283"/>
                </a:cubicBezTo>
                <a:cubicBezTo>
                  <a:pt x="112021" y="1716468"/>
                  <a:pt x="124093" y="1710283"/>
                  <a:pt x="126042" y="1714369"/>
                </a:cubicBezTo>
                <a:cubicBezTo>
                  <a:pt x="122075" y="1722734"/>
                  <a:pt x="121058" y="1732195"/>
                  <a:pt x="123155" y="1741212"/>
                </a:cubicBezTo>
                <a:cubicBezTo>
                  <a:pt x="124515" y="1748945"/>
                  <a:pt x="128234" y="1756069"/>
                  <a:pt x="133802" y="1761606"/>
                </a:cubicBezTo>
                <a:cubicBezTo>
                  <a:pt x="124917" y="1764643"/>
                  <a:pt x="121243" y="1754408"/>
                  <a:pt x="118207" y="1743386"/>
                </a:cubicBezTo>
                <a:cubicBezTo>
                  <a:pt x="115171" y="1732364"/>
                  <a:pt x="112471" y="1720480"/>
                  <a:pt x="103586" y="1718643"/>
                </a:cubicBezTo>
                <a:cubicBezTo>
                  <a:pt x="101299" y="1720780"/>
                  <a:pt x="95225" y="1733939"/>
                  <a:pt x="105498" y="1728465"/>
                </a:cubicBezTo>
                <a:cubicBezTo>
                  <a:pt x="96688" y="1733939"/>
                  <a:pt x="94926" y="1728653"/>
                  <a:pt x="96388" y="1721455"/>
                </a:cubicBezTo>
                <a:cubicBezTo>
                  <a:pt x="97820" y="1714701"/>
                  <a:pt x="100353" y="1708229"/>
                  <a:pt x="103886" y="1702297"/>
                </a:cubicBezTo>
                <a:cubicBezTo>
                  <a:pt x="98899" y="1697873"/>
                  <a:pt x="98337" y="1710095"/>
                  <a:pt x="88665" y="1710208"/>
                </a:cubicBezTo>
                <a:cubicBezTo>
                  <a:pt x="88290" y="1704472"/>
                  <a:pt x="98075" y="1702260"/>
                  <a:pt x="99687" y="1697274"/>
                </a:cubicBezTo>
                <a:cubicBezTo>
                  <a:pt x="95938" y="1692587"/>
                  <a:pt x="93463" y="1686964"/>
                  <a:pt x="90164" y="1681940"/>
                </a:cubicBezTo>
                <a:cubicBezTo>
                  <a:pt x="88582" y="1679385"/>
                  <a:pt x="86666" y="1677052"/>
                  <a:pt x="84466" y="1675005"/>
                </a:cubicBezTo>
                <a:cubicBezTo>
                  <a:pt x="82221" y="1673167"/>
                  <a:pt x="79575" y="1671883"/>
                  <a:pt x="76743" y="1671256"/>
                </a:cubicBezTo>
                <a:cubicBezTo>
                  <a:pt x="87053" y="1666832"/>
                  <a:pt x="85666" y="1666420"/>
                  <a:pt x="82554" y="1660459"/>
                </a:cubicBezTo>
                <a:cubicBezTo>
                  <a:pt x="103436" y="1661396"/>
                  <a:pt x="84353" y="1653261"/>
                  <a:pt x="101524" y="1650599"/>
                </a:cubicBezTo>
                <a:cubicBezTo>
                  <a:pt x="93538" y="1647487"/>
                  <a:pt x="89115" y="1626680"/>
                  <a:pt x="107110" y="1625143"/>
                </a:cubicBezTo>
                <a:cubicBezTo>
                  <a:pt x="108047" y="1621019"/>
                  <a:pt x="102573" y="1620869"/>
                  <a:pt x="94101" y="1622557"/>
                </a:cubicBezTo>
                <a:cubicBezTo>
                  <a:pt x="101599" y="1618808"/>
                  <a:pt x="98712" y="1613634"/>
                  <a:pt x="97175" y="1608460"/>
                </a:cubicBezTo>
                <a:cubicBezTo>
                  <a:pt x="95638" y="1603287"/>
                  <a:pt x="95225" y="1598188"/>
                  <a:pt x="107110" y="1595414"/>
                </a:cubicBezTo>
                <a:cubicBezTo>
                  <a:pt x="94963" y="1592340"/>
                  <a:pt x="96913" y="1581880"/>
                  <a:pt x="94626" y="1580755"/>
                </a:cubicBezTo>
                <a:cubicBezTo>
                  <a:pt x="98514" y="1578131"/>
                  <a:pt x="100306" y="1573326"/>
                  <a:pt x="99087" y="1568796"/>
                </a:cubicBezTo>
                <a:cubicBezTo>
                  <a:pt x="97750" y="1562231"/>
                  <a:pt x="92739" y="1557030"/>
                  <a:pt x="86228" y="1555450"/>
                </a:cubicBezTo>
                <a:cubicBezTo>
                  <a:pt x="84653" y="1522609"/>
                  <a:pt x="68570" y="1495129"/>
                  <a:pt x="54024" y="1466524"/>
                </a:cubicBezTo>
                <a:cubicBezTo>
                  <a:pt x="39480" y="1437918"/>
                  <a:pt x="26769" y="1408827"/>
                  <a:pt x="33067" y="1377936"/>
                </a:cubicBezTo>
                <a:cubicBezTo>
                  <a:pt x="44314" y="1380110"/>
                  <a:pt x="37716" y="1387570"/>
                  <a:pt x="43115" y="1391432"/>
                </a:cubicBezTo>
                <a:cubicBezTo>
                  <a:pt x="55299" y="1390832"/>
                  <a:pt x="55711" y="1379548"/>
                  <a:pt x="67483" y="1386746"/>
                </a:cubicBezTo>
                <a:cubicBezTo>
                  <a:pt x="68195" y="1374524"/>
                  <a:pt x="55336" y="1367626"/>
                  <a:pt x="58036" y="1358703"/>
                </a:cubicBezTo>
                <a:cubicBezTo>
                  <a:pt x="79292" y="1358703"/>
                  <a:pt x="63359" y="1369763"/>
                  <a:pt x="82554" y="1366914"/>
                </a:cubicBezTo>
                <a:cubicBezTo>
                  <a:pt x="76218" y="1375836"/>
                  <a:pt x="107635" y="1379810"/>
                  <a:pt x="106397" y="1390607"/>
                </a:cubicBezTo>
                <a:cubicBezTo>
                  <a:pt x="111309" y="1386371"/>
                  <a:pt x="110859" y="1381160"/>
                  <a:pt x="112433" y="1376099"/>
                </a:cubicBezTo>
                <a:cubicBezTo>
                  <a:pt x="114008" y="1371038"/>
                  <a:pt x="117569" y="1366014"/>
                  <a:pt x="130541" y="1362490"/>
                </a:cubicBezTo>
                <a:cubicBezTo>
                  <a:pt x="135205" y="1365472"/>
                  <a:pt x="140740" y="1366793"/>
                  <a:pt x="146249" y="1366239"/>
                </a:cubicBezTo>
                <a:cubicBezTo>
                  <a:pt x="151048" y="1373249"/>
                  <a:pt x="151535" y="1381235"/>
                  <a:pt x="164132" y="1386221"/>
                </a:cubicBezTo>
                <a:cubicBezTo>
                  <a:pt x="170655" y="1379323"/>
                  <a:pt x="165781" y="1366051"/>
                  <a:pt x="158283" y="1359191"/>
                </a:cubicBezTo>
                <a:cubicBezTo>
                  <a:pt x="149211" y="1357954"/>
                  <a:pt x="138489" y="1362377"/>
                  <a:pt x="143587" y="1363690"/>
                </a:cubicBezTo>
                <a:cubicBezTo>
                  <a:pt x="134515" y="1364739"/>
                  <a:pt x="138826" y="1353642"/>
                  <a:pt x="130541" y="1350943"/>
                </a:cubicBezTo>
                <a:cubicBezTo>
                  <a:pt x="120344" y="1349331"/>
                  <a:pt x="119856" y="1352180"/>
                  <a:pt x="114195" y="1349444"/>
                </a:cubicBezTo>
                <a:cubicBezTo>
                  <a:pt x="115882" y="1326950"/>
                  <a:pt x="77155" y="1313266"/>
                  <a:pt x="78318" y="1291335"/>
                </a:cubicBezTo>
                <a:cubicBezTo>
                  <a:pt x="68945" y="1288035"/>
                  <a:pt x="62309" y="1284174"/>
                  <a:pt x="47651" y="1281887"/>
                </a:cubicBezTo>
                <a:cubicBezTo>
                  <a:pt x="47312" y="1266490"/>
                  <a:pt x="45657" y="1251151"/>
                  <a:pt x="42702" y="1236037"/>
                </a:cubicBezTo>
                <a:cubicBezTo>
                  <a:pt x="29056" y="1235025"/>
                  <a:pt x="42702" y="1240836"/>
                  <a:pt x="33892" y="1241773"/>
                </a:cubicBezTo>
                <a:cubicBezTo>
                  <a:pt x="27819" y="1240798"/>
                  <a:pt x="32918" y="1237799"/>
                  <a:pt x="25345" y="1237087"/>
                </a:cubicBezTo>
                <a:cubicBezTo>
                  <a:pt x="21933" y="1252382"/>
                  <a:pt x="32843" y="1260143"/>
                  <a:pt x="37191" y="1272477"/>
                </a:cubicBezTo>
                <a:cubicBezTo>
                  <a:pt x="27107" y="1269178"/>
                  <a:pt x="28756" y="1263630"/>
                  <a:pt x="13760" y="1261230"/>
                </a:cubicBezTo>
                <a:cubicBezTo>
                  <a:pt x="12786" y="1252608"/>
                  <a:pt x="15785" y="1243272"/>
                  <a:pt x="19609" y="1233900"/>
                </a:cubicBezTo>
                <a:lnTo>
                  <a:pt x="26544" y="1233711"/>
                </a:lnTo>
                <a:lnTo>
                  <a:pt x="26544" y="1233713"/>
                </a:lnTo>
                <a:lnTo>
                  <a:pt x="26546" y="1233711"/>
                </a:lnTo>
                <a:lnTo>
                  <a:pt x="33405" y="1233525"/>
                </a:lnTo>
                <a:cubicBezTo>
                  <a:pt x="33030" y="1232513"/>
                  <a:pt x="30518" y="1231951"/>
                  <a:pt x="30856" y="1230826"/>
                </a:cubicBezTo>
                <a:lnTo>
                  <a:pt x="26546" y="1233711"/>
                </a:lnTo>
                <a:lnTo>
                  <a:pt x="26544" y="1233711"/>
                </a:lnTo>
                <a:lnTo>
                  <a:pt x="23686" y="1212493"/>
                </a:lnTo>
                <a:cubicBezTo>
                  <a:pt x="23264" y="1205183"/>
                  <a:pt x="24201" y="1197385"/>
                  <a:pt x="28981" y="1188350"/>
                </a:cubicBezTo>
                <a:cubicBezTo>
                  <a:pt x="31493" y="1188987"/>
                  <a:pt x="31830" y="1189999"/>
                  <a:pt x="35054" y="1190524"/>
                </a:cubicBezTo>
                <a:cubicBezTo>
                  <a:pt x="35692" y="1181264"/>
                  <a:pt x="40303" y="1174066"/>
                  <a:pt x="44427" y="1166456"/>
                </a:cubicBezTo>
                <a:cubicBezTo>
                  <a:pt x="49572" y="1158430"/>
                  <a:pt x="51906" y="1148922"/>
                  <a:pt x="51063" y="1139426"/>
                </a:cubicBezTo>
                <a:cubicBezTo>
                  <a:pt x="59948" y="1161057"/>
                  <a:pt x="46189" y="1195136"/>
                  <a:pt x="47988" y="1211219"/>
                </a:cubicBezTo>
                <a:cubicBezTo>
                  <a:pt x="62197" y="1177665"/>
                  <a:pt x="74419" y="1139088"/>
                  <a:pt x="86115" y="1104223"/>
                </a:cubicBezTo>
                <a:cubicBezTo>
                  <a:pt x="89864" y="1092976"/>
                  <a:pt x="76143" y="1078467"/>
                  <a:pt x="93276" y="1070857"/>
                </a:cubicBezTo>
                <a:cubicBezTo>
                  <a:pt x="101899" y="1076068"/>
                  <a:pt x="108497" y="1081467"/>
                  <a:pt x="106997" y="1087690"/>
                </a:cubicBezTo>
                <a:cubicBezTo>
                  <a:pt x="111459" y="1088252"/>
                  <a:pt x="110746" y="1085591"/>
                  <a:pt x="111983" y="1084128"/>
                </a:cubicBezTo>
                <a:cubicBezTo>
                  <a:pt x="112696" y="1091214"/>
                  <a:pt x="111983" y="1113333"/>
                  <a:pt x="99199" y="1122968"/>
                </a:cubicBezTo>
                <a:cubicBezTo>
                  <a:pt x="83604" y="1120643"/>
                  <a:pt x="113408" y="1119818"/>
                  <a:pt x="95450" y="1115470"/>
                </a:cubicBezTo>
                <a:cubicBezTo>
                  <a:pt x="83941" y="1118131"/>
                  <a:pt x="93876" y="1127879"/>
                  <a:pt x="86678" y="1136876"/>
                </a:cubicBezTo>
                <a:cubicBezTo>
                  <a:pt x="88290" y="1140625"/>
                  <a:pt x="91027" y="1138976"/>
                  <a:pt x="99124" y="1140363"/>
                </a:cubicBezTo>
                <a:lnTo>
                  <a:pt x="97025" y="1145724"/>
                </a:lnTo>
                <a:cubicBezTo>
                  <a:pt x="89152" y="1144712"/>
                  <a:pt x="100774" y="1141150"/>
                  <a:pt x="88627" y="1140700"/>
                </a:cubicBezTo>
                <a:cubicBezTo>
                  <a:pt x="74869" y="1150035"/>
                  <a:pt x="82067" y="1165331"/>
                  <a:pt x="77943" y="1176840"/>
                </a:cubicBezTo>
                <a:cubicBezTo>
                  <a:pt x="101149" y="1172491"/>
                  <a:pt x="100437" y="1164056"/>
                  <a:pt x="86753" y="1154346"/>
                </a:cubicBezTo>
                <a:cubicBezTo>
                  <a:pt x="90314" y="1149998"/>
                  <a:pt x="90052" y="1148498"/>
                  <a:pt x="93388" y="1146361"/>
                </a:cubicBezTo>
                <a:cubicBezTo>
                  <a:pt x="111758" y="1157945"/>
                  <a:pt x="102086" y="1167730"/>
                  <a:pt x="122368" y="1177740"/>
                </a:cubicBezTo>
                <a:cubicBezTo>
                  <a:pt x="109022" y="1176915"/>
                  <a:pt x="110334" y="1182539"/>
                  <a:pt x="111871" y="1187300"/>
                </a:cubicBezTo>
                <a:cubicBezTo>
                  <a:pt x="99274" y="1186850"/>
                  <a:pt x="100624" y="1177253"/>
                  <a:pt x="95713" y="1184601"/>
                </a:cubicBezTo>
                <a:cubicBezTo>
                  <a:pt x="83904" y="1181714"/>
                  <a:pt x="96875" y="1180852"/>
                  <a:pt x="91252" y="1178115"/>
                </a:cubicBezTo>
                <a:cubicBezTo>
                  <a:pt x="54961" y="1178115"/>
                  <a:pt x="109097" y="1198509"/>
                  <a:pt x="91252" y="1205595"/>
                </a:cubicBezTo>
                <a:cubicBezTo>
                  <a:pt x="88927" y="1207957"/>
                  <a:pt x="106247" y="1207319"/>
                  <a:pt x="99649" y="1210319"/>
                </a:cubicBezTo>
                <a:cubicBezTo>
                  <a:pt x="80679" y="1204508"/>
                  <a:pt x="97287" y="1221003"/>
                  <a:pt x="101449" y="1224227"/>
                </a:cubicBezTo>
                <a:cubicBezTo>
                  <a:pt x="110521" y="1225764"/>
                  <a:pt x="111758" y="1223028"/>
                  <a:pt x="113108" y="1220478"/>
                </a:cubicBezTo>
                <a:cubicBezTo>
                  <a:pt x="116857" y="1225952"/>
                  <a:pt x="129154" y="1230001"/>
                  <a:pt x="128104" y="1236187"/>
                </a:cubicBezTo>
                <a:cubicBezTo>
                  <a:pt x="143100" y="1236711"/>
                  <a:pt x="129341" y="1229438"/>
                  <a:pt x="138039" y="1227601"/>
                </a:cubicBezTo>
                <a:cubicBezTo>
                  <a:pt x="146886" y="1235362"/>
                  <a:pt x="140363" y="1239448"/>
                  <a:pt x="148161" y="1246909"/>
                </a:cubicBezTo>
                <a:cubicBezTo>
                  <a:pt x="158583" y="1244659"/>
                  <a:pt x="153297" y="1241022"/>
                  <a:pt x="155659" y="1235662"/>
                </a:cubicBezTo>
                <a:cubicBezTo>
                  <a:pt x="167581" y="1242222"/>
                  <a:pt x="165894" y="1244434"/>
                  <a:pt x="158358" y="1247133"/>
                </a:cubicBezTo>
                <a:cubicBezTo>
                  <a:pt x="158358" y="1248446"/>
                  <a:pt x="163944" y="1248858"/>
                  <a:pt x="167656" y="1249533"/>
                </a:cubicBezTo>
                <a:cubicBezTo>
                  <a:pt x="176316" y="1247433"/>
                  <a:pt x="172792" y="1238923"/>
                  <a:pt x="176616" y="1234537"/>
                </a:cubicBezTo>
                <a:cubicBezTo>
                  <a:pt x="179619" y="1235772"/>
                  <a:pt x="182769" y="1236617"/>
                  <a:pt x="185988" y="1237049"/>
                </a:cubicBezTo>
                <a:cubicBezTo>
                  <a:pt x="175791" y="1227976"/>
                  <a:pt x="177478" y="1218866"/>
                  <a:pt x="178265" y="1209906"/>
                </a:cubicBezTo>
                <a:cubicBezTo>
                  <a:pt x="179052" y="1200946"/>
                  <a:pt x="178940" y="1192099"/>
                  <a:pt x="165331" y="1183064"/>
                </a:cubicBezTo>
                <a:cubicBezTo>
                  <a:pt x="177216" y="1169305"/>
                  <a:pt x="154684" y="1151685"/>
                  <a:pt x="160495" y="1135339"/>
                </a:cubicBezTo>
                <a:cubicBezTo>
                  <a:pt x="150898" y="1132677"/>
                  <a:pt x="152997" y="1136989"/>
                  <a:pt x="143512" y="1134327"/>
                </a:cubicBezTo>
                <a:cubicBezTo>
                  <a:pt x="145799" y="1130531"/>
                  <a:pt x="146518" y="1126613"/>
                  <a:pt x="146686" y="1122744"/>
                </a:cubicBezTo>
                <a:lnTo>
                  <a:pt x="146600" y="1115629"/>
                </a:lnTo>
                <a:lnTo>
                  <a:pt x="143563" y="1113889"/>
                </a:lnTo>
                <a:cubicBezTo>
                  <a:pt x="141937" y="1110306"/>
                  <a:pt x="152369" y="1107466"/>
                  <a:pt x="141375" y="1102349"/>
                </a:cubicBezTo>
                <a:cubicBezTo>
                  <a:pt x="140006" y="1102105"/>
                  <a:pt x="136735" y="1101833"/>
                  <a:pt x="135194" y="1101993"/>
                </a:cubicBezTo>
                <a:lnTo>
                  <a:pt x="134688" y="1102550"/>
                </a:lnTo>
                <a:lnTo>
                  <a:pt x="131539" y="1101429"/>
                </a:lnTo>
                <a:cubicBezTo>
                  <a:pt x="129741" y="1099497"/>
                  <a:pt x="143343" y="1099912"/>
                  <a:pt x="147560" y="1100474"/>
                </a:cubicBezTo>
                <a:cubicBezTo>
                  <a:pt x="144636" y="1098113"/>
                  <a:pt x="139875" y="1099575"/>
                  <a:pt x="131215" y="1096238"/>
                </a:cubicBezTo>
                <a:cubicBezTo>
                  <a:pt x="132864" y="1095375"/>
                  <a:pt x="142462" y="1098450"/>
                  <a:pt x="145536" y="1098300"/>
                </a:cubicBezTo>
                <a:cubicBezTo>
                  <a:pt x="142087" y="1094551"/>
                  <a:pt x="143362" y="1091364"/>
                  <a:pt x="132977" y="1086266"/>
                </a:cubicBezTo>
                <a:cubicBezTo>
                  <a:pt x="143661" y="1088927"/>
                  <a:pt x="142537" y="1088365"/>
                  <a:pt x="141487" y="1085966"/>
                </a:cubicBezTo>
                <a:cubicBezTo>
                  <a:pt x="160232" y="1093464"/>
                  <a:pt x="145236" y="1085029"/>
                  <a:pt x="161769" y="1090390"/>
                </a:cubicBezTo>
                <a:cubicBezTo>
                  <a:pt x="155546" y="1086978"/>
                  <a:pt x="157120" y="1080492"/>
                  <a:pt x="174141" y="1086266"/>
                </a:cubicBezTo>
                <a:cubicBezTo>
                  <a:pt x="176090" y="1085553"/>
                  <a:pt x="171104" y="1083641"/>
                  <a:pt x="162894" y="1081167"/>
                </a:cubicBezTo>
                <a:cubicBezTo>
                  <a:pt x="178452" y="1084429"/>
                  <a:pt x="158357" y="1072095"/>
                  <a:pt x="181901" y="1078618"/>
                </a:cubicBezTo>
                <a:cubicBezTo>
                  <a:pt x="171404" y="1073782"/>
                  <a:pt x="175528" y="1071532"/>
                  <a:pt x="173653" y="1070483"/>
                </a:cubicBezTo>
                <a:cubicBezTo>
                  <a:pt x="180851" y="1071870"/>
                  <a:pt x="185575" y="1067408"/>
                  <a:pt x="171141" y="1060660"/>
                </a:cubicBezTo>
                <a:cubicBezTo>
                  <a:pt x="181339" y="1040566"/>
                  <a:pt x="126604" y="1006038"/>
                  <a:pt x="142499" y="986431"/>
                </a:cubicBezTo>
                <a:cubicBezTo>
                  <a:pt x="153259" y="990180"/>
                  <a:pt x="146248" y="991192"/>
                  <a:pt x="151309" y="993929"/>
                </a:cubicBezTo>
                <a:cubicBezTo>
                  <a:pt x="163081" y="996965"/>
                  <a:pt x="164281" y="992841"/>
                  <a:pt x="175115" y="998615"/>
                </a:cubicBezTo>
                <a:cubicBezTo>
                  <a:pt x="176652" y="994191"/>
                  <a:pt x="164581" y="988155"/>
                  <a:pt x="167617" y="985418"/>
                </a:cubicBezTo>
                <a:cubicBezTo>
                  <a:pt x="188199" y="990779"/>
                  <a:pt x="172154" y="991079"/>
                  <a:pt x="190861" y="994866"/>
                </a:cubicBezTo>
                <a:cubicBezTo>
                  <a:pt x="189184" y="995325"/>
                  <a:pt x="189809" y="996281"/>
                  <a:pt x="191660" y="997517"/>
                </a:cubicBezTo>
                <a:lnTo>
                  <a:pt x="197598" y="1000672"/>
                </a:lnTo>
                <a:lnTo>
                  <a:pt x="197422" y="999701"/>
                </a:lnTo>
                <a:cubicBezTo>
                  <a:pt x="204639" y="1000788"/>
                  <a:pt x="205942" y="999917"/>
                  <a:pt x="206804" y="998740"/>
                </a:cubicBezTo>
                <a:lnTo>
                  <a:pt x="208336" y="997080"/>
                </a:lnTo>
                <a:lnTo>
                  <a:pt x="195913" y="992391"/>
                </a:lnTo>
                <a:cubicBezTo>
                  <a:pt x="193195" y="990404"/>
                  <a:pt x="192173" y="988530"/>
                  <a:pt x="190299" y="987105"/>
                </a:cubicBezTo>
                <a:cubicBezTo>
                  <a:pt x="189137" y="985231"/>
                  <a:pt x="201546" y="989879"/>
                  <a:pt x="198434" y="987105"/>
                </a:cubicBezTo>
                <a:cubicBezTo>
                  <a:pt x="203702" y="989392"/>
                  <a:pt x="204967" y="991098"/>
                  <a:pt x="205941" y="992785"/>
                </a:cubicBezTo>
                <a:lnTo>
                  <a:pt x="209952" y="996659"/>
                </a:lnTo>
                <a:lnTo>
                  <a:pt x="213543" y="995952"/>
                </a:lnTo>
                <a:lnTo>
                  <a:pt x="202099" y="985109"/>
                </a:lnTo>
                <a:lnTo>
                  <a:pt x="195786" y="981946"/>
                </a:lnTo>
                <a:lnTo>
                  <a:pt x="198808" y="980891"/>
                </a:lnTo>
                <a:lnTo>
                  <a:pt x="195892" y="971168"/>
                </a:lnTo>
                <a:lnTo>
                  <a:pt x="194772" y="970333"/>
                </a:lnTo>
                <a:lnTo>
                  <a:pt x="193803" y="968761"/>
                </a:lnTo>
                <a:lnTo>
                  <a:pt x="188931" y="970169"/>
                </a:lnTo>
                <a:cubicBezTo>
                  <a:pt x="187488" y="971200"/>
                  <a:pt x="185538" y="971902"/>
                  <a:pt x="179765" y="969972"/>
                </a:cubicBezTo>
                <a:lnTo>
                  <a:pt x="179428" y="958568"/>
                </a:lnTo>
                <a:lnTo>
                  <a:pt x="160419" y="951340"/>
                </a:lnTo>
                <a:cubicBezTo>
                  <a:pt x="160368" y="944265"/>
                  <a:pt x="158915" y="937269"/>
                  <a:pt x="156146" y="930758"/>
                </a:cubicBezTo>
                <a:cubicBezTo>
                  <a:pt x="142912" y="927309"/>
                  <a:pt x="156146" y="932820"/>
                  <a:pt x="147635" y="931246"/>
                </a:cubicBezTo>
                <a:cubicBezTo>
                  <a:pt x="141712" y="929484"/>
                  <a:pt x="146661" y="929334"/>
                  <a:pt x="139313" y="927497"/>
                </a:cubicBezTo>
                <a:cubicBezTo>
                  <a:pt x="136089" y="933195"/>
                  <a:pt x="146398" y="938744"/>
                  <a:pt x="150560" y="945117"/>
                </a:cubicBezTo>
                <a:cubicBezTo>
                  <a:pt x="140887" y="941368"/>
                  <a:pt x="142574" y="939456"/>
                  <a:pt x="128066" y="935070"/>
                </a:cubicBezTo>
                <a:cubicBezTo>
                  <a:pt x="127278" y="931321"/>
                  <a:pt x="130203" y="928022"/>
                  <a:pt x="133839" y="924910"/>
                </a:cubicBezTo>
                <a:cubicBezTo>
                  <a:pt x="138202" y="926284"/>
                  <a:pt x="142682" y="927250"/>
                  <a:pt x="147223" y="927797"/>
                </a:cubicBezTo>
                <a:cubicBezTo>
                  <a:pt x="146886" y="927272"/>
                  <a:pt x="144449" y="926485"/>
                  <a:pt x="144786" y="926072"/>
                </a:cubicBezTo>
                <a:cubicBezTo>
                  <a:pt x="141037" y="925097"/>
                  <a:pt x="141487" y="926072"/>
                  <a:pt x="140587" y="926335"/>
                </a:cubicBezTo>
                <a:cubicBezTo>
                  <a:pt x="139275" y="920074"/>
                  <a:pt x="133652" y="913326"/>
                  <a:pt x="142462" y="907590"/>
                </a:cubicBezTo>
                <a:cubicBezTo>
                  <a:pt x="144899" y="908414"/>
                  <a:pt x="145236" y="908902"/>
                  <a:pt x="148385" y="909802"/>
                </a:cubicBezTo>
                <a:lnTo>
                  <a:pt x="148424" y="909764"/>
                </a:lnTo>
                <a:lnTo>
                  <a:pt x="142987" y="900729"/>
                </a:lnTo>
                <a:cubicBezTo>
                  <a:pt x="147945" y="902238"/>
                  <a:pt x="151076" y="903470"/>
                  <a:pt x="152942" y="904552"/>
                </a:cubicBezTo>
                <a:lnTo>
                  <a:pt x="153312" y="905008"/>
                </a:lnTo>
                <a:lnTo>
                  <a:pt x="156933" y="901484"/>
                </a:lnTo>
                <a:lnTo>
                  <a:pt x="159527" y="896473"/>
                </a:lnTo>
                <a:lnTo>
                  <a:pt x="152771" y="888844"/>
                </a:lnTo>
                <a:cubicBezTo>
                  <a:pt x="147748" y="888319"/>
                  <a:pt x="153259" y="891131"/>
                  <a:pt x="151047" y="893455"/>
                </a:cubicBezTo>
                <a:cubicBezTo>
                  <a:pt x="136051" y="887907"/>
                  <a:pt x="139537" y="883033"/>
                  <a:pt x="124804" y="879959"/>
                </a:cubicBezTo>
                <a:cubicBezTo>
                  <a:pt x="116519" y="878234"/>
                  <a:pt x="128216" y="883708"/>
                  <a:pt x="122517" y="886407"/>
                </a:cubicBezTo>
                <a:cubicBezTo>
                  <a:pt x="110783" y="883970"/>
                  <a:pt x="126753" y="875535"/>
                  <a:pt x="109546" y="874148"/>
                </a:cubicBezTo>
                <a:cubicBezTo>
                  <a:pt x="110645" y="868093"/>
                  <a:pt x="110581" y="861884"/>
                  <a:pt x="109358" y="855853"/>
                </a:cubicBezTo>
                <a:cubicBezTo>
                  <a:pt x="108683" y="849817"/>
                  <a:pt x="108608" y="844194"/>
                  <a:pt x="113107" y="840445"/>
                </a:cubicBezTo>
                <a:cubicBezTo>
                  <a:pt x="116856" y="842319"/>
                  <a:pt x="116856" y="844869"/>
                  <a:pt x="121055" y="846668"/>
                </a:cubicBezTo>
                <a:cubicBezTo>
                  <a:pt x="126528" y="833434"/>
                  <a:pt x="125179" y="819863"/>
                  <a:pt x="124804" y="806629"/>
                </a:cubicBezTo>
                <a:cubicBezTo>
                  <a:pt x="124430" y="793395"/>
                  <a:pt x="125666" y="781286"/>
                  <a:pt x="137026" y="773188"/>
                </a:cubicBezTo>
                <a:cubicBezTo>
                  <a:pt x="141412" y="770114"/>
                  <a:pt x="132527" y="767452"/>
                  <a:pt x="130690" y="764566"/>
                </a:cubicBezTo>
                <a:cubicBezTo>
                  <a:pt x="136163" y="765090"/>
                  <a:pt x="137813" y="762354"/>
                  <a:pt x="139050" y="758605"/>
                </a:cubicBezTo>
                <a:cubicBezTo>
                  <a:pt x="140040" y="754102"/>
                  <a:pt x="142320" y="749986"/>
                  <a:pt x="145611" y="746758"/>
                </a:cubicBezTo>
                <a:cubicBezTo>
                  <a:pt x="159894" y="754256"/>
                  <a:pt x="152396" y="761116"/>
                  <a:pt x="158845" y="768352"/>
                </a:cubicBezTo>
                <a:cubicBezTo>
                  <a:pt x="165293" y="769327"/>
                  <a:pt x="168517" y="765840"/>
                  <a:pt x="175078" y="767040"/>
                </a:cubicBezTo>
                <a:cubicBezTo>
                  <a:pt x="170504" y="759129"/>
                  <a:pt x="160569" y="750844"/>
                  <a:pt x="163831" y="742821"/>
                </a:cubicBezTo>
                <a:cubicBezTo>
                  <a:pt x="148273" y="735923"/>
                  <a:pt x="136763" y="740235"/>
                  <a:pt x="129715" y="748445"/>
                </a:cubicBezTo>
                <a:cubicBezTo>
                  <a:pt x="123178" y="756254"/>
                  <a:pt x="120730" y="766699"/>
                  <a:pt x="123117" y="776600"/>
                </a:cubicBezTo>
                <a:cubicBezTo>
                  <a:pt x="115619" y="779711"/>
                  <a:pt x="116144" y="770264"/>
                  <a:pt x="112882" y="768165"/>
                </a:cubicBezTo>
                <a:cubicBezTo>
                  <a:pt x="110108" y="773713"/>
                  <a:pt x="112132" y="777762"/>
                  <a:pt x="113557" y="782148"/>
                </a:cubicBezTo>
                <a:cubicBezTo>
                  <a:pt x="114395" y="784398"/>
                  <a:pt x="114753" y="786799"/>
                  <a:pt x="114607" y="789196"/>
                </a:cubicBezTo>
                <a:cubicBezTo>
                  <a:pt x="114337" y="792531"/>
                  <a:pt x="113142" y="795725"/>
                  <a:pt x="111158" y="798419"/>
                </a:cubicBezTo>
                <a:cubicBezTo>
                  <a:pt x="108663" y="794751"/>
                  <a:pt x="106788" y="790698"/>
                  <a:pt x="105609" y="786422"/>
                </a:cubicBezTo>
                <a:cubicBezTo>
                  <a:pt x="104690" y="782659"/>
                  <a:pt x="104374" y="778775"/>
                  <a:pt x="104672" y="774913"/>
                </a:cubicBezTo>
                <a:cubicBezTo>
                  <a:pt x="105475" y="767417"/>
                  <a:pt x="107370" y="760079"/>
                  <a:pt x="110295" y="753131"/>
                </a:cubicBezTo>
                <a:lnTo>
                  <a:pt x="119368" y="757367"/>
                </a:lnTo>
                <a:cubicBezTo>
                  <a:pt x="122817" y="753244"/>
                  <a:pt x="115319" y="749345"/>
                  <a:pt x="118956" y="745258"/>
                </a:cubicBezTo>
                <a:cubicBezTo>
                  <a:pt x="115919" y="744696"/>
                  <a:pt x="112807" y="744021"/>
                  <a:pt x="111120" y="745446"/>
                </a:cubicBezTo>
                <a:cubicBezTo>
                  <a:pt x="112170" y="737685"/>
                  <a:pt x="116369" y="728763"/>
                  <a:pt x="118618" y="718828"/>
                </a:cubicBezTo>
                <a:cubicBezTo>
                  <a:pt x="119869" y="713691"/>
                  <a:pt x="120362" y="708399"/>
                  <a:pt x="120080" y="703120"/>
                </a:cubicBezTo>
                <a:cubicBezTo>
                  <a:pt x="119786" y="697211"/>
                  <a:pt x="118267" y="691428"/>
                  <a:pt x="115619" y="686137"/>
                </a:cubicBezTo>
                <a:cubicBezTo>
                  <a:pt x="107521" y="683475"/>
                  <a:pt x="115357" y="694122"/>
                  <a:pt x="108121" y="696559"/>
                </a:cubicBezTo>
                <a:cubicBezTo>
                  <a:pt x="102760" y="687262"/>
                  <a:pt x="92150" y="677589"/>
                  <a:pt x="96499" y="668254"/>
                </a:cubicBezTo>
                <a:cubicBezTo>
                  <a:pt x="92975" y="666530"/>
                  <a:pt x="92038" y="669679"/>
                  <a:pt x="90276" y="671216"/>
                </a:cubicBezTo>
                <a:cubicBezTo>
                  <a:pt x="89339" y="664880"/>
                  <a:pt x="81316" y="658207"/>
                  <a:pt x="84128" y="651834"/>
                </a:cubicBezTo>
                <a:cubicBezTo>
                  <a:pt x="71568" y="658020"/>
                  <a:pt x="100323" y="678976"/>
                  <a:pt x="92825" y="690111"/>
                </a:cubicBezTo>
                <a:cubicBezTo>
                  <a:pt x="99236" y="689474"/>
                  <a:pt x="100323" y="691348"/>
                  <a:pt x="99273" y="693860"/>
                </a:cubicBezTo>
                <a:cubicBezTo>
                  <a:pt x="97513" y="697191"/>
                  <a:pt x="95149" y="700166"/>
                  <a:pt x="92300" y="702632"/>
                </a:cubicBezTo>
                <a:cubicBezTo>
                  <a:pt x="90198" y="699225"/>
                  <a:pt x="88689" y="695486"/>
                  <a:pt x="87839" y="691573"/>
                </a:cubicBezTo>
                <a:cubicBezTo>
                  <a:pt x="80154" y="687824"/>
                  <a:pt x="89976" y="696484"/>
                  <a:pt x="83678" y="697946"/>
                </a:cubicBezTo>
                <a:cubicBezTo>
                  <a:pt x="75698" y="684792"/>
                  <a:pt x="70588" y="670100"/>
                  <a:pt x="68682" y="654833"/>
                </a:cubicBezTo>
                <a:cubicBezTo>
                  <a:pt x="67030" y="641146"/>
                  <a:pt x="66829" y="627323"/>
                  <a:pt x="68082" y="613594"/>
                </a:cubicBezTo>
                <a:cubicBezTo>
                  <a:pt x="61521" y="613332"/>
                  <a:pt x="57097" y="618093"/>
                  <a:pt x="52299" y="621880"/>
                </a:cubicBezTo>
                <a:cubicBezTo>
                  <a:pt x="47500" y="625666"/>
                  <a:pt x="42064" y="628028"/>
                  <a:pt x="32804" y="622442"/>
                </a:cubicBezTo>
                <a:cubicBezTo>
                  <a:pt x="38846" y="621438"/>
                  <a:pt x="44667" y="619396"/>
                  <a:pt x="50012" y="616406"/>
                </a:cubicBezTo>
                <a:cubicBezTo>
                  <a:pt x="54413" y="613967"/>
                  <a:pt x="58462" y="610940"/>
                  <a:pt x="62046" y="607409"/>
                </a:cubicBezTo>
                <a:cubicBezTo>
                  <a:pt x="68944" y="600923"/>
                  <a:pt x="73705" y="593800"/>
                  <a:pt x="78729" y="589563"/>
                </a:cubicBezTo>
                <a:cubicBezTo>
                  <a:pt x="80529" y="585814"/>
                  <a:pt x="68082" y="584615"/>
                  <a:pt x="66845" y="588589"/>
                </a:cubicBezTo>
                <a:cubicBezTo>
                  <a:pt x="63808" y="580828"/>
                  <a:pt x="80791" y="582515"/>
                  <a:pt x="83715" y="573593"/>
                </a:cubicBezTo>
                <a:cubicBezTo>
                  <a:pt x="76855" y="565682"/>
                  <a:pt x="80229" y="558897"/>
                  <a:pt x="69282" y="550387"/>
                </a:cubicBezTo>
                <a:cubicBezTo>
                  <a:pt x="64183" y="554323"/>
                  <a:pt x="76555" y="560134"/>
                  <a:pt x="74493" y="564333"/>
                </a:cubicBezTo>
                <a:cubicBezTo>
                  <a:pt x="69824" y="565309"/>
                  <a:pt x="65375" y="567139"/>
                  <a:pt x="61371" y="569731"/>
                </a:cubicBezTo>
                <a:cubicBezTo>
                  <a:pt x="57453" y="572439"/>
                  <a:pt x="53921" y="575668"/>
                  <a:pt x="50874" y="579329"/>
                </a:cubicBezTo>
                <a:cubicBezTo>
                  <a:pt x="45485" y="585236"/>
                  <a:pt x="41929" y="592582"/>
                  <a:pt x="40639" y="600473"/>
                </a:cubicBezTo>
                <a:cubicBezTo>
                  <a:pt x="32917" y="595112"/>
                  <a:pt x="39065" y="586189"/>
                  <a:pt x="46113" y="576742"/>
                </a:cubicBezTo>
                <a:cubicBezTo>
                  <a:pt x="49694" y="572211"/>
                  <a:pt x="52939" y="567425"/>
                  <a:pt x="55823" y="562421"/>
                </a:cubicBezTo>
                <a:cubicBezTo>
                  <a:pt x="58488" y="558505"/>
                  <a:pt x="59062" y="553532"/>
                  <a:pt x="57360" y="549112"/>
                </a:cubicBezTo>
                <a:cubicBezTo>
                  <a:pt x="55804" y="548943"/>
                  <a:pt x="51427" y="549712"/>
                  <a:pt x="48775" y="551108"/>
                </a:cubicBezTo>
                <a:lnTo>
                  <a:pt x="46906" y="553339"/>
                </a:lnTo>
                <a:lnTo>
                  <a:pt x="44433" y="550932"/>
                </a:lnTo>
                <a:cubicBezTo>
                  <a:pt x="45734" y="544871"/>
                  <a:pt x="65570" y="539037"/>
                  <a:pt x="70856" y="538727"/>
                </a:cubicBezTo>
                <a:cubicBezTo>
                  <a:pt x="71381" y="531829"/>
                  <a:pt x="61184" y="539440"/>
                  <a:pt x="55148" y="531867"/>
                </a:cubicBezTo>
                <a:cubicBezTo>
                  <a:pt x="59497" y="527818"/>
                  <a:pt x="67332" y="534079"/>
                  <a:pt x="72356" y="532092"/>
                </a:cubicBezTo>
                <a:cubicBezTo>
                  <a:pt x="73145" y="529031"/>
                  <a:pt x="74134" y="526025"/>
                  <a:pt x="75317" y="523094"/>
                </a:cubicBezTo>
                <a:cubicBezTo>
                  <a:pt x="76517" y="520170"/>
                  <a:pt x="77754" y="517283"/>
                  <a:pt x="78767" y="514359"/>
                </a:cubicBezTo>
                <a:cubicBezTo>
                  <a:pt x="81176" y="508460"/>
                  <a:pt x="81520" y="501920"/>
                  <a:pt x="79741" y="495802"/>
                </a:cubicBezTo>
                <a:cubicBezTo>
                  <a:pt x="90013" y="500525"/>
                  <a:pt x="89564" y="498988"/>
                  <a:pt x="93388" y="491265"/>
                </a:cubicBezTo>
                <a:cubicBezTo>
                  <a:pt x="104897" y="509373"/>
                  <a:pt x="101223" y="486504"/>
                  <a:pt x="113969" y="498388"/>
                </a:cubicBezTo>
                <a:cubicBezTo>
                  <a:pt x="112207" y="489278"/>
                  <a:pt x="129828" y="467722"/>
                  <a:pt x="141937" y="481218"/>
                </a:cubicBezTo>
                <a:cubicBezTo>
                  <a:pt x="146511" y="478406"/>
                  <a:pt x="143399" y="473720"/>
                  <a:pt x="136763" y="468247"/>
                </a:cubicBezTo>
                <a:cubicBezTo>
                  <a:pt x="144599" y="471246"/>
                  <a:pt x="148010" y="464273"/>
                  <a:pt x="152471" y="458649"/>
                </a:cubicBezTo>
                <a:cubicBezTo>
                  <a:pt x="156933" y="453026"/>
                  <a:pt x="161581" y="448265"/>
                  <a:pt x="171216" y="455650"/>
                </a:cubicBezTo>
                <a:cubicBezTo>
                  <a:pt x="167130" y="443204"/>
                  <a:pt x="178714" y="435443"/>
                  <a:pt x="178714" y="432631"/>
                </a:cubicBezTo>
                <a:cubicBezTo>
                  <a:pt x="186212" y="435481"/>
                  <a:pt x="204132" y="422097"/>
                  <a:pt x="199933" y="404102"/>
                </a:cubicBezTo>
                <a:cubicBezTo>
                  <a:pt x="202033" y="402227"/>
                  <a:pt x="204057" y="400353"/>
                  <a:pt x="206044" y="398366"/>
                </a:cubicBezTo>
                <a:cubicBezTo>
                  <a:pt x="208031" y="396379"/>
                  <a:pt x="210018" y="394617"/>
                  <a:pt x="211968" y="392667"/>
                </a:cubicBezTo>
                <a:cubicBezTo>
                  <a:pt x="217704" y="386931"/>
                  <a:pt x="217704" y="386931"/>
                  <a:pt x="222990" y="380783"/>
                </a:cubicBezTo>
                <a:cubicBezTo>
                  <a:pt x="230038" y="372610"/>
                  <a:pt x="236448" y="363988"/>
                  <a:pt x="242859" y="355440"/>
                </a:cubicBezTo>
                <a:cubicBezTo>
                  <a:pt x="249270" y="346892"/>
                  <a:pt x="255156" y="337857"/>
                  <a:pt x="261117" y="328710"/>
                </a:cubicBezTo>
                <a:lnTo>
                  <a:pt x="279524" y="301642"/>
                </a:lnTo>
                <a:cubicBezTo>
                  <a:pt x="282636" y="297106"/>
                  <a:pt x="285822" y="292495"/>
                  <a:pt x="289009" y="288071"/>
                </a:cubicBezTo>
                <a:cubicBezTo>
                  <a:pt x="292196" y="283647"/>
                  <a:pt x="295382" y="279523"/>
                  <a:pt x="298719" y="275287"/>
                </a:cubicBezTo>
                <a:cubicBezTo>
                  <a:pt x="305322" y="266731"/>
                  <a:pt x="312407" y="258558"/>
                  <a:pt x="319938" y="250806"/>
                </a:cubicBezTo>
                <a:cubicBezTo>
                  <a:pt x="327629" y="243055"/>
                  <a:pt x="335888" y="235887"/>
                  <a:pt x="344644" y="229362"/>
                </a:cubicBezTo>
                <a:cubicBezTo>
                  <a:pt x="353729" y="222711"/>
                  <a:pt x="363463" y="216996"/>
                  <a:pt x="373698" y="212304"/>
                </a:cubicBezTo>
                <a:cubicBezTo>
                  <a:pt x="377447" y="223551"/>
                  <a:pt x="364438" y="223551"/>
                  <a:pt x="362714" y="231237"/>
                </a:cubicBezTo>
                <a:cubicBezTo>
                  <a:pt x="370212" y="240834"/>
                  <a:pt x="384458" y="232361"/>
                  <a:pt x="382284" y="247695"/>
                </a:cubicBezTo>
                <a:cubicBezTo>
                  <a:pt x="388830" y="243488"/>
                  <a:pt x="394279" y="237782"/>
                  <a:pt x="398179" y="231049"/>
                </a:cubicBezTo>
                <a:cubicBezTo>
                  <a:pt x="401928" y="225276"/>
                  <a:pt x="405677" y="220215"/>
                  <a:pt x="411975" y="217928"/>
                </a:cubicBezTo>
                <a:cubicBezTo>
                  <a:pt x="424085" y="235510"/>
                  <a:pt x="401103" y="230749"/>
                  <a:pt x="415462" y="244545"/>
                </a:cubicBezTo>
                <a:cubicBezTo>
                  <a:pt x="407964" y="245145"/>
                  <a:pt x="407589" y="253131"/>
                  <a:pt x="407177" y="261566"/>
                </a:cubicBezTo>
                <a:cubicBezTo>
                  <a:pt x="406764" y="270001"/>
                  <a:pt x="406502" y="279186"/>
                  <a:pt x="399679" y="282860"/>
                </a:cubicBezTo>
                <a:cubicBezTo>
                  <a:pt x="415350" y="284509"/>
                  <a:pt x="424610" y="264677"/>
                  <a:pt x="448041" y="281023"/>
                </a:cubicBezTo>
                <a:cubicBezTo>
                  <a:pt x="448041" y="285222"/>
                  <a:pt x="446129" y="288034"/>
                  <a:pt x="452277" y="296844"/>
                </a:cubicBezTo>
                <a:cubicBezTo>
                  <a:pt x="446279" y="305954"/>
                  <a:pt x="436644" y="312814"/>
                  <a:pt x="437731" y="327098"/>
                </a:cubicBezTo>
                <a:cubicBezTo>
                  <a:pt x="444533" y="326424"/>
                  <a:pt x="450880" y="323370"/>
                  <a:pt x="455651" y="318475"/>
                </a:cubicBezTo>
                <a:cubicBezTo>
                  <a:pt x="460938" y="313788"/>
                  <a:pt x="465102" y="307971"/>
                  <a:pt x="467835" y="301455"/>
                </a:cubicBezTo>
                <a:cubicBezTo>
                  <a:pt x="464349" y="292982"/>
                  <a:pt x="452839" y="287471"/>
                  <a:pt x="454002" y="292720"/>
                </a:cubicBezTo>
                <a:cubicBezTo>
                  <a:pt x="447553" y="285972"/>
                  <a:pt x="463936" y="281023"/>
                  <a:pt x="462699" y="272063"/>
                </a:cubicBezTo>
                <a:cubicBezTo>
                  <a:pt x="458950" y="262316"/>
                  <a:pt x="455201" y="264078"/>
                  <a:pt x="455501" y="257329"/>
                </a:cubicBezTo>
                <a:cubicBezTo>
                  <a:pt x="470497" y="249382"/>
                  <a:pt x="476758" y="235173"/>
                  <a:pt x="483393" y="220477"/>
                </a:cubicBezTo>
                <a:cubicBezTo>
                  <a:pt x="490029" y="205781"/>
                  <a:pt x="496740" y="191647"/>
                  <a:pt x="511736" y="183999"/>
                </a:cubicBezTo>
                <a:cubicBezTo>
                  <a:pt x="511023" y="173727"/>
                  <a:pt x="512598" y="165255"/>
                  <a:pt x="507724" y="151308"/>
                </a:cubicBezTo>
                <a:cubicBezTo>
                  <a:pt x="519759" y="145010"/>
                  <a:pt x="529281" y="139199"/>
                  <a:pt x="538316" y="133651"/>
                </a:cubicBezTo>
                <a:cubicBezTo>
                  <a:pt x="547352" y="128103"/>
                  <a:pt x="556124" y="122404"/>
                  <a:pt x="566771" y="115431"/>
                </a:cubicBezTo>
                <a:cubicBezTo>
                  <a:pt x="560885" y="103097"/>
                  <a:pt x="560397" y="118767"/>
                  <a:pt x="554399" y="111682"/>
                </a:cubicBezTo>
                <a:cubicBezTo>
                  <a:pt x="552487" y="105796"/>
                  <a:pt x="559235" y="107933"/>
                  <a:pt x="556161" y="101110"/>
                </a:cubicBezTo>
                <a:cubicBezTo>
                  <a:pt x="533667" y="108608"/>
                  <a:pt x="529131" y="122966"/>
                  <a:pt x="514922" y="135600"/>
                </a:cubicBezTo>
                <a:cubicBezTo>
                  <a:pt x="513910" y="124728"/>
                  <a:pt x="522420" y="122179"/>
                  <a:pt x="517472" y="107783"/>
                </a:cubicBezTo>
                <a:cubicBezTo>
                  <a:pt x="528719" y="100997"/>
                  <a:pt x="542815" y="97286"/>
                  <a:pt x="557548" y="94062"/>
                </a:cubicBezTo>
                <a:lnTo>
                  <a:pt x="561514" y="99982"/>
                </a:lnTo>
                <a:lnTo>
                  <a:pt x="561447" y="100022"/>
                </a:lnTo>
                <a:lnTo>
                  <a:pt x="561566" y="100059"/>
                </a:lnTo>
                <a:lnTo>
                  <a:pt x="565309" y="105646"/>
                </a:lnTo>
                <a:cubicBezTo>
                  <a:pt x="566471" y="104709"/>
                  <a:pt x="565908" y="102159"/>
                  <a:pt x="567595" y="101897"/>
                </a:cubicBezTo>
                <a:lnTo>
                  <a:pt x="561566" y="100059"/>
                </a:lnTo>
                <a:lnTo>
                  <a:pt x="561514" y="99982"/>
                </a:lnTo>
                <a:lnTo>
                  <a:pt x="588234" y="83930"/>
                </a:lnTo>
                <a:cubicBezTo>
                  <a:pt x="597747" y="78916"/>
                  <a:pt x="608572" y="74829"/>
                  <a:pt x="622893" y="73405"/>
                </a:cubicBezTo>
                <a:cubicBezTo>
                  <a:pt x="623343" y="75992"/>
                  <a:pt x="622181" y="76891"/>
                  <a:pt x="623193" y="80003"/>
                </a:cubicBezTo>
                <a:cubicBezTo>
                  <a:pt x="635752" y="74679"/>
                  <a:pt x="647374" y="74717"/>
                  <a:pt x="659408" y="73742"/>
                </a:cubicBezTo>
                <a:cubicBezTo>
                  <a:pt x="672613" y="73303"/>
                  <a:pt x="685552" y="69908"/>
                  <a:pt x="697273" y="63807"/>
                </a:cubicBezTo>
                <a:cubicBezTo>
                  <a:pt x="690750" y="69187"/>
                  <a:pt x="683459" y="73559"/>
                  <a:pt x="675641" y="76779"/>
                </a:cubicBezTo>
                <a:cubicBezTo>
                  <a:pt x="666905" y="80617"/>
                  <a:pt x="657970" y="83983"/>
                  <a:pt x="648873" y="86864"/>
                </a:cubicBezTo>
                <a:cubicBezTo>
                  <a:pt x="639763" y="89788"/>
                  <a:pt x="630616" y="92749"/>
                  <a:pt x="622630" y="95561"/>
                </a:cubicBezTo>
                <a:cubicBezTo>
                  <a:pt x="615681" y="97766"/>
                  <a:pt x="608944" y="100589"/>
                  <a:pt x="602498" y="103996"/>
                </a:cubicBezTo>
                <a:cubicBezTo>
                  <a:pt x="654234" y="94849"/>
                  <a:pt x="710132" y="83827"/>
                  <a:pt x="759431" y="75092"/>
                </a:cubicBezTo>
                <a:cubicBezTo>
                  <a:pt x="767491" y="73705"/>
                  <a:pt x="774426" y="68081"/>
                  <a:pt x="781250" y="64145"/>
                </a:cubicBezTo>
                <a:cubicBezTo>
                  <a:pt x="788073" y="60209"/>
                  <a:pt x="795346" y="58146"/>
                  <a:pt x="804268" y="63657"/>
                </a:cubicBezTo>
                <a:cubicBezTo>
                  <a:pt x="802131" y="74042"/>
                  <a:pt x="798832" y="82702"/>
                  <a:pt x="790472" y="84652"/>
                </a:cubicBezTo>
                <a:cubicBezTo>
                  <a:pt x="791972" y="88926"/>
                  <a:pt x="794896" y="86901"/>
                  <a:pt x="797295" y="87201"/>
                </a:cubicBezTo>
                <a:cubicBezTo>
                  <a:pt x="789776" y="90922"/>
                  <a:pt x="781884" y="93838"/>
                  <a:pt x="773752" y="95899"/>
                </a:cubicBezTo>
                <a:cubicBezTo>
                  <a:pt x="763442" y="98485"/>
                  <a:pt x="751820" y="99648"/>
                  <a:pt x="742448" y="96873"/>
                </a:cubicBezTo>
                <a:cubicBezTo>
                  <a:pt x="737612" y="81877"/>
                  <a:pt x="753695" y="107595"/>
                  <a:pt x="750246" y="89375"/>
                </a:cubicBezTo>
                <a:cubicBezTo>
                  <a:pt x="741136" y="80715"/>
                  <a:pt x="733825" y="94999"/>
                  <a:pt x="718829" y="93537"/>
                </a:cubicBezTo>
                <a:cubicBezTo>
                  <a:pt x="715080" y="96948"/>
                  <a:pt x="718304" y="98523"/>
                  <a:pt x="720666" y="106396"/>
                </a:cubicBezTo>
                <a:lnTo>
                  <a:pt x="712756" y="107558"/>
                </a:lnTo>
                <a:cubicBezTo>
                  <a:pt x="710057" y="100060"/>
                  <a:pt x="720441" y="108233"/>
                  <a:pt x="714930" y="97398"/>
                </a:cubicBezTo>
                <a:cubicBezTo>
                  <a:pt x="695998" y="90613"/>
                  <a:pt x="680177" y="105683"/>
                  <a:pt x="663082" y="108983"/>
                </a:cubicBezTo>
                <a:cubicBezTo>
                  <a:pt x="680590" y="126715"/>
                  <a:pt x="691162" y="121092"/>
                  <a:pt x="696823" y="103434"/>
                </a:cubicBezTo>
                <a:cubicBezTo>
                  <a:pt x="704321" y="104071"/>
                  <a:pt x="706008" y="102984"/>
                  <a:pt x="710431" y="104671"/>
                </a:cubicBezTo>
                <a:cubicBezTo>
                  <a:pt x="704883" y="127165"/>
                  <a:pt x="687563" y="124428"/>
                  <a:pt x="684938" y="148197"/>
                </a:cubicBezTo>
                <a:cubicBezTo>
                  <a:pt x="679165" y="136050"/>
                  <a:pt x="672567" y="140474"/>
                  <a:pt x="667206" y="144448"/>
                </a:cubicBezTo>
                <a:cubicBezTo>
                  <a:pt x="661320" y="133201"/>
                  <a:pt x="674704" y="128852"/>
                  <a:pt x="662445" y="128777"/>
                </a:cubicBezTo>
                <a:cubicBezTo>
                  <a:pt x="660120" y="116780"/>
                  <a:pt x="667956" y="127577"/>
                  <a:pt x="668555" y="121279"/>
                </a:cubicBezTo>
                <a:cubicBezTo>
                  <a:pt x="659258" y="105458"/>
                  <a:pt x="654834" y="112394"/>
                  <a:pt x="650598" y="121804"/>
                </a:cubicBezTo>
                <a:cubicBezTo>
                  <a:pt x="646361" y="131214"/>
                  <a:pt x="642125" y="143398"/>
                  <a:pt x="632828" y="137925"/>
                </a:cubicBezTo>
                <a:cubicBezTo>
                  <a:pt x="628554" y="137362"/>
                  <a:pt x="638301" y="151871"/>
                  <a:pt x="630991" y="148122"/>
                </a:cubicBezTo>
                <a:cubicBezTo>
                  <a:pt x="628779" y="128065"/>
                  <a:pt x="615995" y="152658"/>
                  <a:pt x="613708" y="158357"/>
                </a:cubicBezTo>
                <a:cubicBezTo>
                  <a:pt x="616445" y="167167"/>
                  <a:pt x="620681" y="166492"/>
                  <a:pt x="624955" y="165854"/>
                </a:cubicBezTo>
                <a:cubicBezTo>
                  <a:pt x="619669" y="172490"/>
                  <a:pt x="620793" y="185724"/>
                  <a:pt x="612058" y="188611"/>
                </a:cubicBezTo>
                <a:cubicBezTo>
                  <a:pt x="619181" y="201732"/>
                  <a:pt x="621618" y="185424"/>
                  <a:pt x="628516" y="191760"/>
                </a:cubicBezTo>
                <a:cubicBezTo>
                  <a:pt x="622968" y="204281"/>
                  <a:pt x="614233" y="201282"/>
                  <a:pt x="608609" y="212717"/>
                </a:cubicBezTo>
                <a:cubicBezTo>
                  <a:pt x="616969" y="220215"/>
                  <a:pt x="618956" y="213391"/>
                  <a:pt x="626979" y="212042"/>
                </a:cubicBezTo>
                <a:cubicBezTo>
                  <a:pt x="624692" y="226475"/>
                  <a:pt x="620943" y="226400"/>
                  <a:pt x="613483" y="221602"/>
                </a:cubicBezTo>
                <a:cubicBezTo>
                  <a:pt x="611796" y="222501"/>
                  <a:pt x="614158" y="227525"/>
                  <a:pt x="615207" y="231162"/>
                </a:cubicBezTo>
                <a:cubicBezTo>
                  <a:pt x="622443" y="237310"/>
                  <a:pt x="631665" y="228875"/>
                  <a:pt x="639613" y="229325"/>
                </a:cubicBezTo>
                <a:cubicBezTo>
                  <a:pt x="639550" y="232624"/>
                  <a:pt x="640110" y="235905"/>
                  <a:pt x="641263" y="238997"/>
                </a:cubicBezTo>
                <a:cubicBezTo>
                  <a:pt x="647749" y="224413"/>
                  <a:pt x="660345" y="220252"/>
                  <a:pt x="672304" y="215566"/>
                </a:cubicBezTo>
                <a:cubicBezTo>
                  <a:pt x="684264" y="210879"/>
                  <a:pt x="695511" y="205631"/>
                  <a:pt x="700234" y="188461"/>
                </a:cubicBezTo>
                <a:cubicBezTo>
                  <a:pt x="712118" y="189398"/>
                  <a:pt x="720629" y="182762"/>
                  <a:pt x="729326" y="175114"/>
                </a:cubicBezTo>
                <a:cubicBezTo>
                  <a:pt x="738023" y="167466"/>
                  <a:pt x="746684" y="159069"/>
                  <a:pt x="758418" y="157119"/>
                </a:cubicBezTo>
                <a:cubicBezTo>
                  <a:pt x="756994" y="147222"/>
                  <a:pt x="752607" y="151533"/>
                  <a:pt x="751183" y="141674"/>
                </a:cubicBezTo>
                <a:cubicBezTo>
                  <a:pt x="756764" y="141419"/>
                  <a:pt x="762253" y="140148"/>
                  <a:pt x="767378" y="137925"/>
                </a:cubicBezTo>
                <a:cubicBezTo>
                  <a:pt x="772290" y="135975"/>
                  <a:pt x="776826" y="133613"/>
                  <a:pt x="781362" y="131739"/>
                </a:cubicBezTo>
                <a:cubicBezTo>
                  <a:pt x="790435" y="127990"/>
                  <a:pt x="799470" y="126303"/>
                  <a:pt x="810417" y="134813"/>
                </a:cubicBezTo>
                <a:cubicBezTo>
                  <a:pt x="812254" y="140211"/>
                  <a:pt x="810679" y="140961"/>
                  <a:pt x="808955" y="141524"/>
                </a:cubicBezTo>
                <a:cubicBezTo>
                  <a:pt x="810942" y="148009"/>
                  <a:pt x="814466" y="147484"/>
                  <a:pt x="817202" y="150484"/>
                </a:cubicBezTo>
                <a:cubicBezTo>
                  <a:pt x="822938" y="142648"/>
                  <a:pt x="826987" y="145647"/>
                  <a:pt x="837297" y="145310"/>
                </a:cubicBezTo>
                <a:cubicBezTo>
                  <a:pt x="839900" y="149028"/>
                  <a:pt x="840962" y="153610"/>
                  <a:pt x="840258" y="158094"/>
                </a:cubicBezTo>
                <a:cubicBezTo>
                  <a:pt x="843595" y="162443"/>
                  <a:pt x="850306" y="151046"/>
                  <a:pt x="853455" y="170016"/>
                </a:cubicBezTo>
                <a:cubicBezTo>
                  <a:pt x="867364" y="175827"/>
                  <a:pt x="863240" y="156220"/>
                  <a:pt x="863840" y="143098"/>
                </a:cubicBezTo>
                <a:cubicBezTo>
                  <a:pt x="868338" y="135600"/>
                  <a:pt x="886821" y="153670"/>
                  <a:pt x="881572" y="128777"/>
                </a:cubicBezTo>
                <a:cubicBezTo>
                  <a:pt x="890457" y="129040"/>
                  <a:pt x="896568" y="125028"/>
                  <a:pt x="895706" y="111457"/>
                </a:cubicBezTo>
                <a:cubicBezTo>
                  <a:pt x="912239" y="109432"/>
                  <a:pt x="929447" y="137287"/>
                  <a:pt x="943130" y="118392"/>
                </a:cubicBezTo>
                <a:cubicBezTo>
                  <a:pt x="947892" y="132226"/>
                  <a:pt x="949991" y="121204"/>
                  <a:pt x="955877" y="130727"/>
                </a:cubicBezTo>
                <a:cubicBezTo>
                  <a:pt x="959026" y="113519"/>
                  <a:pt x="968811" y="106133"/>
                  <a:pt x="979570" y="100360"/>
                </a:cubicBezTo>
                <a:cubicBezTo>
                  <a:pt x="977134" y="93087"/>
                  <a:pt x="971023" y="99723"/>
                  <a:pt x="969786" y="87726"/>
                </a:cubicBezTo>
                <a:cubicBezTo>
                  <a:pt x="983694" y="83977"/>
                  <a:pt x="991267" y="77716"/>
                  <a:pt x="1001314" y="73405"/>
                </a:cubicBezTo>
                <a:cubicBezTo>
                  <a:pt x="997266" y="66132"/>
                  <a:pt x="1002065" y="64145"/>
                  <a:pt x="1000827" y="53948"/>
                </a:cubicBezTo>
                <a:cubicBezTo>
                  <a:pt x="1005401" y="51623"/>
                  <a:pt x="1004576" y="60583"/>
                  <a:pt x="1004051" y="63582"/>
                </a:cubicBezTo>
                <a:cubicBezTo>
                  <a:pt x="1005626" y="56647"/>
                  <a:pt x="1008288" y="51436"/>
                  <a:pt x="1013649" y="50311"/>
                </a:cubicBezTo>
                <a:cubicBezTo>
                  <a:pt x="1015207" y="53320"/>
                  <a:pt x="1016271" y="56561"/>
                  <a:pt x="1016798" y="59908"/>
                </a:cubicBezTo>
                <a:cubicBezTo>
                  <a:pt x="1020547" y="53085"/>
                  <a:pt x="1035243" y="63657"/>
                  <a:pt x="1032356" y="46450"/>
                </a:cubicBezTo>
                <a:cubicBezTo>
                  <a:pt x="1037792" y="54472"/>
                  <a:pt x="1051326" y="45662"/>
                  <a:pt x="1053688" y="49186"/>
                </a:cubicBezTo>
                <a:cubicBezTo>
                  <a:pt x="1055450" y="46300"/>
                  <a:pt x="1052451" y="44313"/>
                  <a:pt x="1053050" y="36177"/>
                </a:cubicBezTo>
                <a:cubicBezTo>
                  <a:pt x="1063098" y="54397"/>
                  <a:pt x="1066584" y="25943"/>
                  <a:pt x="1079818" y="45437"/>
                </a:cubicBezTo>
                <a:cubicBezTo>
                  <a:pt x="1083754" y="42551"/>
                  <a:pt x="1075619" y="40639"/>
                  <a:pt x="1076331" y="32503"/>
                </a:cubicBezTo>
                <a:cubicBezTo>
                  <a:pt x="1081055" y="29842"/>
                  <a:pt x="1084467" y="35428"/>
                  <a:pt x="1082292" y="42176"/>
                </a:cubicBezTo>
                <a:cubicBezTo>
                  <a:pt x="1086454" y="39739"/>
                  <a:pt x="1088178" y="45400"/>
                  <a:pt x="1091665" y="45250"/>
                </a:cubicBezTo>
                <a:cubicBezTo>
                  <a:pt x="1097251" y="43600"/>
                  <a:pt x="1098825" y="25793"/>
                  <a:pt x="1106661" y="35390"/>
                </a:cubicBezTo>
                <a:cubicBezTo>
                  <a:pt x="1106661" y="38952"/>
                  <a:pt x="1104036" y="37640"/>
                  <a:pt x="1104636" y="41913"/>
                </a:cubicBezTo>
                <a:cubicBezTo>
                  <a:pt x="1110335" y="38464"/>
                  <a:pt x="1111084" y="41089"/>
                  <a:pt x="1117983" y="41913"/>
                </a:cubicBezTo>
                <a:cubicBezTo>
                  <a:pt x="1109510" y="28267"/>
                  <a:pt x="1121244" y="28642"/>
                  <a:pt x="1125481" y="22381"/>
                </a:cubicBezTo>
                <a:cubicBezTo>
                  <a:pt x="1119295" y="14583"/>
                  <a:pt x="1110110" y="37077"/>
                  <a:pt x="1106736" y="15970"/>
                </a:cubicBezTo>
                <a:cubicBezTo>
                  <a:pt x="1118545" y="19232"/>
                  <a:pt x="1127805" y="10010"/>
                  <a:pt x="1136503" y="15970"/>
                </a:cubicBezTo>
                <a:cubicBezTo>
                  <a:pt x="1142126" y="-17358"/>
                  <a:pt x="1162745" y="15970"/>
                  <a:pt x="1176129" y="0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 l="-8000" r="-8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90" name="组合 89"/>
          <p:cNvGrpSpPr/>
          <p:nvPr>
            <p:custDataLst>
              <p:tags r:id="rId3"/>
            </p:custDataLst>
          </p:nvPr>
        </p:nvGrpSpPr>
        <p:grpSpPr>
          <a:xfrm>
            <a:off x="4389120" y="963295"/>
            <a:ext cx="2977515" cy="2912745"/>
            <a:chOff x="6889" y="921"/>
            <a:chExt cx="4689" cy="4587"/>
          </a:xfrm>
        </p:grpSpPr>
        <p:sp>
          <p:nvSpPr>
            <p:cNvPr id="91" name="PA-矩形 1"/>
            <p:cNvSpPr/>
            <p:nvPr>
              <p:custDataLst>
                <p:tags r:id="rId4"/>
              </p:custDataLst>
            </p:nvPr>
          </p:nvSpPr>
          <p:spPr>
            <a:xfrm>
              <a:off x="7246" y="921"/>
              <a:ext cx="879" cy="4587"/>
            </a:xfrm>
            <a:prstGeom prst="rect">
              <a:avLst/>
            </a:prstGeom>
            <a:blipFill dpi="0" rotWithShape="0">
              <a:blip r:embed="rId5" cstate="screen"/>
              <a:srcRect/>
              <a:stretch>
                <a:fillRect l="-165000" r="-51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2" name="PA-矩形 2"/>
            <p:cNvSpPr/>
            <p:nvPr>
              <p:custDataLst>
                <p:tags r:id="rId6"/>
              </p:custDataLst>
            </p:nvPr>
          </p:nvSpPr>
          <p:spPr>
            <a:xfrm>
              <a:off x="8176" y="921"/>
              <a:ext cx="497" cy="4587"/>
            </a:xfrm>
            <a:prstGeom prst="rect">
              <a:avLst/>
            </a:prstGeom>
            <a:blipFill dpi="0" rotWithShape="0">
              <a:blip r:embed="rId5" cstate="screen"/>
              <a:srcRect/>
              <a:stretch>
                <a:fillRect l="-479000" r="-80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PA-矩形 3"/>
            <p:cNvSpPr/>
            <p:nvPr>
              <p:custDataLst>
                <p:tags r:id="rId7"/>
              </p:custDataLst>
            </p:nvPr>
          </p:nvSpPr>
          <p:spPr>
            <a:xfrm>
              <a:off x="7016" y="921"/>
              <a:ext cx="178" cy="4587"/>
            </a:xfrm>
            <a:prstGeom prst="rect">
              <a:avLst/>
            </a:prstGeom>
            <a:blipFill dpi="0" rotWithShape="0">
              <a:blip r:embed="rId5" cstate="screen"/>
              <a:srcRect/>
              <a:stretch>
                <a:fillRect l="-686000" r="-307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PA-矩形 4"/>
            <p:cNvSpPr/>
            <p:nvPr>
              <p:custDataLst>
                <p:tags r:id="rId8"/>
              </p:custDataLst>
            </p:nvPr>
          </p:nvSpPr>
          <p:spPr>
            <a:xfrm>
              <a:off x="6889" y="921"/>
              <a:ext cx="89" cy="4587"/>
            </a:xfrm>
            <a:prstGeom prst="rect">
              <a:avLst/>
            </a:prstGeom>
            <a:blipFill dpi="0" rotWithShape="0">
              <a:blip r:embed="rId5" cstate="screen"/>
              <a:srcRect/>
              <a:stretch>
                <a:fillRect l="-1229000" r="-638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5" name="PA-矩形 5"/>
            <p:cNvSpPr/>
            <p:nvPr>
              <p:custDataLst>
                <p:tags r:id="rId9"/>
              </p:custDataLst>
            </p:nvPr>
          </p:nvSpPr>
          <p:spPr>
            <a:xfrm>
              <a:off x="8724" y="921"/>
              <a:ext cx="331" cy="4587"/>
            </a:xfrm>
            <a:prstGeom prst="rect">
              <a:avLst/>
            </a:prstGeom>
            <a:blipFill dpi="0" rotWithShape="0">
              <a:blip r:embed="rId5" cstate="screen"/>
              <a:srcRect/>
              <a:stretch>
                <a:fillRect l="-885000" r="-109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6" name="PA-矩形 6"/>
            <p:cNvSpPr/>
            <p:nvPr>
              <p:custDataLst>
                <p:tags r:id="rId10"/>
              </p:custDataLst>
            </p:nvPr>
          </p:nvSpPr>
          <p:spPr>
            <a:xfrm>
              <a:off x="9106" y="921"/>
              <a:ext cx="1287" cy="4587"/>
            </a:xfrm>
            <a:prstGeom prst="rect">
              <a:avLst/>
            </a:prstGeom>
            <a:blipFill dpi="0" rotWithShape="0">
              <a:blip r:embed="rId5" cstate="screen"/>
              <a:srcRect/>
              <a:stretch>
                <a:fillRect l="-257000" r="-17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7" name="PA-矩形 7"/>
            <p:cNvSpPr/>
            <p:nvPr>
              <p:custDataLst>
                <p:tags r:id="rId11"/>
              </p:custDataLst>
            </p:nvPr>
          </p:nvSpPr>
          <p:spPr>
            <a:xfrm>
              <a:off x="10444" y="921"/>
              <a:ext cx="535" cy="4587"/>
            </a:xfrm>
            <a:prstGeom prst="rect">
              <a:avLst/>
            </a:prstGeom>
            <a:blipFill dpi="0" rotWithShape="0">
              <a:blip r:embed="rId5" cstate="screen"/>
              <a:srcRect/>
              <a:stretch>
                <a:fillRect l="-869000" r="-31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8" name="PA-矩形 8"/>
            <p:cNvSpPr/>
            <p:nvPr>
              <p:custDataLst>
                <p:tags r:id="rId12"/>
              </p:custDataLst>
            </p:nvPr>
          </p:nvSpPr>
          <p:spPr>
            <a:xfrm>
              <a:off x="11030" y="921"/>
              <a:ext cx="242" cy="4587"/>
            </a:xfrm>
            <a:prstGeom prst="rect">
              <a:avLst/>
            </a:prstGeom>
            <a:blipFill dpi="0" rotWithShape="0">
              <a:blip r:embed="rId5" cstate="screen"/>
              <a:srcRect/>
              <a:stretch>
                <a:fillRect l="-2163000" r="-57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9" name="PA-矩形 9"/>
            <p:cNvSpPr/>
            <p:nvPr>
              <p:custDataLst>
                <p:tags r:id="rId13"/>
              </p:custDataLst>
            </p:nvPr>
          </p:nvSpPr>
          <p:spPr>
            <a:xfrm>
              <a:off x="11323" y="921"/>
              <a:ext cx="127" cy="4587"/>
            </a:xfrm>
            <a:prstGeom prst="rect">
              <a:avLst/>
            </a:prstGeom>
            <a:blipFill dpi="0" rotWithShape="0">
              <a:blip r:embed="rId5" cstate="screen"/>
              <a:srcRect/>
              <a:stretch>
                <a:fillRect l="-4340000" r="-96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0" name="PA-矩形 10"/>
            <p:cNvSpPr/>
            <p:nvPr>
              <p:custDataLst>
                <p:tags r:id="rId14"/>
              </p:custDataLst>
            </p:nvPr>
          </p:nvSpPr>
          <p:spPr>
            <a:xfrm>
              <a:off x="11502" y="921"/>
              <a:ext cx="76" cy="4587"/>
            </a:xfrm>
            <a:prstGeom prst="rect">
              <a:avLst/>
            </a:prstGeom>
            <a:blipFill dpi="0" rotWithShape="0">
              <a:blip r:embed="rId5" cstate="screen"/>
              <a:srcRect/>
              <a:stretch>
                <a:fillRect l="-7467000" r="-143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95" name="任意多边形: 形状 321"/>
          <p:cNvSpPr/>
          <p:nvPr>
            <p:custDataLst>
              <p:tags r:id="rId15"/>
            </p:custDataLst>
          </p:nvPr>
        </p:nvSpPr>
        <p:spPr>
          <a:xfrm>
            <a:off x="7995920" y="868045"/>
            <a:ext cx="3586480" cy="3102610"/>
          </a:xfrm>
          <a:custGeom>
            <a:avLst/>
            <a:gdLst>
              <a:gd name="connsiteX0" fmla="*/ 2571849 w 5400983"/>
              <a:gd name="connsiteY0" fmla="*/ 4341855 h 4497671"/>
              <a:gd name="connsiteX1" fmla="*/ 2599675 w 5400983"/>
              <a:gd name="connsiteY1" fmla="*/ 4350401 h 4497671"/>
              <a:gd name="connsiteX2" fmla="*/ 2539070 w 5400983"/>
              <a:gd name="connsiteY2" fmla="*/ 4352602 h 4497671"/>
              <a:gd name="connsiteX3" fmla="*/ 2539417 w 5400983"/>
              <a:gd name="connsiteY3" fmla="*/ 4352602 h 4497671"/>
              <a:gd name="connsiteX4" fmla="*/ 2571849 w 5400983"/>
              <a:gd name="connsiteY4" fmla="*/ 4341855 h 4497671"/>
              <a:gd name="connsiteX5" fmla="*/ 2755043 w 5400983"/>
              <a:gd name="connsiteY5" fmla="*/ 4316583 h 4497671"/>
              <a:gd name="connsiteX6" fmla="*/ 2770831 w 5400983"/>
              <a:gd name="connsiteY6" fmla="*/ 4319345 h 4497671"/>
              <a:gd name="connsiteX7" fmla="*/ 2771179 w 5400983"/>
              <a:gd name="connsiteY7" fmla="*/ 4319345 h 4497671"/>
              <a:gd name="connsiteX8" fmla="*/ 2706286 w 5400983"/>
              <a:gd name="connsiteY8" fmla="*/ 4332439 h 4497671"/>
              <a:gd name="connsiteX9" fmla="*/ 2755043 w 5400983"/>
              <a:gd name="connsiteY9" fmla="*/ 4316583 h 4497671"/>
              <a:gd name="connsiteX10" fmla="*/ 2908498 w 5400983"/>
              <a:gd name="connsiteY10" fmla="*/ 4291736 h 4497671"/>
              <a:gd name="connsiteX11" fmla="*/ 2979417 w 5400983"/>
              <a:gd name="connsiteY11" fmla="*/ 4294198 h 4497671"/>
              <a:gd name="connsiteX12" fmla="*/ 2979765 w 5400983"/>
              <a:gd name="connsiteY12" fmla="*/ 4294198 h 4497671"/>
              <a:gd name="connsiteX13" fmla="*/ 2854613 w 5400983"/>
              <a:gd name="connsiteY13" fmla="*/ 4309263 h 4497671"/>
              <a:gd name="connsiteX14" fmla="*/ 2908498 w 5400983"/>
              <a:gd name="connsiteY14" fmla="*/ 4291736 h 4497671"/>
              <a:gd name="connsiteX15" fmla="*/ 3404005 w 5400983"/>
              <a:gd name="connsiteY15" fmla="*/ 4206940 h 4497671"/>
              <a:gd name="connsiteX16" fmla="*/ 3171664 w 5400983"/>
              <a:gd name="connsiteY16" fmla="*/ 4235099 h 4497671"/>
              <a:gd name="connsiteX17" fmla="*/ 3200750 w 5400983"/>
              <a:gd name="connsiteY17" fmla="*/ 4226408 h 4497671"/>
              <a:gd name="connsiteX18" fmla="*/ 3024495 w 5400983"/>
              <a:gd name="connsiteY18" fmla="*/ 4268241 h 4497671"/>
              <a:gd name="connsiteX19" fmla="*/ 3333086 w 5400983"/>
              <a:gd name="connsiteY19" fmla="*/ 4220614 h 4497671"/>
              <a:gd name="connsiteX20" fmla="*/ 3380829 w 5400983"/>
              <a:gd name="connsiteY20" fmla="*/ 4214936 h 4497671"/>
              <a:gd name="connsiteX21" fmla="*/ 3404005 w 5400983"/>
              <a:gd name="connsiteY21" fmla="*/ 4206940 h 4497671"/>
              <a:gd name="connsiteX22" fmla="*/ 3307824 w 5400983"/>
              <a:gd name="connsiteY22" fmla="*/ 4202884 h 4497671"/>
              <a:gd name="connsiteX23" fmla="*/ 3236673 w 5400983"/>
              <a:gd name="connsiteY23" fmla="*/ 4222120 h 4497671"/>
              <a:gd name="connsiteX24" fmla="*/ 3237600 w 5400983"/>
              <a:gd name="connsiteY24" fmla="*/ 4221657 h 4497671"/>
              <a:gd name="connsiteX25" fmla="*/ 3307824 w 5400983"/>
              <a:gd name="connsiteY25" fmla="*/ 4202884 h 4497671"/>
              <a:gd name="connsiteX26" fmla="*/ 3476559 w 5400983"/>
              <a:gd name="connsiteY26" fmla="*/ 4173024 h 4497671"/>
              <a:gd name="connsiteX27" fmla="*/ 3444216 w 5400983"/>
              <a:gd name="connsiteY27" fmla="*/ 4181214 h 4497671"/>
              <a:gd name="connsiteX28" fmla="*/ 3508993 w 5400983"/>
              <a:gd name="connsiteY28" fmla="*/ 4173798 h 4497671"/>
              <a:gd name="connsiteX29" fmla="*/ 3509921 w 5400983"/>
              <a:gd name="connsiteY29" fmla="*/ 4173335 h 4497671"/>
              <a:gd name="connsiteX30" fmla="*/ 3476559 w 5400983"/>
              <a:gd name="connsiteY30" fmla="*/ 4173024 h 4497671"/>
              <a:gd name="connsiteX31" fmla="*/ 3997895 w 5400983"/>
              <a:gd name="connsiteY31" fmla="*/ 4114583 h 4497671"/>
              <a:gd name="connsiteX32" fmla="*/ 3933002 w 5400983"/>
              <a:gd name="connsiteY32" fmla="*/ 4127677 h 4497671"/>
              <a:gd name="connsiteX33" fmla="*/ 3997895 w 5400983"/>
              <a:gd name="connsiteY33" fmla="*/ 4114583 h 4497671"/>
              <a:gd name="connsiteX34" fmla="*/ 5288027 w 5400983"/>
              <a:gd name="connsiteY34" fmla="*/ 3830747 h 4497671"/>
              <a:gd name="connsiteX35" fmla="*/ 5298307 w 5400983"/>
              <a:gd name="connsiteY35" fmla="*/ 3834674 h 4497671"/>
              <a:gd name="connsiteX36" fmla="*/ 5292750 w 5400983"/>
              <a:gd name="connsiteY36" fmla="*/ 3875984 h 4497671"/>
              <a:gd name="connsiteX37" fmla="*/ 5290387 w 5400983"/>
              <a:gd name="connsiteY37" fmla="*/ 3846749 h 4497671"/>
              <a:gd name="connsiteX38" fmla="*/ 5287535 w 5400983"/>
              <a:gd name="connsiteY38" fmla="*/ 3830559 h 4497671"/>
              <a:gd name="connsiteX39" fmla="*/ 5287999 w 5400983"/>
              <a:gd name="connsiteY39" fmla="*/ 3830559 h 4497671"/>
              <a:gd name="connsiteX40" fmla="*/ 5288027 w 5400983"/>
              <a:gd name="connsiteY40" fmla="*/ 3830747 h 4497671"/>
              <a:gd name="connsiteX41" fmla="*/ 5313377 w 5400983"/>
              <a:gd name="connsiteY41" fmla="*/ 3622552 h 4497671"/>
              <a:gd name="connsiteX42" fmla="*/ 5312450 w 5400983"/>
              <a:gd name="connsiteY42" fmla="*/ 3623016 h 4497671"/>
              <a:gd name="connsiteX43" fmla="*/ 5312703 w 5400983"/>
              <a:gd name="connsiteY43" fmla="*/ 3623524 h 4497671"/>
              <a:gd name="connsiteX44" fmla="*/ 5306743 w 5400983"/>
              <a:gd name="connsiteY44" fmla="*/ 3632112 h 4497671"/>
              <a:gd name="connsiteX45" fmla="*/ 5303759 w 5400983"/>
              <a:gd name="connsiteY45" fmla="*/ 3644106 h 4497671"/>
              <a:gd name="connsiteX46" fmla="*/ 5316853 w 5400983"/>
              <a:gd name="connsiteY46" fmla="*/ 3652797 h 4497671"/>
              <a:gd name="connsiteX47" fmla="*/ 5316674 w 5400983"/>
              <a:gd name="connsiteY47" fmla="*/ 3631499 h 4497671"/>
              <a:gd name="connsiteX48" fmla="*/ 5312703 w 5400983"/>
              <a:gd name="connsiteY48" fmla="*/ 3623524 h 4497671"/>
              <a:gd name="connsiteX49" fmla="*/ 5315811 w 5400983"/>
              <a:gd name="connsiteY49" fmla="*/ 3591380 h 4497671"/>
              <a:gd name="connsiteX50" fmla="*/ 5287419 w 5400983"/>
              <a:gd name="connsiteY50" fmla="*/ 3615483 h 4497671"/>
              <a:gd name="connsiteX51" fmla="*/ 5288347 w 5400983"/>
              <a:gd name="connsiteY51" fmla="*/ 3615367 h 4497671"/>
              <a:gd name="connsiteX52" fmla="*/ 5315811 w 5400983"/>
              <a:gd name="connsiteY52" fmla="*/ 3591380 h 4497671"/>
              <a:gd name="connsiteX53" fmla="*/ 5279627 w 5400983"/>
              <a:gd name="connsiteY53" fmla="*/ 3577880 h 4497671"/>
              <a:gd name="connsiteX54" fmla="*/ 5260419 w 5400983"/>
              <a:gd name="connsiteY54" fmla="*/ 3582805 h 4497671"/>
              <a:gd name="connsiteX55" fmla="*/ 5266561 w 5400983"/>
              <a:gd name="connsiteY55" fmla="*/ 3592307 h 4497671"/>
              <a:gd name="connsiteX56" fmla="*/ 5267488 w 5400983"/>
              <a:gd name="connsiteY56" fmla="*/ 3592191 h 4497671"/>
              <a:gd name="connsiteX57" fmla="*/ 5297269 w 5400983"/>
              <a:gd name="connsiteY57" fmla="*/ 3588599 h 4497671"/>
              <a:gd name="connsiteX58" fmla="*/ 5279627 w 5400983"/>
              <a:gd name="connsiteY58" fmla="*/ 3577880 h 4497671"/>
              <a:gd name="connsiteX59" fmla="*/ 5116843 w 5400983"/>
              <a:gd name="connsiteY59" fmla="*/ 3027040 h 4497671"/>
              <a:gd name="connsiteX60" fmla="*/ 5116495 w 5400983"/>
              <a:gd name="connsiteY60" fmla="*/ 3027503 h 4497671"/>
              <a:gd name="connsiteX61" fmla="*/ 5116143 w 5400983"/>
              <a:gd name="connsiteY61" fmla="*/ 3027234 h 4497671"/>
              <a:gd name="connsiteX62" fmla="*/ 5117866 w 5400983"/>
              <a:gd name="connsiteY62" fmla="*/ 3016934 h 4497671"/>
              <a:gd name="connsiteX63" fmla="*/ 5110121 w 5400983"/>
              <a:gd name="connsiteY63" fmla="*/ 3022636 h 4497671"/>
              <a:gd name="connsiteX64" fmla="*/ 5116143 w 5400983"/>
              <a:gd name="connsiteY64" fmla="*/ 3027234 h 4497671"/>
              <a:gd name="connsiteX65" fmla="*/ 5109397 w 5400983"/>
              <a:gd name="connsiteY65" fmla="*/ 3029111 h 4497671"/>
              <a:gd name="connsiteX66" fmla="*/ 5105255 w 5400983"/>
              <a:gd name="connsiteY66" fmla="*/ 3033529 h 4497671"/>
              <a:gd name="connsiteX67" fmla="*/ 5141641 w 5400983"/>
              <a:gd name="connsiteY67" fmla="*/ 3034224 h 4497671"/>
              <a:gd name="connsiteX68" fmla="*/ 5117866 w 5400983"/>
              <a:gd name="connsiteY68" fmla="*/ 3016934 h 4497671"/>
              <a:gd name="connsiteX69" fmla="*/ 5062379 w 5400983"/>
              <a:gd name="connsiteY69" fmla="*/ 2977442 h 4497671"/>
              <a:gd name="connsiteX70" fmla="*/ 5062379 w 5400983"/>
              <a:gd name="connsiteY70" fmla="*/ 2978138 h 4497671"/>
              <a:gd name="connsiteX71" fmla="*/ 5064432 w 5400983"/>
              <a:gd name="connsiteY71" fmla="*/ 2978137 h 4497671"/>
              <a:gd name="connsiteX72" fmla="*/ 5111498 w 5400983"/>
              <a:gd name="connsiteY72" fmla="*/ 2994071 h 4497671"/>
              <a:gd name="connsiteX73" fmla="*/ 5162616 w 5400983"/>
              <a:gd name="connsiteY73" fmla="*/ 3006181 h 4497671"/>
              <a:gd name="connsiteX74" fmla="*/ 5085504 w 5400983"/>
              <a:gd name="connsiteY74" fmla="*/ 2978136 h 4497671"/>
              <a:gd name="connsiteX75" fmla="*/ 5064432 w 5400983"/>
              <a:gd name="connsiteY75" fmla="*/ 2978137 h 4497671"/>
              <a:gd name="connsiteX76" fmla="*/ 5056817 w 5400983"/>
              <a:gd name="connsiteY76" fmla="*/ 2881145 h 4497671"/>
              <a:gd name="connsiteX77" fmla="*/ 5057280 w 5400983"/>
              <a:gd name="connsiteY77" fmla="*/ 2881145 h 4497671"/>
              <a:gd name="connsiteX78" fmla="*/ 5056854 w 5400983"/>
              <a:gd name="connsiteY78" fmla="*/ 2881242 h 4497671"/>
              <a:gd name="connsiteX79" fmla="*/ 5098765 w 5400983"/>
              <a:gd name="connsiteY79" fmla="*/ 2845571 h 4497671"/>
              <a:gd name="connsiteX80" fmla="*/ 5098997 w 5400983"/>
              <a:gd name="connsiteY80" fmla="*/ 2845571 h 4497671"/>
              <a:gd name="connsiteX81" fmla="*/ 5106413 w 5400983"/>
              <a:gd name="connsiteY81" fmla="*/ 2890649 h 4497671"/>
              <a:gd name="connsiteX82" fmla="*/ 5098765 w 5400983"/>
              <a:gd name="connsiteY82" fmla="*/ 2845571 h 4497671"/>
              <a:gd name="connsiteX83" fmla="*/ 5110121 w 5400983"/>
              <a:gd name="connsiteY83" fmla="*/ 2637449 h 4497671"/>
              <a:gd name="connsiteX84" fmla="*/ 5102357 w 5400983"/>
              <a:gd name="connsiteY84" fmla="*/ 2659350 h 4497671"/>
              <a:gd name="connsiteX85" fmla="*/ 5115105 w 5400983"/>
              <a:gd name="connsiteY85" fmla="*/ 2667578 h 4497671"/>
              <a:gd name="connsiteX86" fmla="*/ 5110353 w 5400983"/>
              <a:gd name="connsiteY86" fmla="*/ 2637797 h 4497671"/>
              <a:gd name="connsiteX87" fmla="*/ 5110701 w 5400983"/>
              <a:gd name="connsiteY87" fmla="*/ 2606393 h 4497671"/>
              <a:gd name="connsiteX88" fmla="*/ 5091639 w 5400983"/>
              <a:gd name="connsiteY88" fmla="*/ 2614345 h 4497671"/>
              <a:gd name="connsiteX89" fmla="*/ 5087440 w 5400983"/>
              <a:gd name="connsiteY89" fmla="*/ 2630417 h 4497671"/>
              <a:gd name="connsiteX90" fmla="*/ 5086250 w 5400983"/>
              <a:gd name="connsiteY90" fmla="*/ 2631075 h 4497671"/>
              <a:gd name="connsiteX91" fmla="*/ 5087177 w 5400983"/>
              <a:gd name="connsiteY91" fmla="*/ 2631423 h 4497671"/>
              <a:gd name="connsiteX92" fmla="*/ 5087440 w 5400983"/>
              <a:gd name="connsiteY92" fmla="*/ 2630417 h 4497671"/>
              <a:gd name="connsiteX93" fmla="*/ 5103299 w 5400983"/>
              <a:gd name="connsiteY93" fmla="*/ 2621646 h 4497671"/>
              <a:gd name="connsiteX94" fmla="*/ 5110701 w 5400983"/>
              <a:gd name="connsiteY94" fmla="*/ 2606393 h 4497671"/>
              <a:gd name="connsiteX95" fmla="*/ 5076125 w 5400983"/>
              <a:gd name="connsiteY95" fmla="*/ 2594138 h 4497671"/>
              <a:gd name="connsiteX96" fmla="*/ 5058439 w 5400983"/>
              <a:gd name="connsiteY96" fmla="*/ 2599556 h 4497671"/>
              <a:gd name="connsiteX97" fmla="*/ 5065786 w 5400983"/>
              <a:gd name="connsiteY97" fmla="*/ 2608684 h 4497671"/>
              <a:gd name="connsiteX98" fmla="*/ 5065623 w 5400983"/>
              <a:gd name="connsiteY98" fmla="*/ 2608710 h 4497671"/>
              <a:gd name="connsiteX99" fmla="*/ 5066087 w 5400983"/>
              <a:gd name="connsiteY99" fmla="*/ 2609058 h 4497671"/>
              <a:gd name="connsiteX100" fmla="*/ 5065786 w 5400983"/>
              <a:gd name="connsiteY100" fmla="*/ 2608684 h 4497671"/>
              <a:gd name="connsiteX101" fmla="*/ 5093203 w 5400983"/>
              <a:gd name="connsiteY101" fmla="*/ 2604191 h 4497671"/>
              <a:gd name="connsiteX102" fmla="*/ 5076125 w 5400983"/>
              <a:gd name="connsiteY102" fmla="*/ 2594138 h 4497671"/>
              <a:gd name="connsiteX103" fmla="*/ 4895163 w 5400983"/>
              <a:gd name="connsiteY103" fmla="*/ 2049816 h 4497671"/>
              <a:gd name="connsiteX104" fmla="*/ 4895626 w 5400983"/>
              <a:gd name="connsiteY104" fmla="*/ 2050164 h 4497671"/>
              <a:gd name="connsiteX105" fmla="*/ 4895100 w 5400983"/>
              <a:gd name="connsiteY105" fmla="*/ 2049837 h 4497671"/>
              <a:gd name="connsiteX106" fmla="*/ 4895709 w 5400983"/>
              <a:gd name="connsiteY106" fmla="*/ 2040064 h 4497671"/>
              <a:gd name="connsiteX107" fmla="*/ 4888905 w 5400983"/>
              <a:gd name="connsiteY107" fmla="*/ 2045992 h 4497671"/>
              <a:gd name="connsiteX108" fmla="*/ 4895100 w 5400983"/>
              <a:gd name="connsiteY108" fmla="*/ 2049837 h 4497671"/>
              <a:gd name="connsiteX109" fmla="*/ 4888340 w 5400983"/>
              <a:gd name="connsiteY109" fmla="*/ 2052105 h 4497671"/>
              <a:gd name="connsiteX110" fmla="*/ 4885081 w 5400983"/>
              <a:gd name="connsiteY110" fmla="*/ 2056653 h 4497671"/>
              <a:gd name="connsiteX111" fmla="*/ 4918686 w 5400983"/>
              <a:gd name="connsiteY111" fmla="*/ 2056653 h 4497671"/>
              <a:gd name="connsiteX112" fmla="*/ 4895709 w 5400983"/>
              <a:gd name="connsiteY112" fmla="*/ 2040064 h 4497671"/>
              <a:gd name="connsiteX113" fmla="*/ 4864251 w 5400983"/>
              <a:gd name="connsiteY113" fmla="*/ 2001776 h 4497671"/>
              <a:gd name="connsiteX114" fmla="*/ 4842900 w 5400983"/>
              <a:gd name="connsiteY114" fmla="*/ 2002189 h 4497671"/>
              <a:gd name="connsiteX115" fmla="*/ 4936995 w 5400983"/>
              <a:gd name="connsiteY115" fmla="*/ 2027915 h 4497671"/>
              <a:gd name="connsiteX116" fmla="*/ 4864251 w 5400983"/>
              <a:gd name="connsiteY116" fmla="*/ 2001776 h 4497671"/>
              <a:gd name="connsiteX117" fmla="*/ 4632798 w 5400983"/>
              <a:gd name="connsiteY117" fmla="*/ 1973413 h 4497671"/>
              <a:gd name="connsiteX118" fmla="*/ 4613490 w 5400983"/>
              <a:gd name="connsiteY118" fmla="*/ 1977938 h 4497671"/>
              <a:gd name="connsiteX119" fmla="*/ 4630141 w 5400983"/>
              <a:gd name="connsiteY119" fmla="*/ 1980403 h 4497671"/>
              <a:gd name="connsiteX120" fmla="*/ 4634473 w 5400983"/>
              <a:gd name="connsiteY120" fmla="*/ 1975362 h 4497671"/>
              <a:gd name="connsiteX121" fmla="*/ 4755294 w 5400983"/>
              <a:gd name="connsiteY121" fmla="*/ 1913424 h 4497671"/>
              <a:gd name="connsiteX122" fmla="*/ 4701873 w 5400983"/>
              <a:gd name="connsiteY122" fmla="*/ 1926982 h 4497671"/>
              <a:gd name="connsiteX123" fmla="*/ 4701409 w 5400983"/>
              <a:gd name="connsiteY123" fmla="*/ 1926982 h 4497671"/>
              <a:gd name="connsiteX124" fmla="*/ 4755294 w 5400983"/>
              <a:gd name="connsiteY124" fmla="*/ 1913424 h 4497671"/>
              <a:gd name="connsiteX125" fmla="*/ 4832521 w 5400983"/>
              <a:gd name="connsiteY125" fmla="*/ 1906124 h 4497671"/>
              <a:gd name="connsiteX126" fmla="*/ 4836920 w 5400983"/>
              <a:gd name="connsiteY126" fmla="*/ 1916321 h 4497671"/>
              <a:gd name="connsiteX127" fmla="*/ 4780324 w 5400983"/>
              <a:gd name="connsiteY127" fmla="*/ 1929879 h 4497671"/>
              <a:gd name="connsiteX128" fmla="*/ 4806977 w 5400983"/>
              <a:gd name="connsiteY128" fmla="*/ 1913294 h 4497671"/>
              <a:gd name="connsiteX129" fmla="*/ 4832471 w 5400983"/>
              <a:gd name="connsiteY129" fmla="*/ 1906008 h 4497671"/>
              <a:gd name="connsiteX130" fmla="*/ 4832934 w 5400983"/>
              <a:gd name="connsiteY130" fmla="*/ 1906008 h 4497671"/>
              <a:gd name="connsiteX131" fmla="*/ 4832521 w 5400983"/>
              <a:gd name="connsiteY131" fmla="*/ 1906124 h 4497671"/>
              <a:gd name="connsiteX132" fmla="*/ 4675104 w 5400983"/>
              <a:gd name="connsiteY132" fmla="*/ 1895462 h 4497671"/>
              <a:gd name="connsiteX133" fmla="*/ 4663516 w 5400983"/>
              <a:gd name="connsiteY133" fmla="*/ 1915625 h 4497671"/>
              <a:gd name="connsiteX134" fmla="*/ 4674061 w 5400983"/>
              <a:gd name="connsiteY134" fmla="*/ 1925938 h 4497671"/>
              <a:gd name="connsiteX135" fmla="*/ 4675104 w 5400983"/>
              <a:gd name="connsiteY135" fmla="*/ 1895462 h 4497671"/>
              <a:gd name="connsiteX136" fmla="*/ 4681245 w 5400983"/>
              <a:gd name="connsiteY136" fmla="*/ 1865101 h 4497671"/>
              <a:gd name="connsiteX137" fmla="*/ 4653782 w 5400983"/>
              <a:gd name="connsiteY137" fmla="*/ 1884917 h 4497671"/>
              <a:gd name="connsiteX138" fmla="*/ 4681245 w 5400983"/>
              <a:gd name="connsiteY138" fmla="*/ 1865101 h 4497671"/>
              <a:gd name="connsiteX139" fmla="*/ 4638902 w 5400983"/>
              <a:gd name="connsiteY139" fmla="*/ 1845805 h 4497671"/>
              <a:gd name="connsiteX140" fmla="*/ 4632923 w 5400983"/>
              <a:gd name="connsiteY140" fmla="*/ 1848993 h 4497671"/>
              <a:gd name="connsiteX141" fmla="*/ 4638138 w 5400983"/>
              <a:gd name="connsiteY141" fmla="*/ 1859191 h 4497671"/>
              <a:gd name="connsiteX142" fmla="*/ 4665139 w 5400983"/>
              <a:gd name="connsiteY142" fmla="*/ 1859770 h 4497671"/>
              <a:gd name="connsiteX143" fmla="*/ 4650682 w 5400983"/>
              <a:gd name="connsiteY143" fmla="*/ 1846690 h 4497671"/>
              <a:gd name="connsiteX144" fmla="*/ 4638902 w 5400983"/>
              <a:gd name="connsiteY144" fmla="*/ 1845805 h 4497671"/>
              <a:gd name="connsiteX145" fmla="*/ 745738 w 5400983"/>
              <a:gd name="connsiteY145" fmla="*/ 1509741 h 4497671"/>
              <a:gd name="connsiteX146" fmla="*/ 644645 w 5400983"/>
              <a:gd name="connsiteY146" fmla="*/ 1512474 h 4497671"/>
              <a:gd name="connsiteX147" fmla="*/ 609880 w 5400983"/>
              <a:gd name="connsiteY147" fmla="*/ 1530204 h 4497671"/>
              <a:gd name="connsiteX148" fmla="*/ 611051 w 5400983"/>
              <a:gd name="connsiteY148" fmla="*/ 1531900 h 4497671"/>
              <a:gd name="connsiteX149" fmla="*/ 699748 w 5400983"/>
              <a:gd name="connsiteY149" fmla="*/ 1520833 h 4497671"/>
              <a:gd name="connsiteX150" fmla="*/ 4572636 w 5400983"/>
              <a:gd name="connsiteY150" fmla="*/ 1269002 h 4497671"/>
              <a:gd name="connsiteX151" fmla="*/ 4564669 w 5400983"/>
              <a:gd name="connsiteY151" fmla="*/ 1273644 h 4497671"/>
              <a:gd name="connsiteX152" fmla="*/ 4570463 w 5400983"/>
              <a:gd name="connsiteY152" fmla="*/ 1278859 h 4497671"/>
              <a:gd name="connsiteX153" fmla="*/ 4558875 w 5400983"/>
              <a:gd name="connsiteY153" fmla="*/ 1283726 h 4497671"/>
              <a:gd name="connsiteX154" fmla="*/ 4592713 w 5400983"/>
              <a:gd name="connsiteY154" fmla="*/ 1289404 h 4497671"/>
              <a:gd name="connsiteX155" fmla="*/ 4572636 w 5400983"/>
              <a:gd name="connsiteY155" fmla="*/ 1269002 h 4497671"/>
              <a:gd name="connsiteX156" fmla="*/ 4525617 w 5400983"/>
              <a:gd name="connsiteY156" fmla="*/ 1222193 h 4497671"/>
              <a:gd name="connsiteX157" fmla="*/ 4615773 w 5400983"/>
              <a:gd name="connsiteY157" fmla="*/ 1264374 h 4497671"/>
              <a:gd name="connsiteX158" fmla="*/ 4525733 w 5400983"/>
              <a:gd name="connsiteY158" fmla="*/ 1222193 h 4497671"/>
              <a:gd name="connsiteX159" fmla="*/ 4377897 w 5400983"/>
              <a:gd name="connsiteY159" fmla="*/ 1168177 h 4497671"/>
              <a:gd name="connsiteX160" fmla="*/ 4349542 w 5400983"/>
              <a:gd name="connsiteY160" fmla="*/ 1172198 h 4497671"/>
              <a:gd name="connsiteX161" fmla="*/ 4328505 w 5400983"/>
              <a:gd name="connsiteY161" fmla="*/ 1177342 h 4497671"/>
              <a:gd name="connsiteX162" fmla="*/ 4338512 w 5400983"/>
              <a:gd name="connsiteY162" fmla="*/ 1178530 h 4497671"/>
              <a:gd name="connsiteX163" fmla="*/ 4411208 w 5400983"/>
              <a:gd name="connsiteY163" fmla="*/ 1169367 h 4497671"/>
              <a:gd name="connsiteX164" fmla="*/ 4404904 w 5400983"/>
              <a:gd name="connsiteY164" fmla="*/ 1169088 h 4497671"/>
              <a:gd name="connsiteX165" fmla="*/ 4377897 w 5400983"/>
              <a:gd name="connsiteY165" fmla="*/ 1168177 h 4497671"/>
              <a:gd name="connsiteX166" fmla="*/ 4809063 w 5400983"/>
              <a:gd name="connsiteY166" fmla="*/ 1032958 h 4497671"/>
              <a:gd name="connsiteX167" fmla="*/ 4813003 w 5400983"/>
              <a:gd name="connsiteY167" fmla="*/ 1078499 h 4497671"/>
              <a:gd name="connsiteX168" fmla="*/ 4809063 w 5400983"/>
              <a:gd name="connsiteY168" fmla="*/ 1032958 h 4497671"/>
              <a:gd name="connsiteX169" fmla="*/ 4838265 w 5400983"/>
              <a:gd name="connsiteY169" fmla="*/ 826342 h 4497671"/>
              <a:gd name="connsiteX170" fmla="*/ 4828183 w 5400983"/>
              <a:gd name="connsiteY170" fmla="*/ 847664 h 4497671"/>
              <a:gd name="connsiteX171" fmla="*/ 4841046 w 5400983"/>
              <a:gd name="connsiteY171" fmla="*/ 856703 h 4497671"/>
              <a:gd name="connsiteX172" fmla="*/ 4838265 w 5400983"/>
              <a:gd name="connsiteY172" fmla="*/ 826342 h 4497671"/>
              <a:gd name="connsiteX173" fmla="*/ 4841625 w 5400983"/>
              <a:gd name="connsiteY173" fmla="*/ 795170 h 4497671"/>
              <a:gd name="connsiteX174" fmla="*/ 4813582 w 5400983"/>
              <a:gd name="connsiteY174" fmla="*/ 818346 h 4497671"/>
              <a:gd name="connsiteX175" fmla="*/ 4841625 w 5400983"/>
              <a:gd name="connsiteY175" fmla="*/ 795170 h 4497671"/>
              <a:gd name="connsiteX176" fmla="*/ 4805890 w 5400983"/>
              <a:gd name="connsiteY176" fmla="*/ 780627 h 4497671"/>
              <a:gd name="connsiteX177" fmla="*/ 4786581 w 5400983"/>
              <a:gd name="connsiteY177" fmla="*/ 784973 h 4497671"/>
              <a:gd name="connsiteX178" fmla="*/ 4793419 w 5400983"/>
              <a:gd name="connsiteY178" fmla="*/ 794591 h 4497671"/>
              <a:gd name="connsiteX179" fmla="*/ 4823200 w 5400983"/>
              <a:gd name="connsiteY179" fmla="*/ 791926 h 4497671"/>
              <a:gd name="connsiteX180" fmla="*/ 4805890 w 5400983"/>
              <a:gd name="connsiteY180" fmla="*/ 780627 h 4497671"/>
              <a:gd name="connsiteX181" fmla="*/ 918770 w 5400983"/>
              <a:gd name="connsiteY181" fmla="*/ 429137 h 4497671"/>
              <a:gd name="connsiteX182" fmla="*/ 814347 w 5400983"/>
              <a:gd name="connsiteY182" fmla="*/ 448413 h 4497671"/>
              <a:gd name="connsiteX183" fmla="*/ 788006 w 5400983"/>
              <a:gd name="connsiteY183" fmla="*/ 448031 h 4497671"/>
              <a:gd name="connsiteX184" fmla="*/ 785210 w 5400983"/>
              <a:gd name="connsiteY184" fmla="*/ 447759 h 4497671"/>
              <a:gd name="connsiteX185" fmla="*/ 785210 w 5400983"/>
              <a:gd name="connsiteY185" fmla="*/ 447991 h 4497671"/>
              <a:gd name="connsiteX186" fmla="*/ 788006 w 5400983"/>
              <a:gd name="connsiteY186" fmla="*/ 448031 h 4497671"/>
              <a:gd name="connsiteX187" fmla="*/ 819366 w 5400983"/>
              <a:gd name="connsiteY187" fmla="*/ 451085 h 4497671"/>
              <a:gd name="connsiteX188" fmla="*/ 957293 w 5400983"/>
              <a:gd name="connsiteY188" fmla="*/ 430145 h 4497671"/>
              <a:gd name="connsiteX189" fmla="*/ 918770 w 5400983"/>
              <a:gd name="connsiteY189" fmla="*/ 429137 h 4497671"/>
              <a:gd name="connsiteX190" fmla="*/ 666687 w 5400983"/>
              <a:gd name="connsiteY190" fmla="*/ 420808 h 4497671"/>
              <a:gd name="connsiteX191" fmla="*/ 666783 w 5400983"/>
              <a:gd name="connsiteY191" fmla="*/ 420947 h 4497671"/>
              <a:gd name="connsiteX192" fmla="*/ 640011 w 5400983"/>
              <a:gd name="connsiteY192" fmla="*/ 422844 h 4497671"/>
              <a:gd name="connsiteX193" fmla="*/ 666687 w 5400983"/>
              <a:gd name="connsiteY193" fmla="*/ 420808 h 4497671"/>
              <a:gd name="connsiteX194" fmla="*/ 1731654 w 5400983"/>
              <a:gd name="connsiteY194" fmla="*/ 356199 h 4497671"/>
              <a:gd name="connsiteX195" fmla="*/ 1688387 w 5400983"/>
              <a:gd name="connsiteY195" fmla="*/ 368496 h 4497671"/>
              <a:gd name="connsiteX196" fmla="*/ 1777268 w 5400983"/>
              <a:gd name="connsiteY196" fmla="*/ 356329 h 4497671"/>
              <a:gd name="connsiteX197" fmla="*/ 1731654 w 5400983"/>
              <a:gd name="connsiteY197" fmla="*/ 356199 h 4497671"/>
              <a:gd name="connsiteX198" fmla="*/ 1919569 w 5400983"/>
              <a:gd name="connsiteY198" fmla="*/ 339642 h 4497671"/>
              <a:gd name="connsiteX199" fmla="*/ 1855024 w 5400983"/>
              <a:gd name="connsiteY199" fmla="*/ 355054 h 4497671"/>
              <a:gd name="connsiteX200" fmla="*/ 1919569 w 5400983"/>
              <a:gd name="connsiteY200" fmla="*/ 339642 h 4497671"/>
              <a:gd name="connsiteX201" fmla="*/ 1433144 w 5400983"/>
              <a:gd name="connsiteY201" fmla="*/ 317219 h 4497671"/>
              <a:gd name="connsiteX202" fmla="*/ 1386285 w 5400983"/>
              <a:gd name="connsiteY202" fmla="*/ 331298 h 4497671"/>
              <a:gd name="connsiteX203" fmla="*/ 1386980 w 5400983"/>
              <a:gd name="connsiteY203" fmla="*/ 331183 h 4497671"/>
              <a:gd name="connsiteX204" fmla="*/ 1487565 w 5400983"/>
              <a:gd name="connsiteY204" fmla="*/ 318088 h 4497671"/>
              <a:gd name="connsiteX205" fmla="*/ 1433144 w 5400983"/>
              <a:gd name="connsiteY205" fmla="*/ 317219 h 4497671"/>
              <a:gd name="connsiteX206" fmla="*/ 1599042 w 5400983"/>
              <a:gd name="connsiteY206" fmla="*/ 289002 h 4497671"/>
              <a:gd name="connsiteX207" fmla="*/ 1522909 w 5400983"/>
              <a:gd name="connsiteY207" fmla="*/ 310324 h 4497671"/>
              <a:gd name="connsiteX208" fmla="*/ 1612948 w 5400983"/>
              <a:gd name="connsiteY208" fmla="*/ 313337 h 4497671"/>
              <a:gd name="connsiteX209" fmla="*/ 1037020 w 5400983"/>
              <a:gd name="connsiteY209" fmla="*/ 368149 h 4497671"/>
              <a:gd name="connsiteX210" fmla="*/ 680569 w 5400983"/>
              <a:gd name="connsiteY210" fmla="*/ 394454 h 4497671"/>
              <a:gd name="connsiteX211" fmla="*/ 757051 w 5400983"/>
              <a:gd name="connsiteY211" fmla="*/ 378694 h 4497671"/>
              <a:gd name="connsiteX212" fmla="*/ 555418 w 5400983"/>
              <a:gd name="connsiteY212" fmla="*/ 398278 h 4497671"/>
              <a:gd name="connsiteX213" fmla="*/ 616256 w 5400983"/>
              <a:gd name="connsiteY213" fmla="*/ 414269 h 4497671"/>
              <a:gd name="connsiteX214" fmla="*/ 413580 w 5400983"/>
              <a:gd name="connsiteY214" fmla="*/ 418325 h 4497671"/>
              <a:gd name="connsiteX215" fmla="*/ 1226137 w 5400983"/>
              <a:gd name="connsiteY215" fmla="*/ 338483 h 4497671"/>
              <a:gd name="connsiteX216" fmla="*/ 1219618 w 5400983"/>
              <a:gd name="connsiteY216" fmla="*/ 343282 h 4497671"/>
              <a:gd name="connsiteX217" fmla="*/ 1208639 w 5400983"/>
              <a:gd name="connsiteY217" fmla="*/ 344973 h 4497671"/>
              <a:gd name="connsiteX218" fmla="*/ 1207944 w 5400983"/>
              <a:gd name="connsiteY218" fmla="*/ 345088 h 4497671"/>
              <a:gd name="connsiteX219" fmla="*/ 1219170 w 5400983"/>
              <a:gd name="connsiteY219" fmla="*/ 343611 h 4497671"/>
              <a:gd name="connsiteX220" fmla="*/ 1219618 w 5400983"/>
              <a:gd name="connsiteY220" fmla="*/ 343282 h 4497671"/>
              <a:gd name="connsiteX221" fmla="*/ 1282660 w 5400983"/>
              <a:gd name="connsiteY221" fmla="*/ 333571 h 4497671"/>
              <a:gd name="connsiteX222" fmla="*/ 1599042 w 5400983"/>
              <a:gd name="connsiteY222" fmla="*/ 289002 h 4497671"/>
              <a:gd name="connsiteX223" fmla="*/ 1833340 w 5400983"/>
              <a:gd name="connsiteY223" fmla="*/ 286062 h 4497671"/>
              <a:gd name="connsiteX224" fmla="*/ 1873449 w 5400983"/>
              <a:gd name="connsiteY224" fmla="*/ 287264 h 4497671"/>
              <a:gd name="connsiteX225" fmla="*/ 1796967 w 5400983"/>
              <a:gd name="connsiteY225" fmla="*/ 303719 h 4497671"/>
              <a:gd name="connsiteX226" fmla="*/ 1833340 w 5400983"/>
              <a:gd name="connsiteY226" fmla="*/ 286062 h 4497671"/>
              <a:gd name="connsiteX227" fmla="*/ 1746211 w 5400983"/>
              <a:gd name="connsiteY227" fmla="*/ 266753 h 4497671"/>
              <a:gd name="connsiteX228" fmla="*/ 1693949 w 5400983"/>
              <a:gd name="connsiteY228" fmla="*/ 286221 h 4497671"/>
              <a:gd name="connsiteX229" fmla="*/ 1713649 w 5400983"/>
              <a:gd name="connsiteY229" fmla="*/ 310440 h 4497671"/>
              <a:gd name="connsiteX230" fmla="*/ 1713765 w 5400983"/>
              <a:gd name="connsiteY230" fmla="*/ 310324 h 4497671"/>
              <a:gd name="connsiteX231" fmla="*/ 1647944 w 5400983"/>
              <a:gd name="connsiteY231" fmla="*/ 310324 h 4497671"/>
              <a:gd name="connsiteX232" fmla="*/ 1677262 w 5400983"/>
              <a:gd name="connsiteY232" fmla="*/ 302792 h 4497671"/>
              <a:gd name="connsiteX233" fmla="*/ 1610746 w 5400983"/>
              <a:gd name="connsiteY233" fmla="*/ 292826 h 4497671"/>
              <a:gd name="connsiteX234" fmla="*/ 1746211 w 5400983"/>
              <a:gd name="connsiteY234" fmla="*/ 266753 h 4497671"/>
              <a:gd name="connsiteX235" fmla="*/ 2714905 w 5400983"/>
              <a:gd name="connsiteY235" fmla="*/ 247533 h 4497671"/>
              <a:gd name="connsiteX236" fmla="*/ 2697484 w 5400983"/>
              <a:gd name="connsiteY236" fmla="*/ 259791 h 4497671"/>
              <a:gd name="connsiteX237" fmla="*/ 2609177 w 5400983"/>
              <a:gd name="connsiteY237" fmla="*/ 271736 h 4497671"/>
              <a:gd name="connsiteX238" fmla="*/ 2684708 w 5400983"/>
              <a:gd name="connsiteY238" fmla="*/ 254397 h 4497671"/>
              <a:gd name="connsiteX239" fmla="*/ 2715093 w 5400983"/>
              <a:gd name="connsiteY239" fmla="*/ 247401 h 4497671"/>
              <a:gd name="connsiteX240" fmla="*/ 2714977 w 5400983"/>
              <a:gd name="connsiteY240" fmla="*/ 247517 h 4497671"/>
              <a:gd name="connsiteX241" fmla="*/ 2714905 w 5400983"/>
              <a:gd name="connsiteY241" fmla="*/ 247533 h 4497671"/>
              <a:gd name="connsiteX242" fmla="*/ 3193102 w 5400983"/>
              <a:gd name="connsiteY242" fmla="*/ 226658 h 4497671"/>
              <a:gd name="connsiteX243" fmla="*/ 3110595 w 5400983"/>
              <a:gd name="connsiteY243" fmla="*/ 244040 h 4497671"/>
              <a:gd name="connsiteX244" fmla="*/ 3193102 w 5400983"/>
              <a:gd name="connsiteY244" fmla="*/ 226658 h 4497671"/>
              <a:gd name="connsiteX245" fmla="*/ 2814403 w 5400983"/>
              <a:gd name="connsiteY245" fmla="*/ 218662 h 4497671"/>
              <a:gd name="connsiteX246" fmla="*/ 2827613 w 5400983"/>
              <a:gd name="connsiteY246" fmla="*/ 232684 h 4497671"/>
              <a:gd name="connsiteX247" fmla="*/ 2757041 w 5400983"/>
              <a:gd name="connsiteY247" fmla="*/ 249023 h 4497671"/>
              <a:gd name="connsiteX248" fmla="*/ 2768629 w 5400983"/>
              <a:gd name="connsiteY248" fmla="*/ 237435 h 4497671"/>
              <a:gd name="connsiteX249" fmla="*/ 2750436 w 5400983"/>
              <a:gd name="connsiteY249" fmla="*/ 233959 h 4497671"/>
              <a:gd name="connsiteX250" fmla="*/ 2814403 w 5400983"/>
              <a:gd name="connsiteY250" fmla="*/ 218662 h 4497671"/>
              <a:gd name="connsiteX251" fmla="*/ 4660342 w 5400983"/>
              <a:gd name="connsiteY251" fmla="*/ 215008 h 4497671"/>
              <a:gd name="connsiteX252" fmla="*/ 4652507 w 5400983"/>
              <a:gd name="connsiteY252" fmla="*/ 220516 h 4497671"/>
              <a:gd name="connsiteX253" fmla="*/ 4658997 w 5400983"/>
              <a:gd name="connsiteY253" fmla="*/ 225036 h 4497671"/>
              <a:gd name="connsiteX254" fmla="*/ 4647409 w 5400983"/>
              <a:gd name="connsiteY254" fmla="*/ 231177 h 4497671"/>
              <a:gd name="connsiteX255" fmla="*/ 4683563 w 5400983"/>
              <a:gd name="connsiteY255" fmla="*/ 233031 h 4497671"/>
              <a:gd name="connsiteX256" fmla="*/ 4660342 w 5400983"/>
              <a:gd name="connsiteY256" fmla="*/ 215008 h 4497671"/>
              <a:gd name="connsiteX257" fmla="*/ 3343674 w 5400983"/>
              <a:gd name="connsiteY257" fmla="*/ 205653 h 4497671"/>
              <a:gd name="connsiteX258" fmla="*/ 3276536 w 5400983"/>
              <a:gd name="connsiteY258" fmla="*/ 219358 h 4497671"/>
              <a:gd name="connsiteX259" fmla="*/ 3365533 w 5400983"/>
              <a:gd name="connsiteY259" fmla="*/ 206379 h 4497671"/>
              <a:gd name="connsiteX260" fmla="*/ 3343674 w 5400983"/>
              <a:gd name="connsiteY260" fmla="*/ 205653 h 4497671"/>
              <a:gd name="connsiteX261" fmla="*/ 4606387 w 5400983"/>
              <a:gd name="connsiteY261" fmla="*/ 173816 h 4497671"/>
              <a:gd name="connsiteX262" fmla="*/ 4705465 w 5400983"/>
              <a:gd name="connsiteY262" fmla="*/ 205800 h 4497671"/>
              <a:gd name="connsiteX263" fmla="*/ 4606387 w 5400983"/>
              <a:gd name="connsiteY263" fmla="*/ 173816 h 4497671"/>
              <a:gd name="connsiteX264" fmla="*/ 3140376 w 5400983"/>
              <a:gd name="connsiteY264" fmla="*/ 165009 h 4497671"/>
              <a:gd name="connsiteX265" fmla="*/ 3272712 w 5400983"/>
              <a:gd name="connsiteY265" fmla="*/ 168718 h 4497671"/>
              <a:gd name="connsiteX266" fmla="*/ 3219523 w 5400983"/>
              <a:gd name="connsiteY266" fmla="*/ 178452 h 4497671"/>
              <a:gd name="connsiteX267" fmla="*/ 3130178 w 5400983"/>
              <a:gd name="connsiteY267" fmla="*/ 186216 h 4497671"/>
              <a:gd name="connsiteX268" fmla="*/ 3140376 w 5400983"/>
              <a:gd name="connsiteY268" fmla="*/ 165009 h 4497671"/>
              <a:gd name="connsiteX269" fmla="*/ 4091759 w 5400983"/>
              <a:gd name="connsiteY269" fmla="*/ 137314 h 4497671"/>
              <a:gd name="connsiteX270" fmla="*/ 3962320 w 5400983"/>
              <a:gd name="connsiteY270" fmla="*/ 169297 h 4497671"/>
              <a:gd name="connsiteX271" fmla="*/ 3896731 w 5400983"/>
              <a:gd name="connsiteY271" fmla="*/ 175091 h 4497671"/>
              <a:gd name="connsiteX272" fmla="*/ 4005543 w 5400983"/>
              <a:gd name="connsiteY272" fmla="*/ 175670 h 4497671"/>
              <a:gd name="connsiteX273" fmla="*/ 4040308 w 5400983"/>
              <a:gd name="connsiteY273" fmla="*/ 167443 h 4497671"/>
              <a:gd name="connsiteX274" fmla="*/ 4015509 w 5400983"/>
              <a:gd name="connsiteY274" fmla="*/ 159447 h 4497671"/>
              <a:gd name="connsiteX275" fmla="*/ 4091759 w 5400983"/>
              <a:gd name="connsiteY275" fmla="*/ 137314 h 4497671"/>
              <a:gd name="connsiteX276" fmla="*/ 3363563 w 5400983"/>
              <a:gd name="connsiteY276" fmla="*/ 115065 h 4497671"/>
              <a:gd name="connsiteX277" fmla="*/ 3269583 w 5400983"/>
              <a:gd name="connsiteY277" fmla="*/ 138241 h 4497671"/>
              <a:gd name="connsiteX278" fmla="*/ 2517631 w 5400983"/>
              <a:gd name="connsiteY278" fmla="*/ 254122 h 4497671"/>
              <a:gd name="connsiteX279" fmla="*/ 3363563 w 5400983"/>
              <a:gd name="connsiteY279" fmla="*/ 115065 h 4497671"/>
              <a:gd name="connsiteX280" fmla="*/ 4077737 w 5400983"/>
              <a:gd name="connsiteY280" fmla="*/ 108112 h 4497671"/>
              <a:gd name="connsiteX281" fmla="*/ 4060703 w 5400983"/>
              <a:gd name="connsiteY281" fmla="*/ 119700 h 4497671"/>
              <a:gd name="connsiteX282" fmla="*/ 4024896 w 5400983"/>
              <a:gd name="connsiteY282" fmla="*/ 122945 h 4497671"/>
              <a:gd name="connsiteX283" fmla="*/ 4077737 w 5400983"/>
              <a:gd name="connsiteY283" fmla="*/ 108112 h 4497671"/>
              <a:gd name="connsiteX284" fmla="*/ 3649093 w 5400983"/>
              <a:gd name="connsiteY284" fmla="*/ 84704 h 4497671"/>
              <a:gd name="connsiteX285" fmla="*/ 3494972 w 5400983"/>
              <a:gd name="connsiteY285" fmla="*/ 108460 h 4497671"/>
              <a:gd name="connsiteX286" fmla="*/ 3613286 w 5400983"/>
              <a:gd name="connsiteY286" fmla="*/ 87833 h 4497671"/>
              <a:gd name="connsiteX287" fmla="*/ 4519939 w 5400983"/>
              <a:gd name="connsiteY287" fmla="*/ 79257 h 4497671"/>
              <a:gd name="connsiteX288" fmla="*/ 4460725 w 5400983"/>
              <a:gd name="connsiteY288" fmla="*/ 89571 h 4497671"/>
              <a:gd name="connsiteX289" fmla="*/ 4519939 w 5400983"/>
              <a:gd name="connsiteY289" fmla="*/ 79257 h 4497671"/>
              <a:gd name="connsiteX290" fmla="*/ 4603953 w 5400983"/>
              <a:gd name="connsiteY290" fmla="*/ 76940 h 4497671"/>
              <a:gd name="connsiteX291" fmla="*/ 4546013 w 5400983"/>
              <a:gd name="connsiteY291" fmla="*/ 97335 h 4497671"/>
              <a:gd name="connsiteX292" fmla="*/ 4603953 w 5400983"/>
              <a:gd name="connsiteY292" fmla="*/ 76940 h 4497671"/>
              <a:gd name="connsiteX293" fmla="*/ 4341474 w 5400983"/>
              <a:gd name="connsiteY293" fmla="*/ 28090 h 4497671"/>
              <a:gd name="connsiteX294" fmla="*/ 4371149 w 5400983"/>
              <a:gd name="connsiteY294" fmla="*/ 31398 h 4497671"/>
              <a:gd name="connsiteX295" fmla="*/ 4302199 w 5400983"/>
              <a:gd name="connsiteY295" fmla="*/ 68017 h 4497671"/>
              <a:gd name="connsiteX296" fmla="*/ 4405797 w 5400983"/>
              <a:gd name="connsiteY296" fmla="*/ 84356 h 4497671"/>
              <a:gd name="connsiteX297" fmla="*/ 4222241 w 5400983"/>
              <a:gd name="connsiteY297" fmla="*/ 115876 h 4497671"/>
              <a:gd name="connsiteX298" fmla="*/ 4235104 w 5400983"/>
              <a:gd name="connsiteY298" fmla="*/ 124799 h 4497671"/>
              <a:gd name="connsiteX299" fmla="*/ 4210769 w 5400983"/>
              <a:gd name="connsiteY299" fmla="*/ 122017 h 4497671"/>
              <a:gd name="connsiteX300" fmla="*/ 4201035 w 5400983"/>
              <a:gd name="connsiteY300" fmla="*/ 148323 h 4497671"/>
              <a:gd name="connsiteX301" fmla="*/ 4497457 w 5400983"/>
              <a:gd name="connsiteY301" fmla="*/ 101970 h 4497671"/>
              <a:gd name="connsiteX302" fmla="*/ 4432797 w 5400983"/>
              <a:gd name="connsiteY302" fmla="*/ 117962 h 4497671"/>
              <a:gd name="connsiteX303" fmla="*/ 4451105 w 5400983"/>
              <a:gd name="connsiteY303" fmla="*/ 121322 h 4497671"/>
              <a:gd name="connsiteX304" fmla="*/ 4302893 w 5400983"/>
              <a:gd name="connsiteY304" fmla="*/ 144498 h 4497671"/>
              <a:gd name="connsiteX305" fmla="*/ 4505685 w 5400983"/>
              <a:gd name="connsiteY305" fmla="*/ 126653 h 4497671"/>
              <a:gd name="connsiteX306" fmla="*/ 4487376 w 5400983"/>
              <a:gd name="connsiteY306" fmla="*/ 123176 h 4497671"/>
              <a:gd name="connsiteX307" fmla="*/ 4577763 w 5400983"/>
              <a:gd name="connsiteY307" fmla="*/ 125378 h 4497671"/>
              <a:gd name="connsiteX308" fmla="*/ 4524111 w 5400983"/>
              <a:gd name="connsiteY308" fmla="*/ 130129 h 4497671"/>
              <a:gd name="connsiteX309" fmla="*/ 4566755 w 5400983"/>
              <a:gd name="connsiteY309" fmla="*/ 136618 h 4497671"/>
              <a:gd name="connsiteX310" fmla="*/ 4664442 w 5400983"/>
              <a:gd name="connsiteY310" fmla="*/ 153421 h 4497671"/>
              <a:gd name="connsiteX311" fmla="*/ 4639180 w 5400983"/>
              <a:gd name="connsiteY311" fmla="*/ 140327 h 4497671"/>
              <a:gd name="connsiteX312" fmla="*/ 4585875 w 5400983"/>
              <a:gd name="connsiteY312" fmla="*/ 150176 h 4497671"/>
              <a:gd name="connsiteX313" fmla="*/ 4602909 w 5400983"/>
              <a:gd name="connsiteY313" fmla="*/ 138588 h 4497671"/>
              <a:gd name="connsiteX314" fmla="*/ 4590510 w 5400983"/>
              <a:gd name="connsiteY314" fmla="*/ 134649 h 4497671"/>
              <a:gd name="connsiteX315" fmla="*/ 4692833 w 5400983"/>
              <a:gd name="connsiteY315" fmla="*/ 135691 h 4497671"/>
              <a:gd name="connsiteX316" fmla="*/ 4677189 w 5400983"/>
              <a:gd name="connsiteY316" fmla="*/ 162576 h 4497671"/>
              <a:gd name="connsiteX317" fmla="*/ 4775572 w 5400983"/>
              <a:gd name="connsiteY317" fmla="*/ 255976 h 4497671"/>
              <a:gd name="connsiteX318" fmla="*/ 4681129 w 5400983"/>
              <a:gd name="connsiteY318" fmla="*/ 208117 h 4497671"/>
              <a:gd name="connsiteX319" fmla="*/ 4740229 w 5400983"/>
              <a:gd name="connsiteY319" fmla="*/ 264088 h 4497671"/>
              <a:gd name="connsiteX320" fmla="*/ 4729219 w 5400983"/>
              <a:gd name="connsiteY320" fmla="*/ 275676 h 4497671"/>
              <a:gd name="connsiteX321" fmla="*/ 4698975 w 5400983"/>
              <a:gd name="connsiteY321" fmla="*/ 273242 h 4497671"/>
              <a:gd name="connsiteX322" fmla="*/ 4673365 w 5400983"/>
              <a:gd name="connsiteY322" fmla="*/ 255049 h 4497671"/>
              <a:gd name="connsiteX323" fmla="*/ 4718211 w 5400983"/>
              <a:gd name="connsiteY323" fmla="*/ 286800 h 4497671"/>
              <a:gd name="connsiteX324" fmla="*/ 4709404 w 5400983"/>
              <a:gd name="connsiteY324" fmla="*/ 323303 h 4497671"/>
              <a:gd name="connsiteX325" fmla="*/ 4663979 w 5400983"/>
              <a:gd name="connsiteY325" fmla="*/ 286453 h 4497671"/>
              <a:gd name="connsiteX326" fmla="*/ 4679623 w 5400983"/>
              <a:gd name="connsiteY326" fmla="*/ 325968 h 4497671"/>
              <a:gd name="connsiteX327" fmla="*/ 4709404 w 5400983"/>
              <a:gd name="connsiteY327" fmla="*/ 323303 h 4497671"/>
              <a:gd name="connsiteX328" fmla="*/ 4750079 w 5400983"/>
              <a:gd name="connsiteY328" fmla="*/ 375797 h 4497671"/>
              <a:gd name="connsiteX329" fmla="*/ 4758769 w 5400983"/>
              <a:gd name="connsiteY329" fmla="*/ 405694 h 4497671"/>
              <a:gd name="connsiteX330" fmla="*/ 4736173 w 5400983"/>
              <a:gd name="connsiteY330" fmla="*/ 422960 h 4497671"/>
              <a:gd name="connsiteX331" fmla="*/ 4783336 w 5400983"/>
              <a:gd name="connsiteY331" fmla="*/ 479974 h 4497671"/>
              <a:gd name="connsiteX332" fmla="*/ 4760160 w 5400983"/>
              <a:gd name="connsiteY332" fmla="*/ 491562 h 4497671"/>
              <a:gd name="connsiteX333" fmla="*/ 4782177 w 5400983"/>
              <a:gd name="connsiteY333" fmla="*/ 535597 h 4497671"/>
              <a:gd name="connsiteX334" fmla="*/ 4741271 w 5400983"/>
              <a:gd name="connsiteY334" fmla="*/ 549387 h 4497671"/>
              <a:gd name="connsiteX335" fmla="*/ 4779281 w 5400983"/>
              <a:gd name="connsiteY335" fmla="*/ 571520 h 4497671"/>
              <a:gd name="connsiteX336" fmla="*/ 4794809 w 5400983"/>
              <a:gd name="connsiteY336" fmla="*/ 610920 h 4497671"/>
              <a:gd name="connsiteX337" fmla="*/ 4842551 w 5400983"/>
              <a:gd name="connsiteY337" fmla="*/ 606748 h 4497671"/>
              <a:gd name="connsiteX338" fmla="*/ 4807787 w 5400983"/>
              <a:gd name="connsiteY338" fmla="*/ 619958 h 4497671"/>
              <a:gd name="connsiteX339" fmla="*/ 4845449 w 5400983"/>
              <a:gd name="connsiteY339" fmla="*/ 637109 h 4497671"/>
              <a:gd name="connsiteX340" fmla="*/ 4817405 w 5400983"/>
              <a:gd name="connsiteY340" fmla="*/ 660285 h 4497671"/>
              <a:gd name="connsiteX341" fmla="*/ 4911964 w 5400983"/>
              <a:gd name="connsiteY341" fmla="*/ 779411 h 4497671"/>
              <a:gd name="connsiteX342" fmla="*/ 4926680 w 5400983"/>
              <a:gd name="connsiteY342" fmla="*/ 808728 h 4497671"/>
              <a:gd name="connsiteX343" fmla="*/ 4884963 w 5400983"/>
              <a:gd name="connsiteY343" fmla="*/ 812437 h 4497671"/>
              <a:gd name="connsiteX344" fmla="*/ 4910573 w 5400983"/>
              <a:gd name="connsiteY344" fmla="*/ 830514 h 4497671"/>
              <a:gd name="connsiteX345" fmla="*/ 4880327 w 5400983"/>
              <a:gd name="connsiteY345" fmla="*/ 828197 h 4497671"/>
              <a:gd name="connsiteX346" fmla="*/ 4859123 w 5400983"/>
              <a:gd name="connsiteY346" fmla="*/ 860527 h 4497671"/>
              <a:gd name="connsiteX347" fmla="*/ 4766417 w 5400983"/>
              <a:gd name="connsiteY347" fmla="*/ 904446 h 4497671"/>
              <a:gd name="connsiteX348" fmla="*/ 4797589 w 5400983"/>
              <a:gd name="connsiteY348" fmla="*/ 916961 h 4497671"/>
              <a:gd name="connsiteX349" fmla="*/ 4802275 w 5400983"/>
              <a:gd name="connsiteY349" fmla="*/ 914183 h 4497671"/>
              <a:gd name="connsiteX350" fmla="*/ 4801776 w 5400983"/>
              <a:gd name="connsiteY350" fmla="*/ 908758 h 4497671"/>
              <a:gd name="connsiteX351" fmla="*/ 4796663 w 5400983"/>
              <a:gd name="connsiteY351" fmla="*/ 906880 h 4497671"/>
              <a:gd name="connsiteX352" fmla="*/ 4823663 w 5400983"/>
              <a:gd name="connsiteY352" fmla="*/ 940137 h 4497671"/>
              <a:gd name="connsiteX353" fmla="*/ 4866306 w 5400983"/>
              <a:gd name="connsiteY353" fmla="*/ 946627 h 4497671"/>
              <a:gd name="connsiteX354" fmla="*/ 4830499 w 5400983"/>
              <a:gd name="connsiteY354" fmla="*/ 949756 h 4497671"/>
              <a:gd name="connsiteX355" fmla="*/ 4814855 w 5400983"/>
              <a:gd name="connsiteY355" fmla="*/ 976640 h 4497671"/>
              <a:gd name="connsiteX356" fmla="*/ 4823546 w 5400983"/>
              <a:gd name="connsiteY356" fmla="*/ 1006537 h 4497671"/>
              <a:gd name="connsiteX357" fmla="*/ 4848229 w 5400983"/>
              <a:gd name="connsiteY357" fmla="*/ 1014533 h 4497671"/>
              <a:gd name="connsiteX358" fmla="*/ 4752859 w 5400983"/>
              <a:gd name="connsiteY358" fmla="*/ 1022876 h 4497671"/>
              <a:gd name="connsiteX359" fmla="*/ 4747760 w 5400983"/>
              <a:gd name="connsiteY359" fmla="*/ 1033538 h 4497671"/>
              <a:gd name="connsiteX360" fmla="*/ 4755871 w 5400983"/>
              <a:gd name="connsiteY360" fmla="*/ 1058336 h 4497671"/>
              <a:gd name="connsiteX361" fmla="*/ 4732695 w 5400983"/>
              <a:gd name="connsiteY361" fmla="*/ 1070619 h 4497671"/>
              <a:gd name="connsiteX362" fmla="*/ 4758653 w 5400983"/>
              <a:gd name="connsiteY362" fmla="*/ 1093796 h 4497671"/>
              <a:gd name="connsiteX363" fmla="*/ 4655635 w 5400983"/>
              <a:gd name="connsiteY363" fmla="*/ 1082208 h 4497671"/>
              <a:gd name="connsiteX364" fmla="*/ 4672089 w 5400983"/>
              <a:gd name="connsiteY364" fmla="*/ 1065521 h 4497671"/>
              <a:gd name="connsiteX365" fmla="*/ 4548568 w 5400983"/>
              <a:gd name="connsiteY365" fmla="*/ 1130916 h 4497671"/>
              <a:gd name="connsiteX366" fmla="*/ 4534483 w 5400983"/>
              <a:gd name="connsiteY366" fmla="*/ 1135390 h 4497671"/>
              <a:gd name="connsiteX367" fmla="*/ 4534667 w 5400983"/>
              <a:gd name="connsiteY367" fmla="*/ 1136182 h 4497671"/>
              <a:gd name="connsiteX368" fmla="*/ 4521804 w 5400983"/>
              <a:gd name="connsiteY368" fmla="*/ 1139418 h 4497671"/>
              <a:gd name="connsiteX369" fmla="*/ 4499079 w 5400983"/>
              <a:gd name="connsiteY369" fmla="*/ 1146637 h 4497671"/>
              <a:gd name="connsiteX370" fmla="*/ 4495003 w 5400983"/>
              <a:gd name="connsiteY370" fmla="*/ 1139891 h 4497671"/>
              <a:gd name="connsiteX371" fmla="*/ 4476907 w 5400983"/>
              <a:gd name="connsiteY371" fmla="*/ 1139707 h 4497671"/>
              <a:gd name="connsiteX372" fmla="*/ 4473600 w 5400983"/>
              <a:gd name="connsiteY372" fmla="*/ 1140365 h 4497671"/>
              <a:gd name="connsiteX373" fmla="*/ 4460065 w 5400983"/>
              <a:gd name="connsiteY373" fmla="*/ 1150127 h 4497671"/>
              <a:gd name="connsiteX374" fmla="*/ 4460782 w 5400983"/>
              <a:gd name="connsiteY374" fmla="*/ 1150173 h 4497671"/>
              <a:gd name="connsiteX375" fmla="*/ 4503485 w 5400983"/>
              <a:gd name="connsiteY375" fmla="*/ 1171669 h 4497671"/>
              <a:gd name="connsiteX376" fmla="*/ 4452265 w 5400983"/>
              <a:gd name="connsiteY376" fmla="*/ 1171669 h 4497671"/>
              <a:gd name="connsiteX377" fmla="*/ 4492011 w 5400983"/>
              <a:gd name="connsiteY377" fmla="*/ 1181867 h 4497671"/>
              <a:gd name="connsiteX378" fmla="*/ 4582746 w 5400983"/>
              <a:gd name="connsiteY378" fmla="*/ 1208867 h 4497671"/>
              <a:gd name="connsiteX379" fmla="*/ 4560265 w 5400983"/>
              <a:gd name="connsiteY379" fmla="*/ 1193223 h 4497671"/>
              <a:gd name="connsiteX380" fmla="*/ 4508929 w 5400983"/>
              <a:gd name="connsiteY380" fmla="*/ 1197395 h 4497671"/>
              <a:gd name="connsiteX381" fmla="*/ 4526080 w 5400983"/>
              <a:gd name="connsiteY381" fmla="*/ 1187545 h 4497671"/>
              <a:gd name="connsiteX382" fmla="*/ 4514492 w 5400983"/>
              <a:gd name="connsiteY382" fmla="*/ 1182330 h 4497671"/>
              <a:gd name="connsiteX383" fmla="*/ 4611253 w 5400983"/>
              <a:gd name="connsiteY383" fmla="*/ 1193918 h 4497671"/>
              <a:gd name="connsiteX384" fmla="*/ 4593755 w 5400983"/>
              <a:gd name="connsiteY384" fmla="*/ 1218948 h 4497671"/>
              <a:gd name="connsiteX385" fmla="*/ 4676725 w 5400983"/>
              <a:gd name="connsiteY385" fmla="*/ 1322083 h 4497671"/>
              <a:gd name="connsiteX386" fmla="*/ 4593059 w 5400983"/>
              <a:gd name="connsiteY386" fmla="*/ 1264142 h 4497671"/>
              <a:gd name="connsiteX387" fmla="*/ 4642773 w 5400983"/>
              <a:gd name="connsiteY387" fmla="*/ 1326138 h 4497671"/>
              <a:gd name="connsiteX388" fmla="*/ 4631185 w 5400983"/>
              <a:gd name="connsiteY388" fmla="*/ 1336104 h 4497671"/>
              <a:gd name="connsiteX389" fmla="*/ 4603026 w 5400983"/>
              <a:gd name="connsiteY389" fmla="*/ 1330542 h 4497671"/>
              <a:gd name="connsiteX390" fmla="*/ 4580893 w 5400983"/>
              <a:gd name="connsiteY390" fmla="*/ 1309799 h 4497671"/>
              <a:gd name="connsiteX391" fmla="*/ 4619713 w 5400983"/>
              <a:gd name="connsiteY391" fmla="*/ 1346070 h 4497671"/>
              <a:gd name="connsiteX392" fmla="*/ 4611007 w 5400983"/>
              <a:gd name="connsiteY392" fmla="*/ 1363017 h 4497671"/>
              <a:gd name="connsiteX393" fmla="*/ 4608143 w 5400983"/>
              <a:gd name="connsiteY393" fmla="*/ 1380721 h 4497671"/>
              <a:gd name="connsiteX394" fmla="*/ 4608125 w 5400983"/>
              <a:gd name="connsiteY394" fmla="*/ 1380255 h 4497671"/>
              <a:gd name="connsiteX395" fmla="*/ 4607929 w 5400983"/>
              <a:gd name="connsiteY395" fmla="*/ 1380695 h 4497671"/>
              <a:gd name="connsiteX396" fmla="*/ 4596226 w 5400983"/>
              <a:gd name="connsiteY396" fmla="*/ 1372398 h 4497671"/>
              <a:gd name="connsiteX397" fmla="*/ 4569305 w 5400983"/>
              <a:gd name="connsiteY397" fmla="*/ 1339465 h 4497671"/>
              <a:gd name="connsiteX398" fmla="*/ 4580081 w 5400983"/>
              <a:gd name="connsiteY398" fmla="*/ 1380255 h 4497671"/>
              <a:gd name="connsiteX399" fmla="*/ 4604623 w 5400983"/>
              <a:gd name="connsiteY399" fmla="*/ 1388109 h 4497671"/>
              <a:gd name="connsiteX400" fmla="*/ 4607929 w 5400983"/>
              <a:gd name="connsiteY400" fmla="*/ 1380695 h 4497671"/>
              <a:gd name="connsiteX401" fmla="*/ 4608125 w 5400983"/>
              <a:gd name="connsiteY401" fmla="*/ 1380834 h 4497671"/>
              <a:gd name="connsiteX402" fmla="*/ 4608143 w 5400983"/>
              <a:gd name="connsiteY402" fmla="*/ 1380721 h 4497671"/>
              <a:gd name="connsiteX403" fmla="*/ 4609370 w 5400983"/>
              <a:gd name="connsiteY403" fmla="*/ 1411992 h 4497671"/>
              <a:gd name="connsiteX404" fmla="*/ 4640687 w 5400983"/>
              <a:gd name="connsiteY404" fmla="*/ 1436689 h 4497671"/>
              <a:gd name="connsiteX405" fmla="*/ 4645671 w 5400983"/>
              <a:gd name="connsiteY405" fmla="*/ 1467281 h 4497671"/>
              <a:gd name="connsiteX406" fmla="*/ 4623073 w 5400983"/>
              <a:gd name="connsiteY406" fmla="*/ 1482114 h 4497671"/>
              <a:gd name="connsiteX407" fmla="*/ 4660734 w 5400983"/>
              <a:gd name="connsiteY407" fmla="*/ 1543763 h 4497671"/>
              <a:gd name="connsiteX408" fmla="*/ 4638369 w 5400983"/>
              <a:gd name="connsiteY408" fmla="*/ 1553497 h 4497671"/>
              <a:gd name="connsiteX409" fmla="*/ 4654129 w 5400983"/>
              <a:gd name="connsiteY409" fmla="*/ 1599849 h 4497671"/>
              <a:gd name="connsiteX410" fmla="*/ 4615193 w 5400983"/>
              <a:gd name="connsiteY410" fmla="*/ 1609352 h 4497671"/>
              <a:gd name="connsiteX411" fmla="*/ 4647872 w 5400983"/>
              <a:gd name="connsiteY411" fmla="*/ 1635309 h 4497671"/>
              <a:gd name="connsiteX412" fmla="*/ 4657953 w 5400983"/>
              <a:gd name="connsiteY412" fmla="*/ 1676099 h 4497671"/>
              <a:gd name="connsiteX413" fmla="*/ 4701756 w 5400983"/>
              <a:gd name="connsiteY413" fmla="*/ 1676910 h 4497671"/>
              <a:gd name="connsiteX414" fmla="*/ 4668615 w 5400983"/>
              <a:gd name="connsiteY414" fmla="*/ 1686528 h 4497671"/>
              <a:gd name="connsiteX415" fmla="*/ 4701061 w 5400983"/>
              <a:gd name="connsiteY415" fmla="*/ 1707387 h 4497671"/>
              <a:gd name="connsiteX416" fmla="*/ 4673250 w 5400983"/>
              <a:gd name="connsiteY416" fmla="*/ 1727203 h 4497671"/>
              <a:gd name="connsiteX417" fmla="*/ 4715456 w 5400983"/>
              <a:gd name="connsiteY417" fmla="*/ 1835032 h 4497671"/>
              <a:gd name="connsiteX418" fmla="*/ 4732362 w 5400983"/>
              <a:gd name="connsiteY418" fmla="*/ 1846407 h 4497671"/>
              <a:gd name="connsiteX419" fmla="*/ 4745560 w 5400983"/>
              <a:gd name="connsiteY419" fmla="*/ 1848183 h 4497671"/>
              <a:gd name="connsiteX420" fmla="*/ 4741867 w 5400983"/>
              <a:gd name="connsiteY420" fmla="*/ 1852803 h 4497671"/>
              <a:gd name="connsiteX421" fmla="*/ 4746023 w 5400983"/>
              <a:gd name="connsiteY421" fmla="*/ 1855599 h 4497671"/>
              <a:gd name="connsiteX422" fmla="*/ 4755988 w 5400983"/>
              <a:gd name="connsiteY422" fmla="*/ 1886191 h 4497671"/>
              <a:gd name="connsiteX423" fmla="*/ 4718211 w 5400983"/>
              <a:gd name="connsiteY423" fmla="*/ 1885496 h 4497671"/>
              <a:gd name="connsiteX424" fmla="*/ 4723947 w 5400983"/>
              <a:gd name="connsiteY424" fmla="*/ 1900641 h 4497671"/>
              <a:gd name="connsiteX425" fmla="*/ 4739185 w 5400983"/>
              <a:gd name="connsiteY425" fmla="*/ 1906123 h 4497671"/>
              <a:gd name="connsiteX426" fmla="*/ 4712417 w 5400983"/>
              <a:gd name="connsiteY426" fmla="*/ 1900676 h 4497671"/>
              <a:gd name="connsiteX427" fmla="*/ 4690167 w 5400983"/>
              <a:gd name="connsiteY427" fmla="*/ 1930690 h 4497671"/>
              <a:gd name="connsiteX428" fmla="*/ 4618287 w 5400983"/>
              <a:gd name="connsiteY428" fmla="*/ 1945551 h 4497671"/>
              <a:gd name="connsiteX429" fmla="*/ 4603927 w 5400983"/>
              <a:gd name="connsiteY429" fmla="*/ 1964337 h 4497671"/>
              <a:gd name="connsiteX430" fmla="*/ 4607459 w 5400983"/>
              <a:gd name="connsiteY430" fmla="*/ 1963136 h 4497671"/>
              <a:gd name="connsiteX431" fmla="*/ 4735826 w 5400983"/>
              <a:gd name="connsiteY431" fmla="*/ 1936947 h 4497671"/>
              <a:gd name="connsiteX432" fmla="*/ 4677306 w 5400983"/>
              <a:gd name="connsiteY432" fmla="*/ 1956531 h 4497671"/>
              <a:gd name="connsiteX433" fmla="*/ 4694456 w 5400983"/>
              <a:gd name="connsiteY433" fmla="*/ 1958964 h 4497671"/>
              <a:gd name="connsiteX434" fmla="*/ 4639897 w 5400983"/>
              <a:gd name="connsiteY434" fmla="*/ 1971749 h 4497671"/>
              <a:gd name="connsiteX435" fmla="*/ 4648842 w 5400983"/>
              <a:gd name="connsiteY435" fmla="*/ 1980200 h 4497671"/>
              <a:gd name="connsiteX436" fmla="*/ 4652119 w 5400983"/>
              <a:gd name="connsiteY436" fmla="*/ 1987561 h 4497671"/>
              <a:gd name="connsiteX437" fmla="*/ 4654004 w 5400983"/>
              <a:gd name="connsiteY437" fmla="*/ 1987500 h 4497671"/>
              <a:gd name="connsiteX438" fmla="*/ 4744865 w 5400983"/>
              <a:gd name="connsiteY438" fmla="*/ 1961166 h 4497671"/>
              <a:gd name="connsiteX439" fmla="*/ 4727598 w 5400983"/>
              <a:gd name="connsiteY439" fmla="*/ 1958850 h 4497671"/>
              <a:gd name="connsiteX440" fmla="*/ 4811265 w 5400983"/>
              <a:gd name="connsiteY440" fmla="*/ 1955720 h 4497671"/>
              <a:gd name="connsiteX441" fmla="*/ 4762015 w 5400983"/>
              <a:gd name="connsiteY441" fmla="*/ 1963600 h 4497671"/>
              <a:gd name="connsiteX442" fmla="*/ 4801878 w 5400983"/>
              <a:gd name="connsiteY442" fmla="*/ 1967656 h 4497671"/>
              <a:gd name="connsiteX443" fmla="*/ 4893424 w 5400983"/>
              <a:gd name="connsiteY443" fmla="*/ 1978317 h 4497671"/>
              <a:gd name="connsiteX444" fmla="*/ 4869089 w 5400983"/>
              <a:gd name="connsiteY444" fmla="*/ 1966729 h 4497671"/>
              <a:gd name="connsiteX445" fmla="*/ 4820767 w 5400983"/>
              <a:gd name="connsiteY445" fmla="*/ 1979823 h 4497671"/>
              <a:gd name="connsiteX446" fmla="*/ 4835483 w 5400983"/>
              <a:gd name="connsiteY446" fmla="*/ 1967076 h 4497671"/>
              <a:gd name="connsiteX447" fmla="*/ 4823895 w 5400983"/>
              <a:gd name="connsiteY447" fmla="*/ 1963947 h 4497671"/>
              <a:gd name="connsiteX448" fmla="*/ 4918455 w 5400983"/>
              <a:gd name="connsiteY448" fmla="*/ 1958733 h 4497671"/>
              <a:gd name="connsiteX449" fmla="*/ 4906055 w 5400983"/>
              <a:gd name="connsiteY449" fmla="*/ 1986428 h 4497671"/>
              <a:gd name="connsiteX450" fmla="*/ 5004554 w 5400983"/>
              <a:gd name="connsiteY450" fmla="*/ 2073223 h 4497671"/>
              <a:gd name="connsiteX451" fmla="*/ 4913355 w 5400983"/>
              <a:gd name="connsiteY451" fmla="*/ 2031506 h 4497671"/>
              <a:gd name="connsiteX452" fmla="*/ 4972570 w 5400983"/>
              <a:gd name="connsiteY452" fmla="*/ 2083652 h 4497671"/>
              <a:gd name="connsiteX453" fmla="*/ 4963301 w 5400983"/>
              <a:gd name="connsiteY453" fmla="*/ 2095241 h 4497671"/>
              <a:gd name="connsiteX454" fmla="*/ 4935025 w 5400983"/>
              <a:gd name="connsiteY454" fmla="*/ 2095241 h 4497671"/>
              <a:gd name="connsiteX455" fmla="*/ 4909879 w 5400983"/>
              <a:gd name="connsiteY455" fmla="*/ 2078670 h 4497671"/>
              <a:gd name="connsiteX456" fmla="*/ 4953913 w 5400983"/>
              <a:gd name="connsiteY456" fmla="*/ 2107525 h 4497671"/>
              <a:gd name="connsiteX457" fmla="*/ 4948699 w 5400983"/>
              <a:gd name="connsiteY457" fmla="*/ 2144374 h 4497671"/>
              <a:gd name="connsiteX458" fmla="*/ 4903737 w 5400983"/>
              <a:gd name="connsiteY458" fmla="*/ 2110537 h 4497671"/>
              <a:gd name="connsiteX459" fmla="*/ 4921351 w 5400983"/>
              <a:gd name="connsiteY459" fmla="*/ 2148894 h 4497671"/>
              <a:gd name="connsiteX460" fmla="*/ 4948699 w 5400983"/>
              <a:gd name="connsiteY460" fmla="*/ 2144374 h 4497671"/>
              <a:gd name="connsiteX461" fmla="*/ 4990647 w 5400983"/>
              <a:gd name="connsiteY461" fmla="*/ 2194087 h 4497671"/>
              <a:gd name="connsiteX462" fmla="*/ 5001077 w 5400983"/>
              <a:gd name="connsiteY462" fmla="*/ 2223289 h 4497671"/>
              <a:gd name="connsiteX463" fmla="*/ 4981609 w 5400983"/>
              <a:gd name="connsiteY463" fmla="*/ 2241946 h 4497671"/>
              <a:gd name="connsiteX464" fmla="*/ 5029931 w 5400983"/>
              <a:gd name="connsiteY464" fmla="*/ 2295831 h 4497671"/>
              <a:gd name="connsiteX465" fmla="*/ 5009536 w 5400983"/>
              <a:gd name="connsiteY465" fmla="*/ 2309505 h 4497671"/>
              <a:gd name="connsiteX466" fmla="*/ 5033523 w 5400983"/>
              <a:gd name="connsiteY466" fmla="*/ 2351801 h 4497671"/>
              <a:gd name="connsiteX467" fmla="*/ 4996557 w 5400983"/>
              <a:gd name="connsiteY467" fmla="*/ 2368140 h 4497671"/>
              <a:gd name="connsiteX468" fmla="*/ 5033755 w 5400983"/>
              <a:gd name="connsiteY468" fmla="*/ 2387840 h 4497671"/>
              <a:gd name="connsiteX469" fmla="*/ 5051368 w 5400983"/>
              <a:gd name="connsiteY469" fmla="*/ 2426081 h 4497671"/>
              <a:gd name="connsiteX470" fmla="*/ 5095403 w 5400983"/>
              <a:gd name="connsiteY470" fmla="*/ 2418896 h 4497671"/>
              <a:gd name="connsiteX471" fmla="*/ 5063999 w 5400983"/>
              <a:gd name="connsiteY471" fmla="*/ 2434309 h 4497671"/>
              <a:gd name="connsiteX472" fmla="*/ 5100387 w 5400983"/>
              <a:gd name="connsiteY472" fmla="*/ 2449025 h 4497671"/>
              <a:gd name="connsiteX473" fmla="*/ 5076167 w 5400983"/>
              <a:gd name="connsiteY473" fmla="*/ 2473592 h 4497671"/>
              <a:gd name="connsiteX474" fmla="*/ 5174203 w 5400983"/>
              <a:gd name="connsiteY474" fmla="*/ 2586229 h 4497671"/>
              <a:gd name="connsiteX475" fmla="*/ 5191470 w 5400983"/>
              <a:gd name="connsiteY475" fmla="*/ 2614273 h 4497671"/>
              <a:gd name="connsiteX476" fmla="*/ 5152766 w 5400983"/>
              <a:gd name="connsiteY476" fmla="*/ 2620530 h 4497671"/>
              <a:gd name="connsiteX477" fmla="*/ 5161713 w 5400983"/>
              <a:gd name="connsiteY477" fmla="*/ 2634512 h 4497671"/>
              <a:gd name="connsiteX478" fmla="*/ 5178144 w 5400983"/>
              <a:gd name="connsiteY478" fmla="*/ 2636869 h 4497671"/>
              <a:gd name="connsiteX479" fmla="*/ 5149637 w 5400983"/>
              <a:gd name="connsiteY479" fmla="*/ 2636869 h 4497671"/>
              <a:gd name="connsiteX480" fmla="*/ 5132487 w 5400983"/>
              <a:gd name="connsiteY480" fmla="*/ 2670475 h 4497671"/>
              <a:gd name="connsiteX481" fmla="*/ 5049631 w 5400983"/>
              <a:gd name="connsiteY481" fmla="*/ 2720188 h 4497671"/>
              <a:gd name="connsiteX482" fmla="*/ 5079761 w 5400983"/>
              <a:gd name="connsiteY482" fmla="*/ 2730617 h 4497671"/>
              <a:gd name="connsiteX483" fmla="*/ 5083277 w 5400983"/>
              <a:gd name="connsiteY483" fmla="*/ 2724930 h 4497671"/>
              <a:gd name="connsiteX484" fmla="*/ 5078139 w 5400983"/>
              <a:gd name="connsiteY484" fmla="*/ 2720651 h 4497671"/>
              <a:gd name="connsiteX485" fmla="*/ 5106066 w 5400983"/>
              <a:gd name="connsiteY485" fmla="*/ 2752055 h 4497671"/>
              <a:gd name="connsiteX486" fmla="*/ 5146508 w 5400983"/>
              <a:gd name="connsiteY486" fmla="*/ 2755763 h 4497671"/>
              <a:gd name="connsiteX487" fmla="*/ 5113251 w 5400983"/>
              <a:gd name="connsiteY487" fmla="*/ 2761210 h 4497671"/>
              <a:gd name="connsiteX488" fmla="*/ 5100735 w 5400983"/>
              <a:gd name="connsiteY488" fmla="*/ 2788905 h 4497671"/>
              <a:gd name="connsiteX489" fmla="*/ 5111281 w 5400983"/>
              <a:gd name="connsiteY489" fmla="*/ 2818107 h 4497671"/>
              <a:gd name="connsiteX490" fmla="*/ 5135152 w 5400983"/>
              <a:gd name="connsiteY490" fmla="*/ 2824481 h 4497671"/>
              <a:gd name="connsiteX491" fmla="*/ 5046155 w 5400983"/>
              <a:gd name="connsiteY491" fmla="*/ 2839082 h 4497671"/>
              <a:gd name="connsiteX492" fmla="*/ 5042331 w 5400983"/>
              <a:gd name="connsiteY492" fmla="*/ 2849975 h 4497671"/>
              <a:gd name="connsiteX493" fmla="*/ 5051949 w 5400983"/>
              <a:gd name="connsiteY493" fmla="*/ 2874194 h 4497671"/>
              <a:gd name="connsiteX494" fmla="*/ 5033184 w 5400983"/>
              <a:gd name="connsiteY494" fmla="*/ 2886634 h 4497671"/>
              <a:gd name="connsiteX495" fmla="*/ 5056854 w 5400983"/>
              <a:gd name="connsiteY495" fmla="*/ 2881242 h 4497671"/>
              <a:gd name="connsiteX496" fmla="*/ 5060865 w 5400983"/>
              <a:gd name="connsiteY496" fmla="*/ 2891631 h 4497671"/>
              <a:gd name="connsiteX497" fmla="*/ 5048693 w 5400983"/>
              <a:gd name="connsiteY497" fmla="*/ 2896390 h 4497671"/>
              <a:gd name="connsiteX498" fmla="*/ 5054397 w 5400983"/>
              <a:gd name="connsiteY498" fmla="*/ 2899845 h 4497671"/>
              <a:gd name="connsiteX499" fmla="*/ 5057627 w 5400983"/>
              <a:gd name="connsiteY499" fmla="*/ 2909306 h 4497671"/>
              <a:gd name="connsiteX500" fmla="*/ 5009610 w 5400983"/>
              <a:gd name="connsiteY500" fmla="*/ 2905989 h 4497671"/>
              <a:gd name="connsiteX501" fmla="*/ 5000338 w 5400983"/>
              <a:gd name="connsiteY501" fmla="*/ 2903361 h 4497671"/>
              <a:gd name="connsiteX502" fmla="*/ 4998876 w 5400983"/>
              <a:gd name="connsiteY502" fmla="*/ 2903510 h 4497671"/>
              <a:gd name="connsiteX503" fmla="*/ 4999567 w 5400983"/>
              <a:gd name="connsiteY503" fmla="*/ 2903143 h 4497671"/>
              <a:gd name="connsiteX504" fmla="*/ 4988941 w 5400983"/>
              <a:gd name="connsiteY504" fmla="*/ 2900131 h 4497671"/>
              <a:gd name="connsiteX505" fmla="*/ 4959940 w 5400983"/>
              <a:gd name="connsiteY505" fmla="*/ 2904671 h 4497671"/>
              <a:gd name="connsiteX506" fmla="*/ 4974077 w 5400983"/>
              <a:gd name="connsiteY506" fmla="*/ 2886941 h 4497671"/>
              <a:gd name="connsiteX507" fmla="*/ 4963763 w 5400983"/>
              <a:gd name="connsiteY507" fmla="*/ 2892277 h 4497671"/>
              <a:gd name="connsiteX508" fmla="*/ 4963155 w 5400983"/>
              <a:gd name="connsiteY508" fmla="*/ 2892694 h 4497671"/>
              <a:gd name="connsiteX509" fmla="*/ 4962877 w 5400983"/>
              <a:gd name="connsiteY509" fmla="*/ 2892736 h 4497671"/>
              <a:gd name="connsiteX510" fmla="*/ 4932441 w 5400983"/>
              <a:gd name="connsiteY510" fmla="*/ 2908484 h 4497671"/>
              <a:gd name="connsiteX511" fmla="*/ 4929647 w 5400983"/>
              <a:gd name="connsiteY511" fmla="*/ 2910628 h 4497671"/>
              <a:gd name="connsiteX512" fmla="*/ 4951597 w 5400983"/>
              <a:gd name="connsiteY512" fmla="*/ 2909189 h 4497671"/>
              <a:gd name="connsiteX513" fmla="*/ 4926987 w 5400983"/>
              <a:gd name="connsiteY513" fmla="*/ 2920966 h 4497671"/>
              <a:gd name="connsiteX514" fmla="*/ 4913365 w 5400983"/>
              <a:gd name="connsiteY514" fmla="*/ 2923121 h 4497671"/>
              <a:gd name="connsiteX515" fmla="*/ 4904049 w 5400983"/>
              <a:gd name="connsiteY515" fmla="*/ 2930270 h 4497671"/>
              <a:gd name="connsiteX516" fmla="*/ 4905593 w 5400983"/>
              <a:gd name="connsiteY516" fmla="*/ 2930164 h 4497671"/>
              <a:gd name="connsiteX517" fmla="*/ 4903724 w 5400983"/>
              <a:gd name="connsiteY517" fmla="*/ 2930519 h 4497671"/>
              <a:gd name="connsiteX518" fmla="*/ 4898334 w 5400983"/>
              <a:gd name="connsiteY518" fmla="*/ 2934655 h 4497671"/>
              <a:gd name="connsiteX519" fmla="*/ 4868786 w 5400983"/>
              <a:gd name="connsiteY519" fmla="*/ 2955771 h 4497671"/>
              <a:gd name="connsiteX520" fmla="*/ 4960520 w 5400983"/>
              <a:gd name="connsiteY520" fmla="*/ 2933756 h 4497671"/>
              <a:gd name="connsiteX521" fmla="*/ 4942095 w 5400983"/>
              <a:gd name="connsiteY521" fmla="*/ 2930859 h 4497671"/>
              <a:gd name="connsiteX522" fmla="*/ 5032830 w 5400983"/>
              <a:gd name="connsiteY522" fmla="*/ 2930048 h 4497671"/>
              <a:gd name="connsiteX523" fmla="*/ 4979061 w 5400983"/>
              <a:gd name="connsiteY523" fmla="*/ 2936653 h 4497671"/>
              <a:gd name="connsiteX524" fmla="*/ 5022052 w 5400983"/>
              <a:gd name="connsiteY524" fmla="*/ 2941752 h 4497671"/>
              <a:gd name="connsiteX525" fmla="*/ 5120551 w 5400983"/>
              <a:gd name="connsiteY525" fmla="*/ 2955310 h 4497671"/>
              <a:gd name="connsiteX526" fmla="*/ 5094942 w 5400983"/>
              <a:gd name="connsiteY526" fmla="*/ 2943027 h 4497671"/>
              <a:gd name="connsiteX527" fmla="*/ 5041753 w 5400983"/>
              <a:gd name="connsiteY527" fmla="*/ 2954615 h 4497671"/>
              <a:gd name="connsiteX528" fmla="*/ 5058439 w 5400983"/>
              <a:gd name="connsiteY528" fmla="*/ 2942331 h 4497671"/>
              <a:gd name="connsiteX529" fmla="*/ 5045925 w 5400983"/>
              <a:gd name="connsiteY529" fmla="*/ 2938855 h 4497671"/>
              <a:gd name="connsiteX530" fmla="*/ 5148711 w 5400983"/>
              <a:gd name="connsiteY530" fmla="*/ 2936537 h 4497671"/>
              <a:gd name="connsiteX531" fmla="*/ 5133647 w 5400983"/>
              <a:gd name="connsiteY531" fmla="*/ 2964001 h 4497671"/>
              <a:gd name="connsiteX532" fmla="*/ 5234927 w 5400983"/>
              <a:gd name="connsiteY532" fmla="*/ 3054041 h 4497671"/>
              <a:gd name="connsiteX533" fmla="*/ 5138861 w 5400983"/>
              <a:gd name="connsiteY533" fmla="*/ 3009311 h 4497671"/>
              <a:gd name="connsiteX534" fmla="*/ 5199699 w 5400983"/>
              <a:gd name="connsiteY534" fmla="*/ 3063427 h 4497671"/>
              <a:gd name="connsiteX535" fmla="*/ 5188921 w 5400983"/>
              <a:gd name="connsiteY535" fmla="*/ 3075015 h 4497671"/>
              <a:gd name="connsiteX536" fmla="*/ 5158445 w 5400983"/>
              <a:gd name="connsiteY536" fmla="*/ 3073625 h 4497671"/>
              <a:gd name="connsiteX537" fmla="*/ 5132256 w 5400983"/>
              <a:gd name="connsiteY537" fmla="*/ 3056243 h 4497671"/>
              <a:gd name="connsiteX538" fmla="*/ 5178609 w 5400983"/>
              <a:gd name="connsiteY538" fmla="*/ 3086487 h 4497671"/>
              <a:gd name="connsiteX539" fmla="*/ 5170729 w 5400983"/>
              <a:gd name="connsiteY539" fmla="*/ 3123338 h 4497671"/>
              <a:gd name="connsiteX540" fmla="*/ 5124376 w 5400983"/>
              <a:gd name="connsiteY540" fmla="*/ 3087994 h 4497671"/>
              <a:gd name="connsiteX541" fmla="*/ 5140947 w 5400983"/>
              <a:gd name="connsiteY541" fmla="*/ 3126930 h 4497671"/>
              <a:gd name="connsiteX542" fmla="*/ 5170843 w 5400983"/>
              <a:gd name="connsiteY542" fmla="*/ 3123338 h 4497671"/>
              <a:gd name="connsiteX543" fmla="*/ 5213025 w 5400983"/>
              <a:gd name="connsiteY543" fmla="*/ 3174441 h 4497671"/>
              <a:gd name="connsiteX544" fmla="*/ 5222527 w 5400983"/>
              <a:gd name="connsiteY544" fmla="*/ 3203991 h 4497671"/>
              <a:gd name="connsiteX545" fmla="*/ 5200394 w 5400983"/>
              <a:gd name="connsiteY545" fmla="*/ 3222068 h 4497671"/>
              <a:gd name="connsiteX546" fmla="*/ 5249180 w 5400983"/>
              <a:gd name="connsiteY546" fmla="*/ 3277575 h 4497671"/>
              <a:gd name="connsiteX547" fmla="*/ 5226003 w 5400983"/>
              <a:gd name="connsiteY547" fmla="*/ 3290554 h 4497671"/>
              <a:gd name="connsiteX548" fmla="*/ 5249180 w 5400983"/>
              <a:gd name="connsiteY548" fmla="*/ 3333778 h 4497671"/>
              <a:gd name="connsiteX549" fmla="*/ 5208505 w 5400983"/>
              <a:gd name="connsiteY549" fmla="*/ 3348958 h 4497671"/>
              <a:gd name="connsiteX550" fmla="*/ 5247325 w 5400983"/>
              <a:gd name="connsiteY550" fmla="*/ 3369817 h 4497671"/>
              <a:gd name="connsiteX551" fmla="*/ 5263781 w 5400983"/>
              <a:gd name="connsiteY551" fmla="*/ 3408753 h 4497671"/>
              <a:gd name="connsiteX552" fmla="*/ 5311524 w 5400983"/>
              <a:gd name="connsiteY552" fmla="*/ 3402958 h 4497671"/>
              <a:gd name="connsiteX553" fmla="*/ 5276759 w 5400983"/>
              <a:gd name="connsiteY553" fmla="*/ 3417328 h 4497671"/>
              <a:gd name="connsiteX554" fmla="*/ 5314999 w 5400983"/>
              <a:gd name="connsiteY554" fmla="*/ 3433203 h 4497671"/>
              <a:gd name="connsiteX555" fmla="*/ 5287419 w 5400983"/>
              <a:gd name="connsiteY555" fmla="*/ 3457075 h 4497671"/>
              <a:gd name="connsiteX556" fmla="*/ 5385455 w 5400983"/>
              <a:gd name="connsiteY556" fmla="*/ 3572956 h 4497671"/>
              <a:gd name="connsiteX557" fmla="*/ 5400983 w 5400983"/>
              <a:gd name="connsiteY557" fmla="*/ 3601809 h 4497671"/>
              <a:gd name="connsiteX558" fmla="*/ 5359150 w 5400983"/>
              <a:gd name="connsiteY558" fmla="*/ 3606909 h 4497671"/>
              <a:gd name="connsiteX559" fmla="*/ 5385340 w 5400983"/>
              <a:gd name="connsiteY559" fmla="*/ 3624059 h 4497671"/>
              <a:gd name="connsiteX560" fmla="*/ 5354979 w 5400983"/>
              <a:gd name="connsiteY560" fmla="*/ 3622669 h 4497671"/>
              <a:gd name="connsiteX561" fmla="*/ 5334583 w 5400983"/>
              <a:gd name="connsiteY561" fmla="*/ 3655811 h 4497671"/>
              <a:gd name="connsiteX562" fmla="*/ 5243269 w 5400983"/>
              <a:gd name="connsiteY562" fmla="*/ 3702742 h 4497671"/>
              <a:gd name="connsiteX563" fmla="*/ 5274789 w 5400983"/>
              <a:gd name="connsiteY563" fmla="*/ 3714330 h 4497671"/>
              <a:gd name="connsiteX564" fmla="*/ 5279317 w 5400983"/>
              <a:gd name="connsiteY564" fmla="*/ 3711413 h 4497671"/>
              <a:gd name="connsiteX565" fmla="*/ 5278702 w 5400983"/>
              <a:gd name="connsiteY565" fmla="*/ 3706062 h 4497671"/>
              <a:gd name="connsiteX566" fmla="*/ 5273630 w 5400983"/>
              <a:gd name="connsiteY566" fmla="*/ 3704248 h 4497671"/>
              <a:gd name="connsiteX567" fmla="*/ 5301557 w 5400983"/>
              <a:gd name="connsiteY567" fmla="*/ 3736695 h 4497671"/>
              <a:gd name="connsiteX568" fmla="*/ 5344434 w 5400983"/>
              <a:gd name="connsiteY568" fmla="*/ 3741794 h 4497671"/>
              <a:gd name="connsiteX569" fmla="*/ 5308743 w 5400983"/>
              <a:gd name="connsiteY569" fmla="*/ 3746081 h 4497671"/>
              <a:gd name="connsiteX570" fmla="*/ 5293794 w 5400983"/>
              <a:gd name="connsiteY570" fmla="*/ 3773429 h 4497671"/>
              <a:gd name="connsiteX571" fmla="*/ 5303181 w 5400983"/>
              <a:gd name="connsiteY571" fmla="*/ 3803095 h 4497671"/>
              <a:gd name="connsiteX572" fmla="*/ 5328211 w 5400983"/>
              <a:gd name="connsiteY572" fmla="*/ 3810279 h 4497671"/>
              <a:gd name="connsiteX573" fmla="*/ 5232725 w 5400983"/>
              <a:gd name="connsiteY573" fmla="*/ 3821867 h 4497671"/>
              <a:gd name="connsiteX574" fmla="*/ 5228089 w 5400983"/>
              <a:gd name="connsiteY574" fmla="*/ 3832760 h 4497671"/>
              <a:gd name="connsiteX575" fmla="*/ 5236897 w 5400983"/>
              <a:gd name="connsiteY575" fmla="*/ 3857211 h 4497671"/>
              <a:gd name="connsiteX576" fmla="*/ 5213721 w 5400983"/>
              <a:gd name="connsiteY576" fmla="*/ 3870190 h 4497671"/>
              <a:gd name="connsiteX577" fmla="*/ 5240489 w 5400983"/>
              <a:gd name="connsiteY577" fmla="*/ 3892555 h 4497671"/>
              <a:gd name="connsiteX578" fmla="*/ 5136891 w 5400983"/>
              <a:gd name="connsiteY578" fmla="*/ 3884559 h 4497671"/>
              <a:gd name="connsiteX579" fmla="*/ 5152999 w 5400983"/>
              <a:gd name="connsiteY579" fmla="*/ 3867293 h 4497671"/>
              <a:gd name="connsiteX580" fmla="*/ 4981843 w 5400983"/>
              <a:gd name="connsiteY580" fmla="*/ 3954551 h 4497671"/>
              <a:gd name="connsiteX581" fmla="*/ 4936533 w 5400983"/>
              <a:gd name="connsiteY581" fmla="*/ 3980624 h 4497671"/>
              <a:gd name="connsiteX582" fmla="*/ 4781600 w 5400983"/>
              <a:gd name="connsiteY582" fmla="*/ 3999281 h 4497671"/>
              <a:gd name="connsiteX583" fmla="*/ 4843481 w 5400983"/>
              <a:gd name="connsiteY583" fmla="*/ 4012259 h 4497671"/>
              <a:gd name="connsiteX584" fmla="*/ 4732003 w 5400983"/>
              <a:gd name="connsiteY584" fmla="*/ 4041113 h 4497671"/>
              <a:gd name="connsiteX585" fmla="*/ 4712999 w 5400983"/>
              <a:gd name="connsiteY585" fmla="*/ 4033118 h 4497671"/>
              <a:gd name="connsiteX586" fmla="*/ 4725513 w 5400983"/>
              <a:gd name="connsiteY586" fmla="*/ 4036710 h 4497671"/>
              <a:gd name="connsiteX587" fmla="*/ 4254109 w 5400983"/>
              <a:gd name="connsiteY587" fmla="*/ 4088740 h 4497671"/>
              <a:gd name="connsiteX588" fmla="*/ 4258397 w 5400983"/>
              <a:gd name="connsiteY588" fmla="*/ 4072865 h 4497671"/>
              <a:gd name="connsiteX589" fmla="*/ 4235221 w 5400983"/>
              <a:gd name="connsiteY589" fmla="*/ 4085728 h 4497671"/>
              <a:gd name="connsiteX590" fmla="*/ 4147615 w 5400983"/>
              <a:gd name="connsiteY590" fmla="*/ 4111685 h 4497671"/>
              <a:gd name="connsiteX591" fmla="*/ 4132782 w 5400983"/>
              <a:gd name="connsiteY591" fmla="*/ 4087929 h 4497671"/>
              <a:gd name="connsiteX592" fmla="*/ 4050507 w 5400983"/>
              <a:gd name="connsiteY592" fmla="*/ 4108093 h 4497671"/>
              <a:gd name="connsiteX593" fmla="*/ 4085271 w 5400983"/>
              <a:gd name="connsiteY593" fmla="*/ 4093723 h 4497671"/>
              <a:gd name="connsiteX594" fmla="*/ 4025708 w 5400983"/>
              <a:gd name="connsiteY594" fmla="*/ 4100908 h 4497671"/>
              <a:gd name="connsiteX595" fmla="*/ 4044133 w 5400983"/>
              <a:gd name="connsiteY595" fmla="*/ 4103805 h 4497671"/>
              <a:gd name="connsiteX596" fmla="*/ 4009369 w 5400983"/>
              <a:gd name="connsiteY596" fmla="*/ 4113191 h 4497671"/>
              <a:gd name="connsiteX597" fmla="*/ 4014120 w 5400983"/>
              <a:gd name="connsiteY597" fmla="*/ 4102414 h 4497671"/>
              <a:gd name="connsiteX598" fmla="*/ 3865792 w 5400983"/>
              <a:gd name="connsiteY598" fmla="*/ 4125591 h 4497671"/>
              <a:gd name="connsiteX599" fmla="*/ 3867530 w 5400983"/>
              <a:gd name="connsiteY599" fmla="*/ 4140771 h 4497671"/>
              <a:gd name="connsiteX600" fmla="*/ 3807967 w 5400983"/>
              <a:gd name="connsiteY600" fmla="*/ 4147956 h 4497671"/>
              <a:gd name="connsiteX601" fmla="*/ 3854320 w 5400983"/>
              <a:gd name="connsiteY601" fmla="*/ 4132080 h 4497671"/>
              <a:gd name="connsiteX602" fmla="*/ 3717233 w 5400983"/>
              <a:gd name="connsiteY602" fmla="*/ 4148651 h 4497671"/>
              <a:gd name="connsiteX603" fmla="*/ 3772160 w 5400983"/>
              <a:gd name="connsiteY603" fmla="*/ 4152243 h 4497671"/>
              <a:gd name="connsiteX604" fmla="*/ 3665434 w 5400983"/>
              <a:gd name="connsiteY604" fmla="*/ 4170321 h 4497671"/>
              <a:gd name="connsiteX605" fmla="*/ 3628468 w 5400983"/>
              <a:gd name="connsiteY605" fmla="*/ 4164527 h 4497671"/>
              <a:gd name="connsiteX606" fmla="*/ 3624296 w 5400983"/>
              <a:gd name="connsiteY606" fmla="*/ 4180402 h 4497671"/>
              <a:gd name="connsiteX607" fmla="*/ 3499840 w 5400983"/>
              <a:gd name="connsiteY607" fmla="*/ 4200566 h 4497671"/>
              <a:gd name="connsiteX608" fmla="*/ 3540282 w 5400983"/>
              <a:gd name="connsiteY608" fmla="*/ 4185385 h 4497671"/>
              <a:gd name="connsiteX609" fmla="*/ 3439582 w 5400983"/>
              <a:gd name="connsiteY609" fmla="*/ 4202767 h 4497671"/>
              <a:gd name="connsiteX610" fmla="*/ 3489063 w 5400983"/>
              <a:gd name="connsiteY610" fmla="*/ 4212038 h 4497671"/>
              <a:gd name="connsiteX611" fmla="*/ 3454299 w 5400983"/>
              <a:gd name="connsiteY611" fmla="*/ 4226523 h 4497671"/>
              <a:gd name="connsiteX612" fmla="*/ 3458470 w 5400983"/>
              <a:gd name="connsiteY612" fmla="*/ 4210647 h 4497671"/>
              <a:gd name="connsiteX613" fmla="*/ 3002710 w 5400983"/>
              <a:gd name="connsiteY613" fmla="*/ 4291764 h 4497671"/>
              <a:gd name="connsiteX614" fmla="*/ 3014298 w 5400983"/>
              <a:gd name="connsiteY614" fmla="*/ 4285275 h 4497671"/>
              <a:gd name="connsiteX615" fmla="*/ 2472091 w 5400983"/>
              <a:gd name="connsiteY615" fmla="*/ 4350863 h 4497671"/>
              <a:gd name="connsiteX616" fmla="*/ 2503031 w 5400983"/>
              <a:gd name="connsiteY616" fmla="*/ 4357122 h 4497671"/>
              <a:gd name="connsiteX617" fmla="*/ 2389119 w 5400983"/>
              <a:gd name="connsiteY617" fmla="*/ 4365813 h 4497671"/>
              <a:gd name="connsiteX618" fmla="*/ 2385064 w 5400983"/>
              <a:gd name="connsiteY618" fmla="*/ 4381689 h 4497671"/>
              <a:gd name="connsiteX619" fmla="*/ 2301629 w 5400983"/>
              <a:gd name="connsiteY619" fmla="*/ 4391770 h 4497671"/>
              <a:gd name="connsiteX620" fmla="*/ 2330252 w 5400983"/>
              <a:gd name="connsiteY620" fmla="*/ 4378096 h 4497671"/>
              <a:gd name="connsiteX621" fmla="*/ 1643773 w 5400983"/>
              <a:gd name="connsiteY621" fmla="*/ 4450870 h 4497671"/>
              <a:gd name="connsiteX622" fmla="*/ 1656288 w 5400983"/>
              <a:gd name="connsiteY622" fmla="*/ 4454462 h 4497671"/>
              <a:gd name="connsiteX623" fmla="*/ 1143514 w 5400983"/>
              <a:gd name="connsiteY623" fmla="*/ 4465355 h 4497671"/>
              <a:gd name="connsiteX624" fmla="*/ 1109677 w 5400983"/>
              <a:gd name="connsiteY624" fmla="*/ 4484823 h 4497671"/>
              <a:gd name="connsiteX625" fmla="*/ 1116978 w 5400983"/>
              <a:gd name="connsiteY625" fmla="*/ 4494209 h 4497671"/>
              <a:gd name="connsiteX626" fmla="*/ 1067960 w 5400983"/>
              <a:gd name="connsiteY626" fmla="*/ 4489806 h 4497671"/>
              <a:gd name="connsiteX627" fmla="*/ 1124973 w 5400983"/>
              <a:gd name="connsiteY627" fmla="*/ 4462458 h 4497671"/>
              <a:gd name="connsiteX628" fmla="*/ 854391 w 5400983"/>
              <a:gd name="connsiteY628" fmla="*/ 4474741 h 4497671"/>
              <a:gd name="connsiteX629" fmla="*/ 786833 w 5400983"/>
              <a:gd name="connsiteY629" fmla="*/ 4467556 h 4497671"/>
              <a:gd name="connsiteX630" fmla="*/ 844773 w 5400983"/>
              <a:gd name="connsiteY630" fmla="*/ 4445191 h 4497671"/>
              <a:gd name="connsiteX631" fmla="*/ 719622 w 5400983"/>
              <a:gd name="connsiteY631" fmla="*/ 4460372 h 4497671"/>
              <a:gd name="connsiteX632" fmla="*/ 718926 w 5400983"/>
              <a:gd name="connsiteY632" fmla="*/ 4455389 h 4497671"/>
              <a:gd name="connsiteX633" fmla="*/ 706411 w 5400983"/>
              <a:gd name="connsiteY633" fmla="*/ 4451797 h 4497671"/>
              <a:gd name="connsiteX634" fmla="*/ 735613 w 5400983"/>
              <a:gd name="connsiteY634" fmla="*/ 4443106 h 4497671"/>
              <a:gd name="connsiteX635" fmla="*/ 705136 w 5400983"/>
              <a:gd name="connsiteY635" fmla="*/ 4441715 h 4497671"/>
              <a:gd name="connsiteX636" fmla="*/ 660986 w 5400983"/>
              <a:gd name="connsiteY636" fmla="*/ 4426535 h 4497671"/>
              <a:gd name="connsiteX637" fmla="*/ 680222 w 5400983"/>
              <a:gd name="connsiteY637" fmla="*/ 4388410 h 4497671"/>
              <a:gd name="connsiteX638" fmla="*/ 717536 w 5400983"/>
              <a:gd name="connsiteY638" fmla="*/ 4348083 h 4497671"/>
              <a:gd name="connsiteX639" fmla="*/ 686016 w 5400983"/>
              <a:gd name="connsiteY639" fmla="*/ 4290143 h 4497671"/>
              <a:gd name="connsiteX640" fmla="*/ 609187 w 5400983"/>
              <a:gd name="connsiteY640" fmla="*/ 4304512 h 4497671"/>
              <a:gd name="connsiteX641" fmla="*/ 637114 w 5400983"/>
              <a:gd name="connsiteY641" fmla="*/ 4285855 h 4497671"/>
              <a:gd name="connsiteX642" fmla="*/ 606174 w 5400983"/>
              <a:gd name="connsiteY642" fmla="*/ 4233245 h 4497671"/>
              <a:gd name="connsiteX643" fmla="*/ 593079 w 5400983"/>
              <a:gd name="connsiteY643" fmla="*/ 4224670 h 4497671"/>
              <a:gd name="connsiteX644" fmla="*/ 577088 w 5400983"/>
              <a:gd name="connsiteY644" fmla="*/ 4241936 h 4497671"/>
              <a:gd name="connsiteX645" fmla="*/ 620891 w 5400983"/>
              <a:gd name="connsiteY645" fmla="*/ 4205897 h 4497671"/>
              <a:gd name="connsiteX646" fmla="*/ 564689 w 5400983"/>
              <a:gd name="connsiteY646" fmla="*/ 4192223 h 4497671"/>
              <a:gd name="connsiteX647" fmla="*/ 599453 w 5400983"/>
              <a:gd name="connsiteY647" fmla="*/ 4182953 h 4497671"/>
              <a:gd name="connsiteX648" fmla="*/ 550551 w 5400983"/>
              <a:gd name="connsiteY648" fmla="*/ 4178549 h 4497671"/>
              <a:gd name="connsiteX649" fmla="*/ 591573 w 5400983"/>
              <a:gd name="connsiteY649" fmla="*/ 4168468 h 4497671"/>
              <a:gd name="connsiteX650" fmla="*/ 588444 w 5400983"/>
              <a:gd name="connsiteY650" fmla="*/ 4143321 h 4497671"/>
              <a:gd name="connsiteX651" fmla="*/ 604436 w 5400983"/>
              <a:gd name="connsiteY651" fmla="*/ 4126055 h 4497671"/>
              <a:gd name="connsiteX652" fmla="*/ 584620 w 5400983"/>
              <a:gd name="connsiteY652" fmla="*/ 4112961 h 4497671"/>
              <a:gd name="connsiteX653" fmla="*/ 607796 w 5400983"/>
              <a:gd name="connsiteY653" fmla="*/ 4105081 h 4497671"/>
              <a:gd name="connsiteX654" fmla="*/ 549856 w 5400983"/>
              <a:gd name="connsiteY654" fmla="*/ 4081326 h 4497671"/>
              <a:gd name="connsiteX655" fmla="*/ 596904 w 5400983"/>
              <a:gd name="connsiteY655" fmla="*/ 4070549 h 4497671"/>
              <a:gd name="connsiteX656" fmla="*/ 611041 w 5400983"/>
              <a:gd name="connsiteY656" fmla="*/ 4038218 h 4497671"/>
              <a:gd name="connsiteX657" fmla="*/ 592500 w 5400983"/>
              <a:gd name="connsiteY657" fmla="*/ 4035321 h 4497671"/>
              <a:gd name="connsiteX658" fmla="*/ 607796 w 5400983"/>
              <a:gd name="connsiteY658" fmla="*/ 4012956 h 4497671"/>
              <a:gd name="connsiteX659" fmla="*/ 599916 w 5400983"/>
              <a:gd name="connsiteY659" fmla="*/ 3998587 h 4497671"/>
              <a:gd name="connsiteX660" fmla="*/ 538268 w 5400983"/>
              <a:gd name="connsiteY660" fmla="*/ 3990707 h 4497671"/>
              <a:gd name="connsiteX661" fmla="*/ 616487 w 5400983"/>
              <a:gd name="connsiteY661" fmla="*/ 3986303 h 4497671"/>
              <a:gd name="connsiteX662" fmla="*/ 633985 w 5400983"/>
              <a:gd name="connsiteY662" fmla="*/ 3932998 h 4497671"/>
              <a:gd name="connsiteX663" fmla="*/ 568976 w 5400983"/>
              <a:gd name="connsiteY663" fmla="*/ 3946093 h 4497671"/>
              <a:gd name="connsiteX664" fmla="*/ 572221 w 5400983"/>
              <a:gd name="connsiteY664" fmla="*/ 3971239 h 4497671"/>
              <a:gd name="connsiteX665" fmla="*/ 568397 w 5400983"/>
              <a:gd name="connsiteY665" fmla="*/ 3940994 h 4497671"/>
              <a:gd name="connsiteX666" fmla="*/ 537225 w 5400983"/>
              <a:gd name="connsiteY666" fmla="*/ 3934505 h 4497671"/>
              <a:gd name="connsiteX667" fmla="*/ 571989 w 5400983"/>
              <a:gd name="connsiteY667" fmla="*/ 3822911 h 4497671"/>
              <a:gd name="connsiteX668" fmla="*/ 523551 w 5400983"/>
              <a:gd name="connsiteY668" fmla="*/ 3823722 h 4497671"/>
              <a:gd name="connsiteX669" fmla="*/ 570714 w 5400983"/>
              <a:gd name="connsiteY669" fmla="*/ 3812830 h 4497671"/>
              <a:gd name="connsiteX670" fmla="*/ 506516 w 5400983"/>
              <a:gd name="connsiteY670" fmla="*/ 3784786 h 4497671"/>
              <a:gd name="connsiteX671" fmla="*/ 535139 w 5400983"/>
              <a:gd name="connsiteY671" fmla="*/ 3771112 h 4497671"/>
              <a:gd name="connsiteX672" fmla="*/ 454022 w 5400983"/>
              <a:gd name="connsiteY672" fmla="*/ 3755237 h 4497671"/>
              <a:gd name="connsiteX673" fmla="*/ 556461 w 5400983"/>
              <a:gd name="connsiteY673" fmla="*/ 3702047 h 4497671"/>
              <a:gd name="connsiteX674" fmla="*/ 562371 w 5400983"/>
              <a:gd name="connsiteY674" fmla="*/ 3701236 h 4497671"/>
              <a:gd name="connsiteX675" fmla="*/ 598410 w 5400983"/>
              <a:gd name="connsiteY675" fmla="*/ 3650828 h 4497671"/>
              <a:gd name="connsiteX676" fmla="*/ 649629 w 5400983"/>
              <a:gd name="connsiteY676" fmla="*/ 3522083 h 4497671"/>
              <a:gd name="connsiteX677" fmla="*/ 579521 w 5400983"/>
              <a:gd name="connsiteY677" fmla="*/ 3494735 h 4497671"/>
              <a:gd name="connsiteX678" fmla="*/ 784051 w 5400983"/>
              <a:gd name="connsiteY678" fmla="*/ 3434130 h 4497671"/>
              <a:gd name="connsiteX679" fmla="*/ 802627 w 5400983"/>
              <a:gd name="connsiteY679" fmla="*/ 3433009 h 4497671"/>
              <a:gd name="connsiteX680" fmla="*/ 810001 w 5400983"/>
              <a:gd name="connsiteY680" fmla="*/ 3423751 h 4497671"/>
              <a:gd name="connsiteX681" fmla="*/ 760528 w 5400983"/>
              <a:gd name="connsiteY681" fmla="*/ 3417444 h 4497671"/>
              <a:gd name="connsiteX682" fmla="*/ 779996 w 5400983"/>
              <a:gd name="connsiteY682" fmla="*/ 3380130 h 4497671"/>
              <a:gd name="connsiteX683" fmla="*/ 816266 w 5400983"/>
              <a:gd name="connsiteY683" fmla="*/ 3341426 h 4497671"/>
              <a:gd name="connsiteX684" fmla="*/ 788803 w 5400983"/>
              <a:gd name="connsiteY684" fmla="*/ 3282559 h 4497671"/>
              <a:gd name="connsiteX685" fmla="*/ 716377 w 5400983"/>
              <a:gd name="connsiteY685" fmla="*/ 3294147 h 4497671"/>
              <a:gd name="connsiteX686" fmla="*/ 743145 w 5400983"/>
              <a:gd name="connsiteY686" fmla="*/ 3276649 h 4497671"/>
              <a:gd name="connsiteX687" fmla="*/ 716145 w 5400983"/>
              <a:gd name="connsiteY687" fmla="*/ 3222764 h 4497671"/>
              <a:gd name="connsiteX688" fmla="*/ 704557 w 5400983"/>
              <a:gd name="connsiteY688" fmla="*/ 3213609 h 4497671"/>
              <a:gd name="connsiteX689" fmla="*/ 688913 w 5400983"/>
              <a:gd name="connsiteY689" fmla="*/ 3230296 h 4497671"/>
              <a:gd name="connsiteX690" fmla="*/ 731210 w 5400983"/>
              <a:gd name="connsiteY690" fmla="*/ 3195532 h 4497671"/>
              <a:gd name="connsiteX691" fmla="*/ 679179 w 5400983"/>
              <a:gd name="connsiteY691" fmla="*/ 3179540 h 4497671"/>
              <a:gd name="connsiteX692" fmla="*/ 712321 w 5400983"/>
              <a:gd name="connsiteY692" fmla="*/ 3171776 h 4497671"/>
              <a:gd name="connsiteX693" fmla="*/ 666780 w 5400983"/>
              <a:gd name="connsiteY693" fmla="*/ 3165287 h 4497671"/>
              <a:gd name="connsiteX694" fmla="*/ 705484 w 5400983"/>
              <a:gd name="connsiteY694" fmla="*/ 3156944 h 4497671"/>
              <a:gd name="connsiteX695" fmla="*/ 703398 w 5400983"/>
              <a:gd name="connsiteY695" fmla="*/ 3131682 h 4497671"/>
              <a:gd name="connsiteX696" fmla="*/ 718926 w 5400983"/>
              <a:gd name="connsiteY696" fmla="*/ 3115111 h 4497671"/>
              <a:gd name="connsiteX697" fmla="*/ 700965 w 5400983"/>
              <a:gd name="connsiteY697" fmla="*/ 3101321 h 4497671"/>
              <a:gd name="connsiteX698" fmla="*/ 722866 w 5400983"/>
              <a:gd name="connsiteY698" fmla="*/ 3094368 h 4497671"/>
              <a:gd name="connsiteX699" fmla="*/ 670140 w 5400983"/>
              <a:gd name="connsiteY699" fmla="*/ 3068178 h 4497671"/>
              <a:gd name="connsiteX700" fmla="*/ 714291 w 5400983"/>
              <a:gd name="connsiteY700" fmla="*/ 3059487 h 4497671"/>
              <a:gd name="connsiteX701" fmla="*/ 728544 w 5400983"/>
              <a:gd name="connsiteY701" fmla="*/ 3027619 h 4497671"/>
              <a:gd name="connsiteX702" fmla="*/ 711394 w 5400983"/>
              <a:gd name="connsiteY702" fmla="*/ 3024028 h 4497671"/>
              <a:gd name="connsiteX703" fmla="*/ 726459 w 5400983"/>
              <a:gd name="connsiteY703" fmla="*/ 3002358 h 4497671"/>
              <a:gd name="connsiteX704" fmla="*/ 719622 w 5400983"/>
              <a:gd name="connsiteY704" fmla="*/ 2987641 h 4497671"/>
              <a:gd name="connsiteX705" fmla="*/ 662608 w 5400983"/>
              <a:gd name="connsiteY705" fmla="*/ 2977096 h 4497671"/>
              <a:gd name="connsiteX706" fmla="*/ 735497 w 5400983"/>
              <a:gd name="connsiteY706" fmla="*/ 2976053 h 4497671"/>
              <a:gd name="connsiteX707" fmla="*/ 753459 w 5400983"/>
              <a:gd name="connsiteY707" fmla="*/ 2923559 h 4497671"/>
              <a:gd name="connsiteX708" fmla="*/ 692737 w 5400983"/>
              <a:gd name="connsiteY708" fmla="*/ 2933757 h 4497671"/>
              <a:gd name="connsiteX709" fmla="*/ 694823 w 5400983"/>
              <a:gd name="connsiteY709" fmla="*/ 2959019 h 4497671"/>
              <a:gd name="connsiteX710" fmla="*/ 692274 w 5400983"/>
              <a:gd name="connsiteY710" fmla="*/ 2928774 h 4497671"/>
              <a:gd name="connsiteX711" fmla="*/ 663651 w 5400983"/>
              <a:gd name="connsiteY711" fmla="*/ 2920894 h 4497671"/>
              <a:gd name="connsiteX712" fmla="*/ 699342 w 5400983"/>
              <a:gd name="connsiteY712" fmla="*/ 2810923 h 4497671"/>
              <a:gd name="connsiteX713" fmla="*/ 654496 w 5400983"/>
              <a:gd name="connsiteY713" fmla="*/ 2809532 h 4497671"/>
              <a:gd name="connsiteX714" fmla="*/ 698531 w 5400983"/>
              <a:gd name="connsiteY714" fmla="*/ 2800725 h 4497671"/>
              <a:gd name="connsiteX715" fmla="*/ 640591 w 5400983"/>
              <a:gd name="connsiteY715" fmla="*/ 2770017 h 4497671"/>
              <a:gd name="connsiteX716" fmla="*/ 667475 w 5400983"/>
              <a:gd name="connsiteY716" fmla="*/ 2757502 h 4497671"/>
              <a:gd name="connsiteX717" fmla="*/ 593311 w 5400983"/>
              <a:gd name="connsiteY717" fmla="*/ 2738265 h 4497671"/>
              <a:gd name="connsiteX718" fmla="*/ 689840 w 5400983"/>
              <a:gd name="connsiteY718" fmla="*/ 2689479 h 4497671"/>
              <a:gd name="connsiteX719" fmla="*/ 695287 w 5400983"/>
              <a:gd name="connsiteY719" fmla="*/ 2689479 h 4497671"/>
              <a:gd name="connsiteX720" fmla="*/ 730051 w 5400983"/>
              <a:gd name="connsiteY720" fmla="*/ 2640578 h 4497671"/>
              <a:gd name="connsiteX721" fmla="*/ 728704 w 5400983"/>
              <a:gd name="connsiteY721" fmla="*/ 2567500 h 4497671"/>
              <a:gd name="connsiteX722" fmla="*/ 736651 w 5400983"/>
              <a:gd name="connsiteY722" fmla="*/ 2558548 h 4497671"/>
              <a:gd name="connsiteX723" fmla="*/ 709295 w 5400983"/>
              <a:gd name="connsiteY723" fmla="*/ 2562168 h 4497671"/>
              <a:gd name="connsiteX724" fmla="*/ 648934 w 5400983"/>
              <a:gd name="connsiteY724" fmla="*/ 2577769 h 4497671"/>
              <a:gd name="connsiteX725" fmla="*/ 587054 w 5400983"/>
              <a:gd name="connsiteY725" fmla="*/ 2571975 h 4497671"/>
              <a:gd name="connsiteX726" fmla="*/ 638852 w 5400983"/>
              <a:gd name="connsiteY726" fmla="*/ 2548799 h 4497671"/>
              <a:gd name="connsiteX727" fmla="*/ 525173 w 5400983"/>
              <a:gd name="connsiteY727" fmla="*/ 2566529 h 4497671"/>
              <a:gd name="connsiteX728" fmla="*/ 524362 w 5400983"/>
              <a:gd name="connsiteY728" fmla="*/ 2561546 h 4497671"/>
              <a:gd name="connsiteX729" fmla="*/ 512774 w 5400983"/>
              <a:gd name="connsiteY729" fmla="*/ 2558301 h 4497671"/>
              <a:gd name="connsiteX730" fmla="*/ 539079 w 5400983"/>
              <a:gd name="connsiteY730" fmla="*/ 2549031 h 4497671"/>
              <a:gd name="connsiteX731" fmla="*/ 511152 w 5400983"/>
              <a:gd name="connsiteY731" fmla="*/ 2548219 h 4497671"/>
              <a:gd name="connsiteX732" fmla="*/ 470246 w 5400983"/>
              <a:gd name="connsiteY732" fmla="*/ 2534082 h 4497671"/>
              <a:gd name="connsiteX733" fmla="*/ 486353 w 5400983"/>
              <a:gd name="connsiteY733" fmla="*/ 2495494 h 4497671"/>
              <a:gd name="connsiteX734" fmla="*/ 518800 w 5400983"/>
              <a:gd name="connsiteY734" fmla="*/ 2454588 h 4497671"/>
              <a:gd name="connsiteX735" fmla="*/ 487744 w 5400983"/>
              <a:gd name="connsiteY735" fmla="*/ 2397690 h 4497671"/>
              <a:gd name="connsiteX736" fmla="*/ 418215 w 5400983"/>
              <a:gd name="connsiteY736" fmla="*/ 2413682 h 4497671"/>
              <a:gd name="connsiteX737" fmla="*/ 442898 w 5400983"/>
              <a:gd name="connsiteY737" fmla="*/ 2394329 h 4497671"/>
              <a:gd name="connsiteX738" fmla="*/ 412653 w 5400983"/>
              <a:gd name="connsiteY738" fmla="*/ 2342531 h 4497671"/>
              <a:gd name="connsiteX739" fmla="*/ 400253 w 5400983"/>
              <a:gd name="connsiteY739" fmla="*/ 2334187 h 4497671"/>
              <a:gd name="connsiteX740" fmla="*/ 386348 w 5400983"/>
              <a:gd name="connsiteY740" fmla="*/ 2351917 h 4497671"/>
              <a:gd name="connsiteX741" fmla="*/ 424936 w 5400983"/>
              <a:gd name="connsiteY741" fmla="*/ 2314835 h 4497671"/>
              <a:gd name="connsiteX742" fmla="*/ 373021 w 5400983"/>
              <a:gd name="connsiteY742" fmla="*/ 2302436 h 4497671"/>
              <a:gd name="connsiteX743" fmla="*/ 404773 w 5400983"/>
              <a:gd name="connsiteY743" fmla="*/ 2292354 h 4497671"/>
              <a:gd name="connsiteX744" fmla="*/ 359927 w 5400983"/>
              <a:gd name="connsiteY744" fmla="*/ 2289109 h 4497671"/>
              <a:gd name="connsiteX745" fmla="*/ 397009 w 5400983"/>
              <a:gd name="connsiteY745" fmla="*/ 2278101 h 4497671"/>
              <a:gd name="connsiteX746" fmla="*/ 393069 w 5400983"/>
              <a:gd name="connsiteY746" fmla="*/ 2253071 h 4497671"/>
              <a:gd name="connsiteX747" fmla="*/ 406974 w 5400983"/>
              <a:gd name="connsiteY747" fmla="*/ 2235457 h 4497671"/>
              <a:gd name="connsiteX748" fmla="*/ 388318 w 5400983"/>
              <a:gd name="connsiteY748" fmla="*/ 2222941 h 4497671"/>
              <a:gd name="connsiteX749" fmla="*/ 409292 w 5400983"/>
              <a:gd name="connsiteY749" fmla="*/ 2214482 h 4497671"/>
              <a:gd name="connsiteX750" fmla="*/ 355755 w 5400983"/>
              <a:gd name="connsiteY750" fmla="*/ 2192001 h 4497671"/>
              <a:gd name="connsiteX751" fmla="*/ 398399 w 5400983"/>
              <a:gd name="connsiteY751" fmla="*/ 2180413 h 4497671"/>
              <a:gd name="connsiteX752" fmla="*/ 409987 w 5400983"/>
              <a:gd name="connsiteY752" fmla="*/ 2147735 h 4497671"/>
              <a:gd name="connsiteX753" fmla="*/ 392953 w 5400983"/>
              <a:gd name="connsiteY753" fmla="*/ 2145301 h 4497671"/>
              <a:gd name="connsiteX754" fmla="*/ 406163 w 5400983"/>
              <a:gd name="connsiteY754" fmla="*/ 2122125 h 4497671"/>
              <a:gd name="connsiteX755" fmla="*/ 398283 w 5400983"/>
              <a:gd name="connsiteY755" fmla="*/ 2107988 h 4497671"/>
              <a:gd name="connsiteX756" fmla="*/ 341733 w 5400983"/>
              <a:gd name="connsiteY756" fmla="*/ 2101382 h 4497671"/>
              <a:gd name="connsiteX757" fmla="*/ 413000 w 5400983"/>
              <a:gd name="connsiteY757" fmla="*/ 2095356 h 4497671"/>
              <a:gd name="connsiteX758" fmla="*/ 426906 w 5400983"/>
              <a:gd name="connsiteY758" fmla="*/ 2041819 h 4497671"/>
              <a:gd name="connsiteX759" fmla="*/ 368038 w 5400983"/>
              <a:gd name="connsiteY759" fmla="*/ 2056189 h 4497671"/>
              <a:gd name="connsiteX760" fmla="*/ 371863 w 5400983"/>
              <a:gd name="connsiteY760" fmla="*/ 2081219 h 4497671"/>
              <a:gd name="connsiteX761" fmla="*/ 367227 w 5400983"/>
              <a:gd name="connsiteY761" fmla="*/ 2051090 h 4497671"/>
              <a:gd name="connsiteX762" fmla="*/ 338605 w 5400983"/>
              <a:gd name="connsiteY762" fmla="*/ 2045296 h 4497671"/>
              <a:gd name="connsiteX763" fmla="*/ 365489 w 5400983"/>
              <a:gd name="connsiteY763" fmla="*/ 1933123 h 4497671"/>
              <a:gd name="connsiteX764" fmla="*/ 321338 w 5400983"/>
              <a:gd name="connsiteY764" fmla="*/ 1934977 h 4497671"/>
              <a:gd name="connsiteX765" fmla="*/ 363867 w 5400983"/>
              <a:gd name="connsiteY765" fmla="*/ 1923389 h 4497671"/>
              <a:gd name="connsiteX766" fmla="*/ 304072 w 5400983"/>
              <a:gd name="connsiteY766" fmla="*/ 1896736 h 4497671"/>
              <a:gd name="connsiteX767" fmla="*/ 329682 w 5400983"/>
              <a:gd name="connsiteY767" fmla="*/ 1882367 h 4497671"/>
              <a:gd name="connsiteX768" fmla="*/ 255286 w 5400983"/>
              <a:gd name="connsiteY768" fmla="*/ 1868346 h 4497671"/>
              <a:gd name="connsiteX769" fmla="*/ 346600 w 5400983"/>
              <a:gd name="connsiteY769" fmla="*/ 1812954 h 4497671"/>
              <a:gd name="connsiteX770" fmla="*/ 352047 w 5400983"/>
              <a:gd name="connsiteY770" fmla="*/ 1812142 h 4497671"/>
              <a:gd name="connsiteX771" fmla="*/ 382987 w 5400983"/>
              <a:gd name="connsiteY771" fmla="*/ 1761039 h 4497671"/>
              <a:gd name="connsiteX772" fmla="*/ 423430 w 5400983"/>
              <a:gd name="connsiteY772" fmla="*/ 1631021 h 4497671"/>
              <a:gd name="connsiteX773" fmla="*/ 358189 w 5400983"/>
              <a:gd name="connsiteY773" fmla="*/ 1605180 h 4497671"/>
              <a:gd name="connsiteX774" fmla="*/ 542903 w 5400983"/>
              <a:gd name="connsiteY774" fmla="*/ 1540402 h 4497671"/>
              <a:gd name="connsiteX775" fmla="*/ 597753 w 5400983"/>
              <a:gd name="connsiteY775" fmla="*/ 1533559 h 4497671"/>
              <a:gd name="connsiteX776" fmla="*/ 596684 w 5400983"/>
              <a:gd name="connsiteY776" fmla="*/ 1532623 h 4497671"/>
              <a:gd name="connsiteX777" fmla="*/ 567815 w 5400983"/>
              <a:gd name="connsiteY777" fmla="*/ 1533216 h 4497671"/>
              <a:gd name="connsiteX778" fmla="*/ 626451 w 5400983"/>
              <a:gd name="connsiteY778" fmla="*/ 1508650 h 4497671"/>
              <a:gd name="connsiteX779" fmla="*/ 355523 w 5400983"/>
              <a:gd name="connsiteY779" fmla="*/ 1506448 h 4497671"/>
              <a:gd name="connsiteX780" fmla="*/ 288428 w 5400983"/>
              <a:gd name="connsiteY780" fmla="*/ 1495671 h 4497671"/>
              <a:gd name="connsiteX781" fmla="*/ 347527 w 5400983"/>
              <a:gd name="connsiteY781" fmla="*/ 1476435 h 4497671"/>
              <a:gd name="connsiteX782" fmla="*/ 221333 w 5400983"/>
              <a:gd name="connsiteY782" fmla="*/ 1484894 h 4497671"/>
              <a:gd name="connsiteX783" fmla="*/ 221333 w 5400983"/>
              <a:gd name="connsiteY783" fmla="*/ 1479795 h 4497671"/>
              <a:gd name="connsiteX784" fmla="*/ 209050 w 5400983"/>
              <a:gd name="connsiteY784" fmla="*/ 1475624 h 4497671"/>
              <a:gd name="connsiteX785" fmla="*/ 238715 w 5400983"/>
              <a:gd name="connsiteY785" fmla="*/ 1468555 h 4497671"/>
              <a:gd name="connsiteX786" fmla="*/ 208354 w 5400983"/>
              <a:gd name="connsiteY786" fmla="*/ 1465426 h 4497671"/>
              <a:gd name="connsiteX787" fmla="*/ 165015 w 5400983"/>
              <a:gd name="connsiteY787" fmla="*/ 1447928 h 4497671"/>
              <a:gd name="connsiteX788" fmla="*/ 186569 w 5400983"/>
              <a:gd name="connsiteY788" fmla="*/ 1410846 h 4497671"/>
              <a:gd name="connsiteX789" fmla="*/ 226316 w 5400983"/>
              <a:gd name="connsiteY789" fmla="*/ 1372605 h 4497671"/>
              <a:gd name="connsiteX790" fmla="*/ 198273 w 5400983"/>
              <a:gd name="connsiteY790" fmla="*/ 1313390 h 4497671"/>
              <a:gd name="connsiteX791" fmla="*/ 120632 w 5400983"/>
              <a:gd name="connsiteY791" fmla="*/ 1323588 h 4497671"/>
              <a:gd name="connsiteX792" fmla="*/ 149603 w 5400983"/>
              <a:gd name="connsiteY792" fmla="*/ 1306437 h 4497671"/>
              <a:gd name="connsiteX793" fmla="*/ 121907 w 5400983"/>
              <a:gd name="connsiteY793" fmla="*/ 1252205 h 4497671"/>
              <a:gd name="connsiteX794" fmla="*/ 109392 w 5400983"/>
              <a:gd name="connsiteY794" fmla="*/ 1242935 h 4497671"/>
              <a:gd name="connsiteX795" fmla="*/ 92357 w 5400983"/>
              <a:gd name="connsiteY795" fmla="*/ 1259390 h 4497671"/>
              <a:gd name="connsiteX796" fmla="*/ 138710 w 5400983"/>
              <a:gd name="connsiteY796" fmla="*/ 1225668 h 4497671"/>
              <a:gd name="connsiteX797" fmla="*/ 83550 w 5400983"/>
              <a:gd name="connsiteY797" fmla="*/ 1208981 h 4497671"/>
              <a:gd name="connsiteX798" fmla="*/ 119126 w 5400983"/>
              <a:gd name="connsiteY798" fmla="*/ 1201565 h 4497671"/>
              <a:gd name="connsiteX799" fmla="*/ 70572 w 5400983"/>
              <a:gd name="connsiteY799" fmla="*/ 1194612 h 4497671"/>
              <a:gd name="connsiteX800" fmla="*/ 112173 w 5400983"/>
              <a:gd name="connsiteY800" fmla="*/ 1186732 h 4497671"/>
              <a:gd name="connsiteX801" fmla="*/ 110435 w 5400983"/>
              <a:gd name="connsiteY801" fmla="*/ 1161470 h 4497671"/>
              <a:gd name="connsiteX802" fmla="*/ 127469 w 5400983"/>
              <a:gd name="connsiteY802" fmla="*/ 1145015 h 4497671"/>
              <a:gd name="connsiteX803" fmla="*/ 108465 w 5400983"/>
              <a:gd name="connsiteY803" fmla="*/ 1130993 h 4497671"/>
              <a:gd name="connsiteX804" fmla="*/ 131641 w 5400983"/>
              <a:gd name="connsiteY804" fmla="*/ 1124272 h 4497671"/>
              <a:gd name="connsiteX805" fmla="*/ 75786 w 5400983"/>
              <a:gd name="connsiteY805" fmla="*/ 1097388 h 4497671"/>
              <a:gd name="connsiteX806" fmla="*/ 123298 w 5400983"/>
              <a:gd name="connsiteY806" fmla="*/ 1089276 h 4497671"/>
              <a:gd name="connsiteX807" fmla="*/ 139289 w 5400983"/>
              <a:gd name="connsiteY807" fmla="*/ 1057641 h 4497671"/>
              <a:gd name="connsiteX808" fmla="*/ 120980 w 5400983"/>
              <a:gd name="connsiteY808" fmla="*/ 1053701 h 4497671"/>
              <a:gd name="connsiteX809" fmla="*/ 137551 w 5400983"/>
              <a:gd name="connsiteY809" fmla="*/ 1032263 h 4497671"/>
              <a:gd name="connsiteX810" fmla="*/ 130598 w 5400983"/>
              <a:gd name="connsiteY810" fmla="*/ 1017430 h 4497671"/>
              <a:gd name="connsiteX811" fmla="*/ 69761 w 5400983"/>
              <a:gd name="connsiteY811" fmla="*/ 1005842 h 4497671"/>
              <a:gd name="connsiteX812" fmla="*/ 147864 w 5400983"/>
              <a:gd name="connsiteY812" fmla="*/ 1005842 h 4497671"/>
              <a:gd name="connsiteX813" fmla="*/ 168375 w 5400983"/>
              <a:gd name="connsiteY813" fmla="*/ 953580 h 4497671"/>
              <a:gd name="connsiteX814" fmla="*/ 103018 w 5400983"/>
              <a:gd name="connsiteY814" fmla="*/ 962966 h 4497671"/>
              <a:gd name="connsiteX815" fmla="*/ 104641 w 5400983"/>
              <a:gd name="connsiteY815" fmla="*/ 988228 h 4497671"/>
              <a:gd name="connsiteX816" fmla="*/ 102671 w 5400983"/>
              <a:gd name="connsiteY816" fmla="*/ 957867 h 4497671"/>
              <a:gd name="connsiteX817" fmla="*/ 72194 w 5400983"/>
              <a:gd name="connsiteY817" fmla="*/ 949756 h 4497671"/>
              <a:gd name="connsiteX818" fmla="*/ 112984 w 5400983"/>
              <a:gd name="connsiteY818" fmla="*/ 840132 h 4497671"/>
              <a:gd name="connsiteX819" fmla="*/ 64894 w 5400983"/>
              <a:gd name="connsiteY819" fmla="*/ 838278 h 4497671"/>
              <a:gd name="connsiteX820" fmla="*/ 112289 w 5400983"/>
              <a:gd name="connsiteY820" fmla="*/ 829935 h 4497671"/>
              <a:gd name="connsiteX821" fmla="*/ 49945 w 5400983"/>
              <a:gd name="connsiteY821" fmla="*/ 799574 h 4497671"/>
              <a:gd name="connsiteX822" fmla="*/ 79147 w 5400983"/>
              <a:gd name="connsiteY822" fmla="*/ 787986 h 4497671"/>
              <a:gd name="connsiteX823" fmla="*/ 0 w 5400983"/>
              <a:gd name="connsiteY823" fmla="*/ 767706 h 4497671"/>
              <a:gd name="connsiteX824" fmla="*/ 104293 w 5400983"/>
              <a:gd name="connsiteY824" fmla="*/ 720079 h 4497671"/>
              <a:gd name="connsiteX825" fmla="*/ 110203 w 5400983"/>
              <a:gd name="connsiteY825" fmla="*/ 720079 h 4497671"/>
              <a:gd name="connsiteX826" fmla="*/ 148907 w 5400983"/>
              <a:gd name="connsiteY826" fmla="*/ 671641 h 4497671"/>
              <a:gd name="connsiteX827" fmla="*/ 206500 w 5400983"/>
              <a:gd name="connsiteY827" fmla="*/ 544635 h 4497671"/>
              <a:gd name="connsiteX828" fmla="*/ 138826 w 5400983"/>
              <a:gd name="connsiteY828" fmla="*/ 513579 h 4497671"/>
              <a:gd name="connsiteX829" fmla="*/ 344399 w 5400983"/>
              <a:gd name="connsiteY829" fmla="*/ 463982 h 4497671"/>
              <a:gd name="connsiteX830" fmla="*/ 670140 w 5400983"/>
              <a:gd name="connsiteY830" fmla="*/ 425857 h 4497671"/>
              <a:gd name="connsiteX831" fmla="*/ 666783 w 5400983"/>
              <a:gd name="connsiteY831" fmla="*/ 420947 h 4497671"/>
              <a:gd name="connsiteX832" fmla="*/ 793362 w 5400983"/>
              <a:gd name="connsiteY832" fmla="*/ 411974 h 4497671"/>
              <a:gd name="connsiteX833" fmla="*/ 1295434 w 5400983"/>
              <a:gd name="connsiteY833" fmla="*/ 394570 h 4497671"/>
              <a:gd name="connsiteX834" fmla="*/ 1266116 w 5400983"/>
              <a:gd name="connsiteY834" fmla="*/ 401870 h 4497671"/>
              <a:gd name="connsiteX835" fmla="*/ 1325563 w 5400983"/>
              <a:gd name="connsiteY835" fmla="*/ 397235 h 4497671"/>
              <a:gd name="connsiteX836" fmla="*/ 1574939 w 5400983"/>
              <a:gd name="connsiteY836" fmla="*/ 372668 h 4497671"/>
              <a:gd name="connsiteX837" fmla="*/ 1556282 w 5400983"/>
              <a:gd name="connsiteY837" fmla="*/ 363861 h 4497671"/>
              <a:gd name="connsiteX838" fmla="*/ 2344273 w 5400983"/>
              <a:gd name="connsiteY838" fmla="*/ 263740 h 4497671"/>
              <a:gd name="connsiteX839" fmla="*/ 2345084 w 5400983"/>
              <a:gd name="connsiteY839" fmla="*/ 273822 h 4497671"/>
              <a:gd name="connsiteX840" fmla="*/ 2493065 w 5400983"/>
              <a:gd name="connsiteY840" fmla="*/ 251225 h 4497671"/>
              <a:gd name="connsiteX841" fmla="*/ 2150404 w 5400983"/>
              <a:gd name="connsiteY841" fmla="*/ 310440 h 4497671"/>
              <a:gd name="connsiteX842" fmla="*/ 2431068 w 5400983"/>
              <a:gd name="connsiteY842" fmla="*/ 297230 h 4497671"/>
              <a:gd name="connsiteX843" fmla="*/ 2235461 w 5400983"/>
              <a:gd name="connsiteY843" fmla="*/ 323766 h 4497671"/>
              <a:gd name="connsiteX844" fmla="*/ 2545443 w 5400983"/>
              <a:gd name="connsiteY844" fmla="*/ 302792 h 4497671"/>
              <a:gd name="connsiteX845" fmla="*/ 2443815 w 5400983"/>
              <a:gd name="connsiteY845" fmla="*/ 306268 h 4497671"/>
              <a:gd name="connsiteX846" fmla="*/ 2537679 w 5400983"/>
              <a:gd name="connsiteY846" fmla="*/ 283092 h 4497671"/>
              <a:gd name="connsiteX847" fmla="*/ 3346412 w 5400983"/>
              <a:gd name="connsiteY847" fmla="*/ 198035 h 4497671"/>
              <a:gd name="connsiteX848" fmla="*/ 3399138 w 5400983"/>
              <a:gd name="connsiteY848" fmla="*/ 183203 h 4497671"/>
              <a:gd name="connsiteX849" fmla="*/ 4079128 w 5400983"/>
              <a:gd name="connsiteY849" fmla="*/ 128507 h 4497671"/>
              <a:gd name="connsiteX850" fmla="*/ 4066729 w 5400983"/>
              <a:gd name="connsiteY850" fmla="*/ 124451 h 4497671"/>
              <a:gd name="connsiteX851" fmla="*/ 4256310 w 5400983"/>
              <a:gd name="connsiteY851" fmla="*/ 92468 h 4497671"/>
              <a:gd name="connsiteX852" fmla="*/ 4201730 w 5400983"/>
              <a:gd name="connsiteY852" fmla="*/ 87021 h 4497671"/>
              <a:gd name="connsiteX853" fmla="*/ 4297101 w 5400983"/>
              <a:gd name="connsiteY853" fmla="*/ 78562 h 4497671"/>
              <a:gd name="connsiteX854" fmla="*/ 4272765 w 5400983"/>
              <a:gd name="connsiteY854" fmla="*/ 75665 h 4497671"/>
              <a:gd name="connsiteX855" fmla="*/ 4348088 w 5400983"/>
              <a:gd name="connsiteY855" fmla="*/ 43566 h 4497671"/>
              <a:gd name="connsiteX856" fmla="*/ 4335341 w 5400983"/>
              <a:gd name="connsiteY856" fmla="*/ 34527 h 4497671"/>
              <a:gd name="connsiteX857" fmla="*/ 4341474 w 5400983"/>
              <a:gd name="connsiteY857" fmla="*/ 28090 h 4497671"/>
              <a:gd name="connsiteX858" fmla="*/ 4217215 w 5400983"/>
              <a:gd name="connsiteY858" fmla="*/ 27015 h 4497671"/>
              <a:gd name="connsiteX859" fmla="*/ 4287482 w 5400983"/>
              <a:gd name="connsiteY859" fmla="*/ 33484 h 4497671"/>
              <a:gd name="connsiteX860" fmla="*/ 4203585 w 5400983"/>
              <a:gd name="connsiteY860" fmla="*/ 35802 h 4497671"/>
              <a:gd name="connsiteX861" fmla="*/ 4217215 w 5400983"/>
              <a:gd name="connsiteY861" fmla="*/ 27015 h 4497671"/>
              <a:gd name="connsiteX862" fmla="*/ 4473797 w 5400983"/>
              <a:gd name="connsiteY862" fmla="*/ 270 h 4497671"/>
              <a:gd name="connsiteX863" fmla="*/ 4514145 w 5400983"/>
              <a:gd name="connsiteY863" fmla="*/ 13437 h 4497671"/>
              <a:gd name="connsiteX864" fmla="*/ 4478801 w 5400983"/>
              <a:gd name="connsiteY864" fmla="*/ 21780 h 4497671"/>
              <a:gd name="connsiteX865" fmla="*/ 4465128 w 5400983"/>
              <a:gd name="connsiteY865" fmla="*/ 2544 h 4497671"/>
              <a:gd name="connsiteX866" fmla="*/ 4473797 w 5400983"/>
              <a:gd name="connsiteY866" fmla="*/ 270 h 449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</a:cxnLst>
            <a:rect l="l" t="t" r="r" b="b"/>
            <a:pathLst>
              <a:path w="5400983" h="4497671">
                <a:moveTo>
                  <a:pt x="2571849" y="4341855"/>
                </a:moveTo>
                <a:cubicBezTo>
                  <a:pt x="2586349" y="4339914"/>
                  <a:pt x="2600081" y="4341188"/>
                  <a:pt x="2599675" y="4350401"/>
                </a:cubicBezTo>
                <a:cubicBezTo>
                  <a:pt x="2579164" y="4339624"/>
                  <a:pt x="2555293" y="4358976"/>
                  <a:pt x="2539070" y="4352602"/>
                </a:cubicBezTo>
                <a:lnTo>
                  <a:pt x="2539417" y="4352602"/>
                </a:lnTo>
                <a:cubicBezTo>
                  <a:pt x="2542083" y="4348952"/>
                  <a:pt x="2557350" y="4343796"/>
                  <a:pt x="2571849" y="4341855"/>
                </a:cubicBezTo>
                <a:close/>
                <a:moveTo>
                  <a:pt x="2755043" y="4316583"/>
                </a:moveTo>
                <a:cubicBezTo>
                  <a:pt x="2761438" y="4316810"/>
                  <a:pt x="2767065" y="4317722"/>
                  <a:pt x="2770831" y="4319345"/>
                </a:cubicBezTo>
                <a:lnTo>
                  <a:pt x="2771179" y="4319345"/>
                </a:lnTo>
                <a:cubicBezTo>
                  <a:pt x="2762372" y="4332207"/>
                  <a:pt x="2725869" y="4326761"/>
                  <a:pt x="2706286" y="4332439"/>
                </a:cubicBezTo>
                <a:cubicBezTo>
                  <a:pt x="2709762" y="4321402"/>
                  <a:pt x="2735857" y="4315904"/>
                  <a:pt x="2755043" y="4316583"/>
                </a:cubicBezTo>
                <a:close/>
                <a:moveTo>
                  <a:pt x="2908498" y="4291736"/>
                </a:moveTo>
                <a:cubicBezTo>
                  <a:pt x="2928835" y="4291012"/>
                  <a:pt x="2952011" y="4293619"/>
                  <a:pt x="2979417" y="4294198"/>
                </a:cubicBezTo>
                <a:lnTo>
                  <a:pt x="2979765" y="4294198"/>
                </a:lnTo>
                <a:cubicBezTo>
                  <a:pt x="2968177" y="4310654"/>
                  <a:pt x="2893433" y="4300920"/>
                  <a:pt x="2854613" y="4309263"/>
                </a:cubicBezTo>
                <a:cubicBezTo>
                  <a:pt x="2870663" y="4296516"/>
                  <a:pt x="2888161" y="4292460"/>
                  <a:pt x="2908498" y="4291736"/>
                </a:cubicBezTo>
                <a:close/>
                <a:moveTo>
                  <a:pt x="3404005" y="4206940"/>
                </a:moveTo>
                <a:cubicBezTo>
                  <a:pt x="3321035" y="4208099"/>
                  <a:pt x="3230184" y="4248078"/>
                  <a:pt x="3171664" y="4235099"/>
                </a:cubicBezTo>
                <a:cubicBezTo>
                  <a:pt x="3180007" y="4231275"/>
                  <a:pt x="3203068" y="4237185"/>
                  <a:pt x="3200750" y="4226408"/>
                </a:cubicBezTo>
                <a:cubicBezTo>
                  <a:pt x="3124848" y="4242168"/>
                  <a:pt x="3069805" y="4245065"/>
                  <a:pt x="3024495" y="4268241"/>
                </a:cubicBezTo>
                <a:cubicBezTo>
                  <a:pt x="3144779" y="4251554"/>
                  <a:pt x="3232270" y="4245876"/>
                  <a:pt x="3333086" y="4220614"/>
                </a:cubicBezTo>
                <a:lnTo>
                  <a:pt x="3380829" y="4214936"/>
                </a:lnTo>
                <a:cubicBezTo>
                  <a:pt x="3392417" y="4215631"/>
                  <a:pt x="3435409" y="4206245"/>
                  <a:pt x="3404005" y="4206940"/>
                </a:cubicBezTo>
                <a:close/>
                <a:moveTo>
                  <a:pt x="3307824" y="4202884"/>
                </a:moveTo>
                <a:cubicBezTo>
                  <a:pt x="3272480" y="4198597"/>
                  <a:pt x="3252317" y="4203116"/>
                  <a:pt x="3236673" y="4222120"/>
                </a:cubicBezTo>
                <a:lnTo>
                  <a:pt x="3237600" y="4221657"/>
                </a:lnTo>
                <a:cubicBezTo>
                  <a:pt x="3252317" y="4212039"/>
                  <a:pt x="3297279" y="4224786"/>
                  <a:pt x="3307824" y="4202884"/>
                </a:cubicBezTo>
                <a:close/>
                <a:moveTo>
                  <a:pt x="3476559" y="4173024"/>
                </a:moveTo>
                <a:cubicBezTo>
                  <a:pt x="3465516" y="4174349"/>
                  <a:pt x="3454643" y="4177090"/>
                  <a:pt x="3444216" y="4181214"/>
                </a:cubicBezTo>
                <a:cubicBezTo>
                  <a:pt x="3466087" y="4184400"/>
                  <a:pt x="3488409" y="4181844"/>
                  <a:pt x="3508993" y="4173798"/>
                </a:cubicBezTo>
                <a:lnTo>
                  <a:pt x="3509921" y="4173335"/>
                </a:lnTo>
                <a:cubicBezTo>
                  <a:pt x="3498814" y="4171792"/>
                  <a:pt x="3487601" y="4171700"/>
                  <a:pt x="3476559" y="4173024"/>
                </a:cubicBezTo>
                <a:close/>
                <a:moveTo>
                  <a:pt x="3997895" y="4114583"/>
                </a:moveTo>
                <a:cubicBezTo>
                  <a:pt x="3989089" y="4127446"/>
                  <a:pt x="3952702" y="4121999"/>
                  <a:pt x="3933002" y="4127677"/>
                </a:cubicBezTo>
                <a:cubicBezTo>
                  <a:pt x="3950037" y="4111918"/>
                  <a:pt x="3970432" y="4115973"/>
                  <a:pt x="3997895" y="4114583"/>
                </a:cubicBezTo>
                <a:close/>
                <a:moveTo>
                  <a:pt x="5288027" y="3830747"/>
                </a:moveTo>
                <a:lnTo>
                  <a:pt x="5298307" y="3834674"/>
                </a:lnTo>
                <a:cubicBezTo>
                  <a:pt x="5302419" y="3843979"/>
                  <a:pt x="5290056" y="3866076"/>
                  <a:pt x="5292750" y="3875984"/>
                </a:cubicBezTo>
                <a:cubicBezTo>
                  <a:pt x="5270762" y="3871812"/>
                  <a:pt x="5286775" y="3861513"/>
                  <a:pt x="5290387" y="3846749"/>
                </a:cubicBezTo>
                <a:close/>
                <a:moveTo>
                  <a:pt x="5287535" y="3830559"/>
                </a:moveTo>
                <a:lnTo>
                  <a:pt x="5287999" y="3830559"/>
                </a:lnTo>
                <a:lnTo>
                  <a:pt x="5288027" y="3830747"/>
                </a:lnTo>
                <a:close/>
                <a:moveTo>
                  <a:pt x="5313377" y="3622552"/>
                </a:moveTo>
                <a:lnTo>
                  <a:pt x="5312450" y="3623016"/>
                </a:lnTo>
                <a:lnTo>
                  <a:pt x="5312703" y="3623524"/>
                </a:lnTo>
                <a:lnTo>
                  <a:pt x="5306743" y="3632112"/>
                </a:lnTo>
                <a:cubicBezTo>
                  <a:pt x="5303469" y="3634604"/>
                  <a:pt x="5300804" y="3637501"/>
                  <a:pt x="5303759" y="3644106"/>
                </a:cubicBezTo>
                <a:cubicBezTo>
                  <a:pt x="5311639" y="3643179"/>
                  <a:pt x="5310133" y="3652334"/>
                  <a:pt x="5316853" y="3652797"/>
                </a:cubicBezTo>
                <a:cubicBezTo>
                  <a:pt x="5331541" y="3636719"/>
                  <a:pt x="5322763" y="3637132"/>
                  <a:pt x="5316674" y="3631499"/>
                </a:cubicBezTo>
                <a:lnTo>
                  <a:pt x="5312703" y="3623524"/>
                </a:lnTo>
                <a:close/>
                <a:moveTo>
                  <a:pt x="5315811" y="3591380"/>
                </a:moveTo>
                <a:cubicBezTo>
                  <a:pt x="5295763" y="3593002"/>
                  <a:pt x="5286841" y="3601462"/>
                  <a:pt x="5287419" y="3615483"/>
                </a:cubicBezTo>
                <a:lnTo>
                  <a:pt x="5288347" y="3615367"/>
                </a:lnTo>
                <a:cubicBezTo>
                  <a:pt x="5302137" y="3610385"/>
                  <a:pt x="5315347" y="3605170"/>
                  <a:pt x="5315811" y="3591380"/>
                </a:cubicBezTo>
                <a:close/>
                <a:moveTo>
                  <a:pt x="5279627" y="3577880"/>
                </a:moveTo>
                <a:cubicBezTo>
                  <a:pt x="5270240" y="3577243"/>
                  <a:pt x="5260593" y="3579212"/>
                  <a:pt x="5260419" y="3582805"/>
                </a:cubicBezTo>
                <a:cubicBezTo>
                  <a:pt x="5264243" y="3583848"/>
                  <a:pt x="5266909" y="3586745"/>
                  <a:pt x="5266561" y="3592307"/>
                </a:cubicBezTo>
                <a:lnTo>
                  <a:pt x="5267488" y="3592191"/>
                </a:lnTo>
                <a:lnTo>
                  <a:pt x="5297269" y="3588599"/>
                </a:lnTo>
                <a:cubicBezTo>
                  <a:pt x="5298139" y="3581762"/>
                  <a:pt x="5289013" y="3578517"/>
                  <a:pt x="5279627" y="3577880"/>
                </a:cubicBezTo>
                <a:close/>
                <a:moveTo>
                  <a:pt x="5116843" y="3027040"/>
                </a:moveTo>
                <a:lnTo>
                  <a:pt x="5116495" y="3027503"/>
                </a:lnTo>
                <a:lnTo>
                  <a:pt x="5116143" y="3027234"/>
                </a:lnTo>
                <a:close/>
                <a:moveTo>
                  <a:pt x="5117866" y="3016934"/>
                </a:moveTo>
                <a:cubicBezTo>
                  <a:pt x="5115148" y="3016828"/>
                  <a:pt x="5112526" y="3018378"/>
                  <a:pt x="5110121" y="3022636"/>
                </a:cubicBezTo>
                <a:lnTo>
                  <a:pt x="5116143" y="3027234"/>
                </a:lnTo>
                <a:lnTo>
                  <a:pt x="5109397" y="3029111"/>
                </a:lnTo>
                <a:cubicBezTo>
                  <a:pt x="5107051" y="3029908"/>
                  <a:pt x="5105255" y="3031095"/>
                  <a:pt x="5105255" y="3033529"/>
                </a:cubicBezTo>
                <a:cubicBezTo>
                  <a:pt x="5124607" y="3023100"/>
                  <a:pt x="5133298" y="3051838"/>
                  <a:pt x="5141641" y="3034224"/>
                </a:cubicBezTo>
                <a:cubicBezTo>
                  <a:pt x="5135036" y="3032486"/>
                  <a:pt x="5126019" y="3017255"/>
                  <a:pt x="5117866" y="3016934"/>
                </a:cubicBezTo>
                <a:close/>
                <a:moveTo>
                  <a:pt x="5062379" y="2977442"/>
                </a:moveTo>
                <a:lnTo>
                  <a:pt x="5062379" y="2978138"/>
                </a:lnTo>
                <a:lnTo>
                  <a:pt x="5064432" y="2978137"/>
                </a:lnTo>
                <a:lnTo>
                  <a:pt x="5111498" y="2994071"/>
                </a:lnTo>
                <a:cubicBezTo>
                  <a:pt x="5126664" y="2997780"/>
                  <a:pt x="5142163" y="3000735"/>
                  <a:pt x="5162616" y="3006181"/>
                </a:cubicBezTo>
                <a:cubicBezTo>
                  <a:pt x="5153143" y="2985148"/>
                  <a:pt x="5113815" y="2979304"/>
                  <a:pt x="5085504" y="2978136"/>
                </a:cubicBezTo>
                <a:lnTo>
                  <a:pt x="5064432" y="2978137"/>
                </a:lnTo>
                <a:close/>
                <a:moveTo>
                  <a:pt x="5056817" y="2881145"/>
                </a:moveTo>
                <a:lnTo>
                  <a:pt x="5057280" y="2881145"/>
                </a:lnTo>
                <a:lnTo>
                  <a:pt x="5056854" y="2881242"/>
                </a:lnTo>
                <a:close/>
                <a:moveTo>
                  <a:pt x="5098765" y="2845571"/>
                </a:moveTo>
                <a:lnTo>
                  <a:pt x="5098997" y="2845571"/>
                </a:lnTo>
                <a:cubicBezTo>
                  <a:pt x="5122173" y="2842095"/>
                  <a:pt x="5102241" y="2877670"/>
                  <a:pt x="5106413" y="2890649"/>
                </a:cubicBezTo>
                <a:cubicBezTo>
                  <a:pt x="5078255" y="2885434"/>
                  <a:pt x="5113251" y="2868516"/>
                  <a:pt x="5098765" y="2845571"/>
                </a:cubicBezTo>
                <a:close/>
                <a:moveTo>
                  <a:pt x="5110121" y="2637449"/>
                </a:moveTo>
                <a:cubicBezTo>
                  <a:pt x="5111744" y="2647415"/>
                  <a:pt x="5096100" y="2646372"/>
                  <a:pt x="5102357" y="2659350"/>
                </a:cubicBezTo>
                <a:cubicBezTo>
                  <a:pt x="5109658" y="2658192"/>
                  <a:pt x="5108730" y="2667230"/>
                  <a:pt x="5115105" y="2667578"/>
                </a:cubicBezTo>
                <a:cubicBezTo>
                  <a:pt x="5133529" y="2645445"/>
                  <a:pt x="5113251" y="2653672"/>
                  <a:pt x="5110353" y="2637797"/>
                </a:cubicBezTo>
                <a:close/>
                <a:moveTo>
                  <a:pt x="5110701" y="2606393"/>
                </a:moveTo>
                <a:cubicBezTo>
                  <a:pt x="5101778" y="2607436"/>
                  <a:pt x="5095492" y="2610130"/>
                  <a:pt x="5091639" y="2614345"/>
                </a:cubicBezTo>
                <a:lnTo>
                  <a:pt x="5087440" y="2630417"/>
                </a:lnTo>
                <a:lnTo>
                  <a:pt x="5086250" y="2631075"/>
                </a:lnTo>
                <a:lnTo>
                  <a:pt x="5087177" y="2631423"/>
                </a:lnTo>
                <a:lnTo>
                  <a:pt x="5087440" y="2630417"/>
                </a:lnTo>
                <a:lnTo>
                  <a:pt x="5103299" y="2621646"/>
                </a:lnTo>
                <a:cubicBezTo>
                  <a:pt x="5107862" y="2617778"/>
                  <a:pt x="5110817" y="2612940"/>
                  <a:pt x="5110701" y="2606393"/>
                </a:cubicBezTo>
                <a:close/>
                <a:moveTo>
                  <a:pt x="5076125" y="2594138"/>
                </a:moveTo>
                <a:cubicBezTo>
                  <a:pt x="5067333" y="2593820"/>
                  <a:pt x="5058439" y="2596079"/>
                  <a:pt x="5058439" y="2599556"/>
                </a:cubicBezTo>
                <a:lnTo>
                  <a:pt x="5065786" y="2608684"/>
                </a:lnTo>
                <a:lnTo>
                  <a:pt x="5065623" y="2608710"/>
                </a:lnTo>
                <a:lnTo>
                  <a:pt x="5066087" y="2609058"/>
                </a:lnTo>
                <a:lnTo>
                  <a:pt x="5065786" y="2608684"/>
                </a:lnTo>
                <a:lnTo>
                  <a:pt x="5093203" y="2604191"/>
                </a:lnTo>
                <a:cubicBezTo>
                  <a:pt x="5093608" y="2597354"/>
                  <a:pt x="5084918" y="2594457"/>
                  <a:pt x="5076125" y="2594138"/>
                </a:cubicBezTo>
                <a:close/>
                <a:moveTo>
                  <a:pt x="4895163" y="2049816"/>
                </a:moveTo>
                <a:lnTo>
                  <a:pt x="4895626" y="2050164"/>
                </a:lnTo>
                <a:lnTo>
                  <a:pt x="4895100" y="2049837"/>
                </a:lnTo>
                <a:close/>
                <a:moveTo>
                  <a:pt x="4895709" y="2040064"/>
                </a:moveTo>
                <a:cubicBezTo>
                  <a:pt x="4893200" y="2040046"/>
                  <a:pt x="4890875" y="2041676"/>
                  <a:pt x="4888905" y="2045992"/>
                </a:cubicBezTo>
                <a:lnTo>
                  <a:pt x="4895100" y="2049837"/>
                </a:lnTo>
                <a:lnTo>
                  <a:pt x="4888340" y="2052105"/>
                </a:lnTo>
                <a:cubicBezTo>
                  <a:pt x="4886239" y="2052974"/>
                  <a:pt x="4884733" y="2054220"/>
                  <a:pt x="4885081" y="2056653"/>
                </a:cubicBezTo>
                <a:cubicBezTo>
                  <a:pt x="4902231" y="2045644"/>
                  <a:pt x="4911849" y="2074035"/>
                  <a:pt x="4918686" y="2056653"/>
                </a:cubicBezTo>
                <a:cubicBezTo>
                  <a:pt x="4912429" y="2055002"/>
                  <a:pt x="4903238" y="2040118"/>
                  <a:pt x="4895709" y="2040064"/>
                </a:cubicBezTo>
                <a:close/>
                <a:moveTo>
                  <a:pt x="4864251" y="2001776"/>
                </a:moveTo>
                <a:cubicBezTo>
                  <a:pt x="4855516" y="2001588"/>
                  <a:pt x="4847941" y="2001870"/>
                  <a:pt x="4842900" y="2002189"/>
                </a:cubicBezTo>
                <a:cubicBezTo>
                  <a:pt x="4879171" y="2017949"/>
                  <a:pt x="4898639" y="2018296"/>
                  <a:pt x="4936995" y="2027915"/>
                </a:cubicBezTo>
                <a:cubicBezTo>
                  <a:pt x="4927087" y="2007143"/>
                  <a:pt x="4890455" y="2002341"/>
                  <a:pt x="4864251" y="2001776"/>
                </a:cubicBezTo>
                <a:close/>
                <a:moveTo>
                  <a:pt x="4632798" y="1973413"/>
                </a:moveTo>
                <a:lnTo>
                  <a:pt x="4613490" y="1977938"/>
                </a:lnTo>
                <a:lnTo>
                  <a:pt x="4630141" y="1980403"/>
                </a:lnTo>
                <a:cubicBezTo>
                  <a:pt x="4632633" y="1980024"/>
                  <a:pt x="4634473" y="1977882"/>
                  <a:pt x="4634473" y="1975362"/>
                </a:cubicBezTo>
                <a:close/>
                <a:moveTo>
                  <a:pt x="4755294" y="1913424"/>
                </a:moveTo>
                <a:cubicBezTo>
                  <a:pt x="4749963" y="1925939"/>
                  <a:pt x="4717980" y="1921304"/>
                  <a:pt x="4701873" y="1926982"/>
                </a:cubicBezTo>
                <a:lnTo>
                  <a:pt x="4701409" y="1926982"/>
                </a:lnTo>
                <a:cubicBezTo>
                  <a:pt x="4707203" y="1914351"/>
                  <a:pt x="4739187" y="1919218"/>
                  <a:pt x="4755294" y="1913424"/>
                </a:cubicBezTo>
                <a:close/>
                <a:moveTo>
                  <a:pt x="4832521" y="1906124"/>
                </a:moveTo>
                <a:lnTo>
                  <a:pt x="4836920" y="1916321"/>
                </a:lnTo>
                <a:cubicBezTo>
                  <a:pt x="4830211" y="1924621"/>
                  <a:pt x="4795359" y="1927446"/>
                  <a:pt x="4780324" y="1929879"/>
                </a:cubicBezTo>
                <a:cubicBezTo>
                  <a:pt x="4786292" y="1923042"/>
                  <a:pt x="4796692" y="1917393"/>
                  <a:pt x="4806977" y="1913294"/>
                </a:cubicBezTo>
                <a:close/>
                <a:moveTo>
                  <a:pt x="4832471" y="1906008"/>
                </a:moveTo>
                <a:lnTo>
                  <a:pt x="4832934" y="1906008"/>
                </a:lnTo>
                <a:lnTo>
                  <a:pt x="4832521" y="1906124"/>
                </a:lnTo>
                <a:close/>
                <a:moveTo>
                  <a:pt x="4675104" y="1895462"/>
                </a:moveTo>
                <a:cubicBezTo>
                  <a:pt x="4675104" y="1905543"/>
                  <a:pt x="4660271" y="1901719"/>
                  <a:pt x="4663516" y="1915625"/>
                </a:cubicBezTo>
                <a:cubicBezTo>
                  <a:pt x="4670701" y="1915625"/>
                  <a:pt x="4668151" y="1924548"/>
                  <a:pt x="4674061" y="1925938"/>
                </a:cubicBezTo>
                <a:cubicBezTo>
                  <a:pt x="4695383" y="1907166"/>
                  <a:pt x="4674757" y="1912033"/>
                  <a:pt x="4675104" y="1895462"/>
                </a:cubicBezTo>
                <a:close/>
                <a:moveTo>
                  <a:pt x="4681245" y="1865101"/>
                </a:moveTo>
                <a:cubicBezTo>
                  <a:pt x="4663632" y="1863479"/>
                  <a:pt x="4655057" y="1870663"/>
                  <a:pt x="4653782" y="1884917"/>
                </a:cubicBezTo>
                <a:cubicBezTo>
                  <a:pt x="4666645" y="1882020"/>
                  <a:pt x="4679044" y="1878543"/>
                  <a:pt x="4681245" y="1865101"/>
                </a:cubicBezTo>
                <a:close/>
                <a:moveTo>
                  <a:pt x="4638902" y="1845805"/>
                </a:moveTo>
                <a:cubicBezTo>
                  <a:pt x="4635574" y="1846176"/>
                  <a:pt x="4633212" y="1847226"/>
                  <a:pt x="4632923" y="1848993"/>
                </a:cubicBezTo>
                <a:cubicBezTo>
                  <a:pt x="4637095" y="1850152"/>
                  <a:pt x="4639065" y="1853397"/>
                  <a:pt x="4638138" y="1859191"/>
                </a:cubicBezTo>
                <a:lnTo>
                  <a:pt x="4665139" y="1859770"/>
                </a:lnTo>
                <a:cubicBezTo>
                  <a:pt x="4666761" y="1853049"/>
                  <a:pt x="4658997" y="1848588"/>
                  <a:pt x="4650682" y="1846690"/>
                </a:cubicBezTo>
                <a:cubicBezTo>
                  <a:pt x="4646525" y="1845741"/>
                  <a:pt x="4642230" y="1845434"/>
                  <a:pt x="4638902" y="1845805"/>
                </a:cubicBezTo>
                <a:close/>
                <a:moveTo>
                  <a:pt x="745738" y="1509741"/>
                </a:moveTo>
                <a:lnTo>
                  <a:pt x="644645" y="1512474"/>
                </a:lnTo>
                <a:cubicBezTo>
                  <a:pt x="627031" y="1515139"/>
                  <a:pt x="623438" y="1534839"/>
                  <a:pt x="609880" y="1530204"/>
                </a:cubicBezTo>
                <a:lnTo>
                  <a:pt x="611051" y="1531900"/>
                </a:lnTo>
                <a:lnTo>
                  <a:pt x="699748" y="1520833"/>
                </a:lnTo>
                <a:close/>
                <a:moveTo>
                  <a:pt x="4572636" y="1269002"/>
                </a:moveTo>
                <a:cubicBezTo>
                  <a:pt x="4570101" y="1268538"/>
                  <a:pt x="4567450" y="1269733"/>
                  <a:pt x="4564669" y="1273644"/>
                </a:cubicBezTo>
                <a:cubicBezTo>
                  <a:pt x="4568261" y="1274687"/>
                  <a:pt x="4571507" y="1274687"/>
                  <a:pt x="4570463" y="1278859"/>
                </a:cubicBezTo>
                <a:cubicBezTo>
                  <a:pt x="4566060" y="1279902"/>
                  <a:pt x="4558875" y="1278859"/>
                  <a:pt x="4558875" y="1283726"/>
                </a:cubicBezTo>
                <a:cubicBezTo>
                  <a:pt x="4578111" y="1275962"/>
                  <a:pt x="4582747" y="1305743"/>
                  <a:pt x="4592713" y="1289404"/>
                </a:cubicBezTo>
                <a:cubicBezTo>
                  <a:pt x="4586803" y="1286710"/>
                  <a:pt x="4580241" y="1270392"/>
                  <a:pt x="4572636" y="1269002"/>
                </a:cubicBezTo>
                <a:close/>
                <a:moveTo>
                  <a:pt x="4525617" y="1222193"/>
                </a:moveTo>
                <a:cubicBezTo>
                  <a:pt x="4559455" y="1244211"/>
                  <a:pt x="4579039" y="1247919"/>
                  <a:pt x="4615773" y="1264374"/>
                </a:cubicBezTo>
                <a:cubicBezTo>
                  <a:pt x="4607661" y="1234824"/>
                  <a:pt x="4546360" y="1224511"/>
                  <a:pt x="4525733" y="1222193"/>
                </a:cubicBezTo>
                <a:close/>
                <a:moveTo>
                  <a:pt x="4377897" y="1168177"/>
                </a:moveTo>
                <a:cubicBezTo>
                  <a:pt x="4369901" y="1168488"/>
                  <a:pt x="4361681" y="1169622"/>
                  <a:pt x="4349542" y="1172198"/>
                </a:cubicBezTo>
                <a:lnTo>
                  <a:pt x="4328505" y="1177342"/>
                </a:lnTo>
                <a:lnTo>
                  <a:pt x="4338512" y="1178530"/>
                </a:lnTo>
                <a:lnTo>
                  <a:pt x="4411208" y="1169367"/>
                </a:lnTo>
                <a:lnTo>
                  <a:pt x="4404904" y="1169088"/>
                </a:lnTo>
                <a:cubicBezTo>
                  <a:pt x="4393664" y="1168376"/>
                  <a:pt x="4385893" y="1167865"/>
                  <a:pt x="4377897" y="1168177"/>
                </a:cubicBezTo>
                <a:close/>
                <a:moveTo>
                  <a:pt x="4809063" y="1032958"/>
                </a:moveTo>
                <a:cubicBezTo>
                  <a:pt x="4833861" y="1030988"/>
                  <a:pt x="4809758" y="1065057"/>
                  <a:pt x="4813003" y="1078499"/>
                </a:cubicBezTo>
                <a:cubicBezTo>
                  <a:pt x="4782989" y="1071315"/>
                  <a:pt x="4821462" y="1056714"/>
                  <a:pt x="4809063" y="1032958"/>
                </a:cubicBezTo>
                <a:close/>
                <a:moveTo>
                  <a:pt x="4838265" y="826342"/>
                </a:moveTo>
                <a:cubicBezTo>
                  <a:pt x="4839191" y="836308"/>
                  <a:pt x="4822621" y="834222"/>
                  <a:pt x="4828183" y="847664"/>
                </a:cubicBezTo>
                <a:cubicBezTo>
                  <a:pt x="4836063" y="846969"/>
                  <a:pt x="4834325" y="856008"/>
                  <a:pt x="4841046" y="856703"/>
                </a:cubicBezTo>
                <a:cubicBezTo>
                  <a:pt x="4862021" y="835497"/>
                  <a:pt x="4839771" y="842682"/>
                  <a:pt x="4838265" y="826342"/>
                </a:cubicBezTo>
                <a:close/>
                <a:moveTo>
                  <a:pt x="4841625" y="795170"/>
                </a:moveTo>
                <a:cubicBezTo>
                  <a:pt x="4822041" y="795865"/>
                  <a:pt x="4813466" y="803977"/>
                  <a:pt x="4813582" y="818346"/>
                </a:cubicBezTo>
                <a:cubicBezTo>
                  <a:pt x="4827488" y="813827"/>
                  <a:pt x="4840698" y="809076"/>
                  <a:pt x="4841625" y="795170"/>
                </a:cubicBezTo>
                <a:close/>
                <a:moveTo>
                  <a:pt x="4805890" y="780627"/>
                </a:moveTo>
                <a:cubicBezTo>
                  <a:pt x="4796547" y="779700"/>
                  <a:pt x="4786871" y="781380"/>
                  <a:pt x="4786581" y="784973"/>
                </a:cubicBezTo>
                <a:cubicBezTo>
                  <a:pt x="4791333" y="785668"/>
                  <a:pt x="4793883" y="788565"/>
                  <a:pt x="4793419" y="794591"/>
                </a:cubicBezTo>
                <a:lnTo>
                  <a:pt x="4823200" y="791926"/>
                </a:lnTo>
                <a:cubicBezTo>
                  <a:pt x="4824243" y="785089"/>
                  <a:pt x="4815233" y="781554"/>
                  <a:pt x="4805890" y="780627"/>
                </a:cubicBezTo>
                <a:close/>
                <a:moveTo>
                  <a:pt x="918770" y="429137"/>
                </a:moveTo>
                <a:cubicBezTo>
                  <a:pt x="885961" y="433131"/>
                  <a:pt x="842984" y="444158"/>
                  <a:pt x="814347" y="448413"/>
                </a:cubicBezTo>
                <a:lnTo>
                  <a:pt x="788006" y="448031"/>
                </a:lnTo>
                <a:lnTo>
                  <a:pt x="785210" y="447759"/>
                </a:lnTo>
                <a:lnTo>
                  <a:pt x="785210" y="447991"/>
                </a:lnTo>
                <a:lnTo>
                  <a:pt x="788006" y="448031"/>
                </a:lnTo>
                <a:lnTo>
                  <a:pt x="819366" y="451085"/>
                </a:lnTo>
                <a:cubicBezTo>
                  <a:pt x="867558" y="447397"/>
                  <a:pt x="946777" y="427103"/>
                  <a:pt x="957293" y="430145"/>
                </a:cubicBezTo>
                <a:cubicBezTo>
                  <a:pt x="949037" y="426900"/>
                  <a:pt x="935175" y="427139"/>
                  <a:pt x="918770" y="429137"/>
                </a:cubicBezTo>
                <a:close/>
                <a:moveTo>
                  <a:pt x="666687" y="420808"/>
                </a:moveTo>
                <a:lnTo>
                  <a:pt x="666783" y="420947"/>
                </a:lnTo>
                <a:lnTo>
                  <a:pt x="640011" y="422844"/>
                </a:lnTo>
                <a:cubicBezTo>
                  <a:pt x="646704" y="424496"/>
                  <a:pt x="660305" y="418847"/>
                  <a:pt x="666687" y="420808"/>
                </a:cubicBezTo>
                <a:close/>
                <a:moveTo>
                  <a:pt x="1731654" y="356199"/>
                </a:moveTo>
                <a:cubicBezTo>
                  <a:pt x="1715706" y="358994"/>
                  <a:pt x="1700149" y="363861"/>
                  <a:pt x="1688387" y="368496"/>
                </a:cubicBezTo>
                <a:cubicBezTo>
                  <a:pt x="1718545" y="370935"/>
                  <a:pt x="1748874" y="366783"/>
                  <a:pt x="1777268" y="356329"/>
                </a:cubicBezTo>
                <a:cubicBezTo>
                  <a:pt x="1763942" y="352679"/>
                  <a:pt x="1747602" y="353403"/>
                  <a:pt x="1731654" y="356199"/>
                </a:cubicBezTo>
                <a:close/>
                <a:moveTo>
                  <a:pt x="1919569" y="339642"/>
                </a:moveTo>
                <a:cubicBezTo>
                  <a:pt x="1897436" y="341380"/>
                  <a:pt x="1849577" y="349260"/>
                  <a:pt x="1855024" y="355054"/>
                </a:cubicBezTo>
                <a:cubicBezTo>
                  <a:pt x="1889788" y="348449"/>
                  <a:pt x="1903346" y="355981"/>
                  <a:pt x="1919569" y="339642"/>
                </a:cubicBezTo>
                <a:close/>
                <a:moveTo>
                  <a:pt x="1433144" y="317219"/>
                </a:moveTo>
                <a:cubicBezTo>
                  <a:pt x="1414212" y="318957"/>
                  <a:pt x="1396541" y="323187"/>
                  <a:pt x="1386285" y="331298"/>
                </a:cubicBezTo>
                <a:lnTo>
                  <a:pt x="1386980" y="331183"/>
                </a:lnTo>
                <a:cubicBezTo>
                  <a:pt x="1414444" y="339758"/>
                  <a:pt x="1460912" y="325620"/>
                  <a:pt x="1487565" y="318088"/>
                </a:cubicBezTo>
                <a:cubicBezTo>
                  <a:pt x="1472269" y="316234"/>
                  <a:pt x="1452076" y="315481"/>
                  <a:pt x="1433144" y="317219"/>
                </a:cubicBezTo>
                <a:close/>
                <a:moveTo>
                  <a:pt x="1599042" y="289002"/>
                </a:moveTo>
                <a:cubicBezTo>
                  <a:pt x="1589308" y="307427"/>
                  <a:pt x="1545737" y="301401"/>
                  <a:pt x="1522909" y="310324"/>
                </a:cubicBezTo>
                <a:cubicBezTo>
                  <a:pt x="1543999" y="329444"/>
                  <a:pt x="1582587" y="300474"/>
                  <a:pt x="1612948" y="313337"/>
                </a:cubicBezTo>
                <a:cubicBezTo>
                  <a:pt x="1412011" y="344625"/>
                  <a:pt x="1232163" y="371277"/>
                  <a:pt x="1037020" y="368149"/>
                </a:cubicBezTo>
                <a:cubicBezTo>
                  <a:pt x="964130" y="392484"/>
                  <a:pt x="808966" y="385183"/>
                  <a:pt x="680569" y="394454"/>
                </a:cubicBezTo>
                <a:cubicBezTo>
                  <a:pt x="670604" y="382054"/>
                  <a:pt x="747201" y="392484"/>
                  <a:pt x="757051" y="378694"/>
                </a:cubicBezTo>
                <a:cubicBezTo>
                  <a:pt x="686711" y="373363"/>
                  <a:pt x="629582" y="397699"/>
                  <a:pt x="555418" y="398278"/>
                </a:cubicBezTo>
                <a:cubicBezTo>
                  <a:pt x="560285" y="418673"/>
                  <a:pt x="598178" y="406737"/>
                  <a:pt x="616256" y="414269"/>
                </a:cubicBezTo>
                <a:cubicBezTo>
                  <a:pt x="550435" y="438141"/>
                  <a:pt x="471404" y="402681"/>
                  <a:pt x="413580" y="418325"/>
                </a:cubicBezTo>
                <a:cubicBezTo>
                  <a:pt x="612779" y="363282"/>
                  <a:pt x="947791" y="365483"/>
                  <a:pt x="1226137" y="338483"/>
                </a:cubicBezTo>
                <a:lnTo>
                  <a:pt x="1219618" y="343282"/>
                </a:lnTo>
                <a:lnTo>
                  <a:pt x="1208639" y="344973"/>
                </a:lnTo>
                <a:lnTo>
                  <a:pt x="1207944" y="345088"/>
                </a:lnTo>
                <a:cubicBezTo>
                  <a:pt x="1211421" y="344451"/>
                  <a:pt x="1215650" y="344335"/>
                  <a:pt x="1219170" y="343611"/>
                </a:cubicBezTo>
                <a:lnTo>
                  <a:pt x="1219618" y="343282"/>
                </a:lnTo>
                <a:lnTo>
                  <a:pt x="1282660" y="333571"/>
                </a:lnTo>
                <a:cubicBezTo>
                  <a:pt x="1373161" y="320572"/>
                  <a:pt x="1504484" y="303516"/>
                  <a:pt x="1599042" y="289002"/>
                </a:cubicBezTo>
                <a:close/>
                <a:moveTo>
                  <a:pt x="1833340" y="286062"/>
                </a:moveTo>
                <a:cubicBezTo>
                  <a:pt x="1848245" y="284656"/>
                  <a:pt x="1863773" y="286395"/>
                  <a:pt x="1873449" y="287264"/>
                </a:cubicBezTo>
                <a:cubicBezTo>
                  <a:pt x="1855024" y="297925"/>
                  <a:pt x="1819796" y="296418"/>
                  <a:pt x="1796967" y="303719"/>
                </a:cubicBezTo>
                <a:cubicBezTo>
                  <a:pt x="1804152" y="292015"/>
                  <a:pt x="1818434" y="287467"/>
                  <a:pt x="1833340" y="286062"/>
                </a:cubicBezTo>
                <a:close/>
                <a:moveTo>
                  <a:pt x="1746211" y="266753"/>
                </a:moveTo>
                <a:cubicBezTo>
                  <a:pt x="1746211" y="286105"/>
                  <a:pt x="1702524" y="273358"/>
                  <a:pt x="1693949" y="286221"/>
                </a:cubicBezTo>
                <a:cubicBezTo>
                  <a:pt x="1718632" y="302792"/>
                  <a:pt x="1737057" y="295028"/>
                  <a:pt x="1713649" y="310440"/>
                </a:cubicBezTo>
                <a:lnTo>
                  <a:pt x="1713765" y="310324"/>
                </a:lnTo>
                <a:cubicBezTo>
                  <a:pt x="1700786" y="300590"/>
                  <a:pt x="1666369" y="324114"/>
                  <a:pt x="1647944" y="310324"/>
                </a:cubicBezTo>
                <a:cubicBezTo>
                  <a:pt x="1646090" y="299316"/>
                  <a:pt x="1668919" y="306268"/>
                  <a:pt x="1677262" y="302792"/>
                </a:cubicBezTo>
                <a:cubicBezTo>
                  <a:pt x="1666253" y="285641"/>
                  <a:pt x="1634039" y="305921"/>
                  <a:pt x="1610746" y="292826"/>
                </a:cubicBezTo>
                <a:cubicBezTo>
                  <a:pt x="1650957" y="280079"/>
                  <a:pt x="1686069" y="281238"/>
                  <a:pt x="1746211" y="266753"/>
                </a:cubicBezTo>
                <a:close/>
                <a:moveTo>
                  <a:pt x="2714905" y="247533"/>
                </a:moveTo>
                <a:lnTo>
                  <a:pt x="2697484" y="259791"/>
                </a:lnTo>
                <a:cubicBezTo>
                  <a:pt x="2670949" y="265826"/>
                  <a:pt x="2623605" y="257048"/>
                  <a:pt x="2609177" y="271736"/>
                </a:cubicBezTo>
                <a:cubicBezTo>
                  <a:pt x="2605006" y="250443"/>
                  <a:pt x="2649330" y="256917"/>
                  <a:pt x="2684708" y="254397"/>
                </a:cubicBezTo>
                <a:close/>
                <a:moveTo>
                  <a:pt x="2715093" y="247401"/>
                </a:moveTo>
                <a:lnTo>
                  <a:pt x="2714977" y="247517"/>
                </a:lnTo>
                <a:lnTo>
                  <a:pt x="2714905" y="247533"/>
                </a:lnTo>
                <a:close/>
                <a:moveTo>
                  <a:pt x="3193102" y="226658"/>
                </a:moveTo>
                <a:cubicBezTo>
                  <a:pt x="3166565" y="233031"/>
                  <a:pt x="3117200" y="223414"/>
                  <a:pt x="3110595" y="244040"/>
                </a:cubicBezTo>
                <a:cubicBezTo>
                  <a:pt x="3141303" y="226542"/>
                  <a:pt x="3183020" y="248096"/>
                  <a:pt x="3193102" y="226658"/>
                </a:cubicBezTo>
                <a:close/>
                <a:moveTo>
                  <a:pt x="2814403" y="218662"/>
                </a:moveTo>
                <a:cubicBezTo>
                  <a:pt x="2810579" y="234654"/>
                  <a:pt x="2795514" y="235465"/>
                  <a:pt x="2827613" y="232684"/>
                </a:cubicBezTo>
                <a:cubicBezTo>
                  <a:pt x="2832248" y="239405"/>
                  <a:pt x="2777552" y="244272"/>
                  <a:pt x="2757041" y="249023"/>
                </a:cubicBezTo>
                <a:cubicBezTo>
                  <a:pt x="2759359" y="244272"/>
                  <a:pt x="2761561" y="239521"/>
                  <a:pt x="2768629" y="237435"/>
                </a:cubicBezTo>
                <a:cubicBezTo>
                  <a:pt x="2767239" y="231641"/>
                  <a:pt x="2757041" y="234190"/>
                  <a:pt x="2750436" y="233959"/>
                </a:cubicBezTo>
                <a:cubicBezTo>
                  <a:pt x="2761097" y="221791"/>
                  <a:pt x="2801192" y="229787"/>
                  <a:pt x="2814403" y="218662"/>
                </a:cubicBezTo>
                <a:close/>
                <a:moveTo>
                  <a:pt x="4660342" y="215008"/>
                </a:moveTo>
                <a:cubicBezTo>
                  <a:pt x="4657642" y="214831"/>
                  <a:pt x="4654999" y="216316"/>
                  <a:pt x="4652507" y="220516"/>
                </a:cubicBezTo>
                <a:cubicBezTo>
                  <a:pt x="4656331" y="220169"/>
                  <a:pt x="4659692" y="220748"/>
                  <a:pt x="4658997" y="225036"/>
                </a:cubicBezTo>
                <a:cubicBezTo>
                  <a:pt x="4654477" y="226658"/>
                  <a:pt x="4647409" y="226310"/>
                  <a:pt x="4647409" y="231177"/>
                </a:cubicBezTo>
                <a:cubicBezTo>
                  <a:pt x="4666877" y="221328"/>
                  <a:pt x="4674757" y="250414"/>
                  <a:pt x="4683563" y="233031"/>
                </a:cubicBezTo>
                <a:cubicBezTo>
                  <a:pt x="4677046" y="231032"/>
                  <a:pt x="4668441" y="215541"/>
                  <a:pt x="4660342" y="215008"/>
                </a:cubicBezTo>
                <a:close/>
                <a:moveTo>
                  <a:pt x="3343674" y="205653"/>
                </a:moveTo>
                <a:cubicBezTo>
                  <a:pt x="3317905" y="206669"/>
                  <a:pt x="3284184" y="212492"/>
                  <a:pt x="3276536" y="219358"/>
                </a:cubicBezTo>
                <a:cubicBezTo>
                  <a:pt x="3315125" y="214838"/>
                  <a:pt x="3337837" y="222834"/>
                  <a:pt x="3365533" y="206379"/>
                </a:cubicBezTo>
                <a:cubicBezTo>
                  <a:pt x="3359970" y="205510"/>
                  <a:pt x="3352264" y="205314"/>
                  <a:pt x="3343674" y="205653"/>
                </a:cubicBezTo>
                <a:close/>
                <a:moveTo>
                  <a:pt x="4606387" y="173816"/>
                </a:moveTo>
                <a:cubicBezTo>
                  <a:pt x="4644048" y="191894"/>
                  <a:pt x="4665023" y="193516"/>
                  <a:pt x="4705465" y="205800"/>
                </a:cubicBezTo>
                <a:cubicBezTo>
                  <a:pt x="4693181" y="177177"/>
                  <a:pt x="4628289" y="173816"/>
                  <a:pt x="4606387" y="173816"/>
                </a:cubicBezTo>
                <a:close/>
                <a:moveTo>
                  <a:pt x="3140376" y="165009"/>
                </a:moveTo>
                <a:cubicBezTo>
                  <a:pt x="3174561" y="179494"/>
                  <a:pt x="3209905" y="174859"/>
                  <a:pt x="3272712" y="168718"/>
                </a:cubicBezTo>
                <a:cubicBezTo>
                  <a:pt x="3294034" y="176482"/>
                  <a:pt x="3235398" y="176134"/>
                  <a:pt x="3219523" y="178452"/>
                </a:cubicBezTo>
                <a:cubicBezTo>
                  <a:pt x="3182441" y="184014"/>
                  <a:pt x="3147097" y="192821"/>
                  <a:pt x="3130178" y="186216"/>
                </a:cubicBezTo>
                <a:cubicBezTo>
                  <a:pt x="3132033" y="178452"/>
                  <a:pt x="3137363" y="172657"/>
                  <a:pt x="3140376" y="165009"/>
                </a:cubicBezTo>
                <a:close/>
                <a:moveTo>
                  <a:pt x="4091759" y="137314"/>
                </a:moveTo>
                <a:cubicBezTo>
                  <a:pt x="4022231" y="147395"/>
                  <a:pt x="3994883" y="140790"/>
                  <a:pt x="3962320" y="169297"/>
                </a:cubicBezTo>
                <a:cubicBezTo>
                  <a:pt x="3947487" y="158752"/>
                  <a:pt x="3915967" y="160258"/>
                  <a:pt x="3896731" y="175091"/>
                </a:cubicBezTo>
                <a:cubicBezTo>
                  <a:pt x="3949805" y="185404"/>
                  <a:pt x="4006007" y="151335"/>
                  <a:pt x="4005543" y="175670"/>
                </a:cubicBezTo>
                <a:cubicBezTo>
                  <a:pt x="4024085" y="177756"/>
                  <a:pt x="4026750" y="168602"/>
                  <a:pt x="4040308" y="167443"/>
                </a:cubicBezTo>
                <a:cubicBezTo>
                  <a:pt x="4126292" y="157477"/>
                  <a:pt x="4048304" y="164546"/>
                  <a:pt x="4015509" y="159447"/>
                </a:cubicBezTo>
                <a:cubicBezTo>
                  <a:pt x="4029299" y="147859"/>
                  <a:pt x="4080171" y="167674"/>
                  <a:pt x="4091759" y="137314"/>
                </a:cubicBezTo>
                <a:close/>
                <a:moveTo>
                  <a:pt x="3363563" y="115065"/>
                </a:moveTo>
                <a:cubicBezTo>
                  <a:pt x="3354987" y="133606"/>
                  <a:pt x="3306433" y="132679"/>
                  <a:pt x="3269583" y="138241"/>
                </a:cubicBezTo>
                <a:cubicBezTo>
                  <a:pt x="3017542" y="178799"/>
                  <a:pt x="2751479" y="221443"/>
                  <a:pt x="2517631" y="254122"/>
                </a:cubicBezTo>
                <a:cubicBezTo>
                  <a:pt x="2755999" y="193748"/>
                  <a:pt x="3098659" y="163271"/>
                  <a:pt x="3363563" y="115065"/>
                </a:cubicBezTo>
                <a:close/>
                <a:moveTo>
                  <a:pt x="4077737" y="108112"/>
                </a:moveTo>
                <a:cubicBezTo>
                  <a:pt x="4104622" y="114253"/>
                  <a:pt x="4033819" y="113674"/>
                  <a:pt x="4060703" y="119700"/>
                </a:cubicBezTo>
                <a:cubicBezTo>
                  <a:pt x="4056415" y="134069"/>
                  <a:pt x="4041467" y="114369"/>
                  <a:pt x="4024896" y="122945"/>
                </a:cubicBezTo>
                <a:cubicBezTo>
                  <a:pt x="4034282" y="112283"/>
                  <a:pt x="4054793" y="109386"/>
                  <a:pt x="4077737" y="108112"/>
                </a:cubicBezTo>
                <a:close/>
                <a:moveTo>
                  <a:pt x="3649093" y="84704"/>
                </a:moveTo>
                <a:cubicBezTo>
                  <a:pt x="3588024" y="102318"/>
                  <a:pt x="3532285" y="99421"/>
                  <a:pt x="3494972" y="108460"/>
                </a:cubicBezTo>
                <a:cubicBezTo>
                  <a:pt x="3485238" y="88760"/>
                  <a:pt x="3601814" y="92584"/>
                  <a:pt x="3613286" y="87833"/>
                </a:cubicBezTo>
                <a:close/>
                <a:moveTo>
                  <a:pt x="4519939" y="79257"/>
                </a:moveTo>
                <a:cubicBezTo>
                  <a:pt x="4512639" y="91541"/>
                  <a:pt x="4478570" y="84820"/>
                  <a:pt x="4460725" y="89571"/>
                </a:cubicBezTo>
                <a:cubicBezTo>
                  <a:pt x="4468025" y="77288"/>
                  <a:pt x="4502094" y="84124"/>
                  <a:pt x="4519939" y="79257"/>
                </a:cubicBezTo>
                <a:close/>
                <a:moveTo>
                  <a:pt x="4603953" y="76940"/>
                </a:moveTo>
                <a:cubicBezTo>
                  <a:pt x="4627129" y="95249"/>
                  <a:pt x="4567567" y="95365"/>
                  <a:pt x="4546013" y="97335"/>
                </a:cubicBezTo>
                <a:cubicBezTo>
                  <a:pt x="4559107" y="84356"/>
                  <a:pt x="4591901" y="77519"/>
                  <a:pt x="4603953" y="76940"/>
                </a:cubicBezTo>
                <a:close/>
                <a:moveTo>
                  <a:pt x="4341474" y="28090"/>
                </a:moveTo>
                <a:cubicBezTo>
                  <a:pt x="4349768" y="25641"/>
                  <a:pt x="4363327" y="33050"/>
                  <a:pt x="4371149" y="31398"/>
                </a:cubicBezTo>
                <a:cubicBezTo>
                  <a:pt x="4355659" y="54284"/>
                  <a:pt x="4329833" y="67999"/>
                  <a:pt x="4302199" y="68017"/>
                </a:cubicBezTo>
                <a:cubicBezTo>
                  <a:pt x="4330243" y="79605"/>
                  <a:pt x="4357590" y="92699"/>
                  <a:pt x="4405797" y="84356"/>
                </a:cubicBezTo>
                <a:cubicBezTo>
                  <a:pt x="4374045" y="112515"/>
                  <a:pt x="4303821" y="100463"/>
                  <a:pt x="4222241" y="115876"/>
                </a:cubicBezTo>
                <a:cubicBezTo>
                  <a:pt x="4224715" y="120859"/>
                  <a:pt x="4229570" y="124226"/>
                  <a:pt x="4235104" y="124799"/>
                </a:cubicBezTo>
                <a:cubicBezTo>
                  <a:pt x="4234525" y="136966"/>
                  <a:pt x="4218648" y="120511"/>
                  <a:pt x="4210769" y="122017"/>
                </a:cubicBezTo>
                <a:cubicBezTo>
                  <a:pt x="4197790" y="123871"/>
                  <a:pt x="4199181" y="135807"/>
                  <a:pt x="4201035" y="148323"/>
                </a:cubicBezTo>
                <a:cubicBezTo>
                  <a:pt x="4320161" y="145425"/>
                  <a:pt x="4398844" y="90961"/>
                  <a:pt x="4497457" y="101970"/>
                </a:cubicBezTo>
                <a:cubicBezTo>
                  <a:pt x="4483437" y="116339"/>
                  <a:pt x="4466750" y="111356"/>
                  <a:pt x="4432797" y="117962"/>
                </a:cubicBezTo>
                <a:cubicBezTo>
                  <a:pt x="4434303" y="123756"/>
                  <a:pt x="4444385" y="121206"/>
                  <a:pt x="4451105" y="121322"/>
                </a:cubicBezTo>
                <a:cubicBezTo>
                  <a:pt x="4402510" y="133544"/>
                  <a:pt x="4352900" y="141302"/>
                  <a:pt x="4302893" y="144498"/>
                </a:cubicBezTo>
                <a:cubicBezTo>
                  <a:pt x="4370962" y="154300"/>
                  <a:pt x="4440376" y="148192"/>
                  <a:pt x="4505685" y="126653"/>
                </a:cubicBezTo>
                <a:cubicBezTo>
                  <a:pt x="4504179" y="120743"/>
                  <a:pt x="4494097" y="123292"/>
                  <a:pt x="4487376" y="123176"/>
                </a:cubicBezTo>
                <a:cubicBezTo>
                  <a:pt x="4509279" y="92004"/>
                  <a:pt x="4552153" y="113790"/>
                  <a:pt x="4577763" y="125378"/>
                </a:cubicBezTo>
                <a:cubicBezTo>
                  <a:pt x="4576257" y="131867"/>
                  <a:pt x="4542999" y="124219"/>
                  <a:pt x="4524111" y="130129"/>
                </a:cubicBezTo>
                <a:cubicBezTo>
                  <a:pt x="4536973" y="139400"/>
                  <a:pt x="4547866" y="146932"/>
                  <a:pt x="4566755" y="136618"/>
                </a:cubicBezTo>
                <a:cubicBezTo>
                  <a:pt x="4548793" y="161417"/>
                  <a:pt x="4638949" y="160838"/>
                  <a:pt x="4664442" y="153421"/>
                </a:cubicBezTo>
                <a:cubicBezTo>
                  <a:pt x="4665137" y="133721"/>
                  <a:pt x="4646713" y="157709"/>
                  <a:pt x="4639180" y="140327"/>
                </a:cubicBezTo>
                <a:cubicBezTo>
                  <a:pt x="4642309" y="158288"/>
                  <a:pt x="4616004" y="144035"/>
                  <a:pt x="4585875" y="150176"/>
                </a:cubicBezTo>
                <a:cubicBezTo>
                  <a:pt x="4582167" y="139631"/>
                  <a:pt x="4593639" y="139747"/>
                  <a:pt x="4602909" y="138588"/>
                </a:cubicBezTo>
                <a:cubicBezTo>
                  <a:pt x="4602330" y="133606"/>
                  <a:pt x="4595261" y="135344"/>
                  <a:pt x="4590510" y="134649"/>
                </a:cubicBezTo>
                <a:cubicBezTo>
                  <a:pt x="4624565" y="131549"/>
                  <a:pt x="4658847" y="131898"/>
                  <a:pt x="4692833" y="135691"/>
                </a:cubicBezTo>
                <a:cubicBezTo>
                  <a:pt x="4674524" y="135691"/>
                  <a:pt x="4678695" y="148438"/>
                  <a:pt x="4677189" y="162576"/>
                </a:cubicBezTo>
                <a:cubicBezTo>
                  <a:pt x="4717979" y="185752"/>
                  <a:pt x="4769894" y="197920"/>
                  <a:pt x="4775572" y="255976"/>
                </a:cubicBezTo>
                <a:cubicBezTo>
                  <a:pt x="4747297" y="232800"/>
                  <a:pt x="4730031" y="195834"/>
                  <a:pt x="4681129" y="208117"/>
                </a:cubicBezTo>
                <a:cubicBezTo>
                  <a:pt x="4677305" y="228744"/>
                  <a:pt x="4705812" y="263856"/>
                  <a:pt x="4740229" y="264088"/>
                </a:cubicBezTo>
                <a:cubicBezTo>
                  <a:pt x="4743821" y="270693"/>
                  <a:pt x="4706971" y="262581"/>
                  <a:pt x="4729219" y="275676"/>
                </a:cubicBezTo>
                <a:cubicBezTo>
                  <a:pt x="4729219" y="285294"/>
                  <a:pt x="4706622" y="273590"/>
                  <a:pt x="4698975" y="273242"/>
                </a:cubicBezTo>
                <a:cubicBezTo>
                  <a:pt x="4719833" y="263624"/>
                  <a:pt x="4694108" y="253658"/>
                  <a:pt x="4673365" y="255049"/>
                </a:cubicBezTo>
                <a:cubicBezTo>
                  <a:pt x="4684374" y="269650"/>
                  <a:pt x="4690399" y="289234"/>
                  <a:pt x="4718211" y="286800"/>
                </a:cubicBezTo>
                <a:cubicBezTo>
                  <a:pt x="4700481" y="299200"/>
                  <a:pt x="4718907" y="309976"/>
                  <a:pt x="4709404" y="323303"/>
                </a:cubicBezTo>
                <a:cubicBezTo>
                  <a:pt x="4686228" y="319247"/>
                  <a:pt x="4687966" y="289813"/>
                  <a:pt x="4663979" y="286453"/>
                </a:cubicBezTo>
                <a:cubicBezTo>
                  <a:pt x="4646713" y="303603"/>
                  <a:pt x="4700365" y="305341"/>
                  <a:pt x="4679623" y="325968"/>
                </a:cubicBezTo>
                <a:cubicBezTo>
                  <a:pt x="4681593" y="322839"/>
                  <a:pt x="4712881" y="342076"/>
                  <a:pt x="4709404" y="323303"/>
                </a:cubicBezTo>
                <a:cubicBezTo>
                  <a:pt x="4702451" y="343698"/>
                  <a:pt x="4715314" y="369655"/>
                  <a:pt x="4750079" y="375797"/>
                </a:cubicBezTo>
                <a:cubicBezTo>
                  <a:pt x="4756567" y="391093"/>
                  <a:pt x="4741503" y="424351"/>
                  <a:pt x="4758769" y="405694"/>
                </a:cubicBezTo>
                <a:cubicBezTo>
                  <a:pt x="4776383" y="411372"/>
                  <a:pt x="4747181" y="436287"/>
                  <a:pt x="4736173" y="422960"/>
                </a:cubicBezTo>
                <a:cubicBezTo>
                  <a:pt x="4753439" y="440343"/>
                  <a:pt x="4761435" y="467227"/>
                  <a:pt x="4783336" y="479974"/>
                </a:cubicBezTo>
                <a:cubicBezTo>
                  <a:pt x="4782641" y="489013"/>
                  <a:pt x="4774065" y="492373"/>
                  <a:pt x="4760160" y="491562"/>
                </a:cubicBezTo>
                <a:cubicBezTo>
                  <a:pt x="4765027" y="521228"/>
                  <a:pt x="4766186" y="526326"/>
                  <a:pt x="4782177" y="535597"/>
                </a:cubicBezTo>
                <a:cubicBezTo>
                  <a:pt x="4763173" y="536408"/>
                  <a:pt x="4763405" y="550777"/>
                  <a:pt x="4741271" y="549387"/>
                </a:cubicBezTo>
                <a:cubicBezTo>
                  <a:pt x="4748884" y="563215"/>
                  <a:pt x="4763497" y="571723"/>
                  <a:pt x="4779281" y="571520"/>
                </a:cubicBezTo>
                <a:cubicBezTo>
                  <a:pt x="4754134" y="586121"/>
                  <a:pt x="4798169" y="597477"/>
                  <a:pt x="4794809" y="610920"/>
                </a:cubicBezTo>
                <a:cubicBezTo>
                  <a:pt x="4809672" y="603720"/>
                  <a:pt x="4826664" y="602236"/>
                  <a:pt x="4842551" y="606748"/>
                </a:cubicBezTo>
                <a:cubicBezTo>
                  <a:pt x="4854139" y="617293"/>
                  <a:pt x="4811031" y="602112"/>
                  <a:pt x="4807787" y="619958"/>
                </a:cubicBezTo>
                <a:cubicBezTo>
                  <a:pt x="4815551" y="630619"/>
                  <a:pt x="4838959" y="625173"/>
                  <a:pt x="4845449" y="637109"/>
                </a:cubicBezTo>
                <a:cubicBezTo>
                  <a:pt x="4838148" y="646147"/>
                  <a:pt x="4814507" y="643714"/>
                  <a:pt x="4817405" y="660285"/>
                </a:cubicBezTo>
                <a:cubicBezTo>
                  <a:pt x="4857963" y="695860"/>
                  <a:pt x="4847998" y="771646"/>
                  <a:pt x="4911964" y="779411"/>
                </a:cubicBezTo>
                <a:cubicBezTo>
                  <a:pt x="4915092" y="785320"/>
                  <a:pt x="4914861" y="798878"/>
                  <a:pt x="4926680" y="808728"/>
                </a:cubicBezTo>
                <a:cubicBezTo>
                  <a:pt x="4913065" y="802695"/>
                  <a:pt x="4897301" y="804096"/>
                  <a:pt x="4884963" y="812437"/>
                </a:cubicBezTo>
                <a:cubicBezTo>
                  <a:pt x="4886701" y="825299"/>
                  <a:pt x="4895277" y="831325"/>
                  <a:pt x="4910573" y="830514"/>
                </a:cubicBezTo>
                <a:cubicBezTo>
                  <a:pt x="4904547" y="846506"/>
                  <a:pt x="4887397" y="829008"/>
                  <a:pt x="4880327" y="828197"/>
                </a:cubicBezTo>
                <a:cubicBezTo>
                  <a:pt x="4860744" y="837930"/>
                  <a:pt x="4861555" y="848012"/>
                  <a:pt x="4859123" y="860527"/>
                </a:cubicBezTo>
                <a:cubicBezTo>
                  <a:pt x="4814624" y="864583"/>
                  <a:pt x="4781133" y="870145"/>
                  <a:pt x="4766417" y="904446"/>
                </a:cubicBezTo>
                <a:cubicBezTo>
                  <a:pt x="4766417" y="918815"/>
                  <a:pt x="4782409" y="917772"/>
                  <a:pt x="4797589" y="916961"/>
                </a:cubicBezTo>
                <a:cubicBezTo>
                  <a:pt x="4799557" y="917017"/>
                  <a:pt x="4801380" y="915936"/>
                  <a:pt x="4802275" y="914183"/>
                </a:cubicBezTo>
                <a:cubicBezTo>
                  <a:pt x="4803169" y="912429"/>
                  <a:pt x="4802975" y="910318"/>
                  <a:pt x="4801776" y="908758"/>
                </a:cubicBezTo>
                <a:cubicBezTo>
                  <a:pt x="4800577" y="907197"/>
                  <a:pt x="4798587" y="906466"/>
                  <a:pt x="4796663" y="906880"/>
                </a:cubicBezTo>
                <a:cubicBezTo>
                  <a:pt x="4803615" y="897377"/>
                  <a:pt x="4839191" y="926232"/>
                  <a:pt x="4823663" y="940137"/>
                </a:cubicBezTo>
                <a:cubicBezTo>
                  <a:pt x="4845215" y="934923"/>
                  <a:pt x="4847535" y="949060"/>
                  <a:pt x="4866306" y="946627"/>
                </a:cubicBezTo>
                <a:cubicBezTo>
                  <a:pt x="4867581" y="969803"/>
                  <a:pt x="4851937" y="937356"/>
                  <a:pt x="4830499" y="949756"/>
                </a:cubicBezTo>
                <a:cubicBezTo>
                  <a:pt x="4865264" y="956129"/>
                  <a:pt x="4827951" y="965168"/>
                  <a:pt x="4814855" y="976640"/>
                </a:cubicBezTo>
                <a:cubicBezTo>
                  <a:pt x="4817636" y="989155"/>
                  <a:pt x="4838727" y="991589"/>
                  <a:pt x="4823546" y="1006537"/>
                </a:cubicBezTo>
                <a:cubicBezTo>
                  <a:pt x="4831659" y="1018125"/>
                  <a:pt x="4846722" y="992052"/>
                  <a:pt x="4848229" y="1014533"/>
                </a:cubicBezTo>
                <a:cubicBezTo>
                  <a:pt x="4808945" y="1029945"/>
                  <a:pt x="4787160" y="1010709"/>
                  <a:pt x="4752859" y="1022876"/>
                </a:cubicBezTo>
                <a:cubicBezTo>
                  <a:pt x="4762129" y="1035276"/>
                  <a:pt x="4773485" y="1037130"/>
                  <a:pt x="4747760" y="1033538"/>
                </a:cubicBezTo>
                <a:cubicBezTo>
                  <a:pt x="4746137" y="1037246"/>
                  <a:pt x="4739532" y="1057525"/>
                  <a:pt x="4755871" y="1058336"/>
                </a:cubicBezTo>
                <a:cubicBezTo>
                  <a:pt x="4752627" y="1065521"/>
                  <a:pt x="4744283" y="1068881"/>
                  <a:pt x="4732695" y="1070619"/>
                </a:cubicBezTo>
                <a:cubicBezTo>
                  <a:pt x="4739532" y="1080122"/>
                  <a:pt x="4759811" y="1076298"/>
                  <a:pt x="4758653" y="1093796"/>
                </a:cubicBezTo>
                <a:cubicBezTo>
                  <a:pt x="4709173" y="1105384"/>
                  <a:pt x="4707549" y="1068418"/>
                  <a:pt x="4655635" y="1082208"/>
                </a:cubicBezTo>
                <a:cubicBezTo>
                  <a:pt x="4652737" y="1070619"/>
                  <a:pt x="4672321" y="1075139"/>
                  <a:pt x="4672089" y="1065521"/>
                </a:cubicBezTo>
                <a:cubicBezTo>
                  <a:pt x="4619509" y="1079253"/>
                  <a:pt x="4591568" y="1110519"/>
                  <a:pt x="4548568" y="1130916"/>
                </a:cubicBezTo>
                <a:lnTo>
                  <a:pt x="4534483" y="1135390"/>
                </a:lnTo>
                <a:lnTo>
                  <a:pt x="4534667" y="1136182"/>
                </a:lnTo>
                <a:lnTo>
                  <a:pt x="4521804" y="1139418"/>
                </a:lnTo>
                <a:lnTo>
                  <a:pt x="4499079" y="1146637"/>
                </a:lnTo>
                <a:lnTo>
                  <a:pt x="4495003" y="1139891"/>
                </a:lnTo>
                <a:lnTo>
                  <a:pt x="4476907" y="1139707"/>
                </a:lnTo>
                <a:lnTo>
                  <a:pt x="4473600" y="1140365"/>
                </a:lnTo>
                <a:lnTo>
                  <a:pt x="4460065" y="1150127"/>
                </a:lnTo>
                <a:lnTo>
                  <a:pt x="4460782" y="1150173"/>
                </a:lnTo>
                <a:cubicBezTo>
                  <a:pt x="4476339" y="1154548"/>
                  <a:pt x="4491897" y="1164369"/>
                  <a:pt x="4503485" y="1171669"/>
                </a:cubicBezTo>
                <a:cubicBezTo>
                  <a:pt x="4501399" y="1177811"/>
                  <a:pt x="4470690" y="1167034"/>
                  <a:pt x="4452265" y="1171669"/>
                </a:cubicBezTo>
                <a:cubicBezTo>
                  <a:pt x="4463853" y="1182098"/>
                  <a:pt x="4473123" y="1190326"/>
                  <a:pt x="4492011" y="1181867"/>
                </a:cubicBezTo>
                <a:cubicBezTo>
                  <a:pt x="4472775" y="1205043"/>
                  <a:pt x="4558064" y="1213502"/>
                  <a:pt x="4582746" y="1208867"/>
                </a:cubicBezTo>
                <a:cubicBezTo>
                  <a:pt x="4585411" y="1189283"/>
                  <a:pt x="4565711" y="1211300"/>
                  <a:pt x="4560265" y="1193223"/>
                </a:cubicBezTo>
                <a:cubicBezTo>
                  <a:pt x="4561539" y="1211416"/>
                  <a:pt x="4537668" y="1194382"/>
                  <a:pt x="4508929" y="1197395"/>
                </a:cubicBezTo>
                <a:cubicBezTo>
                  <a:pt x="4506381" y="1186502"/>
                  <a:pt x="4517157" y="1187892"/>
                  <a:pt x="4526080" y="1187545"/>
                </a:cubicBezTo>
                <a:cubicBezTo>
                  <a:pt x="4526080" y="1182562"/>
                  <a:pt x="4519127" y="1183489"/>
                  <a:pt x="4514492" y="1182330"/>
                </a:cubicBezTo>
                <a:cubicBezTo>
                  <a:pt x="4547069" y="1182694"/>
                  <a:pt x="4579511" y="1186579"/>
                  <a:pt x="4611253" y="1193918"/>
                </a:cubicBezTo>
                <a:cubicBezTo>
                  <a:pt x="4593987" y="1191369"/>
                  <a:pt x="4596537" y="1205506"/>
                  <a:pt x="4593755" y="1218948"/>
                </a:cubicBezTo>
                <a:cubicBezTo>
                  <a:pt x="4630025" y="1246181"/>
                  <a:pt x="4677073" y="1263794"/>
                  <a:pt x="4676725" y="1322083"/>
                </a:cubicBezTo>
                <a:cubicBezTo>
                  <a:pt x="4652738" y="1296009"/>
                  <a:pt x="4640224" y="1257653"/>
                  <a:pt x="4593059" y="1264142"/>
                </a:cubicBezTo>
                <a:cubicBezTo>
                  <a:pt x="4587382" y="1284305"/>
                  <a:pt x="4610673" y="1322083"/>
                  <a:pt x="4642773" y="1326138"/>
                </a:cubicBezTo>
                <a:cubicBezTo>
                  <a:pt x="4645553" y="1333091"/>
                  <a:pt x="4611832" y="1321156"/>
                  <a:pt x="4631185" y="1336104"/>
                </a:cubicBezTo>
                <a:cubicBezTo>
                  <a:pt x="4630373" y="1345722"/>
                  <a:pt x="4610211" y="1331701"/>
                  <a:pt x="4603026" y="1330542"/>
                </a:cubicBezTo>
                <a:cubicBezTo>
                  <a:pt x="4623536" y="1323125"/>
                  <a:pt x="4600477" y="1310494"/>
                  <a:pt x="4580893" y="1309799"/>
                </a:cubicBezTo>
                <a:cubicBezTo>
                  <a:pt x="4589815" y="1325443"/>
                  <a:pt x="4593524" y="1345491"/>
                  <a:pt x="4619713" y="1346070"/>
                </a:cubicBezTo>
                <a:cubicBezTo>
                  <a:pt x="4610848" y="1351285"/>
                  <a:pt x="4610442" y="1357079"/>
                  <a:pt x="4611007" y="1363017"/>
                </a:cubicBezTo>
                <a:lnTo>
                  <a:pt x="4608143" y="1380721"/>
                </a:lnTo>
                <a:lnTo>
                  <a:pt x="4608125" y="1380255"/>
                </a:lnTo>
                <a:lnTo>
                  <a:pt x="4607929" y="1380695"/>
                </a:lnTo>
                <a:lnTo>
                  <a:pt x="4596226" y="1372398"/>
                </a:lnTo>
                <a:cubicBezTo>
                  <a:pt x="4587513" y="1361192"/>
                  <a:pt x="4585905" y="1343810"/>
                  <a:pt x="4569305" y="1339465"/>
                </a:cubicBezTo>
                <a:cubicBezTo>
                  <a:pt x="4551575" y="1354645"/>
                  <a:pt x="4601519" y="1361946"/>
                  <a:pt x="4580081" y="1380255"/>
                </a:cubicBezTo>
                <a:cubicBezTo>
                  <a:pt x="4581645" y="1378082"/>
                  <a:pt x="4597420" y="1390184"/>
                  <a:pt x="4604623" y="1388109"/>
                </a:cubicBezTo>
                <a:lnTo>
                  <a:pt x="4607929" y="1380695"/>
                </a:lnTo>
                <a:lnTo>
                  <a:pt x="4608125" y="1380834"/>
                </a:lnTo>
                <a:lnTo>
                  <a:pt x="4608143" y="1380721"/>
                </a:lnTo>
                <a:lnTo>
                  <a:pt x="4609370" y="1411992"/>
                </a:lnTo>
                <a:cubicBezTo>
                  <a:pt x="4614613" y="1422407"/>
                  <a:pt x="4624869" y="1431648"/>
                  <a:pt x="4640687" y="1436689"/>
                </a:cubicBezTo>
                <a:cubicBezTo>
                  <a:pt x="4645207" y="1452565"/>
                  <a:pt x="4627825" y="1484084"/>
                  <a:pt x="4645671" y="1467281"/>
                </a:cubicBezTo>
                <a:cubicBezTo>
                  <a:pt x="4661429" y="1474814"/>
                  <a:pt x="4632111" y="1496599"/>
                  <a:pt x="4623073" y="1482114"/>
                </a:cubicBezTo>
                <a:cubicBezTo>
                  <a:pt x="4637327" y="1501235"/>
                  <a:pt x="4641961" y="1528467"/>
                  <a:pt x="4660734" y="1543763"/>
                </a:cubicBezTo>
                <a:cubicBezTo>
                  <a:pt x="4659227" y="1552686"/>
                  <a:pt x="4651000" y="1555351"/>
                  <a:pt x="4638369" y="1553497"/>
                </a:cubicBezTo>
                <a:cubicBezTo>
                  <a:pt x="4639876" y="1583510"/>
                  <a:pt x="4640339" y="1588261"/>
                  <a:pt x="4654129" y="1599849"/>
                </a:cubicBezTo>
                <a:cubicBezTo>
                  <a:pt x="4636631" y="1598691"/>
                  <a:pt x="4635356" y="1613060"/>
                  <a:pt x="4615193" y="1609352"/>
                </a:cubicBezTo>
                <a:cubicBezTo>
                  <a:pt x="4625739" y="1628356"/>
                  <a:pt x="4629795" y="1630442"/>
                  <a:pt x="4647872" y="1635309"/>
                </a:cubicBezTo>
                <a:cubicBezTo>
                  <a:pt x="4623305" y="1646897"/>
                  <a:pt x="4662357" y="1663004"/>
                  <a:pt x="4657953" y="1676099"/>
                </a:cubicBezTo>
                <a:cubicBezTo>
                  <a:pt x="4672077" y="1670512"/>
                  <a:pt x="4687849" y="1670804"/>
                  <a:pt x="4701756" y="1676910"/>
                </a:cubicBezTo>
                <a:cubicBezTo>
                  <a:pt x="4710795" y="1688498"/>
                  <a:pt x="4673597" y="1669030"/>
                  <a:pt x="4668615" y="1686528"/>
                </a:cubicBezTo>
                <a:cubicBezTo>
                  <a:pt x="4674641" y="1698116"/>
                  <a:pt x="4696542" y="1694872"/>
                  <a:pt x="4701061" y="1707387"/>
                </a:cubicBezTo>
                <a:cubicBezTo>
                  <a:pt x="4693529" y="1715730"/>
                  <a:pt x="4672322" y="1710747"/>
                  <a:pt x="4673250" y="1727203"/>
                </a:cubicBezTo>
                <a:cubicBezTo>
                  <a:pt x="4698106" y="1756839"/>
                  <a:pt x="4694803" y="1806161"/>
                  <a:pt x="4715456" y="1835032"/>
                </a:cubicBezTo>
                <a:lnTo>
                  <a:pt x="4732362" y="1846407"/>
                </a:lnTo>
                <a:lnTo>
                  <a:pt x="4745560" y="1848183"/>
                </a:lnTo>
                <a:lnTo>
                  <a:pt x="4741867" y="1852803"/>
                </a:lnTo>
                <a:lnTo>
                  <a:pt x="4746023" y="1855599"/>
                </a:lnTo>
                <a:cubicBezTo>
                  <a:pt x="4748225" y="1861740"/>
                  <a:pt x="4746023" y="1875183"/>
                  <a:pt x="4755988" y="1886191"/>
                </a:cubicBezTo>
                <a:cubicBezTo>
                  <a:pt x="4744553" y="1878794"/>
                  <a:pt x="4729911" y="1878525"/>
                  <a:pt x="4718211" y="1885496"/>
                </a:cubicBezTo>
                <a:cubicBezTo>
                  <a:pt x="4717817" y="1891140"/>
                  <a:pt x="4719913" y="1896674"/>
                  <a:pt x="4723947" y="1900641"/>
                </a:cubicBezTo>
                <a:cubicBezTo>
                  <a:pt x="4727981" y="1904608"/>
                  <a:pt x="4733549" y="1906611"/>
                  <a:pt x="4739185" y="1906123"/>
                </a:cubicBezTo>
                <a:cubicBezTo>
                  <a:pt x="4732233" y="1921420"/>
                  <a:pt x="4718791" y="1902299"/>
                  <a:pt x="4712417" y="1900676"/>
                </a:cubicBezTo>
                <a:cubicBezTo>
                  <a:pt x="4693876" y="1908325"/>
                  <a:pt x="4693644" y="1918522"/>
                  <a:pt x="4690167" y="1930690"/>
                </a:cubicBezTo>
                <a:cubicBezTo>
                  <a:pt x="4660096" y="1930168"/>
                  <a:pt x="4635501" y="1931211"/>
                  <a:pt x="4618287" y="1945551"/>
                </a:cubicBezTo>
                <a:lnTo>
                  <a:pt x="4603927" y="1964337"/>
                </a:lnTo>
                <a:lnTo>
                  <a:pt x="4607459" y="1963136"/>
                </a:lnTo>
                <a:cubicBezTo>
                  <a:pt x="4649784" y="1947840"/>
                  <a:pt x="4689879" y="1934340"/>
                  <a:pt x="4735826" y="1936947"/>
                </a:cubicBezTo>
                <a:cubicBezTo>
                  <a:pt x="4724238" y="1952128"/>
                  <a:pt x="4708129" y="1948535"/>
                  <a:pt x="4677306" y="1956531"/>
                </a:cubicBezTo>
                <a:cubicBezTo>
                  <a:pt x="4679160" y="1962325"/>
                  <a:pt x="4687967" y="1959196"/>
                  <a:pt x="4694456" y="1958964"/>
                </a:cubicBezTo>
                <a:lnTo>
                  <a:pt x="4639897" y="1971749"/>
                </a:lnTo>
                <a:lnTo>
                  <a:pt x="4648842" y="1980200"/>
                </a:lnTo>
                <a:lnTo>
                  <a:pt x="4652119" y="1987561"/>
                </a:lnTo>
                <a:lnTo>
                  <a:pt x="4654004" y="1987500"/>
                </a:lnTo>
                <a:cubicBezTo>
                  <a:pt x="4685148" y="1982556"/>
                  <a:pt x="4715678" y="1973739"/>
                  <a:pt x="4744865" y="1961166"/>
                </a:cubicBezTo>
                <a:cubicBezTo>
                  <a:pt x="4743011" y="1955488"/>
                  <a:pt x="4734203" y="1958502"/>
                  <a:pt x="4727598" y="1958850"/>
                </a:cubicBezTo>
                <a:cubicBezTo>
                  <a:pt x="4745444" y="1926519"/>
                  <a:pt x="4786698" y="1945871"/>
                  <a:pt x="4811265" y="1955720"/>
                </a:cubicBezTo>
                <a:cubicBezTo>
                  <a:pt x="4810337" y="1962441"/>
                  <a:pt x="4779049" y="1956647"/>
                  <a:pt x="4762015" y="1963600"/>
                </a:cubicBezTo>
                <a:cubicBezTo>
                  <a:pt x="4774646" y="1972175"/>
                  <a:pt x="4785191" y="1979012"/>
                  <a:pt x="4801878" y="1967656"/>
                </a:cubicBezTo>
                <a:cubicBezTo>
                  <a:pt x="4787277" y="1993381"/>
                  <a:pt x="4870479" y="1987239"/>
                  <a:pt x="4893424" y="1978317"/>
                </a:cubicBezTo>
                <a:cubicBezTo>
                  <a:pt x="4892613" y="1958617"/>
                  <a:pt x="4877433" y="1983648"/>
                  <a:pt x="4869089" y="1966729"/>
                </a:cubicBezTo>
                <a:cubicBezTo>
                  <a:pt x="4873493" y="1984458"/>
                  <a:pt x="4847767" y="1971827"/>
                  <a:pt x="4820767" y="1979823"/>
                </a:cubicBezTo>
                <a:cubicBezTo>
                  <a:pt x="4816479" y="1969511"/>
                  <a:pt x="4827025" y="1968930"/>
                  <a:pt x="4835483" y="1967076"/>
                </a:cubicBezTo>
                <a:cubicBezTo>
                  <a:pt x="4834557" y="1962209"/>
                  <a:pt x="4828183" y="1964295"/>
                  <a:pt x="4823895" y="1963947"/>
                </a:cubicBezTo>
                <a:cubicBezTo>
                  <a:pt x="4855131" y="1958772"/>
                  <a:pt x="4886839" y="1957023"/>
                  <a:pt x="4918455" y="1958733"/>
                </a:cubicBezTo>
                <a:cubicBezTo>
                  <a:pt x="4901420" y="1958733"/>
                  <a:pt x="4906867" y="1972175"/>
                  <a:pt x="4906055" y="1986428"/>
                </a:cubicBezTo>
                <a:cubicBezTo>
                  <a:pt x="4945571" y="2006823"/>
                  <a:pt x="4994125" y="2015862"/>
                  <a:pt x="5004554" y="2073223"/>
                </a:cubicBezTo>
                <a:cubicBezTo>
                  <a:pt x="4976510" y="2051902"/>
                  <a:pt x="4957507" y="2016326"/>
                  <a:pt x="4913355" y="2031506"/>
                </a:cubicBezTo>
                <a:cubicBezTo>
                  <a:pt x="4911501" y="2052249"/>
                  <a:pt x="4940703" y="2085507"/>
                  <a:pt x="4972570" y="2083652"/>
                </a:cubicBezTo>
                <a:cubicBezTo>
                  <a:pt x="4976394" y="2090026"/>
                  <a:pt x="4941629" y="2084232"/>
                  <a:pt x="4963301" y="2095241"/>
                </a:cubicBezTo>
                <a:cubicBezTo>
                  <a:pt x="4964227" y="2104859"/>
                  <a:pt x="4942209" y="2094661"/>
                  <a:pt x="4935025" y="2095241"/>
                </a:cubicBezTo>
                <a:cubicBezTo>
                  <a:pt x="4953567" y="2084348"/>
                  <a:pt x="4928999" y="2076004"/>
                  <a:pt x="4909879" y="2078670"/>
                </a:cubicBezTo>
                <a:cubicBezTo>
                  <a:pt x="4921467" y="2092575"/>
                  <a:pt x="4928419" y="2111697"/>
                  <a:pt x="4953913" y="2107525"/>
                </a:cubicBezTo>
                <a:cubicBezTo>
                  <a:pt x="4938617" y="2120967"/>
                  <a:pt x="4956463" y="2130006"/>
                  <a:pt x="4948699" y="2144374"/>
                </a:cubicBezTo>
                <a:cubicBezTo>
                  <a:pt x="4926913" y="2141825"/>
                  <a:pt x="4926217" y="2112392"/>
                  <a:pt x="4903737" y="2110537"/>
                </a:cubicBezTo>
                <a:cubicBezTo>
                  <a:pt x="4889135" y="2128614"/>
                  <a:pt x="4938501" y="2126992"/>
                  <a:pt x="4921351" y="2148894"/>
                </a:cubicBezTo>
                <a:cubicBezTo>
                  <a:pt x="4922857" y="2145649"/>
                  <a:pt x="4953449" y="2162799"/>
                  <a:pt x="4948699" y="2144374"/>
                </a:cubicBezTo>
                <a:cubicBezTo>
                  <a:pt x="4943947" y="2165117"/>
                  <a:pt x="4957969" y="2190727"/>
                  <a:pt x="4990647" y="2194087"/>
                </a:cubicBezTo>
                <a:cubicBezTo>
                  <a:pt x="4997948" y="2208920"/>
                  <a:pt x="4986591" y="2243105"/>
                  <a:pt x="5001077" y="2223289"/>
                </a:cubicBezTo>
                <a:cubicBezTo>
                  <a:pt x="5017995" y="2227924"/>
                  <a:pt x="4993081" y="2254577"/>
                  <a:pt x="4981609" y="2241946"/>
                </a:cubicBezTo>
                <a:cubicBezTo>
                  <a:pt x="4998991" y="2258285"/>
                  <a:pt x="5008608" y="2284474"/>
                  <a:pt x="5029931" y="2295831"/>
                </a:cubicBezTo>
                <a:cubicBezTo>
                  <a:pt x="5029931" y="2304869"/>
                  <a:pt x="5022399" y="2308809"/>
                  <a:pt x="5009536" y="2309505"/>
                </a:cubicBezTo>
                <a:cubicBezTo>
                  <a:pt x="5016373" y="2338707"/>
                  <a:pt x="5017879" y="2343342"/>
                  <a:pt x="5033523" y="2351801"/>
                </a:cubicBezTo>
                <a:cubicBezTo>
                  <a:pt x="5015909" y="2353887"/>
                  <a:pt x="5017300" y="2368256"/>
                  <a:pt x="4996557" y="2368140"/>
                </a:cubicBezTo>
                <a:cubicBezTo>
                  <a:pt x="5010463" y="2385059"/>
                  <a:pt x="5014867" y="2386334"/>
                  <a:pt x="5033755" y="2387840"/>
                </a:cubicBezTo>
                <a:cubicBezTo>
                  <a:pt x="5011505" y="2404064"/>
                  <a:pt x="5053339" y="2412523"/>
                  <a:pt x="5051368" y="2426081"/>
                </a:cubicBezTo>
                <a:cubicBezTo>
                  <a:pt x="5064553" y="2418049"/>
                  <a:pt x="5080349" y="2415471"/>
                  <a:pt x="5095403" y="2418896"/>
                </a:cubicBezTo>
                <a:cubicBezTo>
                  <a:pt x="5106991" y="2428630"/>
                  <a:pt x="5065737" y="2416347"/>
                  <a:pt x="5063999" y="2434309"/>
                </a:cubicBezTo>
                <a:cubicBezTo>
                  <a:pt x="5072111" y="2444390"/>
                  <a:pt x="5093434" y="2437553"/>
                  <a:pt x="5100387" y="2449025"/>
                </a:cubicBezTo>
                <a:cubicBezTo>
                  <a:pt x="5094361" y="2458528"/>
                  <a:pt x="5072111" y="2457485"/>
                  <a:pt x="5076167" y="2473592"/>
                </a:cubicBezTo>
                <a:cubicBezTo>
                  <a:pt x="5116957" y="2506387"/>
                  <a:pt x="5113713" y="2582520"/>
                  <a:pt x="5174203" y="2586229"/>
                </a:cubicBezTo>
                <a:cubicBezTo>
                  <a:pt x="5177330" y="2596960"/>
                  <a:pt x="5183295" y="2606649"/>
                  <a:pt x="5191470" y="2614273"/>
                </a:cubicBezTo>
                <a:cubicBezTo>
                  <a:pt x="5178409" y="2609003"/>
                  <a:pt x="5163501" y="2611414"/>
                  <a:pt x="5152766" y="2620530"/>
                </a:cubicBezTo>
                <a:cubicBezTo>
                  <a:pt x="5153573" y="2626270"/>
                  <a:pt x="5156840" y="2631374"/>
                  <a:pt x="5161713" y="2634512"/>
                </a:cubicBezTo>
                <a:cubicBezTo>
                  <a:pt x="5166587" y="2637649"/>
                  <a:pt x="5172584" y="2638510"/>
                  <a:pt x="5178144" y="2636869"/>
                </a:cubicBezTo>
                <a:cubicBezTo>
                  <a:pt x="5173972" y="2653209"/>
                  <a:pt x="5156474" y="2636869"/>
                  <a:pt x="5149637" y="2636869"/>
                </a:cubicBezTo>
                <a:cubicBezTo>
                  <a:pt x="5132139" y="2647878"/>
                  <a:pt x="5133761" y="2657844"/>
                  <a:pt x="5132487" y="2670475"/>
                </a:cubicBezTo>
                <a:cubicBezTo>
                  <a:pt x="5091233" y="2677312"/>
                  <a:pt x="5060293" y="2685076"/>
                  <a:pt x="5049631" y="2720188"/>
                </a:cubicBezTo>
                <a:cubicBezTo>
                  <a:pt x="5051138" y="2734441"/>
                  <a:pt x="5065623" y="2731776"/>
                  <a:pt x="5079761" y="2730617"/>
                </a:cubicBezTo>
                <a:cubicBezTo>
                  <a:pt x="5082186" y="2729862"/>
                  <a:pt x="5083685" y="2727436"/>
                  <a:pt x="5083277" y="2724930"/>
                </a:cubicBezTo>
                <a:cubicBezTo>
                  <a:pt x="5082869" y="2722423"/>
                  <a:pt x="5080678" y="2720599"/>
                  <a:pt x="5078139" y="2720651"/>
                </a:cubicBezTo>
                <a:cubicBezTo>
                  <a:pt x="5083817" y="2710686"/>
                  <a:pt x="5119508" y="2737107"/>
                  <a:pt x="5106066" y="2752055"/>
                </a:cubicBezTo>
                <a:cubicBezTo>
                  <a:pt x="5125881" y="2745450"/>
                  <a:pt x="5129242" y="2759356"/>
                  <a:pt x="5146508" y="2755763"/>
                </a:cubicBezTo>
                <a:cubicBezTo>
                  <a:pt x="5149753" y="2778940"/>
                  <a:pt x="5132371" y="2747536"/>
                  <a:pt x="5113251" y="2761210"/>
                </a:cubicBezTo>
                <a:cubicBezTo>
                  <a:pt x="5146277" y="2765266"/>
                  <a:pt x="5112091" y="2776738"/>
                  <a:pt x="5100735" y="2788905"/>
                </a:cubicBezTo>
                <a:cubicBezTo>
                  <a:pt x="5104327" y="2801189"/>
                  <a:pt x="5123911" y="2802232"/>
                  <a:pt x="5111281" y="2818107"/>
                </a:cubicBezTo>
                <a:cubicBezTo>
                  <a:pt x="5119855" y="2829696"/>
                  <a:pt x="5132371" y="2802232"/>
                  <a:pt x="5135152" y="2824481"/>
                </a:cubicBezTo>
                <a:cubicBezTo>
                  <a:pt x="5099461" y="2842442"/>
                  <a:pt x="5077211" y="2824481"/>
                  <a:pt x="5046155" y="2839082"/>
                </a:cubicBezTo>
                <a:cubicBezTo>
                  <a:pt x="5055889" y="2850670"/>
                  <a:pt x="5066782" y="2851829"/>
                  <a:pt x="5042331" y="2849975"/>
                </a:cubicBezTo>
                <a:cubicBezTo>
                  <a:pt x="5041057" y="2853799"/>
                  <a:pt x="5036421" y="2874426"/>
                  <a:pt x="5051949" y="2874194"/>
                </a:cubicBezTo>
                <a:lnTo>
                  <a:pt x="5033184" y="2886634"/>
                </a:lnTo>
                <a:lnTo>
                  <a:pt x="5056854" y="2881242"/>
                </a:lnTo>
                <a:lnTo>
                  <a:pt x="5060865" y="2891631"/>
                </a:lnTo>
                <a:lnTo>
                  <a:pt x="5048693" y="2896390"/>
                </a:lnTo>
                <a:lnTo>
                  <a:pt x="5054397" y="2899845"/>
                </a:lnTo>
                <a:cubicBezTo>
                  <a:pt x="5056309" y="2901969"/>
                  <a:pt x="5057540" y="2904931"/>
                  <a:pt x="5057627" y="2909306"/>
                </a:cubicBezTo>
                <a:cubicBezTo>
                  <a:pt x="5034857" y="2916664"/>
                  <a:pt x="5022371" y="2911160"/>
                  <a:pt x="5009610" y="2905989"/>
                </a:cubicBezTo>
                <a:lnTo>
                  <a:pt x="5000338" y="2903361"/>
                </a:lnTo>
                <a:lnTo>
                  <a:pt x="4998876" y="2903510"/>
                </a:lnTo>
                <a:lnTo>
                  <a:pt x="4999567" y="2903143"/>
                </a:lnTo>
                <a:lnTo>
                  <a:pt x="4988941" y="2900131"/>
                </a:lnTo>
                <a:cubicBezTo>
                  <a:pt x="4981103" y="2899362"/>
                  <a:pt x="4971876" y="2900325"/>
                  <a:pt x="4959940" y="2904671"/>
                </a:cubicBezTo>
                <a:cubicBezTo>
                  <a:pt x="4956347" y="2893082"/>
                  <a:pt x="4975120" y="2896559"/>
                  <a:pt x="4974077" y="2886941"/>
                </a:cubicBezTo>
                <a:lnTo>
                  <a:pt x="4963763" y="2892277"/>
                </a:lnTo>
                <a:lnTo>
                  <a:pt x="4963155" y="2892694"/>
                </a:lnTo>
                <a:lnTo>
                  <a:pt x="4962877" y="2892736"/>
                </a:lnTo>
                <a:lnTo>
                  <a:pt x="4932441" y="2908484"/>
                </a:lnTo>
                <a:lnTo>
                  <a:pt x="4929647" y="2910628"/>
                </a:lnTo>
                <a:lnTo>
                  <a:pt x="4951597" y="2909189"/>
                </a:lnTo>
                <a:cubicBezTo>
                  <a:pt x="4944760" y="2916664"/>
                  <a:pt x="4937141" y="2919271"/>
                  <a:pt x="4926987" y="2920966"/>
                </a:cubicBezTo>
                <a:lnTo>
                  <a:pt x="4913365" y="2923121"/>
                </a:lnTo>
                <a:lnTo>
                  <a:pt x="4904049" y="2930270"/>
                </a:lnTo>
                <a:lnTo>
                  <a:pt x="4905593" y="2930164"/>
                </a:lnTo>
                <a:lnTo>
                  <a:pt x="4903724" y="2930519"/>
                </a:lnTo>
                <a:lnTo>
                  <a:pt x="4898334" y="2934655"/>
                </a:lnTo>
                <a:lnTo>
                  <a:pt x="4868786" y="2955771"/>
                </a:lnTo>
                <a:lnTo>
                  <a:pt x="4960520" y="2933756"/>
                </a:lnTo>
                <a:cubicBezTo>
                  <a:pt x="4958898" y="2927962"/>
                  <a:pt x="4948932" y="2930743"/>
                  <a:pt x="4942095" y="2930859"/>
                </a:cubicBezTo>
                <a:cubicBezTo>
                  <a:pt x="4963185" y="2898992"/>
                  <a:pt x="5006757" y="2919271"/>
                  <a:pt x="5032830" y="2930048"/>
                </a:cubicBezTo>
                <a:cubicBezTo>
                  <a:pt x="5031439" y="2936653"/>
                  <a:pt x="4998065" y="2930048"/>
                  <a:pt x="4979061" y="2936653"/>
                </a:cubicBezTo>
                <a:cubicBezTo>
                  <a:pt x="4992271" y="2945576"/>
                  <a:pt x="5003396" y="2952645"/>
                  <a:pt x="5022052" y="2941752"/>
                </a:cubicBezTo>
                <a:cubicBezTo>
                  <a:pt x="5004787" y="2967130"/>
                  <a:pt x="5095173" y="2963538"/>
                  <a:pt x="5120551" y="2955310"/>
                </a:cubicBezTo>
                <a:cubicBezTo>
                  <a:pt x="5120551" y="2935494"/>
                  <a:pt x="5102938" y="2960177"/>
                  <a:pt x="5094942" y="2943027"/>
                </a:cubicBezTo>
                <a:cubicBezTo>
                  <a:pt x="5098651" y="2960872"/>
                  <a:pt x="5071766" y="2947546"/>
                  <a:pt x="5041753" y="2954615"/>
                </a:cubicBezTo>
                <a:cubicBezTo>
                  <a:pt x="5037697" y="2944185"/>
                  <a:pt x="5049169" y="2943954"/>
                  <a:pt x="5058439" y="2942331"/>
                </a:cubicBezTo>
                <a:cubicBezTo>
                  <a:pt x="5057745" y="2937464"/>
                  <a:pt x="5050675" y="2939318"/>
                  <a:pt x="5045925" y="2938855"/>
                </a:cubicBezTo>
                <a:cubicBezTo>
                  <a:pt x="5080022" y="2934633"/>
                  <a:pt x="5114457" y="2933857"/>
                  <a:pt x="5148711" y="2936537"/>
                </a:cubicBezTo>
                <a:cubicBezTo>
                  <a:pt x="5130286" y="2936537"/>
                  <a:pt x="5134805" y="2949748"/>
                  <a:pt x="5133647" y="2964001"/>
                </a:cubicBezTo>
                <a:cubicBezTo>
                  <a:pt x="5175248" y="2985671"/>
                  <a:pt x="5227163" y="2996216"/>
                  <a:pt x="5234927" y="3054041"/>
                </a:cubicBezTo>
                <a:cubicBezTo>
                  <a:pt x="5205956" y="3031676"/>
                  <a:pt x="5187531" y="2995521"/>
                  <a:pt x="5138861" y="3009311"/>
                </a:cubicBezTo>
                <a:cubicBezTo>
                  <a:pt x="5135617" y="3030053"/>
                  <a:pt x="5165166" y="3064354"/>
                  <a:pt x="5199699" y="3063427"/>
                </a:cubicBezTo>
                <a:cubicBezTo>
                  <a:pt x="5203522" y="3069916"/>
                  <a:pt x="5166208" y="3063427"/>
                  <a:pt x="5188921" y="3075015"/>
                </a:cubicBezTo>
                <a:cubicBezTo>
                  <a:pt x="5188921" y="3084633"/>
                  <a:pt x="5165745" y="3073741"/>
                  <a:pt x="5158445" y="3073625"/>
                </a:cubicBezTo>
                <a:cubicBezTo>
                  <a:pt x="5179187" y="3063311"/>
                  <a:pt x="5152999" y="3054158"/>
                  <a:pt x="5132256" y="3056243"/>
                </a:cubicBezTo>
                <a:cubicBezTo>
                  <a:pt x="5143844" y="3070497"/>
                  <a:pt x="5150217" y="3089848"/>
                  <a:pt x="5178609" y="3086487"/>
                </a:cubicBezTo>
                <a:cubicBezTo>
                  <a:pt x="5161226" y="3099466"/>
                  <a:pt x="5179882" y="3109664"/>
                  <a:pt x="5170729" y="3123338"/>
                </a:cubicBezTo>
                <a:cubicBezTo>
                  <a:pt x="5147552" y="3119977"/>
                  <a:pt x="5148363" y="3090543"/>
                  <a:pt x="5124376" y="3087994"/>
                </a:cubicBezTo>
                <a:cubicBezTo>
                  <a:pt x="5107457" y="3105608"/>
                  <a:pt x="5161342" y="3105608"/>
                  <a:pt x="5140947" y="3126930"/>
                </a:cubicBezTo>
                <a:cubicBezTo>
                  <a:pt x="5142917" y="3123685"/>
                  <a:pt x="5174899" y="3141879"/>
                  <a:pt x="5170843" y="3123338"/>
                </a:cubicBezTo>
                <a:cubicBezTo>
                  <a:pt x="5164471" y="3143849"/>
                  <a:pt x="5178028" y="3169690"/>
                  <a:pt x="5213025" y="3174441"/>
                </a:cubicBezTo>
                <a:cubicBezTo>
                  <a:pt x="5219978" y="3189506"/>
                  <a:pt x="5205725" y="3223227"/>
                  <a:pt x="5222527" y="3203991"/>
                </a:cubicBezTo>
                <a:cubicBezTo>
                  <a:pt x="5240373" y="3209090"/>
                  <a:pt x="5212098" y="3235047"/>
                  <a:pt x="5200394" y="3222068"/>
                </a:cubicBezTo>
                <a:cubicBezTo>
                  <a:pt x="5218123" y="3238987"/>
                  <a:pt x="5226931" y="3265524"/>
                  <a:pt x="5249180" y="3277575"/>
                </a:cubicBezTo>
                <a:cubicBezTo>
                  <a:pt x="5249180" y="3286614"/>
                  <a:pt x="5240257" y="3290322"/>
                  <a:pt x="5226003" y="3290554"/>
                </a:cubicBezTo>
                <a:cubicBezTo>
                  <a:pt x="5231566" y="3319988"/>
                  <a:pt x="5232839" y="3324739"/>
                  <a:pt x="5249180" y="3333778"/>
                </a:cubicBezTo>
                <a:cubicBezTo>
                  <a:pt x="5230175" y="3335168"/>
                  <a:pt x="5230755" y="3349653"/>
                  <a:pt x="5208505" y="3348958"/>
                </a:cubicBezTo>
                <a:cubicBezTo>
                  <a:pt x="5216553" y="3362596"/>
                  <a:pt x="5231511" y="3370633"/>
                  <a:pt x="5247325" y="3369817"/>
                </a:cubicBezTo>
                <a:cubicBezTo>
                  <a:pt x="5222411" y="3385229"/>
                  <a:pt x="5266793" y="3395079"/>
                  <a:pt x="5263781" y="3408753"/>
                </a:cubicBezTo>
                <a:cubicBezTo>
                  <a:pt x="5278449" y="3401041"/>
                  <a:pt x="5295437" y="3398979"/>
                  <a:pt x="5311524" y="3402958"/>
                </a:cubicBezTo>
                <a:cubicBezTo>
                  <a:pt x="5323112" y="3413156"/>
                  <a:pt x="5279887" y="3399366"/>
                  <a:pt x="5276759" y="3417328"/>
                </a:cubicBezTo>
                <a:cubicBezTo>
                  <a:pt x="5284871" y="3427757"/>
                  <a:pt x="5308163" y="3421499"/>
                  <a:pt x="5314999" y="3433203"/>
                </a:cubicBezTo>
                <a:cubicBezTo>
                  <a:pt x="5307931" y="3442590"/>
                  <a:pt x="5284059" y="3440852"/>
                  <a:pt x="5287419" y="3457075"/>
                </a:cubicBezTo>
                <a:cubicBezTo>
                  <a:pt x="5329137" y="3491144"/>
                  <a:pt x="5321025" y="3567393"/>
                  <a:pt x="5385455" y="3572956"/>
                </a:cubicBezTo>
                <a:cubicBezTo>
                  <a:pt x="5388699" y="3578750"/>
                  <a:pt x="5388931" y="3592308"/>
                  <a:pt x="5400983" y="3601809"/>
                </a:cubicBezTo>
                <a:cubicBezTo>
                  <a:pt x="5387095" y="3596159"/>
                  <a:pt x="5371273" y="3598088"/>
                  <a:pt x="5359150" y="3606909"/>
                </a:cubicBezTo>
                <a:cubicBezTo>
                  <a:pt x="5361352" y="3619656"/>
                  <a:pt x="5370159" y="3625450"/>
                  <a:pt x="5385340" y="3624059"/>
                </a:cubicBezTo>
                <a:cubicBezTo>
                  <a:pt x="5379777" y="3640283"/>
                  <a:pt x="5362164" y="3623364"/>
                  <a:pt x="5354979" y="3622669"/>
                </a:cubicBezTo>
                <a:cubicBezTo>
                  <a:pt x="5335626" y="3633098"/>
                  <a:pt x="5336670" y="3643180"/>
                  <a:pt x="5334583" y="3655811"/>
                </a:cubicBezTo>
                <a:cubicBezTo>
                  <a:pt x="5290086" y="3661257"/>
                  <a:pt x="5256711" y="3667977"/>
                  <a:pt x="5243269" y="3702742"/>
                </a:cubicBezTo>
                <a:cubicBezTo>
                  <a:pt x="5244080" y="3717111"/>
                  <a:pt x="5259608" y="3715489"/>
                  <a:pt x="5274789" y="3714330"/>
                </a:cubicBezTo>
                <a:cubicBezTo>
                  <a:pt x="5276731" y="3714300"/>
                  <a:pt x="5278486" y="3713168"/>
                  <a:pt x="5279317" y="3711413"/>
                </a:cubicBezTo>
                <a:cubicBezTo>
                  <a:pt x="5280147" y="3709658"/>
                  <a:pt x="5279909" y="3707583"/>
                  <a:pt x="5278702" y="3706062"/>
                </a:cubicBezTo>
                <a:cubicBezTo>
                  <a:pt x="5277495" y="3704541"/>
                  <a:pt x="5275527" y="3703838"/>
                  <a:pt x="5273630" y="3704248"/>
                </a:cubicBezTo>
                <a:cubicBezTo>
                  <a:pt x="5280235" y="3694514"/>
                  <a:pt x="5316737" y="3722210"/>
                  <a:pt x="5301557" y="3736695"/>
                </a:cubicBezTo>
                <a:cubicBezTo>
                  <a:pt x="5322995" y="3730785"/>
                  <a:pt x="5325661" y="3744922"/>
                  <a:pt x="5344434" y="3741794"/>
                </a:cubicBezTo>
                <a:cubicBezTo>
                  <a:pt x="5346404" y="3764970"/>
                  <a:pt x="5329832" y="3732987"/>
                  <a:pt x="5308743" y="3746081"/>
                </a:cubicBezTo>
                <a:cubicBezTo>
                  <a:pt x="5343507" y="3751296"/>
                  <a:pt x="5306541" y="3761609"/>
                  <a:pt x="5293794" y="3773429"/>
                </a:cubicBezTo>
                <a:cubicBezTo>
                  <a:pt x="5296807" y="3785944"/>
                  <a:pt x="5318013" y="3787683"/>
                  <a:pt x="5303181" y="3803095"/>
                </a:cubicBezTo>
                <a:cubicBezTo>
                  <a:pt x="5311639" y="3814683"/>
                  <a:pt x="5326357" y="3787798"/>
                  <a:pt x="5328211" y="3810279"/>
                </a:cubicBezTo>
                <a:cubicBezTo>
                  <a:pt x="5289275" y="3826966"/>
                  <a:pt x="5266909" y="3808541"/>
                  <a:pt x="5232725" y="3821867"/>
                </a:cubicBezTo>
                <a:cubicBezTo>
                  <a:pt x="5242459" y="3833456"/>
                  <a:pt x="5253931" y="3835426"/>
                  <a:pt x="5228089" y="3832760"/>
                </a:cubicBezTo>
                <a:cubicBezTo>
                  <a:pt x="5226467" y="3836468"/>
                  <a:pt x="5220441" y="3856979"/>
                  <a:pt x="5236897" y="3857211"/>
                </a:cubicBezTo>
                <a:cubicBezTo>
                  <a:pt x="5233767" y="3864512"/>
                  <a:pt x="5225309" y="3868220"/>
                  <a:pt x="5213721" y="3870190"/>
                </a:cubicBezTo>
                <a:cubicBezTo>
                  <a:pt x="5220905" y="3879576"/>
                  <a:pt x="5241068" y="3875057"/>
                  <a:pt x="5240489" y="3892555"/>
                </a:cubicBezTo>
                <a:cubicBezTo>
                  <a:pt x="5191239" y="3905765"/>
                  <a:pt x="5188574" y="3869379"/>
                  <a:pt x="5136891" y="3884559"/>
                </a:cubicBezTo>
                <a:cubicBezTo>
                  <a:pt x="5133647" y="3872971"/>
                  <a:pt x="5153462" y="3877027"/>
                  <a:pt x="5152999" y="3867293"/>
                </a:cubicBezTo>
                <a:cubicBezTo>
                  <a:pt x="5083470" y="3888035"/>
                  <a:pt x="5058324" y="3938328"/>
                  <a:pt x="4981843" y="3954551"/>
                </a:cubicBezTo>
                <a:cubicBezTo>
                  <a:pt x="4988216" y="3929289"/>
                  <a:pt x="4922279" y="3956289"/>
                  <a:pt x="4936533" y="3980624"/>
                </a:cubicBezTo>
                <a:cubicBezTo>
                  <a:pt x="4848811" y="3981436"/>
                  <a:pt x="4875811" y="3971933"/>
                  <a:pt x="4781600" y="3999281"/>
                </a:cubicBezTo>
                <a:cubicBezTo>
                  <a:pt x="4794579" y="4011681"/>
                  <a:pt x="4814047" y="4017359"/>
                  <a:pt x="4843481" y="4012259"/>
                </a:cubicBezTo>
                <a:cubicBezTo>
                  <a:pt x="4830038" y="4045864"/>
                  <a:pt x="4775343" y="4035435"/>
                  <a:pt x="4732003" y="4041113"/>
                </a:cubicBezTo>
                <a:cubicBezTo>
                  <a:pt x="4750775" y="4028366"/>
                  <a:pt x="4735479" y="4029525"/>
                  <a:pt x="4712999" y="4033118"/>
                </a:cubicBezTo>
                <a:cubicBezTo>
                  <a:pt x="4713693" y="4037985"/>
                  <a:pt x="4720763" y="4036130"/>
                  <a:pt x="4725513" y="4036710"/>
                </a:cubicBezTo>
                <a:cubicBezTo>
                  <a:pt x="4584486" y="4066955"/>
                  <a:pt x="4418777" y="4065796"/>
                  <a:pt x="4254109" y="4088740"/>
                </a:cubicBezTo>
                <a:cubicBezTo>
                  <a:pt x="4251560" y="4080745"/>
                  <a:pt x="4258745" y="4079354"/>
                  <a:pt x="4258397" y="4072865"/>
                </a:cubicBezTo>
                <a:cubicBezTo>
                  <a:pt x="4186087" y="4072169"/>
                  <a:pt x="4142516" y="4099981"/>
                  <a:pt x="4235221" y="4085728"/>
                </a:cubicBezTo>
                <a:cubicBezTo>
                  <a:pt x="4233599" y="4094187"/>
                  <a:pt x="4171371" y="4102414"/>
                  <a:pt x="4147615" y="4111685"/>
                </a:cubicBezTo>
                <a:cubicBezTo>
                  <a:pt x="4167083" y="4101951"/>
                  <a:pt x="4144254" y="4095577"/>
                  <a:pt x="4132782" y="4087929"/>
                </a:cubicBezTo>
                <a:cubicBezTo>
                  <a:pt x="4118413" y="4113655"/>
                  <a:pt x="4088747" y="4102067"/>
                  <a:pt x="4050507" y="4108093"/>
                </a:cubicBezTo>
                <a:cubicBezTo>
                  <a:pt x="4058039" y="4090363"/>
                  <a:pt x="4072871" y="4106123"/>
                  <a:pt x="4085271" y="4093723"/>
                </a:cubicBezTo>
                <a:cubicBezTo>
                  <a:pt x="4073103" y="4082946"/>
                  <a:pt x="4038339" y="4096620"/>
                  <a:pt x="4025708" y="4100908"/>
                </a:cubicBezTo>
                <a:cubicBezTo>
                  <a:pt x="4027330" y="4106702"/>
                  <a:pt x="4037296" y="4103921"/>
                  <a:pt x="4044133" y="4103805"/>
                </a:cubicBezTo>
                <a:cubicBezTo>
                  <a:pt x="4044711" y="4115393"/>
                  <a:pt x="4019103" y="4109020"/>
                  <a:pt x="4009369" y="4113191"/>
                </a:cubicBezTo>
                <a:cubicBezTo>
                  <a:pt x="4009947" y="4109020"/>
                  <a:pt x="4014699" y="4107397"/>
                  <a:pt x="4014120" y="4102414"/>
                </a:cubicBezTo>
                <a:cubicBezTo>
                  <a:pt x="3947604" y="4109136"/>
                  <a:pt x="3923385" y="4116900"/>
                  <a:pt x="3865792" y="4125591"/>
                </a:cubicBezTo>
                <a:cubicBezTo>
                  <a:pt x="3857217" y="4128835"/>
                  <a:pt x="3868805" y="4131732"/>
                  <a:pt x="3867530" y="4140771"/>
                </a:cubicBezTo>
                <a:cubicBezTo>
                  <a:pt x="3838213" y="4130342"/>
                  <a:pt x="3841109" y="4154213"/>
                  <a:pt x="3807967" y="4147956"/>
                </a:cubicBezTo>
                <a:cubicBezTo>
                  <a:pt x="3814688" y="4132543"/>
                  <a:pt x="3826509" y="4139033"/>
                  <a:pt x="3854320" y="4132080"/>
                </a:cubicBezTo>
                <a:cubicBezTo>
                  <a:pt x="3810517" y="4130458"/>
                  <a:pt x="3750027" y="4129531"/>
                  <a:pt x="3717233" y="4148651"/>
                </a:cubicBezTo>
                <a:cubicBezTo>
                  <a:pt x="3728009" y="4158037"/>
                  <a:pt x="3759181" y="4145290"/>
                  <a:pt x="3772160" y="4152243"/>
                </a:cubicBezTo>
                <a:cubicBezTo>
                  <a:pt x="3750143" y="4170552"/>
                  <a:pt x="3697533" y="4167192"/>
                  <a:pt x="3665434" y="4170321"/>
                </a:cubicBezTo>
                <a:cubicBezTo>
                  <a:pt x="3688610" y="4140076"/>
                  <a:pt x="3633219" y="4185038"/>
                  <a:pt x="3628468" y="4164527"/>
                </a:cubicBezTo>
                <a:cubicBezTo>
                  <a:pt x="3615373" y="4168930"/>
                  <a:pt x="3636695" y="4171480"/>
                  <a:pt x="3624296" y="4180402"/>
                </a:cubicBezTo>
                <a:cubicBezTo>
                  <a:pt x="3575742" y="4182488"/>
                  <a:pt x="3547583" y="4198016"/>
                  <a:pt x="3499840" y="4200566"/>
                </a:cubicBezTo>
                <a:cubicBezTo>
                  <a:pt x="3511428" y="4183879"/>
                  <a:pt x="3527304" y="4196973"/>
                  <a:pt x="3540282" y="4185385"/>
                </a:cubicBezTo>
                <a:cubicBezTo>
                  <a:pt x="3507372" y="4175188"/>
                  <a:pt x="3491612" y="4202999"/>
                  <a:pt x="3439582" y="4202767"/>
                </a:cubicBezTo>
                <a:cubicBezTo>
                  <a:pt x="3459397" y="4213660"/>
                  <a:pt x="3480835" y="4197205"/>
                  <a:pt x="3489063" y="4212038"/>
                </a:cubicBezTo>
                <a:cubicBezTo>
                  <a:pt x="3479528" y="4220786"/>
                  <a:pt x="3467224" y="4225913"/>
                  <a:pt x="3454299" y="4226523"/>
                </a:cubicBezTo>
                <a:cubicBezTo>
                  <a:pt x="3457729" y="4221988"/>
                  <a:pt x="3459228" y="4216282"/>
                  <a:pt x="3458470" y="4210647"/>
                </a:cubicBezTo>
                <a:cubicBezTo>
                  <a:pt x="3271438" y="4240196"/>
                  <a:pt x="3191017" y="4260244"/>
                  <a:pt x="3002710" y="4291764"/>
                </a:cubicBezTo>
                <a:cubicBezTo>
                  <a:pt x="3002710" y="4286781"/>
                  <a:pt x="3009547" y="4286896"/>
                  <a:pt x="3014298" y="4285275"/>
                </a:cubicBezTo>
                <a:cubicBezTo>
                  <a:pt x="2843258" y="4259549"/>
                  <a:pt x="2658196" y="4336262"/>
                  <a:pt x="2472091" y="4350863"/>
                </a:cubicBezTo>
                <a:cubicBezTo>
                  <a:pt x="2480584" y="4358248"/>
                  <a:pt x="2492335" y="4360625"/>
                  <a:pt x="2503031" y="4357122"/>
                </a:cubicBezTo>
                <a:cubicBezTo>
                  <a:pt x="2468266" y="4379603"/>
                  <a:pt x="2427128" y="4359208"/>
                  <a:pt x="2389119" y="4365813"/>
                </a:cubicBezTo>
                <a:cubicBezTo>
                  <a:pt x="2420987" y="4388989"/>
                  <a:pt x="2359686" y="4351675"/>
                  <a:pt x="2385064" y="4381689"/>
                </a:cubicBezTo>
                <a:lnTo>
                  <a:pt x="2301629" y="4391770"/>
                </a:lnTo>
                <a:cubicBezTo>
                  <a:pt x="2308031" y="4382412"/>
                  <a:pt x="2318950" y="4377196"/>
                  <a:pt x="2330252" y="4378096"/>
                </a:cubicBezTo>
                <a:cubicBezTo>
                  <a:pt x="2105790" y="4394204"/>
                  <a:pt x="1836367" y="4445887"/>
                  <a:pt x="1643773" y="4450870"/>
                </a:cubicBezTo>
                <a:cubicBezTo>
                  <a:pt x="1644468" y="4455737"/>
                  <a:pt x="1651537" y="4453882"/>
                  <a:pt x="1656288" y="4454462"/>
                </a:cubicBezTo>
                <a:cubicBezTo>
                  <a:pt x="1528819" y="4481114"/>
                  <a:pt x="1273069" y="4439397"/>
                  <a:pt x="1143514" y="4465355"/>
                </a:cubicBezTo>
                <a:cubicBezTo>
                  <a:pt x="1126248" y="4468831"/>
                  <a:pt x="1123699" y="4488531"/>
                  <a:pt x="1109677" y="4484823"/>
                </a:cubicBezTo>
                <a:cubicBezTo>
                  <a:pt x="1109677" y="4490733"/>
                  <a:pt x="1112111" y="4493630"/>
                  <a:pt x="1116978" y="4494209"/>
                </a:cubicBezTo>
                <a:cubicBezTo>
                  <a:pt x="1105389" y="4510548"/>
                  <a:pt x="1090557" y="4462226"/>
                  <a:pt x="1067960" y="4489806"/>
                </a:cubicBezTo>
                <a:cubicBezTo>
                  <a:pt x="1058921" y="4480535"/>
                  <a:pt x="1109677" y="4471033"/>
                  <a:pt x="1124973" y="4462458"/>
                </a:cubicBezTo>
                <a:cubicBezTo>
                  <a:pt x="1034984" y="4446442"/>
                  <a:pt x="942559" y="4450638"/>
                  <a:pt x="854391" y="4474741"/>
                </a:cubicBezTo>
                <a:cubicBezTo>
                  <a:pt x="885795" y="4450406"/>
                  <a:pt x="813253" y="4464775"/>
                  <a:pt x="786833" y="4467556"/>
                </a:cubicBezTo>
                <a:cubicBezTo>
                  <a:pt x="778605" y="4460372"/>
                  <a:pt x="838284" y="4458286"/>
                  <a:pt x="844773" y="4445191"/>
                </a:cubicBezTo>
                <a:cubicBezTo>
                  <a:pt x="822756" y="4431749"/>
                  <a:pt x="737699" y="4442063"/>
                  <a:pt x="719622" y="4460372"/>
                </a:cubicBezTo>
                <a:cubicBezTo>
                  <a:pt x="712785" y="4460372"/>
                  <a:pt x="715682" y="4455737"/>
                  <a:pt x="718926" y="4455389"/>
                </a:cubicBezTo>
                <a:cubicBezTo>
                  <a:pt x="718231" y="4450522"/>
                  <a:pt x="711278" y="4452260"/>
                  <a:pt x="706411" y="4451797"/>
                </a:cubicBezTo>
                <a:cubicBezTo>
                  <a:pt x="704094" y="4440904"/>
                  <a:pt x="727386" y="4446930"/>
                  <a:pt x="735613" y="4443106"/>
                </a:cubicBezTo>
                <a:cubicBezTo>
                  <a:pt x="735613" y="4431517"/>
                  <a:pt x="714175" y="4443106"/>
                  <a:pt x="705136" y="4441715"/>
                </a:cubicBezTo>
                <a:cubicBezTo>
                  <a:pt x="733296" y="4423174"/>
                  <a:pt x="687059" y="4420509"/>
                  <a:pt x="660986" y="4426535"/>
                </a:cubicBezTo>
                <a:cubicBezTo>
                  <a:pt x="654265" y="4427809"/>
                  <a:pt x="721244" y="4394783"/>
                  <a:pt x="680222" y="4388410"/>
                </a:cubicBezTo>
                <a:cubicBezTo>
                  <a:pt x="697488" y="4378096"/>
                  <a:pt x="713712" y="4367088"/>
                  <a:pt x="717536" y="4348083"/>
                </a:cubicBezTo>
                <a:cubicBezTo>
                  <a:pt x="708265" y="4327688"/>
                  <a:pt x="682771" y="4324907"/>
                  <a:pt x="686016" y="4290143"/>
                </a:cubicBezTo>
                <a:cubicBezTo>
                  <a:pt x="672110" y="4284233"/>
                  <a:pt x="638505" y="4305091"/>
                  <a:pt x="609187" y="4304512"/>
                </a:cubicBezTo>
                <a:cubicBezTo>
                  <a:pt x="613475" y="4295010"/>
                  <a:pt x="628887" y="4292924"/>
                  <a:pt x="637114" y="4285855"/>
                </a:cubicBezTo>
                <a:cubicBezTo>
                  <a:pt x="619848" y="4268705"/>
                  <a:pt x="587401" y="4258391"/>
                  <a:pt x="606174" y="4233245"/>
                </a:cubicBezTo>
                <a:cubicBezTo>
                  <a:pt x="604088" y="4227914"/>
                  <a:pt x="593891" y="4231275"/>
                  <a:pt x="593079" y="4224670"/>
                </a:cubicBezTo>
                <a:cubicBezTo>
                  <a:pt x="576508" y="4223047"/>
                  <a:pt x="582766" y="4236258"/>
                  <a:pt x="577088" y="4241936"/>
                </a:cubicBezTo>
                <a:cubicBezTo>
                  <a:pt x="562719" y="4229305"/>
                  <a:pt x="587633" y="4202768"/>
                  <a:pt x="620891" y="4205897"/>
                </a:cubicBezTo>
                <a:cubicBezTo>
                  <a:pt x="614170" y="4188283"/>
                  <a:pt x="592500" y="4187008"/>
                  <a:pt x="564689" y="4192223"/>
                </a:cubicBezTo>
                <a:cubicBezTo>
                  <a:pt x="545452" y="4186661"/>
                  <a:pt x="589951" y="4184691"/>
                  <a:pt x="599453" y="4182953"/>
                </a:cubicBezTo>
                <a:cubicBezTo>
                  <a:pt x="590067" y="4174031"/>
                  <a:pt x="562603" y="4184576"/>
                  <a:pt x="550551" y="4178549"/>
                </a:cubicBezTo>
                <a:cubicBezTo>
                  <a:pt x="551710" y="4166961"/>
                  <a:pt x="579637" y="4172987"/>
                  <a:pt x="591573" y="4168468"/>
                </a:cubicBezTo>
                <a:cubicBezTo>
                  <a:pt x="599916" y="4159776"/>
                  <a:pt x="618226" y="4139729"/>
                  <a:pt x="588444" y="4143321"/>
                </a:cubicBezTo>
                <a:cubicBezTo>
                  <a:pt x="588444" y="4133703"/>
                  <a:pt x="607680" y="4137411"/>
                  <a:pt x="604436" y="4126055"/>
                </a:cubicBezTo>
                <a:cubicBezTo>
                  <a:pt x="577436" y="4120956"/>
                  <a:pt x="620312" y="4108557"/>
                  <a:pt x="584620" y="4112961"/>
                </a:cubicBezTo>
                <a:cubicBezTo>
                  <a:pt x="585547" y="4106008"/>
                  <a:pt x="598989" y="4107051"/>
                  <a:pt x="607796" y="4105081"/>
                </a:cubicBezTo>
                <a:cubicBezTo>
                  <a:pt x="612663" y="4071243"/>
                  <a:pt x="570946" y="4087698"/>
                  <a:pt x="549856" y="4081326"/>
                </a:cubicBezTo>
                <a:cubicBezTo>
                  <a:pt x="552753" y="4069738"/>
                  <a:pt x="582998" y="4075300"/>
                  <a:pt x="596904" y="4070549"/>
                </a:cubicBezTo>
                <a:cubicBezTo>
                  <a:pt x="617994" y="4061047"/>
                  <a:pt x="593195" y="4049922"/>
                  <a:pt x="611041" y="4038218"/>
                </a:cubicBezTo>
                <a:cubicBezTo>
                  <a:pt x="606174" y="4027209"/>
                  <a:pt x="602466" y="4045402"/>
                  <a:pt x="592500" y="4035321"/>
                </a:cubicBezTo>
                <a:cubicBezTo>
                  <a:pt x="596429" y="4027130"/>
                  <a:pt x="601587" y="4019588"/>
                  <a:pt x="607796" y="4012956"/>
                </a:cubicBezTo>
                <a:cubicBezTo>
                  <a:pt x="587401" y="3998702"/>
                  <a:pt x="529229" y="4009827"/>
                  <a:pt x="599916" y="3998587"/>
                </a:cubicBezTo>
                <a:cubicBezTo>
                  <a:pt x="586590" y="3988158"/>
                  <a:pt x="557272" y="3994995"/>
                  <a:pt x="538268" y="3990707"/>
                </a:cubicBezTo>
                <a:cubicBezTo>
                  <a:pt x="553448" y="3978308"/>
                  <a:pt x="594122" y="3987462"/>
                  <a:pt x="616487" y="3986303"/>
                </a:cubicBezTo>
                <a:cubicBezTo>
                  <a:pt x="638505" y="3973209"/>
                  <a:pt x="627496" y="3960578"/>
                  <a:pt x="633985" y="3932998"/>
                </a:cubicBezTo>
                <a:cubicBezTo>
                  <a:pt x="617183" y="3922337"/>
                  <a:pt x="578710" y="3936706"/>
                  <a:pt x="568976" y="3946093"/>
                </a:cubicBezTo>
                <a:cubicBezTo>
                  <a:pt x="570019" y="3954436"/>
                  <a:pt x="571178" y="3962780"/>
                  <a:pt x="572221" y="3971239"/>
                </a:cubicBezTo>
                <a:cubicBezTo>
                  <a:pt x="556693" y="3966951"/>
                  <a:pt x="558663" y="3950612"/>
                  <a:pt x="568397" y="3940994"/>
                </a:cubicBezTo>
                <a:cubicBezTo>
                  <a:pt x="565500" y="3930796"/>
                  <a:pt x="541976" y="3942848"/>
                  <a:pt x="537225" y="3934505"/>
                </a:cubicBezTo>
                <a:cubicBezTo>
                  <a:pt x="569324" y="3949685"/>
                  <a:pt x="605942" y="3852229"/>
                  <a:pt x="571989" y="3822911"/>
                </a:cubicBezTo>
                <a:cubicBezTo>
                  <a:pt x="561676" y="3814104"/>
                  <a:pt x="535602" y="3833688"/>
                  <a:pt x="523551" y="3823722"/>
                </a:cubicBezTo>
                <a:cubicBezTo>
                  <a:pt x="518800" y="3819667"/>
                  <a:pt x="561096" y="3809817"/>
                  <a:pt x="570714" y="3812830"/>
                </a:cubicBezTo>
                <a:cubicBezTo>
                  <a:pt x="569787" y="3781426"/>
                  <a:pt x="538731" y="3782469"/>
                  <a:pt x="506516" y="3784786"/>
                </a:cubicBezTo>
                <a:cubicBezTo>
                  <a:pt x="506516" y="3773198"/>
                  <a:pt x="520190" y="3772155"/>
                  <a:pt x="535139" y="3771112"/>
                </a:cubicBezTo>
                <a:cubicBezTo>
                  <a:pt x="529808" y="3742374"/>
                  <a:pt x="481254" y="3760451"/>
                  <a:pt x="454022" y="3755237"/>
                </a:cubicBezTo>
                <a:cubicBezTo>
                  <a:pt x="491336" y="3749906"/>
                  <a:pt x="563414" y="3740752"/>
                  <a:pt x="556461" y="3702047"/>
                </a:cubicBezTo>
                <a:cubicBezTo>
                  <a:pt x="544873" y="3699846"/>
                  <a:pt x="561907" y="3693356"/>
                  <a:pt x="562371" y="3701236"/>
                </a:cubicBezTo>
                <a:cubicBezTo>
                  <a:pt x="597135" y="3691502"/>
                  <a:pt x="582303" y="3664502"/>
                  <a:pt x="598410" y="3650828"/>
                </a:cubicBezTo>
                <a:cubicBezTo>
                  <a:pt x="557504" y="3591264"/>
                  <a:pt x="613011" y="3562873"/>
                  <a:pt x="649629" y="3522083"/>
                </a:cubicBezTo>
                <a:cubicBezTo>
                  <a:pt x="634913" y="3503542"/>
                  <a:pt x="602466" y="3504238"/>
                  <a:pt x="579521" y="3494735"/>
                </a:cubicBezTo>
                <a:cubicBezTo>
                  <a:pt x="625063" y="3446992"/>
                  <a:pt x="737699" y="3487319"/>
                  <a:pt x="784051" y="3434130"/>
                </a:cubicBezTo>
                <a:lnTo>
                  <a:pt x="802627" y="3433009"/>
                </a:lnTo>
                <a:lnTo>
                  <a:pt x="810001" y="3423751"/>
                </a:lnTo>
                <a:cubicBezTo>
                  <a:pt x="808046" y="3415423"/>
                  <a:pt x="779040" y="3413793"/>
                  <a:pt x="760528" y="3417444"/>
                </a:cubicBezTo>
                <a:cubicBezTo>
                  <a:pt x="754270" y="3418370"/>
                  <a:pt x="818468" y="3388242"/>
                  <a:pt x="779996" y="3380130"/>
                </a:cubicBezTo>
                <a:cubicBezTo>
                  <a:pt x="796567" y="3370512"/>
                  <a:pt x="812095" y="3360315"/>
                  <a:pt x="816266" y="3341426"/>
                </a:cubicBezTo>
                <a:cubicBezTo>
                  <a:pt x="808271" y="3320568"/>
                  <a:pt x="784051" y="3317091"/>
                  <a:pt x="788803" y="3282559"/>
                </a:cubicBezTo>
                <a:cubicBezTo>
                  <a:pt x="775940" y="3276069"/>
                  <a:pt x="743725" y="3295421"/>
                  <a:pt x="716377" y="3294147"/>
                </a:cubicBezTo>
                <a:cubicBezTo>
                  <a:pt x="720780" y="3284876"/>
                  <a:pt x="735265" y="3283254"/>
                  <a:pt x="743145" y="3276649"/>
                </a:cubicBezTo>
                <a:cubicBezTo>
                  <a:pt x="727617" y="3258687"/>
                  <a:pt x="697720" y="3247099"/>
                  <a:pt x="716145" y="3222764"/>
                </a:cubicBezTo>
                <a:cubicBezTo>
                  <a:pt x="714407" y="3217434"/>
                  <a:pt x="704557" y="3220331"/>
                  <a:pt x="704557" y="3213609"/>
                </a:cubicBezTo>
                <a:cubicBezTo>
                  <a:pt x="689145" y="3211408"/>
                  <a:pt x="694591" y="3225198"/>
                  <a:pt x="688913" y="3230296"/>
                </a:cubicBezTo>
                <a:cubicBezTo>
                  <a:pt x="676050" y="3216970"/>
                  <a:pt x="700501" y="3191592"/>
                  <a:pt x="731210" y="3195532"/>
                </a:cubicBezTo>
                <a:cubicBezTo>
                  <a:pt x="725531" y="3177802"/>
                  <a:pt x="705368" y="3175485"/>
                  <a:pt x="679179" y="3179540"/>
                </a:cubicBezTo>
                <a:cubicBezTo>
                  <a:pt x="661449" y="3173167"/>
                  <a:pt x="703051" y="3173051"/>
                  <a:pt x="712321" y="3171776"/>
                </a:cubicBezTo>
                <a:cubicBezTo>
                  <a:pt x="703862" y="3162506"/>
                  <a:pt x="677557" y="3171776"/>
                  <a:pt x="666780" y="3165287"/>
                </a:cubicBezTo>
                <a:cubicBezTo>
                  <a:pt x="668286" y="3153699"/>
                  <a:pt x="694128" y="3160999"/>
                  <a:pt x="705484" y="3156944"/>
                </a:cubicBezTo>
                <a:cubicBezTo>
                  <a:pt x="713596" y="3148716"/>
                  <a:pt x="731326" y="3129363"/>
                  <a:pt x="703398" y="3131682"/>
                </a:cubicBezTo>
                <a:cubicBezTo>
                  <a:pt x="703398" y="3122063"/>
                  <a:pt x="721592" y="3126583"/>
                  <a:pt x="718926" y="3115111"/>
                </a:cubicBezTo>
                <a:cubicBezTo>
                  <a:pt x="694012" y="3108969"/>
                  <a:pt x="734454" y="3098308"/>
                  <a:pt x="700965" y="3101321"/>
                </a:cubicBezTo>
                <a:cubicBezTo>
                  <a:pt x="702124" y="3094368"/>
                  <a:pt x="714523" y="3095990"/>
                  <a:pt x="722866" y="3094368"/>
                </a:cubicBezTo>
                <a:cubicBezTo>
                  <a:pt x="728429" y="3060762"/>
                  <a:pt x="689029" y="3075362"/>
                  <a:pt x="670140" y="3068178"/>
                </a:cubicBezTo>
                <a:cubicBezTo>
                  <a:pt x="673269" y="3056590"/>
                  <a:pt x="701196" y="3063544"/>
                  <a:pt x="714291" y="3059487"/>
                </a:cubicBezTo>
                <a:cubicBezTo>
                  <a:pt x="734338" y="3050796"/>
                  <a:pt x="711510" y="3038629"/>
                  <a:pt x="728544" y="3027619"/>
                </a:cubicBezTo>
                <a:cubicBezTo>
                  <a:pt x="724489" y="3016031"/>
                  <a:pt x="720317" y="3034456"/>
                  <a:pt x="711394" y="3024028"/>
                </a:cubicBezTo>
                <a:cubicBezTo>
                  <a:pt x="715234" y="3016051"/>
                  <a:pt x="720319" y="3008736"/>
                  <a:pt x="726459" y="3002358"/>
                </a:cubicBezTo>
                <a:cubicBezTo>
                  <a:pt x="708033" y="2987178"/>
                  <a:pt x="653569" y="2995869"/>
                  <a:pt x="719622" y="2987641"/>
                </a:cubicBezTo>
                <a:cubicBezTo>
                  <a:pt x="708033" y="2976053"/>
                  <a:pt x="680106" y="2982195"/>
                  <a:pt x="662608" y="2977096"/>
                </a:cubicBezTo>
                <a:cubicBezTo>
                  <a:pt x="677209" y="2965508"/>
                  <a:pt x="714523" y="2976285"/>
                  <a:pt x="735497" y="2976053"/>
                </a:cubicBezTo>
                <a:cubicBezTo>
                  <a:pt x="756356" y="2963886"/>
                  <a:pt x="746506" y="2950907"/>
                  <a:pt x="753459" y="2923559"/>
                </a:cubicBezTo>
                <a:cubicBezTo>
                  <a:pt x="738163" y="2911971"/>
                  <a:pt x="702124" y="2924950"/>
                  <a:pt x="692737" y="2933757"/>
                </a:cubicBezTo>
                <a:lnTo>
                  <a:pt x="694823" y="2959019"/>
                </a:lnTo>
                <a:cubicBezTo>
                  <a:pt x="680570" y="2954268"/>
                  <a:pt x="683235" y="2937928"/>
                  <a:pt x="692274" y="2928774"/>
                </a:cubicBezTo>
                <a:cubicBezTo>
                  <a:pt x="690072" y="2918345"/>
                  <a:pt x="667707" y="2929469"/>
                  <a:pt x="663651" y="2920894"/>
                </a:cubicBezTo>
                <a:cubicBezTo>
                  <a:pt x="692853" y="2937465"/>
                  <a:pt x="730167" y="2841747"/>
                  <a:pt x="699342" y="2810923"/>
                </a:cubicBezTo>
                <a:cubicBezTo>
                  <a:pt x="690188" y="2801652"/>
                  <a:pt x="665273" y="2820077"/>
                  <a:pt x="654496" y="2809532"/>
                </a:cubicBezTo>
                <a:cubicBezTo>
                  <a:pt x="650209" y="2805361"/>
                  <a:pt x="689261" y="2797944"/>
                  <a:pt x="698531" y="2800725"/>
                </a:cubicBezTo>
                <a:cubicBezTo>
                  <a:pt x="698531" y="2769322"/>
                  <a:pt x="669909" y="2769090"/>
                  <a:pt x="640591" y="2770017"/>
                </a:cubicBezTo>
                <a:cubicBezTo>
                  <a:pt x="640591" y="2758429"/>
                  <a:pt x="653685" y="2758429"/>
                  <a:pt x="667475" y="2757502"/>
                </a:cubicBezTo>
                <a:cubicBezTo>
                  <a:pt x="663651" y="2728647"/>
                  <a:pt x="618110" y="2744639"/>
                  <a:pt x="593311" y="2738265"/>
                </a:cubicBezTo>
                <a:cubicBezTo>
                  <a:pt x="628076" y="2734441"/>
                  <a:pt x="694939" y="2728416"/>
                  <a:pt x="689840" y="2689479"/>
                </a:cubicBezTo>
                <a:cubicBezTo>
                  <a:pt x="678252" y="2686814"/>
                  <a:pt x="695055" y="2681020"/>
                  <a:pt x="695287" y="2689479"/>
                </a:cubicBezTo>
                <a:cubicBezTo>
                  <a:pt x="728197" y="2681252"/>
                  <a:pt x="714986" y="2653556"/>
                  <a:pt x="730051" y="2640578"/>
                </a:cubicBezTo>
                <a:cubicBezTo>
                  <a:pt x="711858" y="2609000"/>
                  <a:pt x="715827" y="2586751"/>
                  <a:pt x="728704" y="2567500"/>
                </a:cubicBezTo>
                <a:lnTo>
                  <a:pt x="736651" y="2558548"/>
                </a:lnTo>
                <a:lnTo>
                  <a:pt x="709295" y="2562168"/>
                </a:lnTo>
                <a:cubicBezTo>
                  <a:pt x="688933" y="2566129"/>
                  <a:pt x="668775" y="2571332"/>
                  <a:pt x="648934" y="2577769"/>
                </a:cubicBezTo>
                <a:cubicBezTo>
                  <a:pt x="676746" y="2552739"/>
                  <a:pt x="611041" y="2568614"/>
                  <a:pt x="587054" y="2571975"/>
                </a:cubicBezTo>
                <a:cubicBezTo>
                  <a:pt x="579174" y="2564906"/>
                  <a:pt x="633406" y="2561662"/>
                  <a:pt x="638852" y="2548799"/>
                </a:cubicBezTo>
                <a:cubicBezTo>
                  <a:pt x="618226" y="2535820"/>
                  <a:pt x="540933" y="2547872"/>
                  <a:pt x="525173" y="2566529"/>
                </a:cubicBezTo>
                <a:cubicBezTo>
                  <a:pt x="518916" y="2566529"/>
                  <a:pt x="521349" y="2562009"/>
                  <a:pt x="524362" y="2561546"/>
                </a:cubicBezTo>
                <a:cubicBezTo>
                  <a:pt x="523435" y="2556795"/>
                  <a:pt x="517177" y="2558649"/>
                  <a:pt x="512774" y="2558301"/>
                </a:cubicBezTo>
                <a:cubicBezTo>
                  <a:pt x="510224" y="2547524"/>
                  <a:pt x="531662" y="2552971"/>
                  <a:pt x="539079" y="2549031"/>
                </a:cubicBezTo>
                <a:cubicBezTo>
                  <a:pt x="538268" y="2538022"/>
                  <a:pt x="519495" y="2549726"/>
                  <a:pt x="511152" y="2548219"/>
                </a:cubicBezTo>
                <a:cubicBezTo>
                  <a:pt x="536182" y="2529215"/>
                  <a:pt x="493769" y="2527477"/>
                  <a:pt x="470246" y="2534082"/>
                </a:cubicBezTo>
                <a:cubicBezTo>
                  <a:pt x="464104" y="2535472"/>
                  <a:pt x="524014" y="2501056"/>
                  <a:pt x="486353" y="2495494"/>
                </a:cubicBezTo>
                <a:cubicBezTo>
                  <a:pt x="501649" y="2484948"/>
                  <a:pt x="516019" y="2473592"/>
                  <a:pt x="518800" y="2454588"/>
                </a:cubicBezTo>
                <a:cubicBezTo>
                  <a:pt x="509413" y="2434308"/>
                  <a:pt x="485542" y="2432338"/>
                  <a:pt x="487744" y="2397690"/>
                </a:cubicBezTo>
                <a:cubicBezTo>
                  <a:pt x="474765" y="2392128"/>
                  <a:pt x="444868" y="2413566"/>
                  <a:pt x="418215" y="2413682"/>
                </a:cubicBezTo>
                <a:cubicBezTo>
                  <a:pt x="421807" y="2404063"/>
                  <a:pt x="435713" y="2402093"/>
                  <a:pt x="442898" y="2394329"/>
                </a:cubicBezTo>
                <a:cubicBezTo>
                  <a:pt x="426558" y="2377643"/>
                  <a:pt x="396545" y="2368024"/>
                  <a:pt x="412653" y="2342531"/>
                </a:cubicBezTo>
                <a:cubicBezTo>
                  <a:pt x="410451" y="2337316"/>
                  <a:pt x="401065" y="2340908"/>
                  <a:pt x="400253" y="2334187"/>
                </a:cubicBezTo>
                <a:cubicBezTo>
                  <a:pt x="385073" y="2333028"/>
                  <a:pt x="391331" y="2345775"/>
                  <a:pt x="386348" y="2351917"/>
                </a:cubicBezTo>
                <a:cubicBezTo>
                  <a:pt x="372790" y="2339518"/>
                  <a:pt x="394459" y="2312517"/>
                  <a:pt x="424936" y="2314835"/>
                </a:cubicBezTo>
                <a:cubicBezTo>
                  <a:pt x="418099" y="2297569"/>
                  <a:pt x="398168" y="2296642"/>
                  <a:pt x="373021" y="2302436"/>
                </a:cubicBezTo>
                <a:cubicBezTo>
                  <a:pt x="355292" y="2297337"/>
                  <a:pt x="396198" y="2294324"/>
                  <a:pt x="404773" y="2292354"/>
                </a:cubicBezTo>
                <a:cubicBezTo>
                  <a:pt x="395850" y="2283779"/>
                  <a:pt x="371167" y="2294904"/>
                  <a:pt x="359927" y="2289109"/>
                </a:cubicBezTo>
                <a:cubicBezTo>
                  <a:pt x="359927" y="2277521"/>
                  <a:pt x="386232" y="2282852"/>
                  <a:pt x="397009" y="2278101"/>
                </a:cubicBezTo>
                <a:cubicBezTo>
                  <a:pt x="404193" y="2269294"/>
                  <a:pt x="420185" y="2248899"/>
                  <a:pt x="393069" y="2253071"/>
                </a:cubicBezTo>
                <a:cubicBezTo>
                  <a:pt x="392142" y="2243452"/>
                  <a:pt x="410451" y="2246813"/>
                  <a:pt x="406974" y="2235457"/>
                </a:cubicBezTo>
                <a:cubicBezTo>
                  <a:pt x="382176" y="2231053"/>
                  <a:pt x="420880" y="2217727"/>
                  <a:pt x="388318" y="2222941"/>
                </a:cubicBezTo>
                <a:cubicBezTo>
                  <a:pt x="389013" y="2215873"/>
                  <a:pt x="401296" y="2216684"/>
                  <a:pt x="409292" y="2214482"/>
                </a:cubicBezTo>
                <a:cubicBezTo>
                  <a:pt x="412305" y="2180645"/>
                  <a:pt x="374528" y="2197911"/>
                  <a:pt x="355755" y="2192001"/>
                </a:cubicBezTo>
                <a:cubicBezTo>
                  <a:pt x="358073" y="2180413"/>
                  <a:pt x="385884" y="2185280"/>
                  <a:pt x="398399" y="2180413"/>
                </a:cubicBezTo>
                <a:cubicBezTo>
                  <a:pt x="417288" y="2170331"/>
                  <a:pt x="394112" y="2159786"/>
                  <a:pt x="409987" y="2147735"/>
                </a:cubicBezTo>
                <a:cubicBezTo>
                  <a:pt x="405236" y="2136842"/>
                  <a:pt x="402455" y="2155151"/>
                  <a:pt x="392953" y="2145301"/>
                </a:cubicBezTo>
                <a:cubicBezTo>
                  <a:pt x="396166" y="2136955"/>
                  <a:pt x="400619" y="2129142"/>
                  <a:pt x="406163" y="2122125"/>
                </a:cubicBezTo>
                <a:cubicBezTo>
                  <a:pt x="386927" y="2108335"/>
                  <a:pt x="334317" y="2120734"/>
                  <a:pt x="398283" y="2107988"/>
                </a:cubicBezTo>
                <a:cubicBezTo>
                  <a:pt x="385768" y="2097906"/>
                  <a:pt x="359232" y="2105322"/>
                  <a:pt x="341733" y="2101382"/>
                </a:cubicBezTo>
                <a:cubicBezTo>
                  <a:pt x="355176" y="2088751"/>
                  <a:pt x="392605" y="2096979"/>
                  <a:pt x="413000" y="2095356"/>
                </a:cubicBezTo>
                <a:cubicBezTo>
                  <a:pt x="432584" y="2081798"/>
                  <a:pt x="422039" y="2069515"/>
                  <a:pt x="426906" y="2041819"/>
                </a:cubicBezTo>
                <a:cubicBezTo>
                  <a:pt x="411030" y="2031506"/>
                  <a:pt x="376498" y="2046686"/>
                  <a:pt x="368038" y="2056189"/>
                </a:cubicBezTo>
                <a:lnTo>
                  <a:pt x="371863" y="2081219"/>
                </a:lnTo>
                <a:cubicBezTo>
                  <a:pt x="357609" y="2077395"/>
                  <a:pt x="358768" y="2060940"/>
                  <a:pt x="367227" y="2051090"/>
                </a:cubicBezTo>
                <a:cubicBezTo>
                  <a:pt x="364214" y="2041008"/>
                  <a:pt x="343240" y="2053523"/>
                  <a:pt x="338605" y="2045296"/>
                </a:cubicBezTo>
                <a:cubicBezTo>
                  <a:pt x="368386" y="2059781"/>
                  <a:pt x="397936" y="1961746"/>
                  <a:pt x="365489" y="1933123"/>
                </a:cubicBezTo>
                <a:cubicBezTo>
                  <a:pt x="355755" y="1924664"/>
                  <a:pt x="332695" y="1944711"/>
                  <a:pt x="321338" y="1934977"/>
                </a:cubicBezTo>
                <a:cubicBezTo>
                  <a:pt x="316819" y="1931037"/>
                  <a:pt x="355060" y="1920376"/>
                  <a:pt x="363867" y="1923389"/>
                </a:cubicBezTo>
                <a:cubicBezTo>
                  <a:pt x="361781" y="1891985"/>
                  <a:pt x="333506" y="1893724"/>
                  <a:pt x="304072" y="1896736"/>
                </a:cubicBezTo>
                <a:cubicBezTo>
                  <a:pt x="303261" y="1885148"/>
                  <a:pt x="315660" y="1883758"/>
                  <a:pt x="329682" y="1882367"/>
                </a:cubicBezTo>
                <a:cubicBezTo>
                  <a:pt x="323772" y="1853860"/>
                  <a:pt x="280201" y="1872981"/>
                  <a:pt x="255286" y="1868346"/>
                </a:cubicBezTo>
                <a:cubicBezTo>
                  <a:pt x="289124" y="1862204"/>
                  <a:pt x="354596" y="1851426"/>
                  <a:pt x="346600" y="1812954"/>
                </a:cubicBezTo>
                <a:cubicBezTo>
                  <a:pt x="335708" y="1811100"/>
                  <a:pt x="351236" y="1804263"/>
                  <a:pt x="352047" y="1812142"/>
                </a:cubicBezTo>
                <a:cubicBezTo>
                  <a:pt x="383914" y="1801714"/>
                  <a:pt x="368850" y="1775061"/>
                  <a:pt x="382987" y="1761039"/>
                </a:cubicBezTo>
                <a:cubicBezTo>
                  <a:pt x="341965" y="1701940"/>
                  <a:pt x="391562" y="1672507"/>
                  <a:pt x="423430" y="1631021"/>
                </a:cubicBezTo>
                <a:cubicBezTo>
                  <a:pt x="409176" y="1612828"/>
                  <a:pt x="379627" y="1614219"/>
                  <a:pt x="358189" y="1605180"/>
                </a:cubicBezTo>
                <a:cubicBezTo>
                  <a:pt x="398052" y="1556510"/>
                  <a:pt x="502460" y="1594403"/>
                  <a:pt x="542903" y="1540402"/>
                </a:cubicBezTo>
                <a:lnTo>
                  <a:pt x="597753" y="1533559"/>
                </a:lnTo>
                <a:lnTo>
                  <a:pt x="596684" y="1532623"/>
                </a:lnTo>
                <a:cubicBezTo>
                  <a:pt x="589022" y="1525655"/>
                  <a:pt x="579867" y="1520006"/>
                  <a:pt x="567815" y="1533216"/>
                </a:cubicBezTo>
                <a:cubicBezTo>
                  <a:pt x="559356" y="1523482"/>
                  <a:pt x="610576" y="1516530"/>
                  <a:pt x="626451" y="1508650"/>
                </a:cubicBezTo>
                <a:cubicBezTo>
                  <a:pt x="537392" y="1488094"/>
                  <a:pt x="444905" y="1487342"/>
                  <a:pt x="355523" y="1506448"/>
                </a:cubicBezTo>
                <a:cubicBezTo>
                  <a:pt x="388549" y="1483272"/>
                  <a:pt x="314965" y="1494860"/>
                  <a:pt x="288428" y="1495671"/>
                </a:cubicBezTo>
                <a:cubicBezTo>
                  <a:pt x="280664" y="1488139"/>
                  <a:pt x="340459" y="1489182"/>
                  <a:pt x="347527" y="1476435"/>
                </a:cubicBezTo>
                <a:cubicBezTo>
                  <a:pt x="326205" y="1461950"/>
                  <a:pt x="240453" y="1467628"/>
                  <a:pt x="221333" y="1484894"/>
                </a:cubicBezTo>
                <a:cubicBezTo>
                  <a:pt x="214496" y="1484315"/>
                  <a:pt x="217741" y="1480027"/>
                  <a:pt x="221333" y="1479795"/>
                </a:cubicBezTo>
                <a:cubicBezTo>
                  <a:pt x="221333" y="1474928"/>
                  <a:pt x="213801" y="1476319"/>
                  <a:pt x="209050" y="1475624"/>
                </a:cubicBezTo>
                <a:cubicBezTo>
                  <a:pt x="207311" y="1464615"/>
                  <a:pt x="230256" y="1471915"/>
                  <a:pt x="238715" y="1468555"/>
                </a:cubicBezTo>
                <a:cubicBezTo>
                  <a:pt x="238715" y="1456967"/>
                  <a:pt x="217277" y="1467628"/>
                  <a:pt x="208354" y="1465426"/>
                </a:cubicBezTo>
                <a:cubicBezTo>
                  <a:pt x="237556" y="1448507"/>
                  <a:pt x="191436" y="1443293"/>
                  <a:pt x="165015" y="1447928"/>
                </a:cubicBezTo>
                <a:cubicBezTo>
                  <a:pt x="158178" y="1448855"/>
                  <a:pt x="227243" y="1419537"/>
                  <a:pt x="186569" y="1410846"/>
                </a:cubicBezTo>
                <a:cubicBezTo>
                  <a:pt x="204530" y="1401460"/>
                  <a:pt x="221333" y="1391494"/>
                  <a:pt x="226316" y="1372605"/>
                </a:cubicBezTo>
                <a:cubicBezTo>
                  <a:pt x="218204" y="1351747"/>
                  <a:pt x="192363" y="1347807"/>
                  <a:pt x="198273" y="1313390"/>
                </a:cubicBezTo>
                <a:cubicBezTo>
                  <a:pt x="184715" y="1306785"/>
                  <a:pt x="149834" y="1325674"/>
                  <a:pt x="120632" y="1323588"/>
                </a:cubicBezTo>
                <a:cubicBezTo>
                  <a:pt x="125499" y="1314317"/>
                  <a:pt x="141027" y="1312927"/>
                  <a:pt x="149603" y="1306437"/>
                </a:cubicBezTo>
                <a:cubicBezTo>
                  <a:pt x="133495" y="1288360"/>
                  <a:pt x="101628" y="1276308"/>
                  <a:pt x="121907" y="1252205"/>
                </a:cubicBezTo>
                <a:cubicBezTo>
                  <a:pt x="120169" y="1246759"/>
                  <a:pt x="110319" y="1249540"/>
                  <a:pt x="109392" y="1242935"/>
                </a:cubicBezTo>
                <a:cubicBezTo>
                  <a:pt x="92937" y="1240385"/>
                  <a:pt x="98499" y="1254523"/>
                  <a:pt x="92357" y="1259390"/>
                </a:cubicBezTo>
                <a:cubicBezTo>
                  <a:pt x="78915" y="1245832"/>
                  <a:pt x="105336" y="1220801"/>
                  <a:pt x="138710" y="1225668"/>
                </a:cubicBezTo>
                <a:cubicBezTo>
                  <a:pt x="133032" y="1207823"/>
                  <a:pt x="111478" y="1205273"/>
                  <a:pt x="83550" y="1208981"/>
                </a:cubicBezTo>
                <a:cubicBezTo>
                  <a:pt x="64662" y="1202376"/>
                  <a:pt x="109160" y="1202840"/>
                  <a:pt x="119126" y="1201565"/>
                </a:cubicBezTo>
                <a:cubicBezTo>
                  <a:pt x="110203" y="1192179"/>
                  <a:pt x="82276" y="1201565"/>
                  <a:pt x="70572" y="1194612"/>
                </a:cubicBezTo>
                <a:cubicBezTo>
                  <a:pt x="72426" y="1183024"/>
                  <a:pt x="99890" y="1190556"/>
                  <a:pt x="112173" y="1186732"/>
                </a:cubicBezTo>
                <a:cubicBezTo>
                  <a:pt x="120980" y="1178505"/>
                  <a:pt x="140448" y="1159500"/>
                  <a:pt x="110435" y="1161470"/>
                </a:cubicBezTo>
                <a:cubicBezTo>
                  <a:pt x="110435" y="1151736"/>
                  <a:pt x="130019" y="1156487"/>
                  <a:pt x="127469" y="1145015"/>
                </a:cubicBezTo>
                <a:cubicBezTo>
                  <a:pt x="100817" y="1138526"/>
                  <a:pt x="144388" y="1128444"/>
                  <a:pt x="108465" y="1130993"/>
                </a:cubicBezTo>
                <a:cubicBezTo>
                  <a:pt x="109855" y="1124041"/>
                  <a:pt x="123182" y="1125779"/>
                  <a:pt x="131641" y="1124272"/>
                </a:cubicBezTo>
                <a:cubicBezTo>
                  <a:pt x="138478" y="1090783"/>
                  <a:pt x="95950" y="1104920"/>
                  <a:pt x="75786" y="1097388"/>
                </a:cubicBezTo>
                <a:cubicBezTo>
                  <a:pt x="79495" y="1085800"/>
                  <a:pt x="109160" y="1093216"/>
                  <a:pt x="123298" y="1089276"/>
                </a:cubicBezTo>
                <a:cubicBezTo>
                  <a:pt x="144852" y="1080817"/>
                  <a:pt x="120748" y="1068418"/>
                  <a:pt x="139289" y="1057641"/>
                </a:cubicBezTo>
                <a:cubicBezTo>
                  <a:pt x="135118" y="1046053"/>
                  <a:pt x="130251" y="1064362"/>
                  <a:pt x="120980" y="1053701"/>
                </a:cubicBezTo>
                <a:cubicBezTo>
                  <a:pt x="125424" y="1045782"/>
                  <a:pt x="131007" y="1038559"/>
                  <a:pt x="137551" y="1032263"/>
                </a:cubicBezTo>
                <a:cubicBezTo>
                  <a:pt x="118199" y="1016851"/>
                  <a:pt x="59679" y="1024962"/>
                  <a:pt x="130598" y="1017430"/>
                </a:cubicBezTo>
                <a:cubicBezTo>
                  <a:pt x="117967" y="1005842"/>
                  <a:pt x="88417" y="1011636"/>
                  <a:pt x="69761" y="1005842"/>
                </a:cubicBezTo>
                <a:cubicBezTo>
                  <a:pt x="85636" y="994254"/>
                  <a:pt x="125499" y="1005842"/>
                  <a:pt x="147864" y="1005842"/>
                </a:cubicBezTo>
                <a:cubicBezTo>
                  <a:pt x="170461" y="994254"/>
                  <a:pt x="160264" y="980696"/>
                  <a:pt x="168375" y="953580"/>
                </a:cubicBezTo>
                <a:cubicBezTo>
                  <a:pt x="152268" y="941992"/>
                  <a:pt x="113216" y="954275"/>
                  <a:pt x="103018" y="962966"/>
                </a:cubicBezTo>
                <a:cubicBezTo>
                  <a:pt x="103598" y="971425"/>
                  <a:pt x="104061" y="979885"/>
                  <a:pt x="104641" y="988228"/>
                </a:cubicBezTo>
                <a:cubicBezTo>
                  <a:pt x="89460" y="983245"/>
                  <a:pt x="93053" y="967022"/>
                  <a:pt x="102671" y="957867"/>
                </a:cubicBezTo>
                <a:cubicBezTo>
                  <a:pt x="100469" y="947554"/>
                  <a:pt x="76366" y="957867"/>
                  <a:pt x="72194" y="949756"/>
                </a:cubicBezTo>
                <a:cubicBezTo>
                  <a:pt x="103134" y="966674"/>
                  <a:pt x="145315" y="871304"/>
                  <a:pt x="112984" y="840132"/>
                </a:cubicBezTo>
                <a:cubicBezTo>
                  <a:pt x="103366" y="830862"/>
                  <a:pt x="76250" y="848939"/>
                  <a:pt x="64894" y="838278"/>
                </a:cubicBezTo>
                <a:cubicBezTo>
                  <a:pt x="60374" y="833990"/>
                  <a:pt x="103018" y="826690"/>
                  <a:pt x="112289" y="829935"/>
                </a:cubicBezTo>
                <a:cubicBezTo>
                  <a:pt x="112868" y="799574"/>
                  <a:pt x="82044" y="798763"/>
                  <a:pt x="49945" y="799574"/>
                </a:cubicBezTo>
                <a:cubicBezTo>
                  <a:pt x="49945" y="787986"/>
                  <a:pt x="64314" y="787986"/>
                  <a:pt x="79147" y="787986"/>
                </a:cubicBezTo>
                <a:cubicBezTo>
                  <a:pt x="75671" y="759015"/>
                  <a:pt x="26421" y="774428"/>
                  <a:pt x="0" y="767706"/>
                </a:cubicBezTo>
                <a:cubicBezTo>
                  <a:pt x="37198" y="764346"/>
                  <a:pt x="109276" y="759131"/>
                  <a:pt x="104293" y="720079"/>
                </a:cubicBezTo>
                <a:cubicBezTo>
                  <a:pt x="92705" y="717414"/>
                  <a:pt x="110203" y="711852"/>
                  <a:pt x="110203" y="720079"/>
                </a:cubicBezTo>
                <a:cubicBezTo>
                  <a:pt x="145663" y="712315"/>
                  <a:pt x="132105" y="684504"/>
                  <a:pt x="148907" y="671641"/>
                </a:cubicBezTo>
                <a:cubicBezTo>
                  <a:pt x="111362" y="608602"/>
                  <a:pt x="168028" y="583340"/>
                  <a:pt x="206500" y="544635"/>
                </a:cubicBezTo>
                <a:cubicBezTo>
                  <a:pt x="193058" y="525399"/>
                  <a:pt x="160959" y="524240"/>
                  <a:pt x="138826" y="513579"/>
                </a:cubicBezTo>
                <a:cubicBezTo>
                  <a:pt x="186569" y="468502"/>
                  <a:pt x="295613" y="514854"/>
                  <a:pt x="344399" y="463982"/>
                </a:cubicBezTo>
                <a:cubicBezTo>
                  <a:pt x="448692" y="466995"/>
                  <a:pt x="586938" y="454712"/>
                  <a:pt x="670140" y="425857"/>
                </a:cubicBezTo>
                <a:lnTo>
                  <a:pt x="666783" y="420947"/>
                </a:lnTo>
                <a:lnTo>
                  <a:pt x="793362" y="411974"/>
                </a:lnTo>
                <a:cubicBezTo>
                  <a:pt x="951789" y="407020"/>
                  <a:pt x="1123873" y="415167"/>
                  <a:pt x="1295434" y="394570"/>
                </a:cubicBezTo>
                <a:cubicBezTo>
                  <a:pt x="1341207" y="391093"/>
                  <a:pt x="1266580" y="405115"/>
                  <a:pt x="1266116" y="401870"/>
                </a:cubicBezTo>
                <a:cubicBezTo>
                  <a:pt x="1268434" y="418441"/>
                  <a:pt x="1339701" y="394917"/>
                  <a:pt x="1325563" y="397235"/>
                </a:cubicBezTo>
                <a:cubicBezTo>
                  <a:pt x="1408222" y="384853"/>
                  <a:pt x="1491453" y="376654"/>
                  <a:pt x="1574939" y="372668"/>
                </a:cubicBezTo>
                <a:cubicBezTo>
                  <a:pt x="1576909" y="361080"/>
                  <a:pt x="1565785" y="363629"/>
                  <a:pt x="1556282" y="363861"/>
                </a:cubicBezTo>
                <a:cubicBezTo>
                  <a:pt x="1786770" y="324693"/>
                  <a:pt x="2147276" y="317509"/>
                  <a:pt x="2344273" y="263740"/>
                </a:cubicBezTo>
                <a:lnTo>
                  <a:pt x="2345084" y="273822"/>
                </a:lnTo>
                <a:cubicBezTo>
                  <a:pt x="2387497" y="248212"/>
                  <a:pt x="2449377" y="256208"/>
                  <a:pt x="2493065" y="251225"/>
                </a:cubicBezTo>
                <a:cubicBezTo>
                  <a:pt x="2415424" y="280427"/>
                  <a:pt x="2255045" y="285989"/>
                  <a:pt x="2150404" y="310440"/>
                </a:cubicBezTo>
                <a:cubicBezTo>
                  <a:pt x="2241139" y="313337"/>
                  <a:pt x="2360960" y="298041"/>
                  <a:pt x="2431068" y="297230"/>
                </a:cubicBezTo>
                <a:cubicBezTo>
                  <a:pt x="2366557" y="310585"/>
                  <a:pt x="2301198" y="319452"/>
                  <a:pt x="2235461" y="323766"/>
                </a:cubicBezTo>
                <a:cubicBezTo>
                  <a:pt x="2326544" y="337904"/>
                  <a:pt x="2434429" y="309281"/>
                  <a:pt x="2545443" y="302792"/>
                </a:cubicBezTo>
                <a:cubicBezTo>
                  <a:pt x="2522267" y="293058"/>
                  <a:pt x="2475914" y="306964"/>
                  <a:pt x="2443815" y="306268"/>
                </a:cubicBezTo>
                <a:cubicBezTo>
                  <a:pt x="2466991" y="276719"/>
                  <a:pt x="2508477" y="284598"/>
                  <a:pt x="2537679" y="283092"/>
                </a:cubicBezTo>
                <a:cubicBezTo>
                  <a:pt x="2814287" y="269302"/>
                  <a:pt x="3079886" y="226542"/>
                  <a:pt x="3346412" y="198035"/>
                </a:cubicBezTo>
                <a:cubicBezTo>
                  <a:pt x="3364374" y="196065"/>
                  <a:pt x="3381177" y="186447"/>
                  <a:pt x="3399138" y="183203"/>
                </a:cubicBezTo>
                <a:cubicBezTo>
                  <a:pt x="3619312" y="139631"/>
                  <a:pt x="3862662" y="148438"/>
                  <a:pt x="4079128" y="128507"/>
                </a:cubicBezTo>
                <a:cubicBezTo>
                  <a:pt x="4078549" y="123524"/>
                  <a:pt x="4071480" y="125146"/>
                  <a:pt x="4066729" y="124451"/>
                </a:cubicBezTo>
                <a:cubicBezTo>
                  <a:pt x="4122004" y="112863"/>
                  <a:pt x="4205207" y="118077"/>
                  <a:pt x="4256310" y="92468"/>
                </a:cubicBezTo>
                <a:cubicBezTo>
                  <a:pt x="4249125" y="76592"/>
                  <a:pt x="4205091" y="114949"/>
                  <a:pt x="4201730" y="87021"/>
                </a:cubicBezTo>
                <a:cubicBezTo>
                  <a:pt x="4220503" y="91773"/>
                  <a:pt x="4262104" y="77635"/>
                  <a:pt x="4297101" y="78562"/>
                </a:cubicBezTo>
                <a:cubicBezTo>
                  <a:pt x="4297101" y="57819"/>
                  <a:pt x="4284469" y="77056"/>
                  <a:pt x="4272765" y="75665"/>
                </a:cubicBezTo>
                <a:cubicBezTo>
                  <a:pt x="4293624" y="54922"/>
                  <a:pt x="4315989" y="59789"/>
                  <a:pt x="4348088" y="43566"/>
                </a:cubicBezTo>
                <a:cubicBezTo>
                  <a:pt x="4349595" y="34759"/>
                  <a:pt x="4342641" y="34411"/>
                  <a:pt x="4335341" y="34527"/>
                </a:cubicBezTo>
                <a:cubicBezTo>
                  <a:pt x="4336529" y="30819"/>
                  <a:pt x="4338709" y="28907"/>
                  <a:pt x="4341474" y="28090"/>
                </a:cubicBezTo>
                <a:close/>
                <a:moveTo>
                  <a:pt x="4217215" y="27015"/>
                </a:moveTo>
                <a:cubicBezTo>
                  <a:pt x="4236335" y="23664"/>
                  <a:pt x="4268883" y="33919"/>
                  <a:pt x="4287482" y="33484"/>
                </a:cubicBezTo>
                <a:cubicBezTo>
                  <a:pt x="4265813" y="49824"/>
                  <a:pt x="4237421" y="25604"/>
                  <a:pt x="4203585" y="35802"/>
                </a:cubicBezTo>
                <a:cubicBezTo>
                  <a:pt x="4205960" y="30761"/>
                  <a:pt x="4210842" y="28132"/>
                  <a:pt x="4217215" y="27015"/>
                </a:cubicBezTo>
                <a:close/>
                <a:moveTo>
                  <a:pt x="4473797" y="270"/>
                </a:moveTo>
                <a:cubicBezTo>
                  <a:pt x="4484574" y="2247"/>
                  <a:pt x="4500761" y="14393"/>
                  <a:pt x="4514145" y="13437"/>
                </a:cubicBezTo>
                <a:cubicBezTo>
                  <a:pt x="4510669" y="31978"/>
                  <a:pt x="4482278" y="3239"/>
                  <a:pt x="4478801" y="21780"/>
                </a:cubicBezTo>
                <a:cubicBezTo>
                  <a:pt x="4462115" y="18652"/>
                  <a:pt x="4488767" y="2081"/>
                  <a:pt x="4465128" y="2544"/>
                </a:cubicBezTo>
                <a:cubicBezTo>
                  <a:pt x="4467214" y="82"/>
                  <a:pt x="4470205" y="-389"/>
                  <a:pt x="4473797" y="270"/>
                </a:cubicBezTo>
                <a:close/>
              </a:path>
            </a:pathLst>
          </a:custGeom>
          <a:blipFill dpi="0" rotWithShape="0">
            <a:blip r:embed="rId16"/>
            <a:srcRect/>
            <a:stretch>
              <a:fillRect t="-10000" b="-10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59" name="组合 258"/>
          <p:cNvGrpSpPr/>
          <p:nvPr>
            <p:custDataLst>
              <p:tags r:id="rId17"/>
            </p:custDataLst>
          </p:nvPr>
        </p:nvGrpSpPr>
        <p:grpSpPr>
          <a:xfrm>
            <a:off x="334010" y="4057015"/>
            <a:ext cx="3483610" cy="2647950"/>
            <a:chOff x="615447" y="4086860"/>
            <a:chExt cx="3409687" cy="2514600"/>
          </a:xfrm>
        </p:grpSpPr>
        <p:sp>
          <p:nvSpPr>
            <p:cNvPr id="260" name="PA-任意多边形 21"/>
            <p:cNvSpPr/>
            <p:nvPr>
              <p:custDataLst>
                <p:tags r:id="rId18"/>
              </p:custDataLst>
            </p:nvPr>
          </p:nvSpPr>
          <p:spPr>
            <a:xfrm>
              <a:off x="615447" y="4230560"/>
              <a:ext cx="3409687" cy="2074315"/>
            </a:xfrm>
            <a:custGeom>
              <a:avLst/>
              <a:gdLst/>
              <a:ahLst/>
              <a:cxnLst/>
              <a:rect l="0" t="0" r="0" b="0"/>
              <a:pathLst>
                <a:path w="11565256" h="7035675">
                  <a:moveTo>
                    <a:pt x="11495532" y="5194300"/>
                  </a:moveTo>
                  <a:cubicBezTo>
                    <a:pt x="11468906" y="5180661"/>
                    <a:pt x="11440190" y="5171562"/>
                    <a:pt x="11410569" y="5167376"/>
                  </a:cubicBezTo>
                  <a:cubicBezTo>
                    <a:pt x="11395963" y="5164709"/>
                    <a:pt x="11380724" y="5162804"/>
                    <a:pt x="11365357" y="5160899"/>
                  </a:cubicBezTo>
                  <a:lnTo>
                    <a:pt x="11366753" y="5159883"/>
                  </a:lnTo>
                  <a:cubicBezTo>
                    <a:pt x="11354053" y="5150358"/>
                    <a:pt x="11333987" y="5149723"/>
                    <a:pt x="11311762" y="5152644"/>
                  </a:cubicBezTo>
                  <a:cubicBezTo>
                    <a:pt x="11286751" y="5148406"/>
                    <a:pt x="11262679" y="5139809"/>
                    <a:pt x="11240643" y="5127244"/>
                  </a:cubicBezTo>
                  <a:cubicBezTo>
                    <a:pt x="11191621" y="5097907"/>
                    <a:pt x="11161140" y="5089144"/>
                    <a:pt x="11109960" y="5118227"/>
                  </a:cubicBezTo>
                  <a:cubicBezTo>
                    <a:pt x="11098869" y="5106561"/>
                    <a:pt x="11088997" y="5093795"/>
                    <a:pt x="11080496" y="5080127"/>
                  </a:cubicBezTo>
                  <a:cubicBezTo>
                    <a:pt x="11097809" y="5069355"/>
                    <a:pt x="11119615" y="5068868"/>
                    <a:pt x="11137391" y="5078857"/>
                  </a:cubicBezTo>
                  <a:cubicBezTo>
                    <a:pt x="11142218" y="5067173"/>
                    <a:pt x="11154410" y="5061712"/>
                    <a:pt x="11159871" y="5052060"/>
                  </a:cubicBezTo>
                  <a:cubicBezTo>
                    <a:pt x="11162919" y="5060950"/>
                    <a:pt x="11173460" y="5069586"/>
                    <a:pt x="11175746" y="5080381"/>
                  </a:cubicBezTo>
                  <a:cubicBezTo>
                    <a:pt x="11187727" y="5066209"/>
                    <a:pt x="11207749" y="5061881"/>
                    <a:pt x="11224514" y="5069841"/>
                  </a:cubicBezTo>
                  <a:cubicBezTo>
                    <a:pt x="11224514" y="5063999"/>
                    <a:pt x="11226165" y="5057141"/>
                    <a:pt x="11226165" y="5051045"/>
                  </a:cubicBezTo>
                  <a:cubicBezTo>
                    <a:pt x="11234293" y="5052568"/>
                    <a:pt x="11243183" y="5053839"/>
                    <a:pt x="11252327" y="5055109"/>
                  </a:cubicBezTo>
                  <a:cubicBezTo>
                    <a:pt x="11262770" y="5064019"/>
                    <a:pt x="11274558" y="5071220"/>
                    <a:pt x="11287252" y="5076445"/>
                  </a:cubicBezTo>
                  <a:cubicBezTo>
                    <a:pt x="11290773" y="5071960"/>
                    <a:pt x="11294591" y="5067716"/>
                    <a:pt x="11298682" y="5063745"/>
                  </a:cubicBezTo>
                  <a:lnTo>
                    <a:pt x="11305921" y="5065396"/>
                  </a:lnTo>
                  <a:cubicBezTo>
                    <a:pt x="11306314" y="5062957"/>
                    <a:pt x="11306569" y="5060497"/>
                    <a:pt x="11306683" y="5058030"/>
                  </a:cubicBezTo>
                  <a:cubicBezTo>
                    <a:pt x="11322177" y="5064634"/>
                    <a:pt x="11337544" y="5076191"/>
                    <a:pt x="11352150" y="5080763"/>
                  </a:cubicBezTo>
                  <a:cubicBezTo>
                    <a:pt x="11350499" y="5062856"/>
                    <a:pt x="11360151" y="5061205"/>
                    <a:pt x="11363961" y="5047743"/>
                  </a:cubicBezTo>
                  <a:cubicBezTo>
                    <a:pt x="11373104" y="5054855"/>
                    <a:pt x="11389361" y="5055744"/>
                    <a:pt x="11396600" y="5060443"/>
                  </a:cubicBezTo>
                  <a:cubicBezTo>
                    <a:pt x="11394568" y="5052442"/>
                    <a:pt x="11395583" y="5043806"/>
                    <a:pt x="11393932" y="5036694"/>
                  </a:cubicBezTo>
                  <a:cubicBezTo>
                    <a:pt x="11405616" y="5032503"/>
                    <a:pt x="11402695" y="5034154"/>
                    <a:pt x="11409553" y="5026280"/>
                  </a:cubicBezTo>
                  <a:cubicBezTo>
                    <a:pt x="11430984" y="5021308"/>
                    <a:pt x="11453485" y="5024098"/>
                    <a:pt x="11473053" y="5034154"/>
                  </a:cubicBezTo>
                  <a:cubicBezTo>
                    <a:pt x="11473053" y="5029328"/>
                    <a:pt x="11473942" y="5024502"/>
                    <a:pt x="11474450" y="5019675"/>
                  </a:cubicBezTo>
                  <a:cubicBezTo>
                    <a:pt x="11480673" y="5022089"/>
                    <a:pt x="11499850" y="5021708"/>
                    <a:pt x="11507724" y="5025136"/>
                  </a:cubicBezTo>
                  <a:cubicBezTo>
                    <a:pt x="11497183" y="5013198"/>
                    <a:pt x="11499723" y="5001641"/>
                    <a:pt x="11495024" y="4991100"/>
                  </a:cubicBezTo>
                  <a:cubicBezTo>
                    <a:pt x="11505819" y="4992879"/>
                    <a:pt x="11520424" y="4985004"/>
                    <a:pt x="11529441" y="4985640"/>
                  </a:cubicBezTo>
                  <a:cubicBezTo>
                    <a:pt x="11526393" y="4953636"/>
                    <a:pt x="11408410" y="4958461"/>
                    <a:pt x="11372977" y="4955033"/>
                  </a:cubicBezTo>
                  <a:cubicBezTo>
                    <a:pt x="11354308" y="4953128"/>
                    <a:pt x="11320145" y="4961129"/>
                    <a:pt x="11299190" y="4953381"/>
                  </a:cubicBezTo>
                  <a:cubicBezTo>
                    <a:pt x="11299627" y="4952344"/>
                    <a:pt x="11300009" y="4951284"/>
                    <a:pt x="11300333" y="4950206"/>
                  </a:cubicBezTo>
                  <a:lnTo>
                    <a:pt x="11294111" y="4950968"/>
                  </a:lnTo>
                  <a:cubicBezTo>
                    <a:pt x="11291348" y="4949446"/>
                    <a:pt x="11288893" y="4947421"/>
                    <a:pt x="11286871" y="4944999"/>
                  </a:cubicBezTo>
                  <a:cubicBezTo>
                    <a:pt x="11263123" y="4915154"/>
                    <a:pt x="11328528" y="4897755"/>
                    <a:pt x="11351388" y="4878833"/>
                  </a:cubicBezTo>
                  <a:cubicBezTo>
                    <a:pt x="11311256" y="4864609"/>
                    <a:pt x="11268711" y="4869054"/>
                    <a:pt x="11227690" y="4853433"/>
                  </a:cubicBezTo>
                  <a:cubicBezTo>
                    <a:pt x="11232470" y="4842987"/>
                    <a:pt x="11243666" y="4837051"/>
                    <a:pt x="11254995" y="4838954"/>
                  </a:cubicBezTo>
                  <a:cubicBezTo>
                    <a:pt x="11254949" y="4830511"/>
                    <a:pt x="11252904" y="4822198"/>
                    <a:pt x="11249027" y="4814697"/>
                  </a:cubicBezTo>
                  <a:cubicBezTo>
                    <a:pt x="11262767" y="4819809"/>
                    <a:pt x="11271641" y="4833199"/>
                    <a:pt x="11270997" y="4847844"/>
                  </a:cubicBezTo>
                  <a:cubicBezTo>
                    <a:pt x="11293729" y="4839334"/>
                    <a:pt x="11318463" y="4837700"/>
                    <a:pt x="11342117" y="4843145"/>
                  </a:cubicBezTo>
                  <a:cubicBezTo>
                    <a:pt x="11339069" y="4836033"/>
                    <a:pt x="11340720" y="4821301"/>
                    <a:pt x="11338053" y="4814316"/>
                  </a:cubicBezTo>
                  <a:cubicBezTo>
                    <a:pt x="11344530" y="4814316"/>
                    <a:pt x="11350753" y="4813427"/>
                    <a:pt x="11357230" y="4812920"/>
                  </a:cubicBezTo>
                  <a:cubicBezTo>
                    <a:pt x="11353674" y="4805046"/>
                    <a:pt x="11355706" y="4793489"/>
                    <a:pt x="11349483" y="4784091"/>
                  </a:cubicBezTo>
                  <a:cubicBezTo>
                    <a:pt x="11387583" y="4780916"/>
                    <a:pt x="11444860" y="4824985"/>
                    <a:pt x="11468736" y="4792600"/>
                  </a:cubicBezTo>
                  <a:cubicBezTo>
                    <a:pt x="11485755" y="4810380"/>
                    <a:pt x="11508995" y="4804411"/>
                    <a:pt x="11522838" y="4783583"/>
                  </a:cubicBezTo>
                  <a:cubicBezTo>
                    <a:pt x="11509627" y="4771167"/>
                    <a:pt x="11494594" y="4760846"/>
                    <a:pt x="11478261" y="4752976"/>
                  </a:cubicBezTo>
                  <a:cubicBezTo>
                    <a:pt x="11482624" y="4747513"/>
                    <a:pt x="11487469" y="4742455"/>
                    <a:pt x="11492740" y="4737863"/>
                  </a:cubicBezTo>
                  <a:cubicBezTo>
                    <a:pt x="11466578" y="4715765"/>
                    <a:pt x="11494898" y="4701922"/>
                    <a:pt x="11509122" y="4677665"/>
                  </a:cubicBezTo>
                  <a:cubicBezTo>
                    <a:pt x="11457306" y="4674109"/>
                    <a:pt x="11428350" y="4690365"/>
                    <a:pt x="11383138" y="4706240"/>
                  </a:cubicBezTo>
                  <a:cubicBezTo>
                    <a:pt x="11323957" y="4727068"/>
                    <a:pt x="11308208" y="4713860"/>
                    <a:pt x="11262107" y="4682110"/>
                  </a:cubicBezTo>
                  <a:cubicBezTo>
                    <a:pt x="11236707" y="4664584"/>
                    <a:pt x="11205211" y="4639565"/>
                    <a:pt x="11174477" y="4620515"/>
                  </a:cubicBezTo>
                  <a:cubicBezTo>
                    <a:pt x="11181400" y="4616303"/>
                    <a:pt x="11185779" y="4608926"/>
                    <a:pt x="11186161" y="4600830"/>
                  </a:cubicBezTo>
                  <a:cubicBezTo>
                    <a:pt x="11189348" y="4599858"/>
                    <a:pt x="11192752" y="4599858"/>
                    <a:pt x="11195940" y="4600830"/>
                  </a:cubicBezTo>
                  <a:cubicBezTo>
                    <a:pt x="11212704" y="4604513"/>
                    <a:pt x="11218927" y="4620642"/>
                    <a:pt x="11234040" y="4628643"/>
                  </a:cubicBezTo>
                  <a:cubicBezTo>
                    <a:pt x="11237873" y="4622445"/>
                    <a:pt x="11240018" y="4615353"/>
                    <a:pt x="11240263" y="4608069"/>
                  </a:cubicBezTo>
                  <a:cubicBezTo>
                    <a:pt x="11245765" y="4610540"/>
                    <a:pt x="11251761" y="4611713"/>
                    <a:pt x="11257789" y="4611498"/>
                  </a:cubicBezTo>
                  <a:cubicBezTo>
                    <a:pt x="11256625" y="4600792"/>
                    <a:pt x="11257575" y="4589961"/>
                    <a:pt x="11260582" y="4579621"/>
                  </a:cubicBezTo>
                  <a:cubicBezTo>
                    <a:pt x="11278236" y="4584193"/>
                    <a:pt x="11315827" y="4591178"/>
                    <a:pt x="11329036" y="4580256"/>
                  </a:cubicBezTo>
                  <a:cubicBezTo>
                    <a:pt x="11335131" y="4575176"/>
                    <a:pt x="11327385" y="4569588"/>
                    <a:pt x="11337926" y="4564889"/>
                  </a:cubicBezTo>
                  <a:cubicBezTo>
                    <a:pt x="11344632" y="4564868"/>
                    <a:pt x="11351332" y="4565250"/>
                    <a:pt x="11357992" y="4566032"/>
                  </a:cubicBezTo>
                  <a:cubicBezTo>
                    <a:pt x="11367268" y="4566260"/>
                    <a:pt x="11376042" y="4561825"/>
                    <a:pt x="11381360" y="4554221"/>
                  </a:cubicBezTo>
                  <a:cubicBezTo>
                    <a:pt x="11356977" y="4540886"/>
                    <a:pt x="11327385" y="4550284"/>
                    <a:pt x="11300716" y="4548252"/>
                  </a:cubicBezTo>
                  <a:cubicBezTo>
                    <a:pt x="11285603" y="4547109"/>
                    <a:pt x="11225278" y="4525773"/>
                    <a:pt x="11234295" y="4502532"/>
                  </a:cubicBezTo>
                  <a:cubicBezTo>
                    <a:pt x="11243856" y="4505425"/>
                    <a:pt x="11253684" y="4507340"/>
                    <a:pt x="11263632" y="4508247"/>
                  </a:cubicBezTo>
                  <a:cubicBezTo>
                    <a:pt x="11277348" y="4509009"/>
                    <a:pt x="11271252" y="4505961"/>
                    <a:pt x="11282174" y="4502913"/>
                  </a:cubicBezTo>
                  <a:cubicBezTo>
                    <a:pt x="11295659" y="4499066"/>
                    <a:pt x="11308755" y="4493963"/>
                    <a:pt x="11321288" y="4487672"/>
                  </a:cubicBezTo>
                  <a:cubicBezTo>
                    <a:pt x="11324192" y="4493887"/>
                    <a:pt x="11327634" y="4499836"/>
                    <a:pt x="11331575" y="4505452"/>
                  </a:cubicBezTo>
                  <a:cubicBezTo>
                    <a:pt x="11343005" y="4499737"/>
                    <a:pt x="11343513" y="4496308"/>
                    <a:pt x="11356975" y="4499991"/>
                  </a:cubicBezTo>
                  <a:cubicBezTo>
                    <a:pt x="11367389" y="4503039"/>
                    <a:pt x="11372723" y="4512691"/>
                    <a:pt x="11383772" y="4512691"/>
                  </a:cubicBezTo>
                  <a:cubicBezTo>
                    <a:pt x="11380496" y="4505983"/>
                    <a:pt x="11378967" y="4498557"/>
                    <a:pt x="11379327" y="4491101"/>
                  </a:cubicBezTo>
                  <a:cubicBezTo>
                    <a:pt x="11388979" y="4492625"/>
                    <a:pt x="11397869" y="4497197"/>
                    <a:pt x="11407394" y="4492498"/>
                  </a:cubicBezTo>
                  <a:cubicBezTo>
                    <a:pt x="11393932" y="4467860"/>
                    <a:pt x="11418570" y="4474844"/>
                    <a:pt x="11432794" y="4469384"/>
                  </a:cubicBezTo>
                  <a:cubicBezTo>
                    <a:pt x="11430001" y="4456684"/>
                    <a:pt x="11439399" y="4460493"/>
                    <a:pt x="11442954" y="4453128"/>
                  </a:cubicBezTo>
                  <a:cubicBezTo>
                    <a:pt x="11446510" y="4445762"/>
                    <a:pt x="11444605" y="4440428"/>
                    <a:pt x="11447399" y="4434967"/>
                  </a:cubicBezTo>
                  <a:cubicBezTo>
                    <a:pt x="11452352" y="4425061"/>
                    <a:pt x="11468862" y="4421124"/>
                    <a:pt x="11453241" y="4411472"/>
                  </a:cubicBezTo>
                  <a:cubicBezTo>
                    <a:pt x="11447399" y="4407916"/>
                    <a:pt x="11430000" y="4412234"/>
                    <a:pt x="11424285" y="4413376"/>
                  </a:cubicBezTo>
                  <a:cubicBezTo>
                    <a:pt x="11412347" y="4415662"/>
                    <a:pt x="11400663" y="4418203"/>
                    <a:pt x="11389106" y="4420616"/>
                  </a:cubicBezTo>
                  <a:lnTo>
                    <a:pt x="11393805" y="4417568"/>
                  </a:lnTo>
                  <a:cubicBezTo>
                    <a:pt x="11360403" y="4392168"/>
                    <a:pt x="11275060" y="4429379"/>
                    <a:pt x="11237340" y="4430268"/>
                  </a:cubicBezTo>
                  <a:cubicBezTo>
                    <a:pt x="11234382" y="4430518"/>
                    <a:pt x="11231408" y="4430518"/>
                    <a:pt x="11228450" y="4430268"/>
                  </a:cubicBezTo>
                  <a:cubicBezTo>
                    <a:pt x="11217909" y="4427093"/>
                    <a:pt x="11209146" y="4421505"/>
                    <a:pt x="11209782" y="4411853"/>
                  </a:cubicBezTo>
                  <a:cubicBezTo>
                    <a:pt x="11210671" y="4398391"/>
                    <a:pt x="11246485" y="4379468"/>
                    <a:pt x="11229975" y="4363719"/>
                  </a:cubicBezTo>
                  <a:cubicBezTo>
                    <a:pt x="11219688" y="4353941"/>
                    <a:pt x="11187557" y="4372482"/>
                    <a:pt x="11173079" y="4366132"/>
                  </a:cubicBezTo>
                  <a:cubicBezTo>
                    <a:pt x="11155553" y="4358512"/>
                    <a:pt x="11147679" y="4340732"/>
                    <a:pt x="11129899" y="4330064"/>
                  </a:cubicBezTo>
                  <a:cubicBezTo>
                    <a:pt x="11134581" y="4329493"/>
                    <a:pt x="11139314" y="4329493"/>
                    <a:pt x="11143996" y="4330064"/>
                  </a:cubicBezTo>
                  <a:cubicBezTo>
                    <a:pt x="11147130" y="4332831"/>
                    <a:pt x="11150943" y="4334715"/>
                    <a:pt x="11155045" y="4335525"/>
                  </a:cubicBezTo>
                  <a:cubicBezTo>
                    <a:pt x="11156421" y="4335426"/>
                    <a:pt x="11157741" y="4334942"/>
                    <a:pt x="11158855" y="4334129"/>
                  </a:cubicBezTo>
                  <a:cubicBezTo>
                    <a:pt x="11160774" y="4334845"/>
                    <a:pt x="11162641" y="4335694"/>
                    <a:pt x="11164443" y="4336669"/>
                  </a:cubicBezTo>
                  <a:cubicBezTo>
                    <a:pt x="11165392" y="4334761"/>
                    <a:pt x="11166497" y="4332935"/>
                    <a:pt x="11167745" y="4331208"/>
                  </a:cubicBezTo>
                  <a:lnTo>
                    <a:pt x="11168888" y="4331208"/>
                  </a:lnTo>
                  <a:cubicBezTo>
                    <a:pt x="11176762" y="4332097"/>
                    <a:pt x="11183620" y="4339463"/>
                    <a:pt x="11192002" y="4340733"/>
                  </a:cubicBezTo>
                  <a:cubicBezTo>
                    <a:pt x="11192252" y="4333358"/>
                    <a:pt x="11191997" y="4325975"/>
                    <a:pt x="11191240" y="4318635"/>
                  </a:cubicBezTo>
                  <a:cubicBezTo>
                    <a:pt x="11196173" y="4324412"/>
                    <a:pt x="11199927" y="4331100"/>
                    <a:pt x="11202289" y="4338320"/>
                  </a:cubicBezTo>
                  <a:cubicBezTo>
                    <a:pt x="11214271" y="4324147"/>
                    <a:pt x="11234293" y="4319820"/>
                    <a:pt x="11251057" y="4327779"/>
                  </a:cubicBezTo>
                  <a:cubicBezTo>
                    <a:pt x="11250809" y="4324736"/>
                    <a:pt x="11250809" y="4321678"/>
                    <a:pt x="11251057" y="4318635"/>
                  </a:cubicBezTo>
                  <a:lnTo>
                    <a:pt x="11252074" y="4318635"/>
                  </a:lnTo>
                  <a:cubicBezTo>
                    <a:pt x="11252074" y="4316476"/>
                    <a:pt x="11253979" y="4312285"/>
                    <a:pt x="11253979" y="4309110"/>
                  </a:cubicBezTo>
                  <a:lnTo>
                    <a:pt x="11263758" y="4310634"/>
                  </a:lnTo>
                  <a:cubicBezTo>
                    <a:pt x="11274934" y="4316730"/>
                    <a:pt x="11281792" y="4330954"/>
                    <a:pt x="11295508" y="4317238"/>
                  </a:cubicBezTo>
                  <a:cubicBezTo>
                    <a:pt x="11299065" y="4322699"/>
                    <a:pt x="11300969" y="4329938"/>
                    <a:pt x="11304779" y="4335018"/>
                  </a:cubicBezTo>
                  <a:cubicBezTo>
                    <a:pt x="11312018" y="4345051"/>
                    <a:pt x="11318749" y="4342638"/>
                    <a:pt x="11324464" y="4347718"/>
                  </a:cubicBezTo>
                  <a:cubicBezTo>
                    <a:pt x="11330179" y="4352797"/>
                    <a:pt x="11334116" y="4365117"/>
                    <a:pt x="11338942" y="4367784"/>
                  </a:cubicBezTo>
                  <a:cubicBezTo>
                    <a:pt x="11343768" y="4370451"/>
                    <a:pt x="11349610" y="4364100"/>
                    <a:pt x="11355452" y="4366005"/>
                  </a:cubicBezTo>
                  <a:cubicBezTo>
                    <a:pt x="11361293" y="4367910"/>
                    <a:pt x="11365485" y="4378705"/>
                    <a:pt x="11372089" y="4380737"/>
                  </a:cubicBezTo>
                  <a:cubicBezTo>
                    <a:pt x="11378693" y="4382769"/>
                    <a:pt x="11382503" y="4377181"/>
                    <a:pt x="11386186" y="4377689"/>
                  </a:cubicBezTo>
                  <a:cubicBezTo>
                    <a:pt x="11399648" y="4379594"/>
                    <a:pt x="11415015" y="4392675"/>
                    <a:pt x="11422889" y="4373372"/>
                  </a:cubicBezTo>
                  <a:cubicBezTo>
                    <a:pt x="11434384" y="4380142"/>
                    <a:pt x="11448947" y="4378650"/>
                    <a:pt x="11458830" y="4369688"/>
                  </a:cubicBezTo>
                  <a:cubicBezTo>
                    <a:pt x="11466069" y="4360417"/>
                    <a:pt x="11460608" y="4348860"/>
                    <a:pt x="11472165" y="4342892"/>
                  </a:cubicBezTo>
                  <a:cubicBezTo>
                    <a:pt x="11480546" y="4338701"/>
                    <a:pt x="11502010" y="4342892"/>
                    <a:pt x="11511408" y="4342130"/>
                  </a:cubicBezTo>
                  <a:cubicBezTo>
                    <a:pt x="11509377" y="4335272"/>
                    <a:pt x="11507852" y="4327906"/>
                    <a:pt x="11506202" y="4320794"/>
                  </a:cubicBezTo>
                  <a:cubicBezTo>
                    <a:pt x="11537824" y="4325874"/>
                    <a:pt x="11478516" y="4268851"/>
                    <a:pt x="11468102" y="4263009"/>
                  </a:cubicBezTo>
                  <a:cubicBezTo>
                    <a:pt x="11441431" y="4249370"/>
                    <a:pt x="11412673" y="4240270"/>
                    <a:pt x="11383011" y="4236085"/>
                  </a:cubicBezTo>
                  <a:cubicBezTo>
                    <a:pt x="11361675" y="4232275"/>
                    <a:pt x="11339196" y="4229862"/>
                    <a:pt x="11316591" y="4226814"/>
                  </a:cubicBezTo>
                  <a:cubicBezTo>
                    <a:pt x="11321167" y="4221231"/>
                    <a:pt x="11324501" y="4214737"/>
                    <a:pt x="11326370" y="4207764"/>
                  </a:cubicBezTo>
                  <a:cubicBezTo>
                    <a:pt x="11308754" y="4209256"/>
                    <a:pt x="11291437" y="4213232"/>
                    <a:pt x="11274935" y="4219575"/>
                  </a:cubicBezTo>
                  <a:cubicBezTo>
                    <a:pt x="11253251" y="4215241"/>
                    <a:pt x="11232410" y="4207436"/>
                    <a:pt x="11213213" y="4196461"/>
                  </a:cubicBezTo>
                  <a:lnTo>
                    <a:pt x="11209276" y="4194175"/>
                  </a:lnTo>
                  <a:cubicBezTo>
                    <a:pt x="11211118" y="4183698"/>
                    <a:pt x="11211799" y="4173050"/>
                    <a:pt x="11211308" y="4162425"/>
                  </a:cubicBezTo>
                  <a:cubicBezTo>
                    <a:pt x="11222357" y="4165219"/>
                    <a:pt x="11239375" y="4158107"/>
                    <a:pt x="11250424" y="4160901"/>
                  </a:cubicBezTo>
                  <a:cubicBezTo>
                    <a:pt x="11250424" y="4154170"/>
                    <a:pt x="11250424" y="4147058"/>
                    <a:pt x="11250424" y="4140073"/>
                  </a:cubicBezTo>
                  <a:lnTo>
                    <a:pt x="11260330" y="4145026"/>
                  </a:lnTo>
                  <a:cubicBezTo>
                    <a:pt x="11264140" y="4138295"/>
                    <a:pt x="11272396" y="4133977"/>
                    <a:pt x="11276205" y="4124706"/>
                  </a:cubicBezTo>
                  <a:cubicBezTo>
                    <a:pt x="11292842" y="4131056"/>
                    <a:pt x="11309479" y="4144010"/>
                    <a:pt x="11325100" y="4148963"/>
                  </a:cubicBezTo>
                  <a:cubicBezTo>
                    <a:pt x="11323449" y="4131056"/>
                    <a:pt x="11333228" y="4129278"/>
                    <a:pt x="11336911" y="4115943"/>
                  </a:cubicBezTo>
                  <a:cubicBezTo>
                    <a:pt x="11346182" y="4123055"/>
                    <a:pt x="11362311" y="4123944"/>
                    <a:pt x="11369550" y="4128643"/>
                  </a:cubicBezTo>
                  <a:cubicBezTo>
                    <a:pt x="11367645" y="4120642"/>
                    <a:pt x="11368534" y="4112006"/>
                    <a:pt x="11367010" y="4104894"/>
                  </a:cubicBezTo>
                  <a:cubicBezTo>
                    <a:pt x="11378694" y="4100703"/>
                    <a:pt x="11375646" y="4102354"/>
                    <a:pt x="11382504" y="4094480"/>
                  </a:cubicBezTo>
                  <a:cubicBezTo>
                    <a:pt x="11403933" y="4089451"/>
                    <a:pt x="11426452" y="4092244"/>
                    <a:pt x="11446004" y="4102354"/>
                  </a:cubicBezTo>
                  <a:cubicBezTo>
                    <a:pt x="11446004" y="4097528"/>
                    <a:pt x="11447020" y="4092701"/>
                    <a:pt x="11447400" y="4087875"/>
                  </a:cubicBezTo>
                  <a:cubicBezTo>
                    <a:pt x="11453623" y="4090288"/>
                    <a:pt x="11472800" y="4089907"/>
                    <a:pt x="11480674" y="4093336"/>
                  </a:cubicBezTo>
                  <a:cubicBezTo>
                    <a:pt x="11470133" y="4081398"/>
                    <a:pt x="11472673" y="4069841"/>
                    <a:pt x="11467974" y="4059300"/>
                  </a:cubicBezTo>
                  <a:cubicBezTo>
                    <a:pt x="11478896" y="4061079"/>
                    <a:pt x="11493374" y="4053204"/>
                    <a:pt x="11502392" y="4053839"/>
                  </a:cubicBezTo>
                  <a:cubicBezTo>
                    <a:pt x="11499344" y="4021836"/>
                    <a:pt x="11381360" y="4026661"/>
                    <a:pt x="11345928" y="4023232"/>
                  </a:cubicBezTo>
                  <a:cubicBezTo>
                    <a:pt x="11322941" y="4020947"/>
                    <a:pt x="11276205" y="4033519"/>
                    <a:pt x="11259948" y="4013199"/>
                  </a:cubicBezTo>
                  <a:cubicBezTo>
                    <a:pt x="11236199" y="3983354"/>
                    <a:pt x="11301478" y="3965955"/>
                    <a:pt x="11324337" y="3947032"/>
                  </a:cubicBezTo>
                  <a:cubicBezTo>
                    <a:pt x="11278491" y="3930776"/>
                    <a:pt x="11229342" y="3938904"/>
                    <a:pt x="11182986" y="3913250"/>
                  </a:cubicBezTo>
                  <a:cubicBezTo>
                    <a:pt x="11176255" y="3909567"/>
                    <a:pt x="11166477" y="3904868"/>
                    <a:pt x="11157586" y="3899407"/>
                  </a:cubicBezTo>
                  <a:cubicBezTo>
                    <a:pt x="11172958" y="3894075"/>
                    <a:pt x="11187595" y="3886821"/>
                    <a:pt x="11201147" y="3877817"/>
                  </a:cubicBezTo>
                  <a:cubicBezTo>
                    <a:pt x="11201272" y="3878957"/>
                    <a:pt x="11201272" y="3880107"/>
                    <a:pt x="11201147" y="3881246"/>
                  </a:cubicBezTo>
                  <a:cubicBezTo>
                    <a:pt x="11211709" y="3878327"/>
                    <a:pt x="11223030" y="3880671"/>
                    <a:pt x="11231563" y="3887543"/>
                  </a:cubicBezTo>
                  <a:cubicBezTo>
                    <a:pt x="11240098" y="3894415"/>
                    <a:pt x="11244801" y="3904976"/>
                    <a:pt x="11244200" y="3915917"/>
                  </a:cubicBezTo>
                  <a:cubicBezTo>
                    <a:pt x="11266932" y="3907407"/>
                    <a:pt x="11291666" y="3905773"/>
                    <a:pt x="11315320" y="3911218"/>
                  </a:cubicBezTo>
                  <a:cubicBezTo>
                    <a:pt x="11312272" y="3904106"/>
                    <a:pt x="11314050" y="3889374"/>
                    <a:pt x="11311256" y="3882389"/>
                  </a:cubicBezTo>
                  <a:cubicBezTo>
                    <a:pt x="11317733" y="3882389"/>
                    <a:pt x="11323956" y="3881500"/>
                    <a:pt x="11330560" y="3880993"/>
                  </a:cubicBezTo>
                  <a:cubicBezTo>
                    <a:pt x="11326878" y="3873119"/>
                    <a:pt x="11328909" y="3861562"/>
                    <a:pt x="11322686" y="3852164"/>
                  </a:cubicBezTo>
                  <a:cubicBezTo>
                    <a:pt x="11360786" y="3848989"/>
                    <a:pt x="11418063" y="3893058"/>
                    <a:pt x="11442067" y="3860673"/>
                  </a:cubicBezTo>
                  <a:cubicBezTo>
                    <a:pt x="11458958" y="3878453"/>
                    <a:pt x="11482325" y="3872484"/>
                    <a:pt x="11496042" y="3851656"/>
                  </a:cubicBezTo>
                  <a:cubicBezTo>
                    <a:pt x="11484104" y="3837305"/>
                    <a:pt x="11466197" y="3830447"/>
                    <a:pt x="11451592" y="3821049"/>
                  </a:cubicBezTo>
                  <a:cubicBezTo>
                    <a:pt x="11455875" y="3815559"/>
                    <a:pt x="11460681" y="3810497"/>
                    <a:pt x="11465943" y="3805936"/>
                  </a:cubicBezTo>
                  <a:cubicBezTo>
                    <a:pt x="11440543" y="3783838"/>
                    <a:pt x="11468102" y="3769995"/>
                    <a:pt x="11482453" y="3745611"/>
                  </a:cubicBezTo>
                  <a:cubicBezTo>
                    <a:pt x="11465701" y="3744407"/>
                    <a:pt x="11448863" y="3745518"/>
                    <a:pt x="11432415" y="3748913"/>
                  </a:cubicBezTo>
                  <a:cubicBezTo>
                    <a:pt x="11420731" y="3725926"/>
                    <a:pt x="11445115" y="3732403"/>
                    <a:pt x="11458577" y="3727196"/>
                  </a:cubicBezTo>
                  <a:cubicBezTo>
                    <a:pt x="11455909" y="3714496"/>
                    <a:pt x="11465308" y="3718179"/>
                    <a:pt x="11468863" y="3710813"/>
                  </a:cubicBezTo>
                  <a:cubicBezTo>
                    <a:pt x="11472420" y="3703447"/>
                    <a:pt x="11470515" y="3698113"/>
                    <a:pt x="11473308" y="3692779"/>
                  </a:cubicBezTo>
                  <a:cubicBezTo>
                    <a:pt x="11478134" y="3682873"/>
                    <a:pt x="11494771" y="3678809"/>
                    <a:pt x="11479023" y="3669284"/>
                  </a:cubicBezTo>
                  <a:cubicBezTo>
                    <a:pt x="11473308" y="3665728"/>
                    <a:pt x="11455909" y="3670046"/>
                    <a:pt x="11450194" y="3671062"/>
                  </a:cubicBezTo>
                  <a:cubicBezTo>
                    <a:pt x="11392917" y="3681984"/>
                    <a:pt x="11342752" y="3698367"/>
                    <a:pt x="11282300" y="3692652"/>
                  </a:cubicBezTo>
                  <a:cubicBezTo>
                    <a:pt x="11268331" y="3691255"/>
                    <a:pt x="11234421" y="3688080"/>
                    <a:pt x="11235692" y="3669284"/>
                  </a:cubicBezTo>
                  <a:cubicBezTo>
                    <a:pt x="11236454" y="3655949"/>
                    <a:pt x="11272395" y="3637026"/>
                    <a:pt x="11255758" y="3621151"/>
                  </a:cubicBezTo>
                  <a:cubicBezTo>
                    <a:pt x="11245471" y="3611372"/>
                    <a:pt x="11213340" y="3630041"/>
                    <a:pt x="11198862" y="3623691"/>
                  </a:cubicBezTo>
                  <a:cubicBezTo>
                    <a:pt x="11178796" y="3614928"/>
                    <a:pt x="11171811" y="3591814"/>
                    <a:pt x="11146665" y="3583559"/>
                  </a:cubicBezTo>
                  <a:cubicBezTo>
                    <a:pt x="11156572" y="3569716"/>
                    <a:pt x="11169907" y="3592195"/>
                    <a:pt x="11180828" y="3592957"/>
                  </a:cubicBezTo>
                  <a:cubicBezTo>
                    <a:pt x="11184130" y="3592957"/>
                    <a:pt x="11187686" y="3587623"/>
                    <a:pt x="11195179" y="3588512"/>
                  </a:cubicBezTo>
                  <a:cubicBezTo>
                    <a:pt x="11202673" y="3589402"/>
                    <a:pt x="11210038" y="3596894"/>
                    <a:pt x="11218421" y="3598164"/>
                  </a:cubicBezTo>
                  <a:cubicBezTo>
                    <a:pt x="11219437" y="3589909"/>
                    <a:pt x="11216897" y="3581400"/>
                    <a:pt x="11217659" y="3572764"/>
                  </a:cubicBezTo>
                  <a:cubicBezTo>
                    <a:pt x="11233534" y="3574288"/>
                    <a:pt x="11243059" y="3579368"/>
                    <a:pt x="11248265" y="3562223"/>
                  </a:cubicBezTo>
                  <a:cubicBezTo>
                    <a:pt x="11259822" y="3564890"/>
                    <a:pt x="11267697" y="3574923"/>
                    <a:pt x="11279126" y="3575939"/>
                  </a:cubicBezTo>
                  <a:cubicBezTo>
                    <a:pt x="11279126" y="3573526"/>
                    <a:pt x="11281412" y="3568827"/>
                    <a:pt x="11281032" y="3565398"/>
                  </a:cubicBezTo>
                  <a:cubicBezTo>
                    <a:pt x="11299065" y="3565398"/>
                    <a:pt x="11305162" y="3591814"/>
                    <a:pt x="11322561" y="3574415"/>
                  </a:cubicBezTo>
                  <a:cubicBezTo>
                    <a:pt x="11326117" y="3580003"/>
                    <a:pt x="11328022" y="3587115"/>
                    <a:pt x="11331832" y="3592195"/>
                  </a:cubicBezTo>
                  <a:cubicBezTo>
                    <a:pt x="11338944" y="3602228"/>
                    <a:pt x="11345675" y="3599942"/>
                    <a:pt x="11351516" y="3604895"/>
                  </a:cubicBezTo>
                  <a:cubicBezTo>
                    <a:pt x="11357358" y="3609849"/>
                    <a:pt x="11361169" y="3622294"/>
                    <a:pt x="11365995" y="3624961"/>
                  </a:cubicBezTo>
                  <a:cubicBezTo>
                    <a:pt x="11370821" y="3627628"/>
                    <a:pt x="11376663" y="3621278"/>
                    <a:pt x="11382377" y="3623183"/>
                  </a:cubicBezTo>
                  <a:cubicBezTo>
                    <a:pt x="11388092" y="3625088"/>
                    <a:pt x="11392537" y="3635883"/>
                    <a:pt x="11399141" y="3637788"/>
                  </a:cubicBezTo>
                  <a:cubicBezTo>
                    <a:pt x="11405746" y="3639693"/>
                    <a:pt x="11409555" y="3634359"/>
                    <a:pt x="11413238" y="3634867"/>
                  </a:cubicBezTo>
                  <a:cubicBezTo>
                    <a:pt x="11426700" y="3636772"/>
                    <a:pt x="11442067" y="3649726"/>
                    <a:pt x="11449814" y="3630549"/>
                  </a:cubicBezTo>
                  <a:cubicBezTo>
                    <a:pt x="11461367" y="3637257"/>
                    <a:pt x="11475924" y="3635770"/>
                    <a:pt x="11485883" y="3626866"/>
                  </a:cubicBezTo>
                  <a:cubicBezTo>
                    <a:pt x="11492995" y="3617594"/>
                    <a:pt x="11487534" y="3606037"/>
                    <a:pt x="11498583" y="3600069"/>
                  </a:cubicBezTo>
                  <a:cubicBezTo>
                    <a:pt x="11506838" y="3595751"/>
                    <a:pt x="11528427" y="3600069"/>
                    <a:pt x="11537826" y="3599307"/>
                  </a:cubicBezTo>
                  <a:cubicBezTo>
                    <a:pt x="11535794" y="3592449"/>
                    <a:pt x="11534143" y="3585083"/>
                    <a:pt x="11532619" y="3577971"/>
                  </a:cubicBezTo>
                  <a:cubicBezTo>
                    <a:pt x="11564242" y="3583051"/>
                    <a:pt x="11504933" y="3525901"/>
                    <a:pt x="11494519" y="3520186"/>
                  </a:cubicBezTo>
                  <a:cubicBezTo>
                    <a:pt x="11467909" y="3506509"/>
                    <a:pt x="11439187" y="3497408"/>
                    <a:pt x="11409556" y="3493262"/>
                  </a:cubicBezTo>
                  <a:cubicBezTo>
                    <a:pt x="11394951" y="3490595"/>
                    <a:pt x="11379712" y="3488690"/>
                    <a:pt x="11364344" y="3486658"/>
                  </a:cubicBezTo>
                  <a:lnTo>
                    <a:pt x="11365741" y="3485769"/>
                  </a:lnTo>
                  <a:cubicBezTo>
                    <a:pt x="11353041" y="3476117"/>
                    <a:pt x="11332975" y="3475482"/>
                    <a:pt x="11310750" y="3478530"/>
                  </a:cubicBezTo>
                  <a:cubicBezTo>
                    <a:pt x="11285755" y="3474231"/>
                    <a:pt x="11261693" y="3465638"/>
                    <a:pt x="11239630" y="3453130"/>
                  </a:cubicBezTo>
                  <a:cubicBezTo>
                    <a:pt x="11190608" y="3423793"/>
                    <a:pt x="11160128" y="3415030"/>
                    <a:pt x="11108947" y="3444240"/>
                  </a:cubicBezTo>
                  <a:cubicBezTo>
                    <a:pt x="11097842" y="3432358"/>
                    <a:pt x="11087970" y="3419379"/>
                    <a:pt x="11079483" y="3405505"/>
                  </a:cubicBezTo>
                  <a:cubicBezTo>
                    <a:pt x="11096789" y="3394747"/>
                    <a:pt x="11118566" y="3394212"/>
                    <a:pt x="11136379" y="3404108"/>
                  </a:cubicBezTo>
                  <a:cubicBezTo>
                    <a:pt x="11141205" y="3392424"/>
                    <a:pt x="11153397" y="3386963"/>
                    <a:pt x="11158858" y="3377438"/>
                  </a:cubicBezTo>
                  <a:cubicBezTo>
                    <a:pt x="11161906" y="3386328"/>
                    <a:pt x="11172447" y="3394837"/>
                    <a:pt x="11174733" y="3405759"/>
                  </a:cubicBezTo>
                  <a:cubicBezTo>
                    <a:pt x="11186681" y="3391542"/>
                    <a:pt x="11206709" y="3387162"/>
                    <a:pt x="11223502" y="3395091"/>
                  </a:cubicBezTo>
                  <a:cubicBezTo>
                    <a:pt x="11223502" y="3389249"/>
                    <a:pt x="11225153" y="3382391"/>
                    <a:pt x="11225153" y="3376422"/>
                  </a:cubicBezTo>
                  <a:cubicBezTo>
                    <a:pt x="11233281" y="3377819"/>
                    <a:pt x="11242171" y="3379089"/>
                    <a:pt x="11251315" y="3380486"/>
                  </a:cubicBezTo>
                  <a:cubicBezTo>
                    <a:pt x="11261823" y="3389306"/>
                    <a:pt x="11273596" y="3396499"/>
                    <a:pt x="11286240" y="3401822"/>
                  </a:cubicBezTo>
                  <a:cubicBezTo>
                    <a:pt x="11289730" y="3397312"/>
                    <a:pt x="11293551" y="3393067"/>
                    <a:pt x="11297670" y="3389122"/>
                  </a:cubicBezTo>
                  <a:lnTo>
                    <a:pt x="11304909" y="3390773"/>
                  </a:lnTo>
                  <a:cubicBezTo>
                    <a:pt x="11305308" y="3388293"/>
                    <a:pt x="11305563" y="3385791"/>
                    <a:pt x="11305671" y="3383280"/>
                  </a:cubicBezTo>
                  <a:cubicBezTo>
                    <a:pt x="11321165" y="3390011"/>
                    <a:pt x="11336532" y="3401441"/>
                    <a:pt x="11351137" y="3406014"/>
                  </a:cubicBezTo>
                  <a:cubicBezTo>
                    <a:pt x="11349486" y="3388234"/>
                    <a:pt x="11359138" y="3386455"/>
                    <a:pt x="11362948" y="3373121"/>
                  </a:cubicBezTo>
                  <a:cubicBezTo>
                    <a:pt x="11372092" y="3380105"/>
                    <a:pt x="11388348" y="3381122"/>
                    <a:pt x="11395587" y="3385821"/>
                  </a:cubicBezTo>
                  <a:cubicBezTo>
                    <a:pt x="11393556" y="3377947"/>
                    <a:pt x="11394571" y="3369311"/>
                    <a:pt x="11392920" y="3362072"/>
                  </a:cubicBezTo>
                  <a:cubicBezTo>
                    <a:pt x="11404604" y="3357881"/>
                    <a:pt x="11401683" y="3359659"/>
                    <a:pt x="11408541" y="3351785"/>
                  </a:cubicBezTo>
                  <a:cubicBezTo>
                    <a:pt x="11429967" y="3346711"/>
                    <a:pt x="11452503" y="3349505"/>
                    <a:pt x="11472041" y="3359659"/>
                  </a:cubicBezTo>
                  <a:cubicBezTo>
                    <a:pt x="11472041" y="3354833"/>
                    <a:pt x="11473057" y="3350006"/>
                    <a:pt x="11473565" y="3345180"/>
                  </a:cubicBezTo>
                  <a:cubicBezTo>
                    <a:pt x="11479788" y="3347593"/>
                    <a:pt x="11498965" y="3347212"/>
                    <a:pt x="11506839" y="3350641"/>
                  </a:cubicBezTo>
                  <a:cubicBezTo>
                    <a:pt x="11496297" y="3338703"/>
                    <a:pt x="11498838" y="3327146"/>
                    <a:pt x="11494139" y="3316478"/>
                  </a:cubicBezTo>
                  <a:cubicBezTo>
                    <a:pt x="11504933" y="3318256"/>
                    <a:pt x="11519539" y="3310382"/>
                    <a:pt x="11528556" y="3311144"/>
                  </a:cubicBezTo>
                  <a:cubicBezTo>
                    <a:pt x="11525508" y="3279140"/>
                    <a:pt x="11407525" y="3283966"/>
                    <a:pt x="11372092" y="3280410"/>
                  </a:cubicBezTo>
                  <a:cubicBezTo>
                    <a:pt x="11353423" y="3278632"/>
                    <a:pt x="11319260" y="3286506"/>
                    <a:pt x="11298305" y="3278759"/>
                  </a:cubicBezTo>
                  <a:cubicBezTo>
                    <a:pt x="11298762" y="3277773"/>
                    <a:pt x="11299144" y="3276754"/>
                    <a:pt x="11299448" y="3275711"/>
                  </a:cubicBezTo>
                  <a:cubicBezTo>
                    <a:pt x="11297289" y="3275711"/>
                    <a:pt x="11295257" y="3275711"/>
                    <a:pt x="11293225" y="3276473"/>
                  </a:cubicBezTo>
                  <a:cubicBezTo>
                    <a:pt x="11290452" y="3274912"/>
                    <a:pt x="11287996" y="3272845"/>
                    <a:pt x="11285986" y="3270377"/>
                  </a:cubicBezTo>
                  <a:cubicBezTo>
                    <a:pt x="11262237" y="3240659"/>
                    <a:pt x="11327643" y="3223260"/>
                    <a:pt x="11350502" y="3204210"/>
                  </a:cubicBezTo>
                  <a:cubicBezTo>
                    <a:pt x="11310371" y="3190113"/>
                    <a:pt x="11267825" y="3194558"/>
                    <a:pt x="11226677" y="3178810"/>
                  </a:cubicBezTo>
                  <a:cubicBezTo>
                    <a:pt x="11231675" y="3168519"/>
                    <a:pt x="11242805" y="3162696"/>
                    <a:pt x="11254109" y="3164459"/>
                  </a:cubicBezTo>
                  <a:cubicBezTo>
                    <a:pt x="11254063" y="3156015"/>
                    <a:pt x="11252018" y="3147703"/>
                    <a:pt x="11248141" y="3140202"/>
                  </a:cubicBezTo>
                  <a:cubicBezTo>
                    <a:pt x="11261907" y="3145280"/>
                    <a:pt x="11270797" y="3158692"/>
                    <a:pt x="11270111" y="3173349"/>
                  </a:cubicBezTo>
                  <a:cubicBezTo>
                    <a:pt x="11292828" y="3164771"/>
                    <a:pt x="11317582" y="3163136"/>
                    <a:pt x="11341231" y="3168650"/>
                  </a:cubicBezTo>
                  <a:cubicBezTo>
                    <a:pt x="11338183" y="3161538"/>
                    <a:pt x="11339834" y="3146806"/>
                    <a:pt x="11337167" y="3139821"/>
                  </a:cubicBezTo>
                  <a:cubicBezTo>
                    <a:pt x="11343644" y="3139821"/>
                    <a:pt x="11349867" y="3138932"/>
                    <a:pt x="11356344" y="3138297"/>
                  </a:cubicBezTo>
                  <a:cubicBezTo>
                    <a:pt x="11352661" y="3130550"/>
                    <a:pt x="11354820" y="3118993"/>
                    <a:pt x="11348597" y="3109595"/>
                  </a:cubicBezTo>
                  <a:cubicBezTo>
                    <a:pt x="11386697" y="3106420"/>
                    <a:pt x="11443974" y="3150489"/>
                    <a:pt x="11467850" y="3118104"/>
                  </a:cubicBezTo>
                  <a:cubicBezTo>
                    <a:pt x="11484869" y="3135757"/>
                    <a:pt x="11508109" y="3129915"/>
                    <a:pt x="11521952" y="3109087"/>
                  </a:cubicBezTo>
                  <a:cubicBezTo>
                    <a:pt x="11508741" y="3096672"/>
                    <a:pt x="11493708" y="3086350"/>
                    <a:pt x="11477375" y="3078480"/>
                  </a:cubicBezTo>
                  <a:cubicBezTo>
                    <a:pt x="11481770" y="3073006"/>
                    <a:pt x="11486612" y="3067909"/>
                    <a:pt x="11491854" y="3063240"/>
                  </a:cubicBezTo>
                  <a:cubicBezTo>
                    <a:pt x="11465692" y="3041269"/>
                    <a:pt x="11494012" y="3027426"/>
                    <a:pt x="11508236" y="3003042"/>
                  </a:cubicBezTo>
                  <a:cubicBezTo>
                    <a:pt x="11456420" y="2999613"/>
                    <a:pt x="11427337" y="3015742"/>
                    <a:pt x="11382252" y="3031744"/>
                  </a:cubicBezTo>
                  <a:cubicBezTo>
                    <a:pt x="11323071" y="3052572"/>
                    <a:pt x="11307322" y="3039364"/>
                    <a:pt x="11261221" y="3007614"/>
                  </a:cubicBezTo>
                  <a:cubicBezTo>
                    <a:pt x="11235821" y="2990088"/>
                    <a:pt x="11204325" y="2965069"/>
                    <a:pt x="11173591" y="2946019"/>
                  </a:cubicBezTo>
                  <a:cubicBezTo>
                    <a:pt x="11184132" y="2937891"/>
                    <a:pt x="11188831" y="2928493"/>
                    <a:pt x="11182734" y="2916936"/>
                  </a:cubicBezTo>
                  <a:cubicBezTo>
                    <a:pt x="11173844" y="2919095"/>
                    <a:pt x="11157334" y="2922778"/>
                    <a:pt x="11136761" y="2926715"/>
                  </a:cubicBezTo>
                  <a:lnTo>
                    <a:pt x="11134602" y="2925699"/>
                  </a:lnTo>
                  <a:cubicBezTo>
                    <a:pt x="11122791" y="2921127"/>
                    <a:pt x="11083802" y="2922397"/>
                    <a:pt x="11055227" y="2915666"/>
                  </a:cubicBezTo>
                  <a:cubicBezTo>
                    <a:pt x="11065006" y="2915666"/>
                    <a:pt x="11072499" y="2909697"/>
                    <a:pt x="11073388" y="2892044"/>
                  </a:cubicBezTo>
                  <a:cubicBezTo>
                    <a:pt x="11076725" y="2892351"/>
                    <a:pt x="11080083" y="2892351"/>
                    <a:pt x="11083420" y="2892044"/>
                  </a:cubicBezTo>
                  <a:cubicBezTo>
                    <a:pt x="11084166" y="2893032"/>
                    <a:pt x="11084805" y="2894096"/>
                    <a:pt x="11085326" y="2895219"/>
                  </a:cubicBezTo>
                  <a:cubicBezTo>
                    <a:pt x="11086466" y="2893825"/>
                    <a:pt x="11087742" y="2892549"/>
                    <a:pt x="11089136" y="2891409"/>
                  </a:cubicBezTo>
                  <a:cubicBezTo>
                    <a:pt x="11091800" y="2891225"/>
                    <a:pt x="11094472" y="2891225"/>
                    <a:pt x="11097137" y="2891409"/>
                  </a:cubicBezTo>
                  <a:cubicBezTo>
                    <a:pt x="11096611" y="2889872"/>
                    <a:pt x="11096187" y="2888302"/>
                    <a:pt x="11095867" y="2886710"/>
                  </a:cubicBezTo>
                  <a:cubicBezTo>
                    <a:pt x="11098990" y="2884608"/>
                    <a:pt x="11101847" y="2882134"/>
                    <a:pt x="11104376" y="2879345"/>
                  </a:cubicBezTo>
                  <a:cubicBezTo>
                    <a:pt x="11104376" y="2886329"/>
                    <a:pt x="11111995" y="2898775"/>
                    <a:pt x="11111742" y="2908300"/>
                  </a:cubicBezTo>
                  <a:cubicBezTo>
                    <a:pt x="11127844" y="2906142"/>
                    <a:pt x="11143677" y="2902312"/>
                    <a:pt x="11158986" y="2896871"/>
                  </a:cubicBezTo>
                  <a:cubicBezTo>
                    <a:pt x="11151435" y="2896898"/>
                    <a:pt x="11144017" y="2894880"/>
                    <a:pt x="11137522" y="2891029"/>
                  </a:cubicBezTo>
                  <a:cubicBezTo>
                    <a:pt x="11142067" y="2888902"/>
                    <a:pt x="11146988" y="2887693"/>
                    <a:pt x="11152001" y="2887473"/>
                  </a:cubicBezTo>
                  <a:cubicBezTo>
                    <a:pt x="11131807" y="2880234"/>
                    <a:pt x="11129521" y="2859533"/>
                    <a:pt x="11118219" y="2848357"/>
                  </a:cubicBezTo>
                  <a:lnTo>
                    <a:pt x="11122410" y="2846579"/>
                  </a:lnTo>
                  <a:cubicBezTo>
                    <a:pt x="11118219" y="2833879"/>
                    <a:pt x="11110599" y="2829434"/>
                    <a:pt x="11101074" y="2830196"/>
                  </a:cubicBezTo>
                  <a:cubicBezTo>
                    <a:pt x="11104652" y="2825644"/>
                    <a:pt x="11108940" y="2821698"/>
                    <a:pt x="11113774" y="2818511"/>
                  </a:cubicBezTo>
                  <a:cubicBezTo>
                    <a:pt x="11140318" y="2833878"/>
                    <a:pt x="11170543" y="2822702"/>
                    <a:pt x="11197086" y="2814702"/>
                  </a:cubicBezTo>
                  <a:cubicBezTo>
                    <a:pt x="11200007" y="2817749"/>
                    <a:pt x="11203309" y="2824608"/>
                    <a:pt x="11205595" y="2827402"/>
                  </a:cubicBezTo>
                  <a:cubicBezTo>
                    <a:pt x="11230233" y="2822703"/>
                    <a:pt x="11254998" y="2833117"/>
                    <a:pt x="11266174" y="2805685"/>
                  </a:cubicBezTo>
                  <a:cubicBezTo>
                    <a:pt x="11295004" y="2820290"/>
                    <a:pt x="11364599" y="2762251"/>
                    <a:pt x="11393174" y="2744217"/>
                  </a:cubicBezTo>
                  <a:cubicBezTo>
                    <a:pt x="11359773" y="2718817"/>
                    <a:pt x="11274430" y="2756028"/>
                    <a:pt x="11236710" y="2756917"/>
                  </a:cubicBezTo>
                  <a:cubicBezTo>
                    <a:pt x="11187307" y="2758187"/>
                    <a:pt x="11133205" y="2708022"/>
                    <a:pt x="11106917" y="2664207"/>
                  </a:cubicBezTo>
                  <a:cubicBezTo>
                    <a:pt x="11124206" y="2653395"/>
                    <a:pt x="11146013" y="2652859"/>
                    <a:pt x="11163812" y="2662810"/>
                  </a:cubicBezTo>
                  <a:cubicBezTo>
                    <a:pt x="11168638" y="2651126"/>
                    <a:pt x="11180704" y="2645665"/>
                    <a:pt x="11186292" y="2636013"/>
                  </a:cubicBezTo>
                  <a:cubicBezTo>
                    <a:pt x="11189339" y="2645030"/>
                    <a:pt x="11199881" y="2653539"/>
                    <a:pt x="11202167" y="2664461"/>
                  </a:cubicBezTo>
                  <a:cubicBezTo>
                    <a:pt x="11214115" y="2650244"/>
                    <a:pt x="11234142" y="2645863"/>
                    <a:pt x="11250935" y="2653793"/>
                  </a:cubicBezTo>
                  <a:cubicBezTo>
                    <a:pt x="11250935" y="2647951"/>
                    <a:pt x="11252459" y="2641093"/>
                    <a:pt x="11252586" y="2634997"/>
                  </a:cubicBezTo>
                  <a:cubicBezTo>
                    <a:pt x="11276589" y="2639315"/>
                    <a:pt x="11306053" y="2641982"/>
                    <a:pt x="11332215" y="2648967"/>
                  </a:cubicBezTo>
                  <a:cubicBezTo>
                    <a:pt x="11333803" y="2641087"/>
                    <a:pt x="11333803" y="2632970"/>
                    <a:pt x="11332215" y="2625091"/>
                  </a:cubicBezTo>
                  <a:cubicBezTo>
                    <a:pt x="11310555" y="2625812"/>
                    <a:pt x="11289881" y="2616019"/>
                    <a:pt x="11276716" y="2598802"/>
                  </a:cubicBezTo>
                  <a:cubicBezTo>
                    <a:pt x="11280273" y="2592198"/>
                    <a:pt x="11282685" y="2597405"/>
                    <a:pt x="11286749" y="2593087"/>
                  </a:cubicBezTo>
                  <a:cubicBezTo>
                    <a:pt x="11292210" y="2567687"/>
                    <a:pt x="11319896" y="2563115"/>
                    <a:pt x="11327516" y="2534032"/>
                  </a:cubicBezTo>
                  <a:cubicBezTo>
                    <a:pt x="11255380" y="2538985"/>
                    <a:pt x="11202040" y="2596770"/>
                    <a:pt x="11120887" y="2588896"/>
                  </a:cubicBezTo>
                  <a:cubicBezTo>
                    <a:pt x="11079358" y="2584959"/>
                    <a:pt x="11031987" y="2557527"/>
                    <a:pt x="11031352" y="2536572"/>
                  </a:cubicBezTo>
                  <a:cubicBezTo>
                    <a:pt x="11033929" y="2533090"/>
                    <a:pt x="11035864" y="2529176"/>
                    <a:pt x="11037067" y="2525015"/>
                  </a:cubicBezTo>
                  <a:cubicBezTo>
                    <a:pt x="11044941" y="2518284"/>
                    <a:pt x="11061324" y="2513458"/>
                    <a:pt x="11089646" y="2512315"/>
                  </a:cubicBezTo>
                  <a:cubicBezTo>
                    <a:pt x="11089646" y="2509394"/>
                    <a:pt x="11090789" y="2506473"/>
                    <a:pt x="11091424" y="2503552"/>
                  </a:cubicBezTo>
                  <a:cubicBezTo>
                    <a:pt x="11112505" y="2512823"/>
                    <a:pt x="11113903" y="2514347"/>
                    <a:pt x="11134858" y="2503552"/>
                  </a:cubicBezTo>
                  <a:cubicBezTo>
                    <a:pt x="11138160" y="2509648"/>
                    <a:pt x="11142859" y="2514474"/>
                    <a:pt x="11146034" y="2519300"/>
                  </a:cubicBezTo>
                  <a:cubicBezTo>
                    <a:pt x="11167115" y="2506600"/>
                    <a:pt x="11182102" y="2516125"/>
                    <a:pt x="11187690" y="2537969"/>
                  </a:cubicBezTo>
                  <a:cubicBezTo>
                    <a:pt x="11195731" y="2535243"/>
                    <a:pt x="11203544" y="2531888"/>
                    <a:pt x="11211058" y="2527936"/>
                  </a:cubicBezTo>
                  <a:cubicBezTo>
                    <a:pt x="11208265" y="2516633"/>
                    <a:pt x="11215122" y="2500377"/>
                    <a:pt x="11212455" y="2488947"/>
                  </a:cubicBezTo>
                  <a:cubicBezTo>
                    <a:pt x="11223504" y="2491741"/>
                    <a:pt x="11240522" y="2484629"/>
                    <a:pt x="11251571" y="2487423"/>
                  </a:cubicBezTo>
                  <a:cubicBezTo>
                    <a:pt x="11251571" y="2458467"/>
                    <a:pt x="11243316" y="2422653"/>
                    <a:pt x="11282052" y="2422780"/>
                  </a:cubicBezTo>
                  <a:cubicBezTo>
                    <a:pt x="11282164" y="2412047"/>
                    <a:pt x="11278874" y="2401555"/>
                    <a:pt x="11272654" y="2392808"/>
                  </a:cubicBezTo>
                  <a:cubicBezTo>
                    <a:pt x="11240396" y="2398142"/>
                    <a:pt x="11210678" y="2424304"/>
                    <a:pt x="11176515" y="2433702"/>
                  </a:cubicBezTo>
                  <a:cubicBezTo>
                    <a:pt x="11154671" y="2439671"/>
                    <a:pt x="11092695" y="2446402"/>
                    <a:pt x="11125715" y="2411223"/>
                  </a:cubicBezTo>
                  <a:cubicBezTo>
                    <a:pt x="11121905" y="2408937"/>
                    <a:pt x="11114539" y="2400174"/>
                    <a:pt x="11110221" y="2397634"/>
                  </a:cubicBezTo>
                  <a:cubicBezTo>
                    <a:pt x="11116444" y="2391157"/>
                    <a:pt x="11120508" y="2379600"/>
                    <a:pt x="11126858" y="2373885"/>
                  </a:cubicBezTo>
                  <a:cubicBezTo>
                    <a:pt x="11108189" y="2383537"/>
                    <a:pt x="11006716" y="2399285"/>
                    <a:pt x="11020940" y="2357756"/>
                  </a:cubicBezTo>
                  <a:cubicBezTo>
                    <a:pt x="11029195" y="2333753"/>
                    <a:pt x="11121523" y="2338833"/>
                    <a:pt x="11140573" y="2346072"/>
                  </a:cubicBezTo>
                  <a:cubicBezTo>
                    <a:pt x="11147178" y="2297050"/>
                    <a:pt x="11185785" y="2338960"/>
                    <a:pt x="11202804" y="2307083"/>
                  </a:cubicBezTo>
                  <a:cubicBezTo>
                    <a:pt x="11211247" y="2306838"/>
                    <a:pt x="11219566" y="2304984"/>
                    <a:pt x="11227315" y="2301622"/>
                  </a:cubicBezTo>
                  <a:cubicBezTo>
                    <a:pt x="11223505" y="2297177"/>
                    <a:pt x="11219948" y="2290954"/>
                    <a:pt x="11216011" y="2286001"/>
                  </a:cubicBezTo>
                  <a:cubicBezTo>
                    <a:pt x="11222107" y="2283969"/>
                    <a:pt x="11236331" y="2268983"/>
                    <a:pt x="11242046" y="2267078"/>
                  </a:cubicBezTo>
                  <a:cubicBezTo>
                    <a:pt x="11217408" y="2222628"/>
                    <a:pt x="10990078" y="2356994"/>
                    <a:pt x="10985633" y="2270253"/>
                  </a:cubicBezTo>
                  <a:cubicBezTo>
                    <a:pt x="11011033" y="2265681"/>
                    <a:pt x="11042910" y="2280413"/>
                    <a:pt x="11060436" y="2256156"/>
                  </a:cubicBezTo>
                  <a:cubicBezTo>
                    <a:pt x="11064373" y="2260093"/>
                    <a:pt x="11080756" y="2265808"/>
                    <a:pt x="11084820" y="2270253"/>
                  </a:cubicBezTo>
                  <a:cubicBezTo>
                    <a:pt x="11095107" y="2231264"/>
                    <a:pt x="11234934" y="2220723"/>
                    <a:pt x="11211185" y="2175257"/>
                  </a:cubicBezTo>
                  <a:cubicBezTo>
                    <a:pt x="11170292" y="2185544"/>
                    <a:pt x="10969885" y="2226057"/>
                    <a:pt x="10960233" y="2175257"/>
                  </a:cubicBezTo>
                  <a:cubicBezTo>
                    <a:pt x="10982331" y="2162557"/>
                    <a:pt x="11007351" y="2161160"/>
                    <a:pt x="11025511" y="2180210"/>
                  </a:cubicBezTo>
                  <a:cubicBezTo>
                    <a:pt x="11029068" y="2171701"/>
                    <a:pt x="11046467" y="2160144"/>
                    <a:pt x="11050911" y="2153032"/>
                  </a:cubicBezTo>
                  <a:cubicBezTo>
                    <a:pt x="11071231" y="2175892"/>
                    <a:pt x="11100568" y="2186052"/>
                    <a:pt x="11101711" y="2149857"/>
                  </a:cubicBezTo>
                  <a:cubicBezTo>
                    <a:pt x="11109078" y="2150492"/>
                    <a:pt x="11118094" y="2148206"/>
                    <a:pt x="11125460" y="2148333"/>
                  </a:cubicBezTo>
                  <a:cubicBezTo>
                    <a:pt x="11117586" y="2126997"/>
                    <a:pt x="11128890" y="2110995"/>
                    <a:pt x="11150860" y="2103629"/>
                  </a:cubicBezTo>
                  <a:cubicBezTo>
                    <a:pt x="11138160" y="2062354"/>
                    <a:pt x="11091170" y="2110868"/>
                    <a:pt x="11060309" y="2113789"/>
                  </a:cubicBezTo>
                  <a:cubicBezTo>
                    <a:pt x="11024877" y="2117091"/>
                    <a:pt x="10990459" y="2097406"/>
                    <a:pt x="10954900" y="2097660"/>
                  </a:cubicBezTo>
                  <a:cubicBezTo>
                    <a:pt x="10980300" y="2055242"/>
                    <a:pt x="10988301" y="2060576"/>
                    <a:pt x="11035418" y="2057401"/>
                  </a:cubicBezTo>
                  <a:cubicBezTo>
                    <a:pt x="11028433" y="2037462"/>
                    <a:pt x="11032751" y="2019301"/>
                    <a:pt x="11035418" y="1998346"/>
                  </a:cubicBezTo>
                  <a:cubicBezTo>
                    <a:pt x="11063358" y="2001902"/>
                    <a:pt x="11088377" y="1992504"/>
                    <a:pt x="11075804" y="1963294"/>
                  </a:cubicBezTo>
                  <a:cubicBezTo>
                    <a:pt x="11084059" y="1957706"/>
                    <a:pt x="11089520" y="1947292"/>
                    <a:pt x="11094981" y="1942720"/>
                  </a:cubicBezTo>
                  <a:cubicBezTo>
                    <a:pt x="11070851" y="1944244"/>
                    <a:pt x="11042911" y="1949959"/>
                    <a:pt x="11038974" y="1922400"/>
                  </a:cubicBezTo>
                  <a:cubicBezTo>
                    <a:pt x="11026274" y="1933449"/>
                    <a:pt x="11016749" y="1953515"/>
                    <a:pt x="10995159" y="1952880"/>
                  </a:cubicBezTo>
                  <a:cubicBezTo>
                    <a:pt x="10995921" y="1990091"/>
                    <a:pt x="10950455" y="1986027"/>
                    <a:pt x="10924166" y="1990980"/>
                  </a:cubicBezTo>
                  <a:cubicBezTo>
                    <a:pt x="10933436" y="1980058"/>
                    <a:pt x="10933056" y="1962659"/>
                    <a:pt x="10938135" y="1952118"/>
                  </a:cubicBezTo>
                  <a:cubicBezTo>
                    <a:pt x="10933469" y="1951346"/>
                    <a:pt x="10928762" y="1950837"/>
                    <a:pt x="10924039" y="1950594"/>
                  </a:cubicBezTo>
                  <a:cubicBezTo>
                    <a:pt x="10927221" y="1940752"/>
                    <a:pt x="10931126" y="1931159"/>
                    <a:pt x="10935722" y="1921892"/>
                  </a:cubicBezTo>
                  <a:cubicBezTo>
                    <a:pt x="10988554" y="1931036"/>
                    <a:pt x="11019161" y="1874394"/>
                    <a:pt x="11054721" y="1845692"/>
                  </a:cubicBezTo>
                  <a:cubicBezTo>
                    <a:pt x="11012050" y="1815720"/>
                    <a:pt x="11063103" y="1807592"/>
                    <a:pt x="11064754" y="1775715"/>
                  </a:cubicBezTo>
                  <a:cubicBezTo>
                    <a:pt x="11038211" y="1789177"/>
                    <a:pt x="10997190" y="1788415"/>
                    <a:pt x="10989316" y="1819403"/>
                  </a:cubicBezTo>
                  <a:cubicBezTo>
                    <a:pt x="10984236" y="1819403"/>
                    <a:pt x="10984744" y="1811402"/>
                    <a:pt x="10979283" y="1810005"/>
                  </a:cubicBezTo>
                  <a:cubicBezTo>
                    <a:pt x="10972177" y="1816749"/>
                    <a:pt x="10963802" y="1822016"/>
                    <a:pt x="10954645" y="1825499"/>
                  </a:cubicBezTo>
                  <a:cubicBezTo>
                    <a:pt x="10956476" y="1816637"/>
                    <a:pt x="10954688" y="1807410"/>
                    <a:pt x="10949679" y="1799872"/>
                  </a:cubicBezTo>
                  <a:cubicBezTo>
                    <a:pt x="10944670" y="1792335"/>
                    <a:pt x="10936856" y="1787112"/>
                    <a:pt x="10927976" y="1785367"/>
                  </a:cubicBezTo>
                  <a:cubicBezTo>
                    <a:pt x="10932294" y="1783970"/>
                    <a:pt x="10940676" y="1777493"/>
                    <a:pt x="10947153" y="1775461"/>
                  </a:cubicBezTo>
                  <a:cubicBezTo>
                    <a:pt x="10939786" y="1769873"/>
                    <a:pt x="10934453" y="1755522"/>
                    <a:pt x="10929372" y="1751077"/>
                  </a:cubicBezTo>
                  <a:cubicBezTo>
                    <a:pt x="10954772" y="1734059"/>
                    <a:pt x="11025257" y="1749045"/>
                    <a:pt x="11013828" y="1701420"/>
                  </a:cubicBezTo>
                  <a:cubicBezTo>
                    <a:pt x="10981696" y="1696848"/>
                    <a:pt x="10897877" y="1703071"/>
                    <a:pt x="10952486" y="1650620"/>
                  </a:cubicBezTo>
                  <a:cubicBezTo>
                    <a:pt x="10937544" y="1643243"/>
                    <a:pt x="10920750" y="1640459"/>
                    <a:pt x="10904227" y="1642619"/>
                  </a:cubicBezTo>
                  <a:cubicBezTo>
                    <a:pt x="10908926" y="1617219"/>
                    <a:pt x="10916927" y="1570610"/>
                    <a:pt x="10912863" y="1543178"/>
                  </a:cubicBezTo>
                  <a:cubicBezTo>
                    <a:pt x="10903210" y="1546480"/>
                    <a:pt x="10882636" y="1541654"/>
                    <a:pt x="10877303" y="1543178"/>
                  </a:cubicBezTo>
                  <a:cubicBezTo>
                    <a:pt x="10886779" y="1526559"/>
                    <a:pt x="10890358" y="1507225"/>
                    <a:pt x="10887463" y="1488314"/>
                  </a:cubicBezTo>
                  <a:cubicBezTo>
                    <a:pt x="10874156" y="1504739"/>
                    <a:pt x="10862501" y="1522435"/>
                    <a:pt x="10852665" y="1541146"/>
                  </a:cubicBezTo>
                  <a:cubicBezTo>
                    <a:pt x="10849235" y="1529716"/>
                    <a:pt x="10855205" y="1470407"/>
                    <a:pt x="10847204" y="1466597"/>
                  </a:cubicBezTo>
                  <a:cubicBezTo>
                    <a:pt x="10839203" y="1462788"/>
                    <a:pt x="10821804" y="1495680"/>
                    <a:pt x="10817867" y="1500633"/>
                  </a:cubicBezTo>
                  <a:cubicBezTo>
                    <a:pt x="10810412" y="1508903"/>
                    <a:pt x="10804092" y="1518128"/>
                    <a:pt x="10799071" y="1528065"/>
                  </a:cubicBezTo>
                  <a:cubicBezTo>
                    <a:pt x="10796404" y="1537717"/>
                    <a:pt x="10799960" y="1537082"/>
                    <a:pt x="10800468" y="1544829"/>
                  </a:cubicBezTo>
                  <a:cubicBezTo>
                    <a:pt x="10801230" y="1555624"/>
                    <a:pt x="10804659" y="1557529"/>
                    <a:pt x="10797166" y="1567943"/>
                  </a:cubicBezTo>
                  <a:cubicBezTo>
                    <a:pt x="10797166" y="1568578"/>
                    <a:pt x="10777861" y="1582040"/>
                    <a:pt x="10780021" y="1582802"/>
                  </a:cubicBezTo>
                  <a:cubicBezTo>
                    <a:pt x="10763638" y="1576960"/>
                    <a:pt x="10764273" y="1595502"/>
                    <a:pt x="10753224" y="1597153"/>
                  </a:cubicBezTo>
                  <a:cubicBezTo>
                    <a:pt x="10746747" y="1598550"/>
                    <a:pt x="10738238" y="1590676"/>
                    <a:pt x="10731381" y="1590549"/>
                  </a:cubicBezTo>
                  <a:cubicBezTo>
                    <a:pt x="10731381" y="1590549"/>
                    <a:pt x="10721728" y="1596645"/>
                    <a:pt x="10720712" y="1597153"/>
                  </a:cubicBezTo>
                  <a:cubicBezTo>
                    <a:pt x="10714489" y="1599947"/>
                    <a:pt x="10714108" y="1591438"/>
                    <a:pt x="10708774" y="1601344"/>
                  </a:cubicBezTo>
                  <a:cubicBezTo>
                    <a:pt x="10706904" y="1607901"/>
                    <a:pt x="10708221" y="1614955"/>
                    <a:pt x="10712331" y="1620394"/>
                  </a:cubicBezTo>
                  <a:cubicBezTo>
                    <a:pt x="10720205" y="1627760"/>
                    <a:pt x="10732397" y="1621410"/>
                    <a:pt x="10741413" y="1628903"/>
                  </a:cubicBezTo>
                  <a:cubicBezTo>
                    <a:pt x="10705092" y="1652017"/>
                    <a:pt x="10764782" y="1663193"/>
                    <a:pt x="10771512" y="1670813"/>
                  </a:cubicBezTo>
                  <a:cubicBezTo>
                    <a:pt x="10751955" y="1667765"/>
                    <a:pt x="10757034" y="1670813"/>
                    <a:pt x="10742302" y="1680212"/>
                  </a:cubicBezTo>
                  <a:cubicBezTo>
                    <a:pt x="10731634" y="1686816"/>
                    <a:pt x="10715633" y="1681609"/>
                    <a:pt x="10701535" y="1675894"/>
                  </a:cubicBezTo>
                  <a:cubicBezTo>
                    <a:pt x="10691375" y="1671957"/>
                    <a:pt x="10626859" y="1658622"/>
                    <a:pt x="10640067" y="1684022"/>
                  </a:cubicBezTo>
                  <a:cubicBezTo>
                    <a:pt x="10659625" y="1682244"/>
                    <a:pt x="10676261" y="1712723"/>
                    <a:pt x="10696201" y="1701675"/>
                  </a:cubicBezTo>
                  <a:cubicBezTo>
                    <a:pt x="10704582" y="1721232"/>
                    <a:pt x="10712457" y="1709929"/>
                    <a:pt x="10727316" y="1713485"/>
                  </a:cubicBezTo>
                  <a:cubicBezTo>
                    <a:pt x="10742175" y="1717042"/>
                    <a:pt x="10749286" y="1732789"/>
                    <a:pt x="10762876" y="1737615"/>
                  </a:cubicBezTo>
                  <a:cubicBezTo>
                    <a:pt x="10747255" y="1739266"/>
                    <a:pt x="10721855" y="1743330"/>
                    <a:pt x="10710044" y="1753490"/>
                  </a:cubicBezTo>
                  <a:cubicBezTo>
                    <a:pt x="10722744" y="1762634"/>
                    <a:pt x="10736460" y="1753490"/>
                    <a:pt x="10729856" y="1776858"/>
                  </a:cubicBezTo>
                  <a:cubicBezTo>
                    <a:pt x="10727316" y="1786129"/>
                    <a:pt x="10717156" y="1791971"/>
                    <a:pt x="10715759" y="1802258"/>
                  </a:cubicBezTo>
                  <a:cubicBezTo>
                    <a:pt x="10733666" y="1799972"/>
                    <a:pt x="10720839" y="1817752"/>
                    <a:pt x="10724014" y="1826896"/>
                  </a:cubicBezTo>
                  <a:cubicBezTo>
                    <a:pt x="10732270" y="1850137"/>
                    <a:pt x="10780021" y="1863980"/>
                    <a:pt x="10798945" y="1863599"/>
                  </a:cubicBezTo>
                  <a:cubicBezTo>
                    <a:pt x="10783705" y="1877315"/>
                    <a:pt x="10786245" y="1872743"/>
                    <a:pt x="10768719" y="1869441"/>
                  </a:cubicBezTo>
                  <a:cubicBezTo>
                    <a:pt x="10756019" y="1867156"/>
                    <a:pt x="10735445" y="1872235"/>
                    <a:pt x="10724269" y="1867282"/>
                  </a:cubicBezTo>
                  <a:cubicBezTo>
                    <a:pt x="10720839" y="1865759"/>
                    <a:pt x="10691757" y="1829182"/>
                    <a:pt x="10695948" y="1858392"/>
                  </a:cubicBezTo>
                  <a:cubicBezTo>
                    <a:pt x="10689656" y="1857887"/>
                    <a:pt x="10683651" y="1855547"/>
                    <a:pt x="10678676" y="1851662"/>
                  </a:cubicBezTo>
                  <a:cubicBezTo>
                    <a:pt x="10674485" y="1847597"/>
                    <a:pt x="10677787" y="1840359"/>
                    <a:pt x="10674612" y="1837310"/>
                  </a:cubicBezTo>
                  <a:cubicBezTo>
                    <a:pt x="10671437" y="1834262"/>
                    <a:pt x="10666484" y="1835151"/>
                    <a:pt x="10663309" y="1832612"/>
                  </a:cubicBezTo>
                  <a:cubicBezTo>
                    <a:pt x="10648124" y="1817059"/>
                    <a:pt x="10624544" y="1813292"/>
                    <a:pt x="10605270" y="1823341"/>
                  </a:cubicBezTo>
                  <a:cubicBezTo>
                    <a:pt x="10605270" y="1801878"/>
                    <a:pt x="10598412" y="1796036"/>
                    <a:pt x="10579108" y="1806069"/>
                  </a:cubicBezTo>
                  <a:cubicBezTo>
                    <a:pt x="10582790" y="1762635"/>
                    <a:pt x="10543421" y="1803401"/>
                    <a:pt x="10573520" y="1809879"/>
                  </a:cubicBezTo>
                  <a:cubicBezTo>
                    <a:pt x="10565789" y="1816742"/>
                    <a:pt x="10564176" y="1828198"/>
                    <a:pt x="10569710" y="1836930"/>
                  </a:cubicBezTo>
                  <a:cubicBezTo>
                    <a:pt x="10572250" y="1841756"/>
                    <a:pt x="10580124" y="1843026"/>
                    <a:pt x="10582410" y="1847598"/>
                  </a:cubicBezTo>
                  <a:cubicBezTo>
                    <a:pt x="10584696" y="1852170"/>
                    <a:pt x="10582410" y="1855599"/>
                    <a:pt x="10584188" y="1858393"/>
                  </a:cubicBezTo>
                  <a:cubicBezTo>
                    <a:pt x="10585966" y="1861187"/>
                    <a:pt x="10584188" y="1866775"/>
                    <a:pt x="10587236" y="1871093"/>
                  </a:cubicBezTo>
                  <a:cubicBezTo>
                    <a:pt x="10590284" y="1875410"/>
                    <a:pt x="10605905" y="1875030"/>
                    <a:pt x="10601841" y="1886841"/>
                  </a:cubicBezTo>
                  <a:cubicBezTo>
                    <a:pt x="10599555" y="1893064"/>
                    <a:pt x="10584823" y="1890016"/>
                    <a:pt x="10579743" y="1897255"/>
                  </a:cubicBezTo>
                  <a:cubicBezTo>
                    <a:pt x="10587872" y="1904621"/>
                    <a:pt x="10595873" y="1912241"/>
                    <a:pt x="10603492" y="1920115"/>
                  </a:cubicBezTo>
                  <a:cubicBezTo>
                    <a:pt x="10601241" y="1927067"/>
                    <a:pt x="10596104" y="1932713"/>
                    <a:pt x="10589395" y="1935609"/>
                  </a:cubicBezTo>
                  <a:cubicBezTo>
                    <a:pt x="10576695" y="1919607"/>
                    <a:pt x="10579616" y="1901954"/>
                    <a:pt x="10559804" y="1912241"/>
                  </a:cubicBezTo>
                  <a:cubicBezTo>
                    <a:pt x="10548120" y="1918337"/>
                    <a:pt x="10545453" y="1933704"/>
                    <a:pt x="10534404" y="1938784"/>
                  </a:cubicBezTo>
                  <a:cubicBezTo>
                    <a:pt x="10539857" y="1941469"/>
                    <a:pt x="10544835" y="1945030"/>
                    <a:pt x="10549136" y="1949325"/>
                  </a:cubicBezTo>
                  <a:cubicBezTo>
                    <a:pt x="10549109" y="1952925"/>
                    <a:pt x="10548640" y="1956508"/>
                    <a:pt x="10547739" y="1959993"/>
                  </a:cubicBezTo>
                  <a:cubicBezTo>
                    <a:pt x="10543675" y="1960628"/>
                    <a:pt x="10541516" y="1963549"/>
                    <a:pt x="10537706" y="1964184"/>
                  </a:cubicBezTo>
                  <a:cubicBezTo>
                    <a:pt x="10540881" y="1966851"/>
                    <a:pt x="10543294" y="1973201"/>
                    <a:pt x="10546597" y="1975995"/>
                  </a:cubicBezTo>
                  <a:cubicBezTo>
                    <a:pt x="10540119" y="1983615"/>
                    <a:pt x="10524626" y="1984631"/>
                    <a:pt x="10526912" y="1997204"/>
                  </a:cubicBezTo>
                  <a:cubicBezTo>
                    <a:pt x="10528690" y="2006856"/>
                    <a:pt x="10550533" y="2009904"/>
                    <a:pt x="10557773" y="2013206"/>
                  </a:cubicBezTo>
                  <a:cubicBezTo>
                    <a:pt x="10530214" y="2024890"/>
                    <a:pt x="10570473" y="2039368"/>
                    <a:pt x="10581014" y="2041146"/>
                  </a:cubicBezTo>
                  <a:cubicBezTo>
                    <a:pt x="10583935" y="2054862"/>
                    <a:pt x="10610351" y="2090422"/>
                    <a:pt x="10626607" y="2079246"/>
                  </a:cubicBezTo>
                  <a:cubicBezTo>
                    <a:pt x="10632830" y="2124204"/>
                    <a:pt x="10537707" y="2062482"/>
                    <a:pt x="10529833" y="2054481"/>
                  </a:cubicBezTo>
                  <a:cubicBezTo>
                    <a:pt x="10521959" y="2046480"/>
                    <a:pt x="10516117" y="2041781"/>
                    <a:pt x="10508624" y="2035431"/>
                  </a:cubicBezTo>
                  <a:cubicBezTo>
                    <a:pt x="10503925" y="2031621"/>
                    <a:pt x="10497830" y="2029081"/>
                    <a:pt x="10493384" y="2024890"/>
                  </a:cubicBezTo>
                  <a:cubicBezTo>
                    <a:pt x="10491733" y="2023239"/>
                    <a:pt x="10493384" y="2016508"/>
                    <a:pt x="10491987" y="2016127"/>
                  </a:cubicBezTo>
                  <a:cubicBezTo>
                    <a:pt x="10479287" y="2008761"/>
                    <a:pt x="10460999" y="2020572"/>
                    <a:pt x="10479287" y="2032129"/>
                  </a:cubicBezTo>
                  <a:cubicBezTo>
                    <a:pt x="10466587" y="2053211"/>
                    <a:pt x="10475350" y="2055370"/>
                    <a:pt x="10485256" y="2068832"/>
                  </a:cubicBezTo>
                  <a:cubicBezTo>
                    <a:pt x="10489701" y="2074928"/>
                    <a:pt x="10491225" y="2085469"/>
                    <a:pt x="10500369" y="2086739"/>
                  </a:cubicBezTo>
                  <a:cubicBezTo>
                    <a:pt x="10490082" y="2099439"/>
                    <a:pt x="10497829" y="2099439"/>
                    <a:pt x="10504687" y="2106043"/>
                  </a:cubicBezTo>
                  <a:cubicBezTo>
                    <a:pt x="10506846" y="2108329"/>
                    <a:pt x="10513196" y="2107186"/>
                    <a:pt x="10516118" y="2109091"/>
                  </a:cubicBezTo>
                  <a:cubicBezTo>
                    <a:pt x="10519039" y="2110996"/>
                    <a:pt x="10522849" y="2120140"/>
                    <a:pt x="10525389" y="2123442"/>
                  </a:cubicBezTo>
                  <a:cubicBezTo>
                    <a:pt x="10526658" y="2122172"/>
                    <a:pt x="10529198" y="2120648"/>
                    <a:pt x="10530469" y="2119505"/>
                  </a:cubicBezTo>
                  <a:cubicBezTo>
                    <a:pt x="10535295" y="2124966"/>
                    <a:pt x="10555869" y="2157605"/>
                    <a:pt x="10561965" y="2132205"/>
                  </a:cubicBezTo>
                  <a:cubicBezTo>
                    <a:pt x="10569458" y="2133983"/>
                    <a:pt x="10577078" y="2136015"/>
                    <a:pt x="10584697" y="2137031"/>
                  </a:cubicBezTo>
                  <a:cubicBezTo>
                    <a:pt x="10578855" y="2149731"/>
                    <a:pt x="10587872" y="2157605"/>
                    <a:pt x="10600065" y="2154430"/>
                  </a:cubicBezTo>
                  <a:cubicBezTo>
                    <a:pt x="10602223" y="2162177"/>
                    <a:pt x="10607684" y="2177925"/>
                    <a:pt x="10617718" y="2176782"/>
                  </a:cubicBezTo>
                  <a:cubicBezTo>
                    <a:pt x="10621147" y="2176782"/>
                    <a:pt x="10622036" y="2168654"/>
                    <a:pt x="10624703" y="2168273"/>
                  </a:cubicBezTo>
                  <a:cubicBezTo>
                    <a:pt x="10634746" y="2167146"/>
                    <a:pt x="10644885" y="2167146"/>
                    <a:pt x="10654929" y="2168273"/>
                  </a:cubicBezTo>
                  <a:cubicBezTo>
                    <a:pt x="10664333" y="2168754"/>
                    <a:pt x="10673759" y="2168072"/>
                    <a:pt x="10682996" y="2166241"/>
                  </a:cubicBezTo>
                  <a:cubicBezTo>
                    <a:pt x="10692521" y="2164717"/>
                    <a:pt x="10692140" y="2155954"/>
                    <a:pt x="10705602" y="2164082"/>
                  </a:cubicBezTo>
                  <a:cubicBezTo>
                    <a:pt x="10712207" y="2167892"/>
                    <a:pt x="10718302" y="2180211"/>
                    <a:pt x="10722874" y="2186434"/>
                  </a:cubicBezTo>
                  <a:cubicBezTo>
                    <a:pt x="10705856" y="2188466"/>
                    <a:pt x="10687187" y="2180592"/>
                    <a:pt x="10670423" y="2183894"/>
                  </a:cubicBezTo>
                  <a:cubicBezTo>
                    <a:pt x="10653659" y="2187195"/>
                    <a:pt x="10643372" y="2195578"/>
                    <a:pt x="10624322" y="2194181"/>
                  </a:cubicBezTo>
                  <a:cubicBezTo>
                    <a:pt x="10606329" y="2193110"/>
                    <a:pt x="10588449" y="2190604"/>
                    <a:pt x="10570855" y="2186688"/>
                  </a:cubicBezTo>
                  <a:cubicBezTo>
                    <a:pt x="10535041" y="2177925"/>
                    <a:pt x="10466842" y="2143127"/>
                    <a:pt x="10454904" y="2104900"/>
                  </a:cubicBezTo>
                  <a:cubicBezTo>
                    <a:pt x="10442204" y="2107186"/>
                    <a:pt x="10424805" y="2121283"/>
                    <a:pt x="10440934" y="2132967"/>
                  </a:cubicBezTo>
                  <a:cubicBezTo>
                    <a:pt x="10419852" y="2144016"/>
                    <a:pt x="10425821" y="2147064"/>
                    <a:pt x="10444617" y="2161288"/>
                  </a:cubicBezTo>
                  <a:cubicBezTo>
                    <a:pt x="10435599" y="2174877"/>
                    <a:pt x="10444617" y="2184148"/>
                    <a:pt x="10458460" y="2189482"/>
                  </a:cubicBezTo>
                  <a:cubicBezTo>
                    <a:pt x="10453325" y="2196386"/>
                    <a:pt x="10452035" y="2205419"/>
                    <a:pt x="10455031" y="2213485"/>
                  </a:cubicBezTo>
                  <a:cubicBezTo>
                    <a:pt x="10467731" y="2209548"/>
                    <a:pt x="10471541" y="2227963"/>
                    <a:pt x="10484749" y="2227074"/>
                  </a:cubicBezTo>
                  <a:cubicBezTo>
                    <a:pt x="10485765" y="2223010"/>
                    <a:pt x="10489194" y="2221232"/>
                    <a:pt x="10490464" y="2218311"/>
                  </a:cubicBezTo>
                  <a:cubicBezTo>
                    <a:pt x="10500595" y="2230088"/>
                    <a:pt x="10512011" y="2240695"/>
                    <a:pt x="10524500" y="2249934"/>
                  </a:cubicBezTo>
                  <a:cubicBezTo>
                    <a:pt x="10535676" y="2254633"/>
                    <a:pt x="10548122" y="2244854"/>
                    <a:pt x="10558536" y="2239393"/>
                  </a:cubicBezTo>
                  <a:cubicBezTo>
                    <a:pt x="10558536" y="2239393"/>
                    <a:pt x="10567934" y="2240282"/>
                    <a:pt x="10569712" y="2239393"/>
                  </a:cubicBezTo>
                  <a:cubicBezTo>
                    <a:pt x="10571490" y="2238504"/>
                    <a:pt x="10569712" y="2231138"/>
                    <a:pt x="10575554" y="2230122"/>
                  </a:cubicBezTo>
                  <a:cubicBezTo>
                    <a:pt x="10586985" y="2228090"/>
                    <a:pt x="10596001" y="2241679"/>
                    <a:pt x="10607304" y="2237615"/>
                  </a:cubicBezTo>
                  <a:cubicBezTo>
                    <a:pt x="10611749" y="2235964"/>
                    <a:pt x="10613527" y="2223772"/>
                    <a:pt x="10620894" y="2222248"/>
                  </a:cubicBezTo>
                  <a:cubicBezTo>
                    <a:pt x="10633594" y="2219454"/>
                    <a:pt x="10644262" y="2236980"/>
                    <a:pt x="10653406" y="2243076"/>
                  </a:cubicBezTo>
                  <a:cubicBezTo>
                    <a:pt x="10662041" y="2226185"/>
                    <a:pt x="10697094" y="2232154"/>
                    <a:pt x="10711952" y="2230376"/>
                  </a:cubicBezTo>
                  <a:cubicBezTo>
                    <a:pt x="10699252" y="2233170"/>
                    <a:pt x="10702809" y="2246632"/>
                    <a:pt x="10712969" y="2250061"/>
                  </a:cubicBezTo>
                  <a:cubicBezTo>
                    <a:pt x="10714113" y="2249322"/>
                    <a:pt x="10714710" y="2247976"/>
                    <a:pt x="10714492" y="2246632"/>
                  </a:cubicBezTo>
                  <a:cubicBezTo>
                    <a:pt x="10725669" y="2250061"/>
                    <a:pt x="10729478" y="2263015"/>
                    <a:pt x="10742306" y="2261872"/>
                  </a:cubicBezTo>
                  <a:cubicBezTo>
                    <a:pt x="10742306" y="2235456"/>
                    <a:pt x="10763007" y="2258570"/>
                    <a:pt x="10777231" y="2257046"/>
                  </a:cubicBezTo>
                  <a:cubicBezTo>
                    <a:pt x="10777345" y="2258228"/>
                    <a:pt x="10777345" y="2259419"/>
                    <a:pt x="10777231" y="2260602"/>
                  </a:cubicBezTo>
                  <a:cubicBezTo>
                    <a:pt x="10775262" y="2263315"/>
                    <a:pt x="10773721" y="2266313"/>
                    <a:pt x="10772659" y="2269492"/>
                  </a:cubicBezTo>
                  <a:cubicBezTo>
                    <a:pt x="10772009" y="2271674"/>
                    <a:pt x="10771709" y="2273946"/>
                    <a:pt x="10771770" y="2276223"/>
                  </a:cubicBezTo>
                  <a:cubicBezTo>
                    <a:pt x="10767401" y="2279908"/>
                    <a:pt x="10761696" y="2281611"/>
                    <a:pt x="10756022" y="2280922"/>
                  </a:cubicBezTo>
                  <a:cubicBezTo>
                    <a:pt x="10744084" y="2279906"/>
                    <a:pt x="10729606" y="2268222"/>
                    <a:pt x="10716271" y="2265936"/>
                  </a:cubicBezTo>
                  <a:cubicBezTo>
                    <a:pt x="10700917" y="2263024"/>
                    <a:pt x="10685390" y="2261115"/>
                    <a:pt x="10669789" y="2260221"/>
                  </a:cubicBezTo>
                  <a:cubicBezTo>
                    <a:pt x="10642572" y="2259798"/>
                    <a:pt x="10615626" y="2265665"/>
                    <a:pt x="10591049" y="2277366"/>
                  </a:cubicBezTo>
                  <a:cubicBezTo>
                    <a:pt x="10578381" y="2284755"/>
                    <a:pt x="10563930" y="2288533"/>
                    <a:pt x="10549266" y="2288288"/>
                  </a:cubicBezTo>
                  <a:cubicBezTo>
                    <a:pt x="10533157" y="2288267"/>
                    <a:pt x="10517188" y="2285297"/>
                    <a:pt x="10502149" y="2279525"/>
                  </a:cubicBezTo>
                  <a:cubicBezTo>
                    <a:pt x="10490592" y="2274699"/>
                    <a:pt x="10469637" y="2249045"/>
                    <a:pt x="10457699" y="2265936"/>
                  </a:cubicBezTo>
                  <a:cubicBezTo>
                    <a:pt x="10449571" y="2277366"/>
                    <a:pt x="10468240" y="2279779"/>
                    <a:pt x="10474209" y="2288161"/>
                  </a:cubicBezTo>
                  <a:cubicBezTo>
                    <a:pt x="10476495" y="2291463"/>
                    <a:pt x="10468875" y="2295019"/>
                    <a:pt x="10472812" y="2299210"/>
                  </a:cubicBezTo>
                  <a:cubicBezTo>
                    <a:pt x="10476749" y="2303401"/>
                    <a:pt x="10481448" y="2304289"/>
                    <a:pt x="10486782" y="2307592"/>
                  </a:cubicBezTo>
                  <a:cubicBezTo>
                    <a:pt x="10489702" y="2309370"/>
                    <a:pt x="10494783" y="2305814"/>
                    <a:pt x="10498085" y="2307592"/>
                  </a:cubicBezTo>
                  <a:cubicBezTo>
                    <a:pt x="10504181" y="2311656"/>
                    <a:pt x="10503291" y="2320292"/>
                    <a:pt x="10507483" y="2324356"/>
                  </a:cubicBezTo>
                  <a:cubicBezTo>
                    <a:pt x="10511674" y="2328420"/>
                    <a:pt x="10522850" y="2337056"/>
                    <a:pt x="10529581" y="2331849"/>
                  </a:cubicBezTo>
                  <a:cubicBezTo>
                    <a:pt x="10536947" y="2340739"/>
                    <a:pt x="10546345" y="2338072"/>
                    <a:pt x="10556250" y="2337183"/>
                  </a:cubicBezTo>
                  <a:cubicBezTo>
                    <a:pt x="10543550" y="2348867"/>
                    <a:pt x="10560441" y="2353947"/>
                    <a:pt x="10571998" y="2352804"/>
                  </a:cubicBezTo>
                  <a:cubicBezTo>
                    <a:pt x="10568442" y="2373886"/>
                    <a:pt x="10603748" y="2367409"/>
                    <a:pt x="10614670" y="2365504"/>
                  </a:cubicBezTo>
                  <a:lnTo>
                    <a:pt x="10633974" y="2361694"/>
                  </a:lnTo>
                  <a:cubicBezTo>
                    <a:pt x="10643626" y="2355470"/>
                    <a:pt x="10638292" y="2347723"/>
                    <a:pt x="10642229" y="2336929"/>
                  </a:cubicBezTo>
                  <a:cubicBezTo>
                    <a:pt x="10650231" y="2338961"/>
                    <a:pt x="10657342" y="2348105"/>
                    <a:pt x="10665851" y="2347724"/>
                  </a:cubicBezTo>
                  <a:cubicBezTo>
                    <a:pt x="10670042" y="2347724"/>
                    <a:pt x="10676265" y="2340739"/>
                    <a:pt x="10677662" y="2340739"/>
                  </a:cubicBezTo>
                  <a:cubicBezTo>
                    <a:pt x="10679329" y="2341034"/>
                    <a:pt x="10680898" y="2341732"/>
                    <a:pt x="10682234" y="2342771"/>
                  </a:cubicBezTo>
                  <a:cubicBezTo>
                    <a:pt x="10680827" y="2348348"/>
                    <a:pt x="10681599" y="2354253"/>
                    <a:pt x="10684393" y="2359281"/>
                  </a:cubicBezTo>
                  <a:cubicBezTo>
                    <a:pt x="10676051" y="2359223"/>
                    <a:pt x="10667803" y="2361046"/>
                    <a:pt x="10660262" y="2364615"/>
                  </a:cubicBezTo>
                  <a:cubicBezTo>
                    <a:pt x="10631306" y="2377315"/>
                    <a:pt x="10620004" y="2396365"/>
                    <a:pt x="10584062" y="2391285"/>
                  </a:cubicBezTo>
                  <a:cubicBezTo>
                    <a:pt x="10558509" y="2388682"/>
                    <a:pt x="10533616" y="2381589"/>
                    <a:pt x="10510530" y="2370330"/>
                  </a:cubicBezTo>
                  <a:cubicBezTo>
                    <a:pt x="10486222" y="2356204"/>
                    <a:pt x="10463743" y="2339143"/>
                    <a:pt x="10443600" y="2319530"/>
                  </a:cubicBezTo>
                  <a:cubicBezTo>
                    <a:pt x="10429504" y="2306830"/>
                    <a:pt x="10415660" y="2294130"/>
                    <a:pt x="10402707" y="2279398"/>
                  </a:cubicBezTo>
                  <a:cubicBezTo>
                    <a:pt x="10395849" y="2272032"/>
                    <a:pt x="10383275" y="2253109"/>
                    <a:pt x="10371973" y="2253109"/>
                  </a:cubicBezTo>
                  <a:cubicBezTo>
                    <a:pt x="10360495" y="2255210"/>
                    <a:pt x="10351531" y="2264224"/>
                    <a:pt x="10349494" y="2275715"/>
                  </a:cubicBezTo>
                  <a:cubicBezTo>
                    <a:pt x="10351431" y="2283338"/>
                    <a:pt x="10354934" y="2290475"/>
                    <a:pt x="10359781" y="2296670"/>
                  </a:cubicBezTo>
                  <a:cubicBezTo>
                    <a:pt x="10366131" y="2306195"/>
                    <a:pt x="10363845" y="2311910"/>
                    <a:pt x="10365496" y="2321181"/>
                  </a:cubicBezTo>
                  <a:cubicBezTo>
                    <a:pt x="10366639" y="2327657"/>
                    <a:pt x="10360035" y="2327150"/>
                    <a:pt x="10362956" y="2333881"/>
                  </a:cubicBezTo>
                  <a:cubicBezTo>
                    <a:pt x="10365877" y="2340611"/>
                    <a:pt x="10375656" y="2341754"/>
                    <a:pt x="10380609" y="2343025"/>
                  </a:cubicBezTo>
                  <a:cubicBezTo>
                    <a:pt x="10379466" y="2359407"/>
                    <a:pt x="10387848" y="2365376"/>
                    <a:pt x="10396230" y="2377823"/>
                  </a:cubicBezTo>
                  <a:cubicBezTo>
                    <a:pt x="10400548" y="2384173"/>
                    <a:pt x="10393944" y="2386713"/>
                    <a:pt x="10402453" y="2391920"/>
                  </a:cubicBezTo>
                  <a:cubicBezTo>
                    <a:pt x="10407533" y="2394968"/>
                    <a:pt x="10419979" y="2391920"/>
                    <a:pt x="10426329" y="2391920"/>
                  </a:cubicBezTo>
                  <a:cubicBezTo>
                    <a:pt x="10424589" y="2401044"/>
                    <a:pt x="10419576" y="2409219"/>
                    <a:pt x="10412232" y="2414907"/>
                  </a:cubicBezTo>
                  <a:cubicBezTo>
                    <a:pt x="10409184" y="2417320"/>
                    <a:pt x="10405374" y="2410208"/>
                    <a:pt x="10399532" y="2417320"/>
                  </a:cubicBezTo>
                  <a:cubicBezTo>
                    <a:pt x="10396382" y="2421672"/>
                    <a:pt x="10395781" y="2427368"/>
                    <a:pt x="10397951" y="2432283"/>
                  </a:cubicBezTo>
                  <a:cubicBezTo>
                    <a:pt x="10400120" y="2437197"/>
                    <a:pt x="10404735" y="2440590"/>
                    <a:pt x="10410073" y="2441196"/>
                  </a:cubicBezTo>
                  <a:cubicBezTo>
                    <a:pt x="10419586" y="2439571"/>
                    <a:pt x="10428936" y="2437106"/>
                    <a:pt x="10438013" y="2433830"/>
                  </a:cubicBezTo>
                  <a:cubicBezTo>
                    <a:pt x="10452237" y="2430909"/>
                    <a:pt x="10469256" y="2428242"/>
                    <a:pt x="10480177" y="2440942"/>
                  </a:cubicBezTo>
                  <a:cubicBezTo>
                    <a:pt x="10459476" y="2456309"/>
                    <a:pt x="10486400" y="2475867"/>
                    <a:pt x="10485511" y="2453642"/>
                  </a:cubicBezTo>
                  <a:cubicBezTo>
                    <a:pt x="10503545" y="2459103"/>
                    <a:pt x="10504434" y="2465199"/>
                    <a:pt x="10522214" y="2462405"/>
                  </a:cubicBezTo>
                  <a:cubicBezTo>
                    <a:pt x="10530977" y="2461008"/>
                    <a:pt x="10540629" y="2455039"/>
                    <a:pt x="10546598" y="2463675"/>
                  </a:cubicBezTo>
                  <a:cubicBezTo>
                    <a:pt x="10518150" y="2471803"/>
                    <a:pt x="10575935" y="2512443"/>
                    <a:pt x="10585587" y="2478280"/>
                  </a:cubicBezTo>
                  <a:cubicBezTo>
                    <a:pt x="10594223" y="2494663"/>
                    <a:pt x="10614544" y="2484376"/>
                    <a:pt x="10625338" y="2500632"/>
                  </a:cubicBezTo>
                  <a:cubicBezTo>
                    <a:pt x="10602732" y="2504823"/>
                    <a:pt x="10576570" y="2519428"/>
                    <a:pt x="10553710" y="2510157"/>
                  </a:cubicBezTo>
                  <a:cubicBezTo>
                    <a:pt x="10541010" y="2504823"/>
                    <a:pt x="10532374" y="2490217"/>
                    <a:pt x="10518785" y="2484757"/>
                  </a:cubicBezTo>
                  <a:cubicBezTo>
                    <a:pt x="10501767" y="2478280"/>
                    <a:pt x="10479415" y="2484757"/>
                    <a:pt x="10461254" y="2481074"/>
                  </a:cubicBezTo>
                  <a:cubicBezTo>
                    <a:pt x="10426329" y="2474597"/>
                    <a:pt x="10403596" y="2451737"/>
                    <a:pt x="10378196" y="2428115"/>
                  </a:cubicBezTo>
                  <a:cubicBezTo>
                    <a:pt x="10388610" y="2420749"/>
                    <a:pt x="10397881" y="2414018"/>
                    <a:pt x="10404612" y="2409700"/>
                  </a:cubicBezTo>
                  <a:cubicBezTo>
                    <a:pt x="10389191" y="2401001"/>
                    <a:pt x="10371106" y="2398288"/>
                    <a:pt x="10353812" y="2402080"/>
                  </a:cubicBezTo>
                  <a:cubicBezTo>
                    <a:pt x="10349680" y="2397480"/>
                    <a:pt x="10344431" y="2394024"/>
                    <a:pt x="10338572" y="2392047"/>
                  </a:cubicBezTo>
                  <a:cubicBezTo>
                    <a:pt x="10324475" y="2389634"/>
                    <a:pt x="10324856" y="2404747"/>
                    <a:pt x="10308854" y="2409954"/>
                  </a:cubicBezTo>
                  <a:cubicBezTo>
                    <a:pt x="10308854" y="2409954"/>
                    <a:pt x="10308854" y="2409954"/>
                    <a:pt x="10308854" y="2409954"/>
                  </a:cubicBezTo>
                  <a:cubicBezTo>
                    <a:pt x="10288946" y="2415628"/>
                    <a:pt x="10268596" y="2419621"/>
                    <a:pt x="10248021" y="2421892"/>
                  </a:cubicBezTo>
                  <a:cubicBezTo>
                    <a:pt x="10202555" y="2423162"/>
                    <a:pt x="10153025" y="2380617"/>
                    <a:pt x="10124958" y="2339723"/>
                  </a:cubicBezTo>
                  <a:cubicBezTo>
                    <a:pt x="10124958" y="2334770"/>
                    <a:pt x="10124958" y="2330071"/>
                    <a:pt x="10124958" y="2325626"/>
                  </a:cubicBezTo>
                  <a:cubicBezTo>
                    <a:pt x="10141076" y="2318511"/>
                    <a:pt x="10159595" y="2319357"/>
                    <a:pt x="10174996" y="2327912"/>
                  </a:cubicBezTo>
                  <a:cubicBezTo>
                    <a:pt x="10179822" y="2316228"/>
                    <a:pt x="10192014" y="2310767"/>
                    <a:pt x="10197475" y="2301115"/>
                  </a:cubicBezTo>
                  <a:cubicBezTo>
                    <a:pt x="10200523" y="2310005"/>
                    <a:pt x="10211064" y="2318641"/>
                    <a:pt x="10213350" y="2329563"/>
                  </a:cubicBezTo>
                  <a:cubicBezTo>
                    <a:pt x="10225274" y="2315305"/>
                    <a:pt x="10245331" y="2310918"/>
                    <a:pt x="10262119" y="2318895"/>
                  </a:cubicBezTo>
                  <a:cubicBezTo>
                    <a:pt x="10262119" y="2313053"/>
                    <a:pt x="10263642" y="2306195"/>
                    <a:pt x="10263770" y="2300099"/>
                  </a:cubicBezTo>
                  <a:cubicBezTo>
                    <a:pt x="10287773" y="2304417"/>
                    <a:pt x="10317237" y="2307084"/>
                    <a:pt x="10343399" y="2314069"/>
                  </a:cubicBezTo>
                  <a:cubicBezTo>
                    <a:pt x="10344925" y="2306141"/>
                    <a:pt x="10344925" y="2297994"/>
                    <a:pt x="10343399" y="2290066"/>
                  </a:cubicBezTo>
                  <a:cubicBezTo>
                    <a:pt x="10321703" y="2290923"/>
                    <a:pt x="10300949" y="2281162"/>
                    <a:pt x="10287773" y="2263904"/>
                  </a:cubicBezTo>
                  <a:cubicBezTo>
                    <a:pt x="10291329" y="2257300"/>
                    <a:pt x="10293741" y="2262507"/>
                    <a:pt x="10297806" y="2258189"/>
                  </a:cubicBezTo>
                  <a:cubicBezTo>
                    <a:pt x="10303266" y="2232789"/>
                    <a:pt x="10330952" y="2228217"/>
                    <a:pt x="10338573" y="2199007"/>
                  </a:cubicBezTo>
                  <a:cubicBezTo>
                    <a:pt x="10266437" y="2204087"/>
                    <a:pt x="10213097" y="2261872"/>
                    <a:pt x="10131944" y="2253998"/>
                  </a:cubicBezTo>
                  <a:cubicBezTo>
                    <a:pt x="10090541" y="2250061"/>
                    <a:pt x="10043044" y="2222629"/>
                    <a:pt x="10043044" y="2201674"/>
                  </a:cubicBezTo>
                  <a:cubicBezTo>
                    <a:pt x="10045620" y="2198192"/>
                    <a:pt x="10047556" y="2194278"/>
                    <a:pt x="10048759" y="2190117"/>
                  </a:cubicBezTo>
                  <a:cubicBezTo>
                    <a:pt x="10056633" y="2183386"/>
                    <a:pt x="10073142" y="2178560"/>
                    <a:pt x="10101337" y="2177417"/>
                  </a:cubicBezTo>
                  <a:cubicBezTo>
                    <a:pt x="10101972" y="2174496"/>
                    <a:pt x="10102607" y="2171575"/>
                    <a:pt x="10103115" y="2168654"/>
                  </a:cubicBezTo>
                  <a:cubicBezTo>
                    <a:pt x="10124197" y="2177925"/>
                    <a:pt x="10125594" y="2179449"/>
                    <a:pt x="10146549" y="2168654"/>
                  </a:cubicBezTo>
                  <a:cubicBezTo>
                    <a:pt x="10149978" y="2174750"/>
                    <a:pt x="10154550" y="2179576"/>
                    <a:pt x="10157725" y="2184402"/>
                  </a:cubicBezTo>
                  <a:cubicBezTo>
                    <a:pt x="10178807" y="2171702"/>
                    <a:pt x="10193793" y="2181227"/>
                    <a:pt x="10199381" y="2203071"/>
                  </a:cubicBezTo>
                  <a:cubicBezTo>
                    <a:pt x="10207400" y="2200289"/>
                    <a:pt x="10215210" y="2196936"/>
                    <a:pt x="10222750" y="2193038"/>
                  </a:cubicBezTo>
                  <a:cubicBezTo>
                    <a:pt x="10219956" y="2181735"/>
                    <a:pt x="10226814" y="2165352"/>
                    <a:pt x="10224146" y="2153922"/>
                  </a:cubicBezTo>
                  <a:cubicBezTo>
                    <a:pt x="10235195" y="2156843"/>
                    <a:pt x="10252214" y="2149604"/>
                    <a:pt x="10263263" y="2152398"/>
                  </a:cubicBezTo>
                  <a:cubicBezTo>
                    <a:pt x="10263263" y="2123569"/>
                    <a:pt x="10255007" y="2087628"/>
                    <a:pt x="10293869" y="2087882"/>
                  </a:cubicBezTo>
                  <a:cubicBezTo>
                    <a:pt x="10293868" y="2077147"/>
                    <a:pt x="10290540" y="2066676"/>
                    <a:pt x="10284344" y="2057910"/>
                  </a:cubicBezTo>
                  <a:cubicBezTo>
                    <a:pt x="10252087" y="2063244"/>
                    <a:pt x="10222495" y="2089406"/>
                    <a:pt x="10188205" y="2098804"/>
                  </a:cubicBezTo>
                  <a:cubicBezTo>
                    <a:pt x="10166488" y="2104773"/>
                    <a:pt x="10104386" y="2111504"/>
                    <a:pt x="10137405" y="2076325"/>
                  </a:cubicBezTo>
                  <a:cubicBezTo>
                    <a:pt x="10133595" y="2074039"/>
                    <a:pt x="10126229" y="2065276"/>
                    <a:pt x="10121912" y="2062609"/>
                  </a:cubicBezTo>
                  <a:cubicBezTo>
                    <a:pt x="10128134" y="2056259"/>
                    <a:pt x="10132199" y="2044575"/>
                    <a:pt x="10138549" y="2038860"/>
                  </a:cubicBezTo>
                  <a:cubicBezTo>
                    <a:pt x="10119880" y="2048639"/>
                    <a:pt x="10018406" y="2064260"/>
                    <a:pt x="10032630" y="2022858"/>
                  </a:cubicBezTo>
                  <a:cubicBezTo>
                    <a:pt x="10040886" y="1998855"/>
                    <a:pt x="10133214" y="2003808"/>
                    <a:pt x="10152264" y="2011047"/>
                  </a:cubicBezTo>
                  <a:cubicBezTo>
                    <a:pt x="10158868" y="1962152"/>
                    <a:pt x="10197476" y="2004062"/>
                    <a:pt x="10214494" y="1972185"/>
                  </a:cubicBezTo>
                  <a:cubicBezTo>
                    <a:pt x="10222946" y="1971900"/>
                    <a:pt x="10231265" y="1970003"/>
                    <a:pt x="10239005" y="1966597"/>
                  </a:cubicBezTo>
                  <a:cubicBezTo>
                    <a:pt x="10235323" y="1962279"/>
                    <a:pt x="10231639" y="1956056"/>
                    <a:pt x="10227829" y="1950976"/>
                  </a:cubicBezTo>
                  <a:cubicBezTo>
                    <a:pt x="10233798" y="1949071"/>
                    <a:pt x="10248023" y="1934085"/>
                    <a:pt x="10253229" y="1932180"/>
                  </a:cubicBezTo>
                  <a:cubicBezTo>
                    <a:pt x="10228591" y="1887730"/>
                    <a:pt x="10001388" y="2022096"/>
                    <a:pt x="9996816" y="1935355"/>
                  </a:cubicBezTo>
                  <a:cubicBezTo>
                    <a:pt x="10022216" y="1930783"/>
                    <a:pt x="10054093" y="1945515"/>
                    <a:pt x="10071619" y="1921258"/>
                  </a:cubicBezTo>
                  <a:cubicBezTo>
                    <a:pt x="10075683" y="1925195"/>
                    <a:pt x="10091939" y="1930910"/>
                    <a:pt x="10096003" y="1935355"/>
                  </a:cubicBezTo>
                  <a:cubicBezTo>
                    <a:pt x="10106290" y="1896239"/>
                    <a:pt x="10246117" y="1885826"/>
                    <a:pt x="10223003" y="1840359"/>
                  </a:cubicBezTo>
                  <a:cubicBezTo>
                    <a:pt x="10182109" y="1850646"/>
                    <a:pt x="9981068" y="1891159"/>
                    <a:pt x="9972051" y="1840359"/>
                  </a:cubicBezTo>
                  <a:cubicBezTo>
                    <a:pt x="9994149" y="1827659"/>
                    <a:pt x="10019168" y="1826262"/>
                    <a:pt x="10037329" y="1845312"/>
                  </a:cubicBezTo>
                  <a:cubicBezTo>
                    <a:pt x="10040886" y="1836803"/>
                    <a:pt x="10058284" y="1825246"/>
                    <a:pt x="10062094" y="1818134"/>
                  </a:cubicBezTo>
                  <a:cubicBezTo>
                    <a:pt x="10082414" y="1840995"/>
                    <a:pt x="10111751" y="1851155"/>
                    <a:pt x="10113656" y="1814959"/>
                  </a:cubicBezTo>
                  <a:cubicBezTo>
                    <a:pt x="10120895" y="1815595"/>
                    <a:pt x="10129913" y="1813181"/>
                    <a:pt x="10137278" y="1813436"/>
                  </a:cubicBezTo>
                  <a:cubicBezTo>
                    <a:pt x="10129404" y="1791973"/>
                    <a:pt x="10140707" y="1775971"/>
                    <a:pt x="10162678" y="1768731"/>
                  </a:cubicBezTo>
                  <a:cubicBezTo>
                    <a:pt x="10149343" y="1727456"/>
                    <a:pt x="10103115" y="1775843"/>
                    <a:pt x="10072127" y="1778892"/>
                  </a:cubicBezTo>
                  <a:cubicBezTo>
                    <a:pt x="10036694" y="1782193"/>
                    <a:pt x="10002277" y="1762509"/>
                    <a:pt x="9966717" y="1762636"/>
                  </a:cubicBezTo>
                  <a:cubicBezTo>
                    <a:pt x="9992117" y="1720345"/>
                    <a:pt x="10000245" y="1725678"/>
                    <a:pt x="10047362" y="1722503"/>
                  </a:cubicBezTo>
                  <a:cubicBezTo>
                    <a:pt x="10040250" y="1702564"/>
                    <a:pt x="10044695" y="1684403"/>
                    <a:pt x="10047362" y="1663449"/>
                  </a:cubicBezTo>
                  <a:cubicBezTo>
                    <a:pt x="10075302" y="1667005"/>
                    <a:pt x="10100321" y="1657606"/>
                    <a:pt x="10087748" y="1628397"/>
                  </a:cubicBezTo>
                  <a:cubicBezTo>
                    <a:pt x="10096129" y="1622809"/>
                    <a:pt x="10101464" y="1612395"/>
                    <a:pt x="10107052" y="1607823"/>
                  </a:cubicBezTo>
                  <a:cubicBezTo>
                    <a:pt x="10082795" y="1609347"/>
                    <a:pt x="10054855" y="1615062"/>
                    <a:pt x="10051045" y="1587503"/>
                  </a:cubicBezTo>
                  <a:cubicBezTo>
                    <a:pt x="10038345" y="1598552"/>
                    <a:pt x="10028820" y="1618491"/>
                    <a:pt x="10007103" y="1617983"/>
                  </a:cubicBezTo>
                  <a:cubicBezTo>
                    <a:pt x="10007992" y="1655193"/>
                    <a:pt x="9962399" y="1651130"/>
                    <a:pt x="9936237" y="1656083"/>
                  </a:cubicBezTo>
                  <a:cubicBezTo>
                    <a:pt x="9945381" y="1645161"/>
                    <a:pt x="9945000" y="1627762"/>
                    <a:pt x="9950207" y="1617221"/>
                  </a:cubicBezTo>
                  <a:cubicBezTo>
                    <a:pt x="9945505" y="1616393"/>
                    <a:pt x="9940753" y="1615883"/>
                    <a:pt x="9935983" y="1615697"/>
                  </a:cubicBezTo>
                  <a:cubicBezTo>
                    <a:pt x="9939165" y="1605855"/>
                    <a:pt x="9943070" y="1596261"/>
                    <a:pt x="9947666" y="1586995"/>
                  </a:cubicBezTo>
                  <a:cubicBezTo>
                    <a:pt x="10000498" y="1596139"/>
                    <a:pt x="10031106" y="1539370"/>
                    <a:pt x="10066792" y="1510795"/>
                  </a:cubicBezTo>
                  <a:cubicBezTo>
                    <a:pt x="10023994" y="1480823"/>
                    <a:pt x="10075048" y="1472695"/>
                    <a:pt x="10076699" y="1440818"/>
                  </a:cubicBezTo>
                  <a:cubicBezTo>
                    <a:pt x="10050283" y="1454280"/>
                    <a:pt x="10009135" y="1453518"/>
                    <a:pt x="10001261" y="1484506"/>
                  </a:cubicBezTo>
                  <a:cubicBezTo>
                    <a:pt x="9996181" y="1484506"/>
                    <a:pt x="9996689" y="1476378"/>
                    <a:pt x="9991228" y="1475108"/>
                  </a:cubicBezTo>
                  <a:cubicBezTo>
                    <a:pt x="9984110" y="1482305"/>
                    <a:pt x="9975590" y="1487967"/>
                    <a:pt x="9966198" y="1491742"/>
                  </a:cubicBezTo>
                  <a:cubicBezTo>
                    <a:pt x="9968032" y="1482897"/>
                    <a:pt x="9966261" y="1473687"/>
                    <a:pt x="9961277" y="1466152"/>
                  </a:cubicBezTo>
                  <a:cubicBezTo>
                    <a:pt x="9956295" y="1458618"/>
                    <a:pt x="9948511" y="1453384"/>
                    <a:pt x="9939655" y="1451610"/>
                  </a:cubicBezTo>
                  <a:cubicBezTo>
                    <a:pt x="9943846" y="1450213"/>
                    <a:pt x="9952355" y="1443736"/>
                    <a:pt x="9958705" y="1441704"/>
                  </a:cubicBezTo>
                  <a:cubicBezTo>
                    <a:pt x="9951338" y="1436116"/>
                    <a:pt x="9946005" y="1421765"/>
                    <a:pt x="9940924" y="1417320"/>
                  </a:cubicBezTo>
                  <a:cubicBezTo>
                    <a:pt x="9966324" y="1400302"/>
                    <a:pt x="10036809" y="1415161"/>
                    <a:pt x="10025380" y="1367663"/>
                  </a:cubicBezTo>
                  <a:cubicBezTo>
                    <a:pt x="9993248" y="1363091"/>
                    <a:pt x="9909428" y="1369314"/>
                    <a:pt x="9964038" y="1316863"/>
                  </a:cubicBezTo>
                  <a:cubicBezTo>
                    <a:pt x="9949096" y="1309486"/>
                    <a:pt x="9932302" y="1306702"/>
                    <a:pt x="9915778" y="1308862"/>
                  </a:cubicBezTo>
                  <a:cubicBezTo>
                    <a:pt x="9920605" y="1283462"/>
                    <a:pt x="9928478" y="1236853"/>
                    <a:pt x="9924414" y="1209421"/>
                  </a:cubicBezTo>
                  <a:cubicBezTo>
                    <a:pt x="9914762" y="1212596"/>
                    <a:pt x="9894315" y="1207897"/>
                    <a:pt x="9888982" y="1209421"/>
                  </a:cubicBezTo>
                  <a:cubicBezTo>
                    <a:pt x="9898357" y="1192766"/>
                    <a:pt x="9901889" y="1173452"/>
                    <a:pt x="9899014" y="1154557"/>
                  </a:cubicBezTo>
                  <a:cubicBezTo>
                    <a:pt x="9885736" y="1170931"/>
                    <a:pt x="9874122" y="1188586"/>
                    <a:pt x="9864344" y="1207262"/>
                  </a:cubicBezTo>
                  <a:cubicBezTo>
                    <a:pt x="9860787" y="1195959"/>
                    <a:pt x="9866757" y="1136650"/>
                    <a:pt x="9858756" y="1132840"/>
                  </a:cubicBezTo>
                  <a:cubicBezTo>
                    <a:pt x="9850755" y="1129030"/>
                    <a:pt x="9832721" y="1161923"/>
                    <a:pt x="9829419" y="1166876"/>
                  </a:cubicBezTo>
                  <a:cubicBezTo>
                    <a:pt x="9821964" y="1175145"/>
                    <a:pt x="9815643" y="1184370"/>
                    <a:pt x="9810623" y="1194308"/>
                  </a:cubicBezTo>
                  <a:cubicBezTo>
                    <a:pt x="9807956" y="1203960"/>
                    <a:pt x="9811512" y="1203198"/>
                    <a:pt x="9812020" y="1211072"/>
                  </a:cubicBezTo>
                  <a:cubicBezTo>
                    <a:pt x="9812782" y="1221867"/>
                    <a:pt x="9816338" y="1223772"/>
                    <a:pt x="9808718" y="1234186"/>
                  </a:cubicBezTo>
                  <a:cubicBezTo>
                    <a:pt x="9808718" y="1234821"/>
                    <a:pt x="9789413" y="1248283"/>
                    <a:pt x="9791573" y="1249045"/>
                  </a:cubicBezTo>
                  <a:cubicBezTo>
                    <a:pt x="9775190" y="1243203"/>
                    <a:pt x="9775825" y="1261745"/>
                    <a:pt x="9764776" y="1263396"/>
                  </a:cubicBezTo>
                  <a:cubicBezTo>
                    <a:pt x="9758299" y="1264793"/>
                    <a:pt x="9749790" y="1256919"/>
                    <a:pt x="9742932" y="1256792"/>
                  </a:cubicBezTo>
                  <a:cubicBezTo>
                    <a:pt x="9742932" y="1256792"/>
                    <a:pt x="9733280" y="1262888"/>
                    <a:pt x="9732264" y="1263396"/>
                  </a:cubicBezTo>
                  <a:cubicBezTo>
                    <a:pt x="9726041" y="1266190"/>
                    <a:pt x="9725660" y="1257681"/>
                    <a:pt x="9720326" y="1267460"/>
                  </a:cubicBezTo>
                  <a:cubicBezTo>
                    <a:pt x="9718433" y="1274056"/>
                    <a:pt x="9719751" y="1281158"/>
                    <a:pt x="9723882" y="1286637"/>
                  </a:cubicBezTo>
                  <a:cubicBezTo>
                    <a:pt x="9731756" y="1294003"/>
                    <a:pt x="9743949" y="1287653"/>
                    <a:pt x="9752965" y="1295146"/>
                  </a:cubicBezTo>
                  <a:cubicBezTo>
                    <a:pt x="9716770" y="1318133"/>
                    <a:pt x="9776333" y="1329436"/>
                    <a:pt x="9783064" y="1337056"/>
                  </a:cubicBezTo>
                  <a:cubicBezTo>
                    <a:pt x="9763506" y="1333881"/>
                    <a:pt x="9768586" y="1337056"/>
                    <a:pt x="9753854" y="1346454"/>
                  </a:cubicBezTo>
                  <a:cubicBezTo>
                    <a:pt x="9743313" y="1353058"/>
                    <a:pt x="9727185" y="1347851"/>
                    <a:pt x="9713087" y="1342136"/>
                  </a:cubicBezTo>
                  <a:cubicBezTo>
                    <a:pt x="9702927" y="1338072"/>
                    <a:pt x="9638411" y="1324864"/>
                    <a:pt x="9651619" y="1350264"/>
                  </a:cubicBezTo>
                  <a:cubicBezTo>
                    <a:pt x="9671176" y="1348359"/>
                    <a:pt x="9687813" y="1378839"/>
                    <a:pt x="9707880" y="1367917"/>
                  </a:cubicBezTo>
                  <a:cubicBezTo>
                    <a:pt x="9716135" y="1387475"/>
                    <a:pt x="9724136" y="1376045"/>
                    <a:pt x="9738868" y="1379728"/>
                  </a:cubicBezTo>
                  <a:cubicBezTo>
                    <a:pt x="9753599" y="1383412"/>
                    <a:pt x="9760965" y="1399032"/>
                    <a:pt x="9774427" y="1403858"/>
                  </a:cubicBezTo>
                  <a:cubicBezTo>
                    <a:pt x="9758807" y="1405509"/>
                    <a:pt x="9733407" y="1409573"/>
                    <a:pt x="9721596" y="1419733"/>
                  </a:cubicBezTo>
                  <a:cubicBezTo>
                    <a:pt x="9734296" y="1428877"/>
                    <a:pt x="9748012" y="1419733"/>
                    <a:pt x="9741408" y="1443101"/>
                  </a:cubicBezTo>
                  <a:cubicBezTo>
                    <a:pt x="9738868" y="1452372"/>
                    <a:pt x="9728708" y="1458214"/>
                    <a:pt x="9727311" y="1468501"/>
                  </a:cubicBezTo>
                  <a:cubicBezTo>
                    <a:pt x="9745345" y="1466215"/>
                    <a:pt x="9732391" y="1483995"/>
                    <a:pt x="9735566" y="1493139"/>
                  </a:cubicBezTo>
                  <a:cubicBezTo>
                    <a:pt x="9743821" y="1516380"/>
                    <a:pt x="9791573" y="1530223"/>
                    <a:pt x="9810623" y="1529842"/>
                  </a:cubicBezTo>
                  <a:cubicBezTo>
                    <a:pt x="9795383" y="1543558"/>
                    <a:pt x="9797923" y="1538859"/>
                    <a:pt x="9780270" y="1535684"/>
                  </a:cubicBezTo>
                  <a:cubicBezTo>
                    <a:pt x="9768205" y="1533398"/>
                    <a:pt x="9746996" y="1538478"/>
                    <a:pt x="9735820" y="1533525"/>
                  </a:cubicBezTo>
                  <a:cubicBezTo>
                    <a:pt x="9732390" y="1532001"/>
                    <a:pt x="9703308" y="1495425"/>
                    <a:pt x="9707499" y="1524635"/>
                  </a:cubicBezTo>
                  <a:cubicBezTo>
                    <a:pt x="9701207" y="1524129"/>
                    <a:pt x="9695202" y="1521789"/>
                    <a:pt x="9690227" y="1517904"/>
                  </a:cubicBezTo>
                  <a:cubicBezTo>
                    <a:pt x="9686036" y="1513840"/>
                    <a:pt x="9689338" y="1506474"/>
                    <a:pt x="9686163" y="1503553"/>
                  </a:cubicBezTo>
                  <a:cubicBezTo>
                    <a:pt x="9682988" y="1500632"/>
                    <a:pt x="9678035" y="1501394"/>
                    <a:pt x="9674860" y="1498854"/>
                  </a:cubicBezTo>
                  <a:cubicBezTo>
                    <a:pt x="9661535" y="1485021"/>
                    <a:pt x="9641220" y="1480518"/>
                    <a:pt x="9623298" y="1487424"/>
                  </a:cubicBezTo>
                  <a:lnTo>
                    <a:pt x="9616821" y="1487424"/>
                  </a:lnTo>
                  <a:cubicBezTo>
                    <a:pt x="9616821" y="1468247"/>
                    <a:pt x="9609201" y="1463167"/>
                    <a:pt x="9590659" y="1472692"/>
                  </a:cubicBezTo>
                  <a:cubicBezTo>
                    <a:pt x="9594341" y="1429258"/>
                    <a:pt x="9555099" y="1469898"/>
                    <a:pt x="9585071" y="1476502"/>
                  </a:cubicBezTo>
                  <a:cubicBezTo>
                    <a:pt x="9582865" y="1478339"/>
                    <a:pt x="9581088" y="1480637"/>
                    <a:pt x="9579864" y="1483233"/>
                  </a:cubicBezTo>
                  <a:cubicBezTo>
                    <a:pt x="9558147" y="1478280"/>
                    <a:pt x="9546717" y="1467358"/>
                    <a:pt x="9576562" y="1439037"/>
                  </a:cubicBezTo>
                  <a:cubicBezTo>
                    <a:pt x="9561617" y="1431668"/>
                    <a:pt x="9544826" y="1428884"/>
                    <a:pt x="9528302" y="1431036"/>
                  </a:cubicBezTo>
                  <a:cubicBezTo>
                    <a:pt x="9533001" y="1405636"/>
                    <a:pt x="9541002" y="1358900"/>
                    <a:pt x="9536811" y="1331468"/>
                  </a:cubicBezTo>
                  <a:cubicBezTo>
                    <a:pt x="9527159" y="1334770"/>
                    <a:pt x="9506712" y="1330071"/>
                    <a:pt x="9501378" y="1331468"/>
                  </a:cubicBezTo>
                  <a:cubicBezTo>
                    <a:pt x="9510810" y="1314833"/>
                    <a:pt x="9514346" y="1295500"/>
                    <a:pt x="9511411" y="1276604"/>
                  </a:cubicBezTo>
                  <a:cubicBezTo>
                    <a:pt x="9498076" y="1292936"/>
                    <a:pt x="9486458" y="1310597"/>
                    <a:pt x="9476740" y="1329309"/>
                  </a:cubicBezTo>
                  <a:cubicBezTo>
                    <a:pt x="9473184" y="1318006"/>
                    <a:pt x="9479280" y="1258697"/>
                    <a:pt x="9471279" y="1254887"/>
                  </a:cubicBezTo>
                  <a:cubicBezTo>
                    <a:pt x="9463278" y="1251077"/>
                    <a:pt x="9445244" y="1283970"/>
                    <a:pt x="9441815" y="1288796"/>
                  </a:cubicBezTo>
                  <a:cubicBezTo>
                    <a:pt x="9434397" y="1297113"/>
                    <a:pt x="9428119" y="1306381"/>
                    <a:pt x="9423146" y="1316355"/>
                  </a:cubicBezTo>
                  <a:cubicBezTo>
                    <a:pt x="9420479" y="1325880"/>
                    <a:pt x="9423908" y="1325245"/>
                    <a:pt x="9424543" y="1333119"/>
                  </a:cubicBezTo>
                  <a:cubicBezTo>
                    <a:pt x="9425305" y="1343914"/>
                    <a:pt x="9428735" y="1345819"/>
                    <a:pt x="9421241" y="1356106"/>
                  </a:cubicBezTo>
                  <a:cubicBezTo>
                    <a:pt x="9421241" y="1356868"/>
                    <a:pt x="9401810" y="1370330"/>
                    <a:pt x="9404096" y="1371092"/>
                  </a:cubicBezTo>
                  <a:cubicBezTo>
                    <a:pt x="9387587" y="1365123"/>
                    <a:pt x="9388221" y="1383030"/>
                    <a:pt x="9377300" y="1385316"/>
                  </a:cubicBezTo>
                  <a:cubicBezTo>
                    <a:pt x="9370823" y="1386713"/>
                    <a:pt x="9362314" y="1378966"/>
                    <a:pt x="9355456" y="1378839"/>
                  </a:cubicBezTo>
                  <a:cubicBezTo>
                    <a:pt x="9354821" y="1378839"/>
                    <a:pt x="9345804" y="1384935"/>
                    <a:pt x="9344788" y="1385316"/>
                  </a:cubicBezTo>
                  <a:cubicBezTo>
                    <a:pt x="9338565" y="1388237"/>
                    <a:pt x="9338183" y="1379601"/>
                    <a:pt x="9332088" y="1389507"/>
                  </a:cubicBezTo>
                  <a:cubicBezTo>
                    <a:pt x="9330232" y="1396082"/>
                    <a:pt x="9331598" y="1403147"/>
                    <a:pt x="9335770" y="1408557"/>
                  </a:cubicBezTo>
                  <a:cubicBezTo>
                    <a:pt x="9343644" y="1416050"/>
                    <a:pt x="9355710" y="1409573"/>
                    <a:pt x="9364727" y="1417193"/>
                  </a:cubicBezTo>
                  <a:cubicBezTo>
                    <a:pt x="9328532" y="1440180"/>
                    <a:pt x="9388221" y="1451483"/>
                    <a:pt x="9394953" y="1459103"/>
                  </a:cubicBezTo>
                  <a:cubicBezTo>
                    <a:pt x="9375268" y="1455928"/>
                    <a:pt x="9380348" y="1459103"/>
                    <a:pt x="9365616" y="1468374"/>
                  </a:cubicBezTo>
                  <a:cubicBezTo>
                    <a:pt x="9355075" y="1474978"/>
                    <a:pt x="9338946" y="1469771"/>
                    <a:pt x="9324849" y="1464183"/>
                  </a:cubicBezTo>
                  <a:cubicBezTo>
                    <a:pt x="9314816" y="1460119"/>
                    <a:pt x="9250300" y="1446784"/>
                    <a:pt x="9263380" y="1472184"/>
                  </a:cubicBezTo>
                  <a:cubicBezTo>
                    <a:pt x="9282938" y="1470406"/>
                    <a:pt x="9299575" y="1500886"/>
                    <a:pt x="9319641" y="1489964"/>
                  </a:cubicBezTo>
                  <a:cubicBezTo>
                    <a:pt x="9327896" y="1509522"/>
                    <a:pt x="9335898" y="1498092"/>
                    <a:pt x="9350756" y="1501648"/>
                  </a:cubicBezTo>
                  <a:cubicBezTo>
                    <a:pt x="9365615" y="1505204"/>
                    <a:pt x="9372727" y="1521079"/>
                    <a:pt x="9386189" y="1525778"/>
                  </a:cubicBezTo>
                  <a:cubicBezTo>
                    <a:pt x="9370568" y="1527429"/>
                    <a:pt x="9345295" y="1531620"/>
                    <a:pt x="9333357" y="1541779"/>
                  </a:cubicBezTo>
                  <a:cubicBezTo>
                    <a:pt x="9346057" y="1550923"/>
                    <a:pt x="9359774" y="1541779"/>
                    <a:pt x="9353296" y="1565020"/>
                  </a:cubicBezTo>
                  <a:cubicBezTo>
                    <a:pt x="9350756" y="1574291"/>
                    <a:pt x="9340596" y="1580260"/>
                    <a:pt x="9339073" y="1590420"/>
                  </a:cubicBezTo>
                  <a:cubicBezTo>
                    <a:pt x="9357106" y="1588261"/>
                    <a:pt x="9344153" y="1605914"/>
                    <a:pt x="9347454" y="1615059"/>
                  </a:cubicBezTo>
                  <a:cubicBezTo>
                    <a:pt x="9355582" y="1638300"/>
                    <a:pt x="9403335" y="1652269"/>
                    <a:pt x="9422385" y="1651761"/>
                  </a:cubicBezTo>
                  <a:cubicBezTo>
                    <a:pt x="9407144" y="1665604"/>
                    <a:pt x="9409685" y="1660906"/>
                    <a:pt x="9392031" y="1657604"/>
                  </a:cubicBezTo>
                  <a:cubicBezTo>
                    <a:pt x="9379966" y="1655445"/>
                    <a:pt x="9358757" y="1660525"/>
                    <a:pt x="9347581" y="1655572"/>
                  </a:cubicBezTo>
                  <a:cubicBezTo>
                    <a:pt x="9344152" y="1654048"/>
                    <a:pt x="9315196" y="1617472"/>
                    <a:pt x="9319388" y="1646554"/>
                  </a:cubicBezTo>
                  <a:cubicBezTo>
                    <a:pt x="9313060" y="1646133"/>
                    <a:pt x="9307002" y="1643833"/>
                    <a:pt x="9301989" y="1639950"/>
                  </a:cubicBezTo>
                  <a:cubicBezTo>
                    <a:pt x="9297798" y="1635759"/>
                    <a:pt x="9301100" y="1628520"/>
                    <a:pt x="9297925" y="1625599"/>
                  </a:cubicBezTo>
                  <a:cubicBezTo>
                    <a:pt x="9294750" y="1622678"/>
                    <a:pt x="9289796" y="1623313"/>
                    <a:pt x="9286749" y="1620900"/>
                  </a:cubicBezTo>
                  <a:cubicBezTo>
                    <a:pt x="9271626" y="1605230"/>
                    <a:pt x="9247962" y="1601450"/>
                    <a:pt x="9228710" y="1611629"/>
                  </a:cubicBezTo>
                  <a:cubicBezTo>
                    <a:pt x="9228710" y="1590166"/>
                    <a:pt x="9221852" y="1584325"/>
                    <a:pt x="9202420" y="1594357"/>
                  </a:cubicBezTo>
                  <a:cubicBezTo>
                    <a:pt x="9206103" y="1550923"/>
                    <a:pt x="9166861" y="1591563"/>
                    <a:pt x="9196832" y="1598167"/>
                  </a:cubicBezTo>
                  <a:cubicBezTo>
                    <a:pt x="9189213" y="1605048"/>
                    <a:pt x="9187658" y="1616417"/>
                    <a:pt x="9193150" y="1625091"/>
                  </a:cubicBezTo>
                  <a:cubicBezTo>
                    <a:pt x="9195690" y="1629917"/>
                    <a:pt x="9203437" y="1631187"/>
                    <a:pt x="9205850" y="1635886"/>
                  </a:cubicBezTo>
                  <a:cubicBezTo>
                    <a:pt x="9208263" y="1640586"/>
                    <a:pt x="9205850" y="1643888"/>
                    <a:pt x="9207628" y="1646554"/>
                  </a:cubicBezTo>
                  <a:cubicBezTo>
                    <a:pt x="9209406" y="1649222"/>
                    <a:pt x="9207628" y="1654936"/>
                    <a:pt x="9210676" y="1659254"/>
                  </a:cubicBezTo>
                  <a:cubicBezTo>
                    <a:pt x="9213724" y="1663572"/>
                    <a:pt x="9229471" y="1663191"/>
                    <a:pt x="9225281" y="1674875"/>
                  </a:cubicBezTo>
                  <a:cubicBezTo>
                    <a:pt x="9223122" y="1681225"/>
                    <a:pt x="9208263" y="1678050"/>
                    <a:pt x="9203310" y="1685416"/>
                  </a:cubicBezTo>
                  <a:cubicBezTo>
                    <a:pt x="9211438" y="1692656"/>
                    <a:pt x="9219312" y="1700402"/>
                    <a:pt x="9227059" y="1708149"/>
                  </a:cubicBezTo>
                  <a:cubicBezTo>
                    <a:pt x="9224811" y="1715175"/>
                    <a:pt x="9219620" y="1720876"/>
                    <a:pt x="9212835" y="1723770"/>
                  </a:cubicBezTo>
                  <a:cubicBezTo>
                    <a:pt x="9200135" y="1707768"/>
                    <a:pt x="9203183" y="1689988"/>
                    <a:pt x="9183371" y="1700275"/>
                  </a:cubicBezTo>
                  <a:cubicBezTo>
                    <a:pt x="9171560" y="1706498"/>
                    <a:pt x="9169020" y="1721865"/>
                    <a:pt x="9157336" y="1726945"/>
                  </a:cubicBezTo>
                  <a:cubicBezTo>
                    <a:pt x="9162747" y="1729649"/>
                    <a:pt x="9167715" y="1733160"/>
                    <a:pt x="9172068" y="1737359"/>
                  </a:cubicBezTo>
                  <a:cubicBezTo>
                    <a:pt x="9171997" y="1741006"/>
                    <a:pt x="9171486" y="1744631"/>
                    <a:pt x="9170544" y="1748154"/>
                  </a:cubicBezTo>
                  <a:cubicBezTo>
                    <a:pt x="9166480" y="1748154"/>
                    <a:pt x="9164321" y="1751584"/>
                    <a:pt x="9160511" y="1752219"/>
                  </a:cubicBezTo>
                  <a:cubicBezTo>
                    <a:pt x="9163813" y="1754886"/>
                    <a:pt x="9166099" y="1761363"/>
                    <a:pt x="9169529" y="1764157"/>
                  </a:cubicBezTo>
                  <a:cubicBezTo>
                    <a:pt x="9162924" y="1771650"/>
                    <a:pt x="9147431" y="1772792"/>
                    <a:pt x="9149717" y="1785239"/>
                  </a:cubicBezTo>
                  <a:cubicBezTo>
                    <a:pt x="9151622" y="1794891"/>
                    <a:pt x="9173466" y="1797939"/>
                    <a:pt x="9180578" y="1801241"/>
                  </a:cubicBezTo>
                  <a:cubicBezTo>
                    <a:pt x="9153146" y="1812925"/>
                    <a:pt x="9193278" y="1827530"/>
                    <a:pt x="9203946" y="1829181"/>
                  </a:cubicBezTo>
                  <a:cubicBezTo>
                    <a:pt x="9206740" y="1842897"/>
                    <a:pt x="9233156" y="1878584"/>
                    <a:pt x="9249412" y="1867281"/>
                  </a:cubicBezTo>
                  <a:cubicBezTo>
                    <a:pt x="9255635" y="1912111"/>
                    <a:pt x="9160512" y="1850389"/>
                    <a:pt x="9152638" y="1841881"/>
                  </a:cubicBezTo>
                  <a:cubicBezTo>
                    <a:pt x="9144764" y="1833372"/>
                    <a:pt x="9138922" y="1829181"/>
                    <a:pt x="9131429" y="1822831"/>
                  </a:cubicBezTo>
                  <a:cubicBezTo>
                    <a:pt x="9126730" y="1819020"/>
                    <a:pt x="9120761" y="1816607"/>
                    <a:pt x="9116316" y="1812416"/>
                  </a:cubicBezTo>
                  <a:cubicBezTo>
                    <a:pt x="9114538" y="1810638"/>
                    <a:pt x="9116316" y="1804034"/>
                    <a:pt x="9114920" y="1803526"/>
                  </a:cubicBezTo>
                  <a:cubicBezTo>
                    <a:pt x="9102220" y="1796160"/>
                    <a:pt x="9083932" y="1808098"/>
                    <a:pt x="9102220" y="1819528"/>
                  </a:cubicBezTo>
                  <a:cubicBezTo>
                    <a:pt x="9089520" y="1840610"/>
                    <a:pt x="9098283" y="1842769"/>
                    <a:pt x="9108062" y="1856231"/>
                  </a:cubicBezTo>
                  <a:cubicBezTo>
                    <a:pt x="9112634" y="1862327"/>
                    <a:pt x="9114158" y="1872868"/>
                    <a:pt x="9123175" y="1874265"/>
                  </a:cubicBezTo>
                  <a:cubicBezTo>
                    <a:pt x="9112888" y="1886965"/>
                    <a:pt x="9120762" y="1886965"/>
                    <a:pt x="9127493" y="1893442"/>
                  </a:cubicBezTo>
                  <a:cubicBezTo>
                    <a:pt x="9129779" y="1895728"/>
                    <a:pt x="9136129" y="1894585"/>
                    <a:pt x="9138924" y="1896617"/>
                  </a:cubicBezTo>
                  <a:cubicBezTo>
                    <a:pt x="9141718" y="1898649"/>
                    <a:pt x="9145781" y="1907666"/>
                    <a:pt x="9148194" y="1910841"/>
                  </a:cubicBezTo>
                  <a:cubicBezTo>
                    <a:pt x="9149464" y="1909571"/>
                    <a:pt x="9152131" y="1908047"/>
                    <a:pt x="9153401" y="1907031"/>
                  </a:cubicBezTo>
                  <a:cubicBezTo>
                    <a:pt x="9158227" y="1912365"/>
                    <a:pt x="9178801" y="1945131"/>
                    <a:pt x="9184770" y="1919731"/>
                  </a:cubicBezTo>
                  <a:cubicBezTo>
                    <a:pt x="9192263" y="1921382"/>
                    <a:pt x="9200010" y="1923414"/>
                    <a:pt x="9207629" y="1924557"/>
                  </a:cubicBezTo>
                  <a:cubicBezTo>
                    <a:pt x="9201661" y="1936622"/>
                    <a:pt x="9210804" y="1945004"/>
                    <a:pt x="9222997" y="1941829"/>
                  </a:cubicBezTo>
                  <a:cubicBezTo>
                    <a:pt x="9225155" y="1949703"/>
                    <a:pt x="9230490" y="1965324"/>
                    <a:pt x="9240650" y="1964181"/>
                  </a:cubicBezTo>
                  <a:cubicBezTo>
                    <a:pt x="9244079" y="1964181"/>
                    <a:pt x="9244968" y="1956180"/>
                    <a:pt x="9247635" y="1955672"/>
                  </a:cubicBezTo>
                  <a:cubicBezTo>
                    <a:pt x="9257660" y="1954760"/>
                    <a:pt x="9267756" y="1954973"/>
                    <a:pt x="9277734" y="1956307"/>
                  </a:cubicBezTo>
                  <a:cubicBezTo>
                    <a:pt x="9287184" y="1956746"/>
                    <a:pt x="9296653" y="1956020"/>
                    <a:pt x="9305927" y="1954148"/>
                  </a:cubicBezTo>
                  <a:cubicBezTo>
                    <a:pt x="9315325" y="1952624"/>
                    <a:pt x="9314945" y="1943861"/>
                    <a:pt x="9328534" y="1951989"/>
                  </a:cubicBezTo>
                  <a:cubicBezTo>
                    <a:pt x="9335411" y="1958520"/>
                    <a:pt x="9341199" y="1966109"/>
                    <a:pt x="9345678" y="1974468"/>
                  </a:cubicBezTo>
                  <a:cubicBezTo>
                    <a:pt x="9328787" y="1976373"/>
                    <a:pt x="9309991" y="1968499"/>
                    <a:pt x="9293227" y="1971928"/>
                  </a:cubicBezTo>
                  <a:cubicBezTo>
                    <a:pt x="9276463" y="1975357"/>
                    <a:pt x="9266176" y="1983612"/>
                    <a:pt x="9247126" y="1982088"/>
                  </a:cubicBezTo>
                  <a:cubicBezTo>
                    <a:pt x="9229175" y="1981009"/>
                    <a:pt x="9211339" y="1978503"/>
                    <a:pt x="9193786" y="1974595"/>
                  </a:cubicBezTo>
                  <a:cubicBezTo>
                    <a:pt x="9157972" y="1965832"/>
                    <a:pt x="9089773" y="1931035"/>
                    <a:pt x="9077708" y="1892807"/>
                  </a:cubicBezTo>
                  <a:cubicBezTo>
                    <a:pt x="9065008" y="1895093"/>
                    <a:pt x="9047609" y="1909190"/>
                    <a:pt x="9063738" y="1920875"/>
                  </a:cubicBezTo>
                  <a:cubicBezTo>
                    <a:pt x="9042783" y="1931923"/>
                    <a:pt x="9048752" y="1935098"/>
                    <a:pt x="9067548" y="1949323"/>
                  </a:cubicBezTo>
                  <a:cubicBezTo>
                    <a:pt x="9058531" y="1962785"/>
                    <a:pt x="9066913" y="1972056"/>
                    <a:pt x="9081391" y="1977517"/>
                  </a:cubicBezTo>
                  <a:cubicBezTo>
                    <a:pt x="9076165" y="1984333"/>
                    <a:pt x="9074865" y="1993380"/>
                    <a:pt x="9077962" y="2001393"/>
                  </a:cubicBezTo>
                  <a:cubicBezTo>
                    <a:pt x="9090662" y="1997583"/>
                    <a:pt x="9094345" y="2015871"/>
                    <a:pt x="9107680" y="2014982"/>
                  </a:cubicBezTo>
                  <a:cubicBezTo>
                    <a:pt x="9108570" y="2010918"/>
                    <a:pt x="9111999" y="2009140"/>
                    <a:pt x="9113269" y="2006219"/>
                  </a:cubicBezTo>
                  <a:cubicBezTo>
                    <a:pt x="9123397" y="2017998"/>
                    <a:pt x="9134813" y="2028606"/>
                    <a:pt x="9147304" y="2037842"/>
                  </a:cubicBezTo>
                  <a:cubicBezTo>
                    <a:pt x="9158480" y="2042668"/>
                    <a:pt x="9171053" y="2032762"/>
                    <a:pt x="9181467" y="2027301"/>
                  </a:cubicBezTo>
                  <a:cubicBezTo>
                    <a:pt x="9185147" y="2027514"/>
                    <a:pt x="9188837" y="2027514"/>
                    <a:pt x="9192516" y="2027301"/>
                  </a:cubicBezTo>
                  <a:cubicBezTo>
                    <a:pt x="9195691" y="2026412"/>
                    <a:pt x="9192516" y="2019046"/>
                    <a:pt x="9198485" y="2018030"/>
                  </a:cubicBezTo>
                  <a:cubicBezTo>
                    <a:pt x="9209915" y="2015998"/>
                    <a:pt x="9218805" y="2029587"/>
                    <a:pt x="9230235" y="2025523"/>
                  </a:cubicBezTo>
                  <a:cubicBezTo>
                    <a:pt x="9234680" y="2023999"/>
                    <a:pt x="9236458" y="2011807"/>
                    <a:pt x="9243824" y="2010156"/>
                  </a:cubicBezTo>
                  <a:cubicBezTo>
                    <a:pt x="9256524" y="2007362"/>
                    <a:pt x="9267065" y="2025015"/>
                    <a:pt x="9276209" y="2031111"/>
                  </a:cubicBezTo>
                  <a:cubicBezTo>
                    <a:pt x="9284972" y="2014093"/>
                    <a:pt x="9319897" y="2020062"/>
                    <a:pt x="9334883" y="2018411"/>
                  </a:cubicBezTo>
                  <a:cubicBezTo>
                    <a:pt x="9322183" y="2021205"/>
                    <a:pt x="9325739" y="2034667"/>
                    <a:pt x="9335772" y="2038223"/>
                  </a:cubicBezTo>
                  <a:cubicBezTo>
                    <a:pt x="9336877" y="2037384"/>
                    <a:pt x="9337495" y="2036052"/>
                    <a:pt x="9337423" y="2034667"/>
                  </a:cubicBezTo>
                  <a:cubicBezTo>
                    <a:pt x="9348599" y="2038096"/>
                    <a:pt x="9352282" y="2051050"/>
                    <a:pt x="9365109" y="2050034"/>
                  </a:cubicBezTo>
                  <a:cubicBezTo>
                    <a:pt x="9365109" y="2023491"/>
                    <a:pt x="9385810" y="2046605"/>
                    <a:pt x="9400161" y="2045081"/>
                  </a:cubicBezTo>
                  <a:cubicBezTo>
                    <a:pt x="9402281" y="2051264"/>
                    <a:pt x="9400940" y="2058109"/>
                    <a:pt x="9396643" y="2063034"/>
                  </a:cubicBezTo>
                  <a:cubicBezTo>
                    <a:pt x="9392346" y="2067960"/>
                    <a:pt x="9385746" y="2070218"/>
                    <a:pt x="9379333" y="2068957"/>
                  </a:cubicBezTo>
                  <a:cubicBezTo>
                    <a:pt x="9367395" y="2068068"/>
                    <a:pt x="9352917" y="2056257"/>
                    <a:pt x="9339582" y="2053971"/>
                  </a:cubicBezTo>
                  <a:cubicBezTo>
                    <a:pt x="9324231" y="2051044"/>
                    <a:pt x="9308703" y="2049135"/>
                    <a:pt x="9293100" y="2048256"/>
                  </a:cubicBezTo>
                  <a:cubicBezTo>
                    <a:pt x="9265891" y="2047905"/>
                    <a:pt x="9238960" y="2053769"/>
                    <a:pt x="9214360" y="2065401"/>
                  </a:cubicBezTo>
                  <a:cubicBezTo>
                    <a:pt x="9201759" y="2072842"/>
                    <a:pt x="9187335" y="2076624"/>
                    <a:pt x="9172704" y="2076323"/>
                  </a:cubicBezTo>
                  <a:cubicBezTo>
                    <a:pt x="9156549" y="2076353"/>
                    <a:pt x="9140530" y="2073381"/>
                    <a:pt x="9125460" y="2067560"/>
                  </a:cubicBezTo>
                  <a:cubicBezTo>
                    <a:pt x="9113903" y="2062734"/>
                    <a:pt x="9093075" y="2037080"/>
                    <a:pt x="9081010" y="2054098"/>
                  </a:cubicBezTo>
                  <a:cubicBezTo>
                    <a:pt x="9072882" y="2065528"/>
                    <a:pt x="9091678" y="2067814"/>
                    <a:pt x="9097647" y="2076323"/>
                  </a:cubicBezTo>
                  <a:cubicBezTo>
                    <a:pt x="9099933" y="2079498"/>
                    <a:pt x="9092313" y="2083181"/>
                    <a:pt x="9096123" y="2087245"/>
                  </a:cubicBezTo>
                  <a:cubicBezTo>
                    <a:pt x="9099933" y="2091309"/>
                    <a:pt x="9104759" y="2092452"/>
                    <a:pt x="9110093" y="2095627"/>
                  </a:cubicBezTo>
                  <a:cubicBezTo>
                    <a:pt x="9113141" y="2097532"/>
                    <a:pt x="9118221" y="2093976"/>
                    <a:pt x="9121523" y="2095627"/>
                  </a:cubicBezTo>
                  <a:cubicBezTo>
                    <a:pt x="9127619" y="2099564"/>
                    <a:pt x="9126603" y="2107692"/>
                    <a:pt x="9130794" y="2112264"/>
                  </a:cubicBezTo>
                  <a:cubicBezTo>
                    <a:pt x="9134984" y="2116836"/>
                    <a:pt x="9146287" y="2124964"/>
                    <a:pt x="9152892" y="2119757"/>
                  </a:cubicBezTo>
                  <a:cubicBezTo>
                    <a:pt x="9160385" y="2128647"/>
                    <a:pt x="9169783" y="2125980"/>
                    <a:pt x="9179561" y="2125218"/>
                  </a:cubicBezTo>
                  <a:cubicBezTo>
                    <a:pt x="9166861" y="2136775"/>
                    <a:pt x="9183753" y="2141855"/>
                    <a:pt x="9195436" y="2140839"/>
                  </a:cubicBezTo>
                  <a:cubicBezTo>
                    <a:pt x="9191880" y="2161794"/>
                    <a:pt x="9227186" y="2155317"/>
                    <a:pt x="9237981" y="2153539"/>
                  </a:cubicBezTo>
                  <a:lnTo>
                    <a:pt x="9257285" y="2149729"/>
                  </a:lnTo>
                  <a:cubicBezTo>
                    <a:pt x="9266937" y="2143379"/>
                    <a:pt x="9261604" y="2135632"/>
                    <a:pt x="9265541" y="2124329"/>
                  </a:cubicBezTo>
                  <a:cubicBezTo>
                    <a:pt x="9273669" y="2126488"/>
                    <a:pt x="9280781" y="2135505"/>
                    <a:pt x="9289290" y="2135251"/>
                  </a:cubicBezTo>
                  <a:cubicBezTo>
                    <a:pt x="9293481" y="2135251"/>
                    <a:pt x="9299704" y="2128139"/>
                    <a:pt x="9301100" y="2128266"/>
                  </a:cubicBezTo>
                  <a:cubicBezTo>
                    <a:pt x="9304910" y="2128266"/>
                    <a:pt x="9309482" y="2133854"/>
                    <a:pt x="9311515" y="2133854"/>
                  </a:cubicBezTo>
                  <a:cubicBezTo>
                    <a:pt x="9313547" y="2133854"/>
                    <a:pt x="9322309" y="2133854"/>
                    <a:pt x="9324215" y="2133854"/>
                  </a:cubicBezTo>
                  <a:cubicBezTo>
                    <a:pt x="9329645" y="2134117"/>
                    <a:pt x="9335088" y="2133862"/>
                    <a:pt x="9340471" y="2133092"/>
                  </a:cubicBezTo>
                  <a:cubicBezTo>
                    <a:pt x="9343291" y="2134513"/>
                    <a:pt x="9345933" y="2136260"/>
                    <a:pt x="9348345" y="2138299"/>
                  </a:cubicBezTo>
                  <a:cubicBezTo>
                    <a:pt x="9362823" y="2151761"/>
                    <a:pt x="9361045" y="2161921"/>
                    <a:pt x="9384794" y="2164969"/>
                  </a:cubicBezTo>
                  <a:cubicBezTo>
                    <a:pt x="9382673" y="2168276"/>
                    <a:pt x="9382202" y="2172379"/>
                    <a:pt x="9383519" y="2176081"/>
                  </a:cubicBezTo>
                  <a:cubicBezTo>
                    <a:pt x="9384836" y="2179783"/>
                    <a:pt x="9387792" y="2182667"/>
                    <a:pt x="9391525" y="2183892"/>
                  </a:cubicBezTo>
                  <a:lnTo>
                    <a:pt x="9391525" y="2183892"/>
                  </a:lnTo>
                  <a:cubicBezTo>
                    <a:pt x="9381492" y="2178812"/>
                    <a:pt x="9371205" y="2171192"/>
                    <a:pt x="9365236" y="2168271"/>
                  </a:cubicBezTo>
                  <a:cubicBezTo>
                    <a:pt x="9338693" y="2153285"/>
                    <a:pt x="9314436" y="2137664"/>
                    <a:pt x="9283829" y="2151634"/>
                  </a:cubicBezTo>
                  <a:cubicBezTo>
                    <a:pt x="9253222" y="2165602"/>
                    <a:pt x="9243571" y="2183384"/>
                    <a:pt x="9207629" y="2178431"/>
                  </a:cubicBezTo>
                  <a:cubicBezTo>
                    <a:pt x="9182072" y="2175768"/>
                    <a:pt x="9157183" y="2168632"/>
                    <a:pt x="9134097" y="2157349"/>
                  </a:cubicBezTo>
                  <a:cubicBezTo>
                    <a:pt x="9109816" y="2143241"/>
                    <a:pt x="9087378" y="2126177"/>
                    <a:pt x="9067295" y="2106549"/>
                  </a:cubicBezTo>
                  <a:cubicBezTo>
                    <a:pt x="9053198" y="2093214"/>
                    <a:pt x="9039354" y="2080514"/>
                    <a:pt x="9026274" y="2066417"/>
                  </a:cubicBezTo>
                  <a:cubicBezTo>
                    <a:pt x="9019416" y="2058924"/>
                    <a:pt x="9006970" y="2040128"/>
                    <a:pt x="8995667" y="2040128"/>
                  </a:cubicBezTo>
                  <a:cubicBezTo>
                    <a:pt x="8984172" y="2042109"/>
                    <a:pt x="8975168" y="2051112"/>
                    <a:pt x="8973188" y="2062607"/>
                  </a:cubicBezTo>
                  <a:cubicBezTo>
                    <a:pt x="8974944" y="2070296"/>
                    <a:pt x="8978466" y="2077470"/>
                    <a:pt x="8983475" y="2083562"/>
                  </a:cubicBezTo>
                  <a:cubicBezTo>
                    <a:pt x="8989698" y="2093087"/>
                    <a:pt x="8987539" y="2098929"/>
                    <a:pt x="8989190" y="2108200"/>
                  </a:cubicBezTo>
                  <a:cubicBezTo>
                    <a:pt x="8990333" y="2114677"/>
                    <a:pt x="8983602" y="2114042"/>
                    <a:pt x="8986650" y="2120265"/>
                  </a:cubicBezTo>
                  <a:cubicBezTo>
                    <a:pt x="8989697" y="2126488"/>
                    <a:pt x="8999350" y="2128266"/>
                    <a:pt x="9004303" y="2129536"/>
                  </a:cubicBezTo>
                  <a:cubicBezTo>
                    <a:pt x="9003160" y="2145919"/>
                    <a:pt x="9011415" y="2151761"/>
                    <a:pt x="9019924" y="2164334"/>
                  </a:cubicBezTo>
                  <a:cubicBezTo>
                    <a:pt x="9024115" y="2170684"/>
                    <a:pt x="9017511" y="2173224"/>
                    <a:pt x="9026147" y="2178304"/>
                  </a:cubicBezTo>
                  <a:cubicBezTo>
                    <a:pt x="9031227" y="2181352"/>
                    <a:pt x="9043673" y="2178304"/>
                    <a:pt x="9050023" y="2178304"/>
                  </a:cubicBezTo>
                  <a:cubicBezTo>
                    <a:pt x="9048255" y="2187382"/>
                    <a:pt x="9043244" y="2195508"/>
                    <a:pt x="9035926" y="2201164"/>
                  </a:cubicBezTo>
                  <a:cubicBezTo>
                    <a:pt x="9032878" y="2203577"/>
                    <a:pt x="9028941" y="2196592"/>
                    <a:pt x="9023226" y="2203577"/>
                  </a:cubicBezTo>
                  <a:cubicBezTo>
                    <a:pt x="9020071" y="2207947"/>
                    <a:pt x="9019482" y="2213668"/>
                    <a:pt x="9021681" y="2218589"/>
                  </a:cubicBezTo>
                  <a:cubicBezTo>
                    <a:pt x="9023880" y="2223510"/>
                    <a:pt x="9028533" y="2226888"/>
                    <a:pt x="9033894" y="2227453"/>
                  </a:cubicBezTo>
                  <a:cubicBezTo>
                    <a:pt x="9043365" y="2225827"/>
                    <a:pt x="9052673" y="2223362"/>
                    <a:pt x="9061707" y="2220087"/>
                  </a:cubicBezTo>
                  <a:cubicBezTo>
                    <a:pt x="9076058" y="2217166"/>
                    <a:pt x="9093076" y="2214499"/>
                    <a:pt x="9103999" y="2227326"/>
                  </a:cubicBezTo>
                  <a:cubicBezTo>
                    <a:pt x="9083170" y="2242566"/>
                    <a:pt x="9110221" y="2262124"/>
                    <a:pt x="9109205" y="2240026"/>
                  </a:cubicBezTo>
                  <a:cubicBezTo>
                    <a:pt x="9127366" y="2245487"/>
                    <a:pt x="9128255" y="2251583"/>
                    <a:pt x="9145908" y="2248789"/>
                  </a:cubicBezTo>
                  <a:cubicBezTo>
                    <a:pt x="9154671" y="2247392"/>
                    <a:pt x="9164451" y="2241423"/>
                    <a:pt x="9170419" y="2250186"/>
                  </a:cubicBezTo>
                  <a:cubicBezTo>
                    <a:pt x="9146670" y="2256917"/>
                    <a:pt x="9183119" y="2286127"/>
                    <a:pt x="9201153" y="2275586"/>
                  </a:cubicBezTo>
                  <a:cubicBezTo>
                    <a:pt x="9202195" y="2283316"/>
                    <a:pt x="9204603" y="2290798"/>
                    <a:pt x="9208265" y="2297684"/>
                  </a:cubicBezTo>
                  <a:cubicBezTo>
                    <a:pt x="9198073" y="2300351"/>
                    <a:pt x="9187313" y="2299864"/>
                    <a:pt x="9177404" y="2296287"/>
                  </a:cubicBezTo>
                  <a:cubicBezTo>
                    <a:pt x="9164704" y="2290953"/>
                    <a:pt x="9156068" y="2276348"/>
                    <a:pt x="9142479" y="2270887"/>
                  </a:cubicBezTo>
                  <a:cubicBezTo>
                    <a:pt x="9125461" y="2264283"/>
                    <a:pt x="9103236" y="2270887"/>
                    <a:pt x="9085075" y="2267077"/>
                  </a:cubicBezTo>
                  <a:cubicBezTo>
                    <a:pt x="9049769" y="2260600"/>
                    <a:pt x="9027036" y="2237486"/>
                    <a:pt x="9001382" y="2213610"/>
                  </a:cubicBezTo>
                  <a:cubicBezTo>
                    <a:pt x="8993380" y="2206117"/>
                    <a:pt x="8975092" y="2181860"/>
                    <a:pt x="8963282" y="2178558"/>
                  </a:cubicBezTo>
                  <a:cubicBezTo>
                    <a:pt x="8967980" y="2179447"/>
                    <a:pt x="8972679" y="2180463"/>
                    <a:pt x="8977251" y="2181606"/>
                  </a:cubicBezTo>
                  <a:cubicBezTo>
                    <a:pt x="8978761" y="2173719"/>
                    <a:pt x="8978761" y="2165617"/>
                    <a:pt x="8977251" y="2157730"/>
                  </a:cubicBezTo>
                  <a:cubicBezTo>
                    <a:pt x="8955581" y="2158494"/>
                    <a:pt x="8934889" y="2148692"/>
                    <a:pt x="8921752" y="2131441"/>
                  </a:cubicBezTo>
                  <a:cubicBezTo>
                    <a:pt x="8925182" y="2124837"/>
                    <a:pt x="8927595" y="2130044"/>
                    <a:pt x="8931659" y="2125726"/>
                  </a:cubicBezTo>
                  <a:cubicBezTo>
                    <a:pt x="8935977" y="2105914"/>
                    <a:pt x="8953502" y="2098675"/>
                    <a:pt x="8964678" y="2082927"/>
                  </a:cubicBezTo>
                  <a:cubicBezTo>
                    <a:pt x="8969377" y="2089277"/>
                    <a:pt x="8974076" y="2095627"/>
                    <a:pt x="8978395" y="2102358"/>
                  </a:cubicBezTo>
                  <a:cubicBezTo>
                    <a:pt x="8976236" y="2096770"/>
                    <a:pt x="8974203" y="2091055"/>
                    <a:pt x="8972552" y="2087880"/>
                  </a:cubicBezTo>
                  <a:cubicBezTo>
                    <a:pt x="8970901" y="2084705"/>
                    <a:pt x="8969250" y="2081403"/>
                    <a:pt x="8967726" y="2078101"/>
                  </a:cubicBezTo>
                  <a:cubicBezTo>
                    <a:pt x="8969769" y="2074505"/>
                    <a:pt x="8971347" y="2070664"/>
                    <a:pt x="8972425" y="2066671"/>
                  </a:cubicBezTo>
                  <a:cubicBezTo>
                    <a:pt x="8969104" y="2066864"/>
                    <a:pt x="8965797" y="2067245"/>
                    <a:pt x="8962519" y="2067814"/>
                  </a:cubicBezTo>
                  <a:cubicBezTo>
                    <a:pt x="8953950" y="2047636"/>
                    <a:pt x="8942624" y="2028745"/>
                    <a:pt x="8928863" y="2011680"/>
                  </a:cubicBezTo>
                  <a:cubicBezTo>
                    <a:pt x="8919386" y="2001393"/>
                    <a:pt x="8908428" y="1992576"/>
                    <a:pt x="8896352" y="1985518"/>
                  </a:cubicBezTo>
                  <a:cubicBezTo>
                    <a:pt x="8896439" y="1978998"/>
                    <a:pt x="8898095" y="1972595"/>
                    <a:pt x="8901178" y="1966849"/>
                  </a:cubicBezTo>
                  <a:lnTo>
                    <a:pt x="8903591" y="1966849"/>
                  </a:lnTo>
                  <a:cubicBezTo>
                    <a:pt x="8918930" y="1969888"/>
                    <a:pt x="8934005" y="1974134"/>
                    <a:pt x="8948675" y="1979549"/>
                  </a:cubicBezTo>
                  <a:cubicBezTo>
                    <a:pt x="8966481" y="1986500"/>
                    <a:pt x="8982908" y="1996563"/>
                    <a:pt x="8997190" y="2009267"/>
                  </a:cubicBezTo>
                  <a:cubicBezTo>
                    <a:pt x="9015223" y="2022983"/>
                    <a:pt x="9035290" y="2033651"/>
                    <a:pt x="9054085" y="2045970"/>
                  </a:cubicBezTo>
                  <a:cubicBezTo>
                    <a:pt x="9046742" y="2039426"/>
                    <a:pt x="9038789" y="2033600"/>
                    <a:pt x="9030336" y="2028571"/>
                  </a:cubicBezTo>
                  <a:cubicBezTo>
                    <a:pt x="9019160" y="2020189"/>
                    <a:pt x="9009255" y="2011045"/>
                    <a:pt x="8998713" y="2002028"/>
                  </a:cubicBezTo>
                  <a:cubicBezTo>
                    <a:pt x="8985765" y="1990477"/>
                    <a:pt x="8971431" y="1980580"/>
                    <a:pt x="8956042" y="1972564"/>
                  </a:cubicBezTo>
                  <a:cubicBezTo>
                    <a:pt x="8941029" y="1965835"/>
                    <a:pt x="8925037" y="1961547"/>
                    <a:pt x="8908671" y="1959864"/>
                  </a:cubicBezTo>
                  <a:cubicBezTo>
                    <a:pt x="8914278" y="1956714"/>
                    <a:pt x="8920663" y="1955217"/>
                    <a:pt x="8927086" y="1955546"/>
                  </a:cubicBezTo>
                  <a:cubicBezTo>
                    <a:pt x="8927073" y="1944833"/>
                    <a:pt x="8923794" y="1934378"/>
                    <a:pt x="8917688" y="1925574"/>
                  </a:cubicBezTo>
                  <a:cubicBezTo>
                    <a:pt x="8896325" y="1930924"/>
                    <a:pt x="8875899" y="1939489"/>
                    <a:pt x="8857109" y="1950974"/>
                  </a:cubicBezTo>
                  <a:lnTo>
                    <a:pt x="8828153" y="1946148"/>
                  </a:lnTo>
                  <a:lnTo>
                    <a:pt x="8760843" y="1934845"/>
                  </a:lnTo>
                  <a:cubicBezTo>
                    <a:pt x="8758975" y="1933014"/>
                    <a:pt x="8756980" y="1931317"/>
                    <a:pt x="8754874" y="1929765"/>
                  </a:cubicBezTo>
                  <a:cubicBezTo>
                    <a:pt x="8761097" y="1923415"/>
                    <a:pt x="8765161" y="1911858"/>
                    <a:pt x="8771511" y="1906016"/>
                  </a:cubicBezTo>
                  <a:cubicBezTo>
                    <a:pt x="8758450" y="1911133"/>
                    <a:pt x="8744720" y="1914341"/>
                    <a:pt x="8730744" y="1915541"/>
                  </a:cubicBezTo>
                  <a:cubicBezTo>
                    <a:pt x="8719313" y="1901444"/>
                    <a:pt x="8709788" y="1885950"/>
                    <a:pt x="8723505" y="1872361"/>
                  </a:cubicBezTo>
                  <a:cubicBezTo>
                    <a:pt x="8744217" y="1871360"/>
                    <a:pt x="8764965" y="1873370"/>
                    <a:pt x="8785099" y="1878330"/>
                  </a:cubicBezTo>
                  <a:cubicBezTo>
                    <a:pt x="8791704" y="1829308"/>
                    <a:pt x="8830311" y="1871218"/>
                    <a:pt x="8847456" y="1839341"/>
                  </a:cubicBezTo>
                  <a:cubicBezTo>
                    <a:pt x="8855907" y="1839056"/>
                    <a:pt x="8864227" y="1837159"/>
                    <a:pt x="8871967" y="1833753"/>
                  </a:cubicBezTo>
                  <a:cubicBezTo>
                    <a:pt x="8868157" y="1829435"/>
                    <a:pt x="8864601" y="1823212"/>
                    <a:pt x="8860664" y="1818132"/>
                  </a:cubicBezTo>
                  <a:cubicBezTo>
                    <a:pt x="8866632" y="1816227"/>
                    <a:pt x="8880857" y="1801241"/>
                    <a:pt x="8886699" y="1799336"/>
                  </a:cubicBezTo>
                  <a:cubicBezTo>
                    <a:pt x="8873110" y="1775079"/>
                    <a:pt x="8799068" y="1804162"/>
                    <a:pt x="8734299" y="1821434"/>
                  </a:cubicBezTo>
                  <a:cubicBezTo>
                    <a:pt x="8734981" y="1819297"/>
                    <a:pt x="8735830" y="1817216"/>
                    <a:pt x="8736839" y="1815211"/>
                  </a:cubicBezTo>
                  <a:cubicBezTo>
                    <a:pt x="8722615" y="1810004"/>
                    <a:pt x="8701025" y="1811655"/>
                    <a:pt x="8691627" y="1799463"/>
                  </a:cubicBezTo>
                  <a:cubicBezTo>
                    <a:pt x="8697175" y="1797132"/>
                    <a:pt x="8701967" y="1793308"/>
                    <a:pt x="8705470" y="1788414"/>
                  </a:cubicBezTo>
                  <a:cubicBezTo>
                    <a:pt x="8709407" y="1792351"/>
                    <a:pt x="8725790" y="1798066"/>
                    <a:pt x="8729854" y="1802511"/>
                  </a:cubicBezTo>
                  <a:cubicBezTo>
                    <a:pt x="8740014" y="1763522"/>
                    <a:pt x="8879841" y="1752981"/>
                    <a:pt x="8856092" y="1707515"/>
                  </a:cubicBezTo>
                  <a:cubicBezTo>
                    <a:pt x="8817992" y="1717295"/>
                    <a:pt x="8635747" y="1753998"/>
                    <a:pt x="8608442" y="1715389"/>
                  </a:cubicBezTo>
                  <a:cubicBezTo>
                    <a:pt x="8609316" y="1712675"/>
                    <a:pt x="8610420" y="1710041"/>
                    <a:pt x="8611744" y="1707515"/>
                  </a:cubicBezTo>
                  <a:cubicBezTo>
                    <a:pt x="8610601" y="1707515"/>
                    <a:pt x="8609712" y="1706626"/>
                    <a:pt x="8608569" y="1706373"/>
                  </a:cubicBezTo>
                  <a:cubicBezTo>
                    <a:pt x="8628221" y="1693770"/>
                    <a:pt x="8653990" y="1696516"/>
                    <a:pt x="8670545" y="1712977"/>
                  </a:cubicBezTo>
                  <a:cubicBezTo>
                    <a:pt x="8674102" y="1704468"/>
                    <a:pt x="8691500" y="1692911"/>
                    <a:pt x="8695183" y="1685799"/>
                  </a:cubicBezTo>
                  <a:cubicBezTo>
                    <a:pt x="8715503" y="1708659"/>
                    <a:pt x="8744840" y="1718819"/>
                    <a:pt x="8746745" y="1682624"/>
                  </a:cubicBezTo>
                  <a:cubicBezTo>
                    <a:pt x="8754111" y="1683259"/>
                    <a:pt x="8763128" y="1680973"/>
                    <a:pt x="8770494" y="1681100"/>
                  </a:cubicBezTo>
                  <a:cubicBezTo>
                    <a:pt x="8762493" y="1659637"/>
                    <a:pt x="8773796" y="1643762"/>
                    <a:pt x="8795894" y="1636396"/>
                  </a:cubicBezTo>
                  <a:cubicBezTo>
                    <a:pt x="8783194" y="1595121"/>
                    <a:pt x="8736204" y="1643508"/>
                    <a:pt x="8705343" y="1646556"/>
                  </a:cubicBezTo>
                  <a:cubicBezTo>
                    <a:pt x="8674482" y="1649603"/>
                    <a:pt x="8641843" y="1633856"/>
                    <a:pt x="8610347" y="1630935"/>
                  </a:cubicBezTo>
                  <a:cubicBezTo>
                    <a:pt x="8611491" y="1630935"/>
                    <a:pt x="8612633" y="1629284"/>
                    <a:pt x="8614157" y="1626236"/>
                  </a:cubicBezTo>
                  <a:cubicBezTo>
                    <a:pt x="8615681" y="1623188"/>
                    <a:pt x="8611490" y="1615187"/>
                    <a:pt x="8612760" y="1611377"/>
                  </a:cubicBezTo>
                  <a:lnTo>
                    <a:pt x="8612760" y="1610615"/>
                  </a:lnTo>
                  <a:cubicBezTo>
                    <a:pt x="8617520" y="1603979"/>
                    <a:pt x="8624026" y="1598792"/>
                    <a:pt x="8631556" y="1595629"/>
                  </a:cubicBezTo>
                  <a:cubicBezTo>
                    <a:pt x="8636509" y="1595629"/>
                    <a:pt x="8638414" y="1602233"/>
                    <a:pt x="8648574" y="1599947"/>
                  </a:cubicBezTo>
                  <a:cubicBezTo>
                    <a:pt x="8655179" y="1598423"/>
                    <a:pt x="8657972" y="1592581"/>
                    <a:pt x="8663180" y="1591184"/>
                  </a:cubicBezTo>
                  <a:lnTo>
                    <a:pt x="8667371" y="1591184"/>
                  </a:lnTo>
                  <a:cubicBezTo>
                    <a:pt x="8668638" y="1591425"/>
                    <a:pt x="8669873" y="1591809"/>
                    <a:pt x="8671054" y="1592327"/>
                  </a:cubicBezTo>
                  <a:cubicBezTo>
                    <a:pt x="8671054" y="1592327"/>
                    <a:pt x="8671054" y="1591438"/>
                    <a:pt x="8671054" y="1591057"/>
                  </a:cubicBezTo>
                  <a:lnTo>
                    <a:pt x="8680324" y="1590422"/>
                  </a:lnTo>
                  <a:cubicBezTo>
                    <a:pt x="8675753" y="1573409"/>
                    <a:pt x="8675753" y="1555491"/>
                    <a:pt x="8680324" y="1538479"/>
                  </a:cubicBezTo>
                  <a:lnTo>
                    <a:pt x="8682230" y="1537590"/>
                  </a:lnTo>
                  <a:cubicBezTo>
                    <a:pt x="8689723" y="1534796"/>
                    <a:pt x="8689342" y="1537590"/>
                    <a:pt x="8694930" y="1537590"/>
                  </a:cubicBezTo>
                  <a:cubicBezTo>
                    <a:pt x="8696835" y="1537590"/>
                    <a:pt x="8699629" y="1539495"/>
                    <a:pt x="8702169" y="1539495"/>
                  </a:cubicBezTo>
                  <a:cubicBezTo>
                    <a:pt x="8708011" y="1539495"/>
                    <a:pt x="8710043" y="1533145"/>
                    <a:pt x="8714869" y="1532255"/>
                  </a:cubicBezTo>
                  <a:cubicBezTo>
                    <a:pt x="8719695" y="1531366"/>
                    <a:pt x="8723759" y="1539240"/>
                    <a:pt x="8730490" y="1537970"/>
                  </a:cubicBezTo>
                  <a:cubicBezTo>
                    <a:pt x="8737220" y="1536700"/>
                    <a:pt x="8737729" y="1524000"/>
                    <a:pt x="8747888" y="1530985"/>
                  </a:cubicBezTo>
                  <a:cubicBezTo>
                    <a:pt x="8748778" y="1527683"/>
                    <a:pt x="8751571" y="1524254"/>
                    <a:pt x="8751698" y="1520571"/>
                  </a:cubicBezTo>
                  <a:cubicBezTo>
                    <a:pt x="8760207" y="1520571"/>
                    <a:pt x="8764398" y="1523746"/>
                    <a:pt x="8771637" y="1519555"/>
                  </a:cubicBezTo>
                  <a:cubicBezTo>
                    <a:pt x="8778877" y="1515364"/>
                    <a:pt x="8775320" y="1508887"/>
                    <a:pt x="8784337" y="1512189"/>
                  </a:cubicBezTo>
                  <a:cubicBezTo>
                    <a:pt x="8786216" y="1504427"/>
                    <a:pt x="8789031" y="1496921"/>
                    <a:pt x="8792719" y="1489837"/>
                  </a:cubicBezTo>
                  <a:cubicBezTo>
                    <a:pt x="8805419" y="1498473"/>
                    <a:pt x="8814436" y="1484122"/>
                    <a:pt x="8825866" y="1482979"/>
                  </a:cubicBezTo>
                  <a:cubicBezTo>
                    <a:pt x="8827517" y="1490599"/>
                    <a:pt x="8825104" y="1500124"/>
                    <a:pt x="8828025" y="1506474"/>
                  </a:cubicBezTo>
                  <a:cubicBezTo>
                    <a:pt x="8837931" y="1493774"/>
                    <a:pt x="8853425" y="1515237"/>
                    <a:pt x="8860791" y="1504950"/>
                  </a:cubicBezTo>
                  <a:cubicBezTo>
                    <a:pt x="8864093" y="1499998"/>
                    <a:pt x="8859394" y="1484249"/>
                    <a:pt x="8871205" y="1494536"/>
                  </a:cubicBezTo>
                  <a:cubicBezTo>
                    <a:pt x="8870305" y="1482834"/>
                    <a:pt x="8870817" y="1471065"/>
                    <a:pt x="8872729" y="1459484"/>
                  </a:cubicBezTo>
                  <a:cubicBezTo>
                    <a:pt x="8878190" y="1459484"/>
                    <a:pt x="8882508" y="1463549"/>
                    <a:pt x="8887842" y="1463295"/>
                  </a:cubicBezTo>
                  <a:cubicBezTo>
                    <a:pt x="8893176" y="1463040"/>
                    <a:pt x="8892541" y="1458977"/>
                    <a:pt x="8897240" y="1459103"/>
                  </a:cubicBezTo>
                  <a:cubicBezTo>
                    <a:pt x="8904225" y="1459103"/>
                    <a:pt x="8909940" y="1471042"/>
                    <a:pt x="8911337" y="1454658"/>
                  </a:cubicBezTo>
                  <a:cubicBezTo>
                    <a:pt x="8912733" y="1438275"/>
                    <a:pt x="8905749" y="1447800"/>
                    <a:pt x="8898637" y="1446530"/>
                  </a:cubicBezTo>
                  <a:cubicBezTo>
                    <a:pt x="8893430" y="1445514"/>
                    <a:pt x="8878063" y="1442974"/>
                    <a:pt x="8884158" y="1436116"/>
                  </a:cubicBezTo>
                  <a:cubicBezTo>
                    <a:pt x="8879078" y="1433195"/>
                    <a:pt x="8878952" y="1428115"/>
                    <a:pt x="8875141" y="1423416"/>
                  </a:cubicBezTo>
                  <a:cubicBezTo>
                    <a:pt x="8868283" y="1416050"/>
                    <a:pt x="8854694" y="1414907"/>
                    <a:pt x="8849741" y="1407033"/>
                  </a:cubicBezTo>
                  <a:cubicBezTo>
                    <a:pt x="8851392" y="1406271"/>
                    <a:pt x="8852789" y="1404620"/>
                    <a:pt x="8854313" y="1403731"/>
                  </a:cubicBezTo>
                  <a:cubicBezTo>
                    <a:pt x="8845423" y="1401827"/>
                    <a:pt x="8845677" y="1391031"/>
                    <a:pt x="8839581" y="1388111"/>
                  </a:cubicBezTo>
                  <a:cubicBezTo>
                    <a:pt x="8828913" y="1382903"/>
                    <a:pt x="8816594" y="1398398"/>
                    <a:pt x="8806562" y="1400049"/>
                  </a:cubicBezTo>
                  <a:cubicBezTo>
                    <a:pt x="8807391" y="1395002"/>
                    <a:pt x="8807391" y="1389855"/>
                    <a:pt x="8806562" y="1384809"/>
                  </a:cubicBezTo>
                  <a:cubicBezTo>
                    <a:pt x="8798942" y="1385952"/>
                    <a:pt x="8791956" y="1389381"/>
                    <a:pt x="8784464" y="1390778"/>
                  </a:cubicBezTo>
                  <a:cubicBezTo>
                    <a:pt x="8776971" y="1392174"/>
                    <a:pt x="8768589" y="1388873"/>
                    <a:pt x="8761223" y="1392048"/>
                  </a:cubicBezTo>
                  <a:cubicBezTo>
                    <a:pt x="8761223" y="1398525"/>
                    <a:pt x="8762746" y="1404748"/>
                    <a:pt x="8762112" y="1411733"/>
                  </a:cubicBezTo>
                  <a:cubicBezTo>
                    <a:pt x="8757559" y="1410028"/>
                    <a:pt x="8752831" y="1408836"/>
                    <a:pt x="8748015" y="1408177"/>
                  </a:cubicBezTo>
                  <a:cubicBezTo>
                    <a:pt x="8746732" y="1416579"/>
                    <a:pt x="8746306" y="1425089"/>
                    <a:pt x="8746745" y="1433577"/>
                  </a:cubicBezTo>
                  <a:cubicBezTo>
                    <a:pt x="8742046" y="1419353"/>
                    <a:pt x="8728965" y="1435101"/>
                    <a:pt x="8722488" y="1438149"/>
                  </a:cubicBezTo>
                  <a:cubicBezTo>
                    <a:pt x="8722488" y="1437006"/>
                    <a:pt x="8722488" y="1435228"/>
                    <a:pt x="8722488" y="1433958"/>
                  </a:cubicBezTo>
                  <a:cubicBezTo>
                    <a:pt x="8715884" y="1439292"/>
                    <a:pt x="8697088" y="1444499"/>
                    <a:pt x="8699882" y="1430148"/>
                  </a:cubicBezTo>
                  <a:cubicBezTo>
                    <a:pt x="8696023" y="1431769"/>
                    <a:pt x="8692526" y="1434144"/>
                    <a:pt x="8689595" y="1437133"/>
                  </a:cubicBezTo>
                  <a:cubicBezTo>
                    <a:pt x="8681340" y="1428751"/>
                    <a:pt x="8685023" y="1443102"/>
                    <a:pt x="8682229" y="1445134"/>
                  </a:cubicBezTo>
                  <a:cubicBezTo>
                    <a:pt x="8677022" y="1448817"/>
                    <a:pt x="8673212" y="1446531"/>
                    <a:pt x="8666354" y="1445134"/>
                  </a:cubicBezTo>
                  <a:cubicBezTo>
                    <a:pt x="8666354" y="1447166"/>
                    <a:pt x="8665211" y="1450976"/>
                    <a:pt x="8666354" y="1453262"/>
                  </a:cubicBezTo>
                  <a:cubicBezTo>
                    <a:pt x="8658682" y="1451739"/>
                    <a:pt x="8650785" y="1451739"/>
                    <a:pt x="8643113" y="1453262"/>
                  </a:cubicBezTo>
                  <a:cubicBezTo>
                    <a:pt x="8643113" y="1447928"/>
                    <a:pt x="8647177" y="1443737"/>
                    <a:pt x="8647557" y="1438276"/>
                  </a:cubicBezTo>
                  <a:cubicBezTo>
                    <a:pt x="8643595" y="1438156"/>
                    <a:pt x="8639652" y="1438892"/>
                    <a:pt x="8636001" y="1440435"/>
                  </a:cubicBezTo>
                  <a:cubicBezTo>
                    <a:pt x="8654518" y="1425458"/>
                    <a:pt x="8671726" y="1408931"/>
                    <a:pt x="8687436" y="1391032"/>
                  </a:cubicBezTo>
                  <a:cubicBezTo>
                    <a:pt x="8695447" y="1392045"/>
                    <a:pt x="8703555" y="1392045"/>
                    <a:pt x="8711566" y="1391032"/>
                  </a:cubicBezTo>
                  <a:cubicBezTo>
                    <a:pt x="8706775" y="1387304"/>
                    <a:pt x="8701356" y="1384465"/>
                    <a:pt x="8695564" y="1382650"/>
                  </a:cubicBezTo>
                  <a:lnTo>
                    <a:pt x="8702168" y="1376808"/>
                  </a:lnTo>
                  <a:cubicBezTo>
                    <a:pt x="8659496" y="1346836"/>
                    <a:pt x="8710550" y="1338708"/>
                    <a:pt x="8712074" y="1306831"/>
                  </a:cubicBezTo>
                  <a:cubicBezTo>
                    <a:pt x="8686674" y="1319531"/>
                    <a:pt x="8646669" y="1319531"/>
                    <a:pt x="8637525" y="1348360"/>
                  </a:cubicBezTo>
                  <a:cubicBezTo>
                    <a:pt x="8632374" y="1334846"/>
                    <a:pt x="8623583" y="1323022"/>
                    <a:pt x="8612125" y="1314197"/>
                  </a:cubicBezTo>
                  <a:cubicBezTo>
                    <a:pt x="8635874" y="1321944"/>
                    <a:pt x="8672323" y="1314197"/>
                    <a:pt x="8703184" y="1300862"/>
                  </a:cubicBezTo>
                  <a:cubicBezTo>
                    <a:pt x="8708448" y="1301739"/>
                    <a:pt x="8713854" y="1300986"/>
                    <a:pt x="8718678" y="1298703"/>
                  </a:cubicBezTo>
                  <a:cubicBezTo>
                    <a:pt x="8719475" y="1310166"/>
                    <a:pt x="8723926" y="1321071"/>
                    <a:pt x="8731378" y="1329818"/>
                  </a:cubicBezTo>
                  <a:cubicBezTo>
                    <a:pt x="8710042" y="1337057"/>
                    <a:pt x="8708899" y="1357758"/>
                    <a:pt x="8720964" y="1374141"/>
                  </a:cubicBezTo>
                  <a:cubicBezTo>
                    <a:pt x="8716773" y="1375792"/>
                    <a:pt x="8713090" y="1380999"/>
                    <a:pt x="8708264" y="1382396"/>
                  </a:cubicBezTo>
                  <a:cubicBezTo>
                    <a:pt x="8717027" y="1391921"/>
                    <a:pt x="8728583" y="1404367"/>
                    <a:pt x="8741283" y="1405129"/>
                  </a:cubicBezTo>
                  <a:cubicBezTo>
                    <a:pt x="8739378" y="1379729"/>
                    <a:pt x="8750936" y="1383031"/>
                    <a:pt x="8757540" y="1367029"/>
                  </a:cubicBezTo>
                  <a:cubicBezTo>
                    <a:pt x="8765033" y="1348360"/>
                    <a:pt x="8754873" y="1346963"/>
                    <a:pt x="8770240" y="1336041"/>
                  </a:cubicBezTo>
                  <a:cubicBezTo>
                    <a:pt x="8777091" y="1335568"/>
                    <a:pt x="8783890" y="1334505"/>
                    <a:pt x="8790560" y="1332866"/>
                  </a:cubicBezTo>
                  <a:cubicBezTo>
                    <a:pt x="8798433" y="1330453"/>
                    <a:pt x="8801608" y="1323468"/>
                    <a:pt x="8810626" y="1321690"/>
                  </a:cubicBezTo>
                  <a:cubicBezTo>
                    <a:pt x="8819643" y="1319912"/>
                    <a:pt x="8827898" y="1334390"/>
                    <a:pt x="8836026" y="1324611"/>
                  </a:cubicBezTo>
                  <a:cubicBezTo>
                    <a:pt x="8851266" y="1307720"/>
                    <a:pt x="8787639" y="1282065"/>
                    <a:pt x="8810626" y="1264540"/>
                  </a:cubicBezTo>
                  <a:cubicBezTo>
                    <a:pt x="8811388" y="1242188"/>
                    <a:pt x="8816976" y="1230885"/>
                    <a:pt x="8839455" y="1230631"/>
                  </a:cubicBezTo>
                  <a:cubicBezTo>
                    <a:pt x="8836915" y="1207136"/>
                    <a:pt x="8862061" y="1209549"/>
                    <a:pt x="8878698" y="1209676"/>
                  </a:cubicBezTo>
                  <a:cubicBezTo>
                    <a:pt x="8868030" y="1175894"/>
                    <a:pt x="8869428" y="1183006"/>
                    <a:pt x="8904098" y="1173481"/>
                  </a:cubicBezTo>
                  <a:cubicBezTo>
                    <a:pt x="8881842" y="1165603"/>
                    <a:pt x="8864007" y="1148599"/>
                    <a:pt x="8855077" y="1126745"/>
                  </a:cubicBezTo>
                  <a:cubicBezTo>
                    <a:pt x="8834503" y="1134365"/>
                    <a:pt x="8816977" y="1135635"/>
                    <a:pt x="8797419" y="1142112"/>
                  </a:cubicBezTo>
                  <a:cubicBezTo>
                    <a:pt x="8782179" y="1147192"/>
                    <a:pt x="8767447" y="1156717"/>
                    <a:pt x="8750556" y="1142112"/>
                  </a:cubicBezTo>
                  <a:cubicBezTo>
                    <a:pt x="8743444" y="1147319"/>
                    <a:pt x="8737856" y="1144906"/>
                    <a:pt x="8729982" y="1146684"/>
                  </a:cubicBezTo>
                  <a:cubicBezTo>
                    <a:pt x="8729280" y="1139975"/>
                    <a:pt x="8725501" y="1133973"/>
                    <a:pt x="8719755" y="1130440"/>
                  </a:cubicBezTo>
                  <a:cubicBezTo>
                    <a:pt x="8714009" y="1126908"/>
                    <a:pt x="8706948" y="1126246"/>
                    <a:pt x="8700645" y="1128650"/>
                  </a:cubicBezTo>
                  <a:cubicBezTo>
                    <a:pt x="8688834" y="1134111"/>
                    <a:pt x="8689088" y="1153161"/>
                    <a:pt x="8687183" y="1164718"/>
                  </a:cubicBezTo>
                  <a:cubicBezTo>
                    <a:pt x="8672832" y="1161924"/>
                    <a:pt x="8665593" y="1173227"/>
                    <a:pt x="8661783" y="1186181"/>
                  </a:cubicBezTo>
                  <a:cubicBezTo>
                    <a:pt x="8649083" y="1180847"/>
                    <a:pt x="8644003" y="1167004"/>
                    <a:pt x="8638161" y="1155066"/>
                  </a:cubicBezTo>
                  <a:cubicBezTo>
                    <a:pt x="8614285" y="1168909"/>
                    <a:pt x="8615682" y="1159511"/>
                    <a:pt x="8591298" y="1157225"/>
                  </a:cubicBezTo>
                  <a:cubicBezTo>
                    <a:pt x="8601077" y="1140334"/>
                    <a:pt x="8590409" y="1140334"/>
                    <a:pt x="8586599" y="1128904"/>
                  </a:cubicBezTo>
                  <a:cubicBezTo>
                    <a:pt x="8584059" y="1121030"/>
                    <a:pt x="8577455" y="1120014"/>
                    <a:pt x="8575677" y="1110108"/>
                  </a:cubicBezTo>
                  <a:cubicBezTo>
                    <a:pt x="8575677" y="1108457"/>
                    <a:pt x="8585837" y="1103885"/>
                    <a:pt x="8585584" y="1100075"/>
                  </a:cubicBezTo>
                  <a:cubicBezTo>
                    <a:pt x="8585584" y="1091566"/>
                    <a:pt x="8575297" y="1082549"/>
                    <a:pt x="8577837" y="1073913"/>
                  </a:cubicBezTo>
                  <a:cubicBezTo>
                    <a:pt x="8581647" y="1061213"/>
                    <a:pt x="8597649" y="1064134"/>
                    <a:pt x="8601459" y="1050037"/>
                  </a:cubicBezTo>
                  <a:cubicBezTo>
                    <a:pt x="8590654" y="1046255"/>
                    <a:pt x="8579246" y="1044490"/>
                    <a:pt x="8567803" y="1044830"/>
                  </a:cubicBezTo>
                  <a:cubicBezTo>
                    <a:pt x="8571233" y="1024256"/>
                    <a:pt x="8550150" y="1029844"/>
                    <a:pt x="8546213" y="1011175"/>
                  </a:cubicBezTo>
                  <a:cubicBezTo>
                    <a:pt x="8539789" y="1013303"/>
                    <a:pt x="8534963" y="1018661"/>
                    <a:pt x="8533513" y="1025272"/>
                  </a:cubicBezTo>
                  <a:cubicBezTo>
                    <a:pt x="8533513" y="1023367"/>
                    <a:pt x="8533513" y="1021589"/>
                    <a:pt x="8533513" y="1019811"/>
                  </a:cubicBezTo>
                  <a:cubicBezTo>
                    <a:pt x="8520122" y="1036173"/>
                    <a:pt x="8508460" y="1053878"/>
                    <a:pt x="8498715" y="1072643"/>
                  </a:cubicBezTo>
                  <a:cubicBezTo>
                    <a:pt x="8495159" y="1061213"/>
                    <a:pt x="8501255" y="1001904"/>
                    <a:pt x="8493254" y="998094"/>
                  </a:cubicBezTo>
                  <a:lnTo>
                    <a:pt x="8493254" y="998094"/>
                  </a:lnTo>
                  <a:cubicBezTo>
                    <a:pt x="8504982" y="984054"/>
                    <a:pt x="8515638" y="969153"/>
                    <a:pt x="8525132" y="953517"/>
                  </a:cubicBezTo>
                  <a:cubicBezTo>
                    <a:pt x="8540879" y="926847"/>
                    <a:pt x="8553579" y="897128"/>
                    <a:pt x="8567676" y="869189"/>
                  </a:cubicBezTo>
                  <a:cubicBezTo>
                    <a:pt x="8569427" y="868353"/>
                    <a:pt x="8571327" y="867878"/>
                    <a:pt x="8573264" y="867792"/>
                  </a:cubicBezTo>
                  <a:cubicBezTo>
                    <a:pt x="8591552" y="867792"/>
                    <a:pt x="8601712" y="891033"/>
                    <a:pt x="8622667" y="890778"/>
                  </a:cubicBezTo>
                  <a:cubicBezTo>
                    <a:pt x="8622667" y="871601"/>
                    <a:pt x="8619365" y="854837"/>
                    <a:pt x="8618349" y="836550"/>
                  </a:cubicBezTo>
                  <a:cubicBezTo>
                    <a:pt x="8616952" y="812166"/>
                    <a:pt x="8618349" y="821564"/>
                    <a:pt x="8640320" y="805435"/>
                  </a:cubicBezTo>
                  <a:cubicBezTo>
                    <a:pt x="8636353" y="791212"/>
                    <a:pt x="8622656" y="781966"/>
                    <a:pt x="8607982" y="783607"/>
                  </a:cubicBezTo>
                  <a:cubicBezTo>
                    <a:pt x="8593308" y="785248"/>
                    <a:pt x="8581991" y="797291"/>
                    <a:pt x="8581265" y="812039"/>
                  </a:cubicBezTo>
                  <a:cubicBezTo>
                    <a:pt x="8538084" y="807848"/>
                    <a:pt x="8560056" y="790449"/>
                    <a:pt x="8559802" y="767716"/>
                  </a:cubicBezTo>
                  <a:cubicBezTo>
                    <a:pt x="8559802" y="739395"/>
                    <a:pt x="8513193" y="739141"/>
                    <a:pt x="8541768" y="712852"/>
                  </a:cubicBezTo>
                  <a:cubicBezTo>
                    <a:pt x="8533386" y="701422"/>
                    <a:pt x="8514971" y="704470"/>
                    <a:pt x="8503668" y="699390"/>
                  </a:cubicBezTo>
                  <a:cubicBezTo>
                    <a:pt x="8545959" y="686690"/>
                    <a:pt x="8613777" y="663703"/>
                    <a:pt x="8613777" y="663703"/>
                  </a:cubicBezTo>
                  <a:cubicBezTo>
                    <a:pt x="8667624" y="671831"/>
                    <a:pt x="8689977" y="647828"/>
                    <a:pt x="8698232" y="627000"/>
                  </a:cubicBezTo>
                  <a:cubicBezTo>
                    <a:pt x="8702677" y="637414"/>
                    <a:pt x="8700391" y="652400"/>
                    <a:pt x="8710932" y="665100"/>
                  </a:cubicBezTo>
                  <a:cubicBezTo>
                    <a:pt x="8760843" y="645415"/>
                    <a:pt x="8692517" y="620523"/>
                    <a:pt x="8726045" y="594234"/>
                  </a:cubicBezTo>
                  <a:cubicBezTo>
                    <a:pt x="8734935" y="587249"/>
                    <a:pt x="8745476" y="594996"/>
                    <a:pt x="8753985" y="590297"/>
                  </a:cubicBezTo>
                  <a:cubicBezTo>
                    <a:pt x="8764526" y="584328"/>
                    <a:pt x="8756779" y="584455"/>
                    <a:pt x="8759827" y="574295"/>
                  </a:cubicBezTo>
                  <a:cubicBezTo>
                    <a:pt x="8761605" y="568453"/>
                    <a:pt x="8758303" y="565532"/>
                    <a:pt x="8762621" y="560325"/>
                  </a:cubicBezTo>
                  <a:cubicBezTo>
                    <a:pt x="8766939" y="555118"/>
                    <a:pt x="8776718" y="554610"/>
                    <a:pt x="8780528" y="551943"/>
                  </a:cubicBezTo>
                  <a:cubicBezTo>
                    <a:pt x="8771765" y="547117"/>
                    <a:pt x="8752207" y="543434"/>
                    <a:pt x="8749032" y="534290"/>
                  </a:cubicBezTo>
                  <a:cubicBezTo>
                    <a:pt x="8742428" y="516129"/>
                    <a:pt x="8769987" y="499238"/>
                    <a:pt x="8778496" y="487554"/>
                  </a:cubicBezTo>
                  <a:cubicBezTo>
                    <a:pt x="8771130" y="482347"/>
                    <a:pt x="8759573" y="486411"/>
                    <a:pt x="8751064" y="482347"/>
                  </a:cubicBezTo>
                  <a:cubicBezTo>
                    <a:pt x="8744841" y="479299"/>
                    <a:pt x="8743698" y="473330"/>
                    <a:pt x="8738364" y="469647"/>
                  </a:cubicBezTo>
                  <a:cubicBezTo>
                    <a:pt x="8722235" y="458471"/>
                    <a:pt x="8709916" y="464439"/>
                    <a:pt x="8691501" y="473330"/>
                  </a:cubicBezTo>
                  <a:cubicBezTo>
                    <a:pt x="8689961" y="468350"/>
                    <a:pt x="8689148" y="463174"/>
                    <a:pt x="8689088" y="457963"/>
                  </a:cubicBezTo>
                  <a:cubicBezTo>
                    <a:pt x="8681469" y="460503"/>
                    <a:pt x="8668641" y="459233"/>
                    <a:pt x="8662926" y="466091"/>
                  </a:cubicBezTo>
                  <a:cubicBezTo>
                    <a:pt x="8657210" y="472948"/>
                    <a:pt x="8662926" y="485268"/>
                    <a:pt x="8660005" y="492634"/>
                  </a:cubicBezTo>
                  <a:cubicBezTo>
                    <a:pt x="8657085" y="499999"/>
                    <a:pt x="8649464" y="503809"/>
                    <a:pt x="8644765" y="511556"/>
                  </a:cubicBezTo>
                  <a:cubicBezTo>
                    <a:pt x="8641972" y="516382"/>
                    <a:pt x="8643369" y="525526"/>
                    <a:pt x="8639177" y="528828"/>
                  </a:cubicBezTo>
                  <a:cubicBezTo>
                    <a:pt x="8637146" y="530606"/>
                    <a:pt x="8632192" y="527431"/>
                    <a:pt x="8630160" y="528828"/>
                  </a:cubicBezTo>
                  <a:cubicBezTo>
                    <a:pt x="8628128" y="530225"/>
                    <a:pt x="8621651" y="533400"/>
                    <a:pt x="8618349" y="535559"/>
                  </a:cubicBezTo>
                  <a:cubicBezTo>
                    <a:pt x="8615047" y="537719"/>
                    <a:pt x="8616825" y="544831"/>
                    <a:pt x="8613650" y="546735"/>
                  </a:cubicBezTo>
                  <a:cubicBezTo>
                    <a:pt x="8607630" y="547747"/>
                    <a:pt x="8601448" y="547134"/>
                    <a:pt x="8595744" y="544957"/>
                  </a:cubicBezTo>
                  <a:cubicBezTo>
                    <a:pt x="8586980" y="542163"/>
                    <a:pt x="8593203" y="535940"/>
                    <a:pt x="8580250" y="537845"/>
                  </a:cubicBezTo>
                  <a:cubicBezTo>
                    <a:pt x="8571487" y="539115"/>
                    <a:pt x="8567550" y="550545"/>
                    <a:pt x="8558025" y="546354"/>
                  </a:cubicBezTo>
                  <a:cubicBezTo>
                    <a:pt x="8547992" y="564261"/>
                    <a:pt x="8545325" y="575691"/>
                    <a:pt x="8526656" y="562864"/>
                  </a:cubicBezTo>
                  <a:cubicBezTo>
                    <a:pt x="8493637" y="540386"/>
                    <a:pt x="8506463" y="514986"/>
                    <a:pt x="8503669" y="482220"/>
                  </a:cubicBezTo>
                  <a:cubicBezTo>
                    <a:pt x="8486905" y="482220"/>
                    <a:pt x="8482333" y="506223"/>
                    <a:pt x="8464426" y="502920"/>
                  </a:cubicBezTo>
                  <a:cubicBezTo>
                    <a:pt x="8459600" y="514604"/>
                    <a:pt x="8457441" y="527178"/>
                    <a:pt x="8453377" y="538988"/>
                  </a:cubicBezTo>
                  <a:cubicBezTo>
                    <a:pt x="8448300" y="538029"/>
                    <a:pt x="8443087" y="538029"/>
                    <a:pt x="8438010" y="538988"/>
                  </a:cubicBezTo>
                  <a:cubicBezTo>
                    <a:pt x="8432295" y="538988"/>
                    <a:pt x="8427723" y="537591"/>
                    <a:pt x="8422389" y="537210"/>
                  </a:cubicBezTo>
                  <a:cubicBezTo>
                    <a:pt x="8401942" y="535686"/>
                    <a:pt x="8397751" y="537972"/>
                    <a:pt x="8399656" y="562610"/>
                  </a:cubicBezTo>
                  <a:cubicBezTo>
                    <a:pt x="8398140" y="563063"/>
                    <a:pt x="8396656" y="563614"/>
                    <a:pt x="8395212" y="564261"/>
                  </a:cubicBezTo>
                  <a:cubicBezTo>
                    <a:pt x="8400461" y="573830"/>
                    <a:pt x="8402634" y="584783"/>
                    <a:pt x="8401434" y="595630"/>
                  </a:cubicBezTo>
                  <a:cubicBezTo>
                    <a:pt x="8386752" y="592360"/>
                    <a:pt x="8372420" y="587681"/>
                    <a:pt x="8358636" y="581660"/>
                  </a:cubicBezTo>
                  <a:cubicBezTo>
                    <a:pt x="8352031" y="575564"/>
                    <a:pt x="8355968" y="567182"/>
                    <a:pt x="8356477" y="557911"/>
                  </a:cubicBezTo>
                  <a:cubicBezTo>
                    <a:pt x="8345409" y="556954"/>
                    <a:pt x="8334263" y="557467"/>
                    <a:pt x="8323330" y="559435"/>
                  </a:cubicBezTo>
                  <a:cubicBezTo>
                    <a:pt x="8325997" y="553085"/>
                    <a:pt x="8329934" y="546735"/>
                    <a:pt x="8332220" y="540766"/>
                  </a:cubicBezTo>
                  <a:cubicBezTo>
                    <a:pt x="8322457" y="542394"/>
                    <a:pt x="8313074" y="545795"/>
                    <a:pt x="8304534" y="550799"/>
                  </a:cubicBezTo>
                  <a:cubicBezTo>
                    <a:pt x="8295644" y="555117"/>
                    <a:pt x="8291834" y="559181"/>
                    <a:pt x="8280404" y="556514"/>
                  </a:cubicBezTo>
                  <a:cubicBezTo>
                    <a:pt x="8246114" y="547878"/>
                    <a:pt x="8266688" y="488442"/>
                    <a:pt x="8290437" y="520827"/>
                  </a:cubicBezTo>
                  <a:cubicBezTo>
                    <a:pt x="8289085" y="517813"/>
                    <a:pt x="8287469" y="514923"/>
                    <a:pt x="8285611" y="512191"/>
                  </a:cubicBezTo>
                  <a:cubicBezTo>
                    <a:pt x="8291579" y="502920"/>
                    <a:pt x="8305295" y="500507"/>
                    <a:pt x="8311011" y="491871"/>
                  </a:cubicBezTo>
                  <a:cubicBezTo>
                    <a:pt x="8306712" y="486390"/>
                    <a:pt x="8302134" y="481134"/>
                    <a:pt x="8297294" y="476123"/>
                  </a:cubicBezTo>
                  <a:cubicBezTo>
                    <a:pt x="8299156" y="468223"/>
                    <a:pt x="8299672" y="460065"/>
                    <a:pt x="8298818" y="451993"/>
                  </a:cubicBezTo>
                  <a:cubicBezTo>
                    <a:pt x="8283325" y="450342"/>
                    <a:pt x="8277228" y="459486"/>
                    <a:pt x="8264401" y="463931"/>
                  </a:cubicBezTo>
                  <a:cubicBezTo>
                    <a:pt x="8263639" y="451231"/>
                    <a:pt x="8258940" y="451231"/>
                    <a:pt x="8262369" y="440309"/>
                  </a:cubicBezTo>
                  <a:cubicBezTo>
                    <a:pt x="8265799" y="429387"/>
                    <a:pt x="8279388" y="418720"/>
                    <a:pt x="8284594" y="408813"/>
                  </a:cubicBezTo>
                  <a:cubicBezTo>
                    <a:pt x="8266561" y="403860"/>
                    <a:pt x="8271005" y="394970"/>
                    <a:pt x="8279895" y="389890"/>
                  </a:cubicBezTo>
                  <a:cubicBezTo>
                    <a:pt x="8285617" y="389172"/>
                    <a:pt x="8291298" y="388155"/>
                    <a:pt x="8296914" y="386842"/>
                  </a:cubicBezTo>
                  <a:cubicBezTo>
                    <a:pt x="8301613" y="384556"/>
                    <a:pt x="8306057" y="376936"/>
                    <a:pt x="8309614" y="375539"/>
                  </a:cubicBezTo>
                  <a:cubicBezTo>
                    <a:pt x="8313170" y="374142"/>
                    <a:pt x="8319266" y="379095"/>
                    <a:pt x="8324345" y="377445"/>
                  </a:cubicBezTo>
                  <a:cubicBezTo>
                    <a:pt x="8329425" y="375793"/>
                    <a:pt x="8330568" y="373381"/>
                    <a:pt x="8336029" y="370078"/>
                  </a:cubicBezTo>
                  <a:cubicBezTo>
                    <a:pt x="8341490" y="366776"/>
                    <a:pt x="8336029" y="362967"/>
                    <a:pt x="8345046" y="360045"/>
                  </a:cubicBezTo>
                  <a:cubicBezTo>
                    <a:pt x="8350813" y="359280"/>
                    <a:pt x="8356677" y="359845"/>
                    <a:pt x="8362191" y="361696"/>
                  </a:cubicBezTo>
                  <a:cubicBezTo>
                    <a:pt x="8362191" y="355981"/>
                    <a:pt x="8359905" y="349885"/>
                    <a:pt x="8360540" y="344297"/>
                  </a:cubicBezTo>
                  <a:cubicBezTo>
                    <a:pt x="8360540" y="340868"/>
                    <a:pt x="8367271" y="340741"/>
                    <a:pt x="8367398" y="338836"/>
                  </a:cubicBezTo>
                  <a:cubicBezTo>
                    <a:pt x="8367398" y="331089"/>
                    <a:pt x="8362445" y="323977"/>
                    <a:pt x="8365492" y="316611"/>
                  </a:cubicBezTo>
                  <a:cubicBezTo>
                    <a:pt x="8370953" y="303911"/>
                    <a:pt x="8393560" y="299212"/>
                    <a:pt x="8402069" y="289052"/>
                  </a:cubicBezTo>
                  <a:cubicBezTo>
                    <a:pt x="8410578" y="278893"/>
                    <a:pt x="8410959" y="259207"/>
                    <a:pt x="8422642" y="248158"/>
                  </a:cubicBezTo>
                  <a:cubicBezTo>
                    <a:pt x="8427214" y="243840"/>
                    <a:pt x="8445375" y="240284"/>
                    <a:pt x="8447153" y="236728"/>
                  </a:cubicBezTo>
                  <a:cubicBezTo>
                    <a:pt x="8452869" y="225298"/>
                    <a:pt x="8430009" y="216662"/>
                    <a:pt x="8424421" y="212725"/>
                  </a:cubicBezTo>
                  <a:cubicBezTo>
                    <a:pt x="8426199" y="211455"/>
                    <a:pt x="8427723" y="209169"/>
                    <a:pt x="8429627" y="207645"/>
                  </a:cubicBezTo>
                  <a:cubicBezTo>
                    <a:pt x="8413498" y="212725"/>
                    <a:pt x="8409942" y="196850"/>
                    <a:pt x="8398894" y="191643"/>
                  </a:cubicBezTo>
                  <a:cubicBezTo>
                    <a:pt x="8392416" y="188595"/>
                    <a:pt x="8378954" y="190246"/>
                    <a:pt x="8370319" y="186817"/>
                  </a:cubicBezTo>
                  <a:cubicBezTo>
                    <a:pt x="8377176" y="175641"/>
                    <a:pt x="8347966" y="146431"/>
                    <a:pt x="8383019" y="149860"/>
                  </a:cubicBezTo>
                  <a:cubicBezTo>
                    <a:pt x="8378574" y="132715"/>
                    <a:pt x="8329805" y="82423"/>
                    <a:pt x="8331457" y="123825"/>
                  </a:cubicBezTo>
                  <a:cubicBezTo>
                    <a:pt x="8310010" y="116734"/>
                    <a:pt x="8286410" y="121570"/>
                    <a:pt x="8269480" y="136525"/>
                  </a:cubicBezTo>
                  <a:cubicBezTo>
                    <a:pt x="8269173" y="129522"/>
                    <a:pt x="8270705" y="122560"/>
                    <a:pt x="8273925" y="116332"/>
                  </a:cubicBezTo>
                  <a:cubicBezTo>
                    <a:pt x="8263003" y="114681"/>
                    <a:pt x="8237476" y="119634"/>
                    <a:pt x="8232904" y="132080"/>
                  </a:cubicBezTo>
                  <a:cubicBezTo>
                    <a:pt x="8229729" y="140716"/>
                    <a:pt x="8237603" y="155575"/>
                    <a:pt x="8239509" y="164592"/>
                  </a:cubicBezTo>
                  <a:cubicBezTo>
                    <a:pt x="8243486" y="174495"/>
                    <a:pt x="8243486" y="185551"/>
                    <a:pt x="8239509" y="195453"/>
                  </a:cubicBezTo>
                  <a:cubicBezTo>
                    <a:pt x="8237858" y="198628"/>
                    <a:pt x="8229476" y="208153"/>
                    <a:pt x="8226809" y="211455"/>
                  </a:cubicBezTo>
                  <a:cubicBezTo>
                    <a:pt x="8221728" y="218186"/>
                    <a:pt x="8223507" y="225933"/>
                    <a:pt x="8212585" y="223139"/>
                  </a:cubicBezTo>
                  <a:cubicBezTo>
                    <a:pt x="8227444" y="211709"/>
                    <a:pt x="8165976" y="178943"/>
                    <a:pt x="8150736" y="179959"/>
                  </a:cubicBezTo>
                  <a:cubicBezTo>
                    <a:pt x="8154013" y="168501"/>
                    <a:pt x="8152452" y="156200"/>
                    <a:pt x="8146417" y="145923"/>
                  </a:cubicBezTo>
                  <a:cubicBezTo>
                    <a:pt x="8136524" y="151432"/>
                    <a:pt x="8125988" y="155697"/>
                    <a:pt x="8115049" y="158623"/>
                  </a:cubicBezTo>
                  <a:cubicBezTo>
                    <a:pt x="8099682" y="158623"/>
                    <a:pt x="8094475" y="141732"/>
                    <a:pt x="8081013" y="137033"/>
                  </a:cubicBezTo>
                  <a:cubicBezTo>
                    <a:pt x="8082294" y="129809"/>
                    <a:pt x="8085156" y="122957"/>
                    <a:pt x="8089395" y="116967"/>
                  </a:cubicBezTo>
                  <a:cubicBezTo>
                    <a:pt x="8073774" y="110871"/>
                    <a:pt x="8059423" y="95250"/>
                    <a:pt x="8042913" y="95250"/>
                  </a:cubicBezTo>
                  <a:cubicBezTo>
                    <a:pt x="8046784" y="88711"/>
                    <a:pt x="8048391" y="81078"/>
                    <a:pt x="8047485" y="73533"/>
                  </a:cubicBezTo>
                  <a:cubicBezTo>
                    <a:pt x="8029866" y="79403"/>
                    <a:pt x="8010485" y="76221"/>
                    <a:pt x="7995669" y="65024"/>
                  </a:cubicBezTo>
                  <a:cubicBezTo>
                    <a:pt x="7987413" y="57404"/>
                    <a:pt x="7991477" y="30099"/>
                    <a:pt x="7976746" y="28448"/>
                  </a:cubicBezTo>
                  <a:cubicBezTo>
                    <a:pt x="7962014" y="26799"/>
                    <a:pt x="7960744" y="56896"/>
                    <a:pt x="7952108" y="64770"/>
                  </a:cubicBezTo>
                  <a:cubicBezTo>
                    <a:pt x="7947282" y="68961"/>
                    <a:pt x="7938519" y="65913"/>
                    <a:pt x="7934963" y="73152"/>
                  </a:cubicBezTo>
                  <a:cubicBezTo>
                    <a:pt x="7931407" y="80391"/>
                    <a:pt x="7938773" y="95250"/>
                    <a:pt x="7944996" y="100711"/>
                  </a:cubicBezTo>
                  <a:cubicBezTo>
                    <a:pt x="7935513" y="112158"/>
                    <a:pt x="7921730" y="119188"/>
                    <a:pt x="7906896" y="120142"/>
                  </a:cubicBezTo>
                  <a:cubicBezTo>
                    <a:pt x="7900673" y="120142"/>
                    <a:pt x="7894196" y="112649"/>
                    <a:pt x="7887211" y="111252"/>
                  </a:cubicBezTo>
                  <a:cubicBezTo>
                    <a:pt x="7880612" y="110871"/>
                    <a:pt x="7873998" y="110871"/>
                    <a:pt x="7867399" y="111252"/>
                  </a:cubicBezTo>
                  <a:cubicBezTo>
                    <a:pt x="7871336" y="88646"/>
                    <a:pt x="7848095" y="102870"/>
                    <a:pt x="7836919" y="96520"/>
                  </a:cubicBezTo>
                  <a:cubicBezTo>
                    <a:pt x="7832220" y="93726"/>
                    <a:pt x="7830187" y="84836"/>
                    <a:pt x="7824853" y="81534"/>
                  </a:cubicBezTo>
                  <a:cubicBezTo>
                    <a:pt x="7816134" y="78091"/>
                    <a:pt x="7806994" y="75827"/>
                    <a:pt x="7797675" y="74803"/>
                  </a:cubicBezTo>
                  <a:cubicBezTo>
                    <a:pt x="7799267" y="62384"/>
                    <a:pt x="7796818" y="49782"/>
                    <a:pt x="7790690" y="38862"/>
                  </a:cubicBezTo>
                  <a:cubicBezTo>
                    <a:pt x="7779641" y="40767"/>
                    <a:pt x="7772657" y="50800"/>
                    <a:pt x="7766052" y="59309"/>
                  </a:cubicBezTo>
                  <a:cubicBezTo>
                    <a:pt x="7784848" y="35052"/>
                    <a:pt x="7726936" y="69977"/>
                    <a:pt x="7733159" y="70231"/>
                  </a:cubicBezTo>
                  <a:cubicBezTo>
                    <a:pt x="7718300" y="70231"/>
                    <a:pt x="7703314" y="17526"/>
                    <a:pt x="7681597" y="11049"/>
                  </a:cubicBezTo>
                  <a:cubicBezTo>
                    <a:pt x="7669659" y="7493"/>
                    <a:pt x="7664579" y="16256"/>
                    <a:pt x="7655181" y="15367"/>
                  </a:cubicBezTo>
                  <a:cubicBezTo>
                    <a:pt x="7635242" y="13589"/>
                    <a:pt x="7636004" y="0"/>
                    <a:pt x="7616446" y="10922"/>
                  </a:cubicBezTo>
                  <a:cubicBezTo>
                    <a:pt x="7587363" y="27305"/>
                    <a:pt x="7591046" y="104521"/>
                    <a:pt x="7565646" y="107061"/>
                  </a:cubicBezTo>
                  <a:cubicBezTo>
                    <a:pt x="7533515" y="110236"/>
                    <a:pt x="7551930" y="79502"/>
                    <a:pt x="7549517" y="65278"/>
                  </a:cubicBezTo>
                  <a:cubicBezTo>
                    <a:pt x="7529705" y="65278"/>
                    <a:pt x="7514337" y="89916"/>
                    <a:pt x="7496304" y="96647"/>
                  </a:cubicBezTo>
                  <a:cubicBezTo>
                    <a:pt x="7494595" y="93725"/>
                    <a:pt x="7492685" y="90924"/>
                    <a:pt x="7490588" y="88265"/>
                  </a:cubicBezTo>
                  <a:cubicBezTo>
                    <a:pt x="7461379" y="113665"/>
                    <a:pt x="7473444" y="92075"/>
                    <a:pt x="7450583" y="91059"/>
                  </a:cubicBezTo>
                  <a:cubicBezTo>
                    <a:pt x="7442582" y="91059"/>
                    <a:pt x="7437883" y="85979"/>
                    <a:pt x="7431152" y="97536"/>
                  </a:cubicBezTo>
                  <a:cubicBezTo>
                    <a:pt x="7422389" y="111125"/>
                    <a:pt x="7435724" y="104394"/>
                    <a:pt x="7433565" y="115697"/>
                  </a:cubicBezTo>
                  <a:cubicBezTo>
                    <a:pt x="7425982" y="144279"/>
                    <a:pt x="7414756" y="171767"/>
                    <a:pt x="7400164" y="197485"/>
                  </a:cubicBezTo>
                  <a:cubicBezTo>
                    <a:pt x="7386575" y="224790"/>
                    <a:pt x="7380225" y="219837"/>
                    <a:pt x="7352412" y="226060"/>
                  </a:cubicBezTo>
                  <a:cubicBezTo>
                    <a:pt x="7336537" y="229616"/>
                    <a:pt x="7337933" y="239776"/>
                    <a:pt x="7317994" y="239649"/>
                  </a:cubicBezTo>
                  <a:cubicBezTo>
                    <a:pt x="7307638" y="237733"/>
                    <a:pt x="7297705" y="233992"/>
                    <a:pt x="7288657" y="228600"/>
                  </a:cubicBezTo>
                  <a:cubicBezTo>
                    <a:pt x="7291451" y="220345"/>
                    <a:pt x="7294118" y="211328"/>
                    <a:pt x="7296404" y="203200"/>
                  </a:cubicBezTo>
                  <a:cubicBezTo>
                    <a:pt x="7283704" y="202311"/>
                    <a:pt x="7269353" y="200787"/>
                    <a:pt x="7256145" y="199136"/>
                  </a:cubicBezTo>
                  <a:cubicBezTo>
                    <a:pt x="7256249" y="191108"/>
                    <a:pt x="7255180" y="183107"/>
                    <a:pt x="7252970" y="175387"/>
                  </a:cubicBezTo>
                  <a:cubicBezTo>
                    <a:pt x="7237730" y="180721"/>
                    <a:pt x="7217538" y="195707"/>
                    <a:pt x="7212457" y="170307"/>
                  </a:cubicBezTo>
                  <a:cubicBezTo>
                    <a:pt x="7195948" y="172212"/>
                    <a:pt x="7182104" y="199898"/>
                    <a:pt x="7179945" y="213233"/>
                  </a:cubicBezTo>
                  <a:cubicBezTo>
                    <a:pt x="7178421" y="223266"/>
                    <a:pt x="7189216" y="238633"/>
                    <a:pt x="7183628" y="248285"/>
                  </a:cubicBezTo>
                  <a:cubicBezTo>
                    <a:pt x="7178040" y="257937"/>
                    <a:pt x="7166229" y="252349"/>
                    <a:pt x="7158990" y="258699"/>
                  </a:cubicBezTo>
                  <a:cubicBezTo>
                    <a:pt x="7156450" y="260985"/>
                    <a:pt x="7161149" y="272161"/>
                    <a:pt x="7157720" y="275971"/>
                  </a:cubicBezTo>
                  <a:cubicBezTo>
                    <a:pt x="7148547" y="286243"/>
                    <a:pt x="7137112" y="294242"/>
                    <a:pt x="7124319" y="299339"/>
                  </a:cubicBezTo>
                  <a:cubicBezTo>
                    <a:pt x="7122161" y="300101"/>
                    <a:pt x="7106158" y="301244"/>
                    <a:pt x="7105142" y="301752"/>
                  </a:cubicBezTo>
                  <a:cubicBezTo>
                    <a:pt x="7083425" y="313055"/>
                    <a:pt x="7083299" y="324104"/>
                    <a:pt x="7091426" y="347472"/>
                  </a:cubicBezTo>
                  <a:cubicBezTo>
                    <a:pt x="7076567" y="344170"/>
                    <a:pt x="7067804" y="349250"/>
                    <a:pt x="7070725" y="364617"/>
                  </a:cubicBezTo>
                  <a:cubicBezTo>
                    <a:pt x="7074281" y="382905"/>
                    <a:pt x="7095109" y="378079"/>
                    <a:pt x="7102475" y="396367"/>
                  </a:cubicBezTo>
                  <a:cubicBezTo>
                    <a:pt x="7121652" y="370967"/>
                    <a:pt x="7129272" y="414528"/>
                    <a:pt x="7145020" y="414782"/>
                  </a:cubicBezTo>
                  <a:cubicBezTo>
                    <a:pt x="7156323" y="414782"/>
                    <a:pt x="7166990" y="394335"/>
                    <a:pt x="7175500" y="388112"/>
                  </a:cubicBezTo>
                  <a:cubicBezTo>
                    <a:pt x="7180958" y="396191"/>
                    <a:pt x="7184677" y="405317"/>
                    <a:pt x="7186422" y="414909"/>
                  </a:cubicBezTo>
                  <a:cubicBezTo>
                    <a:pt x="7197703" y="411585"/>
                    <a:pt x="7209744" y="411896"/>
                    <a:pt x="7220839" y="415798"/>
                  </a:cubicBezTo>
                  <a:cubicBezTo>
                    <a:pt x="7208139" y="459613"/>
                    <a:pt x="7172833" y="438658"/>
                    <a:pt x="7164578" y="477139"/>
                  </a:cubicBezTo>
                  <a:cubicBezTo>
                    <a:pt x="7160114" y="490649"/>
                    <a:pt x="7158009" y="504826"/>
                    <a:pt x="7158355" y="519049"/>
                  </a:cubicBezTo>
                  <a:cubicBezTo>
                    <a:pt x="7160514" y="542417"/>
                    <a:pt x="7166991" y="551053"/>
                    <a:pt x="7174485" y="574040"/>
                  </a:cubicBezTo>
                  <a:cubicBezTo>
                    <a:pt x="7181693" y="568377"/>
                    <a:pt x="7190737" y="565573"/>
                    <a:pt x="7199885" y="566166"/>
                  </a:cubicBezTo>
                  <a:cubicBezTo>
                    <a:pt x="7204583" y="586600"/>
                    <a:pt x="7208060" y="607295"/>
                    <a:pt x="7210298" y="628142"/>
                  </a:cubicBezTo>
                  <a:cubicBezTo>
                    <a:pt x="7208774" y="640080"/>
                    <a:pt x="7182104" y="663702"/>
                    <a:pt x="7212965" y="666242"/>
                  </a:cubicBezTo>
                  <a:cubicBezTo>
                    <a:pt x="7198995" y="676910"/>
                    <a:pt x="7163562" y="670433"/>
                    <a:pt x="7145655" y="671703"/>
                  </a:cubicBezTo>
                  <a:cubicBezTo>
                    <a:pt x="7135682" y="672532"/>
                    <a:pt x="7125656" y="672532"/>
                    <a:pt x="7115683" y="671703"/>
                  </a:cubicBezTo>
                  <a:cubicBezTo>
                    <a:pt x="7107937" y="671703"/>
                    <a:pt x="7104380" y="663448"/>
                    <a:pt x="7094602" y="664591"/>
                  </a:cubicBezTo>
                  <a:cubicBezTo>
                    <a:pt x="7097015" y="693293"/>
                    <a:pt x="7089014" y="682752"/>
                    <a:pt x="7073901" y="694309"/>
                  </a:cubicBezTo>
                  <a:cubicBezTo>
                    <a:pt x="7058788" y="705867"/>
                    <a:pt x="7047104" y="733679"/>
                    <a:pt x="7024625" y="723773"/>
                  </a:cubicBezTo>
                  <a:cubicBezTo>
                    <a:pt x="7020942" y="757809"/>
                    <a:pt x="6994526" y="750189"/>
                    <a:pt x="6986525" y="777494"/>
                  </a:cubicBezTo>
                  <a:cubicBezTo>
                    <a:pt x="6993748" y="781878"/>
                    <a:pt x="6999531" y="788279"/>
                    <a:pt x="7003162" y="795909"/>
                  </a:cubicBezTo>
                  <a:cubicBezTo>
                    <a:pt x="7018910" y="794258"/>
                    <a:pt x="7034912" y="798322"/>
                    <a:pt x="7030086" y="817626"/>
                  </a:cubicBezTo>
                  <a:cubicBezTo>
                    <a:pt x="7049770" y="816229"/>
                    <a:pt x="7087490" y="802005"/>
                    <a:pt x="7091554" y="832993"/>
                  </a:cubicBezTo>
                  <a:cubicBezTo>
                    <a:pt x="7073774" y="836168"/>
                    <a:pt x="7056121" y="825119"/>
                    <a:pt x="7043167" y="823849"/>
                  </a:cubicBezTo>
                  <a:cubicBezTo>
                    <a:pt x="7031694" y="821201"/>
                    <a:pt x="7019644" y="824119"/>
                    <a:pt x="7010655" y="831723"/>
                  </a:cubicBezTo>
                  <a:cubicBezTo>
                    <a:pt x="6996431" y="812292"/>
                    <a:pt x="7003670" y="787654"/>
                    <a:pt x="6972555" y="817118"/>
                  </a:cubicBezTo>
                  <a:cubicBezTo>
                    <a:pt x="6971429" y="813960"/>
                    <a:pt x="6970497" y="810737"/>
                    <a:pt x="6969761" y="807466"/>
                  </a:cubicBezTo>
                  <a:cubicBezTo>
                    <a:pt x="6954013" y="807466"/>
                    <a:pt x="6950966" y="820166"/>
                    <a:pt x="6941186" y="828294"/>
                  </a:cubicBezTo>
                  <a:cubicBezTo>
                    <a:pt x="6935598" y="833374"/>
                    <a:pt x="6933440" y="840994"/>
                    <a:pt x="6926962" y="844931"/>
                  </a:cubicBezTo>
                  <a:cubicBezTo>
                    <a:pt x="6924677" y="846582"/>
                    <a:pt x="6918581" y="843026"/>
                    <a:pt x="6916168" y="844931"/>
                  </a:cubicBezTo>
                  <a:cubicBezTo>
                    <a:pt x="6904737" y="853440"/>
                    <a:pt x="6893688" y="873887"/>
                    <a:pt x="6873623" y="869442"/>
                  </a:cubicBezTo>
                  <a:cubicBezTo>
                    <a:pt x="6863336" y="904240"/>
                    <a:pt x="6871591" y="908685"/>
                    <a:pt x="6835523" y="918210"/>
                  </a:cubicBezTo>
                  <a:cubicBezTo>
                    <a:pt x="6806186" y="926084"/>
                    <a:pt x="6791708" y="948817"/>
                    <a:pt x="6832475" y="964184"/>
                  </a:cubicBezTo>
                  <a:cubicBezTo>
                    <a:pt x="6844159" y="968629"/>
                    <a:pt x="6843397" y="964184"/>
                    <a:pt x="6851017" y="964184"/>
                  </a:cubicBezTo>
                  <a:cubicBezTo>
                    <a:pt x="6852796" y="964184"/>
                    <a:pt x="6863717" y="955802"/>
                    <a:pt x="6867782" y="954913"/>
                  </a:cubicBezTo>
                  <a:cubicBezTo>
                    <a:pt x="6871846" y="954024"/>
                    <a:pt x="6876037" y="965708"/>
                    <a:pt x="6880482" y="963803"/>
                  </a:cubicBezTo>
                  <a:cubicBezTo>
                    <a:pt x="6893816" y="958850"/>
                    <a:pt x="6891276" y="948690"/>
                    <a:pt x="6902072" y="940308"/>
                  </a:cubicBezTo>
                  <a:cubicBezTo>
                    <a:pt x="6906263" y="937133"/>
                    <a:pt x="6908040" y="931799"/>
                    <a:pt x="6912866" y="928497"/>
                  </a:cubicBezTo>
                  <a:cubicBezTo>
                    <a:pt x="6915279" y="926973"/>
                    <a:pt x="6921757" y="935101"/>
                    <a:pt x="6923661" y="933958"/>
                  </a:cubicBezTo>
                  <a:cubicBezTo>
                    <a:pt x="6936361" y="926084"/>
                    <a:pt x="6968619" y="876046"/>
                    <a:pt x="6988558" y="909955"/>
                  </a:cubicBezTo>
                  <a:cubicBezTo>
                    <a:pt x="6989071" y="919782"/>
                    <a:pt x="6987867" y="929624"/>
                    <a:pt x="6985002" y="939038"/>
                  </a:cubicBezTo>
                  <a:cubicBezTo>
                    <a:pt x="6975477" y="955675"/>
                    <a:pt x="6978524" y="945261"/>
                    <a:pt x="6966713" y="950595"/>
                  </a:cubicBezTo>
                  <a:cubicBezTo>
                    <a:pt x="6958078" y="954532"/>
                    <a:pt x="6957823" y="943229"/>
                    <a:pt x="6945632" y="952500"/>
                  </a:cubicBezTo>
                  <a:cubicBezTo>
                    <a:pt x="6939155" y="957453"/>
                    <a:pt x="6944616" y="969772"/>
                    <a:pt x="6935091" y="975106"/>
                  </a:cubicBezTo>
                  <a:cubicBezTo>
                    <a:pt x="6930137" y="977773"/>
                    <a:pt x="6915024" y="969391"/>
                    <a:pt x="6907278" y="971423"/>
                  </a:cubicBezTo>
                  <a:cubicBezTo>
                    <a:pt x="6898241" y="974239"/>
                    <a:pt x="6890442" y="980065"/>
                    <a:pt x="6885180" y="987933"/>
                  </a:cubicBezTo>
                  <a:cubicBezTo>
                    <a:pt x="6880519" y="978483"/>
                    <a:pt x="6870136" y="973292"/>
                    <a:pt x="6859780" y="975233"/>
                  </a:cubicBezTo>
                  <a:cubicBezTo>
                    <a:pt x="6837936" y="981583"/>
                    <a:pt x="6855588" y="992505"/>
                    <a:pt x="6850636" y="1000633"/>
                  </a:cubicBezTo>
                  <a:cubicBezTo>
                    <a:pt x="6835904" y="1026033"/>
                    <a:pt x="6835904" y="1014095"/>
                    <a:pt x="6844540" y="1043305"/>
                  </a:cubicBezTo>
                  <a:cubicBezTo>
                    <a:pt x="6830341" y="1040399"/>
                    <a:pt x="6815761" y="1046122"/>
                    <a:pt x="6807329" y="1057910"/>
                  </a:cubicBezTo>
                  <a:cubicBezTo>
                    <a:pt x="6802787" y="1066451"/>
                    <a:pt x="6797428" y="1074532"/>
                    <a:pt x="6791327" y="1082040"/>
                  </a:cubicBezTo>
                  <a:cubicBezTo>
                    <a:pt x="6787771" y="1094740"/>
                    <a:pt x="6796153" y="1092581"/>
                    <a:pt x="6795899" y="1105662"/>
                  </a:cubicBezTo>
                  <a:cubicBezTo>
                    <a:pt x="6795899" y="1115314"/>
                    <a:pt x="6784596" y="1117219"/>
                    <a:pt x="6790692" y="1129538"/>
                  </a:cubicBezTo>
                  <a:cubicBezTo>
                    <a:pt x="6737099" y="1132713"/>
                    <a:pt x="6784470" y="1188974"/>
                    <a:pt x="6803392" y="1202563"/>
                  </a:cubicBezTo>
                  <a:cubicBezTo>
                    <a:pt x="6807329" y="1182878"/>
                    <a:pt x="6855336" y="1180846"/>
                    <a:pt x="6850128" y="1207770"/>
                  </a:cubicBezTo>
                  <a:cubicBezTo>
                    <a:pt x="6873242" y="1203960"/>
                    <a:pt x="6875528" y="1220470"/>
                    <a:pt x="6889879" y="1231646"/>
                  </a:cubicBezTo>
                  <a:cubicBezTo>
                    <a:pt x="6926583" y="1195324"/>
                    <a:pt x="6917058" y="1249299"/>
                    <a:pt x="6947029" y="1240917"/>
                  </a:cubicBezTo>
                  <a:cubicBezTo>
                    <a:pt x="6957444" y="1237996"/>
                    <a:pt x="6949697" y="1223137"/>
                    <a:pt x="6955158" y="1218692"/>
                  </a:cubicBezTo>
                  <a:cubicBezTo>
                    <a:pt x="6963104" y="1215103"/>
                    <a:pt x="6971348" y="1212214"/>
                    <a:pt x="6979796" y="1210056"/>
                  </a:cubicBezTo>
                  <a:cubicBezTo>
                    <a:pt x="6992496" y="1208405"/>
                    <a:pt x="7011038" y="1217676"/>
                    <a:pt x="7022340" y="1208151"/>
                  </a:cubicBezTo>
                  <a:cubicBezTo>
                    <a:pt x="7033643" y="1198627"/>
                    <a:pt x="7030087" y="1170051"/>
                    <a:pt x="7033009" y="1159637"/>
                  </a:cubicBezTo>
                  <a:lnTo>
                    <a:pt x="7041517" y="1135507"/>
                  </a:lnTo>
                  <a:cubicBezTo>
                    <a:pt x="7051042" y="1122807"/>
                    <a:pt x="7054217" y="1128776"/>
                    <a:pt x="7062726" y="1121537"/>
                  </a:cubicBezTo>
                  <a:cubicBezTo>
                    <a:pt x="7071235" y="1114298"/>
                    <a:pt x="7068949" y="1108075"/>
                    <a:pt x="7078983" y="1102614"/>
                  </a:cubicBezTo>
                  <a:cubicBezTo>
                    <a:pt x="7103621" y="1089152"/>
                    <a:pt x="7093079" y="1102614"/>
                    <a:pt x="7108320" y="1107694"/>
                  </a:cubicBezTo>
                  <a:lnTo>
                    <a:pt x="7137657" y="1116457"/>
                  </a:lnTo>
                  <a:cubicBezTo>
                    <a:pt x="7142355" y="1120013"/>
                    <a:pt x="7145658" y="1137920"/>
                    <a:pt x="7146420" y="1138301"/>
                  </a:cubicBezTo>
                  <a:cubicBezTo>
                    <a:pt x="7167883" y="1148969"/>
                    <a:pt x="7185789" y="1105027"/>
                    <a:pt x="7200013" y="1146302"/>
                  </a:cubicBezTo>
                  <a:cubicBezTo>
                    <a:pt x="7226048" y="1125093"/>
                    <a:pt x="7230112" y="1147064"/>
                    <a:pt x="7258433" y="1130681"/>
                  </a:cubicBezTo>
                  <a:cubicBezTo>
                    <a:pt x="7258433" y="1152906"/>
                    <a:pt x="7291580" y="1145286"/>
                    <a:pt x="7289294" y="1181481"/>
                  </a:cubicBezTo>
                  <a:cubicBezTo>
                    <a:pt x="7299708" y="1181481"/>
                    <a:pt x="7310503" y="1181481"/>
                    <a:pt x="7320917" y="1181481"/>
                  </a:cubicBezTo>
                  <a:cubicBezTo>
                    <a:pt x="7320917" y="1159129"/>
                    <a:pt x="7298946" y="1141603"/>
                    <a:pt x="7315836" y="1122299"/>
                  </a:cubicBezTo>
                  <a:cubicBezTo>
                    <a:pt x="7313423" y="1125093"/>
                    <a:pt x="7337680" y="1119759"/>
                    <a:pt x="7338188" y="1119505"/>
                  </a:cubicBezTo>
                  <a:cubicBezTo>
                    <a:pt x="7348857" y="1116076"/>
                    <a:pt x="7346062" y="1097915"/>
                    <a:pt x="7366763" y="1114552"/>
                  </a:cubicBezTo>
                  <a:cubicBezTo>
                    <a:pt x="7367780" y="1109980"/>
                    <a:pt x="7368415" y="1105154"/>
                    <a:pt x="7369049" y="1100328"/>
                  </a:cubicBezTo>
                  <a:lnTo>
                    <a:pt x="7412992" y="1113028"/>
                  </a:lnTo>
                  <a:lnTo>
                    <a:pt x="7603871" y="1085342"/>
                  </a:lnTo>
                  <a:lnTo>
                    <a:pt x="7625588" y="1116838"/>
                  </a:lnTo>
                  <a:cubicBezTo>
                    <a:pt x="7621711" y="1121302"/>
                    <a:pt x="7616898" y="1124858"/>
                    <a:pt x="7611491" y="1127252"/>
                  </a:cubicBezTo>
                  <a:cubicBezTo>
                    <a:pt x="7610050" y="1119202"/>
                    <a:pt x="7606300" y="1111745"/>
                    <a:pt x="7600696" y="1105789"/>
                  </a:cubicBezTo>
                  <a:cubicBezTo>
                    <a:pt x="7587996" y="1120013"/>
                    <a:pt x="7587996" y="1141476"/>
                    <a:pt x="7564248" y="1139698"/>
                  </a:cubicBezTo>
                  <a:cubicBezTo>
                    <a:pt x="7567804" y="1168654"/>
                    <a:pt x="7554088" y="1165098"/>
                    <a:pt x="7537324" y="1184910"/>
                  </a:cubicBezTo>
                  <a:cubicBezTo>
                    <a:pt x="7541261" y="1187069"/>
                    <a:pt x="7545452" y="1195578"/>
                    <a:pt x="7547992" y="1197610"/>
                  </a:cubicBezTo>
                  <a:cubicBezTo>
                    <a:pt x="7543801" y="1202055"/>
                    <a:pt x="7529196" y="1208151"/>
                    <a:pt x="7527291" y="1211580"/>
                  </a:cubicBezTo>
                  <a:cubicBezTo>
                    <a:pt x="7519798" y="1224280"/>
                    <a:pt x="7534149" y="1249680"/>
                    <a:pt x="7517385" y="1255903"/>
                  </a:cubicBezTo>
                  <a:cubicBezTo>
                    <a:pt x="7517385" y="1271397"/>
                    <a:pt x="7538213" y="1279398"/>
                    <a:pt x="7537704" y="1290066"/>
                  </a:cubicBezTo>
                  <a:cubicBezTo>
                    <a:pt x="7532250" y="1301827"/>
                    <a:pt x="7523405" y="1311690"/>
                    <a:pt x="7512304" y="1318387"/>
                  </a:cubicBezTo>
                  <a:cubicBezTo>
                    <a:pt x="7494143" y="1321816"/>
                    <a:pt x="7496175" y="1303401"/>
                    <a:pt x="7483602" y="1302131"/>
                  </a:cubicBezTo>
                  <a:cubicBezTo>
                    <a:pt x="7470553" y="1305003"/>
                    <a:pt x="7458206" y="1310442"/>
                    <a:pt x="7447280" y="1318133"/>
                  </a:cubicBezTo>
                  <a:cubicBezTo>
                    <a:pt x="7433311" y="1303528"/>
                    <a:pt x="7437628" y="1292733"/>
                    <a:pt x="7438771" y="1274064"/>
                  </a:cubicBezTo>
                  <a:cubicBezTo>
                    <a:pt x="7431518" y="1271012"/>
                    <a:pt x="7423775" y="1269291"/>
                    <a:pt x="7415912" y="1268984"/>
                  </a:cubicBezTo>
                  <a:cubicBezTo>
                    <a:pt x="7410705" y="1286764"/>
                    <a:pt x="7398640" y="1328039"/>
                    <a:pt x="7372478" y="1308100"/>
                  </a:cubicBezTo>
                  <a:cubicBezTo>
                    <a:pt x="7378193" y="1296162"/>
                    <a:pt x="7387464" y="1284732"/>
                    <a:pt x="7386448" y="1271143"/>
                  </a:cubicBezTo>
                  <a:cubicBezTo>
                    <a:pt x="7364477" y="1279144"/>
                    <a:pt x="7364857" y="1273937"/>
                    <a:pt x="7349617" y="1271143"/>
                  </a:cubicBezTo>
                  <a:cubicBezTo>
                    <a:pt x="7339330" y="1269238"/>
                    <a:pt x="7340981" y="1255522"/>
                    <a:pt x="7327265" y="1265682"/>
                  </a:cubicBezTo>
                  <a:cubicBezTo>
                    <a:pt x="7324005" y="1257167"/>
                    <a:pt x="7314902" y="1252425"/>
                    <a:pt x="7306056" y="1254633"/>
                  </a:cubicBezTo>
                  <a:cubicBezTo>
                    <a:pt x="7308850" y="1238885"/>
                    <a:pt x="7297801" y="1232916"/>
                    <a:pt x="7283069" y="1236980"/>
                  </a:cubicBezTo>
                  <a:cubicBezTo>
                    <a:pt x="7283069" y="1233043"/>
                    <a:pt x="7281038" y="1226312"/>
                    <a:pt x="7281926" y="1221994"/>
                  </a:cubicBezTo>
                  <a:cubicBezTo>
                    <a:pt x="7271131" y="1223391"/>
                    <a:pt x="7261479" y="1230249"/>
                    <a:pt x="7253097" y="1221994"/>
                  </a:cubicBezTo>
                  <a:cubicBezTo>
                    <a:pt x="7242670" y="1226299"/>
                    <a:pt x="7231126" y="1227102"/>
                    <a:pt x="7220203" y="1224280"/>
                  </a:cubicBezTo>
                  <a:cubicBezTo>
                    <a:pt x="7219441" y="1230884"/>
                    <a:pt x="7212837" y="1236980"/>
                    <a:pt x="7212330" y="1243838"/>
                  </a:cubicBezTo>
                  <a:cubicBezTo>
                    <a:pt x="7193025" y="1246124"/>
                    <a:pt x="7180452" y="1296670"/>
                    <a:pt x="7165339" y="1310259"/>
                  </a:cubicBezTo>
                  <a:cubicBezTo>
                    <a:pt x="7163561" y="1305941"/>
                    <a:pt x="7160259" y="1302004"/>
                    <a:pt x="7158735" y="1297559"/>
                  </a:cubicBezTo>
                  <a:cubicBezTo>
                    <a:pt x="7153401" y="1310259"/>
                    <a:pt x="7165974" y="1321816"/>
                    <a:pt x="7179182" y="1328928"/>
                  </a:cubicBezTo>
                  <a:cubicBezTo>
                    <a:pt x="7174102" y="1338326"/>
                    <a:pt x="7180071" y="1337818"/>
                    <a:pt x="7178420" y="1346581"/>
                  </a:cubicBezTo>
                  <a:cubicBezTo>
                    <a:pt x="7177531" y="1351407"/>
                    <a:pt x="7170038" y="1359281"/>
                    <a:pt x="7169784" y="1362329"/>
                  </a:cubicBezTo>
                  <a:cubicBezTo>
                    <a:pt x="7168470" y="1371222"/>
                    <a:pt x="7169748" y="1380306"/>
                    <a:pt x="7173467" y="1388491"/>
                  </a:cubicBezTo>
                  <a:lnTo>
                    <a:pt x="7123810" y="1356487"/>
                  </a:lnTo>
                  <a:cubicBezTo>
                    <a:pt x="7132065" y="1327912"/>
                    <a:pt x="7104506" y="1258697"/>
                    <a:pt x="7164450" y="1268349"/>
                  </a:cubicBezTo>
                  <a:cubicBezTo>
                    <a:pt x="7167118" y="1224153"/>
                    <a:pt x="7198359" y="1196086"/>
                    <a:pt x="7149083" y="1174623"/>
                  </a:cubicBezTo>
                  <a:lnTo>
                    <a:pt x="7130795" y="1164209"/>
                  </a:lnTo>
                  <a:cubicBezTo>
                    <a:pt x="7111364" y="1160272"/>
                    <a:pt x="7101077" y="1168146"/>
                    <a:pt x="7101966" y="1185164"/>
                  </a:cubicBezTo>
                  <a:cubicBezTo>
                    <a:pt x="7103617" y="1214628"/>
                    <a:pt x="7119238" y="1202944"/>
                    <a:pt x="7099680" y="1234186"/>
                  </a:cubicBezTo>
                  <a:cubicBezTo>
                    <a:pt x="7105014" y="1237488"/>
                    <a:pt x="7108189" y="1244600"/>
                    <a:pt x="7114285" y="1246886"/>
                  </a:cubicBezTo>
                  <a:cubicBezTo>
                    <a:pt x="7100442" y="1248918"/>
                    <a:pt x="7097394" y="1255268"/>
                    <a:pt x="7088250" y="1262888"/>
                  </a:cubicBezTo>
                  <a:cubicBezTo>
                    <a:pt x="7084186" y="1266444"/>
                    <a:pt x="7082789" y="1275588"/>
                    <a:pt x="7077836" y="1280795"/>
                  </a:cubicBezTo>
                  <a:cubicBezTo>
                    <a:pt x="7072883" y="1286002"/>
                    <a:pt x="7063866" y="1280795"/>
                    <a:pt x="7060691" y="1284351"/>
                  </a:cubicBezTo>
                  <a:cubicBezTo>
                    <a:pt x="7054849" y="1289812"/>
                    <a:pt x="7055358" y="1299972"/>
                    <a:pt x="7049770" y="1305179"/>
                  </a:cubicBezTo>
                  <a:cubicBezTo>
                    <a:pt x="7044182" y="1310386"/>
                    <a:pt x="7036053" y="1307846"/>
                    <a:pt x="7034022" y="1310386"/>
                  </a:cubicBezTo>
                  <a:cubicBezTo>
                    <a:pt x="7030235" y="1315333"/>
                    <a:pt x="7027197" y="1320810"/>
                    <a:pt x="7025005" y="1326642"/>
                  </a:cubicBezTo>
                  <a:lnTo>
                    <a:pt x="6986905" y="1321562"/>
                  </a:lnTo>
                  <a:cubicBezTo>
                    <a:pt x="6986661" y="1319580"/>
                    <a:pt x="6986661" y="1317575"/>
                    <a:pt x="6986905" y="1315593"/>
                  </a:cubicBezTo>
                  <a:cubicBezTo>
                    <a:pt x="6989572" y="1306195"/>
                    <a:pt x="6990080" y="1300099"/>
                    <a:pt x="6999605" y="1295019"/>
                  </a:cubicBezTo>
                  <a:cubicBezTo>
                    <a:pt x="6990214" y="1289782"/>
                    <a:pt x="6979438" y="1287565"/>
                    <a:pt x="6968744" y="1288669"/>
                  </a:cubicBezTo>
                  <a:cubicBezTo>
                    <a:pt x="6971552" y="1276494"/>
                    <a:pt x="6964446" y="1264225"/>
                    <a:pt x="6952488" y="1260602"/>
                  </a:cubicBezTo>
                  <a:lnTo>
                    <a:pt x="6923786" y="1258062"/>
                  </a:lnTo>
                  <a:cubicBezTo>
                    <a:pt x="6922643" y="1239901"/>
                    <a:pt x="6909816" y="1255141"/>
                    <a:pt x="6902196" y="1258062"/>
                  </a:cubicBezTo>
                  <a:cubicBezTo>
                    <a:pt x="6894575" y="1260983"/>
                    <a:pt x="6896989" y="1267333"/>
                    <a:pt x="6887210" y="1270762"/>
                  </a:cubicBezTo>
                  <a:cubicBezTo>
                    <a:pt x="6880481" y="1272164"/>
                    <a:pt x="6873635" y="1272929"/>
                    <a:pt x="6866763" y="1273048"/>
                  </a:cubicBezTo>
                  <a:cubicBezTo>
                    <a:pt x="6866763" y="1267333"/>
                    <a:pt x="6861556" y="1262126"/>
                    <a:pt x="6861175" y="1257554"/>
                  </a:cubicBezTo>
                  <a:cubicBezTo>
                    <a:pt x="6841998" y="1267587"/>
                    <a:pt x="6839331" y="1267587"/>
                    <a:pt x="6824472" y="1259078"/>
                  </a:cubicBezTo>
                  <a:cubicBezTo>
                    <a:pt x="6811772" y="1252220"/>
                    <a:pt x="6827393" y="1246378"/>
                    <a:pt x="6809740" y="1243711"/>
                  </a:cubicBezTo>
                  <a:cubicBezTo>
                    <a:pt x="6802628" y="1242949"/>
                    <a:pt x="6794119" y="1253109"/>
                    <a:pt x="6787896" y="1255395"/>
                  </a:cubicBezTo>
                  <a:cubicBezTo>
                    <a:pt x="6781674" y="1257681"/>
                    <a:pt x="6780912" y="1249172"/>
                    <a:pt x="6771640" y="1253363"/>
                  </a:cubicBezTo>
                  <a:cubicBezTo>
                    <a:pt x="6763618" y="1259628"/>
                    <a:pt x="6755944" y="1266326"/>
                    <a:pt x="6748653" y="1273429"/>
                  </a:cubicBezTo>
                  <a:cubicBezTo>
                    <a:pt x="6741541" y="1278890"/>
                    <a:pt x="6704965" y="1297686"/>
                    <a:pt x="6737731" y="1303782"/>
                  </a:cubicBezTo>
                  <a:cubicBezTo>
                    <a:pt x="6728841" y="1315466"/>
                    <a:pt x="6694298" y="1351661"/>
                    <a:pt x="6732651" y="1339088"/>
                  </a:cubicBezTo>
                  <a:cubicBezTo>
                    <a:pt x="6732651" y="1352677"/>
                    <a:pt x="6739382" y="1351788"/>
                    <a:pt x="6746113" y="1356360"/>
                  </a:cubicBezTo>
                  <a:cubicBezTo>
                    <a:pt x="6747002" y="1356360"/>
                    <a:pt x="6758813" y="1352931"/>
                    <a:pt x="6761861" y="1354201"/>
                  </a:cubicBezTo>
                  <a:cubicBezTo>
                    <a:pt x="6767322" y="1356487"/>
                    <a:pt x="6767576" y="1369187"/>
                    <a:pt x="6772148" y="1370203"/>
                  </a:cubicBezTo>
                  <a:cubicBezTo>
                    <a:pt x="6802628" y="1377696"/>
                    <a:pt x="6794373" y="1336421"/>
                    <a:pt x="6821424" y="1338199"/>
                  </a:cubicBezTo>
                  <a:cubicBezTo>
                    <a:pt x="6823837" y="1296670"/>
                    <a:pt x="6878828" y="1371981"/>
                    <a:pt x="6887845" y="1315212"/>
                  </a:cubicBezTo>
                  <a:cubicBezTo>
                    <a:pt x="6903720" y="1320292"/>
                    <a:pt x="6901561" y="1346454"/>
                    <a:pt x="6920991" y="1356614"/>
                  </a:cubicBezTo>
                  <a:cubicBezTo>
                    <a:pt x="6915276" y="1375410"/>
                    <a:pt x="6903593" y="1403477"/>
                    <a:pt x="6920991" y="1421130"/>
                  </a:cubicBezTo>
                  <a:cubicBezTo>
                    <a:pt x="6938389" y="1438784"/>
                    <a:pt x="6946391" y="1410335"/>
                    <a:pt x="6967600" y="1414145"/>
                  </a:cubicBezTo>
                  <a:cubicBezTo>
                    <a:pt x="6966043" y="1391064"/>
                    <a:pt x="6968580" y="1367889"/>
                    <a:pt x="6975094" y="1345692"/>
                  </a:cubicBezTo>
                  <a:cubicBezTo>
                    <a:pt x="6975094" y="1343025"/>
                    <a:pt x="6986143" y="1342263"/>
                    <a:pt x="6986397" y="1340866"/>
                  </a:cubicBezTo>
                  <a:cubicBezTo>
                    <a:pt x="6987170" y="1336668"/>
                    <a:pt x="6987170" y="1332364"/>
                    <a:pt x="6986397" y="1328166"/>
                  </a:cubicBezTo>
                  <a:lnTo>
                    <a:pt x="7020306" y="1336929"/>
                  </a:lnTo>
                  <a:cubicBezTo>
                    <a:pt x="7018446" y="1341480"/>
                    <a:pt x="7015967" y="1345754"/>
                    <a:pt x="7012939" y="1349629"/>
                  </a:cubicBezTo>
                  <a:cubicBezTo>
                    <a:pt x="7020051" y="1360297"/>
                    <a:pt x="7028941" y="1367536"/>
                    <a:pt x="7035419" y="1377950"/>
                  </a:cubicBezTo>
                  <a:cubicBezTo>
                    <a:pt x="7041896" y="1388363"/>
                    <a:pt x="7043800" y="1414398"/>
                    <a:pt x="7056882" y="1393444"/>
                  </a:cubicBezTo>
                  <a:cubicBezTo>
                    <a:pt x="7079234" y="1411097"/>
                    <a:pt x="7092950" y="1398523"/>
                    <a:pt x="7103618" y="1375664"/>
                  </a:cubicBezTo>
                  <a:lnTo>
                    <a:pt x="7163308" y="1420368"/>
                  </a:lnTo>
                  <a:cubicBezTo>
                    <a:pt x="7166736" y="1425881"/>
                    <a:pt x="7171023" y="1430812"/>
                    <a:pt x="7176008" y="1434973"/>
                  </a:cubicBezTo>
                  <a:cubicBezTo>
                    <a:pt x="7161276" y="1434084"/>
                    <a:pt x="7168769" y="1442847"/>
                    <a:pt x="7160895" y="1447673"/>
                  </a:cubicBezTo>
                  <a:cubicBezTo>
                    <a:pt x="7155246" y="1450852"/>
                    <a:pt x="7149288" y="1453447"/>
                    <a:pt x="7143114" y="1455420"/>
                  </a:cubicBezTo>
                  <a:cubicBezTo>
                    <a:pt x="7133589" y="1460119"/>
                    <a:pt x="7126096" y="1453642"/>
                    <a:pt x="7117714" y="1463675"/>
                  </a:cubicBezTo>
                  <a:cubicBezTo>
                    <a:pt x="7111872" y="1470532"/>
                    <a:pt x="7111364" y="1486026"/>
                    <a:pt x="7106411" y="1493901"/>
                  </a:cubicBezTo>
                  <a:cubicBezTo>
                    <a:pt x="7094981" y="1512189"/>
                    <a:pt x="7082662" y="1500378"/>
                    <a:pt x="7098283" y="1525778"/>
                  </a:cubicBezTo>
                  <a:cubicBezTo>
                    <a:pt x="7105637" y="1534210"/>
                    <a:pt x="7113711" y="1541986"/>
                    <a:pt x="7122413" y="1549019"/>
                  </a:cubicBezTo>
                  <a:cubicBezTo>
                    <a:pt x="7131303" y="1554607"/>
                    <a:pt x="7136891" y="1547114"/>
                    <a:pt x="7145782" y="1551432"/>
                  </a:cubicBezTo>
                  <a:cubicBezTo>
                    <a:pt x="7156342" y="1558059"/>
                    <a:pt x="7165883" y="1566187"/>
                    <a:pt x="7174102" y="1575561"/>
                  </a:cubicBezTo>
                  <a:cubicBezTo>
                    <a:pt x="7178547" y="1565401"/>
                    <a:pt x="7216394" y="1557782"/>
                    <a:pt x="7228966" y="1557528"/>
                  </a:cubicBezTo>
                  <a:cubicBezTo>
                    <a:pt x="7228862" y="1564209"/>
                    <a:pt x="7228268" y="1570873"/>
                    <a:pt x="7227188" y="1577467"/>
                  </a:cubicBezTo>
                  <a:cubicBezTo>
                    <a:pt x="7260970" y="1564767"/>
                    <a:pt x="7266812" y="1542669"/>
                    <a:pt x="7274432" y="1585976"/>
                  </a:cubicBezTo>
                  <a:cubicBezTo>
                    <a:pt x="7285989" y="1585976"/>
                    <a:pt x="7297673" y="1585976"/>
                    <a:pt x="7309103" y="1585976"/>
                  </a:cubicBezTo>
                  <a:cubicBezTo>
                    <a:pt x="7306182" y="1564640"/>
                    <a:pt x="7318501" y="1573276"/>
                    <a:pt x="7326121" y="1567434"/>
                  </a:cubicBezTo>
                  <a:cubicBezTo>
                    <a:pt x="7331385" y="1564538"/>
                    <a:pt x="7336436" y="1561270"/>
                    <a:pt x="7341234" y="1557654"/>
                  </a:cubicBezTo>
                  <a:cubicBezTo>
                    <a:pt x="7348727" y="1550542"/>
                    <a:pt x="7347330" y="1536826"/>
                    <a:pt x="7357744" y="1530984"/>
                  </a:cubicBezTo>
                  <a:cubicBezTo>
                    <a:pt x="7362062" y="1528571"/>
                    <a:pt x="7368031" y="1538096"/>
                    <a:pt x="7370444" y="1536826"/>
                  </a:cubicBezTo>
                  <a:cubicBezTo>
                    <a:pt x="7372857" y="1535556"/>
                    <a:pt x="7383144" y="1529969"/>
                    <a:pt x="7386192" y="1529079"/>
                  </a:cubicBezTo>
                  <a:cubicBezTo>
                    <a:pt x="7396606" y="1525650"/>
                    <a:pt x="7409433" y="1515363"/>
                    <a:pt x="7420355" y="1510664"/>
                  </a:cubicBezTo>
                  <a:cubicBezTo>
                    <a:pt x="7431585" y="1506006"/>
                    <a:pt x="7442136" y="1499855"/>
                    <a:pt x="7451723" y="1492376"/>
                  </a:cubicBezTo>
                  <a:cubicBezTo>
                    <a:pt x="7462138" y="1476628"/>
                    <a:pt x="7439023" y="1464691"/>
                    <a:pt x="7470011" y="1456309"/>
                  </a:cubicBezTo>
                  <a:cubicBezTo>
                    <a:pt x="7495411" y="1449704"/>
                    <a:pt x="7486268" y="1463929"/>
                    <a:pt x="7503793" y="1479169"/>
                  </a:cubicBezTo>
                  <a:cubicBezTo>
                    <a:pt x="7515223" y="1489201"/>
                    <a:pt x="7529193" y="1481582"/>
                    <a:pt x="7529955" y="1504569"/>
                  </a:cubicBezTo>
                  <a:cubicBezTo>
                    <a:pt x="7540246" y="1502739"/>
                    <a:pt x="7550779" y="1502739"/>
                    <a:pt x="7561070" y="1504569"/>
                  </a:cubicBezTo>
                  <a:cubicBezTo>
                    <a:pt x="7561070" y="1501775"/>
                    <a:pt x="7561832" y="1499361"/>
                    <a:pt x="7562214" y="1496948"/>
                  </a:cubicBezTo>
                  <a:cubicBezTo>
                    <a:pt x="7567674" y="1499361"/>
                    <a:pt x="7574914" y="1500885"/>
                    <a:pt x="7572501" y="1509648"/>
                  </a:cubicBezTo>
                  <a:cubicBezTo>
                    <a:pt x="7570215" y="1515998"/>
                    <a:pt x="7555482" y="1512823"/>
                    <a:pt x="7550403" y="1520189"/>
                  </a:cubicBezTo>
                  <a:cubicBezTo>
                    <a:pt x="7558531" y="1527429"/>
                    <a:pt x="7566405" y="1535175"/>
                    <a:pt x="7574152" y="1543050"/>
                  </a:cubicBezTo>
                  <a:cubicBezTo>
                    <a:pt x="7571901" y="1550002"/>
                    <a:pt x="7566764" y="1555647"/>
                    <a:pt x="7560055" y="1558544"/>
                  </a:cubicBezTo>
                  <a:cubicBezTo>
                    <a:pt x="7547355" y="1542542"/>
                    <a:pt x="7550276" y="1524761"/>
                    <a:pt x="7530464" y="1535176"/>
                  </a:cubicBezTo>
                  <a:cubicBezTo>
                    <a:pt x="7518780" y="1541272"/>
                    <a:pt x="7516113" y="1556639"/>
                    <a:pt x="7505064" y="1561719"/>
                  </a:cubicBezTo>
                  <a:cubicBezTo>
                    <a:pt x="7510543" y="1564360"/>
                    <a:pt x="7515527" y="1567926"/>
                    <a:pt x="7519795" y="1572260"/>
                  </a:cubicBezTo>
                  <a:cubicBezTo>
                    <a:pt x="7519761" y="1575859"/>
                    <a:pt x="7519292" y="1579441"/>
                    <a:pt x="7518398" y="1582928"/>
                  </a:cubicBezTo>
                  <a:cubicBezTo>
                    <a:pt x="7514334" y="1582928"/>
                    <a:pt x="7512048" y="1586357"/>
                    <a:pt x="7508366" y="1586992"/>
                  </a:cubicBezTo>
                  <a:cubicBezTo>
                    <a:pt x="7511541" y="1589659"/>
                    <a:pt x="7513954" y="1596136"/>
                    <a:pt x="7517256" y="1598930"/>
                  </a:cubicBezTo>
                  <a:cubicBezTo>
                    <a:pt x="7510906" y="1606296"/>
                    <a:pt x="7496047" y="1607566"/>
                    <a:pt x="7497571" y="1619250"/>
                  </a:cubicBezTo>
                  <a:cubicBezTo>
                    <a:pt x="7493258" y="1619469"/>
                    <a:pt x="7488990" y="1620237"/>
                    <a:pt x="7484871" y="1621536"/>
                  </a:cubicBezTo>
                  <a:cubicBezTo>
                    <a:pt x="7484871" y="1613789"/>
                    <a:pt x="7489189" y="1605788"/>
                    <a:pt x="7486776" y="1598295"/>
                  </a:cubicBezTo>
                  <a:cubicBezTo>
                    <a:pt x="7476220" y="1600859"/>
                    <a:pt x="7465202" y="1600859"/>
                    <a:pt x="7454645" y="1598295"/>
                  </a:cubicBezTo>
                  <a:cubicBezTo>
                    <a:pt x="7443977" y="1596644"/>
                    <a:pt x="7445755" y="1591183"/>
                    <a:pt x="7433182" y="1603756"/>
                  </a:cubicBezTo>
                  <a:cubicBezTo>
                    <a:pt x="7428991" y="1607947"/>
                    <a:pt x="7427975" y="1613535"/>
                    <a:pt x="7422641" y="1617217"/>
                  </a:cubicBezTo>
                  <a:cubicBezTo>
                    <a:pt x="7420101" y="1618869"/>
                    <a:pt x="7414513" y="1617217"/>
                    <a:pt x="7412608" y="1618741"/>
                  </a:cubicBezTo>
                  <a:cubicBezTo>
                    <a:pt x="7407020" y="1624202"/>
                    <a:pt x="7407528" y="1631441"/>
                    <a:pt x="7403845" y="1635632"/>
                  </a:cubicBezTo>
                  <a:cubicBezTo>
                    <a:pt x="7400162" y="1639823"/>
                    <a:pt x="7405115" y="1641093"/>
                    <a:pt x="7400289" y="1644395"/>
                  </a:cubicBezTo>
                  <a:cubicBezTo>
                    <a:pt x="7395463" y="1647698"/>
                    <a:pt x="7391271" y="1638045"/>
                    <a:pt x="7387589" y="1638553"/>
                  </a:cubicBezTo>
                  <a:cubicBezTo>
                    <a:pt x="7383906" y="1639061"/>
                    <a:pt x="7380095" y="1643760"/>
                    <a:pt x="7376540" y="1644268"/>
                  </a:cubicBezTo>
                  <a:cubicBezTo>
                    <a:pt x="7366045" y="1646165"/>
                    <a:pt x="7355440" y="1647395"/>
                    <a:pt x="7344790" y="1647951"/>
                  </a:cubicBezTo>
                  <a:cubicBezTo>
                    <a:pt x="7326247" y="1647951"/>
                    <a:pt x="7316977" y="1647951"/>
                    <a:pt x="7316469" y="1627758"/>
                  </a:cubicBezTo>
                  <a:cubicBezTo>
                    <a:pt x="7298054" y="1633727"/>
                    <a:pt x="7291069" y="1637029"/>
                    <a:pt x="7275702" y="1631441"/>
                  </a:cubicBezTo>
                  <a:cubicBezTo>
                    <a:pt x="7273543" y="1630679"/>
                    <a:pt x="7265415" y="1625726"/>
                    <a:pt x="7261096" y="1624075"/>
                  </a:cubicBezTo>
                  <a:cubicBezTo>
                    <a:pt x="7254264" y="1622394"/>
                    <a:pt x="7247524" y="1620360"/>
                    <a:pt x="7240903" y="1617979"/>
                  </a:cubicBezTo>
                  <a:cubicBezTo>
                    <a:pt x="7260334" y="1595627"/>
                    <a:pt x="7204073" y="1609597"/>
                    <a:pt x="7197088" y="1607692"/>
                  </a:cubicBezTo>
                  <a:cubicBezTo>
                    <a:pt x="7190103" y="1605788"/>
                    <a:pt x="7194294" y="1596643"/>
                    <a:pt x="7180578" y="1599564"/>
                  </a:cubicBezTo>
                  <a:cubicBezTo>
                    <a:pt x="7170291" y="1601850"/>
                    <a:pt x="7165084" y="1615439"/>
                    <a:pt x="7160004" y="1622424"/>
                  </a:cubicBezTo>
                  <a:cubicBezTo>
                    <a:pt x="7155051" y="1601723"/>
                    <a:pt x="7155051" y="1593341"/>
                    <a:pt x="7137779" y="1583435"/>
                  </a:cubicBezTo>
                  <a:cubicBezTo>
                    <a:pt x="7134985" y="1581911"/>
                    <a:pt x="7123428" y="1576958"/>
                    <a:pt x="7119618" y="1575688"/>
                  </a:cubicBezTo>
                  <a:cubicBezTo>
                    <a:pt x="7113522" y="1573529"/>
                    <a:pt x="7107807" y="1573402"/>
                    <a:pt x="7102600" y="1571116"/>
                  </a:cubicBezTo>
                  <a:cubicBezTo>
                    <a:pt x="7097392" y="1568830"/>
                    <a:pt x="7096885" y="1560829"/>
                    <a:pt x="7086598" y="1561337"/>
                  </a:cubicBezTo>
                  <a:cubicBezTo>
                    <a:pt x="7093034" y="1553114"/>
                    <a:pt x="7096201" y="1542800"/>
                    <a:pt x="7095488" y="1532381"/>
                  </a:cubicBezTo>
                  <a:cubicBezTo>
                    <a:pt x="7083931" y="1533651"/>
                    <a:pt x="7071357" y="1548002"/>
                    <a:pt x="7059547" y="1550923"/>
                  </a:cubicBezTo>
                  <a:cubicBezTo>
                    <a:pt x="7043544" y="1554860"/>
                    <a:pt x="7047863" y="1552574"/>
                    <a:pt x="7037576" y="1563623"/>
                  </a:cubicBezTo>
                  <a:cubicBezTo>
                    <a:pt x="7027290" y="1574673"/>
                    <a:pt x="7013827" y="1576323"/>
                    <a:pt x="7003667" y="1589023"/>
                  </a:cubicBezTo>
                  <a:cubicBezTo>
                    <a:pt x="6998968" y="1595373"/>
                    <a:pt x="6996936" y="1603501"/>
                    <a:pt x="6990967" y="1607311"/>
                  </a:cubicBezTo>
                  <a:cubicBezTo>
                    <a:pt x="6984998" y="1611121"/>
                    <a:pt x="6978267" y="1604644"/>
                    <a:pt x="6972552" y="1611248"/>
                  </a:cubicBezTo>
                  <a:cubicBezTo>
                    <a:pt x="6963154" y="1621281"/>
                    <a:pt x="6972552" y="1628647"/>
                    <a:pt x="6957185" y="1636648"/>
                  </a:cubicBezTo>
                  <a:cubicBezTo>
                    <a:pt x="6950073" y="1640077"/>
                    <a:pt x="6941564" y="1637664"/>
                    <a:pt x="6934705" y="1642236"/>
                  </a:cubicBezTo>
                  <a:cubicBezTo>
                    <a:pt x="6927847" y="1646809"/>
                    <a:pt x="6925435" y="1656587"/>
                    <a:pt x="6920100" y="1665731"/>
                  </a:cubicBezTo>
                  <a:cubicBezTo>
                    <a:pt x="6911464" y="1661667"/>
                    <a:pt x="6903971" y="1665731"/>
                    <a:pt x="6905241" y="1676018"/>
                  </a:cubicBezTo>
                  <a:cubicBezTo>
                    <a:pt x="6906512" y="1686305"/>
                    <a:pt x="6914131" y="1681225"/>
                    <a:pt x="6919465" y="1686940"/>
                  </a:cubicBezTo>
                  <a:cubicBezTo>
                    <a:pt x="6920991" y="1689279"/>
                    <a:pt x="6921988" y="1691923"/>
                    <a:pt x="6922386" y="1694687"/>
                  </a:cubicBezTo>
                  <a:cubicBezTo>
                    <a:pt x="6900542" y="1689861"/>
                    <a:pt x="6888985" y="1678812"/>
                    <a:pt x="6918830" y="1650364"/>
                  </a:cubicBezTo>
                  <a:cubicBezTo>
                    <a:pt x="6903887" y="1642987"/>
                    <a:pt x="6887094" y="1640203"/>
                    <a:pt x="6870570" y="1642363"/>
                  </a:cubicBezTo>
                  <a:cubicBezTo>
                    <a:pt x="6875269" y="1616963"/>
                    <a:pt x="6883270" y="1570354"/>
                    <a:pt x="6879206" y="1542922"/>
                  </a:cubicBezTo>
                  <a:cubicBezTo>
                    <a:pt x="6869554" y="1546224"/>
                    <a:pt x="6849107" y="1541398"/>
                    <a:pt x="6843646" y="1542922"/>
                  </a:cubicBezTo>
                  <a:cubicBezTo>
                    <a:pt x="6853122" y="1526303"/>
                    <a:pt x="6856702" y="1506969"/>
                    <a:pt x="6853806" y="1488058"/>
                  </a:cubicBezTo>
                  <a:cubicBezTo>
                    <a:pt x="6840499" y="1504483"/>
                    <a:pt x="6828844" y="1522179"/>
                    <a:pt x="6819008" y="1540890"/>
                  </a:cubicBezTo>
                  <a:cubicBezTo>
                    <a:pt x="6815579" y="1529460"/>
                    <a:pt x="6821548" y="1470151"/>
                    <a:pt x="6813547" y="1466341"/>
                  </a:cubicBezTo>
                  <a:cubicBezTo>
                    <a:pt x="6805546" y="1462532"/>
                    <a:pt x="6787512" y="1495424"/>
                    <a:pt x="6784210" y="1500377"/>
                  </a:cubicBezTo>
                  <a:cubicBezTo>
                    <a:pt x="6776755" y="1508647"/>
                    <a:pt x="6770435" y="1517872"/>
                    <a:pt x="6765414" y="1527809"/>
                  </a:cubicBezTo>
                  <a:cubicBezTo>
                    <a:pt x="6762747" y="1537461"/>
                    <a:pt x="6766303" y="1536826"/>
                    <a:pt x="6766811" y="1544573"/>
                  </a:cubicBezTo>
                  <a:cubicBezTo>
                    <a:pt x="6767573" y="1555368"/>
                    <a:pt x="6771129" y="1557273"/>
                    <a:pt x="6763636" y="1567687"/>
                  </a:cubicBezTo>
                  <a:cubicBezTo>
                    <a:pt x="6763636" y="1568322"/>
                    <a:pt x="6744205" y="1581784"/>
                    <a:pt x="6746364" y="1582546"/>
                  </a:cubicBezTo>
                  <a:cubicBezTo>
                    <a:pt x="6729981" y="1576704"/>
                    <a:pt x="6730616" y="1595246"/>
                    <a:pt x="6719567" y="1596897"/>
                  </a:cubicBezTo>
                  <a:cubicBezTo>
                    <a:pt x="6713090" y="1598294"/>
                    <a:pt x="6704581" y="1590420"/>
                    <a:pt x="6697724" y="1590293"/>
                  </a:cubicBezTo>
                  <a:cubicBezTo>
                    <a:pt x="6697724" y="1590293"/>
                    <a:pt x="6688072" y="1596389"/>
                    <a:pt x="6687055" y="1596897"/>
                  </a:cubicBezTo>
                  <a:cubicBezTo>
                    <a:pt x="6680832" y="1599691"/>
                    <a:pt x="6680451" y="1591182"/>
                    <a:pt x="6675117" y="1601088"/>
                  </a:cubicBezTo>
                  <a:cubicBezTo>
                    <a:pt x="6673247" y="1607645"/>
                    <a:pt x="6674564" y="1614699"/>
                    <a:pt x="6678674" y="1620138"/>
                  </a:cubicBezTo>
                  <a:cubicBezTo>
                    <a:pt x="6686548" y="1627504"/>
                    <a:pt x="6698740" y="1621154"/>
                    <a:pt x="6707756" y="1628647"/>
                  </a:cubicBezTo>
                  <a:cubicBezTo>
                    <a:pt x="6671562" y="1651761"/>
                    <a:pt x="6731125" y="1662937"/>
                    <a:pt x="6737855" y="1670557"/>
                  </a:cubicBezTo>
                  <a:cubicBezTo>
                    <a:pt x="6718298" y="1667509"/>
                    <a:pt x="6723377" y="1670557"/>
                    <a:pt x="6708646" y="1679956"/>
                  </a:cubicBezTo>
                  <a:cubicBezTo>
                    <a:pt x="6698104" y="1686560"/>
                    <a:pt x="6681976" y="1681353"/>
                    <a:pt x="6667878" y="1675638"/>
                  </a:cubicBezTo>
                  <a:cubicBezTo>
                    <a:pt x="6657718" y="1671701"/>
                    <a:pt x="6593202" y="1658366"/>
                    <a:pt x="6606410" y="1683766"/>
                  </a:cubicBezTo>
                  <a:cubicBezTo>
                    <a:pt x="6625968" y="1681988"/>
                    <a:pt x="6642605" y="1712467"/>
                    <a:pt x="6662671" y="1701419"/>
                  </a:cubicBezTo>
                  <a:cubicBezTo>
                    <a:pt x="6670926" y="1720976"/>
                    <a:pt x="6678927" y="1709673"/>
                    <a:pt x="6693659" y="1713229"/>
                  </a:cubicBezTo>
                  <a:cubicBezTo>
                    <a:pt x="6708390" y="1716785"/>
                    <a:pt x="6715630" y="1732534"/>
                    <a:pt x="6729219" y="1737359"/>
                  </a:cubicBezTo>
                  <a:cubicBezTo>
                    <a:pt x="6713598" y="1739010"/>
                    <a:pt x="6688198" y="1743074"/>
                    <a:pt x="6676387" y="1753234"/>
                  </a:cubicBezTo>
                  <a:cubicBezTo>
                    <a:pt x="6689087" y="1762378"/>
                    <a:pt x="6702803" y="1753234"/>
                    <a:pt x="6696199" y="1776602"/>
                  </a:cubicBezTo>
                  <a:cubicBezTo>
                    <a:pt x="6693659" y="1785873"/>
                    <a:pt x="6683499" y="1791715"/>
                    <a:pt x="6682102" y="1802002"/>
                  </a:cubicBezTo>
                  <a:cubicBezTo>
                    <a:pt x="6700136" y="1799716"/>
                    <a:pt x="6687182" y="1817496"/>
                    <a:pt x="6690357" y="1826640"/>
                  </a:cubicBezTo>
                  <a:cubicBezTo>
                    <a:pt x="6698613" y="1849881"/>
                    <a:pt x="6746364" y="1863724"/>
                    <a:pt x="6765414" y="1863343"/>
                  </a:cubicBezTo>
                  <a:cubicBezTo>
                    <a:pt x="6750174" y="1877059"/>
                    <a:pt x="6752714" y="1872487"/>
                    <a:pt x="6735061" y="1869185"/>
                  </a:cubicBezTo>
                  <a:cubicBezTo>
                    <a:pt x="6722361" y="1866900"/>
                    <a:pt x="6701787" y="1871979"/>
                    <a:pt x="6690611" y="1867026"/>
                  </a:cubicBezTo>
                  <a:cubicBezTo>
                    <a:pt x="6687182" y="1865503"/>
                    <a:pt x="6658099" y="1828926"/>
                    <a:pt x="6662290" y="1858136"/>
                  </a:cubicBezTo>
                  <a:cubicBezTo>
                    <a:pt x="6655998" y="1857631"/>
                    <a:pt x="6649993" y="1855291"/>
                    <a:pt x="6645018" y="1851406"/>
                  </a:cubicBezTo>
                  <a:cubicBezTo>
                    <a:pt x="6640827" y="1847341"/>
                    <a:pt x="6644129" y="1840103"/>
                    <a:pt x="6640954" y="1837054"/>
                  </a:cubicBezTo>
                  <a:cubicBezTo>
                    <a:pt x="6637779" y="1834006"/>
                    <a:pt x="6632826" y="1834895"/>
                    <a:pt x="6629651" y="1832356"/>
                  </a:cubicBezTo>
                  <a:cubicBezTo>
                    <a:pt x="6614467" y="1816803"/>
                    <a:pt x="6590886" y="1813036"/>
                    <a:pt x="6571612" y="1823085"/>
                  </a:cubicBezTo>
                  <a:cubicBezTo>
                    <a:pt x="6571612" y="1801622"/>
                    <a:pt x="6564754" y="1795780"/>
                    <a:pt x="6545450" y="1805813"/>
                  </a:cubicBezTo>
                  <a:cubicBezTo>
                    <a:pt x="6549133" y="1762379"/>
                    <a:pt x="6509890" y="1803145"/>
                    <a:pt x="6539862" y="1809623"/>
                  </a:cubicBezTo>
                  <a:cubicBezTo>
                    <a:pt x="6532123" y="1816493"/>
                    <a:pt x="6530559" y="1827984"/>
                    <a:pt x="6536179" y="1836674"/>
                  </a:cubicBezTo>
                  <a:cubicBezTo>
                    <a:pt x="6538592" y="1841500"/>
                    <a:pt x="6546466" y="1842770"/>
                    <a:pt x="6548879" y="1847342"/>
                  </a:cubicBezTo>
                  <a:cubicBezTo>
                    <a:pt x="6551292" y="1851914"/>
                    <a:pt x="6548879" y="1855343"/>
                    <a:pt x="6550657" y="1858137"/>
                  </a:cubicBezTo>
                  <a:cubicBezTo>
                    <a:pt x="6552436" y="1860931"/>
                    <a:pt x="6550657" y="1866519"/>
                    <a:pt x="6553705" y="1870837"/>
                  </a:cubicBezTo>
                  <a:cubicBezTo>
                    <a:pt x="6556753" y="1875154"/>
                    <a:pt x="6572374" y="1874774"/>
                    <a:pt x="6568311" y="1886585"/>
                  </a:cubicBezTo>
                  <a:cubicBezTo>
                    <a:pt x="6566025" y="1892808"/>
                    <a:pt x="6551292" y="1889760"/>
                    <a:pt x="6546213" y="1896999"/>
                  </a:cubicBezTo>
                  <a:cubicBezTo>
                    <a:pt x="6554341" y="1904365"/>
                    <a:pt x="6562342" y="1911985"/>
                    <a:pt x="6569962" y="1919859"/>
                  </a:cubicBezTo>
                  <a:cubicBezTo>
                    <a:pt x="6567711" y="1926811"/>
                    <a:pt x="6562574" y="1932457"/>
                    <a:pt x="6555865" y="1935353"/>
                  </a:cubicBezTo>
                  <a:cubicBezTo>
                    <a:pt x="6543165" y="1919351"/>
                    <a:pt x="6546086" y="1901698"/>
                    <a:pt x="6526401" y="1911985"/>
                  </a:cubicBezTo>
                  <a:cubicBezTo>
                    <a:pt x="6514590" y="1918081"/>
                    <a:pt x="6511923" y="1933448"/>
                    <a:pt x="6500366" y="1938528"/>
                  </a:cubicBezTo>
                  <a:cubicBezTo>
                    <a:pt x="6505761" y="1941248"/>
                    <a:pt x="6510691" y="1944805"/>
                    <a:pt x="6514971" y="1949069"/>
                  </a:cubicBezTo>
                  <a:cubicBezTo>
                    <a:pt x="6514944" y="1952669"/>
                    <a:pt x="6514475" y="1956252"/>
                    <a:pt x="6513574" y="1959737"/>
                  </a:cubicBezTo>
                  <a:cubicBezTo>
                    <a:pt x="6509510" y="1960372"/>
                    <a:pt x="6507352" y="1963293"/>
                    <a:pt x="6503541" y="1963928"/>
                  </a:cubicBezTo>
                  <a:cubicBezTo>
                    <a:pt x="6506716" y="1966595"/>
                    <a:pt x="6509129" y="1972945"/>
                    <a:pt x="6512431" y="1975739"/>
                  </a:cubicBezTo>
                  <a:cubicBezTo>
                    <a:pt x="6505954" y="1983359"/>
                    <a:pt x="6490460" y="1984375"/>
                    <a:pt x="6492746" y="1996948"/>
                  </a:cubicBezTo>
                  <a:cubicBezTo>
                    <a:pt x="6494524" y="2006600"/>
                    <a:pt x="6516368" y="2009648"/>
                    <a:pt x="6523607" y="2012950"/>
                  </a:cubicBezTo>
                  <a:cubicBezTo>
                    <a:pt x="6496048" y="2024634"/>
                    <a:pt x="6536307" y="2039112"/>
                    <a:pt x="6546848" y="2040890"/>
                  </a:cubicBezTo>
                  <a:cubicBezTo>
                    <a:pt x="6549769" y="2054606"/>
                    <a:pt x="6576185" y="2090166"/>
                    <a:pt x="6592442" y="2078990"/>
                  </a:cubicBezTo>
                  <a:cubicBezTo>
                    <a:pt x="6596506" y="2108581"/>
                    <a:pt x="6556882" y="2091690"/>
                    <a:pt x="6526910" y="2074799"/>
                  </a:cubicBezTo>
                  <a:cubicBezTo>
                    <a:pt x="6533220" y="2068616"/>
                    <a:pt x="6534527" y="2058939"/>
                    <a:pt x="6530085" y="2051304"/>
                  </a:cubicBezTo>
                  <a:lnTo>
                    <a:pt x="6513702" y="2055114"/>
                  </a:lnTo>
                  <a:cubicBezTo>
                    <a:pt x="6506909" y="2052975"/>
                    <a:pt x="6499863" y="2051736"/>
                    <a:pt x="6492747" y="2051431"/>
                  </a:cubicBezTo>
                  <a:cubicBezTo>
                    <a:pt x="6488430" y="2047367"/>
                    <a:pt x="6483984" y="2043430"/>
                    <a:pt x="6480047" y="2039493"/>
                  </a:cubicBezTo>
                  <a:cubicBezTo>
                    <a:pt x="6486347" y="2010909"/>
                    <a:pt x="6488485" y="1981566"/>
                    <a:pt x="6486397" y="1952371"/>
                  </a:cubicBezTo>
                  <a:cubicBezTo>
                    <a:pt x="6476745" y="1955673"/>
                    <a:pt x="6456299" y="1950847"/>
                    <a:pt x="6450964" y="1952371"/>
                  </a:cubicBezTo>
                  <a:cubicBezTo>
                    <a:pt x="6460340" y="1935716"/>
                    <a:pt x="6463872" y="1916402"/>
                    <a:pt x="6460997" y="1897507"/>
                  </a:cubicBezTo>
                  <a:cubicBezTo>
                    <a:pt x="6447689" y="1913903"/>
                    <a:pt x="6436073" y="1931604"/>
                    <a:pt x="6426326" y="1950339"/>
                  </a:cubicBezTo>
                  <a:cubicBezTo>
                    <a:pt x="6422770" y="1939036"/>
                    <a:pt x="6428739" y="1879727"/>
                    <a:pt x="6420865" y="1875790"/>
                  </a:cubicBezTo>
                  <a:cubicBezTo>
                    <a:pt x="6412992" y="1871852"/>
                    <a:pt x="6394703" y="1904873"/>
                    <a:pt x="6391401" y="1909826"/>
                  </a:cubicBezTo>
                  <a:cubicBezTo>
                    <a:pt x="6383985" y="1918172"/>
                    <a:pt x="6377669" y="1927434"/>
                    <a:pt x="6372605" y="1937385"/>
                  </a:cubicBezTo>
                  <a:cubicBezTo>
                    <a:pt x="6370065" y="1946910"/>
                    <a:pt x="6373494" y="1946275"/>
                    <a:pt x="6374002" y="1954149"/>
                  </a:cubicBezTo>
                  <a:cubicBezTo>
                    <a:pt x="6374891" y="1964817"/>
                    <a:pt x="6378320" y="1966849"/>
                    <a:pt x="6370827" y="1977136"/>
                  </a:cubicBezTo>
                  <a:cubicBezTo>
                    <a:pt x="6370827" y="1977136"/>
                    <a:pt x="6359397" y="1985645"/>
                    <a:pt x="6355079" y="1989836"/>
                  </a:cubicBezTo>
                  <a:cubicBezTo>
                    <a:pt x="6328155" y="1985899"/>
                    <a:pt x="6301612" y="1974469"/>
                    <a:pt x="6274307" y="1974596"/>
                  </a:cubicBezTo>
                  <a:cubicBezTo>
                    <a:pt x="6299707" y="1932178"/>
                    <a:pt x="6307835" y="1937639"/>
                    <a:pt x="6354952" y="1934464"/>
                  </a:cubicBezTo>
                  <a:cubicBezTo>
                    <a:pt x="6347840" y="1914525"/>
                    <a:pt x="6352158" y="1896364"/>
                    <a:pt x="6354952" y="1875282"/>
                  </a:cubicBezTo>
                  <a:cubicBezTo>
                    <a:pt x="6382893" y="1878838"/>
                    <a:pt x="6407912" y="1869439"/>
                    <a:pt x="6395338" y="1840357"/>
                  </a:cubicBezTo>
                  <a:cubicBezTo>
                    <a:pt x="6403720" y="1834769"/>
                    <a:pt x="6409054" y="1824228"/>
                    <a:pt x="6414515" y="1819783"/>
                  </a:cubicBezTo>
                  <a:cubicBezTo>
                    <a:pt x="6390385" y="1821307"/>
                    <a:pt x="6362445" y="1827022"/>
                    <a:pt x="6358508" y="1799463"/>
                  </a:cubicBezTo>
                  <a:cubicBezTo>
                    <a:pt x="6345808" y="1810511"/>
                    <a:pt x="6336410" y="1830451"/>
                    <a:pt x="6314693" y="1829816"/>
                  </a:cubicBezTo>
                  <a:cubicBezTo>
                    <a:pt x="6315582" y="1867154"/>
                    <a:pt x="6269989" y="1862963"/>
                    <a:pt x="6243700" y="1867916"/>
                  </a:cubicBezTo>
                  <a:cubicBezTo>
                    <a:pt x="6252971" y="1857120"/>
                    <a:pt x="6252590" y="1839722"/>
                    <a:pt x="6257670" y="1829054"/>
                  </a:cubicBezTo>
                  <a:cubicBezTo>
                    <a:pt x="6253099" y="1827784"/>
                    <a:pt x="6248399" y="1829054"/>
                    <a:pt x="6243574" y="1827530"/>
                  </a:cubicBezTo>
                  <a:cubicBezTo>
                    <a:pt x="6246757" y="1817729"/>
                    <a:pt x="6250663" y="1808178"/>
                    <a:pt x="6255258" y="1798955"/>
                  </a:cubicBezTo>
                  <a:cubicBezTo>
                    <a:pt x="6308090" y="1808099"/>
                    <a:pt x="6338697" y="1751330"/>
                    <a:pt x="6374257" y="1722755"/>
                  </a:cubicBezTo>
                  <a:cubicBezTo>
                    <a:pt x="6331585" y="1692656"/>
                    <a:pt x="6382639" y="1684655"/>
                    <a:pt x="6384290" y="1652651"/>
                  </a:cubicBezTo>
                  <a:cubicBezTo>
                    <a:pt x="6357747" y="1666113"/>
                    <a:pt x="6316726" y="1665351"/>
                    <a:pt x="6308852" y="1696339"/>
                  </a:cubicBezTo>
                  <a:cubicBezTo>
                    <a:pt x="6303772" y="1696339"/>
                    <a:pt x="6304280" y="1688338"/>
                    <a:pt x="6298819" y="1687068"/>
                  </a:cubicBezTo>
                  <a:cubicBezTo>
                    <a:pt x="6291678" y="1693767"/>
                    <a:pt x="6283313" y="1699028"/>
                    <a:pt x="6274181" y="1702562"/>
                  </a:cubicBezTo>
                  <a:cubicBezTo>
                    <a:pt x="6276014" y="1693717"/>
                    <a:pt x="6274243" y="1684506"/>
                    <a:pt x="6269260" y="1676972"/>
                  </a:cubicBezTo>
                  <a:cubicBezTo>
                    <a:pt x="6264277" y="1669438"/>
                    <a:pt x="6256494" y="1664204"/>
                    <a:pt x="6247638" y="1662430"/>
                  </a:cubicBezTo>
                  <a:cubicBezTo>
                    <a:pt x="6253803" y="1658784"/>
                    <a:pt x="6260162" y="1655477"/>
                    <a:pt x="6266688" y="1652524"/>
                  </a:cubicBezTo>
                  <a:cubicBezTo>
                    <a:pt x="6259322" y="1646809"/>
                    <a:pt x="6253988" y="1632585"/>
                    <a:pt x="6248908" y="1628013"/>
                  </a:cubicBezTo>
                  <a:cubicBezTo>
                    <a:pt x="6274308" y="1611122"/>
                    <a:pt x="6344793" y="1625981"/>
                    <a:pt x="6333363" y="1578356"/>
                  </a:cubicBezTo>
                  <a:cubicBezTo>
                    <a:pt x="6301232" y="1573784"/>
                    <a:pt x="6217412" y="1580134"/>
                    <a:pt x="6272022" y="1528191"/>
                  </a:cubicBezTo>
                  <a:cubicBezTo>
                    <a:pt x="6257079" y="1520814"/>
                    <a:pt x="6240286" y="1518030"/>
                    <a:pt x="6223762" y="1520190"/>
                  </a:cubicBezTo>
                  <a:cubicBezTo>
                    <a:pt x="6228461" y="1494790"/>
                    <a:pt x="6236462" y="1448054"/>
                    <a:pt x="6232398" y="1420622"/>
                  </a:cubicBezTo>
                  <a:cubicBezTo>
                    <a:pt x="6222746" y="1423924"/>
                    <a:pt x="6202172" y="1419225"/>
                    <a:pt x="6196838" y="1420622"/>
                  </a:cubicBezTo>
                  <a:cubicBezTo>
                    <a:pt x="6206304" y="1403999"/>
                    <a:pt x="6209884" y="1384668"/>
                    <a:pt x="6206998" y="1365758"/>
                  </a:cubicBezTo>
                  <a:cubicBezTo>
                    <a:pt x="6193693" y="1382139"/>
                    <a:pt x="6182037" y="1399792"/>
                    <a:pt x="6172200" y="1418463"/>
                  </a:cubicBezTo>
                  <a:cubicBezTo>
                    <a:pt x="6168771" y="1407160"/>
                    <a:pt x="6174740" y="1347851"/>
                    <a:pt x="6166739" y="1344041"/>
                  </a:cubicBezTo>
                  <a:cubicBezTo>
                    <a:pt x="6158738" y="1340231"/>
                    <a:pt x="6141339" y="1373123"/>
                    <a:pt x="6137402" y="1378076"/>
                  </a:cubicBezTo>
                  <a:cubicBezTo>
                    <a:pt x="6129920" y="1386324"/>
                    <a:pt x="6123596" y="1395553"/>
                    <a:pt x="6118606" y="1405509"/>
                  </a:cubicBezTo>
                  <a:cubicBezTo>
                    <a:pt x="6115939" y="1415160"/>
                    <a:pt x="6119495" y="1414398"/>
                    <a:pt x="6120003" y="1422273"/>
                  </a:cubicBezTo>
                  <a:cubicBezTo>
                    <a:pt x="6120765" y="1433068"/>
                    <a:pt x="6124321" y="1434973"/>
                    <a:pt x="6116701" y="1445387"/>
                  </a:cubicBezTo>
                  <a:cubicBezTo>
                    <a:pt x="6116701" y="1445387"/>
                    <a:pt x="6097397" y="1459484"/>
                    <a:pt x="6099556" y="1460246"/>
                  </a:cubicBezTo>
                  <a:cubicBezTo>
                    <a:pt x="6083172" y="1454277"/>
                    <a:pt x="6083808" y="1472184"/>
                    <a:pt x="6072759" y="1474597"/>
                  </a:cubicBezTo>
                  <a:cubicBezTo>
                    <a:pt x="6066282" y="1475867"/>
                    <a:pt x="6057773" y="1468120"/>
                    <a:pt x="6050915" y="1467993"/>
                  </a:cubicBezTo>
                  <a:cubicBezTo>
                    <a:pt x="6050915" y="1467993"/>
                    <a:pt x="6041263" y="1474089"/>
                    <a:pt x="6040247" y="1474470"/>
                  </a:cubicBezTo>
                  <a:cubicBezTo>
                    <a:pt x="6034024" y="1477391"/>
                    <a:pt x="6033643" y="1468755"/>
                    <a:pt x="6028309" y="1478661"/>
                  </a:cubicBezTo>
                  <a:cubicBezTo>
                    <a:pt x="6026416" y="1485257"/>
                    <a:pt x="6027733" y="1492359"/>
                    <a:pt x="6031865" y="1497838"/>
                  </a:cubicBezTo>
                  <a:cubicBezTo>
                    <a:pt x="6039739" y="1505204"/>
                    <a:pt x="6051931" y="1498854"/>
                    <a:pt x="6060948" y="1506347"/>
                  </a:cubicBezTo>
                  <a:cubicBezTo>
                    <a:pt x="6024626" y="1529334"/>
                    <a:pt x="6084316" y="1540636"/>
                    <a:pt x="6091047" y="1548257"/>
                  </a:cubicBezTo>
                  <a:cubicBezTo>
                    <a:pt x="6071489" y="1545082"/>
                    <a:pt x="6076569" y="1548257"/>
                    <a:pt x="6061837" y="1557528"/>
                  </a:cubicBezTo>
                  <a:cubicBezTo>
                    <a:pt x="6051296" y="1564132"/>
                    <a:pt x="6035167" y="1559051"/>
                    <a:pt x="6021070" y="1553336"/>
                  </a:cubicBezTo>
                  <a:cubicBezTo>
                    <a:pt x="6010910" y="1549272"/>
                    <a:pt x="5946394" y="1535938"/>
                    <a:pt x="5959602" y="1561338"/>
                  </a:cubicBezTo>
                  <a:cubicBezTo>
                    <a:pt x="5979160" y="1559560"/>
                    <a:pt x="5995797" y="1590039"/>
                    <a:pt x="6015736" y="1579117"/>
                  </a:cubicBezTo>
                  <a:cubicBezTo>
                    <a:pt x="6024118" y="1598675"/>
                    <a:pt x="6031992" y="1587245"/>
                    <a:pt x="6046851" y="1590801"/>
                  </a:cubicBezTo>
                  <a:cubicBezTo>
                    <a:pt x="6061711" y="1594358"/>
                    <a:pt x="6068823" y="1610232"/>
                    <a:pt x="6082411" y="1614931"/>
                  </a:cubicBezTo>
                  <a:cubicBezTo>
                    <a:pt x="6066790" y="1616582"/>
                    <a:pt x="6041390" y="1620773"/>
                    <a:pt x="6029579" y="1630933"/>
                  </a:cubicBezTo>
                  <a:cubicBezTo>
                    <a:pt x="6042279" y="1640077"/>
                    <a:pt x="6055995" y="1630933"/>
                    <a:pt x="6049391" y="1654301"/>
                  </a:cubicBezTo>
                  <a:cubicBezTo>
                    <a:pt x="6046851" y="1663445"/>
                    <a:pt x="6036691" y="1669414"/>
                    <a:pt x="6035294" y="1679701"/>
                  </a:cubicBezTo>
                  <a:cubicBezTo>
                    <a:pt x="6053329" y="1677542"/>
                    <a:pt x="6040374" y="1695195"/>
                    <a:pt x="6043549" y="1704339"/>
                  </a:cubicBezTo>
                  <a:cubicBezTo>
                    <a:pt x="6051804" y="1727707"/>
                    <a:pt x="6099556" y="1741550"/>
                    <a:pt x="6118606" y="1741042"/>
                  </a:cubicBezTo>
                  <a:cubicBezTo>
                    <a:pt x="6103366" y="1754885"/>
                    <a:pt x="6105906" y="1750186"/>
                    <a:pt x="6088253" y="1746884"/>
                  </a:cubicBezTo>
                  <a:cubicBezTo>
                    <a:pt x="6075553" y="1744725"/>
                    <a:pt x="6054979" y="1749805"/>
                    <a:pt x="6043803" y="1744852"/>
                  </a:cubicBezTo>
                  <a:cubicBezTo>
                    <a:pt x="6040374" y="1743328"/>
                    <a:pt x="6011291" y="1706752"/>
                    <a:pt x="6015482" y="1735835"/>
                  </a:cubicBezTo>
                  <a:cubicBezTo>
                    <a:pt x="6009189" y="1735435"/>
                    <a:pt x="6003165" y="1733132"/>
                    <a:pt x="5998210" y="1729231"/>
                  </a:cubicBezTo>
                  <a:cubicBezTo>
                    <a:pt x="5994019" y="1725040"/>
                    <a:pt x="5997321" y="1717801"/>
                    <a:pt x="5994146" y="1714880"/>
                  </a:cubicBezTo>
                  <a:cubicBezTo>
                    <a:pt x="5990971" y="1711959"/>
                    <a:pt x="5986018" y="1712594"/>
                    <a:pt x="5982843" y="1710181"/>
                  </a:cubicBezTo>
                  <a:cubicBezTo>
                    <a:pt x="5967659" y="1694628"/>
                    <a:pt x="5944077" y="1690862"/>
                    <a:pt x="5924804" y="1700910"/>
                  </a:cubicBezTo>
                  <a:cubicBezTo>
                    <a:pt x="5924804" y="1679447"/>
                    <a:pt x="5917946" y="1673605"/>
                    <a:pt x="5898642" y="1683638"/>
                  </a:cubicBezTo>
                  <a:cubicBezTo>
                    <a:pt x="5902325" y="1640204"/>
                    <a:pt x="5863082" y="1680844"/>
                    <a:pt x="5893054" y="1687448"/>
                  </a:cubicBezTo>
                  <a:cubicBezTo>
                    <a:pt x="5885283" y="1694248"/>
                    <a:pt x="5883711" y="1705735"/>
                    <a:pt x="5889371" y="1714372"/>
                  </a:cubicBezTo>
                  <a:cubicBezTo>
                    <a:pt x="5891784" y="1719198"/>
                    <a:pt x="5899658" y="1720468"/>
                    <a:pt x="5902071" y="1725167"/>
                  </a:cubicBezTo>
                  <a:cubicBezTo>
                    <a:pt x="5904484" y="1729866"/>
                    <a:pt x="5902071" y="1733168"/>
                    <a:pt x="5903849" y="1735835"/>
                  </a:cubicBezTo>
                  <a:cubicBezTo>
                    <a:pt x="5905627" y="1738502"/>
                    <a:pt x="5903849" y="1744217"/>
                    <a:pt x="5906897" y="1748535"/>
                  </a:cubicBezTo>
                  <a:cubicBezTo>
                    <a:pt x="5909945" y="1752853"/>
                    <a:pt x="5925566" y="1752472"/>
                    <a:pt x="5921502" y="1764156"/>
                  </a:cubicBezTo>
                  <a:cubicBezTo>
                    <a:pt x="5919216" y="1770506"/>
                    <a:pt x="5904484" y="1767331"/>
                    <a:pt x="5899404" y="1774697"/>
                  </a:cubicBezTo>
                  <a:cubicBezTo>
                    <a:pt x="5907532" y="1781936"/>
                    <a:pt x="5915533" y="1789683"/>
                    <a:pt x="5923153" y="1797557"/>
                  </a:cubicBezTo>
                  <a:cubicBezTo>
                    <a:pt x="5920901" y="1804509"/>
                    <a:pt x="5915765" y="1810155"/>
                    <a:pt x="5909056" y="1813051"/>
                  </a:cubicBezTo>
                  <a:cubicBezTo>
                    <a:pt x="5896356" y="1797049"/>
                    <a:pt x="5899277" y="1779269"/>
                    <a:pt x="5879592" y="1789556"/>
                  </a:cubicBezTo>
                  <a:cubicBezTo>
                    <a:pt x="5867781" y="1795779"/>
                    <a:pt x="5865114" y="1811146"/>
                    <a:pt x="5853557" y="1816226"/>
                  </a:cubicBezTo>
                  <a:cubicBezTo>
                    <a:pt x="5858947" y="1818900"/>
                    <a:pt x="5863878" y="1822415"/>
                    <a:pt x="5868162" y="1826640"/>
                  </a:cubicBezTo>
                  <a:cubicBezTo>
                    <a:pt x="5868135" y="1830282"/>
                    <a:pt x="5867666" y="1833907"/>
                    <a:pt x="5866765" y="1837435"/>
                  </a:cubicBezTo>
                  <a:cubicBezTo>
                    <a:pt x="5862701" y="1837435"/>
                    <a:pt x="5860542" y="1840864"/>
                    <a:pt x="5856732" y="1841500"/>
                  </a:cubicBezTo>
                  <a:cubicBezTo>
                    <a:pt x="5859907" y="1844167"/>
                    <a:pt x="5862320" y="1850644"/>
                    <a:pt x="5865622" y="1853438"/>
                  </a:cubicBezTo>
                  <a:cubicBezTo>
                    <a:pt x="5859145" y="1860931"/>
                    <a:pt x="5843651" y="1862073"/>
                    <a:pt x="5845937" y="1874520"/>
                  </a:cubicBezTo>
                  <a:cubicBezTo>
                    <a:pt x="5847716" y="1884299"/>
                    <a:pt x="5869559" y="1887220"/>
                    <a:pt x="5876798" y="1890649"/>
                  </a:cubicBezTo>
                  <a:cubicBezTo>
                    <a:pt x="5849239" y="1902206"/>
                    <a:pt x="5889498" y="1916811"/>
                    <a:pt x="5900039" y="1918462"/>
                  </a:cubicBezTo>
                  <a:cubicBezTo>
                    <a:pt x="5902960" y="1932305"/>
                    <a:pt x="5929376" y="1967865"/>
                    <a:pt x="5945632" y="1956562"/>
                  </a:cubicBezTo>
                  <a:cubicBezTo>
                    <a:pt x="5951855" y="2001393"/>
                    <a:pt x="5856732" y="1939671"/>
                    <a:pt x="5848858" y="1931162"/>
                  </a:cubicBezTo>
                  <a:cubicBezTo>
                    <a:pt x="5840984" y="1922653"/>
                    <a:pt x="5835142" y="1918462"/>
                    <a:pt x="5827649" y="1912112"/>
                  </a:cubicBezTo>
                  <a:cubicBezTo>
                    <a:pt x="5822950" y="1908302"/>
                    <a:pt x="5816854" y="1905889"/>
                    <a:pt x="5812536" y="1901698"/>
                  </a:cubicBezTo>
                  <a:cubicBezTo>
                    <a:pt x="5810758" y="1899920"/>
                    <a:pt x="5811774" y="1893316"/>
                    <a:pt x="5811012" y="1892808"/>
                  </a:cubicBezTo>
                  <a:cubicBezTo>
                    <a:pt x="5798312" y="1885442"/>
                    <a:pt x="5780024" y="1897380"/>
                    <a:pt x="5798312" y="1908810"/>
                  </a:cubicBezTo>
                  <a:cubicBezTo>
                    <a:pt x="5785612" y="1930019"/>
                    <a:pt x="5794375" y="1932051"/>
                    <a:pt x="5804281" y="1945513"/>
                  </a:cubicBezTo>
                  <a:cubicBezTo>
                    <a:pt x="5808726" y="1951609"/>
                    <a:pt x="5810250" y="1962150"/>
                    <a:pt x="5819394" y="1963547"/>
                  </a:cubicBezTo>
                  <a:cubicBezTo>
                    <a:pt x="5809107" y="1976247"/>
                    <a:pt x="5816854" y="1976247"/>
                    <a:pt x="5823712" y="1982723"/>
                  </a:cubicBezTo>
                  <a:cubicBezTo>
                    <a:pt x="5825998" y="1985009"/>
                    <a:pt x="5832221" y="1983866"/>
                    <a:pt x="5835142" y="1985898"/>
                  </a:cubicBezTo>
                  <a:cubicBezTo>
                    <a:pt x="5838063" y="1987931"/>
                    <a:pt x="5842000" y="1996947"/>
                    <a:pt x="5844413" y="2000122"/>
                  </a:cubicBezTo>
                  <a:cubicBezTo>
                    <a:pt x="5845683" y="1998852"/>
                    <a:pt x="5848223" y="1997328"/>
                    <a:pt x="5849493" y="1996312"/>
                  </a:cubicBezTo>
                  <a:cubicBezTo>
                    <a:pt x="5854319" y="2001646"/>
                    <a:pt x="5874893" y="2034412"/>
                    <a:pt x="5880989" y="2009012"/>
                  </a:cubicBezTo>
                  <a:cubicBezTo>
                    <a:pt x="5888482" y="2010663"/>
                    <a:pt x="5896102" y="2012695"/>
                    <a:pt x="5903722" y="2013838"/>
                  </a:cubicBezTo>
                  <a:cubicBezTo>
                    <a:pt x="5897880" y="2025903"/>
                    <a:pt x="5906897" y="2034285"/>
                    <a:pt x="5919089" y="2031110"/>
                  </a:cubicBezTo>
                  <a:cubicBezTo>
                    <a:pt x="5921248" y="2038984"/>
                    <a:pt x="5926709" y="2054606"/>
                    <a:pt x="5936742" y="2053462"/>
                  </a:cubicBezTo>
                  <a:cubicBezTo>
                    <a:pt x="5940298" y="2053462"/>
                    <a:pt x="5941060" y="2045461"/>
                    <a:pt x="5943727" y="2044953"/>
                  </a:cubicBezTo>
                  <a:cubicBezTo>
                    <a:pt x="5953795" y="2044042"/>
                    <a:pt x="5963932" y="2044255"/>
                    <a:pt x="5973953" y="2045588"/>
                  </a:cubicBezTo>
                  <a:cubicBezTo>
                    <a:pt x="5983362" y="2046028"/>
                    <a:pt x="5992789" y="2045303"/>
                    <a:pt x="6002020" y="2043429"/>
                  </a:cubicBezTo>
                  <a:cubicBezTo>
                    <a:pt x="6011545" y="2042032"/>
                    <a:pt x="6011164" y="2033142"/>
                    <a:pt x="6024626" y="2041270"/>
                  </a:cubicBezTo>
                  <a:cubicBezTo>
                    <a:pt x="6031230" y="2045207"/>
                    <a:pt x="6037326" y="2057526"/>
                    <a:pt x="6041898" y="2063750"/>
                  </a:cubicBezTo>
                  <a:cubicBezTo>
                    <a:pt x="6024880" y="2065654"/>
                    <a:pt x="6006211" y="2057781"/>
                    <a:pt x="5989447" y="2061210"/>
                  </a:cubicBezTo>
                  <a:cubicBezTo>
                    <a:pt x="5972683" y="2064639"/>
                    <a:pt x="5962396" y="2072894"/>
                    <a:pt x="5943346" y="2071370"/>
                  </a:cubicBezTo>
                  <a:cubicBezTo>
                    <a:pt x="5925352" y="2070299"/>
                    <a:pt x="5907473" y="2067793"/>
                    <a:pt x="5889879" y="2063877"/>
                  </a:cubicBezTo>
                  <a:cubicBezTo>
                    <a:pt x="5854065" y="2055114"/>
                    <a:pt x="5785866" y="2020316"/>
                    <a:pt x="5773928" y="1982089"/>
                  </a:cubicBezTo>
                  <a:cubicBezTo>
                    <a:pt x="5761863" y="1984375"/>
                    <a:pt x="5743829" y="1998472"/>
                    <a:pt x="5759958" y="2010156"/>
                  </a:cubicBezTo>
                  <a:cubicBezTo>
                    <a:pt x="5738876" y="2021205"/>
                    <a:pt x="5744845" y="2024380"/>
                    <a:pt x="5763641" y="2038604"/>
                  </a:cubicBezTo>
                  <a:cubicBezTo>
                    <a:pt x="5754624" y="2052066"/>
                    <a:pt x="5763641" y="2061337"/>
                    <a:pt x="5777484" y="2066798"/>
                  </a:cubicBezTo>
                  <a:cubicBezTo>
                    <a:pt x="5772257" y="2073615"/>
                    <a:pt x="5770957" y="2082662"/>
                    <a:pt x="5774055" y="2090674"/>
                  </a:cubicBezTo>
                  <a:cubicBezTo>
                    <a:pt x="5786755" y="2086864"/>
                    <a:pt x="5790565" y="2105152"/>
                    <a:pt x="5803773" y="2104263"/>
                  </a:cubicBezTo>
                  <a:cubicBezTo>
                    <a:pt x="5804789" y="2100199"/>
                    <a:pt x="5808218" y="2098421"/>
                    <a:pt x="5809488" y="2095500"/>
                  </a:cubicBezTo>
                  <a:cubicBezTo>
                    <a:pt x="5819587" y="2107308"/>
                    <a:pt x="5831007" y="2117918"/>
                    <a:pt x="5843524" y="2127123"/>
                  </a:cubicBezTo>
                  <a:cubicBezTo>
                    <a:pt x="5854700" y="2131949"/>
                    <a:pt x="5867273" y="2122043"/>
                    <a:pt x="5877560" y="2116582"/>
                  </a:cubicBezTo>
                  <a:cubicBezTo>
                    <a:pt x="5881282" y="2116795"/>
                    <a:pt x="5885014" y="2116795"/>
                    <a:pt x="5888736" y="2116582"/>
                  </a:cubicBezTo>
                  <a:cubicBezTo>
                    <a:pt x="5891911" y="2115693"/>
                    <a:pt x="5888736" y="2108327"/>
                    <a:pt x="5894578" y="2107311"/>
                  </a:cubicBezTo>
                  <a:cubicBezTo>
                    <a:pt x="5906008" y="2105279"/>
                    <a:pt x="5915025" y="2118995"/>
                    <a:pt x="5926328" y="2114804"/>
                  </a:cubicBezTo>
                  <a:cubicBezTo>
                    <a:pt x="5930773" y="2113280"/>
                    <a:pt x="5932551" y="2101088"/>
                    <a:pt x="5940044" y="2099437"/>
                  </a:cubicBezTo>
                  <a:cubicBezTo>
                    <a:pt x="5952744" y="2096770"/>
                    <a:pt x="5963284" y="2114296"/>
                    <a:pt x="5972428" y="2120392"/>
                  </a:cubicBezTo>
                  <a:cubicBezTo>
                    <a:pt x="5981064" y="2103374"/>
                    <a:pt x="6016116" y="2109343"/>
                    <a:pt x="6030975" y="2107692"/>
                  </a:cubicBezTo>
                  <a:cubicBezTo>
                    <a:pt x="6018275" y="2110486"/>
                    <a:pt x="6021831" y="2123948"/>
                    <a:pt x="6031991" y="2127504"/>
                  </a:cubicBezTo>
                  <a:cubicBezTo>
                    <a:pt x="6033108" y="2126684"/>
                    <a:pt x="6033691" y="2125322"/>
                    <a:pt x="6033515" y="2123948"/>
                  </a:cubicBezTo>
                  <a:cubicBezTo>
                    <a:pt x="6044691" y="2127377"/>
                    <a:pt x="6048501" y="2140331"/>
                    <a:pt x="6061328" y="2139315"/>
                  </a:cubicBezTo>
                  <a:cubicBezTo>
                    <a:pt x="6061328" y="2112899"/>
                    <a:pt x="6082029" y="2135886"/>
                    <a:pt x="6096380" y="2134362"/>
                  </a:cubicBezTo>
                  <a:cubicBezTo>
                    <a:pt x="6098500" y="2140545"/>
                    <a:pt x="6097159" y="2147390"/>
                    <a:pt x="6092862" y="2152316"/>
                  </a:cubicBezTo>
                  <a:cubicBezTo>
                    <a:pt x="6088565" y="2157241"/>
                    <a:pt x="6081966" y="2159499"/>
                    <a:pt x="6075552" y="2158238"/>
                  </a:cubicBezTo>
                  <a:cubicBezTo>
                    <a:pt x="6063614" y="2157349"/>
                    <a:pt x="6049136" y="2145538"/>
                    <a:pt x="6035801" y="2143379"/>
                  </a:cubicBezTo>
                  <a:cubicBezTo>
                    <a:pt x="6020450" y="2140426"/>
                    <a:pt x="6004923" y="2138474"/>
                    <a:pt x="5989319" y="2137537"/>
                  </a:cubicBezTo>
                  <a:cubicBezTo>
                    <a:pt x="5962110" y="2137186"/>
                    <a:pt x="5935179" y="2143050"/>
                    <a:pt x="5910579" y="2154682"/>
                  </a:cubicBezTo>
                  <a:cubicBezTo>
                    <a:pt x="5897957" y="2162184"/>
                    <a:pt x="5883474" y="2165970"/>
                    <a:pt x="5868796" y="2165604"/>
                  </a:cubicBezTo>
                  <a:cubicBezTo>
                    <a:pt x="5852681" y="2165645"/>
                    <a:pt x="5836701" y="2162673"/>
                    <a:pt x="5821679" y="2156841"/>
                  </a:cubicBezTo>
                  <a:cubicBezTo>
                    <a:pt x="5810122" y="2152142"/>
                    <a:pt x="5789167" y="2126488"/>
                    <a:pt x="5777229" y="2143379"/>
                  </a:cubicBezTo>
                  <a:cubicBezTo>
                    <a:pt x="5769101" y="2154809"/>
                    <a:pt x="5787897" y="2157095"/>
                    <a:pt x="5793739" y="2165604"/>
                  </a:cubicBezTo>
                  <a:cubicBezTo>
                    <a:pt x="5796024" y="2168906"/>
                    <a:pt x="5788404" y="2172462"/>
                    <a:pt x="5792342" y="2176526"/>
                  </a:cubicBezTo>
                  <a:cubicBezTo>
                    <a:pt x="5796279" y="2180590"/>
                    <a:pt x="5800978" y="2181733"/>
                    <a:pt x="5806312" y="2184908"/>
                  </a:cubicBezTo>
                  <a:cubicBezTo>
                    <a:pt x="5809233" y="2186813"/>
                    <a:pt x="5814313" y="2183257"/>
                    <a:pt x="5817615" y="2184908"/>
                  </a:cubicBezTo>
                  <a:cubicBezTo>
                    <a:pt x="5823711" y="2188845"/>
                    <a:pt x="5822822" y="2196973"/>
                    <a:pt x="5827013" y="2201545"/>
                  </a:cubicBezTo>
                  <a:cubicBezTo>
                    <a:pt x="5831204" y="2206117"/>
                    <a:pt x="5842380" y="2214245"/>
                    <a:pt x="5849111" y="2209038"/>
                  </a:cubicBezTo>
                  <a:cubicBezTo>
                    <a:pt x="5856477" y="2217928"/>
                    <a:pt x="5865875" y="2215261"/>
                    <a:pt x="5875781" y="2214499"/>
                  </a:cubicBezTo>
                  <a:cubicBezTo>
                    <a:pt x="5863081" y="2226056"/>
                    <a:pt x="5879972" y="2231136"/>
                    <a:pt x="5891529" y="2230120"/>
                  </a:cubicBezTo>
                  <a:cubicBezTo>
                    <a:pt x="5887973" y="2251202"/>
                    <a:pt x="5923279" y="2244598"/>
                    <a:pt x="5934201" y="2242820"/>
                  </a:cubicBezTo>
                  <a:lnTo>
                    <a:pt x="5953504" y="2239010"/>
                  </a:lnTo>
                  <a:cubicBezTo>
                    <a:pt x="5963157" y="2232660"/>
                    <a:pt x="5957822" y="2224913"/>
                    <a:pt x="5961759" y="2213610"/>
                  </a:cubicBezTo>
                  <a:cubicBezTo>
                    <a:pt x="5969760" y="2215642"/>
                    <a:pt x="5976872" y="2224659"/>
                    <a:pt x="5985381" y="2224405"/>
                  </a:cubicBezTo>
                  <a:cubicBezTo>
                    <a:pt x="5989572" y="2224405"/>
                    <a:pt x="5995795" y="2217293"/>
                    <a:pt x="5997192" y="2217420"/>
                  </a:cubicBezTo>
                  <a:cubicBezTo>
                    <a:pt x="6001129" y="2217420"/>
                    <a:pt x="6005701" y="2223008"/>
                    <a:pt x="6007733" y="2223008"/>
                  </a:cubicBezTo>
                  <a:cubicBezTo>
                    <a:pt x="6009765" y="2223008"/>
                    <a:pt x="6018401" y="2223008"/>
                    <a:pt x="6020433" y="2223008"/>
                  </a:cubicBezTo>
                  <a:cubicBezTo>
                    <a:pt x="6042023" y="2224405"/>
                    <a:pt x="6060438" y="2213102"/>
                    <a:pt x="6076821" y="2232787"/>
                  </a:cubicBezTo>
                  <a:cubicBezTo>
                    <a:pt x="6069963" y="2240534"/>
                    <a:pt x="6073011" y="2255520"/>
                    <a:pt x="6085584" y="2250694"/>
                  </a:cubicBezTo>
                  <a:cubicBezTo>
                    <a:pt x="6089648" y="2256536"/>
                    <a:pt x="6092569" y="2255774"/>
                    <a:pt x="6098284" y="2257298"/>
                  </a:cubicBezTo>
                  <a:cubicBezTo>
                    <a:pt x="6100570" y="2243836"/>
                    <a:pt x="6112000" y="2255901"/>
                    <a:pt x="6119620" y="2259584"/>
                  </a:cubicBezTo>
                  <a:cubicBezTo>
                    <a:pt x="6118096" y="2262505"/>
                    <a:pt x="6114921" y="2275713"/>
                    <a:pt x="6112254" y="2277364"/>
                  </a:cubicBezTo>
                  <a:cubicBezTo>
                    <a:pt x="6100570" y="2285238"/>
                    <a:pt x="6072884" y="2264664"/>
                    <a:pt x="6061454" y="2257933"/>
                  </a:cubicBezTo>
                  <a:cubicBezTo>
                    <a:pt x="6034911" y="2242947"/>
                    <a:pt x="6010654" y="2227453"/>
                    <a:pt x="5980047" y="2241296"/>
                  </a:cubicBezTo>
                  <a:cubicBezTo>
                    <a:pt x="5949441" y="2255141"/>
                    <a:pt x="5939788" y="2273046"/>
                    <a:pt x="5903847" y="2268093"/>
                  </a:cubicBezTo>
                  <a:cubicBezTo>
                    <a:pt x="5878290" y="2265430"/>
                    <a:pt x="5853400" y="2258294"/>
                    <a:pt x="5830314" y="2247011"/>
                  </a:cubicBezTo>
                  <a:cubicBezTo>
                    <a:pt x="5805973" y="2232935"/>
                    <a:pt x="5783488" y="2215870"/>
                    <a:pt x="5763385" y="2196211"/>
                  </a:cubicBezTo>
                  <a:cubicBezTo>
                    <a:pt x="5749288" y="2182876"/>
                    <a:pt x="5735445" y="2170176"/>
                    <a:pt x="5722491" y="2156079"/>
                  </a:cubicBezTo>
                  <a:cubicBezTo>
                    <a:pt x="5715633" y="2148586"/>
                    <a:pt x="5703060" y="2129790"/>
                    <a:pt x="5691757" y="2129790"/>
                  </a:cubicBezTo>
                  <a:cubicBezTo>
                    <a:pt x="5680280" y="2131806"/>
                    <a:pt x="5671294" y="2140792"/>
                    <a:pt x="5669278" y="2152269"/>
                  </a:cubicBezTo>
                  <a:cubicBezTo>
                    <a:pt x="5671164" y="2159911"/>
                    <a:pt x="5674673" y="2167058"/>
                    <a:pt x="5679565" y="2173224"/>
                  </a:cubicBezTo>
                  <a:cubicBezTo>
                    <a:pt x="5685915" y="2182749"/>
                    <a:pt x="5683629" y="2188591"/>
                    <a:pt x="5685280" y="2197862"/>
                  </a:cubicBezTo>
                  <a:cubicBezTo>
                    <a:pt x="5686423" y="2204339"/>
                    <a:pt x="5679819" y="2203704"/>
                    <a:pt x="5682740" y="2209927"/>
                  </a:cubicBezTo>
                  <a:cubicBezTo>
                    <a:pt x="5685660" y="2216150"/>
                    <a:pt x="5695440" y="2217928"/>
                    <a:pt x="5700393" y="2219198"/>
                  </a:cubicBezTo>
                  <a:cubicBezTo>
                    <a:pt x="5699250" y="2235581"/>
                    <a:pt x="5707632" y="2241423"/>
                    <a:pt x="5716014" y="2253996"/>
                  </a:cubicBezTo>
                  <a:cubicBezTo>
                    <a:pt x="5720332" y="2260346"/>
                    <a:pt x="5713728" y="2262886"/>
                    <a:pt x="5722237" y="2267966"/>
                  </a:cubicBezTo>
                  <a:cubicBezTo>
                    <a:pt x="5727444" y="2271014"/>
                    <a:pt x="5739763" y="2267966"/>
                    <a:pt x="5746113" y="2267966"/>
                  </a:cubicBezTo>
                  <a:cubicBezTo>
                    <a:pt x="5744345" y="2277044"/>
                    <a:pt x="5739334" y="2285169"/>
                    <a:pt x="5732016" y="2290826"/>
                  </a:cubicBezTo>
                  <a:cubicBezTo>
                    <a:pt x="5728968" y="2293239"/>
                    <a:pt x="5725158" y="2286254"/>
                    <a:pt x="5719316" y="2293239"/>
                  </a:cubicBezTo>
                  <a:cubicBezTo>
                    <a:pt x="5716167" y="2297591"/>
                    <a:pt x="5715565" y="2303288"/>
                    <a:pt x="5717735" y="2308202"/>
                  </a:cubicBezTo>
                  <a:cubicBezTo>
                    <a:pt x="5719904" y="2313116"/>
                    <a:pt x="5724520" y="2316509"/>
                    <a:pt x="5729857" y="2317115"/>
                  </a:cubicBezTo>
                  <a:cubicBezTo>
                    <a:pt x="5739383" y="2315550"/>
                    <a:pt x="5748738" y="2313084"/>
                    <a:pt x="5757797" y="2309749"/>
                  </a:cubicBezTo>
                  <a:cubicBezTo>
                    <a:pt x="5772021" y="2306828"/>
                    <a:pt x="5789039" y="2304161"/>
                    <a:pt x="5799961" y="2316988"/>
                  </a:cubicBezTo>
                  <a:cubicBezTo>
                    <a:pt x="5779260" y="2332228"/>
                    <a:pt x="5806311" y="2351913"/>
                    <a:pt x="5805296" y="2329688"/>
                  </a:cubicBezTo>
                  <a:cubicBezTo>
                    <a:pt x="5823330" y="2335149"/>
                    <a:pt x="5824218" y="2341245"/>
                    <a:pt x="5841999" y="2338451"/>
                  </a:cubicBezTo>
                  <a:cubicBezTo>
                    <a:pt x="5850762" y="2337054"/>
                    <a:pt x="5860414" y="2331085"/>
                    <a:pt x="5866383" y="2339848"/>
                  </a:cubicBezTo>
                  <a:cubicBezTo>
                    <a:pt x="5837935" y="2347976"/>
                    <a:pt x="5895720" y="2388489"/>
                    <a:pt x="5905372" y="2354326"/>
                  </a:cubicBezTo>
                  <a:cubicBezTo>
                    <a:pt x="5914008" y="2370836"/>
                    <a:pt x="5934328" y="2360549"/>
                    <a:pt x="5945123" y="2376805"/>
                  </a:cubicBezTo>
                  <a:cubicBezTo>
                    <a:pt x="5922771" y="2380869"/>
                    <a:pt x="5896990" y="2395093"/>
                    <a:pt x="5874257" y="2386457"/>
                  </a:cubicBezTo>
                  <a:cubicBezTo>
                    <a:pt x="5874257" y="2378583"/>
                    <a:pt x="5872606" y="2372614"/>
                    <a:pt x="5870320" y="2371598"/>
                  </a:cubicBezTo>
                  <a:cubicBezTo>
                    <a:pt x="5868034" y="2370582"/>
                    <a:pt x="5863970" y="2372868"/>
                    <a:pt x="5860033" y="2377186"/>
                  </a:cubicBezTo>
                  <a:cubicBezTo>
                    <a:pt x="5853901" y="2370603"/>
                    <a:pt x="5846630" y="2365182"/>
                    <a:pt x="5838570" y="2361184"/>
                  </a:cubicBezTo>
                  <a:cubicBezTo>
                    <a:pt x="5821552" y="2354707"/>
                    <a:pt x="5799200" y="2361184"/>
                    <a:pt x="5781039" y="2357374"/>
                  </a:cubicBezTo>
                  <a:cubicBezTo>
                    <a:pt x="5745860" y="2350897"/>
                    <a:pt x="5723000" y="2327783"/>
                    <a:pt x="5697346" y="2303907"/>
                  </a:cubicBezTo>
                  <a:cubicBezTo>
                    <a:pt x="5689091" y="2296160"/>
                    <a:pt x="5669914" y="2270379"/>
                    <a:pt x="5658231" y="2268347"/>
                  </a:cubicBezTo>
                  <a:cubicBezTo>
                    <a:pt x="5644134" y="2265934"/>
                    <a:pt x="5644515" y="2281809"/>
                    <a:pt x="5628513" y="2286254"/>
                  </a:cubicBezTo>
                  <a:cubicBezTo>
                    <a:pt x="5629528" y="2294509"/>
                    <a:pt x="5635625" y="2296160"/>
                    <a:pt x="5638927" y="2303526"/>
                  </a:cubicBezTo>
                  <a:cubicBezTo>
                    <a:pt x="5642229" y="2310892"/>
                    <a:pt x="5635371" y="2318385"/>
                    <a:pt x="5647436" y="2324354"/>
                  </a:cubicBezTo>
                  <a:cubicBezTo>
                    <a:pt x="5629148" y="2340356"/>
                    <a:pt x="5647436" y="2340991"/>
                    <a:pt x="5656326" y="2348992"/>
                  </a:cubicBezTo>
                  <a:cubicBezTo>
                    <a:pt x="5670931" y="2362581"/>
                    <a:pt x="5669026" y="2372614"/>
                    <a:pt x="5692902" y="2375789"/>
                  </a:cubicBezTo>
                  <a:cubicBezTo>
                    <a:pt x="5690781" y="2379096"/>
                    <a:pt x="5690310" y="2383199"/>
                    <a:pt x="5691627" y="2386901"/>
                  </a:cubicBezTo>
                  <a:cubicBezTo>
                    <a:pt x="5692944" y="2390603"/>
                    <a:pt x="5695900" y="2393487"/>
                    <a:pt x="5699633" y="2394712"/>
                  </a:cubicBezTo>
                  <a:cubicBezTo>
                    <a:pt x="5686933" y="2407412"/>
                    <a:pt x="5698363" y="2413762"/>
                    <a:pt x="5707507" y="2417064"/>
                  </a:cubicBezTo>
                  <a:cubicBezTo>
                    <a:pt x="5710047" y="2418080"/>
                    <a:pt x="5713984" y="2411476"/>
                    <a:pt x="5717667" y="2412238"/>
                  </a:cubicBezTo>
                  <a:cubicBezTo>
                    <a:pt x="5721350" y="2413000"/>
                    <a:pt x="5721096" y="2417318"/>
                    <a:pt x="5722874" y="2417318"/>
                  </a:cubicBezTo>
                  <a:cubicBezTo>
                    <a:pt x="5724652" y="2417318"/>
                    <a:pt x="5730875" y="2421890"/>
                    <a:pt x="5733415" y="2422398"/>
                  </a:cubicBezTo>
                  <a:cubicBezTo>
                    <a:pt x="5735955" y="2422906"/>
                    <a:pt x="5752592" y="2415794"/>
                    <a:pt x="5756529" y="2415540"/>
                  </a:cubicBezTo>
                  <a:cubicBezTo>
                    <a:pt x="5767398" y="2415025"/>
                    <a:pt x="5778292" y="2415620"/>
                    <a:pt x="5789041" y="2417318"/>
                  </a:cubicBezTo>
                  <a:cubicBezTo>
                    <a:pt x="5776341" y="2419223"/>
                    <a:pt x="5775071" y="2434463"/>
                    <a:pt x="5789041" y="2433320"/>
                  </a:cubicBezTo>
                  <a:cubicBezTo>
                    <a:pt x="5789041" y="2442464"/>
                    <a:pt x="5814441" y="2458720"/>
                    <a:pt x="5824728" y="2462403"/>
                  </a:cubicBezTo>
                  <a:cubicBezTo>
                    <a:pt x="5824359" y="2466299"/>
                    <a:pt x="5822706" y="2469962"/>
                    <a:pt x="5820029" y="2472817"/>
                  </a:cubicBezTo>
                  <a:cubicBezTo>
                    <a:pt x="5820029" y="2473579"/>
                    <a:pt x="5800725" y="2486914"/>
                    <a:pt x="5802884" y="2487803"/>
                  </a:cubicBezTo>
                  <a:cubicBezTo>
                    <a:pt x="5786501" y="2481834"/>
                    <a:pt x="5787136" y="2499741"/>
                    <a:pt x="5776087" y="2502027"/>
                  </a:cubicBezTo>
                  <a:cubicBezTo>
                    <a:pt x="5769610" y="2503424"/>
                    <a:pt x="5761101" y="2495677"/>
                    <a:pt x="5754243" y="2495550"/>
                  </a:cubicBezTo>
                  <a:cubicBezTo>
                    <a:pt x="5754243" y="2495550"/>
                    <a:pt x="5744591" y="2501519"/>
                    <a:pt x="5743575" y="2502027"/>
                  </a:cubicBezTo>
                  <a:cubicBezTo>
                    <a:pt x="5737352" y="2504821"/>
                    <a:pt x="5736971" y="2496312"/>
                    <a:pt x="5731637" y="2506218"/>
                  </a:cubicBezTo>
                  <a:cubicBezTo>
                    <a:pt x="5730291" y="2510040"/>
                    <a:pt x="5730291" y="2514207"/>
                    <a:pt x="5731637" y="2518029"/>
                  </a:cubicBezTo>
                  <a:cubicBezTo>
                    <a:pt x="5729152" y="2518964"/>
                    <a:pt x="5726606" y="2519728"/>
                    <a:pt x="5724017" y="2520314"/>
                  </a:cubicBezTo>
                  <a:cubicBezTo>
                    <a:pt x="5705856" y="2524251"/>
                    <a:pt x="5682234" y="2517647"/>
                    <a:pt x="5664708" y="2513710"/>
                  </a:cubicBezTo>
                  <a:cubicBezTo>
                    <a:pt x="5659081" y="2512346"/>
                    <a:pt x="5653528" y="2510693"/>
                    <a:pt x="5648071" y="2508757"/>
                  </a:cubicBezTo>
                  <a:cubicBezTo>
                    <a:pt x="5670550" y="2497962"/>
                    <a:pt x="5685536" y="2485770"/>
                    <a:pt x="5676392" y="2468372"/>
                  </a:cubicBezTo>
                  <a:cubicBezTo>
                    <a:pt x="5663692" y="2471547"/>
                    <a:pt x="5635244" y="2477770"/>
                    <a:pt x="5602097" y="2483104"/>
                  </a:cubicBezTo>
                  <a:lnTo>
                    <a:pt x="5598668" y="2480818"/>
                  </a:lnTo>
                  <a:cubicBezTo>
                    <a:pt x="5587238" y="2471036"/>
                    <a:pt x="5576462" y="2460515"/>
                    <a:pt x="5566410" y="2449322"/>
                  </a:cubicBezTo>
                  <a:cubicBezTo>
                    <a:pt x="5566768" y="2447393"/>
                    <a:pt x="5566980" y="2445440"/>
                    <a:pt x="5567045" y="2443480"/>
                  </a:cubicBezTo>
                  <a:cubicBezTo>
                    <a:pt x="5574410" y="2443480"/>
                    <a:pt x="5583428" y="2441702"/>
                    <a:pt x="5590794" y="2441956"/>
                  </a:cubicBezTo>
                  <a:cubicBezTo>
                    <a:pt x="5582793" y="2420493"/>
                    <a:pt x="5594096" y="2404491"/>
                    <a:pt x="5616194" y="2397252"/>
                  </a:cubicBezTo>
                  <a:cubicBezTo>
                    <a:pt x="5602859" y="2355977"/>
                    <a:pt x="5556503" y="2404364"/>
                    <a:pt x="5525643" y="2407285"/>
                  </a:cubicBezTo>
                  <a:cubicBezTo>
                    <a:pt x="5490209" y="2410714"/>
                    <a:pt x="5455665" y="2391029"/>
                    <a:pt x="5420233" y="2391156"/>
                  </a:cubicBezTo>
                  <a:cubicBezTo>
                    <a:pt x="5445633" y="2348738"/>
                    <a:pt x="5453634" y="2354198"/>
                    <a:pt x="5500751" y="2351023"/>
                  </a:cubicBezTo>
                  <a:cubicBezTo>
                    <a:pt x="5497531" y="2341337"/>
                    <a:pt x="5496321" y="2331095"/>
                    <a:pt x="5497195" y="2320925"/>
                  </a:cubicBezTo>
                  <a:cubicBezTo>
                    <a:pt x="5499972" y="2319305"/>
                    <a:pt x="5503032" y="2318228"/>
                    <a:pt x="5506212" y="2317750"/>
                  </a:cubicBezTo>
                  <a:cubicBezTo>
                    <a:pt x="5507990" y="2325242"/>
                    <a:pt x="5505577" y="2334895"/>
                    <a:pt x="5508497" y="2341245"/>
                  </a:cubicBezTo>
                  <a:cubicBezTo>
                    <a:pt x="5518403" y="2328545"/>
                    <a:pt x="5533897" y="2349881"/>
                    <a:pt x="5541263" y="2339721"/>
                  </a:cubicBezTo>
                  <a:cubicBezTo>
                    <a:pt x="5544565" y="2334768"/>
                    <a:pt x="5539866" y="2319020"/>
                    <a:pt x="5551550" y="2329307"/>
                  </a:cubicBezTo>
                  <a:cubicBezTo>
                    <a:pt x="5550714" y="2317603"/>
                    <a:pt x="5551225" y="2305842"/>
                    <a:pt x="5553074" y="2294255"/>
                  </a:cubicBezTo>
                  <a:cubicBezTo>
                    <a:pt x="5558662" y="2294255"/>
                    <a:pt x="5562853" y="2298319"/>
                    <a:pt x="5568314" y="2298065"/>
                  </a:cubicBezTo>
                  <a:cubicBezTo>
                    <a:pt x="5573776" y="2297811"/>
                    <a:pt x="5573013" y="2293620"/>
                    <a:pt x="5577712" y="2293874"/>
                  </a:cubicBezTo>
                  <a:cubicBezTo>
                    <a:pt x="5584697" y="2293874"/>
                    <a:pt x="5590412" y="2305812"/>
                    <a:pt x="5591809" y="2289429"/>
                  </a:cubicBezTo>
                  <a:cubicBezTo>
                    <a:pt x="5593205" y="2273045"/>
                    <a:pt x="5586221" y="2282571"/>
                    <a:pt x="5579109" y="2281301"/>
                  </a:cubicBezTo>
                  <a:cubicBezTo>
                    <a:pt x="5573775" y="2280285"/>
                    <a:pt x="5558535" y="2277618"/>
                    <a:pt x="5564504" y="2270886"/>
                  </a:cubicBezTo>
                  <a:cubicBezTo>
                    <a:pt x="5559551" y="2267966"/>
                    <a:pt x="5559424" y="2262885"/>
                    <a:pt x="5555614" y="2258822"/>
                  </a:cubicBezTo>
                  <a:cubicBezTo>
                    <a:pt x="5553026" y="2256264"/>
                    <a:pt x="5549963" y="2254236"/>
                    <a:pt x="5546597" y="2252853"/>
                  </a:cubicBezTo>
                  <a:cubicBezTo>
                    <a:pt x="5552312" y="2247138"/>
                    <a:pt x="5556757" y="2240153"/>
                    <a:pt x="5561075" y="2236342"/>
                  </a:cubicBezTo>
                  <a:cubicBezTo>
                    <a:pt x="5550993" y="2237384"/>
                    <a:pt x="5540856" y="2237808"/>
                    <a:pt x="5530722" y="2237613"/>
                  </a:cubicBezTo>
                  <a:cubicBezTo>
                    <a:pt x="5525134" y="2234057"/>
                    <a:pt x="5524499" y="2225929"/>
                    <a:pt x="5519419" y="2223516"/>
                  </a:cubicBezTo>
                  <a:cubicBezTo>
                    <a:pt x="5515480" y="2221907"/>
                    <a:pt x="5511014" y="2222236"/>
                    <a:pt x="5507354" y="2224405"/>
                  </a:cubicBezTo>
                  <a:cubicBezTo>
                    <a:pt x="5506260" y="2221712"/>
                    <a:pt x="5505493" y="2218898"/>
                    <a:pt x="5505068" y="2216023"/>
                  </a:cubicBezTo>
                  <a:cubicBezTo>
                    <a:pt x="5498972" y="2221484"/>
                    <a:pt x="5493511" y="2228723"/>
                    <a:pt x="5486907" y="2235327"/>
                  </a:cubicBezTo>
                  <a:lnTo>
                    <a:pt x="5486907" y="2235327"/>
                  </a:lnTo>
                  <a:cubicBezTo>
                    <a:pt x="5487884" y="2230308"/>
                    <a:pt x="5488098" y="2225170"/>
                    <a:pt x="5487542" y="2220087"/>
                  </a:cubicBezTo>
                  <a:cubicBezTo>
                    <a:pt x="5479922" y="2221230"/>
                    <a:pt x="5472937" y="2224659"/>
                    <a:pt x="5465444" y="2225929"/>
                  </a:cubicBezTo>
                  <a:cubicBezTo>
                    <a:pt x="5457951" y="2227199"/>
                    <a:pt x="5449569" y="2224151"/>
                    <a:pt x="5442076" y="2227326"/>
                  </a:cubicBezTo>
                  <a:cubicBezTo>
                    <a:pt x="5442798" y="2233862"/>
                    <a:pt x="5443137" y="2240435"/>
                    <a:pt x="5443092" y="2247011"/>
                  </a:cubicBezTo>
                  <a:cubicBezTo>
                    <a:pt x="5438539" y="2245306"/>
                    <a:pt x="5433811" y="2244114"/>
                    <a:pt x="5428995" y="2243455"/>
                  </a:cubicBezTo>
                  <a:cubicBezTo>
                    <a:pt x="5427651" y="2251850"/>
                    <a:pt x="5427225" y="2260367"/>
                    <a:pt x="5427725" y="2268855"/>
                  </a:cubicBezTo>
                  <a:cubicBezTo>
                    <a:pt x="5423026" y="2254631"/>
                    <a:pt x="5409818" y="2270379"/>
                    <a:pt x="5403341" y="2273427"/>
                  </a:cubicBezTo>
                  <a:cubicBezTo>
                    <a:pt x="5403341" y="2272284"/>
                    <a:pt x="5403341" y="2270506"/>
                    <a:pt x="5403341" y="2269236"/>
                  </a:cubicBezTo>
                  <a:cubicBezTo>
                    <a:pt x="5401349" y="2270703"/>
                    <a:pt x="5399170" y="2271898"/>
                    <a:pt x="5396864" y="2272792"/>
                  </a:cubicBezTo>
                  <a:cubicBezTo>
                    <a:pt x="5400039" y="2263394"/>
                    <a:pt x="5401054" y="2252853"/>
                    <a:pt x="5404610" y="2245487"/>
                  </a:cubicBezTo>
                  <a:cubicBezTo>
                    <a:pt x="5399942" y="2244728"/>
                    <a:pt x="5395236" y="2244220"/>
                    <a:pt x="5390514" y="2243963"/>
                  </a:cubicBezTo>
                  <a:cubicBezTo>
                    <a:pt x="5392263" y="2238118"/>
                    <a:pt x="5394383" y="2232392"/>
                    <a:pt x="5396864" y="2226818"/>
                  </a:cubicBezTo>
                  <a:cubicBezTo>
                    <a:pt x="5403373" y="2234424"/>
                    <a:pt x="5412377" y="2239466"/>
                    <a:pt x="5422264" y="2241042"/>
                  </a:cubicBezTo>
                  <a:cubicBezTo>
                    <a:pt x="5420240" y="2231025"/>
                    <a:pt x="5423670" y="2220685"/>
                    <a:pt x="5431280" y="2213864"/>
                  </a:cubicBezTo>
                  <a:cubicBezTo>
                    <a:pt x="5458459" y="2205990"/>
                    <a:pt x="5479540" y="2180971"/>
                    <a:pt x="5500496" y="2159000"/>
                  </a:cubicBezTo>
                  <a:cubicBezTo>
                    <a:pt x="5506338" y="2162048"/>
                    <a:pt x="5511672" y="2166493"/>
                    <a:pt x="5517514" y="2160016"/>
                  </a:cubicBezTo>
                  <a:cubicBezTo>
                    <a:pt x="5523355" y="2153539"/>
                    <a:pt x="5519673" y="2149856"/>
                    <a:pt x="5515354" y="2144141"/>
                  </a:cubicBezTo>
                  <a:cubicBezTo>
                    <a:pt x="5517386" y="2142236"/>
                    <a:pt x="5519545" y="2140458"/>
                    <a:pt x="5521704" y="2138680"/>
                  </a:cubicBezTo>
                  <a:cubicBezTo>
                    <a:pt x="5479033" y="2108708"/>
                    <a:pt x="5529959" y="2100580"/>
                    <a:pt x="5531610" y="2068576"/>
                  </a:cubicBezTo>
                  <a:cubicBezTo>
                    <a:pt x="5520003" y="2073797"/>
                    <a:pt x="5507981" y="2078045"/>
                    <a:pt x="5495670" y="2081276"/>
                  </a:cubicBezTo>
                  <a:cubicBezTo>
                    <a:pt x="5499353" y="2071624"/>
                    <a:pt x="5506718" y="2066544"/>
                    <a:pt x="5521070" y="2066417"/>
                  </a:cubicBezTo>
                  <a:cubicBezTo>
                    <a:pt x="5518657" y="2042922"/>
                    <a:pt x="5543803" y="2045335"/>
                    <a:pt x="5560313" y="2045462"/>
                  </a:cubicBezTo>
                  <a:cubicBezTo>
                    <a:pt x="5549772" y="2011680"/>
                    <a:pt x="5551168" y="2018792"/>
                    <a:pt x="5585713" y="2009267"/>
                  </a:cubicBezTo>
                  <a:cubicBezTo>
                    <a:pt x="5563539" y="2001303"/>
                    <a:pt x="5545774" y="1984322"/>
                    <a:pt x="5536817" y="1962531"/>
                  </a:cubicBezTo>
                  <a:cubicBezTo>
                    <a:pt x="5516243" y="1970151"/>
                    <a:pt x="5498717" y="1971294"/>
                    <a:pt x="5479033" y="1977898"/>
                  </a:cubicBezTo>
                  <a:cubicBezTo>
                    <a:pt x="5463920" y="1982978"/>
                    <a:pt x="5449061" y="1992503"/>
                    <a:pt x="5432297" y="1977898"/>
                  </a:cubicBezTo>
                  <a:cubicBezTo>
                    <a:pt x="5425185" y="1983105"/>
                    <a:pt x="5419597" y="1980692"/>
                    <a:pt x="5411596" y="1982470"/>
                  </a:cubicBezTo>
                  <a:cubicBezTo>
                    <a:pt x="5411219" y="1975769"/>
                    <a:pt x="5407496" y="1969707"/>
                    <a:pt x="5401690" y="1966341"/>
                  </a:cubicBezTo>
                  <a:cubicBezTo>
                    <a:pt x="5405592" y="1957802"/>
                    <a:pt x="5411365" y="1950249"/>
                    <a:pt x="5418580" y="1944243"/>
                  </a:cubicBezTo>
                  <a:cubicBezTo>
                    <a:pt x="5403638" y="1936866"/>
                    <a:pt x="5386844" y="1934082"/>
                    <a:pt x="5370321" y="1936242"/>
                  </a:cubicBezTo>
                  <a:cubicBezTo>
                    <a:pt x="5375020" y="1910842"/>
                    <a:pt x="5383021" y="1864106"/>
                    <a:pt x="5378830" y="1836674"/>
                  </a:cubicBezTo>
                  <a:cubicBezTo>
                    <a:pt x="5369178" y="1839976"/>
                    <a:pt x="5348731" y="1835277"/>
                    <a:pt x="5343397" y="1836674"/>
                  </a:cubicBezTo>
                  <a:cubicBezTo>
                    <a:pt x="5352829" y="1820039"/>
                    <a:pt x="5356364" y="1800706"/>
                    <a:pt x="5353430" y="1781810"/>
                  </a:cubicBezTo>
                  <a:cubicBezTo>
                    <a:pt x="5340122" y="1798162"/>
                    <a:pt x="5328506" y="1815821"/>
                    <a:pt x="5318759" y="1834515"/>
                  </a:cubicBezTo>
                  <a:cubicBezTo>
                    <a:pt x="5315203" y="1823212"/>
                    <a:pt x="5321299" y="1763903"/>
                    <a:pt x="5313298" y="1760093"/>
                  </a:cubicBezTo>
                  <a:cubicBezTo>
                    <a:pt x="5305296" y="1756283"/>
                    <a:pt x="5287263" y="1789176"/>
                    <a:pt x="5283834" y="1794129"/>
                  </a:cubicBezTo>
                  <a:cubicBezTo>
                    <a:pt x="5276390" y="1802379"/>
                    <a:pt x="5270109" y="1811609"/>
                    <a:pt x="5265165" y="1821561"/>
                  </a:cubicBezTo>
                  <a:cubicBezTo>
                    <a:pt x="5262498" y="1831213"/>
                    <a:pt x="5265927" y="1830451"/>
                    <a:pt x="5266561" y="1838325"/>
                  </a:cubicBezTo>
                  <a:cubicBezTo>
                    <a:pt x="5267323" y="1849120"/>
                    <a:pt x="5270752" y="1851025"/>
                    <a:pt x="5263259" y="1861439"/>
                  </a:cubicBezTo>
                  <a:cubicBezTo>
                    <a:pt x="5263259" y="1861439"/>
                    <a:pt x="5253988" y="1868297"/>
                    <a:pt x="5249163" y="1872488"/>
                  </a:cubicBezTo>
                  <a:cubicBezTo>
                    <a:pt x="5245988" y="1861693"/>
                    <a:pt x="5231128" y="1862709"/>
                    <a:pt x="5227953" y="1847088"/>
                  </a:cubicBezTo>
                  <a:cubicBezTo>
                    <a:pt x="5208903" y="1853565"/>
                    <a:pt x="5218428" y="1878203"/>
                    <a:pt x="5202553" y="1885188"/>
                  </a:cubicBezTo>
                  <a:cubicBezTo>
                    <a:pt x="5200870" y="1884434"/>
                    <a:pt x="5199061" y="1884004"/>
                    <a:pt x="5197219" y="1883918"/>
                  </a:cubicBezTo>
                  <a:cubicBezTo>
                    <a:pt x="5196584" y="1883918"/>
                    <a:pt x="5187567" y="1890014"/>
                    <a:pt x="5186551" y="1890395"/>
                  </a:cubicBezTo>
                  <a:cubicBezTo>
                    <a:pt x="5180328" y="1893316"/>
                    <a:pt x="5179947" y="1884680"/>
                    <a:pt x="5174486" y="1894586"/>
                  </a:cubicBezTo>
                  <a:cubicBezTo>
                    <a:pt x="5172846" y="1900511"/>
                    <a:pt x="5173719" y="1906850"/>
                    <a:pt x="5176899" y="1912112"/>
                  </a:cubicBezTo>
                  <a:cubicBezTo>
                    <a:pt x="5165977" y="1906143"/>
                    <a:pt x="5154166" y="1899412"/>
                    <a:pt x="5152134" y="1891538"/>
                  </a:cubicBezTo>
                  <a:cubicBezTo>
                    <a:pt x="5148578" y="1877695"/>
                    <a:pt x="5164834" y="1864614"/>
                    <a:pt x="5156198" y="1855978"/>
                  </a:cubicBezTo>
                  <a:cubicBezTo>
                    <a:pt x="5174536" y="1835154"/>
                    <a:pt x="5191183" y="1812901"/>
                    <a:pt x="5205982" y="1789430"/>
                  </a:cubicBezTo>
                  <a:cubicBezTo>
                    <a:pt x="5221857" y="1762760"/>
                    <a:pt x="5234557" y="1733042"/>
                    <a:pt x="5248527" y="1705102"/>
                  </a:cubicBezTo>
                  <a:cubicBezTo>
                    <a:pt x="5250306" y="1704220"/>
                    <a:pt x="5252258" y="1703743"/>
                    <a:pt x="5254242" y="1703705"/>
                  </a:cubicBezTo>
                  <a:cubicBezTo>
                    <a:pt x="5272403" y="1703705"/>
                    <a:pt x="5282564" y="1726946"/>
                    <a:pt x="5303646" y="1726692"/>
                  </a:cubicBezTo>
                  <a:cubicBezTo>
                    <a:pt x="5304280" y="1707515"/>
                    <a:pt x="5300217" y="1690751"/>
                    <a:pt x="5299328" y="1672463"/>
                  </a:cubicBezTo>
                  <a:cubicBezTo>
                    <a:pt x="5297931" y="1648079"/>
                    <a:pt x="5299328" y="1657477"/>
                    <a:pt x="5321299" y="1641348"/>
                  </a:cubicBezTo>
                  <a:cubicBezTo>
                    <a:pt x="5317332" y="1627125"/>
                    <a:pt x="5303635" y="1617880"/>
                    <a:pt x="5288961" y="1619521"/>
                  </a:cubicBezTo>
                  <a:cubicBezTo>
                    <a:pt x="5274288" y="1621162"/>
                    <a:pt x="5262971" y="1633204"/>
                    <a:pt x="5262244" y="1647952"/>
                  </a:cubicBezTo>
                  <a:cubicBezTo>
                    <a:pt x="5219064" y="1643761"/>
                    <a:pt x="5241035" y="1626235"/>
                    <a:pt x="5240654" y="1603629"/>
                  </a:cubicBezTo>
                  <a:cubicBezTo>
                    <a:pt x="5240654" y="1575181"/>
                    <a:pt x="5194172" y="1575054"/>
                    <a:pt x="5222747" y="1548764"/>
                  </a:cubicBezTo>
                  <a:cubicBezTo>
                    <a:pt x="5214238" y="1537335"/>
                    <a:pt x="5195950" y="1540382"/>
                    <a:pt x="5184647" y="1535303"/>
                  </a:cubicBezTo>
                  <a:cubicBezTo>
                    <a:pt x="5226811" y="1523238"/>
                    <a:pt x="5294756" y="1499616"/>
                    <a:pt x="5294756" y="1499616"/>
                  </a:cubicBezTo>
                  <a:cubicBezTo>
                    <a:pt x="5348604" y="1507617"/>
                    <a:pt x="5370321" y="1483741"/>
                    <a:pt x="5379084" y="1462913"/>
                  </a:cubicBezTo>
                  <a:cubicBezTo>
                    <a:pt x="5383529" y="1473327"/>
                    <a:pt x="5381370" y="1488313"/>
                    <a:pt x="5391784" y="1501013"/>
                  </a:cubicBezTo>
                  <a:cubicBezTo>
                    <a:pt x="5441695" y="1481328"/>
                    <a:pt x="5373369" y="1456436"/>
                    <a:pt x="5406770" y="1430147"/>
                  </a:cubicBezTo>
                  <a:cubicBezTo>
                    <a:pt x="5415787" y="1423161"/>
                    <a:pt x="5426328" y="1430782"/>
                    <a:pt x="5434710" y="1426082"/>
                  </a:cubicBezTo>
                  <a:cubicBezTo>
                    <a:pt x="5445378" y="1420240"/>
                    <a:pt x="5437504" y="1420367"/>
                    <a:pt x="5440552" y="1410207"/>
                  </a:cubicBezTo>
                  <a:cubicBezTo>
                    <a:pt x="5442330" y="1404365"/>
                    <a:pt x="5439155" y="1401317"/>
                    <a:pt x="5443473" y="1396110"/>
                  </a:cubicBezTo>
                  <a:cubicBezTo>
                    <a:pt x="5447791" y="1390904"/>
                    <a:pt x="5457570" y="1390522"/>
                    <a:pt x="5461380" y="1387856"/>
                  </a:cubicBezTo>
                  <a:cubicBezTo>
                    <a:pt x="5452617" y="1382903"/>
                    <a:pt x="5433059" y="1379347"/>
                    <a:pt x="5429757" y="1370203"/>
                  </a:cubicBezTo>
                  <a:cubicBezTo>
                    <a:pt x="5423280" y="1352042"/>
                    <a:pt x="5450839" y="1335151"/>
                    <a:pt x="5459221" y="1323467"/>
                  </a:cubicBezTo>
                  <a:cubicBezTo>
                    <a:pt x="5451982" y="1318260"/>
                    <a:pt x="5440299" y="1322324"/>
                    <a:pt x="5431916" y="1318260"/>
                  </a:cubicBezTo>
                  <a:cubicBezTo>
                    <a:pt x="5425694" y="1315211"/>
                    <a:pt x="5424424" y="1309242"/>
                    <a:pt x="5419851" y="1305560"/>
                  </a:cubicBezTo>
                  <a:cubicBezTo>
                    <a:pt x="5403595" y="1294511"/>
                    <a:pt x="5391403" y="1300480"/>
                    <a:pt x="5372988" y="1309370"/>
                  </a:cubicBezTo>
                  <a:cubicBezTo>
                    <a:pt x="5371448" y="1304390"/>
                    <a:pt x="5370635" y="1299214"/>
                    <a:pt x="5370575" y="1294003"/>
                  </a:cubicBezTo>
                  <a:cubicBezTo>
                    <a:pt x="5362828" y="1296416"/>
                    <a:pt x="5350001" y="1295273"/>
                    <a:pt x="5344286" y="1302131"/>
                  </a:cubicBezTo>
                  <a:cubicBezTo>
                    <a:pt x="5338571" y="1308988"/>
                    <a:pt x="5344286" y="1321307"/>
                    <a:pt x="5341365" y="1328673"/>
                  </a:cubicBezTo>
                  <a:cubicBezTo>
                    <a:pt x="5338444" y="1336039"/>
                    <a:pt x="5330824" y="1339850"/>
                    <a:pt x="5326252" y="1347597"/>
                  </a:cubicBezTo>
                  <a:cubicBezTo>
                    <a:pt x="5323331" y="1352423"/>
                    <a:pt x="5324855" y="1361567"/>
                    <a:pt x="5320664" y="1364869"/>
                  </a:cubicBezTo>
                  <a:cubicBezTo>
                    <a:pt x="5318632" y="1366520"/>
                    <a:pt x="5313552" y="1363472"/>
                    <a:pt x="5311647" y="1364869"/>
                  </a:cubicBezTo>
                  <a:cubicBezTo>
                    <a:pt x="5309742" y="1366266"/>
                    <a:pt x="5303011" y="1369441"/>
                    <a:pt x="5299836" y="1371600"/>
                  </a:cubicBezTo>
                  <a:cubicBezTo>
                    <a:pt x="5296661" y="1373759"/>
                    <a:pt x="5298312" y="1380870"/>
                    <a:pt x="5295137" y="1382648"/>
                  </a:cubicBezTo>
                  <a:cubicBezTo>
                    <a:pt x="5289086" y="1383712"/>
                    <a:pt x="5282861" y="1383142"/>
                    <a:pt x="5277103" y="1380997"/>
                  </a:cubicBezTo>
                  <a:cubicBezTo>
                    <a:pt x="5268467" y="1378203"/>
                    <a:pt x="5274563" y="1371980"/>
                    <a:pt x="5261609" y="1373885"/>
                  </a:cubicBezTo>
                  <a:cubicBezTo>
                    <a:pt x="5252846" y="1375156"/>
                    <a:pt x="5248909" y="1386585"/>
                    <a:pt x="5239511" y="1382394"/>
                  </a:cubicBezTo>
                  <a:cubicBezTo>
                    <a:pt x="5229351" y="1400301"/>
                    <a:pt x="5226811" y="1411731"/>
                    <a:pt x="5208015" y="1398777"/>
                  </a:cubicBezTo>
                  <a:cubicBezTo>
                    <a:pt x="5174995" y="1376425"/>
                    <a:pt x="5187949" y="1351025"/>
                    <a:pt x="5185155" y="1318259"/>
                  </a:cubicBezTo>
                  <a:cubicBezTo>
                    <a:pt x="5168264" y="1318259"/>
                    <a:pt x="5163692" y="1342262"/>
                    <a:pt x="5145912" y="1338960"/>
                  </a:cubicBezTo>
                  <a:cubicBezTo>
                    <a:pt x="5140959" y="1350644"/>
                    <a:pt x="5138800" y="1363217"/>
                    <a:pt x="5134736" y="1375028"/>
                  </a:cubicBezTo>
                  <a:cubicBezTo>
                    <a:pt x="5129701" y="1374070"/>
                    <a:pt x="5124531" y="1374070"/>
                    <a:pt x="5119496" y="1375028"/>
                  </a:cubicBezTo>
                  <a:cubicBezTo>
                    <a:pt x="5113781" y="1375028"/>
                    <a:pt x="5109209" y="1373631"/>
                    <a:pt x="5103875" y="1373250"/>
                  </a:cubicBezTo>
                  <a:cubicBezTo>
                    <a:pt x="5083301" y="1371726"/>
                    <a:pt x="5079237" y="1374012"/>
                    <a:pt x="5081015" y="1398650"/>
                  </a:cubicBezTo>
                  <a:cubicBezTo>
                    <a:pt x="5079540" y="1399102"/>
                    <a:pt x="5078097" y="1399654"/>
                    <a:pt x="5076697" y="1400301"/>
                  </a:cubicBezTo>
                  <a:cubicBezTo>
                    <a:pt x="5081967" y="1409860"/>
                    <a:pt x="5084099" y="1420834"/>
                    <a:pt x="5082793" y="1431670"/>
                  </a:cubicBezTo>
                  <a:cubicBezTo>
                    <a:pt x="5068127" y="1428433"/>
                    <a:pt x="5053829" y="1423710"/>
                    <a:pt x="5040121" y="1417573"/>
                  </a:cubicBezTo>
                  <a:cubicBezTo>
                    <a:pt x="5033390" y="1411604"/>
                    <a:pt x="5037327" y="1403222"/>
                    <a:pt x="5037835" y="1393951"/>
                  </a:cubicBezTo>
                  <a:cubicBezTo>
                    <a:pt x="5026811" y="1392934"/>
                    <a:pt x="5015699" y="1393447"/>
                    <a:pt x="5004815" y="1395475"/>
                  </a:cubicBezTo>
                  <a:cubicBezTo>
                    <a:pt x="5007356" y="1389125"/>
                    <a:pt x="5011293" y="1382775"/>
                    <a:pt x="5013706" y="1376806"/>
                  </a:cubicBezTo>
                  <a:cubicBezTo>
                    <a:pt x="5003887" y="1378376"/>
                    <a:pt x="4994452" y="1381780"/>
                    <a:pt x="4985893" y="1386839"/>
                  </a:cubicBezTo>
                  <a:cubicBezTo>
                    <a:pt x="4977002" y="1391157"/>
                    <a:pt x="4973193" y="1395221"/>
                    <a:pt x="4961763" y="1392554"/>
                  </a:cubicBezTo>
                  <a:cubicBezTo>
                    <a:pt x="4927472" y="1383918"/>
                    <a:pt x="4948174" y="1324482"/>
                    <a:pt x="4971922" y="1356867"/>
                  </a:cubicBezTo>
                  <a:cubicBezTo>
                    <a:pt x="4970520" y="1353878"/>
                    <a:pt x="4968908" y="1350992"/>
                    <a:pt x="4967096" y="1348231"/>
                  </a:cubicBezTo>
                  <a:cubicBezTo>
                    <a:pt x="4972938" y="1338960"/>
                    <a:pt x="4986781" y="1336547"/>
                    <a:pt x="4992496" y="1327911"/>
                  </a:cubicBezTo>
                  <a:cubicBezTo>
                    <a:pt x="4988241" y="1322431"/>
                    <a:pt x="4983705" y="1317175"/>
                    <a:pt x="4978907" y="1312163"/>
                  </a:cubicBezTo>
                  <a:cubicBezTo>
                    <a:pt x="4980787" y="1304264"/>
                    <a:pt x="4981260" y="1296096"/>
                    <a:pt x="4980304" y="1288033"/>
                  </a:cubicBezTo>
                  <a:cubicBezTo>
                    <a:pt x="4964937" y="1286382"/>
                    <a:pt x="4958714" y="1295526"/>
                    <a:pt x="4946014" y="1299971"/>
                  </a:cubicBezTo>
                  <a:cubicBezTo>
                    <a:pt x="4945125" y="1287271"/>
                    <a:pt x="4940553" y="1286636"/>
                    <a:pt x="4943982" y="1276349"/>
                  </a:cubicBezTo>
                  <a:cubicBezTo>
                    <a:pt x="4947410" y="1266062"/>
                    <a:pt x="4960873" y="1254759"/>
                    <a:pt x="4966207" y="1244853"/>
                  </a:cubicBezTo>
                  <a:cubicBezTo>
                    <a:pt x="4948173" y="1239773"/>
                    <a:pt x="4952618" y="1231010"/>
                    <a:pt x="4961381" y="1225930"/>
                  </a:cubicBezTo>
                  <a:cubicBezTo>
                    <a:pt x="4967143" y="1225203"/>
                    <a:pt x="4972866" y="1224186"/>
                    <a:pt x="4978526" y="1222882"/>
                  </a:cubicBezTo>
                  <a:cubicBezTo>
                    <a:pt x="4983225" y="1220596"/>
                    <a:pt x="4987543" y="1212849"/>
                    <a:pt x="4991226" y="1211579"/>
                  </a:cubicBezTo>
                  <a:cubicBezTo>
                    <a:pt x="4994909" y="1210309"/>
                    <a:pt x="5001005" y="1215135"/>
                    <a:pt x="5005958" y="1213357"/>
                  </a:cubicBezTo>
                  <a:cubicBezTo>
                    <a:pt x="5010911" y="1211579"/>
                    <a:pt x="5012308" y="1209293"/>
                    <a:pt x="5017769" y="1206118"/>
                  </a:cubicBezTo>
                  <a:cubicBezTo>
                    <a:pt x="5023230" y="1202944"/>
                    <a:pt x="5018404" y="1199006"/>
                    <a:pt x="5026786" y="1196085"/>
                  </a:cubicBezTo>
                  <a:cubicBezTo>
                    <a:pt x="5032552" y="1195320"/>
                    <a:pt x="5038417" y="1195884"/>
                    <a:pt x="5043931" y="1197736"/>
                  </a:cubicBezTo>
                  <a:cubicBezTo>
                    <a:pt x="5043078" y="1191969"/>
                    <a:pt x="5042527" y="1186162"/>
                    <a:pt x="5042280" y="1180337"/>
                  </a:cubicBezTo>
                  <a:cubicBezTo>
                    <a:pt x="5042280" y="1176908"/>
                    <a:pt x="5049011" y="1176654"/>
                    <a:pt x="5049138" y="1174876"/>
                  </a:cubicBezTo>
                  <a:cubicBezTo>
                    <a:pt x="5049138" y="1167129"/>
                    <a:pt x="5044058" y="1160017"/>
                    <a:pt x="5047233" y="1152651"/>
                  </a:cubicBezTo>
                  <a:cubicBezTo>
                    <a:pt x="5052567" y="1139951"/>
                    <a:pt x="5075300" y="1135252"/>
                    <a:pt x="5083682" y="1125092"/>
                  </a:cubicBezTo>
                  <a:cubicBezTo>
                    <a:pt x="5092064" y="1114932"/>
                    <a:pt x="5092699" y="1095248"/>
                    <a:pt x="5104383" y="1084198"/>
                  </a:cubicBezTo>
                  <a:cubicBezTo>
                    <a:pt x="5108955" y="1079881"/>
                    <a:pt x="5127116" y="1076324"/>
                    <a:pt x="5128894" y="1072768"/>
                  </a:cubicBezTo>
                  <a:cubicBezTo>
                    <a:pt x="5134482" y="1061338"/>
                    <a:pt x="5111622" y="1052702"/>
                    <a:pt x="5106161" y="1048765"/>
                  </a:cubicBezTo>
                  <a:cubicBezTo>
                    <a:pt x="5107812" y="1047368"/>
                    <a:pt x="5109463" y="1045209"/>
                    <a:pt x="5111241" y="1043685"/>
                  </a:cubicBezTo>
                  <a:cubicBezTo>
                    <a:pt x="5095112" y="1048765"/>
                    <a:pt x="5091556" y="1032763"/>
                    <a:pt x="5080507" y="1027683"/>
                  </a:cubicBezTo>
                  <a:cubicBezTo>
                    <a:pt x="5074029" y="1024635"/>
                    <a:pt x="5060695" y="1026286"/>
                    <a:pt x="5051932" y="1022857"/>
                  </a:cubicBezTo>
                  <a:cubicBezTo>
                    <a:pt x="5058790" y="1011681"/>
                    <a:pt x="5029707" y="982471"/>
                    <a:pt x="5064632" y="985773"/>
                  </a:cubicBezTo>
                  <a:cubicBezTo>
                    <a:pt x="5060060" y="968756"/>
                    <a:pt x="5011418" y="918336"/>
                    <a:pt x="5013070" y="960373"/>
                  </a:cubicBezTo>
                  <a:cubicBezTo>
                    <a:pt x="4991622" y="953282"/>
                    <a:pt x="4968023" y="958118"/>
                    <a:pt x="4951093" y="973073"/>
                  </a:cubicBezTo>
                  <a:cubicBezTo>
                    <a:pt x="4950786" y="966070"/>
                    <a:pt x="4952319" y="959108"/>
                    <a:pt x="4955539" y="952881"/>
                  </a:cubicBezTo>
                  <a:cubicBezTo>
                    <a:pt x="4944490" y="951103"/>
                    <a:pt x="4918963" y="956183"/>
                    <a:pt x="4914517" y="968628"/>
                  </a:cubicBezTo>
                  <a:cubicBezTo>
                    <a:pt x="4911215" y="977264"/>
                    <a:pt x="4919216" y="992123"/>
                    <a:pt x="4920995" y="1001140"/>
                  </a:cubicBezTo>
                  <a:cubicBezTo>
                    <a:pt x="4924977" y="1010998"/>
                    <a:pt x="4924977" y="1022017"/>
                    <a:pt x="4920995" y="1031874"/>
                  </a:cubicBezTo>
                  <a:cubicBezTo>
                    <a:pt x="4919343" y="1035176"/>
                    <a:pt x="4910835" y="1044574"/>
                    <a:pt x="4908295" y="1048003"/>
                  </a:cubicBezTo>
                  <a:cubicBezTo>
                    <a:pt x="4903215" y="1054734"/>
                    <a:pt x="4904992" y="1062481"/>
                    <a:pt x="4894071" y="1059687"/>
                  </a:cubicBezTo>
                  <a:cubicBezTo>
                    <a:pt x="4908930" y="1048257"/>
                    <a:pt x="4847461" y="1015491"/>
                    <a:pt x="4832095" y="1016507"/>
                  </a:cubicBezTo>
                  <a:cubicBezTo>
                    <a:pt x="4835372" y="1005049"/>
                    <a:pt x="4833811" y="992748"/>
                    <a:pt x="4827777" y="982471"/>
                  </a:cubicBezTo>
                  <a:cubicBezTo>
                    <a:pt x="4817937" y="987999"/>
                    <a:pt x="4807440" y="992266"/>
                    <a:pt x="4796535" y="995171"/>
                  </a:cubicBezTo>
                  <a:cubicBezTo>
                    <a:pt x="4781041" y="995171"/>
                    <a:pt x="4775961" y="978280"/>
                    <a:pt x="4762372" y="973581"/>
                  </a:cubicBezTo>
                  <a:cubicBezTo>
                    <a:pt x="4763757" y="966366"/>
                    <a:pt x="4766657" y="959527"/>
                    <a:pt x="4770881" y="953515"/>
                  </a:cubicBezTo>
                  <a:cubicBezTo>
                    <a:pt x="4755260" y="947419"/>
                    <a:pt x="4740909" y="931798"/>
                    <a:pt x="4724399" y="931798"/>
                  </a:cubicBezTo>
                  <a:cubicBezTo>
                    <a:pt x="4728161" y="925171"/>
                    <a:pt x="4729760" y="917534"/>
                    <a:pt x="4728971" y="909954"/>
                  </a:cubicBezTo>
                  <a:cubicBezTo>
                    <a:pt x="4711332" y="915882"/>
                    <a:pt x="4691906" y="912747"/>
                    <a:pt x="4677028" y="901572"/>
                  </a:cubicBezTo>
                  <a:cubicBezTo>
                    <a:pt x="4668773" y="893952"/>
                    <a:pt x="4672964" y="866520"/>
                    <a:pt x="4658232" y="864996"/>
                  </a:cubicBezTo>
                  <a:cubicBezTo>
                    <a:pt x="4643499" y="863471"/>
                    <a:pt x="4642229" y="893317"/>
                    <a:pt x="4633466" y="901191"/>
                  </a:cubicBezTo>
                  <a:cubicBezTo>
                    <a:pt x="4628767" y="905509"/>
                    <a:pt x="4620004" y="902461"/>
                    <a:pt x="4616448" y="909700"/>
                  </a:cubicBezTo>
                  <a:cubicBezTo>
                    <a:pt x="4612892" y="916939"/>
                    <a:pt x="4620132" y="931798"/>
                    <a:pt x="4626482" y="937259"/>
                  </a:cubicBezTo>
                  <a:cubicBezTo>
                    <a:pt x="4616961" y="948659"/>
                    <a:pt x="4603199" y="955677"/>
                    <a:pt x="4588382" y="956690"/>
                  </a:cubicBezTo>
                  <a:cubicBezTo>
                    <a:pt x="4582285" y="956690"/>
                    <a:pt x="4575682" y="949197"/>
                    <a:pt x="4568823" y="947800"/>
                  </a:cubicBezTo>
                  <a:cubicBezTo>
                    <a:pt x="4562185" y="947355"/>
                    <a:pt x="4555523" y="947355"/>
                    <a:pt x="4548884" y="947800"/>
                  </a:cubicBezTo>
                  <a:cubicBezTo>
                    <a:pt x="4552948" y="925194"/>
                    <a:pt x="4529580" y="939418"/>
                    <a:pt x="4518531" y="932941"/>
                  </a:cubicBezTo>
                  <a:cubicBezTo>
                    <a:pt x="4513832" y="930274"/>
                    <a:pt x="4511673" y="921384"/>
                    <a:pt x="4506466" y="918082"/>
                  </a:cubicBezTo>
                  <a:cubicBezTo>
                    <a:pt x="4497761" y="914595"/>
                    <a:pt x="4488614" y="912330"/>
                    <a:pt x="4479288" y="911351"/>
                  </a:cubicBezTo>
                  <a:cubicBezTo>
                    <a:pt x="4480842" y="898918"/>
                    <a:pt x="4478348" y="886315"/>
                    <a:pt x="4472176" y="875410"/>
                  </a:cubicBezTo>
                  <a:cubicBezTo>
                    <a:pt x="4461127" y="877315"/>
                    <a:pt x="4454269" y="887348"/>
                    <a:pt x="4447665" y="895730"/>
                  </a:cubicBezTo>
                  <a:cubicBezTo>
                    <a:pt x="4466461" y="871600"/>
                    <a:pt x="4408549" y="906525"/>
                    <a:pt x="4414772" y="906779"/>
                  </a:cubicBezTo>
                  <a:cubicBezTo>
                    <a:pt x="4399913" y="906779"/>
                    <a:pt x="4384800" y="854074"/>
                    <a:pt x="4363083" y="847597"/>
                  </a:cubicBezTo>
                  <a:cubicBezTo>
                    <a:pt x="4351145" y="844041"/>
                    <a:pt x="4346192" y="852804"/>
                    <a:pt x="4336794" y="851915"/>
                  </a:cubicBezTo>
                  <a:cubicBezTo>
                    <a:pt x="4316855" y="850010"/>
                    <a:pt x="4317490" y="836548"/>
                    <a:pt x="4297932" y="847470"/>
                  </a:cubicBezTo>
                  <a:cubicBezTo>
                    <a:pt x="4268976" y="863853"/>
                    <a:pt x="4272532" y="941069"/>
                    <a:pt x="4247132" y="943609"/>
                  </a:cubicBezTo>
                  <a:cubicBezTo>
                    <a:pt x="4215001" y="946784"/>
                    <a:pt x="4233416" y="916050"/>
                    <a:pt x="4231003" y="901826"/>
                  </a:cubicBezTo>
                  <a:cubicBezTo>
                    <a:pt x="4211191" y="901826"/>
                    <a:pt x="4195697" y="926464"/>
                    <a:pt x="4177790" y="933195"/>
                  </a:cubicBezTo>
                  <a:cubicBezTo>
                    <a:pt x="4176266" y="929893"/>
                    <a:pt x="4173218" y="927099"/>
                    <a:pt x="4172075" y="924813"/>
                  </a:cubicBezTo>
                  <a:cubicBezTo>
                    <a:pt x="4142738" y="950213"/>
                    <a:pt x="4154930" y="928623"/>
                    <a:pt x="4132070" y="927607"/>
                  </a:cubicBezTo>
                  <a:cubicBezTo>
                    <a:pt x="4123942" y="927607"/>
                    <a:pt x="4119370" y="922527"/>
                    <a:pt x="4112512" y="934084"/>
                  </a:cubicBezTo>
                  <a:cubicBezTo>
                    <a:pt x="4103876" y="947673"/>
                    <a:pt x="4117211" y="940942"/>
                    <a:pt x="4114925" y="952118"/>
                  </a:cubicBezTo>
                  <a:cubicBezTo>
                    <a:pt x="4107415" y="980745"/>
                    <a:pt x="4096231" y="1008279"/>
                    <a:pt x="4081651" y="1034033"/>
                  </a:cubicBezTo>
                  <a:cubicBezTo>
                    <a:pt x="4068062" y="1061338"/>
                    <a:pt x="4061712" y="1056385"/>
                    <a:pt x="4033899" y="1062608"/>
                  </a:cubicBezTo>
                  <a:cubicBezTo>
                    <a:pt x="4018024" y="1066037"/>
                    <a:pt x="4019294" y="1076324"/>
                    <a:pt x="3999355" y="1076197"/>
                  </a:cubicBezTo>
                  <a:cubicBezTo>
                    <a:pt x="3989004" y="1074261"/>
                    <a:pt x="3979074" y="1070521"/>
                    <a:pt x="3970018" y="1065148"/>
                  </a:cubicBezTo>
                  <a:cubicBezTo>
                    <a:pt x="3972812" y="1056766"/>
                    <a:pt x="3975606" y="1047876"/>
                    <a:pt x="3977765" y="1039748"/>
                  </a:cubicBezTo>
                  <a:cubicBezTo>
                    <a:pt x="3965065" y="1038732"/>
                    <a:pt x="3950841" y="1037335"/>
                    <a:pt x="3937632" y="1035684"/>
                  </a:cubicBezTo>
                  <a:cubicBezTo>
                    <a:pt x="3937681" y="1027659"/>
                    <a:pt x="3936612" y="1019666"/>
                    <a:pt x="3934457" y="1011935"/>
                  </a:cubicBezTo>
                  <a:cubicBezTo>
                    <a:pt x="3919217" y="1017269"/>
                    <a:pt x="3899024" y="1032255"/>
                    <a:pt x="3893944" y="1006855"/>
                  </a:cubicBezTo>
                  <a:cubicBezTo>
                    <a:pt x="3877435" y="1008760"/>
                    <a:pt x="3863465" y="1036446"/>
                    <a:pt x="3861432" y="1049654"/>
                  </a:cubicBezTo>
                  <a:cubicBezTo>
                    <a:pt x="3859909" y="1059687"/>
                    <a:pt x="3870577" y="1075054"/>
                    <a:pt x="3864988" y="1084833"/>
                  </a:cubicBezTo>
                  <a:cubicBezTo>
                    <a:pt x="3859400" y="1094612"/>
                    <a:pt x="3847717" y="1088897"/>
                    <a:pt x="3840478" y="1095247"/>
                  </a:cubicBezTo>
                  <a:cubicBezTo>
                    <a:pt x="3837811" y="1097533"/>
                    <a:pt x="3842510" y="1107947"/>
                    <a:pt x="3839207" y="1112519"/>
                  </a:cubicBezTo>
                  <a:cubicBezTo>
                    <a:pt x="3830055" y="1122783"/>
                    <a:pt x="3818612" y="1130746"/>
                    <a:pt x="3805806" y="1135760"/>
                  </a:cubicBezTo>
                  <a:cubicBezTo>
                    <a:pt x="3803521" y="1136649"/>
                    <a:pt x="3787518" y="1137792"/>
                    <a:pt x="3786629" y="1138173"/>
                  </a:cubicBezTo>
                  <a:cubicBezTo>
                    <a:pt x="3764912" y="1149476"/>
                    <a:pt x="3764785" y="1160652"/>
                    <a:pt x="3772786" y="1184020"/>
                  </a:cubicBezTo>
                  <a:cubicBezTo>
                    <a:pt x="3758690" y="1180845"/>
                    <a:pt x="3750180" y="1185417"/>
                    <a:pt x="3751958" y="1199133"/>
                  </a:cubicBezTo>
                  <a:cubicBezTo>
                    <a:pt x="3720589" y="1195958"/>
                    <a:pt x="3693411" y="1187576"/>
                    <a:pt x="3730749" y="1152143"/>
                  </a:cubicBezTo>
                  <a:cubicBezTo>
                    <a:pt x="3715806" y="1144767"/>
                    <a:pt x="3699013" y="1141982"/>
                    <a:pt x="3682489" y="1144142"/>
                  </a:cubicBezTo>
                  <a:cubicBezTo>
                    <a:pt x="3687188" y="1118742"/>
                    <a:pt x="3695189" y="1072133"/>
                    <a:pt x="3691125" y="1044701"/>
                  </a:cubicBezTo>
                  <a:cubicBezTo>
                    <a:pt x="3681473" y="1048003"/>
                    <a:pt x="3660899" y="1043177"/>
                    <a:pt x="3655565" y="1044701"/>
                  </a:cubicBezTo>
                  <a:cubicBezTo>
                    <a:pt x="3664984" y="1028061"/>
                    <a:pt x="3668561" y="1008747"/>
                    <a:pt x="3665725" y="989837"/>
                  </a:cubicBezTo>
                  <a:cubicBezTo>
                    <a:pt x="3652377" y="1006231"/>
                    <a:pt x="3640718" y="1023932"/>
                    <a:pt x="3630927" y="1042669"/>
                  </a:cubicBezTo>
                  <a:cubicBezTo>
                    <a:pt x="3627371" y="1031239"/>
                    <a:pt x="3633467" y="971930"/>
                    <a:pt x="3625466" y="968120"/>
                  </a:cubicBezTo>
                  <a:cubicBezTo>
                    <a:pt x="3617465" y="964311"/>
                    <a:pt x="3599431" y="997203"/>
                    <a:pt x="3596129" y="1002156"/>
                  </a:cubicBezTo>
                  <a:cubicBezTo>
                    <a:pt x="3588675" y="1010426"/>
                    <a:pt x="3582354" y="1019651"/>
                    <a:pt x="3577333" y="1029588"/>
                  </a:cubicBezTo>
                  <a:cubicBezTo>
                    <a:pt x="3574666" y="1039240"/>
                    <a:pt x="3578222" y="1038478"/>
                    <a:pt x="3578730" y="1046352"/>
                  </a:cubicBezTo>
                  <a:cubicBezTo>
                    <a:pt x="3579492" y="1057147"/>
                    <a:pt x="3582921" y="1059052"/>
                    <a:pt x="3575428" y="1069466"/>
                  </a:cubicBezTo>
                  <a:cubicBezTo>
                    <a:pt x="3575428" y="1069466"/>
                    <a:pt x="3556124" y="1083563"/>
                    <a:pt x="3558283" y="1084325"/>
                  </a:cubicBezTo>
                  <a:cubicBezTo>
                    <a:pt x="3541773" y="1078483"/>
                    <a:pt x="3542535" y="1097025"/>
                    <a:pt x="3531486" y="1098676"/>
                  </a:cubicBezTo>
                  <a:cubicBezTo>
                    <a:pt x="3525009" y="1100073"/>
                    <a:pt x="3516500" y="1092199"/>
                    <a:pt x="3509642" y="1092072"/>
                  </a:cubicBezTo>
                  <a:cubicBezTo>
                    <a:pt x="3509007" y="1092072"/>
                    <a:pt x="3499990" y="1098168"/>
                    <a:pt x="3498974" y="1098676"/>
                  </a:cubicBezTo>
                  <a:cubicBezTo>
                    <a:pt x="3492751" y="1101470"/>
                    <a:pt x="3492370" y="1092961"/>
                    <a:pt x="3487036" y="1102867"/>
                  </a:cubicBezTo>
                  <a:cubicBezTo>
                    <a:pt x="3485165" y="1109424"/>
                    <a:pt x="3486482" y="1116478"/>
                    <a:pt x="3490592" y="1121917"/>
                  </a:cubicBezTo>
                  <a:cubicBezTo>
                    <a:pt x="3498466" y="1129283"/>
                    <a:pt x="3510658" y="1122933"/>
                    <a:pt x="3519548" y="1130426"/>
                  </a:cubicBezTo>
                  <a:cubicBezTo>
                    <a:pt x="3483353" y="1153413"/>
                    <a:pt x="3543043" y="1164716"/>
                    <a:pt x="3549774" y="1172336"/>
                  </a:cubicBezTo>
                  <a:cubicBezTo>
                    <a:pt x="3530216" y="1169161"/>
                    <a:pt x="3535296" y="1172336"/>
                    <a:pt x="3520564" y="1181734"/>
                  </a:cubicBezTo>
                  <a:cubicBezTo>
                    <a:pt x="3509896" y="1188338"/>
                    <a:pt x="3493894" y="1183131"/>
                    <a:pt x="3479670" y="1177416"/>
                  </a:cubicBezTo>
                  <a:cubicBezTo>
                    <a:pt x="3469637" y="1173352"/>
                    <a:pt x="3405121" y="1160144"/>
                    <a:pt x="3418329" y="1185544"/>
                  </a:cubicBezTo>
                  <a:cubicBezTo>
                    <a:pt x="3437887" y="1183639"/>
                    <a:pt x="3454524" y="1214119"/>
                    <a:pt x="3474463" y="1203197"/>
                  </a:cubicBezTo>
                  <a:cubicBezTo>
                    <a:pt x="3482718" y="1222755"/>
                    <a:pt x="3490719" y="1211325"/>
                    <a:pt x="3505579" y="1215008"/>
                  </a:cubicBezTo>
                  <a:cubicBezTo>
                    <a:pt x="3520438" y="1218691"/>
                    <a:pt x="3527550" y="1234312"/>
                    <a:pt x="3541012" y="1239138"/>
                  </a:cubicBezTo>
                  <a:cubicBezTo>
                    <a:pt x="3525518" y="1240789"/>
                    <a:pt x="3500118" y="1244853"/>
                    <a:pt x="3488307" y="1255013"/>
                  </a:cubicBezTo>
                  <a:cubicBezTo>
                    <a:pt x="3501007" y="1264157"/>
                    <a:pt x="3514723" y="1255013"/>
                    <a:pt x="3508119" y="1278381"/>
                  </a:cubicBezTo>
                  <a:cubicBezTo>
                    <a:pt x="3505579" y="1287652"/>
                    <a:pt x="3495419" y="1293494"/>
                    <a:pt x="3494022" y="1303781"/>
                  </a:cubicBezTo>
                  <a:cubicBezTo>
                    <a:pt x="3511929" y="1301495"/>
                    <a:pt x="3499102" y="1319275"/>
                    <a:pt x="3502277" y="1328419"/>
                  </a:cubicBezTo>
                  <a:cubicBezTo>
                    <a:pt x="3510405" y="1351660"/>
                    <a:pt x="3558284" y="1365503"/>
                    <a:pt x="3577207" y="1365122"/>
                  </a:cubicBezTo>
                  <a:cubicBezTo>
                    <a:pt x="3561967" y="1378838"/>
                    <a:pt x="3564507" y="1374139"/>
                    <a:pt x="3546981" y="1370964"/>
                  </a:cubicBezTo>
                  <a:cubicBezTo>
                    <a:pt x="3534281" y="1368678"/>
                    <a:pt x="3513580" y="1373758"/>
                    <a:pt x="3502531" y="1368805"/>
                  </a:cubicBezTo>
                  <a:cubicBezTo>
                    <a:pt x="3499102" y="1367281"/>
                    <a:pt x="3470019" y="1330705"/>
                    <a:pt x="3474210" y="1359915"/>
                  </a:cubicBezTo>
                  <a:cubicBezTo>
                    <a:pt x="3467918" y="1359410"/>
                    <a:pt x="3461913" y="1357070"/>
                    <a:pt x="3456938" y="1353184"/>
                  </a:cubicBezTo>
                  <a:cubicBezTo>
                    <a:pt x="3452747" y="1349120"/>
                    <a:pt x="3456049" y="1341881"/>
                    <a:pt x="3452874" y="1338833"/>
                  </a:cubicBezTo>
                  <a:cubicBezTo>
                    <a:pt x="3449699" y="1335785"/>
                    <a:pt x="3444746" y="1336674"/>
                    <a:pt x="3441571" y="1334134"/>
                  </a:cubicBezTo>
                  <a:cubicBezTo>
                    <a:pt x="3426386" y="1318582"/>
                    <a:pt x="3402805" y="1314815"/>
                    <a:pt x="3383531" y="1324863"/>
                  </a:cubicBezTo>
                  <a:cubicBezTo>
                    <a:pt x="3383531" y="1303400"/>
                    <a:pt x="3376673" y="1297559"/>
                    <a:pt x="3357369" y="1307591"/>
                  </a:cubicBezTo>
                  <a:cubicBezTo>
                    <a:pt x="3360925" y="1264157"/>
                    <a:pt x="3321682" y="1304797"/>
                    <a:pt x="3351781" y="1311401"/>
                  </a:cubicBezTo>
                  <a:cubicBezTo>
                    <a:pt x="3344051" y="1318265"/>
                    <a:pt x="3342437" y="1329721"/>
                    <a:pt x="3347972" y="1338453"/>
                  </a:cubicBezTo>
                  <a:cubicBezTo>
                    <a:pt x="3350512" y="1343279"/>
                    <a:pt x="3358259" y="1344548"/>
                    <a:pt x="3360672" y="1349120"/>
                  </a:cubicBezTo>
                  <a:cubicBezTo>
                    <a:pt x="3363084" y="1353693"/>
                    <a:pt x="3360672" y="1357122"/>
                    <a:pt x="3362450" y="1359788"/>
                  </a:cubicBezTo>
                  <a:cubicBezTo>
                    <a:pt x="3364228" y="1362456"/>
                    <a:pt x="3362450" y="1368297"/>
                    <a:pt x="3365498" y="1372488"/>
                  </a:cubicBezTo>
                  <a:cubicBezTo>
                    <a:pt x="3368546" y="1376679"/>
                    <a:pt x="3384167" y="1376425"/>
                    <a:pt x="3380103" y="1388236"/>
                  </a:cubicBezTo>
                  <a:cubicBezTo>
                    <a:pt x="3377817" y="1394460"/>
                    <a:pt x="3363085" y="1391285"/>
                    <a:pt x="3358005" y="1398651"/>
                  </a:cubicBezTo>
                  <a:cubicBezTo>
                    <a:pt x="3366133" y="1405890"/>
                    <a:pt x="3374134" y="1413636"/>
                    <a:pt x="3381754" y="1421511"/>
                  </a:cubicBezTo>
                  <a:cubicBezTo>
                    <a:pt x="3379502" y="1428463"/>
                    <a:pt x="3374366" y="1434108"/>
                    <a:pt x="3367657" y="1437005"/>
                  </a:cubicBezTo>
                  <a:cubicBezTo>
                    <a:pt x="3354957" y="1421003"/>
                    <a:pt x="3357878" y="1403223"/>
                    <a:pt x="3338066" y="1413637"/>
                  </a:cubicBezTo>
                  <a:cubicBezTo>
                    <a:pt x="3326382" y="1419733"/>
                    <a:pt x="3323715" y="1435100"/>
                    <a:pt x="3312666" y="1440180"/>
                  </a:cubicBezTo>
                  <a:cubicBezTo>
                    <a:pt x="3318120" y="1442865"/>
                    <a:pt x="3323096" y="1446426"/>
                    <a:pt x="3327398" y="1450721"/>
                  </a:cubicBezTo>
                  <a:cubicBezTo>
                    <a:pt x="3327371" y="1454320"/>
                    <a:pt x="3326902" y="1457903"/>
                    <a:pt x="3326001" y="1461389"/>
                  </a:cubicBezTo>
                  <a:cubicBezTo>
                    <a:pt x="3321937" y="1462024"/>
                    <a:pt x="3319651" y="1464945"/>
                    <a:pt x="3315841" y="1465580"/>
                  </a:cubicBezTo>
                  <a:cubicBezTo>
                    <a:pt x="3319143" y="1468120"/>
                    <a:pt x="3321429" y="1474597"/>
                    <a:pt x="3324858" y="1477391"/>
                  </a:cubicBezTo>
                  <a:cubicBezTo>
                    <a:pt x="3318381" y="1485011"/>
                    <a:pt x="3302887" y="1486026"/>
                    <a:pt x="3305173" y="1498473"/>
                  </a:cubicBezTo>
                  <a:cubicBezTo>
                    <a:pt x="3306952" y="1508252"/>
                    <a:pt x="3328795" y="1511173"/>
                    <a:pt x="3336034" y="1514602"/>
                  </a:cubicBezTo>
                  <a:cubicBezTo>
                    <a:pt x="3308475" y="1526286"/>
                    <a:pt x="3348734" y="1540764"/>
                    <a:pt x="3359275" y="1542542"/>
                  </a:cubicBezTo>
                  <a:cubicBezTo>
                    <a:pt x="3362196" y="1556258"/>
                    <a:pt x="3388612" y="1591818"/>
                    <a:pt x="3404868" y="1580642"/>
                  </a:cubicBezTo>
                  <a:cubicBezTo>
                    <a:pt x="3411091" y="1625600"/>
                    <a:pt x="3315968" y="1563878"/>
                    <a:pt x="3307967" y="1555877"/>
                  </a:cubicBezTo>
                  <a:cubicBezTo>
                    <a:pt x="3301262" y="1549132"/>
                    <a:pt x="3294181" y="1542771"/>
                    <a:pt x="3286758" y="1536827"/>
                  </a:cubicBezTo>
                  <a:cubicBezTo>
                    <a:pt x="3282186" y="1533017"/>
                    <a:pt x="3276090" y="1530477"/>
                    <a:pt x="3271645" y="1526286"/>
                  </a:cubicBezTo>
                  <a:cubicBezTo>
                    <a:pt x="3269867" y="1524635"/>
                    <a:pt x="3271010" y="1517904"/>
                    <a:pt x="3270248" y="1517523"/>
                  </a:cubicBezTo>
                  <a:cubicBezTo>
                    <a:pt x="3257548" y="1510157"/>
                    <a:pt x="3239260" y="1521968"/>
                    <a:pt x="3257548" y="1533525"/>
                  </a:cubicBezTo>
                  <a:cubicBezTo>
                    <a:pt x="3244848" y="1554607"/>
                    <a:pt x="3253611" y="1556639"/>
                    <a:pt x="3263517" y="1570101"/>
                  </a:cubicBezTo>
                  <a:cubicBezTo>
                    <a:pt x="3267962" y="1576324"/>
                    <a:pt x="3269486" y="1586865"/>
                    <a:pt x="3278503" y="1588135"/>
                  </a:cubicBezTo>
                  <a:cubicBezTo>
                    <a:pt x="3268343" y="1600835"/>
                    <a:pt x="3276090" y="1600835"/>
                    <a:pt x="3282821" y="1607311"/>
                  </a:cubicBezTo>
                  <a:cubicBezTo>
                    <a:pt x="3285107" y="1609725"/>
                    <a:pt x="3291457" y="1608582"/>
                    <a:pt x="3294378" y="1610486"/>
                  </a:cubicBezTo>
                  <a:cubicBezTo>
                    <a:pt x="3297299" y="1612391"/>
                    <a:pt x="3301109" y="1621535"/>
                    <a:pt x="3303649" y="1624838"/>
                  </a:cubicBezTo>
                  <a:cubicBezTo>
                    <a:pt x="3304919" y="1623567"/>
                    <a:pt x="3307459" y="1622044"/>
                    <a:pt x="3308729" y="1620901"/>
                  </a:cubicBezTo>
                  <a:cubicBezTo>
                    <a:pt x="3313555" y="1626361"/>
                    <a:pt x="3334129" y="1659001"/>
                    <a:pt x="3340225" y="1633601"/>
                  </a:cubicBezTo>
                  <a:cubicBezTo>
                    <a:pt x="3347718" y="1635252"/>
                    <a:pt x="3355338" y="1637411"/>
                    <a:pt x="3362958" y="1638427"/>
                  </a:cubicBezTo>
                  <a:cubicBezTo>
                    <a:pt x="3357116" y="1651127"/>
                    <a:pt x="3366133" y="1659001"/>
                    <a:pt x="3378325" y="1655826"/>
                  </a:cubicBezTo>
                  <a:cubicBezTo>
                    <a:pt x="3380484" y="1663573"/>
                    <a:pt x="3385945" y="1679321"/>
                    <a:pt x="3395978" y="1678178"/>
                  </a:cubicBezTo>
                  <a:cubicBezTo>
                    <a:pt x="3399534" y="1678178"/>
                    <a:pt x="3400296" y="1670050"/>
                    <a:pt x="3402963" y="1669669"/>
                  </a:cubicBezTo>
                  <a:cubicBezTo>
                    <a:pt x="3412965" y="1668541"/>
                    <a:pt x="3423061" y="1668541"/>
                    <a:pt x="3433062" y="1669669"/>
                  </a:cubicBezTo>
                  <a:cubicBezTo>
                    <a:pt x="3442514" y="1670171"/>
                    <a:pt x="3451991" y="1669445"/>
                    <a:pt x="3461256" y="1667510"/>
                  </a:cubicBezTo>
                  <a:cubicBezTo>
                    <a:pt x="3470781" y="1666113"/>
                    <a:pt x="3470400" y="1657223"/>
                    <a:pt x="3483862" y="1665351"/>
                  </a:cubicBezTo>
                  <a:cubicBezTo>
                    <a:pt x="3490466" y="1669288"/>
                    <a:pt x="3496562" y="1681607"/>
                    <a:pt x="3501134" y="1687830"/>
                  </a:cubicBezTo>
                  <a:cubicBezTo>
                    <a:pt x="3484116" y="1689735"/>
                    <a:pt x="3465320" y="1681988"/>
                    <a:pt x="3448556" y="1685290"/>
                  </a:cubicBezTo>
                  <a:cubicBezTo>
                    <a:pt x="3431792" y="1688591"/>
                    <a:pt x="3421505" y="1696974"/>
                    <a:pt x="3402582" y="1695577"/>
                  </a:cubicBezTo>
                  <a:cubicBezTo>
                    <a:pt x="3384595" y="1694443"/>
                    <a:pt x="3366721" y="1691938"/>
                    <a:pt x="3349115" y="1688084"/>
                  </a:cubicBezTo>
                  <a:cubicBezTo>
                    <a:pt x="3313301" y="1679194"/>
                    <a:pt x="3245102" y="1644523"/>
                    <a:pt x="3233164" y="1606296"/>
                  </a:cubicBezTo>
                  <a:cubicBezTo>
                    <a:pt x="3220464" y="1608582"/>
                    <a:pt x="3203065" y="1622552"/>
                    <a:pt x="3219194" y="1634363"/>
                  </a:cubicBezTo>
                  <a:cubicBezTo>
                    <a:pt x="3198112" y="1645285"/>
                    <a:pt x="3204081" y="1648460"/>
                    <a:pt x="3222877" y="1662684"/>
                  </a:cubicBezTo>
                  <a:cubicBezTo>
                    <a:pt x="3213860" y="1676273"/>
                    <a:pt x="3222242" y="1685544"/>
                    <a:pt x="3236720" y="1690878"/>
                  </a:cubicBezTo>
                  <a:cubicBezTo>
                    <a:pt x="3231493" y="1697694"/>
                    <a:pt x="3230193" y="1706741"/>
                    <a:pt x="3233291" y="1714754"/>
                  </a:cubicBezTo>
                  <a:cubicBezTo>
                    <a:pt x="3245991" y="1710944"/>
                    <a:pt x="3249674" y="1729359"/>
                    <a:pt x="3263009" y="1728470"/>
                  </a:cubicBezTo>
                  <a:cubicBezTo>
                    <a:pt x="3264024" y="1724406"/>
                    <a:pt x="3267454" y="1722628"/>
                    <a:pt x="3268724" y="1719580"/>
                  </a:cubicBezTo>
                  <a:cubicBezTo>
                    <a:pt x="3278815" y="1731432"/>
                    <a:pt x="3290236" y="1742085"/>
                    <a:pt x="3302760" y="1751330"/>
                  </a:cubicBezTo>
                  <a:cubicBezTo>
                    <a:pt x="3313936" y="1756029"/>
                    <a:pt x="3326381" y="1746250"/>
                    <a:pt x="3336796" y="1740789"/>
                  </a:cubicBezTo>
                  <a:cubicBezTo>
                    <a:pt x="3336796" y="1740789"/>
                    <a:pt x="3346193" y="1741678"/>
                    <a:pt x="3347844" y="1740789"/>
                  </a:cubicBezTo>
                  <a:cubicBezTo>
                    <a:pt x="3349496" y="1739900"/>
                    <a:pt x="3347844" y="1732534"/>
                    <a:pt x="3353813" y="1731518"/>
                  </a:cubicBezTo>
                  <a:cubicBezTo>
                    <a:pt x="3365243" y="1729486"/>
                    <a:pt x="3374260" y="1743075"/>
                    <a:pt x="3385563" y="1739011"/>
                  </a:cubicBezTo>
                  <a:cubicBezTo>
                    <a:pt x="3390009" y="1737360"/>
                    <a:pt x="3391786" y="1725168"/>
                    <a:pt x="3399153" y="1723644"/>
                  </a:cubicBezTo>
                  <a:cubicBezTo>
                    <a:pt x="3411853" y="1720850"/>
                    <a:pt x="3422521" y="1738376"/>
                    <a:pt x="3431665" y="1744472"/>
                  </a:cubicBezTo>
                  <a:cubicBezTo>
                    <a:pt x="3440300" y="1727454"/>
                    <a:pt x="3475353" y="1733550"/>
                    <a:pt x="3490211" y="1731772"/>
                  </a:cubicBezTo>
                  <a:cubicBezTo>
                    <a:pt x="3477511" y="1734566"/>
                    <a:pt x="3481067" y="1748028"/>
                    <a:pt x="3491227" y="1751457"/>
                  </a:cubicBezTo>
                  <a:cubicBezTo>
                    <a:pt x="3492346" y="1750697"/>
                    <a:pt x="3492937" y="1749368"/>
                    <a:pt x="3492751" y="1748028"/>
                  </a:cubicBezTo>
                  <a:cubicBezTo>
                    <a:pt x="3497104" y="1749640"/>
                    <a:pt x="3501018" y="1752250"/>
                    <a:pt x="3504181" y="1755648"/>
                  </a:cubicBezTo>
                  <a:cubicBezTo>
                    <a:pt x="3498903" y="1757985"/>
                    <a:pt x="3494470" y="1761886"/>
                    <a:pt x="3491481" y="1766824"/>
                  </a:cubicBezTo>
                  <a:cubicBezTo>
                    <a:pt x="3477132" y="1764143"/>
                    <a:pt x="3462623" y="1762404"/>
                    <a:pt x="3448047" y="1761617"/>
                  </a:cubicBezTo>
                  <a:cubicBezTo>
                    <a:pt x="3420871" y="1761190"/>
                    <a:pt x="3393965" y="1767059"/>
                    <a:pt x="3369434" y="1778762"/>
                  </a:cubicBezTo>
                  <a:cubicBezTo>
                    <a:pt x="3356758" y="1786134"/>
                    <a:pt x="3342312" y="1789910"/>
                    <a:pt x="3327651" y="1789684"/>
                  </a:cubicBezTo>
                  <a:cubicBezTo>
                    <a:pt x="3311542" y="1789663"/>
                    <a:pt x="3295573" y="1786693"/>
                    <a:pt x="3280534" y="1780921"/>
                  </a:cubicBezTo>
                  <a:cubicBezTo>
                    <a:pt x="3268977" y="1776095"/>
                    <a:pt x="3248022" y="1750441"/>
                    <a:pt x="3235957" y="1767332"/>
                  </a:cubicBezTo>
                  <a:cubicBezTo>
                    <a:pt x="3227956" y="1778762"/>
                    <a:pt x="3246625" y="1781175"/>
                    <a:pt x="3252594" y="1789557"/>
                  </a:cubicBezTo>
                  <a:cubicBezTo>
                    <a:pt x="3254880" y="1792859"/>
                    <a:pt x="3247260" y="1796415"/>
                    <a:pt x="3251197" y="1800479"/>
                  </a:cubicBezTo>
                  <a:cubicBezTo>
                    <a:pt x="3255134" y="1804543"/>
                    <a:pt x="3259706" y="1805686"/>
                    <a:pt x="3265040" y="1808988"/>
                  </a:cubicBezTo>
                  <a:cubicBezTo>
                    <a:pt x="3268088" y="1810766"/>
                    <a:pt x="3273168" y="1807210"/>
                    <a:pt x="3276470" y="1808988"/>
                  </a:cubicBezTo>
                  <a:cubicBezTo>
                    <a:pt x="3282566" y="1813052"/>
                    <a:pt x="3281677" y="1821688"/>
                    <a:pt x="3285868" y="1825752"/>
                  </a:cubicBezTo>
                  <a:cubicBezTo>
                    <a:pt x="3290058" y="1829816"/>
                    <a:pt x="3301235" y="1838452"/>
                    <a:pt x="3307839" y="1833245"/>
                  </a:cubicBezTo>
                  <a:cubicBezTo>
                    <a:pt x="3315332" y="1842135"/>
                    <a:pt x="3324730" y="1839468"/>
                    <a:pt x="3334636" y="1838579"/>
                  </a:cubicBezTo>
                  <a:cubicBezTo>
                    <a:pt x="3321301" y="1850263"/>
                    <a:pt x="3338826" y="1855343"/>
                    <a:pt x="3350383" y="1854200"/>
                  </a:cubicBezTo>
                  <a:cubicBezTo>
                    <a:pt x="3346827" y="1875282"/>
                    <a:pt x="3382133" y="1868805"/>
                    <a:pt x="3393055" y="1866900"/>
                  </a:cubicBezTo>
                  <a:lnTo>
                    <a:pt x="3412359" y="1863090"/>
                  </a:lnTo>
                  <a:cubicBezTo>
                    <a:pt x="3422011" y="1856867"/>
                    <a:pt x="3416677" y="1848993"/>
                    <a:pt x="3420614" y="1838325"/>
                  </a:cubicBezTo>
                  <a:cubicBezTo>
                    <a:pt x="3428615" y="1840357"/>
                    <a:pt x="3435727" y="1849501"/>
                    <a:pt x="3444236" y="1849120"/>
                  </a:cubicBezTo>
                  <a:cubicBezTo>
                    <a:pt x="3448427" y="1849120"/>
                    <a:pt x="3454650" y="1842135"/>
                    <a:pt x="3456047" y="1842135"/>
                  </a:cubicBezTo>
                  <a:cubicBezTo>
                    <a:pt x="3458509" y="1842683"/>
                    <a:pt x="3460786" y="1843865"/>
                    <a:pt x="3462651" y="1845564"/>
                  </a:cubicBezTo>
                  <a:cubicBezTo>
                    <a:pt x="3464125" y="1850918"/>
                    <a:pt x="3462786" y="1856655"/>
                    <a:pt x="3459095" y="1860804"/>
                  </a:cubicBezTo>
                  <a:cubicBezTo>
                    <a:pt x="3452008" y="1861210"/>
                    <a:pt x="3445066" y="1862978"/>
                    <a:pt x="3438648" y="1866011"/>
                  </a:cubicBezTo>
                  <a:cubicBezTo>
                    <a:pt x="3423408" y="1872996"/>
                    <a:pt x="3413248" y="1881378"/>
                    <a:pt x="3401437" y="1886966"/>
                  </a:cubicBezTo>
                  <a:cubicBezTo>
                    <a:pt x="3398708" y="1885537"/>
                    <a:pt x="3395736" y="1884632"/>
                    <a:pt x="3392674" y="1884299"/>
                  </a:cubicBezTo>
                  <a:cubicBezTo>
                    <a:pt x="3392039" y="1884299"/>
                    <a:pt x="3383022" y="1890395"/>
                    <a:pt x="3382006" y="1890903"/>
                  </a:cubicBezTo>
                  <a:cubicBezTo>
                    <a:pt x="3376291" y="1893443"/>
                    <a:pt x="3375402" y="1886585"/>
                    <a:pt x="3371084" y="1893316"/>
                  </a:cubicBezTo>
                  <a:cubicBezTo>
                    <a:pt x="3368335" y="1893495"/>
                    <a:pt x="3365578" y="1893495"/>
                    <a:pt x="3362829" y="1893316"/>
                  </a:cubicBezTo>
                  <a:cubicBezTo>
                    <a:pt x="3337276" y="1890714"/>
                    <a:pt x="3312383" y="1883620"/>
                    <a:pt x="3289296" y="1872361"/>
                  </a:cubicBezTo>
                  <a:cubicBezTo>
                    <a:pt x="3264988" y="1858235"/>
                    <a:pt x="3242510" y="1841174"/>
                    <a:pt x="3222367" y="1821561"/>
                  </a:cubicBezTo>
                  <a:cubicBezTo>
                    <a:pt x="3208270" y="1808861"/>
                    <a:pt x="3194427" y="1796161"/>
                    <a:pt x="3181346" y="1781429"/>
                  </a:cubicBezTo>
                  <a:cubicBezTo>
                    <a:pt x="3174615" y="1774063"/>
                    <a:pt x="3162042" y="1755140"/>
                    <a:pt x="3150739" y="1755140"/>
                  </a:cubicBezTo>
                  <a:cubicBezTo>
                    <a:pt x="3139280" y="1757190"/>
                    <a:pt x="3130310" y="1766160"/>
                    <a:pt x="3128260" y="1777619"/>
                  </a:cubicBezTo>
                  <a:cubicBezTo>
                    <a:pt x="3130062" y="1785330"/>
                    <a:pt x="3133578" y="1792535"/>
                    <a:pt x="3138547" y="1798701"/>
                  </a:cubicBezTo>
                  <a:cubicBezTo>
                    <a:pt x="3144897" y="1808099"/>
                    <a:pt x="3142611" y="1813941"/>
                    <a:pt x="3144262" y="1823212"/>
                  </a:cubicBezTo>
                  <a:cubicBezTo>
                    <a:pt x="3145405" y="1829689"/>
                    <a:pt x="3138801" y="1829181"/>
                    <a:pt x="3141722" y="1835912"/>
                  </a:cubicBezTo>
                  <a:cubicBezTo>
                    <a:pt x="3144643" y="1842643"/>
                    <a:pt x="3154422" y="1843786"/>
                    <a:pt x="3159375" y="1845056"/>
                  </a:cubicBezTo>
                  <a:cubicBezTo>
                    <a:pt x="3158232" y="1861439"/>
                    <a:pt x="3166614" y="1867281"/>
                    <a:pt x="3174996" y="1879854"/>
                  </a:cubicBezTo>
                  <a:cubicBezTo>
                    <a:pt x="3179314" y="1886204"/>
                    <a:pt x="3172710" y="1888744"/>
                    <a:pt x="3181219" y="1893824"/>
                  </a:cubicBezTo>
                  <a:cubicBezTo>
                    <a:pt x="3186299" y="1896999"/>
                    <a:pt x="3198745" y="1893824"/>
                    <a:pt x="3205095" y="1893824"/>
                  </a:cubicBezTo>
                  <a:cubicBezTo>
                    <a:pt x="3203429" y="1902942"/>
                    <a:pt x="3198398" y="1911101"/>
                    <a:pt x="3190998" y="1916684"/>
                  </a:cubicBezTo>
                  <a:cubicBezTo>
                    <a:pt x="3187950" y="1919224"/>
                    <a:pt x="3184140" y="1912112"/>
                    <a:pt x="3178298" y="1919224"/>
                  </a:cubicBezTo>
                  <a:cubicBezTo>
                    <a:pt x="3175149" y="1923576"/>
                    <a:pt x="3174547" y="1929273"/>
                    <a:pt x="3176717" y="1934187"/>
                  </a:cubicBezTo>
                  <a:cubicBezTo>
                    <a:pt x="3178886" y="1939101"/>
                    <a:pt x="3183501" y="1942495"/>
                    <a:pt x="3188839" y="1943100"/>
                  </a:cubicBezTo>
                  <a:cubicBezTo>
                    <a:pt x="3198339" y="1941415"/>
                    <a:pt x="3207683" y="1938951"/>
                    <a:pt x="3216779" y="1935734"/>
                  </a:cubicBezTo>
                  <a:cubicBezTo>
                    <a:pt x="3231003" y="1932813"/>
                    <a:pt x="3248021" y="1930146"/>
                    <a:pt x="3258943" y="1942846"/>
                  </a:cubicBezTo>
                  <a:cubicBezTo>
                    <a:pt x="3238242" y="1958213"/>
                    <a:pt x="3265166" y="1977771"/>
                    <a:pt x="3264150" y="1955546"/>
                  </a:cubicBezTo>
                  <a:cubicBezTo>
                    <a:pt x="3282311" y="1961007"/>
                    <a:pt x="3283200" y="1967103"/>
                    <a:pt x="3300853" y="1964309"/>
                  </a:cubicBezTo>
                  <a:cubicBezTo>
                    <a:pt x="3309108" y="1962912"/>
                    <a:pt x="3318125" y="1957705"/>
                    <a:pt x="3324221" y="1964309"/>
                  </a:cubicBezTo>
                  <a:cubicBezTo>
                    <a:pt x="3307838" y="1963420"/>
                    <a:pt x="3294122" y="1966214"/>
                    <a:pt x="3300853" y="1979295"/>
                  </a:cubicBezTo>
                  <a:cubicBezTo>
                    <a:pt x="3320411" y="1977390"/>
                    <a:pt x="3337048" y="2007870"/>
                    <a:pt x="3356987" y="1996948"/>
                  </a:cubicBezTo>
                  <a:cubicBezTo>
                    <a:pt x="3364353" y="2014347"/>
                    <a:pt x="3371592" y="2007235"/>
                    <a:pt x="3383530" y="2007997"/>
                  </a:cubicBezTo>
                  <a:cubicBezTo>
                    <a:pt x="3366385" y="2013204"/>
                    <a:pt x="3348605" y="2018538"/>
                    <a:pt x="3332730" y="2012061"/>
                  </a:cubicBezTo>
                  <a:cubicBezTo>
                    <a:pt x="3320030" y="2006727"/>
                    <a:pt x="3311394" y="1992122"/>
                    <a:pt x="3297805" y="1986661"/>
                  </a:cubicBezTo>
                  <a:cubicBezTo>
                    <a:pt x="3280660" y="1980184"/>
                    <a:pt x="3258435" y="1986661"/>
                    <a:pt x="3240274" y="1982978"/>
                  </a:cubicBezTo>
                  <a:cubicBezTo>
                    <a:pt x="3204968" y="1976374"/>
                    <a:pt x="3182235" y="1953260"/>
                    <a:pt x="3156581" y="1929384"/>
                  </a:cubicBezTo>
                  <a:cubicBezTo>
                    <a:pt x="3148326" y="1921637"/>
                    <a:pt x="3129149" y="1895856"/>
                    <a:pt x="3117465" y="1893951"/>
                  </a:cubicBezTo>
                  <a:cubicBezTo>
                    <a:pt x="3103368" y="1891538"/>
                    <a:pt x="3103749" y="1906651"/>
                    <a:pt x="3087747" y="1911858"/>
                  </a:cubicBezTo>
                  <a:cubicBezTo>
                    <a:pt x="3088763" y="1919986"/>
                    <a:pt x="3094859" y="1921637"/>
                    <a:pt x="3098161" y="1929003"/>
                  </a:cubicBezTo>
                  <a:cubicBezTo>
                    <a:pt x="3101464" y="1936369"/>
                    <a:pt x="3094605" y="1943862"/>
                    <a:pt x="3106670" y="1949958"/>
                  </a:cubicBezTo>
                  <a:cubicBezTo>
                    <a:pt x="3088382" y="1965833"/>
                    <a:pt x="3106670" y="1966595"/>
                    <a:pt x="3115560" y="1974596"/>
                  </a:cubicBezTo>
                  <a:cubicBezTo>
                    <a:pt x="3130165" y="1988058"/>
                    <a:pt x="3128260" y="1998218"/>
                    <a:pt x="3152136" y="2001266"/>
                  </a:cubicBezTo>
                  <a:cubicBezTo>
                    <a:pt x="3150015" y="2004573"/>
                    <a:pt x="3149545" y="2008677"/>
                    <a:pt x="3150861" y="2012378"/>
                  </a:cubicBezTo>
                  <a:cubicBezTo>
                    <a:pt x="3152178" y="2016080"/>
                    <a:pt x="3155134" y="2018964"/>
                    <a:pt x="3158867" y="2020189"/>
                  </a:cubicBezTo>
                  <a:cubicBezTo>
                    <a:pt x="3146167" y="2032889"/>
                    <a:pt x="3157597" y="2039366"/>
                    <a:pt x="3166741" y="2042668"/>
                  </a:cubicBezTo>
                  <a:cubicBezTo>
                    <a:pt x="3169281" y="2043557"/>
                    <a:pt x="3173218" y="2037080"/>
                    <a:pt x="3176901" y="2037715"/>
                  </a:cubicBezTo>
                  <a:cubicBezTo>
                    <a:pt x="3180585" y="2038350"/>
                    <a:pt x="3180330" y="2042795"/>
                    <a:pt x="3182108" y="2042922"/>
                  </a:cubicBezTo>
                  <a:cubicBezTo>
                    <a:pt x="3183886" y="2043049"/>
                    <a:pt x="3189982" y="2047367"/>
                    <a:pt x="3192649" y="2047875"/>
                  </a:cubicBezTo>
                  <a:cubicBezTo>
                    <a:pt x="3195317" y="2048383"/>
                    <a:pt x="3211826" y="2041271"/>
                    <a:pt x="3215636" y="2041017"/>
                  </a:cubicBezTo>
                  <a:cubicBezTo>
                    <a:pt x="3226553" y="2040480"/>
                    <a:pt x="3237496" y="2041119"/>
                    <a:pt x="3248276" y="2042922"/>
                  </a:cubicBezTo>
                  <a:cubicBezTo>
                    <a:pt x="3235576" y="2044700"/>
                    <a:pt x="3234179" y="2059940"/>
                    <a:pt x="3248276" y="2058924"/>
                  </a:cubicBezTo>
                  <a:cubicBezTo>
                    <a:pt x="3248276" y="2068322"/>
                    <a:pt x="3275962" y="2086102"/>
                    <a:pt x="3284979" y="2088261"/>
                  </a:cubicBezTo>
                  <a:cubicBezTo>
                    <a:pt x="3283336" y="2082281"/>
                    <a:pt x="3282272" y="2076157"/>
                    <a:pt x="3281804" y="2069973"/>
                  </a:cubicBezTo>
                  <a:cubicBezTo>
                    <a:pt x="3293488" y="2063115"/>
                    <a:pt x="3301362" y="2076323"/>
                    <a:pt x="3311521" y="2072259"/>
                  </a:cubicBezTo>
                  <a:cubicBezTo>
                    <a:pt x="3317363" y="2089658"/>
                    <a:pt x="3355971" y="2075434"/>
                    <a:pt x="3338954" y="2100707"/>
                  </a:cubicBezTo>
                  <a:cubicBezTo>
                    <a:pt x="3328158" y="2092198"/>
                    <a:pt x="3304537" y="2103882"/>
                    <a:pt x="3292090" y="2109597"/>
                  </a:cubicBezTo>
                  <a:cubicBezTo>
                    <a:pt x="3292918" y="2110827"/>
                    <a:pt x="3293808" y="2112014"/>
                    <a:pt x="3294757" y="2113153"/>
                  </a:cubicBezTo>
                  <a:cubicBezTo>
                    <a:pt x="3284928" y="2112639"/>
                    <a:pt x="3275111" y="2114377"/>
                    <a:pt x="3266055" y="2118233"/>
                  </a:cubicBezTo>
                  <a:cubicBezTo>
                    <a:pt x="3266055" y="2096770"/>
                    <a:pt x="3259197" y="2090928"/>
                    <a:pt x="3239893" y="2100961"/>
                  </a:cubicBezTo>
                  <a:cubicBezTo>
                    <a:pt x="3243449" y="2057527"/>
                    <a:pt x="3204206" y="2098167"/>
                    <a:pt x="3234305" y="2104771"/>
                  </a:cubicBezTo>
                  <a:cubicBezTo>
                    <a:pt x="3226566" y="2111642"/>
                    <a:pt x="3225002" y="2123133"/>
                    <a:pt x="3230622" y="2131822"/>
                  </a:cubicBezTo>
                  <a:lnTo>
                    <a:pt x="3230622" y="2131822"/>
                  </a:lnTo>
                  <a:cubicBezTo>
                    <a:pt x="3213604" y="2131822"/>
                    <a:pt x="3198745" y="2142109"/>
                    <a:pt x="3182870" y="2145538"/>
                  </a:cubicBezTo>
                  <a:cubicBezTo>
                    <a:pt x="3175633" y="2146948"/>
                    <a:pt x="3168217" y="2147205"/>
                    <a:pt x="3160899" y="2146300"/>
                  </a:cubicBezTo>
                  <a:cubicBezTo>
                    <a:pt x="3162444" y="2145020"/>
                    <a:pt x="3164152" y="2143952"/>
                    <a:pt x="3165979" y="2143125"/>
                  </a:cubicBezTo>
                  <a:cubicBezTo>
                    <a:pt x="3159883" y="2132203"/>
                    <a:pt x="3141468" y="2132203"/>
                    <a:pt x="3117084" y="2137029"/>
                  </a:cubicBezTo>
                  <a:cubicBezTo>
                    <a:pt x="3097475" y="2131358"/>
                    <a:pt x="3079088" y="2122100"/>
                    <a:pt x="3062855" y="2109724"/>
                  </a:cubicBezTo>
                  <a:cubicBezTo>
                    <a:pt x="3103495" y="2093722"/>
                    <a:pt x="3149469" y="2078990"/>
                    <a:pt x="3135118" y="2051431"/>
                  </a:cubicBezTo>
                  <a:cubicBezTo>
                    <a:pt x="3097897" y="2060121"/>
                    <a:pt x="3060256" y="2066903"/>
                    <a:pt x="3022342" y="2071751"/>
                  </a:cubicBezTo>
                  <a:cubicBezTo>
                    <a:pt x="3015863" y="2065241"/>
                    <a:pt x="3008460" y="2059720"/>
                    <a:pt x="3000371" y="2055368"/>
                  </a:cubicBezTo>
                  <a:cubicBezTo>
                    <a:pt x="2976368" y="2042668"/>
                    <a:pt x="2979035" y="2059178"/>
                    <a:pt x="2985004" y="2075434"/>
                  </a:cubicBezTo>
                  <a:cubicBezTo>
                    <a:pt x="2934204" y="2078990"/>
                    <a:pt x="2888357" y="2075434"/>
                    <a:pt x="2884166" y="2051939"/>
                  </a:cubicBezTo>
                  <a:cubicBezTo>
                    <a:pt x="2906264" y="2039239"/>
                    <a:pt x="2931283" y="2037715"/>
                    <a:pt x="2949444" y="2056765"/>
                  </a:cubicBezTo>
                  <a:cubicBezTo>
                    <a:pt x="2953000" y="2048256"/>
                    <a:pt x="2970399" y="2036826"/>
                    <a:pt x="2974209" y="2029714"/>
                  </a:cubicBezTo>
                  <a:cubicBezTo>
                    <a:pt x="2994529" y="2052574"/>
                    <a:pt x="3023866" y="2062607"/>
                    <a:pt x="3025644" y="2026539"/>
                  </a:cubicBezTo>
                  <a:cubicBezTo>
                    <a:pt x="3033010" y="2026539"/>
                    <a:pt x="3042027" y="2024761"/>
                    <a:pt x="3049393" y="2025015"/>
                  </a:cubicBezTo>
                  <a:cubicBezTo>
                    <a:pt x="3041392" y="2003552"/>
                    <a:pt x="3052822" y="1986915"/>
                    <a:pt x="3074793" y="1980311"/>
                  </a:cubicBezTo>
                  <a:cubicBezTo>
                    <a:pt x="3062093" y="1938909"/>
                    <a:pt x="3015103" y="1987423"/>
                    <a:pt x="2984242" y="1990344"/>
                  </a:cubicBezTo>
                  <a:cubicBezTo>
                    <a:pt x="2948809" y="1993773"/>
                    <a:pt x="2914392" y="1974088"/>
                    <a:pt x="2878832" y="1974215"/>
                  </a:cubicBezTo>
                  <a:cubicBezTo>
                    <a:pt x="2904232" y="1931797"/>
                    <a:pt x="2912233" y="1937258"/>
                    <a:pt x="2959350" y="1934083"/>
                  </a:cubicBezTo>
                  <a:cubicBezTo>
                    <a:pt x="2952365" y="1914144"/>
                    <a:pt x="2956683" y="1895983"/>
                    <a:pt x="2959350" y="1874901"/>
                  </a:cubicBezTo>
                  <a:cubicBezTo>
                    <a:pt x="2987290" y="1878457"/>
                    <a:pt x="3012309" y="1869059"/>
                    <a:pt x="2999609" y="1839976"/>
                  </a:cubicBezTo>
                  <a:cubicBezTo>
                    <a:pt x="3008118" y="1834388"/>
                    <a:pt x="3013452" y="1823847"/>
                    <a:pt x="3018913" y="1819402"/>
                  </a:cubicBezTo>
                  <a:cubicBezTo>
                    <a:pt x="2994783" y="1820926"/>
                    <a:pt x="2966843" y="1826641"/>
                    <a:pt x="2962906" y="1799082"/>
                  </a:cubicBezTo>
                  <a:cubicBezTo>
                    <a:pt x="2950206" y="1810131"/>
                    <a:pt x="2940681" y="1830070"/>
                    <a:pt x="2919091" y="1829435"/>
                  </a:cubicBezTo>
                  <a:cubicBezTo>
                    <a:pt x="2919853" y="1866773"/>
                    <a:pt x="2874387" y="1862582"/>
                    <a:pt x="2848098" y="1867535"/>
                  </a:cubicBezTo>
                  <a:cubicBezTo>
                    <a:pt x="2857369" y="1856740"/>
                    <a:pt x="2856988" y="1839341"/>
                    <a:pt x="2862068" y="1828673"/>
                  </a:cubicBezTo>
                  <a:cubicBezTo>
                    <a:pt x="2857369" y="1827403"/>
                    <a:pt x="2852797" y="1828673"/>
                    <a:pt x="2847971" y="1827149"/>
                  </a:cubicBezTo>
                  <a:cubicBezTo>
                    <a:pt x="2851109" y="1817351"/>
                    <a:pt x="2854972" y="1807799"/>
                    <a:pt x="2859528" y="1798574"/>
                  </a:cubicBezTo>
                  <a:cubicBezTo>
                    <a:pt x="2912487" y="1807718"/>
                    <a:pt x="2942967" y="1750949"/>
                    <a:pt x="2978654" y="1722374"/>
                  </a:cubicBezTo>
                  <a:cubicBezTo>
                    <a:pt x="2935982" y="1692275"/>
                    <a:pt x="2987036" y="1684274"/>
                    <a:pt x="2988687" y="1652270"/>
                  </a:cubicBezTo>
                  <a:cubicBezTo>
                    <a:pt x="2962144" y="1665732"/>
                    <a:pt x="2921123" y="1664970"/>
                    <a:pt x="2913249" y="1695958"/>
                  </a:cubicBezTo>
                  <a:cubicBezTo>
                    <a:pt x="2908169" y="1695958"/>
                    <a:pt x="2908677" y="1687957"/>
                    <a:pt x="2903216" y="1686687"/>
                  </a:cubicBezTo>
                  <a:cubicBezTo>
                    <a:pt x="2896075" y="1693387"/>
                    <a:pt x="2887710" y="1698648"/>
                    <a:pt x="2878578" y="1702181"/>
                  </a:cubicBezTo>
                  <a:cubicBezTo>
                    <a:pt x="2880409" y="1693318"/>
                    <a:pt x="2878621" y="1684091"/>
                    <a:pt x="2873612" y="1676554"/>
                  </a:cubicBezTo>
                  <a:cubicBezTo>
                    <a:pt x="2868603" y="1669017"/>
                    <a:pt x="2860788" y="1663794"/>
                    <a:pt x="2851908" y="1662049"/>
                  </a:cubicBezTo>
                  <a:cubicBezTo>
                    <a:pt x="2856226" y="1660525"/>
                    <a:pt x="2864608" y="1654048"/>
                    <a:pt x="2871085" y="1652143"/>
                  </a:cubicBezTo>
                  <a:cubicBezTo>
                    <a:pt x="2863719" y="1646428"/>
                    <a:pt x="2858385" y="1632204"/>
                    <a:pt x="2853305" y="1627632"/>
                  </a:cubicBezTo>
                  <a:cubicBezTo>
                    <a:pt x="2878705" y="1610741"/>
                    <a:pt x="2949063" y="1625600"/>
                    <a:pt x="2937760" y="1577975"/>
                  </a:cubicBezTo>
                  <a:cubicBezTo>
                    <a:pt x="2905629" y="1573403"/>
                    <a:pt x="2821809" y="1579753"/>
                    <a:pt x="2876419" y="1527810"/>
                  </a:cubicBezTo>
                  <a:cubicBezTo>
                    <a:pt x="2861476" y="1520433"/>
                    <a:pt x="2844683" y="1517649"/>
                    <a:pt x="2828159" y="1519809"/>
                  </a:cubicBezTo>
                  <a:cubicBezTo>
                    <a:pt x="2832858" y="1494409"/>
                    <a:pt x="2840859" y="1447673"/>
                    <a:pt x="2836795" y="1420241"/>
                  </a:cubicBezTo>
                  <a:cubicBezTo>
                    <a:pt x="2827143" y="1423543"/>
                    <a:pt x="2806569" y="1418844"/>
                    <a:pt x="2801235" y="1420241"/>
                  </a:cubicBezTo>
                  <a:cubicBezTo>
                    <a:pt x="2810645" y="1403598"/>
                    <a:pt x="2814221" y="1384287"/>
                    <a:pt x="2811395" y="1365377"/>
                  </a:cubicBezTo>
                  <a:cubicBezTo>
                    <a:pt x="2798047" y="1381727"/>
                    <a:pt x="2786388" y="1399385"/>
                    <a:pt x="2776597" y="1418082"/>
                  </a:cubicBezTo>
                  <a:cubicBezTo>
                    <a:pt x="2773168" y="1406779"/>
                    <a:pt x="2779137" y="1347470"/>
                    <a:pt x="2771136" y="1343660"/>
                  </a:cubicBezTo>
                  <a:cubicBezTo>
                    <a:pt x="2763135" y="1339851"/>
                    <a:pt x="2745101" y="1372743"/>
                    <a:pt x="2741799" y="1377696"/>
                  </a:cubicBezTo>
                  <a:cubicBezTo>
                    <a:pt x="2734316" y="1385944"/>
                    <a:pt x="2727993" y="1395173"/>
                    <a:pt x="2723003" y="1405128"/>
                  </a:cubicBezTo>
                  <a:cubicBezTo>
                    <a:pt x="2720336" y="1414780"/>
                    <a:pt x="2723892" y="1414018"/>
                    <a:pt x="2724400" y="1421892"/>
                  </a:cubicBezTo>
                  <a:cubicBezTo>
                    <a:pt x="2725162" y="1432687"/>
                    <a:pt x="2728718" y="1434592"/>
                    <a:pt x="2721098" y="1445006"/>
                  </a:cubicBezTo>
                  <a:cubicBezTo>
                    <a:pt x="2721098" y="1445006"/>
                    <a:pt x="2701794" y="1459103"/>
                    <a:pt x="2703953" y="1459865"/>
                  </a:cubicBezTo>
                  <a:cubicBezTo>
                    <a:pt x="2687443" y="1453896"/>
                    <a:pt x="2688205" y="1471803"/>
                    <a:pt x="2677156" y="1474216"/>
                  </a:cubicBezTo>
                  <a:cubicBezTo>
                    <a:pt x="2670679" y="1475486"/>
                    <a:pt x="2662170" y="1467739"/>
                    <a:pt x="2655312" y="1467612"/>
                  </a:cubicBezTo>
                  <a:cubicBezTo>
                    <a:pt x="2654677" y="1467612"/>
                    <a:pt x="2645660" y="1473708"/>
                    <a:pt x="2644644" y="1474089"/>
                  </a:cubicBezTo>
                  <a:cubicBezTo>
                    <a:pt x="2638421" y="1477010"/>
                    <a:pt x="2638040" y="1468374"/>
                    <a:pt x="2632706" y="1478280"/>
                  </a:cubicBezTo>
                  <a:cubicBezTo>
                    <a:pt x="2630813" y="1484876"/>
                    <a:pt x="2632130" y="1491978"/>
                    <a:pt x="2636262" y="1497457"/>
                  </a:cubicBezTo>
                  <a:cubicBezTo>
                    <a:pt x="2644136" y="1504823"/>
                    <a:pt x="2656328" y="1498473"/>
                    <a:pt x="2665218" y="1505966"/>
                  </a:cubicBezTo>
                  <a:cubicBezTo>
                    <a:pt x="2629023" y="1528953"/>
                    <a:pt x="2688713" y="1540256"/>
                    <a:pt x="2695444" y="1547876"/>
                  </a:cubicBezTo>
                  <a:cubicBezTo>
                    <a:pt x="2675886" y="1544701"/>
                    <a:pt x="2680966" y="1547876"/>
                    <a:pt x="2666234" y="1557147"/>
                  </a:cubicBezTo>
                  <a:cubicBezTo>
                    <a:pt x="2655566" y="1563751"/>
                    <a:pt x="2639564" y="1558671"/>
                    <a:pt x="2625340" y="1552956"/>
                  </a:cubicBezTo>
                  <a:cubicBezTo>
                    <a:pt x="2615307" y="1548892"/>
                    <a:pt x="2550791" y="1535557"/>
                    <a:pt x="2563999" y="1560957"/>
                  </a:cubicBezTo>
                  <a:cubicBezTo>
                    <a:pt x="2583557" y="1559179"/>
                    <a:pt x="2600194" y="1589659"/>
                    <a:pt x="2620133" y="1578737"/>
                  </a:cubicBezTo>
                  <a:cubicBezTo>
                    <a:pt x="2628388" y="1598295"/>
                    <a:pt x="2636389" y="1586865"/>
                    <a:pt x="2651248" y="1590421"/>
                  </a:cubicBezTo>
                  <a:cubicBezTo>
                    <a:pt x="2666107" y="1593977"/>
                    <a:pt x="2673219" y="1609852"/>
                    <a:pt x="2686808" y="1614551"/>
                  </a:cubicBezTo>
                  <a:cubicBezTo>
                    <a:pt x="2671187" y="1616202"/>
                    <a:pt x="2645787" y="1620393"/>
                    <a:pt x="2633976" y="1630553"/>
                  </a:cubicBezTo>
                  <a:cubicBezTo>
                    <a:pt x="2646676" y="1639697"/>
                    <a:pt x="2660392" y="1630553"/>
                    <a:pt x="2653788" y="1653921"/>
                  </a:cubicBezTo>
                  <a:cubicBezTo>
                    <a:pt x="2651248" y="1663065"/>
                    <a:pt x="2641088" y="1669034"/>
                    <a:pt x="2639691" y="1679321"/>
                  </a:cubicBezTo>
                  <a:cubicBezTo>
                    <a:pt x="2657725" y="1677162"/>
                    <a:pt x="2644771" y="1694815"/>
                    <a:pt x="2647946" y="1703959"/>
                  </a:cubicBezTo>
                  <a:cubicBezTo>
                    <a:pt x="2656201" y="1727327"/>
                    <a:pt x="2703953" y="1741170"/>
                    <a:pt x="2722876" y="1740662"/>
                  </a:cubicBezTo>
                  <a:cubicBezTo>
                    <a:pt x="2707636" y="1754505"/>
                    <a:pt x="2710176" y="1749806"/>
                    <a:pt x="2692650" y="1746504"/>
                  </a:cubicBezTo>
                  <a:cubicBezTo>
                    <a:pt x="2679950" y="1744345"/>
                    <a:pt x="2659249" y="1749425"/>
                    <a:pt x="2648200" y="1744472"/>
                  </a:cubicBezTo>
                  <a:cubicBezTo>
                    <a:pt x="2644771" y="1742948"/>
                    <a:pt x="2615688" y="1706372"/>
                    <a:pt x="2619879" y="1735455"/>
                  </a:cubicBezTo>
                  <a:cubicBezTo>
                    <a:pt x="2613585" y="1735055"/>
                    <a:pt x="2607562" y="1732752"/>
                    <a:pt x="2602607" y="1728851"/>
                  </a:cubicBezTo>
                  <a:cubicBezTo>
                    <a:pt x="2598416" y="1724660"/>
                    <a:pt x="2601718" y="1717421"/>
                    <a:pt x="2598543" y="1714500"/>
                  </a:cubicBezTo>
                  <a:cubicBezTo>
                    <a:pt x="2595368" y="1711578"/>
                    <a:pt x="2590415" y="1712214"/>
                    <a:pt x="2587240" y="1709801"/>
                  </a:cubicBezTo>
                  <a:cubicBezTo>
                    <a:pt x="2572055" y="1694248"/>
                    <a:pt x="2548474" y="1690481"/>
                    <a:pt x="2529200" y="1700530"/>
                  </a:cubicBezTo>
                  <a:cubicBezTo>
                    <a:pt x="2529200" y="1679067"/>
                    <a:pt x="2522343" y="1673225"/>
                    <a:pt x="2503038" y="1683258"/>
                  </a:cubicBezTo>
                  <a:cubicBezTo>
                    <a:pt x="2506594" y="1639824"/>
                    <a:pt x="2467351" y="1680464"/>
                    <a:pt x="2497450" y="1687068"/>
                  </a:cubicBezTo>
                  <a:cubicBezTo>
                    <a:pt x="2489680" y="1693868"/>
                    <a:pt x="2488108" y="1705355"/>
                    <a:pt x="2493768" y="1713992"/>
                  </a:cubicBezTo>
                  <a:cubicBezTo>
                    <a:pt x="2496181" y="1718818"/>
                    <a:pt x="2503928" y="1720088"/>
                    <a:pt x="2506468" y="1724787"/>
                  </a:cubicBezTo>
                  <a:cubicBezTo>
                    <a:pt x="2509007" y="1729486"/>
                    <a:pt x="2506468" y="1732788"/>
                    <a:pt x="2508246" y="1735455"/>
                  </a:cubicBezTo>
                  <a:cubicBezTo>
                    <a:pt x="2510024" y="1738122"/>
                    <a:pt x="2508246" y="1743837"/>
                    <a:pt x="2511294" y="1748155"/>
                  </a:cubicBezTo>
                  <a:cubicBezTo>
                    <a:pt x="2514342" y="1752473"/>
                    <a:pt x="2529963" y="1752092"/>
                    <a:pt x="2525899" y="1763776"/>
                  </a:cubicBezTo>
                  <a:cubicBezTo>
                    <a:pt x="2523613" y="1770126"/>
                    <a:pt x="2508881" y="1766951"/>
                    <a:pt x="2503800" y="1774317"/>
                  </a:cubicBezTo>
                  <a:cubicBezTo>
                    <a:pt x="2511928" y="1781556"/>
                    <a:pt x="2519929" y="1789303"/>
                    <a:pt x="2527549" y="1797177"/>
                  </a:cubicBezTo>
                  <a:cubicBezTo>
                    <a:pt x="2525298" y="1804129"/>
                    <a:pt x="2520161" y="1809775"/>
                    <a:pt x="2513452" y="1812671"/>
                  </a:cubicBezTo>
                  <a:cubicBezTo>
                    <a:pt x="2500752" y="1796669"/>
                    <a:pt x="2503673" y="1778889"/>
                    <a:pt x="2483861" y="1789176"/>
                  </a:cubicBezTo>
                  <a:cubicBezTo>
                    <a:pt x="2472177" y="1795399"/>
                    <a:pt x="2469510" y="1810766"/>
                    <a:pt x="2458461" y="1815846"/>
                  </a:cubicBezTo>
                  <a:cubicBezTo>
                    <a:pt x="2463909" y="1818487"/>
                    <a:pt x="2468886" y="1822005"/>
                    <a:pt x="2473193" y="1826260"/>
                  </a:cubicBezTo>
                  <a:cubicBezTo>
                    <a:pt x="2473167" y="1829902"/>
                    <a:pt x="2472697" y="1833527"/>
                    <a:pt x="2471796" y="1837055"/>
                  </a:cubicBezTo>
                  <a:cubicBezTo>
                    <a:pt x="2467732" y="1837055"/>
                    <a:pt x="2465446" y="1840484"/>
                    <a:pt x="2461636" y="1841119"/>
                  </a:cubicBezTo>
                  <a:cubicBezTo>
                    <a:pt x="2464938" y="1843786"/>
                    <a:pt x="2467224" y="1850263"/>
                    <a:pt x="2470653" y="1853057"/>
                  </a:cubicBezTo>
                  <a:cubicBezTo>
                    <a:pt x="2464176" y="1860550"/>
                    <a:pt x="2448682" y="1861693"/>
                    <a:pt x="2450968" y="1874139"/>
                  </a:cubicBezTo>
                  <a:cubicBezTo>
                    <a:pt x="2452746" y="1883918"/>
                    <a:pt x="2474590" y="1886839"/>
                    <a:pt x="2481829" y="1890268"/>
                  </a:cubicBezTo>
                  <a:cubicBezTo>
                    <a:pt x="2454270" y="1901825"/>
                    <a:pt x="2494529" y="1916430"/>
                    <a:pt x="2505070" y="1918081"/>
                  </a:cubicBezTo>
                  <a:cubicBezTo>
                    <a:pt x="2507991" y="1931924"/>
                    <a:pt x="2534407" y="1967484"/>
                    <a:pt x="2550663" y="1956181"/>
                  </a:cubicBezTo>
                  <a:cubicBezTo>
                    <a:pt x="2556886" y="2001012"/>
                    <a:pt x="2461763" y="1939290"/>
                    <a:pt x="2453762" y="1930781"/>
                  </a:cubicBezTo>
                  <a:cubicBezTo>
                    <a:pt x="2445761" y="1922273"/>
                    <a:pt x="2440173" y="1918081"/>
                    <a:pt x="2432553" y="1911731"/>
                  </a:cubicBezTo>
                  <a:cubicBezTo>
                    <a:pt x="2427981" y="1907921"/>
                    <a:pt x="2421885" y="1905508"/>
                    <a:pt x="2417440" y="1901317"/>
                  </a:cubicBezTo>
                  <a:cubicBezTo>
                    <a:pt x="2415662" y="1899539"/>
                    <a:pt x="2416805" y="1892935"/>
                    <a:pt x="2416043" y="1892427"/>
                  </a:cubicBezTo>
                  <a:cubicBezTo>
                    <a:pt x="2403343" y="1885061"/>
                    <a:pt x="2385055" y="1896999"/>
                    <a:pt x="2403343" y="1908429"/>
                  </a:cubicBezTo>
                  <a:cubicBezTo>
                    <a:pt x="2390643" y="1929638"/>
                    <a:pt x="2399406" y="1931670"/>
                    <a:pt x="2409312" y="1945132"/>
                  </a:cubicBezTo>
                  <a:cubicBezTo>
                    <a:pt x="2413757" y="1951228"/>
                    <a:pt x="2415281" y="1961769"/>
                    <a:pt x="2424298" y="1963166"/>
                  </a:cubicBezTo>
                  <a:cubicBezTo>
                    <a:pt x="2414138" y="1975866"/>
                    <a:pt x="2421885" y="1975866"/>
                    <a:pt x="2428616" y="1982343"/>
                  </a:cubicBezTo>
                  <a:cubicBezTo>
                    <a:pt x="2430902" y="1984629"/>
                    <a:pt x="2437252" y="1983486"/>
                    <a:pt x="2440173" y="1985518"/>
                  </a:cubicBezTo>
                  <a:cubicBezTo>
                    <a:pt x="2443094" y="1987550"/>
                    <a:pt x="2447031" y="1996567"/>
                    <a:pt x="2449444" y="1999742"/>
                  </a:cubicBezTo>
                  <a:cubicBezTo>
                    <a:pt x="2450714" y="1998472"/>
                    <a:pt x="2453254" y="1996948"/>
                    <a:pt x="2454524" y="1995932"/>
                  </a:cubicBezTo>
                  <a:cubicBezTo>
                    <a:pt x="2459350" y="2001266"/>
                    <a:pt x="2479924" y="2034032"/>
                    <a:pt x="2486020" y="2008632"/>
                  </a:cubicBezTo>
                  <a:cubicBezTo>
                    <a:pt x="2493513" y="2010283"/>
                    <a:pt x="2501133" y="2012315"/>
                    <a:pt x="2508753" y="2013458"/>
                  </a:cubicBezTo>
                  <a:cubicBezTo>
                    <a:pt x="2502911" y="2025523"/>
                    <a:pt x="2511928" y="2033905"/>
                    <a:pt x="2524120" y="2030730"/>
                  </a:cubicBezTo>
                  <a:cubicBezTo>
                    <a:pt x="2526279" y="2038604"/>
                    <a:pt x="2531740" y="2054225"/>
                    <a:pt x="2541773" y="2053082"/>
                  </a:cubicBezTo>
                  <a:cubicBezTo>
                    <a:pt x="2545329" y="2053082"/>
                    <a:pt x="2546091" y="2045081"/>
                    <a:pt x="2548758" y="2044573"/>
                  </a:cubicBezTo>
                  <a:cubicBezTo>
                    <a:pt x="2558783" y="2043661"/>
                    <a:pt x="2568879" y="2043874"/>
                    <a:pt x="2578857" y="2045208"/>
                  </a:cubicBezTo>
                  <a:cubicBezTo>
                    <a:pt x="2588308" y="2045646"/>
                    <a:pt x="2597777" y="2044921"/>
                    <a:pt x="2607051" y="2043049"/>
                  </a:cubicBezTo>
                  <a:cubicBezTo>
                    <a:pt x="2616576" y="2041652"/>
                    <a:pt x="2616195" y="2032762"/>
                    <a:pt x="2629657" y="2040890"/>
                  </a:cubicBezTo>
                  <a:cubicBezTo>
                    <a:pt x="2636261" y="2044827"/>
                    <a:pt x="2642357" y="2057146"/>
                    <a:pt x="2646929" y="2063369"/>
                  </a:cubicBezTo>
                  <a:cubicBezTo>
                    <a:pt x="2629911" y="2065274"/>
                    <a:pt x="2611115" y="2057400"/>
                    <a:pt x="2594351" y="2060829"/>
                  </a:cubicBezTo>
                  <a:cubicBezTo>
                    <a:pt x="2577587" y="2064258"/>
                    <a:pt x="2567300" y="2072513"/>
                    <a:pt x="2548377" y="2070989"/>
                  </a:cubicBezTo>
                  <a:cubicBezTo>
                    <a:pt x="2530384" y="2069918"/>
                    <a:pt x="2512505" y="2067413"/>
                    <a:pt x="2494910" y="2063496"/>
                  </a:cubicBezTo>
                  <a:cubicBezTo>
                    <a:pt x="2459096" y="2054733"/>
                    <a:pt x="2390897" y="2019935"/>
                    <a:pt x="2378959" y="1981708"/>
                  </a:cubicBezTo>
                  <a:cubicBezTo>
                    <a:pt x="2366259" y="1983994"/>
                    <a:pt x="2348860" y="1998091"/>
                    <a:pt x="2364989" y="2009775"/>
                  </a:cubicBezTo>
                  <a:cubicBezTo>
                    <a:pt x="2343907" y="2020824"/>
                    <a:pt x="2349876" y="2023999"/>
                    <a:pt x="2368672" y="2038223"/>
                  </a:cubicBezTo>
                  <a:cubicBezTo>
                    <a:pt x="2359655" y="2051685"/>
                    <a:pt x="2368672" y="2060956"/>
                    <a:pt x="2382515" y="2066417"/>
                  </a:cubicBezTo>
                  <a:cubicBezTo>
                    <a:pt x="2377288" y="2073234"/>
                    <a:pt x="2375988" y="2082281"/>
                    <a:pt x="2379086" y="2090293"/>
                  </a:cubicBezTo>
                  <a:cubicBezTo>
                    <a:pt x="2391786" y="2086483"/>
                    <a:pt x="2395468" y="2104771"/>
                    <a:pt x="2408804" y="2103883"/>
                  </a:cubicBezTo>
                  <a:cubicBezTo>
                    <a:pt x="2409820" y="2099818"/>
                    <a:pt x="2413249" y="2098040"/>
                    <a:pt x="2414518" y="2095120"/>
                  </a:cubicBezTo>
                  <a:cubicBezTo>
                    <a:pt x="2424381" y="2106884"/>
                    <a:pt x="2435546" y="2117492"/>
                    <a:pt x="2447798" y="2126742"/>
                  </a:cubicBezTo>
                  <a:cubicBezTo>
                    <a:pt x="2458974" y="2131568"/>
                    <a:pt x="2471420" y="2121662"/>
                    <a:pt x="2481834" y="2116201"/>
                  </a:cubicBezTo>
                  <a:cubicBezTo>
                    <a:pt x="2485514" y="2116415"/>
                    <a:pt x="2489203" y="2116415"/>
                    <a:pt x="2492883" y="2116201"/>
                  </a:cubicBezTo>
                  <a:cubicBezTo>
                    <a:pt x="2496058" y="2115312"/>
                    <a:pt x="2492883" y="2107946"/>
                    <a:pt x="2498852" y="2106930"/>
                  </a:cubicBezTo>
                  <a:cubicBezTo>
                    <a:pt x="2510282" y="2104898"/>
                    <a:pt x="2519299" y="2118614"/>
                    <a:pt x="2530602" y="2114423"/>
                  </a:cubicBezTo>
                  <a:cubicBezTo>
                    <a:pt x="2535047" y="2112899"/>
                    <a:pt x="2536825" y="2100707"/>
                    <a:pt x="2544191" y="2099056"/>
                  </a:cubicBezTo>
                  <a:cubicBezTo>
                    <a:pt x="2556891" y="2096389"/>
                    <a:pt x="2567559" y="2113915"/>
                    <a:pt x="2576703" y="2120011"/>
                  </a:cubicBezTo>
                  <a:cubicBezTo>
                    <a:pt x="2585339" y="2102993"/>
                    <a:pt x="2620391" y="2108962"/>
                    <a:pt x="2635250" y="2107311"/>
                  </a:cubicBezTo>
                  <a:cubicBezTo>
                    <a:pt x="2622550" y="2110105"/>
                    <a:pt x="2626106" y="2123567"/>
                    <a:pt x="2636266" y="2127123"/>
                  </a:cubicBezTo>
                  <a:cubicBezTo>
                    <a:pt x="2637383" y="2126303"/>
                    <a:pt x="2637966" y="2124941"/>
                    <a:pt x="2637790" y="2123567"/>
                  </a:cubicBezTo>
                  <a:cubicBezTo>
                    <a:pt x="2648966" y="2126996"/>
                    <a:pt x="2652776" y="2139950"/>
                    <a:pt x="2665603" y="2138934"/>
                  </a:cubicBezTo>
                  <a:cubicBezTo>
                    <a:pt x="2665603" y="2112518"/>
                    <a:pt x="2686304" y="2135505"/>
                    <a:pt x="2700528" y="2133981"/>
                  </a:cubicBezTo>
                  <a:cubicBezTo>
                    <a:pt x="2702629" y="2140139"/>
                    <a:pt x="2701300" y="2146950"/>
                    <a:pt x="2697037" y="2151867"/>
                  </a:cubicBezTo>
                  <a:cubicBezTo>
                    <a:pt x="2692775" y="2156783"/>
                    <a:pt x="2686221" y="2159064"/>
                    <a:pt x="2679827" y="2157857"/>
                  </a:cubicBezTo>
                  <a:cubicBezTo>
                    <a:pt x="2667889" y="2156968"/>
                    <a:pt x="2653411" y="2145157"/>
                    <a:pt x="2639949" y="2142998"/>
                  </a:cubicBezTo>
                  <a:cubicBezTo>
                    <a:pt x="2624600" y="2140029"/>
                    <a:pt x="2609073" y="2138077"/>
                    <a:pt x="2593467" y="2137156"/>
                  </a:cubicBezTo>
                  <a:cubicBezTo>
                    <a:pt x="2566297" y="2136789"/>
                    <a:pt x="2539404" y="2142654"/>
                    <a:pt x="2514854" y="2154301"/>
                  </a:cubicBezTo>
                  <a:cubicBezTo>
                    <a:pt x="2502232" y="2161803"/>
                    <a:pt x="2487749" y="2165589"/>
                    <a:pt x="2473071" y="2165223"/>
                  </a:cubicBezTo>
                  <a:cubicBezTo>
                    <a:pt x="2456956" y="2165264"/>
                    <a:pt x="2440976" y="2162292"/>
                    <a:pt x="2425954" y="2156460"/>
                  </a:cubicBezTo>
                  <a:cubicBezTo>
                    <a:pt x="2414397" y="2151761"/>
                    <a:pt x="2393442" y="2126107"/>
                    <a:pt x="2381377" y="2142998"/>
                  </a:cubicBezTo>
                  <a:cubicBezTo>
                    <a:pt x="2373376" y="2154428"/>
                    <a:pt x="2392045" y="2156714"/>
                    <a:pt x="2398014" y="2165223"/>
                  </a:cubicBezTo>
                  <a:cubicBezTo>
                    <a:pt x="2400300" y="2168525"/>
                    <a:pt x="2392680" y="2172081"/>
                    <a:pt x="2396617" y="2176145"/>
                  </a:cubicBezTo>
                  <a:cubicBezTo>
                    <a:pt x="2400554" y="2180209"/>
                    <a:pt x="2405126" y="2181352"/>
                    <a:pt x="2410460" y="2184527"/>
                  </a:cubicBezTo>
                  <a:cubicBezTo>
                    <a:pt x="2413508" y="2186432"/>
                    <a:pt x="2418588" y="2182876"/>
                    <a:pt x="2421890" y="2184527"/>
                  </a:cubicBezTo>
                  <a:cubicBezTo>
                    <a:pt x="2427986" y="2188464"/>
                    <a:pt x="2427097" y="2196592"/>
                    <a:pt x="2431288" y="2201164"/>
                  </a:cubicBezTo>
                  <a:cubicBezTo>
                    <a:pt x="2435479" y="2205736"/>
                    <a:pt x="2446655" y="2213864"/>
                    <a:pt x="2453259" y="2208657"/>
                  </a:cubicBezTo>
                  <a:cubicBezTo>
                    <a:pt x="2460752" y="2217547"/>
                    <a:pt x="2470150" y="2214880"/>
                    <a:pt x="2480056" y="2214118"/>
                  </a:cubicBezTo>
                  <a:cubicBezTo>
                    <a:pt x="2466721" y="2225675"/>
                    <a:pt x="2484247" y="2230755"/>
                    <a:pt x="2495804" y="2229739"/>
                  </a:cubicBezTo>
                  <a:cubicBezTo>
                    <a:pt x="2492248" y="2250821"/>
                    <a:pt x="2527554" y="2244217"/>
                    <a:pt x="2538476" y="2242439"/>
                  </a:cubicBezTo>
                  <a:lnTo>
                    <a:pt x="2557780" y="2238629"/>
                  </a:lnTo>
                  <a:cubicBezTo>
                    <a:pt x="2567432" y="2232279"/>
                    <a:pt x="2562098" y="2224532"/>
                    <a:pt x="2566035" y="2213229"/>
                  </a:cubicBezTo>
                  <a:cubicBezTo>
                    <a:pt x="2574036" y="2215261"/>
                    <a:pt x="2581148" y="2224278"/>
                    <a:pt x="2589657" y="2224024"/>
                  </a:cubicBezTo>
                  <a:cubicBezTo>
                    <a:pt x="2593848" y="2224024"/>
                    <a:pt x="2600071" y="2216912"/>
                    <a:pt x="2601468" y="2217039"/>
                  </a:cubicBezTo>
                  <a:cubicBezTo>
                    <a:pt x="2605405" y="2217039"/>
                    <a:pt x="2609977" y="2222627"/>
                    <a:pt x="2612009" y="2222627"/>
                  </a:cubicBezTo>
                  <a:cubicBezTo>
                    <a:pt x="2614041" y="2222627"/>
                    <a:pt x="2622677" y="2222627"/>
                    <a:pt x="2624709" y="2222627"/>
                  </a:cubicBezTo>
                  <a:cubicBezTo>
                    <a:pt x="2646299" y="2224024"/>
                    <a:pt x="2664714" y="2212721"/>
                    <a:pt x="2681097" y="2232406"/>
                  </a:cubicBezTo>
                  <a:cubicBezTo>
                    <a:pt x="2674239" y="2240153"/>
                    <a:pt x="2677287" y="2255139"/>
                    <a:pt x="2689860" y="2250313"/>
                  </a:cubicBezTo>
                  <a:cubicBezTo>
                    <a:pt x="2693924" y="2256155"/>
                    <a:pt x="2696718" y="2255393"/>
                    <a:pt x="2702560" y="2256917"/>
                  </a:cubicBezTo>
                  <a:cubicBezTo>
                    <a:pt x="2704846" y="2243455"/>
                    <a:pt x="2716276" y="2255520"/>
                    <a:pt x="2723896" y="2259203"/>
                  </a:cubicBezTo>
                  <a:cubicBezTo>
                    <a:pt x="2722372" y="2262124"/>
                    <a:pt x="2719197" y="2275332"/>
                    <a:pt x="2716530" y="2276983"/>
                  </a:cubicBezTo>
                  <a:cubicBezTo>
                    <a:pt x="2704846" y="2284857"/>
                    <a:pt x="2677160" y="2264283"/>
                    <a:pt x="2665730" y="2257552"/>
                  </a:cubicBezTo>
                  <a:cubicBezTo>
                    <a:pt x="2639060" y="2242566"/>
                    <a:pt x="2614930" y="2227072"/>
                    <a:pt x="2584323" y="2240915"/>
                  </a:cubicBezTo>
                  <a:cubicBezTo>
                    <a:pt x="2553717" y="2254760"/>
                    <a:pt x="2544064" y="2272665"/>
                    <a:pt x="2508123" y="2267712"/>
                  </a:cubicBezTo>
                  <a:cubicBezTo>
                    <a:pt x="2482562" y="2265067"/>
                    <a:pt x="2457669" y="2257930"/>
                    <a:pt x="2434590" y="2246630"/>
                  </a:cubicBezTo>
                  <a:cubicBezTo>
                    <a:pt x="2414800" y="2235365"/>
                    <a:pt x="2396316" y="2221949"/>
                    <a:pt x="2379472" y="2206625"/>
                  </a:cubicBezTo>
                  <a:cubicBezTo>
                    <a:pt x="2380602" y="2205265"/>
                    <a:pt x="2381833" y="2203991"/>
                    <a:pt x="2383155" y="2202815"/>
                  </a:cubicBezTo>
                  <a:lnTo>
                    <a:pt x="2375789" y="2202815"/>
                  </a:lnTo>
                  <a:lnTo>
                    <a:pt x="2367661" y="2195576"/>
                  </a:lnTo>
                  <a:cubicBezTo>
                    <a:pt x="2353564" y="2182241"/>
                    <a:pt x="2339721" y="2169541"/>
                    <a:pt x="2326640" y="2155444"/>
                  </a:cubicBezTo>
                  <a:cubicBezTo>
                    <a:pt x="2322830" y="2151126"/>
                    <a:pt x="2316988" y="2142744"/>
                    <a:pt x="2310765" y="2137283"/>
                  </a:cubicBezTo>
                  <a:cubicBezTo>
                    <a:pt x="2320732" y="2125894"/>
                    <a:pt x="2331467" y="2115201"/>
                    <a:pt x="2342896" y="2105279"/>
                  </a:cubicBezTo>
                  <a:cubicBezTo>
                    <a:pt x="2300224" y="2075307"/>
                    <a:pt x="2351278" y="2067179"/>
                    <a:pt x="2352929" y="2035302"/>
                  </a:cubicBezTo>
                  <a:cubicBezTo>
                    <a:pt x="2326386" y="2048637"/>
                    <a:pt x="2285365" y="2048002"/>
                    <a:pt x="2277491" y="2078990"/>
                  </a:cubicBezTo>
                  <a:cubicBezTo>
                    <a:pt x="2272411" y="2078990"/>
                    <a:pt x="2272919" y="2070862"/>
                    <a:pt x="2267458" y="2069592"/>
                  </a:cubicBezTo>
                  <a:cubicBezTo>
                    <a:pt x="2260331" y="2076309"/>
                    <a:pt x="2251962" y="2081572"/>
                    <a:pt x="2242820" y="2085086"/>
                  </a:cubicBezTo>
                  <a:cubicBezTo>
                    <a:pt x="2244615" y="2076226"/>
                    <a:pt x="2242812" y="2067017"/>
                    <a:pt x="2237809" y="2059488"/>
                  </a:cubicBezTo>
                  <a:cubicBezTo>
                    <a:pt x="2232806" y="2051959"/>
                    <a:pt x="2225013" y="2046730"/>
                    <a:pt x="2216150" y="2044954"/>
                  </a:cubicBezTo>
                  <a:cubicBezTo>
                    <a:pt x="2220341" y="2043557"/>
                    <a:pt x="2228850" y="2037080"/>
                    <a:pt x="2235327" y="2035048"/>
                  </a:cubicBezTo>
                  <a:cubicBezTo>
                    <a:pt x="2227960" y="2029333"/>
                    <a:pt x="2222627" y="2015109"/>
                    <a:pt x="2217547" y="2010537"/>
                  </a:cubicBezTo>
                  <a:cubicBezTo>
                    <a:pt x="2242947" y="1993646"/>
                    <a:pt x="2313305" y="2008505"/>
                    <a:pt x="2302002" y="1960880"/>
                  </a:cubicBezTo>
                  <a:cubicBezTo>
                    <a:pt x="2269871" y="1956308"/>
                    <a:pt x="2185924" y="1962658"/>
                    <a:pt x="2240660" y="1910080"/>
                  </a:cubicBezTo>
                  <a:cubicBezTo>
                    <a:pt x="2225718" y="1902703"/>
                    <a:pt x="2208924" y="1899919"/>
                    <a:pt x="2192400" y="1902079"/>
                  </a:cubicBezTo>
                  <a:cubicBezTo>
                    <a:pt x="2197099" y="1876679"/>
                    <a:pt x="2205100" y="1829943"/>
                    <a:pt x="2200909" y="1802638"/>
                  </a:cubicBezTo>
                  <a:cubicBezTo>
                    <a:pt x="2191384" y="1805813"/>
                    <a:pt x="2170810" y="1801114"/>
                    <a:pt x="2165477" y="1802638"/>
                  </a:cubicBezTo>
                  <a:cubicBezTo>
                    <a:pt x="2174887" y="1785994"/>
                    <a:pt x="2178463" y="1766683"/>
                    <a:pt x="2175637" y="1747774"/>
                  </a:cubicBezTo>
                  <a:cubicBezTo>
                    <a:pt x="2162243" y="1764090"/>
                    <a:pt x="2150581" y="1781753"/>
                    <a:pt x="2140838" y="1800479"/>
                  </a:cubicBezTo>
                  <a:cubicBezTo>
                    <a:pt x="2137282" y="1789176"/>
                    <a:pt x="2143378" y="1729867"/>
                    <a:pt x="2135378" y="1726057"/>
                  </a:cubicBezTo>
                  <a:cubicBezTo>
                    <a:pt x="2127377" y="1722247"/>
                    <a:pt x="2109343" y="1755139"/>
                    <a:pt x="2105913" y="1760092"/>
                  </a:cubicBezTo>
                  <a:cubicBezTo>
                    <a:pt x="2098469" y="1768343"/>
                    <a:pt x="2092188" y="1777572"/>
                    <a:pt x="2087244" y="1787525"/>
                  </a:cubicBezTo>
                  <a:cubicBezTo>
                    <a:pt x="2084577" y="1797176"/>
                    <a:pt x="2088006" y="1796414"/>
                    <a:pt x="2088641" y="1804289"/>
                  </a:cubicBezTo>
                  <a:cubicBezTo>
                    <a:pt x="2089403" y="1815084"/>
                    <a:pt x="2092832" y="1816989"/>
                    <a:pt x="2085340" y="1827403"/>
                  </a:cubicBezTo>
                  <a:cubicBezTo>
                    <a:pt x="2085340" y="1827403"/>
                    <a:pt x="2065909" y="1841500"/>
                    <a:pt x="2068194" y="1842262"/>
                  </a:cubicBezTo>
                  <a:cubicBezTo>
                    <a:pt x="2051684" y="1836293"/>
                    <a:pt x="2052319" y="1854962"/>
                    <a:pt x="2041397" y="1856613"/>
                  </a:cubicBezTo>
                  <a:cubicBezTo>
                    <a:pt x="2034921" y="1857883"/>
                    <a:pt x="2026412" y="1850136"/>
                    <a:pt x="2019553" y="1850009"/>
                  </a:cubicBezTo>
                  <a:cubicBezTo>
                    <a:pt x="2018918" y="1850009"/>
                    <a:pt x="2009902" y="1856105"/>
                    <a:pt x="2008885" y="1856486"/>
                  </a:cubicBezTo>
                  <a:cubicBezTo>
                    <a:pt x="2002662" y="1859407"/>
                    <a:pt x="2002281" y="1850898"/>
                    <a:pt x="1996821" y="1860677"/>
                  </a:cubicBezTo>
                  <a:cubicBezTo>
                    <a:pt x="1994964" y="1867292"/>
                    <a:pt x="1996328" y="1874396"/>
                    <a:pt x="2000503" y="1879854"/>
                  </a:cubicBezTo>
                  <a:cubicBezTo>
                    <a:pt x="2008377" y="1887220"/>
                    <a:pt x="2020569" y="1880870"/>
                    <a:pt x="2029459" y="1888363"/>
                  </a:cubicBezTo>
                  <a:cubicBezTo>
                    <a:pt x="1993264" y="1911350"/>
                    <a:pt x="2052955" y="1922653"/>
                    <a:pt x="2059685" y="1930273"/>
                  </a:cubicBezTo>
                  <a:cubicBezTo>
                    <a:pt x="2040128" y="1927098"/>
                    <a:pt x="2045081" y="1930273"/>
                    <a:pt x="2030475" y="1939671"/>
                  </a:cubicBezTo>
                  <a:cubicBezTo>
                    <a:pt x="2019807" y="1946148"/>
                    <a:pt x="2003805" y="1941068"/>
                    <a:pt x="1989708" y="1935353"/>
                  </a:cubicBezTo>
                  <a:cubicBezTo>
                    <a:pt x="1991836" y="1933385"/>
                    <a:pt x="1994284" y="1931796"/>
                    <a:pt x="1996947" y="1930654"/>
                  </a:cubicBezTo>
                  <a:cubicBezTo>
                    <a:pt x="1972182" y="1886204"/>
                    <a:pt x="1744980" y="2020570"/>
                    <a:pt x="1740407" y="1933829"/>
                  </a:cubicBezTo>
                  <a:cubicBezTo>
                    <a:pt x="1765807" y="1929257"/>
                    <a:pt x="1797684" y="1943989"/>
                    <a:pt x="1815337" y="1919605"/>
                  </a:cubicBezTo>
                  <a:cubicBezTo>
                    <a:pt x="1819274" y="1923669"/>
                    <a:pt x="1835657" y="1929384"/>
                    <a:pt x="1839721" y="1933829"/>
                  </a:cubicBezTo>
                  <a:cubicBezTo>
                    <a:pt x="1849881" y="1894713"/>
                    <a:pt x="1989708" y="1884299"/>
                    <a:pt x="1965959" y="1838833"/>
                  </a:cubicBezTo>
                  <a:cubicBezTo>
                    <a:pt x="1925192" y="1849120"/>
                    <a:pt x="1724659" y="1889633"/>
                    <a:pt x="1715134" y="1838833"/>
                  </a:cubicBezTo>
                  <a:cubicBezTo>
                    <a:pt x="1737232" y="1826133"/>
                    <a:pt x="1762252" y="1824736"/>
                    <a:pt x="1780412" y="1843786"/>
                  </a:cubicBezTo>
                  <a:cubicBezTo>
                    <a:pt x="1783968" y="1835277"/>
                    <a:pt x="1801367" y="1823720"/>
                    <a:pt x="1805050" y="1816608"/>
                  </a:cubicBezTo>
                  <a:cubicBezTo>
                    <a:pt x="1825371" y="1839468"/>
                    <a:pt x="1854707" y="1849501"/>
                    <a:pt x="1856612" y="1813433"/>
                  </a:cubicBezTo>
                  <a:cubicBezTo>
                    <a:pt x="1863978" y="1814068"/>
                    <a:pt x="1872995" y="1811655"/>
                    <a:pt x="1880361" y="1811909"/>
                  </a:cubicBezTo>
                  <a:cubicBezTo>
                    <a:pt x="1872360" y="1790446"/>
                    <a:pt x="1883663" y="1774444"/>
                    <a:pt x="1905761" y="1767205"/>
                  </a:cubicBezTo>
                  <a:cubicBezTo>
                    <a:pt x="1893061" y="1725930"/>
                    <a:pt x="1846071" y="1774317"/>
                    <a:pt x="1815210" y="1777238"/>
                  </a:cubicBezTo>
                  <a:cubicBezTo>
                    <a:pt x="1779777" y="1780667"/>
                    <a:pt x="1745233" y="1760982"/>
                    <a:pt x="1709800" y="1761109"/>
                  </a:cubicBezTo>
                  <a:cubicBezTo>
                    <a:pt x="1735200" y="1718818"/>
                    <a:pt x="1743201" y="1724152"/>
                    <a:pt x="1790318" y="1720977"/>
                  </a:cubicBezTo>
                  <a:cubicBezTo>
                    <a:pt x="1783333" y="1701038"/>
                    <a:pt x="1787651" y="1682877"/>
                    <a:pt x="1790318" y="1661922"/>
                  </a:cubicBezTo>
                  <a:cubicBezTo>
                    <a:pt x="1818385" y="1665478"/>
                    <a:pt x="1843277" y="1656080"/>
                    <a:pt x="1830704" y="1626870"/>
                  </a:cubicBezTo>
                  <a:cubicBezTo>
                    <a:pt x="1839086" y="1621282"/>
                    <a:pt x="1844547" y="1610741"/>
                    <a:pt x="1850008" y="1606296"/>
                  </a:cubicBezTo>
                  <a:cubicBezTo>
                    <a:pt x="1825878" y="1607820"/>
                    <a:pt x="1797811" y="1613535"/>
                    <a:pt x="1794001" y="1585976"/>
                  </a:cubicBezTo>
                  <a:cubicBezTo>
                    <a:pt x="1781301" y="1597025"/>
                    <a:pt x="1771776" y="1616964"/>
                    <a:pt x="1750186" y="1616456"/>
                  </a:cubicBezTo>
                  <a:cubicBezTo>
                    <a:pt x="1750948" y="1653667"/>
                    <a:pt x="1705355" y="1649476"/>
                    <a:pt x="1679193" y="1654556"/>
                  </a:cubicBezTo>
                  <a:cubicBezTo>
                    <a:pt x="1688464" y="1643634"/>
                    <a:pt x="1688083" y="1626235"/>
                    <a:pt x="1693163" y="1615694"/>
                  </a:cubicBezTo>
                  <a:cubicBezTo>
                    <a:pt x="1688503" y="1614873"/>
                    <a:pt x="1683794" y="1614363"/>
                    <a:pt x="1679066" y="1614170"/>
                  </a:cubicBezTo>
                  <a:cubicBezTo>
                    <a:pt x="1682203" y="1604330"/>
                    <a:pt x="1686066" y="1594736"/>
                    <a:pt x="1690623" y="1585468"/>
                  </a:cubicBezTo>
                  <a:cubicBezTo>
                    <a:pt x="1743582" y="1594612"/>
                    <a:pt x="1774062" y="1537843"/>
                    <a:pt x="1809749" y="1509268"/>
                  </a:cubicBezTo>
                  <a:cubicBezTo>
                    <a:pt x="1767077" y="1479296"/>
                    <a:pt x="1818131" y="1471168"/>
                    <a:pt x="1819655" y="1439291"/>
                  </a:cubicBezTo>
                  <a:cubicBezTo>
                    <a:pt x="1793239" y="1452753"/>
                    <a:pt x="1752218" y="1451991"/>
                    <a:pt x="1744344" y="1482979"/>
                  </a:cubicBezTo>
                  <a:cubicBezTo>
                    <a:pt x="1739265" y="1482979"/>
                    <a:pt x="1739646" y="1474851"/>
                    <a:pt x="1734312" y="1473581"/>
                  </a:cubicBezTo>
                  <a:cubicBezTo>
                    <a:pt x="1727159" y="1480328"/>
                    <a:pt x="1718743" y="1485594"/>
                    <a:pt x="1709547" y="1489075"/>
                  </a:cubicBezTo>
                  <a:cubicBezTo>
                    <a:pt x="1711380" y="1480230"/>
                    <a:pt x="1709609" y="1471019"/>
                    <a:pt x="1704626" y="1463486"/>
                  </a:cubicBezTo>
                  <a:cubicBezTo>
                    <a:pt x="1699644" y="1455952"/>
                    <a:pt x="1691860" y="1450717"/>
                    <a:pt x="1683004" y="1448943"/>
                  </a:cubicBezTo>
                  <a:cubicBezTo>
                    <a:pt x="1687195" y="1447546"/>
                    <a:pt x="1695704" y="1441069"/>
                    <a:pt x="1702181" y="1439037"/>
                  </a:cubicBezTo>
                  <a:cubicBezTo>
                    <a:pt x="1694815" y="1433449"/>
                    <a:pt x="1689481" y="1419098"/>
                    <a:pt x="1684401" y="1414653"/>
                  </a:cubicBezTo>
                  <a:cubicBezTo>
                    <a:pt x="1709801" y="1397635"/>
                    <a:pt x="1780159" y="1412494"/>
                    <a:pt x="1768856" y="1364996"/>
                  </a:cubicBezTo>
                  <a:cubicBezTo>
                    <a:pt x="1736598" y="1360424"/>
                    <a:pt x="1652778" y="1366647"/>
                    <a:pt x="1707515" y="1314196"/>
                  </a:cubicBezTo>
                  <a:cubicBezTo>
                    <a:pt x="1692572" y="1306819"/>
                    <a:pt x="1675778" y="1304035"/>
                    <a:pt x="1659255" y="1306195"/>
                  </a:cubicBezTo>
                  <a:cubicBezTo>
                    <a:pt x="1663953" y="1280795"/>
                    <a:pt x="1671955" y="1234186"/>
                    <a:pt x="1667763" y="1206754"/>
                  </a:cubicBezTo>
                  <a:cubicBezTo>
                    <a:pt x="1658238" y="1209929"/>
                    <a:pt x="1637665" y="1205230"/>
                    <a:pt x="1632331" y="1206754"/>
                  </a:cubicBezTo>
                  <a:cubicBezTo>
                    <a:pt x="1641750" y="1190114"/>
                    <a:pt x="1645327" y="1170799"/>
                    <a:pt x="1642491" y="1151890"/>
                  </a:cubicBezTo>
                  <a:cubicBezTo>
                    <a:pt x="1629129" y="1168229"/>
                    <a:pt x="1617469" y="1185888"/>
                    <a:pt x="1607693" y="1204595"/>
                  </a:cubicBezTo>
                  <a:cubicBezTo>
                    <a:pt x="1604137" y="1193292"/>
                    <a:pt x="1610233" y="1133983"/>
                    <a:pt x="1602232" y="1130173"/>
                  </a:cubicBezTo>
                  <a:cubicBezTo>
                    <a:pt x="1594230" y="1126363"/>
                    <a:pt x="1576197" y="1159256"/>
                    <a:pt x="1572768" y="1164209"/>
                  </a:cubicBezTo>
                  <a:cubicBezTo>
                    <a:pt x="1565324" y="1172459"/>
                    <a:pt x="1559042" y="1181688"/>
                    <a:pt x="1554099" y="1191641"/>
                  </a:cubicBezTo>
                  <a:cubicBezTo>
                    <a:pt x="1551432" y="1201292"/>
                    <a:pt x="1554861" y="1200531"/>
                    <a:pt x="1555496" y="1208405"/>
                  </a:cubicBezTo>
                  <a:cubicBezTo>
                    <a:pt x="1556258" y="1219200"/>
                    <a:pt x="1559687" y="1221105"/>
                    <a:pt x="1552194" y="1231519"/>
                  </a:cubicBezTo>
                  <a:cubicBezTo>
                    <a:pt x="1552194" y="1232154"/>
                    <a:pt x="1532763" y="1245616"/>
                    <a:pt x="1535049" y="1246378"/>
                  </a:cubicBezTo>
                  <a:cubicBezTo>
                    <a:pt x="1518539" y="1240536"/>
                    <a:pt x="1519174" y="1259078"/>
                    <a:pt x="1508252" y="1260729"/>
                  </a:cubicBezTo>
                  <a:cubicBezTo>
                    <a:pt x="1501775" y="1261999"/>
                    <a:pt x="1493266" y="1254252"/>
                    <a:pt x="1486408" y="1254125"/>
                  </a:cubicBezTo>
                  <a:cubicBezTo>
                    <a:pt x="1486408" y="1254125"/>
                    <a:pt x="1476756" y="1260221"/>
                    <a:pt x="1475740" y="1260729"/>
                  </a:cubicBezTo>
                  <a:cubicBezTo>
                    <a:pt x="1469517" y="1263523"/>
                    <a:pt x="1469136" y="1255014"/>
                    <a:pt x="1463040" y="1264793"/>
                  </a:cubicBezTo>
                  <a:cubicBezTo>
                    <a:pt x="1461183" y="1271409"/>
                    <a:pt x="1462547" y="1278513"/>
                    <a:pt x="1466723" y="1283970"/>
                  </a:cubicBezTo>
                  <a:cubicBezTo>
                    <a:pt x="1474597" y="1291336"/>
                    <a:pt x="1486789" y="1284986"/>
                    <a:pt x="1495679" y="1292479"/>
                  </a:cubicBezTo>
                  <a:cubicBezTo>
                    <a:pt x="1459484" y="1315466"/>
                    <a:pt x="1519174" y="1326769"/>
                    <a:pt x="1525905" y="1334389"/>
                  </a:cubicBezTo>
                  <a:cubicBezTo>
                    <a:pt x="1506220" y="1331214"/>
                    <a:pt x="1511300" y="1334389"/>
                    <a:pt x="1496568" y="1343787"/>
                  </a:cubicBezTo>
                  <a:cubicBezTo>
                    <a:pt x="1486027" y="1350264"/>
                    <a:pt x="1469898" y="1345184"/>
                    <a:pt x="1455801" y="1339469"/>
                  </a:cubicBezTo>
                  <a:cubicBezTo>
                    <a:pt x="1445768" y="1335405"/>
                    <a:pt x="1381252" y="1322197"/>
                    <a:pt x="1394460" y="1347597"/>
                  </a:cubicBezTo>
                  <a:cubicBezTo>
                    <a:pt x="1413891" y="1345692"/>
                    <a:pt x="1430528" y="1376172"/>
                    <a:pt x="1450594" y="1365250"/>
                  </a:cubicBezTo>
                  <a:cubicBezTo>
                    <a:pt x="1458849" y="1384808"/>
                    <a:pt x="1466850" y="1373378"/>
                    <a:pt x="1481709" y="1377061"/>
                  </a:cubicBezTo>
                  <a:cubicBezTo>
                    <a:pt x="1496568" y="1380744"/>
                    <a:pt x="1503680" y="1396365"/>
                    <a:pt x="1517142" y="1401064"/>
                  </a:cubicBezTo>
                  <a:cubicBezTo>
                    <a:pt x="1501648" y="1402842"/>
                    <a:pt x="1476248" y="1406906"/>
                    <a:pt x="1464310" y="1417066"/>
                  </a:cubicBezTo>
                  <a:cubicBezTo>
                    <a:pt x="1477010" y="1426210"/>
                    <a:pt x="1490726" y="1417066"/>
                    <a:pt x="1484249" y="1440434"/>
                  </a:cubicBezTo>
                  <a:cubicBezTo>
                    <a:pt x="1481709" y="1449705"/>
                    <a:pt x="1471549" y="1455547"/>
                    <a:pt x="1470025" y="1465834"/>
                  </a:cubicBezTo>
                  <a:cubicBezTo>
                    <a:pt x="1488059" y="1463548"/>
                    <a:pt x="1475105" y="1481328"/>
                    <a:pt x="1478407" y="1490472"/>
                  </a:cubicBezTo>
                  <a:cubicBezTo>
                    <a:pt x="1486535" y="1513713"/>
                    <a:pt x="1534287" y="1527556"/>
                    <a:pt x="1553337" y="1527175"/>
                  </a:cubicBezTo>
                  <a:cubicBezTo>
                    <a:pt x="1538097" y="1540891"/>
                    <a:pt x="1540637" y="1536192"/>
                    <a:pt x="1523111" y="1533017"/>
                  </a:cubicBezTo>
                  <a:cubicBezTo>
                    <a:pt x="1510411" y="1530731"/>
                    <a:pt x="1489710" y="1535811"/>
                    <a:pt x="1478661" y="1530858"/>
                  </a:cubicBezTo>
                  <a:cubicBezTo>
                    <a:pt x="1475105" y="1529334"/>
                    <a:pt x="1446149" y="1492758"/>
                    <a:pt x="1450340" y="1521968"/>
                  </a:cubicBezTo>
                  <a:cubicBezTo>
                    <a:pt x="1444048" y="1521462"/>
                    <a:pt x="1438042" y="1519122"/>
                    <a:pt x="1433068" y="1515237"/>
                  </a:cubicBezTo>
                  <a:cubicBezTo>
                    <a:pt x="1428750" y="1511173"/>
                    <a:pt x="1432052" y="1503807"/>
                    <a:pt x="1428877" y="1500886"/>
                  </a:cubicBezTo>
                  <a:cubicBezTo>
                    <a:pt x="1425702" y="1497964"/>
                    <a:pt x="1420749" y="1498600"/>
                    <a:pt x="1417701" y="1496187"/>
                  </a:cubicBezTo>
                  <a:cubicBezTo>
                    <a:pt x="1402516" y="1480634"/>
                    <a:pt x="1378935" y="1476867"/>
                    <a:pt x="1359662" y="1486916"/>
                  </a:cubicBezTo>
                  <a:cubicBezTo>
                    <a:pt x="1359662" y="1465453"/>
                    <a:pt x="1352804" y="1459611"/>
                    <a:pt x="1333373" y="1469644"/>
                  </a:cubicBezTo>
                  <a:cubicBezTo>
                    <a:pt x="1337056" y="1426210"/>
                    <a:pt x="1297813" y="1466850"/>
                    <a:pt x="1327785" y="1473454"/>
                  </a:cubicBezTo>
                  <a:cubicBezTo>
                    <a:pt x="1320145" y="1480377"/>
                    <a:pt x="1318591" y="1491791"/>
                    <a:pt x="1324102" y="1500505"/>
                  </a:cubicBezTo>
                  <a:cubicBezTo>
                    <a:pt x="1326642" y="1505331"/>
                    <a:pt x="1334389" y="1506474"/>
                    <a:pt x="1336802" y="1511173"/>
                  </a:cubicBezTo>
                  <a:cubicBezTo>
                    <a:pt x="1339215" y="1515872"/>
                    <a:pt x="1336802" y="1519174"/>
                    <a:pt x="1338580" y="1521841"/>
                  </a:cubicBezTo>
                  <a:cubicBezTo>
                    <a:pt x="1340358" y="1524508"/>
                    <a:pt x="1338580" y="1530223"/>
                    <a:pt x="1341755" y="1534541"/>
                  </a:cubicBezTo>
                  <a:cubicBezTo>
                    <a:pt x="1344930" y="1538859"/>
                    <a:pt x="1360424" y="1538478"/>
                    <a:pt x="1356233" y="1550289"/>
                  </a:cubicBezTo>
                  <a:cubicBezTo>
                    <a:pt x="1354074" y="1556512"/>
                    <a:pt x="1339215" y="1553337"/>
                    <a:pt x="1334262" y="1560703"/>
                  </a:cubicBezTo>
                  <a:cubicBezTo>
                    <a:pt x="1342390" y="1567942"/>
                    <a:pt x="1350264" y="1575689"/>
                    <a:pt x="1358011" y="1583563"/>
                  </a:cubicBezTo>
                  <a:cubicBezTo>
                    <a:pt x="1355759" y="1590515"/>
                    <a:pt x="1350623" y="1596161"/>
                    <a:pt x="1343914" y="1599057"/>
                  </a:cubicBezTo>
                  <a:cubicBezTo>
                    <a:pt x="1331214" y="1583055"/>
                    <a:pt x="1334135" y="1565275"/>
                    <a:pt x="1314323" y="1575689"/>
                  </a:cubicBezTo>
                  <a:cubicBezTo>
                    <a:pt x="1302639" y="1581785"/>
                    <a:pt x="1299972" y="1597152"/>
                    <a:pt x="1288923" y="1602232"/>
                  </a:cubicBezTo>
                  <a:cubicBezTo>
                    <a:pt x="1294338" y="1604981"/>
                    <a:pt x="1299305" y="1608535"/>
                    <a:pt x="1303655" y="1612773"/>
                  </a:cubicBezTo>
                  <a:cubicBezTo>
                    <a:pt x="1303568" y="1616369"/>
                    <a:pt x="1303100" y="1619945"/>
                    <a:pt x="1302258" y="1623441"/>
                  </a:cubicBezTo>
                  <a:cubicBezTo>
                    <a:pt x="1298067" y="1623441"/>
                    <a:pt x="1295908" y="1626997"/>
                    <a:pt x="1292098" y="1627505"/>
                  </a:cubicBezTo>
                  <a:cubicBezTo>
                    <a:pt x="1295400" y="1630172"/>
                    <a:pt x="1297686" y="1636649"/>
                    <a:pt x="1301115" y="1639443"/>
                  </a:cubicBezTo>
                  <a:cubicBezTo>
                    <a:pt x="1294638" y="1647063"/>
                    <a:pt x="1279017" y="1648079"/>
                    <a:pt x="1281303" y="1660525"/>
                  </a:cubicBezTo>
                  <a:cubicBezTo>
                    <a:pt x="1283208" y="1670304"/>
                    <a:pt x="1305052" y="1673225"/>
                    <a:pt x="1312164" y="1676654"/>
                  </a:cubicBezTo>
                  <a:cubicBezTo>
                    <a:pt x="1284732" y="1688338"/>
                    <a:pt x="1324864" y="1702816"/>
                    <a:pt x="1335532" y="1704594"/>
                  </a:cubicBezTo>
                  <a:cubicBezTo>
                    <a:pt x="1338326" y="1718310"/>
                    <a:pt x="1364742" y="1753870"/>
                    <a:pt x="1380998" y="1742694"/>
                  </a:cubicBezTo>
                  <a:cubicBezTo>
                    <a:pt x="1387348" y="1787525"/>
                    <a:pt x="1292098" y="1725930"/>
                    <a:pt x="1284224" y="1717929"/>
                  </a:cubicBezTo>
                  <a:cubicBezTo>
                    <a:pt x="1276350" y="1709928"/>
                    <a:pt x="1270507" y="1705229"/>
                    <a:pt x="1263015" y="1698752"/>
                  </a:cubicBezTo>
                  <a:cubicBezTo>
                    <a:pt x="1258443" y="1695070"/>
                    <a:pt x="1252347" y="1692529"/>
                    <a:pt x="1247902" y="1688338"/>
                  </a:cubicBezTo>
                  <a:cubicBezTo>
                    <a:pt x="1246124" y="1686687"/>
                    <a:pt x="1247902" y="1679956"/>
                    <a:pt x="1246505" y="1679575"/>
                  </a:cubicBezTo>
                  <a:cubicBezTo>
                    <a:pt x="1233805" y="1672082"/>
                    <a:pt x="1215516" y="1684020"/>
                    <a:pt x="1233805" y="1695450"/>
                  </a:cubicBezTo>
                  <a:cubicBezTo>
                    <a:pt x="1221105" y="1716659"/>
                    <a:pt x="1229868" y="1718691"/>
                    <a:pt x="1239774" y="1732153"/>
                  </a:cubicBezTo>
                  <a:cubicBezTo>
                    <a:pt x="1244219" y="1738249"/>
                    <a:pt x="1245743" y="1748917"/>
                    <a:pt x="1254760" y="1750187"/>
                  </a:cubicBezTo>
                  <a:cubicBezTo>
                    <a:pt x="1244599" y="1762887"/>
                    <a:pt x="1252346" y="1762887"/>
                    <a:pt x="1259077" y="1769364"/>
                  </a:cubicBezTo>
                  <a:cubicBezTo>
                    <a:pt x="1261363" y="1771777"/>
                    <a:pt x="1267713" y="1770634"/>
                    <a:pt x="1270507" y="1772539"/>
                  </a:cubicBezTo>
                  <a:cubicBezTo>
                    <a:pt x="1273301" y="1774444"/>
                    <a:pt x="1277366" y="1783588"/>
                    <a:pt x="1279905" y="1786763"/>
                  </a:cubicBezTo>
                  <a:cubicBezTo>
                    <a:pt x="1281175" y="1785493"/>
                    <a:pt x="1283716" y="1784096"/>
                    <a:pt x="1284985" y="1782953"/>
                  </a:cubicBezTo>
                  <a:cubicBezTo>
                    <a:pt x="1289811" y="1788414"/>
                    <a:pt x="1310385" y="1821053"/>
                    <a:pt x="1316355" y="1795653"/>
                  </a:cubicBezTo>
                  <a:cubicBezTo>
                    <a:pt x="1323974" y="1797304"/>
                    <a:pt x="1331594" y="1799463"/>
                    <a:pt x="1339215" y="1800479"/>
                  </a:cubicBezTo>
                  <a:cubicBezTo>
                    <a:pt x="1333246" y="1813179"/>
                    <a:pt x="1342390" y="1821053"/>
                    <a:pt x="1354582" y="1817878"/>
                  </a:cubicBezTo>
                  <a:cubicBezTo>
                    <a:pt x="1356741" y="1825625"/>
                    <a:pt x="1362202" y="1841246"/>
                    <a:pt x="1372235" y="1840230"/>
                  </a:cubicBezTo>
                  <a:cubicBezTo>
                    <a:pt x="1375663" y="1840230"/>
                    <a:pt x="1376552" y="1832102"/>
                    <a:pt x="1379220" y="1831721"/>
                  </a:cubicBezTo>
                  <a:cubicBezTo>
                    <a:pt x="1389221" y="1830594"/>
                    <a:pt x="1399317" y="1830594"/>
                    <a:pt x="1409319" y="1831721"/>
                  </a:cubicBezTo>
                  <a:cubicBezTo>
                    <a:pt x="1418770" y="1832223"/>
                    <a:pt x="1428247" y="1831498"/>
                    <a:pt x="1437513" y="1829562"/>
                  </a:cubicBezTo>
                  <a:cubicBezTo>
                    <a:pt x="1446911" y="1828165"/>
                    <a:pt x="1446530" y="1819275"/>
                    <a:pt x="1460119" y="1827403"/>
                  </a:cubicBezTo>
                  <a:cubicBezTo>
                    <a:pt x="1466996" y="1833934"/>
                    <a:pt x="1472784" y="1841523"/>
                    <a:pt x="1477264" y="1849882"/>
                  </a:cubicBezTo>
                  <a:cubicBezTo>
                    <a:pt x="1460373" y="1851787"/>
                    <a:pt x="1441577" y="1844040"/>
                    <a:pt x="1424813" y="1847342"/>
                  </a:cubicBezTo>
                  <a:cubicBezTo>
                    <a:pt x="1408048" y="1850643"/>
                    <a:pt x="1397762" y="1859026"/>
                    <a:pt x="1378712" y="1857629"/>
                  </a:cubicBezTo>
                  <a:cubicBezTo>
                    <a:pt x="1360774" y="1856424"/>
                    <a:pt x="1342947" y="1853920"/>
                    <a:pt x="1325372" y="1850136"/>
                  </a:cubicBezTo>
                  <a:cubicBezTo>
                    <a:pt x="1289558" y="1841246"/>
                    <a:pt x="1221359" y="1806448"/>
                    <a:pt x="1209294" y="1768348"/>
                  </a:cubicBezTo>
                  <a:cubicBezTo>
                    <a:pt x="1196594" y="1770634"/>
                    <a:pt x="1179195" y="1784604"/>
                    <a:pt x="1195451" y="1796415"/>
                  </a:cubicBezTo>
                  <a:cubicBezTo>
                    <a:pt x="1174369" y="1807337"/>
                    <a:pt x="1180338" y="1810512"/>
                    <a:pt x="1199134" y="1824736"/>
                  </a:cubicBezTo>
                  <a:cubicBezTo>
                    <a:pt x="1190117" y="1838325"/>
                    <a:pt x="1199134" y="1847469"/>
                    <a:pt x="1212977" y="1852930"/>
                  </a:cubicBezTo>
                  <a:cubicBezTo>
                    <a:pt x="1207750" y="1859747"/>
                    <a:pt x="1206450" y="1868794"/>
                    <a:pt x="1209548" y="1876806"/>
                  </a:cubicBezTo>
                  <a:cubicBezTo>
                    <a:pt x="1222248" y="1872996"/>
                    <a:pt x="1225931" y="1891284"/>
                    <a:pt x="1239266" y="1890522"/>
                  </a:cubicBezTo>
                  <a:cubicBezTo>
                    <a:pt x="1240155" y="1886331"/>
                    <a:pt x="1243584" y="1884680"/>
                    <a:pt x="1244854" y="1881632"/>
                  </a:cubicBezTo>
                  <a:cubicBezTo>
                    <a:pt x="1254981" y="1893450"/>
                    <a:pt x="1266397" y="1904100"/>
                    <a:pt x="1278890" y="1913382"/>
                  </a:cubicBezTo>
                  <a:cubicBezTo>
                    <a:pt x="1290066" y="1918081"/>
                    <a:pt x="1302639" y="1908302"/>
                    <a:pt x="1313053" y="1902841"/>
                  </a:cubicBezTo>
                  <a:cubicBezTo>
                    <a:pt x="1313053" y="1902841"/>
                    <a:pt x="1322451" y="1903730"/>
                    <a:pt x="1324102" y="1902841"/>
                  </a:cubicBezTo>
                  <a:cubicBezTo>
                    <a:pt x="1325753" y="1901952"/>
                    <a:pt x="1324102" y="1894459"/>
                    <a:pt x="1330071" y="1893443"/>
                  </a:cubicBezTo>
                  <a:cubicBezTo>
                    <a:pt x="1341501" y="1891411"/>
                    <a:pt x="1350391" y="1905127"/>
                    <a:pt x="1361821" y="1901063"/>
                  </a:cubicBezTo>
                  <a:cubicBezTo>
                    <a:pt x="1366266" y="1899412"/>
                    <a:pt x="1368044" y="1887220"/>
                    <a:pt x="1375410" y="1885696"/>
                  </a:cubicBezTo>
                  <a:cubicBezTo>
                    <a:pt x="1388110" y="1882902"/>
                    <a:pt x="1398651" y="1900428"/>
                    <a:pt x="1407795" y="1906524"/>
                  </a:cubicBezTo>
                  <a:cubicBezTo>
                    <a:pt x="1416558" y="1889506"/>
                    <a:pt x="1451483" y="1895475"/>
                    <a:pt x="1466469" y="1893824"/>
                  </a:cubicBezTo>
                  <a:cubicBezTo>
                    <a:pt x="1453769" y="1896618"/>
                    <a:pt x="1457325" y="1910080"/>
                    <a:pt x="1467485" y="1913509"/>
                  </a:cubicBezTo>
                  <a:cubicBezTo>
                    <a:pt x="1468540" y="1912698"/>
                    <a:pt x="1469113" y="1911407"/>
                    <a:pt x="1469009" y="1910080"/>
                  </a:cubicBezTo>
                  <a:cubicBezTo>
                    <a:pt x="1480185" y="1913382"/>
                    <a:pt x="1483868" y="1926463"/>
                    <a:pt x="1496822" y="1925320"/>
                  </a:cubicBezTo>
                  <a:cubicBezTo>
                    <a:pt x="1496822" y="1898904"/>
                    <a:pt x="1517396" y="1921891"/>
                    <a:pt x="1531747" y="1920367"/>
                  </a:cubicBezTo>
                  <a:cubicBezTo>
                    <a:pt x="1533842" y="1926560"/>
                    <a:pt x="1532497" y="1933400"/>
                    <a:pt x="1528212" y="1938338"/>
                  </a:cubicBezTo>
                  <a:cubicBezTo>
                    <a:pt x="1523927" y="1943276"/>
                    <a:pt x="1517345" y="1945572"/>
                    <a:pt x="1510919" y="1944370"/>
                  </a:cubicBezTo>
                  <a:cubicBezTo>
                    <a:pt x="1498981" y="1943354"/>
                    <a:pt x="1484503" y="1931670"/>
                    <a:pt x="1471168" y="1929384"/>
                  </a:cubicBezTo>
                  <a:cubicBezTo>
                    <a:pt x="1455825" y="1926403"/>
                    <a:pt x="1440294" y="1924493"/>
                    <a:pt x="1424686" y="1923669"/>
                  </a:cubicBezTo>
                  <a:cubicBezTo>
                    <a:pt x="1397464" y="1923195"/>
                    <a:pt x="1370506" y="1929065"/>
                    <a:pt x="1345946" y="1940814"/>
                  </a:cubicBezTo>
                  <a:cubicBezTo>
                    <a:pt x="1333322" y="1948200"/>
                    <a:pt x="1318913" y="1951978"/>
                    <a:pt x="1304290" y="1951736"/>
                  </a:cubicBezTo>
                  <a:cubicBezTo>
                    <a:pt x="1288141" y="1951706"/>
                    <a:pt x="1272132" y="1948736"/>
                    <a:pt x="1257046" y="1942973"/>
                  </a:cubicBezTo>
                  <a:cubicBezTo>
                    <a:pt x="1245489" y="1938147"/>
                    <a:pt x="1224661" y="1912493"/>
                    <a:pt x="1212596" y="1929384"/>
                  </a:cubicBezTo>
                  <a:cubicBezTo>
                    <a:pt x="1204468" y="1940814"/>
                    <a:pt x="1223264" y="1943227"/>
                    <a:pt x="1229233" y="1951609"/>
                  </a:cubicBezTo>
                  <a:cubicBezTo>
                    <a:pt x="1231519" y="1954911"/>
                    <a:pt x="1223899" y="1958467"/>
                    <a:pt x="1227709" y="1962531"/>
                  </a:cubicBezTo>
                  <a:cubicBezTo>
                    <a:pt x="1231519" y="1966595"/>
                    <a:pt x="1236345" y="1967738"/>
                    <a:pt x="1241679" y="1971040"/>
                  </a:cubicBezTo>
                  <a:cubicBezTo>
                    <a:pt x="1244727" y="1972818"/>
                    <a:pt x="1249807" y="1969262"/>
                    <a:pt x="1253109" y="1971040"/>
                  </a:cubicBezTo>
                  <a:cubicBezTo>
                    <a:pt x="1259205" y="1975104"/>
                    <a:pt x="1258189" y="1983740"/>
                    <a:pt x="1262380" y="1987677"/>
                  </a:cubicBezTo>
                  <a:cubicBezTo>
                    <a:pt x="1266571" y="1991614"/>
                    <a:pt x="1277874" y="2000377"/>
                    <a:pt x="1284478" y="1995297"/>
                  </a:cubicBezTo>
                  <a:cubicBezTo>
                    <a:pt x="1291971" y="2004187"/>
                    <a:pt x="1301369" y="2001520"/>
                    <a:pt x="1311148" y="2000631"/>
                  </a:cubicBezTo>
                  <a:cubicBezTo>
                    <a:pt x="1298448" y="2012315"/>
                    <a:pt x="1315339" y="2017395"/>
                    <a:pt x="1327023" y="2016252"/>
                  </a:cubicBezTo>
                  <a:cubicBezTo>
                    <a:pt x="1323467" y="2037334"/>
                    <a:pt x="1358773" y="2030857"/>
                    <a:pt x="1369568" y="2028952"/>
                  </a:cubicBezTo>
                  <a:lnTo>
                    <a:pt x="1388999" y="2025142"/>
                  </a:lnTo>
                  <a:cubicBezTo>
                    <a:pt x="1398651" y="2018919"/>
                    <a:pt x="1393190" y="2011045"/>
                    <a:pt x="1397127" y="2000377"/>
                  </a:cubicBezTo>
                  <a:cubicBezTo>
                    <a:pt x="1405128" y="2002409"/>
                    <a:pt x="1412367" y="2011553"/>
                    <a:pt x="1420876" y="2011172"/>
                  </a:cubicBezTo>
                  <a:cubicBezTo>
                    <a:pt x="1425067" y="2011172"/>
                    <a:pt x="1431290" y="2004187"/>
                    <a:pt x="1432687" y="2004187"/>
                  </a:cubicBezTo>
                  <a:cubicBezTo>
                    <a:pt x="1436497" y="2004187"/>
                    <a:pt x="1441069" y="2009775"/>
                    <a:pt x="1443101" y="2009775"/>
                  </a:cubicBezTo>
                  <a:cubicBezTo>
                    <a:pt x="1445133" y="2009775"/>
                    <a:pt x="1453896" y="2009775"/>
                    <a:pt x="1455801" y="2009775"/>
                  </a:cubicBezTo>
                  <a:cubicBezTo>
                    <a:pt x="1477391" y="2011172"/>
                    <a:pt x="1495679" y="1999996"/>
                    <a:pt x="1512189" y="2019681"/>
                  </a:cubicBezTo>
                  <a:cubicBezTo>
                    <a:pt x="1505331" y="2027301"/>
                    <a:pt x="1508252" y="2042414"/>
                    <a:pt x="1520952" y="2037588"/>
                  </a:cubicBezTo>
                  <a:cubicBezTo>
                    <a:pt x="1525016" y="2043303"/>
                    <a:pt x="1527810" y="2042668"/>
                    <a:pt x="1533652" y="2044065"/>
                  </a:cubicBezTo>
                  <a:cubicBezTo>
                    <a:pt x="1535938" y="2030603"/>
                    <a:pt x="1547368" y="2042668"/>
                    <a:pt x="1554988" y="2046351"/>
                  </a:cubicBezTo>
                  <a:cubicBezTo>
                    <a:pt x="1553464" y="2049272"/>
                    <a:pt x="1550289" y="2062480"/>
                    <a:pt x="1547622" y="2064258"/>
                  </a:cubicBezTo>
                  <a:cubicBezTo>
                    <a:pt x="1535938" y="2072005"/>
                    <a:pt x="1508125" y="2051558"/>
                    <a:pt x="1496822" y="2044827"/>
                  </a:cubicBezTo>
                  <a:cubicBezTo>
                    <a:pt x="1470279" y="2029714"/>
                    <a:pt x="1446022" y="2014220"/>
                    <a:pt x="1415415" y="2028190"/>
                  </a:cubicBezTo>
                  <a:cubicBezTo>
                    <a:pt x="1384807" y="2042158"/>
                    <a:pt x="1375156" y="2059813"/>
                    <a:pt x="1339215" y="2054860"/>
                  </a:cubicBezTo>
                  <a:cubicBezTo>
                    <a:pt x="1313621" y="2052260"/>
                    <a:pt x="1288686" y="2045166"/>
                    <a:pt x="1265555" y="2033905"/>
                  </a:cubicBezTo>
                  <a:cubicBezTo>
                    <a:pt x="1241677" y="2020056"/>
                    <a:pt x="1219585" y="2003338"/>
                    <a:pt x="1199769" y="1984121"/>
                  </a:cubicBezTo>
                  <a:cubicBezTo>
                    <a:pt x="1204490" y="1980565"/>
                    <a:pt x="1209769" y="1977819"/>
                    <a:pt x="1215390" y="1975993"/>
                  </a:cubicBezTo>
                  <a:cubicBezTo>
                    <a:pt x="1208913" y="1955927"/>
                    <a:pt x="1194689" y="1957070"/>
                    <a:pt x="1178179" y="1963293"/>
                  </a:cubicBezTo>
                  <a:cubicBezTo>
                    <a:pt x="1171194" y="1956562"/>
                    <a:pt x="1164336" y="1949831"/>
                    <a:pt x="1157732" y="1942592"/>
                  </a:cubicBezTo>
                  <a:cubicBezTo>
                    <a:pt x="1151128" y="1935353"/>
                    <a:pt x="1138428" y="1916303"/>
                    <a:pt x="1127125" y="1916303"/>
                  </a:cubicBezTo>
                  <a:cubicBezTo>
                    <a:pt x="1115648" y="1918319"/>
                    <a:pt x="1106662" y="1927306"/>
                    <a:pt x="1104646" y="1938782"/>
                  </a:cubicBezTo>
                  <a:cubicBezTo>
                    <a:pt x="1106448" y="1946493"/>
                    <a:pt x="1109964" y="1953699"/>
                    <a:pt x="1114933" y="1959864"/>
                  </a:cubicBezTo>
                  <a:cubicBezTo>
                    <a:pt x="1121283" y="1969262"/>
                    <a:pt x="1118997" y="1975104"/>
                    <a:pt x="1120648" y="1984375"/>
                  </a:cubicBezTo>
                  <a:lnTo>
                    <a:pt x="1120648" y="1985645"/>
                  </a:lnTo>
                  <a:cubicBezTo>
                    <a:pt x="1086739" y="1987169"/>
                    <a:pt x="1053592" y="1969262"/>
                    <a:pt x="1019048" y="1969389"/>
                  </a:cubicBezTo>
                  <a:cubicBezTo>
                    <a:pt x="1044448" y="1926971"/>
                    <a:pt x="1052576" y="1932432"/>
                    <a:pt x="1099693" y="1929257"/>
                  </a:cubicBezTo>
                  <a:cubicBezTo>
                    <a:pt x="1092581" y="1909191"/>
                    <a:pt x="1097026" y="1891157"/>
                    <a:pt x="1099693" y="1870075"/>
                  </a:cubicBezTo>
                  <a:cubicBezTo>
                    <a:pt x="1127633" y="1873631"/>
                    <a:pt x="1152652" y="1864233"/>
                    <a:pt x="1140079" y="1835150"/>
                  </a:cubicBezTo>
                  <a:cubicBezTo>
                    <a:pt x="1148461" y="1829562"/>
                    <a:pt x="1153795" y="1819021"/>
                    <a:pt x="1159383" y="1814576"/>
                  </a:cubicBezTo>
                  <a:cubicBezTo>
                    <a:pt x="1135126" y="1816100"/>
                    <a:pt x="1107186" y="1821688"/>
                    <a:pt x="1103249" y="1794256"/>
                  </a:cubicBezTo>
                  <a:cubicBezTo>
                    <a:pt x="1090549" y="1805305"/>
                    <a:pt x="1081151" y="1825244"/>
                    <a:pt x="1059434" y="1824609"/>
                  </a:cubicBezTo>
                  <a:cubicBezTo>
                    <a:pt x="1060323" y="1861947"/>
                    <a:pt x="1014730" y="1857756"/>
                    <a:pt x="988568" y="1862709"/>
                  </a:cubicBezTo>
                  <a:cubicBezTo>
                    <a:pt x="997712" y="1851787"/>
                    <a:pt x="997331" y="1834515"/>
                    <a:pt x="1002538" y="1823847"/>
                  </a:cubicBezTo>
                  <a:cubicBezTo>
                    <a:pt x="997828" y="1823082"/>
                    <a:pt x="993079" y="1822573"/>
                    <a:pt x="988314" y="1822323"/>
                  </a:cubicBezTo>
                  <a:cubicBezTo>
                    <a:pt x="991475" y="1812515"/>
                    <a:pt x="995381" y="1802962"/>
                    <a:pt x="999998" y="1793748"/>
                  </a:cubicBezTo>
                  <a:cubicBezTo>
                    <a:pt x="1052957" y="1802892"/>
                    <a:pt x="1083437" y="1746123"/>
                    <a:pt x="1119124" y="1717548"/>
                  </a:cubicBezTo>
                  <a:cubicBezTo>
                    <a:pt x="1076325" y="1687449"/>
                    <a:pt x="1127379" y="1679448"/>
                    <a:pt x="1129030" y="1647444"/>
                  </a:cubicBezTo>
                  <a:cubicBezTo>
                    <a:pt x="1102487" y="1660906"/>
                    <a:pt x="1061466" y="1660144"/>
                    <a:pt x="1053592" y="1691132"/>
                  </a:cubicBezTo>
                  <a:cubicBezTo>
                    <a:pt x="1048512" y="1691132"/>
                    <a:pt x="1049020" y="1683131"/>
                    <a:pt x="1043559" y="1681734"/>
                  </a:cubicBezTo>
                  <a:cubicBezTo>
                    <a:pt x="1036457" y="1688516"/>
                    <a:pt x="1028083" y="1693825"/>
                    <a:pt x="1018921" y="1697355"/>
                  </a:cubicBezTo>
                  <a:cubicBezTo>
                    <a:pt x="1020754" y="1688511"/>
                    <a:pt x="1018983" y="1679300"/>
                    <a:pt x="1014000" y="1671766"/>
                  </a:cubicBezTo>
                  <a:cubicBezTo>
                    <a:pt x="1009017" y="1664232"/>
                    <a:pt x="1001234" y="1658997"/>
                    <a:pt x="992378" y="1657223"/>
                  </a:cubicBezTo>
                  <a:cubicBezTo>
                    <a:pt x="998543" y="1653577"/>
                    <a:pt x="1004902" y="1650271"/>
                    <a:pt x="1011428" y="1647317"/>
                  </a:cubicBezTo>
                  <a:cubicBezTo>
                    <a:pt x="1004062" y="1641602"/>
                    <a:pt x="998728" y="1627378"/>
                    <a:pt x="993648" y="1622806"/>
                  </a:cubicBezTo>
                  <a:cubicBezTo>
                    <a:pt x="1019048" y="1605915"/>
                    <a:pt x="1089533" y="1620774"/>
                    <a:pt x="1078103" y="1573149"/>
                  </a:cubicBezTo>
                  <a:cubicBezTo>
                    <a:pt x="1045972" y="1568577"/>
                    <a:pt x="962152" y="1574927"/>
                    <a:pt x="1016762" y="1522984"/>
                  </a:cubicBezTo>
                  <a:cubicBezTo>
                    <a:pt x="1001819" y="1515607"/>
                    <a:pt x="985026" y="1512823"/>
                    <a:pt x="968502" y="1514983"/>
                  </a:cubicBezTo>
                  <a:cubicBezTo>
                    <a:pt x="973328" y="1489583"/>
                    <a:pt x="981202" y="1442847"/>
                    <a:pt x="977138" y="1415415"/>
                  </a:cubicBezTo>
                  <a:cubicBezTo>
                    <a:pt x="967486" y="1418717"/>
                    <a:pt x="947039" y="1414018"/>
                    <a:pt x="941578" y="1415415"/>
                  </a:cubicBezTo>
                  <a:cubicBezTo>
                    <a:pt x="951044" y="1398792"/>
                    <a:pt x="954624" y="1379461"/>
                    <a:pt x="951738" y="1360551"/>
                  </a:cubicBezTo>
                  <a:cubicBezTo>
                    <a:pt x="938405" y="1376911"/>
                    <a:pt x="926747" y="1394568"/>
                    <a:pt x="916940" y="1413256"/>
                  </a:cubicBezTo>
                  <a:cubicBezTo>
                    <a:pt x="913511" y="1401953"/>
                    <a:pt x="919480" y="1342644"/>
                    <a:pt x="911479" y="1338834"/>
                  </a:cubicBezTo>
                  <a:cubicBezTo>
                    <a:pt x="903477" y="1335025"/>
                    <a:pt x="885444" y="1367917"/>
                    <a:pt x="882142" y="1372743"/>
                  </a:cubicBezTo>
                  <a:cubicBezTo>
                    <a:pt x="874684" y="1381057"/>
                    <a:pt x="868363" y="1390324"/>
                    <a:pt x="863346" y="1400302"/>
                  </a:cubicBezTo>
                  <a:cubicBezTo>
                    <a:pt x="860679" y="1409827"/>
                    <a:pt x="864235" y="1409192"/>
                    <a:pt x="864743" y="1417066"/>
                  </a:cubicBezTo>
                  <a:cubicBezTo>
                    <a:pt x="865505" y="1427861"/>
                    <a:pt x="869061" y="1429766"/>
                    <a:pt x="861568" y="1440053"/>
                  </a:cubicBezTo>
                  <a:cubicBezTo>
                    <a:pt x="861568" y="1440815"/>
                    <a:pt x="842137" y="1454277"/>
                    <a:pt x="844296" y="1455039"/>
                  </a:cubicBezTo>
                  <a:cubicBezTo>
                    <a:pt x="827913" y="1449070"/>
                    <a:pt x="828548" y="1466977"/>
                    <a:pt x="817499" y="1469263"/>
                  </a:cubicBezTo>
                  <a:cubicBezTo>
                    <a:pt x="811022" y="1470660"/>
                    <a:pt x="802513" y="1462913"/>
                    <a:pt x="795655" y="1462786"/>
                  </a:cubicBezTo>
                  <a:cubicBezTo>
                    <a:pt x="795655" y="1462786"/>
                    <a:pt x="786003" y="1468882"/>
                    <a:pt x="784987" y="1469263"/>
                  </a:cubicBezTo>
                  <a:cubicBezTo>
                    <a:pt x="778764" y="1472184"/>
                    <a:pt x="778383" y="1463548"/>
                    <a:pt x="773049" y="1473454"/>
                  </a:cubicBezTo>
                  <a:cubicBezTo>
                    <a:pt x="771157" y="1480009"/>
                    <a:pt x="772476" y="1487073"/>
                    <a:pt x="776605" y="1492504"/>
                  </a:cubicBezTo>
                  <a:cubicBezTo>
                    <a:pt x="784479" y="1499997"/>
                    <a:pt x="796671" y="1493520"/>
                    <a:pt x="805688" y="1501140"/>
                  </a:cubicBezTo>
                  <a:cubicBezTo>
                    <a:pt x="769493" y="1524127"/>
                    <a:pt x="829056" y="1535430"/>
                    <a:pt x="835787" y="1543050"/>
                  </a:cubicBezTo>
                  <a:cubicBezTo>
                    <a:pt x="816229" y="1539875"/>
                    <a:pt x="821309" y="1543050"/>
                    <a:pt x="806577" y="1552321"/>
                  </a:cubicBezTo>
                  <a:cubicBezTo>
                    <a:pt x="796036" y="1558925"/>
                    <a:pt x="779907" y="1553718"/>
                    <a:pt x="765810" y="1548130"/>
                  </a:cubicBezTo>
                  <a:cubicBezTo>
                    <a:pt x="755650" y="1544066"/>
                    <a:pt x="691134" y="1530731"/>
                    <a:pt x="704342" y="1556131"/>
                  </a:cubicBezTo>
                  <a:cubicBezTo>
                    <a:pt x="723900" y="1554353"/>
                    <a:pt x="740537" y="1584833"/>
                    <a:pt x="760603" y="1573911"/>
                  </a:cubicBezTo>
                  <a:cubicBezTo>
                    <a:pt x="768858" y="1593469"/>
                    <a:pt x="776859" y="1582039"/>
                    <a:pt x="791591" y="1585595"/>
                  </a:cubicBezTo>
                  <a:cubicBezTo>
                    <a:pt x="806323" y="1589151"/>
                    <a:pt x="813562" y="1605026"/>
                    <a:pt x="827151" y="1609725"/>
                  </a:cubicBezTo>
                  <a:cubicBezTo>
                    <a:pt x="811530" y="1611376"/>
                    <a:pt x="786130" y="1615567"/>
                    <a:pt x="774319" y="1625727"/>
                  </a:cubicBezTo>
                  <a:cubicBezTo>
                    <a:pt x="787019" y="1634871"/>
                    <a:pt x="800735" y="1625727"/>
                    <a:pt x="794131" y="1648968"/>
                  </a:cubicBezTo>
                  <a:cubicBezTo>
                    <a:pt x="791591" y="1658239"/>
                    <a:pt x="781431" y="1664208"/>
                    <a:pt x="780034" y="1674368"/>
                  </a:cubicBezTo>
                  <a:cubicBezTo>
                    <a:pt x="798068" y="1672209"/>
                    <a:pt x="785114" y="1689862"/>
                    <a:pt x="788289" y="1699006"/>
                  </a:cubicBezTo>
                  <a:cubicBezTo>
                    <a:pt x="796544" y="1722247"/>
                    <a:pt x="844296" y="1736217"/>
                    <a:pt x="863346" y="1735709"/>
                  </a:cubicBezTo>
                  <a:cubicBezTo>
                    <a:pt x="848106" y="1749552"/>
                    <a:pt x="850646" y="1744853"/>
                    <a:pt x="832993" y="1741551"/>
                  </a:cubicBezTo>
                  <a:cubicBezTo>
                    <a:pt x="820293" y="1739392"/>
                    <a:pt x="799719" y="1744472"/>
                    <a:pt x="788543" y="1739519"/>
                  </a:cubicBezTo>
                  <a:cubicBezTo>
                    <a:pt x="785114" y="1737995"/>
                    <a:pt x="756031" y="1701419"/>
                    <a:pt x="760222" y="1730502"/>
                  </a:cubicBezTo>
                  <a:cubicBezTo>
                    <a:pt x="753928" y="1730101"/>
                    <a:pt x="747905" y="1727798"/>
                    <a:pt x="742950" y="1723898"/>
                  </a:cubicBezTo>
                  <a:cubicBezTo>
                    <a:pt x="738759" y="1719707"/>
                    <a:pt x="742061" y="1712468"/>
                    <a:pt x="738886" y="1709547"/>
                  </a:cubicBezTo>
                  <a:cubicBezTo>
                    <a:pt x="735711" y="1706625"/>
                    <a:pt x="730758" y="1707261"/>
                    <a:pt x="727583" y="1704848"/>
                  </a:cubicBezTo>
                  <a:cubicBezTo>
                    <a:pt x="712460" y="1689177"/>
                    <a:pt x="688796" y="1685397"/>
                    <a:pt x="669544" y="1695577"/>
                  </a:cubicBezTo>
                  <a:cubicBezTo>
                    <a:pt x="669544" y="1674114"/>
                    <a:pt x="662686" y="1668272"/>
                    <a:pt x="643382" y="1678305"/>
                  </a:cubicBezTo>
                  <a:cubicBezTo>
                    <a:pt x="647065" y="1634871"/>
                    <a:pt x="607822" y="1675511"/>
                    <a:pt x="637794" y="1682115"/>
                  </a:cubicBezTo>
                  <a:cubicBezTo>
                    <a:pt x="630023" y="1688915"/>
                    <a:pt x="628452" y="1700402"/>
                    <a:pt x="634111" y="1709039"/>
                  </a:cubicBezTo>
                  <a:cubicBezTo>
                    <a:pt x="636524" y="1713865"/>
                    <a:pt x="644398" y="1715135"/>
                    <a:pt x="646811" y="1719834"/>
                  </a:cubicBezTo>
                  <a:cubicBezTo>
                    <a:pt x="649224" y="1724533"/>
                    <a:pt x="646811" y="1727835"/>
                    <a:pt x="648589" y="1730502"/>
                  </a:cubicBezTo>
                  <a:cubicBezTo>
                    <a:pt x="650367" y="1733169"/>
                    <a:pt x="648589" y="1738884"/>
                    <a:pt x="651637" y="1743202"/>
                  </a:cubicBezTo>
                  <a:cubicBezTo>
                    <a:pt x="654685" y="1747519"/>
                    <a:pt x="670306" y="1747139"/>
                    <a:pt x="666242" y="1758823"/>
                  </a:cubicBezTo>
                  <a:cubicBezTo>
                    <a:pt x="663956" y="1765173"/>
                    <a:pt x="649224" y="1761998"/>
                    <a:pt x="644144" y="1769364"/>
                  </a:cubicBezTo>
                  <a:cubicBezTo>
                    <a:pt x="652272" y="1776603"/>
                    <a:pt x="660273" y="1784350"/>
                    <a:pt x="667893" y="1792097"/>
                  </a:cubicBezTo>
                  <a:cubicBezTo>
                    <a:pt x="665673" y="1799096"/>
                    <a:pt x="660532" y="1804793"/>
                    <a:pt x="653796" y="1807717"/>
                  </a:cubicBezTo>
                  <a:cubicBezTo>
                    <a:pt x="641096" y="1791716"/>
                    <a:pt x="644017" y="1773935"/>
                    <a:pt x="624332" y="1784222"/>
                  </a:cubicBezTo>
                  <a:cubicBezTo>
                    <a:pt x="612521" y="1790445"/>
                    <a:pt x="609854" y="1805812"/>
                    <a:pt x="598297" y="1810892"/>
                  </a:cubicBezTo>
                  <a:cubicBezTo>
                    <a:pt x="603687" y="1813566"/>
                    <a:pt x="608617" y="1817081"/>
                    <a:pt x="612902" y="1821307"/>
                  </a:cubicBezTo>
                  <a:cubicBezTo>
                    <a:pt x="612875" y="1824948"/>
                    <a:pt x="612406" y="1828573"/>
                    <a:pt x="611505" y="1832102"/>
                  </a:cubicBezTo>
                  <a:cubicBezTo>
                    <a:pt x="607441" y="1832102"/>
                    <a:pt x="605282" y="1835531"/>
                    <a:pt x="601472" y="1836166"/>
                  </a:cubicBezTo>
                  <a:cubicBezTo>
                    <a:pt x="604647" y="1838833"/>
                    <a:pt x="607060" y="1845310"/>
                    <a:pt x="610362" y="1848104"/>
                  </a:cubicBezTo>
                  <a:cubicBezTo>
                    <a:pt x="603885" y="1855597"/>
                    <a:pt x="588391" y="1856740"/>
                    <a:pt x="590677" y="1869186"/>
                  </a:cubicBezTo>
                  <a:cubicBezTo>
                    <a:pt x="592455" y="1878838"/>
                    <a:pt x="614299" y="1881886"/>
                    <a:pt x="621538" y="1885188"/>
                  </a:cubicBezTo>
                  <a:cubicBezTo>
                    <a:pt x="593979" y="1896872"/>
                    <a:pt x="634238" y="1911477"/>
                    <a:pt x="644779" y="1913128"/>
                  </a:cubicBezTo>
                  <a:cubicBezTo>
                    <a:pt x="647700" y="1926844"/>
                    <a:pt x="674116" y="1962531"/>
                    <a:pt x="690372" y="1951228"/>
                  </a:cubicBezTo>
                  <a:cubicBezTo>
                    <a:pt x="696595" y="1996059"/>
                    <a:pt x="601472" y="1934337"/>
                    <a:pt x="593598" y="1925828"/>
                  </a:cubicBezTo>
                  <a:cubicBezTo>
                    <a:pt x="585724" y="1917319"/>
                    <a:pt x="579882" y="1913128"/>
                    <a:pt x="572389" y="1906778"/>
                  </a:cubicBezTo>
                  <a:cubicBezTo>
                    <a:pt x="567690" y="1902968"/>
                    <a:pt x="561721" y="1900555"/>
                    <a:pt x="557276" y="1896364"/>
                  </a:cubicBezTo>
                  <a:cubicBezTo>
                    <a:pt x="555498" y="1894586"/>
                    <a:pt x="556514" y="1887982"/>
                    <a:pt x="555879" y="1887474"/>
                  </a:cubicBezTo>
                  <a:cubicBezTo>
                    <a:pt x="543179" y="1880108"/>
                    <a:pt x="524764" y="1892046"/>
                    <a:pt x="543179" y="1903476"/>
                  </a:cubicBezTo>
                  <a:cubicBezTo>
                    <a:pt x="530479" y="1924558"/>
                    <a:pt x="539242" y="1926717"/>
                    <a:pt x="549148" y="1940179"/>
                  </a:cubicBezTo>
                  <a:cubicBezTo>
                    <a:pt x="553593" y="1946275"/>
                    <a:pt x="555117" y="1956816"/>
                    <a:pt x="564261" y="1958213"/>
                  </a:cubicBezTo>
                  <a:cubicBezTo>
                    <a:pt x="553974" y="1970913"/>
                    <a:pt x="561721" y="1970913"/>
                    <a:pt x="568579" y="1977389"/>
                  </a:cubicBezTo>
                  <a:cubicBezTo>
                    <a:pt x="570865" y="1979675"/>
                    <a:pt x="577088" y="1978532"/>
                    <a:pt x="580009" y="1980564"/>
                  </a:cubicBezTo>
                  <a:cubicBezTo>
                    <a:pt x="582930" y="1982596"/>
                    <a:pt x="586867" y="1991613"/>
                    <a:pt x="589280" y="1994788"/>
                  </a:cubicBezTo>
                  <a:cubicBezTo>
                    <a:pt x="590550" y="1993518"/>
                    <a:pt x="593217" y="1991994"/>
                    <a:pt x="594360" y="1990978"/>
                  </a:cubicBezTo>
                  <a:cubicBezTo>
                    <a:pt x="599186" y="1996312"/>
                    <a:pt x="619760" y="2029078"/>
                    <a:pt x="625856" y="2003678"/>
                  </a:cubicBezTo>
                  <a:cubicBezTo>
                    <a:pt x="633349" y="2005329"/>
                    <a:pt x="640969" y="2007361"/>
                    <a:pt x="648716" y="2008504"/>
                  </a:cubicBezTo>
                  <a:cubicBezTo>
                    <a:pt x="642747" y="2020569"/>
                    <a:pt x="651764" y="2028951"/>
                    <a:pt x="663956" y="2025776"/>
                  </a:cubicBezTo>
                  <a:cubicBezTo>
                    <a:pt x="666115" y="2033650"/>
                    <a:pt x="671576" y="2049272"/>
                    <a:pt x="681736" y="2048128"/>
                  </a:cubicBezTo>
                  <a:cubicBezTo>
                    <a:pt x="685165" y="2048128"/>
                    <a:pt x="685927" y="2040127"/>
                    <a:pt x="688594" y="2039619"/>
                  </a:cubicBezTo>
                  <a:cubicBezTo>
                    <a:pt x="698662" y="2038707"/>
                    <a:pt x="708799" y="2038920"/>
                    <a:pt x="718820" y="2040254"/>
                  </a:cubicBezTo>
                  <a:cubicBezTo>
                    <a:pt x="728229" y="2040694"/>
                    <a:pt x="737656" y="2039969"/>
                    <a:pt x="746887" y="2038095"/>
                  </a:cubicBezTo>
                  <a:cubicBezTo>
                    <a:pt x="756412" y="2036572"/>
                    <a:pt x="756031" y="2027809"/>
                    <a:pt x="769493" y="2035936"/>
                  </a:cubicBezTo>
                  <a:cubicBezTo>
                    <a:pt x="776097" y="2039873"/>
                    <a:pt x="782193" y="2052192"/>
                    <a:pt x="786765" y="2058416"/>
                  </a:cubicBezTo>
                  <a:cubicBezTo>
                    <a:pt x="769747" y="2060320"/>
                    <a:pt x="751078" y="2052447"/>
                    <a:pt x="734314" y="2055876"/>
                  </a:cubicBezTo>
                  <a:cubicBezTo>
                    <a:pt x="717550" y="2059305"/>
                    <a:pt x="707263" y="2067560"/>
                    <a:pt x="688213" y="2066036"/>
                  </a:cubicBezTo>
                  <a:cubicBezTo>
                    <a:pt x="670220" y="2064965"/>
                    <a:pt x="652340" y="2062459"/>
                    <a:pt x="634746" y="2058543"/>
                  </a:cubicBezTo>
                  <a:cubicBezTo>
                    <a:pt x="599059" y="2049780"/>
                    <a:pt x="530733" y="2014982"/>
                    <a:pt x="518795" y="1976755"/>
                  </a:cubicBezTo>
                  <a:cubicBezTo>
                    <a:pt x="506730" y="1979041"/>
                    <a:pt x="488696" y="1993138"/>
                    <a:pt x="504825" y="2004822"/>
                  </a:cubicBezTo>
                  <a:cubicBezTo>
                    <a:pt x="483743" y="2015871"/>
                    <a:pt x="489712" y="2019046"/>
                    <a:pt x="508508" y="2033270"/>
                  </a:cubicBezTo>
                  <a:cubicBezTo>
                    <a:pt x="499491" y="2046732"/>
                    <a:pt x="507873" y="2056003"/>
                    <a:pt x="522351" y="2061464"/>
                  </a:cubicBezTo>
                  <a:cubicBezTo>
                    <a:pt x="517094" y="2068274"/>
                    <a:pt x="515838" y="2077359"/>
                    <a:pt x="519049" y="2085340"/>
                  </a:cubicBezTo>
                  <a:cubicBezTo>
                    <a:pt x="531749" y="2081530"/>
                    <a:pt x="535432" y="2099818"/>
                    <a:pt x="548767" y="2098929"/>
                  </a:cubicBezTo>
                  <a:cubicBezTo>
                    <a:pt x="549656" y="2094865"/>
                    <a:pt x="553085" y="2093087"/>
                    <a:pt x="554355" y="2090166"/>
                  </a:cubicBezTo>
                  <a:cubicBezTo>
                    <a:pt x="564585" y="2103796"/>
                    <a:pt x="576490" y="2116084"/>
                    <a:pt x="589788" y="2126742"/>
                  </a:cubicBezTo>
                  <a:cubicBezTo>
                    <a:pt x="600964" y="2131568"/>
                    <a:pt x="613537" y="2121662"/>
                    <a:pt x="623951" y="2116201"/>
                  </a:cubicBezTo>
                  <a:cubicBezTo>
                    <a:pt x="627631" y="2116417"/>
                    <a:pt x="631320" y="2116417"/>
                    <a:pt x="635000" y="2116201"/>
                  </a:cubicBezTo>
                  <a:cubicBezTo>
                    <a:pt x="638175" y="2115312"/>
                    <a:pt x="635000" y="2107946"/>
                    <a:pt x="640842" y="2106930"/>
                  </a:cubicBezTo>
                  <a:cubicBezTo>
                    <a:pt x="652272" y="2104898"/>
                    <a:pt x="661289" y="2118487"/>
                    <a:pt x="672719" y="2114423"/>
                  </a:cubicBezTo>
                  <a:cubicBezTo>
                    <a:pt x="677037" y="2112899"/>
                    <a:pt x="678942" y="2100707"/>
                    <a:pt x="686308" y="2099056"/>
                  </a:cubicBezTo>
                  <a:cubicBezTo>
                    <a:pt x="699008" y="2096262"/>
                    <a:pt x="709549" y="2113915"/>
                    <a:pt x="718693" y="2120011"/>
                  </a:cubicBezTo>
                  <a:cubicBezTo>
                    <a:pt x="727329" y="2102993"/>
                    <a:pt x="762381" y="2108962"/>
                    <a:pt x="777240" y="2107311"/>
                  </a:cubicBezTo>
                  <a:cubicBezTo>
                    <a:pt x="764540" y="2110105"/>
                    <a:pt x="768096" y="2123567"/>
                    <a:pt x="778256" y="2127123"/>
                  </a:cubicBezTo>
                  <a:cubicBezTo>
                    <a:pt x="779361" y="2126284"/>
                    <a:pt x="779979" y="2124952"/>
                    <a:pt x="779907" y="2123567"/>
                  </a:cubicBezTo>
                  <a:cubicBezTo>
                    <a:pt x="790956" y="2126996"/>
                    <a:pt x="794766" y="2139950"/>
                    <a:pt x="807593" y="2138934"/>
                  </a:cubicBezTo>
                  <a:cubicBezTo>
                    <a:pt x="807593" y="2112391"/>
                    <a:pt x="828294" y="2135505"/>
                    <a:pt x="842645" y="2133981"/>
                  </a:cubicBezTo>
                  <a:cubicBezTo>
                    <a:pt x="842645" y="2135251"/>
                    <a:pt x="842645" y="2136394"/>
                    <a:pt x="842645" y="2137537"/>
                  </a:cubicBezTo>
                  <a:cubicBezTo>
                    <a:pt x="840713" y="2140253"/>
                    <a:pt x="839213" y="2143252"/>
                    <a:pt x="838200" y="2146427"/>
                  </a:cubicBezTo>
                  <a:cubicBezTo>
                    <a:pt x="837473" y="2148595"/>
                    <a:pt x="837129" y="2150872"/>
                    <a:pt x="837184" y="2153158"/>
                  </a:cubicBezTo>
                  <a:cubicBezTo>
                    <a:pt x="832815" y="2156844"/>
                    <a:pt x="827110" y="2158546"/>
                    <a:pt x="821436" y="2157857"/>
                  </a:cubicBezTo>
                  <a:cubicBezTo>
                    <a:pt x="809498" y="2156968"/>
                    <a:pt x="795020" y="2145157"/>
                    <a:pt x="781685" y="2142871"/>
                  </a:cubicBezTo>
                  <a:cubicBezTo>
                    <a:pt x="766331" y="2139959"/>
                    <a:pt x="750805" y="2138050"/>
                    <a:pt x="735203" y="2137156"/>
                  </a:cubicBezTo>
                  <a:cubicBezTo>
                    <a:pt x="707994" y="2136805"/>
                    <a:pt x="681063" y="2142669"/>
                    <a:pt x="656463" y="2154301"/>
                  </a:cubicBezTo>
                  <a:cubicBezTo>
                    <a:pt x="643818" y="2161746"/>
                    <a:pt x="629351" y="2165527"/>
                    <a:pt x="614680" y="2165223"/>
                  </a:cubicBezTo>
                  <a:cubicBezTo>
                    <a:pt x="598565" y="2165264"/>
                    <a:pt x="582585" y="2162292"/>
                    <a:pt x="567563" y="2156460"/>
                  </a:cubicBezTo>
                  <a:cubicBezTo>
                    <a:pt x="556006" y="2151634"/>
                    <a:pt x="535051" y="2125980"/>
                    <a:pt x="523113" y="2142998"/>
                  </a:cubicBezTo>
                  <a:cubicBezTo>
                    <a:pt x="514985" y="2154428"/>
                    <a:pt x="533781" y="2156714"/>
                    <a:pt x="539623" y="2165223"/>
                  </a:cubicBezTo>
                  <a:cubicBezTo>
                    <a:pt x="541909" y="2168398"/>
                    <a:pt x="534289" y="2172081"/>
                    <a:pt x="538226" y="2176145"/>
                  </a:cubicBezTo>
                  <a:cubicBezTo>
                    <a:pt x="542163" y="2180209"/>
                    <a:pt x="546862" y="2181352"/>
                    <a:pt x="552196" y="2184527"/>
                  </a:cubicBezTo>
                  <a:cubicBezTo>
                    <a:pt x="555117" y="2186432"/>
                    <a:pt x="560197" y="2182876"/>
                    <a:pt x="563499" y="2184527"/>
                  </a:cubicBezTo>
                  <a:cubicBezTo>
                    <a:pt x="569595" y="2188464"/>
                    <a:pt x="568706" y="2196592"/>
                    <a:pt x="572897" y="2201164"/>
                  </a:cubicBezTo>
                  <a:cubicBezTo>
                    <a:pt x="577088" y="2205736"/>
                    <a:pt x="588264" y="2213864"/>
                    <a:pt x="594995" y="2208657"/>
                  </a:cubicBezTo>
                  <a:cubicBezTo>
                    <a:pt x="602361" y="2217547"/>
                    <a:pt x="611759" y="2214880"/>
                    <a:pt x="621665" y="2214118"/>
                  </a:cubicBezTo>
                  <a:cubicBezTo>
                    <a:pt x="608965" y="2225675"/>
                    <a:pt x="625856" y="2230755"/>
                    <a:pt x="637413" y="2229739"/>
                  </a:cubicBezTo>
                  <a:cubicBezTo>
                    <a:pt x="633984" y="2250694"/>
                    <a:pt x="669290" y="2244217"/>
                    <a:pt x="680085" y="2242439"/>
                  </a:cubicBezTo>
                  <a:lnTo>
                    <a:pt x="699389" y="2238629"/>
                  </a:lnTo>
                  <a:cubicBezTo>
                    <a:pt x="709041" y="2232279"/>
                    <a:pt x="703707" y="2224532"/>
                    <a:pt x="707644" y="2213229"/>
                  </a:cubicBezTo>
                  <a:cubicBezTo>
                    <a:pt x="715645" y="2215388"/>
                    <a:pt x="722757" y="2224405"/>
                    <a:pt x="731266" y="2224151"/>
                  </a:cubicBezTo>
                  <a:cubicBezTo>
                    <a:pt x="735584" y="2224151"/>
                    <a:pt x="741680" y="2217039"/>
                    <a:pt x="743077" y="2217166"/>
                  </a:cubicBezTo>
                  <a:cubicBezTo>
                    <a:pt x="744751" y="2217355"/>
                    <a:pt x="746336" y="2218015"/>
                    <a:pt x="747649" y="2219071"/>
                  </a:cubicBezTo>
                  <a:cubicBezTo>
                    <a:pt x="746234" y="2224690"/>
                    <a:pt x="747006" y="2230636"/>
                    <a:pt x="749808" y="2235708"/>
                  </a:cubicBezTo>
                  <a:cubicBezTo>
                    <a:pt x="741475" y="2235601"/>
                    <a:pt x="733226" y="2237381"/>
                    <a:pt x="725678" y="2240915"/>
                  </a:cubicBezTo>
                  <a:cubicBezTo>
                    <a:pt x="696722" y="2253615"/>
                    <a:pt x="685419" y="2272665"/>
                    <a:pt x="649478" y="2267712"/>
                  </a:cubicBezTo>
                  <a:cubicBezTo>
                    <a:pt x="623921" y="2265048"/>
                    <a:pt x="599031" y="2257912"/>
                    <a:pt x="575945" y="2246630"/>
                  </a:cubicBezTo>
                  <a:cubicBezTo>
                    <a:pt x="551622" y="2232585"/>
                    <a:pt x="529176" y="2215515"/>
                    <a:pt x="509143" y="2195830"/>
                  </a:cubicBezTo>
                  <a:cubicBezTo>
                    <a:pt x="494919" y="2182495"/>
                    <a:pt x="481076" y="2169795"/>
                    <a:pt x="468122" y="2155698"/>
                  </a:cubicBezTo>
                  <a:cubicBezTo>
                    <a:pt x="461264" y="2148205"/>
                    <a:pt x="448691" y="2129409"/>
                    <a:pt x="437388" y="2129409"/>
                  </a:cubicBezTo>
                  <a:cubicBezTo>
                    <a:pt x="425911" y="2131424"/>
                    <a:pt x="416925" y="2140411"/>
                    <a:pt x="414909" y="2151888"/>
                  </a:cubicBezTo>
                  <a:cubicBezTo>
                    <a:pt x="416786" y="2159557"/>
                    <a:pt x="420343" y="2166714"/>
                    <a:pt x="425323" y="2172842"/>
                  </a:cubicBezTo>
                  <a:cubicBezTo>
                    <a:pt x="431546" y="2182367"/>
                    <a:pt x="429260" y="2188210"/>
                    <a:pt x="430911" y="2197481"/>
                  </a:cubicBezTo>
                  <a:cubicBezTo>
                    <a:pt x="432054" y="2203957"/>
                    <a:pt x="425450" y="2203323"/>
                    <a:pt x="428371" y="2209545"/>
                  </a:cubicBezTo>
                  <a:cubicBezTo>
                    <a:pt x="431292" y="2215768"/>
                    <a:pt x="441071" y="2217547"/>
                    <a:pt x="446024" y="2218816"/>
                  </a:cubicBezTo>
                  <a:cubicBezTo>
                    <a:pt x="444881" y="2235199"/>
                    <a:pt x="453263" y="2241041"/>
                    <a:pt x="461645" y="2253614"/>
                  </a:cubicBezTo>
                  <a:cubicBezTo>
                    <a:pt x="465963" y="2259964"/>
                    <a:pt x="459359" y="2262504"/>
                    <a:pt x="467868" y="2267585"/>
                  </a:cubicBezTo>
                  <a:cubicBezTo>
                    <a:pt x="473075" y="2270633"/>
                    <a:pt x="485394" y="2267585"/>
                    <a:pt x="491744" y="2267585"/>
                  </a:cubicBezTo>
                  <a:cubicBezTo>
                    <a:pt x="489975" y="2276663"/>
                    <a:pt x="484965" y="2284788"/>
                    <a:pt x="477647" y="2290445"/>
                  </a:cubicBezTo>
                  <a:cubicBezTo>
                    <a:pt x="474599" y="2292858"/>
                    <a:pt x="470789" y="2285873"/>
                    <a:pt x="464947" y="2292858"/>
                  </a:cubicBezTo>
                  <a:cubicBezTo>
                    <a:pt x="461798" y="2297210"/>
                    <a:pt x="461196" y="2302906"/>
                    <a:pt x="463365" y="2307821"/>
                  </a:cubicBezTo>
                  <a:cubicBezTo>
                    <a:pt x="465535" y="2312735"/>
                    <a:pt x="470150" y="2316128"/>
                    <a:pt x="475488" y="2316734"/>
                  </a:cubicBezTo>
                  <a:cubicBezTo>
                    <a:pt x="485001" y="2315109"/>
                    <a:pt x="494351" y="2312644"/>
                    <a:pt x="503428" y="2309368"/>
                  </a:cubicBezTo>
                  <a:cubicBezTo>
                    <a:pt x="517652" y="2306447"/>
                    <a:pt x="534670" y="2303780"/>
                    <a:pt x="545719" y="2316607"/>
                  </a:cubicBezTo>
                  <a:cubicBezTo>
                    <a:pt x="524891" y="2331847"/>
                    <a:pt x="551942" y="2351405"/>
                    <a:pt x="550926" y="2329307"/>
                  </a:cubicBezTo>
                  <a:cubicBezTo>
                    <a:pt x="568960" y="2334768"/>
                    <a:pt x="569976" y="2340864"/>
                    <a:pt x="587629" y="2338070"/>
                  </a:cubicBezTo>
                  <a:cubicBezTo>
                    <a:pt x="596392" y="2336673"/>
                    <a:pt x="606044" y="2330704"/>
                    <a:pt x="612013" y="2339467"/>
                  </a:cubicBezTo>
                  <a:cubicBezTo>
                    <a:pt x="583565" y="2347595"/>
                    <a:pt x="641350" y="2388108"/>
                    <a:pt x="651002" y="2353945"/>
                  </a:cubicBezTo>
                  <a:cubicBezTo>
                    <a:pt x="659638" y="2370455"/>
                    <a:pt x="679958" y="2360168"/>
                    <a:pt x="690753" y="2376424"/>
                  </a:cubicBezTo>
                  <a:cubicBezTo>
                    <a:pt x="668147" y="2380488"/>
                    <a:pt x="641985" y="2395093"/>
                    <a:pt x="619125" y="2385822"/>
                  </a:cubicBezTo>
                  <a:cubicBezTo>
                    <a:pt x="606425" y="2380488"/>
                    <a:pt x="597789" y="2365883"/>
                    <a:pt x="584200" y="2360422"/>
                  </a:cubicBezTo>
                  <a:cubicBezTo>
                    <a:pt x="567182" y="2353818"/>
                    <a:pt x="544830" y="2360422"/>
                    <a:pt x="526669" y="2356612"/>
                  </a:cubicBezTo>
                  <a:cubicBezTo>
                    <a:pt x="491490" y="2350135"/>
                    <a:pt x="468630" y="2327021"/>
                    <a:pt x="443103" y="2303145"/>
                  </a:cubicBezTo>
                  <a:cubicBezTo>
                    <a:pt x="434721" y="2295398"/>
                    <a:pt x="415544" y="2269617"/>
                    <a:pt x="403860" y="2267585"/>
                  </a:cubicBezTo>
                  <a:cubicBezTo>
                    <a:pt x="389763" y="2265172"/>
                    <a:pt x="390144" y="2281047"/>
                    <a:pt x="374142" y="2285492"/>
                  </a:cubicBezTo>
                  <a:cubicBezTo>
                    <a:pt x="375158" y="2293620"/>
                    <a:pt x="381254" y="2295398"/>
                    <a:pt x="384556" y="2302764"/>
                  </a:cubicBezTo>
                  <a:cubicBezTo>
                    <a:pt x="387858" y="2310130"/>
                    <a:pt x="381000" y="2317623"/>
                    <a:pt x="393065" y="2323592"/>
                  </a:cubicBezTo>
                  <a:cubicBezTo>
                    <a:pt x="374777" y="2339594"/>
                    <a:pt x="393065" y="2340229"/>
                    <a:pt x="401955" y="2348230"/>
                  </a:cubicBezTo>
                  <a:cubicBezTo>
                    <a:pt x="416560" y="2361819"/>
                    <a:pt x="414655" y="2371852"/>
                    <a:pt x="438531" y="2375027"/>
                  </a:cubicBezTo>
                  <a:cubicBezTo>
                    <a:pt x="436410" y="2378334"/>
                    <a:pt x="435939" y="2382437"/>
                    <a:pt x="437256" y="2386139"/>
                  </a:cubicBezTo>
                  <a:cubicBezTo>
                    <a:pt x="438572" y="2389841"/>
                    <a:pt x="441529" y="2392725"/>
                    <a:pt x="445262" y="2393950"/>
                  </a:cubicBezTo>
                  <a:cubicBezTo>
                    <a:pt x="432562" y="2406650"/>
                    <a:pt x="443992" y="2413000"/>
                    <a:pt x="453136" y="2416302"/>
                  </a:cubicBezTo>
                  <a:cubicBezTo>
                    <a:pt x="455676" y="2417191"/>
                    <a:pt x="459613" y="2410714"/>
                    <a:pt x="463296" y="2411476"/>
                  </a:cubicBezTo>
                  <a:cubicBezTo>
                    <a:pt x="466979" y="2412238"/>
                    <a:pt x="466725" y="2416556"/>
                    <a:pt x="468503" y="2416556"/>
                  </a:cubicBezTo>
                  <a:cubicBezTo>
                    <a:pt x="470281" y="2416556"/>
                    <a:pt x="476504" y="2421128"/>
                    <a:pt x="479044" y="2421509"/>
                  </a:cubicBezTo>
                  <a:cubicBezTo>
                    <a:pt x="481584" y="2421890"/>
                    <a:pt x="498221" y="2415032"/>
                    <a:pt x="502158" y="2414778"/>
                  </a:cubicBezTo>
                  <a:cubicBezTo>
                    <a:pt x="513027" y="2414262"/>
                    <a:pt x="523921" y="2414858"/>
                    <a:pt x="534670" y="2416556"/>
                  </a:cubicBezTo>
                  <a:cubicBezTo>
                    <a:pt x="521970" y="2418461"/>
                    <a:pt x="520700" y="2433701"/>
                    <a:pt x="534670" y="2432558"/>
                  </a:cubicBezTo>
                  <a:cubicBezTo>
                    <a:pt x="534670" y="2441956"/>
                    <a:pt x="562483" y="2459863"/>
                    <a:pt x="571373" y="2462022"/>
                  </a:cubicBezTo>
                  <a:cubicBezTo>
                    <a:pt x="569721" y="2456006"/>
                    <a:pt x="568699" y="2449834"/>
                    <a:pt x="568325" y="2443607"/>
                  </a:cubicBezTo>
                  <a:cubicBezTo>
                    <a:pt x="579882" y="2436876"/>
                    <a:pt x="587756" y="2450084"/>
                    <a:pt x="597916" y="2445893"/>
                  </a:cubicBezTo>
                  <a:cubicBezTo>
                    <a:pt x="599607" y="2450193"/>
                    <a:pt x="603316" y="2453378"/>
                    <a:pt x="607822" y="2454402"/>
                  </a:cubicBezTo>
                  <a:cubicBezTo>
                    <a:pt x="610489" y="2459101"/>
                    <a:pt x="617982" y="2460371"/>
                    <a:pt x="620522" y="2464943"/>
                  </a:cubicBezTo>
                  <a:cubicBezTo>
                    <a:pt x="621343" y="2467309"/>
                    <a:pt x="621730" y="2469805"/>
                    <a:pt x="621665" y="2472309"/>
                  </a:cubicBezTo>
                  <a:cubicBezTo>
                    <a:pt x="609727" y="2468499"/>
                    <a:pt x="589915" y="2478151"/>
                    <a:pt x="578739" y="2483358"/>
                  </a:cubicBezTo>
                  <a:cubicBezTo>
                    <a:pt x="587728" y="2495752"/>
                    <a:pt x="600675" y="2504712"/>
                    <a:pt x="615442" y="2508758"/>
                  </a:cubicBezTo>
                  <a:cubicBezTo>
                    <a:pt x="617220" y="2497328"/>
                    <a:pt x="625475" y="2505202"/>
                    <a:pt x="633603" y="2501646"/>
                  </a:cubicBezTo>
                  <a:cubicBezTo>
                    <a:pt x="635917" y="2500632"/>
                    <a:pt x="638128" y="2499399"/>
                    <a:pt x="640207" y="2497963"/>
                  </a:cubicBezTo>
                  <a:cubicBezTo>
                    <a:pt x="640899" y="2499805"/>
                    <a:pt x="640899" y="2501836"/>
                    <a:pt x="640207" y="2503678"/>
                  </a:cubicBezTo>
                  <a:cubicBezTo>
                    <a:pt x="638048" y="2509901"/>
                    <a:pt x="623189" y="2506726"/>
                    <a:pt x="618236" y="2514092"/>
                  </a:cubicBezTo>
                  <a:cubicBezTo>
                    <a:pt x="625348" y="2520442"/>
                    <a:pt x="632206" y="2526792"/>
                    <a:pt x="638937" y="2534031"/>
                  </a:cubicBezTo>
                  <a:cubicBezTo>
                    <a:pt x="632079" y="2534793"/>
                    <a:pt x="625221" y="2535555"/>
                    <a:pt x="618363" y="2535809"/>
                  </a:cubicBezTo>
                  <a:cubicBezTo>
                    <a:pt x="614299" y="2527300"/>
                    <a:pt x="610870" y="2522474"/>
                    <a:pt x="598297" y="2529078"/>
                  </a:cubicBezTo>
                  <a:cubicBezTo>
                    <a:pt x="595545" y="2530563"/>
                    <a:pt x="593091" y="2532544"/>
                    <a:pt x="591058" y="2534920"/>
                  </a:cubicBezTo>
                  <a:cubicBezTo>
                    <a:pt x="565658" y="2530856"/>
                    <a:pt x="545973" y="2507996"/>
                    <a:pt x="521335" y="2505456"/>
                  </a:cubicBezTo>
                  <a:cubicBezTo>
                    <a:pt x="502793" y="2503551"/>
                    <a:pt x="487172" y="2515362"/>
                    <a:pt x="470535" y="2519172"/>
                  </a:cubicBezTo>
                  <a:cubicBezTo>
                    <a:pt x="453898" y="2522982"/>
                    <a:pt x="428752" y="2516505"/>
                    <a:pt x="411226" y="2512568"/>
                  </a:cubicBezTo>
                  <a:cubicBezTo>
                    <a:pt x="387360" y="2507397"/>
                    <a:pt x="364910" y="2497082"/>
                    <a:pt x="345440" y="2482342"/>
                  </a:cubicBezTo>
                  <a:cubicBezTo>
                    <a:pt x="324739" y="2466467"/>
                    <a:pt x="311404" y="2444242"/>
                    <a:pt x="288036" y="2431542"/>
                  </a:cubicBezTo>
                  <a:cubicBezTo>
                    <a:pt x="254381" y="2414143"/>
                    <a:pt x="273050" y="2453259"/>
                    <a:pt x="280162" y="2469642"/>
                  </a:cubicBezTo>
                  <a:cubicBezTo>
                    <a:pt x="284607" y="2479929"/>
                    <a:pt x="291846" y="2479802"/>
                    <a:pt x="278765" y="2486152"/>
                  </a:cubicBezTo>
                  <a:cubicBezTo>
                    <a:pt x="269113" y="2490724"/>
                    <a:pt x="264922" y="2486152"/>
                    <a:pt x="255905" y="2482469"/>
                  </a:cubicBezTo>
                  <a:cubicBezTo>
                    <a:pt x="254381" y="2494153"/>
                    <a:pt x="266192" y="2529840"/>
                    <a:pt x="281305" y="2520569"/>
                  </a:cubicBezTo>
                  <a:cubicBezTo>
                    <a:pt x="278003" y="2543429"/>
                    <a:pt x="306705" y="2560193"/>
                    <a:pt x="323723" y="2569718"/>
                  </a:cubicBezTo>
                  <a:cubicBezTo>
                    <a:pt x="327152" y="2571623"/>
                    <a:pt x="331978" y="2568321"/>
                    <a:pt x="335788" y="2571115"/>
                  </a:cubicBezTo>
                  <a:cubicBezTo>
                    <a:pt x="343281" y="2576195"/>
                    <a:pt x="343027" y="2587371"/>
                    <a:pt x="354330" y="2585085"/>
                  </a:cubicBezTo>
                  <a:cubicBezTo>
                    <a:pt x="351270" y="2591215"/>
                    <a:pt x="349130" y="2597762"/>
                    <a:pt x="347980" y="2604516"/>
                  </a:cubicBezTo>
                  <a:cubicBezTo>
                    <a:pt x="339725" y="2602865"/>
                    <a:pt x="330327" y="2604516"/>
                    <a:pt x="328676" y="2613152"/>
                  </a:cubicBezTo>
                  <a:cubicBezTo>
                    <a:pt x="308102" y="2613152"/>
                    <a:pt x="302006" y="2638552"/>
                    <a:pt x="328676" y="2634615"/>
                  </a:cubicBezTo>
                  <a:cubicBezTo>
                    <a:pt x="321437" y="2651760"/>
                    <a:pt x="352679" y="2658237"/>
                    <a:pt x="364236" y="2665984"/>
                  </a:cubicBezTo>
                  <a:cubicBezTo>
                    <a:pt x="379349" y="2676017"/>
                    <a:pt x="387604" y="2685669"/>
                    <a:pt x="395605" y="2665984"/>
                  </a:cubicBezTo>
                  <a:cubicBezTo>
                    <a:pt x="404622" y="2680843"/>
                    <a:pt x="425577" y="2665984"/>
                    <a:pt x="422148" y="2683256"/>
                  </a:cubicBezTo>
                  <a:cubicBezTo>
                    <a:pt x="429101" y="2681881"/>
                    <a:pt x="436312" y="2682771"/>
                    <a:pt x="442722" y="2685796"/>
                  </a:cubicBezTo>
                  <a:cubicBezTo>
                    <a:pt x="441706" y="2698496"/>
                    <a:pt x="453136" y="2701163"/>
                    <a:pt x="463423" y="2700147"/>
                  </a:cubicBezTo>
                  <a:cubicBezTo>
                    <a:pt x="461391" y="2703703"/>
                    <a:pt x="462026" y="2708783"/>
                    <a:pt x="460756" y="2711831"/>
                  </a:cubicBezTo>
                  <a:cubicBezTo>
                    <a:pt x="471932" y="2707132"/>
                    <a:pt x="480949" y="2716530"/>
                    <a:pt x="491871" y="2716911"/>
                  </a:cubicBezTo>
                  <a:cubicBezTo>
                    <a:pt x="491871" y="2714752"/>
                    <a:pt x="491871" y="2712339"/>
                    <a:pt x="491871" y="2710307"/>
                  </a:cubicBezTo>
                  <a:cubicBezTo>
                    <a:pt x="504571" y="2716276"/>
                    <a:pt x="504571" y="2703957"/>
                    <a:pt x="512826" y="2701671"/>
                  </a:cubicBezTo>
                  <a:cubicBezTo>
                    <a:pt x="521081" y="2699385"/>
                    <a:pt x="524002" y="2703195"/>
                    <a:pt x="529971" y="2701671"/>
                  </a:cubicBezTo>
                  <a:cubicBezTo>
                    <a:pt x="531737" y="2704527"/>
                    <a:pt x="534657" y="2706474"/>
                    <a:pt x="537972" y="2707005"/>
                  </a:cubicBezTo>
                  <a:cubicBezTo>
                    <a:pt x="527685" y="2719705"/>
                    <a:pt x="535432" y="2719705"/>
                    <a:pt x="542290" y="2726182"/>
                  </a:cubicBezTo>
                  <a:cubicBezTo>
                    <a:pt x="544576" y="2728595"/>
                    <a:pt x="550799" y="2727452"/>
                    <a:pt x="553720" y="2729357"/>
                  </a:cubicBezTo>
                  <a:cubicBezTo>
                    <a:pt x="555475" y="2730922"/>
                    <a:pt x="556900" y="2732822"/>
                    <a:pt x="557911" y="2734945"/>
                  </a:cubicBezTo>
                  <a:lnTo>
                    <a:pt x="548132" y="2736088"/>
                  </a:lnTo>
                  <a:cubicBezTo>
                    <a:pt x="534162" y="2737993"/>
                    <a:pt x="517906" y="2740533"/>
                    <a:pt x="501396" y="2742438"/>
                  </a:cubicBezTo>
                  <a:cubicBezTo>
                    <a:pt x="497561" y="2737450"/>
                    <a:pt x="494559" y="2731875"/>
                    <a:pt x="492506" y="2725928"/>
                  </a:cubicBezTo>
                  <a:cubicBezTo>
                    <a:pt x="483489" y="2727579"/>
                    <a:pt x="471170" y="2735834"/>
                    <a:pt x="472186" y="2744851"/>
                  </a:cubicBezTo>
                  <a:cubicBezTo>
                    <a:pt x="461067" y="2745418"/>
                    <a:pt x="449920" y="2744865"/>
                    <a:pt x="438912" y="2743200"/>
                  </a:cubicBezTo>
                  <a:cubicBezTo>
                    <a:pt x="410845" y="2738374"/>
                    <a:pt x="393573" y="2720594"/>
                    <a:pt x="363601" y="2722499"/>
                  </a:cubicBezTo>
                  <a:cubicBezTo>
                    <a:pt x="336042" y="2724277"/>
                    <a:pt x="316865" y="2712339"/>
                    <a:pt x="290957" y="2701925"/>
                  </a:cubicBezTo>
                  <a:cubicBezTo>
                    <a:pt x="278386" y="2697477"/>
                    <a:pt x="266369" y="2691596"/>
                    <a:pt x="255143" y="2684399"/>
                  </a:cubicBezTo>
                  <a:cubicBezTo>
                    <a:pt x="245110" y="2677160"/>
                    <a:pt x="234823" y="2660650"/>
                    <a:pt x="221361" y="2665984"/>
                  </a:cubicBezTo>
                  <a:cubicBezTo>
                    <a:pt x="212127" y="2671535"/>
                    <a:pt x="209071" y="2683477"/>
                    <a:pt x="214503" y="2692781"/>
                  </a:cubicBezTo>
                  <a:cubicBezTo>
                    <a:pt x="216916" y="2697353"/>
                    <a:pt x="225806" y="2694559"/>
                    <a:pt x="227203" y="2699893"/>
                  </a:cubicBezTo>
                  <a:cubicBezTo>
                    <a:pt x="229362" y="2707132"/>
                    <a:pt x="214503" y="2714244"/>
                    <a:pt x="217043" y="2720467"/>
                  </a:cubicBezTo>
                  <a:cubicBezTo>
                    <a:pt x="219583" y="2726690"/>
                    <a:pt x="226187" y="2722880"/>
                    <a:pt x="229108" y="2727198"/>
                  </a:cubicBezTo>
                  <a:cubicBezTo>
                    <a:pt x="231658" y="2732393"/>
                    <a:pt x="233782" y="2737787"/>
                    <a:pt x="235458" y="2743327"/>
                  </a:cubicBezTo>
                  <a:cubicBezTo>
                    <a:pt x="239649" y="2746629"/>
                    <a:pt x="246634" y="2744343"/>
                    <a:pt x="249809" y="2746756"/>
                  </a:cubicBezTo>
                  <a:cubicBezTo>
                    <a:pt x="252984" y="2749169"/>
                    <a:pt x="257683" y="2758440"/>
                    <a:pt x="263779" y="2761234"/>
                  </a:cubicBezTo>
                  <a:cubicBezTo>
                    <a:pt x="269875" y="2764028"/>
                    <a:pt x="274320" y="2758313"/>
                    <a:pt x="279146" y="2759583"/>
                  </a:cubicBezTo>
                  <a:cubicBezTo>
                    <a:pt x="283972" y="2760853"/>
                    <a:pt x="283845" y="2768600"/>
                    <a:pt x="288290" y="2769743"/>
                  </a:cubicBezTo>
                  <a:cubicBezTo>
                    <a:pt x="296545" y="2771775"/>
                    <a:pt x="311785" y="2760980"/>
                    <a:pt x="320675" y="2766441"/>
                  </a:cubicBezTo>
                  <a:cubicBezTo>
                    <a:pt x="331597" y="2773426"/>
                    <a:pt x="325120" y="2786634"/>
                    <a:pt x="335915" y="2791841"/>
                  </a:cubicBezTo>
                  <a:cubicBezTo>
                    <a:pt x="342392" y="2794635"/>
                    <a:pt x="350139" y="2785872"/>
                    <a:pt x="354330" y="2796540"/>
                  </a:cubicBezTo>
                  <a:cubicBezTo>
                    <a:pt x="355092" y="2794762"/>
                    <a:pt x="356362" y="2793238"/>
                    <a:pt x="357124" y="2791587"/>
                  </a:cubicBezTo>
                  <a:cubicBezTo>
                    <a:pt x="364876" y="2793102"/>
                    <a:pt x="372336" y="2795846"/>
                    <a:pt x="379222" y="2799715"/>
                  </a:cubicBezTo>
                  <a:cubicBezTo>
                    <a:pt x="347853" y="2813685"/>
                    <a:pt x="389636" y="2840863"/>
                    <a:pt x="390144" y="2821432"/>
                  </a:cubicBezTo>
                  <a:cubicBezTo>
                    <a:pt x="396355" y="2822986"/>
                    <a:pt x="402910" y="2820867"/>
                    <a:pt x="407035" y="2815971"/>
                  </a:cubicBezTo>
                  <a:cubicBezTo>
                    <a:pt x="419735" y="2803271"/>
                    <a:pt x="402971" y="2800731"/>
                    <a:pt x="424561" y="2799461"/>
                  </a:cubicBezTo>
                  <a:cubicBezTo>
                    <a:pt x="437896" y="2798572"/>
                    <a:pt x="442468" y="2805938"/>
                    <a:pt x="455930" y="2801239"/>
                  </a:cubicBezTo>
                  <a:cubicBezTo>
                    <a:pt x="466471" y="2797556"/>
                    <a:pt x="464947" y="2788539"/>
                    <a:pt x="474345" y="2794635"/>
                  </a:cubicBezTo>
                  <a:cubicBezTo>
                    <a:pt x="480314" y="2798953"/>
                    <a:pt x="477266" y="2811780"/>
                    <a:pt x="484505" y="2817368"/>
                  </a:cubicBezTo>
                  <a:cubicBezTo>
                    <a:pt x="491744" y="2822957"/>
                    <a:pt x="489712" y="2820290"/>
                    <a:pt x="492252" y="2819273"/>
                  </a:cubicBezTo>
                  <a:cubicBezTo>
                    <a:pt x="490282" y="2824338"/>
                    <a:pt x="490282" y="2829957"/>
                    <a:pt x="492252" y="2835021"/>
                  </a:cubicBezTo>
                  <a:cubicBezTo>
                    <a:pt x="504952" y="2831211"/>
                    <a:pt x="508635" y="2849499"/>
                    <a:pt x="521970" y="2848737"/>
                  </a:cubicBezTo>
                  <a:cubicBezTo>
                    <a:pt x="522859" y="2844546"/>
                    <a:pt x="526288" y="2842895"/>
                    <a:pt x="527558" y="2839847"/>
                  </a:cubicBezTo>
                  <a:cubicBezTo>
                    <a:pt x="531368" y="2843657"/>
                    <a:pt x="538226" y="2851150"/>
                    <a:pt x="545084" y="2858008"/>
                  </a:cubicBezTo>
                  <a:cubicBezTo>
                    <a:pt x="533908" y="2858008"/>
                    <a:pt x="522859" y="2858008"/>
                    <a:pt x="511683" y="2858008"/>
                  </a:cubicBezTo>
                  <a:cubicBezTo>
                    <a:pt x="484505" y="2859024"/>
                    <a:pt x="460883" y="2864739"/>
                    <a:pt x="433832" y="2866771"/>
                  </a:cubicBezTo>
                  <a:cubicBezTo>
                    <a:pt x="399923" y="2869184"/>
                    <a:pt x="365887" y="2856738"/>
                    <a:pt x="335534" y="2843911"/>
                  </a:cubicBezTo>
                  <a:cubicBezTo>
                    <a:pt x="305181" y="2831084"/>
                    <a:pt x="268351" y="2821559"/>
                    <a:pt x="236474" y="2807081"/>
                  </a:cubicBezTo>
                  <a:cubicBezTo>
                    <a:pt x="223774" y="2801620"/>
                    <a:pt x="211074" y="2796286"/>
                    <a:pt x="199390" y="2789809"/>
                  </a:cubicBezTo>
                  <a:cubicBezTo>
                    <a:pt x="187706" y="2783333"/>
                    <a:pt x="177419" y="2769489"/>
                    <a:pt x="165227" y="2766822"/>
                  </a:cubicBezTo>
                  <a:cubicBezTo>
                    <a:pt x="154859" y="2764845"/>
                    <a:pt x="144204" y="2768348"/>
                    <a:pt x="137033" y="2776093"/>
                  </a:cubicBezTo>
                  <a:cubicBezTo>
                    <a:pt x="127889" y="2791587"/>
                    <a:pt x="147574" y="2802764"/>
                    <a:pt x="156845" y="2811018"/>
                  </a:cubicBezTo>
                  <a:cubicBezTo>
                    <a:pt x="152654" y="2816860"/>
                    <a:pt x="145415" y="2823718"/>
                    <a:pt x="146304" y="2831339"/>
                  </a:cubicBezTo>
                  <a:cubicBezTo>
                    <a:pt x="147192" y="2838959"/>
                    <a:pt x="156718" y="2836546"/>
                    <a:pt x="156464" y="2847086"/>
                  </a:cubicBezTo>
                  <a:cubicBezTo>
                    <a:pt x="156464" y="2862199"/>
                    <a:pt x="135382" y="2862834"/>
                    <a:pt x="132080" y="2880615"/>
                  </a:cubicBezTo>
                  <a:cubicBezTo>
                    <a:pt x="110617" y="2872105"/>
                    <a:pt x="107442" y="2893315"/>
                    <a:pt x="124968" y="2903093"/>
                  </a:cubicBezTo>
                  <a:cubicBezTo>
                    <a:pt x="132827" y="2907631"/>
                    <a:pt x="142509" y="2907631"/>
                    <a:pt x="150368" y="2903093"/>
                  </a:cubicBezTo>
                  <a:cubicBezTo>
                    <a:pt x="175768" y="2894584"/>
                    <a:pt x="151384" y="2894839"/>
                    <a:pt x="173228" y="2911984"/>
                  </a:cubicBezTo>
                  <a:cubicBezTo>
                    <a:pt x="185928" y="2922017"/>
                    <a:pt x="203200" y="2909190"/>
                    <a:pt x="214757" y="2911984"/>
                  </a:cubicBezTo>
                  <a:cubicBezTo>
                    <a:pt x="231902" y="2915921"/>
                    <a:pt x="241935" y="2933447"/>
                    <a:pt x="247777" y="2904872"/>
                  </a:cubicBezTo>
                  <a:cubicBezTo>
                    <a:pt x="252095" y="2909317"/>
                    <a:pt x="258826" y="2921255"/>
                    <a:pt x="265049" y="2923414"/>
                  </a:cubicBezTo>
                  <a:cubicBezTo>
                    <a:pt x="271272" y="2925572"/>
                    <a:pt x="274193" y="2921128"/>
                    <a:pt x="281432" y="2921000"/>
                  </a:cubicBezTo>
                  <a:cubicBezTo>
                    <a:pt x="285623" y="2921000"/>
                    <a:pt x="310642" y="2910079"/>
                    <a:pt x="302514" y="2927731"/>
                  </a:cubicBezTo>
                  <a:cubicBezTo>
                    <a:pt x="299466" y="2934462"/>
                    <a:pt x="283083" y="2931287"/>
                    <a:pt x="276352" y="2931668"/>
                  </a:cubicBezTo>
                  <a:cubicBezTo>
                    <a:pt x="277876" y="2941955"/>
                    <a:pt x="279781" y="2948178"/>
                    <a:pt x="272796" y="2954274"/>
                  </a:cubicBezTo>
                  <a:cubicBezTo>
                    <a:pt x="255952" y="2961222"/>
                    <a:pt x="238279" y="2965960"/>
                    <a:pt x="220218" y="2968371"/>
                  </a:cubicBezTo>
                  <a:cubicBezTo>
                    <a:pt x="219309" y="2974167"/>
                    <a:pt x="219832" y="2980097"/>
                    <a:pt x="221742" y="2985643"/>
                  </a:cubicBezTo>
                  <a:cubicBezTo>
                    <a:pt x="224612" y="2985957"/>
                    <a:pt x="227508" y="2985957"/>
                    <a:pt x="230378" y="2985643"/>
                  </a:cubicBezTo>
                  <a:cubicBezTo>
                    <a:pt x="231902" y="2996692"/>
                    <a:pt x="240919" y="2991358"/>
                    <a:pt x="249682" y="2988818"/>
                  </a:cubicBezTo>
                  <a:cubicBezTo>
                    <a:pt x="248974" y="2995719"/>
                    <a:pt x="249753" y="3002691"/>
                    <a:pt x="251968" y="3009265"/>
                  </a:cubicBezTo>
                  <a:cubicBezTo>
                    <a:pt x="253492" y="3009265"/>
                    <a:pt x="254762" y="3008503"/>
                    <a:pt x="256413" y="3008376"/>
                  </a:cubicBezTo>
                  <a:cubicBezTo>
                    <a:pt x="275082" y="3027172"/>
                    <a:pt x="275463" y="3019552"/>
                    <a:pt x="284988" y="3006598"/>
                  </a:cubicBezTo>
                  <a:cubicBezTo>
                    <a:pt x="287655" y="3003169"/>
                    <a:pt x="282956" y="2998088"/>
                    <a:pt x="287020" y="2993898"/>
                  </a:cubicBezTo>
                  <a:cubicBezTo>
                    <a:pt x="291084" y="2989707"/>
                    <a:pt x="292735" y="2997200"/>
                    <a:pt x="295402" y="2995422"/>
                  </a:cubicBezTo>
                  <a:cubicBezTo>
                    <a:pt x="298069" y="2993643"/>
                    <a:pt x="304927" y="2991738"/>
                    <a:pt x="308102" y="2989453"/>
                  </a:cubicBezTo>
                  <a:cubicBezTo>
                    <a:pt x="311277" y="2987167"/>
                    <a:pt x="313944" y="2980181"/>
                    <a:pt x="317754" y="2977768"/>
                  </a:cubicBezTo>
                  <a:cubicBezTo>
                    <a:pt x="325501" y="2972561"/>
                    <a:pt x="335788" y="2986023"/>
                    <a:pt x="335534" y="2965703"/>
                  </a:cubicBezTo>
                  <a:cubicBezTo>
                    <a:pt x="343408" y="2965703"/>
                    <a:pt x="351536" y="2965703"/>
                    <a:pt x="359410" y="2965703"/>
                  </a:cubicBezTo>
                  <a:cubicBezTo>
                    <a:pt x="354813" y="2971648"/>
                    <a:pt x="352966" y="2979269"/>
                    <a:pt x="354330" y="2986658"/>
                  </a:cubicBezTo>
                  <a:cubicBezTo>
                    <a:pt x="363103" y="2981621"/>
                    <a:pt x="374028" y="2982270"/>
                    <a:pt x="382143" y="2988309"/>
                  </a:cubicBezTo>
                  <a:cubicBezTo>
                    <a:pt x="385699" y="2975609"/>
                    <a:pt x="391414" y="2984626"/>
                    <a:pt x="397129" y="2979292"/>
                  </a:cubicBezTo>
                  <a:cubicBezTo>
                    <a:pt x="402844" y="2973959"/>
                    <a:pt x="402082" y="2966592"/>
                    <a:pt x="407416" y="2962020"/>
                  </a:cubicBezTo>
                  <a:cubicBezTo>
                    <a:pt x="407935" y="2961519"/>
                    <a:pt x="408486" y="2961052"/>
                    <a:pt x="409067" y="2960624"/>
                  </a:cubicBezTo>
                  <a:cubicBezTo>
                    <a:pt x="412246" y="2961951"/>
                    <a:pt x="415513" y="2963054"/>
                    <a:pt x="418846" y="2963926"/>
                  </a:cubicBezTo>
                  <a:cubicBezTo>
                    <a:pt x="417703" y="2978785"/>
                    <a:pt x="424561" y="2985008"/>
                    <a:pt x="431546" y="2995422"/>
                  </a:cubicBezTo>
                  <a:cubicBezTo>
                    <a:pt x="425825" y="2998342"/>
                    <a:pt x="419826" y="3000682"/>
                    <a:pt x="413639" y="3002407"/>
                  </a:cubicBezTo>
                  <a:cubicBezTo>
                    <a:pt x="402209" y="3004693"/>
                    <a:pt x="380365" y="2998724"/>
                    <a:pt x="374269" y="3012440"/>
                  </a:cubicBezTo>
                  <a:cubicBezTo>
                    <a:pt x="362585" y="3012440"/>
                    <a:pt x="361569" y="3026156"/>
                    <a:pt x="346964" y="3030347"/>
                  </a:cubicBezTo>
                  <a:cubicBezTo>
                    <a:pt x="347853" y="3038602"/>
                    <a:pt x="354076" y="3040253"/>
                    <a:pt x="357251" y="3047619"/>
                  </a:cubicBezTo>
                  <a:cubicBezTo>
                    <a:pt x="358379" y="3050615"/>
                    <a:pt x="358729" y="3053849"/>
                    <a:pt x="358267" y="3057017"/>
                  </a:cubicBezTo>
                  <a:cubicBezTo>
                    <a:pt x="348869" y="3057017"/>
                    <a:pt x="339852" y="3057017"/>
                    <a:pt x="330708" y="3057017"/>
                  </a:cubicBezTo>
                  <a:cubicBezTo>
                    <a:pt x="326517" y="3057017"/>
                    <a:pt x="326898" y="3049778"/>
                    <a:pt x="322834" y="3049524"/>
                  </a:cubicBezTo>
                  <a:cubicBezTo>
                    <a:pt x="318770" y="3049270"/>
                    <a:pt x="315722" y="3051429"/>
                    <a:pt x="314198" y="3051175"/>
                  </a:cubicBezTo>
                  <a:cubicBezTo>
                    <a:pt x="312674" y="3050921"/>
                    <a:pt x="296164" y="3049524"/>
                    <a:pt x="294005" y="3049651"/>
                  </a:cubicBezTo>
                  <a:cubicBezTo>
                    <a:pt x="282448" y="3050794"/>
                    <a:pt x="272669" y="3058795"/>
                    <a:pt x="261493" y="3060065"/>
                  </a:cubicBezTo>
                  <a:cubicBezTo>
                    <a:pt x="245237" y="3061716"/>
                    <a:pt x="247396" y="3055620"/>
                    <a:pt x="236093" y="3065653"/>
                  </a:cubicBezTo>
                  <a:cubicBezTo>
                    <a:pt x="226441" y="3073781"/>
                    <a:pt x="223393" y="3085211"/>
                    <a:pt x="212979" y="3091053"/>
                  </a:cubicBezTo>
                  <a:cubicBezTo>
                    <a:pt x="212979" y="3091053"/>
                    <a:pt x="191389" y="3096260"/>
                    <a:pt x="191262" y="3096260"/>
                  </a:cubicBezTo>
                  <a:cubicBezTo>
                    <a:pt x="182499" y="3094736"/>
                    <a:pt x="178562" y="3083560"/>
                    <a:pt x="170942" y="3081401"/>
                  </a:cubicBezTo>
                  <a:cubicBezTo>
                    <a:pt x="163322" y="3079242"/>
                    <a:pt x="165227" y="3081401"/>
                    <a:pt x="156972" y="3081401"/>
                  </a:cubicBezTo>
                  <a:cubicBezTo>
                    <a:pt x="144272" y="3082544"/>
                    <a:pt x="148209" y="3086735"/>
                    <a:pt x="135128" y="3081401"/>
                  </a:cubicBezTo>
                  <a:cubicBezTo>
                    <a:pt x="129286" y="3078988"/>
                    <a:pt x="128270" y="3070606"/>
                    <a:pt x="122428" y="3070225"/>
                  </a:cubicBezTo>
                  <a:cubicBezTo>
                    <a:pt x="112140" y="3072469"/>
                    <a:pt x="103415" y="3079235"/>
                    <a:pt x="98679" y="3088640"/>
                  </a:cubicBezTo>
                  <a:cubicBezTo>
                    <a:pt x="96647" y="3104388"/>
                    <a:pt x="115951" y="3104642"/>
                    <a:pt x="124714" y="3110103"/>
                  </a:cubicBezTo>
                  <a:cubicBezTo>
                    <a:pt x="127127" y="3111627"/>
                    <a:pt x="143002" y="3123438"/>
                    <a:pt x="144145" y="3124835"/>
                  </a:cubicBezTo>
                  <a:cubicBezTo>
                    <a:pt x="145288" y="3126232"/>
                    <a:pt x="146050" y="3137535"/>
                    <a:pt x="148082" y="3139313"/>
                  </a:cubicBezTo>
                  <a:cubicBezTo>
                    <a:pt x="161925" y="3152013"/>
                    <a:pt x="179070" y="3163570"/>
                    <a:pt x="200152" y="3157601"/>
                  </a:cubicBezTo>
                  <a:cubicBezTo>
                    <a:pt x="208407" y="3155188"/>
                    <a:pt x="216027" y="3153918"/>
                    <a:pt x="222250" y="3152648"/>
                  </a:cubicBezTo>
                  <a:cubicBezTo>
                    <a:pt x="229582" y="3152150"/>
                    <a:pt x="236829" y="3150786"/>
                    <a:pt x="243840" y="3148584"/>
                  </a:cubicBezTo>
                  <a:cubicBezTo>
                    <a:pt x="250571" y="3171444"/>
                    <a:pt x="210439" y="3171317"/>
                    <a:pt x="195072" y="3176016"/>
                  </a:cubicBezTo>
                  <a:cubicBezTo>
                    <a:pt x="190627" y="3177286"/>
                    <a:pt x="191643" y="3184271"/>
                    <a:pt x="186055" y="3184525"/>
                  </a:cubicBezTo>
                  <a:cubicBezTo>
                    <a:pt x="180467" y="3184780"/>
                    <a:pt x="176530" y="3176651"/>
                    <a:pt x="171704" y="3175889"/>
                  </a:cubicBezTo>
                  <a:cubicBezTo>
                    <a:pt x="163703" y="3174492"/>
                    <a:pt x="158369" y="3180207"/>
                    <a:pt x="151511" y="3179318"/>
                  </a:cubicBezTo>
                  <a:cubicBezTo>
                    <a:pt x="140208" y="3177794"/>
                    <a:pt x="137922" y="3168650"/>
                    <a:pt x="127762" y="3164713"/>
                  </a:cubicBezTo>
                  <a:cubicBezTo>
                    <a:pt x="110236" y="3157982"/>
                    <a:pt x="117856" y="3172206"/>
                    <a:pt x="106680" y="3175127"/>
                  </a:cubicBezTo>
                  <a:cubicBezTo>
                    <a:pt x="92583" y="3178683"/>
                    <a:pt x="93980" y="3164459"/>
                    <a:pt x="80518" y="3163189"/>
                  </a:cubicBezTo>
                  <a:cubicBezTo>
                    <a:pt x="70612" y="3162300"/>
                    <a:pt x="63754" y="3171444"/>
                    <a:pt x="57404" y="3175889"/>
                  </a:cubicBezTo>
                  <a:cubicBezTo>
                    <a:pt x="57343" y="3174874"/>
                    <a:pt x="57343" y="3173856"/>
                    <a:pt x="57404" y="3172841"/>
                  </a:cubicBezTo>
                  <a:cubicBezTo>
                    <a:pt x="46609" y="3171571"/>
                    <a:pt x="38354" y="3180334"/>
                    <a:pt x="32004" y="3188589"/>
                  </a:cubicBezTo>
                  <a:cubicBezTo>
                    <a:pt x="40640" y="3201289"/>
                    <a:pt x="32004" y="3212719"/>
                    <a:pt x="53721" y="3215767"/>
                  </a:cubicBezTo>
                  <a:cubicBezTo>
                    <a:pt x="67183" y="3217672"/>
                    <a:pt x="84201" y="3208655"/>
                    <a:pt x="88138" y="3228467"/>
                  </a:cubicBezTo>
                  <a:cubicBezTo>
                    <a:pt x="77724" y="3227578"/>
                    <a:pt x="64135" y="3228467"/>
                    <a:pt x="73660" y="3241167"/>
                  </a:cubicBezTo>
                  <a:cubicBezTo>
                    <a:pt x="57481" y="3248979"/>
                    <a:pt x="43738" y="3261053"/>
                    <a:pt x="33909" y="3276092"/>
                  </a:cubicBezTo>
                  <a:cubicBezTo>
                    <a:pt x="43180" y="3281046"/>
                    <a:pt x="48895" y="3287903"/>
                    <a:pt x="57658" y="3288792"/>
                  </a:cubicBezTo>
                  <a:cubicBezTo>
                    <a:pt x="58928" y="3288792"/>
                    <a:pt x="61595" y="3280029"/>
                    <a:pt x="65405" y="3280029"/>
                  </a:cubicBezTo>
                  <a:cubicBezTo>
                    <a:pt x="72136" y="3280029"/>
                    <a:pt x="76200" y="3290062"/>
                    <a:pt x="80899" y="3290189"/>
                  </a:cubicBezTo>
                  <a:cubicBezTo>
                    <a:pt x="88620" y="3288185"/>
                    <a:pt x="96177" y="3285595"/>
                    <a:pt x="103505" y="3282442"/>
                  </a:cubicBezTo>
                  <a:cubicBezTo>
                    <a:pt x="112649" y="3275457"/>
                    <a:pt x="112903" y="3272155"/>
                    <a:pt x="117983" y="3258820"/>
                  </a:cubicBezTo>
                  <a:cubicBezTo>
                    <a:pt x="128711" y="3259841"/>
                    <a:pt x="139513" y="3259841"/>
                    <a:pt x="150241" y="3258820"/>
                  </a:cubicBezTo>
                  <a:cubicBezTo>
                    <a:pt x="158496" y="3258820"/>
                    <a:pt x="165481" y="3271520"/>
                    <a:pt x="170180" y="3255772"/>
                  </a:cubicBezTo>
                  <a:cubicBezTo>
                    <a:pt x="177292" y="3263138"/>
                    <a:pt x="191897" y="3272409"/>
                    <a:pt x="188341" y="3253867"/>
                  </a:cubicBezTo>
                  <a:cubicBezTo>
                    <a:pt x="200406" y="3261233"/>
                    <a:pt x="201041" y="3246247"/>
                    <a:pt x="209804" y="3241167"/>
                  </a:cubicBezTo>
                  <a:cubicBezTo>
                    <a:pt x="216916" y="3236977"/>
                    <a:pt x="223647" y="3239008"/>
                    <a:pt x="230632" y="3237103"/>
                  </a:cubicBezTo>
                  <a:cubicBezTo>
                    <a:pt x="234061" y="3251581"/>
                    <a:pt x="243332" y="3269488"/>
                    <a:pt x="254889" y="3262503"/>
                  </a:cubicBezTo>
                  <a:cubicBezTo>
                    <a:pt x="254227" y="3267777"/>
                    <a:pt x="255156" y="3273128"/>
                    <a:pt x="257556" y="3277870"/>
                  </a:cubicBezTo>
                  <a:cubicBezTo>
                    <a:pt x="210806" y="3285718"/>
                    <a:pt x="166634" y="3304711"/>
                    <a:pt x="128778" y="3333242"/>
                  </a:cubicBezTo>
                  <a:cubicBezTo>
                    <a:pt x="115848" y="3344860"/>
                    <a:pt x="103713" y="3357334"/>
                    <a:pt x="92456" y="3370580"/>
                  </a:cubicBezTo>
                  <a:cubicBezTo>
                    <a:pt x="84455" y="3379216"/>
                    <a:pt x="75819" y="3396615"/>
                    <a:pt x="65024" y="3400044"/>
                  </a:cubicBezTo>
                  <a:cubicBezTo>
                    <a:pt x="58674" y="3402076"/>
                    <a:pt x="26924" y="3387344"/>
                    <a:pt x="44831" y="3418205"/>
                  </a:cubicBezTo>
                  <a:cubicBezTo>
                    <a:pt x="48641" y="3424809"/>
                    <a:pt x="63754" y="3433318"/>
                    <a:pt x="70231" y="3441573"/>
                  </a:cubicBezTo>
                  <a:cubicBezTo>
                    <a:pt x="70354" y="3440136"/>
                    <a:pt x="70354" y="3438692"/>
                    <a:pt x="70231" y="3437255"/>
                  </a:cubicBezTo>
                  <a:cubicBezTo>
                    <a:pt x="79248" y="3449193"/>
                    <a:pt x="93599" y="3439160"/>
                    <a:pt x="105664" y="3438398"/>
                  </a:cubicBezTo>
                  <a:cubicBezTo>
                    <a:pt x="117729" y="3437637"/>
                    <a:pt x="140081" y="3447288"/>
                    <a:pt x="134239" y="3423793"/>
                  </a:cubicBezTo>
                  <a:cubicBezTo>
                    <a:pt x="141986" y="3426460"/>
                    <a:pt x="146939" y="3420745"/>
                    <a:pt x="154432" y="3421634"/>
                  </a:cubicBezTo>
                  <a:cubicBezTo>
                    <a:pt x="161925" y="3422522"/>
                    <a:pt x="166370" y="3426841"/>
                    <a:pt x="172085" y="3427730"/>
                  </a:cubicBezTo>
                  <a:cubicBezTo>
                    <a:pt x="176845" y="3427732"/>
                    <a:pt x="181598" y="3427392"/>
                    <a:pt x="186309" y="3426714"/>
                  </a:cubicBezTo>
                  <a:cubicBezTo>
                    <a:pt x="186580" y="3429183"/>
                    <a:pt x="187267" y="3431588"/>
                    <a:pt x="188341" y="3433826"/>
                  </a:cubicBezTo>
                  <a:cubicBezTo>
                    <a:pt x="189865" y="3436747"/>
                    <a:pt x="193929" y="3436747"/>
                    <a:pt x="197104" y="3437636"/>
                  </a:cubicBezTo>
                  <a:cubicBezTo>
                    <a:pt x="197883" y="3440115"/>
                    <a:pt x="199231" y="3442376"/>
                    <a:pt x="201041" y="3444240"/>
                  </a:cubicBezTo>
                  <a:cubicBezTo>
                    <a:pt x="199390" y="3450336"/>
                    <a:pt x="189230" y="3456178"/>
                    <a:pt x="191008" y="3461639"/>
                  </a:cubicBezTo>
                  <a:cubicBezTo>
                    <a:pt x="192786" y="3467100"/>
                    <a:pt x="200152" y="3463925"/>
                    <a:pt x="203708" y="3468243"/>
                  </a:cubicBezTo>
                  <a:cubicBezTo>
                    <a:pt x="206217" y="3473472"/>
                    <a:pt x="208380" y="3478859"/>
                    <a:pt x="210185" y="3484372"/>
                  </a:cubicBezTo>
                  <a:cubicBezTo>
                    <a:pt x="214249" y="3487800"/>
                    <a:pt x="221361" y="3485387"/>
                    <a:pt x="224409" y="3487928"/>
                  </a:cubicBezTo>
                  <a:cubicBezTo>
                    <a:pt x="229489" y="3491864"/>
                    <a:pt x="232283" y="3499485"/>
                    <a:pt x="238506" y="3502406"/>
                  </a:cubicBezTo>
                  <a:cubicBezTo>
                    <a:pt x="242697" y="3504311"/>
                    <a:pt x="248920" y="3499358"/>
                    <a:pt x="253873" y="3500755"/>
                  </a:cubicBezTo>
                  <a:cubicBezTo>
                    <a:pt x="258826" y="3502151"/>
                    <a:pt x="258572" y="3509645"/>
                    <a:pt x="263017" y="3510788"/>
                  </a:cubicBezTo>
                  <a:cubicBezTo>
                    <a:pt x="271272" y="3512820"/>
                    <a:pt x="286385" y="3502025"/>
                    <a:pt x="295275" y="3507613"/>
                  </a:cubicBezTo>
                  <a:cubicBezTo>
                    <a:pt x="306324" y="3514471"/>
                    <a:pt x="299720" y="3527806"/>
                    <a:pt x="310642" y="3532251"/>
                  </a:cubicBezTo>
                  <a:cubicBezTo>
                    <a:pt x="317119" y="3535045"/>
                    <a:pt x="324739" y="3526282"/>
                    <a:pt x="328930" y="3536950"/>
                  </a:cubicBezTo>
                  <a:cubicBezTo>
                    <a:pt x="329692" y="3535299"/>
                    <a:pt x="330962" y="3533648"/>
                    <a:pt x="331851" y="3531997"/>
                  </a:cubicBezTo>
                  <a:cubicBezTo>
                    <a:pt x="339597" y="3533532"/>
                    <a:pt x="347054" y="3536275"/>
                    <a:pt x="353949" y="3540125"/>
                  </a:cubicBezTo>
                  <a:cubicBezTo>
                    <a:pt x="342646" y="3545078"/>
                    <a:pt x="341249" y="3551809"/>
                    <a:pt x="343154" y="3557397"/>
                  </a:cubicBezTo>
                  <a:lnTo>
                    <a:pt x="314960" y="3560191"/>
                  </a:lnTo>
                  <a:cubicBezTo>
                    <a:pt x="302235" y="3560139"/>
                    <a:pt x="289516" y="3560775"/>
                    <a:pt x="276860" y="3562095"/>
                  </a:cubicBezTo>
                  <a:cubicBezTo>
                    <a:pt x="272322" y="3562895"/>
                    <a:pt x="267998" y="3564624"/>
                    <a:pt x="264160" y="3567175"/>
                  </a:cubicBezTo>
                  <a:cubicBezTo>
                    <a:pt x="246507" y="3561206"/>
                    <a:pt x="228854" y="3555110"/>
                    <a:pt x="211963" y="3547491"/>
                  </a:cubicBezTo>
                  <a:cubicBezTo>
                    <a:pt x="199263" y="3542030"/>
                    <a:pt x="186563" y="3536695"/>
                    <a:pt x="174879" y="3530219"/>
                  </a:cubicBezTo>
                  <a:cubicBezTo>
                    <a:pt x="163195" y="3523742"/>
                    <a:pt x="152908" y="3509899"/>
                    <a:pt x="140716" y="3507232"/>
                  </a:cubicBezTo>
                  <a:cubicBezTo>
                    <a:pt x="130393" y="3505349"/>
                    <a:pt x="119820" y="3508842"/>
                    <a:pt x="112649" y="3516503"/>
                  </a:cubicBezTo>
                  <a:cubicBezTo>
                    <a:pt x="103378" y="3532124"/>
                    <a:pt x="123063" y="3543173"/>
                    <a:pt x="132334" y="3551428"/>
                  </a:cubicBezTo>
                  <a:cubicBezTo>
                    <a:pt x="128143" y="3557270"/>
                    <a:pt x="121031" y="3564128"/>
                    <a:pt x="121793" y="3571748"/>
                  </a:cubicBezTo>
                  <a:cubicBezTo>
                    <a:pt x="122555" y="3579368"/>
                    <a:pt x="132207" y="3576955"/>
                    <a:pt x="132080" y="3587496"/>
                  </a:cubicBezTo>
                  <a:cubicBezTo>
                    <a:pt x="132080" y="3602736"/>
                    <a:pt x="110871" y="3603244"/>
                    <a:pt x="107696" y="3621024"/>
                  </a:cubicBezTo>
                  <a:cubicBezTo>
                    <a:pt x="94996" y="3616198"/>
                    <a:pt x="89281" y="3621024"/>
                    <a:pt x="89408" y="3627882"/>
                  </a:cubicBezTo>
                  <a:cubicBezTo>
                    <a:pt x="80645" y="3624707"/>
                    <a:pt x="69469" y="3616452"/>
                    <a:pt x="64008" y="3619373"/>
                  </a:cubicBezTo>
                  <a:cubicBezTo>
                    <a:pt x="58547" y="3622294"/>
                    <a:pt x="56388" y="3643884"/>
                    <a:pt x="59055" y="3650742"/>
                  </a:cubicBezTo>
                  <a:cubicBezTo>
                    <a:pt x="64896" y="3661036"/>
                    <a:pt x="73764" y="3669284"/>
                    <a:pt x="84455" y="3674364"/>
                  </a:cubicBezTo>
                  <a:cubicBezTo>
                    <a:pt x="86868" y="3675380"/>
                    <a:pt x="90805" y="3678936"/>
                    <a:pt x="93345" y="3680333"/>
                  </a:cubicBezTo>
                  <a:cubicBezTo>
                    <a:pt x="95885" y="3681730"/>
                    <a:pt x="100203" y="3677285"/>
                    <a:pt x="101727" y="3677920"/>
                  </a:cubicBezTo>
                  <a:cubicBezTo>
                    <a:pt x="108839" y="3680841"/>
                    <a:pt x="114427" y="3688461"/>
                    <a:pt x="121666" y="3693287"/>
                  </a:cubicBezTo>
                  <a:cubicBezTo>
                    <a:pt x="134366" y="3700907"/>
                    <a:pt x="139700" y="3698240"/>
                    <a:pt x="152273" y="3709543"/>
                  </a:cubicBezTo>
                  <a:cubicBezTo>
                    <a:pt x="157099" y="3705479"/>
                    <a:pt x="163576" y="3695700"/>
                    <a:pt x="169926" y="3694557"/>
                  </a:cubicBezTo>
                  <a:cubicBezTo>
                    <a:pt x="173863" y="3693795"/>
                    <a:pt x="176657" y="3699129"/>
                    <a:pt x="179959" y="3698875"/>
                  </a:cubicBezTo>
                  <a:cubicBezTo>
                    <a:pt x="180848" y="3698875"/>
                    <a:pt x="192659" y="3700018"/>
                    <a:pt x="194310" y="3700272"/>
                  </a:cubicBezTo>
                  <a:cubicBezTo>
                    <a:pt x="198501" y="3700272"/>
                    <a:pt x="198755" y="3695318"/>
                    <a:pt x="207010" y="3698239"/>
                  </a:cubicBezTo>
                  <a:cubicBezTo>
                    <a:pt x="209550" y="3699129"/>
                    <a:pt x="211328" y="3702430"/>
                    <a:pt x="213106" y="3705732"/>
                  </a:cubicBezTo>
                  <a:cubicBezTo>
                    <a:pt x="206953" y="3707262"/>
                    <a:pt x="200721" y="3708449"/>
                    <a:pt x="194437" y="3709288"/>
                  </a:cubicBezTo>
                  <a:cubicBezTo>
                    <a:pt x="193421" y="3715028"/>
                    <a:pt x="193902" y="3720933"/>
                    <a:pt x="195834" y="3726434"/>
                  </a:cubicBezTo>
                  <a:cubicBezTo>
                    <a:pt x="198700" y="3726810"/>
                    <a:pt x="201604" y="3726810"/>
                    <a:pt x="204470" y="3726434"/>
                  </a:cubicBezTo>
                  <a:cubicBezTo>
                    <a:pt x="205994" y="3737482"/>
                    <a:pt x="215011" y="3732149"/>
                    <a:pt x="223774" y="3729736"/>
                  </a:cubicBezTo>
                  <a:cubicBezTo>
                    <a:pt x="223583" y="3732992"/>
                    <a:pt x="223583" y="3736258"/>
                    <a:pt x="223774" y="3739514"/>
                  </a:cubicBezTo>
                  <a:cubicBezTo>
                    <a:pt x="221124" y="3740515"/>
                    <a:pt x="218608" y="3741837"/>
                    <a:pt x="216281" y="3743451"/>
                  </a:cubicBezTo>
                  <a:cubicBezTo>
                    <a:pt x="220218" y="3764406"/>
                    <a:pt x="248920" y="3754500"/>
                    <a:pt x="261366" y="3770630"/>
                  </a:cubicBezTo>
                  <a:cubicBezTo>
                    <a:pt x="268097" y="3779393"/>
                    <a:pt x="260223" y="3785235"/>
                    <a:pt x="274066" y="3785616"/>
                  </a:cubicBezTo>
                  <a:cubicBezTo>
                    <a:pt x="278384" y="3785616"/>
                    <a:pt x="278130" y="3775963"/>
                    <a:pt x="282575" y="3775582"/>
                  </a:cubicBezTo>
                  <a:cubicBezTo>
                    <a:pt x="287020" y="3775201"/>
                    <a:pt x="295275" y="3782060"/>
                    <a:pt x="299466" y="3783711"/>
                  </a:cubicBezTo>
                  <a:cubicBezTo>
                    <a:pt x="303911" y="3767963"/>
                    <a:pt x="304292" y="3764914"/>
                    <a:pt x="316738" y="3758311"/>
                  </a:cubicBezTo>
                  <a:lnTo>
                    <a:pt x="322961" y="3755136"/>
                  </a:lnTo>
                  <a:cubicBezTo>
                    <a:pt x="324485" y="3768979"/>
                    <a:pt x="334137" y="3793236"/>
                    <a:pt x="346456" y="3788664"/>
                  </a:cubicBezTo>
                  <a:lnTo>
                    <a:pt x="348488" y="3789299"/>
                  </a:lnTo>
                  <a:cubicBezTo>
                    <a:pt x="348127" y="3792946"/>
                    <a:pt x="348561" y="3796629"/>
                    <a:pt x="349758" y="3800094"/>
                  </a:cubicBezTo>
                  <a:cubicBezTo>
                    <a:pt x="348700" y="3800151"/>
                    <a:pt x="347641" y="3800151"/>
                    <a:pt x="346583" y="3800094"/>
                  </a:cubicBezTo>
                  <a:cubicBezTo>
                    <a:pt x="331851" y="3797808"/>
                    <a:pt x="318897" y="3800094"/>
                    <a:pt x="305308" y="3798697"/>
                  </a:cubicBezTo>
                  <a:cubicBezTo>
                    <a:pt x="301244" y="3798697"/>
                    <a:pt x="301625" y="3791458"/>
                    <a:pt x="297434" y="3791331"/>
                  </a:cubicBezTo>
                  <a:cubicBezTo>
                    <a:pt x="295148" y="3791331"/>
                    <a:pt x="290449" y="3793109"/>
                    <a:pt x="288798" y="3792855"/>
                  </a:cubicBezTo>
                  <a:cubicBezTo>
                    <a:pt x="287147" y="3792601"/>
                    <a:pt x="270764" y="3791204"/>
                    <a:pt x="268605" y="3791458"/>
                  </a:cubicBezTo>
                  <a:cubicBezTo>
                    <a:pt x="257048" y="3792474"/>
                    <a:pt x="247396" y="3800602"/>
                    <a:pt x="236093" y="3801745"/>
                  </a:cubicBezTo>
                  <a:cubicBezTo>
                    <a:pt x="219837" y="3803523"/>
                    <a:pt x="221996" y="3797300"/>
                    <a:pt x="210693" y="3807333"/>
                  </a:cubicBezTo>
                  <a:cubicBezTo>
                    <a:pt x="201041" y="3815588"/>
                    <a:pt x="197993" y="3826891"/>
                    <a:pt x="187579" y="3832733"/>
                  </a:cubicBezTo>
                  <a:cubicBezTo>
                    <a:pt x="187579" y="3832733"/>
                    <a:pt x="166116" y="3837940"/>
                    <a:pt x="165989" y="3837940"/>
                  </a:cubicBezTo>
                  <a:cubicBezTo>
                    <a:pt x="157099" y="3836416"/>
                    <a:pt x="153289" y="3825240"/>
                    <a:pt x="145542" y="3823081"/>
                  </a:cubicBezTo>
                  <a:cubicBezTo>
                    <a:pt x="137795" y="3820922"/>
                    <a:pt x="139827" y="3823081"/>
                    <a:pt x="131572" y="3823716"/>
                  </a:cubicBezTo>
                  <a:cubicBezTo>
                    <a:pt x="118872" y="3824732"/>
                    <a:pt x="122936" y="3829050"/>
                    <a:pt x="109855" y="3823716"/>
                  </a:cubicBezTo>
                  <a:cubicBezTo>
                    <a:pt x="103886" y="3821430"/>
                    <a:pt x="102870" y="3812921"/>
                    <a:pt x="97155" y="3812667"/>
                  </a:cubicBezTo>
                  <a:cubicBezTo>
                    <a:pt x="86892" y="3814883"/>
                    <a:pt x="78171" y="3821599"/>
                    <a:pt x="73406" y="3830955"/>
                  </a:cubicBezTo>
                  <a:cubicBezTo>
                    <a:pt x="71374" y="3846703"/>
                    <a:pt x="90805" y="3847084"/>
                    <a:pt x="99441" y="3852545"/>
                  </a:cubicBezTo>
                  <a:cubicBezTo>
                    <a:pt x="105942" y="3856922"/>
                    <a:pt x="112215" y="3861627"/>
                    <a:pt x="118237" y="3866642"/>
                  </a:cubicBezTo>
                  <a:cubicBezTo>
                    <a:pt x="120777" y="3869944"/>
                    <a:pt x="120015" y="3879342"/>
                    <a:pt x="122174" y="3881120"/>
                  </a:cubicBezTo>
                  <a:cubicBezTo>
                    <a:pt x="135890" y="3893820"/>
                    <a:pt x="153162" y="3905250"/>
                    <a:pt x="174117" y="3899281"/>
                  </a:cubicBezTo>
                  <a:cubicBezTo>
                    <a:pt x="182499" y="3896868"/>
                    <a:pt x="190119" y="3895725"/>
                    <a:pt x="196342" y="3894328"/>
                  </a:cubicBezTo>
                  <a:cubicBezTo>
                    <a:pt x="203632" y="3893830"/>
                    <a:pt x="210837" y="3892465"/>
                    <a:pt x="217805" y="3890264"/>
                  </a:cubicBezTo>
                  <a:cubicBezTo>
                    <a:pt x="224536" y="3913251"/>
                    <a:pt x="184404" y="3912997"/>
                    <a:pt x="169037" y="3917696"/>
                  </a:cubicBezTo>
                  <a:cubicBezTo>
                    <a:pt x="164592" y="3918966"/>
                    <a:pt x="165608" y="3926078"/>
                    <a:pt x="160020" y="3926205"/>
                  </a:cubicBezTo>
                  <a:cubicBezTo>
                    <a:pt x="154432" y="3926332"/>
                    <a:pt x="150622" y="3918458"/>
                    <a:pt x="145796" y="3917569"/>
                  </a:cubicBezTo>
                  <a:cubicBezTo>
                    <a:pt x="137668" y="3916172"/>
                    <a:pt x="132334" y="3922014"/>
                    <a:pt x="125476" y="3920998"/>
                  </a:cubicBezTo>
                  <a:cubicBezTo>
                    <a:pt x="114173" y="3919474"/>
                    <a:pt x="111887" y="3910330"/>
                    <a:pt x="101727" y="3906393"/>
                  </a:cubicBezTo>
                  <a:cubicBezTo>
                    <a:pt x="84201" y="3899662"/>
                    <a:pt x="91821" y="3914013"/>
                    <a:pt x="80645" y="3916807"/>
                  </a:cubicBezTo>
                  <a:cubicBezTo>
                    <a:pt x="66548" y="3920363"/>
                    <a:pt x="67945" y="3906139"/>
                    <a:pt x="54610" y="3904996"/>
                  </a:cubicBezTo>
                  <a:cubicBezTo>
                    <a:pt x="44577" y="3903980"/>
                    <a:pt x="37719" y="3913251"/>
                    <a:pt x="31496" y="3917696"/>
                  </a:cubicBezTo>
                  <a:lnTo>
                    <a:pt x="30988" y="3914267"/>
                  </a:lnTo>
                  <a:cubicBezTo>
                    <a:pt x="20193" y="3912870"/>
                    <a:pt x="11938" y="3921633"/>
                    <a:pt x="5588" y="3930015"/>
                  </a:cubicBezTo>
                  <a:cubicBezTo>
                    <a:pt x="14351" y="3942715"/>
                    <a:pt x="5588" y="3954018"/>
                    <a:pt x="27432" y="3957066"/>
                  </a:cubicBezTo>
                  <a:cubicBezTo>
                    <a:pt x="40894" y="3958971"/>
                    <a:pt x="57912" y="3949954"/>
                    <a:pt x="61722" y="3969766"/>
                  </a:cubicBezTo>
                  <a:cubicBezTo>
                    <a:pt x="51435" y="3969004"/>
                    <a:pt x="37719" y="3969766"/>
                    <a:pt x="47244" y="3982466"/>
                  </a:cubicBezTo>
                  <a:cubicBezTo>
                    <a:pt x="31061" y="3990272"/>
                    <a:pt x="17317" y="4002348"/>
                    <a:pt x="7493" y="4017391"/>
                  </a:cubicBezTo>
                  <a:cubicBezTo>
                    <a:pt x="16764" y="4022217"/>
                    <a:pt x="22606" y="4029075"/>
                    <a:pt x="31369" y="4030091"/>
                  </a:cubicBezTo>
                  <a:cubicBezTo>
                    <a:pt x="32639" y="4030091"/>
                    <a:pt x="35179" y="4021328"/>
                    <a:pt x="38989" y="4021201"/>
                  </a:cubicBezTo>
                  <a:cubicBezTo>
                    <a:pt x="45847" y="4021201"/>
                    <a:pt x="49911" y="4031234"/>
                    <a:pt x="54610" y="4031361"/>
                  </a:cubicBezTo>
                  <a:cubicBezTo>
                    <a:pt x="62175" y="4029616"/>
                    <a:pt x="69603" y="4027324"/>
                    <a:pt x="76835" y="4024503"/>
                  </a:cubicBezTo>
                  <a:cubicBezTo>
                    <a:pt x="86106" y="4017644"/>
                    <a:pt x="86233" y="4014216"/>
                    <a:pt x="91313" y="4001007"/>
                  </a:cubicBezTo>
                  <a:cubicBezTo>
                    <a:pt x="102087" y="4001968"/>
                    <a:pt x="112924" y="4001968"/>
                    <a:pt x="123698" y="4001007"/>
                  </a:cubicBezTo>
                  <a:cubicBezTo>
                    <a:pt x="131826" y="4001007"/>
                    <a:pt x="138938" y="4013707"/>
                    <a:pt x="143510" y="3997960"/>
                  </a:cubicBezTo>
                  <a:cubicBezTo>
                    <a:pt x="150749" y="4005453"/>
                    <a:pt x="165227" y="4014597"/>
                    <a:pt x="161671" y="3996181"/>
                  </a:cubicBezTo>
                  <a:cubicBezTo>
                    <a:pt x="174371" y="4003420"/>
                    <a:pt x="174371" y="3988561"/>
                    <a:pt x="183134" y="3983481"/>
                  </a:cubicBezTo>
                  <a:cubicBezTo>
                    <a:pt x="191897" y="3978401"/>
                    <a:pt x="201168" y="3983481"/>
                    <a:pt x="210566" y="3976116"/>
                  </a:cubicBezTo>
                  <a:cubicBezTo>
                    <a:pt x="210566" y="3996181"/>
                    <a:pt x="210566" y="3992499"/>
                    <a:pt x="227711" y="3997451"/>
                  </a:cubicBezTo>
                  <a:cubicBezTo>
                    <a:pt x="236982" y="4000118"/>
                    <a:pt x="238125" y="4002659"/>
                    <a:pt x="248920" y="4001261"/>
                  </a:cubicBezTo>
                  <a:cubicBezTo>
                    <a:pt x="263146" y="3997574"/>
                    <a:pt x="276237" y="3990418"/>
                    <a:pt x="287020" y="3980433"/>
                  </a:cubicBezTo>
                  <a:cubicBezTo>
                    <a:pt x="285115" y="3982846"/>
                    <a:pt x="283718" y="3985132"/>
                    <a:pt x="284480" y="3987291"/>
                  </a:cubicBezTo>
                  <a:cubicBezTo>
                    <a:pt x="286893" y="3994276"/>
                    <a:pt x="293624" y="3989704"/>
                    <a:pt x="297180" y="3994022"/>
                  </a:cubicBezTo>
                  <a:cubicBezTo>
                    <a:pt x="299621" y="3999265"/>
                    <a:pt x="301741" y="4004651"/>
                    <a:pt x="303530" y="4010151"/>
                  </a:cubicBezTo>
                  <a:lnTo>
                    <a:pt x="303530" y="4010151"/>
                  </a:lnTo>
                  <a:cubicBezTo>
                    <a:pt x="294392" y="4012064"/>
                    <a:pt x="285146" y="4013421"/>
                    <a:pt x="275844" y="4014215"/>
                  </a:cubicBezTo>
                  <a:cubicBezTo>
                    <a:pt x="217932" y="4018406"/>
                    <a:pt x="147193" y="4038091"/>
                    <a:pt x="101981" y="4075810"/>
                  </a:cubicBezTo>
                  <a:cubicBezTo>
                    <a:pt x="89050" y="4087427"/>
                    <a:pt x="76915" y="4099902"/>
                    <a:pt x="65659" y="4113148"/>
                  </a:cubicBezTo>
                  <a:cubicBezTo>
                    <a:pt x="57658" y="4121911"/>
                    <a:pt x="49022" y="4139183"/>
                    <a:pt x="38100" y="4142612"/>
                  </a:cubicBezTo>
                  <a:cubicBezTo>
                    <a:pt x="31750" y="4144644"/>
                    <a:pt x="0" y="4129912"/>
                    <a:pt x="17907" y="4160773"/>
                  </a:cubicBezTo>
                  <a:cubicBezTo>
                    <a:pt x="21717" y="4167377"/>
                    <a:pt x="36830" y="4176013"/>
                    <a:pt x="43307" y="4184268"/>
                  </a:cubicBezTo>
                  <a:cubicBezTo>
                    <a:pt x="43307" y="4182744"/>
                    <a:pt x="43307" y="4181347"/>
                    <a:pt x="43307" y="4179823"/>
                  </a:cubicBezTo>
                  <a:cubicBezTo>
                    <a:pt x="52324" y="4191761"/>
                    <a:pt x="66548" y="4181728"/>
                    <a:pt x="78740" y="4181093"/>
                  </a:cubicBezTo>
                  <a:cubicBezTo>
                    <a:pt x="90932" y="4180459"/>
                    <a:pt x="113030" y="4189984"/>
                    <a:pt x="107188" y="4166361"/>
                  </a:cubicBezTo>
                  <a:cubicBezTo>
                    <a:pt x="114935" y="4169028"/>
                    <a:pt x="119888" y="4163440"/>
                    <a:pt x="127508" y="4164202"/>
                  </a:cubicBezTo>
                  <a:cubicBezTo>
                    <a:pt x="135128" y="4164964"/>
                    <a:pt x="139319" y="4169536"/>
                    <a:pt x="145034" y="4170425"/>
                  </a:cubicBezTo>
                  <a:cubicBezTo>
                    <a:pt x="150749" y="4171314"/>
                    <a:pt x="160147" y="4167504"/>
                    <a:pt x="164719" y="4170425"/>
                  </a:cubicBezTo>
                  <a:cubicBezTo>
                    <a:pt x="169291" y="4173347"/>
                    <a:pt x="168910" y="4183887"/>
                    <a:pt x="175514" y="4187951"/>
                  </a:cubicBezTo>
                  <a:cubicBezTo>
                    <a:pt x="186817" y="4172076"/>
                    <a:pt x="185420" y="4179061"/>
                    <a:pt x="199898" y="4175251"/>
                  </a:cubicBezTo>
                  <a:cubicBezTo>
                    <a:pt x="203252" y="4174729"/>
                    <a:pt x="206407" y="4173327"/>
                    <a:pt x="209042" y="4171187"/>
                  </a:cubicBezTo>
                  <a:cubicBezTo>
                    <a:pt x="211976" y="4170597"/>
                    <a:pt x="214863" y="4169791"/>
                    <a:pt x="217678" y="4168774"/>
                  </a:cubicBezTo>
                  <a:cubicBezTo>
                    <a:pt x="243078" y="4160265"/>
                    <a:pt x="218567" y="4160519"/>
                    <a:pt x="240538" y="4177664"/>
                  </a:cubicBezTo>
                  <a:cubicBezTo>
                    <a:pt x="251714" y="4186554"/>
                    <a:pt x="265938" y="4177664"/>
                    <a:pt x="277876" y="4177664"/>
                  </a:cubicBezTo>
                  <a:cubicBezTo>
                    <a:pt x="278570" y="4179897"/>
                    <a:pt x="278570" y="4182289"/>
                    <a:pt x="277876" y="4184522"/>
                  </a:cubicBezTo>
                  <a:cubicBezTo>
                    <a:pt x="272923" y="4197222"/>
                    <a:pt x="243840" y="4193539"/>
                    <a:pt x="268478" y="4213732"/>
                  </a:cubicBezTo>
                  <a:cubicBezTo>
                    <a:pt x="261112" y="4220336"/>
                    <a:pt x="266700" y="4219955"/>
                    <a:pt x="267589" y="4226432"/>
                  </a:cubicBezTo>
                  <a:cubicBezTo>
                    <a:pt x="267589" y="4226432"/>
                    <a:pt x="270891" y="4244720"/>
                    <a:pt x="271018" y="4244974"/>
                  </a:cubicBezTo>
                  <a:cubicBezTo>
                    <a:pt x="277749" y="4255007"/>
                    <a:pt x="289687" y="4252721"/>
                    <a:pt x="294386" y="4264405"/>
                  </a:cubicBezTo>
                  <a:cubicBezTo>
                    <a:pt x="296799" y="4260976"/>
                    <a:pt x="298577" y="4258563"/>
                    <a:pt x="300101" y="4256785"/>
                  </a:cubicBezTo>
                  <a:cubicBezTo>
                    <a:pt x="303657" y="4260214"/>
                    <a:pt x="310515" y="4256785"/>
                    <a:pt x="317246" y="4254753"/>
                  </a:cubicBezTo>
                  <a:cubicBezTo>
                    <a:pt x="316605" y="4261653"/>
                    <a:pt x="317383" y="4268611"/>
                    <a:pt x="319532" y="4275200"/>
                  </a:cubicBezTo>
                  <a:cubicBezTo>
                    <a:pt x="321183" y="4275200"/>
                    <a:pt x="322326" y="4274438"/>
                    <a:pt x="324104" y="4274311"/>
                  </a:cubicBezTo>
                  <a:cubicBezTo>
                    <a:pt x="342646" y="4293107"/>
                    <a:pt x="343154" y="4285487"/>
                    <a:pt x="352679" y="4272532"/>
                  </a:cubicBezTo>
                  <a:cubicBezTo>
                    <a:pt x="355219" y="4269103"/>
                    <a:pt x="350520" y="4264023"/>
                    <a:pt x="354584" y="4259832"/>
                  </a:cubicBezTo>
                  <a:cubicBezTo>
                    <a:pt x="358648" y="4255642"/>
                    <a:pt x="360299" y="4263134"/>
                    <a:pt x="362966" y="4261356"/>
                  </a:cubicBezTo>
                  <a:cubicBezTo>
                    <a:pt x="365633" y="4259578"/>
                    <a:pt x="372491" y="4257673"/>
                    <a:pt x="375666" y="4255387"/>
                  </a:cubicBezTo>
                  <a:cubicBezTo>
                    <a:pt x="378841" y="4253101"/>
                    <a:pt x="381381" y="4246116"/>
                    <a:pt x="385191" y="4243703"/>
                  </a:cubicBezTo>
                  <a:cubicBezTo>
                    <a:pt x="392938" y="4238623"/>
                    <a:pt x="403225" y="4251958"/>
                    <a:pt x="403098" y="4231638"/>
                  </a:cubicBezTo>
                  <a:cubicBezTo>
                    <a:pt x="410972" y="4231638"/>
                    <a:pt x="419100" y="4231638"/>
                    <a:pt x="426847" y="4231638"/>
                  </a:cubicBezTo>
                  <a:cubicBezTo>
                    <a:pt x="424312" y="4235512"/>
                    <a:pt x="422505" y="4239816"/>
                    <a:pt x="421513" y="4244338"/>
                  </a:cubicBezTo>
                  <a:cubicBezTo>
                    <a:pt x="399161" y="4265293"/>
                    <a:pt x="380111" y="4287010"/>
                    <a:pt x="347980" y="4293868"/>
                  </a:cubicBezTo>
                  <a:cubicBezTo>
                    <a:pt x="327905" y="4297581"/>
                    <a:pt x="307638" y="4300167"/>
                    <a:pt x="287274" y="4301615"/>
                  </a:cubicBezTo>
                  <a:cubicBezTo>
                    <a:pt x="274574" y="4302885"/>
                    <a:pt x="260985" y="4300980"/>
                    <a:pt x="249174" y="4303520"/>
                  </a:cubicBezTo>
                  <a:cubicBezTo>
                    <a:pt x="233553" y="4306822"/>
                    <a:pt x="233299" y="4312791"/>
                    <a:pt x="222631" y="4320919"/>
                  </a:cubicBezTo>
                  <a:cubicBezTo>
                    <a:pt x="208407" y="4331840"/>
                    <a:pt x="213233" y="4328284"/>
                    <a:pt x="194691" y="4329047"/>
                  </a:cubicBezTo>
                  <a:cubicBezTo>
                    <a:pt x="189073" y="4328348"/>
                    <a:pt x="183369" y="4329001"/>
                    <a:pt x="178054" y="4330952"/>
                  </a:cubicBezTo>
                  <a:cubicBezTo>
                    <a:pt x="168656" y="4336032"/>
                    <a:pt x="168021" y="4352161"/>
                    <a:pt x="155829" y="4353939"/>
                  </a:cubicBezTo>
                  <a:cubicBezTo>
                    <a:pt x="143637" y="4355717"/>
                    <a:pt x="144907" y="4343144"/>
                    <a:pt x="129794" y="4348732"/>
                  </a:cubicBezTo>
                  <a:cubicBezTo>
                    <a:pt x="122174" y="4351526"/>
                    <a:pt x="115824" y="4362066"/>
                    <a:pt x="105156" y="4365115"/>
                  </a:cubicBezTo>
                  <a:cubicBezTo>
                    <a:pt x="92473" y="4369120"/>
                    <a:pt x="79208" y="4370966"/>
                    <a:pt x="65913" y="4370576"/>
                  </a:cubicBezTo>
                  <a:cubicBezTo>
                    <a:pt x="57023" y="4369433"/>
                    <a:pt x="42672" y="4357876"/>
                    <a:pt x="35941" y="4360797"/>
                  </a:cubicBezTo>
                  <a:cubicBezTo>
                    <a:pt x="29210" y="4363718"/>
                    <a:pt x="29972" y="4385308"/>
                    <a:pt x="32385" y="4391912"/>
                  </a:cubicBezTo>
                  <a:cubicBezTo>
                    <a:pt x="38246" y="4402191"/>
                    <a:pt x="47108" y="4410433"/>
                    <a:pt x="57785" y="4415534"/>
                  </a:cubicBezTo>
                  <a:cubicBezTo>
                    <a:pt x="60071" y="4416677"/>
                    <a:pt x="64008" y="4420233"/>
                    <a:pt x="66675" y="4421503"/>
                  </a:cubicBezTo>
                  <a:cubicBezTo>
                    <a:pt x="69342" y="4422772"/>
                    <a:pt x="73406" y="4418455"/>
                    <a:pt x="74930" y="4419090"/>
                  </a:cubicBezTo>
                  <a:cubicBezTo>
                    <a:pt x="82042" y="4422011"/>
                    <a:pt x="87630" y="4429631"/>
                    <a:pt x="94996" y="4434457"/>
                  </a:cubicBezTo>
                  <a:cubicBezTo>
                    <a:pt x="100340" y="4437556"/>
                    <a:pt x="106003" y="4440069"/>
                    <a:pt x="111887" y="4441950"/>
                  </a:cubicBezTo>
                  <a:cubicBezTo>
                    <a:pt x="106913" y="4445371"/>
                    <a:pt x="102609" y="4449676"/>
                    <a:pt x="99187" y="4454650"/>
                  </a:cubicBezTo>
                  <a:cubicBezTo>
                    <a:pt x="107950" y="4467350"/>
                    <a:pt x="99187" y="4478779"/>
                    <a:pt x="121031" y="4481828"/>
                  </a:cubicBezTo>
                  <a:cubicBezTo>
                    <a:pt x="134493" y="4483733"/>
                    <a:pt x="151511" y="4474716"/>
                    <a:pt x="155321" y="4494528"/>
                  </a:cubicBezTo>
                  <a:cubicBezTo>
                    <a:pt x="145034" y="4493639"/>
                    <a:pt x="131318" y="4494528"/>
                    <a:pt x="140843" y="4507228"/>
                  </a:cubicBezTo>
                  <a:cubicBezTo>
                    <a:pt x="124700" y="4515042"/>
                    <a:pt x="110998" y="4527118"/>
                    <a:pt x="101219" y="4542153"/>
                  </a:cubicBezTo>
                  <a:cubicBezTo>
                    <a:pt x="110363" y="4547106"/>
                    <a:pt x="116205" y="4553964"/>
                    <a:pt x="124968" y="4554853"/>
                  </a:cubicBezTo>
                  <a:cubicBezTo>
                    <a:pt x="126238" y="4554853"/>
                    <a:pt x="128778" y="4546090"/>
                    <a:pt x="132588" y="4546090"/>
                  </a:cubicBezTo>
                  <a:cubicBezTo>
                    <a:pt x="139446" y="4546090"/>
                    <a:pt x="143510" y="4556123"/>
                    <a:pt x="148209" y="4556250"/>
                  </a:cubicBezTo>
                  <a:cubicBezTo>
                    <a:pt x="155774" y="4554505"/>
                    <a:pt x="163202" y="4552213"/>
                    <a:pt x="170434" y="4549391"/>
                  </a:cubicBezTo>
                  <a:cubicBezTo>
                    <a:pt x="179705" y="4542533"/>
                    <a:pt x="179832" y="4539104"/>
                    <a:pt x="185039" y="4525770"/>
                  </a:cubicBezTo>
                  <a:cubicBezTo>
                    <a:pt x="195768" y="4526790"/>
                    <a:pt x="206569" y="4526790"/>
                    <a:pt x="217297" y="4525770"/>
                  </a:cubicBezTo>
                  <a:cubicBezTo>
                    <a:pt x="225425" y="4525770"/>
                    <a:pt x="232537" y="4538470"/>
                    <a:pt x="237109" y="4522722"/>
                  </a:cubicBezTo>
                  <a:lnTo>
                    <a:pt x="238379" y="4523865"/>
                  </a:lnTo>
                  <a:cubicBezTo>
                    <a:pt x="238945" y="4525313"/>
                    <a:pt x="240174" y="4526401"/>
                    <a:pt x="241681" y="4526786"/>
                  </a:cubicBezTo>
                  <a:cubicBezTo>
                    <a:pt x="249047" y="4532501"/>
                    <a:pt x="258191" y="4536057"/>
                    <a:pt x="255270" y="4520944"/>
                  </a:cubicBezTo>
                  <a:cubicBezTo>
                    <a:pt x="259842" y="4523611"/>
                    <a:pt x="262763" y="4523230"/>
                    <a:pt x="265049" y="4520944"/>
                  </a:cubicBezTo>
                  <a:cubicBezTo>
                    <a:pt x="267517" y="4522616"/>
                    <a:pt x="270107" y="4524102"/>
                    <a:pt x="272796" y="4525389"/>
                  </a:cubicBezTo>
                  <a:cubicBezTo>
                    <a:pt x="275844" y="4514340"/>
                    <a:pt x="277114" y="4509514"/>
                    <a:pt x="281686" y="4505323"/>
                  </a:cubicBezTo>
                  <a:cubicBezTo>
                    <a:pt x="287020" y="4503799"/>
                    <a:pt x="292227" y="4504561"/>
                    <a:pt x="297561" y="4503164"/>
                  </a:cubicBezTo>
                  <a:cubicBezTo>
                    <a:pt x="300863" y="4516753"/>
                    <a:pt x="309372" y="4533263"/>
                    <a:pt x="319786" y="4529707"/>
                  </a:cubicBezTo>
                  <a:lnTo>
                    <a:pt x="321818" y="4530469"/>
                  </a:lnTo>
                  <a:cubicBezTo>
                    <a:pt x="321480" y="4535237"/>
                    <a:pt x="322400" y="4540011"/>
                    <a:pt x="324485" y="4544312"/>
                  </a:cubicBezTo>
                  <a:cubicBezTo>
                    <a:pt x="277753" y="4552514"/>
                    <a:pt x="233700" y="4571906"/>
                    <a:pt x="196088" y="4600829"/>
                  </a:cubicBezTo>
                  <a:cubicBezTo>
                    <a:pt x="183126" y="4612414"/>
                    <a:pt x="170989" y="4624891"/>
                    <a:pt x="159766" y="4638167"/>
                  </a:cubicBezTo>
                  <a:cubicBezTo>
                    <a:pt x="151765" y="4646803"/>
                    <a:pt x="143129" y="4664202"/>
                    <a:pt x="132207" y="4667631"/>
                  </a:cubicBezTo>
                  <a:cubicBezTo>
                    <a:pt x="125857" y="4669663"/>
                    <a:pt x="94107" y="4654931"/>
                    <a:pt x="112141" y="4685792"/>
                  </a:cubicBezTo>
                  <a:cubicBezTo>
                    <a:pt x="115824" y="4692396"/>
                    <a:pt x="131064" y="4700905"/>
                    <a:pt x="137541" y="4709160"/>
                  </a:cubicBezTo>
                  <a:cubicBezTo>
                    <a:pt x="137541" y="4707763"/>
                    <a:pt x="137541" y="4706239"/>
                    <a:pt x="137541" y="4704842"/>
                  </a:cubicBezTo>
                  <a:cubicBezTo>
                    <a:pt x="146558" y="4716780"/>
                    <a:pt x="160909" y="4706747"/>
                    <a:pt x="172974" y="4706112"/>
                  </a:cubicBezTo>
                  <a:cubicBezTo>
                    <a:pt x="185039" y="4705478"/>
                    <a:pt x="207264" y="4714875"/>
                    <a:pt x="201422" y="4691380"/>
                  </a:cubicBezTo>
                  <a:cubicBezTo>
                    <a:pt x="209169" y="4694047"/>
                    <a:pt x="214122" y="4688332"/>
                    <a:pt x="221742" y="4689221"/>
                  </a:cubicBezTo>
                  <a:cubicBezTo>
                    <a:pt x="229362" y="4690109"/>
                    <a:pt x="233553" y="4694428"/>
                    <a:pt x="239268" y="4695317"/>
                  </a:cubicBezTo>
                  <a:cubicBezTo>
                    <a:pt x="244028" y="4695323"/>
                    <a:pt x="248781" y="4694983"/>
                    <a:pt x="253492" y="4694301"/>
                  </a:cubicBezTo>
                  <a:cubicBezTo>
                    <a:pt x="253805" y="4696777"/>
                    <a:pt x="254535" y="4699181"/>
                    <a:pt x="255651" y="4701413"/>
                  </a:cubicBezTo>
                  <a:cubicBezTo>
                    <a:pt x="257175" y="4704334"/>
                    <a:pt x="261112" y="4704334"/>
                    <a:pt x="264287" y="4705223"/>
                  </a:cubicBezTo>
                  <a:cubicBezTo>
                    <a:pt x="265065" y="4707731"/>
                    <a:pt x="266463" y="4710002"/>
                    <a:pt x="268351" y="4711827"/>
                  </a:cubicBezTo>
                  <a:cubicBezTo>
                    <a:pt x="266573" y="4717923"/>
                    <a:pt x="256413" y="4723765"/>
                    <a:pt x="258318" y="4729226"/>
                  </a:cubicBezTo>
                  <a:cubicBezTo>
                    <a:pt x="260223" y="4734687"/>
                    <a:pt x="267335" y="4731512"/>
                    <a:pt x="270383" y="4735830"/>
                  </a:cubicBezTo>
                  <a:cubicBezTo>
                    <a:pt x="272802" y="4741082"/>
                    <a:pt x="274923" y="4746467"/>
                    <a:pt x="276733" y="4751959"/>
                  </a:cubicBezTo>
                  <a:cubicBezTo>
                    <a:pt x="280924" y="4755387"/>
                    <a:pt x="287909" y="4752974"/>
                    <a:pt x="291084" y="4755514"/>
                  </a:cubicBezTo>
                  <a:cubicBezTo>
                    <a:pt x="294259" y="4758055"/>
                    <a:pt x="298958" y="4767072"/>
                    <a:pt x="305054" y="4769993"/>
                  </a:cubicBezTo>
                  <a:cubicBezTo>
                    <a:pt x="309245" y="4771898"/>
                    <a:pt x="315595" y="4766945"/>
                    <a:pt x="320421" y="4768342"/>
                  </a:cubicBezTo>
                  <a:cubicBezTo>
                    <a:pt x="325247" y="4769738"/>
                    <a:pt x="325120" y="4777232"/>
                    <a:pt x="329565" y="4778375"/>
                  </a:cubicBezTo>
                  <a:cubicBezTo>
                    <a:pt x="337820" y="4780407"/>
                    <a:pt x="353060" y="4769612"/>
                    <a:pt x="361950" y="4775200"/>
                  </a:cubicBezTo>
                  <a:cubicBezTo>
                    <a:pt x="372872" y="4782058"/>
                    <a:pt x="366395" y="4795393"/>
                    <a:pt x="377190" y="4799965"/>
                  </a:cubicBezTo>
                  <a:cubicBezTo>
                    <a:pt x="383667" y="4802632"/>
                    <a:pt x="391414" y="4793869"/>
                    <a:pt x="395605" y="4804537"/>
                  </a:cubicBezTo>
                  <a:cubicBezTo>
                    <a:pt x="396367" y="4802886"/>
                    <a:pt x="397637" y="4801235"/>
                    <a:pt x="398399" y="4799584"/>
                  </a:cubicBezTo>
                  <a:cubicBezTo>
                    <a:pt x="406151" y="4801099"/>
                    <a:pt x="413611" y="4803843"/>
                    <a:pt x="420497" y="4807712"/>
                  </a:cubicBezTo>
                  <a:cubicBezTo>
                    <a:pt x="409321" y="4812665"/>
                    <a:pt x="407797" y="4819396"/>
                    <a:pt x="409702" y="4824984"/>
                  </a:cubicBezTo>
                  <a:lnTo>
                    <a:pt x="381635" y="4827778"/>
                  </a:lnTo>
                  <a:cubicBezTo>
                    <a:pt x="368910" y="4827730"/>
                    <a:pt x="356192" y="4828366"/>
                    <a:pt x="343535" y="4829682"/>
                  </a:cubicBezTo>
                  <a:cubicBezTo>
                    <a:pt x="339003" y="4830506"/>
                    <a:pt x="334684" y="4832233"/>
                    <a:pt x="330835" y="4834762"/>
                  </a:cubicBezTo>
                  <a:cubicBezTo>
                    <a:pt x="313182" y="4828793"/>
                    <a:pt x="295529" y="4822062"/>
                    <a:pt x="278638" y="4815204"/>
                  </a:cubicBezTo>
                  <a:cubicBezTo>
                    <a:pt x="265938" y="4809616"/>
                    <a:pt x="253238" y="4804282"/>
                    <a:pt x="241681" y="4797805"/>
                  </a:cubicBezTo>
                  <a:cubicBezTo>
                    <a:pt x="230124" y="4791328"/>
                    <a:pt x="219710" y="4777485"/>
                    <a:pt x="207518" y="4774818"/>
                  </a:cubicBezTo>
                  <a:cubicBezTo>
                    <a:pt x="197157" y="4772939"/>
                    <a:pt x="186548" y="4776427"/>
                    <a:pt x="179324" y="4784089"/>
                  </a:cubicBezTo>
                  <a:cubicBezTo>
                    <a:pt x="170180" y="4799711"/>
                    <a:pt x="189865" y="4810886"/>
                    <a:pt x="199009" y="4819014"/>
                  </a:cubicBezTo>
                  <a:cubicBezTo>
                    <a:pt x="194945" y="4824856"/>
                    <a:pt x="187706" y="4831714"/>
                    <a:pt x="188468" y="4839335"/>
                  </a:cubicBezTo>
                  <a:cubicBezTo>
                    <a:pt x="189230" y="4846955"/>
                    <a:pt x="199009" y="4844542"/>
                    <a:pt x="198755" y="4855082"/>
                  </a:cubicBezTo>
                  <a:cubicBezTo>
                    <a:pt x="198755" y="4870323"/>
                    <a:pt x="177673" y="4870830"/>
                    <a:pt x="174371" y="4888611"/>
                  </a:cubicBezTo>
                  <a:cubicBezTo>
                    <a:pt x="161671" y="4883785"/>
                    <a:pt x="155956" y="4888611"/>
                    <a:pt x="156210" y="4895469"/>
                  </a:cubicBezTo>
                  <a:cubicBezTo>
                    <a:pt x="147447" y="4892294"/>
                    <a:pt x="136144" y="4884039"/>
                    <a:pt x="130810" y="4886960"/>
                  </a:cubicBezTo>
                  <a:cubicBezTo>
                    <a:pt x="125476" y="4889880"/>
                    <a:pt x="124841" y="4911470"/>
                    <a:pt x="127254" y="4918075"/>
                  </a:cubicBezTo>
                  <a:cubicBezTo>
                    <a:pt x="133115" y="4928354"/>
                    <a:pt x="141977" y="4936596"/>
                    <a:pt x="152654" y="4941697"/>
                  </a:cubicBezTo>
                  <a:cubicBezTo>
                    <a:pt x="154940" y="4942712"/>
                    <a:pt x="158877" y="4946395"/>
                    <a:pt x="161544" y="4947666"/>
                  </a:cubicBezTo>
                  <a:cubicBezTo>
                    <a:pt x="164211" y="4948935"/>
                    <a:pt x="168275" y="4944618"/>
                    <a:pt x="169799" y="4945253"/>
                  </a:cubicBezTo>
                  <a:cubicBezTo>
                    <a:pt x="176911" y="4948174"/>
                    <a:pt x="182499" y="4955793"/>
                    <a:pt x="189865" y="4960619"/>
                  </a:cubicBezTo>
                  <a:cubicBezTo>
                    <a:pt x="202565" y="4968239"/>
                    <a:pt x="207772" y="4965573"/>
                    <a:pt x="220345" y="4976875"/>
                  </a:cubicBezTo>
                  <a:cubicBezTo>
                    <a:pt x="225298" y="4972811"/>
                    <a:pt x="231648" y="4963032"/>
                    <a:pt x="237998" y="4961889"/>
                  </a:cubicBezTo>
                  <a:cubicBezTo>
                    <a:pt x="242062" y="4961128"/>
                    <a:pt x="244729" y="4966461"/>
                    <a:pt x="248031" y="4966207"/>
                  </a:cubicBezTo>
                  <a:cubicBezTo>
                    <a:pt x="249047" y="4966207"/>
                    <a:pt x="260731" y="4967350"/>
                    <a:pt x="262509" y="4967604"/>
                  </a:cubicBezTo>
                  <a:cubicBezTo>
                    <a:pt x="266700" y="4967604"/>
                    <a:pt x="266827" y="4962778"/>
                    <a:pt x="275209" y="4965572"/>
                  </a:cubicBezTo>
                  <a:cubicBezTo>
                    <a:pt x="277876" y="4966461"/>
                    <a:pt x="279527" y="4969763"/>
                    <a:pt x="281432" y="4973065"/>
                  </a:cubicBezTo>
                  <a:cubicBezTo>
                    <a:pt x="275237" y="4974598"/>
                    <a:pt x="268962" y="4975785"/>
                    <a:pt x="262636" y="4976621"/>
                  </a:cubicBezTo>
                  <a:cubicBezTo>
                    <a:pt x="261601" y="4982370"/>
                    <a:pt x="262127" y="4988291"/>
                    <a:pt x="264160" y="4993766"/>
                  </a:cubicBezTo>
                  <a:cubicBezTo>
                    <a:pt x="266984" y="4994146"/>
                    <a:pt x="269845" y="4994146"/>
                    <a:pt x="272669" y="4993766"/>
                  </a:cubicBezTo>
                  <a:cubicBezTo>
                    <a:pt x="274320" y="5004815"/>
                    <a:pt x="283337" y="4999481"/>
                    <a:pt x="291973" y="4997068"/>
                  </a:cubicBezTo>
                  <a:cubicBezTo>
                    <a:pt x="291783" y="5000325"/>
                    <a:pt x="291783" y="5003590"/>
                    <a:pt x="291973" y="5006847"/>
                  </a:cubicBezTo>
                  <a:cubicBezTo>
                    <a:pt x="289272" y="5007821"/>
                    <a:pt x="286710" y="5009145"/>
                    <a:pt x="284353" y="5010784"/>
                  </a:cubicBezTo>
                  <a:cubicBezTo>
                    <a:pt x="288290" y="5031739"/>
                    <a:pt x="316992" y="5021833"/>
                    <a:pt x="329438" y="5037962"/>
                  </a:cubicBezTo>
                  <a:cubicBezTo>
                    <a:pt x="336296" y="5046725"/>
                    <a:pt x="328422" y="5052567"/>
                    <a:pt x="342138" y="5052948"/>
                  </a:cubicBezTo>
                  <a:cubicBezTo>
                    <a:pt x="346456" y="5052948"/>
                    <a:pt x="346075" y="5043296"/>
                    <a:pt x="350647" y="5042915"/>
                  </a:cubicBezTo>
                  <a:cubicBezTo>
                    <a:pt x="355219" y="5042535"/>
                    <a:pt x="363347" y="5049392"/>
                    <a:pt x="367411" y="5051043"/>
                  </a:cubicBezTo>
                  <a:cubicBezTo>
                    <a:pt x="371856" y="5035295"/>
                    <a:pt x="372237" y="5032374"/>
                    <a:pt x="384683" y="5025643"/>
                  </a:cubicBezTo>
                  <a:cubicBezTo>
                    <a:pt x="397128" y="5018911"/>
                    <a:pt x="403098" y="5020563"/>
                    <a:pt x="403098" y="5001894"/>
                  </a:cubicBezTo>
                  <a:cubicBezTo>
                    <a:pt x="408658" y="5005000"/>
                    <a:pt x="415153" y="5005992"/>
                    <a:pt x="421386" y="5004688"/>
                  </a:cubicBezTo>
                  <a:cubicBezTo>
                    <a:pt x="417957" y="5027548"/>
                    <a:pt x="403860" y="5029073"/>
                    <a:pt x="405511" y="5054092"/>
                  </a:cubicBezTo>
                  <a:cubicBezTo>
                    <a:pt x="414147" y="5054092"/>
                    <a:pt x="427736" y="5062474"/>
                    <a:pt x="434213" y="5061712"/>
                  </a:cubicBezTo>
                  <a:cubicBezTo>
                    <a:pt x="440690" y="5060950"/>
                    <a:pt x="441325" y="5056759"/>
                    <a:pt x="443611" y="5052695"/>
                  </a:cubicBezTo>
                  <a:cubicBezTo>
                    <a:pt x="453251" y="5056438"/>
                    <a:pt x="463943" y="5056438"/>
                    <a:pt x="473583" y="5052695"/>
                  </a:cubicBezTo>
                  <a:cubicBezTo>
                    <a:pt x="484759" y="5067554"/>
                    <a:pt x="495681" y="5049139"/>
                    <a:pt x="508762" y="5049647"/>
                  </a:cubicBezTo>
                  <a:cubicBezTo>
                    <a:pt x="519430" y="5049647"/>
                    <a:pt x="525780" y="5061331"/>
                    <a:pt x="536067" y="5053838"/>
                  </a:cubicBezTo>
                  <a:cubicBezTo>
                    <a:pt x="549910" y="5073777"/>
                    <a:pt x="551561" y="5087239"/>
                    <a:pt x="524764" y="5091938"/>
                  </a:cubicBezTo>
                  <a:cubicBezTo>
                    <a:pt x="497967" y="5096639"/>
                    <a:pt x="487807" y="5069459"/>
                    <a:pt x="462534" y="5087239"/>
                  </a:cubicBezTo>
                  <a:cubicBezTo>
                    <a:pt x="462599" y="5079993"/>
                    <a:pt x="461307" y="5072799"/>
                    <a:pt x="458724" y="5066030"/>
                  </a:cubicBezTo>
                  <a:cubicBezTo>
                    <a:pt x="444060" y="5067763"/>
                    <a:pt x="429284" y="5068357"/>
                    <a:pt x="414528" y="5067808"/>
                  </a:cubicBezTo>
                  <a:cubicBezTo>
                    <a:pt x="399796" y="5065395"/>
                    <a:pt x="386842" y="5067808"/>
                    <a:pt x="373380" y="5066284"/>
                  </a:cubicBezTo>
                  <a:cubicBezTo>
                    <a:pt x="369189" y="5066284"/>
                    <a:pt x="369570" y="5059045"/>
                    <a:pt x="365506" y="5058918"/>
                  </a:cubicBezTo>
                  <a:cubicBezTo>
                    <a:pt x="361442" y="5058791"/>
                    <a:pt x="358394" y="5060696"/>
                    <a:pt x="356870" y="5060442"/>
                  </a:cubicBezTo>
                  <a:cubicBezTo>
                    <a:pt x="355346" y="5060188"/>
                    <a:pt x="338836" y="5058791"/>
                    <a:pt x="336677" y="5059045"/>
                  </a:cubicBezTo>
                  <a:cubicBezTo>
                    <a:pt x="325120" y="5060061"/>
                    <a:pt x="315341" y="5068189"/>
                    <a:pt x="304038" y="5069332"/>
                  </a:cubicBezTo>
                  <a:cubicBezTo>
                    <a:pt x="287909" y="5071110"/>
                    <a:pt x="290068" y="5064887"/>
                    <a:pt x="278638" y="5074920"/>
                  </a:cubicBezTo>
                  <a:cubicBezTo>
                    <a:pt x="268986" y="5083175"/>
                    <a:pt x="265938" y="5094605"/>
                    <a:pt x="255397" y="5100320"/>
                  </a:cubicBezTo>
                  <a:cubicBezTo>
                    <a:pt x="255397" y="5100320"/>
                    <a:pt x="233934" y="5105527"/>
                    <a:pt x="233807" y="5105527"/>
                  </a:cubicBezTo>
                  <a:cubicBezTo>
                    <a:pt x="224917" y="5104003"/>
                    <a:pt x="221107" y="5092827"/>
                    <a:pt x="213487" y="5090668"/>
                  </a:cubicBezTo>
                  <a:cubicBezTo>
                    <a:pt x="205867" y="5088509"/>
                    <a:pt x="207772" y="5090668"/>
                    <a:pt x="199390" y="5091303"/>
                  </a:cubicBezTo>
                  <a:cubicBezTo>
                    <a:pt x="186690" y="5092319"/>
                    <a:pt x="190754" y="5096637"/>
                    <a:pt x="177673" y="5091303"/>
                  </a:cubicBezTo>
                  <a:cubicBezTo>
                    <a:pt x="171831" y="5089017"/>
                    <a:pt x="170815" y="5080508"/>
                    <a:pt x="164973" y="5080254"/>
                  </a:cubicBezTo>
                  <a:cubicBezTo>
                    <a:pt x="154143" y="5082040"/>
                    <a:pt x="144782" y="5088813"/>
                    <a:pt x="139700" y="5098542"/>
                  </a:cubicBezTo>
                  <a:cubicBezTo>
                    <a:pt x="137668" y="5114290"/>
                    <a:pt x="157099" y="5114671"/>
                    <a:pt x="165862" y="5120132"/>
                  </a:cubicBezTo>
                  <a:cubicBezTo>
                    <a:pt x="168148" y="5121656"/>
                    <a:pt x="184150" y="5132832"/>
                    <a:pt x="185293" y="5134864"/>
                  </a:cubicBezTo>
                  <a:cubicBezTo>
                    <a:pt x="186436" y="5136896"/>
                    <a:pt x="187071" y="5147564"/>
                    <a:pt x="189230" y="5149342"/>
                  </a:cubicBezTo>
                  <a:cubicBezTo>
                    <a:pt x="203073" y="5162042"/>
                    <a:pt x="220218" y="5173599"/>
                    <a:pt x="241300" y="5167503"/>
                  </a:cubicBezTo>
                  <a:cubicBezTo>
                    <a:pt x="249555" y="5165090"/>
                    <a:pt x="257175" y="5163947"/>
                    <a:pt x="263398" y="5162550"/>
                  </a:cubicBezTo>
                  <a:cubicBezTo>
                    <a:pt x="270716" y="5162021"/>
                    <a:pt x="277955" y="5160701"/>
                    <a:pt x="284988" y="5158613"/>
                  </a:cubicBezTo>
                  <a:cubicBezTo>
                    <a:pt x="291592" y="5181473"/>
                    <a:pt x="251587" y="5181219"/>
                    <a:pt x="236220" y="5185918"/>
                  </a:cubicBezTo>
                  <a:cubicBezTo>
                    <a:pt x="231775" y="5187315"/>
                    <a:pt x="232664" y="5194300"/>
                    <a:pt x="227076" y="5194427"/>
                  </a:cubicBezTo>
                  <a:cubicBezTo>
                    <a:pt x="221488" y="5194554"/>
                    <a:pt x="217678" y="5186680"/>
                    <a:pt x="212852" y="5185791"/>
                  </a:cubicBezTo>
                  <a:cubicBezTo>
                    <a:pt x="204724" y="5184395"/>
                    <a:pt x="199517" y="5190236"/>
                    <a:pt x="192659" y="5189220"/>
                  </a:cubicBezTo>
                  <a:cubicBezTo>
                    <a:pt x="181229" y="5187696"/>
                    <a:pt x="178943" y="5178552"/>
                    <a:pt x="168910" y="5174615"/>
                  </a:cubicBezTo>
                  <a:cubicBezTo>
                    <a:pt x="151384" y="5167884"/>
                    <a:pt x="159004" y="5182235"/>
                    <a:pt x="147828" y="5185029"/>
                  </a:cubicBezTo>
                  <a:cubicBezTo>
                    <a:pt x="133731" y="5188585"/>
                    <a:pt x="135128" y="5174361"/>
                    <a:pt x="121666" y="5173218"/>
                  </a:cubicBezTo>
                  <a:cubicBezTo>
                    <a:pt x="111760" y="5172203"/>
                    <a:pt x="104902" y="5181473"/>
                    <a:pt x="98552" y="5185918"/>
                  </a:cubicBezTo>
                  <a:cubicBezTo>
                    <a:pt x="98278" y="5184917"/>
                    <a:pt x="98066" y="5183898"/>
                    <a:pt x="97917" y="5182871"/>
                  </a:cubicBezTo>
                  <a:cubicBezTo>
                    <a:pt x="87122" y="5181474"/>
                    <a:pt x="78867" y="5190364"/>
                    <a:pt x="72517" y="5198618"/>
                  </a:cubicBezTo>
                  <a:cubicBezTo>
                    <a:pt x="81280" y="5211318"/>
                    <a:pt x="72517" y="5222622"/>
                    <a:pt x="94361" y="5225670"/>
                  </a:cubicBezTo>
                  <a:cubicBezTo>
                    <a:pt x="107823" y="5227574"/>
                    <a:pt x="124841" y="5218558"/>
                    <a:pt x="128778" y="5238370"/>
                  </a:cubicBezTo>
                  <a:cubicBezTo>
                    <a:pt x="118364" y="5237480"/>
                    <a:pt x="104775" y="5238370"/>
                    <a:pt x="114300" y="5251070"/>
                  </a:cubicBezTo>
                  <a:cubicBezTo>
                    <a:pt x="98092" y="5258837"/>
                    <a:pt x="84338" y="5270921"/>
                    <a:pt x="74549" y="5285995"/>
                  </a:cubicBezTo>
                  <a:cubicBezTo>
                    <a:pt x="83693" y="5290821"/>
                    <a:pt x="89535" y="5297679"/>
                    <a:pt x="98298" y="5298695"/>
                  </a:cubicBezTo>
                  <a:cubicBezTo>
                    <a:pt x="99568" y="5298695"/>
                    <a:pt x="102108" y="5289931"/>
                    <a:pt x="105918" y="5289804"/>
                  </a:cubicBezTo>
                  <a:cubicBezTo>
                    <a:pt x="112776" y="5289804"/>
                    <a:pt x="116840" y="5299837"/>
                    <a:pt x="121539" y="5300091"/>
                  </a:cubicBezTo>
                  <a:cubicBezTo>
                    <a:pt x="129092" y="5298250"/>
                    <a:pt x="136516" y="5295916"/>
                    <a:pt x="143764" y="5293106"/>
                  </a:cubicBezTo>
                  <a:cubicBezTo>
                    <a:pt x="153035" y="5286248"/>
                    <a:pt x="153289" y="5282820"/>
                    <a:pt x="158369" y="5269611"/>
                  </a:cubicBezTo>
                  <a:cubicBezTo>
                    <a:pt x="169097" y="5270635"/>
                    <a:pt x="179899" y="5270635"/>
                    <a:pt x="190627" y="5269611"/>
                  </a:cubicBezTo>
                  <a:cubicBezTo>
                    <a:pt x="198882" y="5269611"/>
                    <a:pt x="205867" y="5282311"/>
                    <a:pt x="210566" y="5266564"/>
                  </a:cubicBezTo>
                  <a:cubicBezTo>
                    <a:pt x="217678" y="5274056"/>
                    <a:pt x="232283" y="5283200"/>
                    <a:pt x="228727" y="5264785"/>
                  </a:cubicBezTo>
                  <a:cubicBezTo>
                    <a:pt x="240665" y="5272024"/>
                    <a:pt x="241427" y="5257165"/>
                    <a:pt x="250190" y="5252085"/>
                  </a:cubicBezTo>
                  <a:cubicBezTo>
                    <a:pt x="258953" y="5247005"/>
                    <a:pt x="268224" y="5252085"/>
                    <a:pt x="277622" y="5244720"/>
                  </a:cubicBezTo>
                  <a:cubicBezTo>
                    <a:pt x="277622" y="5264785"/>
                    <a:pt x="277622" y="5261103"/>
                    <a:pt x="294640" y="5266055"/>
                  </a:cubicBezTo>
                  <a:cubicBezTo>
                    <a:pt x="303911" y="5268722"/>
                    <a:pt x="305181" y="5271262"/>
                    <a:pt x="315849" y="5269865"/>
                  </a:cubicBezTo>
                  <a:cubicBezTo>
                    <a:pt x="329438" y="5267960"/>
                    <a:pt x="365125" y="5248275"/>
                    <a:pt x="361569" y="5233543"/>
                  </a:cubicBezTo>
                  <a:cubicBezTo>
                    <a:pt x="379095" y="5231130"/>
                    <a:pt x="383286" y="5246243"/>
                    <a:pt x="399669" y="5244973"/>
                  </a:cubicBezTo>
                  <a:cubicBezTo>
                    <a:pt x="408133" y="5243880"/>
                    <a:pt x="415578" y="5238838"/>
                    <a:pt x="419735" y="5231384"/>
                  </a:cubicBezTo>
                  <a:cubicBezTo>
                    <a:pt x="421386" y="5229098"/>
                    <a:pt x="421513" y="5221224"/>
                    <a:pt x="423672" y="5217795"/>
                  </a:cubicBezTo>
                  <a:cubicBezTo>
                    <a:pt x="425831" y="5214366"/>
                    <a:pt x="430403" y="5219192"/>
                    <a:pt x="432054" y="5217795"/>
                  </a:cubicBezTo>
                  <a:cubicBezTo>
                    <a:pt x="447548" y="5197729"/>
                    <a:pt x="438150" y="5205984"/>
                    <a:pt x="460502" y="5205095"/>
                  </a:cubicBezTo>
                  <a:cubicBezTo>
                    <a:pt x="463169" y="5205095"/>
                    <a:pt x="475234" y="5199761"/>
                    <a:pt x="479171" y="5198745"/>
                  </a:cubicBezTo>
                  <a:cubicBezTo>
                    <a:pt x="483108" y="5197729"/>
                    <a:pt x="488823" y="5209667"/>
                    <a:pt x="493903" y="5197221"/>
                  </a:cubicBezTo>
                  <a:cubicBezTo>
                    <a:pt x="505460" y="5200904"/>
                    <a:pt x="519303" y="5201920"/>
                    <a:pt x="519303" y="5185791"/>
                  </a:cubicBezTo>
                  <a:cubicBezTo>
                    <a:pt x="526683" y="5186486"/>
                    <a:pt x="533637" y="5189561"/>
                    <a:pt x="539115" y="5194554"/>
                  </a:cubicBezTo>
                  <a:cubicBezTo>
                    <a:pt x="527939" y="5198110"/>
                    <a:pt x="533273" y="5207254"/>
                    <a:pt x="535559" y="5216271"/>
                  </a:cubicBezTo>
                  <a:cubicBezTo>
                    <a:pt x="510159" y="5217414"/>
                    <a:pt x="530860" y="5254371"/>
                    <a:pt x="550037" y="5243576"/>
                  </a:cubicBezTo>
                  <a:cubicBezTo>
                    <a:pt x="557911" y="5239004"/>
                    <a:pt x="557657" y="5228082"/>
                    <a:pt x="562737" y="5221986"/>
                  </a:cubicBezTo>
                  <a:cubicBezTo>
                    <a:pt x="570241" y="5217024"/>
                    <a:pt x="578192" y="5212771"/>
                    <a:pt x="586486" y="5209286"/>
                  </a:cubicBezTo>
                  <a:cubicBezTo>
                    <a:pt x="589915" y="5207381"/>
                    <a:pt x="595122" y="5209921"/>
                    <a:pt x="599186" y="5207127"/>
                  </a:cubicBezTo>
                  <a:cubicBezTo>
                    <a:pt x="605282" y="5202936"/>
                    <a:pt x="604774" y="5195824"/>
                    <a:pt x="609092" y="5191506"/>
                  </a:cubicBezTo>
                  <a:cubicBezTo>
                    <a:pt x="615368" y="5185784"/>
                    <a:pt x="623029" y="5181800"/>
                    <a:pt x="631317" y="5179949"/>
                  </a:cubicBezTo>
                  <a:cubicBezTo>
                    <a:pt x="635635" y="5178425"/>
                    <a:pt x="634492" y="5172583"/>
                    <a:pt x="642366" y="5171439"/>
                  </a:cubicBezTo>
                  <a:cubicBezTo>
                    <a:pt x="640334" y="5171439"/>
                    <a:pt x="655066" y="5175504"/>
                    <a:pt x="653669" y="5174995"/>
                  </a:cubicBezTo>
                  <a:cubicBezTo>
                    <a:pt x="660400" y="5177917"/>
                    <a:pt x="675132" y="5197474"/>
                    <a:pt x="675767" y="5176774"/>
                  </a:cubicBezTo>
                  <a:cubicBezTo>
                    <a:pt x="684657" y="5173091"/>
                    <a:pt x="683895" y="5160772"/>
                    <a:pt x="691642" y="5154676"/>
                  </a:cubicBezTo>
                  <a:cubicBezTo>
                    <a:pt x="699950" y="5151704"/>
                    <a:pt x="708433" y="5149244"/>
                    <a:pt x="717042" y="5147310"/>
                  </a:cubicBezTo>
                  <a:cubicBezTo>
                    <a:pt x="718439" y="5131562"/>
                    <a:pt x="732790" y="5131181"/>
                    <a:pt x="744347" y="5124577"/>
                  </a:cubicBezTo>
                  <a:cubicBezTo>
                    <a:pt x="748071" y="5129715"/>
                    <a:pt x="754313" y="5132396"/>
                    <a:pt x="760603" y="5131562"/>
                  </a:cubicBezTo>
                  <a:cubicBezTo>
                    <a:pt x="760222" y="5140513"/>
                    <a:pt x="760990" y="5149476"/>
                    <a:pt x="762889" y="5158232"/>
                  </a:cubicBezTo>
                  <a:cubicBezTo>
                    <a:pt x="775589" y="5160518"/>
                    <a:pt x="774446" y="5145532"/>
                    <a:pt x="779018" y="5138420"/>
                  </a:cubicBezTo>
                  <a:cubicBezTo>
                    <a:pt x="780288" y="5136642"/>
                    <a:pt x="788162" y="5137150"/>
                    <a:pt x="790067" y="5134483"/>
                  </a:cubicBezTo>
                  <a:cubicBezTo>
                    <a:pt x="793194" y="5127778"/>
                    <a:pt x="795578" y="5120751"/>
                    <a:pt x="797179" y="5113528"/>
                  </a:cubicBezTo>
                  <a:cubicBezTo>
                    <a:pt x="807974" y="5118735"/>
                    <a:pt x="812038" y="5115941"/>
                    <a:pt x="815594" y="5109083"/>
                  </a:cubicBezTo>
                  <a:lnTo>
                    <a:pt x="849249" y="5109083"/>
                  </a:lnTo>
                  <a:cubicBezTo>
                    <a:pt x="864137" y="5112866"/>
                    <a:pt x="878327" y="5118997"/>
                    <a:pt x="891286" y="5127244"/>
                  </a:cubicBezTo>
                  <a:lnTo>
                    <a:pt x="892048" y="5130546"/>
                  </a:lnTo>
                  <a:cubicBezTo>
                    <a:pt x="879559" y="5133826"/>
                    <a:pt x="866813" y="5136036"/>
                    <a:pt x="853948" y="5137150"/>
                  </a:cubicBezTo>
                  <a:cubicBezTo>
                    <a:pt x="834782" y="5141364"/>
                    <a:pt x="816396" y="5148564"/>
                    <a:pt x="799465" y="5158486"/>
                  </a:cubicBezTo>
                  <a:cubicBezTo>
                    <a:pt x="780769" y="5172856"/>
                    <a:pt x="759058" y="5182800"/>
                    <a:pt x="735965" y="5187569"/>
                  </a:cubicBezTo>
                  <a:cubicBezTo>
                    <a:pt x="717169" y="5190744"/>
                    <a:pt x="699008" y="5193792"/>
                    <a:pt x="680339" y="5198745"/>
                  </a:cubicBezTo>
                  <a:cubicBezTo>
                    <a:pt x="633095" y="5211445"/>
                    <a:pt x="598551" y="5250688"/>
                    <a:pt x="550164" y="5257038"/>
                  </a:cubicBezTo>
                  <a:cubicBezTo>
                    <a:pt x="516128" y="5261483"/>
                    <a:pt x="485140" y="5249291"/>
                    <a:pt x="450469" y="5257927"/>
                  </a:cubicBezTo>
                  <a:cubicBezTo>
                    <a:pt x="415799" y="5266565"/>
                    <a:pt x="379349" y="5281295"/>
                    <a:pt x="343281" y="5283962"/>
                  </a:cubicBezTo>
                  <a:cubicBezTo>
                    <a:pt x="285242" y="5288153"/>
                    <a:pt x="214503" y="5307838"/>
                    <a:pt x="169291" y="5345684"/>
                  </a:cubicBezTo>
                  <a:cubicBezTo>
                    <a:pt x="156310" y="5356469"/>
                    <a:pt x="144049" y="5368094"/>
                    <a:pt x="132588" y="5380482"/>
                  </a:cubicBezTo>
                  <a:cubicBezTo>
                    <a:pt x="124587" y="5389245"/>
                    <a:pt x="115951" y="5406517"/>
                    <a:pt x="105156" y="5409946"/>
                  </a:cubicBezTo>
                  <a:cubicBezTo>
                    <a:pt x="98679" y="5412105"/>
                    <a:pt x="67056" y="5397246"/>
                    <a:pt x="84963" y="5428107"/>
                  </a:cubicBezTo>
                  <a:cubicBezTo>
                    <a:pt x="88646" y="5434711"/>
                    <a:pt x="103886" y="5443347"/>
                    <a:pt x="110363" y="5451602"/>
                  </a:cubicBezTo>
                  <a:cubicBezTo>
                    <a:pt x="110493" y="5450123"/>
                    <a:pt x="110493" y="5448636"/>
                    <a:pt x="110363" y="5447157"/>
                  </a:cubicBezTo>
                  <a:cubicBezTo>
                    <a:pt x="119380" y="5459095"/>
                    <a:pt x="133731" y="5449189"/>
                    <a:pt x="145796" y="5448427"/>
                  </a:cubicBezTo>
                  <a:cubicBezTo>
                    <a:pt x="157861" y="5447666"/>
                    <a:pt x="180086" y="5457317"/>
                    <a:pt x="174371" y="5433695"/>
                  </a:cubicBezTo>
                  <a:cubicBezTo>
                    <a:pt x="181991" y="5436362"/>
                    <a:pt x="187071" y="5430774"/>
                    <a:pt x="194564" y="5431536"/>
                  </a:cubicBezTo>
                  <a:cubicBezTo>
                    <a:pt x="202057" y="5432298"/>
                    <a:pt x="206375" y="5436870"/>
                    <a:pt x="212217" y="5437759"/>
                  </a:cubicBezTo>
                  <a:cubicBezTo>
                    <a:pt x="218059" y="5438648"/>
                    <a:pt x="227203" y="5434838"/>
                    <a:pt x="231775" y="5437759"/>
                  </a:cubicBezTo>
                  <a:cubicBezTo>
                    <a:pt x="236347" y="5440680"/>
                    <a:pt x="235966" y="5451221"/>
                    <a:pt x="242570" y="5455285"/>
                  </a:cubicBezTo>
                  <a:cubicBezTo>
                    <a:pt x="253873" y="5439410"/>
                    <a:pt x="252476" y="5446395"/>
                    <a:pt x="266954" y="5442585"/>
                  </a:cubicBezTo>
                  <a:cubicBezTo>
                    <a:pt x="278130" y="5439918"/>
                    <a:pt x="276352" y="5436616"/>
                    <a:pt x="283337" y="5432552"/>
                  </a:cubicBezTo>
                  <a:cubicBezTo>
                    <a:pt x="290322" y="5428488"/>
                    <a:pt x="285369" y="5425313"/>
                    <a:pt x="293497" y="5424551"/>
                  </a:cubicBezTo>
                  <a:cubicBezTo>
                    <a:pt x="298069" y="5424551"/>
                    <a:pt x="299085" y="5432552"/>
                    <a:pt x="302641" y="5432679"/>
                  </a:cubicBezTo>
                  <a:cubicBezTo>
                    <a:pt x="312166" y="5432679"/>
                    <a:pt x="313182" y="5426710"/>
                    <a:pt x="322834" y="5422011"/>
                  </a:cubicBezTo>
                  <a:cubicBezTo>
                    <a:pt x="325799" y="5428003"/>
                    <a:pt x="332399" y="5431277"/>
                    <a:pt x="338963" y="5430012"/>
                  </a:cubicBezTo>
                  <a:cubicBezTo>
                    <a:pt x="342011" y="5437632"/>
                    <a:pt x="347345" y="5444363"/>
                    <a:pt x="344551" y="5451475"/>
                  </a:cubicBezTo>
                  <a:cubicBezTo>
                    <a:pt x="339598" y="5464175"/>
                    <a:pt x="310642" y="5460492"/>
                    <a:pt x="335153" y="5480685"/>
                  </a:cubicBezTo>
                  <a:cubicBezTo>
                    <a:pt x="327787" y="5487289"/>
                    <a:pt x="333502" y="5486908"/>
                    <a:pt x="334264" y="5493385"/>
                  </a:cubicBezTo>
                  <a:cubicBezTo>
                    <a:pt x="334264" y="5493385"/>
                    <a:pt x="337566" y="5511673"/>
                    <a:pt x="337693" y="5511927"/>
                  </a:cubicBezTo>
                  <a:cubicBezTo>
                    <a:pt x="344551" y="5521960"/>
                    <a:pt x="356489" y="5519801"/>
                    <a:pt x="361061" y="5531485"/>
                  </a:cubicBezTo>
                  <a:cubicBezTo>
                    <a:pt x="369316" y="5519547"/>
                    <a:pt x="370459" y="5518785"/>
                    <a:pt x="382651" y="5515991"/>
                  </a:cubicBezTo>
                  <a:cubicBezTo>
                    <a:pt x="392303" y="5513705"/>
                    <a:pt x="393319" y="5519674"/>
                    <a:pt x="403098" y="5510657"/>
                  </a:cubicBezTo>
                  <a:cubicBezTo>
                    <a:pt x="406146" y="5507863"/>
                    <a:pt x="403098" y="5500243"/>
                    <a:pt x="405892" y="5497957"/>
                  </a:cubicBezTo>
                  <a:cubicBezTo>
                    <a:pt x="408686" y="5495671"/>
                    <a:pt x="412242" y="5496306"/>
                    <a:pt x="413893" y="5495036"/>
                  </a:cubicBezTo>
                  <a:lnTo>
                    <a:pt x="425831" y="5491099"/>
                  </a:lnTo>
                  <a:cubicBezTo>
                    <a:pt x="424434" y="5491099"/>
                    <a:pt x="443484" y="5479161"/>
                    <a:pt x="440563" y="5482336"/>
                  </a:cubicBezTo>
                  <a:cubicBezTo>
                    <a:pt x="443611" y="5479034"/>
                    <a:pt x="447040" y="5467731"/>
                    <a:pt x="449326" y="5465699"/>
                  </a:cubicBezTo>
                  <a:cubicBezTo>
                    <a:pt x="454660" y="5461127"/>
                    <a:pt x="465709" y="5462397"/>
                    <a:pt x="470027" y="5458333"/>
                  </a:cubicBezTo>
                  <a:cubicBezTo>
                    <a:pt x="478790" y="5450332"/>
                    <a:pt x="474472" y="5439537"/>
                    <a:pt x="480822" y="5429250"/>
                  </a:cubicBezTo>
                  <a:cubicBezTo>
                    <a:pt x="488442" y="5430774"/>
                    <a:pt x="499364" y="5435473"/>
                    <a:pt x="506222" y="5432044"/>
                  </a:cubicBezTo>
                  <a:cubicBezTo>
                    <a:pt x="516255" y="5427218"/>
                    <a:pt x="512318" y="5419344"/>
                    <a:pt x="518922" y="5411851"/>
                  </a:cubicBezTo>
                  <a:cubicBezTo>
                    <a:pt x="527763" y="5402336"/>
                    <a:pt x="540099" y="5396833"/>
                    <a:pt x="553085" y="5396611"/>
                  </a:cubicBezTo>
                  <a:cubicBezTo>
                    <a:pt x="553421" y="5394978"/>
                    <a:pt x="553634" y="5393322"/>
                    <a:pt x="553720" y="5391657"/>
                  </a:cubicBezTo>
                  <a:cubicBezTo>
                    <a:pt x="560271" y="5399184"/>
                    <a:pt x="570351" y="5402625"/>
                    <a:pt x="580136" y="5400674"/>
                  </a:cubicBezTo>
                  <a:cubicBezTo>
                    <a:pt x="580970" y="5407037"/>
                    <a:pt x="586419" y="5411778"/>
                    <a:pt x="592836" y="5411723"/>
                  </a:cubicBezTo>
                  <a:cubicBezTo>
                    <a:pt x="592074" y="5414771"/>
                    <a:pt x="593725" y="5419089"/>
                    <a:pt x="592836" y="5422010"/>
                  </a:cubicBezTo>
                  <a:cubicBezTo>
                    <a:pt x="602234" y="5420740"/>
                    <a:pt x="602742" y="5427471"/>
                    <a:pt x="608838" y="5429122"/>
                  </a:cubicBezTo>
                  <a:cubicBezTo>
                    <a:pt x="621538" y="5432805"/>
                    <a:pt x="612902" y="5435091"/>
                    <a:pt x="623062" y="5430138"/>
                  </a:cubicBezTo>
                  <a:cubicBezTo>
                    <a:pt x="620776" y="5431154"/>
                    <a:pt x="634111" y="5418962"/>
                    <a:pt x="634365" y="5418708"/>
                  </a:cubicBezTo>
                  <a:cubicBezTo>
                    <a:pt x="636651" y="5416422"/>
                    <a:pt x="642874" y="5413374"/>
                    <a:pt x="645795" y="5411088"/>
                  </a:cubicBezTo>
                  <a:cubicBezTo>
                    <a:pt x="648716" y="5408802"/>
                    <a:pt x="647573" y="5403341"/>
                    <a:pt x="651002" y="5400420"/>
                  </a:cubicBezTo>
                  <a:cubicBezTo>
                    <a:pt x="654431" y="5397499"/>
                    <a:pt x="659130" y="5400420"/>
                    <a:pt x="661670" y="5397372"/>
                  </a:cubicBezTo>
                  <a:cubicBezTo>
                    <a:pt x="666623" y="5392292"/>
                    <a:pt x="665226" y="5388736"/>
                    <a:pt x="669290" y="5382767"/>
                  </a:cubicBezTo>
                  <a:cubicBezTo>
                    <a:pt x="670687" y="5380608"/>
                    <a:pt x="669290" y="5372988"/>
                    <a:pt x="670814" y="5371718"/>
                  </a:cubicBezTo>
                  <a:cubicBezTo>
                    <a:pt x="676021" y="5367273"/>
                    <a:pt x="681482" y="5374766"/>
                    <a:pt x="686181" y="5373369"/>
                  </a:cubicBezTo>
                  <a:cubicBezTo>
                    <a:pt x="695833" y="5370322"/>
                    <a:pt x="705993" y="5377814"/>
                    <a:pt x="701802" y="5358256"/>
                  </a:cubicBezTo>
                  <a:cubicBezTo>
                    <a:pt x="707009" y="5360797"/>
                    <a:pt x="713867" y="5367147"/>
                    <a:pt x="720852" y="5367654"/>
                  </a:cubicBezTo>
                  <a:cubicBezTo>
                    <a:pt x="721431" y="5363446"/>
                    <a:pt x="721728" y="5359203"/>
                    <a:pt x="721741" y="5354954"/>
                  </a:cubicBezTo>
                  <a:cubicBezTo>
                    <a:pt x="748792" y="5373242"/>
                    <a:pt x="708025" y="5374639"/>
                    <a:pt x="717804" y="5394578"/>
                  </a:cubicBezTo>
                  <a:cubicBezTo>
                    <a:pt x="719582" y="5392800"/>
                    <a:pt x="726059" y="5391022"/>
                    <a:pt x="728345" y="5387593"/>
                  </a:cubicBezTo>
                  <a:cubicBezTo>
                    <a:pt x="734314" y="5409437"/>
                    <a:pt x="758698" y="5384545"/>
                    <a:pt x="765048" y="5378449"/>
                  </a:cubicBezTo>
                  <a:cubicBezTo>
                    <a:pt x="766953" y="5376671"/>
                    <a:pt x="763016" y="5369178"/>
                    <a:pt x="765048" y="5367273"/>
                  </a:cubicBezTo>
                  <a:cubicBezTo>
                    <a:pt x="767080" y="5365368"/>
                    <a:pt x="772287" y="5369051"/>
                    <a:pt x="774954" y="5367273"/>
                  </a:cubicBezTo>
                  <a:cubicBezTo>
                    <a:pt x="781939" y="5363209"/>
                    <a:pt x="792226" y="5372607"/>
                    <a:pt x="790448" y="5356478"/>
                  </a:cubicBezTo>
                  <a:cubicBezTo>
                    <a:pt x="815848" y="5365622"/>
                    <a:pt x="805942" y="5338571"/>
                    <a:pt x="824611" y="5331078"/>
                  </a:cubicBezTo>
                  <a:cubicBezTo>
                    <a:pt x="837311" y="5325617"/>
                    <a:pt x="840867" y="5337682"/>
                    <a:pt x="854202" y="5342508"/>
                  </a:cubicBezTo>
                  <a:cubicBezTo>
                    <a:pt x="864489" y="5346191"/>
                    <a:pt x="876300" y="5341365"/>
                    <a:pt x="884555" y="5348985"/>
                  </a:cubicBezTo>
                  <a:cubicBezTo>
                    <a:pt x="891409" y="5360426"/>
                    <a:pt x="894017" y="5373914"/>
                    <a:pt x="891921" y="5387085"/>
                  </a:cubicBezTo>
                  <a:cubicBezTo>
                    <a:pt x="887222" y="5396229"/>
                    <a:pt x="884047" y="5392800"/>
                    <a:pt x="875411" y="5396356"/>
                  </a:cubicBezTo>
                  <a:cubicBezTo>
                    <a:pt x="857778" y="5403311"/>
                    <a:pt x="838994" y="5406887"/>
                    <a:pt x="820039" y="5406897"/>
                  </a:cubicBezTo>
                  <a:cubicBezTo>
                    <a:pt x="789305" y="5407913"/>
                    <a:pt x="756539" y="5402452"/>
                    <a:pt x="725932" y="5409183"/>
                  </a:cubicBezTo>
                  <a:cubicBezTo>
                    <a:pt x="707977" y="5415076"/>
                    <a:pt x="690451" y="5422205"/>
                    <a:pt x="673481" y="5430519"/>
                  </a:cubicBezTo>
                  <a:cubicBezTo>
                    <a:pt x="648081" y="5439917"/>
                    <a:pt x="622681" y="5445632"/>
                    <a:pt x="597281" y="5454649"/>
                  </a:cubicBezTo>
                  <a:cubicBezTo>
                    <a:pt x="588514" y="5457286"/>
                    <a:pt x="580011" y="5460729"/>
                    <a:pt x="571881" y="5464936"/>
                  </a:cubicBezTo>
                  <a:cubicBezTo>
                    <a:pt x="565277" y="5468873"/>
                    <a:pt x="558546" y="5480811"/>
                    <a:pt x="551688" y="5482843"/>
                  </a:cubicBezTo>
                  <a:cubicBezTo>
                    <a:pt x="537845" y="5487034"/>
                    <a:pt x="529463" y="5475985"/>
                    <a:pt x="515620" y="5485637"/>
                  </a:cubicBezTo>
                  <a:cubicBezTo>
                    <a:pt x="508127" y="5490971"/>
                    <a:pt x="496570" y="5502274"/>
                    <a:pt x="489331" y="5508878"/>
                  </a:cubicBezTo>
                  <a:cubicBezTo>
                    <a:pt x="465709" y="5530468"/>
                    <a:pt x="446659" y="5553709"/>
                    <a:pt x="413131" y="5560821"/>
                  </a:cubicBezTo>
                  <a:cubicBezTo>
                    <a:pt x="393067" y="5564604"/>
                    <a:pt x="372796" y="5567191"/>
                    <a:pt x="352425" y="5568568"/>
                  </a:cubicBezTo>
                  <a:cubicBezTo>
                    <a:pt x="339725" y="5569838"/>
                    <a:pt x="326136" y="5567933"/>
                    <a:pt x="314325" y="5570472"/>
                  </a:cubicBezTo>
                  <a:cubicBezTo>
                    <a:pt x="298704" y="5573775"/>
                    <a:pt x="298450" y="5579870"/>
                    <a:pt x="287782" y="5587871"/>
                  </a:cubicBezTo>
                  <a:cubicBezTo>
                    <a:pt x="273558" y="5598793"/>
                    <a:pt x="278384" y="5595237"/>
                    <a:pt x="259842" y="5596000"/>
                  </a:cubicBezTo>
                  <a:cubicBezTo>
                    <a:pt x="254182" y="5595295"/>
                    <a:pt x="248436" y="5595948"/>
                    <a:pt x="243078" y="5597905"/>
                  </a:cubicBezTo>
                  <a:cubicBezTo>
                    <a:pt x="233680" y="5602984"/>
                    <a:pt x="233045" y="5619114"/>
                    <a:pt x="220980" y="5620892"/>
                  </a:cubicBezTo>
                  <a:cubicBezTo>
                    <a:pt x="208915" y="5622669"/>
                    <a:pt x="209931" y="5610096"/>
                    <a:pt x="194945" y="5615684"/>
                  </a:cubicBezTo>
                  <a:cubicBezTo>
                    <a:pt x="187198" y="5618478"/>
                    <a:pt x="180975" y="5629019"/>
                    <a:pt x="169545" y="5632068"/>
                  </a:cubicBezTo>
                  <a:cubicBezTo>
                    <a:pt x="156907" y="5636080"/>
                    <a:pt x="143682" y="5637926"/>
                    <a:pt x="130429" y="5637528"/>
                  </a:cubicBezTo>
                  <a:cubicBezTo>
                    <a:pt x="121539" y="5636386"/>
                    <a:pt x="107061" y="5624828"/>
                    <a:pt x="100330" y="5627750"/>
                  </a:cubicBezTo>
                  <a:cubicBezTo>
                    <a:pt x="93599" y="5630671"/>
                    <a:pt x="94361" y="5652261"/>
                    <a:pt x="96901" y="5658865"/>
                  </a:cubicBezTo>
                  <a:cubicBezTo>
                    <a:pt x="102742" y="5669159"/>
                    <a:pt x="111610" y="5677406"/>
                    <a:pt x="122301" y="5682487"/>
                  </a:cubicBezTo>
                  <a:cubicBezTo>
                    <a:pt x="124587" y="5683630"/>
                    <a:pt x="128524" y="5687186"/>
                    <a:pt x="131191" y="5688456"/>
                  </a:cubicBezTo>
                  <a:cubicBezTo>
                    <a:pt x="133858" y="5689725"/>
                    <a:pt x="137922" y="5685408"/>
                    <a:pt x="139573" y="5686043"/>
                  </a:cubicBezTo>
                  <a:cubicBezTo>
                    <a:pt x="146685" y="5688964"/>
                    <a:pt x="151638" y="5696583"/>
                    <a:pt x="159512" y="5701409"/>
                  </a:cubicBezTo>
                  <a:cubicBezTo>
                    <a:pt x="172212" y="5709156"/>
                    <a:pt x="177546" y="5706363"/>
                    <a:pt x="190119" y="5717665"/>
                  </a:cubicBezTo>
                  <a:cubicBezTo>
                    <a:pt x="194945" y="5713601"/>
                    <a:pt x="201295" y="5703822"/>
                    <a:pt x="207645" y="5702680"/>
                  </a:cubicBezTo>
                  <a:cubicBezTo>
                    <a:pt x="211709" y="5701918"/>
                    <a:pt x="214376" y="5707251"/>
                    <a:pt x="217678" y="5706997"/>
                  </a:cubicBezTo>
                  <a:cubicBezTo>
                    <a:pt x="218694" y="5706997"/>
                    <a:pt x="230378" y="5708268"/>
                    <a:pt x="232156" y="5708394"/>
                  </a:cubicBezTo>
                  <a:cubicBezTo>
                    <a:pt x="236347" y="5708394"/>
                    <a:pt x="236601" y="5703568"/>
                    <a:pt x="244856" y="5706362"/>
                  </a:cubicBezTo>
                  <a:cubicBezTo>
                    <a:pt x="250444" y="5708267"/>
                    <a:pt x="251968" y="5720586"/>
                    <a:pt x="258953" y="5722618"/>
                  </a:cubicBezTo>
                  <a:cubicBezTo>
                    <a:pt x="268097" y="5725158"/>
                    <a:pt x="287274" y="5701282"/>
                    <a:pt x="290703" y="5726047"/>
                  </a:cubicBezTo>
                  <a:cubicBezTo>
                    <a:pt x="292989" y="5742176"/>
                    <a:pt x="265303" y="5743827"/>
                    <a:pt x="254127" y="5751447"/>
                  </a:cubicBezTo>
                  <a:cubicBezTo>
                    <a:pt x="258191" y="5772402"/>
                    <a:pt x="286766" y="5762496"/>
                    <a:pt x="299339" y="5778625"/>
                  </a:cubicBezTo>
                  <a:cubicBezTo>
                    <a:pt x="306070" y="5787388"/>
                    <a:pt x="298196" y="5793230"/>
                    <a:pt x="312039" y="5793611"/>
                  </a:cubicBezTo>
                  <a:cubicBezTo>
                    <a:pt x="316357" y="5793611"/>
                    <a:pt x="315976" y="5784086"/>
                    <a:pt x="320548" y="5783705"/>
                  </a:cubicBezTo>
                  <a:cubicBezTo>
                    <a:pt x="325120" y="5783325"/>
                    <a:pt x="333248" y="5790182"/>
                    <a:pt x="337312" y="5791833"/>
                  </a:cubicBezTo>
                  <a:cubicBezTo>
                    <a:pt x="341757" y="5775958"/>
                    <a:pt x="342138" y="5773037"/>
                    <a:pt x="354711" y="5765799"/>
                  </a:cubicBezTo>
                  <a:cubicBezTo>
                    <a:pt x="367284" y="5758560"/>
                    <a:pt x="372999" y="5760845"/>
                    <a:pt x="372999" y="5742177"/>
                  </a:cubicBezTo>
                  <a:cubicBezTo>
                    <a:pt x="378601" y="5745158"/>
                    <a:pt x="385050" y="5746143"/>
                    <a:pt x="391287" y="5744971"/>
                  </a:cubicBezTo>
                  <a:cubicBezTo>
                    <a:pt x="387858" y="5767704"/>
                    <a:pt x="373888" y="5769228"/>
                    <a:pt x="375412" y="5794247"/>
                  </a:cubicBezTo>
                  <a:cubicBezTo>
                    <a:pt x="384048" y="5794247"/>
                    <a:pt x="397637" y="5802629"/>
                    <a:pt x="404114" y="5801994"/>
                  </a:cubicBezTo>
                  <a:cubicBezTo>
                    <a:pt x="413639" y="5800978"/>
                    <a:pt x="410591" y="5792088"/>
                    <a:pt x="418338" y="5787897"/>
                  </a:cubicBezTo>
                  <a:cubicBezTo>
                    <a:pt x="423291" y="5785230"/>
                    <a:pt x="431038" y="5791707"/>
                    <a:pt x="437769" y="5786373"/>
                  </a:cubicBezTo>
                  <a:cubicBezTo>
                    <a:pt x="444500" y="5781039"/>
                    <a:pt x="442087" y="5772530"/>
                    <a:pt x="447802" y="5767704"/>
                  </a:cubicBezTo>
                  <a:cubicBezTo>
                    <a:pt x="449707" y="5766053"/>
                    <a:pt x="456184" y="5767704"/>
                    <a:pt x="459232" y="5766053"/>
                  </a:cubicBezTo>
                  <a:cubicBezTo>
                    <a:pt x="465201" y="5761862"/>
                    <a:pt x="467995" y="5754623"/>
                    <a:pt x="473329" y="5749416"/>
                  </a:cubicBezTo>
                  <a:cubicBezTo>
                    <a:pt x="483997" y="5758687"/>
                    <a:pt x="484251" y="5748019"/>
                    <a:pt x="491363" y="5743193"/>
                  </a:cubicBezTo>
                  <a:cubicBezTo>
                    <a:pt x="494411" y="5741161"/>
                    <a:pt x="495554" y="5735446"/>
                    <a:pt x="498602" y="5733033"/>
                  </a:cubicBezTo>
                  <a:cubicBezTo>
                    <a:pt x="501650" y="5730620"/>
                    <a:pt x="505841" y="5734557"/>
                    <a:pt x="507619" y="5733033"/>
                  </a:cubicBezTo>
                  <a:cubicBezTo>
                    <a:pt x="509397" y="5731509"/>
                    <a:pt x="514985" y="5723635"/>
                    <a:pt x="518541" y="5721984"/>
                  </a:cubicBezTo>
                  <a:cubicBezTo>
                    <a:pt x="522097" y="5720333"/>
                    <a:pt x="526542" y="5725032"/>
                    <a:pt x="527685" y="5723889"/>
                  </a:cubicBezTo>
                  <a:cubicBezTo>
                    <a:pt x="533803" y="5718885"/>
                    <a:pt x="536761" y="5710979"/>
                    <a:pt x="535432" y="5703188"/>
                  </a:cubicBezTo>
                  <a:cubicBezTo>
                    <a:pt x="545973" y="5704839"/>
                    <a:pt x="555752" y="5687948"/>
                    <a:pt x="551561" y="5687567"/>
                  </a:cubicBezTo>
                  <a:cubicBezTo>
                    <a:pt x="562864" y="5688583"/>
                    <a:pt x="572135" y="5681090"/>
                    <a:pt x="581787" y="5681852"/>
                  </a:cubicBezTo>
                  <a:cubicBezTo>
                    <a:pt x="588264" y="5681852"/>
                    <a:pt x="591185" y="5692774"/>
                    <a:pt x="600202" y="5687694"/>
                  </a:cubicBezTo>
                  <a:cubicBezTo>
                    <a:pt x="608203" y="5709411"/>
                    <a:pt x="619252" y="5697219"/>
                    <a:pt x="619125" y="5680328"/>
                  </a:cubicBezTo>
                  <a:cubicBezTo>
                    <a:pt x="649097" y="5693028"/>
                    <a:pt x="652145" y="5671311"/>
                    <a:pt x="659638" y="5647943"/>
                  </a:cubicBezTo>
                  <a:cubicBezTo>
                    <a:pt x="671576" y="5646419"/>
                    <a:pt x="697738" y="5659246"/>
                    <a:pt x="695325" y="5640196"/>
                  </a:cubicBezTo>
                  <a:cubicBezTo>
                    <a:pt x="694563" y="5635116"/>
                    <a:pt x="686308" y="5627496"/>
                    <a:pt x="682625" y="5624321"/>
                  </a:cubicBezTo>
                  <a:cubicBezTo>
                    <a:pt x="689356" y="5617971"/>
                    <a:pt x="692023" y="5608573"/>
                    <a:pt x="697865" y="5601969"/>
                  </a:cubicBezTo>
                  <a:cubicBezTo>
                    <a:pt x="710565" y="5622924"/>
                    <a:pt x="724662" y="5595492"/>
                    <a:pt x="725678" y="5582411"/>
                  </a:cubicBezTo>
                  <a:cubicBezTo>
                    <a:pt x="731520" y="5583681"/>
                    <a:pt x="735838" y="5591301"/>
                    <a:pt x="740283" y="5592317"/>
                  </a:cubicBezTo>
                  <a:cubicBezTo>
                    <a:pt x="750443" y="5594730"/>
                    <a:pt x="754761" y="5587110"/>
                    <a:pt x="763778" y="5587618"/>
                  </a:cubicBezTo>
                  <a:cubicBezTo>
                    <a:pt x="772795" y="5588127"/>
                    <a:pt x="776478" y="5595746"/>
                    <a:pt x="787019" y="5594603"/>
                  </a:cubicBezTo>
                  <a:cubicBezTo>
                    <a:pt x="782574" y="5568060"/>
                    <a:pt x="820674" y="5553836"/>
                    <a:pt x="835914" y="5535421"/>
                  </a:cubicBezTo>
                  <a:cubicBezTo>
                    <a:pt x="835914" y="5537199"/>
                    <a:pt x="836930" y="5538596"/>
                    <a:pt x="837438" y="5540247"/>
                  </a:cubicBezTo>
                  <a:cubicBezTo>
                    <a:pt x="851916" y="5538596"/>
                    <a:pt x="851662" y="5521070"/>
                    <a:pt x="863981" y="5516752"/>
                  </a:cubicBezTo>
                  <a:cubicBezTo>
                    <a:pt x="872617" y="5513831"/>
                    <a:pt x="887476" y="5535040"/>
                    <a:pt x="885190" y="5504052"/>
                  </a:cubicBezTo>
                  <a:lnTo>
                    <a:pt x="889381" y="5506338"/>
                  </a:lnTo>
                  <a:lnTo>
                    <a:pt x="887476" y="5631942"/>
                  </a:lnTo>
                  <a:lnTo>
                    <a:pt x="887476" y="5631942"/>
                  </a:lnTo>
                  <a:lnTo>
                    <a:pt x="879729" y="5843143"/>
                  </a:lnTo>
                  <a:cubicBezTo>
                    <a:pt x="871605" y="5845875"/>
                    <a:pt x="864689" y="5851354"/>
                    <a:pt x="860171" y="5858637"/>
                  </a:cubicBezTo>
                  <a:cubicBezTo>
                    <a:pt x="868426" y="5871337"/>
                    <a:pt x="861187" y="5881370"/>
                    <a:pt x="878205" y="5885053"/>
                  </a:cubicBezTo>
                  <a:lnTo>
                    <a:pt x="876554" y="5928741"/>
                  </a:lnTo>
                  <a:cubicBezTo>
                    <a:pt x="870612" y="5933479"/>
                    <a:pt x="865724" y="5939405"/>
                    <a:pt x="862203" y="5946140"/>
                  </a:cubicBezTo>
                  <a:cubicBezTo>
                    <a:pt x="867410" y="5948934"/>
                    <a:pt x="871474" y="5952109"/>
                    <a:pt x="875665" y="5954776"/>
                  </a:cubicBezTo>
                  <a:lnTo>
                    <a:pt x="871474" y="6069076"/>
                  </a:lnTo>
                  <a:cubicBezTo>
                    <a:pt x="867283" y="6070219"/>
                    <a:pt x="865759" y="6074282"/>
                    <a:pt x="871474" y="6084824"/>
                  </a:cubicBezTo>
                  <a:lnTo>
                    <a:pt x="860806" y="6373749"/>
                  </a:lnTo>
                  <a:lnTo>
                    <a:pt x="962406" y="6373749"/>
                  </a:lnTo>
                  <a:lnTo>
                    <a:pt x="962406" y="6369177"/>
                  </a:lnTo>
                  <a:cubicBezTo>
                    <a:pt x="969270" y="6371236"/>
                    <a:pt x="975569" y="6374842"/>
                    <a:pt x="980821" y="6379718"/>
                  </a:cubicBezTo>
                  <a:cubicBezTo>
                    <a:pt x="985647" y="6375654"/>
                    <a:pt x="991997" y="6365875"/>
                    <a:pt x="998347" y="6364732"/>
                  </a:cubicBezTo>
                  <a:cubicBezTo>
                    <a:pt x="1002411" y="6363970"/>
                    <a:pt x="1005078" y="6369431"/>
                    <a:pt x="1008380" y="6369050"/>
                  </a:cubicBezTo>
                  <a:cubicBezTo>
                    <a:pt x="1009396" y="6369050"/>
                    <a:pt x="1021080" y="6370320"/>
                    <a:pt x="1022858" y="6370447"/>
                  </a:cubicBezTo>
                  <a:cubicBezTo>
                    <a:pt x="1027049" y="6370447"/>
                    <a:pt x="1027303" y="6365621"/>
                    <a:pt x="1035558" y="6368416"/>
                  </a:cubicBezTo>
                  <a:cubicBezTo>
                    <a:pt x="1041146" y="6370321"/>
                    <a:pt x="1042543" y="6382640"/>
                    <a:pt x="1049655" y="6384672"/>
                  </a:cubicBezTo>
                  <a:cubicBezTo>
                    <a:pt x="1058799" y="6387212"/>
                    <a:pt x="1077976" y="6363463"/>
                    <a:pt x="1081405" y="6388228"/>
                  </a:cubicBezTo>
                  <a:cubicBezTo>
                    <a:pt x="1083691" y="6404231"/>
                    <a:pt x="1056005" y="6405882"/>
                    <a:pt x="1044829" y="6413628"/>
                  </a:cubicBezTo>
                  <a:cubicBezTo>
                    <a:pt x="1048766" y="6434584"/>
                    <a:pt x="1077468" y="6424677"/>
                    <a:pt x="1090041" y="6440807"/>
                  </a:cubicBezTo>
                  <a:cubicBezTo>
                    <a:pt x="1096772" y="6449570"/>
                    <a:pt x="1088898" y="6455412"/>
                    <a:pt x="1102741" y="6455920"/>
                  </a:cubicBezTo>
                  <a:cubicBezTo>
                    <a:pt x="1107059" y="6455920"/>
                    <a:pt x="1106678" y="6446267"/>
                    <a:pt x="1111250" y="6445887"/>
                  </a:cubicBezTo>
                  <a:cubicBezTo>
                    <a:pt x="1115822" y="6445506"/>
                    <a:pt x="1123950" y="6452364"/>
                    <a:pt x="1128014" y="6454015"/>
                  </a:cubicBezTo>
                  <a:cubicBezTo>
                    <a:pt x="1132459" y="6438140"/>
                    <a:pt x="1132840" y="6435219"/>
                    <a:pt x="1145413" y="6428615"/>
                  </a:cubicBezTo>
                  <a:cubicBezTo>
                    <a:pt x="1157986" y="6422011"/>
                    <a:pt x="1163701" y="6423535"/>
                    <a:pt x="1163701" y="6404866"/>
                  </a:cubicBezTo>
                  <a:cubicBezTo>
                    <a:pt x="1169303" y="6407847"/>
                    <a:pt x="1175753" y="6408833"/>
                    <a:pt x="1181989" y="6407660"/>
                  </a:cubicBezTo>
                  <a:cubicBezTo>
                    <a:pt x="1178560" y="6430520"/>
                    <a:pt x="1164590" y="6432044"/>
                    <a:pt x="1166114" y="6457063"/>
                  </a:cubicBezTo>
                  <a:cubicBezTo>
                    <a:pt x="1174750" y="6457063"/>
                    <a:pt x="1188339" y="6465318"/>
                    <a:pt x="1194816" y="6464683"/>
                  </a:cubicBezTo>
                  <a:cubicBezTo>
                    <a:pt x="1204341" y="6463666"/>
                    <a:pt x="1201293" y="6454776"/>
                    <a:pt x="1209040" y="6450713"/>
                  </a:cubicBezTo>
                  <a:cubicBezTo>
                    <a:pt x="1213993" y="6447919"/>
                    <a:pt x="1221740" y="6454396"/>
                    <a:pt x="1228471" y="6449062"/>
                  </a:cubicBezTo>
                  <a:cubicBezTo>
                    <a:pt x="1235202" y="6443729"/>
                    <a:pt x="1232789" y="6435346"/>
                    <a:pt x="1238504" y="6430393"/>
                  </a:cubicBezTo>
                  <a:cubicBezTo>
                    <a:pt x="1240282" y="6428742"/>
                    <a:pt x="1246886" y="6430393"/>
                    <a:pt x="1249807" y="6428869"/>
                  </a:cubicBezTo>
                  <a:cubicBezTo>
                    <a:pt x="1255903" y="6424678"/>
                    <a:pt x="1258697" y="6417313"/>
                    <a:pt x="1264031" y="6412105"/>
                  </a:cubicBezTo>
                  <a:cubicBezTo>
                    <a:pt x="1274699" y="6421376"/>
                    <a:pt x="1274826" y="6410708"/>
                    <a:pt x="1282065" y="6405882"/>
                  </a:cubicBezTo>
                  <a:cubicBezTo>
                    <a:pt x="1285113" y="6403851"/>
                    <a:pt x="1286256" y="6398136"/>
                    <a:pt x="1289304" y="6395850"/>
                  </a:cubicBezTo>
                  <a:cubicBezTo>
                    <a:pt x="1292352" y="6393564"/>
                    <a:pt x="1296543" y="6397374"/>
                    <a:pt x="1298321" y="6395850"/>
                  </a:cubicBezTo>
                  <a:cubicBezTo>
                    <a:pt x="1300099" y="6394326"/>
                    <a:pt x="1305687" y="6386579"/>
                    <a:pt x="1309243" y="6384928"/>
                  </a:cubicBezTo>
                  <a:cubicBezTo>
                    <a:pt x="1312799" y="6383277"/>
                    <a:pt x="1317244" y="6387849"/>
                    <a:pt x="1318387" y="6386706"/>
                  </a:cubicBezTo>
                  <a:cubicBezTo>
                    <a:pt x="1324529" y="6381775"/>
                    <a:pt x="1327498" y="6373890"/>
                    <a:pt x="1326134" y="6366132"/>
                  </a:cubicBezTo>
                  <a:cubicBezTo>
                    <a:pt x="1336675" y="6367656"/>
                    <a:pt x="1346454" y="6350765"/>
                    <a:pt x="1342263" y="6350384"/>
                  </a:cubicBezTo>
                  <a:cubicBezTo>
                    <a:pt x="1353566" y="6351400"/>
                    <a:pt x="1362837" y="6344034"/>
                    <a:pt x="1372489" y="6344669"/>
                  </a:cubicBezTo>
                  <a:cubicBezTo>
                    <a:pt x="1378839" y="6344669"/>
                    <a:pt x="1381887" y="6355591"/>
                    <a:pt x="1390904" y="6350511"/>
                  </a:cubicBezTo>
                  <a:cubicBezTo>
                    <a:pt x="1398905" y="6372229"/>
                    <a:pt x="1409954" y="6360036"/>
                    <a:pt x="1409827" y="6343145"/>
                  </a:cubicBezTo>
                  <a:cubicBezTo>
                    <a:pt x="1439799" y="6355845"/>
                    <a:pt x="1442847" y="6334128"/>
                    <a:pt x="1450213" y="6310760"/>
                  </a:cubicBezTo>
                  <a:cubicBezTo>
                    <a:pt x="1462278" y="6309236"/>
                    <a:pt x="1488313" y="6322191"/>
                    <a:pt x="1486027" y="6303141"/>
                  </a:cubicBezTo>
                  <a:cubicBezTo>
                    <a:pt x="1485265" y="6297934"/>
                    <a:pt x="1476883" y="6290441"/>
                    <a:pt x="1473327" y="6287138"/>
                  </a:cubicBezTo>
                  <a:cubicBezTo>
                    <a:pt x="1480058" y="6280788"/>
                    <a:pt x="1482725" y="6271391"/>
                    <a:pt x="1488567" y="6264913"/>
                  </a:cubicBezTo>
                  <a:cubicBezTo>
                    <a:pt x="1501267" y="6285742"/>
                    <a:pt x="1515237" y="6258309"/>
                    <a:pt x="1516380" y="6245229"/>
                  </a:cubicBezTo>
                  <a:cubicBezTo>
                    <a:pt x="1522222" y="6246498"/>
                    <a:pt x="1526413" y="6254119"/>
                    <a:pt x="1530985" y="6255135"/>
                  </a:cubicBezTo>
                  <a:cubicBezTo>
                    <a:pt x="1541145" y="6257675"/>
                    <a:pt x="1545463" y="6249928"/>
                    <a:pt x="1554480" y="6250563"/>
                  </a:cubicBezTo>
                  <a:cubicBezTo>
                    <a:pt x="1563497" y="6251199"/>
                    <a:pt x="1567180" y="6258564"/>
                    <a:pt x="1577721" y="6257421"/>
                  </a:cubicBezTo>
                  <a:cubicBezTo>
                    <a:pt x="1573276" y="6230878"/>
                    <a:pt x="1611376" y="6216654"/>
                    <a:pt x="1626616" y="6198239"/>
                  </a:cubicBezTo>
                  <a:cubicBezTo>
                    <a:pt x="1627181" y="6199817"/>
                    <a:pt x="1627648" y="6201429"/>
                    <a:pt x="1628013" y="6203065"/>
                  </a:cubicBezTo>
                  <a:cubicBezTo>
                    <a:pt x="1642618" y="6201414"/>
                    <a:pt x="1642364" y="6183888"/>
                    <a:pt x="1654683" y="6179571"/>
                  </a:cubicBezTo>
                  <a:cubicBezTo>
                    <a:pt x="1663319" y="6176650"/>
                    <a:pt x="1678178" y="6197859"/>
                    <a:pt x="1675892" y="6166871"/>
                  </a:cubicBezTo>
                  <a:lnTo>
                    <a:pt x="1679956" y="6169156"/>
                  </a:lnTo>
                  <a:lnTo>
                    <a:pt x="1675511" y="6292220"/>
                  </a:lnTo>
                  <a:lnTo>
                    <a:pt x="1676146" y="6292220"/>
                  </a:lnTo>
                  <a:lnTo>
                    <a:pt x="1648968" y="7035292"/>
                  </a:lnTo>
                  <a:lnTo>
                    <a:pt x="1750568" y="7035292"/>
                  </a:lnTo>
                  <a:cubicBezTo>
                    <a:pt x="1750568" y="7035292"/>
                    <a:pt x="1748917" y="6561836"/>
                    <a:pt x="1749171" y="6292977"/>
                  </a:cubicBezTo>
                  <a:lnTo>
                    <a:pt x="1777238" y="6292977"/>
                  </a:lnTo>
                  <a:cubicBezTo>
                    <a:pt x="1777238" y="6292977"/>
                    <a:pt x="1777238" y="6264020"/>
                    <a:pt x="1777238" y="6216777"/>
                  </a:cubicBezTo>
                  <a:cubicBezTo>
                    <a:pt x="1778816" y="6218048"/>
                    <a:pt x="1780628" y="6218997"/>
                    <a:pt x="1782572" y="6219570"/>
                  </a:cubicBezTo>
                  <a:cubicBezTo>
                    <a:pt x="1793367" y="6222238"/>
                    <a:pt x="1793621" y="6215379"/>
                    <a:pt x="1798955" y="6204965"/>
                  </a:cubicBezTo>
                  <a:cubicBezTo>
                    <a:pt x="1814322" y="6206362"/>
                    <a:pt x="1815465" y="6228968"/>
                    <a:pt x="1827530" y="6235318"/>
                  </a:cubicBezTo>
                  <a:cubicBezTo>
                    <a:pt x="1834134" y="6238875"/>
                    <a:pt x="1843532" y="6233922"/>
                    <a:pt x="1848866" y="6238620"/>
                  </a:cubicBezTo>
                  <a:cubicBezTo>
                    <a:pt x="1854200" y="6243319"/>
                    <a:pt x="1847215" y="6257416"/>
                    <a:pt x="1852676" y="6264020"/>
                  </a:cubicBezTo>
                  <a:cubicBezTo>
                    <a:pt x="1858137" y="6270625"/>
                    <a:pt x="1859280" y="6265290"/>
                    <a:pt x="1866392" y="6267830"/>
                  </a:cubicBezTo>
                  <a:cubicBezTo>
                    <a:pt x="1871599" y="6269609"/>
                    <a:pt x="1874647" y="6261607"/>
                    <a:pt x="1880489" y="6265544"/>
                  </a:cubicBezTo>
                  <a:cubicBezTo>
                    <a:pt x="1886331" y="6269482"/>
                    <a:pt x="1881251" y="6282181"/>
                    <a:pt x="1885061" y="6286626"/>
                  </a:cubicBezTo>
                  <a:cubicBezTo>
                    <a:pt x="1893189" y="6296278"/>
                    <a:pt x="1893062" y="6289674"/>
                    <a:pt x="1904873" y="6285356"/>
                  </a:cubicBezTo>
                  <a:cubicBezTo>
                    <a:pt x="1908937" y="6292468"/>
                    <a:pt x="1910207" y="6311773"/>
                    <a:pt x="1916430" y="6316344"/>
                  </a:cubicBezTo>
                  <a:cubicBezTo>
                    <a:pt x="1919478" y="6318630"/>
                    <a:pt x="1924177" y="6314820"/>
                    <a:pt x="1927479" y="6316344"/>
                  </a:cubicBezTo>
                  <a:cubicBezTo>
                    <a:pt x="1936155" y="6321457"/>
                    <a:pt x="1946118" y="6323969"/>
                    <a:pt x="1956181" y="6323584"/>
                  </a:cubicBezTo>
                  <a:cubicBezTo>
                    <a:pt x="1950252" y="6315511"/>
                    <a:pt x="1945940" y="6306368"/>
                    <a:pt x="1943481" y="6296660"/>
                  </a:cubicBezTo>
                  <a:cubicBezTo>
                    <a:pt x="1959102" y="6298184"/>
                    <a:pt x="1966468" y="6294754"/>
                    <a:pt x="1964055" y="6278626"/>
                  </a:cubicBezTo>
                  <a:cubicBezTo>
                    <a:pt x="1975993" y="6280785"/>
                    <a:pt x="1982216" y="6294247"/>
                    <a:pt x="1994027" y="6296406"/>
                  </a:cubicBezTo>
                  <a:cubicBezTo>
                    <a:pt x="1994789" y="6293739"/>
                    <a:pt x="1997329" y="6290691"/>
                    <a:pt x="1997837" y="6289040"/>
                  </a:cubicBezTo>
                  <a:cubicBezTo>
                    <a:pt x="2008378" y="6294120"/>
                    <a:pt x="2015236" y="6304407"/>
                    <a:pt x="2026793" y="6307709"/>
                  </a:cubicBezTo>
                  <a:cubicBezTo>
                    <a:pt x="2026636" y="6312898"/>
                    <a:pt x="2028005" y="6318020"/>
                    <a:pt x="2030730" y="6322440"/>
                  </a:cubicBezTo>
                  <a:cubicBezTo>
                    <a:pt x="2036153" y="6331477"/>
                    <a:pt x="2043863" y="6338924"/>
                    <a:pt x="2053082" y="6344030"/>
                  </a:cubicBezTo>
                  <a:cubicBezTo>
                    <a:pt x="2054836" y="6351998"/>
                    <a:pt x="2062225" y="6357431"/>
                    <a:pt x="2070354" y="6356730"/>
                  </a:cubicBezTo>
                  <a:cubicBezTo>
                    <a:pt x="2069211" y="6368287"/>
                    <a:pt x="2072513" y="6370447"/>
                    <a:pt x="2078101" y="6377812"/>
                  </a:cubicBezTo>
                  <a:cubicBezTo>
                    <a:pt x="2079879" y="6380225"/>
                    <a:pt x="2087499" y="6380352"/>
                    <a:pt x="2090801" y="6383400"/>
                  </a:cubicBezTo>
                  <a:cubicBezTo>
                    <a:pt x="2094103" y="6386448"/>
                    <a:pt x="2093722" y="6398132"/>
                    <a:pt x="2098167" y="6402196"/>
                  </a:cubicBezTo>
                  <a:cubicBezTo>
                    <a:pt x="2107057" y="6410451"/>
                    <a:pt x="2107184" y="6402958"/>
                    <a:pt x="2117979" y="6405371"/>
                  </a:cubicBezTo>
                  <a:cubicBezTo>
                    <a:pt x="2134743" y="6409181"/>
                    <a:pt x="2140966" y="6425310"/>
                    <a:pt x="2156079" y="6433184"/>
                  </a:cubicBezTo>
                  <a:cubicBezTo>
                    <a:pt x="2159951" y="6427043"/>
                    <a:pt x="2162141" y="6419992"/>
                    <a:pt x="2162429" y="6412737"/>
                  </a:cubicBezTo>
                  <a:cubicBezTo>
                    <a:pt x="2167968" y="6415089"/>
                    <a:pt x="2173938" y="6416257"/>
                    <a:pt x="2179955" y="6416166"/>
                  </a:cubicBezTo>
                  <a:cubicBezTo>
                    <a:pt x="2178753" y="6405468"/>
                    <a:pt x="2179660" y="6394639"/>
                    <a:pt x="2182622" y="6384289"/>
                  </a:cubicBezTo>
                  <a:cubicBezTo>
                    <a:pt x="2196333" y="6387835"/>
                    <a:pt x="2210382" y="6389921"/>
                    <a:pt x="2224532" y="6390512"/>
                  </a:cubicBezTo>
                  <a:cubicBezTo>
                    <a:pt x="2224532" y="6404863"/>
                    <a:pt x="2199132" y="6406895"/>
                    <a:pt x="2188083" y="6414642"/>
                  </a:cubicBezTo>
                  <a:cubicBezTo>
                    <a:pt x="2192020" y="6435598"/>
                    <a:pt x="2220722" y="6425691"/>
                    <a:pt x="2233168" y="6441820"/>
                  </a:cubicBezTo>
                  <a:cubicBezTo>
                    <a:pt x="2240026" y="6450584"/>
                    <a:pt x="2232152" y="6456426"/>
                    <a:pt x="2245868" y="6456934"/>
                  </a:cubicBezTo>
                  <a:cubicBezTo>
                    <a:pt x="2250313" y="6456934"/>
                    <a:pt x="2249932" y="6447281"/>
                    <a:pt x="2254504" y="6446901"/>
                  </a:cubicBezTo>
                  <a:cubicBezTo>
                    <a:pt x="2259076" y="6446520"/>
                    <a:pt x="2267204" y="6453378"/>
                    <a:pt x="2271268" y="6455029"/>
                  </a:cubicBezTo>
                  <a:cubicBezTo>
                    <a:pt x="2275713" y="6439154"/>
                    <a:pt x="2276094" y="6436233"/>
                    <a:pt x="2288540" y="6429629"/>
                  </a:cubicBezTo>
                  <a:cubicBezTo>
                    <a:pt x="2300986" y="6423025"/>
                    <a:pt x="2306955" y="6424549"/>
                    <a:pt x="2306955" y="6405880"/>
                  </a:cubicBezTo>
                  <a:cubicBezTo>
                    <a:pt x="2312554" y="6408871"/>
                    <a:pt x="2319007" y="6409857"/>
                    <a:pt x="2325243" y="6408674"/>
                  </a:cubicBezTo>
                  <a:cubicBezTo>
                    <a:pt x="2321814" y="6431534"/>
                    <a:pt x="2307844" y="6433057"/>
                    <a:pt x="2309368" y="6458077"/>
                  </a:cubicBezTo>
                  <a:cubicBezTo>
                    <a:pt x="2318004" y="6458077"/>
                    <a:pt x="2331593" y="6466332"/>
                    <a:pt x="2338070" y="6465697"/>
                  </a:cubicBezTo>
                  <a:cubicBezTo>
                    <a:pt x="2347468" y="6464680"/>
                    <a:pt x="2344420" y="6455790"/>
                    <a:pt x="2352167" y="6451727"/>
                  </a:cubicBezTo>
                  <a:cubicBezTo>
                    <a:pt x="2357247" y="6448933"/>
                    <a:pt x="2364867" y="6455410"/>
                    <a:pt x="2371725" y="6450076"/>
                  </a:cubicBezTo>
                  <a:cubicBezTo>
                    <a:pt x="2378583" y="6444743"/>
                    <a:pt x="2376043" y="6436360"/>
                    <a:pt x="2381631" y="6431407"/>
                  </a:cubicBezTo>
                  <a:cubicBezTo>
                    <a:pt x="2383536" y="6429756"/>
                    <a:pt x="2390140" y="6431407"/>
                    <a:pt x="2393061" y="6429883"/>
                  </a:cubicBezTo>
                  <a:cubicBezTo>
                    <a:pt x="2399157" y="6425692"/>
                    <a:pt x="2401951" y="6418327"/>
                    <a:pt x="2407285" y="6413119"/>
                  </a:cubicBezTo>
                  <a:cubicBezTo>
                    <a:pt x="2417826" y="6422390"/>
                    <a:pt x="2418080" y="6411722"/>
                    <a:pt x="2425319" y="6406896"/>
                  </a:cubicBezTo>
                  <a:cubicBezTo>
                    <a:pt x="2428367" y="6404865"/>
                    <a:pt x="2429510" y="6399149"/>
                    <a:pt x="2432431" y="6396864"/>
                  </a:cubicBezTo>
                  <a:cubicBezTo>
                    <a:pt x="2435351" y="6394578"/>
                    <a:pt x="2439670" y="6398387"/>
                    <a:pt x="2441575" y="6396864"/>
                  </a:cubicBezTo>
                  <a:cubicBezTo>
                    <a:pt x="2443480" y="6395340"/>
                    <a:pt x="2448941" y="6387593"/>
                    <a:pt x="2452370" y="6385942"/>
                  </a:cubicBezTo>
                  <a:cubicBezTo>
                    <a:pt x="2455799" y="6384291"/>
                    <a:pt x="2460498" y="6388862"/>
                    <a:pt x="2461641" y="6387720"/>
                  </a:cubicBezTo>
                  <a:cubicBezTo>
                    <a:pt x="2467737" y="6382756"/>
                    <a:pt x="2470696" y="6374898"/>
                    <a:pt x="2469388" y="6367146"/>
                  </a:cubicBezTo>
                  <a:cubicBezTo>
                    <a:pt x="2479929" y="6368670"/>
                    <a:pt x="2489581" y="6351779"/>
                    <a:pt x="2485390" y="6351398"/>
                  </a:cubicBezTo>
                  <a:cubicBezTo>
                    <a:pt x="2496819" y="6352414"/>
                    <a:pt x="2505963" y="6345048"/>
                    <a:pt x="2515743" y="6345683"/>
                  </a:cubicBezTo>
                  <a:cubicBezTo>
                    <a:pt x="2522093" y="6345683"/>
                    <a:pt x="2525013" y="6356605"/>
                    <a:pt x="2534157" y="6351525"/>
                  </a:cubicBezTo>
                  <a:cubicBezTo>
                    <a:pt x="2542031" y="6373242"/>
                    <a:pt x="2553081" y="6361050"/>
                    <a:pt x="2552953" y="6344159"/>
                  </a:cubicBezTo>
                  <a:cubicBezTo>
                    <a:pt x="2583052" y="6356859"/>
                    <a:pt x="2586100" y="6335142"/>
                    <a:pt x="2593466" y="6311774"/>
                  </a:cubicBezTo>
                  <a:cubicBezTo>
                    <a:pt x="2605405" y="6310250"/>
                    <a:pt x="2631566" y="6323204"/>
                    <a:pt x="2629281" y="6304154"/>
                  </a:cubicBezTo>
                  <a:cubicBezTo>
                    <a:pt x="2628519" y="6298948"/>
                    <a:pt x="2620137" y="6291454"/>
                    <a:pt x="2616581" y="6288152"/>
                  </a:cubicBezTo>
                  <a:cubicBezTo>
                    <a:pt x="2623438" y="6281802"/>
                    <a:pt x="2625979" y="6272404"/>
                    <a:pt x="2631948" y="6265927"/>
                  </a:cubicBezTo>
                  <a:cubicBezTo>
                    <a:pt x="2644648" y="6286756"/>
                    <a:pt x="2658618" y="6259323"/>
                    <a:pt x="2659761" y="6246242"/>
                  </a:cubicBezTo>
                  <a:cubicBezTo>
                    <a:pt x="2665603" y="6247512"/>
                    <a:pt x="2669794" y="6255133"/>
                    <a:pt x="2674239" y="6256149"/>
                  </a:cubicBezTo>
                  <a:cubicBezTo>
                    <a:pt x="2684526" y="6258689"/>
                    <a:pt x="2688717" y="6250942"/>
                    <a:pt x="2697734" y="6251577"/>
                  </a:cubicBezTo>
                  <a:cubicBezTo>
                    <a:pt x="2706751" y="6252213"/>
                    <a:pt x="2710434" y="6259578"/>
                    <a:pt x="2720975" y="6258435"/>
                  </a:cubicBezTo>
                  <a:cubicBezTo>
                    <a:pt x="2716657" y="6231891"/>
                    <a:pt x="2754630" y="6217667"/>
                    <a:pt x="2769997" y="6199253"/>
                  </a:cubicBezTo>
                  <a:lnTo>
                    <a:pt x="2771394" y="6204079"/>
                  </a:lnTo>
                  <a:cubicBezTo>
                    <a:pt x="2785999" y="6202428"/>
                    <a:pt x="2785745" y="6184902"/>
                    <a:pt x="2797937" y="6180584"/>
                  </a:cubicBezTo>
                  <a:cubicBezTo>
                    <a:pt x="2806700" y="6177664"/>
                    <a:pt x="2821559" y="6198873"/>
                    <a:pt x="2819273" y="6167884"/>
                  </a:cubicBezTo>
                  <a:lnTo>
                    <a:pt x="2823337" y="6170170"/>
                  </a:lnTo>
                  <a:lnTo>
                    <a:pt x="2818765" y="6293233"/>
                  </a:lnTo>
                  <a:lnTo>
                    <a:pt x="2819527" y="6293233"/>
                  </a:lnTo>
                  <a:lnTo>
                    <a:pt x="2792222" y="7035549"/>
                  </a:lnTo>
                  <a:lnTo>
                    <a:pt x="2893822" y="7035549"/>
                  </a:lnTo>
                  <a:cubicBezTo>
                    <a:pt x="2893822" y="7035549"/>
                    <a:pt x="2892044" y="6562093"/>
                    <a:pt x="2892425" y="6293233"/>
                  </a:cubicBezTo>
                  <a:lnTo>
                    <a:pt x="2920492" y="6293233"/>
                  </a:lnTo>
                  <a:cubicBezTo>
                    <a:pt x="2920492" y="6293233"/>
                    <a:pt x="2920492" y="6264277"/>
                    <a:pt x="2920492" y="6217033"/>
                  </a:cubicBezTo>
                  <a:cubicBezTo>
                    <a:pt x="2922070" y="6218305"/>
                    <a:pt x="2923882" y="6219253"/>
                    <a:pt x="2925826" y="6219827"/>
                  </a:cubicBezTo>
                  <a:cubicBezTo>
                    <a:pt x="2936621" y="6222494"/>
                    <a:pt x="2936875" y="6215636"/>
                    <a:pt x="2942082" y="6205222"/>
                  </a:cubicBezTo>
                  <a:cubicBezTo>
                    <a:pt x="2957576" y="6206619"/>
                    <a:pt x="2958592" y="6229225"/>
                    <a:pt x="2970657" y="6235575"/>
                  </a:cubicBezTo>
                  <a:cubicBezTo>
                    <a:pt x="2977388" y="6239131"/>
                    <a:pt x="2986786" y="6234178"/>
                    <a:pt x="2992120" y="6238877"/>
                  </a:cubicBezTo>
                  <a:cubicBezTo>
                    <a:pt x="2997454" y="6243576"/>
                    <a:pt x="2990342" y="6257673"/>
                    <a:pt x="2995803" y="6264277"/>
                  </a:cubicBezTo>
                  <a:cubicBezTo>
                    <a:pt x="3001264" y="6270881"/>
                    <a:pt x="3002534" y="6265547"/>
                    <a:pt x="3009646" y="6268087"/>
                  </a:cubicBezTo>
                  <a:cubicBezTo>
                    <a:pt x="3014853" y="6269865"/>
                    <a:pt x="3017901" y="6261864"/>
                    <a:pt x="3023743" y="6265801"/>
                  </a:cubicBezTo>
                  <a:cubicBezTo>
                    <a:pt x="3029585" y="6269739"/>
                    <a:pt x="3024378" y="6282438"/>
                    <a:pt x="3028188" y="6286883"/>
                  </a:cubicBezTo>
                  <a:cubicBezTo>
                    <a:pt x="3036316" y="6296535"/>
                    <a:pt x="3036189" y="6289931"/>
                    <a:pt x="3048127" y="6285613"/>
                  </a:cubicBezTo>
                  <a:cubicBezTo>
                    <a:pt x="3052064" y="6292725"/>
                    <a:pt x="3053461" y="6312029"/>
                    <a:pt x="3059557" y="6316601"/>
                  </a:cubicBezTo>
                  <a:cubicBezTo>
                    <a:pt x="3062732" y="6318887"/>
                    <a:pt x="3067431" y="6315077"/>
                    <a:pt x="3070606" y="6316601"/>
                  </a:cubicBezTo>
                  <a:cubicBezTo>
                    <a:pt x="3079282" y="6321713"/>
                    <a:pt x="3089245" y="6324225"/>
                    <a:pt x="3099308" y="6323840"/>
                  </a:cubicBezTo>
                  <a:cubicBezTo>
                    <a:pt x="3093322" y="6315802"/>
                    <a:pt x="3089004" y="6306647"/>
                    <a:pt x="3086608" y="6296916"/>
                  </a:cubicBezTo>
                  <a:cubicBezTo>
                    <a:pt x="3102102" y="6298440"/>
                    <a:pt x="3109595" y="6295011"/>
                    <a:pt x="3107182" y="6278882"/>
                  </a:cubicBezTo>
                  <a:cubicBezTo>
                    <a:pt x="3118993" y="6281041"/>
                    <a:pt x="3125216" y="6294503"/>
                    <a:pt x="3137027" y="6296663"/>
                  </a:cubicBezTo>
                  <a:cubicBezTo>
                    <a:pt x="3137916" y="6293995"/>
                    <a:pt x="3140329" y="6290948"/>
                    <a:pt x="3140837" y="6289296"/>
                  </a:cubicBezTo>
                  <a:cubicBezTo>
                    <a:pt x="3151378" y="6294377"/>
                    <a:pt x="3158236" y="6304664"/>
                    <a:pt x="3169920" y="6307965"/>
                  </a:cubicBezTo>
                  <a:cubicBezTo>
                    <a:pt x="3169158" y="6322189"/>
                    <a:pt x="3182620" y="6338699"/>
                    <a:pt x="3196844" y="6331333"/>
                  </a:cubicBezTo>
                  <a:cubicBezTo>
                    <a:pt x="3192780" y="6344033"/>
                    <a:pt x="3198114" y="6356733"/>
                    <a:pt x="3213354" y="6356733"/>
                  </a:cubicBezTo>
                  <a:cubicBezTo>
                    <a:pt x="3212338" y="6368290"/>
                    <a:pt x="3215640" y="6370450"/>
                    <a:pt x="3221101" y="6377815"/>
                  </a:cubicBezTo>
                  <a:cubicBezTo>
                    <a:pt x="3223006" y="6380228"/>
                    <a:pt x="3230626" y="6380355"/>
                    <a:pt x="3233801" y="6383403"/>
                  </a:cubicBezTo>
                  <a:cubicBezTo>
                    <a:pt x="3236976" y="6386451"/>
                    <a:pt x="3236595" y="6398135"/>
                    <a:pt x="3241040" y="6402199"/>
                  </a:cubicBezTo>
                  <a:cubicBezTo>
                    <a:pt x="3249930" y="6410454"/>
                    <a:pt x="3250057" y="6402961"/>
                    <a:pt x="3260852" y="6405374"/>
                  </a:cubicBezTo>
                  <a:cubicBezTo>
                    <a:pt x="3277616" y="6409184"/>
                    <a:pt x="3283839" y="6425313"/>
                    <a:pt x="3298952" y="6433187"/>
                  </a:cubicBezTo>
                  <a:cubicBezTo>
                    <a:pt x="3302785" y="6427036"/>
                    <a:pt x="3304932" y="6419984"/>
                    <a:pt x="3305175" y="6412740"/>
                  </a:cubicBezTo>
                  <a:cubicBezTo>
                    <a:pt x="3310717" y="6415081"/>
                    <a:pt x="3316684" y="6416249"/>
                    <a:pt x="3322701" y="6416169"/>
                  </a:cubicBezTo>
                  <a:cubicBezTo>
                    <a:pt x="3321601" y="6405462"/>
                    <a:pt x="3322549" y="6394644"/>
                    <a:pt x="3325495" y="6384292"/>
                  </a:cubicBezTo>
                  <a:cubicBezTo>
                    <a:pt x="3343148" y="6388737"/>
                    <a:pt x="3380740" y="6395849"/>
                    <a:pt x="3393948" y="6384292"/>
                  </a:cubicBezTo>
                  <a:cubicBezTo>
                    <a:pt x="3400044" y="6379212"/>
                    <a:pt x="3392297" y="6373624"/>
                    <a:pt x="3402838" y="6368925"/>
                  </a:cubicBezTo>
                  <a:cubicBezTo>
                    <a:pt x="3405886" y="6367401"/>
                    <a:pt x="3418332" y="6370576"/>
                    <a:pt x="3423031" y="6369941"/>
                  </a:cubicBezTo>
                  <a:cubicBezTo>
                    <a:pt x="3432318" y="6370216"/>
                    <a:pt x="3441112" y="6365770"/>
                    <a:pt x="3446399" y="6358130"/>
                  </a:cubicBezTo>
                  <a:cubicBezTo>
                    <a:pt x="3421888" y="6344795"/>
                    <a:pt x="3392424" y="6354193"/>
                    <a:pt x="3365627" y="6352288"/>
                  </a:cubicBezTo>
                  <a:cubicBezTo>
                    <a:pt x="3350514" y="6351145"/>
                    <a:pt x="3290316" y="6329809"/>
                    <a:pt x="3299206" y="6306568"/>
                  </a:cubicBezTo>
                  <a:cubicBezTo>
                    <a:pt x="3308766" y="6309461"/>
                    <a:pt x="3318596" y="6311376"/>
                    <a:pt x="3328543" y="6312283"/>
                  </a:cubicBezTo>
                  <a:cubicBezTo>
                    <a:pt x="3342259" y="6313045"/>
                    <a:pt x="3336163" y="6309870"/>
                    <a:pt x="3347085" y="6306823"/>
                  </a:cubicBezTo>
                  <a:cubicBezTo>
                    <a:pt x="3360576" y="6303377"/>
                    <a:pt x="3373682" y="6298569"/>
                    <a:pt x="3386201" y="6292471"/>
                  </a:cubicBezTo>
                  <a:cubicBezTo>
                    <a:pt x="3389076" y="6298742"/>
                    <a:pt x="3392519" y="6304736"/>
                    <a:pt x="3396488" y="6310378"/>
                  </a:cubicBezTo>
                  <a:cubicBezTo>
                    <a:pt x="3407918" y="6304663"/>
                    <a:pt x="3408426" y="6301234"/>
                    <a:pt x="3421888" y="6304917"/>
                  </a:cubicBezTo>
                  <a:cubicBezTo>
                    <a:pt x="3432302" y="6307838"/>
                    <a:pt x="3437635" y="6317617"/>
                    <a:pt x="3448684" y="6317617"/>
                  </a:cubicBezTo>
                  <a:cubicBezTo>
                    <a:pt x="3445458" y="6310847"/>
                    <a:pt x="3443933" y="6303392"/>
                    <a:pt x="3444239" y="6295900"/>
                  </a:cubicBezTo>
                  <a:cubicBezTo>
                    <a:pt x="3453891" y="6297551"/>
                    <a:pt x="3462781" y="6301996"/>
                    <a:pt x="3472306" y="6297424"/>
                  </a:cubicBezTo>
                  <a:cubicBezTo>
                    <a:pt x="3458844" y="6272024"/>
                    <a:pt x="3483482" y="6279644"/>
                    <a:pt x="3497706" y="6274310"/>
                  </a:cubicBezTo>
                  <a:cubicBezTo>
                    <a:pt x="3494912" y="6261610"/>
                    <a:pt x="3504310" y="6265292"/>
                    <a:pt x="3507866" y="6257927"/>
                  </a:cubicBezTo>
                  <a:cubicBezTo>
                    <a:pt x="3511422" y="6250562"/>
                    <a:pt x="3509517" y="6245227"/>
                    <a:pt x="3512438" y="6239893"/>
                  </a:cubicBezTo>
                  <a:cubicBezTo>
                    <a:pt x="3517264" y="6229987"/>
                    <a:pt x="3533774" y="6225924"/>
                    <a:pt x="3518153" y="6216399"/>
                  </a:cubicBezTo>
                  <a:cubicBezTo>
                    <a:pt x="3512311" y="6212842"/>
                    <a:pt x="3494912" y="6217161"/>
                    <a:pt x="3489197" y="6218177"/>
                  </a:cubicBezTo>
                  <a:cubicBezTo>
                    <a:pt x="3477132" y="6220463"/>
                    <a:pt x="3465321" y="6223130"/>
                    <a:pt x="3453510" y="6225670"/>
                  </a:cubicBezTo>
                  <a:cubicBezTo>
                    <a:pt x="3454812" y="6223859"/>
                    <a:pt x="3456398" y="6222273"/>
                    <a:pt x="3458209" y="6220971"/>
                  </a:cubicBezTo>
                  <a:cubicBezTo>
                    <a:pt x="3461257" y="6218940"/>
                    <a:pt x="3462400" y="6213224"/>
                    <a:pt x="3465321" y="6210938"/>
                  </a:cubicBezTo>
                  <a:cubicBezTo>
                    <a:pt x="3468242" y="6208653"/>
                    <a:pt x="3472560" y="6212462"/>
                    <a:pt x="3474465" y="6210938"/>
                  </a:cubicBezTo>
                  <a:cubicBezTo>
                    <a:pt x="3476370" y="6209415"/>
                    <a:pt x="3481831" y="6201668"/>
                    <a:pt x="3485387" y="6200017"/>
                  </a:cubicBezTo>
                  <a:cubicBezTo>
                    <a:pt x="3488943" y="6198366"/>
                    <a:pt x="3493388" y="6202937"/>
                    <a:pt x="3494531" y="6201795"/>
                  </a:cubicBezTo>
                  <a:cubicBezTo>
                    <a:pt x="3500627" y="6196831"/>
                    <a:pt x="3503586" y="6188973"/>
                    <a:pt x="3502278" y="6181221"/>
                  </a:cubicBezTo>
                  <a:cubicBezTo>
                    <a:pt x="3510540" y="6182994"/>
                    <a:pt x="3519125" y="6180294"/>
                    <a:pt x="3524884" y="6174109"/>
                  </a:cubicBezTo>
                  <a:cubicBezTo>
                    <a:pt x="3527002" y="6171221"/>
                    <a:pt x="3528396" y="6167868"/>
                    <a:pt x="3528948" y="6164330"/>
                  </a:cubicBezTo>
                  <a:cubicBezTo>
                    <a:pt x="3535202" y="6161698"/>
                    <a:pt x="3541859" y="6160152"/>
                    <a:pt x="3548633" y="6159758"/>
                  </a:cubicBezTo>
                  <a:cubicBezTo>
                    <a:pt x="3554983" y="6159758"/>
                    <a:pt x="3558030" y="6170680"/>
                    <a:pt x="3567048" y="6165600"/>
                  </a:cubicBezTo>
                  <a:cubicBezTo>
                    <a:pt x="3574922" y="6187317"/>
                    <a:pt x="3585971" y="6175125"/>
                    <a:pt x="3585971" y="6158234"/>
                  </a:cubicBezTo>
                  <a:cubicBezTo>
                    <a:pt x="3615942" y="6170934"/>
                    <a:pt x="3618991" y="6149217"/>
                    <a:pt x="3626357" y="6125849"/>
                  </a:cubicBezTo>
                  <a:cubicBezTo>
                    <a:pt x="3638422" y="6124325"/>
                    <a:pt x="3664457" y="6137279"/>
                    <a:pt x="3662171" y="6118229"/>
                  </a:cubicBezTo>
                  <a:cubicBezTo>
                    <a:pt x="3661409" y="6113023"/>
                    <a:pt x="3653027" y="6105529"/>
                    <a:pt x="3649471" y="6102227"/>
                  </a:cubicBezTo>
                  <a:cubicBezTo>
                    <a:pt x="3656329" y="6095877"/>
                    <a:pt x="3658868" y="6086479"/>
                    <a:pt x="3664838" y="6080002"/>
                  </a:cubicBezTo>
                  <a:cubicBezTo>
                    <a:pt x="3677538" y="6100830"/>
                    <a:pt x="3691508" y="6073398"/>
                    <a:pt x="3692651" y="6060317"/>
                  </a:cubicBezTo>
                  <a:cubicBezTo>
                    <a:pt x="3698492" y="6061587"/>
                    <a:pt x="3702684" y="6069208"/>
                    <a:pt x="3707129" y="6070224"/>
                  </a:cubicBezTo>
                  <a:cubicBezTo>
                    <a:pt x="3717416" y="6072764"/>
                    <a:pt x="3721607" y="6065017"/>
                    <a:pt x="3730624" y="6065652"/>
                  </a:cubicBezTo>
                  <a:cubicBezTo>
                    <a:pt x="3739641" y="6066288"/>
                    <a:pt x="3743324" y="6073653"/>
                    <a:pt x="3753992" y="6072510"/>
                  </a:cubicBezTo>
                  <a:cubicBezTo>
                    <a:pt x="3749547" y="6045966"/>
                    <a:pt x="3787647" y="6031742"/>
                    <a:pt x="3802887" y="6013328"/>
                  </a:cubicBezTo>
                  <a:cubicBezTo>
                    <a:pt x="3803522" y="6015106"/>
                    <a:pt x="3803776" y="6016503"/>
                    <a:pt x="3804284" y="6018154"/>
                  </a:cubicBezTo>
                  <a:cubicBezTo>
                    <a:pt x="3818889" y="6016630"/>
                    <a:pt x="3818635" y="5998977"/>
                    <a:pt x="3830827" y="5994786"/>
                  </a:cubicBezTo>
                  <a:cubicBezTo>
                    <a:pt x="3839590" y="5991738"/>
                    <a:pt x="3854448" y="6013074"/>
                    <a:pt x="3852163" y="5982086"/>
                  </a:cubicBezTo>
                  <a:lnTo>
                    <a:pt x="3856227" y="5984372"/>
                  </a:lnTo>
                  <a:lnTo>
                    <a:pt x="3851782" y="6107435"/>
                  </a:lnTo>
                  <a:lnTo>
                    <a:pt x="3852416" y="6107435"/>
                  </a:lnTo>
                  <a:lnTo>
                    <a:pt x="3822954" y="6851142"/>
                  </a:lnTo>
                  <a:lnTo>
                    <a:pt x="3924554" y="6851142"/>
                  </a:lnTo>
                  <a:cubicBezTo>
                    <a:pt x="3924554" y="6851142"/>
                    <a:pt x="3922903" y="6377686"/>
                    <a:pt x="3923157" y="6108827"/>
                  </a:cubicBezTo>
                  <a:lnTo>
                    <a:pt x="3951224" y="6108827"/>
                  </a:lnTo>
                  <a:cubicBezTo>
                    <a:pt x="3951224" y="6108827"/>
                    <a:pt x="3951224" y="6079870"/>
                    <a:pt x="3951224" y="6032627"/>
                  </a:cubicBezTo>
                  <a:cubicBezTo>
                    <a:pt x="3952799" y="6033932"/>
                    <a:pt x="3954610" y="6034924"/>
                    <a:pt x="3956558" y="6035548"/>
                  </a:cubicBezTo>
                  <a:cubicBezTo>
                    <a:pt x="3967353" y="6038088"/>
                    <a:pt x="3967607" y="6031229"/>
                    <a:pt x="3972814" y="6020816"/>
                  </a:cubicBezTo>
                  <a:cubicBezTo>
                    <a:pt x="3988308" y="6022212"/>
                    <a:pt x="3989324" y="6044818"/>
                    <a:pt x="4001389" y="6051168"/>
                  </a:cubicBezTo>
                  <a:cubicBezTo>
                    <a:pt x="4008120" y="6054725"/>
                    <a:pt x="4017518" y="6049772"/>
                    <a:pt x="4022852" y="6054470"/>
                  </a:cubicBezTo>
                  <a:cubicBezTo>
                    <a:pt x="4028186" y="6059169"/>
                    <a:pt x="4021074" y="6073393"/>
                    <a:pt x="4026535" y="6079870"/>
                  </a:cubicBezTo>
                  <a:cubicBezTo>
                    <a:pt x="4031997" y="6086348"/>
                    <a:pt x="4033266" y="6081140"/>
                    <a:pt x="4040378" y="6083553"/>
                  </a:cubicBezTo>
                  <a:cubicBezTo>
                    <a:pt x="4045585" y="6085331"/>
                    <a:pt x="4048633" y="6077330"/>
                    <a:pt x="4054475" y="6081267"/>
                  </a:cubicBezTo>
                  <a:cubicBezTo>
                    <a:pt x="4060316" y="6085204"/>
                    <a:pt x="4055237" y="6097904"/>
                    <a:pt x="4059047" y="6102349"/>
                  </a:cubicBezTo>
                  <a:cubicBezTo>
                    <a:pt x="4067048" y="6112001"/>
                    <a:pt x="4067048" y="6105524"/>
                    <a:pt x="4078859" y="6101079"/>
                  </a:cubicBezTo>
                  <a:cubicBezTo>
                    <a:pt x="4082796" y="6108318"/>
                    <a:pt x="4084193" y="6127495"/>
                    <a:pt x="4090416" y="6132067"/>
                  </a:cubicBezTo>
                  <a:cubicBezTo>
                    <a:pt x="4093464" y="6134353"/>
                    <a:pt x="4098163" y="6130543"/>
                    <a:pt x="4101338" y="6132067"/>
                  </a:cubicBezTo>
                  <a:cubicBezTo>
                    <a:pt x="4110003" y="6137207"/>
                    <a:pt x="4119974" y="6139721"/>
                    <a:pt x="4130040" y="6139306"/>
                  </a:cubicBezTo>
                  <a:cubicBezTo>
                    <a:pt x="4124054" y="6131268"/>
                    <a:pt x="4119736" y="6122114"/>
                    <a:pt x="4117340" y="6112382"/>
                  </a:cubicBezTo>
                  <a:cubicBezTo>
                    <a:pt x="4132961" y="6113906"/>
                    <a:pt x="4140327" y="6110477"/>
                    <a:pt x="4137914" y="6094349"/>
                  </a:cubicBezTo>
                  <a:cubicBezTo>
                    <a:pt x="4149852" y="6096507"/>
                    <a:pt x="4156075" y="6109969"/>
                    <a:pt x="4167885" y="6112129"/>
                  </a:cubicBezTo>
                  <a:cubicBezTo>
                    <a:pt x="4168647" y="6109462"/>
                    <a:pt x="4171188" y="6106414"/>
                    <a:pt x="4171695" y="6104763"/>
                  </a:cubicBezTo>
                  <a:cubicBezTo>
                    <a:pt x="4176605" y="6107408"/>
                    <a:pt x="4181170" y="6110650"/>
                    <a:pt x="4185284" y="6114415"/>
                  </a:cubicBezTo>
                  <a:lnTo>
                    <a:pt x="4183888" y="6152642"/>
                  </a:lnTo>
                  <a:lnTo>
                    <a:pt x="4226433" y="6152642"/>
                  </a:lnTo>
                  <a:cubicBezTo>
                    <a:pt x="4225644" y="6157658"/>
                    <a:pt x="4227189" y="6162759"/>
                    <a:pt x="4230628" y="6166495"/>
                  </a:cubicBezTo>
                  <a:cubicBezTo>
                    <a:pt x="4234066" y="6170230"/>
                    <a:pt x="4239023" y="6172191"/>
                    <a:pt x="4244086" y="6171819"/>
                  </a:cubicBezTo>
                  <a:cubicBezTo>
                    <a:pt x="4243070" y="6183376"/>
                    <a:pt x="4246372" y="6185535"/>
                    <a:pt x="4251960" y="6192901"/>
                  </a:cubicBezTo>
                  <a:cubicBezTo>
                    <a:pt x="4253738" y="6195314"/>
                    <a:pt x="4261358" y="6195441"/>
                    <a:pt x="4264660" y="6198489"/>
                  </a:cubicBezTo>
                  <a:cubicBezTo>
                    <a:pt x="4267962" y="6201537"/>
                    <a:pt x="4267454" y="6213220"/>
                    <a:pt x="4271899" y="6217285"/>
                  </a:cubicBezTo>
                  <a:cubicBezTo>
                    <a:pt x="4280916" y="6225540"/>
                    <a:pt x="4280916" y="6218047"/>
                    <a:pt x="4291838" y="6220460"/>
                  </a:cubicBezTo>
                  <a:cubicBezTo>
                    <a:pt x="4308475" y="6224269"/>
                    <a:pt x="4314825" y="6240399"/>
                    <a:pt x="4329938" y="6248273"/>
                  </a:cubicBezTo>
                  <a:cubicBezTo>
                    <a:pt x="4332687" y="6244806"/>
                    <a:pt x="4334364" y="6240613"/>
                    <a:pt x="4334764" y="6236207"/>
                  </a:cubicBezTo>
                  <a:cubicBezTo>
                    <a:pt x="4343521" y="6238637"/>
                    <a:pt x="4351631" y="6242974"/>
                    <a:pt x="4358513" y="6248907"/>
                  </a:cubicBezTo>
                  <a:cubicBezTo>
                    <a:pt x="4363339" y="6244843"/>
                    <a:pt x="4369689" y="6235191"/>
                    <a:pt x="4376167" y="6233922"/>
                  </a:cubicBezTo>
                  <a:cubicBezTo>
                    <a:pt x="4380104" y="6233922"/>
                    <a:pt x="4382898" y="6238620"/>
                    <a:pt x="4386200" y="6238240"/>
                  </a:cubicBezTo>
                  <a:lnTo>
                    <a:pt x="4400551" y="6239637"/>
                  </a:lnTo>
                  <a:cubicBezTo>
                    <a:pt x="4404742" y="6239637"/>
                    <a:pt x="4404996" y="6234811"/>
                    <a:pt x="4413251" y="6237731"/>
                  </a:cubicBezTo>
                  <a:cubicBezTo>
                    <a:pt x="4418839" y="6239510"/>
                    <a:pt x="4420363" y="6251828"/>
                    <a:pt x="4427348" y="6253861"/>
                  </a:cubicBezTo>
                  <a:cubicBezTo>
                    <a:pt x="4436619" y="6256528"/>
                    <a:pt x="4455669" y="6232652"/>
                    <a:pt x="4459225" y="6257417"/>
                  </a:cubicBezTo>
                  <a:cubicBezTo>
                    <a:pt x="4461384" y="6273419"/>
                    <a:pt x="4433825" y="6275070"/>
                    <a:pt x="4422521" y="6282817"/>
                  </a:cubicBezTo>
                  <a:cubicBezTo>
                    <a:pt x="4426586" y="6303772"/>
                    <a:pt x="4455287" y="6293866"/>
                    <a:pt x="4467733" y="6309995"/>
                  </a:cubicBezTo>
                  <a:cubicBezTo>
                    <a:pt x="4474464" y="6318758"/>
                    <a:pt x="4466591" y="6324600"/>
                    <a:pt x="4480433" y="6325108"/>
                  </a:cubicBezTo>
                  <a:cubicBezTo>
                    <a:pt x="4484751" y="6325108"/>
                    <a:pt x="4484498" y="6315456"/>
                    <a:pt x="4488943" y="6315075"/>
                  </a:cubicBezTo>
                  <a:cubicBezTo>
                    <a:pt x="4493388" y="6314695"/>
                    <a:pt x="4501643" y="6321553"/>
                    <a:pt x="4505833" y="6323204"/>
                  </a:cubicBezTo>
                  <a:cubicBezTo>
                    <a:pt x="4510279" y="6307329"/>
                    <a:pt x="4510660" y="6304408"/>
                    <a:pt x="4523105" y="6297804"/>
                  </a:cubicBezTo>
                  <a:cubicBezTo>
                    <a:pt x="4535551" y="6291200"/>
                    <a:pt x="4541393" y="6292723"/>
                    <a:pt x="4541393" y="6274055"/>
                  </a:cubicBezTo>
                  <a:cubicBezTo>
                    <a:pt x="4546975" y="6277096"/>
                    <a:pt x="4553446" y="6278085"/>
                    <a:pt x="4559681" y="6276848"/>
                  </a:cubicBezTo>
                  <a:cubicBezTo>
                    <a:pt x="4556252" y="6299708"/>
                    <a:pt x="4542282" y="6301232"/>
                    <a:pt x="4543806" y="6326252"/>
                  </a:cubicBezTo>
                  <a:cubicBezTo>
                    <a:pt x="4552569" y="6326252"/>
                    <a:pt x="4566031" y="6334507"/>
                    <a:pt x="4572635" y="6333871"/>
                  </a:cubicBezTo>
                  <a:cubicBezTo>
                    <a:pt x="4582033" y="6332855"/>
                    <a:pt x="4578985" y="6324092"/>
                    <a:pt x="4586732" y="6319902"/>
                  </a:cubicBezTo>
                  <a:cubicBezTo>
                    <a:pt x="4591812" y="6317108"/>
                    <a:pt x="4599432" y="6323584"/>
                    <a:pt x="4606163" y="6318250"/>
                  </a:cubicBezTo>
                  <a:cubicBezTo>
                    <a:pt x="4612894" y="6312917"/>
                    <a:pt x="4610481" y="6304534"/>
                    <a:pt x="4616196" y="6299582"/>
                  </a:cubicBezTo>
                  <a:cubicBezTo>
                    <a:pt x="4618101" y="6297931"/>
                    <a:pt x="4624578" y="6299582"/>
                    <a:pt x="4627626" y="6298058"/>
                  </a:cubicBezTo>
                  <a:cubicBezTo>
                    <a:pt x="4633595" y="6293867"/>
                    <a:pt x="4636389" y="6286501"/>
                    <a:pt x="4641723" y="6281294"/>
                  </a:cubicBezTo>
                  <a:cubicBezTo>
                    <a:pt x="4652391" y="6290565"/>
                    <a:pt x="4652645" y="6279897"/>
                    <a:pt x="4659757" y="6275071"/>
                  </a:cubicBezTo>
                  <a:cubicBezTo>
                    <a:pt x="4662805" y="6273039"/>
                    <a:pt x="4663948" y="6267324"/>
                    <a:pt x="4666996" y="6265038"/>
                  </a:cubicBezTo>
                  <a:cubicBezTo>
                    <a:pt x="4670044" y="6262752"/>
                    <a:pt x="4674235" y="6266562"/>
                    <a:pt x="4676140" y="6265038"/>
                  </a:cubicBezTo>
                  <a:cubicBezTo>
                    <a:pt x="4678045" y="6263514"/>
                    <a:pt x="4683506" y="6255767"/>
                    <a:pt x="4686935" y="6254116"/>
                  </a:cubicBezTo>
                  <a:cubicBezTo>
                    <a:pt x="4690364" y="6252465"/>
                    <a:pt x="4694936" y="6257037"/>
                    <a:pt x="4696206" y="6255895"/>
                  </a:cubicBezTo>
                  <a:cubicBezTo>
                    <a:pt x="4702256" y="6250902"/>
                    <a:pt x="4705164" y="6243050"/>
                    <a:pt x="4703826" y="6235321"/>
                  </a:cubicBezTo>
                  <a:cubicBezTo>
                    <a:pt x="4714494" y="6236845"/>
                    <a:pt x="4724146" y="6219953"/>
                    <a:pt x="4719955" y="6219573"/>
                  </a:cubicBezTo>
                  <a:cubicBezTo>
                    <a:pt x="4731385" y="6220589"/>
                    <a:pt x="4740529" y="6213223"/>
                    <a:pt x="4750181" y="6213858"/>
                  </a:cubicBezTo>
                  <a:cubicBezTo>
                    <a:pt x="4756658" y="6213858"/>
                    <a:pt x="4759579" y="6224779"/>
                    <a:pt x="4768723" y="6219700"/>
                  </a:cubicBezTo>
                  <a:cubicBezTo>
                    <a:pt x="4776597" y="6241417"/>
                    <a:pt x="4787646" y="6229225"/>
                    <a:pt x="4787519" y="6212334"/>
                  </a:cubicBezTo>
                  <a:cubicBezTo>
                    <a:pt x="4817491" y="6225034"/>
                    <a:pt x="4820539" y="6203316"/>
                    <a:pt x="4828032" y="6179949"/>
                  </a:cubicBezTo>
                  <a:cubicBezTo>
                    <a:pt x="4839970" y="6178425"/>
                    <a:pt x="4866132" y="6191379"/>
                    <a:pt x="4863719" y="6172329"/>
                  </a:cubicBezTo>
                  <a:cubicBezTo>
                    <a:pt x="4862957" y="6167123"/>
                    <a:pt x="4854702" y="6159629"/>
                    <a:pt x="4851019" y="6156327"/>
                  </a:cubicBezTo>
                  <a:cubicBezTo>
                    <a:pt x="4857877" y="6149977"/>
                    <a:pt x="4860417" y="6140579"/>
                    <a:pt x="4866260" y="6134102"/>
                  </a:cubicBezTo>
                  <a:cubicBezTo>
                    <a:pt x="4878960" y="6154930"/>
                    <a:pt x="4893056" y="6127498"/>
                    <a:pt x="4894073" y="6114417"/>
                  </a:cubicBezTo>
                  <a:cubicBezTo>
                    <a:pt x="4900042" y="6115687"/>
                    <a:pt x="4904232" y="6123307"/>
                    <a:pt x="4908677" y="6124324"/>
                  </a:cubicBezTo>
                  <a:cubicBezTo>
                    <a:pt x="4918837" y="6126864"/>
                    <a:pt x="4923156" y="6119117"/>
                    <a:pt x="4932173" y="6119752"/>
                  </a:cubicBezTo>
                  <a:cubicBezTo>
                    <a:pt x="4941189" y="6120387"/>
                    <a:pt x="4944873" y="6127753"/>
                    <a:pt x="4955413" y="6126609"/>
                  </a:cubicBezTo>
                  <a:cubicBezTo>
                    <a:pt x="4951095" y="6100066"/>
                    <a:pt x="4989068" y="6085842"/>
                    <a:pt x="5004435" y="6067428"/>
                  </a:cubicBezTo>
                  <a:lnTo>
                    <a:pt x="5005832" y="6072254"/>
                  </a:lnTo>
                  <a:cubicBezTo>
                    <a:pt x="5020310" y="6070730"/>
                    <a:pt x="5020056" y="6053077"/>
                    <a:pt x="5032375" y="6048886"/>
                  </a:cubicBezTo>
                  <a:cubicBezTo>
                    <a:pt x="5041011" y="6045838"/>
                    <a:pt x="5055870" y="6067174"/>
                    <a:pt x="5053584" y="6036186"/>
                  </a:cubicBezTo>
                  <a:cubicBezTo>
                    <a:pt x="5054928" y="6037041"/>
                    <a:pt x="5056329" y="6037804"/>
                    <a:pt x="5057775" y="6038471"/>
                  </a:cubicBezTo>
                  <a:lnTo>
                    <a:pt x="5053203" y="6161534"/>
                  </a:lnTo>
                  <a:lnTo>
                    <a:pt x="5053838" y="6161534"/>
                  </a:lnTo>
                  <a:lnTo>
                    <a:pt x="5026533" y="6903850"/>
                  </a:lnTo>
                  <a:lnTo>
                    <a:pt x="5128133" y="6903850"/>
                  </a:lnTo>
                  <a:cubicBezTo>
                    <a:pt x="5128133" y="6903850"/>
                    <a:pt x="5126355" y="6430394"/>
                    <a:pt x="5126609" y="6161534"/>
                  </a:cubicBezTo>
                  <a:lnTo>
                    <a:pt x="5154676" y="6161534"/>
                  </a:lnTo>
                  <a:cubicBezTo>
                    <a:pt x="5154676" y="6161534"/>
                    <a:pt x="5154676" y="6132578"/>
                    <a:pt x="5154676" y="6085334"/>
                  </a:cubicBezTo>
                  <a:cubicBezTo>
                    <a:pt x="5156269" y="6086613"/>
                    <a:pt x="5158074" y="6087603"/>
                    <a:pt x="5160010" y="6088255"/>
                  </a:cubicBezTo>
                  <a:cubicBezTo>
                    <a:pt x="5170805" y="6090795"/>
                    <a:pt x="5171059" y="6083937"/>
                    <a:pt x="5176393" y="6073524"/>
                  </a:cubicBezTo>
                  <a:cubicBezTo>
                    <a:pt x="5187188" y="6074540"/>
                    <a:pt x="5190998" y="6086224"/>
                    <a:pt x="5196459" y="6094859"/>
                  </a:cubicBezTo>
                  <a:lnTo>
                    <a:pt x="5194300" y="6152899"/>
                  </a:lnTo>
                  <a:lnTo>
                    <a:pt x="5261356" y="6152899"/>
                  </a:lnTo>
                  <a:cubicBezTo>
                    <a:pt x="5261554" y="6153778"/>
                    <a:pt x="5261944" y="6154602"/>
                    <a:pt x="5262499" y="6155312"/>
                  </a:cubicBezTo>
                  <a:cubicBezTo>
                    <a:pt x="5270627" y="6164964"/>
                    <a:pt x="5270500" y="6158487"/>
                    <a:pt x="5282311" y="6154042"/>
                  </a:cubicBezTo>
                  <a:cubicBezTo>
                    <a:pt x="5286375" y="6161281"/>
                    <a:pt x="5287772" y="6180458"/>
                    <a:pt x="5293868" y="6185030"/>
                  </a:cubicBezTo>
                  <a:cubicBezTo>
                    <a:pt x="5297043" y="6187316"/>
                    <a:pt x="5301615" y="6183506"/>
                    <a:pt x="5304917" y="6185030"/>
                  </a:cubicBezTo>
                  <a:cubicBezTo>
                    <a:pt x="5313571" y="6190196"/>
                    <a:pt x="5323550" y="6192713"/>
                    <a:pt x="5333619" y="6192269"/>
                  </a:cubicBezTo>
                  <a:cubicBezTo>
                    <a:pt x="5327690" y="6184197"/>
                    <a:pt x="5323378" y="6175054"/>
                    <a:pt x="5320919" y="6165345"/>
                  </a:cubicBezTo>
                  <a:cubicBezTo>
                    <a:pt x="5336540" y="6166869"/>
                    <a:pt x="5344033" y="6163440"/>
                    <a:pt x="5341493" y="6147311"/>
                  </a:cubicBezTo>
                  <a:cubicBezTo>
                    <a:pt x="5353431" y="6149470"/>
                    <a:pt x="5359654" y="6162932"/>
                    <a:pt x="5371465" y="6165092"/>
                  </a:cubicBezTo>
                  <a:cubicBezTo>
                    <a:pt x="5372227" y="6162424"/>
                    <a:pt x="5374767" y="6159376"/>
                    <a:pt x="5375275" y="6157725"/>
                  </a:cubicBezTo>
                  <a:cubicBezTo>
                    <a:pt x="5385815" y="6162806"/>
                    <a:pt x="5392674" y="6173093"/>
                    <a:pt x="5404231" y="6176394"/>
                  </a:cubicBezTo>
                  <a:cubicBezTo>
                    <a:pt x="5404231" y="6190618"/>
                    <a:pt x="5416931" y="6207128"/>
                    <a:pt x="5431282" y="6199762"/>
                  </a:cubicBezTo>
                  <a:cubicBezTo>
                    <a:pt x="5427091" y="6212462"/>
                    <a:pt x="5432552" y="6225162"/>
                    <a:pt x="5447791" y="6225162"/>
                  </a:cubicBezTo>
                  <a:cubicBezTo>
                    <a:pt x="5446776" y="6236719"/>
                    <a:pt x="5450077" y="6238879"/>
                    <a:pt x="5455538" y="6246244"/>
                  </a:cubicBezTo>
                  <a:cubicBezTo>
                    <a:pt x="5457316" y="6248657"/>
                    <a:pt x="5464936" y="6248784"/>
                    <a:pt x="5468238" y="6251832"/>
                  </a:cubicBezTo>
                  <a:cubicBezTo>
                    <a:pt x="5471540" y="6254880"/>
                    <a:pt x="5471032" y="6266564"/>
                    <a:pt x="5475477" y="6270628"/>
                  </a:cubicBezTo>
                  <a:cubicBezTo>
                    <a:pt x="5484368" y="6278883"/>
                    <a:pt x="5484494" y="6271390"/>
                    <a:pt x="5495289" y="6273803"/>
                  </a:cubicBezTo>
                  <a:cubicBezTo>
                    <a:pt x="5512053" y="6277613"/>
                    <a:pt x="5518276" y="6293742"/>
                    <a:pt x="5533389" y="6301616"/>
                  </a:cubicBezTo>
                  <a:cubicBezTo>
                    <a:pt x="5537165" y="6295439"/>
                    <a:pt x="5539306" y="6288402"/>
                    <a:pt x="5539612" y="6281169"/>
                  </a:cubicBezTo>
                  <a:cubicBezTo>
                    <a:pt x="5545151" y="6283521"/>
                    <a:pt x="5551121" y="6284689"/>
                    <a:pt x="5557138" y="6284598"/>
                  </a:cubicBezTo>
                  <a:cubicBezTo>
                    <a:pt x="5555975" y="6273892"/>
                    <a:pt x="5556924" y="6263062"/>
                    <a:pt x="5559932" y="6252721"/>
                  </a:cubicBezTo>
                  <a:cubicBezTo>
                    <a:pt x="5577585" y="6257293"/>
                    <a:pt x="5615177" y="6264278"/>
                    <a:pt x="5628385" y="6253356"/>
                  </a:cubicBezTo>
                  <a:cubicBezTo>
                    <a:pt x="5634482" y="6248276"/>
                    <a:pt x="5626734" y="6242688"/>
                    <a:pt x="5637149" y="6237989"/>
                  </a:cubicBezTo>
                  <a:cubicBezTo>
                    <a:pt x="5640324" y="6236465"/>
                    <a:pt x="5652770" y="6239640"/>
                    <a:pt x="5657341" y="6239005"/>
                  </a:cubicBezTo>
                  <a:cubicBezTo>
                    <a:pt x="5666639" y="6239327"/>
                    <a:pt x="5675455" y="6234871"/>
                    <a:pt x="5680709" y="6227194"/>
                  </a:cubicBezTo>
                  <a:cubicBezTo>
                    <a:pt x="5656199" y="6214494"/>
                    <a:pt x="5626734" y="6223257"/>
                    <a:pt x="5600064" y="6221352"/>
                  </a:cubicBezTo>
                  <a:cubicBezTo>
                    <a:pt x="5584951" y="6220208"/>
                    <a:pt x="5524626" y="6198873"/>
                    <a:pt x="5533643" y="6175632"/>
                  </a:cubicBezTo>
                  <a:cubicBezTo>
                    <a:pt x="5543203" y="6178525"/>
                    <a:pt x="5553033" y="6180440"/>
                    <a:pt x="5562980" y="6181347"/>
                  </a:cubicBezTo>
                  <a:cubicBezTo>
                    <a:pt x="5576696" y="6182109"/>
                    <a:pt x="5570600" y="6178934"/>
                    <a:pt x="5581395" y="6175886"/>
                  </a:cubicBezTo>
                  <a:cubicBezTo>
                    <a:pt x="5594935" y="6172464"/>
                    <a:pt x="5608085" y="6167655"/>
                    <a:pt x="5620638" y="6161535"/>
                  </a:cubicBezTo>
                  <a:cubicBezTo>
                    <a:pt x="5623470" y="6167802"/>
                    <a:pt x="5626871" y="6173797"/>
                    <a:pt x="5630798" y="6179442"/>
                  </a:cubicBezTo>
                  <a:cubicBezTo>
                    <a:pt x="5642355" y="6173727"/>
                    <a:pt x="5642736" y="6170298"/>
                    <a:pt x="5656198" y="6173981"/>
                  </a:cubicBezTo>
                  <a:cubicBezTo>
                    <a:pt x="5666612" y="6176902"/>
                    <a:pt x="5671819" y="6186681"/>
                    <a:pt x="5682995" y="6186681"/>
                  </a:cubicBezTo>
                  <a:cubicBezTo>
                    <a:pt x="5679730" y="6179920"/>
                    <a:pt x="5678161" y="6172466"/>
                    <a:pt x="5678423" y="6164964"/>
                  </a:cubicBezTo>
                  <a:cubicBezTo>
                    <a:pt x="5688202" y="6166615"/>
                    <a:pt x="5697092" y="6171187"/>
                    <a:pt x="5706617" y="6166488"/>
                  </a:cubicBezTo>
                  <a:cubicBezTo>
                    <a:pt x="5693028" y="6141088"/>
                    <a:pt x="5717793" y="6148707"/>
                    <a:pt x="5732017" y="6143374"/>
                  </a:cubicBezTo>
                  <a:cubicBezTo>
                    <a:pt x="5729350" y="6130674"/>
                    <a:pt x="5738748" y="6134356"/>
                    <a:pt x="5742304" y="6126991"/>
                  </a:cubicBezTo>
                  <a:cubicBezTo>
                    <a:pt x="5742732" y="6126107"/>
                    <a:pt x="5743032" y="6125166"/>
                    <a:pt x="5743193" y="6124197"/>
                  </a:cubicBezTo>
                  <a:cubicBezTo>
                    <a:pt x="5743795" y="6125885"/>
                    <a:pt x="5744220" y="6127630"/>
                    <a:pt x="5744463" y="6129404"/>
                  </a:cubicBezTo>
                  <a:cubicBezTo>
                    <a:pt x="5746749" y="6145533"/>
                    <a:pt x="5719063" y="6147184"/>
                    <a:pt x="5707887" y="6154804"/>
                  </a:cubicBezTo>
                  <a:cubicBezTo>
                    <a:pt x="5711824" y="6175759"/>
                    <a:pt x="5740526" y="6165853"/>
                    <a:pt x="5752972" y="6181982"/>
                  </a:cubicBezTo>
                  <a:cubicBezTo>
                    <a:pt x="5759830" y="6190745"/>
                    <a:pt x="5751956" y="6196587"/>
                    <a:pt x="5765672" y="6196968"/>
                  </a:cubicBezTo>
                  <a:cubicBezTo>
                    <a:pt x="5769990" y="6196968"/>
                    <a:pt x="5769609" y="6187443"/>
                    <a:pt x="5774181" y="6187062"/>
                  </a:cubicBezTo>
                  <a:cubicBezTo>
                    <a:pt x="5778753" y="6186680"/>
                    <a:pt x="5786881" y="6193539"/>
                    <a:pt x="5790945" y="6195190"/>
                  </a:cubicBezTo>
                  <a:cubicBezTo>
                    <a:pt x="5795390" y="6179315"/>
                    <a:pt x="5795771" y="6176394"/>
                    <a:pt x="5808217" y="6169790"/>
                  </a:cubicBezTo>
                  <a:cubicBezTo>
                    <a:pt x="5820663" y="6163186"/>
                    <a:pt x="5826632" y="6164837"/>
                    <a:pt x="5826632" y="6146168"/>
                  </a:cubicBezTo>
                  <a:cubicBezTo>
                    <a:pt x="5832230" y="6149166"/>
                    <a:pt x="5838700" y="6150110"/>
                    <a:pt x="5844920" y="6148835"/>
                  </a:cubicBezTo>
                  <a:cubicBezTo>
                    <a:pt x="5841491" y="6171695"/>
                    <a:pt x="5827521" y="6173219"/>
                    <a:pt x="5829045" y="6198238"/>
                  </a:cubicBezTo>
                  <a:cubicBezTo>
                    <a:pt x="5837681" y="6198238"/>
                    <a:pt x="5851270" y="6206620"/>
                    <a:pt x="5857747" y="6205985"/>
                  </a:cubicBezTo>
                  <a:cubicBezTo>
                    <a:pt x="5867272" y="6204969"/>
                    <a:pt x="5864097" y="6196079"/>
                    <a:pt x="5871971" y="6191888"/>
                  </a:cubicBezTo>
                  <a:cubicBezTo>
                    <a:pt x="5876925" y="6189221"/>
                    <a:pt x="5884671" y="6195698"/>
                    <a:pt x="5891402" y="6190237"/>
                  </a:cubicBezTo>
                  <a:cubicBezTo>
                    <a:pt x="5898134" y="6184776"/>
                    <a:pt x="5895720" y="6176521"/>
                    <a:pt x="5901308" y="6171569"/>
                  </a:cubicBezTo>
                  <a:cubicBezTo>
                    <a:pt x="5903213" y="6170045"/>
                    <a:pt x="5909818" y="6171569"/>
                    <a:pt x="5912738" y="6170045"/>
                  </a:cubicBezTo>
                  <a:cubicBezTo>
                    <a:pt x="5918834" y="6165854"/>
                    <a:pt x="5921628" y="6158615"/>
                    <a:pt x="5926962" y="6153408"/>
                  </a:cubicBezTo>
                  <a:cubicBezTo>
                    <a:pt x="5937630" y="6162679"/>
                    <a:pt x="5937757" y="6151884"/>
                    <a:pt x="5944996" y="6147185"/>
                  </a:cubicBezTo>
                  <a:cubicBezTo>
                    <a:pt x="5948044" y="6145153"/>
                    <a:pt x="5949187" y="6139438"/>
                    <a:pt x="5952108" y="6137025"/>
                  </a:cubicBezTo>
                  <a:cubicBezTo>
                    <a:pt x="5955030" y="6134612"/>
                    <a:pt x="5959347" y="6138549"/>
                    <a:pt x="5961252" y="6137025"/>
                  </a:cubicBezTo>
                  <a:cubicBezTo>
                    <a:pt x="5963157" y="6135501"/>
                    <a:pt x="5968618" y="6127627"/>
                    <a:pt x="5972174" y="6125976"/>
                  </a:cubicBezTo>
                  <a:cubicBezTo>
                    <a:pt x="5975730" y="6124325"/>
                    <a:pt x="5980175" y="6129024"/>
                    <a:pt x="5981318" y="6127881"/>
                  </a:cubicBezTo>
                  <a:cubicBezTo>
                    <a:pt x="5987436" y="6122877"/>
                    <a:pt x="5990394" y="6114972"/>
                    <a:pt x="5989065" y="6107180"/>
                  </a:cubicBezTo>
                  <a:cubicBezTo>
                    <a:pt x="5999606" y="6108831"/>
                    <a:pt x="6009385" y="6091940"/>
                    <a:pt x="6005067" y="6091560"/>
                  </a:cubicBezTo>
                  <a:cubicBezTo>
                    <a:pt x="6016497" y="6092576"/>
                    <a:pt x="6025641" y="6085083"/>
                    <a:pt x="6035420" y="6085845"/>
                  </a:cubicBezTo>
                  <a:cubicBezTo>
                    <a:pt x="6041770" y="6085845"/>
                    <a:pt x="6044818" y="6096766"/>
                    <a:pt x="6053835" y="6091560"/>
                  </a:cubicBezTo>
                  <a:cubicBezTo>
                    <a:pt x="6061709" y="6113403"/>
                    <a:pt x="6072885" y="6101212"/>
                    <a:pt x="6072758" y="6084321"/>
                  </a:cubicBezTo>
                  <a:cubicBezTo>
                    <a:pt x="6102730" y="6097021"/>
                    <a:pt x="6105778" y="6075303"/>
                    <a:pt x="6113144" y="6051936"/>
                  </a:cubicBezTo>
                  <a:cubicBezTo>
                    <a:pt x="6125209" y="6050412"/>
                    <a:pt x="6151244" y="6063239"/>
                    <a:pt x="6148958" y="6044189"/>
                  </a:cubicBezTo>
                  <a:cubicBezTo>
                    <a:pt x="6148196" y="6039109"/>
                    <a:pt x="6139814" y="6031489"/>
                    <a:pt x="6136258" y="6028314"/>
                  </a:cubicBezTo>
                  <a:cubicBezTo>
                    <a:pt x="6143116" y="6021964"/>
                    <a:pt x="6145656" y="6012566"/>
                    <a:pt x="6151625" y="6005962"/>
                  </a:cubicBezTo>
                  <a:cubicBezTo>
                    <a:pt x="6164325" y="6026917"/>
                    <a:pt x="6178295" y="5999485"/>
                    <a:pt x="6179438" y="5986404"/>
                  </a:cubicBezTo>
                  <a:cubicBezTo>
                    <a:pt x="6185280" y="5987674"/>
                    <a:pt x="6189471" y="5995294"/>
                    <a:pt x="6193916" y="5996310"/>
                  </a:cubicBezTo>
                  <a:cubicBezTo>
                    <a:pt x="6204203" y="5998723"/>
                    <a:pt x="6208395" y="5990976"/>
                    <a:pt x="6217412" y="5991611"/>
                  </a:cubicBezTo>
                  <a:cubicBezTo>
                    <a:pt x="6226428" y="5992246"/>
                    <a:pt x="6230112" y="5999739"/>
                    <a:pt x="6240780" y="5998596"/>
                  </a:cubicBezTo>
                  <a:cubicBezTo>
                    <a:pt x="6236334" y="5971926"/>
                    <a:pt x="6274434" y="5957702"/>
                    <a:pt x="6289675" y="5939414"/>
                  </a:cubicBezTo>
                  <a:cubicBezTo>
                    <a:pt x="6290309" y="5941065"/>
                    <a:pt x="6290564" y="5942589"/>
                    <a:pt x="6291071" y="5944240"/>
                  </a:cubicBezTo>
                  <a:cubicBezTo>
                    <a:pt x="6305676" y="5942589"/>
                    <a:pt x="6305422" y="5925062"/>
                    <a:pt x="6317741" y="5920745"/>
                  </a:cubicBezTo>
                  <a:cubicBezTo>
                    <a:pt x="6326377" y="5917697"/>
                    <a:pt x="6341237" y="5939033"/>
                    <a:pt x="6338951" y="5908045"/>
                  </a:cubicBezTo>
                  <a:lnTo>
                    <a:pt x="6343015" y="5910330"/>
                  </a:lnTo>
                  <a:lnTo>
                    <a:pt x="6338570" y="6033393"/>
                  </a:lnTo>
                  <a:lnTo>
                    <a:pt x="6339205" y="6033393"/>
                  </a:lnTo>
                  <a:lnTo>
                    <a:pt x="6311900" y="6775709"/>
                  </a:lnTo>
                  <a:lnTo>
                    <a:pt x="6413500" y="6775709"/>
                  </a:lnTo>
                  <a:cubicBezTo>
                    <a:pt x="6413500" y="6775709"/>
                    <a:pt x="6411849" y="6302253"/>
                    <a:pt x="6412103" y="6033393"/>
                  </a:cubicBezTo>
                  <a:lnTo>
                    <a:pt x="6440170" y="6033393"/>
                  </a:lnTo>
                  <a:cubicBezTo>
                    <a:pt x="6440170" y="6033393"/>
                    <a:pt x="6440170" y="6004437"/>
                    <a:pt x="6440170" y="5957193"/>
                  </a:cubicBezTo>
                  <a:cubicBezTo>
                    <a:pt x="6441778" y="5958417"/>
                    <a:pt x="6443582" y="5959362"/>
                    <a:pt x="6445504" y="5959987"/>
                  </a:cubicBezTo>
                  <a:cubicBezTo>
                    <a:pt x="6456299" y="5962654"/>
                    <a:pt x="6456553" y="5955670"/>
                    <a:pt x="6461760" y="5945383"/>
                  </a:cubicBezTo>
                  <a:cubicBezTo>
                    <a:pt x="6477254" y="5946779"/>
                    <a:pt x="6478270" y="5969259"/>
                    <a:pt x="6490335" y="5975736"/>
                  </a:cubicBezTo>
                  <a:cubicBezTo>
                    <a:pt x="6497066" y="5979165"/>
                    <a:pt x="6506464" y="5974212"/>
                    <a:pt x="6511798" y="5979038"/>
                  </a:cubicBezTo>
                  <a:cubicBezTo>
                    <a:pt x="6517132" y="5983864"/>
                    <a:pt x="6510020" y="5997834"/>
                    <a:pt x="6515481" y="6004438"/>
                  </a:cubicBezTo>
                  <a:cubicBezTo>
                    <a:pt x="6520941" y="6011042"/>
                    <a:pt x="6522212" y="6005708"/>
                    <a:pt x="6529324" y="6008121"/>
                  </a:cubicBezTo>
                  <a:cubicBezTo>
                    <a:pt x="6536436" y="6010534"/>
                    <a:pt x="6537579" y="6001898"/>
                    <a:pt x="6543421" y="6005962"/>
                  </a:cubicBezTo>
                  <a:cubicBezTo>
                    <a:pt x="6549262" y="6010025"/>
                    <a:pt x="6544183" y="6022472"/>
                    <a:pt x="6547993" y="6027043"/>
                  </a:cubicBezTo>
                  <a:cubicBezTo>
                    <a:pt x="6556121" y="6036568"/>
                    <a:pt x="6555994" y="6030091"/>
                    <a:pt x="6567805" y="6025647"/>
                  </a:cubicBezTo>
                  <a:cubicBezTo>
                    <a:pt x="6571741" y="6032886"/>
                    <a:pt x="6573138" y="6052063"/>
                    <a:pt x="6579361" y="6056635"/>
                  </a:cubicBezTo>
                  <a:cubicBezTo>
                    <a:pt x="6582409" y="6059048"/>
                    <a:pt x="6587108" y="6055111"/>
                    <a:pt x="6590283" y="6056635"/>
                  </a:cubicBezTo>
                  <a:cubicBezTo>
                    <a:pt x="6598984" y="6061676"/>
                    <a:pt x="6608937" y="6064142"/>
                    <a:pt x="6618985" y="6063747"/>
                  </a:cubicBezTo>
                  <a:cubicBezTo>
                    <a:pt x="6613003" y="6055753"/>
                    <a:pt x="6608684" y="6046641"/>
                    <a:pt x="6606285" y="6036950"/>
                  </a:cubicBezTo>
                  <a:cubicBezTo>
                    <a:pt x="6612066" y="6038147"/>
                    <a:pt x="6618084" y="6037295"/>
                    <a:pt x="6623303" y="6034537"/>
                  </a:cubicBezTo>
                  <a:lnTo>
                    <a:pt x="6621907" y="6074796"/>
                  </a:lnTo>
                  <a:lnTo>
                    <a:pt x="6655562" y="6074796"/>
                  </a:lnTo>
                  <a:cubicBezTo>
                    <a:pt x="6657121" y="6076116"/>
                    <a:pt x="6658527" y="6077606"/>
                    <a:pt x="6659753" y="6079240"/>
                  </a:cubicBezTo>
                  <a:cubicBezTo>
                    <a:pt x="6659753" y="6077716"/>
                    <a:pt x="6659753" y="6076320"/>
                    <a:pt x="6659753" y="6074796"/>
                  </a:cubicBezTo>
                  <a:cubicBezTo>
                    <a:pt x="6668643" y="6086734"/>
                    <a:pt x="6682994" y="6076827"/>
                    <a:pt x="6695186" y="6076065"/>
                  </a:cubicBezTo>
                  <a:cubicBezTo>
                    <a:pt x="6701155" y="6076065"/>
                    <a:pt x="6709029" y="6077589"/>
                    <a:pt x="6715125" y="6077335"/>
                  </a:cubicBezTo>
                  <a:cubicBezTo>
                    <a:pt x="6714204" y="6082410"/>
                    <a:pt x="6715689" y="6087624"/>
                    <a:pt x="6719145" y="6091453"/>
                  </a:cubicBezTo>
                  <a:cubicBezTo>
                    <a:pt x="6722600" y="6095281"/>
                    <a:pt x="6727636" y="6097290"/>
                    <a:pt x="6732778" y="6096893"/>
                  </a:cubicBezTo>
                  <a:cubicBezTo>
                    <a:pt x="6731762" y="6108576"/>
                    <a:pt x="6735064" y="6110736"/>
                    <a:pt x="6740652" y="6118101"/>
                  </a:cubicBezTo>
                  <a:cubicBezTo>
                    <a:pt x="6742430" y="6120515"/>
                    <a:pt x="6750050" y="6120642"/>
                    <a:pt x="6753352" y="6123690"/>
                  </a:cubicBezTo>
                  <a:cubicBezTo>
                    <a:pt x="6756654" y="6126737"/>
                    <a:pt x="6756146" y="6138421"/>
                    <a:pt x="6760718" y="6142485"/>
                  </a:cubicBezTo>
                  <a:cubicBezTo>
                    <a:pt x="6769608" y="6150741"/>
                    <a:pt x="6769608" y="6143247"/>
                    <a:pt x="6780530" y="6145660"/>
                  </a:cubicBezTo>
                  <a:cubicBezTo>
                    <a:pt x="6797294" y="6149470"/>
                    <a:pt x="6803517" y="6165599"/>
                    <a:pt x="6818630" y="6173473"/>
                  </a:cubicBezTo>
                  <a:cubicBezTo>
                    <a:pt x="6822430" y="6167298"/>
                    <a:pt x="6824614" y="6160267"/>
                    <a:pt x="6824980" y="6153026"/>
                  </a:cubicBezTo>
                  <a:cubicBezTo>
                    <a:pt x="6830509" y="6155399"/>
                    <a:pt x="6836493" y="6156526"/>
                    <a:pt x="6842506" y="6156329"/>
                  </a:cubicBezTo>
                  <a:cubicBezTo>
                    <a:pt x="6841309" y="6145631"/>
                    <a:pt x="6842215" y="6134802"/>
                    <a:pt x="6845174" y="6124451"/>
                  </a:cubicBezTo>
                  <a:cubicBezTo>
                    <a:pt x="6858517" y="6127920"/>
                    <a:pt x="6872174" y="6130048"/>
                    <a:pt x="6885941" y="6130801"/>
                  </a:cubicBezTo>
                  <a:lnTo>
                    <a:pt x="6887719" y="6140454"/>
                  </a:lnTo>
                  <a:cubicBezTo>
                    <a:pt x="6894577" y="6150486"/>
                    <a:pt x="6906515" y="6148328"/>
                    <a:pt x="6911214" y="6160011"/>
                  </a:cubicBezTo>
                  <a:cubicBezTo>
                    <a:pt x="6919342" y="6148073"/>
                    <a:pt x="6920485" y="6147311"/>
                    <a:pt x="6932677" y="6144518"/>
                  </a:cubicBezTo>
                  <a:cubicBezTo>
                    <a:pt x="6942329" y="6142232"/>
                    <a:pt x="6943345" y="6148200"/>
                    <a:pt x="6953124" y="6139184"/>
                  </a:cubicBezTo>
                  <a:cubicBezTo>
                    <a:pt x="6956171" y="6136390"/>
                    <a:pt x="6953124" y="6128770"/>
                    <a:pt x="6955917" y="6126484"/>
                  </a:cubicBezTo>
                  <a:cubicBezTo>
                    <a:pt x="6958711" y="6124198"/>
                    <a:pt x="6962267" y="6124833"/>
                    <a:pt x="6963918" y="6123563"/>
                  </a:cubicBezTo>
                  <a:lnTo>
                    <a:pt x="6975983" y="6119626"/>
                  </a:lnTo>
                  <a:cubicBezTo>
                    <a:pt x="6974460" y="6119626"/>
                    <a:pt x="6993637" y="6107688"/>
                    <a:pt x="6990715" y="6110863"/>
                  </a:cubicBezTo>
                  <a:cubicBezTo>
                    <a:pt x="6993763" y="6107561"/>
                    <a:pt x="6997065" y="6096258"/>
                    <a:pt x="6999478" y="6094226"/>
                  </a:cubicBezTo>
                  <a:cubicBezTo>
                    <a:pt x="7004685" y="6089654"/>
                    <a:pt x="7015861" y="6090924"/>
                    <a:pt x="7020179" y="6086860"/>
                  </a:cubicBezTo>
                  <a:cubicBezTo>
                    <a:pt x="7028815" y="6078859"/>
                    <a:pt x="7024498" y="6068064"/>
                    <a:pt x="7030974" y="6057777"/>
                  </a:cubicBezTo>
                  <a:cubicBezTo>
                    <a:pt x="7038594" y="6059301"/>
                    <a:pt x="7049516" y="6064000"/>
                    <a:pt x="7056374" y="6060571"/>
                  </a:cubicBezTo>
                  <a:cubicBezTo>
                    <a:pt x="7066407" y="6055745"/>
                    <a:pt x="7062343" y="6047871"/>
                    <a:pt x="7069074" y="6040378"/>
                  </a:cubicBezTo>
                  <a:cubicBezTo>
                    <a:pt x="7077963" y="6030856"/>
                    <a:pt x="7090340" y="6025355"/>
                    <a:pt x="7103364" y="6025137"/>
                  </a:cubicBezTo>
                  <a:cubicBezTo>
                    <a:pt x="7103364" y="6023486"/>
                    <a:pt x="7103364" y="6021835"/>
                    <a:pt x="7103364" y="6020184"/>
                  </a:cubicBezTo>
                  <a:cubicBezTo>
                    <a:pt x="7109999" y="6027665"/>
                    <a:pt x="7120088" y="6031093"/>
                    <a:pt x="7129907" y="6029201"/>
                  </a:cubicBezTo>
                  <a:cubicBezTo>
                    <a:pt x="7130741" y="6035564"/>
                    <a:pt x="7136191" y="6040305"/>
                    <a:pt x="7142607" y="6040250"/>
                  </a:cubicBezTo>
                  <a:cubicBezTo>
                    <a:pt x="7141973" y="6043298"/>
                    <a:pt x="7143624" y="6047617"/>
                    <a:pt x="7142607" y="6050537"/>
                  </a:cubicBezTo>
                  <a:cubicBezTo>
                    <a:pt x="7152005" y="6049268"/>
                    <a:pt x="7152514" y="6055998"/>
                    <a:pt x="7158610" y="6057649"/>
                  </a:cubicBezTo>
                  <a:cubicBezTo>
                    <a:pt x="7171310" y="6061332"/>
                    <a:pt x="7162674" y="6063618"/>
                    <a:pt x="7172833" y="6058666"/>
                  </a:cubicBezTo>
                  <a:cubicBezTo>
                    <a:pt x="7170548" y="6059682"/>
                    <a:pt x="7183882" y="6047490"/>
                    <a:pt x="7184137" y="6047235"/>
                  </a:cubicBezTo>
                  <a:cubicBezTo>
                    <a:pt x="7186423" y="6044949"/>
                    <a:pt x="7192645" y="6041901"/>
                    <a:pt x="7195567" y="6039616"/>
                  </a:cubicBezTo>
                  <a:cubicBezTo>
                    <a:pt x="7198488" y="6037330"/>
                    <a:pt x="7197345" y="6031869"/>
                    <a:pt x="7200774" y="6028947"/>
                  </a:cubicBezTo>
                  <a:cubicBezTo>
                    <a:pt x="7204202" y="6026026"/>
                    <a:pt x="7209029" y="6028947"/>
                    <a:pt x="7211568" y="6025899"/>
                  </a:cubicBezTo>
                  <a:cubicBezTo>
                    <a:pt x="7216394" y="6020819"/>
                    <a:pt x="7214998" y="6017263"/>
                    <a:pt x="7219062" y="6011294"/>
                  </a:cubicBezTo>
                  <a:cubicBezTo>
                    <a:pt x="7220586" y="6009135"/>
                    <a:pt x="7219062" y="6001516"/>
                    <a:pt x="7220586" y="6000245"/>
                  </a:cubicBezTo>
                  <a:cubicBezTo>
                    <a:pt x="7225919" y="5995800"/>
                    <a:pt x="7231254" y="6003293"/>
                    <a:pt x="7235953" y="6001897"/>
                  </a:cubicBezTo>
                  <a:cubicBezTo>
                    <a:pt x="7245605" y="5998849"/>
                    <a:pt x="7255765" y="6006342"/>
                    <a:pt x="7251574" y="5986784"/>
                  </a:cubicBezTo>
                  <a:cubicBezTo>
                    <a:pt x="7256780" y="5989324"/>
                    <a:pt x="7263639" y="5995674"/>
                    <a:pt x="7270624" y="5996181"/>
                  </a:cubicBezTo>
                  <a:cubicBezTo>
                    <a:pt x="7270624" y="5992879"/>
                    <a:pt x="7272275" y="5987545"/>
                    <a:pt x="7271640" y="5983481"/>
                  </a:cubicBezTo>
                  <a:cubicBezTo>
                    <a:pt x="7298691" y="6001769"/>
                    <a:pt x="7257924" y="6003166"/>
                    <a:pt x="7267576" y="6023105"/>
                  </a:cubicBezTo>
                  <a:cubicBezTo>
                    <a:pt x="7269481" y="6021327"/>
                    <a:pt x="7275831" y="6019549"/>
                    <a:pt x="7278117" y="6016120"/>
                  </a:cubicBezTo>
                  <a:cubicBezTo>
                    <a:pt x="7284086" y="6037965"/>
                    <a:pt x="7308597" y="6013073"/>
                    <a:pt x="7314947" y="6006976"/>
                  </a:cubicBezTo>
                  <a:cubicBezTo>
                    <a:pt x="7316853" y="6005198"/>
                    <a:pt x="7312788" y="5997705"/>
                    <a:pt x="7314947" y="5995800"/>
                  </a:cubicBezTo>
                  <a:cubicBezTo>
                    <a:pt x="7317106" y="5993895"/>
                    <a:pt x="7322186" y="5997579"/>
                    <a:pt x="7324980" y="5995800"/>
                  </a:cubicBezTo>
                  <a:cubicBezTo>
                    <a:pt x="7331838" y="5991736"/>
                    <a:pt x="7342125" y="6001135"/>
                    <a:pt x="7340347" y="5985005"/>
                  </a:cubicBezTo>
                  <a:cubicBezTo>
                    <a:pt x="7365112" y="5994149"/>
                    <a:pt x="7355841" y="5967098"/>
                    <a:pt x="7374510" y="5959605"/>
                  </a:cubicBezTo>
                  <a:cubicBezTo>
                    <a:pt x="7387210" y="5954144"/>
                    <a:pt x="7390767" y="5966209"/>
                    <a:pt x="7404102" y="5971035"/>
                  </a:cubicBezTo>
                  <a:cubicBezTo>
                    <a:pt x="7414388" y="5974718"/>
                    <a:pt x="7426327" y="5969892"/>
                    <a:pt x="7434455" y="5977512"/>
                  </a:cubicBezTo>
                  <a:cubicBezTo>
                    <a:pt x="7441309" y="5988953"/>
                    <a:pt x="7443917" y="6002441"/>
                    <a:pt x="7441821" y="6015612"/>
                  </a:cubicBezTo>
                  <a:cubicBezTo>
                    <a:pt x="7437122" y="6024756"/>
                    <a:pt x="7433947" y="6021328"/>
                    <a:pt x="7425438" y="6024884"/>
                  </a:cubicBezTo>
                  <a:cubicBezTo>
                    <a:pt x="7407757" y="6031825"/>
                    <a:pt x="7388934" y="6035400"/>
                    <a:pt x="7369939" y="6035424"/>
                  </a:cubicBezTo>
                  <a:cubicBezTo>
                    <a:pt x="7339205" y="6036441"/>
                    <a:pt x="7306439" y="6030980"/>
                    <a:pt x="7275959" y="6037710"/>
                  </a:cubicBezTo>
                  <a:cubicBezTo>
                    <a:pt x="7257987" y="6043558"/>
                    <a:pt x="7240459" y="6050689"/>
                    <a:pt x="7223508" y="6059046"/>
                  </a:cubicBezTo>
                  <a:cubicBezTo>
                    <a:pt x="7198108" y="6068444"/>
                    <a:pt x="7172708" y="6074159"/>
                    <a:pt x="7147308" y="6083176"/>
                  </a:cubicBezTo>
                  <a:cubicBezTo>
                    <a:pt x="7138550" y="6085836"/>
                    <a:pt x="7130048" y="6089278"/>
                    <a:pt x="7121908" y="6093463"/>
                  </a:cubicBezTo>
                  <a:cubicBezTo>
                    <a:pt x="7115304" y="6097400"/>
                    <a:pt x="7108573" y="6109338"/>
                    <a:pt x="7101715" y="6111370"/>
                  </a:cubicBezTo>
                  <a:cubicBezTo>
                    <a:pt x="7087871" y="6115561"/>
                    <a:pt x="7079617" y="6104512"/>
                    <a:pt x="7065773" y="6114164"/>
                  </a:cubicBezTo>
                  <a:cubicBezTo>
                    <a:pt x="7056617" y="6121455"/>
                    <a:pt x="7047843" y="6129212"/>
                    <a:pt x="7039484" y="6137405"/>
                  </a:cubicBezTo>
                  <a:cubicBezTo>
                    <a:pt x="7015862" y="6158995"/>
                    <a:pt x="6996685" y="6182236"/>
                    <a:pt x="6963284" y="6189348"/>
                  </a:cubicBezTo>
                  <a:cubicBezTo>
                    <a:pt x="6943220" y="6193132"/>
                    <a:pt x="6922949" y="6195718"/>
                    <a:pt x="6902578" y="6197095"/>
                  </a:cubicBezTo>
                  <a:cubicBezTo>
                    <a:pt x="6889878" y="6198365"/>
                    <a:pt x="6876416" y="6196460"/>
                    <a:pt x="6864478" y="6199000"/>
                  </a:cubicBezTo>
                  <a:cubicBezTo>
                    <a:pt x="6848857" y="6202303"/>
                    <a:pt x="6848603" y="6208398"/>
                    <a:pt x="6837935" y="6216399"/>
                  </a:cubicBezTo>
                  <a:cubicBezTo>
                    <a:pt x="6823711" y="6227321"/>
                    <a:pt x="6828537" y="6223766"/>
                    <a:pt x="6809994" y="6224528"/>
                  </a:cubicBezTo>
                  <a:cubicBezTo>
                    <a:pt x="6804376" y="6223814"/>
                    <a:pt x="6798669" y="6224468"/>
                    <a:pt x="6793357" y="6226433"/>
                  </a:cubicBezTo>
                  <a:cubicBezTo>
                    <a:pt x="6783832" y="6231513"/>
                    <a:pt x="6783325" y="6247642"/>
                    <a:pt x="6771132" y="6249420"/>
                  </a:cubicBezTo>
                  <a:cubicBezTo>
                    <a:pt x="6758940" y="6251199"/>
                    <a:pt x="6760211" y="6238625"/>
                    <a:pt x="6745732" y="6244213"/>
                  </a:cubicBezTo>
                  <a:cubicBezTo>
                    <a:pt x="6738113" y="6247007"/>
                    <a:pt x="6731763" y="6257548"/>
                    <a:pt x="6720332" y="6260596"/>
                  </a:cubicBezTo>
                  <a:cubicBezTo>
                    <a:pt x="6707694" y="6264608"/>
                    <a:pt x="6694470" y="6266454"/>
                    <a:pt x="6681216" y="6266057"/>
                  </a:cubicBezTo>
                  <a:cubicBezTo>
                    <a:pt x="6672326" y="6264913"/>
                    <a:pt x="6657975" y="6253357"/>
                    <a:pt x="6651117" y="6256278"/>
                  </a:cubicBezTo>
                  <a:cubicBezTo>
                    <a:pt x="6644260" y="6259198"/>
                    <a:pt x="6645149" y="6280788"/>
                    <a:pt x="6647688" y="6287393"/>
                  </a:cubicBezTo>
                  <a:cubicBezTo>
                    <a:pt x="6653530" y="6297687"/>
                    <a:pt x="6662397" y="6305934"/>
                    <a:pt x="6673088" y="6311015"/>
                  </a:cubicBezTo>
                  <a:cubicBezTo>
                    <a:pt x="6675501" y="6312158"/>
                    <a:pt x="6679438" y="6315713"/>
                    <a:pt x="6681978" y="6316983"/>
                  </a:cubicBezTo>
                  <a:cubicBezTo>
                    <a:pt x="6684518" y="6318253"/>
                    <a:pt x="6688836" y="6313935"/>
                    <a:pt x="6690360" y="6314570"/>
                  </a:cubicBezTo>
                  <a:cubicBezTo>
                    <a:pt x="6697472" y="6317491"/>
                    <a:pt x="6703060" y="6325111"/>
                    <a:pt x="6710299" y="6329937"/>
                  </a:cubicBezTo>
                  <a:cubicBezTo>
                    <a:pt x="6722999" y="6337684"/>
                    <a:pt x="6728333" y="6334891"/>
                    <a:pt x="6740906" y="6346194"/>
                  </a:cubicBezTo>
                  <a:cubicBezTo>
                    <a:pt x="6745732" y="6342130"/>
                    <a:pt x="6752209" y="6332350"/>
                    <a:pt x="6758559" y="6331208"/>
                  </a:cubicBezTo>
                  <a:cubicBezTo>
                    <a:pt x="6762496" y="6330446"/>
                    <a:pt x="6765290" y="6335780"/>
                    <a:pt x="6768591" y="6335526"/>
                  </a:cubicBezTo>
                  <a:cubicBezTo>
                    <a:pt x="6769481" y="6335526"/>
                    <a:pt x="6781291" y="6336796"/>
                    <a:pt x="6782943" y="6336923"/>
                  </a:cubicBezTo>
                  <a:cubicBezTo>
                    <a:pt x="6787134" y="6336923"/>
                    <a:pt x="6787387" y="6332097"/>
                    <a:pt x="6795643" y="6334891"/>
                  </a:cubicBezTo>
                  <a:cubicBezTo>
                    <a:pt x="6801103" y="6336797"/>
                    <a:pt x="6802627" y="6349115"/>
                    <a:pt x="6809739" y="6351148"/>
                  </a:cubicBezTo>
                  <a:cubicBezTo>
                    <a:pt x="6818883" y="6353688"/>
                    <a:pt x="6838060" y="6329812"/>
                    <a:pt x="6841489" y="6354577"/>
                  </a:cubicBezTo>
                  <a:cubicBezTo>
                    <a:pt x="6843648" y="6370706"/>
                    <a:pt x="6816089" y="6372357"/>
                    <a:pt x="6804913" y="6379977"/>
                  </a:cubicBezTo>
                  <a:cubicBezTo>
                    <a:pt x="6808850" y="6400932"/>
                    <a:pt x="6837552" y="6391026"/>
                    <a:pt x="6849998" y="6407155"/>
                  </a:cubicBezTo>
                  <a:cubicBezTo>
                    <a:pt x="6856730" y="6415918"/>
                    <a:pt x="6848855" y="6421760"/>
                    <a:pt x="6862698" y="6422141"/>
                  </a:cubicBezTo>
                  <a:cubicBezTo>
                    <a:pt x="6867016" y="6422141"/>
                    <a:pt x="6866762" y="6412616"/>
                    <a:pt x="6871207" y="6412235"/>
                  </a:cubicBezTo>
                  <a:cubicBezTo>
                    <a:pt x="6875652" y="6411853"/>
                    <a:pt x="6883907" y="6418712"/>
                    <a:pt x="6888098" y="6420363"/>
                  </a:cubicBezTo>
                  <a:cubicBezTo>
                    <a:pt x="6892543" y="6404488"/>
                    <a:pt x="6892924" y="6401567"/>
                    <a:pt x="6905370" y="6394328"/>
                  </a:cubicBezTo>
                  <a:cubicBezTo>
                    <a:pt x="6917816" y="6387090"/>
                    <a:pt x="6923658" y="6389375"/>
                    <a:pt x="6923658" y="6370706"/>
                  </a:cubicBezTo>
                  <a:cubicBezTo>
                    <a:pt x="6929306" y="6373687"/>
                    <a:pt x="6935795" y="6374672"/>
                    <a:pt x="6942073" y="6373500"/>
                  </a:cubicBezTo>
                  <a:cubicBezTo>
                    <a:pt x="6938517" y="6396233"/>
                    <a:pt x="6924547" y="6397756"/>
                    <a:pt x="6926071" y="6422776"/>
                  </a:cubicBezTo>
                  <a:cubicBezTo>
                    <a:pt x="6934834" y="6422776"/>
                    <a:pt x="6948296" y="6431158"/>
                    <a:pt x="6954900" y="6430523"/>
                  </a:cubicBezTo>
                  <a:cubicBezTo>
                    <a:pt x="6964298" y="6429506"/>
                    <a:pt x="6961250" y="6420616"/>
                    <a:pt x="6968997" y="6416426"/>
                  </a:cubicBezTo>
                  <a:cubicBezTo>
                    <a:pt x="6974077" y="6413759"/>
                    <a:pt x="6981697" y="6420236"/>
                    <a:pt x="6988428" y="6414902"/>
                  </a:cubicBezTo>
                  <a:cubicBezTo>
                    <a:pt x="6995160" y="6409568"/>
                    <a:pt x="6992747" y="6401059"/>
                    <a:pt x="6998461" y="6396233"/>
                  </a:cubicBezTo>
                  <a:cubicBezTo>
                    <a:pt x="7000366" y="6394582"/>
                    <a:pt x="7006843" y="6396233"/>
                    <a:pt x="7009891" y="6394582"/>
                  </a:cubicBezTo>
                  <a:cubicBezTo>
                    <a:pt x="7015987" y="6390391"/>
                    <a:pt x="7018655" y="6383152"/>
                    <a:pt x="7023988" y="6377945"/>
                  </a:cubicBezTo>
                  <a:cubicBezTo>
                    <a:pt x="7034657" y="6387216"/>
                    <a:pt x="7034910" y="6376548"/>
                    <a:pt x="7042022" y="6371722"/>
                  </a:cubicBezTo>
                  <a:cubicBezTo>
                    <a:pt x="7045070" y="6369691"/>
                    <a:pt x="7046213" y="6363976"/>
                    <a:pt x="7049261" y="6361563"/>
                  </a:cubicBezTo>
                  <a:cubicBezTo>
                    <a:pt x="7052309" y="6359150"/>
                    <a:pt x="7056500" y="6363087"/>
                    <a:pt x="7058405" y="6361563"/>
                  </a:cubicBezTo>
                  <a:cubicBezTo>
                    <a:pt x="7060309" y="6360039"/>
                    <a:pt x="7065771" y="6352165"/>
                    <a:pt x="7069199" y="6350514"/>
                  </a:cubicBezTo>
                  <a:cubicBezTo>
                    <a:pt x="7072628" y="6348863"/>
                    <a:pt x="7077201" y="6353562"/>
                    <a:pt x="7078470" y="6352419"/>
                  </a:cubicBezTo>
                  <a:cubicBezTo>
                    <a:pt x="7084501" y="6347353"/>
                    <a:pt x="7087440" y="6339499"/>
                    <a:pt x="7086217" y="6331718"/>
                  </a:cubicBezTo>
                  <a:cubicBezTo>
                    <a:pt x="7096758" y="6333369"/>
                    <a:pt x="7106410" y="6316478"/>
                    <a:pt x="7102219" y="6316097"/>
                  </a:cubicBezTo>
                  <a:cubicBezTo>
                    <a:pt x="7113649" y="6317113"/>
                    <a:pt x="7122793" y="6309620"/>
                    <a:pt x="7132445" y="6310382"/>
                  </a:cubicBezTo>
                  <a:cubicBezTo>
                    <a:pt x="7138922" y="6310382"/>
                    <a:pt x="7141843" y="6321304"/>
                    <a:pt x="7150988" y="6316224"/>
                  </a:cubicBezTo>
                  <a:cubicBezTo>
                    <a:pt x="7158861" y="6337942"/>
                    <a:pt x="7169910" y="6325749"/>
                    <a:pt x="7169783" y="6308858"/>
                  </a:cubicBezTo>
                  <a:cubicBezTo>
                    <a:pt x="7199755" y="6321558"/>
                    <a:pt x="7202803" y="6299841"/>
                    <a:pt x="7210296" y="6276473"/>
                  </a:cubicBezTo>
                  <a:cubicBezTo>
                    <a:pt x="7222234" y="6274949"/>
                    <a:pt x="7248396" y="6287776"/>
                    <a:pt x="7245983" y="6268726"/>
                  </a:cubicBezTo>
                  <a:cubicBezTo>
                    <a:pt x="7245221" y="6263646"/>
                    <a:pt x="7236966" y="6256026"/>
                    <a:pt x="7233283" y="6252851"/>
                  </a:cubicBezTo>
                  <a:cubicBezTo>
                    <a:pt x="7240141" y="6246501"/>
                    <a:pt x="7242681" y="6237104"/>
                    <a:pt x="7248651" y="6230499"/>
                  </a:cubicBezTo>
                  <a:cubicBezTo>
                    <a:pt x="7261351" y="6251455"/>
                    <a:pt x="7275320" y="6224022"/>
                    <a:pt x="7276336" y="6210942"/>
                  </a:cubicBezTo>
                  <a:cubicBezTo>
                    <a:pt x="7282305" y="6212211"/>
                    <a:pt x="7286496" y="6219832"/>
                    <a:pt x="7290942" y="6220848"/>
                  </a:cubicBezTo>
                  <a:cubicBezTo>
                    <a:pt x="7301229" y="6223261"/>
                    <a:pt x="7305420" y="6215641"/>
                    <a:pt x="7314436" y="6216149"/>
                  </a:cubicBezTo>
                  <a:cubicBezTo>
                    <a:pt x="7323453" y="6216656"/>
                    <a:pt x="7327136" y="6224277"/>
                    <a:pt x="7337678" y="6223134"/>
                  </a:cubicBezTo>
                  <a:cubicBezTo>
                    <a:pt x="7333359" y="6196590"/>
                    <a:pt x="7371333" y="6182367"/>
                    <a:pt x="7386699" y="6163952"/>
                  </a:cubicBezTo>
                  <a:lnTo>
                    <a:pt x="7388096" y="6168778"/>
                  </a:lnTo>
                  <a:cubicBezTo>
                    <a:pt x="7402574" y="6167127"/>
                    <a:pt x="7402320" y="6149601"/>
                    <a:pt x="7414640" y="6145284"/>
                  </a:cubicBezTo>
                  <a:cubicBezTo>
                    <a:pt x="7423276" y="6142363"/>
                    <a:pt x="7438134" y="6163572"/>
                    <a:pt x="7435976" y="6132584"/>
                  </a:cubicBezTo>
                  <a:lnTo>
                    <a:pt x="7440040" y="6134869"/>
                  </a:lnTo>
                  <a:lnTo>
                    <a:pt x="7435468" y="6257932"/>
                  </a:lnTo>
                  <a:lnTo>
                    <a:pt x="7435468" y="6257932"/>
                  </a:lnTo>
                  <a:lnTo>
                    <a:pt x="7408290" y="7000248"/>
                  </a:lnTo>
                  <a:lnTo>
                    <a:pt x="7509890" y="7000248"/>
                  </a:lnTo>
                  <a:cubicBezTo>
                    <a:pt x="7509890" y="7000248"/>
                    <a:pt x="7508111" y="6526791"/>
                    <a:pt x="7508366" y="6257932"/>
                  </a:cubicBezTo>
                  <a:lnTo>
                    <a:pt x="7536688" y="6257932"/>
                  </a:lnTo>
                  <a:cubicBezTo>
                    <a:pt x="7536688" y="6257932"/>
                    <a:pt x="7536688" y="6228976"/>
                    <a:pt x="7536688" y="6181732"/>
                  </a:cubicBezTo>
                  <a:cubicBezTo>
                    <a:pt x="7538341" y="6182960"/>
                    <a:pt x="7540186" y="6183904"/>
                    <a:pt x="7542149" y="6184526"/>
                  </a:cubicBezTo>
                  <a:cubicBezTo>
                    <a:pt x="7552817" y="6187193"/>
                    <a:pt x="7553071" y="6180208"/>
                    <a:pt x="7558405" y="6169921"/>
                  </a:cubicBezTo>
                  <a:cubicBezTo>
                    <a:pt x="7573899" y="6171318"/>
                    <a:pt x="7574915" y="6193924"/>
                    <a:pt x="7586980" y="6200274"/>
                  </a:cubicBezTo>
                  <a:cubicBezTo>
                    <a:pt x="7593585" y="6203703"/>
                    <a:pt x="7603110" y="6198750"/>
                    <a:pt x="7608316" y="6203576"/>
                  </a:cubicBezTo>
                  <a:cubicBezTo>
                    <a:pt x="7613523" y="6208402"/>
                    <a:pt x="7606665" y="6222372"/>
                    <a:pt x="7612126" y="6228976"/>
                  </a:cubicBezTo>
                  <a:cubicBezTo>
                    <a:pt x="7617588" y="6235580"/>
                    <a:pt x="7618730" y="6230246"/>
                    <a:pt x="7625842" y="6232786"/>
                  </a:cubicBezTo>
                  <a:cubicBezTo>
                    <a:pt x="7631049" y="6234564"/>
                    <a:pt x="7634224" y="6226436"/>
                    <a:pt x="7640066" y="6230500"/>
                  </a:cubicBezTo>
                  <a:cubicBezTo>
                    <a:pt x="7645908" y="6234563"/>
                    <a:pt x="7640066" y="6247010"/>
                    <a:pt x="7644511" y="6251582"/>
                  </a:cubicBezTo>
                  <a:cubicBezTo>
                    <a:pt x="7652639" y="6261234"/>
                    <a:pt x="7652512" y="6254630"/>
                    <a:pt x="7664323" y="6250185"/>
                  </a:cubicBezTo>
                  <a:cubicBezTo>
                    <a:pt x="7668387" y="6257424"/>
                    <a:pt x="7669784" y="6276601"/>
                    <a:pt x="7675880" y="6281300"/>
                  </a:cubicBezTo>
                  <a:cubicBezTo>
                    <a:pt x="7679055" y="6283586"/>
                    <a:pt x="7683626" y="6279776"/>
                    <a:pt x="7686928" y="6281300"/>
                  </a:cubicBezTo>
                  <a:cubicBezTo>
                    <a:pt x="7695616" y="6286374"/>
                    <a:pt x="7705579" y="6288843"/>
                    <a:pt x="7715631" y="6288412"/>
                  </a:cubicBezTo>
                  <a:cubicBezTo>
                    <a:pt x="7709705" y="6280384"/>
                    <a:pt x="7705393" y="6271284"/>
                    <a:pt x="7702931" y="6261615"/>
                  </a:cubicBezTo>
                  <a:cubicBezTo>
                    <a:pt x="7718551" y="6263139"/>
                    <a:pt x="7726045" y="6259710"/>
                    <a:pt x="7723505" y="6243581"/>
                  </a:cubicBezTo>
                  <a:cubicBezTo>
                    <a:pt x="7735443" y="6245613"/>
                    <a:pt x="7741665" y="6259075"/>
                    <a:pt x="7753476" y="6261362"/>
                  </a:cubicBezTo>
                  <a:cubicBezTo>
                    <a:pt x="7754238" y="6258694"/>
                    <a:pt x="7756778" y="6255519"/>
                    <a:pt x="7757286" y="6253868"/>
                  </a:cubicBezTo>
                  <a:cubicBezTo>
                    <a:pt x="7767827" y="6259075"/>
                    <a:pt x="7774685" y="6269362"/>
                    <a:pt x="7786243" y="6272664"/>
                  </a:cubicBezTo>
                  <a:cubicBezTo>
                    <a:pt x="7785608" y="6286761"/>
                    <a:pt x="7798943" y="6303398"/>
                    <a:pt x="7813294" y="6296032"/>
                  </a:cubicBezTo>
                  <a:cubicBezTo>
                    <a:pt x="7809230" y="6308732"/>
                    <a:pt x="7814563" y="6321432"/>
                    <a:pt x="7829803" y="6321432"/>
                  </a:cubicBezTo>
                  <a:cubicBezTo>
                    <a:pt x="7828787" y="6333116"/>
                    <a:pt x="7832089" y="6335276"/>
                    <a:pt x="7837550" y="6342641"/>
                  </a:cubicBezTo>
                  <a:cubicBezTo>
                    <a:pt x="7839328" y="6345054"/>
                    <a:pt x="7847075" y="6345181"/>
                    <a:pt x="7850250" y="6348229"/>
                  </a:cubicBezTo>
                  <a:cubicBezTo>
                    <a:pt x="7853425" y="6351277"/>
                    <a:pt x="7853044" y="6362961"/>
                    <a:pt x="7857489" y="6367025"/>
                  </a:cubicBezTo>
                  <a:cubicBezTo>
                    <a:pt x="7866380" y="6375280"/>
                    <a:pt x="7866507" y="6367787"/>
                    <a:pt x="7877301" y="6370200"/>
                  </a:cubicBezTo>
                  <a:cubicBezTo>
                    <a:pt x="7894065" y="6374010"/>
                    <a:pt x="7900288" y="6390139"/>
                    <a:pt x="7915401" y="6398013"/>
                  </a:cubicBezTo>
                  <a:cubicBezTo>
                    <a:pt x="7911904" y="6391491"/>
                    <a:pt x="7913788" y="6383387"/>
                    <a:pt x="7919803" y="6379076"/>
                  </a:cubicBezTo>
                  <a:cubicBezTo>
                    <a:pt x="7925819" y="6374766"/>
                    <a:pt x="7934099" y="6375587"/>
                    <a:pt x="7939150" y="6380995"/>
                  </a:cubicBezTo>
                  <a:cubicBezTo>
                    <a:pt x="7937990" y="6370247"/>
                    <a:pt x="7938939" y="6359375"/>
                    <a:pt x="7941944" y="6348990"/>
                  </a:cubicBezTo>
                  <a:cubicBezTo>
                    <a:pt x="7959597" y="6353562"/>
                    <a:pt x="7997189" y="6360674"/>
                    <a:pt x="8010397" y="6348990"/>
                  </a:cubicBezTo>
                  <a:cubicBezTo>
                    <a:pt x="8016493" y="6343910"/>
                    <a:pt x="8008746" y="6338449"/>
                    <a:pt x="8019160" y="6333623"/>
                  </a:cubicBezTo>
                  <a:cubicBezTo>
                    <a:pt x="8025906" y="6333663"/>
                    <a:pt x="8032646" y="6334044"/>
                    <a:pt x="8039353" y="6334767"/>
                  </a:cubicBezTo>
                  <a:cubicBezTo>
                    <a:pt x="8048630" y="6334994"/>
                    <a:pt x="8057404" y="6330560"/>
                    <a:pt x="8062722" y="6322956"/>
                  </a:cubicBezTo>
                  <a:cubicBezTo>
                    <a:pt x="8038338" y="6310256"/>
                    <a:pt x="8008747" y="6319019"/>
                    <a:pt x="7982077" y="6317113"/>
                  </a:cubicBezTo>
                  <a:cubicBezTo>
                    <a:pt x="7966964" y="6315970"/>
                    <a:pt x="7906639" y="6294634"/>
                    <a:pt x="7915656" y="6271394"/>
                  </a:cubicBezTo>
                  <a:cubicBezTo>
                    <a:pt x="7925217" y="6274287"/>
                    <a:pt x="7935046" y="6276201"/>
                    <a:pt x="7944993" y="6277109"/>
                  </a:cubicBezTo>
                  <a:cubicBezTo>
                    <a:pt x="7958710" y="6277871"/>
                    <a:pt x="7952613" y="6274696"/>
                    <a:pt x="7963536" y="6271648"/>
                  </a:cubicBezTo>
                  <a:cubicBezTo>
                    <a:pt x="7976991" y="6268088"/>
                    <a:pt x="7990087" y="6263283"/>
                    <a:pt x="8002652" y="6257297"/>
                  </a:cubicBezTo>
                  <a:cubicBezTo>
                    <a:pt x="8005506" y="6263578"/>
                    <a:pt x="8008951" y="6269574"/>
                    <a:pt x="8012939" y="6275204"/>
                  </a:cubicBezTo>
                  <a:cubicBezTo>
                    <a:pt x="8024369" y="6269488"/>
                    <a:pt x="8024877" y="6265933"/>
                    <a:pt x="8038339" y="6269743"/>
                  </a:cubicBezTo>
                  <a:cubicBezTo>
                    <a:pt x="8048753" y="6272663"/>
                    <a:pt x="8054087" y="6282443"/>
                    <a:pt x="8065136" y="6282443"/>
                  </a:cubicBezTo>
                  <a:cubicBezTo>
                    <a:pt x="8061881" y="6275679"/>
                    <a:pt x="8060312" y="6268227"/>
                    <a:pt x="8060564" y="6260725"/>
                  </a:cubicBezTo>
                  <a:cubicBezTo>
                    <a:pt x="8070343" y="6262376"/>
                    <a:pt x="8079232" y="6266821"/>
                    <a:pt x="8088757" y="6262249"/>
                  </a:cubicBezTo>
                  <a:cubicBezTo>
                    <a:pt x="8075295" y="6236849"/>
                    <a:pt x="8099933" y="6244469"/>
                    <a:pt x="8114157" y="6239135"/>
                  </a:cubicBezTo>
                  <a:cubicBezTo>
                    <a:pt x="8111364" y="6226435"/>
                    <a:pt x="8120762" y="6230118"/>
                    <a:pt x="8124317" y="6222752"/>
                  </a:cubicBezTo>
                  <a:cubicBezTo>
                    <a:pt x="8127873" y="6215387"/>
                    <a:pt x="8125968" y="6210052"/>
                    <a:pt x="8128762" y="6204719"/>
                  </a:cubicBezTo>
                  <a:cubicBezTo>
                    <a:pt x="8133715" y="6194686"/>
                    <a:pt x="8150225" y="6190749"/>
                    <a:pt x="8134477" y="6181097"/>
                  </a:cubicBezTo>
                  <a:cubicBezTo>
                    <a:pt x="8128762" y="6177540"/>
                    <a:pt x="8111363" y="6181859"/>
                    <a:pt x="8105648" y="6183002"/>
                  </a:cubicBezTo>
                  <a:cubicBezTo>
                    <a:pt x="8048371" y="6193924"/>
                    <a:pt x="7998206" y="6210307"/>
                    <a:pt x="7937881" y="6204592"/>
                  </a:cubicBezTo>
                  <a:cubicBezTo>
                    <a:pt x="7923784" y="6203196"/>
                    <a:pt x="7889874" y="6200021"/>
                    <a:pt x="7891145" y="6181224"/>
                  </a:cubicBezTo>
                  <a:cubicBezTo>
                    <a:pt x="7891907" y="6167762"/>
                    <a:pt x="7927848" y="6148839"/>
                    <a:pt x="7911211" y="6133091"/>
                  </a:cubicBezTo>
                  <a:cubicBezTo>
                    <a:pt x="7901051" y="6123312"/>
                    <a:pt x="7868793" y="6141981"/>
                    <a:pt x="7854442" y="6135631"/>
                  </a:cubicBezTo>
                  <a:cubicBezTo>
                    <a:pt x="7834249" y="6126741"/>
                    <a:pt x="7827264" y="6103754"/>
                    <a:pt x="7802118" y="6095373"/>
                  </a:cubicBezTo>
                  <a:cubicBezTo>
                    <a:pt x="7812151" y="6081656"/>
                    <a:pt x="7825360" y="6104136"/>
                    <a:pt x="7836281" y="6104898"/>
                  </a:cubicBezTo>
                  <a:cubicBezTo>
                    <a:pt x="7839711" y="6104898"/>
                    <a:pt x="7843139" y="6099564"/>
                    <a:pt x="7850632" y="6100453"/>
                  </a:cubicBezTo>
                  <a:cubicBezTo>
                    <a:pt x="7858126" y="6101343"/>
                    <a:pt x="7865491" y="6108835"/>
                    <a:pt x="7873874" y="6110105"/>
                  </a:cubicBezTo>
                  <a:cubicBezTo>
                    <a:pt x="7874890" y="6101723"/>
                    <a:pt x="7872350" y="6093341"/>
                    <a:pt x="7873112" y="6084705"/>
                  </a:cubicBezTo>
                  <a:cubicBezTo>
                    <a:pt x="7888987" y="6086229"/>
                    <a:pt x="7898512" y="6091309"/>
                    <a:pt x="7903718" y="6074164"/>
                  </a:cubicBezTo>
                  <a:cubicBezTo>
                    <a:pt x="7915275" y="6076831"/>
                    <a:pt x="7923276" y="6086864"/>
                    <a:pt x="7934579" y="6087880"/>
                  </a:cubicBezTo>
                  <a:cubicBezTo>
                    <a:pt x="7934579" y="6085467"/>
                    <a:pt x="7936865" y="6080641"/>
                    <a:pt x="7936485" y="6077339"/>
                  </a:cubicBezTo>
                  <a:cubicBezTo>
                    <a:pt x="7938737" y="6077316"/>
                    <a:pt x="7940975" y="6077703"/>
                    <a:pt x="7943089" y="6078482"/>
                  </a:cubicBezTo>
                  <a:lnTo>
                    <a:pt x="7940549" y="6149729"/>
                  </a:lnTo>
                  <a:lnTo>
                    <a:pt x="8042149" y="6149729"/>
                  </a:lnTo>
                  <a:cubicBezTo>
                    <a:pt x="8042149" y="6149729"/>
                    <a:pt x="8042149" y="6145538"/>
                    <a:pt x="8042149" y="6137791"/>
                  </a:cubicBezTo>
                  <a:cubicBezTo>
                    <a:pt x="8046467" y="6141728"/>
                    <a:pt x="8049895" y="6148459"/>
                    <a:pt x="8054849" y="6149856"/>
                  </a:cubicBezTo>
                  <a:cubicBezTo>
                    <a:pt x="8062215" y="6152015"/>
                    <a:pt x="8065263" y="6146427"/>
                    <a:pt x="8068945" y="6146935"/>
                  </a:cubicBezTo>
                  <a:cubicBezTo>
                    <a:pt x="8082407" y="6148714"/>
                    <a:pt x="8097775" y="6161794"/>
                    <a:pt x="8105521" y="6142491"/>
                  </a:cubicBezTo>
                  <a:cubicBezTo>
                    <a:pt x="8117047" y="6149324"/>
                    <a:pt x="8131683" y="6147830"/>
                    <a:pt x="8141590" y="6138808"/>
                  </a:cubicBezTo>
                  <a:cubicBezTo>
                    <a:pt x="8148702" y="6129664"/>
                    <a:pt x="8143368" y="6118107"/>
                    <a:pt x="8154290" y="6112138"/>
                  </a:cubicBezTo>
                  <a:cubicBezTo>
                    <a:pt x="8162545" y="6107820"/>
                    <a:pt x="8184135" y="6112138"/>
                    <a:pt x="8193533" y="6111376"/>
                  </a:cubicBezTo>
                  <a:cubicBezTo>
                    <a:pt x="8191502" y="6104519"/>
                    <a:pt x="8189850" y="6097152"/>
                    <a:pt x="8188327" y="6090040"/>
                  </a:cubicBezTo>
                  <a:cubicBezTo>
                    <a:pt x="8219949" y="6094994"/>
                    <a:pt x="8160641" y="6037971"/>
                    <a:pt x="8150227" y="6032128"/>
                  </a:cubicBezTo>
                  <a:cubicBezTo>
                    <a:pt x="8123602" y="6018511"/>
                    <a:pt x="8094883" y="6009453"/>
                    <a:pt x="8065263" y="6005332"/>
                  </a:cubicBezTo>
                  <a:cubicBezTo>
                    <a:pt x="8057390" y="6003808"/>
                    <a:pt x="8049261" y="6002665"/>
                    <a:pt x="8041007" y="6001522"/>
                  </a:cubicBezTo>
                  <a:cubicBezTo>
                    <a:pt x="8041007" y="5969010"/>
                    <a:pt x="8041007" y="5932561"/>
                    <a:pt x="8041007" y="5893826"/>
                  </a:cubicBezTo>
                  <a:lnTo>
                    <a:pt x="8042912" y="5893826"/>
                  </a:lnTo>
                  <a:cubicBezTo>
                    <a:pt x="8043094" y="5895901"/>
                    <a:pt x="8043520" y="5897947"/>
                    <a:pt x="8044182" y="5899922"/>
                  </a:cubicBezTo>
                  <a:cubicBezTo>
                    <a:pt x="8050010" y="5910227"/>
                    <a:pt x="8058882" y="5918477"/>
                    <a:pt x="8069582" y="5923544"/>
                  </a:cubicBezTo>
                  <a:cubicBezTo>
                    <a:pt x="8071868" y="5924559"/>
                    <a:pt x="8075805" y="5928243"/>
                    <a:pt x="8078472" y="5929513"/>
                  </a:cubicBezTo>
                  <a:cubicBezTo>
                    <a:pt x="8081139" y="5930783"/>
                    <a:pt x="8085203" y="5926465"/>
                    <a:pt x="8086727" y="5927100"/>
                  </a:cubicBezTo>
                  <a:cubicBezTo>
                    <a:pt x="8093839" y="5930021"/>
                    <a:pt x="8099427" y="5937640"/>
                    <a:pt x="8106794" y="5942466"/>
                  </a:cubicBezTo>
                  <a:cubicBezTo>
                    <a:pt x="8119494" y="5950213"/>
                    <a:pt x="8124700" y="5947420"/>
                    <a:pt x="8137400" y="5958722"/>
                  </a:cubicBezTo>
                  <a:cubicBezTo>
                    <a:pt x="8142226" y="5954658"/>
                    <a:pt x="8148576" y="5944879"/>
                    <a:pt x="8154926" y="5943737"/>
                  </a:cubicBezTo>
                  <a:cubicBezTo>
                    <a:pt x="8158990" y="5942975"/>
                    <a:pt x="8161658" y="5948308"/>
                    <a:pt x="8164959" y="5948054"/>
                  </a:cubicBezTo>
                  <a:cubicBezTo>
                    <a:pt x="8165975" y="5948054"/>
                    <a:pt x="8177659" y="5949325"/>
                    <a:pt x="8179437" y="5949451"/>
                  </a:cubicBezTo>
                  <a:cubicBezTo>
                    <a:pt x="8183628" y="5949451"/>
                    <a:pt x="8183755" y="5944625"/>
                    <a:pt x="8192137" y="5947419"/>
                  </a:cubicBezTo>
                  <a:cubicBezTo>
                    <a:pt x="8197598" y="5949324"/>
                    <a:pt x="8199122" y="5961643"/>
                    <a:pt x="8206234" y="5963675"/>
                  </a:cubicBezTo>
                  <a:cubicBezTo>
                    <a:pt x="8215378" y="5966215"/>
                    <a:pt x="8234555" y="5942339"/>
                    <a:pt x="8237984" y="5967104"/>
                  </a:cubicBezTo>
                  <a:cubicBezTo>
                    <a:pt x="8240270" y="5983233"/>
                    <a:pt x="8212584" y="5984884"/>
                    <a:pt x="8201408" y="5992504"/>
                  </a:cubicBezTo>
                  <a:cubicBezTo>
                    <a:pt x="8205345" y="6013459"/>
                    <a:pt x="8234047" y="6003553"/>
                    <a:pt x="8246493" y="6019682"/>
                  </a:cubicBezTo>
                  <a:cubicBezTo>
                    <a:pt x="8253350" y="6028445"/>
                    <a:pt x="8245477" y="6034287"/>
                    <a:pt x="8259193" y="6034669"/>
                  </a:cubicBezTo>
                  <a:cubicBezTo>
                    <a:pt x="8263637" y="6034669"/>
                    <a:pt x="8263257" y="6025144"/>
                    <a:pt x="8267829" y="6024635"/>
                  </a:cubicBezTo>
                  <a:cubicBezTo>
                    <a:pt x="8272400" y="6024127"/>
                    <a:pt x="8280529" y="6031112"/>
                    <a:pt x="8284593" y="6032763"/>
                  </a:cubicBezTo>
                  <a:cubicBezTo>
                    <a:pt x="8289037" y="6017015"/>
                    <a:pt x="8289419" y="6014094"/>
                    <a:pt x="8301865" y="6007363"/>
                  </a:cubicBezTo>
                  <a:cubicBezTo>
                    <a:pt x="8314310" y="6000632"/>
                    <a:pt x="8320280" y="6002410"/>
                    <a:pt x="8320280" y="5983614"/>
                  </a:cubicBezTo>
                  <a:cubicBezTo>
                    <a:pt x="8325840" y="5986720"/>
                    <a:pt x="8332334" y="5987712"/>
                    <a:pt x="8338568" y="5986408"/>
                  </a:cubicBezTo>
                  <a:cubicBezTo>
                    <a:pt x="8335138" y="6009268"/>
                    <a:pt x="8321169" y="6010793"/>
                    <a:pt x="8322693" y="6035811"/>
                  </a:cubicBezTo>
                  <a:cubicBezTo>
                    <a:pt x="8331329" y="6035811"/>
                    <a:pt x="8344918" y="6044193"/>
                    <a:pt x="8351395" y="6043431"/>
                  </a:cubicBezTo>
                  <a:cubicBezTo>
                    <a:pt x="8360793" y="6042542"/>
                    <a:pt x="8357745" y="6033652"/>
                    <a:pt x="8365492" y="6029461"/>
                  </a:cubicBezTo>
                  <a:cubicBezTo>
                    <a:pt x="8370572" y="6026794"/>
                    <a:pt x="8378192" y="6033271"/>
                    <a:pt x="8385049" y="6027810"/>
                  </a:cubicBezTo>
                  <a:cubicBezTo>
                    <a:pt x="8391907" y="6022349"/>
                    <a:pt x="8389368" y="6014094"/>
                    <a:pt x="8394956" y="6009141"/>
                  </a:cubicBezTo>
                  <a:cubicBezTo>
                    <a:pt x="8396861" y="6007617"/>
                    <a:pt x="8403465" y="6009141"/>
                    <a:pt x="8406386" y="6007617"/>
                  </a:cubicBezTo>
                  <a:cubicBezTo>
                    <a:pt x="8412482" y="6003426"/>
                    <a:pt x="8415276" y="5996187"/>
                    <a:pt x="8420610" y="5990980"/>
                  </a:cubicBezTo>
                  <a:cubicBezTo>
                    <a:pt x="8431151" y="6000251"/>
                    <a:pt x="8431405" y="5989456"/>
                    <a:pt x="8438644" y="5984757"/>
                  </a:cubicBezTo>
                  <a:cubicBezTo>
                    <a:pt x="8441692" y="5982725"/>
                    <a:pt x="8442835" y="5977010"/>
                    <a:pt x="8445756" y="5974597"/>
                  </a:cubicBezTo>
                  <a:cubicBezTo>
                    <a:pt x="8448677" y="5972184"/>
                    <a:pt x="8452995" y="5976121"/>
                    <a:pt x="8454899" y="5974597"/>
                  </a:cubicBezTo>
                  <a:cubicBezTo>
                    <a:pt x="8456804" y="5973074"/>
                    <a:pt x="8462266" y="5965200"/>
                    <a:pt x="8465694" y="5963549"/>
                  </a:cubicBezTo>
                  <a:cubicBezTo>
                    <a:pt x="8469123" y="5961898"/>
                    <a:pt x="8473822" y="5966596"/>
                    <a:pt x="8474965" y="5965453"/>
                  </a:cubicBezTo>
                  <a:cubicBezTo>
                    <a:pt x="8481039" y="5960417"/>
                    <a:pt x="8483987" y="5952539"/>
                    <a:pt x="8482712" y="5944752"/>
                  </a:cubicBezTo>
                  <a:cubicBezTo>
                    <a:pt x="8493253" y="5946403"/>
                    <a:pt x="8502905" y="5929512"/>
                    <a:pt x="8498714" y="5929131"/>
                  </a:cubicBezTo>
                  <a:cubicBezTo>
                    <a:pt x="8510144" y="5930147"/>
                    <a:pt x="8519288" y="5922654"/>
                    <a:pt x="8529067" y="5923416"/>
                  </a:cubicBezTo>
                  <a:cubicBezTo>
                    <a:pt x="8535417" y="5923416"/>
                    <a:pt x="8538338" y="5934338"/>
                    <a:pt x="8547482" y="5929131"/>
                  </a:cubicBezTo>
                  <a:cubicBezTo>
                    <a:pt x="8555356" y="5950975"/>
                    <a:pt x="8566405" y="5938783"/>
                    <a:pt x="8566278" y="5921765"/>
                  </a:cubicBezTo>
                  <a:cubicBezTo>
                    <a:pt x="8596377" y="5934465"/>
                    <a:pt x="8599425" y="5912875"/>
                    <a:pt x="8606791" y="5889507"/>
                  </a:cubicBezTo>
                  <a:cubicBezTo>
                    <a:pt x="8618729" y="5887856"/>
                    <a:pt x="8644891" y="5900810"/>
                    <a:pt x="8642605" y="5881760"/>
                  </a:cubicBezTo>
                  <a:cubicBezTo>
                    <a:pt x="8641843" y="5876681"/>
                    <a:pt x="8633461" y="5869060"/>
                    <a:pt x="8629905" y="5865885"/>
                  </a:cubicBezTo>
                  <a:cubicBezTo>
                    <a:pt x="8636763" y="5859535"/>
                    <a:pt x="8639303" y="5850138"/>
                    <a:pt x="8645272" y="5843533"/>
                  </a:cubicBezTo>
                  <a:cubicBezTo>
                    <a:pt x="8657972" y="5864488"/>
                    <a:pt x="8671942" y="5836929"/>
                    <a:pt x="8673085" y="5823975"/>
                  </a:cubicBezTo>
                  <a:cubicBezTo>
                    <a:pt x="8678928" y="5825245"/>
                    <a:pt x="8683118" y="5832865"/>
                    <a:pt x="8687563" y="5833881"/>
                  </a:cubicBezTo>
                  <a:cubicBezTo>
                    <a:pt x="8697850" y="5836294"/>
                    <a:pt x="8702042" y="5828547"/>
                    <a:pt x="8711058" y="5829182"/>
                  </a:cubicBezTo>
                  <a:cubicBezTo>
                    <a:pt x="8720075" y="5829818"/>
                    <a:pt x="8723758" y="5837310"/>
                    <a:pt x="8734299" y="5836167"/>
                  </a:cubicBezTo>
                  <a:cubicBezTo>
                    <a:pt x="8729981" y="5809497"/>
                    <a:pt x="8767955" y="5795273"/>
                    <a:pt x="8783321" y="5776985"/>
                  </a:cubicBezTo>
                  <a:lnTo>
                    <a:pt x="8784718" y="5781811"/>
                  </a:lnTo>
                  <a:cubicBezTo>
                    <a:pt x="8790891" y="5780803"/>
                    <a:pt x="8796168" y="5776810"/>
                    <a:pt x="8798815" y="5771143"/>
                  </a:cubicBezTo>
                  <a:cubicBezTo>
                    <a:pt x="8803418" y="5772550"/>
                    <a:pt x="8807882" y="5774378"/>
                    <a:pt x="8812150" y="5776604"/>
                  </a:cubicBezTo>
                  <a:cubicBezTo>
                    <a:pt x="8818925" y="5781165"/>
                    <a:pt x="8825454" y="5786083"/>
                    <a:pt x="8831707" y="5791336"/>
                  </a:cubicBezTo>
                  <a:cubicBezTo>
                    <a:pt x="8833739" y="5793876"/>
                    <a:pt x="8833739" y="5799972"/>
                    <a:pt x="8834628" y="5804036"/>
                  </a:cubicBezTo>
                  <a:lnTo>
                    <a:pt x="8832088" y="5847842"/>
                  </a:lnTo>
                  <a:cubicBezTo>
                    <a:pt x="8825484" y="5844540"/>
                    <a:pt x="8822309" y="5838190"/>
                    <a:pt x="8814181" y="5835142"/>
                  </a:cubicBezTo>
                  <a:cubicBezTo>
                    <a:pt x="8796655" y="5828411"/>
                    <a:pt x="8804275" y="5842762"/>
                    <a:pt x="8793226" y="5845556"/>
                  </a:cubicBezTo>
                  <a:cubicBezTo>
                    <a:pt x="8779002" y="5849112"/>
                    <a:pt x="8780526" y="5834888"/>
                    <a:pt x="8767064" y="5833618"/>
                  </a:cubicBezTo>
                  <a:cubicBezTo>
                    <a:pt x="8757158" y="5832729"/>
                    <a:pt x="8750173" y="5842000"/>
                    <a:pt x="8743950" y="5846318"/>
                  </a:cubicBezTo>
                  <a:cubicBezTo>
                    <a:pt x="8743950" y="5845302"/>
                    <a:pt x="8743950" y="5844413"/>
                    <a:pt x="8743188" y="5843270"/>
                  </a:cubicBezTo>
                  <a:cubicBezTo>
                    <a:pt x="8732393" y="5842000"/>
                    <a:pt x="8724265" y="5850763"/>
                    <a:pt x="8717788" y="5859018"/>
                  </a:cubicBezTo>
                  <a:cubicBezTo>
                    <a:pt x="8726551" y="5871718"/>
                    <a:pt x="8717788" y="5883148"/>
                    <a:pt x="8739632" y="5886196"/>
                  </a:cubicBezTo>
                  <a:cubicBezTo>
                    <a:pt x="8753094" y="5888101"/>
                    <a:pt x="8770112" y="5879084"/>
                    <a:pt x="8773922" y="5898896"/>
                  </a:cubicBezTo>
                  <a:cubicBezTo>
                    <a:pt x="8763635" y="5898007"/>
                    <a:pt x="8749919" y="5898896"/>
                    <a:pt x="8759444" y="5911596"/>
                  </a:cubicBezTo>
                  <a:cubicBezTo>
                    <a:pt x="8743266" y="5919418"/>
                    <a:pt x="8729556" y="5931546"/>
                    <a:pt x="8719820" y="5946648"/>
                  </a:cubicBezTo>
                  <a:cubicBezTo>
                    <a:pt x="8728963" y="5951474"/>
                    <a:pt x="8734806" y="5958333"/>
                    <a:pt x="8743569" y="5959348"/>
                  </a:cubicBezTo>
                  <a:cubicBezTo>
                    <a:pt x="8744838" y="5959348"/>
                    <a:pt x="8747378" y="5950458"/>
                    <a:pt x="8751188" y="5950458"/>
                  </a:cubicBezTo>
                  <a:cubicBezTo>
                    <a:pt x="8758046" y="5950458"/>
                    <a:pt x="8762110" y="5960491"/>
                    <a:pt x="8766809" y="5960618"/>
                  </a:cubicBezTo>
                  <a:cubicBezTo>
                    <a:pt x="8774374" y="5958873"/>
                    <a:pt x="8781802" y="5956581"/>
                    <a:pt x="8789034" y="5953760"/>
                  </a:cubicBezTo>
                  <a:cubicBezTo>
                    <a:pt x="8798305" y="5946902"/>
                    <a:pt x="8798432" y="5943473"/>
                    <a:pt x="8803639" y="5930138"/>
                  </a:cubicBezTo>
                  <a:cubicBezTo>
                    <a:pt x="8812057" y="5931421"/>
                    <a:pt x="8820621" y="5931421"/>
                    <a:pt x="8829039" y="5930138"/>
                  </a:cubicBezTo>
                  <a:lnTo>
                    <a:pt x="8826626" y="5995162"/>
                  </a:lnTo>
                  <a:cubicBezTo>
                    <a:pt x="8822308" y="5998210"/>
                    <a:pt x="8817863" y="6001258"/>
                    <a:pt x="8813926" y="6004560"/>
                  </a:cubicBezTo>
                  <a:cubicBezTo>
                    <a:pt x="8801037" y="6016179"/>
                    <a:pt x="8788945" y="6028653"/>
                    <a:pt x="8777732" y="6041898"/>
                  </a:cubicBezTo>
                  <a:cubicBezTo>
                    <a:pt x="8769731" y="6050661"/>
                    <a:pt x="8761095" y="6067298"/>
                    <a:pt x="8750173" y="6071362"/>
                  </a:cubicBezTo>
                  <a:cubicBezTo>
                    <a:pt x="8743823" y="6073393"/>
                    <a:pt x="8712073" y="6058662"/>
                    <a:pt x="8730107" y="6089523"/>
                  </a:cubicBezTo>
                  <a:cubicBezTo>
                    <a:pt x="8733789" y="6096127"/>
                    <a:pt x="8749030" y="6104636"/>
                    <a:pt x="8755507" y="6113017"/>
                  </a:cubicBezTo>
                  <a:cubicBezTo>
                    <a:pt x="8755507" y="6111493"/>
                    <a:pt x="8755507" y="6109969"/>
                    <a:pt x="8755507" y="6108573"/>
                  </a:cubicBezTo>
                  <a:cubicBezTo>
                    <a:pt x="8764524" y="6120511"/>
                    <a:pt x="8778748" y="6110478"/>
                    <a:pt x="8790939" y="6109842"/>
                  </a:cubicBezTo>
                  <a:cubicBezTo>
                    <a:pt x="8803131" y="6109207"/>
                    <a:pt x="8825230" y="6118732"/>
                    <a:pt x="8819387" y="6095111"/>
                  </a:cubicBezTo>
                  <a:cubicBezTo>
                    <a:pt x="8820565" y="6095548"/>
                    <a:pt x="8821813" y="6095763"/>
                    <a:pt x="8823070" y="6095745"/>
                  </a:cubicBezTo>
                  <a:lnTo>
                    <a:pt x="8815704" y="6295263"/>
                  </a:lnTo>
                  <a:cubicBezTo>
                    <a:pt x="8803399" y="6299182"/>
                    <a:pt x="8790509" y="6300943"/>
                    <a:pt x="8777604" y="6300469"/>
                  </a:cubicBezTo>
                  <a:cubicBezTo>
                    <a:pt x="8768714" y="6299200"/>
                    <a:pt x="8754363" y="6287769"/>
                    <a:pt x="8747632" y="6290690"/>
                  </a:cubicBezTo>
                  <a:cubicBezTo>
                    <a:pt x="8740901" y="6293611"/>
                    <a:pt x="8741663" y="6315201"/>
                    <a:pt x="8744076" y="6321805"/>
                  </a:cubicBezTo>
                  <a:cubicBezTo>
                    <a:pt x="8749936" y="6332085"/>
                    <a:pt x="8758799" y="6340327"/>
                    <a:pt x="8769476" y="6345427"/>
                  </a:cubicBezTo>
                  <a:cubicBezTo>
                    <a:pt x="8771761" y="6346570"/>
                    <a:pt x="8775698" y="6350126"/>
                    <a:pt x="8778366" y="6351396"/>
                  </a:cubicBezTo>
                  <a:cubicBezTo>
                    <a:pt x="8781033" y="6352665"/>
                    <a:pt x="8785097" y="6348348"/>
                    <a:pt x="8786621" y="6348983"/>
                  </a:cubicBezTo>
                  <a:cubicBezTo>
                    <a:pt x="8793733" y="6351903"/>
                    <a:pt x="8799321" y="6359524"/>
                    <a:pt x="8806687" y="6364350"/>
                  </a:cubicBezTo>
                  <a:cubicBezTo>
                    <a:pt x="8808768" y="6365635"/>
                    <a:pt x="8810932" y="6366781"/>
                    <a:pt x="8813164" y="6367779"/>
                  </a:cubicBezTo>
                  <a:lnTo>
                    <a:pt x="8804021" y="6617842"/>
                  </a:lnTo>
                  <a:lnTo>
                    <a:pt x="8905621" y="6617842"/>
                  </a:lnTo>
                  <a:cubicBezTo>
                    <a:pt x="8905621" y="6617842"/>
                    <a:pt x="8905621" y="6536689"/>
                    <a:pt x="8905621" y="6422516"/>
                  </a:cubicBezTo>
                  <a:cubicBezTo>
                    <a:pt x="8914638" y="6433311"/>
                    <a:pt x="8936736" y="6428359"/>
                    <a:pt x="8947277" y="6442074"/>
                  </a:cubicBezTo>
                  <a:cubicBezTo>
                    <a:pt x="8954135" y="6450837"/>
                    <a:pt x="8946261" y="6456679"/>
                    <a:pt x="8959977" y="6457060"/>
                  </a:cubicBezTo>
                  <a:cubicBezTo>
                    <a:pt x="8964295" y="6457060"/>
                    <a:pt x="8963914" y="6447535"/>
                    <a:pt x="8968486" y="6447153"/>
                  </a:cubicBezTo>
                  <a:cubicBezTo>
                    <a:pt x="8973058" y="6446772"/>
                    <a:pt x="8981186" y="6453631"/>
                    <a:pt x="8985250" y="6455155"/>
                  </a:cubicBezTo>
                  <a:cubicBezTo>
                    <a:pt x="8989695" y="6439407"/>
                    <a:pt x="8990076" y="6436486"/>
                    <a:pt x="9002522" y="6429755"/>
                  </a:cubicBezTo>
                  <a:cubicBezTo>
                    <a:pt x="9014968" y="6423022"/>
                    <a:pt x="9020937" y="6424801"/>
                    <a:pt x="9020937" y="6406006"/>
                  </a:cubicBezTo>
                  <a:cubicBezTo>
                    <a:pt x="9026497" y="6409111"/>
                    <a:pt x="9032991" y="6410103"/>
                    <a:pt x="9039225" y="6408799"/>
                  </a:cubicBezTo>
                  <a:cubicBezTo>
                    <a:pt x="9035796" y="6431659"/>
                    <a:pt x="9021826" y="6433183"/>
                    <a:pt x="9023350" y="6458202"/>
                  </a:cubicBezTo>
                  <a:cubicBezTo>
                    <a:pt x="9031986" y="6458202"/>
                    <a:pt x="9045575" y="6466584"/>
                    <a:pt x="9052052" y="6465822"/>
                  </a:cubicBezTo>
                  <a:cubicBezTo>
                    <a:pt x="9061450" y="6464933"/>
                    <a:pt x="9058402" y="6456043"/>
                    <a:pt x="9066276" y="6451852"/>
                  </a:cubicBezTo>
                  <a:cubicBezTo>
                    <a:pt x="9071229" y="6449185"/>
                    <a:pt x="9078976" y="6455662"/>
                    <a:pt x="9085707" y="6450201"/>
                  </a:cubicBezTo>
                  <a:cubicBezTo>
                    <a:pt x="9092439" y="6444740"/>
                    <a:pt x="9090026" y="6436485"/>
                    <a:pt x="9095614" y="6431533"/>
                  </a:cubicBezTo>
                  <a:cubicBezTo>
                    <a:pt x="9097519" y="6430009"/>
                    <a:pt x="9104123" y="6431533"/>
                    <a:pt x="9107044" y="6430009"/>
                  </a:cubicBezTo>
                  <a:cubicBezTo>
                    <a:pt x="9113140" y="6425818"/>
                    <a:pt x="9115934" y="6418578"/>
                    <a:pt x="9121268" y="6413372"/>
                  </a:cubicBezTo>
                  <a:cubicBezTo>
                    <a:pt x="9131809" y="6422643"/>
                    <a:pt x="9132063" y="6411848"/>
                    <a:pt x="9139302" y="6407149"/>
                  </a:cubicBezTo>
                  <a:cubicBezTo>
                    <a:pt x="9142350" y="6405117"/>
                    <a:pt x="9143493" y="6399402"/>
                    <a:pt x="9146414" y="6396989"/>
                  </a:cubicBezTo>
                  <a:cubicBezTo>
                    <a:pt x="9149335" y="6394576"/>
                    <a:pt x="9153653" y="6398513"/>
                    <a:pt x="9155557" y="6396989"/>
                  </a:cubicBezTo>
                  <a:cubicBezTo>
                    <a:pt x="9157462" y="6395465"/>
                    <a:pt x="9162924" y="6387591"/>
                    <a:pt x="9166352" y="6385940"/>
                  </a:cubicBezTo>
                  <a:cubicBezTo>
                    <a:pt x="9169781" y="6384289"/>
                    <a:pt x="9174480" y="6388988"/>
                    <a:pt x="9175623" y="6387845"/>
                  </a:cubicBezTo>
                  <a:cubicBezTo>
                    <a:pt x="9181697" y="6382809"/>
                    <a:pt x="9184645" y="6374931"/>
                    <a:pt x="9183370" y="6367144"/>
                  </a:cubicBezTo>
                  <a:cubicBezTo>
                    <a:pt x="9193911" y="6368795"/>
                    <a:pt x="9203563" y="6351904"/>
                    <a:pt x="9199372" y="6351524"/>
                  </a:cubicBezTo>
                  <a:cubicBezTo>
                    <a:pt x="9210802" y="6352540"/>
                    <a:pt x="9219946" y="6345047"/>
                    <a:pt x="9229725" y="6345809"/>
                  </a:cubicBezTo>
                  <a:cubicBezTo>
                    <a:pt x="9236075" y="6345809"/>
                    <a:pt x="9238996" y="6356730"/>
                    <a:pt x="9248140" y="6351524"/>
                  </a:cubicBezTo>
                  <a:cubicBezTo>
                    <a:pt x="9256014" y="6373367"/>
                    <a:pt x="9267063" y="6361176"/>
                    <a:pt x="9266936" y="6344157"/>
                  </a:cubicBezTo>
                  <a:cubicBezTo>
                    <a:pt x="9297035" y="6356857"/>
                    <a:pt x="9300083" y="6335267"/>
                    <a:pt x="9307449" y="6311900"/>
                  </a:cubicBezTo>
                  <a:cubicBezTo>
                    <a:pt x="9319387" y="6310376"/>
                    <a:pt x="9345549" y="6323203"/>
                    <a:pt x="9343263" y="6304153"/>
                  </a:cubicBezTo>
                  <a:cubicBezTo>
                    <a:pt x="9342501" y="6299073"/>
                    <a:pt x="9334119" y="6291453"/>
                    <a:pt x="9330563" y="6288278"/>
                  </a:cubicBezTo>
                  <a:cubicBezTo>
                    <a:pt x="9337421" y="6281928"/>
                    <a:pt x="9339961" y="6272530"/>
                    <a:pt x="9345930" y="6265926"/>
                  </a:cubicBezTo>
                  <a:cubicBezTo>
                    <a:pt x="9358630" y="6286881"/>
                    <a:pt x="9372600" y="6259449"/>
                    <a:pt x="9373743" y="6246368"/>
                  </a:cubicBezTo>
                  <a:cubicBezTo>
                    <a:pt x="9379586" y="6247638"/>
                    <a:pt x="9383776" y="6255258"/>
                    <a:pt x="9388221" y="6256274"/>
                  </a:cubicBezTo>
                  <a:cubicBezTo>
                    <a:pt x="9398508" y="6258687"/>
                    <a:pt x="9402700" y="6250941"/>
                    <a:pt x="9411716" y="6251575"/>
                  </a:cubicBezTo>
                  <a:cubicBezTo>
                    <a:pt x="9420733" y="6252211"/>
                    <a:pt x="9424416" y="6259704"/>
                    <a:pt x="9434957" y="6258560"/>
                  </a:cubicBezTo>
                  <a:cubicBezTo>
                    <a:pt x="9430639" y="6231891"/>
                    <a:pt x="9468739" y="6217667"/>
                    <a:pt x="9483979" y="6199379"/>
                  </a:cubicBezTo>
                  <a:lnTo>
                    <a:pt x="9485376" y="6204205"/>
                  </a:lnTo>
                  <a:cubicBezTo>
                    <a:pt x="9499981" y="6202554"/>
                    <a:pt x="9499727" y="6185028"/>
                    <a:pt x="9511919" y="6180710"/>
                  </a:cubicBezTo>
                  <a:cubicBezTo>
                    <a:pt x="9520682" y="6177662"/>
                    <a:pt x="9535541" y="6198998"/>
                    <a:pt x="9533255" y="6168010"/>
                  </a:cubicBezTo>
                  <a:lnTo>
                    <a:pt x="9537319" y="6170296"/>
                  </a:lnTo>
                  <a:lnTo>
                    <a:pt x="9532875" y="6293359"/>
                  </a:lnTo>
                  <a:lnTo>
                    <a:pt x="9533510" y="6293359"/>
                  </a:lnTo>
                  <a:lnTo>
                    <a:pt x="9506204" y="7035674"/>
                  </a:lnTo>
                  <a:lnTo>
                    <a:pt x="9607804" y="7035674"/>
                  </a:lnTo>
                  <a:cubicBezTo>
                    <a:pt x="9607804" y="7035674"/>
                    <a:pt x="9606153" y="6562219"/>
                    <a:pt x="9606407" y="6293359"/>
                  </a:cubicBezTo>
                  <a:lnTo>
                    <a:pt x="9634475" y="6293359"/>
                  </a:lnTo>
                  <a:cubicBezTo>
                    <a:pt x="9634475" y="6293359"/>
                    <a:pt x="9634475" y="6264403"/>
                    <a:pt x="9634475" y="6217159"/>
                  </a:cubicBezTo>
                  <a:cubicBezTo>
                    <a:pt x="9636083" y="6218382"/>
                    <a:pt x="9637887" y="6219327"/>
                    <a:pt x="9639808" y="6219953"/>
                  </a:cubicBezTo>
                  <a:cubicBezTo>
                    <a:pt x="9650603" y="6222620"/>
                    <a:pt x="9650857" y="6215634"/>
                    <a:pt x="9656065" y="6205221"/>
                  </a:cubicBezTo>
                  <a:cubicBezTo>
                    <a:pt x="9671558" y="6206745"/>
                    <a:pt x="9672575" y="6229224"/>
                    <a:pt x="9684640" y="6235701"/>
                  </a:cubicBezTo>
                  <a:cubicBezTo>
                    <a:pt x="9691244" y="6239131"/>
                    <a:pt x="9700769" y="6234177"/>
                    <a:pt x="9706103" y="6239003"/>
                  </a:cubicBezTo>
                  <a:cubicBezTo>
                    <a:pt x="9711437" y="6243829"/>
                    <a:pt x="9704325" y="6257799"/>
                    <a:pt x="9709786" y="6264403"/>
                  </a:cubicBezTo>
                  <a:cubicBezTo>
                    <a:pt x="9715247" y="6271008"/>
                    <a:pt x="9716517" y="6265673"/>
                    <a:pt x="9723629" y="6268086"/>
                  </a:cubicBezTo>
                  <a:cubicBezTo>
                    <a:pt x="9730741" y="6270499"/>
                    <a:pt x="9731884" y="6261863"/>
                    <a:pt x="9737726" y="6265927"/>
                  </a:cubicBezTo>
                  <a:cubicBezTo>
                    <a:pt x="9743567" y="6269991"/>
                    <a:pt x="9738488" y="6282437"/>
                    <a:pt x="9742298" y="6287009"/>
                  </a:cubicBezTo>
                  <a:cubicBezTo>
                    <a:pt x="9750299" y="6296534"/>
                    <a:pt x="9750171" y="6290057"/>
                    <a:pt x="9762110" y="6285612"/>
                  </a:cubicBezTo>
                  <a:cubicBezTo>
                    <a:pt x="9766046" y="6292851"/>
                    <a:pt x="9767443" y="6312028"/>
                    <a:pt x="9773666" y="6316600"/>
                  </a:cubicBezTo>
                  <a:cubicBezTo>
                    <a:pt x="9776714" y="6319013"/>
                    <a:pt x="9781413" y="6315076"/>
                    <a:pt x="9784588" y="6316600"/>
                  </a:cubicBezTo>
                  <a:cubicBezTo>
                    <a:pt x="9793280" y="6321661"/>
                    <a:pt x="9803240" y="6324129"/>
                    <a:pt x="9813290" y="6323712"/>
                  </a:cubicBezTo>
                  <a:cubicBezTo>
                    <a:pt x="9807308" y="6315719"/>
                    <a:pt x="9802989" y="6306607"/>
                    <a:pt x="9800590" y="6296915"/>
                  </a:cubicBezTo>
                  <a:cubicBezTo>
                    <a:pt x="9816084" y="6298439"/>
                    <a:pt x="9823577" y="6295010"/>
                    <a:pt x="9821164" y="6278754"/>
                  </a:cubicBezTo>
                  <a:cubicBezTo>
                    <a:pt x="9832975" y="6280913"/>
                    <a:pt x="9839198" y="6294375"/>
                    <a:pt x="9851009" y="6296661"/>
                  </a:cubicBezTo>
                  <a:cubicBezTo>
                    <a:pt x="9851898" y="6293994"/>
                    <a:pt x="9854438" y="6290819"/>
                    <a:pt x="9854946" y="6289168"/>
                  </a:cubicBezTo>
                  <a:cubicBezTo>
                    <a:pt x="9865360" y="6294374"/>
                    <a:pt x="9872218" y="6304535"/>
                    <a:pt x="9883902" y="6307964"/>
                  </a:cubicBezTo>
                  <a:cubicBezTo>
                    <a:pt x="9883140" y="6322060"/>
                    <a:pt x="9896602" y="6338697"/>
                    <a:pt x="9910826" y="6331205"/>
                  </a:cubicBezTo>
                  <a:cubicBezTo>
                    <a:pt x="9906762" y="6343905"/>
                    <a:pt x="9912096" y="6356605"/>
                    <a:pt x="9927336" y="6356605"/>
                  </a:cubicBezTo>
                  <a:cubicBezTo>
                    <a:pt x="9926320" y="6368289"/>
                    <a:pt x="9929622" y="6370448"/>
                    <a:pt x="9935210" y="6377814"/>
                  </a:cubicBezTo>
                  <a:cubicBezTo>
                    <a:pt x="9936988" y="6380227"/>
                    <a:pt x="9944608" y="6380354"/>
                    <a:pt x="9947910" y="6383402"/>
                  </a:cubicBezTo>
                  <a:cubicBezTo>
                    <a:pt x="9951212" y="6386449"/>
                    <a:pt x="9950703" y="6398133"/>
                    <a:pt x="9955149" y="6402197"/>
                  </a:cubicBezTo>
                  <a:cubicBezTo>
                    <a:pt x="9964039" y="6410453"/>
                    <a:pt x="9964166" y="6402959"/>
                    <a:pt x="9975088" y="6405372"/>
                  </a:cubicBezTo>
                  <a:cubicBezTo>
                    <a:pt x="9991725" y="6409182"/>
                    <a:pt x="9998075" y="6425311"/>
                    <a:pt x="10013188" y="6433185"/>
                  </a:cubicBezTo>
                  <a:cubicBezTo>
                    <a:pt x="10017008" y="6426973"/>
                    <a:pt x="10019192" y="6419895"/>
                    <a:pt x="10019538" y="6412611"/>
                  </a:cubicBezTo>
                  <a:cubicBezTo>
                    <a:pt x="10024999" y="6415072"/>
                    <a:pt x="10030951" y="6416245"/>
                    <a:pt x="10036937" y="6416041"/>
                  </a:cubicBezTo>
                  <a:cubicBezTo>
                    <a:pt x="10035844" y="6405334"/>
                    <a:pt x="10036792" y="6394517"/>
                    <a:pt x="10039731" y="6384164"/>
                  </a:cubicBezTo>
                  <a:cubicBezTo>
                    <a:pt x="10057384" y="6388735"/>
                    <a:pt x="10094975" y="6395847"/>
                    <a:pt x="10108184" y="6384164"/>
                  </a:cubicBezTo>
                  <a:cubicBezTo>
                    <a:pt x="10114280" y="6379083"/>
                    <a:pt x="10106533" y="6373622"/>
                    <a:pt x="10117074" y="6368796"/>
                  </a:cubicBezTo>
                  <a:cubicBezTo>
                    <a:pt x="10120122" y="6367399"/>
                    <a:pt x="10132568" y="6370574"/>
                    <a:pt x="10137267" y="6369940"/>
                  </a:cubicBezTo>
                  <a:cubicBezTo>
                    <a:pt x="10146529" y="6370100"/>
                    <a:pt x="10155272" y="6365680"/>
                    <a:pt x="10160636" y="6358129"/>
                  </a:cubicBezTo>
                  <a:cubicBezTo>
                    <a:pt x="10136125" y="6344794"/>
                    <a:pt x="10106661" y="6354192"/>
                    <a:pt x="10079991" y="6352160"/>
                  </a:cubicBezTo>
                  <a:cubicBezTo>
                    <a:pt x="10064751" y="6351144"/>
                    <a:pt x="10004553" y="6329681"/>
                    <a:pt x="10013570" y="6306440"/>
                  </a:cubicBezTo>
                  <a:cubicBezTo>
                    <a:pt x="10023096" y="6309324"/>
                    <a:pt x="10032878" y="6311280"/>
                    <a:pt x="10042780" y="6312283"/>
                  </a:cubicBezTo>
                  <a:cubicBezTo>
                    <a:pt x="10056496" y="6313045"/>
                    <a:pt x="10050400" y="6309870"/>
                    <a:pt x="10061322" y="6306822"/>
                  </a:cubicBezTo>
                  <a:cubicBezTo>
                    <a:pt x="10074778" y="6303261"/>
                    <a:pt x="10087873" y="6298457"/>
                    <a:pt x="10100438" y="6292471"/>
                  </a:cubicBezTo>
                  <a:cubicBezTo>
                    <a:pt x="10103342" y="6298726"/>
                    <a:pt x="10106784" y="6304718"/>
                    <a:pt x="10110725" y="6310377"/>
                  </a:cubicBezTo>
                  <a:cubicBezTo>
                    <a:pt x="10122156" y="6304662"/>
                    <a:pt x="10122663" y="6301107"/>
                    <a:pt x="10136125" y="6304916"/>
                  </a:cubicBezTo>
                  <a:cubicBezTo>
                    <a:pt x="10146412" y="6307837"/>
                    <a:pt x="10151746" y="6317616"/>
                    <a:pt x="10162795" y="6317616"/>
                  </a:cubicBezTo>
                  <a:cubicBezTo>
                    <a:pt x="10160746" y="6312446"/>
                    <a:pt x="10159215" y="6307086"/>
                    <a:pt x="10158223" y="6301614"/>
                  </a:cubicBezTo>
                  <a:cubicBezTo>
                    <a:pt x="10163197" y="6303010"/>
                    <a:pt x="10167628" y="6305890"/>
                    <a:pt x="10170923" y="6309870"/>
                  </a:cubicBezTo>
                  <a:cubicBezTo>
                    <a:pt x="10177781" y="6318633"/>
                    <a:pt x="10169907" y="6324475"/>
                    <a:pt x="10183623" y="6324856"/>
                  </a:cubicBezTo>
                  <a:cubicBezTo>
                    <a:pt x="10187942" y="6324856"/>
                    <a:pt x="10187687" y="6315331"/>
                    <a:pt x="10192132" y="6314949"/>
                  </a:cubicBezTo>
                  <a:cubicBezTo>
                    <a:pt x="10196577" y="6314568"/>
                    <a:pt x="10204832" y="6321426"/>
                    <a:pt x="10209023" y="6323077"/>
                  </a:cubicBezTo>
                  <a:cubicBezTo>
                    <a:pt x="10213468" y="6307202"/>
                    <a:pt x="10213849" y="6304282"/>
                    <a:pt x="10226295" y="6297042"/>
                  </a:cubicBezTo>
                  <a:cubicBezTo>
                    <a:pt x="10238742" y="6289804"/>
                    <a:pt x="10244710" y="6292089"/>
                    <a:pt x="10244710" y="6273421"/>
                  </a:cubicBezTo>
                  <a:cubicBezTo>
                    <a:pt x="10250304" y="6276429"/>
                    <a:pt x="10256779" y="6277373"/>
                    <a:pt x="10262998" y="6276088"/>
                  </a:cubicBezTo>
                  <a:cubicBezTo>
                    <a:pt x="10259569" y="6298948"/>
                    <a:pt x="10245472" y="6300472"/>
                    <a:pt x="10246996" y="6325491"/>
                  </a:cubicBezTo>
                  <a:cubicBezTo>
                    <a:pt x="10255759" y="6325491"/>
                    <a:pt x="10269221" y="6333873"/>
                    <a:pt x="10275825" y="6333238"/>
                  </a:cubicBezTo>
                  <a:cubicBezTo>
                    <a:pt x="10285223" y="6332222"/>
                    <a:pt x="10282175" y="6323332"/>
                    <a:pt x="10289922" y="6319141"/>
                  </a:cubicBezTo>
                  <a:cubicBezTo>
                    <a:pt x="10295003" y="6316474"/>
                    <a:pt x="10302622" y="6322951"/>
                    <a:pt x="10309354" y="6317490"/>
                  </a:cubicBezTo>
                  <a:cubicBezTo>
                    <a:pt x="10316085" y="6312029"/>
                    <a:pt x="10313798" y="6303774"/>
                    <a:pt x="10319386" y="6298948"/>
                  </a:cubicBezTo>
                  <a:cubicBezTo>
                    <a:pt x="10321292" y="6297297"/>
                    <a:pt x="10327895" y="6298948"/>
                    <a:pt x="10330817" y="6297297"/>
                  </a:cubicBezTo>
                  <a:cubicBezTo>
                    <a:pt x="10336912" y="6293106"/>
                    <a:pt x="10339707" y="6285866"/>
                    <a:pt x="10345041" y="6280660"/>
                  </a:cubicBezTo>
                  <a:cubicBezTo>
                    <a:pt x="10355582" y="6289931"/>
                    <a:pt x="10355835" y="6279136"/>
                    <a:pt x="10363074" y="6274437"/>
                  </a:cubicBezTo>
                  <a:cubicBezTo>
                    <a:pt x="10366122" y="6272405"/>
                    <a:pt x="10367266" y="6266690"/>
                    <a:pt x="10370186" y="6264277"/>
                  </a:cubicBezTo>
                  <a:cubicBezTo>
                    <a:pt x="10373107" y="6261864"/>
                    <a:pt x="10377425" y="6265801"/>
                    <a:pt x="10379330" y="6264277"/>
                  </a:cubicBezTo>
                  <a:cubicBezTo>
                    <a:pt x="10381235" y="6262753"/>
                    <a:pt x="10386696" y="6254879"/>
                    <a:pt x="10390125" y="6253228"/>
                  </a:cubicBezTo>
                  <a:cubicBezTo>
                    <a:pt x="10393553" y="6251577"/>
                    <a:pt x="10398253" y="6256276"/>
                    <a:pt x="10399395" y="6255133"/>
                  </a:cubicBezTo>
                  <a:cubicBezTo>
                    <a:pt x="10405469" y="6250097"/>
                    <a:pt x="10408417" y="6242219"/>
                    <a:pt x="10407142" y="6234432"/>
                  </a:cubicBezTo>
                  <a:cubicBezTo>
                    <a:pt x="10417683" y="6236083"/>
                    <a:pt x="10427336" y="6219192"/>
                    <a:pt x="10423144" y="6218812"/>
                  </a:cubicBezTo>
                  <a:cubicBezTo>
                    <a:pt x="10434575" y="6219828"/>
                    <a:pt x="10443718" y="6212334"/>
                    <a:pt x="10453498" y="6213096"/>
                  </a:cubicBezTo>
                  <a:cubicBezTo>
                    <a:pt x="10459848" y="6213096"/>
                    <a:pt x="10462768" y="6224018"/>
                    <a:pt x="10471913" y="6218939"/>
                  </a:cubicBezTo>
                  <a:cubicBezTo>
                    <a:pt x="10479787" y="6240656"/>
                    <a:pt x="10490836" y="6228464"/>
                    <a:pt x="10490708" y="6211573"/>
                  </a:cubicBezTo>
                  <a:cubicBezTo>
                    <a:pt x="10520807" y="6224273"/>
                    <a:pt x="10523855" y="6202555"/>
                    <a:pt x="10531221" y="6179188"/>
                  </a:cubicBezTo>
                  <a:cubicBezTo>
                    <a:pt x="10543160" y="6177664"/>
                    <a:pt x="10569321" y="6190491"/>
                    <a:pt x="10567036" y="6171441"/>
                  </a:cubicBezTo>
                  <a:cubicBezTo>
                    <a:pt x="10566146" y="6166361"/>
                    <a:pt x="10557892" y="6158741"/>
                    <a:pt x="10554336" y="6155566"/>
                  </a:cubicBezTo>
                  <a:cubicBezTo>
                    <a:pt x="10561193" y="6149216"/>
                    <a:pt x="10563733" y="6139818"/>
                    <a:pt x="10569703" y="6133214"/>
                  </a:cubicBezTo>
                  <a:cubicBezTo>
                    <a:pt x="10582403" y="6154169"/>
                    <a:pt x="10596373" y="6126737"/>
                    <a:pt x="10597389" y="6113656"/>
                  </a:cubicBezTo>
                  <a:cubicBezTo>
                    <a:pt x="10603357" y="6114926"/>
                    <a:pt x="10607549" y="6122546"/>
                    <a:pt x="10611994" y="6123562"/>
                  </a:cubicBezTo>
                  <a:cubicBezTo>
                    <a:pt x="10622281" y="6125975"/>
                    <a:pt x="10626472" y="6118356"/>
                    <a:pt x="10635489" y="6118863"/>
                  </a:cubicBezTo>
                  <a:cubicBezTo>
                    <a:pt x="10644505" y="6119370"/>
                    <a:pt x="10648189" y="6126992"/>
                    <a:pt x="10658730" y="6125848"/>
                  </a:cubicBezTo>
                  <a:cubicBezTo>
                    <a:pt x="10654412" y="6099305"/>
                    <a:pt x="10692512" y="6085081"/>
                    <a:pt x="10707752" y="6066667"/>
                  </a:cubicBezTo>
                  <a:lnTo>
                    <a:pt x="10709149" y="6071493"/>
                  </a:lnTo>
                  <a:cubicBezTo>
                    <a:pt x="10723627" y="6069842"/>
                    <a:pt x="10723500" y="6052316"/>
                    <a:pt x="10735692" y="6047998"/>
                  </a:cubicBezTo>
                  <a:cubicBezTo>
                    <a:pt x="10744455" y="6044950"/>
                    <a:pt x="10759314" y="6066286"/>
                    <a:pt x="10757028" y="6035298"/>
                  </a:cubicBezTo>
                  <a:lnTo>
                    <a:pt x="10761092" y="6037584"/>
                  </a:lnTo>
                  <a:lnTo>
                    <a:pt x="10756647" y="6160647"/>
                  </a:lnTo>
                  <a:lnTo>
                    <a:pt x="10757282" y="6160647"/>
                  </a:lnTo>
                  <a:lnTo>
                    <a:pt x="10729977" y="6902962"/>
                  </a:lnTo>
                  <a:lnTo>
                    <a:pt x="10831577" y="6902962"/>
                  </a:lnTo>
                  <a:cubicBezTo>
                    <a:pt x="10831577" y="6902962"/>
                    <a:pt x="10829799" y="6429506"/>
                    <a:pt x="10830180" y="6160647"/>
                  </a:cubicBezTo>
                  <a:lnTo>
                    <a:pt x="10858247" y="6160647"/>
                  </a:lnTo>
                  <a:cubicBezTo>
                    <a:pt x="10858247" y="6160647"/>
                    <a:pt x="10858247" y="6131691"/>
                    <a:pt x="10858247" y="6084447"/>
                  </a:cubicBezTo>
                  <a:cubicBezTo>
                    <a:pt x="10859840" y="6085695"/>
                    <a:pt x="10861648" y="6086641"/>
                    <a:pt x="10863581" y="6087241"/>
                  </a:cubicBezTo>
                  <a:cubicBezTo>
                    <a:pt x="10874376" y="6089908"/>
                    <a:pt x="10874630" y="6082922"/>
                    <a:pt x="10879837" y="6072635"/>
                  </a:cubicBezTo>
                  <a:cubicBezTo>
                    <a:pt x="10895331" y="6074032"/>
                    <a:pt x="10896347" y="6096638"/>
                    <a:pt x="10908412" y="6102988"/>
                  </a:cubicBezTo>
                  <a:cubicBezTo>
                    <a:pt x="10915017" y="6106418"/>
                    <a:pt x="10924542" y="6101465"/>
                    <a:pt x="10929875" y="6106291"/>
                  </a:cubicBezTo>
                  <a:cubicBezTo>
                    <a:pt x="10935209" y="6111117"/>
                    <a:pt x="10928097" y="6125086"/>
                    <a:pt x="10933558" y="6131691"/>
                  </a:cubicBezTo>
                  <a:cubicBezTo>
                    <a:pt x="10939020" y="6138295"/>
                    <a:pt x="10940290" y="6132960"/>
                    <a:pt x="10947274" y="6135500"/>
                  </a:cubicBezTo>
                  <a:cubicBezTo>
                    <a:pt x="10954259" y="6138040"/>
                    <a:pt x="10955656" y="6129150"/>
                    <a:pt x="10961498" y="6133215"/>
                  </a:cubicBezTo>
                  <a:cubicBezTo>
                    <a:pt x="10967341" y="6137278"/>
                    <a:pt x="10961498" y="6149724"/>
                    <a:pt x="10966070" y="6154296"/>
                  </a:cubicBezTo>
                  <a:cubicBezTo>
                    <a:pt x="10974071" y="6163948"/>
                    <a:pt x="10973944" y="6157344"/>
                    <a:pt x="10985882" y="6152899"/>
                  </a:cubicBezTo>
                  <a:cubicBezTo>
                    <a:pt x="10989819" y="6160138"/>
                    <a:pt x="10991216" y="6179316"/>
                    <a:pt x="10997312" y="6184015"/>
                  </a:cubicBezTo>
                  <a:cubicBezTo>
                    <a:pt x="11000487" y="6186300"/>
                    <a:pt x="11005186" y="6182491"/>
                    <a:pt x="11008361" y="6184015"/>
                  </a:cubicBezTo>
                  <a:cubicBezTo>
                    <a:pt x="11017048" y="6189089"/>
                    <a:pt x="11027012" y="6191557"/>
                    <a:pt x="11037063" y="6191126"/>
                  </a:cubicBezTo>
                  <a:cubicBezTo>
                    <a:pt x="11031082" y="6183133"/>
                    <a:pt x="11026763" y="6174021"/>
                    <a:pt x="11024363" y="6164330"/>
                  </a:cubicBezTo>
                  <a:cubicBezTo>
                    <a:pt x="11039857" y="6165854"/>
                    <a:pt x="11047350" y="6162424"/>
                    <a:pt x="11044937" y="6146169"/>
                  </a:cubicBezTo>
                  <a:cubicBezTo>
                    <a:pt x="11056748" y="6148328"/>
                    <a:pt x="11062971" y="6161790"/>
                    <a:pt x="11074782" y="6164075"/>
                  </a:cubicBezTo>
                  <a:cubicBezTo>
                    <a:pt x="11075671" y="6161408"/>
                    <a:pt x="11078084" y="6158233"/>
                    <a:pt x="11078592" y="6156582"/>
                  </a:cubicBezTo>
                  <a:cubicBezTo>
                    <a:pt x="11089133" y="6161789"/>
                    <a:pt x="11095991" y="6172076"/>
                    <a:pt x="11107675" y="6175378"/>
                  </a:cubicBezTo>
                  <a:cubicBezTo>
                    <a:pt x="11106913" y="6189475"/>
                    <a:pt x="11120375" y="6206112"/>
                    <a:pt x="11134599" y="6198619"/>
                  </a:cubicBezTo>
                  <a:cubicBezTo>
                    <a:pt x="11130535" y="6211319"/>
                    <a:pt x="11135868" y="6224019"/>
                    <a:pt x="11151108" y="6224019"/>
                  </a:cubicBezTo>
                  <a:cubicBezTo>
                    <a:pt x="11150092" y="6235703"/>
                    <a:pt x="11153394" y="6237862"/>
                    <a:pt x="11158855" y="6245228"/>
                  </a:cubicBezTo>
                  <a:cubicBezTo>
                    <a:pt x="11160761" y="6247641"/>
                    <a:pt x="11168380" y="6247768"/>
                    <a:pt x="11171555" y="6250816"/>
                  </a:cubicBezTo>
                  <a:cubicBezTo>
                    <a:pt x="11174730" y="6253864"/>
                    <a:pt x="11174349" y="6265548"/>
                    <a:pt x="11178794" y="6269612"/>
                  </a:cubicBezTo>
                  <a:cubicBezTo>
                    <a:pt x="11187685" y="6277867"/>
                    <a:pt x="11187812" y="6270374"/>
                    <a:pt x="11198606" y="6272787"/>
                  </a:cubicBezTo>
                  <a:cubicBezTo>
                    <a:pt x="11215370" y="6276596"/>
                    <a:pt x="11221593" y="6292726"/>
                    <a:pt x="11236706" y="6300600"/>
                  </a:cubicBezTo>
                  <a:cubicBezTo>
                    <a:pt x="11240519" y="6294439"/>
                    <a:pt x="11242663" y="6287393"/>
                    <a:pt x="11242929" y="6280153"/>
                  </a:cubicBezTo>
                  <a:cubicBezTo>
                    <a:pt x="11248468" y="6282505"/>
                    <a:pt x="11254438" y="6283673"/>
                    <a:pt x="11260455" y="6283582"/>
                  </a:cubicBezTo>
                  <a:cubicBezTo>
                    <a:pt x="11259358" y="6272833"/>
                    <a:pt x="11260306" y="6261974"/>
                    <a:pt x="11263249" y="6251578"/>
                  </a:cubicBezTo>
                  <a:cubicBezTo>
                    <a:pt x="11280902" y="6256150"/>
                    <a:pt x="11318494" y="6263262"/>
                    <a:pt x="11331702" y="6251578"/>
                  </a:cubicBezTo>
                  <a:cubicBezTo>
                    <a:pt x="11337798" y="6246498"/>
                    <a:pt x="11330051" y="6241037"/>
                    <a:pt x="11340592" y="6236211"/>
                  </a:cubicBezTo>
                  <a:cubicBezTo>
                    <a:pt x="11347296" y="6236254"/>
                    <a:pt x="11353993" y="6236635"/>
                    <a:pt x="11360658" y="6237354"/>
                  </a:cubicBezTo>
                  <a:cubicBezTo>
                    <a:pt x="11369959" y="6237534"/>
                    <a:pt x="11378750" y="6233115"/>
                    <a:pt x="11384153" y="6225543"/>
                  </a:cubicBezTo>
                  <a:cubicBezTo>
                    <a:pt x="11359642" y="6212843"/>
                    <a:pt x="11330178" y="6221606"/>
                    <a:pt x="11303381" y="6219701"/>
                  </a:cubicBezTo>
                  <a:cubicBezTo>
                    <a:pt x="11288268" y="6218557"/>
                    <a:pt x="11227943" y="6197094"/>
                    <a:pt x="11236961" y="6173854"/>
                  </a:cubicBezTo>
                  <a:cubicBezTo>
                    <a:pt x="11246503" y="6176846"/>
                    <a:pt x="11256338" y="6178804"/>
                    <a:pt x="11266298" y="6179696"/>
                  </a:cubicBezTo>
                  <a:cubicBezTo>
                    <a:pt x="11280014" y="6180458"/>
                    <a:pt x="11273917" y="6177283"/>
                    <a:pt x="11284840" y="6174235"/>
                  </a:cubicBezTo>
                  <a:cubicBezTo>
                    <a:pt x="11297331" y="6171056"/>
                    <a:pt x="11309526" y="6166805"/>
                    <a:pt x="11321288" y="6161532"/>
                  </a:cubicBezTo>
                  <a:cubicBezTo>
                    <a:pt x="11324192" y="6167788"/>
                    <a:pt x="11327633" y="6173779"/>
                    <a:pt x="11331575" y="6179439"/>
                  </a:cubicBezTo>
                  <a:cubicBezTo>
                    <a:pt x="11343005" y="6173724"/>
                    <a:pt x="11343513" y="6170168"/>
                    <a:pt x="11356975" y="6173978"/>
                  </a:cubicBezTo>
                  <a:cubicBezTo>
                    <a:pt x="11367389" y="6176899"/>
                    <a:pt x="11372723" y="6186678"/>
                    <a:pt x="11383772" y="6186678"/>
                  </a:cubicBezTo>
                  <a:cubicBezTo>
                    <a:pt x="11380495" y="6179925"/>
                    <a:pt x="11378967" y="6172458"/>
                    <a:pt x="11379327" y="6164961"/>
                  </a:cubicBezTo>
                  <a:cubicBezTo>
                    <a:pt x="11388979" y="6166612"/>
                    <a:pt x="11397869" y="6171056"/>
                    <a:pt x="11407394" y="6166485"/>
                  </a:cubicBezTo>
                  <a:cubicBezTo>
                    <a:pt x="11393932" y="6141085"/>
                    <a:pt x="11418570" y="6148704"/>
                    <a:pt x="11432794" y="6143370"/>
                  </a:cubicBezTo>
                  <a:cubicBezTo>
                    <a:pt x="11430001" y="6130670"/>
                    <a:pt x="11439399" y="6134353"/>
                    <a:pt x="11442954" y="6126988"/>
                  </a:cubicBezTo>
                  <a:cubicBezTo>
                    <a:pt x="11446510" y="6119622"/>
                    <a:pt x="11444605" y="6114288"/>
                    <a:pt x="11447399" y="6108827"/>
                  </a:cubicBezTo>
                  <a:cubicBezTo>
                    <a:pt x="11452352" y="6098920"/>
                    <a:pt x="11468862" y="6094984"/>
                    <a:pt x="11453241" y="6085332"/>
                  </a:cubicBezTo>
                  <a:cubicBezTo>
                    <a:pt x="11447399" y="6081776"/>
                    <a:pt x="11430000" y="6086094"/>
                    <a:pt x="11424285" y="6087237"/>
                  </a:cubicBezTo>
                  <a:cubicBezTo>
                    <a:pt x="11367008" y="6098159"/>
                    <a:pt x="11316843" y="6114543"/>
                    <a:pt x="11256518" y="6108828"/>
                  </a:cubicBezTo>
                  <a:cubicBezTo>
                    <a:pt x="11242421" y="6107431"/>
                    <a:pt x="11208511" y="6104256"/>
                    <a:pt x="11209782" y="6085459"/>
                  </a:cubicBezTo>
                  <a:cubicBezTo>
                    <a:pt x="11210671" y="6071997"/>
                    <a:pt x="11246485" y="6053074"/>
                    <a:pt x="11229975" y="6037327"/>
                  </a:cubicBezTo>
                  <a:cubicBezTo>
                    <a:pt x="11219688" y="6027547"/>
                    <a:pt x="11187557" y="6046217"/>
                    <a:pt x="11173079" y="6039867"/>
                  </a:cubicBezTo>
                  <a:cubicBezTo>
                    <a:pt x="11153013" y="6030977"/>
                    <a:pt x="11146028" y="6007990"/>
                    <a:pt x="11120755" y="5999608"/>
                  </a:cubicBezTo>
                  <a:cubicBezTo>
                    <a:pt x="11130788" y="5985892"/>
                    <a:pt x="11143996" y="6008371"/>
                    <a:pt x="11155045" y="6009133"/>
                  </a:cubicBezTo>
                  <a:cubicBezTo>
                    <a:pt x="11158348" y="6009133"/>
                    <a:pt x="11161903" y="6003798"/>
                    <a:pt x="11169396" y="6004687"/>
                  </a:cubicBezTo>
                  <a:cubicBezTo>
                    <a:pt x="11176890" y="6005577"/>
                    <a:pt x="11184128" y="6013070"/>
                    <a:pt x="11192511" y="6014212"/>
                  </a:cubicBezTo>
                  <a:cubicBezTo>
                    <a:pt x="11193654" y="6005958"/>
                    <a:pt x="11190987" y="5997575"/>
                    <a:pt x="11191749" y="5988812"/>
                  </a:cubicBezTo>
                  <a:cubicBezTo>
                    <a:pt x="11207624" y="5990336"/>
                    <a:pt x="11217149" y="5995416"/>
                    <a:pt x="11222355" y="5978145"/>
                  </a:cubicBezTo>
                  <a:cubicBezTo>
                    <a:pt x="11233912" y="5980939"/>
                    <a:pt x="11241913" y="5990845"/>
                    <a:pt x="11253216" y="5991860"/>
                  </a:cubicBezTo>
                  <a:cubicBezTo>
                    <a:pt x="11253216" y="5989574"/>
                    <a:pt x="11255502" y="5984748"/>
                    <a:pt x="11255121" y="5981446"/>
                  </a:cubicBezTo>
                  <a:cubicBezTo>
                    <a:pt x="11273155" y="5981446"/>
                    <a:pt x="11279378" y="6007735"/>
                    <a:pt x="11296651" y="5990463"/>
                  </a:cubicBezTo>
                  <a:cubicBezTo>
                    <a:pt x="11300207" y="5995924"/>
                    <a:pt x="11302112" y="6003163"/>
                    <a:pt x="11305921" y="6008243"/>
                  </a:cubicBezTo>
                  <a:cubicBezTo>
                    <a:pt x="11313161" y="6018276"/>
                    <a:pt x="11319891" y="6015863"/>
                    <a:pt x="11325606" y="6020943"/>
                  </a:cubicBezTo>
                  <a:cubicBezTo>
                    <a:pt x="11331321" y="6026023"/>
                    <a:pt x="11335258" y="6038342"/>
                    <a:pt x="11340085" y="6040882"/>
                  </a:cubicBezTo>
                  <a:cubicBezTo>
                    <a:pt x="11344911" y="6043422"/>
                    <a:pt x="11350753" y="6037199"/>
                    <a:pt x="11356594" y="6039231"/>
                  </a:cubicBezTo>
                  <a:cubicBezTo>
                    <a:pt x="11362436" y="6041263"/>
                    <a:pt x="11366627" y="6051931"/>
                    <a:pt x="11373231" y="6053836"/>
                  </a:cubicBezTo>
                  <a:cubicBezTo>
                    <a:pt x="11379836" y="6055742"/>
                    <a:pt x="11383645" y="6050407"/>
                    <a:pt x="11387328" y="6050916"/>
                  </a:cubicBezTo>
                  <a:cubicBezTo>
                    <a:pt x="11400790" y="6052694"/>
                    <a:pt x="11416157" y="6065774"/>
                    <a:pt x="11424031" y="6046471"/>
                  </a:cubicBezTo>
                  <a:cubicBezTo>
                    <a:pt x="11435517" y="6053284"/>
                    <a:pt x="11450106" y="6051788"/>
                    <a:pt x="11459973" y="6042788"/>
                  </a:cubicBezTo>
                  <a:cubicBezTo>
                    <a:pt x="11467212" y="6033645"/>
                    <a:pt x="11461751" y="6022087"/>
                    <a:pt x="11473307" y="6016118"/>
                  </a:cubicBezTo>
                  <a:cubicBezTo>
                    <a:pt x="11481689" y="6011800"/>
                    <a:pt x="11503152" y="6016118"/>
                    <a:pt x="11512551" y="6015356"/>
                  </a:cubicBezTo>
                  <a:cubicBezTo>
                    <a:pt x="11510519" y="6008498"/>
                    <a:pt x="11508994" y="6001132"/>
                    <a:pt x="11507470" y="5994020"/>
                  </a:cubicBezTo>
                  <a:cubicBezTo>
                    <a:pt x="11538966" y="5998973"/>
                    <a:pt x="11479657" y="5941950"/>
                    <a:pt x="11469370" y="5936108"/>
                  </a:cubicBezTo>
                  <a:cubicBezTo>
                    <a:pt x="11442700" y="5922469"/>
                    <a:pt x="11413942" y="5913370"/>
                    <a:pt x="11384280" y="5909184"/>
                  </a:cubicBezTo>
                  <a:cubicBezTo>
                    <a:pt x="11328654" y="5899151"/>
                    <a:pt x="11264392" y="5899406"/>
                    <a:pt x="11214481" y="5869560"/>
                  </a:cubicBezTo>
                  <a:cubicBezTo>
                    <a:pt x="11160888" y="5837557"/>
                    <a:pt x="11129518" y="5830445"/>
                    <a:pt x="11068939" y="5869560"/>
                  </a:cubicBezTo>
                  <a:cubicBezTo>
                    <a:pt x="11010900" y="5907026"/>
                    <a:pt x="11008233" y="5901691"/>
                    <a:pt x="10943717" y="5872482"/>
                  </a:cubicBezTo>
                  <a:cubicBezTo>
                    <a:pt x="10938764" y="5839208"/>
                    <a:pt x="10972800" y="5840732"/>
                    <a:pt x="10996423" y="5838319"/>
                  </a:cubicBezTo>
                  <a:cubicBezTo>
                    <a:pt x="10996423" y="5836795"/>
                    <a:pt x="10994391" y="5826381"/>
                    <a:pt x="10994010" y="5823587"/>
                  </a:cubicBezTo>
                  <a:cubicBezTo>
                    <a:pt x="11003407" y="5823587"/>
                    <a:pt x="11018648" y="5818126"/>
                    <a:pt x="11024743" y="5817745"/>
                  </a:cubicBezTo>
                  <a:cubicBezTo>
                    <a:pt x="11005439" y="5807458"/>
                    <a:pt x="10986643" y="5821047"/>
                    <a:pt x="10968101" y="5817745"/>
                  </a:cubicBezTo>
                  <a:cubicBezTo>
                    <a:pt x="10948210" y="5812030"/>
                    <a:pt x="10929100" y="5803883"/>
                    <a:pt x="10911205" y="5793488"/>
                  </a:cubicBezTo>
                  <a:cubicBezTo>
                    <a:pt x="10892100" y="5786116"/>
                    <a:pt x="10873442" y="5777635"/>
                    <a:pt x="10855325" y="5768088"/>
                  </a:cubicBezTo>
                  <a:cubicBezTo>
                    <a:pt x="10855325" y="5753228"/>
                    <a:pt x="10855325" y="5738370"/>
                    <a:pt x="10855325" y="5723510"/>
                  </a:cubicBezTo>
                  <a:cubicBezTo>
                    <a:pt x="10870897" y="5722859"/>
                    <a:pt x="10886461" y="5724965"/>
                    <a:pt x="10901299" y="5729733"/>
                  </a:cubicBezTo>
                  <a:cubicBezTo>
                    <a:pt x="10902569" y="5730749"/>
                    <a:pt x="10907141" y="5723637"/>
                    <a:pt x="10908919" y="5723383"/>
                  </a:cubicBezTo>
                  <a:cubicBezTo>
                    <a:pt x="10909681" y="5728463"/>
                    <a:pt x="10912475" y="5735194"/>
                    <a:pt x="10912983" y="5741544"/>
                  </a:cubicBezTo>
                  <a:cubicBezTo>
                    <a:pt x="10926318" y="5733543"/>
                    <a:pt x="10943082" y="5734559"/>
                    <a:pt x="10957433" y="5732273"/>
                  </a:cubicBezTo>
                  <a:cubicBezTo>
                    <a:pt x="10956641" y="5743241"/>
                    <a:pt x="10960628" y="5754016"/>
                    <a:pt x="10968367" y="5761829"/>
                  </a:cubicBezTo>
                  <a:cubicBezTo>
                    <a:pt x="10976106" y="5769641"/>
                    <a:pt x="10986843" y="5773728"/>
                    <a:pt x="10997819" y="5773040"/>
                  </a:cubicBezTo>
                  <a:cubicBezTo>
                    <a:pt x="10998048" y="5779371"/>
                    <a:pt x="10998599" y="5785687"/>
                    <a:pt x="10999470" y="5791963"/>
                  </a:cubicBezTo>
                  <a:cubicBezTo>
                    <a:pt x="11019409" y="5777866"/>
                    <a:pt x="11040363" y="5784216"/>
                    <a:pt x="11054461" y="5803266"/>
                  </a:cubicBezTo>
                  <a:cubicBezTo>
                    <a:pt x="11057255" y="5797805"/>
                    <a:pt x="11065891" y="5792090"/>
                    <a:pt x="11069193" y="5786883"/>
                  </a:cubicBezTo>
                  <a:cubicBezTo>
                    <a:pt x="11073637" y="5792598"/>
                    <a:pt x="11084686" y="5797297"/>
                    <a:pt x="11089132" y="5803266"/>
                  </a:cubicBezTo>
                  <a:cubicBezTo>
                    <a:pt x="11110975" y="5794884"/>
                    <a:pt x="11105007" y="5791963"/>
                    <a:pt x="11123802" y="5800853"/>
                  </a:cubicBezTo>
                  <a:cubicBezTo>
                    <a:pt x="11126215" y="5779136"/>
                    <a:pt x="11144758" y="5776977"/>
                    <a:pt x="11164570" y="5785486"/>
                  </a:cubicBezTo>
                  <a:cubicBezTo>
                    <a:pt x="11148313" y="5739766"/>
                    <a:pt x="11051032" y="5729479"/>
                    <a:pt x="11013566" y="5696586"/>
                  </a:cubicBezTo>
                  <a:cubicBezTo>
                    <a:pt x="10981309" y="5668138"/>
                    <a:pt x="10985373" y="5664328"/>
                    <a:pt x="10942955" y="5656073"/>
                  </a:cubicBezTo>
                  <a:cubicBezTo>
                    <a:pt x="10914634" y="5650739"/>
                    <a:pt x="10881868" y="5655311"/>
                    <a:pt x="10855198" y="5645405"/>
                  </a:cubicBezTo>
                  <a:lnTo>
                    <a:pt x="10855198" y="5629784"/>
                  </a:lnTo>
                  <a:cubicBezTo>
                    <a:pt x="10871084" y="5616722"/>
                    <a:pt x="10893411" y="5614899"/>
                    <a:pt x="10911205" y="5625212"/>
                  </a:cubicBezTo>
                  <a:cubicBezTo>
                    <a:pt x="10912614" y="5621835"/>
                    <a:pt x="10914737" y="5618802"/>
                    <a:pt x="10917427" y="5616322"/>
                  </a:cubicBezTo>
                  <a:cubicBezTo>
                    <a:pt x="10932706" y="5624031"/>
                    <a:pt x="10949745" y="5627579"/>
                    <a:pt x="10966831" y="5626609"/>
                  </a:cubicBezTo>
                  <a:cubicBezTo>
                    <a:pt x="10988294" y="5635626"/>
                    <a:pt x="11001883" y="5622926"/>
                    <a:pt x="11027918" y="5631562"/>
                  </a:cubicBezTo>
                  <a:cubicBezTo>
                    <a:pt x="11035547" y="5645941"/>
                    <a:pt x="11051083" y="5654310"/>
                    <a:pt x="11067287" y="5652771"/>
                  </a:cubicBezTo>
                  <a:cubicBezTo>
                    <a:pt x="11059413" y="5704333"/>
                    <a:pt x="11098656" y="5684013"/>
                    <a:pt x="11109706" y="5720716"/>
                  </a:cubicBezTo>
                  <a:cubicBezTo>
                    <a:pt x="11109706" y="5713096"/>
                    <a:pt x="11115294" y="5705222"/>
                    <a:pt x="11115674" y="5697095"/>
                  </a:cubicBezTo>
                  <a:cubicBezTo>
                    <a:pt x="11128374" y="5701159"/>
                    <a:pt x="11139805" y="5703572"/>
                    <a:pt x="11153774" y="5707382"/>
                  </a:cubicBezTo>
                  <a:cubicBezTo>
                    <a:pt x="11164569" y="5726304"/>
                    <a:pt x="11160378" y="5726304"/>
                    <a:pt x="11184127" y="5727575"/>
                  </a:cubicBezTo>
                  <a:cubicBezTo>
                    <a:pt x="11189461" y="5733163"/>
                    <a:pt x="11199495" y="5742560"/>
                    <a:pt x="11204447" y="5747895"/>
                  </a:cubicBezTo>
                  <a:cubicBezTo>
                    <a:pt x="11220449" y="5795012"/>
                    <a:pt x="11216258" y="5796282"/>
                    <a:pt x="11260835" y="5818253"/>
                  </a:cubicBezTo>
                  <a:cubicBezTo>
                    <a:pt x="11264645" y="5811649"/>
                    <a:pt x="11272900" y="5807204"/>
                    <a:pt x="11276710" y="5797933"/>
                  </a:cubicBezTo>
                  <a:cubicBezTo>
                    <a:pt x="11293347" y="5804283"/>
                    <a:pt x="11309984" y="5817237"/>
                    <a:pt x="11325605" y="5822190"/>
                  </a:cubicBezTo>
                  <a:cubicBezTo>
                    <a:pt x="11323954" y="5804283"/>
                    <a:pt x="11333733" y="5802632"/>
                    <a:pt x="11337416" y="5789297"/>
                  </a:cubicBezTo>
                  <a:cubicBezTo>
                    <a:pt x="11346686" y="5796282"/>
                    <a:pt x="11362816" y="5797298"/>
                    <a:pt x="11370055" y="5801997"/>
                  </a:cubicBezTo>
                  <a:cubicBezTo>
                    <a:pt x="11368149" y="5794123"/>
                    <a:pt x="11369039" y="5785487"/>
                    <a:pt x="11367515" y="5778248"/>
                  </a:cubicBezTo>
                  <a:cubicBezTo>
                    <a:pt x="11379198" y="5774057"/>
                    <a:pt x="11376151" y="5775708"/>
                    <a:pt x="11383008" y="5767834"/>
                  </a:cubicBezTo>
                  <a:cubicBezTo>
                    <a:pt x="11404452" y="5762844"/>
                    <a:pt x="11426972" y="5765682"/>
                    <a:pt x="11446508" y="5775835"/>
                  </a:cubicBezTo>
                  <a:cubicBezTo>
                    <a:pt x="11446508" y="5771009"/>
                    <a:pt x="11447524" y="5766183"/>
                    <a:pt x="11447905" y="5761357"/>
                  </a:cubicBezTo>
                  <a:cubicBezTo>
                    <a:pt x="11454128" y="5763770"/>
                    <a:pt x="11473305" y="5763262"/>
                    <a:pt x="11481179" y="5766817"/>
                  </a:cubicBezTo>
                  <a:cubicBezTo>
                    <a:pt x="11470638" y="5754752"/>
                    <a:pt x="11473178" y="5743322"/>
                    <a:pt x="11468479" y="5732654"/>
                  </a:cubicBezTo>
                  <a:cubicBezTo>
                    <a:pt x="11479401" y="5734433"/>
                    <a:pt x="11493879" y="5726558"/>
                    <a:pt x="11502896" y="5727194"/>
                  </a:cubicBezTo>
                  <a:cubicBezTo>
                    <a:pt x="11499976" y="5695316"/>
                    <a:pt x="11381865" y="5700015"/>
                    <a:pt x="11346432" y="5696587"/>
                  </a:cubicBezTo>
                  <a:cubicBezTo>
                    <a:pt x="11323445" y="5694301"/>
                    <a:pt x="11276709" y="5707001"/>
                    <a:pt x="11260453" y="5686553"/>
                  </a:cubicBezTo>
                  <a:cubicBezTo>
                    <a:pt x="11236704" y="5656708"/>
                    <a:pt x="11301982" y="5639309"/>
                    <a:pt x="11324842" y="5620387"/>
                  </a:cubicBezTo>
                  <a:cubicBezTo>
                    <a:pt x="11278995" y="5604258"/>
                    <a:pt x="11229846" y="5612385"/>
                    <a:pt x="11183491" y="5586604"/>
                  </a:cubicBezTo>
                  <a:cubicBezTo>
                    <a:pt x="11170791" y="5579239"/>
                    <a:pt x="11145391" y="5568063"/>
                    <a:pt x="11135231" y="5555363"/>
                  </a:cubicBezTo>
                  <a:cubicBezTo>
                    <a:pt x="11120245" y="5535170"/>
                    <a:pt x="11134469" y="5509008"/>
                    <a:pt x="11114403" y="5485132"/>
                  </a:cubicBezTo>
                  <a:cubicBezTo>
                    <a:pt x="11147296" y="5466463"/>
                    <a:pt x="11170664" y="5499356"/>
                    <a:pt x="11170029" y="5529073"/>
                  </a:cubicBezTo>
                  <a:cubicBezTo>
                    <a:pt x="11178284" y="5527295"/>
                    <a:pt x="11192254" y="5532883"/>
                    <a:pt x="11199620" y="5531487"/>
                  </a:cubicBezTo>
                  <a:cubicBezTo>
                    <a:pt x="11198351" y="5538598"/>
                    <a:pt x="11202160" y="5548377"/>
                    <a:pt x="11201398" y="5554601"/>
                  </a:cubicBezTo>
                  <a:cubicBezTo>
                    <a:pt x="11211977" y="5551733"/>
                    <a:pt x="11223289" y="5554115"/>
                    <a:pt x="11231812" y="5561004"/>
                  </a:cubicBezTo>
                  <a:cubicBezTo>
                    <a:pt x="11240336" y="5567893"/>
                    <a:pt x="11245037" y="5578454"/>
                    <a:pt x="11244452" y="5589398"/>
                  </a:cubicBezTo>
                  <a:cubicBezTo>
                    <a:pt x="11267169" y="5580821"/>
                    <a:pt x="11291922" y="5579186"/>
                    <a:pt x="11315571" y="5584700"/>
                  </a:cubicBezTo>
                  <a:cubicBezTo>
                    <a:pt x="11312523" y="5577588"/>
                    <a:pt x="11314302" y="5562728"/>
                    <a:pt x="11311634" y="5555871"/>
                  </a:cubicBezTo>
                  <a:lnTo>
                    <a:pt x="11330811" y="5554347"/>
                  </a:lnTo>
                  <a:cubicBezTo>
                    <a:pt x="11327129" y="5546473"/>
                    <a:pt x="11329160" y="5534916"/>
                    <a:pt x="11322938" y="5525518"/>
                  </a:cubicBezTo>
                  <a:cubicBezTo>
                    <a:pt x="11361038" y="5522343"/>
                    <a:pt x="11418315" y="5566412"/>
                    <a:pt x="11442318" y="5534154"/>
                  </a:cubicBezTo>
                  <a:cubicBezTo>
                    <a:pt x="11459209" y="5551807"/>
                    <a:pt x="11482577" y="5545838"/>
                    <a:pt x="11496293" y="5525010"/>
                  </a:cubicBezTo>
                  <a:cubicBezTo>
                    <a:pt x="11484355" y="5510659"/>
                    <a:pt x="11466448" y="5503928"/>
                    <a:pt x="11451843" y="5494403"/>
                  </a:cubicBezTo>
                  <a:cubicBezTo>
                    <a:pt x="11456160" y="5488941"/>
                    <a:pt x="11460963" y="5483883"/>
                    <a:pt x="11466194" y="5479290"/>
                  </a:cubicBezTo>
                  <a:cubicBezTo>
                    <a:pt x="11440794" y="5457192"/>
                    <a:pt x="11468353" y="5443476"/>
                    <a:pt x="11482704" y="5419092"/>
                  </a:cubicBezTo>
                  <a:cubicBezTo>
                    <a:pt x="11465957" y="5417850"/>
                    <a:pt x="11449121" y="5418918"/>
                    <a:pt x="11432666" y="5422267"/>
                  </a:cubicBezTo>
                  <a:cubicBezTo>
                    <a:pt x="11420982" y="5399280"/>
                    <a:pt x="11445366" y="5405884"/>
                    <a:pt x="11458828" y="5400550"/>
                  </a:cubicBezTo>
                  <a:cubicBezTo>
                    <a:pt x="11456160" y="5387850"/>
                    <a:pt x="11465559" y="5391660"/>
                    <a:pt x="11469115" y="5384294"/>
                  </a:cubicBezTo>
                  <a:cubicBezTo>
                    <a:pt x="11472670" y="5376928"/>
                    <a:pt x="11470766" y="5371594"/>
                    <a:pt x="11473559" y="5366133"/>
                  </a:cubicBezTo>
                  <a:cubicBezTo>
                    <a:pt x="11478513" y="5356227"/>
                    <a:pt x="11495022" y="5352290"/>
                    <a:pt x="11479274" y="5342638"/>
                  </a:cubicBezTo>
                  <a:cubicBezTo>
                    <a:pt x="11473559" y="5339082"/>
                    <a:pt x="11456160" y="5343400"/>
                    <a:pt x="11450445" y="5344543"/>
                  </a:cubicBezTo>
                  <a:cubicBezTo>
                    <a:pt x="11393168" y="5355465"/>
                    <a:pt x="11343003" y="5371848"/>
                    <a:pt x="11282678" y="5366006"/>
                  </a:cubicBezTo>
                  <a:cubicBezTo>
                    <a:pt x="11268581" y="5364736"/>
                    <a:pt x="11234672" y="5361434"/>
                    <a:pt x="11235942" y="5342765"/>
                  </a:cubicBezTo>
                  <a:cubicBezTo>
                    <a:pt x="11236704" y="5329303"/>
                    <a:pt x="11272645" y="5310380"/>
                    <a:pt x="11256008" y="5294632"/>
                  </a:cubicBezTo>
                  <a:cubicBezTo>
                    <a:pt x="11245721" y="5284853"/>
                    <a:pt x="11213590" y="5303395"/>
                    <a:pt x="11199113" y="5297045"/>
                  </a:cubicBezTo>
                  <a:cubicBezTo>
                    <a:pt x="11179046" y="5288282"/>
                    <a:pt x="11172061" y="5265168"/>
                    <a:pt x="11146916" y="5256913"/>
                  </a:cubicBezTo>
                  <a:cubicBezTo>
                    <a:pt x="11156822" y="5243070"/>
                    <a:pt x="11170157" y="5265676"/>
                    <a:pt x="11181079" y="5266311"/>
                  </a:cubicBezTo>
                  <a:cubicBezTo>
                    <a:pt x="11184381" y="5266311"/>
                    <a:pt x="11187936" y="5260977"/>
                    <a:pt x="11195430" y="5261993"/>
                  </a:cubicBezTo>
                  <a:cubicBezTo>
                    <a:pt x="11202923" y="5263009"/>
                    <a:pt x="11210289" y="5270375"/>
                    <a:pt x="11218671" y="5271518"/>
                  </a:cubicBezTo>
                  <a:cubicBezTo>
                    <a:pt x="11219687" y="5263263"/>
                    <a:pt x="11217147" y="5254881"/>
                    <a:pt x="11217909" y="5246118"/>
                  </a:cubicBezTo>
                  <a:cubicBezTo>
                    <a:pt x="11233784" y="5247642"/>
                    <a:pt x="11243309" y="5252722"/>
                    <a:pt x="11248516" y="5235450"/>
                  </a:cubicBezTo>
                  <a:cubicBezTo>
                    <a:pt x="11260072" y="5238244"/>
                    <a:pt x="11267947" y="5248150"/>
                    <a:pt x="11279377" y="5249166"/>
                  </a:cubicBezTo>
                  <a:cubicBezTo>
                    <a:pt x="11279377" y="5246753"/>
                    <a:pt x="11281663" y="5242054"/>
                    <a:pt x="11281282" y="5238752"/>
                  </a:cubicBezTo>
                  <a:cubicBezTo>
                    <a:pt x="11299316" y="5238117"/>
                    <a:pt x="11305412" y="5265041"/>
                    <a:pt x="11322811" y="5247769"/>
                  </a:cubicBezTo>
                  <a:cubicBezTo>
                    <a:pt x="11326368" y="5253229"/>
                    <a:pt x="11328272" y="5260469"/>
                    <a:pt x="11332082" y="5265548"/>
                  </a:cubicBezTo>
                  <a:cubicBezTo>
                    <a:pt x="11339194" y="5275582"/>
                    <a:pt x="11346052" y="5273169"/>
                    <a:pt x="11351767" y="5278248"/>
                  </a:cubicBezTo>
                  <a:cubicBezTo>
                    <a:pt x="11357482" y="5283328"/>
                    <a:pt x="11361419" y="5295647"/>
                    <a:pt x="11366245" y="5298314"/>
                  </a:cubicBezTo>
                  <a:cubicBezTo>
                    <a:pt x="11371071" y="5300982"/>
                    <a:pt x="11376913" y="5294631"/>
                    <a:pt x="11382755" y="5296536"/>
                  </a:cubicBezTo>
                  <a:cubicBezTo>
                    <a:pt x="11388596" y="5298441"/>
                    <a:pt x="11392788" y="5309236"/>
                    <a:pt x="11399392" y="5311268"/>
                  </a:cubicBezTo>
                  <a:cubicBezTo>
                    <a:pt x="11405996" y="5313300"/>
                    <a:pt x="11409806" y="5307712"/>
                    <a:pt x="11413489" y="5308220"/>
                  </a:cubicBezTo>
                  <a:cubicBezTo>
                    <a:pt x="11426951" y="5310125"/>
                    <a:pt x="11442318" y="5323206"/>
                    <a:pt x="11450065" y="5303902"/>
                  </a:cubicBezTo>
                  <a:cubicBezTo>
                    <a:pt x="11461608" y="5310652"/>
                    <a:pt x="11476192" y="5309163"/>
                    <a:pt x="11486133" y="5300219"/>
                  </a:cubicBezTo>
                  <a:cubicBezTo>
                    <a:pt x="11493245" y="5290948"/>
                    <a:pt x="11487911" y="5279391"/>
                    <a:pt x="11498833" y="5273422"/>
                  </a:cubicBezTo>
                  <a:cubicBezTo>
                    <a:pt x="11507088" y="5269232"/>
                    <a:pt x="11528678" y="5273422"/>
                    <a:pt x="11538076" y="5272660"/>
                  </a:cubicBezTo>
                  <a:cubicBezTo>
                    <a:pt x="11536045" y="5265802"/>
                    <a:pt x="11534394" y="5258437"/>
                    <a:pt x="11532870" y="5251325"/>
                  </a:cubicBezTo>
                  <a:cubicBezTo>
                    <a:pt x="11565255" y="5257165"/>
                    <a:pt x="11505946" y="5200142"/>
                    <a:pt x="11495532" y="5194300"/>
                  </a:cubicBezTo>
                  <a:close/>
                </a:path>
              </a:pathLst>
            </a:custGeom>
            <a:blipFill dpi="0" rotWithShape="0">
              <a:blip r:embed="rId19" cstate="screen"/>
              <a:srcRect/>
              <a:stretch>
                <a:fillRect l="-8000" t="-7000" r="-8000" b="-14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1" name="PA-任意多边形 29"/>
            <p:cNvSpPr/>
            <p:nvPr>
              <p:custDataLst>
                <p:tags r:id="rId20"/>
              </p:custDataLst>
            </p:nvPr>
          </p:nvSpPr>
          <p:spPr>
            <a:xfrm>
              <a:off x="746110" y="4328335"/>
              <a:ext cx="1079082" cy="1917875"/>
            </a:xfrm>
            <a:custGeom>
              <a:avLst/>
              <a:gdLst/>
              <a:ahLst/>
              <a:cxnLst/>
              <a:rect l="0" t="0" r="0" b="0"/>
              <a:pathLst>
                <a:path w="3660522" h="6505703">
                  <a:moveTo>
                    <a:pt x="3642233" y="3373501"/>
                  </a:moveTo>
                  <a:cubicBezTo>
                    <a:pt x="3625469" y="3359658"/>
                    <a:pt x="3615563" y="3365119"/>
                    <a:pt x="3602736" y="3345942"/>
                  </a:cubicBezTo>
                  <a:cubicBezTo>
                    <a:pt x="3595878" y="3335655"/>
                    <a:pt x="3590036" y="3311271"/>
                    <a:pt x="3580257" y="3306064"/>
                  </a:cubicBezTo>
                  <a:cubicBezTo>
                    <a:pt x="3565525" y="3298571"/>
                    <a:pt x="3552063" y="3313684"/>
                    <a:pt x="3535172" y="3304412"/>
                  </a:cubicBezTo>
                  <a:cubicBezTo>
                    <a:pt x="3522472" y="3297681"/>
                    <a:pt x="3518282" y="3285490"/>
                    <a:pt x="3507359" y="3278378"/>
                  </a:cubicBezTo>
                  <a:cubicBezTo>
                    <a:pt x="3499739" y="3289173"/>
                    <a:pt x="3487928" y="3300222"/>
                    <a:pt x="3474339" y="3297428"/>
                  </a:cubicBezTo>
                  <a:cubicBezTo>
                    <a:pt x="3472369" y="3285822"/>
                    <a:pt x="3468599" y="3274595"/>
                    <a:pt x="3463163" y="3264154"/>
                  </a:cubicBezTo>
                  <a:cubicBezTo>
                    <a:pt x="3450352" y="3269477"/>
                    <a:pt x="3436971" y="3273312"/>
                    <a:pt x="3423285" y="3275584"/>
                  </a:cubicBezTo>
                  <a:cubicBezTo>
                    <a:pt x="3423285" y="3298698"/>
                    <a:pt x="3424555" y="3336162"/>
                    <a:pt x="3389249" y="3328416"/>
                  </a:cubicBezTo>
                  <a:cubicBezTo>
                    <a:pt x="3366516" y="3323462"/>
                    <a:pt x="3368802" y="3312160"/>
                    <a:pt x="3378454" y="3297809"/>
                  </a:cubicBezTo>
                  <a:cubicBezTo>
                    <a:pt x="3386709" y="3285743"/>
                    <a:pt x="3412490" y="3285109"/>
                    <a:pt x="3414903" y="3267074"/>
                  </a:cubicBezTo>
                  <a:cubicBezTo>
                    <a:pt x="3416046" y="3258692"/>
                    <a:pt x="3403854" y="3254374"/>
                    <a:pt x="3403092" y="3247897"/>
                  </a:cubicBezTo>
                  <a:cubicBezTo>
                    <a:pt x="3401441" y="3234435"/>
                    <a:pt x="3417062" y="3201796"/>
                    <a:pt x="3392297" y="3201415"/>
                  </a:cubicBezTo>
                  <a:cubicBezTo>
                    <a:pt x="3392297" y="3191509"/>
                    <a:pt x="3392297" y="3181095"/>
                    <a:pt x="3391281" y="3171570"/>
                  </a:cubicBezTo>
                  <a:cubicBezTo>
                    <a:pt x="3328924" y="3168014"/>
                    <a:pt x="3376549" y="3217671"/>
                    <a:pt x="3349752" y="3244468"/>
                  </a:cubicBezTo>
                  <a:cubicBezTo>
                    <a:pt x="3322955" y="3271265"/>
                    <a:pt x="3296031" y="3248278"/>
                    <a:pt x="3273552" y="3233038"/>
                  </a:cubicBezTo>
                  <a:cubicBezTo>
                    <a:pt x="3266440" y="3228212"/>
                    <a:pt x="3261614" y="3234054"/>
                    <a:pt x="3253359" y="3226942"/>
                  </a:cubicBezTo>
                  <a:cubicBezTo>
                    <a:pt x="3239643" y="3215131"/>
                    <a:pt x="3247390" y="3200018"/>
                    <a:pt x="3227959" y="3205225"/>
                  </a:cubicBezTo>
                  <a:cubicBezTo>
                    <a:pt x="3190621" y="3215004"/>
                    <a:pt x="3223514" y="3239261"/>
                    <a:pt x="3223133" y="3252977"/>
                  </a:cubicBezTo>
                  <a:cubicBezTo>
                    <a:pt x="3222753" y="3266693"/>
                    <a:pt x="3194685" y="3296412"/>
                    <a:pt x="3181985" y="3281172"/>
                  </a:cubicBezTo>
                  <a:cubicBezTo>
                    <a:pt x="3174619" y="3272409"/>
                    <a:pt x="3186303" y="3248406"/>
                    <a:pt x="3181096" y="3236722"/>
                  </a:cubicBezTo>
                  <a:cubicBezTo>
                    <a:pt x="3172990" y="3239882"/>
                    <a:pt x="3164394" y="3241601"/>
                    <a:pt x="3155696" y="3241802"/>
                  </a:cubicBezTo>
                  <a:cubicBezTo>
                    <a:pt x="3155696" y="3229102"/>
                    <a:pt x="3155696" y="3215259"/>
                    <a:pt x="3154680" y="3203702"/>
                  </a:cubicBezTo>
                  <a:cubicBezTo>
                    <a:pt x="3136143" y="3209162"/>
                    <a:pt x="3116840" y="3211565"/>
                    <a:pt x="3097530" y="3210814"/>
                  </a:cubicBezTo>
                  <a:cubicBezTo>
                    <a:pt x="3093993" y="3224312"/>
                    <a:pt x="3095203" y="3238616"/>
                    <a:pt x="3100959" y="3251327"/>
                  </a:cubicBezTo>
                  <a:cubicBezTo>
                    <a:pt x="3088259" y="3248914"/>
                    <a:pt x="3083560" y="3255264"/>
                    <a:pt x="3074416" y="3260979"/>
                  </a:cubicBezTo>
                  <a:cubicBezTo>
                    <a:pt x="3052953" y="3274568"/>
                    <a:pt x="3063240" y="3276219"/>
                    <a:pt x="3039237" y="3276092"/>
                  </a:cubicBezTo>
                  <a:cubicBezTo>
                    <a:pt x="3015234" y="3275967"/>
                    <a:pt x="3030093" y="3267837"/>
                    <a:pt x="3006598" y="3278759"/>
                  </a:cubicBezTo>
                  <a:cubicBezTo>
                    <a:pt x="2995676" y="3283839"/>
                    <a:pt x="2997200" y="3294380"/>
                    <a:pt x="2981198" y="3293237"/>
                  </a:cubicBezTo>
                  <a:cubicBezTo>
                    <a:pt x="2967101" y="3261741"/>
                    <a:pt x="2966593" y="3234309"/>
                    <a:pt x="2926334" y="3252851"/>
                  </a:cubicBezTo>
                  <a:lnTo>
                    <a:pt x="2907284" y="3230372"/>
                  </a:lnTo>
                  <a:cubicBezTo>
                    <a:pt x="2897759" y="3231515"/>
                    <a:pt x="2855722" y="3187954"/>
                    <a:pt x="2851023" y="3179572"/>
                  </a:cubicBezTo>
                  <a:cubicBezTo>
                    <a:pt x="2839466" y="3158998"/>
                    <a:pt x="2858516" y="3157474"/>
                    <a:pt x="2853182" y="3137789"/>
                  </a:cubicBezTo>
                  <a:cubicBezTo>
                    <a:pt x="2851404" y="3130804"/>
                    <a:pt x="2829052" y="3126867"/>
                    <a:pt x="2824988" y="3112389"/>
                  </a:cubicBezTo>
                  <a:cubicBezTo>
                    <a:pt x="2812315" y="3114059"/>
                    <a:pt x="2800051" y="3118018"/>
                    <a:pt x="2788793" y="3124073"/>
                  </a:cubicBezTo>
                  <a:cubicBezTo>
                    <a:pt x="2778125" y="3131185"/>
                    <a:pt x="2777490" y="3153410"/>
                    <a:pt x="2752852" y="3148584"/>
                  </a:cubicBezTo>
                  <a:cubicBezTo>
                    <a:pt x="2743962" y="3124454"/>
                    <a:pt x="2758440" y="3111500"/>
                    <a:pt x="2758821" y="3091053"/>
                  </a:cubicBezTo>
                  <a:cubicBezTo>
                    <a:pt x="2758821" y="3075559"/>
                    <a:pt x="2755646" y="3082798"/>
                    <a:pt x="2753106" y="3070479"/>
                  </a:cubicBezTo>
                  <a:cubicBezTo>
                    <a:pt x="2753106" y="3068701"/>
                    <a:pt x="2743962" y="3065399"/>
                    <a:pt x="2742692" y="3060319"/>
                  </a:cubicBezTo>
                  <a:cubicBezTo>
                    <a:pt x="2741422" y="3055239"/>
                    <a:pt x="2750439" y="3047619"/>
                    <a:pt x="2749677" y="3041650"/>
                  </a:cubicBezTo>
                  <a:cubicBezTo>
                    <a:pt x="2743327" y="2995803"/>
                    <a:pt x="2698877" y="3041650"/>
                    <a:pt x="2668905" y="3047873"/>
                  </a:cubicBezTo>
                  <a:cubicBezTo>
                    <a:pt x="2668543" y="3059263"/>
                    <a:pt x="2666268" y="3070512"/>
                    <a:pt x="2662174" y="3081147"/>
                  </a:cubicBezTo>
                  <a:cubicBezTo>
                    <a:pt x="2655316" y="3096514"/>
                    <a:pt x="2647061" y="3092069"/>
                    <a:pt x="2645918" y="3109976"/>
                  </a:cubicBezTo>
                  <a:cubicBezTo>
                    <a:pt x="2646387" y="3123061"/>
                    <a:pt x="2647830" y="3136094"/>
                    <a:pt x="2650236" y="3148965"/>
                  </a:cubicBezTo>
                  <a:cubicBezTo>
                    <a:pt x="2652395" y="3167507"/>
                    <a:pt x="2647061" y="3170047"/>
                    <a:pt x="2661920" y="3178048"/>
                  </a:cubicBezTo>
                  <a:lnTo>
                    <a:pt x="2661920" y="3178048"/>
                  </a:lnTo>
                  <a:lnTo>
                    <a:pt x="2465070" y="3165348"/>
                  </a:lnTo>
                  <a:cubicBezTo>
                    <a:pt x="2466340" y="3144393"/>
                    <a:pt x="2491994" y="3125978"/>
                    <a:pt x="2487168" y="3108198"/>
                  </a:cubicBezTo>
                  <a:cubicBezTo>
                    <a:pt x="2482341" y="3090419"/>
                    <a:pt x="2473452" y="3105150"/>
                    <a:pt x="2464943" y="3097403"/>
                  </a:cubicBezTo>
                  <a:cubicBezTo>
                    <a:pt x="2456435" y="3089655"/>
                    <a:pt x="2451100" y="3074797"/>
                    <a:pt x="2442845" y="3067050"/>
                  </a:cubicBezTo>
                  <a:cubicBezTo>
                    <a:pt x="2433066" y="3090418"/>
                    <a:pt x="2426081" y="3048381"/>
                    <a:pt x="2406396" y="3050032"/>
                  </a:cubicBezTo>
                  <a:cubicBezTo>
                    <a:pt x="2393696" y="3051048"/>
                    <a:pt x="2398141" y="3062097"/>
                    <a:pt x="2388870" y="3064256"/>
                  </a:cubicBezTo>
                  <a:cubicBezTo>
                    <a:pt x="2379513" y="3064663"/>
                    <a:pt x="2370146" y="3063722"/>
                    <a:pt x="2361057" y="3061462"/>
                  </a:cubicBezTo>
                  <a:cubicBezTo>
                    <a:pt x="2361012" y="3077569"/>
                    <a:pt x="2350843" y="3091907"/>
                    <a:pt x="2335657" y="3097276"/>
                  </a:cubicBezTo>
                  <a:cubicBezTo>
                    <a:pt x="2338197" y="3080385"/>
                    <a:pt x="2325624" y="3077718"/>
                    <a:pt x="2323973" y="3069209"/>
                  </a:cubicBezTo>
                  <a:cubicBezTo>
                    <a:pt x="2322660" y="3055619"/>
                    <a:pt x="2322363" y="3041949"/>
                    <a:pt x="2323084" y="3028315"/>
                  </a:cubicBezTo>
                  <a:cubicBezTo>
                    <a:pt x="2308225" y="3025648"/>
                    <a:pt x="2303653" y="3013456"/>
                    <a:pt x="2303272" y="2999232"/>
                  </a:cubicBezTo>
                  <a:cubicBezTo>
                    <a:pt x="2292096" y="3005963"/>
                    <a:pt x="2273935" y="3003804"/>
                    <a:pt x="2264029" y="3011043"/>
                  </a:cubicBezTo>
                  <a:cubicBezTo>
                    <a:pt x="2254123" y="3018282"/>
                    <a:pt x="2260092" y="3023743"/>
                    <a:pt x="2252472" y="3032887"/>
                  </a:cubicBezTo>
                  <a:cubicBezTo>
                    <a:pt x="2236978" y="3052572"/>
                    <a:pt x="2223516" y="3063748"/>
                    <a:pt x="2252472" y="3078099"/>
                  </a:cubicBezTo>
                  <a:lnTo>
                    <a:pt x="2241296" y="3095117"/>
                  </a:lnTo>
                  <a:cubicBezTo>
                    <a:pt x="2225802" y="3079242"/>
                    <a:pt x="2187194" y="3119501"/>
                    <a:pt x="2199513" y="3136900"/>
                  </a:cubicBezTo>
                  <a:cubicBezTo>
                    <a:pt x="2213483" y="3127756"/>
                    <a:pt x="2224278" y="3140710"/>
                    <a:pt x="2235581" y="3137535"/>
                  </a:cubicBezTo>
                  <a:cubicBezTo>
                    <a:pt x="2251710" y="3133090"/>
                    <a:pt x="2249551" y="3118231"/>
                    <a:pt x="2266188" y="3112135"/>
                  </a:cubicBezTo>
                  <a:cubicBezTo>
                    <a:pt x="2296287" y="3101213"/>
                    <a:pt x="2352421" y="3118612"/>
                    <a:pt x="2323084" y="3159633"/>
                  </a:cubicBezTo>
                  <a:cubicBezTo>
                    <a:pt x="2329819" y="3161116"/>
                    <a:pt x="2335832" y="3164885"/>
                    <a:pt x="2340102" y="3170300"/>
                  </a:cubicBezTo>
                  <a:cubicBezTo>
                    <a:pt x="2263902" y="3187699"/>
                    <a:pt x="2096643" y="3215766"/>
                    <a:pt x="1989836" y="3159252"/>
                  </a:cubicBezTo>
                  <a:lnTo>
                    <a:pt x="1989836" y="3134614"/>
                  </a:lnTo>
                  <a:lnTo>
                    <a:pt x="2226310" y="3033014"/>
                  </a:lnTo>
                  <a:cubicBezTo>
                    <a:pt x="2226310" y="3033014"/>
                    <a:pt x="2278380" y="2788792"/>
                    <a:pt x="2399792" y="2729610"/>
                  </a:cubicBezTo>
                  <a:cubicBezTo>
                    <a:pt x="2413899" y="2722861"/>
                    <a:pt x="2428453" y="2717090"/>
                    <a:pt x="2443353" y="2712339"/>
                  </a:cubicBezTo>
                  <a:cubicBezTo>
                    <a:pt x="2445577" y="2712692"/>
                    <a:pt x="2447724" y="2713422"/>
                    <a:pt x="2449703" y="2714498"/>
                  </a:cubicBezTo>
                  <a:cubicBezTo>
                    <a:pt x="2475103" y="2729611"/>
                    <a:pt x="2456688" y="2740787"/>
                    <a:pt x="2453005" y="2759329"/>
                  </a:cubicBezTo>
                  <a:cubicBezTo>
                    <a:pt x="2459482" y="2759329"/>
                    <a:pt x="2464943" y="2763647"/>
                    <a:pt x="2471801" y="2762885"/>
                  </a:cubicBezTo>
                  <a:cubicBezTo>
                    <a:pt x="2477643" y="2776600"/>
                    <a:pt x="2484501" y="2794000"/>
                    <a:pt x="2488565" y="2807716"/>
                  </a:cubicBezTo>
                  <a:cubicBezTo>
                    <a:pt x="2490343" y="2813304"/>
                    <a:pt x="2489581" y="2826766"/>
                    <a:pt x="2491867" y="2830575"/>
                  </a:cubicBezTo>
                  <a:cubicBezTo>
                    <a:pt x="2495550" y="2836291"/>
                    <a:pt x="2506599" y="2843275"/>
                    <a:pt x="2508504" y="2847466"/>
                  </a:cubicBezTo>
                  <a:cubicBezTo>
                    <a:pt x="2517648" y="2871088"/>
                    <a:pt x="2506853" y="2854705"/>
                    <a:pt x="2498217" y="2878835"/>
                  </a:cubicBezTo>
                  <a:cubicBezTo>
                    <a:pt x="2494915" y="2887852"/>
                    <a:pt x="2509139" y="2893948"/>
                    <a:pt x="2508377" y="2897758"/>
                  </a:cubicBezTo>
                  <a:cubicBezTo>
                    <a:pt x="2505075" y="2911855"/>
                    <a:pt x="2490470" y="2918713"/>
                    <a:pt x="2489581" y="2934842"/>
                  </a:cubicBezTo>
                  <a:cubicBezTo>
                    <a:pt x="2495804" y="2938779"/>
                    <a:pt x="2508123" y="2937128"/>
                    <a:pt x="2512060" y="2940177"/>
                  </a:cubicBezTo>
                  <a:cubicBezTo>
                    <a:pt x="2515997" y="2943225"/>
                    <a:pt x="2526792" y="2956305"/>
                    <a:pt x="2532126" y="2957703"/>
                  </a:cubicBezTo>
                  <a:cubicBezTo>
                    <a:pt x="2540889" y="2959862"/>
                    <a:pt x="2546604" y="2946399"/>
                    <a:pt x="2556764" y="2949067"/>
                  </a:cubicBezTo>
                  <a:cubicBezTo>
                    <a:pt x="2566924" y="2951734"/>
                    <a:pt x="2569464" y="2969006"/>
                    <a:pt x="2582164" y="2968625"/>
                  </a:cubicBezTo>
                  <a:cubicBezTo>
                    <a:pt x="2628646" y="2967355"/>
                    <a:pt x="2578100" y="2902204"/>
                    <a:pt x="2582164" y="2886837"/>
                  </a:cubicBezTo>
                  <a:cubicBezTo>
                    <a:pt x="2610739" y="2888869"/>
                    <a:pt x="2620264" y="2872867"/>
                    <a:pt x="2640965" y="2901061"/>
                  </a:cubicBezTo>
                  <a:cubicBezTo>
                    <a:pt x="2644267" y="2896743"/>
                    <a:pt x="2651633" y="2894711"/>
                    <a:pt x="2655062" y="2889631"/>
                  </a:cubicBezTo>
                  <a:cubicBezTo>
                    <a:pt x="2670810" y="2897886"/>
                    <a:pt x="2660015" y="2923794"/>
                    <a:pt x="2682748" y="2923667"/>
                  </a:cubicBezTo>
                  <a:cubicBezTo>
                    <a:pt x="2680335" y="2939923"/>
                    <a:pt x="2705735" y="2965196"/>
                    <a:pt x="2720848" y="2971546"/>
                  </a:cubicBezTo>
                  <a:cubicBezTo>
                    <a:pt x="2735961" y="2977896"/>
                    <a:pt x="2740914" y="2968371"/>
                    <a:pt x="2753741" y="2970784"/>
                  </a:cubicBezTo>
                  <a:cubicBezTo>
                    <a:pt x="2771267" y="2974086"/>
                    <a:pt x="2777744" y="2996946"/>
                    <a:pt x="2795651" y="2991866"/>
                  </a:cubicBezTo>
                  <a:cubicBezTo>
                    <a:pt x="2797972" y="3000653"/>
                    <a:pt x="2799167" y="3009701"/>
                    <a:pt x="2799207" y="3018790"/>
                  </a:cubicBezTo>
                  <a:cubicBezTo>
                    <a:pt x="2814828" y="3014853"/>
                    <a:pt x="2829052" y="3016123"/>
                    <a:pt x="2836164" y="3033014"/>
                  </a:cubicBezTo>
                  <a:cubicBezTo>
                    <a:pt x="2845943" y="3014853"/>
                    <a:pt x="2879598" y="3024631"/>
                    <a:pt x="2867914" y="2994914"/>
                  </a:cubicBezTo>
                  <a:cubicBezTo>
                    <a:pt x="2881442" y="2992641"/>
                    <a:pt x="2894390" y="2987721"/>
                    <a:pt x="2906014" y="2980435"/>
                  </a:cubicBezTo>
                  <a:cubicBezTo>
                    <a:pt x="2906903" y="2979673"/>
                    <a:pt x="2927604" y="2949447"/>
                    <a:pt x="2927477" y="2949828"/>
                  </a:cubicBezTo>
                  <a:cubicBezTo>
                    <a:pt x="2934843" y="2931540"/>
                    <a:pt x="2915793" y="2904108"/>
                    <a:pt x="2905379" y="2926079"/>
                  </a:cubicBezTo>
                  <a:cubicBezTo>
                    <a:pt x="2879979" y="2892297"/>
                    <a:pt x="2857881" y="2885693"/>
                    <a:pt x="2818765" y="2866516"/>
                  </a:cubicBezTo>
                  <a:cubicBezTo>
                    <a:pt x="2820035" y="2857880"/>
                    <a:pt x="2821813" y="2847974"/>
                    <a:pt x="2823845" y="2839084"/>
                  </a:cubicBezTo>
                  <a:cubicBezTo>
                    <a:pt x="2810256" y="2834131"/>
                    <a:pt x="2792349" y="2833242"/>
                    <a:pt x="2787396" y="2819145"/>
                  </a:cubicBezTo>
                  <a:cubicBezTo>
                    <a:pt x="2782443" y="2805048"/>
                    <a:pt x="2801747" y="2792094"/>
                    <a:pt x="2784221" y="2779521"/>
                  </a:cubicBezTo>
                  <a:cubicBezTo>
                    <a:pt x="2791714" y="2770598"/>
                    <a:pt x="2796865" y="2759948"/>
                    <a:pt x="2799207" y="2748533"/>
                  </a:cubicBezTo>
                  <a:cubicBezTo>
                    <a:pt x="2803398" y="2753486"/>
                    <a:pt x="2814320" y="2756407"/>
                    <a:pt x="2818638" y="2761233"/>
                  </a:cubicBezTo>
                  <a:cubicBezTo>
                    <a:pt x="2823591" y="2746755"/>
                    <a:pt x="2834005" y="2735833"/>
                    <a:pt x="2848864" y="2742691"/>
                  </a:cubicBezTo>
                  <a:cubicBezTo>
                    <a:pt x="2849987" y="2739953"/>
                    <a:pt x="2851347" y="2737319"/>
                    <a:pt x="2852928" y="2734817"/>
                  </a:cubicBezTo>
                  <a:cubicBezTo>
                    <a:pt x="2865628" y="2755391"/>
                    <a:pt x="2879344" y="2760217"/>
                    <a:pt x="2891663" y="2734817"/>
                  </a:cubicBezTo>
                  <a:cubicBezTo>
                    <a:pt x="2901950" y="2744342"/>
                    <a:pt x="2907411" y="2734817"/>
                    <a:pt x="2919095" y="2736849"/>
                  </a:cubicBezTo>
                  <a:cubicBezTo>
                    <a:pt x="2923159" y="2737484"/>
                    <a:pt x="2929636" y="2732785"/>
                    <a:pt x="2935097" y="2734817"/>
                  </a:cubicBezTo>
                  <a:cubicBezTo>
                    <a:pt x="2950210" y="2740533"/>
                    <a:pt x="2943987" y="2754629"/>
                    <a:pt x="2950845" y="2760217"/>
                  </a:cubicBezTo>
                  <a:cubicBezTo>
                    <a:pt x="2970657" y="2776473"/>
                    <a:pt x="2987421" y="2771012"/>
                    <a:pt x="2995930" y="2741040"/>
                  </a:cubicBezTo>
                  <a:cubicBezTo>
                    <a:pt x="2997581" y="2744088"/>
                    <a:pt x="3002407" y="2748914"/>
                    <a:pt x="3003804" y="2751327"/>
                  </a:cubicBezTo>
                  <a:cubicBezTo>
                    <a:pt x="3014472" y="2732785"/>
                    <a:pt x="2997327" y="2719196"/>
                    <a:pt x="2995168" y="2703702"/>
                  </a:cubicBezTo>
                  <a:cubicBezTo>
                    <a:pt x="2996018" y="2687385"/>
                    <a:pt x="2999315" y="2671288"/>
                    <a:pt x="3004947" y="2655950"/>
                  </a:cubicBezTo>
                  <a:cubicBezTo>
                    <a:pt x="3027365" y="2661582"/>
                    <a:pt x="3050155" y="2665614"/>
                    <a:pt x="3073146" y="2668015"/>
                  </a:cubicBezTo>
                  <a:cubicBezTo>
                    <a:pt x="3062267" y="2661883"/>
                    <a:pt x="3053667" y="2652393"/>
                    <a:pt x="3048635" y="2640964"/>
                  </a:cubicBezTo>
                  <a:cubicBezTo>
                    <a:pt x="3069123" y="2635814"/>
                    <a:pt x="3090316" y="2634055"/>
                    <a:pt x="3111373" y="2635757"/>
                  </a:cubicBezTo>
                  <a:cubicBezTo>
                    <a:pt x="3124073" y="2639694"/>
                    <a:pt x="3130042" y="2652648"/>
                    <a:pt x="3141091" y="2661157"/>
                  </a:cubicBezTo>
                  <a:cubicBezTo>
                    <a:pt x="3139059" y="2659506"/>
                    <a:pt x="3156838" y="2662681"/>
                    <a:pt x="3159252" y="2663951"/>
                  </a:cubicBezTo>
                  <a:cubicBezTo>
                    <a:pt x="3168142" y="2668523"/>
                    <a:pt x="3166363" y="2679445"/>
                    <a:pt x="3176905" y="2681096"/>
                  </a:cubicBezTo>
                  <a:cubicBezTo>
                    <a:pt x="3193923" y="2683890"/>
                    <a:pt x="3206877" y="2658617"/>
                    <a:pt x="3218688" y="2650362"/>
                  </a:cubicBezTo>
                  <a:cubicBezTo>
                    <a:pt x="3230499" y="2642107"/>
                    <a:pt x="3234436" y="2646679"/>
                    <a:pt x="3246755" y="2632582"/>
                  </a:cubicBezTo>
                  <a:cubicBezTo>
                    <a:pt x="3255391" y="2622549"/>
                    <a:pt x="3262503" y="2612135"/>
                    <a:pt x="3271012" y="2602229"/>
                  </a:cubicBezTo>
                  <a:cubicBezTo>
                    <a:pt x="3275457" y="2597022"/>
                    <a:pt x="3273679" y="2590545"/>
                    <a:pt x="3278124" y="2585846"/>
                  </a:cubicBezTo>
                  <a:cubicBezTo>
                    <a:pt x="3286379" y="2576829"/>
                    <a:pt x="3297555" y="2586862"/>
                    <a:pt x="3299968" y="2568828"/>
                  </a:cubicBezTo>
                  <a:cubicBezTo>
                    <a:pt x="3301873" y="2553461"/>
                    <a:pt x="3290443" y="2546984"/>
                    <a:pt x="3277108" y="2553207"/>
                  </a:cubicBezTo>
                  <a:cubicBezTo>
                    <a:pt x="3268980" y="2539110"/>
                    <a:pt x="3267710" y="2525648"/>
                    <a:pt x="3254756" y="2517012"/>
                  </a:cubicBezTo>
                  <a:cubicBezTo>
                    <a:pt x="3244088" y="2510027"/>
                    <a:pt x="3231134" y="2513710"/>
                    <a:pt x="3220212" y="2508376"/>
                  </a:cubicBezTo>
                  <a:cubicBezTo>
                    <a:pt x="3196209" y="2496946"/>
                    <a:pt x="3210941" y="2485643"/>
                    <a:pt x="3196590" y="2470276"/>
                  </a:cubicBezTo>
                  <a:cubicBezTo>
                    <a:pt x="3187065" y="2460116"/>
                    <a:pt x="3176905" y="2470276"/>
                    <a:pt x="3168269" y="2464180"/>
                  </a:cubicBezTo>
                  <a:cubicBezTo>
                    <a:pt x="3159633" y="2458083"/>
                    <a:pt x="3155569" y="2445764"/>
                    <a:pt x="3148711" y="2436240"/>
                  </a:cubicBezTo>
                  <a:cubicBezTo>
                    <a:pt x="3132963" y="2415285"/>
                    <a:pt x="3114802" y="2415666"/>
                    <a:pt x="3096514" y="2396362"/>
                  </a:cubicBezTo>
                  <a:cubicBezTo>
                    <a:pt x="3080766" y="2379852"/>
                    <a:pt x="3087370" y="2383662"/>
                    <a:pt x="3062859" y="2377312"/>
                  </a:cubicBezTo>
                  <a:cubicBezTo>
                    <a:pt x="3044698" y="2372867"/>
                    <a:pt x="3025394" y="2350769"/>
                    <a:pt x="3007614" y="2348737"/>
                  </a:cubicBezTo>
                  <a:cubicBezTo>
                    <a:pt x="3004566" y="2365628"/>
                    <a:pt x="3013329" y="2379471"/>
                    <a:pt x="3021330" y="2393187"/>
                  </a:cubicBezTo>
                  <a:cubicBezTo>
                    <a:pt x="3005582" y="2392425"/>
                    <a:pt x="3006344" y="2404236"/>
                    <a:pt x="2996692" y="2408427"/>
                  </a:cubicBezTo>
                  <a:cubicBezTo>
                    <a:pt x="2987040" y="2412617"/>
                    <a:pt x="2979928" y="2411983"/>
                    <a:pt x="2971292" y="2415285"/>
                  </a:cubicBezTo>
                  <a:cubicBezTo>
                    <a:pt x="2965450" y="2417317"/>
                    <a:pt x="2947670" y="2424810"/>
                    <a:pt x="2943352" y="2427223"/>
                  </a:cubicBezTo>
                  <a:cubicBezTo>
                    <a:pt x="2916809" y="2442463"/>
                    <a:pt x="2916809" y="2455289"/>
                    <a:pt x="2909316" y="2487167"/>
                  </a:cubicBezTo>
                  <a:cubicBezTo>
                    <a:pt x="2901442" y="2476372"/>
                    <a:pt x="2893441" y="2455544"/>
                    <a:pt x="2877693" y="2451988"/>
                  </a:cubicBezTo>
                  <a:cubicBezTo>
                    <a:pt x="2856611" y="2447416"/>
                    <a:pt x="2864993" y="2460751"/>
                    <a:pt x="2852293" y="2464688"/>
                  </a:cubicBezTo>
                  <a:cubicBezTo>
                    <a:pt x="2839592" y="2468624"/>
                    <a:pt x="2755011" y="2446400"/>
                    <a:pt x="2784856" y="2480690"/>
                  </a:cubicBezTo>
                  <a:cubicBezTo>
                    <a:pt x="2775077" y="2485516"/>
                    <a:pt x="2763901" y="2486151"/>
                    <a:pt x="2753995" y="2489961"/>
                  </a:cubicBezTo>
                  <a:cubicBezTo>
                    <a:pt x="2747264" y="2492628"/>
                    <a:pt x="2734945" y="2500121"/>
                    <a:pt x="2731516" y="2501264"/>
                  </a:cubicBezTo>
                  <a:cubicBezTo>
                    <a:pt x="2707767" y="2509900"/>
                    <a:pt x="2697226" y="2504820"/>
                    <a:pt x="2668905" y="2495549"/>
                  </a:cubicBezTo>
                  <a:cubicBezTo>
                    <a:pt x="2668143" y="2526664"/>
                    <a:pt x="2653919" y="2526537"/>
                    <a:pt x="2625471" y="2526537"/>
                  </a:cubicBezTo>
                  <a:cubicBezTo>
                    <a:pt x="2609109" y="2525759"/>
                    <a:pt x="2592817" y="2523892"/>
                    <a:pt x="2576703" y="2520949"/>
                  </a:cubicBezTo>
                  <a:cubicBezTo>
                    <a:pt x="2571242" y="2520187"/>
                    <a:pt x="2566416" y="2512948"/>
                    <a:pt x="2559685" y="2512186"/>
                  </a:cubicBezTo>
                  <a:cubicBezTo>
                    <a:pt x="2552954" y="2511424"/>
                    <a:pt x="2545334" y="2524886"/>
                    <a:pt x="2539873" y="2521203"/>
                  </a:cubicBezTo>
                  <a:cubicBezTo>
                    <a:pt x="2532507" y="2516123"/>
                    <a:pt x="2538730" y="2512313"/>
                    <a:pt x="2534285" y="2507741"/>
                  </a:cubicBezTo>
                  <a:cubicBezTo>
                    <a:pt x="2529840" y="2503169"/>
                    <a:pt x="2529459" y="2490215"/>
                    <a:pt x="2520823" y="2482341"/>
                  </a:cubicBezTo>
                  <a:cubicBezTo>
                    <a:pt x="2518029" y="2479547"/>
                    <a:pt x="2509520" y="2482341"/>
                    <a:pt x="2505583" y="2479801"/>
                  </a:cubicBezTo>
                  <a:cubicBezTo>
                    <a:pt x="2497328" y="2474340"/>
                    <a:pt x="2495804" y="2465704"/>
                    <a:pt x="2489327" y="2459227"/>
                  </a:cubicBezTo>
                  <a:cubicBezTo>
                    <a:pt x="2470023" y="2440050"/>
                    <a:pt x="2472817" y="2448305"/>
                    <a:pt x="2456307" y="2450845"/>
                  </a:cubicBezTo>
                  <a:cubicBezTo>
                    <a:pt x="2440220" y="2455017"/>
                    <a:pt x="2423367" y="2455278"/>
                    <a:pt x="2407158" y="2451607"/>
                  </a:cubicBezTo>
                  <a:cubicBezTo>
                    <a:pt x="2403348" y="2462910"/>
                    <a:pt x="2409317" y="2475229"/>
                    <a:pt x="2409952" y="2487167"/>
                  </a:cubicBezTo>
                  <a:cubicBezTo>
                    <a:pt x="2401837" y="2485188"/>
                    <a:pt x="2393609" y="2483704"/>
                    <a:pt x="2385314" y="2482722"/>
                  </a:cubicBezTo>
                  <a:cubicBezTo>
                    <a:pt x="2386242" y="2496580"/>
                    <a:pt x="2385345" y="2510499"/>
                    <a:pt x="2382647" y="2524124"/>
                  </a:cubicBezTo>
                  <a:cubicBezTo>
                    <a:pt x="2365502" y="2517647"/>
                    <a:pt x="2354453" y="2503550"/>
                    <a:pt x="2335784" y="2498724"/>
                  </a:cubicBezTo>
                  <a:cubicBezTo>
                    <a:pt x="2328164" y="2496819"/>
                    <a:pt x="2309368" y="2503042"/>
                    <a:pt x="2303653" y="2498089"/>
                  </a:cubicBezTo>
                  <a:cubicBezTo>
                    <a:pt x="2292858" y="2488564"/>
                    <a:pt x="2297938" y="2455671"/>
                    <a:pt x="2289937" y="2441574"/>
                  </a:cubicBezTo>
                  <a:cubicBezTo>
                    <a:pt x="2287270" y="2437002"/>
                    <a:pt x="2279904" y="2441574"/>
                    <a:pt x="2277237" y="2437256"/>
                  </a:cubicBezTo>
                  <a:cubicBezTo>
                    <a:pt x="2271522" y="2428112"/>
                    <a:pt x="2269871" y="2415793"/>
                    <a:pt x="2264537" y="2406141"/>
                  </a:cubicBezTo>
                  <a:cubicBezTo>
                    <a:pt x="2261997" y="2401442"/>
                    <a:pt x="2252853" y="2396870"/>
                    <a:pt x="2249170" y="2391790"/>
                  </a:cubicBezTo>
                  <a:cubicBezTo>
                    <a:pt x="2240915" y="2380614"/>
                    <a:pt x="2246630" y="2359913"/>
                    <a:pt x="2223770" y="2370835"/>
                  </a:cubicBezTo>
                  <a:cubicBezTo>
                    <a:pt x="2217547" y="2373883"/>
                    <a:pt x="2212340" y="2396235"/>
                    <a:pt x="2212721" y="2402712"/>
                  </a:cubicBezTo>
                  <a:lnTo>
                    <a:pt x="2181733" y="2414015"/>
                  </a:lnTo>
                  <a:cubicBezTo>
                    <a:pt x="2181733" y="2429890"/>
                    <a:pt x="2166239" y="2432684"/>
                    <a:pt x="2152904" y="2434335"/>
                  </a:cubicBezTo>
                  <a:cubicBezTo>
                    <a:pt x="2148680" y="2434727"/>
                    <a:pt x="2144428" y="2434727"/>
                    <a:pt x="2140204" y="2434335"/>
                  </a:cubicBezTo>
                  <a:cubicBezTo>
                    <a:pt x="2113153" y="2394457"/>
                    <a:pt x="2080514" y="2355468"/>
                    <a:pt x="2051304" y="2317241"/>
                  </a:cubicBezTo>
                  <a:cubicBezTo>
                    <a:pt x="2046859" y="2311399"/>
                    <a:pt x="2042668" y="2306065"/>
                    <a:pt x="2038604" y="2301239"/>
                  </a:cubicBezTo>
                  <a:cubicBezTo>
                    <a:pt x="2048220" y="2302676"/>
                    <a:pt x="2057383" y="2306281"/>
                    <a:pt x="2065401" y="2311780"/>
                  </a:cubicBezTo>
                  <a:cubicBezTo>
                    <a:pt x="2087753" y="2282951"/>
                    <a:pt x="2080260" y="2259329"/>
                    <a:pt x="2118106" y="2260980"/>
                  </a:cubicBezTo>
                  <a:cubicBezTo>
                    <a:pt x="2134108" y="2260980"/>
                    <a:pt x="2157476" y="2295270"/>
                    <a:pt x="2162429" y="2256535"/>
                  </a:cubicBezTo>
                  <a:cubicBezTo>
                    <a:pt x="2192274" y="2267203"/>
                    <a:pt x="2209673" y="2250693"/>
                    <a:pt x="2206625" y="2220594"/>
                  </a:cubicBezTo>
                  <a:cubicBezTo>
                    <a:pt x="2233168" y="2226055"/>
                    <a:pt x="2247646" y="2207894"/>
                    <a:pt x="2258314" y="2186939"/>
                  </a:cubicBezTo>
                  <a:cubicBezTo>
                    <a:pt x="2274443" y="2196337"/>
                    <a:pt x="2298446" y="2177795"/>
                    <a:pt x="2306701" y="2183510"/>
                  </a:cubicBezTo>
                  <a:cubicBezTo>
                    <a:pt x="2321052" y="2193289"/>
                    <a:pt x="2312289" y="2218689"/>
                    <a:pt x="2322322" y="2232024"/>
                  </a:cubicBezTo>
                  <a:cubicBezTo>
                    <a:pt x="2282063" y="2252344"/>
                    <a:pt x="2284222" y="2263393"/>
                    <a:pt x="2290953" y="2308224"/>
                  </a:cubicBezTo>
                  <a:cubicBezTo>
                    <a:pt x="2306710" y="2305251"/>
                    <a:pt x="2322860" y="2304993"/>
                    <a:pt x="2338705" y="2307462"/>
                  </a:cubicBezTo>
                  <a:cubicBezTo>
                    <a:pt x="2339975" y="2272029"/>
                    <a:pt x="2361184" y="2283840"/>
                    <a:pt x="2378710" y="2268473"/>
                  </a:cubicBezTo>
                  <a:cubicBezTo>
                    <a:pt x="2405634" y="2244978"/>
                    <a:pt x="2392299" y="2223134"/>
                    <a:pt x="2430653" y="2233421"/>
                  </a:cubicBezTo>
                  <a:cubicBezTo>
                    <a:pt x="2477897" y="2246121"/>
                    <a:pt x="2443353" y="2264409"/>
                    <a:pt x="2458720" y="2288793"/>
                  </a:cubicBezTo>
                  <a:cubicBezTo>
                    <a:pt x="2474126" y="2300095"/>
                    <a:pt x="2491004" y="2309239"/>
                    <a:pt x="2508885" y="2315972"/>
                  </a:cubicBezTo>
                  <a:cubicBezTo>
                    <a:pt x="2525776" y="2323211"/>
                    <a:pt x="2545461" y="2338959"/>
                    <a:pt x="2561463" y="2344166"/>
                  </a:cubicBezTo>
                  <a:cubicBezTo>
                    <a:pt x="2566035" y="2345690"/>
                    <a:pt x="2580767" y="2353691"/>
                    <a:pt x="2585466" y="2356866"/>
                  </a:cubicBezTo>
                  <a:cubicBezTo>
                    <a:pt x="2590165" y="2360041"/>
                    <a:pt x="2598166" y="2344166"/>
                    <a:pt x="2605151" y="2347722"/>
                  </a:cubicBezTo>
                  <a:cubicBezTo>
                    <a:pt x="2621153" y="2356739"/>
                    <a:pt x="2618867" y="2377821"/>
                    <a:pt x="2630551" y="2388616"/>
                  </a:cubicBezTo>
                  <a:cubicBezTo>
                    <a:pt x="2637928" y="2394239"/>
                    <a:pt x="2645694" y="2399332"/>
                    <a:pt x="2653792" y="2403856"/>
                  </a:cubicBezTo>
                  <a:cubicBezTo>
                    <a:pt x="2665476" y="2413508"/>
                    <a:pt x="2684272" y="2399411"/>
                    <a:pt x="2679827" y="2432177"/>
                  </a:cubicBezTo>
                  <a:cubicBezTo>
                    <a:pt x="2697480" y="2433193"/>
                    <a:pt x="2715514" y="2432939"/>
                    <a:pt x="2733167" y="2432177"/>
                  </a:cubicBezTo>
                  <a:cubicBezTo>
                    <a:pt x="2744851" y="2365756"/>
                    <a:pt x="2753868" y="2400681"/>
                    <a:pt x="2805684" y="2419477"/>
                  </a:cubicBezTo>
                  <a:cubicBezTo>
                    <a:pt x="2802128" y="2411603"/>
                    <a:pt x="2804922" y="2396363"/>
                    <a:pt x="2802890" y="2388997"/>
                  </a:cubicBezTo>
                  <a:cubicBezTo>
                    <a:pt x="2822194" y="2388997"/>
                    <a:pt x="2880360" y="2400935"/>
                    <a:pt x="2887218" y="2416683"/>
                  </a:cubicBezTo>
                  <a:cubicBezTo>
                    <a:pt x="2899918" y="2405126"/>
                    <a:pt x="2912618" y="2387981"/>
                    <a:pt x="2930525" y="2379472"/>
                  </a:cubicBezTo>
                  <a:cubicBezTo>
                    <a:pt x="2944368" y="2372995"/>
                    <a:pt x="2952750" y="2384425"/>
                    <a:pt x="2966466" y="2375916"/>
                  </a:cubicBezTo>
                  <a:cubicBezTo>
                    <a:pt x="2980124" y="2364709"/>
                    <a:pt x="2992748" y="2352298"/>
                    <a:pt x="3004185" y="2338832"/>
                  </a:cubicBezTo>
                  <a:cubicBezTo>
                    <a:pt x="3028188" y="2299970"/>
                    <a:pt x="3009392" y="2318004"/>
                    <a:pt x="2991485" y="2289937"/>
                  </a:cubicBezTo>
                  <a:cubicBezTo>
                    <a:pt x="2983865" y="2277999"/>
                    <a:pt x="2983103" y="2253996"/>
                    <a:pt x="2974086" y="2243582"/>
                  </a:cubicBezTo>
                  <a:cubicBezTo>
                    <a:pt x="2961386" y="2228215"/>
                    <a:pt x="2949448" y="2238121"/>
                    <a:pt x="2934843" y="2230882"/>
                  </a:cubicBezTo>
                  <a:cubicBezTo>
                    <a:pt x="2925417" y="2227797"/>
                    <a:pt x="2916314" y="2223798"/>
                    <a:pt x="2907665" y="2218944"/>
                  </a:cubicBezTo>
                  <a:cubicBezTo>
                    <a:pt x="2895600" y="2210816"/>
                    <a:pt x="2907030" y="2197227"/>
                    <a:pt x="2884424" y="2198751"/>
                  </a:cubicBezTo>
                  <a:cubicBezTo>
                    <a:pt x="2892201" y="2192367"/>
                    <a:pt x="2898855" y="2184726"/>
                    <a:pt x="2904109" y="2176145"/>
                  </a:cubicBezTo>
                  <a:lnTo>
                    <a:pt x="2995676" y="2107692"/>
                  </a:lnTo>
                  <a:cubicBezTo>
                    <a:pt x="3012059" y="2142744"/>
                    <a:pt x="3033776" y="2161921"/>
                    <a:pt x="3067431" y="2134870"/>
                  </a:cubicBezTo>
                  <a:cubicBezTo>
                    <a:pt x="3087624" y="2167001"/>
                    <a:pt x="3091434" y="2125345"/>
                    <a:pt x="3100324" y="2111121"/>
                  </a:cubicBezTo>
                  <a:cubicBezTo>
                    <a:pt x="3109212" y="2096896"/>
                    <a:pt x="3124073" y="2083943"/>
                    <a:pt x="3134995" y="2067687"/>
                  </a:cubicBezTo>
                  <a:cubicBezTo>
                    <a:pt x="3130302" y="2061656"/>
                    <a:pt x="3126495" y="2054984"/>
                    <a:pt x="3123692" y="2047875"/>
                  </a:cubicBezTo>
                  <a:lnTo>
                    <a:pt x="3175635" y="2034540"/>
                  </a:lnTo>
                  <a:cubicBezTo>
                    <a:pt x="3174428" y="2040918"/>
                    <a:pt x="3174428" y="2047466"/>
                    <a:pt x="3175635" y="2053844"/>
                  </a:cubicBezTo>
                  <a:cubicBezTo>
                    <a:pt x="3175635" y="2055876"/>
                    <a:pt x="3192018" y="2057019"/>
                    <a:pt x="3193034" y="2061210"/>
                  </a:cubicBezTo>
                  <a:cubicBezTo>
                    <a:pt x="3202968" y="2095322"/>
                    <a:pt x="3206794" y="2130922"/>
                    <a:pt x="3204337" y="2166366"/>
                  </a:cubicBezTo>
                  <a:cubicBezTo>
                    <a:pt x="3236087" y="2160397"/>
                    <a:pt x="3250565" y="2202307"/>
                    <a:pt x="3276092" y="2176907"/>
                  </a:cubicBezTo>
                  <a:cubicBezTo>
                    <a:pt x="3301617" y="2151506"/>
                    <a:pt x="3285109" y="2106803"/>
                    <a:pt x="3276092" y="2077847"/>
                  </a:cubicBezTo>
                  <a:cubicBezTo>
                    <a:pt x="3306063" y="2062226"/>
                    <a:pt x="3302635" y="2022094"/>
                    <a:pt x="3326892" y="2014347"/>
                  </a:cubicBezTo>
                  <a:cubicBezTo>
                    <a:pt x="3340735" y="2101469"/>
                    <a:pt x="3425063" y="1985899"/>
                    <a:pt x="3428492" y="2049780"/>
                  </a:cubicBezTo>
                  <a:cubicBezTo>
                    <a:pt x="3469894" y="2046859"/>
                    <a:pt x="3457194" y="2110232"/>
                    <a:pt x="3504692" y="2098802"/>
                  </a:cubicBezTo>
                  <a:cubicBezTo>
                    <a:pt x="3511550" y="2097151"/>
                    <a:pt x="3511931" y="2077593"/>
                    <a:pt x="3520313" y="2074164"/>
                  </a:cubicBezTo>
                  <a:cubicBezTo>
                    <a:pt x="3524885" y="2072259"/>
                    <a:pt x="3543300" y="2078482"/>
                    <a:pt x="3544570" y="2077466"/>
                  </a:cubicBezTo>
                  <a:cubicBezTo>
                    <a:pt x="3554984" y="2070100"/>
                    <a:pt x="3564890" y="2071878"/>
                    <a:pt x="3565398" y="2051050"/>
                  </a:cubicBezTo>
                  <a:cubicBezTo>
                    <a:pt x="3624199" y="2070354"/>
                    <a:pt x="3571240" y="2014728"/>
                    <a:pt x="3557397" y="1996821"/>
                  </a:cubicBezTo>
                  <a:cubicBezTo>
                    <a:pt x="3608197" y="1987550"/>
                    <a:pt x="3551682" y="1958721"/>
                    <a:pt x="3540633" y="1950212"/>
                  </a:cubicBezTo>
                  <a:cubicBezTo>
                    <a:pt x="3529451" y="1939312"/>
                    <a:pt x="3517663" y="1929051"/>
                    <a:pt x="3505327" y="1919478"/>
                  </a:cubicBezTo>
                  <a:cubicBezTo>
                    <a:pt x="3491230" y="1912874"/>
                    <a:pt x="3487928" y="1925320"/>
                    <a:pt x="3479927" y="1922526"/>
                  </a:cubicBezTo>
                  <a:cubicBezTo>
                    <a:pt x="3470402" y="1919097"/>
                    <a:pt x="3457321" y="1903349"/>
                    <a:pt x="3446526" y="1904619"/>
                  </a:cubicBezTo>
                  <a:cubicBezTo>
                    <a:pt x="3419221" y="1907794"/>
                    <a:pt x="3442462" y="1917319"/>
                    <a:pt x="3423793" y="1928241"/>
                  </a:cubicBezTo>
                  <a:cubicBezTo>
                    <a:pt x="3400933" y="1940941"/>
                    <a:pt x="3396869" y="1940941"/>
                    <a:pt x="3367405" y="1925828"/>
                  </a:cubicBezTo>
                  <a:cubicBezTo>
                    <a:pt x="3366770" y="1932813"/>
                    <a:pt x="3359150" y="1940941"/>
                    <a:pt x="3358896" y="1949577"/>
                  </a:cubicBezTo>
                  <a:cubicBezTo>
                    <a:pt x="3348302" y="1949482"/>
                    <a:pt x="3337747" y="1948291"/>
                    <a:pt x="3327399" y="1946021"/>
                  </a:cubicBezTo>
                  <a:cubicBezTo>
                    <a:pt x="3312413" y="1941068"/>
                    <a:pt x="3314699" y="1931670"/>
                    <a:pt x="3304412" y="1926844"/>
                  </a:cubicBezTo>
                  <a:cubicBezTo>
                    <a:pt x="3294125" y="1922019"/>
                    <a:pt x="3273043" y="1898269"/>
                    <a:pt x="3271266" y="1925955"/>
                  </a:cubicBezTo>
                  <a:lnTo>
                    <a:pt x="3227197" y="1930019"/>
                  </a:lnTo>
                  <a:cubicBezTo>
                    <a:pt x="3208815" y="1935713"/>
                    <a:pt x="3198102" y="1954795"/>
                    <a:pt x="3202812" y="1973453"/>
                  </a:cubicBezTo>
                  <a:cubicBezTo>
                    <a:pt x="3186363" y="1971690"/>
                    <a:pt x="3169771" y="1975062"/>
                    <a:pt x="3155315" y="1983105"/>
                  </a:cubicBezTo>
                  <a:cubicBezTo>
                    <a:pt x="3170300" y="1990979"/>
                    <a:pt x="3171190" y="2000377"/>
                    <a:pt x="3175127" y="2014855"/>
                  </a:cubicBezTo>
                  <a:cubicBezTo>
                    <a:pt x="3175868" y="2017843"/>
                    <a:pt x="3176168" y="2020924"/>
                    <a:pt x="3176016" y="2023999"/>
                  </a:cubicBezTo>
                  <a:lnTo>
                    <a:pt x="3116706" y="2031619"/>
                  </a:lnTo>
                  <a:cubicBezTo>
                    <a:pt x="3113385" y="2022509"/>
                    <a:pt x="3108719" y="2013947"/>
                    <a:pt x="3102863" y="2006219"/>
                  </a:cubicBezTo>
                  <a:cubicBezTo>
                    <a:pt x="3099688" y="2002282"/>
                    <a:pt x="3084703" y="2003679"/>
                    <a:pt x="3078606" y="1998091"/>
                  </a:cubicBezTo>
                  <a:cubicBezTo>
                    <a:pt x="3069971" y="1990090"/>
                    <a:pt x="3070860" y="1974469"/>
                    <a:pt x="3061969" y="1966087"/>
                  </a:cubicBezTo>
                  <a:cubicBezTo>
                    <a:pt x="3057016" y="1961261"/>
                    <a:pt x="3041904" y="1966976"/>
                    <a:pt x="3035554" y="1960626"/>
                  </a:cubicBezTo>
                  <a:cubicBezTo>
                    <a:pt x="3029204" y="1954276"/>
                    <a:pt x="3025775" y="1938655"/>
                    <a:pt x="3019552" y="1933321"/>
                  </a:cubicBezTo>
                  <a:cubicBezTo>
                    <a:pt x="3005581" y="1921510"/>
                    <a:pt x="3000882" y="1911858"/>
                    <a:pt x="2979547" y="1907921"/>
                  </a:cubicBezTo>
                  <a:cubicBezTo>
                    <a:pt x="2988944" y="1903603"/>
                    <a:pt x="2993898" y="1892808"/>
                    <a:pt x="3002153" y="1887728"/>
                  </a:cubicBezTo>
                  <a:cubicBezTo>
                    <a:pt x="2972054" y="1839722"/>
                    <a:pt x="2996056" y="1857756"/>
                    <a:pt x="2998469" y="1812417"/>
                  </a:cubicBezTo>
                  <a:cubicBezTo>
                    <a:pt x="2999866" y="1786382"/>
                    <a:pt x="2984118" y="1774317"/>
                    <a:pt x="2954400" y="1780286"/>
                  </a:cubicBezTo>
                  <a:lnTo>
                    <a:pt x="2926334" y="1796288"/>
                  </a:lnTo>
                  <a:cubicBezTo>
                    <a:pt x="2850134" y="1829181"/>
                    <a:pt x="2898521" y="1872488"/>
                    <a:pt x="2902585" y="1940179"/>
                  </a:cubicBezTo>
                  <a:cubicBezTo>
                    <a:pt x="2994660" y="1925320"/>
                    <a:pt x="2952369" y="2031746"/>
                    <a:pt x="2965069" y="2075561"/>
                  </a:cubicBezTo>
                  <a:lnTo>
                    <a:pt x="2888869" y="2124583"/>
                  </a:lnTo>
                  <a:cubicBezTo>
                    <a:pt x="2894644" y="2112004"/>
                    <a:pt x="2896630" y="2098014"/>
                    <a:pt x="2894584" y="2084324"/>
                  </a:cubicBezTo>
                  <a:cubicBezTo>
                    <a:pt x="2894584" y="2079879"/>
                    <a:pt x="2882519" y="2067814"/>
                    <a:pt x="2881249" y="2060194"/>
                  </a:cubicBezTo>
                  <a:cubicBezTo>
                    <a:pt x="2878709" y="2046859"/>
                    <a:pt x="2887853" y="2047494"/>
                    <a:pt x="2880106" y="2033270"/>
                  </a:cubicBezTo>
                  <a:cubicBezTo>
                    <a:pt x="2900299" y="2022348"/>
                    <a:pt x="2919603" y="2005203"/>
                    <a:pt x="2911602" y="1985010"/>
                  </a:cubicBezTo>
                  <a:cubicBezTo>
                    <a:pt x="2909189" y="1991995"/>
                    <a:pt x="2904236" y="1997710"/>
                    <a:pt x="2901442" y="2004822"/>
                  </a:cubicBezTo>
                  <a:cubicBezTo>
                    <a:pt x="2878202" y="1983867"/>
                    <a:pt x="2858897" y="1906270"/>
                    <a:pt x="2829179" y="1903222"/>
                  </a:cubicBezTo>
                  <a:cubicBezTo>
                    <a:pt x="2828417" y="1893443"/>
                    <a:pt x="2818258" y="1883410"/>
                    <a:pt x="2817241" y="1873250"/>
                  </a:cubicBezTo>
                  <a:cubicBezTo>
                    <a:pt x="2800373" y="1877629"/>
                    <a:pt x="2782536" y="1876381"/>
                    <a:pt x="2766441" y="1869694"/>
                  </a:cubicBezTo>
                  <a:cubicBezTo>
                    <a:pt x="2753741" y="1882394"/>
                    <a:pt x="2738628" y="1871980"/>
                    <a:pt x="2722118" y="1869694"/>
                  </a:cubicBezTo>
                  <a:cubicBezTo>
                    <a:pt x="2723388" y="1876298"/>
                    <a:pt x="2719451" y="1886585"/>
                    <a:pt x="2720340" y="1892681"/>
                  </a:cubicBezTo>
                  <a:cubicBezTo>
                    <a:pt x="2697734" y="1886458"/>
                    <a:pt x="2680843" y="1895602"/>
                    <a:pt x="2685161" y="1919732"/>
                  </a:cubicBezTo>
                  <a:cubicBezTo>
                    <a:pt x="2671547" y="1916365"/>
                    <a:pt x="2657555" y="1923660"/>
                    <a:pt x="2652522" y="1936750"/>
                  </a:cubicBezTo>
                  <a:cubicBezTo>
                    <a:pt x="2631440" y="1921129"/>
                    <a:pt x="2634107" y="1942338"/>
                    <a:pt x="2618105" y="1945259"/>
                  </a:cubicBezTo>
                  <a:cubicBezTo>
                    <a:pt x="2594737" y="1949577"/>
                    <a:pt x="2595372" y="1957959"/>
                    <a:pt x="2561590" y="1945259"/>
                  </a:cubicBezTo>
                  <a:cubicBezTo>
                    <a:pt x="2560066" y="1966087"/>
                    <a:pt x="2574290" y="1983359"/>
                    <a:pt x="2583053" y="2001901"/>
                  </a:cubicBezTo>
                  <a:cubicBezTo>
                    <a:pt x="2542921" y="2032762"/>
                    <a:pt x="2524379" y="1969262"/>
                    <a:pt x="2516378" y="1941957"/>
                  </a:cubicBezTo>
                  <a:cubicBezTo>
                    <a:pt x="2504305" y="1942374"/>
                    <a:pt x="2492417" y="1945045"/>
                    <a:pt x="2481326" y="1949831"/>
                  </a:cubicBezTo>
                  <a:cubicBezTo>
                    <a:pt x="2482977" y="1978279"/>
                    <a:pt x="2489708" y="1995043"/>
                    <a:pt x="2468626" y="2017395"/>
                  </a:cubicBezTo>
                  <a:cubicBezTo>
                    <a:pt x="2458466" y="2010664"/>
                    <a:pt x="2425319" y="1991995"/>
                    <a:pt x="2413000" y="1992885"/>
                  </a:cubicBezTo>
                  <a:cubicBezTo>
                    <a:pt x="2393569" y="1994789"/>
                    <a:pt x="2396744" y="2022983"/>
                    <a:pt x="2368804" y="2018285"/>
                  </a:cubicBezTo>
                  <a:cubicBezTo>
                    <a:pt x="2359660" y="2016633"/>
                    <a:pt x="2329561" y="1984376"/>
                    <a:pt x="2329180" y="1974724"/>
                  </a:cubicBezTo>
                  <a:cubicBezTo>
                    <a:pt x="2328291" y="1958341"/>
                    <a:pt x="2360422" y="1946149"/>
                    <a:pt x="2360295" y="1922273"/>
                  </a:cubicBezTo>
                  <a:cubicBezTo>
                    <a:pt x="2334895" y="1912494"/>
                    <a:pt x="2356485" y="1874775"/>
                    <a:pt x="2345182" y="1854328"/>
                  </a:cubicBezTo>
                  <a:cubicBezTo>
                    <a:pt x="2342134" y="1848867"/>
                    <a:pt x="2319782" y="1839723"/>
                    <a:pt x="2313178" y="1832738"/>
                  </a:cubicBezTo>
                  <a:cubicBezTo>
                    <a:pt x="2317115" y="1829944"/>
                    <a:pt x="2323465" y="1816863"/>
                    <a:pt x="2329688" y="1813561"/>
                  </a:cubicBezTo>
                  <a:cubicBezTo>
                    <a:pt x="2304288" y="1784224"/>
                    <a:pt x="2282825" y="1788796"/>
                    <a:pt x="2288286" y="1744346"/>
                  </a:cubicBezTo>
                  <a:cubicBezTo>
                    <a:pt x="2252472" y="1747013"/>
                    <a:pt x="2252853" y="1714120"/>
                    <a:pt x="2232279" y="1692276"/>
                  </a:cubicBezTo>
                  <a:cubicBezTo>
                    <a:pt x="2223701" y="1701422"/>
                    <a:pt x="2217926" y="1712838"/>
                    <a:pt x="2215642" y="1725169"/>
                  </a:cubicBezTo>
                  <a:cubicBezTo>
                    <a:pt x="2207408" y="1721399"/>
                    <a:pt x="2200054" y="1715949"/>
                    <a:pt x="2194052" y="1709167"/>
                  </a:cubicBezTo>
                  <a:lnTo>
                    <a:pt x="2227453" y="1660907"/>
                  </a:lnTo>
                  <a:lnTo>
                    <a:pt x="2517521" y="1701420"/>
                  </a:lnTo>
                  <a:lnTo>
                    <a:pt x="2585085" y="1682243"/>
                  </a:lnTo>
                  <a:cubicBezTo>
                    <a:pt x="2585868" y="1689542"/>
                    <a:pt x="2587055" y="1696792"/>
                    <a:pt x="2588641" y="1703960"/>
                  </a:cubicBezTo>
                  <a:cubicBezTo>
                    <a:pt x="2620264" y="1678560"/>
                    <a:pt x="2616073" y="1706373"/>
                    <a:pt x="2632456" y="1711834"/>
                  </a:cubicBezTo>
                  <a:cubicBezTo>
                    <a:pt x="2633218" y="1711834"/>
                    <a:pt x="2670556" y="1720343"/>
                    <a:pt x="2666619" y="1716025"/>
                  </a:cubicBezTo>
                  <a:cubicBezTo>
                    <a:pt x="2692654" y="1745616"/>
                    <a:pt x="2659888" y="1772540"/>
                    <a:pt x="2658872" y="1806957"/>
                  </a:cubicBezTo>
                  <a:cubicBezTo>
                    <a:pt x="2674874" y="1807719"/>
                    <a:pt x="2691384" y="1807592"/>
                    <a:pt x="2707513" y="1806957"/>
                  </a:cubicBezTo>
                  <a:cubicBezTo>
                    <a:pt x="2703957" y="1752220"/>
                    <a:pt x="2755773" y="1763777"/>
                    <a:pt x="2754757" y="1729868"/>
                  </a:cubicBezTo>
                  <a:cubicBezTo>
                    <a:pt x="2798318" y="1755268"/>
                    <a:pt x="2804541" y="1721105"/>
                    <a:pt x="2844546" y="1753744"/>
                  </a:cubicBezTo>
                  <a:cubicBezTo>
                    <a:pt x="2866517" y="1690244"/>
                    <a:pt x="2893822" y="1757808"/>
                    <a:pt x="2926842" y="1741044"/>
                  </a:cubicBezTo>
                  <a:cubicBezTo>
                    <a:pt x="2928113" y="1741044"/>
                    <a:pt x="2933065" y="1712850"/>
                    <a:pt x="2940304" y="1707389"/>
                  </a:cubicBezTo>
                  <a:cubicBezTo>
                    <a:pt x="2940304" y="1707389"/>
                    <a:pt x="2983739" y="1694689"/>
                    <a:pt x="2985263" y="1694689"/>
                  </a:cubicBezTo>
                  <a:cubicBezTo>
                    <a:pt x="3008630" y="1686307"/>
                    <a:pt x="2992628" y="1666114"/>
                    <a:pt x="3030221" y="1686815"/>
                  </a:cubicBezTo>
                  <a:cubicBezTo>
                    <a:pt x="3045715" y="1695324"/>
                    <a:pt x="3042921" y="1705230"/>
                    <a:pt x="3055621" y="1715771"/>
                  </a:cubicBezTo>
                  <a:cubicBezTo>
                    <a:pt x="3068321" y="1726311"/>
                    <a:pt x="3073528" y="1717930"/>
                    <a:pt x="3088260" y="1737234"/>
                  </a:cubicBezTo>
                  <a:cubicBezTo>
                    <a:pt x="3088260" y="1737234"/>
                    <a:pt x="3100960" y="1775334"/>
                    <a:pt x="3100960" y="1774318"/>
                  </a:cubicBezTo>
                  <a:cubicBezTo>
                    <a:pt x="3105405" y="1790574"/>
                    <a:pt x="3098547" y="1832865"/>
                    <a:pt x="3117343" y="1848867"/>
                  </a:cubicBezTo>
                  <a:cubicBezTo>
                    <a:pt x="3136139" y="1864869"/>
                    <a:pt x="3164206" y="1848867"/>
                    <a:pt x="3182621" y="1851788"/>
                  </a:cubicBezTo>
                  <a:cubicBezTo>
                    <a:pt x="3195684" y="1854844"/>
                    <a:pt x="3208437" y="1859095"/>
                    <a:pt x="3220721" y="1864488"/>
                  </a:cubicBezTo>
                  <a:cubicBezTo>
                    <a:pt x="3229103" y="1871219"/>
                    <a:pt x="3217292" y="1894206"/>
                    <a:pt x="3233421" y="1898651"/>
                  </a:cubicBezTo>
                  <a:cubicBezTo>
                    <a:pt x="3279395" y="1911351"/>
                    <a:pt x="3264790" y="1828674"/>
                    <a:pt x="3321051" y="1884300"/>
                  </a:cubicBezTo>
                  <a:cubicBezTo>
                    <a:pt x="3343784" y="1867409"/>
                    <a:pt x="3346451" y="1841882"/>
                    <a:pt x="3382138" y="1847724"/>
                  </a:cubicBezTo>
                  <a:cubicBezTo>
                    <a:pt x="3374137" y="1806449"/>
                    <a:pt x="3447924" y="1809624"/>
                    <a:pt x="3453766" y="1839723"/>
                  </a:cubicBezTo>
                  <a:cubicBezTo>
                    <a:pt x="3483738" y="1818895"/>
                    <a:pt x="3556382" y="1732408"/>
                    <a:pt x="3474213" y="1727709"/>
                  </a:cubicBezTo>
                  <a:cubicBezTo>
                    <a:pt x="3483484" y="1708786"/>
                    <a:pt x="3466466" y="1705865"/>
                    <a:pt x="3466085" y="1691006"/>
                  </a:cubicBezTo>
                  <a:cubicBezTo>
                    <a:pt x="3466085" y="1670813"/>
                    <a:pt x="3478785" y="1674369"/>
                    <a:pt x="3473197" y="1654811"/>
                  </a:cubicBezTo>
                  <a:cubicBezTo>
                    <a:pt x="3463920" y="1643578"/>
                    <a:pt x="3455714" y="1631502"/>
                    <a:pt x="3448685" y="1618742"/>
                  </a:cubicBezTo>
                  <a:cubicBezTo>
                    <a:pt x="3429635" y="1599565"/>
                    <a:pt x="3420110" y="1593342"/>
                    <a:pt x="3391408" y="1596263"/>
                  </a:cubicBezTo>
                  <a:cubicBezTo>
                    <a:pt x="3404108" y="1551305"/>
                    <a:pt x="3404743" y="1569720"/>
                    <a:pt x="3382137" y="1530731"/>
                  </a:cubicBezTo>
                  <a:cubicBezTo>
                    <a:pt x="3374517" y="1518031"/>
                    <a:pt x="3401568" y="1500759"/>
                    <a:pt x="3368040" y="1490853"/>
                  </a:cubicBezTo>
                  <a:cubicBezTo>
                    <a:pt x="3352642" y="1488200"/>
                    <a:pt x="3337279" y="1495727"/>
                    <a:pt x="3329940" y="1509522"/>
                  </a:cubicBezTo>
                  <a:cubicBezTo>
                    <a:pt x="3321846" y="1497400"/>
                    <a:pt x="3309828" y="1488431"/>
                    <a:pt x="3295904" y="1484122"/>
                  </a:cubicBezTo>
                  <a:cubicBezTo>
                    <a:pt x="3284093" y="1480947"/>
                    <a:pt x="3260852" y="1493901"/>
                    <a:pt x="3253232" y="1489583"/>
                  </a:cubicBezTo>
                  <a:cubicBezTo>
                    <a:pt x="3238627" y="1481455"/>
                    <a:pt x="3247136" y="1462659"/>
                    <a:pt x="3237103" y="1455039"/>
                  </a:cubicBezTo>
                  <a:cubicBezTo>
                    <a:pt x="3218307" y="1440688"/>
                    <a:pt x="3218053" y="1458087"/>
                    <a:pt x="3204718" y="1452118"/>
                  </a:cubicBezTo>
                  <a:cubicBezTo>
                    <a:pt x="3186684" y="1443863"/>
                    <a:pt x="3191257" y="1459738"/>
                    <a:pt x="3176524" y="1434338"/>
                  </a:cubicBezTo>
                  <a:cubicBezTo>
                    <a:pt x="3172246" y="1419887"/>
                    <a:pt x="3170485" y="1404809"/>
                    <a:pt x="3171317" y="1389761"/>
                  </a:cubicBezTo>
                  <a:cubicBezTo>
                    <a:pt x="3201797" y="1337691"/>
                    <a:pt x="3252089" y="1414526"/>
                    <a:pt x="3270885" y="1426464"/>
                  </a:cubicBezTo>
                  <a:cubicBezTo>
                    <a:pt x="3273807" y="1428242"/>
                    <a:pt x="3283585" y="1415796"/>
                    <a:pt x="3287395" y="1418209"/>
                  </a:cubicBezTo>
                  <a:cubicBezTo>
                    <a:pt x="3294888" y="1423289"/>
                    <a:pt x="3297428" y="1430909"/>
                    <a:pt x="3303905" y="1436243"/>
                  </a:cubicBezTo>
                  <a:cubicBezTo>
                    <a:pt x="3320542" y="1448943"/>
                    <a:pt x="3316605" y="1464691"/>
                    <a:pt x="3337179" y="1472311"/>
                  </a:cubicBezTo>
                  <a:cubicBezTo>
                    <a:pt x="3344799" y="1475232"/>
                    <a:pt x="3351149" y="1457071"/>
                    <a:pt x="3357499" y="1458722"/>
                  </a:cubicBezTo>
                  <a:cubicBezTo>
                    <a:pt x="3363849" y="1460372"/>
                    <a:pt x="3380486" y="1472946"/>
                    <a:pt x="3382899" y="1472946"/>
                  </a:cubicBezTo>
                  <a:cubicBezTo>
                    <a:pt x="3394583" y="1472946"/>
                    <a:pt x="3393313" y="1480439"/>
                    <a:pt x="3411347" y="1473708"/>
                  </a:cubicBezTo>
                  <a:cubicBezTo>
                    <a:pt x="3473831" y="1450086"/>
                    <a:pt x="3451733" y="1415161"/>
                    <a:pt x="3406648" y="1403096"/>
                  </a:cubicBezTo>
                  <a:cubicBezTo>
                    <a:pt x="3351403" y="1388491"/>
                    <a:pt x="3364230" y="1381760"/>
                    <a:pt x="3348355" y="1328166"/>
                  </a:cubicBezTo>
                  <a:cubicBezTo>
                    <a:pt x="3317621" y="1335024"/>
                    <a:pt x="3300603" y="1303655"/>
                    <a:pt x="3283077" y="1290701"/>
                  </a:cubicBezTo>
                  <a:cubicBezTo>
                    <a:pt x="3279394" y="1287907"/>
                    <a:pt x="3270377" y="1293368"/>
                    <a:pt x="3266567" y="1290701"/>
                  </a:cubicBezTo>
                  <a:cubicBezTo>
                    <a:pt x="3256534" y="1283843"/>
                    <a:pt x="3253867" y="1272921"/>
                    <a:pt x="3244596" y="1265301"/>
                  </a:cubicBezTo>
                  <a:cubicBezTo>
                    <a:pt x="3229610" y="1251839"/>
                    <a:pt x="3225038" y="1232408"/>
                    <a:pt x="3200781" y="1233297"/>
                  </a:cubicBezTo>
                  <a:cubicBezTo>
                    <a:pt x="3199644" y="1238320"/>
                    <a:pt x="3198245" y="1243280"/>
                    <a:pt x="3196590" y="1248156"/>
                  </a:cubicBezTo>
                  <a:cubicBezTo>
                    <a:pt x="3149346" y="1202944"/>
                    <a:pt x="3160395" y="1240790"/>
                    <a:pt x="3138551" y="1270508"/>
                  </a:cubicBezTo>
                  <a:cubicBezTo>
                    <a:pt x="3114040" y="1255395"/>
                    <a:pt x="3109849" y="1256284"/>
                    <a:pt x="3088640" y="1258443"/>
                  </a:cubicBezTo>
                  <a:cubicBezTo>
                    <a:pt x="3067431" y="1260601"/>
                    <a:pt x="3041777" y="1277366"/>
                    <a:pt x="3014472" y="1272540"/>
                  </a:cubicBezTo>
                  <a:cubicBezTo>
                    <a:pt x="3020568" y="1224915"/>
                    <a:pt x="3078607" y="1247140"/>
                    <a:pt x="3108706" y="1248918"/>
                  </a:cubicBezTo>
                  <a:cubicBezTo>
                    <a:pt x="3101340" y="1219327"/>
                    <a:pt x="3125978" y="1212977"/>
                    <a:pt x="3150108" y="1215517"/>
                  </a:cubicBezTo>
                  <a:cubicBezTo>
                    <a:pt x="3155620" y="1203794"/>
                    <a:pt x="3164452" y="1193946"/>
                    <a:pt x="3175508" y="1187196"/>
                  </a:cubicBezTo>
                  <a:cubicBezTo>
                    <a:pt x="3162808" y="1145413"/>
                    <a:pt x="3122295" y="1156970"/>
                    <a:pt x="3116707" y="1104900"/>
                  </a:cubicBezTo>
                  <a:cubicBezTo>
                    <a:pt x="3082163" y="1120013"/>
                    <a:pt x="3065272" y="1078103"/>
                    <a:pt x="3040507" y="1059561"/>
                  </a:cubicBezTo>
                  <a:cubicBezTo>
                    <a:pt x="3015741" y="1041020"/>
                    <a:pt x="3005074" y="1057910"/>
                    <a:pt x="3008884" y="1014095"/>
                  </a:cubicBezTo>
                  <a:cubicBezTo>
                    <a:pt x="2993771" y="1012190"/>
                    <a:pt x="2988310" y="1024128"/>
                    <a:pt x="2976372" y="1024890"/>
                  </a:cubicBezTo>
                  <a:cubicBezTo>
                    <a:pt x="2961138" y="1026419"/>
                    <a:pt x="2945803" y="1026674"/>
                    <a:pt x="2930526" y="1025652"/>
                  </a:cubicBezTo>
                  <a:cubicBezTo>
                    <a:pt x="2902840" y="1023747"/>
                    <a:pt x="2848610" y="1033780"/>
                    <a:pt x="2827147" y="1017270"/>
                  </a:cubicBezTo>
                  <a:cubicBezTo>
                    <a:pt x="2874518" y="1013587"/>
                    <a:pt x="2833497" y="977265"/>
                    <a:pt x="2831211" y="958850"/>
                  </a:cubicBezTo>
                  <a:cubicBezTo>
                    <a:pt x="2835224" y="928494"/>
                    <a:pt x="2840948" y="898390"/>
                    <a:pt x="2848357" y="868680"/>
                  </a:cubicBezTo>
                  <a:cubicBezTo>
                    <a:pt x="2862095" y="867985"/>
                    <a:pt x="2875622" y="872269"/>
                    <a:pt x="2886457" y="880745"/>
                  </a:cubicBezTo>
                  <a:cubicBezTo>
                    <a:pt x="2898141" y="845566"/>
                    <a:pt x="2908047" y="832231"/>
                    <a:pt x="2911857" y="796290"/>
                  </a:cubicBezTo>
                  <a:cubicBezTo>
                    <a:pt x="2914270" y="771525"/>
                    <a:pt x="2906903" y="753491"/>
                    <a:pt x="2902332" y="732028"/>
                  </a:cubicBezTo>
                  <a:cubicBezTo>
                    <a:pt x="2889632" y="672846"/>
                    <a:pt x="2835148" y="705104"/>
                    <a:pt x="2815845" y="637794"/>
                  </a:cubicBezTo>
                  <a:cubicBezTo>
                    <a:pt x="2832879" y="631800"/>
                    <a:pt x="2851374" y="631355"/>
                    <a:pt x="2868677" y="636524"/>
                  </a:cubicBezTo>
                  <a:cubicBezTo>
                    <a:pt x="2871364" y="621776"/>
                    <a:pt x="2877119" y="607758"/>
                    <a:pt x="2885567" y="595376"/>
                  </a:cubicBezTo>
                  <a:cubicBezTo>
                    <a:pt x="2898267" y="604901"/>
                    <a:pt x="2915032" y="636651"/>
                    <a:pt x="2932303" y="636270"/>
                  </a:cubicBezTo>
                  <a:cubicBezTo>
                    <a:pt x="2956433" y="636270"/>
                    <a:pt x="2968117" y="568833"/>
                    <a:pt x="2997582" y="608076"/>
                  </a:cubicBezTo>
                  <a:cubicBezTo>
                    <a:pt x="3008885" y="580009"/>
                    <a:pt x="3041016" y="587375"/>
                    <a:pt x="3046349" y="559181"/>
                  </a:cubicBezTo>
                  <a:cubicBezTo>
                    <a:pt x="3050921" y="535686"/>
                    <a:pt x="3037333" y="527939"/>
                    <a:pt x="3014727" y="532892"/>
                  </a:cubicBezTo>
                  <a:cubicBezTo>
                    <a:pt x="3027427" y="496951"/>
                    <a:pt x="3027427" y="480060"/>
                    <a:pt x="2993391" y="462661"/>
                  </a:cubicBezTo>
                  <a:cubicBezTo>
                    <a:pt x="2991994" y="461899"/>
                    <a:pt x="2967991" y="460248"/>
                    <a:pt x="2964054" y="458978"/>
                  </a:cubicBezTo>
                  <a:cubicBezTo>
                    <a:pt x="2944556" y="451170"/>
                    <a:pt x="2927158" y="438905"/>
                    <a:pt x="2913254" y="423164"/>
                  </a:cubicBezTo>
                  <a:cubicBezTo>
                    <a:pt x="2908174" y="417195"/>
                    <a:pt x="2915286" y="400050"/>
                    <a:pt x="2911349" y="396748"/>
                  </a:cubicBezTo>
                  <a:cubicBezTo>
                    <a:pt x="2900173" y="386969"/>
                    <a:pt x="2880996" y="393573"/>
                    <a:pt x="2873249" y="380746"/>
                  </a:cubicBezTo>
                  <a:cubicBezTo>
                    <a:pt x="2864613" y="365887"/>
                    <a:pt x="2881123" y="342646"/>
                    <a:pt x="2878710" y="326771"/>
                  </a:cubicBezTo>
                  <a:cubicBezTo>
                    <a:pt x="2875535" y="306324"/>
                    <a:pt x="2854199" y="263271"/>
                    <a:pt x="2828799" y="260858"/>
                  </a:cubicBezTo>
                  <a:cubicBezTo>
                    <a:pt x="2821052" y="299974"/>
                    <a:pt x="2790064" y="276860"/>
                    <a:pt x="2766696" y="268732"/>
                  </a:cubicBezTo>
                  <a:cubicBezTo>
                    <a:pt x="2765553" y="281432"/>
                    <a:pt x="2759457" y="292354"/>
                    <a:pt x="2761870" y="305181"/>
                  </a:cubicBezTo>
                  <a:cubicBezTo>
                    <a:pt x="2741423" y="307848"/>
                    <a:pt x="2719579" y="310007"/>
                    <a:pt x="2700021" y="311404"/>
                  </a:cubicBezTo>
                  <a:cubicBezTo>
                    <a:pt x="2703577" y="324104"/>
                    <a:pt x="2707641" y="338201"/>
                    <a:pt x="2711959" y="350901"/>
                  </a:cubicBezTo>
                  <a:cubicBezTo>
                    <a:pt x="2698116" y="356743"/>
                    <a:pt x="2681860" y="367919"/>
                    <a:pt x="2666874" y="368046"/>
                  </a:cubicBezTo>
                  <a:cubicBezTo>
                    <a:pt x="2636394" y="368046"/>
                    <a:pt x="2638299" y="352552"/>
                    <a:pt x="2614042" y="347091"/>
                  </a:cubicBezTo>
                  <a:cubicBezTo>
                    <a:pt x="2571243" y="337566"/>
                    <a:pt x="2561464" y="345059"/>
                    <a:pt x="2540636" y="303276"/>
                  </a:cubicBezTo>
                  <a:cubicBezTo>
                    <a:pt x="2521205" y="264287"/>
                    <a:pt x="2498218" y="221107"/>
                    <a:pt x="2489836" y="177546"/>
                  </a:cubicBezTo>
                  <a:cubicBezTo>
                    <a:pt x="2486407" y="160401"/>
                    <a:pt x="2506854" y="170815"/>
                    <a:pt x="2493519" y="149860"/>
                  </a:cubicBezTo>
                  <a:cubicBezTo>
                    <a:pt x="2482216" y="132080"/>
                    <a:pt x="2475993" y="139192"/>
                    <a:pt x="2463674" y="139827"/>
                  </a:cubicBezTo>
                  <a:cubicBezTo>
                    <a:pt x="2428622" y="141478"/>
                    <a:pt x="2447164" y="173990"/>
                    <a:pt x="2402206" y="135636"/>
                  </a:cubicBezTo>
                  <a:cubicBezTo>
                    <a:pt x="2399081" y="139696"/>
                    <a:pt x="2396197" y="143937"/>
                    <a:pt x="2393570" y="148336"/>
                  </a:cubicBezTo>
                  <a:cubicBezTo>
                    <a:pt x="2365884" y="138049"/>
                    <a:pt x="2342135" y="100584"/>
                    <a:pt x="2311782" y="100076"/>
                  </a:cubicBezTo>
                  <a:cubicBezTo>
                    <a:pt x="2308099" y="122047"/>
                    <a:pt x="2336293" y="169291"/>
                    <a:pt x="2286382" y="164338"/>
                  </a:cubicBezTo>
                  <a:cubicBezTo>
                    <a:pt x="2246377" y="160401"/>
                    <a:pt x="2252600" y="41783"/>
                    <a:pt x="2208023" y="16764"/>
                  </a:cubicBezTo>
                  <a:cubicBezTo>
                    <a:pt x="2178051" y="0"/>
                    <a:pt x="2179194" y="20701"/>
                    <a:pt x="2148460" y="23495"/>
                  </a:cubicBezTo>
                  <a:cubicBezTo>
                    <a:pt x="2134109" y="24892"/>
                    <a:pt x="2126362" y="11557"/>
                    <a:pt x="2108074" y="16891"/>
                  </a:cubicBezTo>
                  <a:cubicBezTo>
                    <a:pt x="2074673" y="26924"/>
                    <a:pt x="2051559" y="107061"/>
                    <a:pt x="2028826" y="107696"/>
                  </a:cubicBezTo>
                  <a:cubicBezTo>
                    <a:pt x="2038351" y="107696"/>
                    <a:pt x="1949451" y="53848"/>
                    <a:pt x="1978026" y="90932"/>
                  </a:cubicBezTo>
                  <a:cubicBezTo>
                    <a:pt x="1967993" y="78232"/>
                    <a:pt x="1957325" y="62484"/>
                    <a:pt x="1939926" y="59690"/>
                  </a:cubicBezTo>
                  <a:cubicBezTo>
                    <a:pt x="1928496" y="75057"/>
                    <a:pt x="1928877" y="96266"/>
                    <a:pt x="1929131" y="114808"/>
                  </a:cubicBezTo>
                  <a:cubicBezTo>
                    <a:pt x="1914795" y="116293"/>
                    <a:pt x="1900734" y="119755"/>
                    <a:pt x="1887348" y="125095"/>
                  </a:cubicBezTo>
                  <a:cubicBezTo>
                    <a:pt x="1879220" y="130175"/>
                    <a:pt x="1876172" y="143891"/>
                    <a:pt x="1868933" y="148082"/>
                  </a:cubicBezTo>
                  <a:cubicBezTo>
                    <a:pt x="1851788" y="157861"/>
                    <a:pt x="1816101" y="136017"/>
                    <a:pt x="1822197" y="170688"/>
                  </a:cubicBezTo>
                  <a:cubicBezTo>
                    <a:pt x="1812049" y="169989"/>
                    <a:pt x="1801865" y="169989"/>
                    <a:pt x="1791717" y="170688"/>
                  </a:cubicBezTo>
                  <a:cubicBezTo>
                    <a:pt x="1781430" y="172720"/>
                    <a:pt x="1771016" y="183388"/>
                    <a:pt x="1761618" y="184277"/>
                  </a:cubicBezTo>
                  <a:cubicBezTo>
                    <a:pt x="1742187" y="186309"/>
                    <a:pt x="1718311" y="169291"/>
                    <a:pt x="1703960" y="154432"/>
                  </a:cubicBezTo>
                  <a:cubicBezTo>
                    <a:pt x="1713612" y="146050"/>
                    <a:pt x="1726058" y="125476"/>
                    <a:pt x="1719327" y="112014"/>
                  </a:cubicBezTo>
                  <a:cubicBezTo>
                    <a:pt x="1713866" y="100838"/>
                    <a:pt x="1700404" y="105664"/>
                    <a:pt x="1693165" y="99314"/>
                  </a:cubicBezTo>
                  <a:cubicBezTo>
                    <a:pt x="1680465" y="87249"/>
                    <a:pt x="1678433" y="41275"/>
                    <a:pt x="1655065" y="43815"/>
                  </a:cubicBezTo>
                  <a:cubicBezTo>
                    <a:pt x="1631697" y="46353"/>
                    <a:pt x="1638809" y="88138"/>
                    <a:pt x="1626109" y="99822"/>
                  </a:cubicBezTo>
                  <a:cubicBezTo>
                    <a:pt x="1603630" y="120650"/>
                    <a:pt x="1572642" y="118364"/>
                    <a:pt x="1546480" y="112522"/>
                  </a:cubicBezTo>
                  <a:cubicBezTo>
                    <a:pt x="1545162" y="124157"/>
                    <a:pt x="1547611" y="135908"/>
                    <a:pt x="1553465" y="146050"/>
                  </a:cubicBezTo>
                  <a:cubicBezTo>
                    <a:pt x="1528065" y="146050"/>
                    <a:pt x="1506094" y="170053"/>
                    <a:pt x="1482218" y="179324"/>
                  </a:cubicBezTo>
                  <a:cubicBezTo>
                    <a:pt x="1488567" y="188607"/>
                    <a:pt x="1492894" y="199121"/>
                    <a:pt x="1494918" y="210185"/>
                  </a:cubicBezTo>
                  <a:cubicBezTo>
                    <a:pt x="1474217" y="217297"/>
                    <a:pt x="1466343" y="243967"/>
                    <a:pt x="1442594" y="243205"/>
                  </a:cubicBezTo>
                  <a:cubicBezTo>
                    <a:pt x="1425870" y="239026"/>
                    <a:pt x="1409741" y="232754"/>
                    <a:pt x="1394588" y="224536"/>
                  </a:cubicBezTo>
                  <a:cubicBezTo>
                    <a:pt x="1385304" y="240330"/>
                    <a:pt x="1382873" y="259230"/>
                    <a:pt x="1387857" y="276860"/>
                  </a:cubicBezTo>
                  <a:cubicBezTo>
                    <a:pt x="1364489" y="275209"/>
                    <a:pt x="1270128" y="325501"/>
                    <a:pt x="1292861" y="343154"/>
                  </a:cubicBezTo>
                  <a:cubicBezTo>
                    <a:pt x="1276097" y="347472"/>
                    <a:pt x="1278891" y="335661"/>
                    <a:pt x="1271017" y="325120"/>
                  </a:cubicBezTo>
                  <a:cubicBezTo>
                    <a:pt x="1266572" y="319405"/>
                    <a:pt x="1253745" y="305562"/>
                    <a:pt x="1251078" y="300482"/>
                  </a:cubicBezTo>
                  <a:cubicBezTo>
                    <a:pt x="1243204" y="285242"/>
                    <a:pt x="1246379" y="273558"/>
                    <a:pt x="1250443" y="253238"/>
                  </a:cubicBezTo>
                  <a:cubicBezTo>
                    <a:pt x="1253237" y="239395"/>
                    <a:pt x="1265429" y="216662"/>
                    <a:pt x="1260603" y="203200"/>
                  </a:cubicBezTo>
                  <a:cubicBezTo>
                    <a:pt x="1253618" y="184277"/>
                    <a:pt x="1214375" y="176530"/>
                    <a:pt x="1197103" y="179070"/>
                  </a:cubicBezTo>
                  <a:cubicBezTo>
                    <a:pt x="1202051" y="188670"/>
                    <a:pt x="1204414" y="199394"/>
                    <a:pt x="1203961" y="210185"/>
                  </a:cubicBezTo>
                  <a:cubicBezTo>
                    <a:pt x="1177783" y="187488"/>
                    <a:pt x="1141549" y="180338"/>
                    <a:pt x="1108711" y="191389"/>
                  </a:cubicBezTo>
                  <a:cubicBezTo>
                    <a:pt x="1111251" y="127889"/>
                    <a:pt x="1036575" y="205105"/>
                    <a:pt x="1029717" y="231266"/>
                  </a:cubicBezTo>
                  <a:cubicBezTo>
                    <a:pt x="1083311" y="226186"/>
                    <a:pt x="1038480" y="271017"/>
                    <a:pt x="1049021" y="288163"/>
                  </a:cubicBezTo>
                  <a:cubicBezTo>
                    <a:pt x="1035686" y="293370"/>
                    <a:pt x="1015112" y="290830"/>
                    <a:pt x="1005206" y="295529"/>
                  </a:cubicBezTo>
                  <a:cubicBezTo>
                    <a:pt x="988315" y="303403"/>
                    <a:pt x="982727" y="327914"/>
                    <a:pt x="957962" y="320167"/>
                  </a:cubicBezTo>
                  <a:cubicBezTo>
                    <a:pt x="960756" y="322453"/>
                    <a:pt x="963296" y="325882"/>
                    <a:pt x="965836" y="327914"/>
                  </a:cubicBezTo>
                  <a:cubicBezTo>
                    <a:pt x="957454" y="334010"/>
                    <a:pt x="922275" y="347218"/>
                    <a:pt x="931038" y="364744"/>
                  </a:cubicBezTo>
                  <a:cubicBezTo>
                    <a:pt x="933705" y="370205"/>
                    <a:pt x="961518" y="375666"/>
                    <a:pt x="969138" y="382397"/>
                  </a:cubicBezTo>
                  <a:cubicBezTo>
                    <a:pt x="987045" y="399288"/>
                    <a:pt x="986410" y="427609"/>
                    <a:pt x="1000888" y="445008"/>
                  </a:cubicBezTo>
                  <a:cubicBezTo>
                    <a:pt x="1015365" y="462408"/>
                    <a:pt x="1048513" y="467614"/>
                    <a:pt x="1056895" y="487426"/>
                  </a:cubicBezTo>
                  <a:cubicBezTo>
                    <a:pt x="1061594" y="498729"/>
                    <a:pt x="1053339" y="509651"/>
                    <a:pt x="1053974" y="521589"/>
                  </a:cubicBezTo>
                  <a:cubicBezTo>
                    <a:pt x="1053974" y="524383"/>
                    <a:pt x="1063880" y="524510"/>
                    <a:pt x="1064515" y="529844"/>
                  </a:cubicBezTo>
                  <a:cubicBezTo>
                    <a:pt x="1065531" y="538353"/>
                    <a:pt x="1061594" y="547751"/>
                    <a:pt x="1061975" y="556514"/>
                  </a:cubicBezTo>
                  <a:cubicBezTo>
                    <a:pt x="1070438" y="553710"/>
                    <a:pt x="1079421" y="552842"/>
                    <a:pt x="1088264" y="553974"/>
                  </a:cubicBezTo>
                  <a:cubicBezTo>
                    <a:pt x="1100964" y="558546"/>
                    <a:pt x="1093090" y="564007"/>
                    <a:pt x="1102107" y="569468"/>
                  </a:cubicBezTo>
                  <a:cubicBezTo>
                    <a:pt x="1111124" y="574929"/>
                    <a:pt x="1109854" y="577088"/>
                    <a:pt x="1120141" y="580771"/>
                  </a:cubicBezTo>
                  <a:cubicBezTo>
                    <a:pt x="1127761" y="583438"/>
                    <a:pt x="1134238" y="575056"/>
                    <a:pt x="1142747" y="577850"/>
                  </a:cubicBezTo>
                  <a:cubicBezTo>
                    <a:pt x="1149224" y="579882"/>
                    <a:pt x="1155447" y="591820"/>
                    <a:pt x="1163194" y="595249"/>
                  </a:cubicBezTo>
                  <a:cubicBezTo>
                    <a:pt x="1171829" y="597259"/>
                    <a:pt x="1180561" y="598827"/>
                    <a:pt x="1189356" y="599948"/>
                  </a:cubicBezTo>
                  <a:cubicBezTo>
                    <a:pt x="1202945" y="607695"/>
                    <a:pt x="1209803" y="621284"/>
                    <a:pt x="1181990" y="629031"/>
                  </a:cubicBezTo>
                  <a:cubicBezTo>
                    <a:pt x="1190118" y="644144"/>
                    <a:pt x="1211200" y="662686"/>
                    <a:pt x="1216153" y="677291"/>
                  </a:cubicBezTo>
                  <a:cubicBezTo>
                    <a:pt x="1221105" y="691896"/>
                    <a:pt x="1214375" y="694944"/>
                    <a:pt x="1212978" y="713613"/>
                  </a:cubicBezTo>
                  <a:cubicBezTo>
                    <a:pt x="1193420" y="706755"/>
                    <a:pt x="1183895" y="692785"/>
                    <a:pt x="1160273" y="695198"/>
                  </a:cubicBezTo>
                  <a:cubicBezTo>
                    <a:pt x="1158893" y="707556"/>
                    <a:pt x="1159667" y="720060"/>
                    <a:pt x="1162559" y="732155"/>
                  </a:cubicBezTo>
                  <a:cubicBezTo>
                    <a:pt x="1155167" y="739880"/>
                    <a:pt x="1148173" y="747976"/>
                    <a:pt x="1141604" y="756412"/>
                  </a:cubicBezTo>
                  <a:cubicBezTo>
                    <a:pt x="1150875" y="769112"/>
                    <a:pt x="1172084" y="773430"/>
                    <a:pt x="1181101" y="787654"/>
                  </a:cubicBezTo>
                  <a:cubicBezTo>
                    <a:pt x="1178286" y="791668"/>
                    <a:pt x="1175822" y="795917"/>
                    <a:pt x="1173735" y="800354"/>
                  </a:cubicBezTo>
                  <a:cubicBezTo>
                    <a:pt x="1210057" y="750697"/>
                    <a:pt x="1241807" y="842010"/>
                    <a:pt x="1189102" y="855218"/>
                  </a:cubicBezTo>
                  <a:cubicBezTo>
                    <a:pt x="1172465" y="859282"/>
                    <a:pt x="1165734" y="853059"/>
                    <a:pt x="1152145" y="846455"/>
                  </a:cubicBezTo>
                  <a:cubicBezTo>
                    <a:pt x="1139055" y="838704"/>
                    <a:pt x="1124621" y="833491"/>
                    <a:pt x="1109600" y="831088"/>
                  </a:cubicBezTo>
                  <a:cubicBezTo>
                    <a:pt x="1113156" y="840994"/>
                    <a:pt x="1119125" y="849884"/>
                    <a:pt x="1123189" y="859790"/>
                  </a:cubicBezTo>
                  <a:cubicBezTo>
                    <a:pt x="1106449" y="856640"/>
                    <a:pt x="1089352" y="855828"/>
                    <a:pt x="1072389" y="857377"/>
                  </a:cubicBezTo>
                  <a:cubicBezTo>
                    <a:pt x="1073151" y="871474"/>
                    <a:pt x="1079247" y="884428"/>
                    <a:pt x="1068960" y="893699"/>
                  </a:cubicBezTo>
                  <a:cubicBezTo>
                    <a:pt x="1047865" y="902996"/>
                    <a:pt x="1025918" y="910226"/>
                    <a:pt x="1003428" y="915289"/>
                  </a:cubicBezTo>
                  <a:cubicBezTo>
                    <a:pt x="1001419" y="898655"/>
                    <a:pt x="1004708" y="881812"/>
                    <a:pt x="1012826" y="867156"/>
                  </a:cubicBezTo>
                  <a:cubicBezTo>
                    <a:pt x="1010675" y="866081"/>
                    <a:pt x="1008420" y="865230"/>
                    <a:pt x="1006095" y="864616"/>
                  </a:cubicBezTo>
                  <a:cubicBezTo>
                    <a:pt x="1008889" y="826516"/>
                    <a:pt x="1002539" y="822706"/>
                    <a:pt x="971170" y="824992"/>
                  </a:cubicBezTo>
                  <a:cubicBezTo>
                    <a:pt x="962915" y="825627"/>
                    <a:pt x="955930" y="827659"/>
                    <a:pt x="947167" y="827659"/>
                  </a:cubicBezTo>
                  <a:cubicBezTo>
                    <a:pt x="939404" y="826197"/>
                    <a:pt x="931436" y="826197"/>
                    <a:pt x="923672" y="827659"/>
                  </a:cubicBezTo>
                  <a:cubicBezTo>
                    <a:pt x="917322" y="809498"/>
                    <a:pt x="914020" y="790321"/>
                    <a:pt x="906654" y="772414"/>
                  </a:cubicBezTo>
                  <a:cubicBezTo>
                    <a:pt x="879095" y="777494"/>
                    <a:pt x="872110" y="740918"/>
                    <a:pt x="846329" y="740537"/>
                  </a:cubicBezTo>
                  <a:cubicBezTo>
                    <a:pt x="842011" y="791337"/>
                    <a:pt x="861823" y="829437"/>
                    <a:pt x="811150" y="864235"/>
                  </a:cubicBezTo>
                  <a:cubicBezTo>
                    <a:pt x="781940" y="884047"/>
                    <a:pt x="778384" y="866521"/>
                    <a:pt x="762763" y="838835"/>
                  </a:cubicBezTo>
                  <a:cubicBezTo>
                    <a:pt x="747523" y="845312"/>
                    <a:pt x="742316" y="827786"/>
                    <a:pt x="728854" y="826135"/>
                  </a:cubicBezTo>
                  <a:cubicBezTo>
                    <a:pt x="708915" y="823214"/>
                    <a:pt x="718313" y="832739"/>
                    <a:pt x="704978" y="837057"/>
                  </a:cubicBezTo>
                  <a:cubicBezTo>
                    <a:pt x="696255" y="840457"/>
                    <a:pt x="686761" y="841380"/>
                    <a:pt x="677546" y="839724"/>
                  </a:cubicBezTo>
                  <a:cubicBezTo>
                    <a:pt x="672593" y="836930"/>
                    <a:pt x="675895" y="827024"/>
                    <a:pt x="670180" y="822706"/>
                  </a:cubicBezTo>
                  <a:cubicBezTo>
                    <a:pt x="664465" y="818388"/>
                    <a:pt x="655956" y="815213"/>
                    <a:pt x="652146" y="812292"/>
                  </a:cubicBezTo>
                  <a:cubicBezTo>
                    <a:pt x="648336" y="809371"/>
                    <a:pt x="641478" y="814832"/>
                    <a:pt x="638176" y="812292"/>
                  </a:cubicBezTo>
                  <a:cubicBezTo>
                    <a:pt x="631826" y="807085"/>
                    <a:pt x="634112" y="792988"/>
                    <a:pt x="629667" y="785749"/>
                  </a:cubicBezTo>
                  <a:cubicBezTo>
                    <a:pt x="622555" y="773049"/>
                    <a:pt x="611506" y="768223"/>
                    <a:pt x="606426" y="756666"/>
                  </a:cubicBezTo>
                  <a:cubicBezTo>
                    <a:pt x="601346" y="745109"/>
                    <a:pt x="610617" y="726313"/>
                    <a:pt x="601854" y="715899"/>
                  </a:cubicBezTo>
                  <a:cubicBezTo>
                    <a:pt x="593091" y="705485"/>
                    <a:pt x="573406" y="707136"/>
                    <a:pt x="561595" y="703199"/>
                  </a:cubicBezTo>
                  <a:cubicBezTo>
                    <a:pt x="561579" y="711215"/>
                    <a:pt x="560337" y="719181"/>
                    <a:pt x="557912" y="726821"/>
                  </a:cubicBezTo>
                  <a:cubicBezTo>
                    <a:pt x="529591" y="713232"/>
                    <a:pt x="510795" y="703961"/>
                    <a:pt x="486030" y="721106"/>
                  </a:cubicBezTo>
                  <a:cubicBezTo>
                    <a:pt x="478918" y="725932"/>
                    <a:pt x="477140" y="735203"/>
                    <a:pt x="467488" y="739902"/>
                  </a:cubicBezTo>
                  <a:cubicBezTo>
                    <a:pt x="454788" y="746125"/>
                    <a:pt x="436627" y="739902"/>
                    <a:pt x="425451" y="747903"/>
                  </a:cubicBezTo>
                  <a:cubicBezTo>
                    <a:pt x="438151" y="765810"/>
                    <a:pt x="480696" y="791845"/>
                    <a:pt x="470663" y="819658"/>
                  </a:cubicBezTo>
                  <a:cubicBezTo>
                    <a:pt x="465710" y="833628"/>
                    <a:pt x="435738" y="839216"/>
                    <a:pt x="422149" y="846836"/>
                  </a:cubicBezTo>
                  <a:cubicBezTo>
                    <a:pt x="428118" y="850773"/>
                    <a:pt x="445009" y="853948"/>
                    <a:pt x="449708" y="859536"/>
                  </a:cubicBezTo>
                  <a:cubicBezTo>
                    <a:pt x="456439" y="867537"/>
                    <a:pt x="451359" y="872236"/>
                    <a:pt x="454153" y="881126"/>
                  </a:cubicBezTo>
                  <a:cubicBezTo>
                    <a:pt x="458725" y="896620"/>
                    <a:pt x="446787" y="896493"/>
                    <a:pt x="463170" y="905510"/>
                  </a:cubicBezTo>
                  <a:cubicBezTo>
                    <a:pt x="475870" y="912749"/>
                    <a:pt x="492253" y="900811"/>
                    <a:pt x="505969" y="911733"/>
                  </a:cubicBezTo>
                  <a:cubicBezTo>
                    <a:pt x="556769" y="952119"/>
                    <a:pt x="452375" y="990346"/>
                    <a:pt x="529083" y="1020572"/>
                  </a:cubicBezTo>
                  <a:cubicBezTo>
                    <a:pt x="544196" y="1001776"/>
                    <a:pt x="540894" y="978535"/>
                    <a:pt x="547752" y="962660"/>
                  </a:cubicBezTo>
                  <a:cubicBezTo>
                    <a:pt x="561214" y="994410"/>
                    <a:pt x="594615" y="1031240"/>
                    <a:pt x="677165" y="1018921"/>
                  </a:cubicBezTo>
                  <a:cubicBezTo>
                    <a:pt x="677165" y="1018921"/>
                    <a:pt x="781432" y="1055116"/>
                    <a:pt x="846329" y="1073658"/>
                  </a:cubicBezTo>
                  <a:cubicBezTo>
                    <a:pt x="828676" y="1081532"/>
                    <a:pt x="800609" y="1076833"/>
                    <a:pt x="787655" y="1094359"/>
                  </a:cubicBezTo>
                  <a:cubicBezTo>
                    <a:pt x="831597" y="1134745"/>
                    <a:pt x="760731" y="1134999"/>
                    <a:pt x="760096" y="1178687"/>
                  </a:cubicBezTo>
                  <a:cubicBezTo>
                    <a:pt x="760096" y="1213358"/>
                    <a:pt x="793243" y="1240282"/>
                    <a:pt x="726949" y="1246759"/>
                  </a:cubicBezTo>
                  <a:cubicBezTo>
                    <a:pt x="725807" y="1224135"/>
                    <a:pt x="708440" y="1205671"/>
                    <a:pt x="685927" y="1203149"/>
                  </a:cubicBezTo>
                  <a:cubicBezTo>
                    <a:pt x="663415" y="1200627"/>
                    <a:pt x="642392" y="1214789"/>
                    <a:pt x="636271" y="1236599"/>
                  </a:cubicBezTo>
                  <a:cubicBezTo>
                    <a:pt x="669672" y="1261237"/>
                    <a:pt x="672085" y="1246759"/>
                    <a:pt x="670053" y="1284224"/>
                  </a:cubicBezTo>
                  <a:cubicBezTo>
                    <a:pt x="668529" y="1312291"/>
                    <a:pt x="662433" y="1338072"/>
                    <a:pt x="663449" y="1367536"/>
                  </a:cubicBezTo>
                  <a:cubicBezTo>
                    <a:pt x="695707" y="1367536"/>
                    <a:pt x="711328" y="1331976"/>
                    <a:pt x="739649" y="1332230"/>
                  </a:cubicBezTo>
                  <a:cubicBezTo>
                    <a:pt x="742687" y="1332343"/>
                    <a:pt x="745670" y="1333078"/>
                    <a:pt x="748412" y="1334389"/>
                  </a:cubicBezTo>
                  <a:cubicBezTo>
                    <a:pt x="769875" y="1377188"/>
                    <a:pt x="789433" y="1423289"/>
                    <a:pt x="813563" y="1463802"/>
                  </a:cubicBezTo>
                  <a:cubicBezTo>
                    <a:pt x="836256" y="1499818"/>
                    <a:pt x="861733" y="1534000"/>
                    <a:pt x="889763" y="1566037"/>
                  </a:cubicBezTo>
                  <a:cubicBezTo>
                    <a:pt x="877063" y="1578737"/>
                    <a:pt x="901574" y="1599311"/>
                    <a:pt x="895986" y="1620647"/>
                  </a:cubicBezTo>
                  <a:cubicBezTo>
                    <a:pt x="891287" y="1639189"/>
                    <a:pt x="851917" y="1653159"/>
                    <a:pt x="835661" y="1665351"/>
                  </a:cubicBezTo>
                  <a:cubicBezTo>
                    <a:pt x="822961" y="1652651"/>
                    <a:pt x="812293" y="1631442"/>
                    <a:pt x="826517" y="1613154"/>
                  </a:cubicBezTo>
                  <a:cubicBezTo>
                    <a:pt x="791211" y="1607694"/>
                    <a:pt x="812039" y="1563244"/>
                    <a:pt x="780035" y="1552448"/>
                  </a:cubicBezTo>
                  <a:cubicBezTo>
                    <a:pt x="774066" y="1580897"/>
                    <a:pt x="741935" y="1572388"/>
                    <a:pt x="746888" y="1603248"/>
                  </a:cubicBezTo>
                  <a:cubicBezTo>
                    <a:pt x="729351" y="1602826"/>
                    <a:pt x="711883" y="1605579"/>
                    <a:pt x="695326" y="1611376"/>
                  </a:cubicBezTo>
                  <a:cubicBezTo>
                    <a:pt x="701168" y="1632966"/>
                    <a:pt x="725679" y="1628394"/>
                    <a:pt x="731394" y="1648079"/>
                  </a:cubicBezTo>
                  <a:cubicBezTo>
                    <a:pt x="735331" y="1660779"/>
                    <a:pt x="720472" y="1675130"/>
                    <a:pt x="719583" y="1688084"/>
                  </a:cubicBezTo>
                  <a:cubicBezTo>
                    <a:pt x="719583" y="1694053"/>
                    <a:pt x="735331" y="1700784"/>
                    <a:pt x="734823" y="1703705"/>
                  </a:cubicBezTo>
                  <a:cubicBezTo>
                    <a:pt x="732156" y="1718691"/>
                    <a:pt x="722123" y="1720342"/>
                    <a:pt x="718059" y="1732407"/>
                  </a:cubicBezTo>
                  <a:cubicBezTo>
                    <a:pt x="712217" y="1749933"/>
                    <a:pt x="695707" y="1749933"/>
                    <a:pt x="710947" y="1775841"/>
                  </a:cubicBezTo>
                  <a:cubicBezTo>
                    <a:pt x="673482" y="1779524"/>
                    <a:pt x="675514" y="1793875"/>
                    <a:pt x="638811" y="1772666"/>
                  </a:cubicBezTo>
                  <a:cubicBezTo>
                    <a:pt x="629921" y="1790954"/>
                    <a:pt x="621666" y="1812163"/>
                    <a:pt x="602616" y="1820291"/>
                  </a:cubicBezTo>
                  <a:cubicBezTo>
                    <a:pt x="596901" y="1800479"/>
                    <a:pt x="585598" y="1783207"/>
                    <a:pt x="563627" y="1787398"/>
                  </a:cubicBezTo>
                  <a:cubicBezTo>
                    <a:pt x="560706" y="1769618"/>
                    <a:pt x="561087" y="1740535"/>
                    <a:pt x="542926" y="1732026"/>
                  </a:cubicBezTo>
                  <a:cubicBezTo>
                    <a:pt x="533259" y="1728394"/>
                    <a:pt x="522456" y="1729437"/>
                    <a:pt x="513663" y="1734852"/>
                  </a:cubicBezTo>
                  <a:cubicBezTo>
                    <a:pt x="504869" y="1740267"/>
                    <a:pt x="499075" y="1749445"/>
                    <a:pt x="497968" y="1759712"/>
                  </a:cubicBezTo>
                  <a:cubicBezTo>
                    <a:pt x="485268" y="1757045"/>
                    <a:pt x="477267" y="1760728"/>
                    <a:pt x="466218" y="1752727"/>
                  </a:cubicBezTo>
                  <a:cubicBezTo>
                    <a:pt x="440818" y="1774698"/>
                    <a:pt x="417704" y="1760220"/>
                    <a:pt x="394463" y="1752727"/>
                  </a:cubicBezTo>
                  <a:cubicBezTo>
                    <a:pt x="364872" y="1742694"/>
                    <a:pt x="337440" y="1740789"/>
                    <a:pt x="305563" y="1729105"/>
                  </a:cubicBezTo>
                  <a:cubicBezTo>
                    <a:pt x="291913" y="1762701"/>
                    <a:pt x="264554" y="1788859"/>
                    <a:pt x="230379" y="1800987"/>
                  </a:cubicBezTo>
                  <a:cubicBezTo>
                    <a:pt x="284227" y="1815465"/>
                    <a:pt x="286513" y="1804670"/>
                    <a:pt x="270257" y="1856359"/>
                  </a:cubicBezTo>
                  <a:cubicBezTo>
                    <a:pt x="295657" y="1856359"/>
                    <a:pt x="333757" y="1852549"/>
                    <a:pt x="330455" y="1888617"/>
                  </a:cubicBezTo>
                  <a:cubicBezTo>
                    <a:pt x="364872" y="1888617"/>
                    <a:pt x="373508" y="1906270"/>
                    <a:pt x="374651" y="1940687"/>
                  </a:cubicBezTo>
                  <a:cubicBezTo>
                    <a:pt x="410846" y="1967484"/>
                    <a:pt x="313310" y="2006981"/>
                    <a:pt x="336551" y="2032889"/>
                  </a:cubicBezTo>
                  <a:cubicBezTo>
                    <a:pt x="349251" y="2047621"/>
                    <a:pt x="361951" y="2025269"/>
                    <a:pt x="376302" y="2028317"/>
                  </a:cubicBezTo>
                  <a:cubicBezTo>
                    <a:pt x="390653" y="2031365"/>
                    <a:pt x="394844" y="2041779"/>
                    <a:pt x="406909" y="2045589"/>
                  </a:cubicBezTo>
                  <a:cubicBezTo>
                    <a:pt x="417161" y="2048112"/>
                    <a:pt x="427616" y="2049727"/>
                    <a:pt x="438151" y="2050415"/>
                  </a:cubicBezTo>
                  <a:cubicBezTo>
                    <a:pt x="462027" y="2067306"/>
                    <a:pt x="446533" y="2069465"/>
                    <a:pt x="457963" y="2098040"/>
                  </a:cubicBezTo>
                  <a:cubicBezTo>
                    <a:pt x="467996" y="2123440"/>
                    <a:pt x="485649" y="2118995"/>
                    <a:pt x="483363" y="2157349"/>
                  </a:cubicBezTo>
                  <a:cubicBezTo>
                    <a:pt x="502794" y="2156079"/>
                    <a:pt x="520574" y="2137029"/>
                    <a:pt x="534163" y="2122424"/>
                  </a:cubicBezTo>
                  <a:cubicBezTo>
                    <a:pt x="527051" y="2120138"/>
                    <a:pt x="521463" y="2112264"/>
                    <a:pt x="515113" y="2109724"/>
                  </a:cubicBezTo>
                  <a:cubicBezTo>
                    <a:pt x="533655" y="2084324"/>
                    <a:pt x="531877" y="2052828"/>
                    <a:pt x="499111" y="2041652"/>
                  </a:cubicBezTo>
                  <a:cubicBezTo>
                    <a:pt x="510838" y="2028305"/>
                    <a:pt x="517884" y="2011493"/>
                    <a:pt x="519177" y="1993773"/>
                  </a:cubicBezTo>
                  <a:cubicBezTo>
                    <a:pt x="526601" y="1997321"/>
                    <a:pt x="534931" y="1998518"/>
                    <a:pt x="543053" y="1997202"/>
                  </a:cubicBezTo>
                  <a:cubicBezTo>
                    <a:pt x="590297" y="2017141"/>
                    <a:pt x="646304" y="2029587"/>
                    <a:pt x="682753" y="2017776"/>
                  </a:cubicBezTo>
                  <a:cubicBezTo>
                    <a:pt x="650241" y="2036953"/>
                    <a:pt x="648971" y="2076450"/>
                    <a:pt x="620777" y="2098040"/>
                  </a:cubicBezTo>
                  <a:cubicBezTo>
                    <a:pt x="595377" y="2117598"/>
                    <a:pt x="554356" y="2115058"/>
                    <a:pt x="529210" y="2136140"/>
                  </a:cubicBezTo>
                  <a:cubicBezTo>
                    <a:pt x="578232" y="2141855"/>
                    <a:pt x="633350" y="2119757"/>
                    <a:pt x="658242" y="2078736"/>
                  </a:cubicBezTo>
                  <a:cubicBezTo>
                    <a:pt x="670942" y="2058924"/>
                    <a:pt x="679197" y="2037588"/>
                    <a:pt x="699136" y="2024126"/>
                  </a:cubicBezTo>
                  <a:cubicBezTo>
                    <a:pt x="705521" y="2019940"/>
                    <a:pt x="712561" y="2016849"/>
                    <a:pt x="719964" y="2014982"/>
                  </a:cubicBezTo>
                  <a:cubicBezTo>
                    <a:pt x="743382" y="2023485"/>
                    <a:pt x="764941" y="2036421"/>
                    <a:pt x="783464" y="2053082"/>
                  </a:cubicBezTo>
                  <a:cubicBezTo>
                    <a:pt x="783727" y="2069727"/>
                    <a:pt x="782366" y="2086358"/>
                    <a:pt x="779400" y="2102739"/>
                  </a:cubicBezTo>
                  <a:cubicBezTo>
                    <a:pt x="772161" y="2134743"/>
                    <a:pt x="728600" y="2148078"/>
                    <a:pt x="709042" y="2176780"/>
                  </a:cubicBezTo>
                  <a:cubicBezTo>
                    <a:pt x="728219" y="2176780"/>
                    <a:pt x="785242" y="2137029"/>
                    <a:pt x="797942" y="2120519"/>
                  </a:cubicBezTo>
                  <a:cubicBezTo>
                    <a:pt x="810642" y="2104010"/>
                    <a:pt x="811404" y="2073021"/>
                    <a:pt x="814071" y="2045970"/>
                  </a:cubicBezTo>
                  <a:cubicBezTo>
                    <a:pt x="830073" y="2029206"/>
                    <a:pt x="837947" y="2040255"/>
                    <a:pt x="871856" y="2042160"/>
                  </a:cubicBezTo>
                  <a:cubicBezTo>
                    <a:pt x="870805" y="2040487"/>
                    <a:pt x="869952" y="2038697"/>
                    <a:pt x="869316" y="2036826"/>
                  </a:cubicBezTo>
                  <a:cubicBezTo>
                    <a:pt x="907416" y="2042922"/>
                    <a:pt x="952247" y="2040001"/>
                    <a:pt x="984759" y="2052955"/>
                  </a:cubicBezTo>
                  <a:cubicBezTo>
                    <a:pt x="1020923" y="2065118"/>
                    <a:pt x="1052602" y="2087859"/>
                    <a:pt x="1075691" y="2118233"/>
                  </a:cubicBezTo>
                  <a:cubicBezTo>
                    <a:pt x="1074499" y="2123458"/>
                    <a:pt x="1074499" y="2128884"/>
                    <a:pt x="1075691" y="2134108"/>
                  </a:cubicBezTo>
                  <a:cubicBezTo>
                    <a:pt x="1036067" y="2154555"/>
                    <a:pt x="1041655" y="2105406"/>
                    <a:pt x="1009524" y="2109851"/>
                  </a:cubicBezTo>
                  <a:cubicBezTo>
                    <a:pt x="1011944" y="2103718"/>
                    <a:pt x="1013980" y="2097441"/>
                    <a:pt x="1015620" y="2091055"/>
                  </a:cubicBezTo>
                  <a:cubicBezTo>
                    <a:pt x="989331" y="2094992"/>
                    <a:pt x="979298" y="2072259"/>
                    <a:pt x="955676" y="2066925"/>
                  </a:cubicBezTo>
                  <a:cubicBezTo>
                    <a:pt x="929514" y="2077085"/>
                    <a:pt x="936372" y="2097532"/>
                    <a:pt x="939801" y="2123059"/>
                  </a:cubicBezTo>
                  <a:cubicBezTo>
                    <a:pt x="924561" y="2129917"/>
                    <a:pt x="906781" y="2128647"/>
                    <a:pt x="892176" y="2135759"/>
                  </a:cubicBezTo>
                  <a:cubicBezTo>
                    <a:pt x="899542" y="2152142"/>
                    <a:pt x="920116" y="2157857"/>
                    <a:pt x="919354" y="2177288"/>
                  </a:cubicBezTo>
                  <a:cubicBezTo>
                    <a:pt x="918591" y="2196719"/>
                    <a:pt x="882651" y="2205482"/>
                    <a:pt x="892303" y="2231517"/>
                  </a:cubicBezTo>
                  <a:cubicBezTo>
                    <a:pt x="900304" y="2252980"/>
                    <a:pt x="973964" y="2251964"/>
                    <a:pt x="919735" y="2292858"/>
                  </a:cubicBezTo>
                  <a:cubicBezTo>
                    <a:pt x="926266" y="2294360"/>
                    <a:pt x="932882" y="2295463"/>
                    <a:pt x="939547" y="2296160"/>
                  </a:cubicBezTo>
                  <a:cubicBezTo>
                    <a:pt x="934467" y="2308860"/>
                    <a:pt x="923418" y="2319528"/>
                    <a:pt x="920878" y="2333498"/>
                  </a:cubicBezTo>
                  <a:cubicBezTo>
                    <a:pt x="909124" y="2340681"/>
                    <a:pt x="896244" y="2345834"/>
                    <a:pt x="882778" y="2348738"/>
                  </a:cubicBezTo>
                  <a:cubicBezTo>
                    <a:pt x="884086" y="2336892"/>
                    <a:pt x="881259" y="2324958"/>
                    <a:pt x="874777" y="2314956"/>
                  </a:cubicBezTo>
                  <a:lnTo>
                    <a:pt x="854965" y="2307717"/>
                  </a:lnTo>
                  <a:cubicBezTo>
                    <a:pt x="855734" y="2300716"/>
                    <a:pt x="854548" y="2293638"/>
                    <a:pt x="851536" y="2287270"/>
                  </a:cubicBezTo>
                  <a:cubicBezTo>
                    <a:pt x="846837" y="2282317"/>
                    <a:pt x="844805" y="2287270"/>
                    <a:pt x="840614" y="2284349"/>
                  </a:cubicBezTo>
                  <a:cubicBezTo>
                    <a:pt x="831896" y="2280510"/>
                    <a:pt x="824608" y="2274023"/>
                    <a:pt x="819785" y="2265807"/>
                  </a:cubicBezTo>
                  <a:cubicBezTo>
                    <a:pt x="811022" y="2253107"/>
                    <a:pt x="814324" y="2256282"/>
                    <a:pt x="802767" y="2249170"/>
                  </a:cubicBezTo>
                  <a:cubicBezTo>
                    <a:pt x="795909" y="2244979"/>
                    <a:pt x="790067" y="2245360"/>
                    <a:pt x="783590" y="2238502"/>
                  </a:cubicBezTo>
                  <a:cubicBezTo>
                    <a:pt x="797052" y="2225802"/>
                    <a:pt x="817499" y="2218817"/>
                    <a:pt x="806450" y="2197354"/>
                  </a:cubicBezTo>
                  <a:cubicBezTo>
                    <a:pt x="796544" y="2178304"/>
                    <a:pt x="777240" y="2180336"/>
                    <a:pt x="759968" y="2178939"/>
                  </a:cubicBezTo>
                  <a:cubicBezTo>
                    <a:pt x="733806" y="2176907"/>
                    <a:pt x="721868" y="2167255"/>
                    <a:pt x="724662" y="2195576"/>
                  </a:cubicBezTo>
                  <a:cubicBezTo>
                    <a:pt x="726059" y="2211578"/>
                    <a:pt x="729488" y="2225675"/>
                    <a:pt x="731647" y="2240534"/>
                  </a:cubicBezTo>
                  <a:cubicBezTo>
                    <a:pt x="733933" y="2240534"/>
                    <a:pt x="737108" y="2241296"/>
                    <a:pt x="739140" y="2241169"/>
                  </a:cubicBezTo>
                  <a:cubicBezTo>
                    <a:pt x="734568" y="2252091"/>
                    <a:pt x="723011" y="2257679"/>
                    <a:pt x="724789" y="2271014"/>
                  </a:cubicBezTo>
                  <a:cubicBezTo>
                    <a:pt x="693801" y="2274316"/>
                    <a:pt x="700151" y="2263267"/>
                    <a:pt x="700913" y="2242312"/>
                  </a:cubicBezTo>
                  <a:cubicBezTo>
                    <a:pt x="700913" y="2232279"/>
                    <a:pt x="699262" y="2211959"/>
                    <a:pt x="683006" y="2224278"/>
                  </a:cubicBezTo>
                  <a:cubicBezTo>
                    <a:pt x="679958" y="2214626"/>
                    <a:pt x="671068" y="2203577"/>
                    <a:pt x="664845" y="2215007"/>
                  </a:cubicBezTo>
                  <a:cubicBezTo>
                    <a:pt x="652145" y="2217293"/>
                    <a:pt x="640588" y="2207006"/>
                    <a:pt x="627507" y="2208276"/>
                  </a:cubicBezTo>
                  <a:cubicBezTo>
                    <a:pt x="627507" y="2216658"/>
                    <a:pt x="633349" y="2223135"/>
                    <a:pt x="634238" y="2231390"/>
                  </a:cubicBezTo>
                  <a:cubicBezTo>
                    <a:pt x="622501" y="2229040"/>
                    <a:pt x="610415" y="2229040"/>
                    <a:pt x="598678" y="2231390"/>
                  </a:cubicBezTo>
                  <a:cubicBezTo>
                    <a:pt x="599567" y="2227834"/>
                    <a:pt x="597281" y="2222119"/>
                    <a:pt x="597916" y="2218690"/>
                  </a:cubicBezTo>
                  <a:cubicBezTo>
                    <a:pt x="587248" y="2220595"/>
                    <a:pt x="581533" y="2224024"/>
                    <a:pt x="573532" y="2218690"/>
                  </a:cubicBezTo>
                  <a:cubicBezTo>
                    <a:pt x="569214" y="2215515"/>
                    <a:pt x="574802" y="2193290"/>
                    <a:pt x="562102" y="2205990"/>
                  </a:cubicBezTo>
                  <a:cubicBezTo>
                    <a:pt x="557612" y="2201457"/>
                    <a:pt x="552256" y="2197873"/>
                    <a:pt x="546354" y="2195449"/>
                  </a:cubicBezTo>
                  <a:cubicBezTo>
                    <a:pt x="550926" y="2217420"/>
                    <a:pt x="521716" y="2209419"/>
                    <a:pt x="511683" y="2201291"/>
                  </a:cubicBezTo>
                  <a:cubicBezTo>
                    <a:pt x="511556" y="2203448"/>
                    <a:pt x="511556" y="2205611"/>
                    <a:pt x="511683" y="2207768"/>
                  </a:cubicBezTo>
                  <a:cubicBezTo>
                    <a:pt x="501777" y="2202942"/>
                    <a:pt x="481584" y="2178812"/>
                    <a:pt x="474345" y="2200783"/>
                  </a:cubicBezTo>
                  <a:cubicBezTo>
                    <a:pt x="475124" y="2187461"/>
                    <a:pt x="474485" y="2174093"/>
                    <a:pt x="472440" y="2160905"/>
                  </a:cubicBezTo>
                  <a:cubicBezTo>
                    <a:pt x="465042" y="2161961"/>
                    <a:pt x="457768" y="2163748"/>
                    <a:pt x="450723" y="2166239"/>
                  </a:cubicBezTo>
                  <a:cubicBezTo>
                    <a:pt x="450663" y="2156186"/>
                    <a:pt x="451172" y="2146137"/>
                    <a:pt x="452247" y="2136140"/>
                  </a:cubicBezTo>
                  <a:cubicBezTo>
                    <a:pt x="440817" y="2131314"/>
                    <a:pt x="428244" y="2136140"/>
                    <a:pt x="416433" y="2134108"/>
                  </a:cubicBezTo>
                  <a:cubicBezTo>
                    <a:pt x="404622" y="2132077"/>
                    <a:pt x="394208" y="2126742"/>
                    <a:pt x="382524" y="2124964"/>
                  </a:cubicBezTo>
                  <a:cubicBezTo>
                    <a:pt x="381587" y="2132799"/>
                    <a:pt x="381930" y="2140735"/>
                    <a:pt x="383540" y="2148459"/>
                  </a:cubicBezTo>
                  <a:cubicBezTo>
                    <a:pt x="368046" y="2145792"/>
                    <a:pt x="349250" y="2122043"/>
                    <a:pt x="332740" y="2130044"/>
                  </a:cubicBezTo>
                  <a:cubicBezTo>
                    <a:pt x="323596" y="2134616"/>
                    <a:pt x="323977" y="2151126"/>
                    <a:pt x="310261" y="2154047"/>
                  </a:cubicBezTo>
                  <a:cubicBezTo>
                    <a:pt x="312547" y="2155317"/>
                    <a:pt x="314706" y="2157984"/>
                    <a:pt x="317119" y="2159127"/>
                  </a:cubicBezTo>
                  <a:cubicBezTo>
                    <a:pt x="308737" y="2171827"/>
                    <a:pt x="287782" y="2172970"/>
                    <a:pt x="277241" y="2184527"/>
                  </a:cubicBezTo>
                  <a:cubicBezTo>
                    <a:pt x="271399" y="2190750"/>
                    <a:pt x="271145" y="2198624"/>
                    <a:pt x="263525" y="2203069"/>
                  </a:cubicBezTo>
                  <a:cubicBezTo>
                    <a:pt x="272669" y="2213483"/>
                    <a:pt x="249301" y="2217547"/>
                    <a:pt x="241173" y="2218944"/>
                  </a:cubicBezTo>
                  <a:cubicBezTo>
                    <a:pt x="229870" y="2221103"/>
                    <a:pt x="219710" y="2208403"/>
                    <a:pt x="221234" y="2231644"/>
                  </a:cubicBezTo>
                  <a:cubicBezTo>
                    <a:pt x="222885" y="2257044"/>
                    <a:pt x="232156" y="2238756"/>
                    <a:pt x="242951" y="2238375"/>
                  </a:cubicBezTo>
                  <a:cubicBezTo>
                    <a:pt x="250063" y="2238375"/>
                    <a:pt x="250952" y="2244725"/>
                    <a:pt x="257302" y="2244979"/>
                  </a:cubicBezTo>
                  <a:cubicBezTo>
                    <a:pt x="265684" y="2244979"/>
                    <a:pt x="272161" y="2239391"/>
                    <a:pt x="280543" y="2239010"/>
                  </a:cubicBezTo>
                  <a:cubicBezTo>
                    <a:pt x="286004" y="2255901"/>
                    <a:pt x="281813" y="2275332"/>
                    <a:pt x="282956" y="2292858"/>
                  </a:cubicBezTo>
                  <a:cubicBezTo>
                    <a:pt x="300990" y="2276983"/>
                    <a:pt x="293751" y="2301241"/>
                    <a:pt x="298958" y="2308733"/>
                  </a:cubicBezTo>
                  <a:cubicBezTo>
                    <a:pt x="309626" y="2324608"/>
                    <a:pt x="334010" y="2291969"/>
                    <a:pt x="349758" y="2311273"/>
                  </a:cubicBezTo>
                  <a:cubicBezTo>
                    <a:pt x="354076" y="2301494"/>
                    <a:pt x="349758" y="2286763"/>
                    <a:pt x="353060" y="2275078"/>
                  </a:cubicBezTo>
                  <a:cubicBezTo>
                    <a:pt x="370586" y="2276729"/>
                    <a:pt x="385318" y="2298954"/>
                    <a:pt x="403860" y="2285746"/>
                  </a:cubicBezTo>
                  <a:cubicBezTo>
                    <a:pt x="409512" y="2296555"/>
                    <a:pt x="413779" y="2308033"/>
                    <a:pt x="416560" y="2319909"/>
                  </a:cubicBezTo>
                  <a:cubicBezTo>
                    <a:pt x="430403" y="2314956"/>
                    <a:pt x="426847" y="2326005"/>
                    <a:pt x="435991" y="2331212"/>
                  </a:cubicBezTo>
                  <a:cubicBezTo>
                    <a:pt x="447548" y="2337689"/>
                    <a:pt x="453644" y="2333625"/>
                    <a:pt x="466471" y="2332736"/>
                  </a:cubicBezTo>
                  <a:cubicBezTo>
                    <a:pt x="467906" y="2338261"/>
                    <a:pt x="469906" y="2343624"/>
                    <a:pt x="472440" y="2348738"/>
                  </a:cubicBezTo>
                  <a:cubicBezTo>
                    <a:pt x="488061" y="2338070"/>
                    <a:pt x="486156" y="2357120"/>
                    <a:pt x="499110" y="2359533"/>
                  </a:cubicBezTo>
                  <a:cubicBezTo>
                    <a:pt x="509397" y="2361565"/>
                    <a:pt x="513715" y="2349119"/>
                    <a:pt x="523113" y="2350770"/>
                  </a:cubicBezTo>
                  <a:cubicBezTo>
                    <a:pt x="530606" y="2352167"/>
                    <a:pt x="533654" y="2361819"/>
                    <a:pt x="542544" y="2361819"/>
                  </a:cubicBezTo>
                  <a:cubicBezTo>
                    <a:pt x="546481" y="2361819"/>
                    <a:pt x="550926" y="2359025"/>
                    <a:pt x="553720" y="2358898"/>
                  </a:cubicBezTo>
                  <a:cubicBezTo>
                    <a:pt x="561594" y="2358898"/>
                    <a:pt x="560959" y="2354580"/>
                    <a:pt x="572516" y="2358898"/>
                  </a:cubicBezTo>
                  <a:cubicBezTo>
                    <a:pt x="580915" y="2362591"/>
                    <a:pt x="588640" y="2367655"/>
                    <a:pt x="595376" y="2373884"/>
                  </a:cubicBezTo>
                  <a:cubicBezTo>
                    <a:pt x="603250" y="2388743"/>
                    <a:pt x="591058" y="2424684"/>
                    <a:pt x="588264" y="2442972"/>
                  </a:cubicBezTo>
                  <a:cubicBezTo>
                    <a:pt x="605790" y="2434971"/>
                    <a:pt x="608330" y="2451735"/>
                    <a:pt x="622808" y="2455672"/>
                  </a:cubicBezTo>
                  <a:cubicBezTo>
                    <a:pt x="645287" y="2460752"/>
                    <a:pt x="641096" y="2437892"/>
                    <a:pt x="663194" y="2455672"/>
                  </a:cubicBezTo>
                  <a:cubicBezTo>
                    <a:pt x="669895" y="2460067"/>
                    <a:pt x="675151" y="2466340"/>
                    <a:pt x="678307" y="2473706"/>
                  </a:cubicBezTo>
                  <a:cubicBezTo>
                    <a:pt x="680212" y="2479675"/>
                    <a:pt x="674116" y="2491994"/>
                    <a:pt x="676275" y="2496566"/>
                  </a:cubicBezTo>
                  <a:cubicBezTo>
                    <a:pt x="683514" y="2511806"/>
                    <a:pt x="685800" y="2500122"/>
                    <a:pt x="703072" y="2496566"/>
                  </a:cubicBezTo>
                  <a:cubicBezTo>
                    <a:pt x="711581" y="2511552"/>
                    <a:pt x="708025" y="2532253"/>
                    <a:pt x="729742" y="2530729"/>
                  </a:cubicBezTo>
                  <a:cubicBezTo>
                    <a:pt x="739394" y="2529967"/>
                    <a:pt x="743712" y="2521966"/>
                    <a:pt x="751967" y="2518029"/>
                  </a:cubicBezTo>
                  <a:cubicBezTo>
                    <a:pt x="757047" y="2515489"/>
                    <a:pt x="774319" y="2515362"/>
                    <a:pt x="777367" y="2512568"/>
                  </a:cubicBezTo>
                  <a:cubicBezTo>
                    <a:pt x="783844" y="2506472"/>
                    <a:pt x="777367" y="2499868"/>
                    <a:pt x="779653" y="2495042"/>
                  </a:cubicBezTo>
                  <a:cubicBezTo>
                    <a:pt x="784225" y="2485898"/>
                    <a:pt x="778764" y="2493137"/>
                    <a:pt x="789940" y="2485771"/>
                  </a:cubicBezTo>
                  <a:cubicBezTo>
                    <a:pt x="801116" y="2478405"/>
                    <a:pt x="828802" y="2479421"/>
                    <a:pt x="808609" y="2462657"/>
                  </a:cubicBezTo>
                  <a:cubicBezTo>
                    <a:pt x="832485" y="2445258"/>
                    <a:pt x="840105" y="2427224"/>
                    <a:pt x="813308" y="2409317"/>
                  </a:cubicBezTo>
                  <a:cubicBezTo>
                    <a:pt x="822452" y="2397506"/>
                    <a:pt x="840232" y="2391283"/>
                    <a:pt x="849757" y="2380996"/>
                  </a:cubicBezTo>
                  <a:cubicBezTo>
                    <a:pt x="854075" y="2376297"/>
                    <a:pt x="846201" y="2372106"/>
                    <a:pt x="855345" y="2368296"/>
                  </a:cubicBezTo>
                  <a:cubicBezTo>
                    <a:pt x="859790" y="2366518"/>
                    <a:pt x="869188" y="2371852"/>
                    <a:pt x="872998" y="2373884"/>
                  </a:cubicBezTo>
                  <a:cubicBezTo>
                    <a:pt x="874639" y="2372325"/>
                    <a:pt x="876088" y="2370577"/>
                    <a:pt x="877316" y="2368677"/>
                  </a:cubicBezTo>
                  <a:cubicBezTo>
                    <a:pt x="896405" y="2371675"/>
                    <a:pt x="915908" y="2370680"/>
                    <a:pt x="934593" y="2365756"/>
                  </a:cubicBezTo>
                  <a:cubicBezTo>
                    <a:pt x="912399" y="2382667"/>
                    <a:pt x="894765" y="2404840"/>
                    <a:pt x="883285" y="2430272"/>
                  </a:cubicBezTo>
                  <a:lnTo>
                    <a:pt x="880872" y="2431796"/>
                  </a:lnTo>
                  <a:cubicBezTo>
                    <a:pt x="874845" y="2437419"/>
                    <a:pt x="871594" y="2445406"/>
                    <a:pt x="871982" y="2453640"/>
                  </a:cubicBezTo>
                  <a:cubicBezTo>
                    <a:pt x="863473" y="2471928"/>
                    <a:pt x="855599" y="2489581"/>
                    <a:pt x="847217" y="2504440"/>
                  </a:cubicBezTo>
                  <a:cubicBezTo>
                    <a:pt x="837692" y="2520950"/>
                    <a:pt x="824865" y="2544191"/>
                    <a:pt x="809117" y="2555240"/>
                  </a:cubicBezTo>
                  <a:cubicBezTo>
                    <a:pt x="790194" y="2567940"/>
                    <a:pt x="762762" y="2566416"/>
                    <a:pt x="743585" y="2579497"/>
                  </a:cubicBezTo>
                  <a:cubicBezTo>
                    <a:pt x="797687" y="2576830"/>
                    <a:pt x="840359" y="2558161"/>
                    <a:pt x="864743" y="2510282"/>
                  </a:cubicBezTo>
                  <a:cubicBezTo>
                    <a:pt x="870712" y="2498471"/>
                    <a:pt x="877443" y="2486533"/>
                    <a:pt x="883920" y="2474849"/>
                  </a:cubicBezTo>
                  <a:cubicBezTo>
                    <a:pt x="909320" y="2488692"/>
                    <a:pt x="879475" y="2533396"/>
                    <a:pt x="929259" y="2524379"/>
                  </a:cubicBezTo>
                  <a:cubicBezTo>
                    <a:pt x="971677" y="2516759"/>
                    <a:pt x="947674" y="2463927"/>
                    <a:pt x="1000379" y="2471419"/>
                  </a:cubicBezTo>
                  <a:cubicBezTo>
                    <a:pt x="998347" y="2466212"/>
                    <a:pt x="1000379" y="2454148"/>
                    <a:pt x="997585" y="2448814"/>
                  </a:cubicBezTo>
                  <a:cubicBezTo>
                    <a:pt x="1023874" y="2429764"/>
                    <a:pt x="1049274" y="2443098"/>
                    <a:pt x="1045845" y="2476246"/>
                  </a:cubicBezTo>
                  <a:cubicBezTo>
                    <a:pt x="1081913" y="2447798"/>
                    <a:pt x="1124712" y="2438781"/>
                    <a:pt x="1109345" y="2384171"/>
                  </a:cubicBezTo>
                  <a:cubicBezTo>
                    <a:pt x="1113790" y="2381377"/>
                    <a:pt x="1113790" y="2382900"/>
                    <a:pt x="1117854" y="2379472"/>
                  </a:cubicBezTo>
                  <a:cubicBezTo>
                    <a:pt x="1108456" y="2359152"/>
                    <a:pt x="1087247" y="2346325"/>
                    <a:pt x="1069975" y="2331593"/>
                  </a:cubicBezTo>
                  <a:cubicBezTo>
                    <a:pt x="1086358" y="2328418"/>
                    <a:pt x="1093216" y="2323338"/>
                    <a:pt x="1097534" y="2308225"/>
                  </a:cubicBezTo>
                  <a:cubicBezTo>
                    <a:pt x="1127887" y="2304669"/>
                    <a:pt x="1144778" y="2349119"/>
                    <a:pt x="1169035" y="2315845"/>
                  </a:cubicBezTo>
                  <a:cubicBezTo>
                    <a:pt x="1192022" y="2335022"/>
                    <a:pt x="1203071" y="2310384"/>
                    <a:pt x="1193546" y="2287905"/>
                  </a:cubicBezTo>
                  <a:cubicBezTo>
                    <a:pt x="1199134" y="2288921"/>
                    <a:pt x="1207008" y="2286127"/>
                    <a:pt x="1212596" y="2286889"/>
                  </a:cubicBezTo>
                  <a:cubicBezTo>
                    <a:pt x="1212596" y="2272157"/>
                    <a:pt x="1219962" y="2268093"/>
                    <a:pt x="1225296" y="2255393"/>
                  </a:cubicBezTo>
                  <a:lnTo>
                    <a:pt x="1234694" y="2251837"/>
                  </a:lnTo>
                  <a:cubicBezTo>
                    <a:pt x="1236980" y="2256282"/>
                    <a:pt x="1234694" y="2231263"/>
                    <a:pt x="1231900" y="2233803"/>
                  </a:cubicBezTo>
                  <a:cubicBezTo>
                    <a:pt x="1227072" y="2225282"/>
                    <a:pt x="1220993" y="2217533"/>
                    <a:pt x="1213866" y="2210816"/>
                  </a:cubicBezTo>
                  <a:cubicBezTo>
                    <a:pt x="1230249" y="2205990"/>
                    <a:pt x="1246759" y="2201418"/>
                    <a:pt x="1263523" y="2197227"/>
                  </a:cubicBezTo>
                  <a:cubicBezTo>
                    <a:pt x="1269709" y="2205554"/>
                    <a:pt x="1276969" y="2213027"/>
                    <a:pt x="1285113" y="2219452"/>
                  </a:cubicBezTo>
                  <a:cubicBezTo>
                    <a:pt x="1269365" y="2231517"/>
                    <a:pt x="1265555" y="2246503"/>
                    <a:pt x="1288923" y="2252091"/>
                  </a:cubicBezTo>
                  <a:cubicBezTo>
                    <a:pt x="1285494" y="2282444"/>
                    <a:pt x="1265047" y="2301875"/>
                    <a:pt x="1269873" y="2335276"/>
                  </a:cubicBezTo>
                  <a:cubicBezTo>
                    <a:pt x="1279906" y="2330450"/>
                    <a:pt x="1295273" y="2331720"/>
                    <a:pt x="1305179" y="2327910"/>
                  </a:cubicBezTo>
                  <a:cubicBezTo>
                    <a:pt x="1308100" y="2349119"/>
                    <a:pt x="1293114" y="2364232"/>
                    <a:pt x="1290574" y="2382774"/>
                  </a:cubicBezTo>
                  <a:lnTo>
                    <a:pt x="1167003" y="2416556"/>
                  </a:lnTo>
                  <a:lnTo>
                    <a:pt x="984885" y="2566162"/>
                  </a:lnTo>
                  <a:lnTo>
                    <a:pt x="745871" y="2829941"/>
                  </a:lnTo>
                  <a:lnTo>
                    <a:pt x="487680" y="2962783"/>
                  </a:lnTo>
                  <a:lnTo>
                    <a:pt x="347218" y="2986278"/>
                  </a:lnTo>
                  <a:lnTo>
                    <a:pt x="258318" y="3001137"/>
                  </a:lnTo>
                  <a:cubicBezTo>
                    <a:pt x="221361" y="3007233"/>
                    <a:pt x="184785" y="3009773"/>
                    <a:pt x="150622" y="3026537"/>
                  </a:cubicBezTo>
                  <a:cubicBezTo>
                    <a:pt x="126992" y="3038840"/>
                    <a:pt x="104980" y="3054026"/>
                    <a:pt x="85090" y="3071749"/>
                  </a:cubicBezTo>
                  <a:cubicBezTo>
                    <a:pt x="68961" y="3085719"/>
                    <a:pt x="53721" y="3099689"/>
                    <a:pt x="36576" y="3112516"/>
                  </a:cubicBezTo>
                  <a:cubicBezTo>
                    <a:pt x="23543" y="3120240"/>
                    <a:pt x="11294" y="3129215"/>
                    <a:pt x="0" y="3139313"/>
                  </a:cubicBezTo>
                  <a:cubicBezTo>
                    <a:pt x="28829" y="3120263"/>
                    <a:pt x="59690" y="3103880"/>
                    <a:pt x="87503" y="3082925"/>
                  </a:cubicBezTo>
                  <a:cubicBezTo>
                    <a:pt x="111506" y="3064891"/>
                    <a:pt x="132842" y="3046222"/>
                    <a:pt x="161925" y="3037205"/>
                  </a:cubicBezTo>
                  <a:cubicBezTo>
                    <a:pt x="184458" y="3029039"/>
                    <a:pt x="207602" y="3022670"/>
                    <a:pt x="231140" y="3018155"/>
                  </a:cubicBezTo>
                  <a:cubicBezTo>
                    <a:pt x="249174" y="3015742"/>
                    <a:pt x="267081" y="3012059"/>
                    <a:pt x="285242" y="3008884"/>
                  </a:cubicBezTo>
                  <a:cubicBezTo>
                    <a:pt x="294132" y="3007360"/>
                    <a:pt x="304165" y="3007360"/>
                    <a:pt x="313309" y="3005328"/>
                  </a:cubicBezTo>
                  <a:cubicBezTo>
                    <a:pt x="295148" y="3013074"/>
                    <a:pt x="277368" y="3027172"/>
                    <a:pt x="260477" y="3036062"/>
                  </a:cubicBezTo>
                  <a:cubicBezTo>
                    <a:pt x="234869" y="3048687"/>
                    <a:pt x="211796" y="3065906"/>
                    <a:pt x="192405" y="3086862"/>
                  </a:cubicBezTo>
                  <a:cubicBezTo>
                    <a:pt x="171032" y="3113352"/>
                    <a:pt x="153424" y="3142670"/>
                    <a:pt x="140081" y="3173984"/>
                  </a:cubicBezTo>
                  <a:cubicBezTo>
                    <a:pt x="135128" y="3183890"/>
                    <a:pt x="130429" y="3194049"/>
                    <a:pt x="125222" y="3203702"/>
                  </a:cubicBezTo>
                  <a:cubicBezTo>
                    <a:pt x="122682" y="3208528"/>
                    <a:pt x="119634" y="3217544"/>
                    <a:pt x="116332" y="3225927"/>
                  </a:cubicBezTo>
                  <a:cubicBezTo>
                    <a:pt x="127635" y="3208273"/>
                    <a:pt x="141732" y="3191636"/>
                    <a:pt x="152527" y="3174237"/>
                  </a:cubicBezTo>
                  <a:cubicBezTo>
                    <a:pt x="162268" y="3156152"/>
                    <a:pt x="173039" y="3138640"/>
                    <a:pt x="184785" y="3121787"/>
                  </a:cubicBezTo>
                  <a:cubicBezTo>
                    <a:pt x="207051" y="3095042"/>
                    <a:pt x="232661" y="3071268"/>
                    <a:pt x="260985" y="3051048"/>
                  </a:cubicBezTo>
                  <a:cubicBezTo>
                    <a:pt x="292227" y="3027172"/>
                    <a:pt x="328930" y="3021965"/>
                    <a:pt x="364998" y="3008376"/>
                  </a:cubicBezTo>
                  <a:cubicBezTo>
                    <a:pt x="384790" y="2999691"/>
                    <a:pt x="405210" y="2992516"/>
                    <a:pt x="426085" y="2986913"/>
                  </a:cubicBezTo>
                  <a:cubicBezTo>
                    <a:pt x="441071" y="2983992"/>
                    <a:pt x="476885" y="2973578"/>
                    <a:pt x="479933" y="2988437"/>
                  </a:cubicBezTo>
                  <a:cubicBezTo>
                    <a:pt x="479534" y="2997650"/>
                    <a:pt x="477379" y="3006702"/>
                    <a:pt x="473583" y="3015107"/>
                  </a:cubicBezTo>
                  <a:cubicBezTo>
                    <a:pt x="469897" y="3030955"/>
                    <a:pt x="468486" y="3047248"/>
                    <a:pt x="469392" y="3063494"/>
                  </a:cubicBezTo>
                  <a:cubicBezTo>
                    <a:pt x="470578" y="3099183"/>
                    <a:pt x="474827" y="3134704"/>
                    <a:pt x="482092" y="3169666"/>
                  </a:cubicBezTo>
                  <a:cubicBezTo>
                    <a:pt x="489631" y="3214277"/>
                    <a:pt x="488293" y="3259938"/>
                    <a:pt x="478155" y="3304031"/>
                  </a:cubicBezTo>
                  <a:cubicBezTo>
                    <a:pt x="497967" y="3292983"/>
                    <a:pt x="500888" y="3243706"/>
                    <a:pt x="501904" y="3223386"/>
                  </a:cubicBezTo>
                  <a:cubicBezTo>
                    <a:pt x="503936" y="3185286"/>
                    <a:pt x="494411" y="3149472"/>
                    <a:pt x="492633" y="3112134"/>
                  </a:cubicBezTo>
                  <a:cubicBezTo>
                    <a:pt x="491109" y="3081400"/>
                    <a:pt x="487553" y="3030092"/>
                    <a:pt x="501904" y="3002025"/>
                  </a:cubicBezTo>
                  <a:cubicBezTo>
                    <a:pt x="512012" y="2982335"/>
                    <a:pt x="530182" y="2968012"/>
                    <a:pt x="551688" y="2962782"/>
                  </a:cubicBezTo>
                  <a:cubicBezTo>
                    <a:pt x="572200" y="2954664"/>
                    <a:pt x="591961" y="2944762"/>
                    <a:pt x="610743" y="2933191"/>
                  </a:cubicBezTo>
                  <a:cubicBezTo>
                    <a:pt x="645668" y="2914522"/>
                    <a:pt x="676148" y="2889122"/>
                    <a:pt x="711454" y="2871469"/>
                  </a:cubicBezTo>
                  <a:cubicBezTo>
                    <a:pt x="724154" y="2864866"/>
                    <a:pt x="737616" y="2858769"/>
                    <a:pt x="750570" y="2851023"/>
                  </a:cubicBezTo>
                  <a:cubicBezTo>
                    <a:pt x="765683" y="2842006"/>
                    <a:pt x="777621" y="2826766"/>
                    <a:pt x="793623" y="2819527"/>
                  </a:cubicBezTo>
                  <a:cubicBezTo>
                    <a:pt x="793623" y="2819527"/>
                    <a:pt x="1017778" y="2487041"/>
                    <a:pt x="1305179" y="2398141"/>
                  </a:cubicBezTo>
                  <a:cubicBezTo>
                    <a:pt x="1321308" y="2450084"/>
                    <a:pt x="1355979" y="2421255"/>
                    <a:pt x="1363980" y="2383663"/>
                  </a:cubicBezTo>
                  <a:lnTo>
                    <a:pt x="1378458" y="2381250"/>
                  </a:lnTo>
                  <a:cubicBezTo>
                    <a:pt x="1395984" y="2378583"/>
                    <a:pt x="1412748" y="2377059"/>
                    <a:pt x="1429258" y="2376170"/>
                  </a:cubicBezTo>
                  <a:cubicBezTo>
                    <a:pt x="1434846" y="2383917"/>
                    <a:pt x="1439545" y="2392680"/>
                    <a:pt x="1449705" y="2395728"/>
                  </a:cubicBezTo>
                  <a:cubicBezTo>
                    <a:pt x="1459865" y="2398776"/>
                    <a:pt x="1484884" y="2384044"/>
                    <a:pt x="1505204" y="2391537"/>
                  </a:cubicBezTo>
                  <a:cubicBezTo>
                    <a:pt x="1504905" y="2387012"/>
                    <a:pt x="1504905" y="2382472"/>
                    <a:pt x="1505204" y="2377947"/>
                  </a:cubicBezTo>
                  <a:cubicBezTo>
                    <a:pt x="1539346" y="2381386"/>
                    <a:pt x="1572948" y="2388933"/>
                    <a:pt x="1605280" y="2400427"/>
                  </a:cubicBezTo>
                  <a:cubicBezTo>
                    <a:pt x="1581815" y="2419135"/>
                    <a:pt x="1556241" y="2435034"/>
                    <a:pt x="1529080" y="2447798"/>
                  </a:cubicBezTo>
                  <a:cubicBezTo>
                    <a:pt x="1468882" y="2474849"/>
                    <a:pt x="1402080" y="2471166"/>
                    <a:pt x="1341628" y="2495296"/>
                  </a:cubicBezTo>
                  <a:cubicBezTo>
                    <a:pt x="1307719" y="2508885"/>
                    <a:pt x="1285113" y="2558796"/>
                    <a:pt x="1261364" y="2587371"/>
                  </a:cubicBezTo>
                  <a:cubicBezTo>
                    <a:pt x="1239647" y="2613914"/>
                    <a:pt x="1216406" y="2641218"/>
                    <a:pt x="1196721" y="2668269"/>
                  </a:cubicBezTo>
                  <a:cubicBezTo>
                    <a:pt x="1248918" y="2621153"/>
                    <a:pt x="1304036" y="2581655"/>
                    <a:pt x="1339723" y="2517140"/>
                  </a:cubicBezTo>
                  <a:cubicBezTo>
                    <a:pt x="1341882" y="2559939"/>
                    <a:pt x="1334008" y="2602230"/>
                    <a:pt x="1336421" y="2645918"/>
                  </a:cubicBezTo>
                  <a:cubicBezTo>
                    <a:pt x="1338072" y="2676144"/>
                    <a:pt x="1338072" y="2706497"/>
                    <a:pt x="1339977" y="2736596"/>
                  </a:cubicBezTo>
                  <a:cubicBezTo>
                    <a:pt x="1365377" y="2732786"/>
                    <a:pt x="1362583" y="2557399"/>
                    <a:pt x="1364742" y="2529205"/>
                  </a:cubicBezTo>
                  <a:cubicBezTo>
                    <a:pt x="1403477" y="2530729"/>
                    <a:pt x="1434465" y="2507488"/>
                    <a:pt x="1469644" y="2501011"/>
                  </a:cubicBezTo>
                  <a:cubicBezTo>
                    <a:pt x="1467675" y="2528189"/>
                    <a:pt x="1459414" y="2554536"/>
                    <a:pt x="1445514" y="2577973"/>
                  </a:cubicBezTo>
                  <a:cubicBezTo>
                    <a:pt x="1480185" y="2548255"/>
                    <a:pt x="1478280" y="2510409"/>
                    <a:pt x="1522857" y="2492248"/>
                  </a:cubicBezTo>
                  <a:cubicBezTo>
                    <a:pt x="1563298" y="2477732"/>
                    <a:pt x="1602082" y="2458957"/>
                    <a:pt x="1638554" y="2436241"/>
                  </a:cubicBezTo>
                  <a:cubicBezTo>
                    <a:pt x="1644627" y="2432135"/>
                    <a:pt x="1650360" y="2427548"/>
                    <a:pt x="1655699" y="2422525"/>
                  </a:cubicBezTo>
                  <a:cubicBezTo>
                    <a:pt x="1715123" y="2453317"/>
                    <a:pt x="1766727" y="2497277"/>
                    <a:pt x="1806575" y="2551049"/>
                  </a:cubicBezTo>
                  <a:cubicBezTo>
                    <a:pt x="1806575" y="2553208"/>
                    <a:pt x="1806575" y="2555494"/>
                    <a:pt x="1806575" y="2557907"/>
                  </a:cubicBezTo>
                  <a:cubicBezTo>
                    <a:pt x="1762760" y="2563114"/>
                    <a:pt x="1714627" y="2579243"/>
                    <a:pt x="1671447" y="2581529"/>
                  </a:cubicBezTo>
                  <a:cubicBezTo>
                    <a:pt x="1625618" y="2584966"/>
                    <a:pt x="1580595" y="2595462"/>
                    <a:pt x="1537970" y="2612644"/>
                  </a:cubicBezTo>
                  <a:cubicBezTo>
                    <a:pt x="1576070" y="2612644"/>
                    <a:pt x="1606423" y="2595880"/>
                    <a:pt x="1644396" y="2593975"/>
                  </a:cubicBezTo>
                  <a:cubicBezTo>
                    <a:pt x="1682369" y="2592071"/>
                    <a:pt x="1719961" y="2595245"/>
                    <a:pt x="1755013" y="2588006"/>
                  </a:cubicBezTo>
                  <a:cubicBezTo>
                    <a:pt x="1739956" y="2635950"/>
                    <a:pt x="1702232" y="2673389"/>
                    <a:pt x="1654175" y="2688082"/>
                  </a:cubicBezTo>
                  <a:cubicBezTo>
                    <a:pt x="1611884" y="2703576"/>
                    <a:pt x="1571117" y="2717038"/>
                    <a:pt x="1530604" y="2736469"/>
                  </a:cubicBezTo>
                  <a:cubicBezTo>
                    <a:pt x="1580974" y="2723134"/>
                    <a:pt x="1630543" y="2706937"/>
                    <a:pt x="1679067" y="2687955"/>
                  </a:cubicBezTo>
                  <a:cubicBezTo>
                    <a:pt x="1727454" y="2671064"/>
                    <a:pt x="1759839" y="2641346"/>
                    <a:pt x="1772158" y="2588260"/>
                  </a:cubicBezTo>
                  <a:cubicBezTo>
                    <a:pt x="1784024" y="2585913"/>
                    <a:pt x="1795635" y="2582426"/>
                    <a:pt x="1806829" y="2577846"/>
                  </a:cubicBezTo>
                  <a:cubicBezTo>
                    <a:pt x="1807718" y="2609850"/>
                    <a:pt x="1811147" y="2654046"/>
                    <a:pt x="1815846" y="2703576"/>
                  </a:cubicBezTo>
                  <a:cubicBezTo>
                    <a:pt x="1808354" y="2733421"/>
                    <a:pt x="1788033" y="2759837"/>
                    <a:pt x="1773936" y="2785999"/>
                  </a:cubicBezTo>
                  <a:cubicBezTo>
                    <a:pt x="1759838" y="2812160"/>
                    <a:pt x="1735074" y="2840482"/>
                    <a:pt x="1723136" y="2868295"/>
                  </a:cubicBezTo>
                  <a:cubicBezTo>
                    <a:pt x="1711198" y="2896108"/>
                    <a:pt x="1721739" y="2923032"/>
                    <a:pt x="1725676" y="2951353"/>
                  </a:cubicBezTo>
                  <a:cubicBezTo>
                    <a:pt x="1733550" y="3007106"/>
                    <a:pt x="1700276" y="3041777"/>
                    <a:pt x="1679702" y="3091053"/>
                  </a:cubicBezTo>
                  <a:cubicBezTo>
                    <a:pt x="1662938" y="3132201"/>
                    <a:pt x="1648588" y="3176651"/>
                    <a:pt x="1620901" y="3212465"/>
                  </a:cubicBezTo>
                  <a:cubicBezTo>
                    <a:pt x="1655318" y="3197987"/>
                    <a:pt x="1688084" y="3132201"/>
                    <a:pt x="1707516" y="3100959"/>
                  </a:cubicBezTo>
                  <a:cubicBezTo>
                    <a:pt x="1737233" y="3053461"/>
                    <a:pt x="1753998" y="3020060"/>
                    <a:pt x="1753489" y="2963545"/>
                  </a:cubicBezTo>
                  <a:cubicBezTo>
                    <a:pt x="1753489" y="2950845"/>
                    <a:pt x="1751711" y="2938780"/>
                    <a:pt x="1750695" y="2926334"/>
                  </a:cubicBezTo>
                  <a:cubicBezTo>
                    <a:pt x="1766898" y="2936629"/>
                    <a:pt x="1779122" y="2952123"/>
                    <a:pt x="1785366" y="2970276"/>
                  </a:cubicBezTo>
                  <a:cubicBezTo>
                    <a:pt x="1793367" y="2991739"/>
                    <a:pt x="1794256" y="3020060"/>
                    <a:pt x="1805686" y="3037840"/>
                  </a:cubicBezTo>
                  <a:cubicBezTo>
                    <a:pt x="1809496" y="2989707"/>
                    <a:pt x="1792986" y="2920746"/>
                    <a:pt x="1750314" y="2906268"/>
                  </a:cubicBezTo>
                  <a:cubicBezTo>
                    <a:pt x="1750452" y="2899331"/>
                    <a:pt x="1751563" y="2892448"/>
                    <a:pt x="1753616" y="2885821"/>
                  </a:cubicBezTo>
                  <a:cubicBezTo>
                    <a:pt x="1761744" y="2860421"/>
                    <a:pt x="1782953" y="2833116"/>
                    <a:pt x="1797177" y="2808732"/>
                  </a:cubicBezTo>
                  <a:cubicBezTo>
                    <a:pt x="1805940" y="2793492"/>
                    <a:pt x="1814703" y="2778633"/>
                    <a:pt x="1822577" y="2763520"/>
                  </a:cubicBezTo>
                  <a:cubicBezTo>
                    <a:pt x="1836420" y="2894965"/>
                    <a:pt x="1854708" y="3032633"/>
                    <a:pt x="1854708" y="3032633"/>
                  </a:cubicBezTo>
                  <a:cubicBezTo>
                    <a:pt x="1854708" y="3032633"/>
                    <a:pt x="1851660" y="3531489"/>
                    <a:pt x="1854708" y="3551174"/>
                  </a:cubicBezTo>
                  <a:cubicBezTo>
                    <a:pt x="1857756" y="3570859"/>
                    <a:pt x="1812417" y="3858895"/>
                    <a:pt x="1811274" y="3885057"/>
                  </a:cubicBezTo>
                  <a:cubicBezTo>
                    <a:pt x="1810132" y="3911219"/>
                    <a:pt x="1930908" y="4487672"/>
                    <a:pt x="1930908" y="4487672"/>
                  </a:cubicBezTo>
                  <a:lnTo>
                    <a:pt x="1943608" y="6505702"/>
                  </a:lnTo>
                  <a:lnTo>
                    <a:pt x="2182368" y="6505702"/>
                  </a:lnTo>
                  <a:lnTo>
                    <a:pt x="2080768" y="4450461"/>
                  </a:lnTo>
                  <a:cubicBezTo>
                    <a:pt x="2080768" y="4450461"/>
                    <a:pt x="1960372" y="3793871"/>
                    <a:pt x="1963801" y="3782441"/>
                  </a:cubicBezTo>
                  <a:cubicBezTo>
                    <a:pt x="1967230" y="3771011"/>
                    <a:pt x="1990725" y="3372485"/>
                    <a:pt x="1990725" y="3372485"/>
                  </a:cubicBezTo>
                  <a:lnTo>
                    <a:pt x="1990725" y="3216148"/>
                  </a:lnTo>
                  <a:lnTo>
                    <a:pt x="2131949" y="3239262"/>
                  </a:lnTo>
                  <a:lnTo>
                    <a:pt x="2407285" y="3199257"/>
                  </a:lnTo>
                  <a:cubicBezTo>
                    <a:pt x="2412170" y="3202885"/>
                    <a:pt x="2417745" y="3205479"/>
                    <a:pt x="2423668" y="3206877"/>
                  </a:cubicBezTo>
                  <a:cubicBezTo>
                    <a:pt x="2431542" y="3188843"/>
                    <a:pt x="2459863" y="3197733"/>
                    <a:pt x="2476754" y="3189097"/>
                  </a:cubicBezTo>
                  <a:cubicBezTo>
                    <a:pt x="2476754" y="3189097"/>
                    <a:pt x="2694432" y="3229737"/>
                    <a:pt x="2763901" y="3238119"/>
                  </a:cubicBezTo>
                  <a:lnTo>
                    <a:pt x="2763901" y="3238119"/>
                  </a:lnTo>
                  <a:cubicBezTo>
                    <a:pt x="2765841" y="3238663"/>
                    <a:pt x="2767859" y="3238877"/>
                    <a:pt x="2769870" y="3238754"/>
                  </a:cubicBezTo>
                  <a:cubicBezTo>
                    <a:pt x="2774744" y="3239605"/>
                    <a:pt x="2779728" y="3239605"/>
                    <a:pt x="2784602" y="3238754"/>
                  </a:cubicBezTo>
                  <a:cubicBezTo>
                    <a:pt x="2787523" y="3236468"/>
                    <a:pt x="2827655" y="3250692"/>
                    <a:pt x="2875915" y="3269107"/>
                  </a:cubicBezTo>
                  <a:cubicBezTo>
                    <a:pt x="2874264" y="3275076"/>
                    <a:pt x="2867279" y="3280918"/>
                    <a:pt x="2874264" y="3294507"/>
                  </a:cubicBezTo>
                  <a:cubicBezTo>
                    <a:pt x="2881248" y="3308096"/>
                    <a:pt x="2934081" y="3319018"/>
                    <a:pt x="2946400" y="3317240"/>
                  </a:cubicBezTo>
                  <a:cubicBezTo>
                    <a:pt x="2961259" y="3358896"/>
                    <a:pt x="2977134" y="3345561"/>
                    <a:pt x="3011297" y="3356864"/>
                  </a:cubicBezTo>
                  <a:cubicBezTo>
                    <a:pt x="3030347" y="3363214"/>
                    <a:pt x="3015487" y="3362579"/>
                    <a:pt x="3033141" y="3377438"/>
                  </a:cubicBezTo>
                  <a:cubicBezTo>
                    <a:pt x="3038889" y="3380574"/>
                    <a:pt x="3044876" y="3383249"/>
                    <a:pt x="3051048" y="3385439"/>
                  </a:cubicBezTo>
                  <a:cubicBezTo>
                    <a:pt x="3051048" y="3385439"/>
                    <a:pt x="3060954" y="3403219"/>
                    <a:pt x="3056890" y="3400552"/>
                  </a:cubicBezTo>
                  <a:cubicBezTo>
                    <a:pt x="3066796" y="3407029"/>
                    <a:pt x="3064891" y="3410458"/>
                    <a:pt x="3081655" y="3409823"/>
                  </a:cubicBezTo>
                  <a:cubicBezTo>
                    <a:pt x="3086481" y="3409823"/>
                    <a:pt x="3092831" y="3399282"/>
                    <a:pt x="3100070" y="3398774"/>
                  </a:cubicBezTo>
                  <a:cubicBezTo>
                    <a:pt x="3109976" y="3398012"/>
                    <a:pt x="3115564" y="3405886"/>
                    <a:pt x="3124708" y="3407029"/>
                  </a:cubicBezTo>
                  <a:cubicBezTo>
                    <a:pt x="3159125" y="3411347"/>
                    <a:pt x="3181985" y="3386709"/>
                    <a:pt x="3208528" y="3418840"/>
                  </a:cubicBezTo>
                  <a:cubicBezTo>
                    <a:pt x="3245866" y="3387217"/>
                    <a:pt x="3244977" y="3417570"/>
                    <a:pt x="3279648" y="3432810"/>
                  </a:cubicBezTo>
                  <a:cubicBezTo>
                    <a:pt x="3322066" y="3451479"/>
                    <a:pt x="3340100" y="3425698"/>
                    <a:pt x="3320034" y="3388741"/>
                  </a:cubicBezTo>
                  <a:cubicBezTo>
                    <a:pt x="3336798" y="3380105"/>
                    <a:pt x="3353181" y="3387979"/>
                    <a:pt x="3369310" y="3395599"/>
                  </a:cubicBezTo>
                  <a:cubicBezTo>
                    <a:pt x="3398901" y="3409315"/>
                    <a:pt x="3382899" y="3419475"/>
                    <a:pt x="3403092" y="3445002"/>
                  </a:cubicBezTo>
                  <a:cubicBezTo>
                    <a:pt x="3437255" y="3488182"/>
                    <a:pt x="3466592" y="3396488"/>
                    <a:pt x="3481959" y="3427095"/>
                  </a:cubicBezTo>
                  <a:cubicBezTo>
                    <a:pt x="3525647" y="3412236"/>
                    <a:pt x="3525012" y="3434715"/>
                    <a:pt x="3561207" y="3448431"/>
                  </a:cubicBezTo>
                  <a:cubicBezTo>
                    <a:pt x="3564763" y="3437382"/>
                    <a:pt x="3559937" y="3416554"/>
                    <a:pt x="3569843" y="3410331"/>
                  </a:cubicBezTo>
                  <a:cubicBezTo>
                    <a:pt x="3574669" y="3407283"/>
                    <a:pt x="3582543" y="3415792"/>
                    <a:pt x="3586226" y="3413506"/>
                  </a:cubicBezTo>
                  <a:cubicBezTo>
                    <a:pt x="3593691" y="3408434"/>
                    <a:pt x="3601452" y="3403811"/>
                    <a:pt x="3609467" y="3399663"/>
                  </a:cubicBezTo>
                  <a:cubicBezTo>
                    <a:pt x="3623691" y="3398393"/>
                    <a:pt x="3624072" y="3414522"/>
                    <a:pt x="3640836" y="3403219"/>
                  </a:cubicBezTo>
                  <a:cubicBezTo>
                    <a:pt x="3660521" y="3390011"/>
                    <a:pt x="3653028" y="3382772"/>
                    <a:pt x="3642233" y="3373501"/>
                  </a:cubicBezTo>
                  <a:close/>
                </a:path>
              </a:pathLst>
            </a:custGeom>
            <a:blipFill dpi="0" rotWithShape="0">
              <a:blip r:embed="rId19" cstate="screen"/>
              <a:srcRect/>
              <a:stretch>
                <a:fillRect l="-36000" t="-13000" r="-228000" b="-19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2" name="PA-任意多边形 56"/>
            <p:cNvSpPr/>
            <p:nvPr>
              <p:custDataLst>
                <p:tags r:id="rId21"/>
              </p:custDataLst>
            </p:nvPr>
          </p:nvSpPr>
          <p:spPr>
            <a:xfrm>
              <a:off x="2862795" y="4086860"/>
              <a:ext cx="1079379" cy="1918171"/>
            </a:xfrm>
            <a:custGeom>
              <a:avLst/>
              <a:gdLst/>
              <a:ahLst/>
              <a:cxnLst/>
              <a:rect l="0" t="0" r="0" b="0"/>
              <a:pathLst>
                <a:path w="3660777" h="6506591">
                  <a:moveTo>
                    <a:pt x="20066" y="3403219"/>
                  </a:moveTo>
                  <a:cubicBezTo>
                    <a:pt x="36703" y="3414522"/>
                    <a:pt x="37211" y="3398393"/>
                    <a:pt x="51309" y="3399663"/>
                  </a:cubicBezTo>
                  <a:cubicBezTo>
                    <a:pt x="59324" y="3403811"/>
                    <a:pt x="67084" y="3408434"/>
                    <a:pt x="74550" y="3413506"/>
                  </a:cubicBezTo>
                  <a:cubicBezTo>
                    <a:pt x="78614" y="3415919"/>
                    <a:pt x="86234" y="3407283"/>
                    <a:pt x="91060" y="3410331"/>
                  </a:cubicBezTo>
                  <a:cubicBezTo>
                    <a:pt x="100966" y="3416808"/>
                    <a:pt x="96013" y="3437636"/>
                    <a:pt x="99568" y="3448431"/>
                  </a:cubicBezTo>
                  <a:cubicBezTo>
                    <a:pt x="135763" y="3434715"/>
                    <a:pt x="135255" y="3412236"/>
                    <a:pt x="178943" y="3427095"/>
                  </a:cubicBezTo>
                  <a:cubicBezTo>
                    <a:pt x="194311" y="3396488"/>
                    <a:pt x="223521" y="3488182"/>
                    <a:pt x="257811" y="3445002"/>
                  </a:cubicBezTo>
                  <a:cubicBezTo>
                    <a:pt x="278004" y="3419602"/>
                    <a:pt x="262002" y="3409315"/>
                    <a:pt x="291466" y="3395599"/>
                  </a:cubicBezTo>
                  <a:cubicBezTo>
                    <a:pt x="307595" y="3388106"/>
                    <a:pt x="323978" y="3380105"/>
                    <a:pt x="340869" y="3388741"/>
                  </a:cubicBezTo>
                  <a:cubicBezTo>
                    <a:pt x="320803" y="3425698"/>
                    <a:pt x="338710" y="3451606"/>
                    <a:pt x="381128" y="3432810"/>
                  </a:cubicBezTo>
                  <a:cubicBezTo>
                    <a:pt x="415799" y="3417570"/>
                    <a:pt x="415037" y="3387217"/>
                    <a:pt x="452248" y="3418840"/>
                  </a:cubicBezTo>
                  <a:cubicBezTo>
                    <a:pt x="478917" y="3386709"/>
                    <a:pt x="501651" y="3411347"/>
                    <a:pt x="536067" y="3407029"/>
                  </a:cubicBezTo>
                  <a:cubicBezTo>
                    <a:pt x="545211" y="3405886"/>
                    <a:pt x="550799" y="3398012"/>
                    <a:pt x="560833" y="3398774"/>
                  </a:cubicBezTo>
                  <a:cubicBezTo>
                    <a:pt x="567945" y="3398774"/>
                    <a:pt x="574295" y="3409696"/>
                    <a:pt x="579121" y="3409823"/>
                  </a:cubicBezTo>
                  <a:cubicBezTo>
                    <a:pt x="595885" y="3410458"/>
                    <a:pt x="594106" y="3407029"/>
                    <a:pt x="603886" y="3400552"/>
                  </a:cubicBezTo>
                  <a:cubicBezTo>
                    <a:pt x="599822" y="3403219"/>
                    <a:pt x="610109" y="3385185"/>
                    <a:pt x="609854" y="3385439"/>
                  </a:cubicBezTo>
                  <a:cubicBezTo>
                    <a:pt x="615973" y="3383222"/>
                    <a:pt x="621917" y="3380547"/>
                    <a:pt x="627635" y="3377438"/>
                  </a:cubicBezTo>
                  <a:cubicBezTo>
                    <a:pt x="645415" y="3362579"/>
                    <a:pt x="630555" y="3363214"/>
                    <a:pt x="649478" y="3356864"/>
                  </a:cubicBezTo>
                  <a:cubicBezTo>
                    <a:pt x="683641" y="3345561"/>
                    <a:pt x="700278" y="3358896"/>
                    <a:pt x="714375" y="3317240"/>
                  </a:cubicBezTo>
                  <a:cubicBezTo>
                    <a:pt x="727075" y="3319018"/>
                    <a:pt x="780161" y="3306953"/>
                    <a:pt x="786511" y="3294507"/>
                  </a:cubicBezTo>
                  <a:cubicBezTo>
                    <a:pt x="792861" y="3282061"/>
                    <a:pt x="786511" y="3275076"/>
                    <a:pt x="784860" y="3269107"/>
                  </a:cubicBezTo>
                  <a:cubicBezTo>
                    <a:pt x="833120" y="3250692"/>
                    <a:pt x="873760" y="3236468"/>
                    <a:pt x="876300" y="3238754"/>
                  </a:cubicBezTo>
                  <a:cubicBezTo>
                    <a:pt x="881131" y="3239608"/>
                    <a:pt x="886075" y="3239608"/>
                    <a:pt x="890905" y="3238754"/>
                  </a:cubicBezTo>
                  <a:cubicBezTo>
                    <a:pt x="892886" y="3239027"/>
                    <a:pt x="894894" y="3239027"/>
                    <a:pt x="896874" y="3238754"/>
                  </a:cubicBezTo>
                  <a:lnTo>
                    <a:pt x="896874" y="3238754"/>
                  </a:lnTo>
                  <a:cubicBezTo>
                    <a:pt x="966216" y="3230372"/>
                    <a:pt x="1183894" y="3189732"/>
                    <a:pt x="1183894" y="3189732"/>
                  </a:cubicBezTo>
                  <a:cubicBezTo>
                    <a:pt x="1200785" y="3198368"/>
                    <a:pt x="1229106" y="3189732"/>
                    <a:pt x="1237107" y="3207512"/>
                  </a:cubicBezTo>
                  <a:cubicBezTo>
                    <a:pt x="1243020" y="3206087"/>
                    <a:pt x="1248590" y="3203496"/>
                    <a:pt x="1253490" y="3199892"/>
                  </a:cubicBezTo>
                  <a:lnTo>
                    <a:pt x="1527936" y="3239896"/>
                  </a:lnTo>
                  <a:lnTo>
                    <a:pt x="1669160" y="3216782"/>
                  </a:lnTo>
                  <a:lnTo>
                    <a:pt x="1669160" y="3373373"/>
                  </a:lnTo>
                  <a:cubicBezTo>
                    <a:pt x="1669160" y="3373373"/>
                    <a:pt x="1692782" y="3771899"/>
                    <a:pt x="1696084" y="3783329"/>
                  </a:cubicBezTo>
                  <a:cubicBezTo>
                    <a:pt x="1699386" y="3794759"/>
                    <a:pt x="1579117" y="4451349"/>
                    <a:pt x="1579117" y="4451349"/>
                  </a:cubicBezTo>
                  <a:lnTo>
                    <a:pt x="1477517" y="6506590"/>
                  </a:lnTo>
                  <a:lnTo>
                    <a:pt x="1717548" y="6506590"/>
                  </a:lnTo>
                  <a:lnTo>
                    <a:pt x="1730248" y="4488561"/>
                  </a:lnTo>
                  <a:cubicBezTo>
                    <a:pt x="1730248" y="4488561"/>
                    <a:pt x="1851279" y="3912234"/>
                    <a:pt x="1850136" y="3886073"/>
                  </a:cubicBezTo>
                  <a:cubicBezTo>
                    <a:pt x="1848993" y="3859911"/>
                    <a:pt x="1803781" y="3571748"/>
                    <a:pt x="1806829" y="3552189"/>
                  </a:cubicBezTo>
                  <a:cubicBezTo>
                    <a:pt x="1809878" y="3532631"/>
                    <a:pt x="1806448" y="3032887"/>
                    <a:pt x="1806448" y="3032887"/>
                  </a:cubicBezTo>
                  <a:cubicBezTo>
                    <a:pt x="1806448" y="3032887"/>
                    <a:pt x="1824609" y="2895219"/>
                    <a:pt x="1838579" y="2763774"/>
                  </a:cubicBezTo>
                  <a:cubicBezTo>
                    <a:pt x="1846326" y="2778887"/>
                    <a:pt x="1854962" y="2793746"/>
                    <a:pt x="1863979" y="2808986"/>
                  </a:cubicBezTo>
                  <a:cubicBezTo>
                    <a:pt x="1878203" y="2833370"/>
                    <a:pt x="1899539" y="2859786"/>
                    <a:pt x="1907667" y="2886075"/>
                  </a:cubicBezTo>
                  <a:cubicBezTo>
                    <a:pt x="1909599" y="2892730"/>
                    <a:pt x="1910708" y="2899597"/>
                    <a:pt x="1910970" y="2906522"/>
                  </a:cubicBezTo>
                  <a:cubicBezTo>
                    <a:pt x="1868171" y="2921000"/>
                    <a:pt x="1851788" y="2989961"/>
                    <a:pt x="1855598" y="3038094"/>
                  </a:cubicBezTo>
                  <a:cubicBezTo>
                    <a:pt x="1866901" y="3020314"/>
                    <a:pt x="1868298" y="2991993"/>
                    <a:pt x="1875791" y="2970530"/>
                  </a:cubicBezTo>
                  <a:cubicBezTo>
                    <a:pt x="1882123" y="2952425"/>
                    <a:pt x="1894327" y="2936958"/>
                    <a:pt x="1910462" y="2926588"/>
                  </a:cubicBezTo>
                  <a:cubicBezTo>
                    <a:pt x="1909446" y="2939288"/>
                    <a:pt x="1907795" y="2951988"/>
                    <a:pt x="1907668" y="2963672"/>
                  </a:cubicBezTo>
                  <a:cubicBezTo>
                    <a:pt x="1907668" y="3020314"/>
                    <a:pt x="1924051" y="3053715"/>
                    <a:pt x="1953642" y="3101213"/>
                  </a:cubicBezTo>
                  <a:cubicBezTo>
                    <a:pt x="1973200" y="3132455"/>
                    <a:pt x="2005839" y="3198241"/>
                    <a:pt x="2040256" y="3212846"/>
                  </a:cubicBezTo>
                  <a:cubicBezTo>
                    <a:pt x="2012697" y="3176905"/>
                    <a:pt x="1998219" y="3132455"/>
                    <a:pt x="1981582" y="3091307"/>
                  </a:cubicBezTo>
                  <a:cubicBezTo>
                    <a:pt x="1961389" y="3041650"/>
                    <a:pt x="1927734" y="3006979"/>
                    <a:pt x="1935481" y="2951607"/>
                  </a:cubicBezTo>
                  <a:cubicBezTo>
                    <a:pt x="1939545" y="2923286"/>
                    <a:pt x="1950213" y="2895727"/>
                    <a:pt x="1938021" y="2868549"/>
                  </a:cubicBezTo>
                  <a:cubicBezTo>
                    <a:pt x="1925830" y="2841371"/>
                    <a:pt x="1901700" y="2813812"/>
                    <a:pt x="1887221" y="2786253"/>
                  </a:cubicBezTo>
                  <a:cubicBezTo>
                    <a:pt x="1872741" y="2758695"/>
                    <a:pt x="1852804" y="2733675"/>
                    <a:pt x="1845184" y="2703830"/>
                  </a:cubicBezTo>
                  <a:cubicBezTo>
                    <a:pt x="1849883" y="2654808"/>
                    <a:pt x="1853313" y="2610104"/>
                    <a:pt x="1854328" y="2578227"/>
                  </a:cubicBezTo>
                  <a:cubicBezTo>
                    <a:pt x="1865496" y="2582729"/>
                    <a:pt x="1877061" y="2586173"/>
                    <a:pt x="1888872" y="2588514"/>
                  </a:cubicBezTo>
                  <a:cubicBezTo>
                    <a:pt x="1901572" y="2641600"/>
                    <a:pt x="1933576" y="2671318"/>
                    <a:pt x="1981963" y="2688209"/>
                  </a:cubicBezTo>
                  <a:cubicBezTo>
                    <a:pt x="2030476" y="2707187"/>
                    <a:pt x="2080047" y="2723343"/>
                    <a:pt x="2130426" y="2736596"/>
                  </a:cubicBezTo>
                  <a:cubicBezTo>
                    <a:pt x="2089913" y="2717292"/>
                    <a:pt x="2049146" y="2703830"/>
                    <a:pt x="2006855" y="2688336"/>
                  </a:cubicBezTo>
                  <a:cubicBezTo>
                    <a:pt x="1958798" y="2673642"/>
                    <a:pt x="1921074" y="2636203"/>
                    <a:pt x="1906017" y="2588260"/>
                  </a:cubicBezTo>
                  <a:cubicBezTo>
                    <a:pt x="1941069" y="2595499"/>
                    <a:pt x="1980058" y="2592451"/>
                    <a:pt x="2016761" y="2594229"/>
                  </a:cubicBezTo>
                  <a:cubicBezTo>
                    <a:pt x="2053463" y="2596005"/>
                    <a:pt x="2084705" y="2612644"/>
                    <a:pt x="2123060" y="2612898"/>
                  </a:cubicBezTo>
                  <a:cubicBezTo>
                    <a:pt x="2080435" y="2595715"/>
                    <a:pt x="2035412" y="2585220"/>
                    <a:pt x="1989583" y="2581783"/>
                  </a:cubicBezTo>
                  <a:cubicBezTo>
                    <a:pt x="1946402" y="2579497"/>
                    <a:pt x="1898270" y="2563368"/>
                    <a:pt x="1854581" y="2558161"/>
                  </a:cubicBezTo>
                  <a:cubicBezTo>
                    <a:pt x="1854581" y="2555748"/>
                    <a:pt x="1854581" y="2553462"/>
                    <a:pt x="1854581" y="2551303"/>
                  </a:cubicBezTo>
                  <a:cubicBezTo>
                    <a:pt x="1894459" y="2497558"/>
                    <a:pt x="1946057" y="2453605"/>
                    <a:pt x="2005458" y="2422779"/>
                  </a:cubicBezTo>
                  <a:cubicBezTo>
                    <a:pt x="2010869" y="2427771"/>
                    <a:pt x="2016641" y="2432355"/>
                    <a:pt x="2022729" y="2436495"/>
                  </a:cubicBezTo>
                  <a:cubicBezTo>
                    <a:pt x="2059188" y="2459235"/>
                    <a:pt x="2097974" y="2478010"/>
                    <a:pt x="2138426" y="2492502"/>
                  </a:cubicBezTo>
                  <a:cubicBezTo>
                    <a:pt x="2183003" y="2510663"/>
                    <a:pt x="2180971" y="2548509"/>
                    <a:pt x="2215642" y="2578227"/>
                  </a:cubicBezTo>
                  <a:cubicBezTo>
                    <a:pt x="2201855" y="2554740"/>
                    <a:pt x="2193603" y="2528419"/>
                    <a:pt x="2191512" y="2501265"/>
                  </a:cubicBezTo>
                  <a:cubicBezTo>
                    <a:pt x="2226818" y="2507742"/>
                    <a:pt x="2257806" y="2530983"/>
                    <a:pt x="2296414" y="2529459"/>
                  </a:cubicBezTo>
                  <a:cubicBezTo>
                    <a:pt x="2298700" y="2557653"/>
                    <a:pt x="2296414" y="2732659"/>
                    <a:pt x="2321179" y="2736850"/>
                  </a:cubicBezTo>
                  <a:cubicBezTo>
                    <a:pt x="2323211" y="2706751"/>
                    <a:pt x="2323211" y="2676271"/>
                    <a:pt x="2324862" y="2646172"/>
                  </a:cubicBezTo>
                  <a:cubicBezTo>
                    <a:pt x="2327148" y="2602484"/>
                    <a:pt x="2319401" y="2560193"/>
                    <a:pt x="2321560" y="2517394"/>
                  </a:cubicBezTo>
                  <a:cubicBezTo>
                    <a:pt x="2357120" y="2581910"/>
                    <a:pt x="2412238" y="2621407"/>
                    <a:pt x="2464435" y="2668524"/>
                  </a:cubicBezTo>
                  <a:cubicBezTo>
                    <a:pt x="2444877" y="2641473"/>
                    <a:pt x="2421509" y="2614168"/>
                    <a:pt x="2399792" y="2587625"/>
                  </a:cubicBezTo>
                  <a:cubicBezTo>
                    <a:pt x="2376170" y="2558669"/>
                    <a:pt x="2353436" y="2509139"/>
                    <a:pt x="2319655" y="2495550"/>
                  </a:cubicBezTo>
                  <a:cubicBezTo>
                    <a:pt x="2259837" y="2471420"/>
                    <a:pt x="2192655" y="2475103"/>
                    <a:pt x="2132203" y="2448052"/>
                  </a:cubicBezTo>
                  <a:cubicBezTo>
                    <a:pt x="2105025" y="2435318"/>
                    <a:pt x="2079448" y="2419417"/>
                    <a:pt x="2056003" y="2400681"/>
                  </a:cubicBezTo>
                  <a:cubicBezTo>
                    <a:pt x="2088335" y="2389188"/>
                    <a:pt x="2121936" y="2381640"/>
                    <a:pt x="2156079" y="2378202"/>
                  </a:cubicBezTo>
                  <a:cubicBezTo>
                    <a:pt x="2156079" y="2382266"/>
                    <a:pt x="2156079" y="2386711"/>
                    <a:pt x="2156079" y="2391791"/>
                  </a:cubicBezTo>
                  <a:cubicBezTo>
                    <a:pt x="2176272" y="2384298"/>
                    <a:pt x="2201036" y="2399030"/>
                    <a:pt x="2211450" y="2395982"/>
                  </a:cubicBezTo>
                  <a:cubicBezTo>
                    <a:pt x="2221865" y="2392935"/>
                    <a:pt x="2226309" y="2384171"/>
                    <a:pt x="2232024" y="2376424"/>
                  </a:cubicBezTo>
                  <a:cubicBezTo>
                    <a:pt x="2248407" y="2377313"/>
                    <a:pt x="2265171" y="2378837"/>
                    <a:pt x="2282824" y="2381504"/>
                  </a:cubicBezTo>
                  <a:cubicBezTo>
                    <a:pt x="2287650" y="2382139"/>
                    <a:pt x="2292476" y="2383028"/>
                    <a:pt x="2297303" y="2383917"/>
                  </a:cubicBezTo>
                  <a:cubicBezTo>
                    <a:pt x="2305558" y="2422017"/>
                    <a:pt x="2339974" y="2450338"/>
                    <a:pt x="2356231" y="2398395"/>
                  </a:cubicBezTo>
                  <a:cubicBezTo>
                    <a:pt x="2643505" y="2487295"/>
                    <a:pt x="2867660" y="2819781"/>
                    <a:pt x="2867660" y="2819781"/>
                  </a:cubicBezTo>
                  <a:cubicBezTo>
                    <a:pt x="2883662" y="2827020"/>
                    <a:pt x="2895600" y="2842260"/>
                    <a:pt x="2910713" y="2851277"/>
                  </a:cubicBezTo>
                  <a:cubicBezTo>
                    <a:pt x="2923413" y="2859024"/>
                    <a:pt x="2936113" y="2865120"/>
                    <a:pt x="2949956" y="2871724"/>
                  </a:cubicBezTo>
                  <a:cubicBezTo>
                    <a:pt x="2985136" y="2889377"/>
                    <a:pt x="3015615" y="2914777"/>
                    <a:pt x="3050540" y="2933446"/>
                  </a:cubicBezTo>
                  <a:cubicBezTo>
                    <a:pt x="3069352" y="2945043"/>
                    <a:pt x="3089157" y="2954945"/>
                    <a:pt x="3109722" y="2963037"/>
                  </a:cubicBezTo>
                  <a:cubicBezTo>
                    <a:pt x="3131157" y="2968271"/>
                    <a:pt x="3149271" y="2982540"/>
                    <a:pt x="3159379" y="3002153"/>
                  </a:cubicBezTo>
                  <a:cubicBezTo>
                    <a:pt x="3173730" y="3030347"/>
                    <a:pt x="3170173" y="3081655"/>
                    <a:pt x="3168649" y="3112389"/>
                  </a:cubicBezTo>
                  <a:cubicBezTo>
                    <a:pt x="3166871" y="3149727"/>
                    <a:pt x="3157346" y="3185668"/>
                    <a:pt x="3159379" y="3223641"/>
                  </a:cubicBezTo>
                  <a:cubicBezTo>
                    <a:pt x="3160522" y="3243961"/>
                    <a:pt x="3163443" y="3293237"/>
                    <a:pt x="3183128" y="3304286"/>
                  </a:cubicBezTo>
                  <a:cubicBezTo>
                    <a:pt x="3172968" y="3260192"/>
                    <a:pt x="3171673" y="3214519"/>
                    <a:pt x="3179318" y="3169920"/>
                  </a:cubicBezTo>
                  <a:cubicBezTo>
                    <a:pt x="3186521" y="3134948"/>
                    <a:pt x="3190769" y="3099432"/>
                    <a:pt x="3192018" y="3063748"/>
                  </a:cubicBezTo>
                  <a:cubicBezTo>
                    <a:pt x="3192882" y="3047496"/>
                    <a:pt x="3191428" y="3031203"/>
                    <a:pt x="3187699" y="3015361"/>
                  </a:cubicBezTo>
                  <a:cubicBezTo>
                    <a:pt x="3184015" y="3006925"/>
                    <a:pt x="3181906" y="2997886"/>
                    <a:pt x="3181476" y="2988691"/>
                  </a:cubicBezTo>
                  <a:cubicBezTo>
                    <a:pt x="3184906" y="2973832"/>
                    <a:pt x="3220338" y="2984246"/>
                    <a:pt x="3235324" y="2987167"/>
                  </a:cubicBezTo>
                  <a:cubicBezTo>
                    <a:pt x="3256373" y="2992740"/>
                    <a:pt x="3276965" y="2999915"/>
                    <a:pt x="3296919" y="3008630"/>
                  </a:cubicBezTo>
                  <a:cubicBezTo>
                    <a:pt x="3333114" y="3022219"/>
                    <a:pt x="3369690" y="3027426"/>
                    <a:pt x="3401059" y="3051302"/>
                  </a:cubicBezTo>
                  <a:cubicBezTo>
                    <a:pt x="3428963" y="3071620"/>
                    <a:pt x="3454182" y="3095388"/>
                    <a:pt x="3476116" y="3122041"/>
                  </a:cubicBezTo>
                  <a:cubicBezTo>
                    <a:pt x="3487842" y="3138662"/>
                    <a:pt x="3498572" y="3155964"/>
                    <a:pt x="3508248" y="3173857"/>
                  </a:cubicBezTo>
                  <a:cubicBezTo>
                    <a:pt x="3519043" y="3191256"/>
                    <a:pt x="3533648" y="3207893"/>
                    <a:pt x="3544443" y="3225546"/>
                  </a:cubicBezTo>
                  <a:cubicBezTo>
                    <a:pt x="3541141" y="3217164"/>
                    <a:pt x="3538093" y="3208147"/>
                    <a:pt x="3535553" y="3203321"/>
                  </a:cubicBezTo>
                  <a:cubicBezTo>
                    <a:pt x="3530472" y="3193669"/>
                    <a:pt x="3525646" y="3183509"/>
                    <a:pt x="3520694" y="3173603"/>
                  </a:cubicBezTo>
                  <a:cubicBezTo>
                    <a:pt x="3507444" y="3142270"/>
                    <a:pt x="3489875" y="3112945"/>
                    <a:pt x="3468497" y="3086481"/>
                  </a:cubicBezTo>
                  <a:cubicBezTo>
                    <a:pt x="3449086" y="3065493"/>
                    <a:pt x="3425965" y="3048271"/>
                    <a:pt x="3400298" y="3035681"/>
                  </a:cubicBezTo>
                  <a:cubicBezTo>
                    <a:pt x="3383407" y="3026791"/>
                    <a:pt x="3365627" y="3012694"/>
                    <a:pt x="3347466" y="3004947"/>
                  </a:cubicBezTo>
                  <a:cubicBezTo>
                    <a:pt x="3356610" y="3006979"/>
                    <a:pt x="3366643" y="3006979"/>
                    <a:pt x="3375534" y="3008503"/>
                  </a:cubicBezTo>
                  <a:cubicBezTo>
                    <a:pt x="3393695" y="3011678"/>
                    <a:pt x="3411602" y="3015234"/>
                    <a:pt x="3429636" y="3017774"/>
                  </a:cubicBezTo>
                  <a:cubicBezTo>
                    <a:pt x="3453174" y="3022289"/>
                    <a:pt x="3476317" y="3028659"/>
                    <a:pt x="3498851" y="3036824"/>
                  </a:cubicBezTo>
                  <a:cubicBezTo>
                    <a:pt x="3528061" y="3045841"/>
                    <a:pt x="3549651" y="3064510"/>
                    <a:pt x="3573273" y="3082544"/>
                  </a:cubicBezTo>
                  <a:cubicBezTo>
                    <a:pt x="3601213" y="3103499"/>
                    <a:pt x="3631947" y="3119882"/>
                    <a:pt x="3660776" y="3138932"/>
                  </a:cubicBezTo>
                  <a:cubicBezTo>
                    <a:pt x="3649506" y="3128805"/>
                    <a:pt x="3637253" y="3119828"/>
                    <a:pt x="3624200" y="3112135"/>
                  </a:cubicBezTo>
                  <a:cubicBezTo>
                    <a:pt x="3607055" y="3099435"/>
                    <a:pt x="3591815" y="3085338"/>
                    <a:pt x="3575686" y="3071368"/>
                  </a:cubicBezTo>
                  <a:cubicBezTo>
                    <a:pt x="3555819" y="3053616"/>
                    <a:pt x="3533803" y="3038427"/>
                    <a:pt x="3510154" y="3026156"/>
                  </a:cubicBezTo>
                  <a:cubicBezTo>
                    <a:pt x="3475991" y="3009138"/>
                    <a:pt x="3439542" y="3006598"/>
                    <a:pt x="3402585" y="3000756"/>
                  </a:cubicBezTo>
                  <a:lnTo>
                    <a:pt x="3313685" y="2985897"/>
                  </a:lnTo>
                  <a:lnTo>
                    <a:pt x="3173096" y="2962402"/>
                  </a:lnTo>
                  <a:lnTo>
                    <a:pt x="2914650" y="2829687"/>
                  </a:lnTo>
                  <a:lnTo>
                    <a:pt x="2675509" y="2565908"/>
                  </a:lnTo>
                  <a:lnTo>
                    <a:pt x="2493264" y="2415921"/>
                  </a:lnTo>
                  <a:lnTo>
                    <a:pt x="2369693" y="2382139"/>
                  </a:lnTo>
                  <a:cubicBezTo>
                    <a:pt x="2367153" y="2363597"/>
                    <a:pt x="2352295" y="2348484"/>
                    <a:pt x="2355215" y="2327275"/>
                  </a:cubicBezTo>
                  <a:cubicBezTo>
                    <a:pt x="2364613" y="2331085"/>
                    <a:pt x="2380615" y="2329815"/>
                    <a:pt x="2390395" y="2334641"/>
                  </a:cubicBezTo>
                  <a:cubicBezTo>
                    <a:pt x="2395221" y="2301240"/>
                    <a:pt x="2374901" y="2281809"/>
                    <a:pt x="2371345" y="2251456"/>
                  </a:cubicBezTo>
                  <a:cubicBezTo>
                    <a:pt x="2394839" y="2245868"/>
                    <a:pt x="2391029" y="2230882"/>
                    <a:pt x="2375281" y="2218817"/>
                  </a:cubicBezTo>
                  <a:cubicBezTo>
                    <a:pt x="2383424" y="2212430"/>
                    <a:pt x="2390646" y="2204952"/>
                    <a:pt x="2396745" y="2196592"/>
                  </a:cubicBezTo>
                  <a:cubicBezTo>
                    <a:pt x="2413509" y="2200783"/>
                    <a:pt x="2430018" y="2205355"/>
                    <a:pt x="2446401" y="2210181"/>
                  </a:cubicBezTo>
                  <a:cubicBezTo>
                    <a:pt x="2439406" y="2216779"/>
                    <a:pt x="2433455" y="2224402"/>
                    <a:pt x="2428748" y="2232787"/>
                  </a:cubicBezTo>
                  <a:cubicBezTo>
                    <a:pt x="2425446" y="2230247"/>
                    <a:pt x="2423541" y="2255266"/>
                    <a:pt x="2425827" y="2250821"/>
                  </a:cubicBezTo>
                  <a:lnTo>
                    <a:pt x="2435225" y="2254377"/>
                  </a:lnTo>
                  <a:cubicBezTo>
                    <a:pt x="2440432" y="2267077"/>
                    <a:pt x="2447925" y="2271141"/>
                    <a:pt x="2447925" y="2285873"/>
                  </a:cubicBezTo>
                  <a:cubicBezTo>
                    <a:pt x="2453513" y="2285111"/>
                    <a:pt x="2460625" y="2287905"/>
                    <a:pt x="2466975" y="2286889"/>
                  </a:cubicBezTo>
                  <a:cubicBezTo>
                    <a:pt x="2457323" y="2309368"/>
                    <a:pt x="2468372" y="2334006"/>
                    <a:pt x="2491359" y="2314829"/>
                  </a:cubicBezTo>
                  <a:cubicBezTo>
                    <a:pt x="2515743" y="2348103"/>
                    <a:pt x="2532507" y="2303653"/>
                    <a:pt x="2562860" y="2307209"/>
                  </a:cubicBezTo>
                  <a:cubicBezTo>
                    <a:pt x="2567178" y="2322322"/>
                    <a:pt x="2574036" y="2327402"/>
                    <a:pt x="2590419" y="2330577"/>
                  </a:cubicBezTo>
                  <a:cubicBezTo>
                    <a:pt x="2573274" y="2345309"/>
                    <a:pt x="2552319" y="2358136"/>
                    <a:pt x="2542667" y="2378456"/>
                  </a:cubicBezTo>
                  <a:cubicBezTo>
                    <a:pt x="2546604" y="2381885"/>
                    <a:pt x="2546604" y="2380361"/>
                    <a:pt x="2551048" y="2383155"/>
                  </a:cubicBezTo>
                  <a:cubicBezTo>
                    <a:pt x="2536190" y="2437765"/>
                    <a:pt x="2579116" y="2446655"/>
                    <a:pt x="2614548" y="2475230"/>
                  </a:cubicBezTo>
                  <a:cubicBezTo>
                    <a:pt x="2611119" y="2442083"/>
                    <a:pt x="2636519" y="2428748"/>
                    <a:pt x="2662681" y="2447798"/>
                  </a:cubicBezTo>
                  <a:cubicBezTo>
                    <a:pt x="2660395" y="2453132"/>
                    <a:pt x="2661919" y="2465197"/>
                    <a:pt x="2659887" y="2470404"/>
                  </a:cubicBezTo>
                  <a:cubicBezTo>
                    <a:pt x="2712719" y="2462911"/>
                    <a:pt x="2688590" y="2515743"/>
                    <a:pt x="2731134" y="2523363"/>
                  </a:cubicBezTo>
                  <a:cubicBezTo>
                    <a:pt x="2780791" y="2532380"/>
                    <a:pt x="2751073" y="2487676"/>
                    <a:pt x="2776346" y="2473833"/>
                  </a:cubicBezTo>
                  <a:cubicBezTo>
                    <a:pt x="2783078" y="2485517"/>
                    <a:pt x="2789046" y="2497455"/>
                    <a:pt x="2795523" y="2509139"/>
                  </a:cubicBezTo>
                  <a:cubicBezTo>
                    <a:pt x="2820034" y="2557145"/>
                    <a:pt x="2862580" y="2575814"/>
                    <a:pt x="2916681" y="2578481"/>
                  </a:cubicBezTo>
                  <a:cubicBezTo>
                    <a:pt x="2897631" y="2565781"/>
                    <a:pt x="2870072" y="2567178"/>
                    <a:pt x="2851276" y="2554224"/>
                  </a:cubicBezTo>
                  <a:cubicBezTo>
                    <a:pt x="2835782" y="2543556"/>
                    <a:pt x="2822955" y="2520315"/>
                    <a:pt x="2813176" y="2503424"/>
                  </a:cubicBezTo>
                  <a:cubicBezTo>
                    <a:pt x="2804920" y="2489073"/>
                    <a:pt x="2796919" y="2471293"/>
                    <a:pt x="2788411" y="2452624"/>
                  </a:cubicBezTo>
                  <a:cubicBezTo>
                    <a:pt x="2788849" y="2444407"/>
                    <a:pt x="2785642" y="2436416"/>
                    <a:pt x="2779648" y="2430780"/>
                  </a:cubicBezTo>
                  <a:lnTo>
                    <a:pt x="2777107" y="2429383"/>
                  </a:lnTo>
                  <a:cubicBezTo>
                    <a:pt x="2765776" y="2403083"/>
                    <a:pt x="2747893" y="2380127"/>
                    <a:pt x="2725164" y="2362708"/>
                  </a:cubicBezTo>
                  <a:cubicBezTo>
                    <a:pt x="2743889" y="2367650"/>
                    <a:pt x="2763438" y="2368645"/>
                    <a:pt x="2782568" y="2365629"/>
                  </a:cubicBezTo>
                  <a:cubicBezTo>
                    <a:pt x="2783712" y="2367554"/>
                    <a:pt x="2785122" y="2369308"/>
                    <a:pt x="2786759" y="2370836"/>
                  </a:cubicBezTo>
                  <a:cubicBezTo>
                    <a:pt x="2790569" y="2368804"/>
                    <a:pt x="2799459" y="2363470"/>
                    <a:pt x="2804540" y="2365248"/>
                  </a:cubicBezTo>
                  <a:cubicBezTo>
                    <a:pt x="2813557" y="2369185"/>
                    <a:pt x="2805809" y="2373376"/>
                    <a:pt x="2810128" y="2377948"/>
                  </a:cubicBezTo>
                  <a:cubicBezTo>
                    <a:pt x="2819526" y="2388235"/>
                    <a:pt x="2837433" y="2394458"/>
                    <a:pt x="2846450" y="2406269"/>
                  </a:cubicBezTo>
                  <a:cubicBezTo>
                    <a:pt x="2819653" y="2424176"/>
                    <a:pt x="2827400" y="2442210"/>
                    <a:pt x="2851149" y="2459609"/>
                  </a:cubicBezTo>
                  <a:cubicBezTo>
                    <a:pt x="2830955" y="2476373"/>
                    <a:pt x="2860292" y="2476373"/>
                    <a:pt x="2869817" y="2482723"/>
                  </a:cubicBezTo>
                  <a:cubicBezTo>
                    <a:pt x="2879342" y="2489073"/>
                    <a:pt x="2875532" y="2482723"/>
                    <a:pt x="2880231" y="2491994"/>
                  </a:cubicBezTo>
                  <a:cubicBezTo>
                    <a:pt x="2882771" y="2496947"/>
                    <a:pt x="2875913" y="2503424"/>
                    <a:pt x="2882390" y="2509520"/>
                  </a:cubicBezTo>
                  <a:cubicBezTo>
                    <a:pt x="2885438" y="2512314"/>
                    <a:pt x="2902837" y="2512441"/>
                    <a:pt x="2907790" y="2514981"/>
                  </a:cubicBezTo>
                  <a:cubicBezTo>
                    <a:pt x="2916172" y="2519172"/>
                    <a:pt x="2920490" y="2527681"/>
                    <a:pt x="2930142" y="2527681"/>
                  </a:cubicBezTo>
                  <a:cubicBezTo>
                    <a:pt x="2951859" y="2529205"/>
                    <a:pt x="2948176" y="2508504"/>
                    <a:pt x="2956686" y="2493518"/>
                  </a:cubicBezTo>
                  <a:cubicBezTo>
                    <a:pt x="2973957" y="2496947"/>
                    <a:pt x="2976243" y="2508631"/>
                    <a:pt x="2983482" y="2493518"/>
                  </a:cubicBezTo>
                  <a:cubicBezTo>
                    <a:pt x="2985768" y="2488946"/>
                    <a:pt x="2979545" y="2476500"/>
                    <a:pt x="2981451" y="2470658"/>
                  </a:cubicBezTo>
                  <a:cubicBezTo>
                    <a:pt x="2984693" y="2463345"/>
                    <a:pt x="2989931" y="2457095"/>
                    <a:pt x="2996564" y="2452624"/>
                  </a:cubicBezTo>
                  <a:cubicBezTo>
                    <a:pt x="3018662" y="2435479"/>
                    <a:pt x="3014598" y="2458212"/>
                    <a:pt x="3036950" y="2452624"/>
                  </a:cubicBezTo>
                  <a:cubicBezTo>
                    <a:pt x="3051428" y="2449322"/>
                    <a:pt x="3053968" y="2432558"/>
                    <a:pt x="3071620" y="2439924"/>
                  </a:cubicBezTo>
                  <a:cubicBezTo>
                    <a:pt x="3068700" y="2422017"/>
                    <a:pt x="3056507" y="2385695"/>
                    <a:pt x="3064381" y="2370836"/>
                  </a:cubicBezTo>
                  <a:cubicBezTo>
                    <a:pt x="3071138" y="2364634"/>
                    <a:pt x="3078859" y="2359572"/>
                    <a:pt x="3087241" y="2355850"/>
                  </a:cubicBezTo>
                  <a:cubicBezTo>
                    <a:pt x="3098798" y="2351532"/>
                    <a:pt x="3098290" y="2355850"/>
                    <a:pt x="3106037" y="2355850"/>
                  </a:cubicBezTo>
                  <a:cubicBezTo>
                    <a:pt x="3108958" y="2355850"/>
                    <a:pt x="3113403" y="2358771"/>
                    <a:pt x="3117340" y="2358771"/>
                  </a:cubicBezTo>
                  <a:cubicBezTo>
                    <a:pt x="3126230" y="2358771"/>
                    <a:pt x="3129151" y="2349119"/>
                    <a:pt x="3136644" y="2347722"/>
                  </a:cubicBezTo>
                  <a:cubicBezTo>
                    <a:pt x="3146042" y="2346071"/>
                    <a:pt x="3150361" y="2358517"/>
                    <a:pt x="3160648" y="2356485"/>
                  </a:cubicBezTo>
                  <a:cubicBezTo>
                    <a:pt x="3173348" y="2354072"/>
                    <a:pt x="3171824" y="2335022"/>
                    <a:pt x="3187317" y="2345690"/>
                  </a:cubicBezTo>
                  <a:cubicBezTo>
                    <a:pt x="3189851" y="2340575"/>
                    <a:pt x="3191852" y="2335213"/>
                    <a:pt x="3193286" y="2329688"/>
                  </a:cubicBezTo>
                  <a:cubicBezTo>
                    <a:pt x="3205986" y="2330577"/>
                    <a:pt x="3212336" y="2334641"/>
                    <a:pt x="3223766" y="2328164"/>
                  </a:cubicBezTo>
                  <a:cubicBezTo>
                    <a:pt x="3233037" y="2322957"/>
                    <a:pt x="3229481" y="2311908"/>
                    <a:pt x="3243198" y="2316861"/>
                  </a:cubicBezTo>
                  <a:cubicBezTo>
                    <a:pt x="3245983" y="2304986"/>
                    <a:pt x="3250249" y="2293508"/>
                    <a:pt x="3255898" y="2282698"/>
                  </a:cubicBezTo>
                  <a:cubicBezTo>
                    <a:pt x="3274566" y="2295398"/>
                    <a:pt x="3289299" y="2273681"/>
                    <a:pt x="3306698" y="2272030"/>
                  </a:cubicBezTo>
                  <a:cubicBezTo>
                    <a:pt x="3309365" y="2283714"/>
                    <a:pt x="3305681" y="2298446"/>
                    <a:pt x="3310127" y="2308225"/>
                  </a:cubicBezTo>
                  <a:cubicBezTo>
                    <a:pt x="3325240" y="2288921"/>
                    <a:pt x="3349624" y="2320925"/>
                    <a:pt x="3360927" y="2305685"/>
                  </a:cubicBezTo>
                  <a:cubicBezTo>
                    <a:pt x="3366007" y="2298192"/>
                    <a:pt x="3358895" y="2273935"/>
                    <a:pt x="3376802" y="2289810"/>
                  </a:cubicBezTo>
                  <a:cubicBezTo>
                    <a:pt x="3378071" y="2272284"/>
                    <a:pt x="3373754" y="2252853"/>
                    <a:pt x="3379215" y="2235962"/>
                  </a:cubicBezTo>
                  <a:cubicBezTo>
                    <a:pt x="3387596" y="2235962"/>
                    <a:pt x="3394201" y="2242185"/>
                    <a:pt x="3402456" y="2241931"/>
                  </a:cubicBezTo>
                  <a:cubicBezTo>
                    <a:pt x="3410711" y="2241677"/>
                    <a:pt x="3409695" y="2235200"/>
                    <a:pt x="3416934" y="2235327"/>
                  </a:cubicBezTo>
                  <a:cubicBezTo>
                    <a:pt x="3427729" y="2235327"/>
                    <a:pt x="3436873" y="2253742"/>
                    <a:pt x="3438524" y="2228596"/>
                  </a:cubicBezTo>
                  <a:cubicBezTo>
                    <a:pt x="3440175" y="2205482"/>
                    <a:pt x="3429888" y="2218182"/>
                    <a:pt x="3418585" y="2215896"/>
                  </a:cubicBezTo>
                  <a:cubicBezTo>
                    <a:pt x="3410584" y="2214499"/>
                    <a:pt x="3387090" y="2210435"/>
                    <a:pt x="3396360" y="2200021"/>
                  </a:cubicBezTo>
                  <a:cubicBezTo>
                    <a:pt x="3388613" y="2195576"/>
                    <a:pt x="3388359" y="2187321"/>
                    <a:pt x="3382644" y="2181479"/>
                  </a:cubicBezTo>
                  <a:cubicBezTo>
                    <a:pt x="3372103" y="2170049"/>
                    <a:pt x="3351148" y="2168779"/>
                    <a:pt x="3342639" y="2156079"/>
                  </a:cubicBezTo>
                  <a:cubicBezTo>
                    <a:pt x="3345179" y="2154936"/>
                    <a:pt x="3347338" y="2152269"/>
                    <a:pt x="3349624" y="2150999"/>
                  </a:cubicBezTo>
                  <a:cubicBezTo>
                    <a:pt x="3335907" y="2148078"/>
                    <a:pt x="3336924" y="2131568"/>
                    <a:pt x="3327017" y="2126996"/>
                  </a:cubicBezTo>
                  <a:cubicBezTo>
                    <a:pt x="3310507" y="2118995"/>
                    <a:pt x="3291838" y="2142744"/>
                    <a:pt x="3276217" y="2145411"/>
                  </a:cubicBezTo>
                  <a:cubicBezTo>
                    <a:pt x="3277783" y="2137679"/>
                    <a:pt x="3278083" y="2129744"/>
                    <a:pt x="3277106" y="2121916"/>
                  </a:cubicBezTo>
                  <a:cubicBezTo>
                    <a:pt x="3265423" y="2123694"/>
                    <a:pt x="3254754" y="2129028"/>
                    <a:pt x="3243325" y="2131060"/>
                  </a:cubicBezTo>
                  <a:cubicBezTo>
                    <a:pt x="3231895" y="2133092"/>
                    <a:pt x="3218941" y="2128266"/>
                    <a:pt x="3207511" y="2132965"/>
                  </a:cubicBezTo>
                  <a:cubicBezTo>
                    <a:pt x="3207511" y="2143125"/>
                    <a:pt x="3209924" y="2153285"/>
                    <a:pt x="3208907" y="2163191"/>
                  </a:cubicBezTo>
                  <a:cubicBezTo>
                    <a:pt x="3201906" y="2160699"/>
                    <a:pt x="3194673" y="2158912"/>
                    <a:pt x="3187317" y="2157857"/>
                  </a:cubicBezTo>
                  <a:cubicBezTo>
                    <a:pt x="3185208" y="2170995"/>
                    <a:pt x="3184569" y="2184328"/>
                    <a:pt x="3185412" y="2197608"/>
                  </a:cubicBezTo>
                  <a:cubicBezTo>
                    <a:pt x="3178046" y="2175764"/>
                    <a:pt x="3157980" y="2199894"/>
                    <a:pt x="3147312" y="2204720"/>
                  </a:cubicBezTo>
                  <a:cubicBezTo>
                    <a:pt x="3147439" y="2202563"/>
                    <a:pt x="3147439" y="2200400"/>
                    <a:pt x="3147312" y="2198243"/>
                  </a:cubicBezTo>
                  <a:cubicBezTo>
                    <a:pt x="3137152" y="2206371"/>
                    <a:pt x="3108069" y="2214372"/>
                    <a:pt x="3112641" y="2192401"/>
                  </a:cubicBezTo>
                  <a:cubicBezTo>
                    <a:pt x="3106706" y="2194763"/>
                    <a:pt x="3101339" y="2198355"/>
                    <a:pt x="3096893" y="2202942"/>
                  </a:cubicBezTo>
                  <a:cubicBezTo>
                    <a:pt x="3084193" y="2190242"/>
                    <a:pt x="3089781" y="2212086"/>
                    <a:pt x="3085337" y="2215642"/>
                  </a:cubicBezTo>
                  <a:cubicBezTo>
                    <a:pt x="3077463" y="2221357"/>
                    <a:pt x="3071748" y="2217928"/>
                    <a:pt x="3061080" y="2215642"/>
                  </a:cubicBezTo>
                  <a:cubicBezTo>
                    <a:pt x="3061080" y="2218944"/>
                    <a:pt x="3059302" y="2224659"/>
                    <a:pt x="3060318" y="2228342"/>
                  </a:cubicBezTo>
                  <a:cubicBezTo>
                    <a:pt x="3048538" y="2225991"/>
                    <a:pt x="3036411" y="2225991"/>
                    <a:pt x="3024631" y="2228342"/>
                  </a:cubicBezTo>
                  <a:cubicBezTo>
                    <a:pt x="3025520" y="2220087"/>
                    <a:pt x="3030854" y="2213610"/>
                    <a:pt x="3031489" y="2205228"/>
                  </a:cubicBezTo>
                  <a:cubicBezTo>
                    <a:pt x="3018789" y="2203958"/>
                    <a:pt x="3007232" y="2214245"/>
                    <a:pt x="2994024" y="2211959"/>
                  </a:cubicBezTo>
                  <a:cubicBezTo>
                    <a:pt x="2987801" y="2200529"/>
                    <a:pt x="2978911" y="2211959"/>
                    <a:pt x="2975863" y="2221230"/>
                  </a:cubicBezTo>
                  <a:cubicBezTo>
                    <a:pt x="2959606" y="2208530"/>
                    <a:pt x="2957702" y="2229231"/>
                    <a:pt x="2958082" y="2239264"/>
                  </a:cubicBezTo>
                  <a:cubicBezTo>
                    <a:pt x="2958082" y="2260218"/>
                    <a:pt x="2965067" y="2271268"/>
                    <a:pt x="2934206" y="2267965"/>
                  </a:cubicBezTo>
                  <a:cubicBezTo>
                    <a:pt x="2935984" y="2254630"/>
                    <a:pt x="2924300" y="2249042"/>
                    <a:pt x="2919728" y="2238120"/>
                  </a:cubicBezTo>
                  <a:cubicBezTo>
                    <a:pt x="2921760" y="2238120"/>
                    <a:pt x="2924935" y="2237358"/>
                    <a:pt x="2927348" y="2238120"/>
                  </a:cubicBezTo>
                  <a:cubicBezTo>
                    <a:pt x="2929379" y="2223261"/>
                    <a:pt x="2932936" y="2209164"/>
                    <a:pt x="2934206" y="2193162"/>
                  </a:cubicBezTo>
                  <a:cubicBezTo>
                    <a:pt x="2936491" y="2164842"/>
                    <a:pt x="2925188" y="2174493"/>
                    <a:pt x="2898899" y="2176526"/>
                  </a:cubicBezTo>
                  <a:cubicBezTo>
                    <a:pt x="2881627" y="2177923"/>
                    <a:pt x="2862323" y="2175890"/>
                    <a:pt x="2852544" y="2194940"/>
                  </a:cubicBezTo>
                  <a:cubicBezTo>
                    <a:pt x="2841368" y="2216404"/>
                    <a:pt x="2861942" y="2223515"/>
                    <a:pt x="2875404" y="2236089"/>
                  </a:cubicBezTo>
                  <a:cubicBezTo>
                    <a:pt x="2869561" y="2242946"/>
                    <a:pt x="2862704" y="2242565"/>
                    <a:pt x="2856227" y="2246756"/>
                  </a:cubicBezTo>
                  <a:cubicBezTo>
                    <a:pt x="2844543" y="2253868"/>
                    <a:pt x="2847971" y="2251329"/>
                    <a:pt x="2839082" y="2263393"/>
                  </a:cubicBezTo>
                  <a:cubicBezTo>
                    <a:pt x="2834298" y="2271407"/>
                    <a:pt x="2827158" y="2277750"/>
                    <a:pt x="2818635" y="2281554"/>
                  </a:cubicBezTo>
                  <a:cubicBezTo>
                    <a:pt x="2814444" y="2284094"/>
                    <a:pt x="2812412" y="2279522"/>
                    <a:pt x="2807713" y="2284475"/>
                  </a:cubicBezTo>
                  <a:cubicBezTo>
                    <a:pt x="2803014" y="2289429"/>
                    <a:pt x="2804284" y="2299842"/>
                    <a:pt x="2804284" y="2304922"/>
                  </a:cubicBezTo>
                  <a:lnTo>
                    <a:pt x="2784472" y="2312161"/>
                  </a:lnTo>
                  <a:cubicBezTo>
                    <a:pt x="2777990" y="2322163"/>
                    <a:pt x="2775163" y="2334097"/>
                    <a:pt x="2776471" y="2345943"/>
                  </a:cubicBezTo>
                  <a:cubicBezTo>
                    <a:pt x="2763002" y="2343050"/>
                    <a:pt x="2750120" y="2337897"/>
                    <a:pt x="2738371" y="2330704"/>
                  </a:cubicBezTo>
                  <a:cubicBezTo>
                    <a:pt x="2735831" y="2316733"/>
                    <a:pt x="2724782" y="2305304"/>
                    <a:pt x="2719575" y="2293365"/>
                  </a:cubicBezTo>
                  <a:cubicBezTo>
                    <a:pt x="2726280" y="2292657"/>
                    <a:pt x="2732939" y="2291555"/>
                    <a:pt x="2739514" y="2290064"/>
                  </a:cubicBezTo>
                  <a:cubicBezTo>
                    <a:pt x="2685158" y="2249170"/>
                    <a:pt x="2758819" y="2250186"/>
                    <a:pt x="2766820" y="2228723"/>
                  </a:cubicBezTo>
                  <a:cubicBezTo>
                    <a:pt x="2776599" y="2203323"/>
                    <a:pt x="2740531" y="2193798"/>
                    <a:pt x="2739769" y="2174493"/>
                  </a:cubicBezTo>
                  <a:cubicBezTo>
                    <a:pt x="2739007" y="2155189"/>
                    <a:pt x="2759581" y="2149093"/>
                    <a:pt x="2767074" y="2132837"/>
                  </a:cubicBezTo>
                  <a:cubicBezTo>
                    <a:pt x="2752342" y="2126361"/>
                    <a:pt x="2734689" y="2127630"/>
                    <a:pt x="2719322" y="2120137"/>
                  </a:cubicBezTo>
                  <a:cubicBezTo>
                    <a:pt x="2722751" y="2094737"/>
                    <a:pt x="2729736" y="2074164"/>
                    <a:pt x="2703447" y="2064004"/>
                  </a:cubicBezTo>
                  <a:cubicBezTo>
                    <a:pt x="2679825" y="2069337"/>
                    <a:pt x="2669919" y="2092071"/>
                    <a:pt x="2643629" y="2088133"/>
                  </a:cubicBezTo>
                  <a:cubicBezTo>
                    <a:pt x="2645212" y="2094536"/>
                    <a:pt x="2647249" y="2100817"/>
                    <a:pt x="2649725" y="2106929"/>
                  </a:cubicBezTo>
                  <a:cubicBezTo>
                    <a:pt x="2617594" y="2102484"/>
                    <a:pt x="2623056" y="2151633"/>
                    <a:pt x="2583558" y="2131186"/>
                  </a:cubicBezTo>
                  <a:cubicBezTo>
                    <a:pt x="2584700" y="2125956"/>
                    <a:pt x="2584700" y="2120542"/>
                    <a:pt x="2583558" y="2115311"/>
                  </a:cubicBezTo>
                  <a:cubicBezTo>
                    <a:pt x="2606735" y="2085027"/>
                    <a:pt x="2638383" y="2062307"/>
                    <a:pt x="2674490" y="2050033"/>
                  </a:cubicBezTo>
                  <a:cubicBezTo>
                    <a:pt x="2707129" y="2037333"/>
                    <a:pt x="2751833" y="2040001"/>
                    <a:pt x="2789933" y="2033904"/>
                  </a:cubicBezTo>
                  <a:cubicBezTo>
                    <a:pt x="2789337" y="2035769"/>
                    <a:pt x="2788527" y="2037559"/>
                    <a:pt x="2787520" y="2039238"/>
                  </a:cubicBezTo>
                  <a:cubicBezTo>
                    <a:pt x="2821429" y="2037333"/>
                    <a:pt x="2829176" y="2026538"/>
                    <a:pt x="2845305" y="2043048"/>
                  </a:cubicBezTo>
                  <a:cubicBezTo>
                    <a:pt x="2847845" y="2070099"/>
                    <a:pt x="2850385" y="2101976"/>
                    <a:pt x="2861434" y="2117597"/>
                  </a:cubicBezTo>
                  <a:cubicBezTo>
                    <a:pt x="2872482" y="2133219"/>
                    <a:pt x="2930522" y="2174112"/>
                    <a:pt x="2950334" y="2173858"/>
                  </a:cubicBezTo>
                  <a:cubicBezTo>
                    <a:pt x="2931030" y="2145156"/>
                    <a:pt x="2886834" y="2131821"/>
                    <a:pt x="2879849" y="2099817"/>
                  </a:cubicBezTo>
                  <a:cubicBezTo>
                    <a:pt x="2876932" y="2083431"/>
                    <a:pt x="2875614" y="2066801"/>
                    <a:pt x="2875912" y="2050160"/>
                  </a:cubicBezTo>
                  <a:cubicBezTo>
                    <a:pt x="2894427" y="2033489"/>
                    <a:pt x="2915990" y="2020552"/>
                    <a:pt x="2939412" y="2012060"/>
                  </a:cubicBezTo>
                  <a:cubicBezTo>
                    <a:pt x="2946823" y="2013904"/>
                    <a:pt x="2953866" y="2016997"/>
                    <a:pt x="2960240" y="2021204"/>
                  </a:cubicBezTo>
                  <a:cubicBezTo>
                    <a:pt x="2980307" y="2034666"/>
                    <a:pt x="2989197" y="2056002"/>
                    <a:pt x="3001134" y="2075814"/>
                  </a:cubicBezTo>
                  <a:cubicBezTo>
                    <a:pt x="3026534" y="2116835"/>
                    <a:pt x="3081144" y="2139314"/>
                    <a:pt x="3130166" y="2133218"/>
                  </a:cubicBezTo>
                  <a:cubicBezTo>
                    <a:pt x="3104766" y="2112644"/>
                    <a:pt x="3064253" y="2115184"/>
                    <a:pt x="3038725" y="2095118"/>
                  </a:cubicBezTo>
                  <a:cubicBezTo>
                    <a:pt x="3010405" y="2073528"/>
                    <a:pt x="3009261" y="2034031"/>
                    <a:pt x="2976749" y="2014854"/>
                  </a:cubicBezTo>
                  <a:cubicBezTo>
                    <a:pt x="3013071" y="2026665"/>
                    <a:pt x="3069079" y="2014219"/>
                    <a:pt x="3116449" y="1994280"/>
                  </a:cubicBezTo>
                  <a:cubicBezTo>
                    <a:pt x="3124530" y="1995594"/>
                    <a:pt x="3132820" y="1994397"/>
                    <a:pt x="3140198" y="1990851"/>
                  </a:cubicBezTo>
                  <a:cubicBezTo>
                    <a:pt x="3141591" y="2008571"/>
                    <a:pt x="3148675" y="2025365"/>
                    <a:pt x="3160392" y="2038730"/>
                  </a:cubicBezTo>
                  <a:cubicBezTo>
                    <a:pt x="3127498" y="2049906"/>
                    <a:pt x="3125848" y="2081783"/>
                    <a:pt x="3144262" y="2106802"/>
                  </a:cubicBezTo>
                  <a:cubicBezTo>
                    <a:pt x="3137912" y="2109342"/>
                    <a:pt x="3132324" y="2117216"/>
                    <a:pt x="3125340" y="2119502"/>
                  </a:cubicBezTo>
                  <a:cubicBezTo>
                    <a:pt x="3138802" y="2134107"/>
                    <a:pt x="3156455" y="2153157"/>
                    <a:pt x="3176140" y="2154427"/>
                  </a:cubicBezTo>
                  <a:cubicBezTo>
                    <a:pt x="3173219" y="2116327"/>
                    <a:pt x="3190871" y="2120518"/>
                    <a:pt x="3201540" y="2095118"/>
                  </a:cubicBezTo>
                  <a:cubicBezTo>
                    <a:pt x="3212970" y="2066543"/>
                    <a:pt x="3197475" y="2064384"/>
                    <a:pt x="3221224" y="2047493"/>
                  </a:cubicBezTo>
                  <a:cubicBezTo>
                    <a:pt x="3231762" y="2046824"/>
                    <a:pt x="3242219" y="2045209"/>
                    <a:pt x="3252467" y="2042667"/>
                  </a:cubicBezTo>
                  <a:cubicBezTo>
                    <a:pt x="3265167" y="2038857"/>
                    <a:pt x="3269358" y="2028189"/>
                    <a:pt x="3283073" y="2025395"/>
                  </a:cubicBezTo>
                  <a:cubicBezTo>
                    <a:pt x="3296789" y="2022602"/>
                    <a:pt x="3309617" y="2044699"/>
                    <a:pt x="3322824" y="2029967"/>
                  </a:cubicBezTo>
                  <a:cubicBezTo>
                    <a:pt x="3346193" y="2004567"/>
                    <a:pt x="3248530" y="1964562"/>
                    <a:pt x="3284724" y="1937765"/>
                  </a:cubicBezTo>
                  <a:cubicBezTo>
                    <a:pt x="3285741" y="1903348"/>
                    <a:pt x="3294377" y="1886203"/>
                    <a:pt x="3328920" y="1885695"/>
                  </a:cubicBezTo>
                  <a:cubicBezTo>
                    <a:pt x="3325110" y="1849627"/>
                    <a:pt x="3363591" y="1853310"/>
                    <a:pt x="3389118" y="1853437"/>
                  </a:cubicBezTo>
                  <a:cubicBezTo>
                    <a:pt x="3372735" y="1801748"/>
                    <a:pt x="3375021" y="1812543"/>
                    <a:pt x="3428869" y="1798065"/>
                  </a:cubicBezTo>
                  <a:cubicBezTo>
                    <a:pt x="3394695" y="1785937"/>
                    <a:pt x="3367335" y="1759779"/>
                    <a:pt x="3353685" y="1726183"/>
                  </a:cubicBezTo>
                  <a:cubicBezTo>
                    <a:pt x="3322062" y="1737867"/>
                    <a:pt x="3294757" y="1739772"/>
                    <a:pt x="3264785" y="1749805"/>
                  </a:cubicBezTo>
                  <a:cubicBezTo>
                    <a:pt x="3241544" y="1757679"/>
                    <a:pt x="3218939" y="1772157"/>
                    <a:pt x="3193030" y="1749805"/>
                  </a:cubicBezTo>
                  <a:cubicBezTo>
                    <a:pt x="3181981" y="1757806"/>
                    <a:pt x="3173472" y="1754123"/>
                    <a:pt x="3161280" y="1756790"/>
                  </a:cubicBezTo>
                  <a:cubicBezTo>
                    <a:pt x="3160211" y="1746532"/>
                    <a:pt x="3154445" y="1737349"/>
                    <a:pt x="3145669" y="1731929"/>
                  </a:cubicBezTo>
                  <a:cubicBezTo>
                    <a:pt x="3136893" y="1726510"/>
                    <a:pt x="3126100" y="1725466"/>
                    <a:pt x="3116449" y="1729104"/>
                  </a:cubicBezTo>
                  <a:cubicBezTo>
                    <a:pt x="3098161" y="1737613"/>
                    <a:pt x="3098542" y="1767204"/>
                    <a:pt x="3095748" y="1784476"/>
                  </a:cubicBezTo>
                  <a:cubicBezTo>
                    <a:pt x="3073650" y="1780285"/>
                    <a:pt x="3062474" y="1797176"/>
                    <a:pt x="3056759" y="1817369"/>
                  </a:cubicBezTo>
                  <a:cubicBezTo>
                    <a:pt x="3037581" y="1809241"/>
                    <a:pt x="3029327" y="1787905"/>
                    <a:pt x="3020564" y="1769744"/>
                  </a:cubicBezTo>
                  <a:cubicBezTo>
                    <a:pt x="2983734" y="1790953"/>
                    <a:pt x="2985893" y="1776475"/>
                    <a:pt x="2948428" y="1772919"/>
                  </a:cubicBezTo>
                  <a:cubicBezTo>
                    <a:pt x="2963541" y="1747519"/>
                    <a:pt x="2947031" y="1747519"/>
                    <a:pt x="2941316" y="1729485"/>
                  </a:cubicBezTo>
                  <a:cubicBezTo>
                    <a:pt x="2937252" y="1716785"/>
                    <a:pt x="2927219" y="1715769"/>
                    <a:pt x="2924425" y="1700783"/>
                  </a:cubicBezTo>
                  <a:cubicBezTo>
                    <a:pt x="2924425" y="1698116"/>
                    <a:pt x="2940045" y="1691131"/>
                    <a:pt x="2939665" y="1685162"/>
                  </a:cubicBezTo>
                  <a:cubicBezTo>
                    <a:pt x="2938903" y="1672462"/>
                    <a:pt x="2924044" y="1658365"/>
                    <a:pt x="2927854" y="1645158"/>
                  </a:cubicBezTo>
                  <a:cubicBezTo>
                    <a:pt x="2933569" y="1625600"/>
                    <a:pt x="2958080" y="1630045"/>
                    <a:pt x="2964049" y="1608455"/>
                  </a:cubicBezTo>
                  <a:cubicBezTo>
                    <a:pt x="2947449" y="1602656"/>
                    <a:pt x="2929938" y="1599902"/>
                    <a:pt x="2912360" y="1600327"/>
                  </a:cubicBezTo>
                  <a:cubicBezTo>
                    <a:pt x="2917566" y="1568831"/>
                    <a:pt x="2885181" y="1577340"/>
                    <a:pt x="2879213" y="1548892"/>
                  </a:cubicBezTo>
                  <a:cubicBezTo>
                    <a:pt x="2847336" y="1559687"/>
                    <a:pt x="2868164" y="1604137"/>
                    <a:pt x="2832857" y="1609598"/>
                  </a:cubicBezTo>
                  <a:cubicBezTo>
                    <a:pt x="2846954" y="1627886"/>
                    <a:pt x="2836794" y="1648714"/>
                    <a:pt x="2823587" y="1661795"/>
                  </a:cubicBezTo>
                  <a:cubicBezTo>
                    <a:pt x="2807330" y="1649095"/>
                    <a:pt x="2768088" y="1635633"/>
                    <a:pt x="2763262" y="1617091"/>
                  </a:cubicBezTo>
                  <a:cubicBezTo>
                    <a:pt x="2757801" y="1595755"/>
                    <a:pt x="2782566" y="1575689"/>
                    <a:pt x="2769612" y="1562481"/>
                  </a:cubicBezTo>
                  <a:cubicBezTo>
                    <a:pt x="2797618" y="1530649"/>
                    <a:pt x="2823095" y="1496679"/>
                    <a:pt x="2845812" y="1460881"/>
                  </a:cubicBezTo>
                  <a:cubicBezTo>
                    <a:pt x="2870068" y="1419859"/>
                    <a:pt x="2889500" y="1374267"/>
                    <a:pt x="2911090" y="1331468"/>
                  </a:cubicBezTo>
                  <a:cubicBezTo>
                    <a:pt x="2913789" y="1330159"/>
                    <a:pt x="2916729" y="1329424"/>
                    <a:pt x="2919726" y="1329309"/>
                  </a:cubicBezTo>
                  <a:cubicBezTo>
                    <a:pt x="2947793" y="1329309"/>
                    <a:pt x="2963414" y="1364995"/>
                    <a:pt x="2995926" y="1364615"/>
                  </a:cubicBezTo>
                  <a:cubicBezTo>
                    <a:pt x="2997069" y="1335151"/>
                    <a:pt x="2990845" y="1309370"/>
                    <a:pt x="2989322" y="1281303"/>
                  </a:cubicBezTo>
                  <a:cubicBezTo>
                    <a:pt x="2987290" y="1243203"/>
                    <a:pt x="2989322" y="1258316"/>
                    <a:pt x="3023103" y="1233678"/>
                  </a:cubicBezTo>
                  <a:cubicBezTo>
                    <a:pt x="3016983" y="1211867"/>
                    <a:pt x="2995959" y="1197704"/>
                    <a:pt x="2973447" y="1200226"/>
                  </a:cubicBezTo>
                  <a:cubicBezTo>
                    <a:pt x="2950934" y="1202749"/>
                    <a:pt x="2933567" y="1221213"/>
                    <a:pt x="2932425" y="1243838"/>
                  </a:cubicBezTo>
                  <a:cubicBezTo>
                    <a:pt x="2866131" y="1237361"/>
                    <a:pt x="2899913" y="1210437"/>
                    <a:pt x="2899405" y="1175766"/>
                  </a:cubicBezTo>
                  <a:cubicBezTo>
                    <a:pt x="2898770" y="1132078"/>
                    <a:pt x="2827904" y="1131824"/>
                    <a:pt x="2871847" y="1091438"/>
                  </a:cubicBezTo>
                  <a:cubicBezTo>
                    <a:pt x="2859147" y="1073912"/>
                    <a:pt x="2830699" y="1078738"/>
                    <a:pt x="2813173" y="1070737"/>
                  </a:cubicBezTo>
                  <a:cubicBezTo>
                    <a:pt x="2877942" y="1052195"/>
                    <a:pt x="2982210" y="1016000"/>
                    <a:pt x="2982210" y="1016000"/>
                  </a:cubicBezTo>
                  <a:cubicBezTo>
                    <a:pt x="3064760" y="1028700"/>
                    <a:pt x="3098161" y="991489"/>
                    <a:pt x="3111750" y="959739"/>
                  </a:cubicBezTo>
                  <a:cubicBezTo>
                    <a:pt x="3118481" y="975614"/>
                    <a:pt x="3115179" y="998855"/>
                    <a:pt x="3130292" y="1017651"/>
                  </a:cubicBezTo>
                  <a:cubicBezTo>
                    <a:pt x="3206492" y="987425"/>
                    <a:pt x="3102098" y="949198"/>
                    <a:pt x="3153406" y="908812"/>
                  </a:cubicBezTo>
                  <a:cubicBezTo>
                    <a:pt x="3167249" y="897890"/>
                    <a:pt x="3183378" y="909828"/>
                    <a:pt x="3196332" y="902589"/>
                  </a:cubicBezTo>
                  <a:cubicBezTo>
                    <a:pt x="3212589" y="893572"/>
                    <a:pt x="3200650" y="893699"/>
                    <a:pt x="3205349" y="878205"/>
                  </a:cubicBezTo>
                  <a:cubicBezTo>
                    <a:pt x="3208017" y="869188"/>
                    <a:pt x="3203064" y="864616"/>
                    <a:pt x="3209668" y="856615"/>
                  </a:cubicBezTo>
                  <a:cubicBezTo>
                    <a:pt x="3214367" y="851027"/>
                    <a:pt x="3231385" y="847852"/>
                    <a:pt x="3237227" y="843915"/>
                  </a:cubicBezTo>
                  <a:cubicBezTo>
                    <a:pt x="3223637" y="836295"/>
                    <a:pt x="3193793" y="831215"/>
                    <a:pt x="3188712" y="816737"/>
                  </a:cubicBezTo>
                  <a:cubicBezTo>
                    <a:pt x="3178680" y="788924"/>
                    <a:pt x="3220970" y="762889"/>
                    <a:pt x="3234052" y="744982"/>
                  </a:cubicBezTo>
                  <a:cubicBezTo>
                    <a:pt x="3222748" y="736981"/>
                    <a:pt x="3204969" y="743204"/>
                    <a:pt x="3192015" y="736981"/>
                  </a:cubicBezTo>
                  <a:cubicBezTo>
                    <a:pt x="3182362" y="732282"/>
                    <a:pt x="3180584" y="723011"/>
                    <a:pt x="3173472" y="718185"/>
                  </a:cubicBezTo>
                  <a:cubicBezTo>
                    <a:pt x="3148072" y="701040"/>
                    <a:pt x="3129784" y="710311"/>
                    <a:pt x="3101464" y="723900"/>
                  </a:cubicBezTo>
                  <a:cubicBezTo>
                    <a:pt x="3099102" y="716245"/>
                    <a:pt x="3097861" y="708288"/>
                    <a:pt x="3097781" y="700278"/>
                  </a:cubicBezTo>
                  <a:cubicBezTo>
                    <a:pt x="3085970" y="704088"/>
                    <a:pt x="3066285" y="702310"/>
                    <a:pt x="3057522" y="712978"/>
                  </a:cubicBezTo>
                  <a:cubicBezTo>
                    <a:pt x="3048759" y="723646"/>
                    <a:pt x="3058157" y="742569"/>
                    <a:pt x="3053077" y="753872"/>
                  </a:cubicBezTo>
                  <a:cubicBezTo>
                    <a:pt x="3047998" y="765175"/>
                    <a:pt x="3036821" y="770890"/>
                    <a:pt x="3029709" y="782955"/>
                  </a:cubicBezTo>
                  <a:cubicBezTo>
                    <a:pt x="3025391" y="790194"/>
                    <a:pt x="3027550" y="804291"/>
                    <a:pt x="3021200" y="809371"/>
                  </a:cubicBezTo>
                  <a:cubicBezTo>
                    <a:pt x="3018025" y="812038"/>
                    <a:pt x="3010406" y="807212"/>
                    <a:pt x="3007357" y="809371"/>
                  </a:cubicBezTo>
                  <a:cubicBezTo>
                    <a:pt x="3004308" y="811530"/>
                    <a:pt x="2994657" y="816483"/>
                    <a:pt x="2989196" y="819785"/>
                  </a:cubicBezTo>
                  <a:cubicBezTo>
                    <a:pt x="2983735" y="823087"/>
                    <a:pt x="2986783" y="834009"/>
                    <a:pt x="2981957" y="836803"/>
                  </a:cubicBezTo>
                  <a:cubicBezTo>
                    <a:pt x="2972699" y="838449"/>
                    <a:pt x="2963168" y="837527"/>
                    <a:pt x="2954398" y="834136"/>
                  </a:cubicBezTo>
                  <a:cubicBezTo>
                    <a:pt x="2941698" y="829818"/>
                    <a:pt x="2950461" y="820293"/>
                    <a:pt x="2930522" y="823214"/>
                  </a:cubicBezTo>
                  <a:cubicBezTo>
                    <a:pt x="2917822" y="825246"/>
                    <a:pt x="2911853" y="842772"/>
                    <a:pt x="2896613" y="835914"/>
                  </a:cubicBezTo>
                  <a:cubicBezTo>
                    <a:pt x="2881120" y="863473"/>
                    <a:pt x="2877436" y="880999"/>
                    <a:pt x="2848353" y="861314"/>
                  </a:cubicBezTo>
                  <a:cubicBezTo>
                    <a:pt x="2797553" y="826897"/>
                    <a:pt x="2817365" y="788035"/>
                    <a:pt x="2813047" y="737616"/>
                  </a:cubicBezTo>
                  <a:cubicBezTo>
                    <a:pt x="2787647" y="737616"/>
                    <a:pt x="2780281" y="774573"/>
                    <a:pt x="2752849" y="769493"/>
                  </a:cubicBezTo>
                  <a:cubicBezTo>
                    <a:pt x="2745356" y="787400"/>
                    <a:pt x="2742054" y="806577"/>
                    <a:pt x="2735831" y="824738"/>
                  </a:cubicBezTo>
                  <a:cubicBezTo>
                    <a:pt x="2728068" y="823276"/>
                    <a:pt x="2720099" y="823276"/>
                    <a:pt x="2712336" y="824738"/>
                  </a:cubicBezTo>
                  <a:cubicBezTo>
                    <a:pt x="2703573" y="824738"/>
                    <a:pt x="2696461" y="822706"/>
                    <a:pt x="2688333" y="822071"/>
                  </a:cubicBezTo>
                  <a:cubicBezTo>
                    <a:pt x="2656837" y="819785"/>
                    <a:pt x="2650233" y="823214"/>
                    <a:pt x="2653408" y="861695"/>
                  </a:cubicBezTo>
                  <a:cubicBezTo>
                    <a:pt x="2651043" y="862309"/>
                    <a:pt x="2648745" y="863160"/>
                    <a:pt x="2646550" y="864235"/>
                  </a:cubicBezTo>
                  <a:cubicBezTo>
                    <a:pt x="2654704" y="878880"/>
                    <a:pt x="2658037" y="895721"/>
                    <a:pt x="2656075" y="912368"/>
                  </a:cubicBezTo>
                  <a:cubicBezTo>
                    <a:pt x="2633539" y="907325"/>
                    <a:pt x="2611548" y="900094"/>
                    <a:pt x="2590416" y="890778"/>
                  </a:cubicBezTo>
                  <a:cubicBezTo>
                    <a:pt x="2580129" y="881507"/>
                    <a:pt x="2586352" y="868553"/>
                    <a:pt x="2586987" y="854456"/>
                  </a:cubicBezTo>
                  <a:cubicBezTo>
                    <a:pt x="2570024" y="852908"/>
                    <a:pt x="2552927" y="853720"/>
                    <a:pt x="2536187" y="856869"/>
                  </a:cubicBezTo>
                  <a:cubicBezTo>
                    <a:pt x="2540251" y="846963"/>
                    <a:pt x="2546347" y="838073"/>
                    <a:pt x="2549903" y="828167"/>
                  </a:cubicBezTo>
                  <a:cubicBezTo>
                    <a:pt x="2534847" y="830590"/>
                    <a:pt x="2520376" y="835801"/>
                    <a:pt x="2507232" y="843534"/>
                  </a:cubicBezTo>
                  <a:cubicBezTo>
                    <a:pt x="2493642" y="850138"/>
                    <a:pt x="2486912" y="856234"/>
                    <a:pt x="2470275" y="852297"/>
                  </a:cubicBezTo>
                  <a:cubicBezTo>
                    <a:pt x="2417570" y="839597"/>
                    <a:pt x="2449320" y="747776"/>
                    <a:pt x="2485769" y="797433"/>
                  </a:cubicBezTo>
                  <a:cubicBezTo>
                    <a:pt x="2483586" y="793021"/>
                    <a:pt x="2481081" y="788777"/>
                    <a:pt x="2478275" y="784733"/>
                  </a:cubicBezTo>
                  <a:cubicBezTo>
                    <a:pt x="2487419" y="770509"/>
                    <a:pt x="2508628" y="766699"/>
                    <a:pt x="2517899" y="753491"/>
                  </a:cubicBezTo>
                  <a:cubicBezTo>
                    <a:pt x="2511295" y="745109"/>
                    <a:pt x="2504183" y="736981"/>
                    <a:pt x="2496944" y="729234"/>
                  </a:cubicBezTo>
                  <a:cubicBezTo>
                    <a:pt x="2499791" y="717132"/>
                    <a:pt x="2500522" y="704628"/>
                    <a:pt x="2499103" y="692277"/>
                  </a:cubicBezTo>
                  <a:cubicBezTo>
                    <a:pt x="2475481" y="689864"/>
                    <a:pt x="2465956" y="703834"/>
                    <a:pt x="2446397" y="710692"/>
                  </a:cubicBezTo>
                  <a:cubicBezTo>
                    <a:pt x="2445128" y="692023"/>
                    <a:pt x="2437889" y="690245"/>
                    <a:pt x="2443349" y="674370"/>
                  </a:cubicBezTo>
                  <a:cubicBezTo>
                    <a:pt x="2448810" y="658494"/>
                    <a:pt x="2468749" y="641223"/>
                    <a:pt x="2477385" y="626110"/>
                  </a:cubicBezTo>
                  <a:cubicBezTo>
                    <a:pt x="2449699" y="618363"/>
                    <a:pt x="2456557" y="604774"/>
                    <a:pt x="2470146" y="597027"/>
                  </a:cubicBezTo>
                  <a:cubicBezTo>
                    <a:pt x="2473194" y="595249"/>
                    <a:pt x="2489578" y="595630"/>
                    <a:pt x="2496308" y="592328"/>
                  </a:cubicBezTo>
                  <a:cubicBezTo>
                    <a:pt x="2503039" y="589026"/>
                    <a:pt x="2510152" y="576961"/>
                    <a:pt x="2516628" y="574929"/>
                  </a:cubicBezTo>
                  <a:cubicBezTo>
                    <a:pt x="2525264" y="572135"/>
                    <a:pt x="2531614" y="580517"/>
                    <a:pt x="2539234" y="577850"/>
                  </a:cubicBezTo>
                  <a:cubicBezTo>
                    <a:pt x="2549521" y="574167"/>
                    <a:pt x="2549014" y="571500"/>
                    <a:pt x="2557395" y="566547"/>
                  </a:cubicBezTo>
                  <a:cubicBezTo>
                    <a:pt x="2565777" y="561594"/>
                    <a:pt x="2558284" y="555625"/>
                    <a:pt x="2571111" y="551053"/>
                  </a:cubicBezTo>
                  <a:cubicBezTo>
                    <a:pt x="2579996" y="549920"/>
                    <a:pt x="2589022" y="550787"/>
                    <a:pt x="2597528" y="553593"/>
                  </a:cubicBezTo>
                  <a:cubicBezTo>
                    <a:pt x="2597528" y="544830"/>
                    <a:pt x="2593845" y="535432"/>
                    <a:pt x="2594987" y="526923"/>
                  </a:cubicBezTo>
                  <a:cubicBezTo>
                    <a:pt x="2594987" y="521589"/>
                    <a:pt x="2605274" y="521462"/>
                    <a:pt x="2605402" y="518668"/>
                  </a:cubicBezTo>
                  <a:cubicBezTo>
                    <a:pt x="2606164" y="506730"/>
                    <a:pt x="2597782" y="495808"/>
                    <a:pt x="2602481" y="484505"/>
                  </a:cubicBezTo>
                  <a:cubicBezTo>
                    <a:pt x="2610862" y="464693"/>
                    <a:pt x="2645661" y="457708"/>
                    <a:pt x="2658615" y="442087"/>
                  </a:cubicBezTo>
                  <a:cubicBezTo>
                    <a:pt x="2671569" y="426467"/>
                    <a:pt x="2672331" y="396367"/>
                    <a:pt x="2690237" y="379476"/>
                  </a:cubicBezTo>
                  <a:cubicBezTo>
                    <a:pt x="2697349" y="372745"/>
                    <a:pt x="2725162" y="366776"/>
                    <a:pt x="2728337" y="361823"/>
                  </a:cubicBezTo>
                  <a:cubicBezTo>
                    <a:pt x="2736973" y="344297"/>
                    <a:pt x="2701921" y="331089"/>
                    <a:pt x="2693412" y="324993"/>
                  </a:cubicBezTo>
                  <a:cubicBezTo>
                    <a:pt x="2696080" y="322961"/>
                    <a:pt x="2698493" y="319532"/>
                    <a:pt x="2701286" y="317246"/>
                  </a:cubicBezTo>
                  <a:cubicBezTo>
                    <a:pt x="2675886" y="324993"/>
                    <a:pt x="2671060" y="300482"/>
                    <a:pt x="2654169" y="292608"/>
                  </a:cubicBezTo>
                  <a:cubicBezTo>
                    <a:pt x="2644136" y="287909"/>
                    <a:pt x="2623562" y="290449"/>
                    <a:pt x="2610227" y="285242"/>
                  </a:cubicBezTo>
                  <a:cubicBezTo>
                    <a:pt x="2620768" y="268097"/>
                    <a:pt x="2576064" y="223266"/>
                    <a:pt x="2629658" y="228346"/>
                  </a:cubicBezTo>
                  <a:cubicBezTo>
                    <a:pt x="2622673" y="202184"/>
                    <a:pt x="2547997" y="124841"/>
                    <a:pt x="2550537" y="188468"/>
                  </a:cubicBezTo>
                  <a:cubicBezTo>
                    <a:pt x="2517741" y="177413"/>
                    <a:pt x="2481542" y="184565"/>
                    <a:pt x="2455415" y="207264"/>
                  </a:cubicBezTo>
                  <a:cubicBezTo>
                    <a:pt x="2454922" y="196484"/>
                    <a:pt x="2457242" y="185761"/>
                    <a:pt x="2462146" y="176149"/>
                  </a:cubicBezTo>
                  <a:cubicBezTo>
                    <a:pt x="2445255" y="173609"/>
                    <a:pt x="2406139" y="181356"/>
                    <a:pt x="2398646" y="200279"/>
                  </a:cubicBezTo>
                  <a:cubicBezTo>
                    <a:pt x="2393693" y="213741"/>
                    <a:pt x="2405885" y="236474"/>
                    <a:pt x="2408679" y="250317"/>
                  </a:cubicBezTo>
                  <a:cubicBezTo>
                    <a:pt x="2412870" y="270637"/>
                    <a:pt x="2416045" y="282321"/>
                    <a:pt x="2408044" y="297561"/>
                  </a:cubicBezTo>
                  <a:cubicBezTo>
                    <a:pt x="2405377" y="302641"/>
                    <a:pt x="2392550" y="316484"/>
                    <a:pt x="2388232" y="322199"/>
                  </a:cubicBezTo>
                  <a:cubicBezTo>
                    <a:pt x="2380231" y="332613"/>
                    <a:pt x="2383025" y="344551"/>
                    <a:pt x="2366261" y="340233"/>
                  </a:cubicBezTo>
                  <a:cubicBezTo>
                    <a:pt x="2389121" y="322580"/>
                    <a:pt x="2294760" y="272288"/>
                    <a:pt x="2271265" y="273939"/>
                  </a:cubicBezTo>
                  <a:cubicBezTo>
                    <a:pt x="2276288" y="256326"/>
                    <a:pt x="2273902" y="237427"/>
                    <a:pt x="2264661" y="221615"/>
                  </a:cubicBezTo>
                  <a:cubicBezTo>
                    <a:pt x="2249455" y="229815"/>
                    <a:pt x="2233286" y="236086"/>
                    <a:pt x="2216528" y="240284"/>
                  </a:cubicBezTo>
                  <a:cubicBezTo>
                    <a:pt x="2192907" y="241046"/>
                    <a:pt x="2185033" y="214884"/>
                    <a:pt x="2164204" y="207264"/>
                  </a:cubicBezTo>
                  <a:cubicBezTo>
                    <a:pt x="2166180" y="196186"/>
                    <a:pt x="2170511" y="185662"/>
                    <a:pt x="2176904" y="176403"/>
                  </a:cubicBezTo>
                  <a:cubicBezTo>
                    <a:pt x="2153028" y="167132"/>
                    <a:pt x="2130931" y="143002"/>
                    <a:pt x="2105531" y="143129"/>
                  </a:cubicBezTo>
                  <a:cubicBezTo>
                    <a:pt x="2111363" y="132977"/>
                    <a:pt x="2113851" y="121246"/>
                    <a:pt x="2112642" y="109601"/>
                  </a:cubicBezTo>
                  <a:cubicBezTo>
                    <a:pt x="2086353" y="115189"/>
                    <a:pt x="2055492" y="117475"/>
                    <a:pt x="2032886" y="96901"/>
                  </a:cubicBezTo>
                  <a:cubicBezTo>
                    <a:pt x="2020186" y="85217"/>
                    <a:pt x="2026536" y="43180"/>
                    <a:pt x="2003930" y="40767"/>
                  </a:cubicBezTo>
                  <a:cubicBezTo>
                    <a:pt x="1981323" y="38355"/>
                    <a:pt x="1979419" y="84328"/>
                    <a:pt x="1965830" y="96393"/>
                  </a:cubicBezTo>
                  <a:cubicBezTo>
                    <a:pt x="1958464" y="102997"/>
                    <a:pt x="1945129" y="98171"/>
                    <a:pt x="1939541" y="109093"/>
                  </a:cubicBezTo>
                  <a:cubicBezTo>
                    <a:pt x="1932936" y="122555"/>
                    <a:pt x="1945383" y="143129"/>
                    <a:pt x="1954908" y="151511"/>
                  </a:cubicBezTo>
                  <a:cubicBezTo>
                    <a:pt x="1940684" y="166370"/>
                    <a:pt x="1916808" y="183388"/>
                    <a:pt x="1897377" y="181356"/>
                  </a:cubicBezTo>
                  <a:cubicBezTo>
                    <a:pt x="1887979" y="180340"/>
                    <a:pt x="1877437" y="169799"/>
                    <a:pt x="1867150" y="167767"/>
                  </a:cubicBezTo>
                  <a:cubicBezTo>
                    <a:pt x="1857045" y="167067"/>
                    <a:pt x="1846903" y="167067"/>
                    <a:pt x="1836797" y="167767"/>
                  </a:cubicBezTo>
                  <a:cubicBezTo>
                    <a:pt x="1842893" y="133096"/>
                    <a:pt x="1807079" y="155067"/>
                    <a:pt x="1789934" y="145161"/>
                  </a:cubicBezTo>
                  <a:cubicBezTo>
                    <a:pt x="1782695" y="140970"/>
                    <a:pt x="1779647" y="127254"/>
                    <a:pt x="1771519" y="122174"/>
                  </a:cubicBezTo>
                  <a:cubicBezTo>
                    <a:pt x="1758155" y="117878"/>
                    <a:pt x="1744274" y="115401"/>
                    <a:pt x="1730248" y="114808"/>
                  </a:cubicBezTo>
                  <a:cubicBezTo>
                    <a:pt x="1730248" y="96266"/>
                    <a:pt x="1730248" y="75057"/>
                    <a:pt x="1719326" y="59690"/>
                  </a:cubicBezTo>
                  <a:cubicBezTo>
                    <a:pt x="1702308" y="62484"/>
                    <a:pt x="1691767" y="77978"/>
                    <a:pt x="1681226" y="90932"/>
                  </a:cubicBezTo>
                  <a:cubicBezTo>
                    <a:pt x="1710183" y="53848"/>
                    <a:pt x="1621155" y="107442"/>
                    <a:pt x="1630426" y="107696"/>
                  </a:cubicBezTo>
                  <a:cubicBezTo>
                    <a:pt x="1607566" y="107696"/>
                    <a:pt x="1584452" y="26924"/>
                    <a:pt x="1551178" y="16891"/>
                  </a:cubicBezTo>
                  <a:cubicBezTo>
                    <a:pt x="1532763" y="11557"/>
                    <a:pt x="1525778" y="24892"/>
                    <a:pt x="1510665" y="23495"/>
                  </a:cubicBezTo>
                  <a:cubicBezTo>
                    <a:pt x="1480059" y="20701"/>
                    <a:pt x="1481074" y="0"/>
                    <a:pt x="1451102" y="16764"/>
                  </a:cubicBezTo>
                  <a:cubicBezTo>
                    <a:pt x="1406525" y="42164"/>
                    <a:pt x="1413002" y="160401"/>
                    <a:pt x="1372871" y="164338"/>
                  </a:cubicBezTo>
                  <a:cubicBezTo>
                    <a:pt x="1323467" y="169291"/>
                    <a:pt x="1351789" y="122047"/>
                    <a:pt x="1347471" y="100076"/>
                  </a:cubicBezTo>
                  <a:cubicBezTo>
                    <a:pt x="1317117" y="100076"/>
                    <a:pt x="1293496" y="138176"/>
                    <a:pt x="1265810" y="148336"/>
                  </a:cubicBezTo>
                  <a:cubicBezTo>
                    <a:pt x="1263182" y="143937"/>
                    <a:pt x="1260298" y="139697"/>
                    <a:pt x="1257174" y="135636"/>
                  </a:cubicBezTo>
                  <a:cubicBezTo>
                    <a:pt x="1212089" y="173736"/>
                    <a:pt x="1230758" y="141478"/>
                    <a:pt x="1195705" y="139827"/>
                  </a:cubicBezTo>
                  <a:cubicBezTo>
                    <a:pt x="1183005" y="139827"/>
                    <a:pt x="1177037" y="132080"/>
                    <a:pt x="1165734" y="149860"/>
                  </a:cubicBezTo>
                  <a:cubicBezTo>
                    <a:pt x="1152399" y="170815"/>
                    <a:pt x="1172846" y="160401"/>
                    <a:pt x="1169416" y="177546"/>
                  </a:cubicBezTo>
                  <a:cubicBezTo>
                    <a:pt x="1160653" y="221107"/>
                    <a:pt x="1137666" y="264287"/>
                    <a:pt x="1118616" y="303276"/>
                  </a:cubicBezTo>
                  <a:cubicBezTo>
                    <a:pt x="1097788" y="345059"/>
                    <a:pt x="1088010" y="337566"/>
                    <a:pt x="1045210" y="347091"/>
                  </a:cubicBezTo>
                  <a:cubicBezTo>
                    <a:pt x="1020953" y="352552"/>
                    <a:pt x="1022985" y="368173"/>
                    <a:pt x="992378" y="368046"/>
                  </a:cubicBezTo>
                  <a:cubicBezTo>
                    <a:pt x="977520" y="368046"/>
                    <a:pt x="961136" y="356743"/>
                    <a:pt x="947293" y="350901"/>
                  </a:cubicBezTo>
                  <a:cubicBezTo>
                    <a:pt x="951612" y="338201"/>
                    <a:pt x="955802" y="324485"/>
                    <a:pt x="959231" y="311404"/>
                  </a:cubicBezTo>
                  <a:cubicBezTo>
                    <a:pt x="939674" y="310007"/>
                    <a:pt x="917829" y="307848"/>
                    <a:pt x="897510" y="305181"/>
                  </a:cubicBezTo>
                  <a:cubicBezTo>
                    <a:pt x="899796" y="292481"/>
                    <a:pt x="893700" y="280797"/>
                    <a:pt x="892684" y="268732"/>
                  </a:cubicBezTo>
                  <a:cubicBezTo>
                    <a:pt x="869315" y="276860"/>
                    <a:pt x="838327" y="299974"/>
                    <a:pt x="830453" y="260858"/>
                  </a:cubicBezTo>
                  <a:cubicBezTo>
                    <a:pt x="805053" y="263779"/>
                    <a:pt x="783717" y="306324"/>
                    <a:pt x="780542" y="326771"/>
                  </a:cubicBezTo>
                  <a:cubicBezTo>
                    <a:pt x="778256" y="342138"/>
                    <a:pt x="794639" y="365887"/>
                    <a:pt x="786130" y="380746"/>
                  </a:cubicBezTo>
                  <a:cubicBezTo>
                    <a:pt x="778764" y="393446"/>
                    <a:pt x="759587" y="386969"/>
                    <a:pt x="748030" y="396748"/>
                  </a:cubicBezTo>
                  <a:cubicBezTo>
                    <a:pt x="744093" y="400050"/>
                    <a:pt x="751333" y="417195"/>
                    <a:pt x="746125" y="423037"/>
                  </a:cubicBezTo>
                  <a:cubicBezTo>
                    <a:pt x="732260" y="438852"/>
                    <a:pt x="714853" y="451167"/>
                    <a:pt x="695325" y="458978"/>
                  </a:cubicBezTo>
                  <a:cubicBezTo>
                    <a:pt x="692023" y="460248"/>
                    <a:pt x="667385" y="461899"/>
                    <a:pt x="665988" y="462661"/>
                  </a:cubicBezTo>
                  <a:cubicBezTo>
                    <a:pt x="632587" y="480060"/>
                    <a:pt x="632460" y="496951"/>
                    <a:pt x="644779" y="532892"/>
                  </a:cubicBezTo>
                  <a:cubicBezTo>
                    <a:pt x="622047" y="527939"/>
                    <a:pt x="608458" y="535686"/>
                    <a:pt x="613029" y="559181"/>
                  </a:cubicBezTo>
                  <a:cubicBezTo>
                    <a:pt x="618490" y="587375"/>
                    <a:pt x="651129" y="580009"/>
                    <a:pt x="661924" y="608076"/>
                  </a:cubicBezTo>
                  <a:cubicBezTo>
                    <a:pt x="691261" y="568833"/>
                    <a:pt x="702945" y="635889"/>
                    <a:pt x="727075" y="636270"/>
                  </a:cubicBezTo>
                  <a:cubicBezTo>
                    <a:pt x="744474" y="636270"/>
                    <a:pt x="760857" y="604901"/>
                    <a:pt x="773811" y="595376"/>
                  </a:cubicBezTo>
                  <a:cubicBezTo>
                    <a:pt x="782302" y="607749"/>
                    <a:pt x="788099" y="621768"/>
                    <a:pt x="790829" y="636524"/>
                  </a:cubicBezTo>
                  <a:cubicBezTo>
                    <a:pt x="808090" y="631357"/>
                    <a:pt x="826543" y="631802"/>
                    <a:pt x="843535" y="637794"/>
                  </a:cubicBezTo>
                  <a:cubicBezTo>
                    <a:pt x="824358" y="705104"/>
                    <a:pt x="769748" y="672846"/>
                    <a:pt x="757175" y="732028"/>
                  </a:cubicBezTo>
                  <a:cubicBezTo>
                    <a:pt x="752603" y="753491"/>
                    <a:pt x="745237" y="771525"/>
                    <a:pt x="747523" y="796290"/>
                  </a:cubicBezTo>
                  <a:cubicBezTo>
                    <a:pt x="750952" y="832231"/>
                    <a:pt x="760223" y="845566"/>
                    <a:pt x="772923" y="880745"/>
                  </a:cubicBezTo>
                  <a:cubicBezTo>
                    <a:pt x="783679" y="872062"/>
                    <a:pt x="797208" y="867553"/>
                    <a:pt x="811023" y="868045"/>
                  </a:cubicBezTo>
                  <a:cubicBezTo>
                    <a:pt x="818370" y="897768"/>
                    <a:pt x="824094" y="927869"/>
                    <a:pt x="828167" y="958215"/>
                  </a:cubicBezTo>
                  <a:cubicBezTo>
                    <a:pt x="825754" y="976630"/>
                    <a:pt x="784861" y="1012952"/>
                    <a:pt x="832231" y="1016635"/>
                  </a:cubicBezTo>
                  <a:cubicBezTo>
                    <a:pt x="810641" y="1033145"/>
                    <a:pt x="756031" y="1023112"/>
                    <a:pt x="728853" y="1025017"/>
                  </a:cubicBezTo>
                  <a:cubicBezTo>
                    <a:pt x="713534" y="1026039"/>
                    <a:pt x="698156" y="1025785"/>
                    <a:pt x="682879" y="1024255"/>
                  </a:cubicBezTo>
                  <a:cubicBezTo>
                    <a:pt x="671068" y="1023493"/>
                    <a:pt x="665480" y="1011555"/>
                    <a:pt x="650495" y="1013460"/>
                  </a:cubicBezTo>
                  <a:cubicBezTo>
                    <a:pt x="654304" y="1057275"/>
                    <a:pt x="641986" y="1041146"/>
                    <a:pt x="618745" y="1058926"/>
                  </a:cubicBezTo>
                  <a:cubicBezTo>
                    <a:pt x="595504" y="1076707"/>
                    <a:pt x="577470" y="1119378"/>
                    <a:pt x="542545" y="1104265"/>
                  </a:cubicBezTo>
                  <a:cubicBezTo>
                    <a:pt x="537084" y="1156335"/>
                    <a:pt x="496443" y="1144778"/>
                    <a:pt x="483871" y="1186561"/>
                  </a:cubicBezTo>
                  <a:cubicBezTo>
                    <a:pt x="494866" y="1193385"/>
                    <a:pt x="503679" y="1203212"/>
                    <a:pt x="509271" y="1214882"/>
                  </a:cubicBezTo>
                  <a:cubicBezTo>
                    <a:pt x="533274" y="1212342"/>
                    <a:pt x="557912" y="1218692"/>
                    <a:pt x="550673" y="1248283"/>
                  </a:cubicBezTo>
                  <a:cubicBezTo>
                    <a:pt x="580645" y="1246124"/>
                    <a:pt x="638684" y="1224280"/>
                    <a:pt x="644779" y="1271905"/>
                  </a:cubicBezTo>
                  <a:cubicBezTo>
                    <a:pt x="617601" y="1276731"/>
                    <a:pt x="590550" y="1259205"/>
                    <a:pt x="570738" y="1257808"/>
                  </a:cubicBezTo>
                  <a:cubicBezTo>
                    <a:pt x="550926" y="1256412"/>
                    <a:pt x="545338" y="1254760"/>
                    <a:pt x="520700" y="1270508"/>
                  </a:cubicBezTo>
                  <a:cubicBezTo>
                    <a:pt x="498856" y="1240790"/>
                    <a:pt x="509905" y="1202944"/>
                    <a:pt x="462788" y="1248156"/>
                  </a:cubicBezTo>
                  <a:cubicBezTo>
                    <a:pt x="461074" y="1243298"/>
                    <a:pt x="459674" y="1238335"/>
                    <a:pt x="458597" y="1233297"/>
                  </a:cubicBezTo>
                  <a:cubicBezTo>
                    <a:pt x="434340" y="1232408"/>
                    <a:pt x="429641" y="1251839"/>
                    <a:pt x="414655" y="1265301"/>
                  </a:cubicBezTo>
                  <a:cubicBezTo>
                    <a:pt x="406019" y="1273048"/>
                    <a:pt x="402844" y="1283970"/>
                    <a:pt x="392811" y="1290701"/>
                  </a:cubicBezTo>
                  <a:cubicBezTo>
                    <a:pt x="389255" y="1293241"/>
                    <a:pt x="380111" y="1287780"/>
                    <a:pt x="376174" y="1290701"/>
                  </a:cubicBezTo>
                  <a:cubicBezTo>
                    <a:pt x="358648" y="1303401"/>
                    <a:pt x="341757" y="1335151"/>
                    <a:pt x="310896" y="1328801"/>
                  </a:cubicBezTo>
                  <a:cubicBezTo>
                    <a:pt x="295021" y="1382395"/>
                    <a:pt x="307848" y="1389126"/>
                    <a:pt x="252603" y="1403858"/>
                  </a:cubicBezTo>
                  <a:cubicBezTo>
                    <a:pt x="207645" y="1415796"/>
                    <a:pt x="185420" y="1450721"/>
                    <a:pt x="247904" y="1474343"/>
                  </a:cubicBezTo>
                  <a:cubicBezTo>
                    <a:pt x="265937" y="1481074"/>
                    <a:pt x="264668" y="1473581"/>
                    <a:pt x="276351" y="1473581"/>
                  </a:cubicBezTo>
                  <a:cubicBezTo>
                    <a:pt x="279019" y="1473581"/>
                    <a:pt x="296545" y="1460881"/>
                    <a:pt x="301751" y="1459230"/>
                  </a:cubicBezTo>
                  <a:cubicBezTo>
                    <a:pt x="306958" y="1457580"/>
                    <a:pt x="314451" y="1475867"/>
                    <a:pt x="322071" y="1472946"/>
                  </a:cubicBezTo>
                  <a:cubicBezTo>
                    <a:pt x="342391" y="1465326"/>
                    <a:pt x="338581" y="1449705"/>
                    <a:pt x="355218" y="1436878"/>
                  </a:cubicBezTo>
                  <a:cubicBezTo>
                    <a:pt x="361695" y="1431925"/>
                    <a:pt x="364362" y="1424178"/>
                    <a:pt x="371855" y="1418844"/>
                  </a:cubicBezTo>
                  <a:cubicBezTo>
                    <a:pt x="375411" y="1416431"/>
                    <a:pt x="385444" y="1428877"/>
                    <a:pt x="388238" y="1427099"/>
                  </a:cubicBezTo>
                  <a:cubicBezTo>
                    <a:pt x="407033" y="1415161"/>
                    <a:pt x="457453" y="1338199"/>
                    <a:pt x="487932" y="1390396"/>
                  </a:cubicBezTo>
                  <a:cubicBezTo>
                    <a:pt x="488657" y="1405449"/>
                    <a:pt x="486854" y="1420517"/>
                    <a:pt x="482599" y="1434973"/>
                  </a:cubicBezTo>
                  <a:cubicBezTo>
                    <a:pt x="467993" y="1460373"/>
                    <a:pt x="472566" y="1444498"/>
                    <a:pt x="454531" y="1452753"/>
                  </a:cubicBezTo>
                  <a:cubicBezTo>
                    <a:pt x="441831" y="1458722"/>
                    <a:pt x="440815" y="1441323"/>
                    <a:pt x="422019" y="1455674"/>
                  </a:cubicBezTo>
                  <a:cubicBezTo>
                    <a:pt x="412113" y="1463294"/>
                    <a:pt x="420495" y="1482217"/>
                    <a:pt x="405890" y="1490218"/>
                  </a:cubicBezTo>
                  <a:cubicBezTo>
                    <a:pt x="398270" y="1494536"/>
                    <a:pt x="375156" y="1481582"/>
                    <a:pt x="363218" y="1484757"/>
                  </a:cubicBezTo>
                  <a:cubicBezTo>
                    <a:pt x="349318" y="1489113"/>
                    <a:pt x="337314" y="1498071"/>
                    <a:pt x="329182" y="1510157"/>
                  </a:cubicBezTo>
                  <a:cubicBezTo>
                    <a:pt x="321843" y="1496363"/>
                    <a:pt x="306481" y="1488835"/>
                    <a:pt x="291082" y="1491488"/>
                  </a:cubicBezTo>
                  <a:cubicBezTo>
                    <a:pt x="257554" y="1501394"/>
                    <a:pt x="284605" y="1518031"/>
                    <a:pt x="276858" y="1531366"/>
                  </a:cubicBezTo>
                  <a:cubicBezTo>
                    <a:pt x="254379" y="1570355"/>
                    <a:pt x="254379" y="1551940"/>
                    <a:pt x="267715" y="1596898"/>
                  </a:cubicBezTo>
                  <a:cubicBezTo>
                    <a:pt x="238886" y="1593723"/>
                    <a:pt x="229615" y="1600201"/>
                    <a:pt x="210438" y="1619377"/>
                  </a:cubicBezTo>
                  <a:cubicBezTo>
                    <a:pt x="203477" y="1632457"/>
                    <a:pt x="195268" y="1644834"/>
                    <a:pt x="185927" y="1656334"/>
                  </a:cubicBezTo>
                  <a:cubicBezTo>
                    <a:pt x="180466" y="1676019"/>
                    <a:pt x="193293" y="1672463"/>
                    <a:pt x="192912" y="1692656"/>
                  </a:cubicBezTo>
                  <a:cubicBezTo>
                    <a:pt x="192912" y="1707515"/>
                    <a:pt x="175513" y="1710436"/>
                    <a:pt x="184911" y="1729359"/>
                  </a:cubicBezTo>
                  <a:cubicBezTo>
                    <a:pt x="102742" y="1734058"/>
                    <a:pt x="175258" y="1820545"/>
                    <a:pt x="205230" y="1841373"/>
                  </a:cubicBezTo>
                  <a:cubicBezTo>
                    <a:pt x="211199" y="1811147"/>
                    <a:pt x="284859" y="1808099"/>
                    <a:pt x="276858" y="1849374"/>
                  </a:cubicBezTo>
                  <a:cubicBezTo>
                    <a:pt x="312418" y="1843532"/>
                    <a:pt x="314958" y="1868932"/>
                    <a:pt x="337945" y="1885950"/>
                  </a:cubicBezTo>
                  <a:cubicBezTo>
                    <a:pt x="394333" y="1830324"/>
                    <a:pt x="379602" y="1913128"/>
                    <a:pt x="425702" y="1900301"/>
                  </a:cubicBezTo>
                  <a:cubicBezTo>
                    <a:pt x="441704" y="1895856"/>
                    <a:pt x="429893" y="1872997"/>
                    <a:pt x="438402" y="1866138"/>
                  </a:cubicBezTo>
                  <a:cubicBezTo>
                    <a:pt x="450694" y="1860765"/>
                    <a:pt x="463445" y="1856515"/>
                    <a:pt x="476502" y="1853438"/>
                  </a:cubicBezTo>
                  <a:cubicBezTo>
                    <a:pt x="494917" y="1850898"/>
                    <a:pt x="524508" y="1865122"/>
                    <a:pt x="541780" y="1850390"/>
                  </a:cubicBezTo>
                  <a:cubicBezTo>
                    <a:pt x="559053" y="1835659"/>
                    <a:pt x="553718" y="1792224"/>
                    <a:pt x="558163" y="1775968"/>
                  </a:cubicBezTo>
                  <a:cubicBezTo>
                    <a:pt x="558163" y="1776857"/>
                    <a:pt x="570863" y="1738630"/>
                    <a:pt x="570863" y="1738884"/>
                  </a:cubicBezTo>
                  <a:cubicBezTo>
                    <a:pt x="585468" y="1719580"/>
                    <a:pt x="590548" y="1728597"/>
                    <a:pt x="603375" y="1717421"/>
                  </a:cubicBezTo>
                  <a:cubicBezTo>
                    <a:pt x="616201" y="1706244"/>
                    <a:pt x="613027" y="1696974"/>
                    <a:pt x="628775" y="1688465"/>
                  </a:cubicBezTo>
                  <a:cubicBezTo>
                    <a:pt x="666875" y="1667764"/>
                    <a:pt x="650365" y="1688465"/>
                    <a:pt x="673733" y="1696339"/>
                  </a:cubicBezTo>
                  <a:cubicBezTo>
                    <a:pt x="675257" y="1696339"/>
                    <a:pt x="719072" y="1709928"/>
                    <a:pt x="718817" y="1709039"/>
                  </a:cubicBezTo>
                  <a:cubicBezTo>
                    <a:pt x="725929" y="1714500"/>
                    <a:pt x="731517" y="1742059"/>
                    <a:pt x="732279" y="1742694"/>
                  </a:cubicBezTo>
                  <a:cubicBezTo>
                    <a:pt x="765173" y="1758950"/>
                    <a:pt x="792604" y="1691894"/>
                    <a:pt x="814448" y="1755394"/>
                  </a:cubicBezTo>
                  <a:cubicBezTo>
                    <a:pt x="854580" y="1722755"/>
                    <a:pt x="860803" y="1756537"/>
                    <a:pt x="904237" y="1731518"/>
                  </a:cubicBezTo>
                  <a:cubicBezTo>
                    <a:pt x="903221" y="1765427"/>
                    <a:pt x="955037" y="1753870"/>
                    <a:pt x="951608" y="1808607"/>
                  </a:cubicBezTo>
                  <a:cubicBezTo>
                    <a:pt x="967610" y="1808607"/>
                    <a:pt x="984120" y="1808607"/>
                    <a:pt x="1000122" y="1808607"/>
                  </a:cubicBezTo>
                  <a:cubicBezTo>
                    <a:pt x="999233" y="1774190"/>
                    <a:pt x="966340" y="1747266"/>
                    <a:pt x="992375" y="1717675"/>
                  </a:cubicBezTo>
                  <a:cubicBezTo>
                    <a:pt x="988692" y="1721993"/>
                    <a:pt x="1025776" y="1713738"/>
                    <a:pt x="1026665" y="1713484"/>
                  </a:cubicBezTo>
                  <a:cubicBezTo>
                    <a:pt x="1042922" y="1708023"/>
                    <a:pt x="1039365" y="1680337"/>
                    <a:pt x="1070481" y="1705610"/>
                  </a:cubicBezTo>
                  <a:cubicBezTo>
                    <a:pt x="1072132" y="1698625"/>
                    <a:pt x="1073021" y="1691259"/>
                    <a:pt x="1074037" y="1683893"/>
                  </a:cubicBezTo>
                  <a:lnTo>
                    <a:pt x="1141474" y="1703070"/>
                  </a:lnTo>
                  <a:lnTo>
                    <a:pt x="1433195" y="1661287"/>
                  </a:lnTo>
                  <a:lnTo>
                    <a:pt x="1466469" y="1709547"/>
                  </a:lnTo>
                  <a:cubicBezTo>
                    <a:pt x="1460496" y="1716360"/>
                    <a:pt x="1453135" y="1721816"/>
                    <a:pt x="1444879" y="1725549"/>
                  </a:cubicBezTo>
                  <a:cubicBezTo>
                    <a:pt x="1442650" y="1713200"/>
                    <a:pt x="1436868" y="1701769"/>
                    <a:pt x="1428242" y="1692656"/>
                  </a:cubicBezTo>
                  <a:cubicBezTo>
                    <a:pt x="1407795" y="1714500"/>
                    <a:pt x="1408175" y="1747520"/>
                    <a:pt x="1372361" y="1744726"/>
                  </a:cubicBezTo>
                  <a:cubicBezTo>
                    <a:pt x="1377822" y="1789176"/>
                    <a:pt x="1356741" y="1784604"/>
                    <a:pt x="1330832" y="1813941"/>
                  </a:cubicBezTo>
                  <a:cubicBezTo>
                    <a:pt x="1337055" y="1817243"/>
                    <a:pt x="1343532" y="1830324"/>
                    <a:pt x="1347342" y="1833118"/>
                  </a:cubicBezTo>
                  <a:cubicBezTo>
                    <a:pt x="1340865" y="1840103"/>
                    <a:pt x="1318386" y="1849247"/>
                    <a:pt x="1315465" y="1854708"/>
                  </a:cubicBezTo>
                  <a:cubicBezTo>
                    <a:pt x="1304034" y="1875155"/>
                    <a:pt x="1326133" y="1912874"/>
                    <a:pt x="1300352" y="1922653"/>
                  </a:cubicBezTo>
                  <a:cubicBezTo>
                    <a:pt x="1300352" y="1946529"/>
                    <a:pt x="1332356" y="1958594"/>
                    <a:pt x="1331467" y="1975104"/>
                  </a:cubicBezTo>
                  <a:cubicBezTo>
                    <a:pt x="1331467" y="1984756"/>
                    <a:pt x="1300860" y="2017014"/>
                    <a:pt x="1291716" y="2018665"/>
                  </a:cubicBezTo>
                  <a:cubicBezTo>
                    <a:pt x="1263903" y="2023745"/>
                    <a:pt x="1266316" y="1995424"/>
                    <a:pt x="1247647" y="1993265"/>
                  </a:cubicBezTo>
                  <a:cubicBezTo>
                    <a:pt x="1234947" y="1992122"/>
                    <a:pt x="1202181" y="2010918"/>
                    <a:pt x="1191894" y="2017649"/>
                  </a:cubicBezTo>
                  <a:cubicBezTo>
                    <a:pt x="1170431" y="1995297"/>
                    <a:pt x="1177162" y="1978533"/>
                    <a:pt x="1179194" y="1950085"/>
                  </a:cubicBezTo>
                  <a:cubicBezTo>
                    <a:pt x="1168143" y="1945314"/>
                    <a:pt x="1156299" y="1942643"/>
                    <a:pt x="1144269" y="1942211"/>
                  </a:cubicBezTo>
                  <a:cubicBezTo>
                    <a:pt x="1136268" y="1969516"/>
                    <a:pt x="1117599" y="2033016"/>
                    <a:pt x="1077467" y="2002155"/>
                  </a:cubicBezTo>
                  <a:cubicBezTo>
                    <a:pt x="1086230" y="1983867"/>
                    <a:pt x="1100581" y="1966341"/>
                    <a:pt x="1098930" y="1945513"/>
                  </a:cubicBezTo>
                  <a:cubicBezTo>
                    <a:pt x="1065148" y="1958213"/>
                    <a:pt x="1065910" y="1949958"/>
                    <a:pt x="1042415" y="1945513"/>
                  </a:cubicBezTo>
                  <a:cubicBezTo>
                    <a:pt x="1026540" y="1942592"/>
                    <a:pt x="1029715" y="1921383"/>
                    <a:pt x="1007998" y="1937004"/>
                  </a:cubicBezTo>
                  <a:cubicBezTo>
                    <a:pt x="1003016" y="1923932"/>
                    <a:pt x="989066" y="1916630"/>
                    <a:pt x="975486" y="1919986"/>
                  </a:cubicBezTo>
                  <a:cubicBezTo>
                    <a:pt x="979804" y="1895856"/>
                    <a:pt x="962786" y="1886712"/>
                    <a:pt x="940179" y="1892935"/>
                  </a:cubicBezTo>
                  <a:cubicBezTo>
                    <a:pt x="941195" y="1886839"/>
                    <a:pt x="937131" y="1876552"/>
                    <a:pt x="938401" y="1869948"/>
                  </a:cubicBezTo>
                  <a:cubicBezTo>
                    <a:pt x="922018" y="1872234"/>
                    <a:pt x="907032" y="1882648"/>
                    <a:pt x="894078" y="1869948"/>
                  </a:cubicBezTo>
                  <a:cubicBezTo>
                    <a:pt x="877991" y="1876662"/>
                    <a:pt x="860145" y="1877911"/>
                    <a:pt x="843278" y="1873504"/>
                  </a:cubicBezTo>
                  <a:cubicBezTo>
                    <a:pt x="842135" y="1883664"/>
                    <a:pt x="832102" y="1893697"/>
                    <a:pt x="831213" y="1903603"/>
                  </a:cubicBezTo>
                  <a:cubicBezTo>
                    <a:pt x="801622" y="1907032"/>
                    <a:pt x="782191" y="1984629"/>
                    <a:pt x="758950" y="2005203"/>
                  </a:cubicBezTo>
                  <a:cubicBezTo>
                    <a:pt x="756283" y="1998345"/>
                    <a:pt x="751203" y="1992503"/>
                    <a:pt x="748917" y="1985391"/>
                  </a:cubicBezTo>
                  <a:cubicBezTo>
                    <a:pt x="740789" y="2005584"/>
                    <a:pt x="760093" y="2022729"/>
                    <a:pt x="780413" y="2033524"/>
                  </a:cubicBezTo>
                  <a:cubicBezTo>
                    <a:pt x="772539" y="2048002"/>
                    <a:pt x="781683" y="2047240"/>
                    <a:pt x="779270" y="2060575"/>
                  </a:cubicBezTo>
                  <a:cubicBezTo>
                    <a:pt x="777873" y="2068195"/>
                    <a:pt x="766570" y="2080260"/>
                    <a:pt x="765808" y="2084832"/>
                  </a:cubicBezTo>
                  <a:cubicBezTo>
                    <a:pt x="763772" y="2098480"/>
                    <a:pt x="765758" y="2112426"/>
                    <a:pt x="771523" y="2124964"/>
                  </a:cubicBezTo>
                  <a:lnTo>
                    <a:pt x="695323" y="2075942"/>
                  </a:lnTo>
                  <a:cubicBezTo>
                    <a:pt x="708023" y="2032127"/>
                    <a:pt x="665604" y="1925701"/>
                    <a:pt x="757679" y="1940560"/>
                  </a:cubicBezTo>
                  <a:cubicBezTo>
                    <a:pt x="761744" y="1872742"/>
                    <a:pt x="809876" y="1829562"/>
                    <a:pt x="734058" y="1796669"/>
                  </a:cubicBezTo>
                  <a:lnTo>
                    <a:pt x="705990" y="1780667"/>
                  </a:lnTo>
                  <a:cubicBezTo>
                    <a:pt x="676146" y="1774698"/>
                    <a:pt x="660397" y="1786763"/>
                    <a:pt x="661795" y="1812798"/>
                  </a:cubicBezTo>
                  <a:cubicBezTo>
                    <a:pt x="664208" y="1858137"/>
                    <a:pt x="688211" y="1840103"/>
                    <a:pt x="658238" y="1888109"/>
                  </a:cubicBezTo>
                  <a:cubicBezTo>
                    <a:pt x="666366" y="1893189"/>
                    <a:pt x="670938" y="1903984"/>
                    <a:pt x="680717" y="1908302"/>
                  </a:cubicBezTo>
                  <a:cubicBezTo>
                    <a:pt x="659382" y="1911604"/>
                    <a:pt x="654683" y="1921002"/>
                    <a:pt x="640839" y="1933702"/>
                  </a:cubicBezTo>
                  <a:cubicBezTo>
                    <a:pt x="634489" y="1938909"/>
                    <a:pt x="632331" y="1953514"/>
                    <a:pt x="624837" y="1961007"/>
                  </a:cubicBezTo>
                  <a:cubicBezTo>
                    <a:pt x="617344" y="1968500"/>
                    <a:pt x="603374" y="1961007"/>
                    <a:pt x="598294" y="1966468"/>
                  </a:cubicBezTo>
                  <a:cubicBezTo>
                    <a:pt x="589531" y="1974850"/>
                    <a:pt x="590293" y="1990471"/>
                    <a:pt x="581657" y="1998472"/>
                  </a:cubicBezTo>
                  <a:cubicBezTo>
                    <a:pt x="575561" y="2004060"/>
                    <a:pt x="560702" y="2002663"/>
                    <a:pt x="557400" y="2006600"/>
                  </a:cubicBezTo>
                  <a:cubicBezTo>
                    <a:pt x="551514" y="2014288"/>
                    <a:pt x="546885" y="2022861"/>
                    <a:pt x="543684" y="2032000"/>
                  </a:cubicBezTo>
                  <a:lnTo>
                    <a:pt x="484248" y="2024253"/>
                  </a:lnTo>
                  <a:cubicBezTo>
                    <a:pt x="484081" y="2021169"/>
                    <a:pt x="484425" y="2018080"/>
                    <a:pt x="485264" y="2015109"/>
                  </a:cubicBezTo>
                  <a:cubicBezTo>
                    <a:pt x="489074" y="2000631"/>
                    <a:pt x="489963" y="1991233"/>
                    <a:pt x="504949" y="1983359"/>
                  </a:cubicBezTo>
                  <a:cubicBezTo>
                    <a:pt x="490535" y="1975326"/>
                    <a:pt x="473987" y="1971954"/>
                    <a:pt x="457578" y="1973707"/>
                  </a:cubicBezTo>
                  <a:cubicBezTo>
                    <a:pt x="462289" y="1955049"/>
                    <a:pt x="451576" y="1935967"/>
                    <a:pt x="433195" y="1930273"/>
                  </a:cubicBezTo>
                  <a:lnTo>
                    <a:pt x="388999" y="1926209"/>
                  </a:lnTo>
                  <a:cubicBezTo>
                    <a:pt x="387348" y="1898523"/>
                    <a:pt x="367536" y="1921764"/>
                    <a:pt x="355979" y="1927098"/>
                  </a:cubicBezTo>
                  <a:cubicBezTo>
                    <a:pt x="344423" y="1932433"/>
                    <a:pt x="347851" y="1941322"/>
                    <a:pt x="332865" y="1946275"/>
                  </a:cubicBezTo>
                  <a:cubicBezTo>
                    <a:pt x="322560" y="1948536"/>
                    <a:pt x="312047" y="1949728"/>
                    <a:pt x="301496" y="1949831"/>
                  </a:cubicBezTo>
                  <a:cubicBezTo>
                    <a:pt x="301496" y="1941195"/>
                    <a:pt x="293623" y="1933067"/>
                    <a:pt x="292988" y="1926082"/>
                  </a:cubicBezTo>
                  <a:cubicBezTo>
                    <a:pt x="263396" y="1941449"/>
                    <a:pt x="259332" y="1941576"/>
                    <a:pt x="236473" y="1928495"/>
                  </a:cubicBezTo>
                  <a:cubicBezTo>
                    <a:pt x="217804" y="1917954"/>
                    <a:pt x="241044" y="1908048"/>
                    <a:pt x="213866" y="1904873"/>
                  </a:cubicBezTo>
                  <a:cubicBezTo>
                    <a:pt x="203071" y="1903603"/>
                    <a:pt x="189990" y="1919351"/>
                    <a:pt x="180338" y="1922780"/>
                  </a:cubicBezTo>
                  <a:cubicBezTo>
                    <a:pt x="172972" y="1925574"/>
                    <a:pt x="169543" y="1913128"/>
                    <a:pt x="154938" y="1919732"/>
                  </a:cubicBezTo>
                  <a:cubicBezTo>
                    <a:pt x="142628" y="1929337"/>
                    <a:pt x="130842" y="1939597"/>
                    <a:pt x="119632" y="1950466"/>
                  </a:cubicBezTo>
                  <a:cubicBezTo>
                    <a:pt x="108583" y="1958848"/>
                    <a:pt x="52449" y="1987804"/>
                    <a:pt x="102867" y="1997075"/>
                  </a:cubicBezTo>
                  <a:cubicBezTo>
                    <a:pt x="89151" y="2014982"/>
                    <a:pt x="36192" y="2070608"/>
                    <a:pt x="94994" y="2051304"/>
                  </a:cubicBezTo>
                  <a:cubicBezTo>
                    <a:pt x="94994" y="2072132"/>
                    <a:pt x="105408" y="2070354"/>
                    <a:pt x="115695" y="2077720"/>
                  </a:cubicBezTo>
                  <a:cubicBezTo>
                    <a:pt x="117091" y="2078736"/>
                    <a:pt x="135507" y="2072513"/>
                    <a:pt x="139951" y="2074418"/>
                  </a:cubicBezTo>
                  <a:cubicBezTo>
                    <a:pt x="148333" y="2077847"/>
                    <a:pt x="148714" y="2097405"/>
                    <a:pt x="155699" y="2099056"/>
                  </a:cubicBezTo>
                  <a:cubicBezTo>
                    <a:pt x="202562" y="2110486"/>
                    <a:pt x="189989" y="2047113"/>
                    <a:pt x="231899" y="2050034"/>
                  </a:cubicBezTo>
                  <a:cubicBezTo>
                    <a:pt x="235582" y="1986534"/>
                    <a:pt x="319910" y="2101723"/>
                    <a:pt x="333499" y="2014601"/>
                  </a:cubicBezTo>
                  <a:cubicBezTo>
                    <a:pt x="357883" y="2022348"/>
                    <a:pt x="354581" y="2062480"/>
                    <a:pt x="384299" y="2078101"/>
                  </a:cubicBezTo>
                  <a:cubicBezTo>
                    <a:pt x="375536" y="2107057"/>
                    <a:pt x="357629" y="2150110"/>
                    <a:pt x="384299" y="2177161"/>
                  </a:cubicBezTo>
                  <a:cubicBezTo>
                    <a:pt x="410967" y="2204214"/>
                    <a:pt x="424177" y="2160651"/>
                    <a:pt x="455927" y="2166620"/>
                  </a:cubicBezTo>
                  <a:cubicBezTo>
                    <a:pt x="453448" y="2131167"/>
                    <a:pt x="457319" y="2095556"/>
                    <a:pt x="467358" y="2061464"/>
                  </a:cubicBezTo>
                  <a:cubicBezTo>
                    <a:pt x="468247" y="2057400"/>
                    <a:pt x="484249" y="2056003"/>
                    <a:pt x="484757" y="2054098"/>
                  </a:cubicBezTo>
                  <a:cubicBezTo>
                    <a:pt x="485897" y="2047671"/>
                    <a:pt x="485897" y="2041094"/>
                    <a:pt x="484757" y="2034667"/>
                  </a:cubicBezTo>
                  <a:lnTo>
                    <a:pt x="536700" y="2048129"/>
                  </a:lnTo>
                  <a:cubicBezTo>
                    <a:pt x="533896" y="2055238"/>
                    <a:pt x="530089" y="2061910"/>
                    <a:pt x="525397" y="2067941"/>
                  </a:cubicBezTo>
                  <a:cubicBezTo>
                    <a:pt x="536319" y="2084197"/>
                    <a:pt x="550035" y="2095373"/>
                    <a:pt x="560067" y="2111375"/>
                  </a:cubicBezTo>
                  <a:cubicBezTo>
                    <a:pt x="570101" y="2127376"/>
                    <a:pt x="572767" y="2167255"/>
                    <a:pt x="593087" y="2135124"/>
                  </a:cubicBezTo>
                  <a:cubicBezTo>
                    <a:pt x="627250" y="2162175"/>
                    <a:pt x="648332" y="2142998"/>
                    <a:pt x="664715" y="2107946"/>
                  </a:cubicBezTo>
                  <a:lnTo>
                    <a:pt x="756409" y="2176399"/>
                  </a:lnTo>
                  <a:cubicBezTo>
                    <a:pt x="761617" y="2184939"/>
                    <a:pt x="768229" y="2192538"/>
                    <a:pt x="775967" y="2198878"/>
                  </a:cubicBezTo>
                  <a:cubicBezTo>
                    <a:pt x="753360" y="2197481"/>
                    <a:pt x="764791" y="2211578"/>
                    <a:pt x="752853" y="2219198"/>
                  </a:cubicBezTo>
                  <a:cubicBezTo>
                    <a:pt x="744155" y="2223956"/>
                    <a:pt x="735062" y="2227950"/>
                    <a:pt x="725674" y="2231136"/>
                  </a:cubicBezTo>
                  <a:cubicBezTo>
                    <a:pt x="711069" y="2238248"/>
                    <a:pt x="699512" y="2228342"/>
                    <a:pt x="686305" y="2243836"/>
                  </a:cubicBezTo>
                  <a:cubicBezTo>
                    <a:pt x="677415" y="2254250"/>
                    <a:pt x="676525" y="2278126"/>
                    <a:pt x="669033" y="2290191"/>
                  </a:cubicBezTo>
                  <a:cubicBezTo>
                    <a:pt x="651380" y="2318258"/>
                    <a:pt x="632457" y="2300224"/>
                    <a:pt x="656333" y="2339086"/>
                  </a:cubicBezTo>
                  <a:cubicBezTo>
                    <a:pt x="667593" y="2352114"/>
                    <a:pt x="680005" y="2364100"/>
                    <a:pt x="693417" y="2374900"/>
                  </a:cubicBezTo>
                  <a:cubicBezTo>
                    <a:pt x="707006" y="2383409"/>
                    <a:pt x="715515" y="2371979"/>
                    <a:pt x="729358" y="2378456"/>
                  </a:cubicBezTo>
                  <a:cubicBezTo>
                    <a:pt x="747392" y="2386965"/>
                    <a:pt x="759330" y="2403856"/>
                    <a:pt x="772665" y="2415667"/>
                  </a:cubicBezTo>
                  <a:cubicBezTo>
                    <a:pt x="779396" y="2399919"/>
                    <a:pt x="837561" y="2388362"/>
                    <a:pt x="856993" y="2387981"/>
                  </a:cubicBezTo>
                  <a:cubicBezTo>
                    <a:pt x="856732" y="2398191"/>
                    <a:pt x="855799" y="2408373"/>
                    <a:pt x="854199" y="2418461"/>
                  </a:cubicBezTo>
                  <a:cubicBezTo>
                    <a:pt x="906015" y="2400046"/>
                    <a:pt x="915032" y="2365121"/>
                    <a:pt x="926716" y="2431161"/>
                  </a:cubicBezTo>
                  <a:cubicBezTo>
                    <a:pt x="944370" y="2431161"/>
                    <a:pt x="962276" y="2431161"/>
                    <a:pt x="980057" y="2431161"/>
                  </a:cubicBezTo>
                  <a:cubicBezTo>
                    <a:pt x="975485" y="2398395"/>
                    <a:pt x="994408" y="2412492"/>
                    <a:pt x="1005457" y="2402840"/>
                  </a:cubicBezTo>
                  <a:cubicBezTo>
                    <a:pt x="1013555" y="2398316"/>
                    <a:pt x="1021321" y="2393223"/>
                    <a:pt x="1028698" y="2387600"/>
                  </a:cubicBezTo>
                  <a:cubicBezTo>
                    <a:pt x="1040128" y="2376805"/>
                    <a:pt x="1037969" y="2355723"/>
                    <a:pt x="1054098" y="2346706"/>
                  </a:cubicBezTo>
                  <a:cubicBezTo>
                    <a:pt x="1060829" y="2343023"/>
                    <a:pt x="1069973" y="2357755"/>
                    <a:pt x="1073783" y="2355850"/>
                  </a:cubicBezTo>
                  <a:cubicBezTo>
                    <a:pt x="1081605" y="2351208"/>
                    <a:pt x="1089658" y="2346969"/>
                    <a:pt x="1097913" y="2343150"/>
                  </a:cubicBezTo>
                  <a:cubicBezTo>
                    <a:pt x="1113788" y="2337943"/>
                    <a:pt x="1133473" y="2322195"/>
                    <a:pt x="1150491" y="2314956"/>
                  </a:cubicBezTo>
                  <a:cubicBezTo>
                    <a:pt x="1167666" y="2307822"/>
                    <a:pt x="1183811" y="2298426"/>
                    <a:pt x="1198498" y="2287016"/>
                  </a:cubicBezTo>
                  <a:cubicBezTo>
                    <a:pt x="1214500" y="2262632"/>
                    <a:pt x="1179448" y="2244344"/>
                    <a:pt x="1226691" y="2231644"/>
                  </a:cubicBezTo>
                  <a:cubicBezTo>
                    <a:pt x="1264791" y="2221357"/>
                    <a:pt x="1252091" y="2243201"/>
                    <a:pt x="1278507" y="2266696"/>
                  </a:cubicBezTo>
                  <a:cubicBezTo>
                    <a:pt x="1296033" y="2281936"/>
                    <a:pt x="1316607" y="2270252"/>
                    <a:pt x="1318513" y="2305685"/>
                  </a:cubicBezTo>
                  <a:cubicBezTo>
                    <a:pt x="1334357" y="2303216"/>
                    <a:pt x="1350507" y="2303474"/>
                    <a:pt x="1366265" y="2306447"/>
                  </a:cubicBezTo>
                  <a:cubicBezTo>
                    <a:pt x="1373631" y="2261997"/>
                    <a:pt x="1375282" y="2250948"/>
                    <a:pt x="1334896" y="2230247"/>
                  </a:cubicBezTo>
                  <a:cubicBezTo>
                    <a:pt x="1344929" y="2216912"/>
                    <a:pt x="1336166" y="2191512"/>
                    <a:pt x="1350517" y="2181733"/>
                  </a:cubicBezTo>
                  <a:cubicBezTo>
                    <a:pt x="1358899" y="2176018"/>
                    <a:pt x="1382902" y="2194433"/>
                    <a:pt x="1398904" y="2185162"/>
                  </a:cubicBezTo>
                  <a:cubicBezTo>
                    <a:pt x="1409572" y="2205990"/>
                    <a:pt x="1424304" y="2224278"/>
                    <a:pt x="1450593" y="2218817"/>
                  </a:cubicBezTo>
                  <a:cubicBezTo>
                    <a:pt x="1447545" y="2248916"/>
                    <a:pt x="1464944" y="2265426"/>
                    <a:pt x="1494789" y="2254758"/>
                  </a:cubicBezTo>
                  <a:cubicBezTo>
                    <a:pt x="1499742" y="2292858"/>
                    <a:pt x="1523109" y="2259584"/>
                    <a:pt x="1539112" y="2259203"/>
                  </a:cubicBezTo>
                  <a:cubicBezTo>
                    <a:pt x="1577212" y="2258187"/>
                    <a:pt x="1569465" y="2281809"/>
                    <a:pt x="1591817" y="2310003"/>
                  </a:cubicBezTo>
                  <a:cubicBezTo>
                    <a:pt x="1599835" y="2304504"/>
                    <a:pt x="1608998" y="2300899"/>
                    <a:pt x="1618614" y="2299462"/>
                  </a:cubicBezTo>
                  <a:cubicBezTo>
                    <a:pt x="1614550" y="2304288"/>
                    <a:pt x="1610232" y="2309495"/>
                    <a:pt x="1605914" y="2315464"/>
                  </a:cubicBezTo>
                  <a:cubicBezTo>
                    <a:pt x="1577084" y="2353564"/>
                    <a:pt x="1544573" y="2392680"/>
                    <a:pt x="1517014" y="2432558"/>
                  </a:cubicBezTo>
                  <a:cubicBezTo>
                    <a:pt x="1512789" y="2432949"/>
                    <a:pt x="1508538" y="2432949"/>
                    <a:pt x="1504314" y="2432558"/>
                  </a:cubicBezTo>
                  <a:cubicBezTo>
                    <a:pt x="1491614" y="2430907"/>
                    <a:pt x="1476120" y="2428113"/>
                    <a:pt x="1475612" y="2412238"/>
                  </a:cubicBezTo>
                  <a:lnTo>
                    <a:pt x="1444624" y="2400935"/>
                  </a:lnTo>
                  <a:cubicBezTo>
                    <a:pt x="1444624" y="2393950"/>
                    <a:pt x="1439670" y="2372106"/>
                    <a:pt x="1433575" y="2369058"/>
                  </a:cubicBezTo>
                  <a:cubicBezTo>
                    <a:pt x="1411095" y="2358136"/>
                    <a:pt x="1416938" y="2378837"/>
                    <a:pt x="1408175" y="2390013"/>
                  </a:cubicBezTo>
                  <a:cubicBezTo>
                    <a:pt x="1404492" y="2395093"/>
                    <a:pt x="1395475" y="2399665"/>
                    <a:pt x="1392681" y="2404364"/>
                  </a:cubicBezTo>
                  <a:cubicBezTo>
                    <a:pt x="1387347" y="2414016"/>
                    <a:pt x="1385823" y="2426335"/>
                    <a:pt x="1379981" y="2435479"/>
                  </a:cubicBezTo>
                  <a:cubicBezTo>
                    <a:pt x="1377314" y="2439924"/>
                    <a:pt x="1369821" y="2435479"/>
                    <a:pt x="1367281" y="2439797"/>
                  </a:cubicBezTo>
                  <a:cubicBezTo>
                    <a:pt x="1359280" y="2453894"/>
                    <a:pt x="1364360" y="2486787"/>
                    <a:pt x="1353565" y="2496312"/>
                  </a:cubicBezTo>
                  <a:cubicBezTo>
                    <a:pt x="1347850" y="2501265"/>
                    <a:pt x="1329054" y="2495042"/>
                    <a:pt x="1321433" y="2496947"/>
                  </a:cubicBezTo>
                  <a:cubicBezTo>
                    <a:pt x="1302765" y="2501519"/>
                    <a:pt x="1291842" y="2515616"/>
                    <a:pt x="1274570" y="2522347"/>
                  </a:cubicBezTo>
                  <a:cubicBezTo>
                    <a:pt x="1271916" y="2508717"/>
                    <a:pt x="1271063" y="2494797"/>
                    <a:pt x="1272030" y="2480945"/>
                  </a:cubicBezTo>
                  <a:cubicBezTo>
                    <a:pt x="1263469" y="2481824"/>
                    <a:pt x="1254981" y="2483309"/>
                    <a:pt x="1246630" y="2485390"/>
                  </a:cubicBezTo>
                  <a:cubicBezTo>
                    <a:pt x="1247392" y="2473452"/>
                    <a:pt x="1253362" y="2461133"/>
                    <a:pt x="1249551" y="2449830"/>
                  </a:cubicBezTo>
                  <a:cubicBezTo>
                    <a:pt x="1233299" y="2453502"/>
                    <a:pt x="1216406" y="2453241"/>
                    <a:pt x="1200275" y="2449068"/>
                  </a:cubicBezTo>
                  <a:cubicBezTo>
                    <a:pt x="1183765" y="2446528"/>
                    <a:pt x="1186686" y="2438146"/>
                    <a:pt x="1167255" y="2457450"/>
                  </a:cubicBezTo>
                  <a:cubicBezTo>
                    <a:pt x="1160778" y="2463927"/>
                    <a:pt x="1159254" y="2472563"/>
                    <a:pt x="1151126" y="2478024"/>
                  </a:cubicBezTo>
                  <a:cubicBezTo>
                    <a:pt x="1147189" y="2480691"/>
                    <a:pt x="1138426" y="2478024"/>
                    <a:pt x="1135759" y="2480437"/>
                  </a:cubicBezTo>
                  <a:cubicBezTo>
                    <a:pt x="1127123" y="2488946"/>
                    <a:pt x="1128012" y="2500503"/>
                    <a:pt x="1122297" y="2506472"/>
                  </a:cubicBezTo>
                  <a:cubicBezTo>
                    <a:pt x="1116581" y="2512441"/>
                    <a:pt x="1124075" y="2514854"/>
                    <a:pt x="1116836" y="2519172"/>
                  </a:cubicBezTo>
                  <a:cubicBezTo>
                    <a:pt x="1109597" y="2523491"/>
                    <a:pt x="1102992" y="2509520"/>
                    <a:pt x="1096897" y="2510282"/>
                  </a:cubicBezTo>
                  <a:cubicBezTo>
                    <a:pt x="1090801" y="2511045"/>
                    <a:pt x="1085340" y="2518283"/>
                    <a:pt x="1079878" y="2519045"/>
                  </a:cubicBezTo>
                  <a:cubicBezTo>
                    <a:pt x="1063807" y="2521988"/>
                    <a:pt x="1047557" y="2523855"/>
                    <a:pt x="1031237" y="2524633"/>
                  </a:cubicBezTo>
                  <a:cubicBezTo>
                    <a:pt x="1002789" y="2524633"/>
                    <a:pt x="988565" y="2524633"/>
                    <a:pt x="987676" y="2493645"/>
                  </a:cubicBezTo>
                  <a:cubicBezTo>
                    <a:pt x="959356" y="2502916"/>
                    <a:pt x="948814" y="2507996"/>
                    <a:pt x="925065" y="2499360"/>
                  </a:cubicBezTo>
                  <a:cubicBezTo>
                    <a:pt x="921763" y="2498217"/>
                    <a:pt x="909317" y="2490724"/>
                    <a:pt x="902713" y="2488057"/>
                  </a:cubicBezTo>
                  <a:cubicBezTo>
                    <a:pt x="892263" y="2485485"/>
                    <a:pt x="881962" y="2482348"/>
                    <a:pt x="871852" y="2478659"/>
                  </a:cubicBezTo>
                  <a:cubicBezTo>
                    <a:pt x="901571" y="2444496"/>
                    <a:pt x="815084" y="2465959"/>
                    <a:pt x="804415" y="2462784"/>
                  </a:cubicBezTo>
                  <a:cubicBezTo>
                    <a:pt x="791715" y="2459228"/>
                    <a:pt x="800097" y="2445893"/>
                    <a:pt x="779015" y="2450084"/>
                  </a:cubicBezTo>
                  <a:cubicBezTo>
                    <a:pt x="763267" y="2453640"/>
                    <a:pt x="755266" y="2474468"/>
                    <a:pt x="747392" y="2485263"/>
                  </a:cubicBezTo>
                  <a:cubicBezTo>
                    <a:pt x="739773" y="2453386"/>
                    <a:pt x="739899" y="2440432"/>
                    <a:pt x="713357" y="2425319"/>
                  </a:cubicBezTo>
                  <a:cubicBezTo>
                    <a:pt x="709038" y="2422906"/>
                    <a:pt x="691132" y="2415413"/>
                    <a:pt x="685416" y="2413381"/>
                  </a:cubicBezTo>
                  <a:cubicBezTo>
                    <a:pt x="676146" y="2410079"/>
                    <a:pt x="667256" y="2409952"/>
                    <a:pt x="659254" y="2406396"/>
                  </a:cubicBezTo>
                  <a:cubicBezTo>
                    <a:pt x="651253" y="2402840"/>
                    <a:pt x="650364" y="2390521"/>
                    <a:pt x="634616" y="2391283"/>
                  </a:cubicBezTo>
                  <a:cubicBezTo>
                    <a:pt x="644579" y="2378699"/>
                    <a:pt x="649472" y="2362843"/>
                    <a:pt x="648333" y="2346833"/>
                  </a:cubicBezTo>
                  <a:cubicBezTo>
                    <a:pt x="630552" y="2348865"/>
                    <a:pt x="611249" y="2370963"/>
                    <a:pt x="593088" y="2375408"/>
                  </a:cubicBezTo>
                  <a:cubicBezTo>
                    <a:pt x="568577" y="2381377"/>
                    <a:pt x="575181" y="2377948"/>
                    <a:pt x="559433" y="2394458"/>
                  </a:cubicBezTo>
                  <a:cubicBezTo>
                    <a:pt x="541145" y="2413762"/>
                    <a:pt x="523111" y="2413381"/>
                    <a:pt x="507363" y="2434336"/>
                  </a:cubicBezTo>
                  <a:cubicBezTo>
                    <a:pt x="500124" y="2443861"/>
                    <a:pt x="496949" y="2456434"/>
                    <a:pt x="487678" y="2462276"/>
                  </a:cubicBezTo>
                  <a:cubicBezTo>
                    <a:pt x="478407" y="2468118"/>
                    <a:pt x="468882" y="2458212"/>
                    <a:pt x="459484" y="2468372"/>
                  </a:cubicBezTo>
                  <a:cubicBezTo>
                    <a:pt x="445006" y="2483739"/>
                    <a:pt x="459484" y="2495042"/>
                    <a:pt x="435863" y="2506472"/>
                  </a:cubicBezTo>
                  <a:cubicBezTo>
                    <a:pt x="424814" y="2511806"/>
                    <a:pt x="411859" y="2508123"/>
                    <a:pt x="401319" y="2515108"/>
                  </a:cubicBezTo>
                  <a:cubicBezTo>
                    <a:pt x="388619" y="2523744"/>
                    <a:pt x="386968" y="2537206"/>
                    <a:pt x="378967" y="2551303"/>
                  </a:cubicBezTo>
                  <a:cubicBezTo>
                    <a:pt x="365505" y="2545080"/>
                    <a:pt x="353567" y="2551303"/>
                    <a:pt x="356107" y="2566924"/>
                  </a:cubicBezTo>
                  <a:cubicBezTo>
                    <a:pt x="358393" y="2584958"/>
                    <a:pt x="369696" y="2575052"/>
                    <a:pt x="377951" y="2583942"/>
                  </a:cubicBezTo>
                  <a:cubicBezTo>
                    <a:pt x="382269" y="2588641"/>
                    <a:pt x="380491" y="2595118"/>
                    <a:pt x="385063" y="2600325"/>
                  </a:cubicBezTo>
                  <a:cubicBezTo>
                    <a:pt x="393571" y="2610231"/>
                    <a:pt x="400556" y="2620645"/>
                    <a:pt x="409193" y="2630678"/>
                  </a:cubicBezTo>
                  <a:cubicBezTo>
                    <a:pt x="421893" y="2644902"/>
                    <a:pt x="425703" y="2640203"/>
                    <a:pt x="437260" y="2648458"/>
                  </a:cubicBezTo>
                  <a:cubicBezTo>
                    <a:pt x="448817" y="2656713"/>
                    <a:pt x="462660" y="2681986"/>
                    <a:pt x="479043" y="2679192"/>
                  </a:cubicBezTo>
                  <a:cubicBezTo>
                    <a:pt x="489584" y="2677540"/>
                    <a:pt x="487806" y="2666492"/>
                    <a:pt x="496696" y="2662046"/>
                  </a:cubicBezTo>
                  <a:cubicBezTo>
                    <a:pt x="499109" y="2660776"/>
                    <a:pt x="517016" y="2657601"/>
                    <a:pt x="514984" y="2659252"/>
                  </a:cubicBezTo>
                  <a:cubicBezTo>
                    <a:pt x="526033" y="2650743"/>
                    <a:pt x="531367" y="2637789"/>
                    <a:pt x="544703" y="2633852"/>
                  </a:cubicBezTo>
                  <a:cubicBezTo>
                    <a:pt x="565718" y="2632155"/>
                    <a:pt x="586868" y="2633914"/>
                    <a:pt x="607313" y="2639059"/>
                  </a:cubicBezTo>
                  <a:cubicBezTo>
                    <a:pt x="602360" y="2650540"/>
                    <a:pt x="593740" y="2660053"/>
                    <a:pt x="582803" y="2666111"/>
                  </a:cubicBezTo>
                  <a:cubicBezTo>
                    <a:pt x="605811" y="2663523"/>
                    <a:pt x="628604" y="2659279"/>
                    <a:pt x="651001" y="2653411"/>
                  </a:cubicBezTo>
                  <a:cubicBezTo>
                    <a:pt x="656612" y="2668760"/>
                    <a:pt x="659949" y="2684848"/>
                    <a:pt x="660908" y="2701162"/>
                  </a:cubicBezTo>
                  <a:cubicBezTo>
                    <a:pt x="658749" y="2716656"/>
                    <a:pt x="641476" y="2730245"/>
                    <a:pt x="652272" y="2748661"/>
                  </a:cubicBezTo>
                  <a:cubicBezTo>
                    <a:pt x="653669" y="2746375"/>
                    <a:pt x="658368" y="2741549"/>
                    <a:pt x="660019" y="2738501"/>
                  </a:cubicBezTo>
                  <a:cubicBezTo>
                    <a:pt x="668655" y="2768473"/>
                    <a:pt x="685419" y="2773933"/>
                    <a:pt x="705104" y="2757677"/>
                  </a:cubicBezTo>
                  <a:cubicBezTo>
                    <a:pt x="712088" y="2751962"/>
                    <a:pt x="705104" y="2737865"/>
                    <a:pt x="720979" y="2732277"/>
                  </a:cubicBezTo>
                  <a:cubicBezTo>
                    <a:pt x="726312" y="2730245"/>
                    <a:pt x="732790" y="2734945"/>
                    <a:pt x="736854" y="2734309"/>
                  </a:cubicBezTo>
                  <a:cubicBezTo>
                    <a:pt x="748665" y="2732405"/>
                    <a:pt x="753998" y="2741802"/>
                    <a:pt x="764285" y="2732277"/>
                  </a:cubicBezTo>
                  <a:cubicBezTo>
                    <a:pt x="776985" y="2757677"/>
                    <a:pt x="790829" y="2752979"/>
                    <a:pt x="803020" y="2732277"/>
                  </a:cubicBezTo>
                  <a:cubicBezTo>
                    <a:pt x="804601" y="2734779"/>
                    <a:pt x="805962" y="2737413"/>
                    <a:pt x="807084" y="2740151"/>
                  </a:cubicBezTo>
                  <a:cubicBezTo>
                    <a:pt x="821943" y="2733293"/>
                    <a:pt x="832484" y="2744215"/>
                    <a:pt x="837437" y="2758693"/>
                  </a:cubicBezTo>
                  <a:cubicBezTo>
                    <a:pt x="841756" y="2753867"/>
                    <a:pt x="852550" y="2750946"/>
                    <a:pt x="856869" y="2745993"/>
                  </a:cubicBezTo>
                  <a:cubicBezTo>
                    <a:pt x="859164" y="2757399"/>
                    <a:pt x="864271" y="2768051"/>
                    <a:pt x="871728" y="2776981"/>
                  </a:cubicBezTo>
                  <a:cubicBezTo>
                    <a:pt x="854329" y="2789681"/>
                    <a:pt x="874013" y="2801239"/>
                    <a:pt x="868553" y="2816605"/>
                  </a:cubicBezTo>
                  <a:cubicBezTo>
                    <a:pt x="863092" y="2831973"/>
                    <a:pt x="845693" y="2831591"/>
                    <a:pt x="832231" y="2836545"/>
                  </a:cubicBezTo>
                  <a:cubicBezTo>
                    <a:pt x="834136" y="2845434"/>
                    <a:pt x="835913" y="2855340"/>
                    <a:pt x="837184" y="2863977"/>
                  </a:cubicBezTo>
                  <a:cubicBezTo>
                    <a:pt x="798195" y="2883154"/>
                    <a:pt x="776605" y="2889377"/>
                    <a:pt x="750697" y="2923540"/>
                  </a:cubicBezTo>
                  <a:cubicBezTo>
                    <a:pt x="740156" y="2901569"/>
                    <a:pt x="721106" y="2929001"/>
                    <a:pt x="728472" y="2947289"/>
                  </a:cubicBezTo>
                  <a:cubicBezTo>
                    <a:pt x="728472" y="2947289"/>
                    <a:pt x="749046" y="2977134"/>
                    <a:pt x="749935" y="2977896"/>
                  </a:cubicBezTo>
                  <a:cubicBezTo>
                    <a:pt x="761568" y="2985163"/>
                    <a:pt x="774512" y="2990082"/>
                    <a:pt x="788035" y="2992374"/>
                  </a:cubicBezTo>
                  <a:cubicBezTo>
                    <a:pt x="776351" y="3022219"/>
                    <a:pt x="810006" y="3012440"/>
                    <a:pt x="819785" y="3030474"/>
                  </a:cubicBezTo>
                  <a:cubicBezTo>
                    <a:pt x="826897" y="3013583"/>
                    <a:pt x="841121" y="3012313"/>
                    <a:pt x="856742" y="3016250"/>
                  </a:cubicBezTo>
                  <a:cubicBezTo>
                    <a:pt x="856817" y="3007155"/>
                    <a:pt x="858054" y="2998107"/>
                    <a:pt x="860424" y="2989326"/>
                  </a:cubicBezTo>
                  <a:cubicBezTo>
                    <a:pt x="878331" y="2994533"/>
                    <a:pt x="884808" y="2971546"/>
                    <a:pt x="902334" y="2968244"/>
                  </a:cubicBezTo>
                  <a:cubicBezTo>
                    <a:pt x="915034" y="2965958"/>
                    <a:pt x="922019" y="2974721"/>
                    <a:pt x="935228" y="2969006"/>
                  </a:cubicBezTo>
                  <a:cubicBezTo>
                    <a:pt x="948436" y="2963290"/>
                    <a:pt x="975486" y="2937383"/>
                    <a:pt x="973328" y="2921127"/>
                  </a:cubicBezTo>
                  <a:cubicBezTo>
                    <a:pt x="996060" y="2921127"/>
                    <a:pt x="986028" y="2895727"/>
                    <a:pt x="1001141" y="2887091"/>
                  </a:cubicBezTo>
                  <a:cubicBezTo>
                    <a:pt x="1004570" y="2892171"/>
                    <a:pt x="1011809" y="2894203"/>
                    <a:pt x="1015237" y="2898521"/>
                  </a:cubicBezTo>
                  <a:cubicBezTo>
                    <a:pt x="1035557" y="2870327"/>
                    <a:pt x="1045463" y="2885821"/>
                    <a:pt x="1073911" y="2884170"/>
                  </a:cubicBezTo>
                  <a:cubicBezTo>
                    <a:pt x="1078230" y="2899664"/>
                    <a:pt x="1027810" y="2964815"/>
                    <a:pt x="1073911" y="2966084"/>
                  </a:cubicBezTo>
                  <a:cubicBezTo>
                    <a:pt x="1086611" y="2966084"/>
                    <a:pt x="1089279" y="2949067"/>
                    <a:pt x="1099311" y="2946527"/>
                  </a:cubicBezTo>
                  <a:cubicBezTo>
                    <a:pt x="1109344" y="2943986"/>
                    <a:pt x="1115313" y="2957322"/>
                    <a:pt x="1123949" y="2955162"/>
                  </a:cubicBezTo>
                  <a:cubicBezTo>
                    <a:pt x="1129410" y="2953765"/>
                    <a:pt x="1139697" y="2940939"/>
                    <a:pt x="1144016" y="2937636"/>
                  </a:cubicBezTo>
                  <a:cubicBezTo>
                    <a:pt x="1148334" y="2934335"/>
                    <a:pt x="1160398" y="2936239"/>
                    <a:pt x="1166622" y="2932302"/>
                  </a:cubicBezTo>
                  <a:cubicBezTo>
                    <a:pt x="1165733" y="2916173"/>
                    <a:pt x="1151001" y="2909315"/>
                    <a:pt x="1147826" y="2895218"/>
                  </a:cubicBezTo>
                  <a:cubicBezTo>
                    <a:pt x="1146937" y="2891408"/>
                    <a:pt x="1161288" y="2885312"/>
                    <a:pt x="1157986" y="2876295"/>
                  </a:cubicBezTo>
                  <a:cubicBezTo>
                    <a:pt x="1149350" y="2852165"/>
                    <a:pt x="1138428" y="2868548"/>
                    <a:pt x="1147572" y="2844926"/>
                  </a:cubicBezTo>
                  <a:cubicBezTo>
                    <a:pt x="1149477" y="2840100"/>
                    <a:pt x="1160272" y="2833750"/>
                    <a:pt x="1164209" y="2828035"/>
                  </a:cubicBezTo>
                  <a:cubicBezTo>
                    <a:pt x="1165809" y="2820496"/>
                    <a:pt x="1166912" y="2812859"/>
                    <a:pt x="1167511" y="2805175"/>
                  </a:cubicBezTo>
                  <a:cubicBezTo>
                    <a:pt x="1171702" y="2791459"/>
                    <a:pt x="1178433" y="2774060"/>
                    <a:pt x="1184275" y="2760344"/>
                  </a:cubicBezTo>
                  <a:cubicBezTo>
                    <a:pt x="1191260" y="2761106"/>
                    <a:pt x="1196975" y="2756661"/>
                    <a:pt x="1203071" y="2756788"/>
                  </a:cubicBezTo>
                  <a:cubicBezTo>
                    <a:pt x="1199388" y="2738373"/>
                    <a:pt x="1181100" y="2727070"/>
                    <a:pt x="1206500" y="2711957"/>
                  </a:cubicBezTo>
                  <a:cubicBezTo>
                    <a:pt x="1208426" y="2710864"/>
                    <a:pt x="1210535" y="2710133"/>
                    <a:pt x="1212723" y="2709798"/>
                  </a:cubicBezTo>
                  <a:cubicBezTo>
                    <a:pt x="1227638" y="2714505"/>
                    <a:pt x="1242196" y="2720278"/>
                    <a:pt x="1256284" y="2727070"/>
                  </a:cubicBezTo>
                  <a:cubicBezTo>
                    <a:pt x="1377823" y="2786252"/>
                    <a:pt x="1429893" y="3030473"/>
                    <a:pt x="1429893" y="3030473"/>
                  </a:cubicBezTo>
                  <a:lnTo>
                    <a:pt x="1666240" y="3132073"/>
                  </a:lnTo>
                  <a:lnTo>
                    <a:pt x="1666240" y="3159887"/>
                  </a:lnTo>
                  <a:cubicBezTo>
                    <a:pt x="1559559" y="3216402"/>
                    <a:pt x="1392428" y="3188335"/>
                    <a:pt x="1315973" y="3170936"/>
                  </a:cubicBezTo>
                  <a:cubicBezTo>
                    <a:pt x="1321065" y="3164634"/>
                    <a:pt x="1328483" y="3160651"/>
                    <a:pt x="1336548" y="3159887"/>
                  </a:cubicBezTo>
                  <a:cubicBezTo>
                    <a:pt x="1307084" y="3118866"/>
                    <a:pt x="1363218" y="3101467"/>
                    <a:pt x="1393444" y="3112389"/>
                  </a:cubicBezTo>
                  <a:cubicBezTo>
                    <a:pt x="1409954" y="3118358"/>
                    <a:pt x="1407795" y="3133217"/>
                    <a:pt x="1423924" y="3137789"/>
                  </a:cubicBezTo>
                  <a:cubicBezTo>
                    <a:pt x="1435227" y="3140964"/>
                    <a:pt x="1446022" y="3127883"/>
                    <a:pt x="1459992" y="3137027"/>
                  </a:cubicBezTo>
                  <a:cubicBezTo>
                    <a:pt x="1472692" y="3119628"/>
                    <a:pt x="1433703" y="3079369"/>
                    <a:pt x="1418336" y="3095117"/>
                  </a:cubicBezTo>
                  <a:lnTo>
                    <a:pt x="1407033" y="3078226"/>
                  </a:lnTo>
                  <a:cubicBezTo>
                    <a:pt x="1436624" y="3063875"/>
                    <a:pt x="1423035" y="3052826"/>
                    <a:pt x="1407033" y="3033014"/>
                  </a:cubicBezTo>
                  <a:cubicBezTo>
                    <a:pt x="1399540" y="3023489"/>
                    <a:pt x="1406271" y="3019044"/>
                    <a:pt x="1395476" y="3011170"/>
                  </a:cubicBezTo>
                  <a:cubicBezTo>
                    <a:pt x="1384681" y="3003296"/>
                    <a:pt x="1367409" y="3006090"/>
                    <a:pt x="1356360" y="2999359"/>
                  </a:cubicBezTo>
                  <a:cubicBezTo>
                    <a:pt x="1356360" y="3013583"/>
                    <a:pt x="1351280" y="3025775"/>
                    <a:pt x="1336421" y="3028442"/>
                  </a:cubicBezTo>
                  <a:cubicBezTo>
                    <a:pt x="1337184" y="3042073"/>
                    <a:pt x="1336929" y="3055743"/>
                    <a:pt x="1335659" y="3069336"/>
                  </a:cubicBezTo>
                  <a:cubicBezTo>
                    <a:pt x="1333881" y="3077845"/>
                    <a:pt x="1321308" y="3080512"/>
                    <a:pt x="1323975" y="3097403"/>
                  </a:cubicBezTo>
                  <a:cubicBezTo>
                    <a:pt x="1308789" y="3092034"/>
                    <a:pt x="1298620" y="3077696"/>
                    <a:pt x="1298575" y="3061589"/>
                  </a:cubicBezTo>
                  <a:cubicBezTo>
                    <a:pt x="1289483" y="3063835"/>
                    <a:pt x="1280119" y="3064776"/>
                    <a:pt x="1270762" y="3064383"/>
                  </a:cubicBezTo>
                  <a:cubicBezTo>
                    <a:pt x="1261491" y="3062224"/>
                    <a:pt x="1265809" y="3051683"/>
                    <a:pt x="1253236" y="3050159"/>
                  </a:cubicBezTo>
                  <a:cubicBezTo>
                    <a:pt x="1233424" y="3048508"/>
                    <a:pt x="1226566" y="3090545"/>
                    <a:pt x="1216660" y="3067177"/>
                  </a:cubicBezTo>
                  <a:cubicBezTo>
                    <a:pt x="1208405" y="3074924"/>
                    <a:pt x="1204722" y="3088386"/>
                    <a:pt x="1194689" y="3097530"/>
                  </a:cubicBezTo>
                  <a:cubicBezTo>
                    <a:pt x="1184657" y="3106675"/>
                    <a:pt x="1177163" y="3090672"/>
                    <a:pt x="1172337" y="3108325"/>
                  </a:cubicBezTo>
                  <a:cubicBezTo>
                    <a:pt x="1167511" y="3125978"/>
                    <a:pt x="1193292" y="3144520"/>
                    <a:pt x="1194435" y="3165475"/>
                  </a:cubicBezTo>
                  <a:lnTo>
                    <a:pt x="997712" y="3178175"/>
                  </a:lnTo>
                  <a:lnTo>
                    <a:pt x="997712" y="3178175"/>
                  </a:lnTo>
                  <a:cubicBezTo>
                    <a:pt x="1012444" y="3170174"/>
                    <a:pt x="1007237" y="3167634"/>
                    <a:pt x="1009396" y="3149092"/>
                  </a:cubicBezTo>
                  <a:cubicBezTo>
                    <a:pt x="1011740" y="3136212"/>
                    <a:pt x="1013182" y="3123184"/>
                    <a:pt x="1013714" y="3110103"/>
                  </a:cubicBezTo>
                  <a:cubicBezTo>
                    <a:pt x="1012445" y="3092196"/>
                    <a:pt x="1004189" y="3096641"/>
                    <a:pt x="997331" y="3081274"/>
                  </a:cubicBezTo>
                  <a:cubicBezTo>
                    <a:pt x="993281" y="3070631"/>
                    <a:pt x="991048" y="3059383"/>
                    <a:pt x="990727" y="3048000"/>
                  </a:cubicBezTo>
                  <a:cubicBezTo>
                    <a:pt x="960121" y="3041396"/>
                    <a:pt x="916178" y="2995930"/>
                    <a:pt x="909955" y="3041777"/>
                  </a:cubicBezTo>
                  <a:cubicBezTo>
                    <a:pt x="909193" y="3047365"/>
                    <a:pt x="918337" y="3054477"/>
                    <a:pt x="916813" y="3060446"/>
                  </a:cubicBezTo>
                  <a:cubicBezTo>
                    <a:pt x="915289" y="3066415"/>
                    <a:pt x="906780" y="3068828"/>
                    <a:pt x="906399" y="3070606"/>
                  </a:cubicBezTo>
                  <a:cubicBezTo>
                    <a:pt x="903859" y="3083306"/>
                    <a:pt x="900557" y="3075686"/>
                    <a:pt x="900811" y="3091180"/>
                  </a:cubicBezTo>
                  <a:cubicBezTo>
                    <a:pt x="900811" y="3111627"/>
                    <a:pt x="915543" y="3124581"/>
                    <a:pt x="906653" y="3148711"/>
                  </a:cubicBezTo>
                  <a:cubicBezTo>
                    <a:pt x="882142" y="3153537"/>
                    <a:pt x="881253" y="3131312"/>
                    <a:pt x="870839" y="3124200"/>
                  </a:cubicBezTo>
                  <a:cubicBezTo>
                    <a:pt x="859536" y="3118147"/>
                    <a:pt x="847231" y="3114188"/>
                    <a:pt x="834517" y="3112516"/>
                  </a:cubicBezTo>
                  <a:cubicBezTo>
                    <a:pt x="830453" y="3127248"/>
                    <a:pt x="808228" y="3131185"/>
                    <a:pt x="806324" y="3137916"/>
                  </a:cubicBezTo>
                  <a:cubicBezTo>
                    <a:pt x="801117" y="3157601"/>
                    <a:pt x="820167" y="3159125"/>
                    <a:pt x="808610" y="3179699"/>
                  </a:cubicBezTo>
                  <a:cubicBezTo>
                    <a:pt x="803911" y="3188081"/>
                    <a:pt x="761747" y="3231642"/>
                    <a:pt x="752222" y="3230499"/>
                  </a:cubicBezTo>
                  <a:lnTo>
                    <a:pt x="733045" y="3252343"/>
                  </a:lnTo>
                  <a:cubicBezTo>
                    <a:pt x="692786" y="3233801"/>
                    <a:pt x="692277" y="3261233"/>
                    <a:pt x="678308" y="3292729"/>
                  </a:cubicBezTo>
                  <a:cubicBezTo>
                    <a:pt x="662433" y="3293872"/>
                    <a:pt x="663956" y="3283331"/>
                    <a:pt x="652908" y="3278251"/>
                  </a:cubicBezTo>
                  <a:cubicBezTo>
                    <a:pt x="629539" y="3267329"/>
                    <a:pt x="642493" y="3275584"/>
                    <a:pt x="620268" y="3275584"/>
                  </a:cubicBezTo>
                  <a:cubicBezTo>
                    <a:pt x="598043" y="3275584"/>
                    <a:pt x="606679" y="3274060"/>
                    <a:pt x="585089" y="3260598"/>
                  </a:cubicBezTo>
                  <a:cubicBezTo>
                    <a:pt x="575946" y="3254756"/>
                    <a:pt x="571120" y="3247898"/>
                    <a:pt x="558546" y="3250819"/>
                  </a:cubicBezTo>
                  <a:cubicBezTo>
                    <a:pt x="564363" y="3238124"/>
                    <a:pt x="565576" y="3223798"/>
                    <a:pt x="561975" y="3210306"/>
                  </a:cubicBezTo>
                  <a:cubicBezTo>
                    <a:pt x="542665" y="3211057"/>
                    <a:pt x="523362" y="3208655"/>
                    <a:pt x="504825" y="3203194"/>
                  </a:cubicBezTo>
                  <a:cubicBezTo>
                    <a:pt x="503682" y="3214878"/>
                    <a:pt x="504825" y="3228594"/>
                    <a:pt x="503809" y="3241294"/>
                  </a:cubicBezTo>
                  <a:cubicBezTo>
                    <a:pt x="495113" y="3241080"/>
                    <a:pt x="486518" y="3239361"/>
                    <a:pt x="478409" y="3236214"/>
                  </a:cubicBezTo>
                  <a:cubicBezTo>
                    <a:pt x="473329" y="3247898"/>
                    <a:pt x="484886" y="3271901"/>
                    <a:pt x="477520" y="3280664"/>
                  </a:cubicBezTo>
                  <a:cubicBezTo>
                    <a:pt x="464820" y="3296285"/>
                    <a:pt x="436372" y="3265043"/>
                    <a:pt x="436118" y="3252851"/>
                  </a:cubicBezTo>
                  <a:cubicBezTo>
                    <a:pt x="435864" y="3240659"/>
                    <a:pt x="468503" y="3214751"/>
                    <a:pt x="431165" y="3205099"/>
                  </a:cubicBezTo>
                  <a:cubicBezTo>
                    <a:pt x="411733" y="3199892"/>
                    <a:pt x="419481" y="3215005"/>
                    <a:pt x="405765" y="3226816"/>
                  </a:cubicBezTo>
                  <a:cubicBezTo>
                    <a:pt x="397509" y="3233928"/>
                    <a:pt x="393065" y="3228086"/>
                    <a:pt x="385445" y="3232912"/>
                  </a:cubicBezTo>
                  <a:cubicBezTo>
                    <a:pt x="363093" y="3248152"/>
                    <a:pt x="335915" y="3271012"/>
                    <a:pt x="309245" y="3244342"/>
                  </a:cubicBezTo>
                  <a:cubicBezTo>
                    <a:pt x="282575" y="3217672"/>
                    <a:pt x="330073" y="3168142"/>
                    <a:pt x="267716" y="3171444"/>
                  </a:cubicBezTo>
                  <a:cubicBezTo>
                    <a:pt x="266954" y="3180969"/>
                    <a:pt x="266572" y="3191383"/>
                    <a:pt x="266699" y="3201289"/>
                  </a:cubicBezTo>
                  <a:cubicBezTo>
                    <a:pt x="242061" y="3201289"/>
                    <a:pt x="257682" y="3234309"/>
                    <a:pt x="255905" y="3247771"/>
                  </a:cubicBezTo>
                  <a:cubicBezTo>
                    <a:pt x="255143" y="3253740"/>
                    <a:pt x="243205" y="3258566"/>
                    <a:pt x="244094" y="3266948"/>
                  </a:cubicBezTo>
                  <a:cubicBezTo>
                    <a:pt x="246634" y="3284728"/>
                    <a:pt x="272415" y="3285617"/>
                    <a:pt x="280543" y="3297682"/>
                  </a:cubicBezTo>
                  <a:cubicBezTo>
                    <a:pt x="290195" y="3312034"/>
                    <a:pt x="292608" y="3323082"/>
                    <a:pt x="269874" y="3328290"/>
                  </a:cubicBezTo>
                  <a:cubicBezTo>
                    <a:pt x="234568" y="3336036"/>
                    <a:pt x="235966" y="3298572"/>
                    <a:pt x="235711" y="3275457"/>
                  </a:cubicBezTo>
                  <a:cubicBezTo>
                    <a:pt x="222066" y="3273187"/>
                    <a:pt x="208728" y="3269352"/>
                    <a:pt x="195960" y="3264028"/>
                  </a:cubicBezTo>
                  <a:cubicBezTo>
                    <a:pt x="190483" y="3274463"/>
                    <a:pt x="186669" y="3285689"/>
                    <a:pt x="184657" y="3297301"/>
                  </a:cubicBezTo>
                  <a:cubicBezTo>
                    <a:pt x="171068" y="3300095"/>
                    <a:pt x="159257" y="3289047"/>
                    <a:pt x="151764" y="3278251"/>
                  </a:cubicBezTo>
                  <a:cubicBezTo>
                    <a:pt x="140842" y="3285363"/>
                    <a:pt x="136143" y="3297555"/>
                    <a:pt x="123951" y="3304286"/>
                  </a:cubicBezTo>
                  <a:cubicBezTo>
                    <a:pt x="106932" y="3313557"/>
                    <a:pt x="93598" y="3298444"/>
                    <a:pt x="78739" y="3305937"/>
                  </a:cubicBezTo>
                  <a:cubicBezTo>
                    <a:pt x="68579" y="3311144"/>
                    <a:pt x="63118" y="3335528"/>
                    <a:pt x="56259" y="3345816"/>
                  </a:cubicBezTo>
                  <a:cubicBezTo>
                    <a:pt x="43559" y="3364993"/>
                    <a:pt x="33653" y="3359531"/>
                    <a:pt x="16763" y="3373375"/>
                  </a:cubicBezTo>
                  <a:cubicBezTo>
                    <a:pt x="7366" y="3382264"/>
                    <a:pt x="0" y="3389757"/>
                    <a:pt x="20066" y="3403219"/>
                  </a:cubicBezTo>
                  <a:close/>
                </a:path>
              </a:pathLst>
            </a:custGeom>
            <a:blipFill dpi="0" rotWithShape="0">
              <a:blip r:embed="rId19" cstate="screen"/>
              <a:srcRect/>
              <a:stretch>
                <a:fillRect l="-233000" r="-32000" b="-31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3" name="PA-任意多边形 82"/>
            <p:cNvSpPr/>
            <p:nvPr>
              <p:custDataLst>
                <p:tags r:id="rId22"/>
              </p:custDataLst>
            </p:nvPr>
          </p:nvSpPr>
          <p:spPr>
            <a:xfrm>
              <a:off x="618706" y="5040316"/>
              <a:ext cx="3401391" cy="1561144"/>
            </a:xfrm>
            <a:custGeom>
              <a:avLst/>
              <a:gdLst/>
              <a:ahLst/>
              <a:cxnLst/>
              <a:rect l="0" t="0" r="0" b="0"/>
              <a:pathLst>
                <a:path w="11537442" h="5295138">
                  <a:moveTo>
                    <a:pt x="11394948" y="2254636"/>
                  </a:moveTo>
                  <a:cubicBezTo>
                    <a:pt x="11399647" y="2270384"/>
                    <a:pt x="11406632" y="2258065"/>
                    <a:pt x="11414887" y="2257684"/>
                  </a:cubicBezTo>
                  <a:cubicBezTo>
                    <a:pt x="11425615" y="2258704"/>
                    <a:pt x="11436417" y="2258704"/>
                    <a:pt x="11447145" y="2257684"/>
                  </a:cubicBezTo>
                  <a:cubicBezTo>
                    <a:pt x="11452225" y="2271019"/>
                    <a:pt x="11452478" y="2274321"/>
                    <a:pt x="11461750" y="2281306"/>
                  </a:cubicBezTo>
                  <a:cubicBezTo>
                    <a:pt x="11469002" y="2284069"/>
                    <a:pt x="11476426" y="2286360"/>
                    <a:pt x="11483975" y="2288164"/>
                  </a:cubicBezTo>
                  <a:cubicBezTo>
                    <a:pt x="11488674" y="2288164"/>
                    <a:pt x="11492738" y="2277877"/>
                    <a:pt x="11499596" y="2278004"/>
                  </a:cubicBezTo>
                  <a:cubicBezTo>
                    <a:pt x="11503405" y="2278004"/>
                    <a:pt x="11505946" y="2286894"/>
                    <a:pt x="11507215" y="2286767"/>
                  </a:cubicBezTo>
                  <a:cubicBezTo>
                    <a:pt x="11515978" y="2285624"/>
                    <a:pt x="11521821" y="2278766"/>
                    <a:pt x="11530964" y="2274067"/>
                  </a:cubicBezTo>
                  <a:cubicBezTo>
                    <a:pt x="11521175" y="2258994"/>
                    <a:pt x="11507422" y="2246909"/>
                    <a:pt x="11491213" y="2239142"/>
                  </a:cubicBezTo>
                  <a:cubicBezTo>
                    <a:pt x="11500738" y="2226442"/>
                    <a:pt x="11487149" y="2225680"/>
                    <a:pt x="11476735" y="2226442"/>
                  </a:cubicBezTo>
                  <a:cubicBezTo>
                    <a:pt x="11480672" y="2206503"/>
                    <a:pt x="11497690" y="2215520"/>
                    <a:pt x="11511152" y="2213742"/>
                  </a:cubicBezTo>
                  <a:cubicBezTo>
                    <a:pt x="11533123" y="2210694"/>
                    <a:pt x="11523852" y="2199772"/>
                    <a:pt x="11532996" y="2186564"/>
                  </a:cubicBezTo>
                  <a:cubicBezTo>
                    <a:pt x="11526773" y="2178309"/>
                    <a:pt x="11518518" y="2169419"/>
                    <a:pt x="11507596" y="2170816"/>
                  </a:cubicBezTo>
                  <a:cubicBezTo>
                    <a:pt x="11507447" y="2171844"/>
                    <a:pt x="11507235" y="2172862"/>
                    <a:pt x="11506961" y="2173864"/>
                  </a:cubicBezTo>
                  <a:cubicBezTo>
                    <a:pt x="11500611" y="2169927"/>
                    <a:pt x="11494261" y="2161164"/>
                    <a:pt x="11483847" y="2161164"/>
                  </a:cubicBezTo>
                  <a:cubicBezTo>
                    <a:pt x="11471147" y="2162434"/>
                    <a:pt x="11471147" y="2176658"/>
                    <a:pt x="11457685" y="2172975"/>
                  </a:cubicBezTo>
                  <a:cubicBezTo>
                    <a:pt x="11446509" y="2170181"/>
                    <a:pt x="11454129" y="2155957"/>
                    <a:pt x="11436603" y="2162688"/>
                  </a:cubicBezTo>
                  <a:cubicBezTo>
                    <a:pt x="11426571" y="2166625"/>
                    <a:pt x="11423903" y="2175388"/>
                    <a:pt x="11412854" y="2177293"/>
                  </a:cubicBezTo>
                  <a:cubicBezTo>
                    <a:pt x="11405997" y="2178182"/>
                    <a:pt x="11400789" y="2172467"/>
                    <a:pt x="11392661" y="2173864"/>
                  </a:cubicBezTo>
                  <a:cubicBezTo>
                    <a:pt x="11387835" y="2174626"/>
                    <a:pt x="11383644" y="2182627"/>
                    <a:pt x="11378437" y="2182500"/>
                  </a:cubicBezTo>
                  <a:cubicBezTo>
                    <a:pt x="11373230" y="2182373"/>
                    <a:pt x="11373738" y="2175261"/>
                    <a:pt x="11369294" y="2173864"/>
                  </a:cubicBezTo>
                  <a:cubicBezTo>
                    <a:pt x="11353926" y="2169292"/>
                    <a:pt x="11313922" y="2169419"/>
                    <a:pt x="11320652" y="2146559"/>
                  </a:cubicBezTo>
                  <a:cubicBezTo>
                    <a:pt x="11327624" y="2148722"/>
                    <a:pt x="11334830" y="2150044"/>
                    <a:pt x="11342115" y="2150496"/>
                  </a:cubicBezTo>
                  <a:cubicBezTo>
                    <a:pt x="11348338" y="2151893"/>
                    <a:pt x="11355959" y="2153163"/>
                    <a:pt x="11364213" y="2155576"/>
                  </a:cubicBezTo>
                  <a:cubicBezTo>
                    <a:pt x="11385295" y="2161545"/>
                    <a:pt x="11402313" y="2150242"/>
                    <a:pt x="11416283" y="2137288"/>
                  </a:cubicBezTo>
                  <a:cubicBezTo>
                    <a:pt x="11418442" y="2135256"/>
                    <a:pt x="11417680" y="2126112"/>
                    <a:pt x="11420220" y="2122810"/>
                  </a:cubicBezTo>
                  <a:cubicBezTo>
                    <a:pt x="11422760" y="2119507"/>
                    <a:pt x="11437365" y="2110110"/>
                    <a:pt x="11439651" y="2108078"/>
                  </a:cubicBezTo>
                  <a:cubicBezTo>
                    <a:pt x="11448414" y="2102617"/>
                    <a:pt x="11467845" y="2102362"/>
                    <a:pt x="11465813" y="2086615"/>
                  </a:cubicBezTo>
                  <a:cubicBezTo>
                    <a:pt x="11461063" y="2077222"/>
                    <a:pt x="11452344" y="2070461"/>
                    <a:pt x="11442064" y="2068199"/>
                  </a:cubicBezTo>
                  <a:cubicBezTo>
                    <a:pt x="11435714" y="2068199"/>
                    <a:pt x="11434825" y="2076962"/>
                    <a:pt x="11429364" y="2079375"/>
                  </a:cubicBezTo>
                  <a:cubicBezTo>
                    <a:pt x="11416664" y="2084582"/>
                    <a:pt x="11419839" y="2080265"/>
                    <a:pt x="11407647" y="2079375"/>
                  </a:cubicBezTo>
                  <a:cubicBezTo>
                    <a:pt x="11399265" y="2078741"/>
                    <a:pt x="11401297" y="2076835"/>
                    <a:pt x="11393550" y="2078741"/>
                  </a:cubicBezTo>
                  <a:cubicBezTo>
                    <a:pt x="11385803" y="2080646"/>
                    <a:pt x="11382120" y="2092075"/>
                    <a:pt x="11373230" y="2093727"/>
                  </a:cubicBezTo>
                  <a:cubicBezTo>
                    <a:pt x="11373230" y="2093727"/>
                    <a:pt x="11352022" y="2088773"/>
                    <a:pt x="11351640" y="2088392"/>
                  </a:cubicBezTo>
                  <a:cubicBezTo>
                    <a:pt x="11341480" y="2082550"/>
                    <a:pt x="11338051" y="2071121"/>
                    <a:pt x="11328526" y="2062992"/>
                  </a:cubicBezTo>
                  <a:cubicBezTo>
                    <a:pt x="11316715" y="2053086"/>
                    <a:pt x="11319001" y="2059182"/>
                    <a:pt x="11303126" y="2057404"/>
                  </a:cubicBezTo>
                  <a:cubicBezTo>
                    <a:pt x="11291823" y="2056261"/>
                    <a:pt x="11282045" y="2048260"/>
                    <a:pt x="11270487" y="2047117"/>
                  </a:cubicBezTo>
                  <a:cubicBezTo>
                    <a:pt x="11268328" y="2047117"/>
                    <a:pt x="11252834" y="2048260"/>
                    <a:pt x="11250294" y="2048641"/>
                  </a:cubicBezTo>
                  <a:cubicBezTo>
                    <a:pt x="11247754" y="2049022"/>
                    <a:pt x="11244071" y="2046863"/>
                    <a:pt x="11241658" y="2046990"/>
                  </a:cubicBezTo>
                  <a:cubicBezTo>
                    <a:pt x="11239245" y="2047117"/>
                    <a:pt x="11237975" y="2053975"/>
                    <a:pt x="11233784" y="2054356"/>
                  </a:cubicBezTo>
                  <a:cubicBezTo>
                    <a:pt x="11220322" y="2055753"/>
                    <a:pt x="11207368" y="2053594"/>
                    <a:pt x="11192636" y="2055880"/>
                  </a:cubicBezTo>
                  <a:cubicBezTo>
                    <a:pt x="11175999" y="2058547"/>
                    <a:pt x="11165077" y="2053848"/>
                    <a:pt x="11148440" y="2054229"/>
                  </a:cubicBezTo>
                  <a:cubicBezTo>
                    <a:pt x="11145847" y="2060952"/>
                    <a:pt x="11144554" y="2068106"/>
                    <a:pt x="11144630" y="2075311"/>
                  </a:cubicBezTo>
                  <a:cubicBezTo>
                    <a:pt x="11119230" y="2057531"/>
                    <a:pt x="11108054" y="2084455"/>
                    <a:pt x="11082400" y="2080010"/>
                  </a:cubicBezTo>
                  <a:cubicBezTo>
                    <a:pt x="11056746" y="2075565"/>
                    <a:pt x="11057000" y="2061849"/>
                    <a:pt x="11071097" y="2041910"/>
                  </a:cubicBezTo>
                  <a:cubicBezTo>
                    <a:pt x="11081384" y="2049276"/>
                    <a:pt x="11087734" y="2037973"/>
                    <a:pt x="11098402" y="2037592"/>
                  </a:cubicBezTo>
                  <a:cubicBezTo>
                    <a:pt x="11111102" y="2037592"/>
                    <a:pt x="11122533" y="2055626"/>
                    <a:pt x="11133582" y="2040640"/>
                  </a:cubicBezTo>
                  <a:cubicBezTo>
                    <a:pt x="11142472" y="2045720"/>
                    <a:pt x="11169903" y="2045847"/>
                    <a:pt x="11172698" y="2032131"/>
                  </a:cubicBezTo>
                  <a:lnTo>
                    <a:pt x="11177651" y="2034925"/>
                  </a:lnTo>
                  <a:cubicBezTo>
                    <a:pt x="11180318" y="2023240"/>
                    <a:pt x="11194796" y="2026543"/>
                    <a:pt x="11191367" y="2012573"/>
                  </a:cubicBezTo>
                  <a:cubicBezTo>
                    <a:pt x="11187049" y="1995301"/>
                    <a:pt x="11163046" y="2002539"/>
                    <a:pt x="11150854" y="1999873"/>
                  </a:cubicBezTo>
                  <a:cubicBezTo>
                    <a:pt x="11140948" y="1997840"/>
                    <a:pt x="11129645" y="1989967"/>
                    <a:pt x="11119739" y="1988062"/>
                  </a:cubicBezTo>
                  <a:cubicBezTo>
                    <a:pt x="11113304" y="1987781"/>
                    <a:pt x="11106897" y="1987060"/>
                    <a:pt x="11100562" y="1985902"/>
                  </a:cubicBezTo>
                  <a:cubicBezTo>
                    <a:pt x="11093830" y="1983108"/>
                    <a:pt x="11094339" y="1976886"/>
                    <a:pt x="11087862" y="1972187"/>
                  </a:cubicBezTo>
                  <a:cubicBezTo>
                    <a:pt x="11077955" y="1964821"/>
                    <a:pt x="11064113" y="1964313"/>
                    <a:pt x="11053064" y="1957836"/>
                  </a:cubicBezTo>
                  <a:cubicBezTo>
                    <a:pt x="11041731" y="1951588"/>
                    <a:pt x="11031161" y="1944044"/>
                    <a:pt x="11021568" y="1935357"/>
                  </a:cubicBezTo>
                  <a:cubicBezTo>
                    <a:pt x="11002996" y="1915600"/>
                    <a:pt x="10978624" y="1902258"/>
                    <a:pt x="10951972" y="1897257"/>
                  </a:cubicBezTo>
                  <a:cubicBezTo>
                    <a:pt x="10972768" y="1888067"/>
                    <a:pt x="10995277" y="1883392"/>
                    <a:pt x="11018013" y="1883541"/>
                  </a:cubicBezTo>
                  <a:cubicBezTo>
                    <a:pt x="11035284" y="1884684"/>
                    <a:pt x="11051159" y="1892431"/>
                    <a:pt x="11068813" y="1892304"/>
                  </a:cubicBezTo>
                  <a:cubicBezTo>
                    <a:pt x="11068813" y="1912243"/>
                    <a:pt x="11068813" y="1917704"/>
                    <a:pt x="11084560" y="1927356"/>
                  </a:cubicBezTo>
                  <a:cubicBezTo>
                    <a:pt x="11089767" y="1930531"/>
                    <a:pt x="11095102" y="1933325"/>
                    <a:pt x="11100054" y="1936119"/>
                  </a:cubicBezTo>
                  <a:cubicBezTo>
                    <a:pt x="11100943" y="1936119"/>
                    <a:pt x="11100054" y="1941072"/>
                    <a:pt x="11102340" y="1942342"/>
                  </a:cubicBezTo>
                  <a:cubicBezTo>
                    <a:pt x="11104626" y="1943612"/>
                    <a:pt x="11109706" y="1941072"/>
                    <a:pt x="11112881" y="1943358"/>
                  </a:cubicBezTo>
                  <a:cubicBezTo>
                    <a:pt x="11121771" y="1949962"/>
                    <a:pt x="11118215" y="1952375"/>
                    <a:pt x="11130153" y="1955042"/>
                  </a:cubicBezTo>
                  <a:cubicBezTo>
                    <a:pt x="11142091" y="1957708"/>
                    <a:pt x="11148060" y="1950978"/>
                    <a:pt x="11157839" y="1960122"/>
                  </a:cubicBezTo>
                  <a:cubicBezTo>
                    <a:pt x="11163173" y="1965202"/>
                    <a:pt x="11162538" y="1972187"/>
                    <a:pt x="11168253" y="1977521"/>
                  </a:cubicBezTo>
                  <a:cubicBezTo>
                    <a:pt x="11173968" y="1982854"/>
                    <a:pt x="11179556" y="1974346"/>
                    <a:pt x="11183112" y="1986411"/>
                  </a:cubicBezTo>
                  <a:cubicBezTo>
                    <a:pt x="11191253" y="1980411"/>
                    <a:pt x="11202177" y="1979813"/>
                    <a:pt x="11210925" y="1984887"/>
                  </a:cubicBezTo>
                  <a:cubicBezTo>
                    <a:pt x="11212463" y="1977513"/>
                    <a:pt x="11210648" y="1969837"/>
                    <a:pt x="11205972" y="1963932"/>
                  </a:cubicBezTo>
                  <a:cubicBezTo>
                    <a:pt x="11213719" y="1963932"/>
                    <a:pt x="11221847" y="1963932"/>
                    <a:pt x="11229721" y="1963932"/>
                  </a:cubicBezTo>
                  <a:cubicBezTo>
                    <a:pt x="11229721" y="1984252"/>
                    <a:pt x="11239753" y="1970790"/>
                    <a:pt x="11247501" y="1975870"/>
                  </a:cubicBezTo>
                  <a:cubicBezTo>
                    <a:pt x="11251438" y="1978410"/>
                    <a:pt x="11253470" y="1985395"/>
                    <a:pt x="11257153" y="1987681"/>
                  </a:cubicBezTo>
                  <a:cubicBezTo>
                    <a:pt x="11260837" y="1989967"/>
                    <a:pt x="11267059" y="1991364"/>
                    <a:pt x="11269853" y="1993650"/>
                  </a:cubicBezTo>
                  <a:cubicBezTo>
                    <a:pt x="11272647" y="1995936"/>
                    <a:pt x="11275695" y="1989840"/>
                    <a:pt x="11278108" y="1992126"/>
                  </a:cubicBezTo>
                  <a:cubicBezTo>
                    <a:pt x="11280521" y="1994412"/>
                    <a:pt x="11278108" y="2000889"/>
                    <a:pt x="11280140" y="2004826"/>
                  </a:cubicBezTo>
                  <a:cubicBezTo>
                    <a:pt x="11289665" y="2017526"/>
                    <a:pt x="11290173" y="2025400"/>
                    <a:pt x="11308715" y="2006477"/>
                  </a:cubicBezTo>
                  <a:lnTo>
                    <a:pt x="11313160" y="2007493"/>
                  </a:lnTo>
                  <a:cubicBezTo>
                    <a:pt x="11315351" y="2000914"/>
                    <a:pt x="11316173" y="1993955"/>
                    <a:pt x="11315573" y="1987046"/>
                  </a:cubicBezTo>
                  <a:cubicBezTo>
                    <a:pt x="11324209" y="1989459"/>
                    <a:pt x="11333226" y="1994793"/>
                    <a:pt x="11334877" y="1983744"/>
                  </a:cubicBezTo>
                  <a:cubicBezTo>
                    <a:pt x="11337743" y="1984122"/>
                    <a:pt x="11340646" y="1984122"/>
                    <a:pt x="11343513" y="1983744"/>
                  </a:cubicBezTo>
                  <a:cubicBezTo>
                    <a:pt x="11345438" y="1978199"/>
                    <a:pt x="11345919" y="1972255"/>
                    <a:pt x="11344910" y="1966472"/>
                  </a:cubicBezTo>
                  <a:cubicBezTo>
                    <a:pt x="11326835" y="1964063"/>
                    <a:pt x="11309156" y="1959280"/>
                    <a:pt x="11292332" y="1952248"/>
                  </a:cubicBezTo>
                  <a:cubicBezTo>
                    <a:pt x="11285347" y="1946279"/>
                    <a:pt x="11287378" y="1939548"/>
                    <a:pt x="11288775" y="1929769"/>
                  </a:cubicBezTo>
                  <a:cubicBezTo>
                    <a:pt x="11282171" y="1929769"/>
                    <a:pt x="11265788" y="1932563"/>
                    <a:pt x="11262613" y="1925832"/>
                  </a:cubicBezTo>
                  <a:cubicBezTo>
                    <a:pt x="11254485" y="1908179"/>
                    <a:pt x="11279504" y="1918848"/>
                    <a:pt x="11283695" y="1918974"/>
                  </a:cubicBezTo>
                  <a:cubicBezTo>
                    <a:pt x="11290934" y="1918974"/>
                    <a:pt x="11292966" y="1923928"/>
                    <a:pt x="11300205" y="1921387"/>
                  </a:cubicBezTo>
                  <a:cubicBezTo>
                    <a:pt x="11307444" y="1918847"/>
                    <a:pt x="11312905" y="1907417"/>
                    <a:pt x="11317349" y="1902972"/>
                  </a:cubicBezTo>
                  <a:cubicBezTo>
                    <a:pt x="11323318" y="1931547"/>
                    <a:pt x="11333224" y="1913894"/>
                    <a:pt x="11350369" y="1910084"/>
                  </a:cubicBezTo>
                  <a:cubicBezTo>
                    <a:pt x="11361926" y="1907417"/>
                    <a:pt x="11379198" y="1920117"/>
                    <a:pt x="11391898" y="1910084"/>
                  </a:cubicBezTo>
                  <a:cubicBezTo>
                    <a:pt x="11413869" y="1892812"/>
                    <a:pt x="11389740" y="1892558"/>
                    <a:pt x="11414758" y="1901194"/>
                  </a:cubicBezTo>
                  <a:cubicBezTo>
                    <a:pt x="11422617" y="1905731"/>
                    <a:pt x="11432300" y="1905731"/>
                    <a:pt x="11440158" y="1901194"/>
                  </a:cubicBezTo>
                  <a:cubicBezTo>
                    <a:pt x="11457684" y="1890907"/>
                    <a:pt x="11454509" y="1870206"/>
                    <a:pt x="11433046" y="1878715"/>
                  </a:cubicBezTo>
                  <a:cubicBezTo>
                    <a:pt x="11429744" y="1860808"/>
                    <a:pt x="11408916" y="1860300"/>
                    <a:pt x="11408662" y="1845060"/>
                  </a:cubicBezTo>
                  <a:cubicBezTo>
                    <a:pt x="11408662" y="1834646"/>
                    <a:pt x="11418060" y="1837440"/>
                    <a:pt x="11418949" y="1829439"/>
                  </a:cubicBezTo>
                  <a:cubicBezTo>
                    <a:pt x="11419838" y="1821438"/>
                    <a:pt x="11412472" y="1814961"/>
                    <a:pt x="11408408" y="1808992"/>
                  </a:cubicBezTo>
                  <a:cubicBezTo>
                    <a:pt x="11417552" y="1800864"/>
                    <a:pt x="11437237" y="1789688"/>
                    <a:pt x="11428093" y="1774067"/>
                  </a:cubicBezTo>
                  <a:cubicBezTo>
                    <a:pt x="11420869" y="1766405"/>
                    <a:pt x="11410261" y="1762916"/>
                    <a:pt x="11399899" y="1764796"/>
                  </a:cubicBezTo>
                  <a:cubicBezTo>
                    <a:pt x="11387199" y="1767463"/>
                    <a:pt x="11376531" y="1781814"/>
                    <a:pt x="11365736" y="1787783"/>
                  </a:cubicBezTo>
                  <a:cubicBezTo>
                    <a:pt x="11354942" y="1793752"/>
                    <a:pt x="11341098" y="1799594"/>
                    <a:pt x="11328780" y="1805182"/>
                  </a:cubicBezTo>
                  <a:cubicBezTo>
                    <a:pt x="11296775" y="1819533"/>
                    <a:pt x="11261978" y="1828423"/>
                    <a:pt x="11229720" y="1841885"/>
                  </a:cubicBezTo>
                  <a:cubicBezTo>
                    <a:pt x="11197461" y="1855346"/>
                    <a:pt x="11165204" y="1867285"/>
                    <a:pt x="11131422" y="1864745"/>
                  </a:cubicBezTo>
                  <a:cubicBezTo>
                    <a:pt x="11104879" y="1862840"/>
                    <a:pt x="11080622" y="1857125"/>
                    <a:pt x="11053444" y="1855982"/>
                  </a:cubicBezTo>
                  <a:cubicBezTo>
                    <a:pt x="11025830" y="1856798"/>
                    <a:pt x="10998193" y="1856205"/>
                    <a:pt x="10970640" y="1854204"/>
                  </a:cubicBezTo>
                  <a:cubicBezTo>
                    <a:pt x="10924158" y="1847600"/>
                    <a:pt x="10873866" y="1859030"/>
                    <a:pt x="10827257" y="1851791"/>
                  </a:cubicBezTo>
                  <a:cubicBezTo>
                    <a:pt x="10830813" y="1844933"/>
                    <a:pt x="10840719" y="1828550"/>
                    <a:pt x="10848338" y="1826391"/>
                  </a:cubicBezTo>
                  <a:cubicBezTo>
                    <a:pt x="10855958" y="1824232"/>
                    <a:pt x="10856340" y="1827153"/>
                    <a:pt x="10860404" y="1826391"/>
                  </a:cubicBezTo>
                  <a:cubicBezTo>
                    <a:pt x="10861928" y="1826391"/>
                    <a:pt x="10867770" y="1830963"/>
                    <a:pt x="10871072" y="1830709"/>
                  </a:cubicBezTo>
                  <a:cubicBezTo>
                    <a:pt x="10878184" y="1830709"/>
                    <a:pt x="10884915" y="1819914"/>
                    <a:pt x="10890503" y="1816358"/>
                  </a:cubicBezTo>
                  <a:cubicBezTo>
                    <a:pt x="10890503" y="1827153"/>
                    <a:pt x="10897235" y="1830074"/>
                    <a:pt x="10905489" y="1834392"/>
                  </a:cubicBezTo>
                  <a:cubicBezTo>
                    <a:pt x="10919713" y="1841631"/>
                    <a:pt x="10925555" y="1832487"/>
                    <a:pt x="10940541" y="1834392"/>
                  </a:cubicBezTo>
                  <a:cubicBezTo>
                    <a:pt x="10938255" y="1830201"/>
                    <a:pt x="10938510" y="1825121"/>
                    <a:pt x="10935842" y="1821692"/>
                  </a:cubicBezTo>
                  <a:cubicBezTo>
                    <a:pt x="10944024" y="1824525"/>
                    <a:pt x="10952861" y="1824879"/>
                    <a:pt x="10961242" y="1822708"/>
                  </a:cubicBezTo>
                  <a:cubicBezTo>
                    <a:pt x="10962894" y="1838583"/>
                    <a:pt x="10973053" y="1832360"/>
                    <a:pt x="10982705" y="1836551"/>
                  </a:cubicBezTo>
                  <a:cubicBezTo>
                    <a:pt x="10988900" y="1839849"/>
                    <a:pt x="10995307" y="1842734"/>
                    <a:pt x="11001883" y="1845187"/>
                  </a:cubicBezTo>
                  <a:cubicBezTo>
                    <a:pt x="11016741" y="1849124"/>
                    <a:pt x="11027283" y="1840742"/>
                    <a:pt x="11019409" y="1822581"/>
                  </a:cubicBezTo>
                  <a:lnTo>
                    <a:pt x="11025504" y="1824105"/>
                  </a:lnTo>
                  <a:cubicBezTo>
                    <a:pt x="11021065" y="1821635"/>
                    <a:pt x="11016820" y="1818833"/>
                    <a:pt x="11012804" y="1815723"/>
                  </a:cubicBezTo>
                  <a:cubicBezTo>
                    <a:pt x="11021060" y="1811405"/>
                    <a:pt x="11030330" y="1808738"/>
                    <a:pt x="11038204" y="1805055"/>
                  </a:cubicBezTo>
                  <a:cubicBezTo>
                    <a:pt x="11037442" y="1814199"/>
                    <a:pt x="11041252" y="1816739"/>
                    <a:pt x="11048364" y="1818770"/>
                  </a:cubicBezTo>
                  <a:cubicBezTo>
                    <a:pt x="11052428" y="1820040"/>
                    <a:pt x="11056746" y="1813563"/>
                    <a:pt x="11061064" y="1814199"/>
                  </a:cubicBezTo>
                  <a:cubicBezTo>
                    <a:pt x="11061826" y="1814199"/>
                    <a:pt x="11072240" y="1818263"/>
                    <a:pt x="11069320" y="1818644"/>
                  </a:cubicBezTo>
                  <a:cubicBezTo>
                    <a:pt x="11077066" y="1817755"/>
                    <a:pt x="11071987" y="1823597"/>
                    <a:pt x="11080750" y="1816993"/>
                  </a:cubicBezTo>
                  <a:cubicBezTo>
                    <a:pt x="11089514" y="1810389"/>
                    <a:pt x="11084941" y="1798451"/>
                    <a:pt x="11090783" y="1794260"/>
                  </a:cubicBezTo>
                  <a:cubicBezTo>
                    <a:pt x="11100180" y="1787529"/>
                    <a:pt x="11098657" y="1797054"/>
                    <a:pt x="11109198" y="1800863"/>
                  </a:cubicBezTo>
                  <a:cubicBezTo>
                    <a:pt x="11122660" y="1805562"/>
                    <a:pt x="11127232" y="1798196"/>
                    <a:pt x="11140566" y="1799085"/>
                  </a:cubicBezTo>
                  <a:cubicBezTo>
                    <a:pt x="11162157" y="1800355"/>
                    <a:pt x="11145520" y="1802387"/>
                    <a:pt x="11158092" y="1815595"/>
                  </a:cubicBezTo>
                  <a:cubicBezTo>
                    <a:pt x="11162293" y="1820462"/>
                    <a:pt x="11168863" y="1822570"/>
                    <a:pt x="11175111" y="1821056"/>
                  </a:cubicBezTo>
                  <a:cubicBezTo>
                    <a:pt x="11175111" y="1840487"/>
                    <a:pt x="11217402" y="1813182"/>
                    <a:pt x="11185905" y="1799212"/>
                  </a:cubicBezTo>
                  <a:cubicBezTo>
                    <a:pt x="11192797" y="1795383"/>
                    <a:pt x="11200258" y="1792682"/>
                    <a:pt x="11208003" y="1791211"/>
                  </a:cubicBezTo>
                  <a:cubicBezTo>
                    <a:pt x="11208765" y="1792862"/>
                    <a:pt x="11210035" y="1794386"/>
                    <a:pt x="11210797" y="1796164"/>
                  </a:cubicBezTo>
                  <a:cubicBezTo>
                    <a:pt x="11214988" y="1785369"/>
                    <a:pt x="11222735" y="1794132"/>
                    <a:pt x="11229212" y="1791465"/>
                  </a:cubicBezTo>
                  <a:cubicBezTo>
                    <a:pt x="11240007" y="1786893"/>
                    <a:pt x="11233530" y="1773558"/>
                    <a:pt x="11244452" y="1766700"/>
                  </a:cubicBezTo>
                  <a:cubicBezTo>
                    <a:pt x="11253342" y="1761239"/>
                    <a:pt x="11268583" y="1772034"/>
                    <a:pt x="11276837" y="1769875"/>
                  </a:cubicBezTo>
                  <a:cubicBezTo>
                    <a:pt x="11281282" y="1768859"/>
                    <a:pt x="11281663" y="1760985"/>
                    <a:pt x="11285981" y="1759842"/>
                  </a:cubicBezTo>
                  <a:cubicBezTo>
                    <a:pt x="11290298" y="1758699"/>
                    <a:pt x="11297157" y="1763398"/>
                    <a:pt x="11301348" y="1761493"/>
                  </a:cubicBezTo>
                  <a:cubicBezTo>
                    <a:pt x="11307571" y="1758699"/>
                    <a:pt x="11310365" y="1751079"/>
                    <a:pt x="11315318" y="1747015"/>
                  </a:cubicBezTo>
                  <a:cubicBezTo>
                    <a:pt x="11320270" y="1742951"/>
                    <a:pt x="11325605" y="1747015"/>
                    <a:pt x="11329669" y="1743459"/>
                  </a:cubicBezTo>
                  <a:cubicBezTo>
                    <a:pt x="11331482" y="1738009"/>
                    <a:pt x="11333603" y="1732667"/>
                    <a:pt x="11336019" y="1727457"/>
                  </a:cubicBezTo>
                  <a:cubicBezTo>
                    <a:pt x="11339067" y="1723139"/>
                    <a:pt x="11345798" y="1727457"/>
                    <a:pt x="11348719" y="1720726"/>
                  </a:cubicBezTo>
                  <a:cubicBezTo>
                    <a:pt x="11351640" y="1713995"/>
                    <a:pt x="11336019" y="1707391"/>
                    <a:pt x="11338559" y="1700152"/>
                  </a:cubicBezTo>
                  <a:cubicBezTo>
                    <a:pt x="11341100" y="1692913"/>
                    <a:pt x="11348973" y="1697612"/>
                    <a:pt x="11351259" y="1692913"/>
                  </a:cubicBezTo>
                  <a:cubicBezTo>
                    <a:pt x="11356680" y="1683647"/>
                    <a:pt x="11353619" y="1671744"/>
                    <a:pt x="11344401" y="1666243"/>
                  </a:cubicBezTo>
                  <a:cubicBezTo>
                    <a:pt x="11330939" y="1660782"/>
                    <a:pt x="11320779" y="1677419"/>
                    <a:pt x="11310746" y="1684531"/>
                  </a:cubicBezTo>
                  <a:cubicBezTo>
                    <a:pt x="11299532" y="1691828"/>
                    <a:pt x="11287461" y="1697715"/>
                    <a:pt x="11274805" y="1702057"/>
                  </a:cubicBezTo>
                  <a:cubicBezTo>
                    <a:pt x="11249405" y="1712597"/>
                    <a:pt x="11229720" y="1724535"/>
                    <a:pt x="11202161" y="1722758"/>
                  </a:cubicBezTo>
                  <a:cubicBezTo>
                    <a:pt x="11172189" y="1720726"/>
                    <a:pt x="11154917" y="1738633"/>
                    <a:pt x="11126850" y="1743459"/>
                  </a:cubicBezTo>
                  <a:cubicBezTo>
                    <a:pt x="11094338" y="1749047"/>
                    <a:pt x="11050650" y="1740538"/>
                    <a:pt x="11017630" y="1736347"/>
                  </a:cubicBezTo>
                  <a:cubicBezTo>
                    <a:pt x="11003910" y="1734080"/>
                    <a:pt x="10990002" y="1733144"/>
                    <a:pt x="10976101" y="1733553"/>
                  </a:cubicBezTo>
                  <a:cubicBezTo>
                    <a:pt x="10956035" y="1734569"/>
                    <a:pt x="10953495" y="1729489"/>
                    <a:pt x="10934319" y="1719329"/>
                  </a:cubicBezTo>
                  <a:cubicBezTo>
                    <a:pt x="10928350" y="1716154"/>
                    <a:pt x="10903585" y="1710312"/>
                    <a:pt x="10911204" y="1699517"/>
                  </a:cubicBezTo>
                  <a:cubicBezTo>
                    <a:pt x="10923904" y="1681864"/>
                    <a:pt x="10943716" y="1728727"/>
                    <a:pt x="10955527" y="1702311"/>
                  </a:cubicBezTo>
                  <a:cubicBezTo>
                    <a:pt x="10961573" y="1707637"/>
                    <a:pt x="10969648" y="1710050"/>
                    <a:pt x="10977625" y="1708915"/>
                  </a:cubicBezTo>
                  <a:cubicBezTo>
                    <a:pt x="10977625" y="1711074"/>
                    <a:pt x="10977625" y="1713360"/>
                    <a:pt x="10977625" y="1715392"/>
                  </a:cubicBezTo>
                  <a:cubicBezTo>
                    <a:pt x="10987023" y="1715392"/>
                    <a:pt x="10994389" y="1708026"/>
                    <a:pt x="11003025" y="1707518"/>
                  </a:cubicBezTo>
                  <a:cubicBezTo>
                    <a:pt x="11004166" y="1708935"/>
                    <a:pt x="11004989" y="1710581"/>
                    <a:pt x="11005438" y="1712344"/>
                  </a:cubicBezTo>
                  <a:cubicBezTo>
                    <a:pt x="11016741" y="1699644"/>
                    <a:pt x="11000866" y="1688468"/>
                    <a:pt x="10989563" y="1683896"/>
                  </a:cubicBezTo>
                  <a:cubicBezTo>
                    <a:pt x="10992357" y="1680467"/>
                    <a:pt x="10998326" y="1673990"/>
                    <a:pt x="11003152" y="1673990"/>
                  </a:cubicBezTo>
                  <a:cubicBezTo>
                    <a:pt x="11011280" y="1673990"/>
                    <a:pt x="11004930" y="1680340"/>
                    <a:pt x="11009884" y="1682118"/>
                  </a:cubicBezTo>
                  <a:cubicBezTo>
                    <a:pt x="11011789" y="1682118"/>
                    <a:pt x="11024870" y="1685420"/>
                    <a:pt x="11025632" y="1686182"/>
                  </a:cubicBezTo>
                  <a:cubicBezTo>
                    <a:pt x="11028679" y="1689230"/>
                    <a:pt x="11027537" y="1697993"/>
                    <a:pt x="11030712" y="1700025"/>
                  </a:cubicBezTo>
                  <a:cubicBezTo>
                    <a:pt x="11039094" y="1705360"/>
                    <a:pt x="11043412" y="1700025"/>
                    <a:pt x="11051921" y="1702057"/>
                  </a:cubicBezTo>
                  <a:cubicBezTo>
                    <a:pt x="11060429" y="1704089"/>
                    <a:pt x="11059922" y="1716662"/>
                    <a:pt x="11073002" y="1710567"/>
                  </a:cubicBezTo>
                  <a:cubicBezTo>
                    <a:pt x="11073002" y="1712726"/>
                    <a:pt x="11073002" y="1715138"/>
                    <a:pt x="11073002" y="1717170"/>
                  </a:cubicBezTo>
                  <a:cubicBezTo>
                    <a:pt x="11083924" y="1717170"/>
                    <a:pt x="11092941" y="1707518"/>
                    <a:pt x="11104245" y="1712217"/>
                  </a:cubicBezTo>
                  <a:cubicBezTo>
                    <a:pt x="11102848" y="1709169"/>
                    <a:pt x="11103483" y="1704089"/>
                    <a:pt x="11101451" y="1700406"/>
                  </a:cubicBezTo>
                  <a:cubicBezTo>
                    <a:pt x="11111865" y="1701422"/>
                    <a:pt x="11123295" y="1699263"/>
                    <a:pt x="11122152" y="1686182"/>
                  </a:cubicBezTo>
                  <a:cubicBezTo>
                    <a:pt x="11128565" y="1683166"/>
                    <a:pt x="11135772" y="1682276"/>
                    <a:pt x="11142726" y="1683642"/>
                  </a:cubicBezTo>
                  <a:cubicBezTo>
                    <a:pt x="11139424" y="1665989"/>
                    <a:pt x="11160252" y="1681229"/>
                    <a:pt x="11169269" y="1666370"/>
                  </a:cubicBezTo>
                  <a:cubicBezTo>
                    <a:pt x="11177270" y="1686436"/>
                    <a:pt x="11185526" y="1676785"/>
                    <a:pt x="11200765" y="1666370"/>
                  </a:cubicBezTo>
                  <a:cubicBezTo>
                    <a:pt x="11212322" y="1658750"/>
                    <a:pt x="11243437" y="1652274"/>
                    <a:pt x="11236198" y="1635129"/>
                  </a:cubicBezTo>
                  <a:cubicBezTo>
                    <a:pt x="11262741" y="1639065"/>
                    <a:pt x="11256517" y="1613793"/>
                    <a:pt x="11236198" y="1613665"/>
                  </a:cubicBezTo>
                  <a:cubicBezTo>
                    <a:pt x="11234547" y="1604649"/>
                    <a:pt x="11225149" y="1603379"/>
                    <a:pt x="11216766" y="1605030"/>
                  </a:cubicBezTo>
                  <a:cubicBezTo>
                    <a:pt x="11215601" y="1598296"/>
                    <a:pt x="11213506" y="1591757"/>
                    <a:pt x="11210544" y="1585599"/>
                  </a:cubicBezTo>
                  <a:cubicBezTo>
                    <a:pt x="11221720" y="1587885"/>
                    <a:pt x="11221465" y="1576708"/>
                    <a:pt x="11228959" y="1571502"/>
                  </a:cubicBezTo>
                  <a:cubicBezTo>
                    <a:pt x="11232769" y="1568835"/>
                    <a:pt x="11237595" y="1571502"/>
                    <a:pt x="11241659" y="1570232"/>
                  </a:cubicBezTo>
                  <a:cubicBezTo>
                    <a:pt x="11258803" y="1560707"/>
                    <a:pt x="11287252" y="1543943"/>
                    <a:pt x="11284077" y="1521083"/>
                  </a:cubicBezTo>
                  <a:cubicBezTo>
                    <a:pt x="11299444" y="1530100"/>
                    <a:pt x="11311128" y="1494413"/>
                    <a:pt x="11309477" y="1482983"/>
                  </a:cubicBezTo>
                  <a:cubicBezTo>
                    <a:pt x="11300587" y="1486158"/>
                    <a:pt x="11296777" y="1491238"/>
                    <a:pt x="11286744" y="1486666"/>
                  </a:cubicBezTo>
                  <a:cubicBezTo>
                    <a:pt x="11274044" y="1480316"/>
                    <a:pt x="11280776" y="1480316"/>
                    <a:pt x="11285220" y="1470156"/>
                  </a:cubicBezTo>
                  <a:cubicBezTo>
                    <a:pt x="11292332" y="1454154"/>
                    <a:pt x="11310620" y="1415038"/>
                    <a:pt x="11277474" y="1432056"/>
                  </a:cubicBezTo>
                  <a:cubicBezTo>
                    <a:pt x="11254105" y="1444121"/>
                    <a:pt x="11240643" y="1466854"/>
                    <a:pt x="11220069" y="1482856"/>
                  </a:cubicBezTo>
                  <a:cubicBezTo>
                    <a:pt x="11200805" y="1498639"/>
                    <a:pt x="11178233" y="1509882"/>
                    <a:pt x="11154029" y="1515749"/>
                  </a:cubicBezTo>
                  <a:cubicBezTo>
                    <a:pt x="11136503" y="1519813"/>
                    <a:pt x="11112881" y="1526417"/>
                    <a:pt x="11094847" y="1522480"/>
                  </a:cubicBezTo>
                  <a:cubicBezTo>
                    <a:pt x="11076814" y="1518541"/>
                    <a:pt x="11062081" y="1506859"/>
                    <a:pt x="11044047" y="1508764"/>
                  </a:cubicBezTo>
                  <a:cubicBezTo>
                    <a:pt x="11018647" y="1511431"/>
                    <a:pt x="10998581" y="1535561"/>
                    <a:pt x="10972292" y="1538609"/>
                  </a:cubicBezTo>
                  <a:cubicBezTo>
                    <a:pt x="10945762" y="1539626"/>
                    <a:pt x="10919198" y="1537838"/>
                    <a:pt x="10893044" y="1533275"/>
                  </a:cubicBezTo>
                  <a:cubicBezTo>
                    <a:pt x="10868658" y="1531584"/>
                    <a:pt x="10844167" y="1532179"/>
                    <a:pt x="10819892" y="1535053"/>
                  </a:cubicBezTo>
                  <a:cubicBezTo>
                    <a:pt x="10801731" y="1536704"/>
                    <a:pt x="10774045" y="1544324"/>
                    <a:pt x="10760075" y="1529846"/>
                  </a:cubicBezTo>
                  <a:cubicBezTo>
                    <a:pt x="10768584" y="1524385"/>
                    <a:pt x="10796143" y="1511558"/>
                    <a:pt x="10805922" y="1519305"/>
                  </a:cubicBezTo>
                  <a:cubicBezTo>
                    <a:pt x="10807446" y="1517019"/>
                    <a:pt x="10813415" y="1514098"/>
                    <a:pt x="10814812" y="1511940"/>
                  </a:cubicBezTo>
                  <a:cubicBezTo>
                    <a:pt x="10815828" y="1514353"/>
                    <a:pt x="10819892" y="1517147"/>
                    <a:pt x="10821162" y="1519686"/>
                  </a:cubicBezTo>
                  <a:cubicBezTo>
                    <a:pt x="10830687" y="1516384"/>
                    <a:pt x="10841482" y="1505843"/>
                    <a:pt x="10849355" y="1511685"/>
                  </a:cubicBezTo>
                  <a:cubicBezTo>
                    <a:pt x="10847577" y="1498985"/>
                    <a:pt x="10868024" y="1498985"/>
                    <a:pt x="10875645" y="1488063"/>
                  </a:cubicBezTo>
                  <a:cubicBezTo>
                    <a:pt x="10881995" y="1504573"/>
                    <a:pt x="10896726" y="1480824"/>
                    <a:pt x="10905236" y="1498223"/>
                  </a:cubicBezTo>
                  <a:cubicBezTo>
                    <a:pt x="10907658" y="1493001"/>
                    <a:pt x="10911539" y="1488590"/>
                    <a:pt x="10916412" y="1485523"/>
                  </a:cubicBezTo>
                  <a:cubicBezTo>
                    <a:pt x="10917258" y="1494308"/>
                    <a:pt x="10923249" y="1501748"/>
                    <a:pt x="10931652" y="1504446"/>
                  </a:cubicBezTo>
                  <a:cubicBezTo>
                    <a:pt x="10939653" y="1508002"/>
                    <a:pt x="10948035" y="1500001"/>
                    <a:pt x="10949686" y="1511558"/>
                  </a:cubicBezTo>
                  <a:cubicBezTo>
                    <a:pt x="10964466" y="1507541"/>
                    <a:pt x="10977421" y="1498575"/>
                    <a:pt x="10986389" y="1486158"/>
                  </a:cubicBezTo>
                  <a:cubicBezTo>
                    <a:pt x="10973689" y="1480316"/>
                    <a:pt x="10950321" y="1468632"/>
                    <a:pt x="10939526" y="1477141"/>
                  </a:cubicBezTo>
                  <a:cubicBezTo>
                    <a:pt x="10922508" y="1451741"/>
                    <a:pt x="10961116" y="1466219"/>
                    <a:pt x="10966958" y="1448693"/>
                  </a:cubicBezTo>
                  <a:cubicBezTo>
                    <a:pt x="10977117" y="1452757"/>
                    <a:pt x="10984991" y="1439549"/>
                    <a:pt x="10996676" y="1446407"/>
                  </a:cubicBezTo>
                  <a:cubicBezTo>
                    <a:pt x="10996196" y="1452632"/>
                    <a:pt x="10995133" y="1458797"/>
                    <a:pt x="10993501" y="1464823"/>
                  </a:cubicBezTo>
                  <a:cubicBezTo>
                    <a:pt x="11002518" y="1462537"/>
                    <a:pt x="11029696" y="1444757"/>
                    <a:pt x="11030204" y="1435359"/>
                  </a:cubicBezTo>
                  <a:cubicBezTo>
                    <a:pt x="11044555" y="1436374"/>
                    <a:pt x="11042904" y="1421262"/>
                    <a:pt x="11030204" y="1419356"/>
                  </a:cubicBezTo>
                  <a:cubicBezTo>
                    <a:pt x="11040981" y="1417529"/>
                    <a:pt x="11051931" y="1416933"/>
                    <a:pt x="11062843" y="1417578"/>
                  </a:cubicBezTo>
                  <a:cubicBezTo>
                    <a:pt x="11066653" y="1417578"/>
                    <a:pt x="11082655" y="1424944"/>
                    <a:pt x="11085830" y="1424309"/>
                  </a:cubicBezTo>
                  <a:cubicBezTo>
                    <a:pt x="11089005" y="1423674"/>
                    <a:pt x="11095228" y="1419356"/>
                    <a:pt x="11096371" y="1419356"/>
                  </a:cubicBezTo>
                  <a:cubicBezTo>
                    <a:pt x="11097515" y="1419356"/>
                    <a:pt x="11099546" y="1414657"/>
                    <a:pt x="11101578" y="1414276"/>
                  </a:cubicBezTo>
                  <a:cubicBezTo>
                    <a:pt x="11103610" y="1413895"/>
                    <a:pt x="11109198" y="1419991"/>
                    <a:pt x="11111738" y="1419102"/>
                  </a:cubicBezTo>
                  <a:cubicBezTo>
                    <a:pt x="11120882" y="1415800"/>
                    <a:pt x="11132312" y="1409323"/>
                    <a:pt x="11119612" y="1396750"/>
                  </a:cubicBezTo>
                  <a:cubicBezTo>
                    <a:pt x="11123345" y="1395525"/>
                    <a:pt x="11126301" y="1392641"/>
                    <a:pt x="11127618" y="1388939"/>
                  </a:cubicBezTo>
                  <a:cubicBezTo>
                    <a:pt x="11128935" y="1385238"/>
                    <a:pt x="11128464" y="1381135"/>
                    <a:pt x="11126343" y="1377827"/>
                  </a:cubicBezTo>
                  <a:cubicBezTo>
                    <a:pt x="11150219" y="1374652"/>
                    <a:pt x="11148314" y="1365127"/>
                    <a:pt x="11162919" y="1351030"/>
                  </a:cubicBezTo>
                  <a:cubicBezTo>
                    <a:pt x="11171428" y="1343029"/>
                    <a:pt x="11190097" y="1342267"/>
                    <a:pt x="11171809" y="1326392"/>
                  </a:cubicBezTo>
                  <a:cubicBezTo>
                    <a:pt x="11184509" y="1320296"/>
                    <a:pt x="11176890" y="1313692"/>
                    <a:pt x="11180445" y="1305564"/>
                  </a:cubicBezTo>
                  <a:cubicBezTo>
                    <a:pt x="11184002" y="1297436"/>
                    <a:pt x="11189716" y="1296420"/>
                    <a:pt x="11190732" y="1288292"/>
                  </a:cubicBezTo>
                  <a:cubicBezTo>
                    <a:pt x="11174730" y="1283721"/>
                    <a:pt x="11175112" y="1267972"/>
                    <a:pt x="11161014" y="1270385"/>
                  </a:cubicBezTo>
                  <a:cubicBezTo>
                    <a:pt x="11149330" y="1272417"/>
                    <a:pt x="11130153" y="1298198"/>
                    <a:pt x="11121898" y="1305818"/>
                  </a:cubicBezTo>
                  <a:cubicBezTo>
                    <a:pt x="11096498" y="1329694"/>
                    <a:pt x="11073511" y="1352809"/>
                    <a:pt x="11038204" y="1359412"/>
                  </a:cubicBezTo>
                  <a:cubicBezTo>
                    <a:pt x="11020044" y="1362715"/>
                    <a:pt x="10997819" y="1356618"/>
                    <a:pt x="10980673" y="1363096"/>
                  </a:cubicBezTo>
                  <a:cubicBezTo>
                    <a:pt x="10967084" y="1368303"/>
                    <a:pt x="10958956" y="1382907"/>
                    <a:pt x="10945748" y="1388496"/>
                  </a:cubicBezTo>
                  <a:cubicBezTo>
                    <a:pt x="10922888" y="1397767"/>
                    <a:pt x="10896726" y="1383161"/>
                    <a:pt x="10874120" y="1378971"/>
                  </a:cubicBezTo>
                  <a:cubicBezTo>
                    <a:pt x="10884915" y="1362715"/>
                    <a:pt x="10905362" y="1373129"/>
                    <a:pt x="10913871" y="1356618"/>
                  </a:cubicBezTo>
                  <a:cubicBezTo>
                    <a:pt x="10923523" y="1390781"/>
                    <a:pt x="10981308" y="1350141"/>
                    <a:pt x="10952860" y="1342013"/>
                  </a:cubicBezTo>
                  <a:cubicBezTo>
                    <a:pt x="10958829" y="1333378"/>
                    <a:pt x="10968481" y="1339347"/>
                    <a:pt x="10977371" y="1340743"/>
                  </a:cubicBezTo>
                  <a:cubicBezTo>
                    <a:pt x="10995024" y="1343537"/>
                    <a:pt x="10995913" y="1337441"/>
                    <a:pt x="11014074" y="1331980"/>
                  </a:cubicBezTo>
                  <a:cubicBezTo>
                    <a:pt x="11013058" y="1354713"/>
                    <a:pt x="11039474" y="1335155"/>
                    <a:pt x="11019281" y="1319280"/>
                  </a:cubicBezTo>
                  <a:cubicBezTo>
                    <a:pt x="11030203" y="1306580"/>
                    <a:pt x="11047221" y="1309121"/>
                    <a:pt x="11061445" y="1312041"/>
                  </a:cubicBezTo>
                  <a:cubicBezTo>
                    <a:pt x="11070522" y="1315318"/>
                    <a:pt x="11079872" y="1317783"/>
                    <a:pt x="11089385" y="1319407"/>
                  </a:cubicBezTo>
                  <a:cubicBezTo>
                    <a:pt x="11094723" y="1318802"/>
                    <a:pt x="11099338" y="1315409"/>
                    <a:pt x="11101508" y="1310494"/>
                  </a:cubicBezTo>
                  <a:cubicBezTo>
                    <a:pt x="11103677" y="1305580"/>
                    <a:pt x="11103076" y="1299883"/>
                    <a:pt x="11099926" y="1295531"/>
                  </a:cubicBezTo>
                  <a:cubicBezTo>
                    <a:pt x="11094592" y="1288419"/>
                    <a:pt x="11090783" y="1295531"/>
                    <a:pt x="11087226" y="1293118"/>
                  </a:cubicBezTo>
                  <a:cubicBezTo>
                    <a:pt x="11079908" y="1287462"/>
                    <a:pt x="11074898" y="1279337"/>
                    <a:pt x="11073129" y="1270258"/>
                  </a:cubicBezTo>
                  <a:cubicBezTo>
                    <a:pt x="11079479" y="1270258"/>
                    <a:pt x="11091925" y="1273306"/>
                    <a:pt x="11097005" y="1270258"/>
                  </a:cubicBezTo>
                  <a:cubicBezTo>
                    <a:pt x="11105514" y="1265051"/>
                    <a:pt x="11098911" y="1262511"/>
                    <a:pt x="11103228" y="1256161"/>
                  </a:cubicBezTo>
                  <a:cubicBezTo>
                    <a:pt x="11111610" y="1243461"/>
                    <a:pt x="11119992" y="1237873"/>
                    <a:pt x="11118849" y="1221363"/>
                  </a:cubicBezTo>
                  <a:cubicBezTo>
                    <a:pt x="11123802" y="1220093"/>
                    <a:pt x="11134216" y="1217046"/>
                    <a:pt x="11136502" y="1212219"/>
                  </a:cubicBezTo>
                  <a:cubicBezTo>
                    <a:pt x="11138787" y="1207393"/>
                    <a:pt x="11132820" y="1206504"/>
                    <a:pt x="11133962" y="1199519"/>
                  </a:cubicBezTo>
                  <a:cubicBezTo>
                    <a:pt x="11135613" y="1190248"/>
                    <a:pt x="11133962" y="1184534"/>
                    <a:pt x="11139677" y="1175009"/>
                  </a:cubicBezTo>
                  <a:cubicBezTo>
                    <a:pt x="11144644" y="1168890"/>
                    <a:pt x="11148161" y="1161726"/>
                    <a:pt x="11149964" y="1154054"/>
                  </a:cubicBezTo>
                  <a:cubicBezTo>
                    <a:pt x="11147948" y="1142577"/>
                    <a:pt x="11138962" y="1133591"/>
                    <a:pt x="11127485" y="1131575"/>
                  </a:cubicBezTo>
                  <a:cubicBezTo>
                    <a:pt x="11116182" y="1131575"/>
                    <a:pt x="11103736" y="1150371"/>
                    <a:pt x="11096878" y="1157737"/>
                  </a:cubicBezTo>
                  <a:cubicBezTo>
                    <a:pt x="11084178" y="1171961"/>
                    <a:pt x="11069954" y="1184661"/>
                    <a:pt x="11055858" y="1197869"/>
                  </a:cubicBezTo>
                  <a:cubicBezTo>
                    <a:pt x="11035715" y="1217482"/>
                    <a:pt x="11013236" y="1234543"/>
                    <a:pt x="10988928" y="1248669"/>
                  </a:cubicBezTo>
                  <a:cubicBezTo>
                    <a:pt x="10965849" y="1259969"/>
                    <a:pt x="10940956" y="1267106"/>
                    <a:pt x="10915396" y="1269751"/>
                  </a:cubicBezTo>
                  <a:cubicBezTo>
                    <a:pt x="10879836" y="1274704"/>
                    <a:pt x="10868533" y="1256289"/>
                    <a:pt x="10839196" y="1242954"/>
                  </a:cubicBezTo>
                  <a:cubicBezTo>
                    <a:pt x="10809858" y="1229621"/>
                    <a:pt x="10784459" y="1244478"/>
                    <a:pt x="10757789" y="1259591"/>
                  </a:cubicBezTo>
                  <a:cubicBezTo>
                    <a:pt x="10746359" y="1266068"/>
                    <a:pt x="10718673" y="1286769"/>
                    <a:pt x="10706989" y="1279022"/>
                  </a:cubicBezTo>
                  <a:cubicBezTo>
                    <a:pt x="10704322" y="1277244"/>
                    <a:pt x="10701147" y="1264163"/>
                    <a:pt x="10699623" y="1261242"/>
                  </a:cubicBezTo>
                  <a:cubicBezTo>
                    <a:pt x="10707242" y="1257432"/>
                    <a:pt x="10718673" y="1245494"/>
                    <a:pt x="10720959" y="1258956"/>
                  </a:cubicBezTo>
                  <a:cubicBezTo>
                    <a:pt x="10726547" y="1257432"/>
                    <a:pt x="10729340" y="1258194"/>
                    <a:pt x="10733659" y="1252352"/>
                  </a:cubicBezTo>
                  <a:cubicBezTo>
                    <a:pt x="10746359" y="1257178"/>
                    <a:pt x="10749279" y="1242065"/>
                    <a:pt x="10742422" y="1234445"/>
                  </a:cubicBezTo>
                  <a:cubicBezTo>
                    <a:pt x="10758932" y="1214760"/>
                    <a:pt x="10777220" y="1226063"/>
                    <a:pt x="10798810" y="1224539"/>
                  </a:cubicBezTo>
                  <a:cubicBezTo>
                    <a:pt x="10800841" y="1224539"/>
                    <a:pt x="10809604" y="1224539"/>
                    <a:pt x="10811510" y="1224539"/>
                  </a:cubicBezTo>
                  <a:cubicBezTo>
                    <a:pt x="10813415" y="1224539"/>
                    <a:pt x="10818114" y="1219205"/>
                    <a:pt x="10822051" y="1219078"/>
                  </a:cubicBezTo>
                  <a:cubicBezTo>
                    <a:pt x="10823448" y="1219078"/>
                    <a:pt x="10829671" y="1225809"/>
                    <a:pt x="10833862" y="1225936"/>
                  </a:cubicBezTo>
                  <a:cubicBezTo>
                    <a:pt x="10842371" y="1225936"/>
                    <a:pt x="10849483" y="1217173"/>
                    <a:pt x="10857484" y="1215141"/>
                  </a:cubicBezTo>
                  <a:cubicBezTo>
                    <a:pt x="10861421" y="1225936"/>
                    <a:pt x="10856087" y="1233683"/>
                    <a:pt x="10865739" y="1239907"/>
                  </a:cubicBezTo>
                  <a:lnTo>
                    <a:pt x="10885043" y="1243843"/>
                  </a:lnTo>
                  <a:cubicBezTo>
                    <a:pt x="10895965" y="1245748"/>
                    <a:pt x="10931271" y="1252226"/>
                    <a:pt x="10927715" y="1231143"/>
                  </a:cubicBezTo>
                  <a:cubicBezTo>
                    <a:pt x="10939272" y="1232159"/>
                    <a:pt x="10956798" y="1227079"/>
                    <a:pt x="10943463" y="1215522"/>
                  </a:cubicBezTo>
                  <a:cubicBezTo>
                    <a:pt x="10953369" y="1216284"/>
                    <a:pt x="10962767" y="1218951"/>
                    <a:pt x="10970260" y="1210061"/>
                  </a:cubicBezTo>
                  <a:cubicBezTo>
                    <a:pt x="10976864" y="1215396"/>
                    <a:pt x="10986770" y="1208665"/>
                    <a:pt x="10992230" y="1202568"/>
                  </a:cubicBezTo>
                  <a:cubicBezTo>
                    <a:pt x="10997691" y="1196472"/>
                    <a:pt x="10995533" y="1189868"/>
                    <a:pt x="11001628" y="1185932"/>
                  </a:cubicBezTo>
                  <a:cubicBezTo>
                    <a:pt x="11004930" y="1183772"/>
                    <a:pt x="11010010" y="1187202"/>
                    <a:pt x="11013059" y="1185932"/>
                  </a:cubicBezTo>
                  <a:cubicBezTo>
                    <a:pt x="11018392" y="1182629"/>
                    <a:pt x="11021695" y="1183138"/>
                    <a:pt x="11026902" y="1177549"/>
                  </a:cubicBezTo>
                  <a:cubicBezTo>
                    <a:pt x="11032109" y="1171961"/>
                    <a:pt x="11023219" y="1169803"/>
                    <a:pt x="11025505" y="1166501"/>
                  </a:cubicBezTo>
                  <a:cubicBezTo>
                    <a:pt x="11031474" y="1158118"/>
                    <a:pt x="11050143" y="1155705"/>
                    <a:pt x="11042142" y="1144276"/>
                  </a:cubicBezTo>
                  <a:cubicBezTo>
                    <a:pt x="11029442" y="1127385"/>
                    <a:pt x="11009249" y="1153039"/>
                    <a:pt x="10997565" y="1157865"/>
                  </a:cubicBezTo>
                  <a:cubicBezTo>
                    <a:pt x="10982526" y="1163637"/>
                    <a:pt x="10966557" y="1166607"/>
                    <a:pt x="10950448" y="1166628"/>
                  </a:cubicBezTo>
                  <a:cubicBezTo>
                    <a:pt x="10935787" y="1166853"/>
                    <a:pt x="10921341" y="1163077"/>
                    <a:pt x="10908665" y="1155706"/>
                  </a:cubicBezTo>
                  <a:cubicBezTo>
                    <a:pt x="10884134" y="1144002"/>
                    <a:pt x="10857228" y="1138134"/>
                    <a:pt x="10830052" y="1138561"/>
                  </a:cubicBezTo>
                  <a:cubicBezTo>
                    <a:pt x="10814449" y="1139440"/>
                    <a:pt x="10798921" y="1141349"/>
                    <a:pt x="10783570" y="1144276"/>
                  </a:cubicBezTo>
                  <a:cubicBezTo>
                    <a:pt x="10770108" y="1146562"/>
                    <a:pt x="10755630" y="1158246"/>
                    <a:pt x="10743819" y="1159262"/>
                  </a:cubicBezTo>
                  <a:cubicBezTo>
                    <a:pt x="10737406" y="1160523"/>
                    <a:pt x="10730806" y="1158265"/>
                    <a:pt x="10726509" y="1153340"/>
                  </a:cubicBezTo>
                  <a:cubicBezTo>
                    <a:pt x="10722213" y="1148414"/>
                    <a:pt x="10720871" y="1141569"/>
                    <a:pt x="10722991" y="1135386"/>
                  </a:cubicBezTo>
                  <a:cubicBezTo>
                    <a:pt x="10737342" y="1136910"/>
                    <a:pt x="10758043" y="1113796"/>
                    <a:pt x="10757916" y="1140212"/>
                  </a:cubicBezTo>
                  <a:cubicBezTo>
                    <a:pt x="10770616" y="1141355"/>
                    <a:pt x="10774553" y="1128401"/>
                    <a:pt x="10785729" y="1124972"/>
                  </a:cubicBezTo>
                  <a:cubicBezTo>
                    <a:pt x="10785511" y="1126316"/>
                    <a:pt x="10786109" y="1127661"/>
                    <a:pt x="10787253" y="1128401"/>
                  </a:cubicBezTo>
                  <a:cubicBezTo>
                    <a:pt x="10797413" y="1124972"/>
                    <a:pt x="10800588" y="1111510"/>
                    <a:pt x="10788269" y="1108716"/>
                  </a:cubicBezTo>
                  <a:cubicBezTo>
                    <a:pt x="10803128" y="1110494"/>
                    <a:pt x="10838180" y="1104525"/>
                    <a:pt x="10846816" y="1121416"/>
                  </a:cubicBezTo>
                  <a:cubicBezTo>
                    <a:pt x="10855960" y="1115447"/>
                    <a:pt x="10866882" y="1097794"/>
                    <a:pt x="10879328" y="1100588"/>
                  </a:cubicBezTo>
                  <a:cubicBezTo>
                    <a:pt x="10886694" y="1102239"/>
                    <a:pt x="10888472" y="1114303"/>
                    <a:pt x="10892917" y="1115954"/>
                  </a:cubicBezTo>
                  <a:cubicBezTo>
                    <a:pt x="10904220" y="1120018"/>
                    <a:pt x="10913237" y="1106429"/>
                    <a:pt x="10924667" y="1108461"/>
                  </a:cubicBezTo>
                  <a:cubicBezTo>
                    <a:pt x="10930255" y="1109477"/>
                    <a:pt x="10927461" y="1116716"/>
                    <a:pt x="10930636" y="1117733"/>
                  </a:cubicBezTo>
                  <a:cubicBezTo>
                    <a:pt x="10933811" y="1118749"/>
                    <a:pt x="10941304" y="1117098"/>
                    <a:pt x="10941685" y="1117733"/>
                  </a:cubicBezTo>
                  <a:cubicBezTo>
                    <a:pt x="10952099" y="1123193"/>
                    <a:pt x="10964545" y="1132973"/>
                    <a:pt x="10975721" y="1128273"/>
                  </a:cubicBezTo>
                  <a:cubicBezTo>
                    <a:pt x="10988210" y="1119035"/>
                    <a:pt x="10999626" y="1108428"/>
                    <a:pt x="11009757" y="1096651"/>
                  </a:cubicBezTo>
                  <a:cubicBezTo>
                    <a:pt x="11011026" y="1099572"/>
                    <a:pt x="11014455" y="1101349"/>
                    <a:pt x="11015472" y="1105414"/>
                  </a:cubicBezTo>
                  <a:cubicBezTo>
                    <a:pt x="11028172" y="1106303"/>
                    <a:pt x="11032490" y="1088015"/>
                    <a:pt x="11045190" y="1091824"/>
                  </a:cubicBezTo>
                  <a:cubicBezTo>
                    <a:pt x="11048288" y="1083812"/>
                    <a:pt x="11046988" y="1074765"/>
                    <a:pt x="11041761" y="1067948"/>
                  </a:cubicBezTo>
                  <a:cubicBezTo>
                    <a:pt x="11056239" y="1062488"/>
                    <a:pt x="11064621" y="1053216"/>
                    <a:pt x="11055604" y="1039627"/>
                  </a:cubicBezTo>
                  <a:cubicBezTo>
                    <a:pt x="11074400" y="1025403"/>
                    <a:pt x="11081004" y="1022355"/>
                    <a:pt x="11059287" y="1011306"/>
                  </a:cubicBezTo>
                  <a:cubicBezTo>
                    <a:pt x="11075416" y="999622"/>
                    <a:pt x="11057509" y="985906"/>
                    <a:pt x="11045444" y="983239"/>
                  </a:cubicBezTo>
                  <a:cubicBezTo>
                    <a:pt x="11032744" y="1021339"/>
                    <a:pt x="10965179" y="1056264"/>
                    <a:pt x="10929365" y="1065027"/>
                  </a:cubicBezTo>
                  <a:cubicBezTo>
                    <a:pt x="10911812" y="1068935"/>
                    <a:pt x="10893976" y="1071440"/>
                    <a:pt x="10876025" y="1072520"/>
                  </a:cubicBezTo>
                  <a:cubicBezTo>
                    <a:pt x="10856975" y="1074044"/>
                    <a:pt x="10846561" y="1065535"/>
                    <a:pt x="10829924" y="1062233"/>
                  </a:cubicBezTo>
                  <a:cubicBezTo>
                    <a:pt x="10813287" y="1058930"/>
                    <a:pt x="10794364" y="1066805"/>
                    <a:pt x="10777346" y="1064900"/>
                  </a:cubicBezTo>
                  <a:cubicBezTo>
                    <a:pt x="10781853" y="1056524"/>
                    <a:pt x="10787686" y="1048933"/>
                    <a:pt x="10794618" y="1042421"/>
                  </a:cubicBezTo>
                  <a:cubicBezTo>
                    <a:pt x="10808207" y="1034293"/>
                    <a:pt x="10807318" y="1043056"/>
                    <a:pt x="10817224" y="1044580"/>
                  </a:cubicBezTo>
                  <a:cubicBezTo>
                    <a:pt x="10826503" y="1046410"/>
                    <a:pt x="10835972" y="1047093"/>
                    <a:pt x="10845418" y="1046613"/>
                  </a:cubicBezTo>
                  <a:cubicBezTo>
                    <a:pt x="10855423" y="1045549"/>
                    <a:pt x="10865512" y="1045549"/>
                    <a:pt x="10875517" y="1046613"/>
                  </a:cubicBezTo>
                  <a:cubicBezTo>
                    <a:pt x="10878184" y="1046613"/>
                    <a:pt x="10879073" y="1054741"/>
                    <a:pt x="10882502" y="1055122"/>
                  </a:cubicBezTo>
                  <a:cubicBezTo>
                    <a:pt x="10892534" y="1056265"/>
                    <a:pt x="10897995" y="1040517"/>
                    <a:pt x="10900155" y="1032770"/>
                  </a:cubicBezTo>
                  <a:cubicBezTo>
                    <a:pt x="10912855" y="1035945"/>
                    <a:pt x="10921491" y="1027563"/>
                    <a:pt x="10915522" y="1015371"/>
                  </a:cubicBezTo>
                  <a:cubicBezTo>
                    <a:pt x="10923142" y="1014355"/>
                    <a:pt x="10930762" y="1012323"/>
                    <a:pt x="10938382" y="1010545"/>
                  </a:cubicBezTo>
                  <a:cubicBezTo>
                    <a:pt x="10943843" y="1035310"/>
                    <a:pt x="10964925" y="1003052"/>
                    <a:pt x="10969750" y="997845"/>
                  </a:cubicBezTo>
                  <a:cubicBezTo>
                    <a:pt x="10971020" y="998988"/>
                    <a:pt x="10973560" y="1000511"/>
                    <a:pt x="10974831" y="1001782"/>
                  </a:cubicBezTo>
                  <a:cubicBezTo>
                    <a:pt x="10977371" y="998607"/>
                    <a:pt x="10980927" y="989716"/>
                    <a:pt x="10984102" y="987430"/>
                  </a:cubicBezTo>
                  <a:cubicBezTo>
                    <a:pt x="10987277" y="985145"/>
                    <a:pt x="10993372" y="986668"/>
                    <a:pt x="10995658" y="984383"/>
                  </a:cubicBezTo>
                  <a:cubicBezTo>
                    <a:pt x="11002390" y="977398"/>
                    <a:pt x="11010136" y="978033"/>
                    <a:pt x="10999977" y="965079"/>
                  </a:cubicBezTo>
                  <a:cubicBezTo>
                    <a:pt x="11008994" y="963809"/>
                    <a:pt x="11010518" y="953268"/>
                    <a:pt x="11014962" y="947172"/>
                  </a:cubicBezTo>
                  <a:cubicBezTo>
                    <a:pt x="11024869" y="933710"/>
                    <a:pt x="11033378" y="931551"/>
                    <a:pt x="11020931" y="910468"/>
                  </a:cubicBezTo>
                  <a:cubicBezTo>
                    <a:pt x="11039092" y="898911"/>
                    <a:pt x="11020931" y="887101"/>
                    <a:pt x="11008231" y="894466"/>
                  </a:cubicBezTo>
                  <a:cubicBezTo>
                    <a:pt x="11007469" y="894466"/>
                    <a:pt x="11008231" y="901578"/>
                    <a:pt x="11006834" y="903229"/>
                  </a:cubicBezTo>
                  <a:cubicBezTo>
                    <a:pt x="11002390" y="907420"/>
                    <a:pt x="10996293" y="909960"/>
                    <a:pt x="10991721" y="913770"/>
                  </a:cubicBezTo>
                  <a:cubicBezTo>
                    <a:pt x="10984228" y="919993"/>
                    <a:pt x="10977370" y="926470"/>
                    <a:pt x="10970512" y="932820"/>
                  </a:cubicBezTo>
                  <a:cubicBezTo>
                    <a:pt x="10963655" y="939170"/>
                    <a:pt x="10867388" y="1002543"/>
                    <a:pt x="10873611" y="957585"/>
                  </a:cubicBezTo>
                  <a:cubicBezTo>
                    <a:pt x="10889868" y="968761"/>
                    <a:pt x="10916283" y="933074"/>
                    <a:pt x="10919205" y="919485"/>
                  </a:cubicBezTo>
                  <a:cubicBezTo>
                    <a:pt x="10930127" y="917707"/>
                    <a:pt x="10970005" y="903229"/>
                    <a:pt x="10942446" y="891545"/>
                  </a:cubicBezTo>
                  <a:cubicBezTo>
                    <a:pt x="10949685" y="888243"/>
                    <a:pt x="10971529" y="885195"/>
                    <a:pt x="10973307" y="875543"/>
                  </a:cubicBezTo>
                  <a:cubicBezTo>
                    <a:pt x="10975720" y="862843"/>
                    <a:pt x="10960607" y="861954"/>
                    <a:pt x="10953622" y="854334"/>
                  </a:cubicBezTo>
                  <a:cubicBezTo>
                    <a:pt x="10957051" y="851667"/>
                    <a:pt x="10959337" y="845190"/>
                    <a:pt x="10962639" y="842523"/>
                  </a:cubicBezTo>
                  <a:cubicBezTo>
                    <a:pt x="10958829" y="842523"/>
                    <a:pt x="10956544" y="838967"/>
                    <a:pt x="10952479" y="838459"/>
                  </a:cubicBezTo>
                  <a:cubicBezTo>
                    <a:pt x="10951586" y="834929"/>
                    <a:pt x="10951118" y="831305"/>
                    <a:pt x="10951083" y="827664"/>
                  </a:cubicBezTo>
                  <a:cubicBezTo>
                    <a:pt x="10955384" y="823369"/>
                    <a:pt x="10960361" y="819808"/>
                    <a:pt x="10965814" y="817123"/>
                  </a:cubicBezTo>
                  <a:cubicBezTo>
                    <a:pt x="10954130" y="812170"/>
                    <a:pt x="10951463" y="796803"/>
                    <a:pt x="10939779" y="790580"/>
                  </a:cubicBezTo>
                  <a:cubicBezTo>
                    <a:pt x="10919967" y="780293"/>
                    <a:pt x="10922761" y="797946"/>
                    <a:pt x="10910188" y="813948"/>
                  </a:cubicBezTo>
                  <a:cubicBezTo>
                    <a:pt x="10903479" y="811052"/>
                    <a:pt x="10898342" y="805406"/>
                    <a:pt x="10896091" y="798454"/>
                  </a:cubicBezTo>
                  <a:cubicBezTo>
                    <a:pt x="10903711" y="790580"/>
                    <a:pt x="10911712" y="782960"/>
                    <a:pt x="10919840" y="775594"/>
                  </a:cubicBezTo>
                  <a:cubicBezTo>
                    <a:pt x="10914760" y="768355"/>
                    <a:pt x="10900028" y="771530"/>
                    <a:pt x="10897742" y="765180"/>
                  </a:cubicBezTo>
                  <a:cubicBezTo>
                    <a:pt x="10893678" y="753496"/>
                    <a:pt x="10909173" y="754893"/>
                    <a:pt x="10912348" y="749432"/>
                  </a:cubicBezTo>
                  <a:cubicBezTo>
                    <a:pt x="10915523" y="743971"/>
                    <a:pt x="10913617" y="740288"/>
                    <a:pt x="10915396" y="736732"/>
                  </a:cubicBezTo>
                  <a:cubicBezTo>
                    <a:pt x="10917174" y="733176"/>
                    <a:pt x="10915396" y="729366"/>
                    <a:pt x="10917174" y="725937"/>
                  </a:cubicBezTo>
                  <a:cubicBezTo>
                    <a:pt x="10918952" y="722508"/>
                    <a:pt x="10927334" y="720095"/>
                    <a:pt x="10929874" y="715269"/>
                  </a:cubicBezTo>
                  <a:cubicBezTo>
                    <a:pt x="10935408" y="706538"/>
                    <a:pt x="10933795" y="695082"/>
                    <a:pt x="10926064" y="688218"/>
                  </a:cubicBezTo>
                  <a:cubicBezTo>
                    <a:pt x="10956163" y="681741"/>
                    <a:pt x="10916920" y="640974"/>
                    <a:pt x="10920603" y="684535"/>
                  </a:cubicBezTo>
                  <a:cubicBezTo>
                    <a:pt x="10901172" y="674502"/>
                    <a:pt x="10894060" y="680344"/>
                    <a:pt x="10894314" y="701807"/>
                  </a:cubicBezTo>
                  <a:cubicBezTo>
                    <a:pt x="10875082" y="691639"/>
                    <a:pt x="10851449" y="695363"/>
                    <a:pt x="10836275" y="710951"/>
                  </a:cubicBezTo>
                  <a:cubicBezTo>
                    <a:pt x="10833100" y="713491"/>
                    <a:pt x="10827893" y="712983"/>
                    <a:pt x="10824972" y="715650"/>
                  </a:cubicBezTo>
                  <a:cubicBezTo>
                    <a:pt x="10822050" y="718317"/>
                    <a:pt x="10824972" y="725937"/>
                    <a:pt x="10820908" y="730128"/>
                  </a:cubicBezTo>
                  <a:cubicBezTo>
                    <a:pt x="10815893" y="733923"/>
                    <a:pt x="10809903" y="736214"/>
                    <a:pt x="10803636" y="736732"/>
                  </a:cubicBezTo>
                  <a:cubicBezTo>
                    <a:pt x="10807827" y="707649"/>
                    <a:pt x="10778871" y="744098"/>
                    <a:pt x="10775315" y="745622"/>
                  </a:cubicBezTo>
                  <a:cubicBezTo>
                    <a:pt x="10764266" y="750575"/>
                    <a:pt x="10743057" y="745622"/>
                    <a:pt x="10730865" y="747781"/>
                  </a:cubicBezTo>
                  <a:cubicBezTo>
                    <a:pt x="10713212" y="751083"/>
                    <a:pt x="10715879" y="755655"/>
                    <a:pt x="10700639" y="741939"/>
                  </a:cubicBezTo>
                  <a:cubicBezTo>
                    <a:pt x="10719562" y="741939"/>
                    <a:pt x="10767441" y="728477"/>
                    <a:pt x="10775569" y="705236"/>
                  </a:cubicBezTo>
                  <a:cubicBezTo>
                    <a:pt x="10778744" y="696092"/>
                    <a:pt x="10765917" y="678312"/>
                    <a:pt x="10783951" y="680598"/>
                  </a:cubicBezTo>
                  <a:cubicBezTo>
                    <a:pt x="10782808" y="670438"/>
                    <a:pt x="10772267" y="664596"/>
                    <a:pt x="10769727" y="655198"/>
                  </a:cubicBezTo>
                  <a:cubicBezTo>
                    <a:pt x="10763123" y="631703"/>
                    <a:pt x="10777220" y="641101"/>
                    <a:pt x="10789539" y="631830"/>
                  </a:cubicBezTo>
                  <a:cubicBezTo>
                    <a:pt x="10777728" y="621797"/>
                    <a:pt x="10752328" y="617606"/>
                    <a:pt x="10736834" y="615955"/>
                  </a:cubicBezTo>
                  <a:cubicBezTo>
                    <a:pt x="10750296" y="611129"/>
                    <a:pt x="10758424" y="595127"/>
                    <a:pt x="10772266" y="591825"/>
                  </a:cubicBezTo>
                  <a:cubicBezTo>
                    <a:pt x="10786109" y="588522"/>
                    <a:pt x="10795126" y="599572"/>
                    <a:pt x="10803382" y="580141"/>
                  </a:cubicBezTo>
                  <a:cubicBezTo>
                    <a:pt x="10823321" y="591063"/>
                    <a:pt x="10840085" y="560583"/>
                    <a:pt x="10859515" y="562361"/>
                  </a:cubicBezTo>
                  <a:cubicBezTo>
                    <a:pt x="10872215" y="536961"/>
                    <a:pt x="10808715" y="550296"/>
                    <a:pt x="10798174" y="554233"/>
                  </a:cubicBezTo>
                  <a:cubicBezTo>
                    <a:pt x="10783950" y="559948"/>
                    <a:pt x="10767948" y="565155"/>
                    <a:pt x="10757280" y="558551"/>
                  </a:cubicBezTo>
                  <a:cubicBezTo>
                    <a:pt x="10742675" y="549407"/>
                    <a:pt x="10747628" y="545851"/>
                    <a:pt x="10728071" y="549280"/>
                  </a:cubicBezTo>
                  <a:cubicBezTo>
                    <a:pt x="10734802" y="541533"/>
                    <a:pt x="10794491" y="530357"/>
                    <a:pt x="10758297" y="507370"/>
                  </a:cubicBezTo>
                  <a:cubicBezTo>
                    <a:pt x="10767187" y="499750"/>
                    <a:pt x="10779378" y="506100"/>
                    <a:pt x="10787253" y="498734"/>
                  </a:cubicBezTo>
                  <a:cubicBezTo>
                    <a:pt x="10791382" y="493302"/>
                    <a:pt x="10792701" y="486239"/>
                    <a:pt x="10790809" y="479684"/>
                  </a:cubicBezTo>
                  <a:cubicBezTo>
                    <a:pt x="10785476" y="469778"/>
                    <a:pt x="10785094" y="478287"/>
                    <a:pt x="10778871" y="475493"/>
                  </a:cubicBezTo>
                  <a:cubicBezTo>
                    <a:pt x="10777855" y="475493"/>
                    <a:pt x="10768839" y="469016"/>
                    <a:pt x="10768203" y="469016"/>
                  </a:cubicBezTo>
                  <a:cubicBezTo>
                    <a:pt x="10761345" y="469016"/>
                    <a:pt x="10752836" y="476890"/>
                    <a:pt x="10746359" y="475493"/>
                  </a:cubicBezTo>
                  <a:cubicBezTo>
                    <a:pt x="10735438" y="473207"/>
                    <a:pt x="10736072" y="455300"/>
                    <a:pt x="10719563" y="461142"/>
                  </a:cubicBezTo>
                  <a:cubicBezTo>
                    <a:pt x="10721721" y="460380"/>
                    <a:pt x="10702926" y="447045"/>
                    <a:pt x="10702418" y="446283"/>
                  </a:cubicBezTo>
                  <a:cubicBezTo>
                    <a:pt x="10694925" y="436377"/>
                    <a:pt x="10698354" y="433583"/>
                    <a:pt x="10699116" y="423296"/>
                  </a:cubicBezTo>
                  <a:cubicBezTo>
                    <a:pt x="10699116" y="415422"/>
                    <a:pt x="10703180" y="416057"/>
                    <a:pt x="10700513" y="406532"/>
                  </a:cubicBezTo>
                  <a:cubicBezTo>
                    <a:pt x="10695495" y="396554"/>
                    <a:pt x="10689175" y="387286"/>
                    <a:pt x="10681717" y="378973"/>
                  </a:cubicBezTo>
                  <a:cubicBezTo>
                    <a:pt x="10678415" y="374019"/>
                    <a:pt x="10660635" y="340873"/>
                    <a:pt x="10652380" y="344937"/>
                  </a:cubicBezTo>
                  <a:cubicBezTo>
                    <a:pt x="10644125" y="349001"/>
                    <a:pt x="10650475" y="408437"/>
                    <a:pt x="10646919" y="419486"/>
                  </a:cubicBezTo>
                  <a:cubicBezTo>
                    <a:pt x="10637174" y="400721"/>
                    <a:pt x="10625513" y="383016"/>
                    <a:pt x="10612121" y="366654"/>
                  </a:cubicBezTo>
                  <a:cubicBezTo>
                    <a:pt x="10609285" y="385563"/>
                    <a:pt x="10612861" y="404878"/>
                    <a:pt x="10622281" y="421518"/>
                  </a:cubicBezTo>
                  <a:cubicBezTo>
                    <a:pt x="10616947" y="420375"/>
                    <a:pt x="10596881" y="425201"/>
                    <a:pt x="10586721" y="421518"/>
                  </a:cubicBezTo>
                  <a:cubicBezTo>
                    <a:pt x="10582149" y="448950"/>
                    <a:pt x="10590658" y="495305"/>
                    <a:pt x="10595357" y="520959"/>
                  </a:cubicBezTo>
                  <a:cubicBezTo>
                    <a:pt x="10578834" y="518859"/>
                    <a:pt x="10562058" y="521641"/>
                    <a:pt x="10547097" y="528960"/>
                  </a:cubicBezTo>
                  <a:cubicBezTo>
                    <a:pt x="10601834" y="580903"/>
                    <a:pt x="10517887" y="574680"/>
                    <a:pt x="10485756" y="579760"/>
                  </a:cubicBezTo>
                  <a:cubicBezTo>
                    <a:pt x="10474453" y="627385"/>
                    <a:pt x="10544811" y="612399"/>
                    <a:pt x="10570211" y="629417"/>
                  </a:cubicBezTo>
                  <a:cubicBezTo>
                    <a:pt x="10564877" y="633988"/>
                    <a:pt x="10559797" y="648213"/>
                    <a:pt x="10552431" y="653928"/>
                  </a:cubicBezTo>
                  <a:cubicBezTo>
                    <a:pt x="10559035" y="655832"/>
                    <a:pt x="10567417" y="662310"/>
                    <a:pt x="10571608" y="663706"/>
                  </a:cubicBezTo>
                  <a:cubicBezTo>
                    <a:pt x="10562745" y="665483"/>
                    <a:pt x="10554953" y="670712"/>
                    <a:pt x="10549949" y="678241"/>
                  </a:cubicBezTo>
                  <a:cubicBezTo>
                    <a:pt x="10544946" y="685769"/>
                    <a:pt x="10543143" y="694979"/>
                    <a:pt x="10544938" y="703838"/>
                  </a:cubicBezTo>
                  <a:cubicBezTo>
                    <a:pt x="10535772" y="700373"/>
                    <a:pt x="10527395" y="695105"/>
                    <a:pt x="10520300" y="688344"/>
                  </a:cubicBezTo>
                  <a:cubicBezTo>
                    <a:pt x="10514839" y="689741"/>
                    <a:pt x="10515347" y="697235"/>
                    <a:pt x="10510268" y="697742"/>
                  </a:cubicBezTo>
                  <a:cubicBezTo>
                    <a:pt x="10502394" y="666500"/>
                    <a:pt x="10461373" y="667516"/>
                    <a:pt x="10434830" y="654054"/>
                  </a:cubicBezTo>
                  <a:cubicBezTo>
                    <a:pt x="10436481" y="686439"/>
                    <a:pt x="10487535" y="694059"/>
                    <a:pt x="10444862" y="724158"/>
                  </a:cubicBezTo>
                  <a:cubicBezTo>
                    <a:pt x="10480549" y="753241"/>
                    <a:pt x="10511030" y="810010"/>
                    <a:pt x="10563988" y="800358"/>
                  </a:cubicBezTo>
                  <a:cubicBezTo>
                    <a:pt x="10568545" y="809626"/>
                    <a:pt x="10572409" y="819220"/>
                    <a:pt x="10575545" y="829060"/>
                  </a:cubicBezTo>
                  <a:cubicBezTo>
                    <a:pt x="10570822" y="829310"/>
                    <a:pt x="10566115" y="829819"/>
                    <a:pt x="10561448" y="830584"/>
                  </a:cubicBezTo>
                  <a:cubicBezTo>
                    <a:pt x="10566529" y="841125"/>
                    <a:pt x="10566147" y="858524"/>
                    <a:pt x="10575418" y="869446"/>
                  </a:cubicBezTo>
                  <a:cubicBezTo>
                    <a:pt x="10549256" y="863985"/>
                    <a:pt x="10503663" y="868176"/>
                    <a:pt x="10504425" y="831346"/>
                  </a:cubicBezTo>
                  <a:cubicBezTo>
                    <a:pt x="10482834" y="831981"/>
                    <a:pt x="10472929" y="811915"/>
                    <a:pt x="10460609" y="800866"/>
                  </a:cubicBezTo>
                  <a:cubicBezTo>
                    <a:pt x="10456672" y="828425"/>
                    <a:pt x="10428732" y="822837"/>
                    <a:pt x="10404603" y="821186"/>
                  </a:cubicBezTo>
                  <a:cubicBezTo>
                    <a:pt x="10410064" y="825758"/>
                    <a:pt x="10415525" y="836299"/>
                    <a:pt x="10423907" y="841760"/>
                  </a:cubicBezTo>
                  <a:cubicBezTo>
                    <a:pt x="10411207" y="870970"/>
                    <a:pt x="10436607" y="879860"/>
                    <a:pt x="10464293" y="876812"/>
                  </a:cubicBezTo>
                  <a:cubicBezTo>
                    <a:pt x="10467341" y="897641"/>
                    <a:pt x="10471659" y="915928"/>
                    <a:pt x="10464293" y="935867"/>
                  </a:cubicBezTo>
                  <a:cubicBezTo>
                    <a:pt x="10511410" y="939042"/>
                    <a:pt x="10519665" y="933708"/>
                    <a:pt x="10544811" y="976127"/>
                  </a:cubicBezTo>
                  <a:cubicBezTo>
                    <a:pt x="10509379" y="976127"/>
                    <a:pt x="10474834" y="995557"/>
                    <a:pt x="10439401" y="992255"/>
                  </a:cubicBezTo>
                  <a:cubicBezTo>
                    <a:pt x="10419717" y="990350"/>
                    <a:pt x="10393808" y="970030"/>
                    <a:pt x="10374123" y="966221"/>
                  </a:cubicBezTo>
                  <a:lnTo>
                    <a:pt x="10374123" y="966221"/>
                  </a:lnTo>
                  <a:cubicBezTo>
                    <a:pt x="10370313" y="966221"/>
                    <a:pt x="10368155" y="962665"/>
                    <a:pt x="10364091" y="962156"/>
                  </a:cubicBezTo>
                  <a:cubicBezTo>
                    <a:pt x="10363149" y="958676"/>
                    <a:pt x="10362638" y="955093"/>
                    <a:pt x="10362567" y="951488"/>
                  </a:cubicBezTo>
                  <a:cubicBezTo>
                    <a:pt x="10366916" y="947250"/>
                    <a:pt x="10371883" y="943696"/>
                    <a:pt x="10377298" y="940948"/>
                  </a:cubicBezTo>
                  <a:cubicBezTo>
                    <a:pt x="10365614" y="935868"/>
                    <a:pt x="10363074" y="920501"/>
                    <a:pt x="10351898" y="914405"/>
                  </a:cubicBezTo>
                  <a:cubicBezTo>
                    <a:pt x="10332086" y="903991"/>
                    <a:pt x="10335007" y="921771"/>
                    <a:pt x="10322434" y="937773"/>
                  </a:cubicBezTo>
                  <a:cubicBezTo>
                    <a:pt x="10315725" y="934876"/>
                    <a:pt x="10310588" y="929231"/>
                    <a:pt x="10308337" y="922279"/>
                  </a:cubicBezTo>
                  <a:cubicBezTo>
                    <a:pt x="10315957" y="914405"/>
                    <a:pt x="10323831" y="906657"/>
                    <a:pt x="10331959" y="899419"/>
                  </a:cubicBezTo>
                  <a:cubicBezTo>
                    <a:pt x="10327006" y="892053"/>
                    <a:pt x="10312147" y="895228"/>
                    <a:pt x="10309988" y="889005"/>
                  </a:cubicBezTo>
                  <a:cubicBezTo>
                    <a:pt x="10305797" y="877194"/>
                    <a:pt x="10321292" y="878591"/>
                    <a:pt x="10324594" y="873257"/>
                  </a:cubicBezTo>
                  <a:cubicBezTo>
                    <a:pt x="10327896" y="867923"/>
                    <a:pt x="10325737" y="864113"/>
                    <a:pt x="10327642" y="860557"/>
                  </a:cubicBezTo>
                  <a:cubicBezTo>
                    <a:pt x="10329546" y="857001"/>
                    <a:pt x="10327642" y="853318"/>
                    <a:pt x="10329420" y="849889"/>
                  </a:cubicBezTo>
                  <a:cubicBezTo>
                    <a:pt x="10331198" y="846460"/>
                    <a:pt x="10339580" y="844047"/>
                    <a:pt x="10342120" y="839221"/>
                  </a:cubicBezTo>
                  <a:cubicBezTo>
                    <a:pt x="10347685" y="830519"/>
                    <a:pt x="10346126" y="819067"/>
                    <a:pt x="10338437" y="812170"/>
                  </a:cubicBezTo>
                  <a:cubicBezTo>
                    <a:pt x="10368409" y="805566"/>
                    <a:pt x="10329166" y="764926"/>
                    <a:pt x="10332849" y="808360"/>
                  </a:cubicBezTo>
                  <a:cubicBezTo>
                    <a:pt x="10313418" y="798327"/>
                    <a:pt x="10306306" y="804169"/>
                    <a:pt x="10306560" y="825632"/>
                  </a:cubicBezTo>
                  <a:cubicBezTo>
                    <a:pt x="10287286" y="815583"/>
                    <a:pt x="10263705" y="819350"/>
                    <a:pt x="10248521" y="834903"/>
                  </a:cubicBezTo>
                  <a:cubicBezTo>
                    <a:pt x="10245473" y="837316"/>
                    <a:pt x="10240139" y="836935"/>
                    <a:pt x="10237345" y="839602"/>
                  </a:cubicBezTo>
                  <a:cubicBezTo>
                    <a:pt x="10234550" y="842269"/>
                    <a:pt x="10237345" y="849889"/>
                    <a:pt x="10233281" y="853953"/>
                  </a:cubicBezTo>
                  <a:cubicBezTo>
                    <a:pt x="10228284" y="857800"/>
                    <a:pt x="10222291" y="860136"/>
                    <a:pt x="10216009" y="860684"/>
                  </a:cubicBezTo>
                  <a:cubicBezTo>
                    <a:pt x="10220073" y="831601"/>
                    <a:pt x="10190609" y="868050"/>
                    <a:pt x="10187688" y="869574"/>
                  </a:cubicBezTo>
                  <a:cubicBezTo>
                    <a:pt x="10176512" y="874527"/>
                    <a:pt x="10155303" y="869574"/>
                    <a:pt x="10143238" y="871733"/>
                  </a:cubicBezTo>
                  <a:cubicBezTo>
                    <a:pt x="10125458" y="874908"/>
                    <a:pt x="10128125" y="879607"/>
                    <a:pt x="10112885" y="865891"/>
                  </a:cubicBezTo>
                  <a:cubicBezTo>
                    <a:pt x="10131935" y="865891"/>
                    <a:pt x="10179687" y="852429"/>
                    <a:pt x="10187815" y="829188"/>
                  </a:cubicBezTo>
                  <a:cubicBezTo>
                    <a:pt x="10191117" y="820044"/>
                    <a:pt x="10178163" y="802264"/>
                    <a:pt x="10196197" y="804550"/>
                  </a:cubicBezTo>
                  <a:cubicBezTo>
                    <a:pt x="10195054" y="794390"/>
                    <a:pt x="10184640" y="788548"/>
                    <a:pt x="10181973" y="779150"/>
                  </a:cubicBezTo>
                  <a:cubicBezTo>
                    <a:pt x="10175496" y="755655"/>
                    <a:pt x="10189466" y="764926"/>
                    <a:pt x="10201912" y="755782"/>
                  </a:cubicBezTo>
                  <a:cubicBezTo>
                    <a:pt x="10189974" y="745622"/>
                    <a:pt x="10164701" y="741558"/>
                    <a:pt x="10149080" y="739780"/>
                  </a:cubicBezTo>
                  <a:cubicBezTo>
                    <a:pt x="10162542" y="735081"/>
                    <a:pt x="10170671" y="719079"/>
                    <a:pt x="10184513" y="715777"/>
                  </a:cubicBezTo>
                  <a:cubicBezTo>
                    <a:pt x="10198356" y="712474"/>
                    <a:pt x="10207373" y="723524"/>
                    <a:pt x="10215628" y="703966"/>
                  </a:cubicBezTo>
                  <a:cubicBezTo>
                    <a:pt x="10235694" y="714888"/>
                    <a:pt x="10252331" y="684408"/>
                    <a:pt x="10271889" y="686313"/>
                  </a:cubicBezTo>
                  <a:cubicBezTo>
                    <a:pt x="10284589" y="660913"/>
                    <a:pt x="10221089" y="673613"/>
                    <a:pt x="10210421" y="678185"/>
                  </a:cubicBezTo>
                  <a:cubicBezTo>
                    <a:pt x="10196324" y="683900"/>
                    <a:pt x="10180195" y="688980"/>
                    <a:pt x="10169654" y="682503"/>
                  </a:cubicBezTo>
                  <a:cubicBezTo>
                    <a:pt x="10154922" y="673359"/>
                    <a:pt x="10160001" y="669803"/>
                    <a:pt x="10140317" y="673105"/>
                  </a:cubicBezTo>
                  <a:cubicBezTo>
                    <a:pt x="10147048" y="665485"/>
                    <a:pt x="10206737" y="654182"/>
                    <a:pt x="10170543" y="631195"/>
                  </a:cubicBezTo>
                  <a:cubicBezTo>
                    <a:pt x="10179560" y="623702"/>
                    <a:pt x="10191624" y="630052"/>
                    <a:pt x="10199499" y="622686"/>
                  </a:cubicBezTo>
                  <a:cubicBezTo>
                    <a:pt x="10203732" y="617254"/>
                    <a:pt x="10205102" y="610122"/>
                    <a:pt x="10203182" y="603509"/>
                  </a:cubicBezTo>
                  <a:cubicBezTo>
                    <a:pt x="10197721" y="593730"/>
                    <a:pt x="10197339" y="602238"/>
                    <a:pt x="10191117" y="599318"/>
                  </a:cubicBezTo>
                  <a:cubicBezTo>
                    <a:pt x="10190100" y="599318"/>
                    <a:pt x="10181084" y="592841"/>
                    <a:pt x="10180448" y="592841"/>
                  </a:cubicBezTo>
                  <a:cubicBezTo>
                    <a:pt x="10173591" y="592841"/>
                    <a:pt x="10165081" y="600715"/>
                    <a:pt x="10158605" y="599444"/>
                  </a:cubicBezTo>
                  <a:cubicBezTo>
                    <a:pt x="10147683" y="597159"/>
                    <a:pt x="10148318" y="579252"/>
                    <a:pt x="10131935" y="585093"/>
                  </a:cubicBezTo>
                  <a:cubicBezTo>
                    <a:pt x="10134094" y="584331"/>
                    <a:pt x="10115171" y="570869"/>
                    <a:pt x="10114663" y="570234"/>
                  </a:cubicBezTo>
                  <a:cubicBezTo>
                    <a:pt x="10107170" y="560201"/>
                    <a:pt x="10110599" y="557534"/>
                    <a:pt x="10111361" y="547120"/>
                  </a:cubicBezTo>
                  <a:cubicBezTo>
                    <a:pt x="10111996" y="539246"/>
                    <a:pt x="10115425" y="540008"/>
                    <a:pt x="10112758" y="530356"/>
                  </a:cubicBezTo>
                  <a:cubicBezTo>
                    <a:pt x="10107814" y="520404"/>
                    <a:pt x="10101533" y="511175"/>
                    <a:pt x="10094089" y="502924"/>
                  </a:cubicBezTo>
                  <a:cubicBezTo>
                    <a:pt x="10090787" y="497971"/>
                    <a:pt x="10073008" y="464824"/>
                    <a:pt x="10064625" y="468888"/>
                  </a:cubicBezTo>
                  <a:cubicBezTo>
                    <a:pt x="10056243" y="472953"/>
                    <a:pt x="10062720" y="532388"/>
                    <a:pt x="10059164" y="543310"/>
                  </a:cubicBezTo>
                  <a:cubicBezTo>
                    <a:pt x="10049386" y="524634"/>
                    <a:pt x="10037772" y="506979"/>
                    <a:pt x="10024493" y="490605"/>
                  </a:cubicBezTo>
                  <a:cubicBezTo>
                    <a:pt x="10021549" y="509501"/>
                    <a:pt x="10025085" y="528838"/>
                    <a:pt x="10034526" y="545469"/>
                  </a:cubicBezTo>
                  <a:cubicBezTo>
                    <a:pt x="10029192" y="544326"/>
                    <a:pt x="10009126" y="549025"/>
                    <a:pt x="9999093" y="545469"/>
                  </a:cubicBezTo>
                  <a:cubicBezTo>
                    <a:pt x="9994522" y="572901"/>
                    <a:pt x="10002903" y="619129"/>
                    <a:pt x="10007602" y="644910"/>
                  </a:cubicBezTo>
                  <a:cubicBezTo>
                    <a:pt x="9991078" y="642758"/>
                    <a:pt x="9974287" y="645541"/>
                    <a:pt x="9959342" y="652911"/>
                  </a:cubicBezTo>
                  <a:cubicBezTo>
                    <a:pt x="10014079" y="704854"/>
                    <a:pt x="9930260" y="698631"/>
                    <a:pt x="9898001" y="703711"/>
                  </a:cubicBezTo>
                  <a:cubicBezTo>
                    <a:pt x="9886698" y="751209"/>
                    <a:pt x="9957056" y="736350"/>
                    <a:pt x="9982456" y="753368"/>
                  </a:cubicBezTo>
                  <a:cubicBezTo>
                    <a:pt x="9977123" y="757813"/>
                    <a:pt x="9972042" y="772164"/>
                    <a:pt x="9964676" y="777752"/>
                  </a:cubicBezTo>
                  <a:cubicBezTo>
                    <a:pt x="9971280" y="779784"/>
                    <a:pt x="9979662" y="786261"/>
                    <a:pt x="9983853" y="787658"/>
                  </a:cubicBezTo>
                  <a:cubicBezTo>
                    <a:pt x="9974996" y="789432"/>
                    <a:pt x="9967213" y="794667"/>
                    <a:pt x="9962231" y="802201"/>
                  </a:cubicBezTo>
                  <a:cubicBezTo>
                    <a:pt x="9957248" y="809735"/>
                    <a:pt x="9955476" y="818945"/>
                    <a:pt x="9957310" y="827790"/>
                  </a:cubicBezTo>
                  <a:cubicBezTo>
                    <a:pt x="9948138" y="824337"/>
                    <a:pt x="9939758" y="819067"/>
                    <a:pt x="9932672" y="812296"/>
                  </a:cubicBezTo>
                  <a:cubicBezTo>
                    <a:pt x="9927211" y="813566"/>
                    <a:pt x="9927592" y="821186"/>
                    <a:pt x="9922512" y="821694"/>
                  </a:cubicBezTo>
                  <a:cubicBezTo>
                    <a:pt x="9914765" y="790452"/>
                    <a:pt x="9873617" y="791468"/>
                    <a:pt x="9847201" y="778006"/>
                  </a:cubicBezTo>
                  <a:cubicBezTo>
                    <a:pt x="9848852" y="810264"/>
                    <a:pt x="9899779" y="818011"/>
                    <a:pt x="9857108" y="847983"/>
                  </a:cubicBezTo>
                  <a:cubicBezTo>
                    <a:pt x="9892794" y="877066"/>
                    <a:pt x="9923275" y="933835"/>
                    <a:pt x="9976234" y="924183"/>
                  </a:cubicBezTo>
                  <a:cubicBezTo>
                    <a:pt x="9980867" y="933417"/>
                    <a:pt x="9984732" y="943017"/>
                    <a:pt x="9987790" y="952885"/>
                  </a:cubicBezTo>
                  <a:cubicBezTo>
                    <a:pt x="9983063" y="953079"/>
                    <a:pt x="9978353" y="953588"/>
                    <a:pt x="9973693" y="954409"/>
                  </a:cubicBezTo>
                  <a:cubicBezTo>
                    <a:pt x="9978774" y="964950"/>
                    <a:pt x="9978392" y="982349"/>
                    <a:pt x="9987663" y="993144"/>
                  </a:cubicBezTo>
                  <a:cubicBezTo>
                    <a:pt x="9961501" y="987683"/>
                    <a:pt x="9915908" y="991874"/>
                    <a:pt x="9916797" y="955044"/>
                  </a:cubicBezTo>
                  <a:cubicBezTo>
                    <a:pt x="9895080" y="955044"/>
                    <a:pt x="9885301" y="935613"/>
                    <a:pt x="9872855" y="924564"/>
                  </a:cubicBezTo>
                  <a:cubicBezTo>
                    <a:pt x="9869045" y="952123"/>
                    <a:pt x="9841105" y="946408"/>
                    <a:pt x="9816848" y="944884"/>
                  </a:cubicBezTo>
                  <a:cubicBezTo>
                    <a:pt x="9822436" y="949329"/>
                    <a:pt x="9827770" y="959870"/>
                    <a:pt x="9836152" y="965458"/>
                  </a:cubicBezTo>
                  <a:cubicBezTo>
                    <a:pt x="9823452" y="994668"/>
                    <a:pt x="9848852" y="1003558"/>
                    <a:pt x="9876538" y="1000510"/>
                  </a:cubicBezTo>
                  <a:cubicBezTo>
                    <a:pt x="9879586" y="1021338"/>
                    <a:pt x="9883904" y="1039626"/>
                    <a:pt x="9876538" y="1059565"/>
                  </a:cubicBezTo>
                  <a:cubicBezTo>
                    <a:pt x="9923655" y="1062740"/>
                    <a:pt x="9931910" y="1057406"/>
                    <a:pt x="9957056" y="1099697"/>
                  </a:cubicBezTo>
                  <a:cubicBezTo>
                    <a:pt x="9921624" y="1099697"/>
                    <a:pt x="9887206" y="1119255"/>
                    <a:pt x="9851647" y="1115826"/>
                  </a:cubicBezTo>
                  <a:cubicBezTo>
                    <a:pt x="9820786" y="1112905"/>
                    <a:pt x="9774558" y="1065026"/>
                    <a:pt x="9761096" y="1105793"/>
                  </a:cubicBezTo>
                  <a:cubicBezTo>
                    <a:pt x="9783193" y="1113032"/>
                    <a:pt x="9794497" y="1129034"/>
                    <a:pt x="9786496" y="1150497"/>
                  </a:cubicBezTo>
                  <a:cubicBezTo>
                    <a:pt x="9793862" y="1150497"/>
                    <a:pt x="9802878" y="1152656"/>
                    <a:pt x="9810244" y="1152021"/>
                  </a:cubicBezTo>
                  <a:cubicBezTo>
                    <a:pt x="9812150" y="1188089"/>
                    <a:pt x="9841487" y="1178056"/>
                    <a:pt x="9861806" y="1155196"/>
                  </a:cubicBezTo>
                  <a:cubicBezTo>
                    <a:pt x="9865489" y="1162308"/>
                    <a:pt x="9883015" y="1173865"/>
                    <a:pt x="9887206" y="1182247"/>
                  </a:cubicBezTo>
                  <a:cubicBezTo>
                    <a:pt x="9905240" y="1163324"/>
                    <a:pt x="9930260" y="1164721"/>
                    <a:pt x="9952485" y="1177421"/>
                  </a:cubicBezTo>
                  <a:cubicBezTo>
                    <a:pt x="9943467" y="1228221"/>
                    <a:pt x="9742427" y="1187200"/>
                    <a:pt x="9701533" y="1177421"/>
                  </a:cubicBezTo>
                  <a:cubicBezTo>
                    <a:pt x="9677784" y="1222760"/>
                    <a:pt x="9817611" y="1233301"/>
                    <a:pt x="9827771" y="1272417"/>
                  </a:cubicBezTo>
                  <a:cubicBezTo>
                    <a:pt x="9831835" y="1267972"/>
                    <a:pt x="9848217" y="1262257"/>
                    <a:pt x="9852154" y="1258193"/>
                  </a:cubicBezTo>
                  <a:cubicBezTo>
                    <a:pt x="9869808" y="1282577"/>
                    <a:pt x="9901430" y="1267845"/>
                    <a:pt x="9927085" y="1272417"/>
                  </a:cubicBezTo>
                  <a:cubicBezTo>
                    <a:pt x="9922513" y="1359158"/>
                    <a:pt x="9695310" y="1224792"/>
                    <a:pt x="9670544" y="1269242"/>
                  </a:cubicBezTo>
                  <a:cubicBezTo>
                    <a:pt x="9676387" y="1271147"/>
                    <a:pt x="9690611" y="1286133"/>
                    <a:pt x="9696579" y="1288038"/>
                  </a:cubicBezTo>
                  <a:cubicBezTo>
                    <a:pt x="9692642" y="1293118"/>
                    <a:pt x="9689086" y="1299341"/>
                    <a:pt x="9685276" y="1303659"/>
                  </a:cubicBezTo>
                  <a:cubicBezTo>
                    <a:pt x="9693062" y="1307063"/>
                    <a:pt x="9701422" y="1308959"/>
                    <a:pt x="9709914" y="1309247"/>
                  </a:cubicBezTo>
                  <a:cubicBezTo>
                    <a:pt x="9726933" y="1341124"/>
                    <a:pt x="9765540" y="1299214"/>
                    <a:pt x="9772144" y="1348109"/>
                  </a:cubicBezTo>
                  <a:cubicBezTo>
                    <a:pt x="9791194" y="1340870"/>
                    <a:pt x="9883397" y="1335409"/>
                    <a:pt x="9891651" y="1359920"/>
                  </a:cubicBezTo>
                  <a:cubicBezTo>
                    <a:pt x="9906002" y="1401322"/>
                    <a:pt x="9804529" y="1385320"/>
                    <a:pt x="9785860" y="1375922"/>
                  </a:cubicBezTo>
                  <a:cubicBezTo>
                    <a:pt x="9792210" y="1381637"/>
                    <a:pt x="9796147" y="1393321"/>
                    <a:pt x="9802370" y="1399671"/>
                  </a:cubicBezTo>
                  <a:cubicBezTo>
                    <a:pt x="9798179" y="1402338"/>
                    <a:pt x="9790813" y="1411101"/>
                    <a:pt x="9787002" y="1413387"/>
                  </a:cubicBezTo>
                  <a:cubicBezTo>
                    <a:pt x="9819642" y="1449074"/>
                    <a:pt x="9757538" y="1441835"/>
                    <a:pt x="9736202" y="1435866"/>
                  </a:cubicBezTo>
                  <a:cubicBezTo>
                    <a:pt x="9702039" y="1426468"/>
                    <a:pt x="9672702" y="1400306"/>
                    <a:pt x="9640063" y="1394972"/>
                  </a:cubicBezTo>
                  <a:cubicBezTo>
                    <a:pt x="9633958" y="1403775"/>
                    <a:pt x="9630679" y="1414230"/>
                    <a:pt x="9630666" y="1424944"/>
                  </a:cubicBezTo>
                  <a:cubicBezTo>
                    <a:pt x="9668766" y="1424944"/>
                    <a:pt x="9660764" y="1460631"/>
                    <a:pt x="9661272" y="1489460"/>
                  </a:cubicBezTo>
                  <a:cubicBezTo>
                    <a:pt x="9672321" y="1486665"/>
                    <a:pt x="9689212" y="1493777"/>
                    <a:pt x="9700388" y="1490983"/>
                  </a:cubicBezTo>
                  <a:cubicBezTo>
                    <a:pt x="9697721" y="1502413"/>
                    <a:pt x="9704580" y="1518796"/>
                    <a:pt x="9701785" y="1530099"/>
                  </a:cubicBezTo>
                  <a:cubicBezTo>
                    <a:pt x="9709325" y="1533997"/>
                    <a:pt x="9717135" y="1537350"/>
                    <a:pt x="9725154" y="1540132"/>
                  </a:cubicBezTo>
                  <a:cubicBezTo>
                    <a:pt x="9730742" y="1518288"/>
                    <a:pt x="9745727" y="1508636"/>
                    <a:pt x="9766810" y="1521463"/>
                  </a:cubicBezTo>
                  <a:cubicBezTo>
                    <a:pt x="9770776" y="1516374"/>
                    <a:pt x="9774464" y="1511075"/>
                    <a:pt x="9777859" y="1505588"/>
                  </a:cubicBezTo>
                  <a:cubicBezTo>
                    <a:pt x="9798941" y="1516764"/>
                    <a:pt x="9800338" y="1515240"/>
                    <a:pt x="9821420" y="1505588"/>
                  </a:cubicBezTo>
                  <a:cubicBezTo>
                    <a:pt x="9821420" y="1508636"/>
                    <a:pt x="9822563" y="1511557"/>
                    <a:pt x="9823071" y="1514479"/>
                  </a:cubicBezTo>
                  <a:cubicBezTo>
                    <a:pt x="9938641" y="1519305"/>
                    <a:pt x="9857869" y="1584710"/>
                    <a:pt x="9791956" y="1590679"/>
                  </a:cubicBezTo>
                  <a:cubicBezTo>
                    <a:pt x="9735187" y="1596139"/>
                    <a:pt x="9692007" y="1569469"/>
                    <a:pt x="9646413" y="1551308"/>
                  </a:cubicBezTo>
                  <a:lnTo>
                    <a:pt x="9646413" y="1550419"/>
                  </a:lnTo>
                  <a:cubicBezTo>
                    <a:pt x="9664447" y="1538989"/>
                    <a:pt x="9646413" y="1527051"/>
                    <a:pt x="9633713" y="1534417"/>
                  </a:cubicBezTo>
                  <a:cubicBezTo>
                    <a:pt x="9633079" y="1534417"/>
                    <a:pt x="9633713" y="1541656"/>
                    <a:pt x="9632317" y="1543307"/>
                  </a:cubicBezTo>
                  <a:lnTo>
                    <a:pt x="9629904" y="1545086"/>
                  </a:lnTo>
                  <a:cubicBezTo>
                    <a:pt x="9615705" y="1540134"/>
                    <a:pt x="9600943" y="1536978"/>
                    <a:pt x="9585961" y="1535688"/>
                  </a:cubicBezTo>
                  <a:cubicBezTo>
                    <a:pt x="9589239" y="1546976"/>
                    <a:pt x="9595831" y="1557019"/>
                    <a:pt x="9604884" y="1564517"/>
                  </a:cubicBezTo>
                  <a:lnTo>
                    <a:pt x="9595994" y="1572771"/>
                  </a:lnTo>
                  <a:cubicBezTo>
                    <a:pt x="9587866" y="1580773"/>
                    <a:pt x="9492997" y="1642494"/>
                    <a:pt x="9499220" y="1598171"/>
                  </a:cubicBezTo>
                  <a:cubicBezTo>
                    <a:pt x="9515476" y="1609220"/>
                    <a:pt x="9541892" y="1573661"/>
                    <a:pt x="9544686" y="1560071"/>
                  </a:cubicBezTo>
                  <a:cubicBezTo>
                    <a:pt x="9555608" y="1558293"/>
                    <a:pt x="9595486" y="1543815"/>
                    <a:pt x="9568055" y="1532131"/>
                  </a:cubicBezTo>
                  <a:cubicBezTo>
                    <a:pt x="9575167" y="1528829"/>
                    <a:pt x="9597137" y="1525781"/>
                    <a:pt x="9598916" y="1516002"/>
                  </a:cubicBezTo>
                  <a:cubicBezTo>
                    <a:pt x="9601201" y="1503302"/>
                    <a:pt x="9586216" y="1502413"/>
                    <a:pt x="9579104" y="1494920"/>
                  </a:cubicBezTo>
                  <a:cubicBezTo>
                    <a:pt x="9582533" y="1492126"/>
                    <a:pt x="9584819" y="1485649"/>
                    <a:pt x="9588121" y="1482982"/>
                  </a:cubicBezTo>
                  <a:cubicBezTo>
                    <a:pt x="9584311" y="1482982"/>
                    <a:pt x="9582152" y="1479426"/>
                    <a:pt x="9578088" y="1478918"/>
                  </a:cubicBezTo>
                  <a:cubicBezTo>
                    <a:pt x="9577147" y="1475438"/>
                    <a:pt x="9576635" y="1471855"/>
                    <a:pt x="9576564" y="1468250"/>
                  </a:cubicBezTo>
                  <a:cubicBezTo>
                    <a:pt x="9580880" y="1463973"/>
                    <a:pt x="9585854" y="1460414"/>
                    <a:pt x="9591296" y="1457710"/>
                  </a:cubicBezTo>
                  <a:cubicBezTo>
                    <a:pt x="9579612" y="1452630"/>
                    <a:pt x="9577072" y="1437263"/>
                    <a:pt x="9565261" y="1431167"/>
                  </a:cubicBezTo>
                  <a:cubicBezTo>
                    <a:pt x="9545576" y="1420752"/>
                    <a:pt x="9548370" y="1438532"/>
                    <a:pt x="9535797" y="1454535"/>
                  </a:cubicBezTo>
                  <a:cubicBezTo>
                    <a:pt x="9529088" y="1451638"/>
                    <a:pt x="9523951" y="1445992"/>
                    <a:pt x="9521700" y="1439040"/>
                  </a:cubicBezTo>
                  <a:cubicBezTo>
                    <a:pt x="9529320" y="1431167"/>
                    <a:pt x="9537194" y="1423419"/>
                    <a:pt x="9545449" y="1416181"/>
                  </a:cubicBezTo>
                  <a:cubicBezTo>
                    <a:pt x="9540369" y="1408815"/>
                    <a:pt x="9525510" y="1411990"/>
                    <a:pt x="9523351" y="1405767"/>
                  </a:cubicBezTo>
                  <a:cubicBezTo>
                    <a:pt x="9519160" y="1393956"/>
                    <a:pt x="9534781" y="1395352"/>
                    <a:pt x="9537956" y="1390019"/>
                  </a:cubicBezTo>
                  <a:cubicBezTo>
                    <a:pt x="9541131" y="1384685"/>
                    <a:pt x="9539100" y="1380875"/>
                    <a:pt x="9541004" y="1377319"/>
                  </a:cubicBezTo>
                  <a:cubicBezTo>
                    <a:pt x="9542909" y="1373763"/>
                    <a:pt x="9541004" y="1369953"/>
                    <a:pt x="9542783" y="1366651"/>
                  </a:cubicBezTo>
                  <a:cubicBezTo>
                    <a:pt x="9544561" y="1363349"/>
                    <a:pt x="9552942" y="1360809"/>
                    <a:pt x="9555483" y="1355983"/>
                  </a:cubicBezTo>
                  <a:cubicBezTo>
                    <a:pt x="9561103" y="1347293"/>
                    <a:pt x="9559539" y="1335802"/>
                    <a:pt x="9551800" y="1328932"/>
                  </a:cubicBezTo>
                  <a:cubicBezTo>
                    <a:pt x="9581772" y="1322328"/>
                    <a:pt x="9542529" y="1281688"/>
                    <a:pt x="9546212" y="1325122"/>
                  </a:cubicBezTo>
                  <a:cubicBezTo>
                    <a:pt x="9526780" y="1315089"/>
                    <a:pt x="9519668" y="1320931"/>
                    <a:pt x="9519923" y="1342394"/>
                  </a:cubicBezTo>
                  <a:cubicBezTo>
                    <a:pt x="9500649" y="1332345"/>
                    <a:pt x="9477068" y="1336112"/>
                    <a:pt x="9461884" y="1351665"/>
                  </a:cubicBezTo>
                  <a:cubicBezTo>
                    <a:pt x="9458836" y="1354078"/>
                    <a:pt x="9453502" y="1353697"/>
                    <a:pt x="9450708" y="1356364"/>
                  </a:cubicBezTo>
                  <a:cubicBezTo>
                    <a:pt x="9447913" y="1359031"/>
                    <a:pt x="9450708" y="1366651"/>
                    <a:pt x="9446643" y="1370715"/>
                  </a:cubicBezTo>
                  <a:cubicBezTo>
                    <a:pt x="9441647" y="1374561"/>
                    <a:pt x="9435653" y="1376897"/>
                    <a:pt x="9429372" y="1377446"/>
                  </a:cubicBezTo>
                  <a:cubicBezTo>
                    <a:pt x="9433436" y="1348363"/>
                    <a:pt x="9403972" y="1384812"/>
                    <a:pt x="9401051" y="1386336"/>
                  </a:cubicBezTo>
                  <a:cubicBezTo>
                    <a:pt x="9389875" y="1391289"/>
                    <a:pt x="9368666" y="1386336"/>
                    <a:pt x="9356601" y="1388368"/>
                  </a:cubicBezTo>
                  <a:cubicBezTo>
                    <a:pt x="9338821" y="1391670"/>
                    <a:pt x="9341488" y="1396369"/>
                    <a:pt x="9326248" y="1382653"/>
                  </a:cubicBezTo>
                  <a:cubicBezTo>
                    <a:pt x="9345298" y="1382653"/>
                    <a:pt x="9393050" y="1369191"/>
                    <a:pt x="9401304" y="1345823"/>
                  </a:cubicBezTo>
                  <a:cubicBezTo>
                    <a:pt x="9404479" y="1336806"/>
                    <a:pt x="9391525" y="1319026"/>
                    <a:pt x="9409560" y="1321312"/>
                  </a:cubicBezTo>
                  <a:cubicBezTo>
                    <a:pt x="9408416" y="1311152"/>
                    <a:pt x="9398003" y="1305183"/>
                    <a:pt x="9395336" y="1295912"/>
                  </a:cubicBezTo>
                  <a:cubicBezTo>
                    <a:pt x="9388859" y="1272290"/>
                    <a:pt x="9402829" y="1281688"/>
                    <a:pt x="9415275" y="1272544"/>
                  </a:cubicBezTo>
                  <a:cubicBezTo>
                    <a:pt x="9403464" y="1262384"/>
                    <a:pt x="9378064" y="1258193"/>
                    <a:pt x="9362443" y="1256542"/>
                  </a:cubicBezTo>
                  <a:cubicBezTo>
                    <a:pt x="9375905" y="1251843"/>
                    <a:pt x="9384033" y="1235841"/>
                    <a:pt x="9397876" y="1232412"/>
                  </a:cubicBezTo>
                  <a:cubicBezTo>
                    <a:pt x="9411718" y="1228984"/>
                    <a:pt x="9420736" y="1240286"/>
                    <a:pt x="9428991" y="1220728"/>
                  </a:cubicBezTo>
                  <a:cubicBezTo>
                    <a:pt x="9449057" y="1231650"/>
                    <a:pt x="9465694" y="1201170"/>
                    <a:pt x="9485252" y="1202948"/>
                  </a:cubicBezTo>
                  <a:cubicBezTo>
                    <a:pt x="9497952" y="1177548"/>
                    <a:pt x="9434452" y="1190883"/>
                    <a:pt x="9423784" y="1194947"/>
                  </a:cubicBezTo>
                  <a:cubicBezTo>
                    <a:pt x="9409687" y="1200662"/>
                    <a:pt x="9393558" y="1205742"/>
                    <a:pt x="9383016" y="1199265"/>
                  </a:cubicBezTo>
                  <a:cubicBezTo>
                    <a:pt x="9368285" y="1190121"/>
                    <a:pt x="9373364" y="1186565"/>
                    <a:pt x="9353806" y="1189867"/>
                  </a:cubicBezTo>
                  <a:cubicBezTo>
                    <a:pt x="9360538" y="1182247"/>
                    <a:pt x="9420100" y="1170944"/>
                    <a:pt x="9383905" y="1147957"/>
                  </a:cubicBezTo>
                  <a:cubicBezTo>
                    <a:pt x="9392923" y="1140464"/>
                    <a:pt x="9405114" y="1146814"/>
                    <a:pt x="9412988" y="1139448"/>
                  </a:cubicBezTo>
                  <a:cubicBezTo>
                    <a:pt x="9417120" y="1133969"/>
                    <a:pt x="9418437" y="1126867"/>
                    <a:pt x="9416544" y="1120271"/>
                  </a:cubicBezTo>
                  <a:cubicBezTo>
                    <a:pt x="9411211" y="1110492"/>
                    <a:pt x="9410702" y="1119001"/>
                    <a:pt x="9403844" y="1116080"/>
                  </a:cubicBezTo>
                  <a:cubicBezTo>
                    <a:pt x="9402955" y="1116080"/>
                    <a:pt x="9393812" y="1109603"/>
                    <a:pt x="9393176" y="1109603"/>
                  </a:cubicBezTo>
                  <a:cubicBezTo>
                    <a:pt x="9386318" y="1109603"/>
                    <a:pt x="9377809" y="1117477"/>
                    <a:pt x="9371333" y="1116207"/>
                  </a:cubicBezTo>
                  <a:cubicBezTo>
                    <a:pt x="9360411" y="1113921"/>
                    <a:pt x="9361046" y="1095887"/>
                    <a:pt x="9344663" y="1101856"/>
                  </a:cubicBezTo>
                  <a:cubicBezTo>
                    <a:pt x="9346822" y="1101094"/>
                    <a:pt x="9327899" y="1087632"/>
                    <a:pt x="9327391" y="1086996"/>
                  </a:cubicBezTo>
                  <a:cubicBezTo>
                    <a:pt x="9319898" y="1076963"/>
                    <a:pt x="9323327" y="1074296"/>
                    <a:pt x="9324089" y="1063882"/>
                  </a:cubicBezTo>
                  <a:cubicBezTo>
                    <a:pt x="9324089" y="1056008"/>
                    <a:pt x="9328153" y="1056770"/>
                    <a:pt x="9325613" y="1047118"/>
                  </a:cubicBezTo>
                  <a:cubicBezTo>
                    <a:pt x="9320577" y="1037190"/>
                    <a:pt x="9314258" y="1027967"/>
                    <a:pt x="9306817" y="1019686"/>
                  </a:cubicBezTo>
                  <a:cubicBezTo>
                    <a:pt x="9303515" y="1014733"/>
                    <a:pt x="9285735" y="981586"/>
                    <a:pt x="9277353" y="985650"/>
                  </a:cubicBezTo>
                  <a:cubicBezTo>
                    <a:pt x="9268971" y="989715"/>
                    <a:pt x="9275448" y="1049150"/>
                    <a:pt x="9271892" y="1060072"/>
                  </a:cubicBezTo>
                  <a:cubicBezTo>
                    <a:pt x="9262145" y="1041378"/>
                    <a:pt x="9250528" y="1023720"/>
                    <a:pt x="9237221" y="1007367"/>
                  </a:cubicBezTo>
                  <a:cubicBezTo>
                    <a:pt x="9234287" y="1026263"/>
                    <a:pt x="9237822" y="1045597"/>
                    <a:pt x="9247254" y="1062231"/>
                  </a:cubicBezTo>
                  <a:cubicBezTo>
                    <a:pt x="9241920" y="1061088"/>
                    <a:pt x="9221854" y="1065787"/>
                    <a:pt x="9211821" y="1062231"/>
                  </a:cubicBezTo>
                  <a:cubicBezTo>
                    <a:pt x="9207250" y="1089663"/>
                    <a:pt x="9215631" y="1136018"/>
                    <a:pt x="9220330" y="1161799"/>
                  </a:cubicBezTo>
                  <a:cubicBezTo>
                    <a:pt x="9203847" y="1159649"/>
                    <a:pt x="9187098" y="1162434"/>
                    <a:pt x="9172197" y="1169800"/>
                  </a:cubicBezTo>
                  <a:cubicBezTo>
                    <a:pt x="9201661" y="1197740"/>
                    <a:pt x="9190740" y="1208916"/>
                    <a:pt x="9169530" y="1213869"/>
                  </a:cubicBezTo>
                  <a:cubicBezTo>
                    <a:pt x="9168889" y="1208065"/>
                    <a:pt x="9166792" y="1202518"/>
                    <a:pt x="9163434" y="1197740"/>
                  </a:cubicBezTo>
                  <a:cubicBezTo>
                    <a:pt x="9181595" y="1186311"/>
                    <a:pt x="9163434" y="1174373"/>
                    <a:pt x="9150734" y="1181738"/>
                  </a:cubicBezTo>
                  <a:cubicBezTo>
                    <a:pt x="9149972" y="1181738"/>
                    <a:pt x="9150734" y="1188977"/>
                    <a:pt x="9149338" y="1190629"/>
                  </a:cubicBezTo>
                  <a:cubicBezTo>
                    <a:pt x="9144893" y="1194819"/>
                    <a:pt x="9138796" y="1197232"/>
                    <a:pt x="9134225" y="1201043"/>
                  </a:cubicBezTo>
                  <a:cubicBezTo>
                    <a:pt x="9126858" y="1207139"/>
                    <a:pt x="9120255" y="1213743"/>
                    <a:pt x="9113523" y="1219712"/>
                  </a:cubicBezTo>
                  <a:lnTo>
                    <a:pt x="9110856" y="1219712"/>
                  </a:lnTo>
                  <a:cubicBezTo>
                    <a:pt x="9110856" y="1220474"/>
                    <a:pt x="9110856" y="1221108"/>
                    <a:pt x="9110856" y="1221871"/>
                  </a:cubicBezTo>
                  <a:cubicBezTo>
                    <a:pt x="9093965" y="1234571"/>
                    <a:pt x="9010526" y="1286895"/>
                    <a:pt x="9016495" y="1244731"/>
                  </a:cubicBezTo>
                  <a:cubicBezTo>
                    <a:pt x="9032752" y="1255780"/>
                    <a:pt x="9059167" y="1220220"/>
                    <a:pt x="9061961" y="1206631"/>
                  </a:cubicBezTo>
                  <a:cubicBezTo>
                    <a:pt x="9072883" y="1204852"/>
                    <a:pt x="9112761" y="1190375"/>
                    <a:pt x="9085330" y="1178690"/>
                  </a:cubicBezTo>
                  <a:cubicBezTo>
                    <a:pt x="9092442" y="1175388"/>
                    <a:pt x="9114286" y="1172340"/>
                    <a:pt x="9116191" y="1162562"/>
                  </a:cubicBezTo>
                  <a:cubicBezTo>
                    <a:pt x="9118477" y="1149862"/>
                    <a:pt x="9102856" y="1148973"/>
                    <a:pt x="9096379" y="1141480"/>
                  </a:cubicBezTo>
                  <a:cubicBezTo>
                    <a:pt x="9099808" y="1138686"/>
                    <a:pt x="9102094" y="1132208"/>
                    <a:pt x="9105396" y="1129542"/>
                  </a:cubicBezTo>
                  <a:cubicBezTo>
                    <a:pt x="9101586" y="1129542"/>
                    <a:pt x="9099427" y="1125986"/>
                    <a:pt x="9095236" y="1125477"/>
                  </a:cubicBezTo>
                  <a:cubicBezTo>
                    <a:pt x="9094394" y="1121981"/>
                    <a:pt x="9093926" y="1118405"/>
                    <a:pt x="9093839" y="1114810"/>
                  </a:cubicBezTo>
                  <a:cubicBezTo>
                    <a:pt x="9098189" y="1110571"/>
                    <a:pt x="9103156" y="1107017"/>
                    <a:pt x="9108571" y="1104269"/>
                  </a:cubicBezTo>
                  <a:cubicBezTo>
                    <a:pt x="9096887" y="1099189"/>
                    <a:pt x="9094220" y="1083822"/>
                    <a:pt x="9082536" y="1077726"/>
                  </a:cubicBezTo>
                  <a:cubicBezTo>
                    <a:pt x="9062724" y="1067312"/>
                    <a:pt x="9065645" y="1085092"/>
                    <a:pt x="9052945" y="1101094"/>
                  </a:cubicBezTo>
                  <a:cubicBezTo>
                    <a:pt x="9046236" y="1098197"/>
                    <a:pt x="9041099" y="1092552"/>
                    <a:pt x="9038848" y="1085600"/>
                  </a:cubicBezTo>
                  <a:cubicBezTo>
                    <a:pt x="9046595" y="1077726"/>
                    <a:pt x="9054469" y="1069979"/>
                    <a:pt x="9062597" y="1062740"/>
                  </a:cubicBezTo>
                  <a:cubicBezTo>
                    <a:pt x="9057644" y="1055374"/>
                    <a:pt x="9042785" y="1058549"/>
                    <a:pt x="9040626" y="1052326"/>
                  </a:cubicBezTo>
                  <a:cubicBezTo>
                    <a:pt x="9036435" y="1040515"/>
                    <a:pt x="9051930" y="1041912"/>
                    <a:pt x="9055105" y="1036578"/>
                  </a:cubicBezTo>
                  <a:cubicBezTo>
                    <a:pt x="9058280" y="1031244"/>
                    <a:pt x="9056374" y="1027434"/>
                    <a:pt x="9058280" y="1023878"/>
                  </a:cubicBezTo>
                  <a:cubicBezTo>
                    <a:pt x="9060185" y="1020322"/>
                    <a:pt x="9058280" y="1016512"/>
                    <a:pt x="9060058" y="1013210"/>
                  </a:cubicBezTo>
                  <a:cubicBezTo>
                    <a:pt x="9061836" y="1009908"/>
                    <a:pt x="9070090" y="1007368"/>
                    <a:pt x="9072758" y="1002542"/>
                  </a:cubicBezTo>
                  <a:cubicBezTo>
                    <a:pt x="9078268" y="993829"/>
                    <a:pt x="9076714" y="982414"/>
                    <a:pt x="9069075" y="975491"/>
                  </a:cubicBezTo>
                  <a:cubicBezTo>
                    <a:pt x="9099047" y="968887"/>
                    <a:pt x="9059804" y="928247"/>
                    <a:pt x="9063487" y="971681"/>
                  </a:cubicBezTo>
                  <a:cubicBezTo>
                    <a:pt x="9044056" y="961648"/>
                    <a:pt x="9036944" y="967490"/>
                    <a:pt x="9037198" y="988953"/>
                  </a:cubicBezTo>
                  <a:cubicBezTo>
                    <a:pt x="9017924" y="978904"/>
                    <a:pt x="8994343" y="982671"/>
                    <a:pt x="8979159" y="998224"/>
                  </a:cubicBezTo>
                  <a:cubicBezTo>
                    <a:pt x="8976111" y="1000637"/>
                    <a:pt x="8970777" y="1000256"/>
                    <a:pt x="8967983" y="1002923"/>
                  </a:cubicBezTo>
                  <a:cubicBezTo>
                    <a:pt x="8965188" y="1005590"/>
                    <a:pt x="8967983" y="1013210"/>
                    <a:pt x="8963791" y="1017274"/>
                  </a:cubicBezTo>
                  <a:cubicBezTo>
                    <a:pt x="8958817" y="1021159"/>
                    <a:pt x="8952812" y="1023500"/>
                    <a:pt x="8946520" y="1024005"/>
                  </a:cubicBezTo>
                  <a:cubicBezTo>
                    <a:pt x="8950711" y="994922"/>
                    <a:pt x="8921120" y="1031371"/>
                    <a:pt x="8918199" y="1032895"/>
                  </a:cubicBezTo>
                  <a:cubicBezTo>
                    <a:pt x="8907150" y="1037848"/>
                    <a:pt x="8885941" y="1032895"/>
                    <a:pt x="8873749" y="1034927"/>
                  </a:cubicBezTo>
                  <a:cubicBezTo>
                    <a:pt x="8856096" y="1038229"/>
                    <a:pt x="8858763" y="1042928"/>
                    <a:pt x="8843523" y="1029212"/>
                  </a:cubicBezTo>
                  <a:cubicBezTo>
                    <a:pt x="8862573" y="1029212"/>
                    <a:pt x="8910325" y="1015750"/>
                    <a:pt x="8918453" y="992509"/>
                  </a:cubicBezTo>
                  <a:cubicBezTo>
                    <a:pt x="8921755" y="983365"/>
                    <a:pt x="8908801" y="965585"/>
                    <a:pt x="8926835" y="967871"/>
                  </a:cubicBezTo>
                  <a:cubicBezTo>
                    <a:pt x="8925691" y="957711"/>
                    <a:pt x="8915151" y="951869"/>
                    <a:pt x="8912611" y="942471"/>
                  </a:cubicBezTo>
                  <a:cubicBezTo>
                    <a:pt x="8906134" y="918976"/>
                    <a:pt x="8920104" y="928247"/>
                    <a:pt x="8932550" y="919103"/>
                  </a:cubicBezTo>
                  <a:cubicBezTo>
                    <a:pt x="8920612" y="908943"/>
                    <a:pt x="8895339" y="904752"/>
                    <a:pt x="8879718" y="903101"/>
                  </a:cubicBezTo>
                  <a:cubicBezTo>
                    <a:pt x="8893180" y="898402"/>
                    <a:pt x="8901308" y="882400"/>
                    <a:pt x="8915151" y="879098"/>
                  </a:cubicBezTo>
                  <a:cubicBezTo>
                    <a:pt x="8928994" y="875795"/>
                    <a:pt x="8938011" y="886844"/>
                    <a:pt x="8946266" y="867287"/>
                  </a:cubicBezTo>
                  <a:cubicBezTo>
                    <a:pt x="8966332" y="878208"/>
                    <a:pt x="8982969" y="847729"/>
                    <a:pt x="9002400" y="849507"/>
                  </a:cubicBezTo>
                  <a:cubicBezTo>
                    <a:pt x="9015100" y="824107"/>
                    <a:pt x="8951600" y="837442"/>
                    <a:pt x="8941059" y="841506"/>
                  </a:cubicBezTo>
                  <a:cubicBezTo>
                    <a:pt x="8926962" y="847221"/>
                    <a:pt x="8910833" y="852301"/>
                    <a:pt x="8900291" y="845824"/>
                  </a:cubicBezTo>
                  <a:cubicBezTo>
                    <a:pt x="8885560" y="836680"/>
                    <a:pt x="8890639" y="833124"/>
                    <a:pt x="8870955" y="836426"/>
                  </a:cubicBezTo>
                  <a:cubicBezTo>
                    <a:pt x="8877686" y="828806"/>
                    <a:pt x="8937375" y="817503"/>
                    <a:pt x="8901181" y="794516"/>
                  </a:cubicBezTo>
                  <a:cubicBezTo>
                    <a:pt x="8910198" y="787023"/>
                    <a:pt x="8922262" y="793373"/>
                    <a:pt x="8930137" y="786007"/>
                  </a:cubicBezTo>
                  <a:cubicBezTo>
                    <a:pt x="8934313" y="780549"/>
                    <a:pt x="8935677" y="773445"/>
                    <a:pt x="8933820" y="766830"/>
                  </a:cubicBezTo>
                  <a:cubicBezTo>
                    <a:pt x="8928359" y="757051"/>
                    <a:pt x="8927977" y="765560"/>
                    <a:pt x="8921120" y="762639"/>
                  </a:cubicBezTo>
                  <a:cubicBezTo>
                    <a:pt x="8920103" y="762639"/>
                    <a:pt x="8911087" y="756162"/>
                    <a:pt x="8910451" y="756162"/>
                  </a:cubicBezTo>
                  <a:cubicBezTo>
                    <a:pt x="8903594" y="756162"/>
                    <a:pt x="8895084" y="764036"/>
                    <a:pt x="8888608" y="762765"/>
                  </a:cubicBezTo>
                  <a:cubicBezTo>
                    <a:pt x="8877686" y="760480"/>
                    <a:pt x="8878321" y="742445"/>
                    <a:pt x="8861811" y="748414"/>
                  </a:cubicBezTo>
                  <a:cubicBezTo>
                    <a:pt x="8864097" y="747652"/>
                    <a:pt x="8845174" y="734190"/>
                    <a:pt x="8844666" y="733555"/>
                  </a:cubicBezTo>
                  <a:cubicBezTo>
                    <a:pt x="8837173" y="723522"/>
                    <a:pt x="8840602" y="720855"/>
                    <a:pt x="8841364" y="710441"/>
                  </a:cubicBezTo>
                  <a:cubicBezTo>
                    <a:pt x="8841364" y="702567"/>
                    <a:pt x="8845428" y="703329"/>
                    <a:pt x="8842761" y="693677"/>
                  </a:cubicBezTo>
                  <a:cubicBezTo>
                    <a:pt x="8837817" y="683725"/>
                    <a:pt x="8831536" y="674496"/>
                    <a:pt x="8824092" y="666245"/>
                  </a:cubicBezTo>
                  <a:cubicBezTo>
                    <a:pt x="8820663" y="661292"/>
                    <a:pt x="8802883" y="628145"/>
                    <a:pt x="8794628" y="632209"/>
                  </a:cubicBezTo>
                  <a:cubicBezTo>
                    <a:pt x="8786373" y="636273"/>
                    <a:pt x="8792723" y="695709"/>
                    <a:pt x="8789167" y="706631"/>
                  </a:cubicBezTo>
                  <a:cubicBezTo>
                    <a:pt x="8779420" y="687937"/>
                    <a:pt x="8767803" y="670279"/>
                    <a:pt x="8754497" y="653926"/>
                  </a:cubicBezTo>
                  <a:cubicBezTo>
                    <a:pt x="8751562" y="672822"/>
                    <a:pt x="8755097" y="692155"/>
                    <a:pt x="8764529" y="708790"/>
                  </a:cubicBezTo>
                  <a:cubicBezTo>
                    <a:pt x="8759195" y="707647"/>
                    <a:pt x="8739129" y="712346"/>
                    <a:pt x="8729097" y="708790"/>
                  </a:cubicBezTo>
                  <a:cubicBezTo>
                    <a:pt x="8724398" y="736095"/>
                    <a:pt x="8732906" y="782450"/>
                    <a:pt x="8737605" y="808231"/>
                  </a:cubicBezTo>
                  <a:cubicBezTo>
                    <a:pt x="8721082" y="806071"/>
                    <a:pt x="8704288" y="808855"/>
                    <a:pt x="8689345" y="816232"/>
                  </a:cubicBezTo>
                  <a:cubicBezTo>
                    <a:pt x="8744082" y="868175"/>
                    <a:pt x="8660263" y="861825"/>
                    <a:pt x="8628004" y="867032"/>
                  </a:cubicBezTo>
                  <a:cubicBezTo>
                    <a:pt x="8616701" y="914657"/>
                    <a:pt x="8687060" y="899798"/>
                    <a:pt x="8712460" y="916689"/>
                  </a:cubicBezTo>
                  <a:cubicBezTo>
                    <a:pt x="8707126" y="921261"/>
                    <a:pt x="8702045" y="935485"/>
                    <a:pt x="8694679" y="941200"/>
                  </a:cubicBezTo>
                  <a:cubicBezTo>
                    <a:pt x="8701283" y="943232"/>
                    <a:pt x="8709665" y="949709"/>
                    <a:pt x="8713856" y="951106"/>
                  </a:cubicBezTo>
                  <a:cubicBezTo>
                    <a:pt x="8704982" y="952848"/>
                    <a:pt x="8697178" y="958076"/>
                    <a:pt x="8692189" y="965619"/>
                  </a:cubicBezTo>
                  <a:cubicBezTo>
                    <a:pt x="8687200" y="973162"/>
                    <a:pt x="8685443" y="982390"/>
                    <a:pt x="8687313" y="991238"/>
                  </a:cubicBezTo>
                  <a:cubicBezTo>
                    <a:pt x="8677891" y="987832"/>
                    <a:pt x="8669253" y="982563"/>
                    <a:pt x="8661913" y="975744"/>
                  </a:cubicBezTo>
                  <a:cubicBezTo>
                    <a:pt x="8656579" y="977014"/>
                    <a:pt x="8656960" y="984634"/>
                    <a:pt x="8651880" y="985142"/>
                  </a:cubicBezTo>
                  <a:cubicBezTo>
                    <a:pt x="8644006" y="953900"/>
                    <a:pt x="8602986" y="954789"/>
                    <a:pt x="8576569" y="941454"/>
                  </a:cubicBezTo>
                  <a:cubicBezTo>
                    <a:pt x="8578220" y="973712"/>
                    <a:pt x="8629148" y="981459"/>
                    <a:pt x="8586476" y="1011431"/>
                  </a:cubicBezTo>
                  <a:cubicBezTo>
                    <a:pt x="8622163" y="1040514"/>
                    <a:pt x="8652643" y="1097283"/>
                    <a:pt x="8705602" y="1087631"/>
                  </a:cubicBezTo>
                  <a:cubicBezTo>
                    <a:pt x="8710157" y="1096856"/>
                    <a:pt x="8714021" y="1106407"/>
                    <a:pt x="8717158" y="1116206"/>
                  </a:cubicBezTo>
                  <a:cubicBezTo>
                    <a:pt x="8712433" y="1116506"/>
                    <a:pt x="8707728" y="1117057"/>
                    <a:pt x="8703062" y="1117857"/>
                  </a:cubicBezTo>
                  <a:cubicBezTo>
                    <a:pt x="8708142" y="1128398"/>
                    <a:pt x="8707761" y="1145797"/>
                    <a:pt x="8717031" y="1156592"/>
                  </a:cubicBezTo>
                  <a:cubicBezTo>
                    <a:pt x="8690869" y="1151131"/>
                    <a:pt x="8645276" y="1155322"/>
                    <a:pt x="8646038" y="1118492"/>
                  </a:cubicBezTo>
                  <a:cubicBezTo>
                    <a:pt x="8624448" y="1118492"/>
                    <a:pt x="8614542" y="1099061"/>
                    <a:pt x="8602223" y="1088012"/>
                  </a:cubicBezTo>
                  <a:cubicBezTo>
                    <a:pt x="8598413" y="1115571"/>
                    <a:pt x="8570346" y="1109856"/>
                    <a:pt x="8546216" y="1108332"/>
                  </a:cubicBezTo>
                  <a:cubicBezTo>
                    <a:pt x="8551677" y="1112777"/>
                    <a:pt x="8557138" y="1123318"/>
                    <a:pt x="8565520" y="1128906"/>
                  </a:cubicBezTo>
                  <a:cubicBezTo>
                    <a:pt x="8552820" y="1157989"/>
                    <a:pt x="8578220" y="1167006"/>
                    <a:pt x="8605906" y="1163831"/>
                  </a:cubicBezTo>
                  <a:cubicBezTo>
                    <a:pt x="8608954" y="1184659"/>
                    <a:pt x="8613273" y="1203074"/>
                    <a:pt x="8605906" y="1223013"/>
                  </a:cubicBezTo>
                  <a:cubicBezTo>
                    <a:pt x="8653024" y="1226188"/>
                    <a:pt x="8661278" y="1220854"/>
                    <a:pt x="8686425" y="1263145"/>
                  </a:cubicBezTo>
                  <a:cubicBezTo>
                    <a:pt x="8650992" y="1263145"/>
                    <a:pt x="8616448" y="1282703"/>
                    <a:pt x="8581015" y="1279274"/>
                  </a:cubicBezTo>
                  <a:cubicBezTo>
                    <a:pt x="8550154" y="1276353"/>
                    <a:pt x="8503799" y="1228474"/>
                    <a:pt x="8490464" y="1269241"/>
                  </a:cubicBezTo>
                  <a:cubicBezTo>
                    <a:pt x="8512562" y="1276480"/>
                    <a:pt x="8523865" y="1292482"/>
                    <a:pt x="8515864" y="1313945"/>
                  </a:cubicBezTo>
                  <a:cubicBezTo>
                    <a:pt x="8523230" y="1313945"/>
                    <a:pt x="8532247" y="1316104"/>
                    <a:pt x="8539613" y="1315469"/>
                  </a:cubicBezTo>
                  <a:cubicBezTo>
                    <a:pt x="8541518" y="1351537"/>
                    <a:pt x="8570855" y="1341503"/>
                    <a:pt x="8591175" y="1318644"/>
                  </a:cubicBezTo>
                  <a:cubicBezTo>
                    <a:pt x="8594857" y="1325756"/>
                    <a:pt x="8612256" y="1337185"/>
                    <a:pt x="8615940" y="1345695"/>
                  </a:cubicBezTo>
                  <a:cubicBezTo>
                    <a:pt x="8633974" y="1326772"/>
                    <a:pt x="8658993" y="1328169"/>
                    <a:pt x="8681091" y="1340869"/>
                  </a:cubicBezTo>
                  <a:cubicBezTo>
                    <a:pt x="8672201" y="1390653"/>
                    <a:pt x="8475097" y="1351409"/>
                    <a:pt x="8431536" y="1340869"/>
                  </a:cubicBezTo>
                  <a:cubicBezTo>
                    <a:pt x="8430334" y="1336696"/>
                    <a:pt x="8428537" y="1332718"/>
                    <a:pt x="8426202" y="1329058"/>
                  </a:cubicBezTo>
                  <a:cubicBezTo>
                    <a:pt x="8444363" y="1317628"/>
                    <a:pt x="8426202" y="1305690"/>
                    <a:pt x="8413502" y="1313056"/>
                  </a:cubicBezTo>
                  <a:cubicBezTo>
                    <a:pt x="8412740" y="1313056"/>
                    <a:pt x="8413502" y="1320168"/>
                    <a:pt x="8412105" y="1321946"/>
                  </a:cubicBezTo>
                  <a:cubicBezTo>
                    <a:pt x="8407660" y="1326137"/>
                    <a:pt x="8401564" y="1328550"/>
                    <a:pt x="8396992" y="1332360"/>
                  </a:cubicBezTo>
                  <a:cubicBezTo>
                    <a:pt x="8389499" y="1338583"/>
                    <a:pt x="8382641" y="1345060"/>
                    <a:pt x="8375783" y="1351410"/>
                  </a:cubicBezTo>
                  <a:cubicBezTo>
                    <a:pt x="8368925" y="1357760"/>
                    <a:pt x="8272659" y="1421133"/>
                    <a:pt x="8279009" y="1376810"/>
                  </a:cubicBezTo>
                  <a:cubicBezTo>
                    <a:pt x="8295266" y="1387859"/>
                    <a:pt x="8321681" y="1352299"/>
                    <a:pt x="8324475" y="1338710"/>
                  </a:cubicBezTo>
                  <a:cubicBezTo>
                    <a:pt x="8335397" y="1336932"/>
                    <a:pt x="8375275" y="1322454"/>
                    <a:pt x="8347844" y="1310770"/>
                  </a:cubicBezTo>
                  <a:cubicBezTo>
                    <a:pt x="8354956" y="1307468"/>
                    <a:pt x="8376800" y="1304420"/>
                    <a:pt x="8378705" y="1294641"/>
                  </a:cubicBezTo>
                  <a:cubicBezTo>
                    <a:pt x="8380991" y="1281941"/>
                    <a:pt x="8366005" y="1281052"/>
                    <a:pt x="8358893" y="1273559"/>
                  </a:cubicBezTo>
                  <a:cubicBezTo>
                    <a:pt x="8362322" y="1270765"/>
                    <a:pt x="8364608" y="1264288"/>
                    <a:pt x="8367910" y="1261621"/>
                  </a:cubicBezTo>
                  <a:cubicBezTo>
                    <a:pt x="8364100" y="1260986"/>
                    <a:pt x="8361941" y="1258065"/>
                    <a:pt x="8357750" y="1257557"/>
                  </a:cubicBezTo>
                  <a:cubicBezTo>
                    <a:pt x="8356908" y="1254060"/>
                    <a:pt x="8356440" y="1250484"/>
                    <a:pt x="8356353" y="1246889"/>
                  </a:cubicBezTo>
                  <a:cubicBezTo>
                    <a:pt x="8360669" y="1242611"/>
                    <a:pt x="8365643" y="1239052"/>
                    <a:pt x="8371085" y="1236348"/>
                  </a:cubicBezTo>
                  <a:cubicBezTo>
                    <a:pt x="8359401" y="1231268"/>
                    <a:pt x="8356734" y="1215901"/>
                    <a:pt x="8345685" y="1209805"/>
                  </a:cubicBezTo>
                  <a:cubicBezTo>
                    <a:pt x="8325873" y="1199391"/>
                    <a:pt x="8328794" y="1217171"/>
                    <a:pt x="8316094" y="1233173"/>
                  </a:cubicBezTo>
                  <a:cubicBezTo>
                    <a:pt x="8309385" y="1230276"/>
                    <a:pt x="8304248" y="1224631"/>
                    <a:pt x="8301997" y="1217679"/>
                  </a:cubicBezTo>
                  <a:cubicBezTo>
                    <a:pt x="8309744" y="1209805"/>
                    <a:pt x="8317618" y="1202058"/>
                    <a:pt x="8325746" y="1194819"/>
                  </a:cubicBezTo>
                  <a:cubicBezTo>
                    <a:pt x="8320793" y="1187453"/>
                    <a:pt x="8305934" y="1190628"/>
                    <a:pt x="8303775" y="1184278"/>
                  </a:cubicBezTo>
                  <a:cubicBezTo>
                    <a:pt x="8299584" y="1172594"/>
                    <a:pt x="8315078" y="1173991"/>
                    <a:pt x="8318253" y="1168657"/>
                  </a:cubicBezTo>
                  <a:cubicBezTo>
                    <a:pt x="8321428" y="1163323"/>
                    <a:pt x="8319523" y="1159386"/>
                    <a:pt x="8321428" y="1155957"/>
                  </a:cubicBezTo>
                  <a:cubicBezTo>
                    <a:pt x="8323334" y="1152528"/>
                    <a:pt x="8321428" y="1148591"/>
                    <a:pt x="8323207" y="1145289"/>
                  </a:cubicBezTo>
                  <a:cubicBezTo>
                    <a:pt x="8324985" y="1141987"/>
                    <a:pt x="8333239" y="1139320"/>
                    <a:pt x="8335907" y="1134621"/>
                  </a:cubicBezTo>
                  <a:cubicBezTo>
                    <a:pt x="8341417" y="1125908"/>
                    <a:pt x="8339863" y="1114494"/>
                    <a:pt x="8332224" y="1107570"/>
                  </a:cubicBezTo>
                  <a:cubicBezTo>
                    <a:pt x="8362196" y="1100966"/>
                    <a:pt x="8322953" y="1060326"/>
                    <a:pt x="8326636" y="1103760"/>
                  </a:cubicBezTo>
                  <a:cubicBezTo>
                    <a:pt x="8307204" y="1093727"/>
                    <a:pt x="8300092" y="1099569"/>
                    <a:pt x="8300347" y="1121032"/>
                  </a:cubicBezTo>
                  <a:cubicBezTo>
                    <a:pt x="8281073" y="1110983"/>
                    <a:pt x="8257492" y="1114750"/>
                    <a:pt x="8242308" y="1130303"/>
                  </a:cubicBezTo>
                  <a:cubicBezTo>
                    <a:pt x="8239260" y="1132716"/>
                    <a:pt x="8233926" y="1132335"/>
                    <a:pt x="8231132" y="1135002"/>
                  </a:cubicBezTo>
                  <a:cubicBezTo>
                    <a:pt x="8228337" y="1137669"/>
                    <a:pt x="8231132" y="1145162"/>
                    <a:pt x="8226940" y="1149353"/>
                  </a:cubicBezTo>
                  <a:cubicBezTo>
                    <a:pt x="8221965" y="1153238"/>
                    <a:pt x="8215960" y="1155579"/>
                    <a:pt x="8209669" y="1156084"/>
                  </a:cubicBezTo>
                  <a:cubicBezTo>
                    <a:pt x="8213860" y="1127001"/>
                    <a:pt x="8184269" y="1163450"/>
                    <a:pt x="8181348" y="1164974"/>
                  </a:cubicBezTo>
                  <a:cubicBezTo>
                    <a:pt x="8170299" y="1169927"/>
                    <a:pt x="8149090" y="1164974"/>
                    <a:pt x="8136898" y="1167006"/>
                  </a:cubicBezTo>
                  <a:cubicBezTo>
                    <a:pt x="8119245" y="1170308"/>
                    <a:pt x="8121912" y="1175007"/>
                    <a:pt x="8106672" y="1161291"/>
                  </a:cubicBezTo>
                  <a:cubicBezTo>
                    <a:pt x="8125722" y="1161291"/>
                    <a:pt x="8173474" y="1147829"/>
                    <a:pt x="8181602" y="1124461"/>
                  </a:cubicBezTo>
                  <a:cubicBezTo>
                    <a:pt x="8184904" y="1115444"/>
                    <a:pt x="8171950" y="1097664"/>
                    <a:pt x="8189984" y="1099950"/>
                  </a:cubicBezTo>
                  <a:cubicBezTo>
                    <a:pt x="8188840" y="1089790"/>
                    <a:pt x="8178300" y="1083821"/>
                    <a:pt x="8175760" y="1074550"/>
                  </a:cubicBezTo>
                  <a:cubicBezTo>
                    <a:pt x="8169283" y="1050929"/>
                    <a:pt x="8183253" y="1060326"/>
                    <a:pt x="8195699" y="1051182"/>
                  </a:cubicBezTo>
                  <a:cubicBezTo>
                    <a:pt x="8183761" y="1041023"/>
                    <a:pt x="8158488" y="1036831"/>
                    <a:pt x="8142867" y="1035180"/>
                  </a:cubicBezTo>
                  <a:cubicBezTo>
                    <a:pt x="8156329" y="1030481"/>
                    <a:pt x="8164457" y="1014479"/>
                    <a:pt x="8178300" y="1011050"/>
                  </a:cubicBezTo>
                  <a:cubicBezTo>
                    <a:pt x="8192142" y="1007622"/>
                    <a:pt x="8201160" y="1018924"/>
                    <a:pt x="8209415" y="999366"/>
                  </a:cubicBezTo>
                  <a:cubicBezTo>
                    <a:pt x="8229481" y="1010288"/>
                    <a:pt x="8246118" y="979808"/>
                    <a:pt x="8265549" y="981586"/>
                  </a:cubicBezTo>
                  <a:cubicBezTo>
                    <a:pt x="8278249" y="956186"/>
                    <a:pt x="8214749" y="969521"/>
                    <a:pt x="8204208" y="973585"/>
                  </a:cubicBezTo>
                  <a:cubicBezTo>
                    <a:pt x="8190111" y="979300"/>
                    <a:pt x="8173982" y="984380"/>
                    <a:pt x="8163440" y="977776"/>
                  </a:cubicBezTo>
                  <a:cubicBezTo>
                    <a:pt x="8148709" y="968759"/>
                    <a:pt x="8153788" y="965076"/>
                    <a:pt x="8134103" y="968505"/>
                  </a:cubicBezTo>
                  <a:cubicBezTo>
                    <a:pt x="8140835" y="960885"/>
                    <a:pt x="8200524" y="949582"/>
                    <a:pt x="8164329" y="926595"/>
                  </a:cubicBezTo>
                  <a:cubicBezTo>
                    <a:pt x="8173347" y="919102"/>
                    <a:pt x="8185411" y="925452"/>
                    <a:pt x="8193286" y="918086"/>
                  </a:cubicBezTo>
                  <a:cubicBezTo>
                    <a:pt x="8197462" y="912628"/>
                    <a:pt x="8198826" y="905525"/>
                    <a:pt x="8196969" y="898909"/>
                  </a:cubicBezTo>
                  <a:cubicBezTo>
                    <a:pt x="8191508" y="889130"/>
                    <a:pt x="8191126" y="897639"/>
                    <a:pt x="8184269" y="894718"/>
                  </a:cubicBezTo>
                  <a:cubicBezTo>
                    <a:pt x="8183252" y="894718"/>
                    <a:pt x="8174236" y="888241"/>
                    <a:pt x="8173600" y="888241"/>
                  </a:cubicBezTo>
                  <a:cubicBezTo>
                    <a:pt x="8166742" y="888241"/>
                    <a:pt x="8158233" y="896115"/>
                    <a:pt x="8151757" y="894845"/>
                  </a:cubicBezTo>
                  <a:cubicBezTo>
                    <a:pt x="8140835" y="892559"/>
                    <a:pt x="8141470" y="874525"/>
                    <a:pt x="8124960" y="880494"/>
                  </a:cubicBezTo>
                  <a:cubicBezTo>
                    <a:pt x="8127246" y="879732"/>
                    <a:pt x="8108323" y="866270"/>
                    <a:pt x="8107815" y="865634"/>
                  </a:cubicBezTo>
                  <a:cubicBezTo>
                    <a:pt x="8100322" y="855601"/>
                    <a:pt x="8103751" y="852934"/>
                    <a:pt x="8104513" y="842520"/>
                  </a:cubicBezTo>
                  <a:cubicBezTo>
                    <a:pt x="8105148" y="834646"/>
                    <a:pt x="8108577" y="835408"/>
                    <a:pt x="8105910" y="825756"/>
                  </a:cubicBezTo>
                  <a:cubicBezTo>
                    <a:pt x="8101176" y="814399"/>
                    <a:pt x="8094751" y="803824"/>
                    <a:pt x="8086852" y="794390"/>
                  </a:cubicBezTo>
                  <a:cubicBezTo>
                    <a:pt x="8083423" y="789437"/>
                    <a:pt x="8065643" y="756290"/>
                    <a:pt x="8057388" y="760354"/>
                  </a:cubicBezTo>
                  <a:cubicBezTo>
                    <a:pt x="8049133" y="764418"/>
                    <a:pt x="8055483" y="823854"/>
                    <a:pt x="8051927" y="834776"/>
                  </a:cubicBezTo>
                  <a:cubicBezTo>
                    <a:pt x="8042180" y="816082"/>
                    <a:pt x="8030563" y="798423"/>
                    <a:pt x="8017256" y="782071"/>
                  </a:cubicBezTo>
                  <a:cubicBezTo>
                    <a:pt x="8014322" y="800967"/>
                    <a:pt x="8017857" y="820300"/>
                    <a:pt x="8027289" y="836935"/>
                  </a:cubicBezTo>
                  <a:cubicBezTo>
                    <a:pt x="8021955" y="835792"/>
                    <a:pt x="8001889" y="840491"/>
                    <a:pt x="7991856" y="836935"/>
                  </a:cubicBezTo>
                  <a:cubicBezTo>
                    <a:pt x="7987157" y="864367"/>
                    <a:pt x="7995666" y="910722"/>
                    <a:pt x="8000365" y="936503"/>
                  </a:cubicBezTo>
                  <a:cubicBezTo>
                    <a:pt x="7983841" y="934343"/>
                    <a:pt x="7967048" y="937127"/>
                    <a:pt x="7952105" y="944504"/>
                  </a:cubicBezTo>
                  <a:cubicBezTo>
                    <a:pt x="7984490" y="975111"/>
                    <a:pt x="7968362" y="985525"/>
                    <a:pt x="7943215" y="989843"/>
                  </a:cubicBezTo>
                  <a:cubicBezTo>
                    <a:pt x="7940421" y="982604"/>
                    <a:pt x="7929372" y="980699"/>
                    <a:pt x="7924038" y="974476"/>
                  </a:cubicBezTo>
                  <a:cubicBezTo>
                    <a:pt x="7927467" y="971682"/>
                    <a:pt x="7929753" y="965205"/>
                    <a:pt x="7933055" y="962538"/>
                  </a:cubicBezTo>
                  <a:cubicBezTo>
                    <a:pt x="7929245" y="962538"/>
                    <a:pt x="7926959" y="958982"/>
                    <a:pt x="7922895" y="958474"/>
                  </a:cubicBezTo>
                  <a:cubicBezTo>
                    <a:pt x="7921995" y="954989"/>
                    <a:pt x="7921526" y="951406"/>
                    <a:pt x="7921499" y="947806"/>
                  </a:cubicBezTo>
                  <a:cubicBezTo>
                    <a:pt x="7925800" y="943511"/>
                    <a:pt x="7930777" y="939950"/>
                    <a:pt x="7936230" y="937265"/>
                  </a:cubicBezTo>
                  <a:cubicBezTo>
                    <a:pt x="7924546" y="932185"/>
                    <a:pt x="7921879" y="916818"/>
                    <a:pt x="7910830" y="910722"/>
                  </a:cubicBezTo>
                  <a:cubicBezTo>
                    <a:pt x="7891018" y="900308"/>
                    <a:pt x="7893812" y="918088"/>
                    <a:pt x="7881239" y="934090"/>
                  </a:cubicBezTo>
                  <a:cubicBezTo>
                    <a:pt x="7874530" y="931194"/>
                    <a:pt x="7869393" y="925548"/>
                    <a:pt x="7867142" y="918596"/>
                  </a:cubicBezTo>
                  <a:cubicBezTo>
                    <a:pt x="7874762" y="910722"/>
                    <a:pt x="7882763" y="902975"/>
                    <a:pt x="7890891" y="895736"/>
                  </a:cubicBezTo>
                  <a:cubicBezTo>
                    <a:pt x="7885811" y="888371"/>
                    <a:pt x="7871079" y="891546"/>
                    <a:pt x="7868793" y="885322"/>
                  </a:cubicBezTo>
                  <a:cubicBezTo>
                    <a:pt x="7864729" y="873511"/>
                    <a:pt x="7880224" y="874908"/>
                    <a:pt x="7883399" y="869574"/>
                  </a:cubicBezTo>
                  <a:cubicBezTo>
                    <a:pt x="7886574" y="864240"/>
                    <a:pt x="7884668" y="860430"/>
                    <a:pt x="7886446" y="856874"/>
                  </a:cubicBezTo>
                  <a:cubicBezTo>
                    <a:pt x="7888225" y="853318"/>
                    <a:pt x="7886446" y="849635"/>
                    <a:pt x="7888225" y="846207"/>
                  </a:cubicBezTo>
                  <a:cubicBezTo>
                    <a:pt x="7890003" y="842778"/>
                    <a:pt x="7898384" y="840365"/>
                    <a:pt x="7900925" y="835539"/>
                  </a:cubicBezTo>
                  <a:cubicBezTo>
                    <a:pt x="7906458" y="826807"/>
                    <a:pt x="7904845" y="815351"/>
                    <a:pt x="7897115" y="808488"/>
                  </a:cubicBezTo>
                  <a:cubicBezTo>
                    <a:pt x="7927214" y="801884"/>
                    <a:pt x="7887971" y="761243"/>
                    <a:pt x="7891527" y="804678"/>
                  </a:cubicBezTo>
                  <a:cubicBezTo>
                    <a:pt x="7872222" y="794645"/>
                    <a:pt x="7864983" y="800487"/>
                    <a:pt x="7865365" y="821949"/>
                  </a:cubicBezTo>
                  <a:cubicBezTo>
                    <a:pt x="7846091" y="811901"/>
                    <a:pt x="7822510" y="815668"/>
                    <a:pt x="7807326" y="831221"/>
                  </a:cubicBezTo>
                  <a:cubicBezTo>
                    <a:pt x="7804151" y="833634"/>
                    <a:pt x="7798944" y="833253"/>
                    <a:pt x="7796022" y="835920"/>
                  </a:cubicBezTo>
                  <a:cubicBezTo>
                    <a:pt x="7793101" y="838586"/>
                    <a:pt x="7796022" y="846207"/>
                    <a:pt x="7791958" y="850271"/>
                  </a:cubicBezTo>
                  <a:cubicBezTo>
                    <a:pt x="7786983" y="854156"/>
                    <a:pt x="7780978" y="856496"/>
                    <a:pt x="7774687" y="857002"/>
                  </a:cubicBezTo>
                  <a:cubicBezTo>
                    <a:pt x="7778878" y="827918"/>
                    <a:pt x="7749287" y="864367"/>
                    <a:pt x="7746366" y="865892"/>
                  </a:cubicBezTo>
                  <a:cubicBezTo>
                    <a:pt x="7735317" y="870845"/>
                    <a:pt x="7714108" y="865892"/>
                    <a:pt x="7701916" y="868051"/>
                  </a:cubicBezTo>
                  <a:cubicBezTo>
                    <a:pt x="7684263" y="871226"/>
                    <a:pt x="7686930" y="875925"/>
                    <a:pt x="7671690" y="862209"/>
                  </a:cubicBezTo>
                  <a:cubicBezTo>
                    <a:pt x="7690613" y="862209"/>
                    <a:pt x="7738492" y="848747"/>
                    <a:pt x="7746620" y="825506"/>
                  </a:cubicBezTo>
                  <a:cubicBezTo>
                    <a:pt x="7749795" y="816362"/>
                    <a:pt x="7736968" y="798582"/>
                    <a:pt x="7754875" y="800868"/>
                  </a:cubicBezTo>
                  <a:cubicBezTo>
                    <a:pt x="7753859" y="790708"/>
                    <a:pt x="7743319" y="784866"/>
                    <a:pt x="7740779" y="775468"/>
                  </a:cubicBezTo>
                  <a:cubicBezTo>
                    <a:pt x="7734174" y="751973"/>
                    <a:pt x="7748272" y="761244"/>
                    <a:pt x="7760591" y="752100"/>
                  </a:cubicBezTo>
                  <a:cubicBezTo>
                    <a:pt x="7748780" y="741940"/>
                    <a:pt x="7723380" y="737876"/>
                    <a:pt x="7707885" y="736098"/>
                  </a:cubicBezTo>
                  <a:cubicBezTo>
                    <a:pt x="7721347" y="731399"/>
                    <a:pt x="7729475" y="715397"/>
                    <a:pt x="7743318" y="712095"/>
                  </a:cubicBezTo>
                  <a:cubicBezTo>
                    <a:pt x="7757160" y="708792"/>
                    <a:pt x="7766178" y="719841"/>
                    <a:pt x="7774433" y="700284"/>
                  </a:cubicBezTo>
                  <a:cubicBezTo>
                    <a:pt x="7794372" y="711205"/>
                    <a:pt x="7811009" y="680726"/>
                    <a:pt x="7830567" y="682630"/>
                  </a:cubicBezTo>
                  <a:cubicBezTo>
                    <a:pt x="7843267" y="657230"/>
                    <a:pt x="7779767" y="669930"/>
                    <a:pt x="7769226" y="674502"/>
                  </a:cubicBezTo>
                  <a:cubicBezTo>
                    <a:pt x="7755002" y="680217"/>
                    <a:pt x="7739000" y="685297"/>
                    <a:pt x="7728332" y="678820"/>
                  </a:cubicBezTo>
                  <a:cubicBezTo>
                    <a:pt x="7713600" y="669676"/>
                    <a:pt x="7718680" y="666120"/>
                    <a:pt x="7699122" y="669422"/>
                  </a:cubicBezTo>
                  <a:cubicBezTo>
                    <a:pt x="7705854" y="661802"/>
                    <a:pt x="7765543" y="650499"/>
                    <a:pt x="7729348" y="627513"/>
                  </a:cubicBezTo>
                  <a:cubicBezTo>
                    <a:pt x="7738238" y="620020"/>
                    <a:pt x="7750430" y="626370"/>
                    <a:pt x="7758305" y="619003"/>
                  </a:cubicBezTo>
                  <a:cubicBezTo>
                    <a:pt x="7762436" y="613525"/>
                    <a:pt x="7763754" y="606422"/>
                    <a:pt x="7761861" y="599826"/>
                  </a:cubicBezTo>
                  <a:cubicBezTo>
                    <a:pt x="7756527" y="590047"/>
                    <a:pt x="7756146" y="598556"/>
                    <a:pt x="7749923" y="595635"/>
                  </a:cubicBezTo>
                  <a:cubicBezTo>
                    <a:pt x="7748907" y="595635"/>
                    <a:pt x="7739890" y="589158"/>
                    <a:pt x="7739255" y="589158"/>
                  </a:cubicBezTo>
                  <a:cubicBezTo>
                    <a:pt x="7732397" y="589158"/>
                    <a:pt x="7723887" y="597032"/>
                    <a:pt x="7717411" y="595762"/>
                  </a:cubicBezTo>
                  <a:cubicBezTo>
                    <a:pt x="7706362" y="593476"/>
                    <a:pt x="7707124" y="575569"/>
                    <a:pt x="7690614" y="581411"/>
                  </a:cubicBezTo>
                  <a:cubicBezTo>
                    <a:pt x="7692773" y="580649"/>
                    <a:pt x="7673977" y="567187"/>
                    <a:pt x="7673469" y="566552"/>
                  </a:cubicBezTo>
                  <a:cubicBezTo>
                    <a:pt x="7665976" y="556519"/>
                    <a:pt x="7669405" y="553852"/>
                    <a:pt x="7670167" y="543438"/>
                  </a:cubicBezTo>
                  <a:cubicBezTo>
                    <a:pt x="7670167" y="535564"/>
                    <a:pt x="7674231" y="536326"/>
                    <a:pt x="7671564" y="526674"/>
                  </a:cubicBezTo>
                  <a:cubicBezTo>
                    <a:pt x="7666575" y="516718"/>
                    <a:pt x="7660251" y="507489"/>
                    <a:pt x="7652768" y="499242"/>
                  </a:cubicBezTo>
                  <a:cubicBezTo>
                    <a:pt x="7649466" y="494288"/>
                    <a:pt x="7631687" y="461142"/>
                    <a:pt x="7623431" y="465206"/>
                  </a:cubicBezTo>
                  <a:cubicBezTo>
                    <a:pt x="7615176" y="469270"/>
                    <a:pt x="7621526" y="528706"/>
                    <a:pt x="7617971" y="539628"/>
                  </a:cubicBezTo>
                  <a:cubicBezTo>
                    <a:pt x="7608152" y="520947"/>
                    <a:pt x="7596495" y="503291"/>
                    <a:pt x="7583173" y="486923"/>
                  </a:cubicBezTo>
                  <a:cubicBezTo>
                    <a:pt x="7580336" y="505832"/>
                    <a:pt x="7583913" y="525147"/>
                    <a:pt x="7593333" y="541787"/>
                  </a:cubicBezTo>
                  <a:cubicBezTo>
                    <a:pt x="7587999" y="540644"/>
                    <a:pt x="7567933" y="545343"/>
                    <a:pt x="7557773" y="541787"/>
                  </a:cubicBezTo>
                  <a:cubicBezTo>
                    <a:pt x="7553201" y="569219"/>
                    <a:pt x="7561710" y="615447"/>
                    <a:pt x="7566409" y="641228"/>
                  </a:cubicBezTo>
                  <a:cubicBezTo>
                    <a:pt x="7549885" y="639068"/>
                    <a:pt x="7533091" y="641852"/>
                    <a:pt x="7518149" y="649229"/>
                  </a:cubicBezTo>
                  <a:cubicBezTo>
                    <a:pt x="7572886" y="701172"/>
                    <a:pt x="7488939" y="694949"/>
                    <a:pt x="7456808" y="700029"/>
                  </a:cubicBezTo>
                  <a:cubicBezTo>
                    <a:pt x="7445504" y="747527"/>
                    <a:pt x="7515863" y="732668"/>
                    <a:pt x="7541263" y="749686"/>
                  </a:cubicBezTo>
                  <a:cubicBezTo>
                    <a:pt x="7535929" y="754131"/>
                    <a:pt x="7530849" y="768482"/>
                    <a:pt x="7523483" y="774070"/>
                  </a:cubicBezTo>
                  <a:cubicBezTo>
                    <a:pt x="7530087" y="776102"/>
                    <a:pt x="7538468" y="782579"/>
                    <a:pt x="7542660" y="783976"/>
                  </a:cubicBezTo>
                  <a:cubicBezTo>
                    <a:pt x="7533780" y="785721"/>
                    <a:pt x="7525965" y="790943"/>
                    <a:pt x="7520956" y="798481"/>
                  </a:cubicBezTo>
                  <a:cubicBezTo>
                    <a:pt x="7515947" y="806018"/>
                    <a:pt x="7514159" y="815245"/>
                    <a:pt x="7515990" y="824108"/>
                  </a:cubicBezTo>
                  <a:cubicBezTo>
                    <a:pt x="7506848" y="820595"/>
                    <a:pt x="7498479" y="815331"/>
                    <a:pt x="7491352" y="808614"/>
                  </a:cubicBezTo>
                  <a:cubicBezTo>
                    <a:pt x="7485891" y="809884"/>
                    <a:pt x="7486399" y="817504"/>
                    <a:pt x="7481319" y="818012"/>
                  </a:cubicBezTo>
                  <a:cubicBezTo>
                    <a:pt x="7473445" y="786770"/>
                    <a:pt x="7432425" y="787786"/>
                    <a:pt x="7405881" y="774324"/>
                  </a:cubicBezTo>
                  <a:cubicBezTo>
                    <a:pt x="7407532" y="806582"/>
                    <a:pt x="7458586" y="814329"/>
                    <a:pt x="7415914" y="844301"/>
                  </a:cubicBezTo>
                  <a:cubicBezTo>
                    <a:pt x="7451601" y="873384"/>
                    <a:pt x="7482081" y="930153"/>
                    <a:pt x="7535040" y="920501"/>
                  </a:cubicBezTo>
                  <a:cubicBezTo>
                    <a:pt x="7539619" y="929759"/>
                    <a:pt x="7543482" y="939355"/>
                    <a:pt x="7546597" y="949203"/>
                  </a:cubicBezTo>
                  <a:cubicBezTo>
                    <a:pt x="7541868" y="949390"/>
                    <a:pt x="7537158" y="949899"/>
                    <a:pt x="7532500" y="950727"/>
                  </a:cubicBezTo>
                  <a:cubicBezTo>
                    <a:pt x="7537580" y="961268"/>
                    <a:pt x="7537199" y="978667"/>
                    <a:pt x="7546469" y="989462"/>
                  </a:cubicBezTo>
                  <a:cubicBezTo>
                    <a:pt x="7520180" y="984001"/>
                    <a:pt x="7474714" y="988192"/>
                    <a:pt x="7475476" y="951362"/>
                  </a:cubicBezTo>
                  <a:cubicBezTo>
                    <a:pt x="7453886" y="951362"/>
                    <a:pt x="7443980" y="931931"/>
                    <a:pt x="7431661" y="920882"/>
                  </a:cubicBezTo>
                  <a:cubicBezTo>
                    <a:pt x="7427724" y="948441"/>
                    <a:pt x="7399784" y="942726"/>
                    <a:pt x="7375654" y="941202"/>
                  </a:cubicBezTo>
                  <a:cubicBezTo>
                    <a:pt x="7381115" y="945647"/>
                    <a:pt x="7386576" y="956188"/>
                    <a:pt x="7394959" y="961776"/>
                  </a:cubicBezTo>
                  <a:cubicBezTo>
                    <a:pt x="7382259" y="990986"/>
                    <a:pt x="7407659" y="999876"/>
                    <a:pt x="7435344" y="996828"/>
                  </a:cubicBezTo>
                  <a:cubicBezTo>
                    <a:pt x="7438392" y="1017656"/>
                    <a:pt x="7442711" y="1035944"/>
                    <a:pt x="7435344" y="1055883"/>
                  </a:cubicBezTo>
                  <a:cubicBezTo>
                    <a:pt x="7482462" y="1059058"/>
                    <a:pt x="7490716" y="1053724"/>
                    <a:pt x="7515863" y="1096015"/>
                  </a:cubicBezTo>
                  <a:cubicBezTo>
                    <a:pt x="7480430" y="1096015"/>
                    <a:pt x="7445886" y="1115573"/>
                    <a:pt x="7410453" y="1112144"/>
                  </a:cubicBezTo>
                  <a:cubicBezTo>
                    <a:pt x="7379592" y="1109223"/>
                    <a:pt x="7333237" y="1061344"/>
                    <a:pt x="7319902" y="1102111"/>
                  </a:cubicBezTo>
                  <a:cubicBezTo>
                    <a:pt x="7341873" y="1109350"/>
                    <a:pt x="7353303" y="1125352"/>
                    <a:pt x="7345302" y="1146815"/>
                  </a:cubicBezTo>
                  <a:cubicBezTo>
                    <a:pt x="7352668" y="1146815"/>
                    <a:pt x="7361685" y="1148974"/>
                    <a:pt x="7369051" y="1148338"/>
                  </a:cubicBezTo>
                  <a:cubicBezTo>
                    <a:pt x="7370956" y="1184406"/>
                    <a:pt x="7400166" y="1174373"/>
                    <a:pt x="7419851" y="1151513"/>
                  </a:cubicBezTo>
                  <a:cubicBezTo>
                    <a:pt x="7423661" y="1158625"/>
                    <a:pt x="7441060" y="1170182"/>
                    <a:pt x="7445251" y="1178565"/>
                  </a:cubicBezTo>
                  <a:cubicBezTo>
                    <a:pt x="7463412" y="1159642"/>
                    <a:pt x="7488431" y="1161038"/>
                    <a:pt x="7510529" y="1173738"/>
                  </a:cubicBezTo>
                  <a:cubicBezTo>
                    <a:pt x="7501512" y="1224538"/>
                    <a:pt x="7300471" y="1183517"/>
                    <a:pt x="7259704" y="1173738"/>
                  </a:cubicBezTo>
                  <a:cubicBezTo>
                    <a:pt x="7235828" y="1219078"/>
                    <a:pt x="7375655" y="1229618"/>
                    <a:pt x="7385942" y="1268735"/>
                  </a:cubicBezTo>
                  <a:cubicBezTo>
                    <a:pt x="7390006" y="1264290"/>
                    <a:pt x="7406389" y="1258575"/>
                    <a:pt x="7410326" y="1254511"/>
                  </a:cubicBezTo>
                  <a:cubicBezTo>
                    <a:pt x="7427852" y="1278895"/>
                    <a:pt x="7459602" y="1264163"/>
                    <a:pt x="7485129" y="1268735"/>
                  </a:cubicBezTo>
                  <a:cubicBezTo>
                    <a:pt x="7480684" y="1355475"/>
                    <a:pt x="7253481" y="1221110"/>
                    <a:pt x="7228716" y="1265560"/>
                  </a:cubicBezTo>
                  <a:cubicBezTo>
                    <a:pt x="7234431" y="1267465"/>
                    <a:pt x="7248655" y="1282450"/>
                    <a:pt x="7254116" y="1284356"/>
                  </a:cubicBezTo>
                  <a:cubicBezTo>
                    <a:pt x="7250179" y="1289436"/>
                    <a:pt x="7246623" y="1295659"/>
                    <a:pt x="7242813" y="1299977"/>
                  </a:cubicBezTo>
                  <a:cubicBezTo>
                    <a:pt x="7250553" y="1303383"/>
                    <a:pt x="7258872" y="1305280"/>
                    <a:pt x="7267324" y="1305565"/>
                  </a:cubicBezTo>
                  <a:cubicBezTo>
                    <a:pt x="7284342" y="1337442"/>
                    <a:pt x="7322950" y="1295532"/>
                    <a:pt x="7329554" y="1344427"/>
                  </a:cubicBezTo>
                  <a:cubicBezTo>
                    <a:pt x="7348604" y="1337188"/>
                    <a:pt x="7440933" y="1331727"/>
                    <a:pt x="7449188" y="1356238"/>
                  </a:cubicBezTo>
                  <a:cubicBezTo>
                    <a:pt x="7463539" y="1397640"/>
                    <a:pt x="7362066" y="1381638"/>
                    <a:pt x="7343269" y="1372240"/>
                  </a:cubicBezTo>
                  <a:cubicBezTo>
                    <a:pt x="7349619" y="1377955"/>
                    <a:pt x="7353684" y="1389639"/>
                    <a:pt x="7359906" y="1395989"/>
                  </a:cubicBezTo>
                  <a:cubicBezTo>
                    <a:pt x="7355588" y="1398656"/>
                    <a:pt x="7348223" y="1407419"/>
                    <a:pt x="7344539" y="1409705"/>
                  </a:cubicBezTo>
                  <a:cubicBezTo>
                    <a:pt x="7374130" y="1442217"/>
                    <a:pt x="7325362" y="1439042"/>
                    <a:pt x="7299962" y="1433708"/>
                  </a:cubicBezTo>
                  <a:cubicBezTo>
                    <a:pt x="7296660" y="1429644"/>
                    <a:pt x="7293358" y="1425707"/>
                    <a:pt x="7291199" y="1422405"/>
                  </a:cubicBezTo>
                  <a:cubicBezTo>
                    <a:pt x="7289040" y="1419103"/>
                    <a:pt x="7269990" y="1384305"/>
                    <a:pt x="7261735" y="1388369"/>
                  </a:cubicBezTo>
                  <a:cubicBezTo>
                    <a:pt x="7258179" y="1390147"/>
                    <a:pt x="7257417" y="1402593"/>
                    <a:pt x="7257290" y="1417071"/>
                  </a:cubicBezTo>
                  <a:cubicBezTo>
                    <a:pt x="7238636" y="1405585"/>
                    <a:pt x="7218336" y="1397020"/>
                    <a:pt x="7197092" y="1391671"/>
                  </a:cubicBezTo>
                  <a:cubicBezTo>
                    <a:pt x="7190934" y="1400449"/>
                    <a:pt x="7187650" y="1410921"/>
                    <a:pt x="7187694" y="1421643"/>
                  </a:cubicBezTo>
                  <a:cubicBezTo>
                    <a:pt x="7217666" y="1421643"/>
                    <a:pt x="7219190" y="1442979"/>
                    <a:pt x="7218683" y="1466093"/>
                  </a:cubicBezTo>
                  <a:cubicBezTo>
                    <a:pt x="7211251" y="1467455"/>
                    <a:pt x="7203635" y="1467455"/>
                    <a:pt x="7196203" y="1466093"/>
                  </a:cubicBezTo>
                  <a:cubicBezTo>
                    <a:pt x="7194091" y="1493645"/>
                    <a:pt x="7195930" y="1521358"/>
                    <a:pt x="7201664" y="1548389"/>
                  </a:cubicBezTo>
                  <a:cubicBezTo>
                    <a:pt x="7182782" y="1540377"/>
                    <a:pt x="7162777" y="1535322"/>
                    <a:pt x="7142355" y="1533403"/>
                  </a:cubicBezTo>
                  <a:cubicBezTo>
                    <a:pt x="7144603" y="1541819"/>
                    <a:pt x="7148976" y="1549516"/>
                    <a:pt x="7155055" y="1555755"/>
                  </a:cubicBezTo>
                  <a:cubicBezTo>
                    <a:pt x="7155055" y="1555755"/>
                    <a:pt x="7155055" y="1555755"/>
                    <a:pt x="7155055" y="1555755"/>
                  </a:cubicBezTo>
                  <a:cubicBezTo>
                    <a:pt x="7143372" y="1557787"/>
                    <a:pt x="7124194" y="1583568"/>
                    <a:pt x="7115939" y="1591315"/>
                  </a:cubicBezTo>
                  <a:cubicBezTo>
                    <a:pt x="7090539" y="1615191"/>
                    <a:pt x="7067552" y="1638305"/>
                    <a:pt x="7032246" y="1644782"/>
                  </a:cubicBezTo>
                  <a:cubicBezTo>
                    <a:pt x="7014085" y="1648211"/>
                    <a:pt x="6991860" y="1642115"/>
                    <a:pt x="6974714" y="1648592"/>
                  </a:cubicBezTo>
                  <a:cubicBezTo>
                    <a:pt x="6961125" y="1653799"/>
                    <a:pt x="6952997" y="1668404"/>
                    <a:pt x="6939789" y="1673992"/>
                  </a:cubicBezTo>
                  <a:cubicBezTo>
                    <a:pt x="6916930" y="1683263"/>
                    <a:pt x="6890768" y="1668657"/>
                    <a:pt x="6868161" y="1664467"/>
                  </a:cubicBezTo>
                  <a:cubicBezTo>
                    <a:pt x="6878956" y="1648211"/>
                    <a:pt x="6899276" y="1658498"/>
                    <a:pt x="6907912" y="1641988"/>
                  </a:cubicBezTo>
                  <a:cubicBezTo>
                    <a:pt x="6917564" y="1676151"/>
                    <a:pt x="6975349" y="1635638"/>
                    <a:pt x="6946901" y="1627510"/>
                  </a:cubicBezTo>
                  <a:cubicBezTo>
                    <a:pt x="6952870" y="1618747"/>
                    <a:pt x="6962522" y="1624843"/>
                    <a:pt x="6971412" y="1626113"/>
                  </a:cubicBezTo>
                  <a:cubicBezTo>
                    <a:pt x="6989066" y="1628907"/>
                    <a:pt x="6989955" y="1622938"/>
                    <a:pt x="7008116" y="1617477"/>
                  </a:cubicBezTo>
                  <a:cubicBezTo>
                    <a:pt x="7007099" y="1640210"/>
                    <a:pt x="7033516" y="1620525"/>
                    <a:pt x="7013322" y="1604777"/>
                  </a:cubicBezTo>
                  <a:cubicBezTo>
                    <a:pt x="7024244" y="1592077"/>
                    <a:pt x="7041262" y="1594617"/>
                    <a:pt x="7055486" y="1597538"/>
                  </a:cubicBezTo>
                  <a:cubicBezTo>
                    <a:pt x="7064545" y="1600872"/>
                    <a:pt x="7073901" y="1603339"/>
                    <a:pt x="7083426" y="1604904"/>
                  </a:cubicBezTo>
                  <a:cubicBezTo>
                    <a:pt x="7088764" y="1604298"/>
                    <a:pt x="7093379" y="1600905"/>
                    <a:pt x="7095549" y="1595991"/>
                  </a:cubicBezTo>
                  <a:cubicBezTo>
                    <a:pt x="7097719" y="1591076"/>
                    <a:pt x="7097117" y="1585380"/>
                    <a:pt x="7093968" y="1581028"/>
                  </a:cubicBezTo>
                  <a:cubicBezTo>
                    <a:pt x="7088634" y="1574043"/>
                    <a:pt x="7084824" y="1581028"/>
                    <a:pt x="7081268" y="1578615"/>
                  </a:cubicBezTo>
                  <a:cubicBezTo>
                    <a:pt x="7073868" y="1573032"/>
                    <a:pt x="7068837" y="1564873"/>
                    <a:pt x="7067171" y="1555755"/>
                  </a:cubicBezTo>
                  <a:cubicBezTo>
                    <a:pt x="7073521" y="1555755"/>
                    <a:pt x="7085967" y="1558803"/>
                    <a:pt x="7091047" y="1555755"/>
                  </a:cubicBezTo>
                  <a:cubicBezTo>
                    <a:pt x="7099556" y="1550675"/>
                    <a:pt x="7092952" y="1548135"/>
                    <a:pt x="7097270" y="1541785"/>
                  </a:cubicBezTo>
                  <a:cubicBezTo>
                    <a:pt x="7105651" y="1529085"/>
                    <a:pt x="7114034" y="1523369"/>
                    <a:pt x="7112891" y="1506987"/>
                  </a:cubicBezTo>
                  <a:cubicBezTo>
                    <a:pt x="7117844" y="1505717"/>
                    <a:pt x="7128258" y="1502669"/>
                    <a:pt x="7130544" y="1497716"/>
                  </a:cubicBezTo>
                  <a:cubicBezTo>
                    <a:pt x="7132830" y="1492762"/>
                    <a:pt x="7126861" y="1492128"/>
                    <a:pt x="7128004" y="1485016"/>
                  </a:cubicBezTo>
                  <a:cubicBezTo>
                    <a:pt x="7129655" y="1475744"/>
                    <a:pt x="7128004" y="1469903"/>
                    <a:pt x="7133719" y="1460378"/>
                  </a:cubicBezTo>
                  <a:cubicBezTo>
                    <a:pt x="7138728" y="1454286"/>
                    <a:pt x="7142250" y="1447111"/>
                    <a:pt x="7144006" y="1439423"/>
                  </a:cubicBezTo>
                  <a:cubicBezTo>
                    <a:pt x="7141955" y="1427964"/>
                    <a:pt x="7132985" y="1418994"/>
                    <a:pt x="7121526" y="1416944"/>
                  </a:cubicBezTo>
                  <a:cubicBezTo>
                    <a:pt x="7110223" y="1416944"/>
                    <a:pt x="7097777" y="1435867"/>
                    <a:pt x="7090920" y="1443233"/>
                  </a:cubicBezTo>
                  <a:cubicBezTo>
                    <a:pt x="7078220" y="1457330"/>
                    <a:pt x="7063996" y="1470030"/>
                    <a:pt x="7049899" y="1483365"/>
                  </a:cubicBezTo>
                  <a:cubicBezTo>
                    <a:pt x="7029756" y="1502978"/>
                    <a:pt x="7007278" y="1520039"/>
                    <a:pt x="6982970" y="1534165"/>
                  </a:cubicBezTo>
                  <a:cubicBezTo>
                    <a:pt x="6959862" y="1545367"/>
                    <a:pt x="6934979" y="1552458"/>
                    <a:pt x="6909437" y="1555120"/>
                  </a:cubicBezTo>
                  <a:cubicBezTo>
                    <a:pt x="6873877" y="1560073"/>
                    <a:pt x="6862574" y="1541785"/>
                    <a:pt x="6833237" y="1528450"/>
                  </a:cubicBezTo>
                  <a:cubicBezTo>
                    <a:pt x="6803899" y="1515117"/>
                    <a:pt x="6778500" y="1529974"/>
                    <a:pt x="6751830" y="1544960"/>
                  </a:cubicBezTo>
                  <a:cubicBezTo>
                    <a:pt x="6740400" y="1551563"/>
                    <a:pt x="6712714" y="1572265"/>
                    <a:pt x="6701030" y="1564518"/>
                  </a:cubicBezTo>
                  <a:cubicBezTo>
                    <a:pt x="6698363" y="1562740"/>
                    <a:pt x="6695188" y="1549532"/>
                    <a:pt x="6693664" y="1546611"/>
                  </a:cubicBezTo>
                  <a:cubicBezTo>
                    <a:pt x="6701284" y="1542928"/>
                    <a:pt x="6712714" y="1530863"/>
                    <a:pt x="6715000" y="1544325"/>
                  </a:cubicBezTo>
                  <a:cubicBezTo>
                    <a:pt x="6720588" y="1542928"/>
                    <a:pt x="6723382" y="1543563"/>
                    <a:pt x="6727700" y="1537848"/>
                  </a:cubicBezTo>
                  <a:cubicBezTo>
                    <a:pt x="6740400" y="1542674"/>
                    <a:pt x="6743321" y="1527561"/>
                    <a:pt x="6736463" y="1519941"/>
                  </a:cubicBezTo>
                  <a:cubicBezTo>
                    <a:pt x="6752973" y="1500129"/>
                    <a:pt x="6771261" y="1511431"/>
                    <a:pt x="6792851" y="1510035"/>
                  </a:cubicBezTo>
                  <a:cubicBezTo>
                    <a:pt x="6794883" y="1510035"/>
                    <a:pt x="6803646" y="1510035"/>
                    <a:pt x="6805551" y="1510035"/>
                  </a:cubicBezTo>
                  <a:cubicBezTo>
                    <a:pt x="6807456" y="1510035"/>
                    <a:pt x="6812155" y="1504700"/>
                    <a:pt x="6816092" y="1504447"/>
                  </a:cubicBezTo>
                  <a:cubicBezTo>
                    <a:pt x="6817489" y="1504447"/>
                    <a:pt x="6823712" y="1511305"/>
                    <a:pt x="6827903" y="1511431"/>
                  </a:cubicBezTo>
                  <a:cubicBezTo>
                    <a:pt x="6836412" y="1511431"/>
                    <a:pt x="6843524" y="1502668"/>
                    <a:pt x="6851525" y="1500636"/>
                  </a:cubicBezTo>
                  <a:cubicBezTo>
                    <a:pt x="6855462" y="1511304"/>
                    <a:pt x="6850128" y="1519178"/>
                    <a:pt x="6859780" y="1525402"/>
                  </a:cubicBezTo>
                  <a:lnTo>
                    <a:pt x="6879085" y="1529211"/>
                  </a:lnTo>
                  <a:cubicBezTo>
                    <a:pt x="6890006" y="1531116"/>
                    <a:pt x="6925313" y="1537721"/>
                    <a:pt x="6921756" y="1516511"/>
                  </a:cubicBezTo>
                  <a:cubicBezTo>
                    <a:pt x="6933313" y="1517654"/>
                    <a:pt x="6950839" y="1512574"/>
                    <a:pt x="6937504" y="1500890"/>
                  </a:cubicBezTo>
                  <a:cubicBezTo>
                    <a:pt x="6947411" y="1501779"/>
                    <a:pt x="6956809" y="1504446"/>
                    <a:pt x="6964301" y="1495556"/>
                  </a:cubicBezTo>
                  <a:cubicBezTo>
                    <a:pt x="6970905" y="1500890"/>
                    <a:pt x="6980811" y="1494032"/>
                    <a:pt x="6986272" y="1487936"/>
                  </a:cubicBezTo>
                  <a:cubicBezTo>
                    <a:pt x="6991732" y="1481839"/>
                    <a:pt x="6989574" y="1475236"/>
                    <a:pt x="6995670" y="1471299"/>
                  </a:cubicBezTo>
                  <a:cubicBezTo>
                    <a:pt x="6998972" y="1469140"/>
                    <a:pt x="7004051" y="1472696"/>
                    <a:pt x="7007100" y="1471299"/>
                  </a:cubicBezTo>
                  <a:cubicBezTo>
                    <a:pt x="7012434" y="1468124"/>
                    <a:pt x="7015736" y="1468505"/>
                    <a:pt x="7020943" y="1462917"/>
                  </a:cubicBezTo>
                  <a:cubicBezTo>
                    <a:pt x="7026151" y="1457329"/>
                    <a:pt x="7017261" y="1455297"/>
                    <a:pt x="7019547" y="1451995"/>
                  </a:cubicBezTo>
                  <a:cubicBezTo>
                    <a:pt x="7025515" y="1443613"/>
                    <a:pt x="7044185" y="1441200"/>
                    <a:pt x="7036184" y="1429770"/>
                  </a:cubicBezTo>
                  <a:cubicBezTo>
                    <a:pt x="7023484" y="1412879"/>
                    <a:pt x="7003290" y="1438533"/>
                    <a:pt x="6991606" y="1443359"/>
                  </a:cubicBezTo>
                  <a:cubicBezTo>
                    <a:pt x="6976567" y="1449132"/>
                    <a:pt x="6960598" y="1452102"/>
                    <a:pt x="6944489" y="1452122"/>
                  </a:cubicBezTo>
                  <a:cubicBezTo>
                    <a:pt x="6929828" y="1452348"/>
                    <a:pt x="6915382" y="1448572"/>
                    <a:pt x="6902706" y="1441200"/>
                  </a:cubicBezTo>
                  <a:cubicBezTo>
                    <a:pt x="6878196" y="1429440"/>
                    <a:pt x="6851275" y="1423569"/>
                    <a:pt x="6824093" y="1424055"/>
                  </a:cubicBezTo>
                  <a:cubicBezTo>
                    <a:pt x="6808485" y="1424872"/>
                    <a:pt x="6792953" y="1426782"/>
                    <a:pt x="6777612" y="1429771"/>
                  </a:cubicBezTo>
                  <a:cubicBezTo>
                    <a:pt x="6764150" y="1432056"/>
                    <a:pt x="6749672" y="1443741"/>
                    <a:pt x="6737734" y="1444630"/>
                  </a:cubicBezTo>
                  <a:cubicBezTo>
                    <a:pt x="6731339" y="1445837"/>
                    <a:pt x="6724786" y="1443556"/>
                    <a:pt x="6720523" y="1438639"/>
                  </a:cubicBezTo>
                  <a:cubicBezTo>
                    <a:pt x="6716260" y="1433723"/>
                    <a:pt x="6714931" y="1426912"/>
                    <a:pt x="6717033" y="1420754"/>
                  </a:cubicBezTo>
                  <a:cubicBezTo>
                    <a:pt x="6731384" y="1422278"/>
                    <a:pt x="6752085" y="1399291"/>
                    <a:pt x="6751958" y="1425707"/>
                  </a:cubicBezTo>
                  <a:cubicBezTo>
                    <a:pt x="6764658" y="1426723"/>
                    <a:pt x="6768594" y="1413769"/>
                    <a:pt x="6779771" y="1410467"/>
                  </a:cubicBezTo>
                  <a:cubicBezTo>
                    <a:pt x="6779615" y="1411802"/>
                    <a:pt x="6780198" y="1413116"/>
                    <a:pt x="6781294" y="1413896"/>
                  </a:cubicBezTo>
                  <a:cubicBezTo>
                    <a:pt x="6791454" y="1410467"/>
                    <a:pt x="6794629" y="1397005"/>
                    <a:pt x="6782311" y="1394084"/>
                  </a:cubicBezTo>
                  <a:cubicBezTo>
                    <a:pt x="6797169" y="1395862"/>
                    <a:pt x="6832222" y="1389893"/>
                    <a:pt x="6840858" y="1406784"/>
                  </a:cubicBezTo>
                  <a:cubicBezTo>
                    <a:pt x="6850001" y="1400687"/>
                    <a:pt x="6860924" y="1383162"/>
                    <a:pt x="6873369" y="1385829"/>
                  </a:cubicBezTo>
                  <a:cubicBezTo>
                    <a:pt x="6880736" y="1387480"/>
                    <a:pt x="6882513" y="1399672"/>
                    <a:pt x="6886959" y="1401196"/>
                  </a:cubicBezTo>
                  <a:cubicBezTo>
                    <a:pt x="6898262" y="1405386"/>
                    <a:pt x="6907278" y="1391671"/>
                    <a:pt x="6918709" y="1393703"/>
                  </a:cubicBezTo>
                  <a:cubicBezTo>
                    <a:pt x="6924297" y="1394718"/>
                    <a:pt x="6921502" y="1402085"/>
                    <a:pt x="6924677" y="1402974"/>
                  </a:cubicBezTo>
                  <a:cubicBezTo>
                    <a:pt x="6927852" y="1403862"/>
                    <a:pt x="6935346" y="1402974"/>
                    <a:pt x="6935726" y="1402974"/>
                  </a:cubicBezTo>
                  <a:cubicBezTo>
                    <a:pt x="6946140" y="1408308"/>
                    <a:pt x="6958586" y="1418214"/>
                    <a:pt x="6969762" y="1413515"/>
                  </a:cubicBezTo>
                  <a:cubicBezTo>
                    <a:pt x="6982286" y="1404270"/>
                    <a:pt x="6993706" y="1393617"/>
                    <a:pt x="7003798" y="1381765"/>
                  </a:cubicBezTo>
                  <a:cubicBezTo>
                    <a:pt x="7005068" y="1384686"/>
                    <a:pt x="7008497" y="1386463"/>
                    <a:pt x="7009513" y="1390655"/>
                  </a:cubicBezTo>
                  <a:cubicBezTo>
                    <a:pt x="7022213" y="1391417"/>
                    <a:pt x="7026531" y="1373129"/>
                    <a:pt x="7039231" y="1376939"/>
                  </a:cubicBezTo>
                  <a:cubicBezTo>
                    <a:pt x="7042329" y="1368927"/>
                    <a:pt x="7041029" y="1359879"/>
                    <a:pt x="7035802" y="1353063"/>
                  </a:cubicBezTo>
                  <a:cubicBezTo>
                    <a:pt x="7050280" y="1347602"/>
                    <a:pt x="7058662" y="1338458"/>
                    <a:pt x="7049646" y="1324869"/>
                  </a:cubicBezTo>
                  <a:cubicBezTo>
                    <a:pt x="7068441" y="1310645"/>
                    <a:pt x="7075046" y="1307470"/>
                    <a:pt x="7053328" y="1296548"/>
                  </a:cubicBezTo>
                  <a:cubicBezTo>
                    <a:pt x="7069458" y="1284737"/>
                    <a:pt x="7051550" y="1271148"/>
                    <a:pt x="7039359" y="1268481"/>
                  </a:cubicBezTo>
                  <a:cubicBezTo>
                    <a:pt x="7027421" y="1306581"/>
                    <a:pt x="6959222" y="1341379"/>
                    <a:pt x="6923408" y="1350142"/>
                  </a:cubicBezTo>
                  <a:cubicBezTo>
                    <a:pt x="6905846" y="1354027"/>
                    <a:pt x="6888014" y="1356574"/>
                    <a:pt x="6870067" y="1357762"/>
                  </a:cubicBezTo>
                  <a:cubicBezTo>
                    <a:pt x="6851017" y="1359159"/>
                    <a:pt x="6840603" y="1350777"/>
                    <a:pt x="6823966" y="1347475"/>
                  </a:cubicBezTo>
                  <a:cubicBezTo>
                    <a:pt x="6807329" y="1344171"/>
                    <a:pt x="6788406" y="1351920"/>
                    <a:pt x="6771388" y="1350015"/>
                  </a:cubicBezTo>
                  <a:cubicBezTo>
                    <a:pt x="6775961" y="1341682"/>
                    <a:pt x="6781786" y="1334101"/>
                    <a:pt x="6788660" y="1327536"/>
                  </a:cubicBezTo>
                  <a:cubicBezTo>
                    <a:pt x="6802249" y="1319408"/>
                    <a:pt x="6801360" y="1328298"/>
                    <a:pt x="6811266" y="1329695"/>
                  </a:cubicBezTo>
                  <a:cubicBezTo>
                    <a:pt x="6820540" y="1331568"/>
                    <a:pt x="6830009" y="1332293"/>
                    <a:pt x="6839460" y="1331854"/>
                  </a:cubicBezTo>
                  <a:cubicBezTo>
                    <a:pt x="6849461" y="1330727"/>
                    <a:pt x="6859558" y="1330727"/>
                    <a:pt x="6869559" y="1331854"/>
                  </a:cubicBezTo>
                  <a:cubicBezTo>
                    <a:pt x="6872226" y="1331854"/>
                    <a:pt x="6873115" y="1339855"/>
                    <a:pt x="6876544" y="1340236"/>
                  </a:cubicBezTo>
                  <a:cubicBezTo>
                    <a:pt x="6886576" y="1341379"/>
                    <a:pt x="6892037" y="1325758"/>
                    <a:pt x="6894197" y="1318011"/>
                  </a:cubicBezTo>
                  <a:cubicBezTo>
                    <a:pt x="6906897" y="1321186"/>
                    <a:pt x="6915533" y="1312677"/>
                    <a:pt x="6909564" y="1300613"/>
                  </a:cubicBezTo>
                  <a:cubicBezTo>
                    <a:pt x="6917184" y="1299597"/>
                    <a:pt x="6924804" y="1297438"/>
                    <a:pt x="6932424" y="1295786"/>
                  </a:cubicBezTo>
                  <a:cubicBezTo>
                    <a:pt x="6937885" y="1320424"/>
                    <a:pt x="6958967" y="1288293"/>
                    <a:pt x="6963793" y="1283086"/>
                  </a:cubicBezTo>
                  <a:cubicBezTo>
                    <a:pt x="6965062" y="1284229"/>
                    <a:pt x="6967602" y="1285627"/>
                    <a:pt x="6968873" y="1286896"/>
                  </a:cubicBezTo>
                  <a:cubicBezTo>
                    <a:pt x="6971413" y="1283721"/>
                    <a:pt x="6974969" y="1274831"/>
                    <a:pt x="6978144" y="1272672"/>
                  </a:cubicBezTo>
                  <a:cubicBezTo>
                    <a:pt x="6981319" y="1270514"/>
                    <a:pt x="6987414" y="1271910"/>
                    <a:pt x="6989700" y="1269497"/>
                  </a:cubicBezTo>
                  <a:cubicBezTo>
                    <a:pt x="6996432" y="1262639"/>
                    <a:pt x="7004179" y="1263147"/>
                    <a:pt x="6994019" y="1250320"/>
                  </a:cubicBezTo>
                  <a:cubicBezTo>
                    <a:pt x="7003036" y="1249050"/>
                    <a:pt x="7004560" y="1238382"/>
                    <a:pt x="7009005" y="1232286"/>
                  </a:cubicBezTo>
                  <a:cubicBezTo>
                    <a:pt x="7018911" y="1218824"/>
                    <a:pt x="7027420" y="1216792"/>
                    <a:pt x="7014973" y="1195583"/>
                  </a:cubicBezTo>
                  <a:cubicBezTo>
                    <a:pt x="7033134" y="1184153"/>
                    <a:pt x="7014973" y="1172215"/>
                    <a:pt x="7002273" y="1179581"/>
                  </a:cubicBezTo>
                  <a:cubicBezTo>
                    <a:pt x="7001511" y="1179581"/>
                    <a:pt x="7002273" y="1186820"/>
                    <a:pt x="7000876" y="1188471"/>
                  </a:cubicBezTo>
                  <a:cubicBezTo>
                    <a:pt x="6996432" y="1192662"/>
                    <a:pt x="6990335" y="1195075"/>
                    <a:pt x="6985763" y="1198885"/>
                  </a:cubicBezTo>
                  <a:cubicBezTo>
                    <a:pt x="6978369" y="1204909"/>
                    <a:pt x="6971290" y="1211310"/>
                    <a:pt x="6964555" y="1218062"/>
                  </a:cubicBezTo>
                  <a:cubicBezTo>
                    <a:pt x="6956299" y="1225936"/>
                    <a:pt x="6861431" y="1287658"/>
                    <a:pt x="6867654" y="1242827"/>
                  </a:cubicBezTo>
                  <a:cubicBezTo>
                    <a:pt x="6883910" y="1253876"/>
                    <a:pt x="6910325" y="1218316"/>
                    <a:pt x="6913247" y="1204727"/>
                  </a:cubicBezTo>
                  <a:cubicBezTo>
                    <a:pt x="6924169" y="1202949"/>
                    <a:pt x="6964047" y="1188471"/>
                    <a:pt x="6936488" y="1176787"/>
                  </a:cubicBezTo>
                  <a:cubicBezTo>
                    <a:pt x="6943727" y="1173485"/>
                    <a:pt x="6965571" y="1170437"/>
                    <a:pt x="6967349" y="1160658"/>
                  </a:cubicBezTo>
                  <a:cubicBezTo>
                    <a:pt x="6969635" y="1147958"/>
                    <a:pt x="6954649" y="1147069"/>
                    <a:pt x="6947664" y="1139576"/>
                  </a:cubicBezTo>
                  <a:cubicBezTo>
                    <a:pt x="6951093" y="1136782"/>
                    <a:pt x="6953379" y="1130305"/>
                    <a:pt x="6956681" y="1127638"/>
                  </a:cubicBezTo>
                  <a:cubicBezTo>
                    <a:pt x="6952872" y="1127638"/>
                    <a:pt x="6950586" y="1124082"/>
                    <a:pt x="6946522" y="1123574"/>
                  </a:cubicBezTo>
                  <a:cubicBezTo>
                    <a:pt x="6945621" y="1120089"/>
                    <a:pt x="6945152" y="1116506"/>
                    <a:pt x="6945125" y="1112906"/>
                  </a:cubicBezTo>
                  <a:cubicBezTo>
                    <a:pt x="6949426" y="1108611"/>
                    <a:pt x="6954403" y="1105050"/>
                    <a:pt x="6959856" y="1102365"/>
                  </a:cubicBezTo>
                  <a:cubicBezTo>
                    <a:pt x="6948173" y="1097285"/>
                    <a:pt x="6945505" y="1081918"/>
                    <a:pt x="6933822" y="1075822"/>
                  </a:cubicBezTo>
                  <a:cubicBezTo>
                    <a:pt x="6914010" y="1065408"/>
                    <a:pt x="6916803" y="1083188"/>
                    <a:pt x="6904230" y="1099190"/>
                  </a:cubicBezTo>
                  <a:cubicBezTo>
                    <a:pt x="6897521" y="1096294"/>
                    <a:pt x="6892385" y="1090648"/>
                    <a:pt x="6890134" y="1083696"/>
                  </a:cubicBezTo>
                  <a:cubicBezTo>
                    <a:pt x="6897753" y="1075822"/>
                    <a:pt x="6905754" y="1068075"/>
                    <a:pt x="6913883" y="1060836"/>
                  </a:cubicBezTo>
                  <a:cubicBezTo>
                    <a:pt x="6908802" y="1053471"/>
                    <a:pt x="6894071" y="1056646"/>
                    <a:pt x="6891785" y="1050422"/>
                  </a:cubicBezTo>
                  <a:cubicBezTo>
                    <a:pt x="6887721" y="1038611"/>
                    <a:pt x="6903215" y="1040008"/>
                    <a:pt x="6906390" y="1034674"/>
                  </a:cubicBezTo>
                  <a:cubicBezTo>
                    <a:pt x="6909565" y="1029340"/>
                    <a:pt x="6907660" y="1025530"/>
                    <a:pt x="6909438" y="1021974"/>
                  </a:cubicBezTo>
                  <a:cubicBezTo>
                    <a:pt x="6911216" y="1018418"/>
                    <a:pt x="6909438" y="1014609"/>
                    <a:pt x="6911216" y="1011307"/>
                  </a:cubicBezTo>
                  <a:cubicBezTo>
                    <a:pt x="6912994" y="1008004"/>
                    <a:pt x="6921376" y="1005465"/>
                    <a:pt x="6923916" y="1000639"/>
                  </a:cubicBezTo>
                  <a:cubicBezTo>
                    <a:pt x="6929450" y="991907"/>
                    <a:pt x="6927837" y="980451"/>
                    <a:pt x="6920106" y="973588"/>
                  </a:cubicBezTo>
                  <a:cubicBezTo>
                    <a:pt x="6950205" y="966984"/>
                    <a:pt x="6910963" y="926343"/>
                    <a:pt x="6914645" y="969778"/>
                  </a:cubicBezTo>
                  <a:cubicBezTo>
                    <a:pt x="6895214" y="959745"/>
                    <a:pt x="6888102" y="965587"/>
                    <a:pt x="6888356" y="987049"/>
                  </a:cubicBezTo>
                  <a:cubicBezTo>
                    <a:pt x="6869082" y="977001"/>
                    <a:pt x="6845501" y="980768"/>
                    <a:pt x="6830317" y="996321"/>
                  </a:cubicBezTo>
                  <a:cubicBezTo>
                    <a:pt x="6827142" y="998734"/>
                    <a:pt x="6821935" y="998353"/>
                    <a:pt x="6819014" y="1001020"/>
                  </a:cubicBezTo>
                  <a:cubicBezTo>
                    <a:pt x="6816092" y="1003686"/>
                    <a:pt x="6819014" y="1011307"/>
                    <a:pt x="6814950" y="1015371"/>
                  </a:cubicBezTo>
                  <a:cubicBezTo>
                    <a:pt x="6809975" y="1019256"/>
                    <a:pt x="6803970" y="1021596"/>
                    <a:pt x="6797678" y="1022102"/>
                  </a:cubicBezTo>
                  <a:cubicBezTo>
                    <a:pt x="6801869" y="993018"/>
                    <a:pt x="6772278" y="1029467"/>
                    <a:pt x="6769357" y="1030992"/>
                  </a:cubicBezTo>
                  <a:cubicBezTo>
                    <a:pt x="6758308" y="1035945"/>
                    <a:pt x="6737100" y="1030992"/>
                    <a:pt x="6724907" y="1033024"/>
                  </a:cubicBezTo>
                  <a:cubicBezTo>
                    <a:pt x="6707254" y="1036326"/>
                    <a:pt x="6709921" y="1041025"/>
                    <a:pt x="6694681" y="1027309"/>
                  </a:cubicBezTo>
                  <a:cubicBezTo>
                    <a:pt x="6713604" y="1027309"/>
                    <a:pt x="6761483" y="1013847"/>
                    <a:pt x="6769611" y="990605"/>
                  </a:cubicBezTo>
                  <a:cubicBezTo>
                    <a:pt x="6772786" y="981461"/>
                    <a:pt x="6759959" y="963682"/>
                    <a:pt x="6777993" y="965967"/>
                  </a:cubicBezTo>
                  <a:cubicBezTo>
                    <a:pt x="6776850" y="955808"/>
                    <a:pt x="6766309" y="949965"/>
                    <a:pt x="6763769" y="940567"/>
                  </a:cubicBezTo>
                  <a:cubicBezTo>
                    <a:pt x="6757165" y="917072"/>
                    <a:pt x="6771263" y="926343"/>
                    <a:pt x="6783581" y="917199"/>
                  </a:cubicBezTo>
                  <a:cubicBezTo>
                    <a:pt x="6771770" y="907040"/>
                    <a:pt x="6746370" y="902848"/>
                    <a:pt x="6730876" y="901197"/>
                  </a:cubicBezTo>
                  <a:cubicBezTo>
                    <a:pt x="6744338" y="896498"/>
                    <a:pt x="6752466" y="880496"/>
                    <a:pt x="6766309" y="877194"/>
                  </a:cubicBezTo>
                  <a:cubicBezTo>
                    <a:pt x="6780151" y="873891"/>
                    <a:pt x="6789168" y="884941"/>
                    <a:pt x="6797424" y="865383"/>
                  </a:cubicBezTo>
                  <a:cubicBezTo>
                    <a:pt x="6817363" y="876305"/>
                    <a:pt x="6834127" y="845825"/>
                    <a:pt x="6853558" y="847603"/>
                  </a:cubicBezTo>
                  <a:cubicBezTo>
                    <a:pt x="6866258" y="822203"/>
                    <a:pt x="6802758" y="835538"/>
                    <a:pt x="6792216" y="839602"/>
                  </a:cubicBezTo>
                  <a:cubicBezTo>
                    <a:pt x="6777992" y="845317"/>
                    <a:pt x="6761990" y="850397"/>
                    <a:pt x="6751323" y="843920"/>
                  </a:cubicBezTo>
                  <a:cubicBezTo>
                    <a:pt x="6736717" y="834776"/>
                    <a:pt x="6741671" y="831220"/>
                    <a:pt x="6722113" y="834522"/>
                  </a:cubicBezTo>
                  <a:cubicBezTo>
                    <a:pt x="6728844" y="826902"/>
                    <a:pt x="6788534" y="815599"/>
                    <a:pt x="6752339" y="792613"/>
                  </a:cubicBezTo>
                  <a:cubicBezTo>
                    <a:pt x="6761229" y="785120"/>
                    <a:pt x="6773421" y="791470"/>
                    <a:pt x="6781295" y="784103"/>
                  </a:cubicBezTo>
                  <a:cubicBezTo>
                    <a:pt x="6785427" y="778625"/>
                    <a:pt x="6786745" y="771522"/>
                    <a:pt x="6784852" y="764926"/>
                  </a:cubicBezTo>
                  <a:cubicBezTo>
                    <a:pt x="6779518" y="755147"/>
                    <a:pt x="6779136" y="763656"/>
                    <a:pt x="6772914" y="760735"/>
                  </a:cubicBezTo>
                  <a:cubicBezTo>
                    <a:pt x="6771897" y="760735"/>
                    <a:pt x="6762881" y="754258"/>
                    <a:pt x="6762245" y="754258"/>
                  </a:cubicBezTo>
                  <a:cubicBezTo>
                    <a:pt x="6755388" y="754258"/>
                    <a:pt x="6746878" y="762132"/>
                    <a:pt x="6740402" y="760862"/>
                  </a:cubicBezTo>
                  <a:cubicBezTo>
                    <a:pt x="6729480" y="758576"/>
                    <a:pt x="6730115" y="740542"/>
                    <a:pt x="6713605" y="746511"/>
                  </a:cubicBezTo>
                  <a:cubicBezTo>
                    <a:pt x="6715764" y="745749"/>
                    <a:pt x="6696968" y="732287"/>
                    <a:pt x="6696460" y="731652"/>
                  </a:cubicBezTo>
                  <a:cubicBezTo>
                    <a:pt x="6688967" y="721619"/>
                    <a:pt x="6692396" y="718952"/>
                    <a:pt x="6693158" y="708538"/>
                  </a:cubicBezTo>
                  <a:cubicBezTo>
                    <a:pt x="6693158" y="700664"/>
                    <a:pt x="6697222" y="701426"/>
                    <a:pt x="6694555" y="691774"/>
                  </a:cubicBezTo>
                  <a:cubicBezTo>
                    <a:pt x="6689565" y="681818"/>
                    <a:pt x="6683242" y="672589"/>
                    <a:pt x="6675759" y="664342"/>
                  </a:cubicBezTo>
                  <a:cubicBezTo>
                    <a:pt x="6672457" y="659388"/>
                    <a:pt x="6654677" y="626242"/>
                    <a:pt x="6646422" y="630306"/>
                  </a:cubicBezTo>
                  <a:cubicBezTo>
                    <a:pt x="6638167" y="634370"/>
                    <a:pt x="6644517" y="693806"/>
                    <a:pt x="6640961" y="704728"/>
                  </a:cubicBezTo>
                  <a:cubicBezTo>
                    <a:pt x="6631170" y="686030"/>
                    <a:pt x="6619511" y="668372"/>
                    <a:pt x="6606163" y="652023"/>
                  </a:cubicBezTo>
                  <a:cubicBezTo>
                    <a:pt x="6603337" y="670932"/>
                    <a:pt x="6606913" y="690244"/>
                    <a:pt x="6616323" y="706887"/>
                  </a:cubicBezTo>
                  <a:cubicBezTo>
                    <a:pt x="6610989" y="705744"/>
                    <a:pt x="6590923" y="710443"/>
                    <a:pt x="6580763" y="706887"/>
                  </a:cubicBezTo>
                  <a:cubicBezTo>
                    <a:pt x="6576191" y="734192"/>
                    <a:pt x="6584700" y="780547"/>
                    <a:pt x="6589399" y="806328"/>
                  </a:cubicBezTo>
                  <a:cubicBezTo>
                    <a:pt x="6572875" y="804168"/>
                    <a:pt x="6556082" y="806952"/>
                    <a:pt x="6541139" y="814329"/>
                  </a:cubicBezTo>
                  <a:cubicBezTo>
                    <a:pt x="6595876" y="866272"/>
                    <a:pt x="6511930" y="859922"/>
                    <a:pt x="6479799" y="865129"/>
                  </a:cubicBezTo>
                  <a:cubicBezTo>
                    <a:pt x="6468495" y="912754"/>
                    <a:pt x="6538853" y="897894"/>
                    <a:pt x="6564253" y="914786"/>
                  </a:cubicBezTo>
                  <a:cubicBezTo>
                    <a:pt x="6558920" y="919357"/>
                    <a:pt x="6553839" y="933582"/>
                    <a:pt x="6546473" y="939297"/>
                  </a:cubicBezTo>
                  <a:cubicBezTo>
                    <a:pt x="6553077" y="941329"/>
                    <a:pt x="6561459" y="947806"/>
                    <a:pt x="6565650" y="949203"/>
                  </a:cubicBezTo>
                  <a:cubicBezTo>
                    <a:pt x="6556787" y="950979"/>
                    <a:pt x="6548995" y="956208"/>
                    <a:pt x="6543991" y="963737"/>
                  </a:cubicBezTo>
                  <a:cubicBezTo>
                    <a:pt x="6538988" y="971266"/>
                    <a:pt x="6537185" y="980475"/>
                    <a:pt x="6538981" y="989335"/>
                  </a:cubicBezTo>
                  <a:cubicBezTo>
                    <a:pt x="6529839" y="985821"/>
                    <a:pt x="6521470" y="980558"/>
                    <a:pt x="6514343" y="973841"/>
                  </a:cubicBezTo>
                  <a:cubicBezTo>
                    <a:pt x="6508882" y="975111"/>
                    <a:pt x="6509389" y="982731"/>
                    <a:pt x="6504309" y="983238"/>
                  </a:cubicBezTo>
                  <a:cubicBezTo>
                    <a:pt x="6496436" y="951997"/>
                    <a:pt x="6455414" y="952885"/>
                    <a:pt x="6428871" y="939550"/>
                  </a:cubicBezTo>
                  <a:cubicBezTo>
                    <a:pt x="6430522" y="971809"/>
                    <a:pt x="6481576" y="979555"/>
                    <a:pt x="6438905" y="1009528"/>
                  </a:cubicBezTo>
                  <a:cubicBezTo>
                    <a:pt x="6474591" y="1038611"/>
                    <a:pt x="6505071" y="1095380"/>
                    <a:pt x="6558031" y="1085728"/>
                  </a:cubicBezTo>
                  <a:cubicBezTo>
                    <a:pt x="6562586" y="1094953"/>
                    <a:pt x="6566449" y="1104504"/>
                    <a:pt x="6569587" y="1114303"/>
                  </a:cubicBezTo>
                  <a:cubicBezTo>
                    <a:pt x="6564862" y="1114595"/>
                    <a:pt x="6560155" y="1115146"/>
                    <a:pt x="6555490" y="1115954"/>
                  </a:cubicBezTo>
                  <a:cubicBezTo>
                    <a:pt x="6560571" y="1126494"/>
                    <a:pt x="6560189" y="1143894"/>
                    <a:pt x="6569460" y="1154688"/>
                  </a:cubicBezTo>
                  <a:cubicBezTo>
                    <a:pt x="6543171" y="1149228"/>
                    <a:pt x="6497705" y="1153418"/>
                    <a:pt x="6498467" y="1116588"/>
                  </a:cubicBezTo>
                  <a:cubicBezTo>
                    <a:pt x="6476877" y="1116588"/>
                    <a:pt x="6466971" y="1097157"/>
                    <a:pt x="6454652" y="1086109"/>
                  </a:cubicBezTo>
                  <a:cubicBezTo>
                    <a:pt x="6450715" y="1113668"/>
                    <a:pt x="6422775" y="1107953"/>
                    <a:pt x="6398645" y="1106429"/>
                  </a:cubicBezTo>
                  <a:cubicBezTo>
                    <a:pt x="6404106" y="1110874"/>
                    <a:pt x="6409567" y="1121415"/>
                    <a:pt x="6417949" y="1127003"/>
                  </a:cubicBezTo>
                  <a:cubicBezTo>
                    <a:pt x="6405249" y="1156086"/>
                    <a:pt x="6430649" y="1165103"/>
                    <a:pt x="6458335" y="1161928"/>
                  </a:cubicBezTo>
                  <a:cubicBezTo>
                    <a:pt x="6461383" y="1182756"/>
                    <a:pt x="6465701" y="1201171"/>
                    <a:pt x="6458335" y="1221110"/>
                  </a:cubicBezTo>
                  <a:cubicBezTo>
                    <a:pt x="6505452" y="1224285"/>
                    <a:pt x="6513707" y="1218950"/>
                    <a:pt x="6538853" y="1261242"/>
                  </a:cubicBezTo>
                  <a:cubicBezTo>
                    <a:pt x="6503420" y="1261242"/>
                    <a:pt x="6468876" y="1280800"/>
                    <a:pt x="6433443" y="1277371"/>
                  </a:cubicBezTo>
                  <a:cubicBezTo>
                    <a:pt x="6402582" y="1274449"/>
                    <a:pt x="6356227" y="1226571"/>
                    <a:pt x="6342892" y="1267337"/>
                  </a:cubicBezTo>
                  <a:cubicBezTo>
                    <a:pt x="6364990" y="1274577"/>
                    <a:pt x="6376293" y="1290578"/>
                    <a:pt x="6368292" y="1312041"/>
                  </a:cubicBezTo>
                  <a:cubicBezTo>
                    <a:pt x="6375658" y="1312041"/>
                    <a:pt x="6384675" y="1314200"/>
                    <a:pt x="6392041" y="1313565"/>
                  </a:cubicBezTo>
                  <a:cubicBezTo>
                    <a:pt x="6393946" y="1349633"/>
                    <a:pt x="6423156" y="1339600"/>
                    <a:pt x="6443476" y="1316740"/>
                  </a:cubicBezTo>
                  <a:cubicBezTo>
                    <a:pt x="6447285" y="1323852"/>
                    <a:pt x="6464685" y="1335282"/>
                    <a:pt x="6468241" y="1343791"/>
                  </a:cubicBezTo>
                  <a:cubicBezTo>
                    <a:pt x="6486402" y="1324868"/>
                    <a:pt x="6511421" y="1326265"/>
                    <a:pt x="6533519" y="1338965"/>
                  </a:cubicBezTo>
                  <a:cubicBezTo>
                    <a:pt x="6524502" y="1389765"/>
                    <a:pt x="6323461" y="1348744"/>
                    <a:pt x="6282694" y="1338965"/>
                  </a:cubicBezTo>
                  <a:cubicBezTo>
                    <a:pt x="6258818" y="1384304"/>
                    <a:pt x="6398645" y="1394845"/>
                    <a:pt x="6408932" y="1433961"/>
                  </a:cubicBezTo>
                  <a:cubicBezTo>
                    <a:pt x="6412996" y="1429516"/>
                    <a:pt x="6429379" y="1423802"/>
                    <a:pt x="6433316" y="1419737"/>
                  </a:cubicBezTo>
                  <a:cubicBezTo>
                    <a:pt x="6450842" y="1444122"/>
                    <a:pt x="6482592" y="1429390"/>
                    <a:pt x="6508119" y="1433961"/>
                  </a:cubicBezTo>
                  <a:cubicBezTo>
                    <a:pt x="6504436" y="1506097"/>
                    <a:pt x="6346702" y="1425452"/>
                    <a:pt x="6279519" y="1421261"/>
                  </a:cubicBezTo>
                  <a:cubicBezTo>
                    <a:pt x="6273931" y="1412244"/>
                    <a:pt x="6259072" y="1386209"/>
                    <a:pt x="6251579" y="1389765"/>
                  </a:cubicBezTo>
                  <a:cubicBezTo>
                    <a:pt x="6244086" y="1393322"/>
                    <a:pt x="6249674" y="1453265"/>
                    <a:pt x="6246118" y="1464314"/>
                  </a:cubicBezTo>
                  <a:cubicBezTo>
                    <a:pt x="6236372" y="1445580"/>
                    <a:pt x="6224756" y="1427879"/>
                    <a:pt x="6211447" y="1411482"/>
                  </a:cubicBezTo>
                  <a:cubicBezTo>
                    <a:pt x="6208503" y="1430419"/>
                    <a:pt x="6212039" y="1449796"/>
                    <a:pt x="6221480" y="1466473"/>
                  </a:cubicBezTo>
                  <a:cubicBezTo>
                    <a:pt x="6216146" y="1465203"/>
                    <a:pt x="6196080" y="1470029"/>
                    <a:pt x="6186047" y="1466473"/>
                  </a:cubicBezTo>
                  <a:cubicBezTo>
                    <a:pt x="6181475" y="1493905"/>
                    <a:pt x="6189857" y="1540260"/>
                    <a:pt x="6194556" y="1565914"/>
                  </a:cubicBezTo>
                  <a:lnTo>
                    <a:pt x="6194552" y="1565914"/>
                  </a:lnTo>
                  <a:cubicBezTo>
                    <a:pt x="6189472" y="1560326"/>
                    <a:pt x="6186297" y="1554738"/>
                    <a:pt x="6177534" y="1556135"/>
                  </a:cubicBezTo>
                  <a:cubicBezTo>
                    <a:pt x="6170429" y="1558759"/>
                    <a:pt x="6164096" y="1563126"/>
                    <a:pt x="6159119" y="1568835"/>
                  </a:cubicBezTo>
                  <a:cubicBezTo>
                    <a:pt x="6155239" y="1570115"/>
                    <a:pt x="6151460" y="1571686"/>
                    <a:pt x="6147816" y="1573534"/>
                  </a:cubicBezTo>
                  <a:lnTo>
                    <a:pt x="6151372" y="1577090"/>
                  </a:lnTo>
                  <a:cubicBezTo>
                    <a:pt x="6146165" y="1582932"/>
                    <a:pt x="6141466" y="1588393"/>
                    <a:pt x="6138672" y="1591314"/>
                  </a:cubicBezTo>
                  <a:cubicBezTo>
                    <a:pt x="6127467" y="1602268"/>
                    <a:pt x="6115681" y="1612612"/>
                    <a:pt x="6103366" y="1622302"/>
                  </a:cubicBezTo>
                  <a:cubicBezTo>
                    <a:pt x="6097143" y="1622302"/>
                    <a:pt x="6091428" y="1623191"/>
                    <a:pt x="6086729" y="1623826"/>
                  </a:cubicBezTo>
                  <a:cubicBezTo>
                    <a:pt x="6085983" y="1627073"/>
                    <a:pt x="6085642" y="1630401"/>
                    <a:pt x="6085713" y="1633732"/>
                  </a:cubicBezTo>
                  <a:cubicBezTo>
                    <a:pt x="6076123" y="1639030"/>
                    <a:pt x="6065747" y="1642760"/>
                    <a:pt x="6054979" y="1644781"/>
                  </a:cubicBezTo>
                  <a:cubicBezTo>
                    <a:pt x="6036945" y="1648210"/>
                    <a:pt x="6014593" y="1642114"/>
                    <a:pt x="5997575" y="1648590"/>
                  </a:cubicBezTo>
                  <a:cubicBezTo>
                    <a:pt x="5983986" y="1653798"/>
                    <a:pt x="5975731" y="1668402"/>
                    <a:pt x="5962650" y="1673990"/>
                  </a:cubicBezTo>
                  <a:cubicBezTo>
                    <a:pt x="5947654" y="1678316"/>
                    <a:pt x="5931638" y="1677466"/>
                    <a:pt x="5917184" y="1671577"/>
                  </a:cubicBezTo>
                  <a:cubicBezTo>
                    <a:pt x="5915533" y="1667768"/>
                    <a:pt x="5910961" y="1665862"/>
                    <a:pt x="5903722" y="1667640"/>
                  </a:cubicBezTo>
                  <a:lnTo>
                    <a:pt x="5898896" y="1666244"/>
                  </a:lnTo>
                  <a:cubicBezTo>
                    <a:pt x="5898107" y="1663797"/>
                    <a:pt x="5896950" y="1661485"/>
                    <a:pt x="5895467" y="1659386"/>
                  </a:cubicBezTo>
                  <a:cubicBezTo>
                    <a:pt x="5906770" y="1650369"/>
                    <a:pt x="5923280" y="1656464"/>
                    <a:pt x="5930646" y="1641987"/>
                  </a:cubicBezTo>
                  <a:cubicBezTo>
                    <a:pt x="5940425" y="1676150"/>
                    <a:pt x="5998083" y="1635637"/>
                    <a:pt x="5969635" y="1627508"/>
                  </a:cubicBezTo>
                  <a:cubicBezTo>
                    <a:pt x="5975604" y="1618745"/>
                    <a:pt x="5985383" y="1624842"/>
                    <a:pt x="5994146" y="1626112"/>
                  </a:cubicBezTo>
                  <a:cubicBezTo>
                    <a:pt x="6011799" y="1628906"/>
                    <a:pt x="6012815" y="1622937"/>
                    <a:pt x="6030849" y="1617476"/>
                  </a:cubicBezTo>
                  <a:cubicBezTo>
                    <a:pt x="6029833" y="1640209"/>
                    <a:pt x="6056884" y="1620524"/>
                    <a:pt x="6036056" y="1604776"/>
                  </a:cubicBezTo>
                  <a:cubicBezTo>
                    <a:pt x="6047105" y="1592076"/>
                    <a:pt x="6064123" y="1594616"/>
                    <a:pt x="6078347" y="1597537"/>
                  </a:cubicBezTo>
                  <a:cubicBezTo>
                    <a:pt x="6087363" y="1600871"/>
                    <a:pt x="6096676" y="1603337"/>
                    <a:pt x="6106160" y="1604902"/>
                  </a:cubicBezTo>
                  <a:cubicBezTo>
                    <a:pt x="6111521" y="1604337"/>
                    <a:pt x="6116174" y="1600959"/>
                    <a:pt x="6118373" y="1596038"/>
                  </a:cubicBezTo>
                  <a:cubicBezTo>
                    <a:pt x="6120572" y="1591116"/>
                    <a:pt x="6119983" y="1585397"/>
                    <a:pt x="6116828" y="1581026"/>
                  </a:cubicBezTo>
                  <a:cubicBezTo>
                    <a:pt x="6111494" y="1574042"/>
                    <a:pt x="6107684" y="1581026"/>
                    <a:pt x="6104128" y="1578613"/>
                  </a:cubicBezTo>
                  <a:cubicBezTo>
                    <a:pt x="6096767" y="1573017"/>
                    <a:pt x="6091780" y="1564857"/>
                    <a:pt x="6090158" y="1555754"/>
                  </a:cubicBezTo>
                  <a:cubicBezTo>
                    <a:pt x="6096508" y="1555754"/>
                    <a:pt x="6108827" y="1558801"/>
                    <a:pt x="6114034" y="1555754"/>
                  </a:cubicBezTo>
                  <a:cubicBezTo>
                    <a:pt x="6122543" y="1550674"/>
                    <a:pt x="6115939" y="1548133"/>
                    <a:pt x="6120130" y="1541783"/>
                  </a:cubicBezTo>
                  <a:cubicBezTo>
                    <a:pt x="6128639" y="1529083"/>
                    <a:pt x="6136894" y="1523368"/>
                    <a:pt x="6135751" y="1506986"/>
                  </a:cubicBezTo>
                  <a:cubicBezTo>
                    <a:pt x="6140705" y="1505715"/>
                    <a:pt x="6151118" y="1502668"/>
                    <a:pt x="6153405" y="1497714"/>
                  </a:cubicBezTo>
                  <a:cubicBezTo>
                    <a:pt x="6155691" y="1492761"/>
                    <a:pt x="6149721" y="1492126"/>
                    <a:pt x="6150991" y="1485014"/>
                  </a:cubicBezTo>
                  <a:cubicBezTo>
                    <a:pt x="6152643" y="1475743"/>
                    <a:pt x="6150357" y="1469901"/>
                    <a:pt x="6156580" y="1460376"/>
                  </a:cubicBezTo>
                  <a:cubicBezTo>
                    <a:pt x="6161589" y="1454285"/>
                    <a:pt x="6165111" y="1447110"/>
                    <a:pt x="6166866" y="1439421"/>
                  </a:cubicBezTo>
                  <a:cubicBezTo>
                    <a:pt x="6164851" y="1427945"/>
                    <a:pt x="6155864" y="1418958"/>
                    <a:pt x="6144388" y="1416943"/>
                  </a:cubicBezTo>
                  <a:cubicBezTo>
                    <a:pt x="6133084" y="1416943"/>
                    <a:pt x="6120639" y="1435865"/>
                    <a:pt x="6113781" y="1443232"/>
                  </a:cubicBezTo>
                  <a:cubicBezTo>
                    <a:pt x="6101081" y="1457329"/>
                    <a:pt x="6086857" y="1470029"/>
                    <a:pt x="6072759" y="1483364"/>
                  </a:cubicBezTo>
                  <a:cubicBezTo>
                    <a:pt x="6052639" y="1502948"/>
                    <a:pt x="6030206" y="1520007"/>
                    <a:pt x="6005957" y="1534164"/>
                  </a:cubicBezTo>
                  <a:cubicBezTo>
                    <a:pt x="5982843" y="1545349"/>
                    <a:pt x="5957963" y="1552439"/>
                    <a:pt x="5932424" y="1555119"/>
                  </a:cubicBezTo>
                  <a:cubicBezTo>
                    <a:pt x="5896864" y="1560072"/>
                    <a:pt x="5885561" y="1541784"/>
                    <a:pt x="5856224" y="1528449"/>
                  </a:cubicBezTo>
                  <a:cubicBezTo>
                    <a:pt x="5826886" y="1515116"/>
                    <a:pt x="5801360" y="1529973"/>
                    <a:pt x="5774817" y="1544958"/>
                  </a:cubicBezTo>
                  <a:cubicBezTo>
                    <a:pt x="5763387" y="1551562"/>
                    <a:pt x="5735701" y="1572263"/>
                    <a:pt x="5724017" y="1564517"/>
                  </a:cubicBezTo>
                  <a:cubicBezTo>
                    <a:pt x="5721485" y="1560966"/>
                    <a:pt x="5719673" y="1556953"/>
                    <a:pt x="5718683" y="1552706"/>
                  </a:cubicBezTo>
                  <a:cubicBezTo>
                    <a:pt x="5727065" y="1553468"/>
                    <a:pt x="5736971" y="1558929"/>
                    <a:pt x="5743067" y="1557405"/>
                  </a:cubicBezTo>
                  <a:cubicBezTo>
                    <a:pt x="5749163" y="1555880"/>
                    <a:pt x="5747893" y="1548514"/>
                    <a:pt x="5752211" y="1547371"/>
                  </a:cubicBezTo>
                  <a:cubicBezTo>
                    <a:pt x="5756529" y="1546228"/>
                    <a:pt x="5763387" y="1550800"/>
                    <a:pt x="5767578" y="1548895"/>
                  </a:cubicBezTo>
                  <a:cubicBezTo>
                    <a:pt x="5773801" y="1546101"/>
                    <a:pt x="5776595" y="1538481"/>
                    <a:pt x="5781548" y="1534544"/>
                  </a:cubicBezTo>
                  <a:cubicBezTo>
                    <a:pt x="5786501" y="1530607"/>
                    <a:pt x="5791835" y="1534544"/>
                    <a:pt x="5795899" y="1530988"/>
                  </a:cubicBezTo>
                  <a:cubicBezTo>
                    <a:pt x="5797710" y="1525496"/>
                    <a:pt x="5799830" y="1520112"/>
                    <a:pt x="5802249" y="1514860"/>
                  </a:cubicBezTo>
                  <a:cubicBezTo>
                    <a:pt x="5804916" y="1511050"/>
                    <a:pt x="5810504" y="1514098"/>
                    <a:pt x="5813425" y="1510161"/>
                  </a:cubicBezTo>
                  <a:lnTo>
                    <a:pt x="5815457" y="1510161"/>
                  </a:lnTo>
                  <a:cubicBezTo>
                    <a:pt x="5817489" y="1510161"/>
                    <a:pt x="5826379" y="1510161"/>
                    <a:pt x="5828157" y="1510161"/>
                  </a:cubicBezTo>
                  <a:cubicBezTo>
                    <a:pt x="5829935" y="1510161"/>
                    <a:pt x="5834761" y="1504826"/>
                    <a:pt x="5838571" y="1504573"/>
                  </a:cubicBezTo>
                  <a:cubicBezTo>
                    <a:pt x="5840095" y="1504573"/>
                    <a:pt x="5846191" y="1511431"/>
                    <a:pt x="5850509" y="1511557"/>
                  </a:cubicBezTo>
                  <a:cubicBezTo>
                    <a:pt x="5858891" y="1511557"/>
                    <a:pt x="5866131" y="1502794"/>
                    <a:pt x="5874131" y="1500762"/>
                  </a:cubicBezTo>
                  <a:cubicBezTo>
                    <a:pt x="5878068" y="1511430"/>
                    <a:pt x="5872734" y="1519304"/>
                    <a:pt x="5882386" y="1525527"/>
                  </a:cubicBezTo>
                  <a:lnTo>
                    <a:pt x="5901690" y="1529337"/>
                  </a:lnTo>
                  <a:cubicBezTo>
                    <a:pt x="5912485" y="1531242"/>
                    <a:pt x="5947791" y="1537846"/>
                    <a:pt x="5944235" y="1516637"/>
                  </a:cubicBezTo>
                  <a:cubicBezTo>
                    <a:pt x="5955919" y="1517780"/>
                    <a:pt x="5973318" y="1512700"/>
                    <a:pt x="5960110" y="1501016"/>
                  </a:cubicBezTo>
                  <a:cubicBezTo>
                    <a:pt x="5969889" y="1501905"/>
                    <a:pt x="5979414" y="1504572"/>
                    <a:pt x="5986780" y="1495682"/>
                  </a:cubicBezTo>
                  <a:cubicBezTo>
                    <a:pt x="5993384" y="1501016"/>
                    <a:pt x="6003290" y="1494158"/>
                    <a:pt x="6008878" y="1488062"/>
                  </a:cubicBezTo>
                  <a:cubicBezTo>
                    <a:pt x="6014466" y="1481966"/>
                    <a:pt x="6012180" y="1475362"/>
                    <a:pt x="6018276" y="1471425"/>
                  </a:cubicBezTo>
                  <a:cubicBezTo>
                    <a:pt x="6021451" y="1469266"/>
                    <a:pt x="6026531" y="1472822"/>
                    <a:pt x="6029579" y="1471425"/>
                  </a:cubicBezTo>
                  <a:cubicBezTo>
                    <a:pt x="6034913" y="1468250"/>
                    <a:pt x="6038215" y="1468631"/>
                    <a:pt x="6043549" y="1463043"/>
                  </a:cubicBezTo>
                  <a:cubicBezTo>
                    <a:pt x="6048883" y="1457455"/>
                    <a:pt x="6039866" y="1455423"/>
                    <a:pt x="6042152" y="1452121"/>
                  </a:cubicBezTo>
                  <a:cubicBezTo>
                    <a:pt x="6047994" y="1443739"/>
                    <a:pt x="6066790" y="1441326"/>
                    <a:pt x="6058662" y="1429896"/>
                  </a:cubicBezTo>
                  <a:cubicBezTo>
                    <a:pt x="6046724" y="1413005"/>
                    <a:pt x="6025769" y="1438659"/>
                    <a:pt x="6014212" y="1443485"/>
                  </a:cubicBezTo>
                  <a:cubicBezTo>
                    <a:pt x="5999170" y="1449247"/>
                    <a:pt x="5983203" y="1452216"/>
                    <a:pt x="5967095" y="1452248"/>
                  </a:cubicBezTo>
                  <a:cubicBezTo>
                    <a:pt x="5952432" y="1452493"/>
                    <a:pt x="5937980" y="1448716"/>
                    <a:pt x="5925312" y="1441326"/>
                  </a:cubicBezTo>
                  <a:cubicBezTo>
                    <a:pt x="5900752" y="1429578"/>
                    <a:pt x="5873794" y="1423707"/>
                    <a:pt x="5846572" y="1424181"/>
                  </a:cubicBezTo>
                  <a:cubicBezTo>
                    <a:pt x="5830965" y="1425013"/>
                    <a:pt x="5815434" y="1426923"/>
                    <a:pt x="5800090" y="1429896"/>
                  </a:cubicBezTo>
                  <a:cubicBezTo>
                    <a:pt x="5787390" y="1432182"/>
                    <a:pt x="5772277" y="1443867"/>
                    <a:pt x="5760339" y="1444756"/>
                  </a:cubicBezTo>
                  <a:cubicBezTo>
                    <a:pt x="5753925" y="1446017"/>
                    <a:pt x="5747326" y="1443759"/>
                    <a:pt x="5743029" y="1438834"/>
                  </a:cubicBezTo>
                  <a:cubicBezTo>
                    <a:pt x="5738732" y="1433908"/>
                    <a:pt x="5737391" y="1427063"/>
                    <a:pt x="5739511" y="1420880"/>
                  </a:cubicBezTo>
                  <a:cubicBezTo>
                    <a:pt x="5753862" y="1422404"/>
                    <a:pt x="5774690" y="1399417"/>
                    <a:pt x="5774563" y="1425833"/>
                  </a:cubicBezTo>
                  <a:cubicBezTo>
                    <a:pt x="5787263" y="1426849"/>
                    <a:pt x="5791073" y="1413895"/>
                    <a:pt x="5802249" y="1410593"/>
                  </a:cubicBezTo>
                  <a:cubicBezTo>
                    <a:pt x="5802197" y="1411939"/>
                    <a:pt x="5802815" y="1413223"/>
                    <a:pt x="5803900" y="1414021"/>
                  </a:cubicBezTo>
                  <a:cubicBezTo>
                    <a:pt x="5813933" y="1410593"/>
                    <a:pt x="5817235" y="1397131"/>
                    <a:pt x="5804916" y="1394210"/>
                  </a:cubicBezTo>
                  <a:cubicBezTo>
                    <a:pt x="5819775" y="1395988"/>
                    <a:pt x="5854700" y="1390019"/>
                    <a:pt x="5863463" y="1406910"/>
                  </a:cubicBezTo>
                  <a:cubicBezTo>
                    <a:pt x="5872607" y="1400813"/>
                    <a:pt x="5883402" y="1383288"/>
                    <a:pt x="5895847" y="1385955"/>
                  </a:cubicBezTo>
                  <a:cubicBezTo>
                    <a:pt x="5903213" y="1387606"/>
                    <a:pt x="5905119" y="1399798"/>
                    <a:pt x="5909436" y="1401321"/>
                  </a:cubicBezTo>
                  <a:cubicBezTo>
                    <a:pt x="5920866" y="1405512"/>
                    <a:pt x="5929883" y="1391796"/>
                    <a:pt x="5941186" y="1393829"/>
                  </a:cubicBezTo>
                  <a:cubicBezTo>
                    <a:pt x="5946902" y="1394844"/>
                    <a:pt x="5943980" y="1402211"/>
                    <a:pt x="5947155" y="1403100"/>
                  </a:cubicBezTo>
                  <a:cubicBezTo>
                    <a:pt x="5950330" y="1403988"/>
                    <a:pt x="5957823" y="1403100"/>
                    <a:pt x="5958204" y="1403100"/>
                  </a:cubicBezTo>
                  <a:cubicBezTo>
                    <a:pt x="5968619" y="1408434"/>
                    <a:pt x="5981191" y="1418340"/>
                    <a:pt x="5992367" y="1413640"/>
                  </a:cubicBezTo>
                  <a:cubicBezTo>
                    <a:pt x="6004860" y="1404358"/>
                    <a:pt x="6016276" y="1393709"/>
                    <a:pt x="6026403" y="1381890"/>
                  </a:cubicBezTo>
                  <a:cubicBezTo>
                    <a:pt x="6027673" y="1384812"/>
                    <a:pt x="6031102" y="1386589"/>
                    <a:pt x="6031991" y="1390781"/>
                  </a:cubicBezTo>
                  <a:cubicBezTo>
                    <a:pt x="6044691" y="1391543"/>
                    <a:pt x="6049136" y="1373255"/>
                    <a:pt x="6061709" y="1377065"/>
                  </a:cubicBezTo>
                  <a:cubicBezTo>
                    <a:pt x="6064807" y="1369053"/>
                    <a:pt x="6063508" y="1360005"/>
                    <a:pt x="6058280" y="1353189"/>
                  </a:cubicBezTo>
                  <a:cubicBezTo>
                    <a:pt x="6072759" y="1347728"/>
                    <a:pt x="6081140" y="1338584"/>
                    <a:pt x="6072251" y="1324995"/>
                  </a:cubicBezTo>
                  <a:cubicBezTo>
                    <a:pt x="6090920" y="1310771"/>
                    <a:pt x="6097016" y="1307596"/>
                    <a:pt x="6075934" y="1296674"/>
                  </a:cubicBezTo>
                  <a:cubicBezTo>
                    <a:pt x="6092063" y="1284863"/>
                    <a:pt x="6074029" y="1271274"/>
                    <a:pt x="6061964" y="1268607"/>
                  </a:cubicBezTo>
                  <a:cubicBezTo>
                    <a:pt x="6049898" y="1306707"/>
                    <a:pt x="5981699" y="1341505"/>
                    <a:pt x="5945885" y="1350268"/>
                  </a:cubicBezTo>
                  <a:cubicBezTo>
                    <a:pt x="5928324" y="1354153"/>
                    <a:pt x="5910493" y="1356700"/>
                    <a:pt x="5892545" y="1357888"/>
                  </a:cubicBezTo>
                  <a:cubicBezTo>
                    <a:pt x="5873495" y="1359285"/>
                    <a:pt x="5863081" y="1350903"/>
                    <a:pt x="5846444" y="1347601"/>
                  </a:cubicBezTo>
                  <a:cubicBezTo>
                    <a:pt x="5829808" y="1344297"/>
                    <a:pt x="5811011" y="1352046"/>
                    <a:pt x="5793993" y="1350141"/>
                  </a:cubicBezTo>
                  <a:cubicBezTo>
                    <a:pt x="5798481" y="1341753"/>
                    <a:pt x="5804316" y="1334159"/>
                    <a:pt x="5811265" y="1327662"/>
                  </a:cubicBezTo>
                  <a:cubicBezTo>
                    <a:pt x="5824727" y="1319534"/>
                    <a:pt x="5823965" y="1328424"/>
                    <a:pt x="5833871" y="1329821"/>
                  </a:cubicBezTo>
                  <a:cubicBezTo>
                    <a:pt x="5843102" y="1331695"/>
                    <a:pt x="5852529" y="1332420"/>
                    <a:pt x="5861938" y="1331980"/>
                  </a:cubicBezTo>
                  <a:cubicBezTo>
                    <a:pt x="5871982" y="1330853"/>
                    <a:pt x="5882120" y="1330853"/>
                    <a:pt x="5892164" y="1331980"/>
                  </a:cubicBezTo>
                  <a:cubicBezTo>
                    <a:pt x="5894831" y="1331980"/>
                    <a:pt x="5895593" y="1339981"/>
                    <a:pt x="5899022" y="1340362"/>
                  </a:cubicBezTo>
                  <a:cubicBezTo>
                    <a:pt x="5909182" y="1341505"/>
                    <a:pt x="5914643" y="1325884"/>
                    <a:pt x="5916675" y="1318137"/>
                  </a:cubicBezTo>
                  <a:cubicBezTo>
                    <a:pt x="5929375" y="1321312"/>
                    <a:pt x="5938011" y="1312803"/>
                    <a:pt x="5932042" y="1300738"/>
                  </a:cubicBezTo>
                  <a:cubicBezTo>
                    <a:pt x="5939662" y="1299723"/>
                    <a:pt x="5947409" y="1297563"/>
                    <a:pt x="5954902" y="1295912"/>
                  </a:cubicBezTo>
                  <a:cubicBezTo>
                    <a:pt x="5960363" y="1320550"/>
                    <a:pt x="5981445" y="1288419"/>
                    <a:pt x="5986398" y="1283212"/>
                  </a:cubicBezTo>
                  <a:cubicBezTo>
                    <a:pt x="5987541" y="1284355"/>
                    <a:pt x="5990208" y="1285753"/>
                    <a:pt x="5991478" y="1287022"/>
                  </a:cubicBezTo>
                  <a:cubicBezTo>
                    <a:pt x="5993891" y="1283847"/>
                    <a:pt x="5997574" y="1274957"/>
                    <a:pt x="6000749" y="1272798"/>
                  </a:cubicBezTo>
                  <a:cubicBezTo>
                    <a:pt x="6003924" y="1270640"/>
                    <a:pt x="6009893" y="1272036"/>
                    <a:pt x="6012179" y="1269623"/>
                  </a:cubicBezTo>
                  <a:cubicBezTo>
                    <a:pt x="6019037" y="1262765"/>
                    <a:pt x="6026784" y="1263273"/>
                    <a:pt x="6016497" y="1250446"/>
                  </a:cubicBezTo>
                  <a:cubicBezTo>
                    <a:pt x="6025514" y="1249176"/>
                    <a:pt x="6027165" y="1238508"/>
                    <a:pt x="6031610" y="1232412"/>
                  </a:cubicBezTo>
                  <a:cubicBezTo>
                    <a:pt x="6041389" y="1218950"/>
                    <a:pt x="6050025" y="1216918"/>
                    <a:pt x="6037579" y="1195709"/>
                  </a:cubicBezTo>
                  <a:cubicBezTo>
                    <a:pt x="6055613" y="1184279"/>
                    <a:pt x="6037579" y="1172341"/>
                    <a:pt x="6024879" y="1179707"/>
                  </a:cubicBezTo>
                  <a:cubicBezTo>
                    <a:pt x="6024244" y="1179707"/>
                    <a:pt x="6024879" y="1186946"/>
                    <a:pt x="6023482" y="1188597"/>
                  </a:cubicBezTo>
                  <a:cubicBezTo>
                    <a:pt x="6019037" y="1192788"/>
                    <a:pt x="6013068" y="1195201"/>
                    <a:pt x="6008369" y="1199011"/>
                  </a:cubicBezTo>
                  <a:cubicBezTo>
                    <a:pt x="6000876" y="1205234"/>
                    <a:pt x="5994145" y="1211711"/>
                    <a:pt x="5987160" y="1218188"/>
                  </a:cubicBezTo>
                  <a:cubicBezTo>
                    <a:pt x="5980175" y="1224665"/>
                    <a:pt x="5884163" y="1287784"/>
                    <a:pt x="5890386" y="1242953"/>
                  </a:cubicBezTo>
                  <a:cubicBezTo>
                    <a:pt x="5906642" y="1254002"/>
                    <a:pt x="5933058" y="1218442"/>
                    <a:pt x="5935852" y="1204853"/>
                  </a:cubicBezTo>
                  <a:cubicBezTo>
                    <a:pt x="5946774" y="1203075"/>
                    <a:pt x="5986652" y="1188597"/>
                    <a:pt x="5959220" y="1176913"/>
                  </a:cubicBezTo>
                  <a:cubicBezTo>
                    <a:pt x="5966332" y="1173611"/>
                    <a:pt x="5988303" y="1170563"/>
                    <a:pt x="5990081" y="1160784"/>
                  </a:cubicBezTo>
                  <a:cubicBezTo>
                    <a:pt x="5992367" y="1148084"/>
                    <a:pt x="5977381" y="1147195"/>
                    <a:pt x="5970269" y="1139702"/>
                  </a:cubicBezTo>
                  <a:cubicBezTo>
                    <a:pt x="5973698" y="1136908"/>
                    <a:pt x="5976111" y="1130431"/>
                    <a:pt x="5979286" y="1127764"/>
                  </a:cubicBezTo>
                  <a:cubicBezTo>
                    <a:pt x="5975476" y="1127764"/>
                    <a:pt x="5973317" y="1124208"/>
                    <a:pt x="5969253" y="1123700"/>
                  </a:cubicBezTo>
                  <a:cubicBezTo>
                    <a:pt x="5968311" y="1120220"/>
                    <a:pt x="5967800" y="1116637"/>
                    <a:pt x="5967729" y="1113032"/>
                  </a:cubicBezTo>
                  <a:cubicBezTo>
                    <a:pt x="5972078" y="1108794"/>
                    <a:pt x="5977046" y="1105240"/>
                    <a:pt x="5982461" y="1102491"/>
                  </a:cubicBezTo>
                  <a:cubicBezTo>
                    <a:pt x="5970904" y="1097411"/>
                    <a:pt x="5968237" y="1082044"/>
                    <a:pt x="5956426" y="1075948"/>
                  </a:cubicBezTo>
                  <a:cubicBezTo>
                    <a:pt x="5936614" y="1065534"/>
                    <a:pt x="5939535" y="1083314"/>
                    <a:pt x="5926962" y="1099316"/>
                  </a:cubicBezTo>
                  <a:cubicBezTo>
                    <a:pt x="5920253" y="1096420"/>
                    <a:pt x="5915116" y="1090774"/>
                    <a:pt x="5912865" y="1083822"/>
                  </a:cubicBezTo>
                  <a:cubicBezTo>
                    <a:pt x="5920485" y="1075948"/>
                    <a:pt x="5928359" y="1068201"/>
                    <a:pt x="5936487" y="1060962"/>
                  </a:cubicBezTo>
                  <a:cubicBezTo>
                    <a:pt x="5931534" y="1053597"/>
                    <a:pt x="5916675" y="1056772"/>
                    <a:pt x="5914516" y="1050548"/>
                  </a:cubicBezTo>
                  <a:cubicBezTo>
                    <a:pt x="5910325" y="1038737"/>
                    <a:pt x="5925819" y="1040134"/>
                    <a:pt x="5929121" y="1034800"/>
                  </a:cubicBezTo>
                  <a:cubicBezTo>
                    <a:pt x="5932422" y="1029467"/>
                    <a:pt x="5930263" y="1025656"/>
                    <a:pt x="5932168" y="1022100"/>
                  </a:cubicBezTo>
                  <a:cubicBezTo>
                    <a:pt x="5934073" y="1018544"/>
                    <a:pt x="5932168" y="1014735"/>
                    <a:pt x="5933947" y="1011432"/>
                  </a:cubicBezTo>
                  <a:cubicBezTo>
                    <a:pt x="5935725" y="1008130"/>
                    <a:pt x="5944106" y="1005591"/>
                    <a:pt x="5946647" y="1000765"/>
                  </a:cubicBezTo>
                  <a:cubicBezTo>
                    <a:pt x="5952211" y="992063"/>
                    <a:pt x="5950652" y="980611"/>
                    <a:pt x="5942963" y="973713"/>
                  </a:cubicBezTo>
                  <a:cubicBezTo>
                    <a:pt x="5972935" y="967110"/>
                    <a:pt x="5933692" y="926469"/>
                    <a:pt x="5937375" y="969904"/>
                  </a:cubicBezTo>
                  <a:cubicBezTo>
                    <a:pt x="5917944" y="959871"/>
                    <a:pt x="5910832" y="965713"/>
                    <a:pt x="5911086" y="987175"/>
                  </a:cubicBezTo>
                  <a:cubicBezTo>
                    <a:pt x="5891813" y="977127"/>
                    <a:pt x="5868232" y="980894"/>
                    <a:pt x="5853047" y="996447"/>
                  </a:cubicBezTo>
                  <a:cubicBezTo>
                    <a:pt x="5849999" y="998860"/>
                    <a:pt x="5844665" y="998479"/>
                    <a:pt x="5841871" y="1001146"/>
                  </a:cubicBezTo>
                  <a:cubicBezTo>
                    <a:pt x="5839077" y="1003812"/>
                    <a:pt x="5841871" y="1011432"/>
                    <a:pt x="5837807" y="1015497"/>
                  </a:cubicBezTo>
                  <a:cubicBezTo>
                    <a:pt x="5832811" y="1019343"/>
                    <a:pt x="5826817" y="1021679"/>
                    <a:pt x="5820535" y="1022228"/>
                  </a:cubicBezTo>
                  <a:cubicBezTo>
                    <a:pt x="5824599" y="993144"/>
                    <a:pt x="5795135" y="1029593"/>
                    <a:pt x="5792214" y="1031118"/>
                  </a:cubicBezTo>
                  <a:cubicBezTo>
                    <a:pt x="5781038" y="1036071"/>
                    <a:pt x="5759829" y="1031118"/>
                    <a:pt x="5747764" y="1033150"/>
                  </a:cubicBezTo>
                  <a:cubicBezTo>
                    <a:pt x="5729984" y="1036452"/>
                    <a:pt x="5732651" y="1041151"/>
                    <a:pt x="5717411" y="1027435"/>
                  </a:cubicBezTo>
                  <a:cubicBezTo>
                    <a:pt x="5736461" y="1027435"/>
                    <a:pt x="5784213" y="1013973"/>
                    <a:pt x="5792341" y="990731"/>
                  </a:cubicBezTo>
                  <a:cubicBezTo>
                    <a:pt x="5795643" y="981587"/>
                    <a:pt x="5782689" y="963807"/>
                    <a:pt x="5800723" y="966093"/>
                  </a:cubicBezTo>
                  <a:cubicBezTo>
                    <a:pt x="5799580" y="955934"/>
                    <a:pt x="5789166" y="950091"/>
                    <a:pt x="5786499" y="940693"/>
                  </a:cubicBezTo>
                  <a:cubicBezTo>
                    <a:pt x="5780022" y="917198"/>
                    <a:pt x="5793992" y="926469"/>
                    <a:pt x="5806438" y="917325"/>
                  </a:cubicBezTo>
                  <a:cubicBezTo>
                    <a:pt x="5794627" y="907166"/>
                    <a:pt x="5769227" y="902974"/>
                    <a:pt x="5753606" y="901323"/>
                  </a:cubicBezTo>
                  <a:cubicBezTo>
                    <a:pt x="5767068" y="896624"/>
                    <a:pt x="5775196" y="880622"/>
                    <a:pt x="5789039" y="877320"/>
                  </a:cubicBezTo>
                  <a:cubicBezTo>
                    <a:pt x="5802882" y="874017"/>
                    <a:pt x="5811899" y="885067"/>
                    <a:pt x="5820154" y="865509"/>
                  </a:cubicBezTo>
                  <a:cubicBezTo>
                    <a:pt x="5840220" y="876431"/>
                    <a:pt x="5856857" y="845951"/>
                    <a:pt x="5876415" y="847729"/>
                  </a:cubicBezTo>
                  <a:cubicBezTo>
                    <a:pt x="5889115" y="822329"/>
                    <a:pt x="5824980" y="835664"/>
                    <a:pt x="5814947" y="839728"/>
                  </a:cubicBezTo>
                  <a:cubicBezTo>
                    <a:pt x="5800850" y="845443"/>
                    <a:pt x="5784721" y="850523"/>
                    <a:pt x="5774180" y="844046"/>
                  </a:cubicBezTo>
                  <a:cubicBezTo>
                    <a:pt x="5759448" y="834902"/>
                    <a:pt x="5764528" y="831346"/>
                    <a:pt x="5744971" y="834648"/>
                  </a:cubicBezTo>
                  <a:cubicBezTo>
                    <a:pt x="5751702" y="827028"/>
                    <a:pt x="5811265" y="815725"/>
                    <a:pt x="5775069" y="792738"/>
                  </a:cubicBezTo>
                  <a:cubicBezTo>
                    <a:pt x="5784086" y="785246"/>
                    <a:pt x="5796152" y="791596"/>
                    <a:pt x="5804153" y="784229"/>
                  </a:cubicBezTo>
                  <a:cubicBezTo>
                    <a:pt x="5808284" y="778750"/>
                    <a:pt x="5809601" y="771648"/>
                    <a:pt x="5807709" y="765052"/>
                  </a:cubicBezTo>
                  <a:cubicBezTo>
                    <a:pt x="5802374" y="755273"/>
                    <a:pt x="5801867" y="763782"/>
                    <a:pt x="5795643" y="760861"/>
                  </a:cubicBezTo>
                  <a:cubicBezTo>
                    <a:pt x="5794754" y="760861"/>
                    <a:pt x="5785610" y="754384"/>
                    <a:pt x="5784975" y="754384"/>
                  </a:cubicBezTo>
                  <a:cubicBezTo>
                    <a:pt x="5778117" y="754384"/>
                    <a:pt x="5769609" y="762258"/>
                    <a:pt x="5763131" y="760988"/>
                  </a:cubicBezTo>
                  <a:cubicBezTo>
                    <a:pt x="5752210" y="758702"/>
                    <a:pt x="5752844" y="740668"/>
                    <a:pt x="5736461" y="746637"/>
                  </a:cubicBezTo>
                  <a:cubicBezTo>
                    <a:pt x="5738621" y="745875"/>
                    <a:pt x="5719697" y="732413"/>
                    <a:pt x="5719190" y="731778"/>
                  </a:cubicBezTo>
                  <a:cubicBezTo>
                    <a:pt x="5711697" y="721745"/>
                    <a:pt x="5715125" y="719078"/>
                    <a:pt x="5715887" y="708664"/>
                  </a:cubicBezTo>
                  <a:cubicBezTo>
                    <a:pt x="5716522" y="700790"/>
                    <a:pt x="5719952" y="701552"/>
                    <a:pt x="5717411" y="691900"/>
                  </a:cubicBezTo>
                  <a:cubicBezTo>
                    <a:pt x="5712375" y="681971"/>
                    <a:pt x="5706056" y="672748"/>
                    <a:pt x="5698615" y="664468"/>
                  </a:cubicBezTo>
                  <a:cubicBezTo>
                    <a:pt x="5695313" y="659514"/>
                    <a:pt x="5677533" y="626368"/>
                    <a:pt x="5669151" y="630432"/>
                  </a:cubicBezTo>
                  <a:cubicBezTo>
                    <a:pt x="5660769" y="634496"/>
                    <a:pt x="5667246" y="693932"/>
                    <a:pt x="5663690" y="704854"/>
                  </a:cubicBezTo>
                  <a:cubicBezTo>
                    <a:pt x="5653943" y="686159"/>
                    <a:pt x="5642326" y="668501"/>
                    <a:pt x="5629019" y="652149"/>
                  </a:cubicBezTo>
                  <a:cubicBezTo>
                    <a:pt x="5626084" y="671045"/>
                    <a:pt x="5629620" y="690378"/>
                    <a:pt x="5639052" y="707013"/>
                  </a:cubicBezTo>
                  <a:cubicBezTo>
                    <a:pt x="5633718" y="705870"/>
                    <a:pt x="5613652" y="710569"/>
                    <a:pt x="5603619" y="707013"/>
                  </a:cubicBezTo>
                  <a:cubicBezTo>
                    <a:pt x="5599047" y="734318"/>
                    <a:pt x="5607429" y="780673"/>
                    <a:pt x="5612128" y="806454"/>
                  </a:cubicBezTo>
                  <a:cubicBezTo>
                    <a:pt x="5595646" y="804304"/>
                    <a:pt x="5578896" y="807088"/>
                    <a:pt x="5563995" y="814455"/>
                  </a:cubicBezTo>
                  <a:cubicBezTo>
                    <a:pt x="5613652" y="861699"/>
                    <a:pt x="5548882" y="860810"/>
                    <a:pt x="5512433" y="863604"/>
                  </a:cubicBezTo>
                  <a:cubicBezTo>
                    <a:pt x="5511601" y="861175"/>
                    <a:pt x="5510448" y="858869"/>
                    <a:pt x="5509004" y="856745"/>
                  </a:cubicBezTo>
                  <a:cubicBezTo>
                    <a:pt x="5523482" y="851285"/>
                    <a:pt x="5531864" y="842140"/>
                    <a:pt x="5522847" y="828551"/>
                  </a:cubicBezTo>
                  <a:cubicBezTo>
                    <a:pt x="5541643" y="814327"/>
                    <a:pt x="5547612" y="811152"/>
                    <a:pt x="5526530" y="800104"/>
                  </a:cubicBezTo>
                  <a:cubicBezTo>
                    <a:pt x="5542786" y="788419"/>
                    <a:pt x="5524752" y="774704"/>
                    <a:pt x="5512687" y="772163"/>
                  </a:cubicBezTo>
                  <a:cubicBezTo>
                    <a:pt x="5500622" y="810263"/>
                    <a:pt x="5432423" y="845061"/>
                    <a:pt x="5396609" y="853824"/>
                  </a:cubicBezTo>
                  <a:cubicBezTo>
                    <a:pt x="5379056" y="857732"/>
                    <a:pt x="5361220" y="860237"/>
                    <a:pt x="5343269" y="861317"/>
                  </a:cubicBezTo>
                  <a:cubicBezTo>
                    <a:pt x="5324219" y="862841"/>
                    <a:pt x="5313805" y="854459"/>
                    <a:pt x="5297168" y="851157"/>
                  </a:cubicBezTo>
                  <a:cubicBezTo>
                    <a:pt x="5280531" y="847857"/>
                    <a:pt x="5261608" y="855602"/>
                    <a:pt x="5244717" y="853698"/>
                  </a:cubicBezTo>
                  <a:cubicBezTo>
                    <a:pt x="5249197" y="845338"/>
                    <a:pt x="5254985" y="837749"/>
                    <a:pt x="5261862" y="831219"/>
                  </a:cubicBezTo>
                  <a:cubicBezTo>
                    <a:pt x="5275451" y="823090"/>
                    <a:pt x="5274562" y="831981"/>
                    <a:pt x="5284468" y="833378"/>
                  </a:cubicBezTo>
                  <a:cubicBezTo>
                    <a:pt x="5293742" y="835250"/>
                    <a:pt x="5303211" y="835975"/>
                    <a:pt x="5312662" y="835537"/>
                  </a:cubicBezTo>
                  <a:cubicBezTo>
                    <a:pt x="5322663" y="834410"/>
                    <a:pt x="5332760" y="834410"/>
                    <a:pt x="5342761" y="835537"/>
                  </a:cubicBezTo>
                  <a:cubicBezTo>
                    <a:pt x="5345428" y="835537"/>
                    <a:pt x="5346317" y="843538"/>
                    <a:pt x="5349746" y="843919"/>
                  </a:cubicBezTo>
                  <a:cubicBezTo>
                    <a:pt x="5359779" y="845062"/>
                    <a:pt x="5365240" y="829441"/>
                    <a:pt x="5367399" y="821567"/>
                  </a:cubicBezTo>
                  <a:cubicBezTo>
                    <a:pt x="5380099" y="824869"/>
                    <a:pt x="5388735" y="816360"/>
                    <a:pt x="5382766" y="804295"/>
                  </a:cubicBezTo>
                  <a:cubicBezTo>
                    <a:pt x="5390386" y="803279"/>
                    <a:pt x="5398006" y="801120"/>
                    <a:pt x="5405626" y="799469"/>
                  </a:cubicBezTo>
                  <a:cubicBezTo>
                    <a:pt x="5411087" y="824107"/>
                    <a:pt x="5432169" y="791849"/>
                    <a:pt x="5436995" y="786769"/>
                  </a:cubicBezTo>
                  <a:cubicBezTo>
                    <a:pt x="5438265" y="787785"/>
                    <a:pt x="5440805" y="789309"/>
                    <a:pt x="5442075" y="790579"/>
                  </a:cubicBezTo>
                  <a:cubicBezTo>
                    <a:pt x="5444615" y="787404"/>
                    <a:pt x="5448171" y="778514"/>
                    <a:pt x="5451473" y="776355"/>
                  </a:cubicBezTo>
                  <a:cubicBezTo>
                    <a:pt x="5454774" y="774196"/>
                    <a:pt x="5460617" y="775593"/>
                    <a:pt x="5462902" y="773180"/>
                  </a:cubicBezTo>
                  <a:cubicBezTo>
                    <a:pt x="5469633" y="766322"/>
                    <a:pt x="5477381" y="766830"/>
                    <a:pt x="5467220" y="754003"/>
                  </a:cubicBezTo>
                  <a:cubicBezTo>
                    <a:pt x="5476237" y="752606"/>
                    <a:pt x="5477761" y="742065"/>
                    <a:pt x="5482206" y="735969"/>
                  </a:cubicBezTo>
                  <a:cubicBezTo>
                    <a:pt x="5492112" y="722507"/>
                    <a:pt x="5500621" y="720475"/>
                    <a:pt x="5488175" y="699265"/>
                  </a:cubicBezTo>
                  <a:cubicBezTo>
                    <a:pt x="5506336" y="687836"/>
                    <a:pt x="5488175" y="675898"/>
                    <a:pt x="5475475" y="683263"/>
                  </a:cubicBezTo>
                  <a:cubicBezTo>
                    <a:pt x="5474713" y="683263"/>
                    <a:pt x="5475475" y="690375"/>
                    <a:pt x="5474079" y="692154"/>
                  </a:cubicBezTo>
                  <a:cubicBezTo>
                    <a:pt x="5469633" y="696344"/>
                    <a:pt x="5463538" y="698757"/>
                    <a:pt x="5458966" y="702568"/>
                  </a:cubicBezTo>
                  <a:cubicBezTo>
                    <a:pt x="5451473" y="708790"/>
                    <a:pt x="5444614" y="715268"/>
                    <a:pt x="5437756" y="721618"/>
                  </a:cubicBezTo>
                  <a:cubicBezTo>
                    <a:pt x="5430899" y="727968"/>
                    <a:pt x="5334632" y="791340"/>
                    <a:pt x="5340982" y="747018"/>
                  </a:cubicBezTo>
                  <a:cubicBezTo>
                    <a:pt x="5357238" y="758067"/>
                    <a:pt x="5383654" y="722507"/>
                    <a:pt x="5386448" y="708918"/>
                  </a:cubicBezTo>
                  <a:cubicBezTo>
                    <a:pt x="5397370" y="707139"/>
                    <a:pt x="5437248" y="692662"/>
                    <a:pt x="5409816" y="680977"/>
                  </a:cubicBezTo>
                  <a:cubicBezTo>
                    <a:pt x="5416928" y="677675"/>
                    <a:pt x="5438772" y="674627"/>
                    <a:pt x="5440677" y="664849"/>
                  </a:cubicBezTo>
                  <a:cubicBezTo>
                    <a:pt x="5442963" y="652149"/>
                    <a:pt x="5427342" y="651260"/>
                    <a:pt x="5420865" y="643767"/>
                  </a:cubicBezTo>
                  <a:cubicBezTo>
                    <a:pt x="5424294" y="640973"/>
                    <a:pt x="5426580" y="634495"/>
                    <a:pt x="5429882" y="631829"/>
                  </a:cubicBezTo>
                  <a:cubicBezTo>
                    <a:pt x="5426072" y="631829"/>
                    <a:pt x="5423913" y="628273"/>
                    <a:pt x="5419722" y="627764"/>
                  </a:cubicBezTo>
                  <a:cubicBezTo>
                    <a:pt x="5418880" y="624268"/>
                    <a:pt x="5418412" y="620692"/>
                    <a:pt x="5418325" y="617096"/>
                  </a:cubicBezTo>
                  <a:cubicBezTo>
                    <a:pt x="5422642" y="612819"/>
                    <a:pt x="5427615" y="609260"/>
                    <a:pt x="5433057" y="606556"/>
                  </a:cubicBezTo>
                  <a:cubicBezTo>
                    <a:pt x="5421373" y="601476"/>
                    <a:pt x="5418706" y="586109"/>
                    <a:pt x="5407657" y="580013"/>
                  </a:cubicBezTo>
                  <a:cubicBezTo>
                    <a:pt x="5387845" y="569599"/>
                    <a:pt x="5390767" y="587379"/>
                    <a:pt x="5378067" y="603381"/>
                  </a:cubicBezTo>
                  <a:cubicBezTo>
                    <a:pt x="5371358" y="600484"/>
                    <a:pt x="5366221" y="594839"/>
                    <a:pt x="5363970" y="587887"/>
                  </a:cubicBezTo>
                  <a:cubicBezTo>
                    <a:pt x="5371717" y="580013"/>
                    <a:pt x="5379591" y="572265"/>
                    <a:pt x="5387719" y="565027"/>
                  </a:cubicBezTo>
                  <a:cubicBezTo>
                    <a:pt x="5382766" y="557661"/>
                    <a:pt x="5367907" y="560836"/>
                    <a:pt x="5365748" y="554486"/>
                  </a:cubicBezTo>
                  <a:cubicBezTo>
                    <a:pt x="5361557" y="542802"/>
                    <a:pt x="5377051" y="544199"/>
                    <a:pt x="5380226" y="538865"/>
                  </a:cubicBezTo>
                  <a:cubicBezTo>
                    <a:pt x="5383401" y="533531"/>
                    <a:pt x="5381496" y="529721"/>
                    <a:pt x="5383401" y="526165"/>
                  </a:cubicBezTo>
                  <a:cubicBezTo>
                    <a:pt x="5385306" y="522609"/>
                    <a:pt x="5383401" y="518799"/>
                    <a:pt x="5385179" y="515497"/>
                  </a:cubicBezTo>
                  <a:cubicBezTo>
                    <a:pt x="5386957" y="512195"/>
                    <a:pt x="5395212" y="509528"/>
                    <a:pt x="5397879" y="504829"/>
                  </a:cubicBezTo>
                  <a:cubicBezTo>
                    <a:pt x="5403389" y="496115"/>
                    <a:pt x="5401835" y="484701"/>
                    <a:pt x="5394196" y="477778"/>
                  </a:cubicBezTo>
                  <a:cubicBezTo>
                    <a:pt x="5424168" y="471174"/>
                    <a:pt x="5384925" y="430534"/>
                    <a:pt x="5388608" y="473968"/>
                  </a:cubicBezTo>
                  <a:cubicBezTo>
                    <a:pt x="5369177" y="463935"/>
                    <a:pt x="5362065" y="469777"/>
                    <a:pt x="5362319" y="491240"/>
                  </a:cubicBezTo>
                  <a:cubicBezTo>
                    <a:pt x="5343045" y="481191"/>
                    <a:pt x="5319464" y="484958"/>
                    <a:pt x="5304280" y="500511"/>
                  </a:cubicBezTo>
                  <a:cubicBezTo>
                    <a:pt x="5301232" y="502924"/>
                    <a:pt x="5295898" y="502543"/>
                    <a:pt x="5293104" y="505210"/>
                  </a:cubicBezTo>
                  <a:cubicBezTo>
                    <a:pt x="5290310" y="507877"/>
                    <a:pt x="5293104" y="515370"/>
                    <a:pt x="5288913" y="519561"/>
                  </a:cubicBezTo>
                  <a:cubicBezTo>
                    <a:pt x="5283938" y="523446"/>
                    <a:pt x="5277933" y="525787"/>
                    <a:pt x="5271641" y="526292"/>
                  </a:cubicBezTo>
                  <a:cubicBezTo>
                    <a:pt x="5275832" y="497209"/>
                    <a:pt x="5246876" y="533658"/>
                    <a:pt x="5243320" y="535182"/>
                  </a:cubicBezTo>
                  <a:cubicBezTo>
                    <a:pt x="5232271" y="540135"/>
                    <a:pt x="5211062" y="535182"/>
                    <a:pt x="5198870" y="537214"/>
                  </a:cubicBezTo>
                  <a:cubicBezTo>
                    <a:pt x="5181217" y="540516"/>
                    <a:pt x="5183884" y="545215"/>
                    <a:pt x="5168644" y="531499"/>
                  </a:cubicBezTo>
                  <a:cubicBezTo>
                    <a:pt x="5187694" y="531499"/>
                    <a:pt x="5235446" y="518037"/>
                    <a:pt x="5243574" y="494669"/>
                  </a:cubicBezTo>
                  <a:cubicBezTo>
                    <a:pt x="5246876" y="485652"/>
                    <a:pt x="5233921" y="467872"/>
                    <a:pt x="5251956" y="470158"/>
                  </a:cubicBezTo>
                  <a:cubicBezTo>
                    <a:pt x="5250813" y="459998"/>
                    <a:pt x="5240271" y="454029"/>
                    <a:pt x="5237732" y="444758"/>
                  </a:cubicBezTo>
                  <a:cubicBezTo>
                    <a:pt x="5231255" y="421136"/>
                    <a:pt x="5245225" y="430534"/>
                    <a:pt x="5257671" y="421390"/>
                  </a:cubicBezTo>
                  <a:cubicBezTo>
                    <a:pt x="5245733" y="411230"/>
                    <a:pt x="5220460" y="407039"/>
                    <a:pt x="5204839" y="405388"/>
                  </a:cubicBezTo>
                  <a:cubicBezTo>
                    <a:pt x="5218301" y="400689"/>
                    <a:pt x="5226429" y="384687"/>
                    <a:pt x="5240272" y="381258"/>
                  </a:cubicBezTo>
                  <a:cubicBezTo>
                    <a:pt x="5254115" y="377830"/>
                    <a:pt x="5263132" y="389132"/>
                    <a:pt x="5271387" y="369574"/>
                  </a:cubicBezTo>
                  <a:cubicBezTo>
                    <a:pt x="5291453" y="380496"/>
                    <a:pt x="5308090" y="350016"/>
                    <a:pt x="5327521" y="351794"/>
                  </a:cubicBezTo>
                  <a:cubicBezTo>
                    <a:pt x="5340221" y="326394"/>
                    <a:pt x="5276721" y="339729"/>
                    <a:pt x="5266180" y="343793"/>
                  </a:cubicBezTo>
                  <a:cubicBezTo>
                    <a:pt x="5252084" y="349508"/>
                    <a:pt x="5235954" y="354588"/>
                    <a:pt x="5225413" y="347984"/>
                  </a:cubicBezTo>
                  <a:cubicBezTo>
                    <a:pt x="5210681" y="338967"/>
                    <a:pt x="5215761" y="335284"/>
                    <a:pt x="5196077" y="338713"/>
                  </a:cubicBezTo>
                  <a:cubicBezTo>
                    <a:pt x="5202807" y="331093"/>
                    <a:pt x="5262498" y="319790"/>
                    <a:pt x="5226303" y="296803"/>
                  </a:cubicBezTo>
                  <a:cubicBezTo>
                    <a:pt x="5235319" y="289310"/>
                    <a:pt x="5247385" y="295660"/>
                    <a:pt x="5255259" y="288294"/>
                  </a:cubicBezTo>
                  <a:cubicBezTo>
                    <a:pt x="5259434" y="282836"/>
                    <a:pt x="5260799" y="275732"/>
                    <a:pt x="5258942" y="269117"/>
                  </a:cubicBezTo>
                  <a:cubicBezTo>
                    <a:pt x="5253481" y="259338"/>
                    <a:pt x="5253100" y="267846"/>
                    <a:pt x="5246877" y="264926"/>
                  </a:cubicBezTo>
                  <a:cubicBezTo>
                    <a:pt x="5245861" y="264926"/>
                    <a:pt x="5236843" y="258449"/>
                    <a:pt x="5236209" y="258449"/>
                  </a:cubicBezTo>
                  <a:cubicBezTo>
                    <a:pt x="5229350" y="258449"/>
                    <a:pt x="5220842" y="266323"/>
                    <a:pt x="5214365" y="265052"/>
                  </a:cubicBezTo>
                  <a:cubicBezTo>
                    <a:pt x="5203443" y="262767"/>
                    <a:pt x="5204078" y="244732"/>
                    <a:pt x="5187568" y="250701"/>
                  </a:cubicBezTo>
                  <a:cubicBezTo>
                    <a:pt x="5189854" y="249939"/>
                    <a:pt x="5170931" y="236477"/>
                    <a:pt x="5170423" y="235842"/>
                  </a:cubicBezTo>
                  <a:cubicBezTo>
                    <a:pt x="5162930" y="225809"/>
                    <a:pt x="5166359" y="223142"/>
                    <a:pt x="5167121" y="212728"/>
                  </a:cubicBezTo>
                  <a:cubicBezTo>
                    <a:pt x="5167755" y="204854"/>
                    <a:pt x="5171185" y="205616"/>
                    <a:pt x="5168517" y="195964"/>
                  </a:cubicBezTo>
                  <a:cubicBezTo>
                    <a:pt x="5163573" y="186012"/>
                    <a:pt x="5157292" y="176783"/>
                    <a:pt x="5149848" y="168532"/>
                  </a:cubicBezTo>
                  <a:cubicBezTo>
                    <a:pt x="5146419" y="163579"/>
                    <a:pt x="5128639" y="130432"/>
                    <a:pt x="5120384" y="134496"/>
                  </a:cubicBezTo>
                  <a:cubicBezTo>
                    <a:pt x="5112129" y="138560"/>
                    <a:pt x="5118479" y="197996"/>
                    <a:pt x="5114923" y="208918"/>
                  </a:cubicBezTo>
                  <a:cubicBezTo>
                    <a:pt x="5105176" y="190224"/>
                    <a:pt x="5093560" y="172565"/>
                    <a:pt x="5080252" y="156213"/>
                  </a:cubicBezTo>
                  <a:cubicBezTo>
                    <a:pt x="5077317" y="175109"/>
                    <a:pt x="5080853" y="194442"/>
                    <a:pt x="5090285" y="211077"/>
                  </a:cubicBezTo>
                  <a:cubicBezTo>
                    <a:pt x="5084951" y="209934"/>
                    <a:pt x="5064885" y="214633"/>
                    <a:pt x="5054852" y="211077"/>
                  </a:cubicBezTo>
                  <a:cubicBezTo>
                    <a:pt x="5050153" y="238509"/>
                    <a:pt x="5058662" y="284864"/>
                    <a:pt x="5063361" y="310645"/>
                  </a:cubicBezTo>
                  <a:cubicBezTo>
                    <a:pt x="5046838" y="308485"/>
                    <a:pt x="5030044" y="311269"/>
                    <a:pt x="5015102" y="318646"/>
                  </a:cubicBezTo>
                  <a:cubicBezTo>
                    <a:pt x="5069838" y="370589"/>
                    <a:pt x="4986018" y="364239"/>
                    <a:pt x="4953761" y="369446"/>
                  </a:cubicBezTo>
                  <a:cubicBezTo>
                    <a:pt x="4942457" y="417071"/>
                    <a:pt x="5012816" y="402212"/>
                    <a:pt x="5038216" y="419103"/>
                  </a:cubicBezTo>
                  <a:cubicBezTo>
                    <a:pt x="5032881" y="423675"/>
                    <a:pt x="5027802" y="437899"/>
                    <a:pt x="5020436" y="443614"/>
                  </a:cubicBezTo>
                  <a:cubicBezTo>
                    <a:pt x="5027040" y="445646"/>
                    <a:pt x="5035422" y="452123"/>
                    <a:pt x="5039613" y="453520"/>
                  </a:cubicBezTo>
                  <a:cubicBezTo>
                    <a:pt x="5030739" y="455263"/>
                    <a:pt x="5022934" y="460490"/>
                    <a:pt x="5017946" y="468033"/>
                  </a:cubicBezTo>
                  <a:cubicBezTo>
                    <a:pt x="5012957" y="475576"/>
                    <a:pt x="5011201" y="484804"/>
                    <a:pt x="5013070" y="493652"/>
                  </a:cubicBezTo>
                  <a:cubicBezTo>
                    <a:pt x="5003893" y="490133"/>
                    <a:pt x="4995483" y="484872"/>
                    <a:pt x="4988305" y="478158"/>
                  </a:cubicBezTo>
                  <a:cubicBezTo>
                    <a:pt x="4982971" y="479428"/>
                    <a:pt x="4983352" y="487048"/>
                    <a:pt x="4978272" y="487429"/>
                  </a:cubicBezTo>
                  <a:cubicBezTo>
                    <a:pt x="4970398" y="456314"/>
                    <a:pt x="4929377" y="457203"/>
                    <a:pt x="4902961" y="443741"/>
                  </a:cubicBezTo>
                  <a:cubicBezTo>
                    <a:pt x="4904485" y="476126"/>
                    <a:pt x="4955539" y="483873"/>
                    <a:pt x="4912867" y="513845"/>
                  </a:cubicBezTo>
                  <a:cubicBezTo>
                    <a:pt x="4948554" y="542928"/>
                    <a:pt x="4979034" y="599697"/>
                    <a:pt x="5031993" y="590045"/>
                  </a:cubicBezTo>
                  <a:cubicBezTo>
                    <a:pt x="5036549" y="599270"/>
                    <a:pt x="5040412" y="608821"/>
                    <a:pt x="5043550" y="618620"/>
                  </a:cubicBezTo>
                  <a:cubicBezTo>
                    <a:pt x="5038851" y="619509"/>
                    <a:pt x="5034152" y="618620"/>
                    <a:pt x="5029453" y="620144"/>
                  </a:cubicBezTo>
                  <a:cubicBezTo>
                    <a:pt x="5034533" y="630812"/>
                    <a:pt x="5034152" y="648211"/>
                    <a:pt x="5043423" y="659006"/>
                  </a:cubicBezTo>
                  <a:cubicBezTo>
                    <a:pt x="5017261" y="653545"/>
                    <a:pt x="4971668" y="657736"/>
                    <a:pt x="4972430" y="620906"/>
                  </a:cubicBezTo>
                  <a:cubicBezTo>
                    <a:pt x="4950840" y="621541"/>
                    <a:pt x="4940934" y="601602"/>
                    <a:pt x="4928615" y="590553"/>
                  </a:cubicBezTo>
                  <a:cubicBezTo>
                    <a:pt x="4924805" y="618112"/>
                    <a:pt x="4896738" y="612397"/>
                    <a:pt x="4872608" y="610873"/>
                  </a:cubicBezTo>
                  <a:cubicBezTo>
                    <a:pt x="4878069" y="615318"/>
                    <a:pt x="4883530" y="625859"/>
                    <a:pt x="4891912" y="631447"/>
                  </a:cubicBezTo>
                  <a:cubicBezTo>
                    <a:pt x="4879212" y="660530"/>
                    <a:pt x="4904612" y="669547"/>
                    <a:pt x="4932298" y="666372"/>
                  </a:cubicBezTo>
                  <a:cubicBezTo>
                    <a:pt x="4935346" y="687200"/>
                    <a:pt x="4939663" y="705615"/>
                    <a:pt x="4932298" y="725554"/>
                  </a:cubicBezTo>
                  <a:cubicBezTo>
                    <a:pt x="4979415" y="728729"/>
                    <a:pt x="4987669" y="723268"/>
                    <a:pt x="5012816" y="765686"/>
                  </a:cubicBezTo>
                  <a:cubicBezTo>
                    <a:pt x="4977382" y="765686"/>
                    <a:pt x="4942838" y="785244"/>
                    <a:pt x="4907406" y="781815"/>
                  </a:cubicBezTo>
                  <a:cubicBezTo>
                    <a:pt x="4876545" y="778894"/>
                    <a:pt x="4830190" y="731015"/>
                    <a:pt x="4816855" y="771782"/>
                  </a:cubicBezTo>
                  <a:cubicBezTo>
                    <a:pt x="4838953" y="779021"/>
                    <a:pt x="4850256" y="795022"/>
                    <a:pt x="4842255" y="816485"/>
                  </a:cubicBezTo>
                  <a:cubicBezTo>
                    <a:pt x="4849621" y="816485"/>
                    <a:pt x="4858638" y="818645"/>
                    <a:pt x="4866004" y="818009"/>
                  </a:cubicBezTo>
                  <a:cubicBezTo>
                    <a:pt x="4867909" y="854077"/>
                    <a:pt x="4897246" y="844044"/>
                    <a:pt x="4917566" y="821184"/>
                  </a:cubicBezTo>
                  <a:cubicBezTo>
                    <a:pt x="4921249" y="828296"/>
                    <a:pt x="4938648" y="839726"/>
                    <a:pt x="4942204" y="848235"/>
                  </a:cubicBezTo>
                  <a:cubicBezTo>
                    <a:pt x="4960365" y="829313"/>
                    <a:pt x="4985384" y="830709"/>
                    <a:pt x="5007482" y="843409"/>
                  </a:cubicBezTo>
                  <a:cubicBezTo>
                    <a:pt x="4998465" y="894209"/>
                    <a:pt x="4797424" y="853188"/>
                    <a:pt x="4756657" y="843409"/>
                  </a:cubicBezTo>
                  <a:cubicBezTo>
                    <a:pt x="4732908" y="888749"/>
                    <a:pt x="4872735" y="899289"/>
                    <a:pt x="4882895" y="938278"/>
                  </a:cubicBezTo>
                  <a:cubicBezTo>
                    <a:pt x="4886959" y="933960"/>
                    <a:pt x="4903342" y="928245"/>
                    <a:pt x="4907279" y="924182"/>
                  </a:cubicBezTo>
                  <a:cubicBezTo>
                    <a:pt x="4924932" y="948439"/>
                    <a:pt x="4956555" y="933834"/>
                    <a:pt x="4982209" y="938406"/>
                  </a:cubicBezTo>
                  <a:cubicBezTo>
                    <a:pt x="4977637" y="1025146"/>
                    <a:pt x="4750434" y="890781"/>
                    <a:pt x="4725669" y="935231"/>
                  </a:cubicBezTo>
                  <a:cubicBezTo>
                    <a:pt x="4731511" y="937135"/>
                    <a:pt x="4745735" y="952121"/>
                    <a:pt x="4751069" y="954027"/>
                  </a:cubicBezTo>
                  <a:cubicBezTo>
                    <a:pt x="4747132" y="959107"/>
                    <a:pt x="4743576" y="965330"/>
                    <a:pt x="4739766" y="969648"/>
                  </a:cubicBezTo>
                  <a:cubicBezTo>
                    <a:pt x="4747506" y="973054"/>
                    <a:pt x="4755825" y="974951"/>
                    <a:pt x="4764277" y="975236"/>
                  </a:cubicBezTo>
                  <a:cubicBezTo>
                    <a:pt x="4781422" y="1007113"/>
                    <a:pt x="4820030" y="965203"/>
                    <a:pt x="4826634" y="1014098"/>
                  </a:cubicBezTo>
                  <a:cubicBezTo>
                    <a:pt x="4845684" y="1006859"/>
                    <a:pt x="4937886" y="1001398"/>
                    <a:pt x="4946141" y="1025909"/>
                  </a:cubicBezTo>
                  <a:cubicBezTo>
                    <a:pt x="4960492" y="1067311"/>
                    <a:pt x="4859019" y="1051309"/>
                    <a:pt x="4840223" y="1041911"/>
                  </a:cubicBezTo>
                  <a:cubicBezTo>
                    <a:pt x="4846573" y="1047626"/>
                    <a:pt x="4850637" y="1059310"/>
                    <a:pt x="4856860" y="1065660"/>
                  </a:cubicBezTo>
                  <a:cubicBezTo>
                    <a:pt x="4852542" y="1068327"/>
                    <a:pt x="4845303" y="1077090"/>
                    <a:pt x="4841493" y="1079376"/>
                  </a:cubicBezTo>
                  <a:cubicBezTo>
                    <a:pt x="4874132" y="1115063"/>
                    <a:pt x="4812029" y="1107824"/>
                    <a:pt x="4790693" y="1101854"/>
                  </a:cubicBezTo>
                  <a:cubicBezTo>
                    <a:pt x="4758943" y="1093091"/>
                    <a:pt x="4730876" y="1069977"/>
                    <a:pt x="4701158" y="1062484"/>
                  </a:cubicBezTo>
                  <a:cubicBezTo>
                    <a:pt x="4707254" y="1055119"/>
                    <a:pt x="4709921" y="1049784"/>
                    <a:pt x="4700523" y="1034163"/>
                  </a:cubicBezTo>
                  <a:cubicBezTo>
                    <a:pt x="4718557" y="1022606"/>
                    <a:pt x="4700523" y="1010668"/>
                    <a:pt x="4687823" y="1018161"/>
                  </a:cubicBezTo>
                  <a:cubicBezTo>
                    <a:pt x="4687061" y="1018161"/>
                    <a:pt x="4687823" y="1025273"/>
                    <a:pt x="4686426" y="1026924"/>
                  </a:cubicBezTo>
                  <a:cubicBezTo>
                    <a:pt x="4681981" y="1031115"/>
                    <a:pt x="4676012" y="1033655"/>
                    <a:pt x="4671313" y="1037338"/>
                  </a:cubicBezTo>
                  <a:cubicBezTo>
                    <a:pt x="4663820" y="1043561"/>
                    <a:pt x="4656962" y="1050038"/>
                    <a:pt x="4650104" y="1056515"/>
                  </a:cubicBezTo>
                  <a:cubicBezTo>
                    <a:pt x="4643246" y="1062992"/>
                    <a:pt x="4547107" y="1126112"/>
                    <a:pt x="4553330" y="1081281"/>
                  </a:cubicBezTo>
                  <a:cubicBezTo>
                    <a:pt x="4569586" y="1092329"/>
                    <a:pt x="4596002" y="1056770"/>
                    <a:pt x="4598796" y="1043181"/>
                  </a:cubicBezTo>
                  <a:cubicBezTo>
                    <a:pt x="4609718" y="1041402"/>
                    <a:pt x="4649596" y="1026925"/>
                    <a:pt x="4622164" y="1015240"/>
                  </a:cubicBezTo>
                  <a:cubicBezTo>
                    <a:pt x="4629276" y="1011938"/>
                    <a:pt x="4651247" y="1008890"/>
                    <a:pt x="4653025" y="999112"/>
                  </a:cubicBezTo>
                  <a:cubicBezTo>
                    <a:pt x="4655311" y="986412"/>
                    <a:pt x="4640325" y="985650"/>
                    <a:pt x="4633213" y="978029"/>
                  </a:cubicBezTo>
                  <a:cubicBezTo>
                    <a:pt x="4636642" y="975235"/>
                    <a:pt x="4638928" y="968758"/>
                    <a:pt x="4642230" y="966091"/>
                  </a:cubicBezTo>
                  <a:cubicBezTo>
                    <a:pt x="4638420" y="966091"/>
                    <a:pt x="4636261" y="962535"/>
                    <a:pt x="4632197" y="962027"/>
                  </a:cubicBezTo>
                  <a:cubicBezTo>
                    <a:pt x="4631255" y="958547"/>
                    <a:pt x="4630744" y="954964"/>
                    <a:pt x="4630673" y="951359"/>
                  </a:cubicBezTo>
                  <a:cubicBezTo>
                    <a:pt x="4635022" y="947121"/>
                    <a:pt x="4639990" y="943567"/>
                    <a:pt x="4645405" y="940819"/>
                  </a:cubicBezTo>
                  <a:cubicBezTo>
                    <a:pt x="4633721" y="935739"/>
                    <a:pt x="4631181" y="920372"/>
                    <a:pt x="4620005" y="914276"/>
                  </a:cubicBezTo>
                  <a:cubicBezTo>
                    <a:pt x="4600193" y="903862"/>
                    <a:pt x="4603114" y="921641"/>
                    <a:pt x="4590541" y="937644"/>
                  </a:cubicBezTo>
                  <a:cubicBezTo>
                    <a:pt x="4583783" y="934777"/>
                    <a:pt x="4578596" y="929127"/>
                    <a:pt x="4576317" y="922150"/>
                  </a:cubicBezTo>
                  <a:cubicBezTo>
                    <a:pt x="4584063" y="914276"/>
                    <a:pt x="4591938" y="906528"/>
                    <a:pt x="4600066" y="899290"/>
                  </a:cubicBezTo>
                  <a:cubicBezTo>
                    <a:pt x="4595112" y="891924"/>
                    <a:pt x="4580254" y="895099"/>
                    <a:pt x="4578094" y="888876"/>
                  </a:cubicBezTo>
                  <a:cubicBezTo>
                    <a:pt x="4573904" y="877065"/>
                    <a:pt x="4589398" y="878462"/>
                    <a:pt x="4592699" y="873128"/>
                  </a:cubicBezTo>
                  <a:cubicBezTo>
                    <a:pt x="4596001" y="867794"/>
                    <a:pt x="4593842" y="863984"/>
                    <a:pt x="4595747" y="860428"/>
                  </a:cubicBezTo>
                  <a:cubicBezTo>
                    <a:pt x="4597652" y="856872"/>
                    <a:pt x="4595747" y="853189"/>
                    <a:pt x="4597525" y="849760"/>
                  </a:cubicBezTo>
                  <a:cubicBezTo>
                    <a:pt x="4599304" y="846331"/>
                    <a:pt x="4607685" y="843918"/>
                    <a:pt x="4610225" y="839092"/>
                  </a:cubicBezTo>
                  <a:cubicBezTo>
                    <a:pt x="4615790" y="830390"/>
                    <a:pt x="4614231" y="818938"/>
                    <a:pt x="4606542" y="812041"/>
                  </a:cubicBezTo>
                  <a:cubicBezTo>
                    <a:pt x="4636514" y="805437"/>
                    <a:pt x="4597271" y="764797"/>
                    <a:pt x="4600954" y="808231"/>
                  </a:cubicBezTo>
                  <a:cubicBezTo>
                    <a:pt x="4581523" y="798198"/>
                    <a:pt x="4574411" y="804040"/>
                    <a:pt x="4574665" y="825503"/>
                  </a:cubicBezTo>
                  <a:cubicBezTo>
                    <a:pt x="4555392" y="815454"/>
                    <a:pt x="4531810" y="819221"/>
                    <a:pt x="4516626" y="834774"/>
                  </a:cubicBezTo>
                  <a:cubicBezTo>
                    <a:pt x="4513578" y="837187"/>
                    <a:pt x="4508244" y="836806"/>
                    <a:pt x="4505450" y="839473"/>
                  </a:cubicBezTo>
                  <a:cubicBezTo>
                    <a:pt x="4502656" y="842140"/>
                    <a:pt x="4505450" y="849760"/>
                    <a:pt x="4501259" y="853824"/>
                  </a:cubicBezTo>
                  <a:cubicBezTo>
                    <a:pt x="4496284" y="857709"/>
                    <a:pt x="4490279" y="860049"/>
                    <a:pt x="4483987" y="860555"/>
                  </a:cubicBezTo>
                  <a:cubicBezTo>
                    <a:pt x="4488178" y="831472"/>
                    <a:pt x="4459222" y="867921"/>
                    <a:pt x="4455793" y="869445"/>
                  </a:cubicBezTo>
                  <a:cubicBezTo>
                    <a:pt x="4444617" y="874398"/>
                    <a:pt x="4423409" y="869445"/>
                    <a:pt x="4411343" y="871604"/>
                  </a:cubicBezTo>
                  <a:cubicBezTo>
                    <a:pt x="4393563" y="874779"/>
                    <a:pt x="4396230" y="879478"/>
                    <a:pt x="4380990" y="865762"/>
                  </a:cubicBezTo>
                  <a:cubicBezTo>
                    <a:pt x="4400040" y="865762"/>
                    <a:pt x="4447792" y="852300"/>
                    <a:pt x="4455920" y="829059"/>
                  </a:cubicBezTo>
                  <a:cubicBezTo>
                    <a:pt x="4459222" y="819915"/>
                    <a:pt x="4446268" y="802135"/>
                    <a:pt x="4464302" y="804421"/>
                  </a:cubicBezTo>
                  <a:cubicBezTo>
                    <a:pt x="4463159" y="794261"/>
                    <a:pt x="4452745" y="788419"/>
                    <a:pt x="4450078" y="779021"/>
                  </a:cubicBezTo>
                  <a:cubicBezTo>
                    <a:pt x="4443601" y="755526"/>
                    <a:pt x="4457571" y="764797"/>
                    <a:pt x="4470017" y="755653"/>
                  </a:cubicBezTo>
                  <a:cubicBezTo>
                    <a:pt x="4458079" y="745493"/>
                    <a:pt x="4432806" y="741429"/>
                    <a:pt x="4417185" y="739651"/>
                  </a:cubicBezTo>
                  <a:cubicBezTo>
                    <a:pt x="4430647" y="734952"/>
                    <a:pt x="4438775" y="718950"/>
                    <a:pt x="4452618" y="715648"/>
                  </a:cubicBezTo>
                  <a:cubicBezTo>
                    <a:pt x="4466461" y="712345"/>
                    <a:pt x="4475478" y="723395"/>
                    <a:pt x="4483734" y="703837"/>
                  </a:cubicBezTo>
                  <a:cubicBezTo>
                    <a:pt x="4503799" y="714759"/>
                    <a:pt x="4520437" y="684279"/>
                    <a:pt x="4539994" y="686184"/>
                  </a:cubicBezTo>
                  <a:cubicBezTo>
                    <a:pt x="4552694" y="660784"/>
                    <a:pt x="4488560" y="673484"/>
                    <a:pt x="4478527" y="678056"/>
                  </a:cubicBezTo>
                  <a:cubicBezTo>
                    <a:pt x="4464430" y="683771"/>
                    <a:pt x="4448300" y="688851"/>
                    <a:pt x="4437760" y="682374"/>
                  </a:cubicBezTo>
                  <a:cubicBezTo>
                    <a:pt x="4423028" y="673229"/>
                    <a:pt x="4428107" y="669674"/>
                    <a:pt x="4408423" y="672976"/>
                  </a:cubicBezTo>
                  <a:cubicBezTo>
                    <a:pt x="4415154" y="665356"/>
                    <a:pt x="4474844" y="654053"/>
                    <a:pt x="4438649" y="631066"/>
                  </a:cubicBezTo>
                  <a:cubicBezTo>
                    <a:pt x="4447666" y="623573"/>
                    <a:pt x="4459731" y="629923"/>
                    <a:pt x="4467732" y="622557"/>
                  </a:cubicBezTo>
                  <a:cubicBezTo>
                    <a:pt x="4471809" y="617053"/>
                    <a:pt x="4473121" y="609978"/>
                    <a:pt x="4471288" y="603379"/>
                  </a:cubicBezTo>
                  <a:cubicBezTo>
                    <a:pt x="4465827" y="593601"/>
                    <a:pt x="4465446" y="602109"/>
                    <a:pt x="4459223" y="599189"/>
                  </a:cubicBezTo>
                  <a:cubicBezTo>
                    <a:pt x="4458207" y="599189"/>
                    <a:pt x="4449190" y="592712"/>
                    <a:pt x="4448555" y="592712"/>
                  </a:cubicBezTo>
                  <a:cubicBezTo>
                    <a:pt x="4441697" y="592712"/>
                    <a:pt x="4433188" y="600585"/>
                    <a:pt x="4426711" y="599315"/>
                  </a:cubicBezTo>
                  <a:cubicBezTo>
                    <a:pt x="4415789" y="597029"/>
                    <a:pt x="4416424" y="579122"/>
                    <a:pt x="4400041" y="584964"/>
                  </a:cubicBezTo>
                  <a:cubicBezTo>
                    <a:pt x="4402200" y="584202"/>
                    <a:pt x="4383277" y="570740"/>
                    <a:pt x="4382769" y="570105"/>
                  </a:cubicBezTo>
                  <a:cubicBezTo>
                    <a:pt x="4375276" y="560072"/>
                    <a:pt x="4378705" y="557405"/>
                    <a:pt x="4379467" y="546991"/>
                  </a:cubicBezTo>
                  <a:cubicBezTo>
                    <a:pt x="4380102" y="539117"/>
                    <a:pt x="4383531" y="539879"/>
                    <a:pt x="4380863" y="530227"/>
                  </a:cubicBezTo>
                  <a:cubicBezTo>
                    <a:pt x="4375920" y="520275"/>
                    <a:pt x="4369639" y="511046"/>
                    <a:pt x="4362194" y="502795"/>
                  </a:cubicBezTo>
                  <a:cubicBezTo>
                    <a:pt x="4358892" y="497842"/>
                    <a:pt x="4341112" y="464695"/>
                    <a:pt x="4332730" y="468759"/>
                  </a:cubicBezTo>
                  <a:cubicBezTo>
                    <a:pt x="4324349" y="472824"/>
                    <a:pt x="4330825" y="532259"/>
                    <a:pt x="4327269" y="543181"/>
                  </a:cubicBezTo>
                  <a:cubicBezTo>
                    <a:pt x="4317491" y="524505"/>
                    <a:pt x="4305877" y="506850"/>
                    <a:pt x="4292598" y="490476"/>
                  </a:cubicBezTo>
                  <a:cubicBezTo>
                    <a:pt x="4289654" y="509372"/>
                    <a:pt x="4293190" y="528709"/>
                    <a:pt x="4302631" y="545340"/>
                  </a:cubicBezTo>
                  <a:cubicBezTo>
                    <a:pt x="4297297" y="544197"/>
                    <a:pt x="4277231" y="548896"/>
                    <a:pt x="4267198" y="545340"/>
                  </a:cubicBezTo>
                  <a:cubicBezTo>
                    <a:pt x="4262627" y="572772"/>
                    <a:pt x="4271008" y="619000"/>
                    <a:pt x="4275707" y="644781"/>
                  </a:cubicBezTo>
                  <a:cubicBezTo>
                    <a:pt x="4259184" y="642629"/>
                    <a:pt x="4242393" y="645412"/>
                    <a:pt x="4227448" y="652782"/>
                  </a:cubicBezTo>
                  <a:cubicBezTo>
                    <a:pt x="4282185" y="704725"/>
                    <a:pt x="4198365" y="698502"/>
                    <a:pt x="4166107" y="703582"/>
                  </a:cubicBezTo>
                  <a:cubicBezTo>
                    <a:pt x="4154804" y="751080"/>
                    <a:pt x="4225289" y="736221"/>
                    <a:pt x="4250562" y="753239"/>
                  </a:cubicBezTo>
                  <a:cubicBezTo>
                    <a:pt x="4245228" y="757684"/>
                    <a:pt x="4240148" y="772035"/>
                    <a:pt x="4232782" y="777623"/>
                  </a:cubicBezTo>
                  <a:cubicBezTo>
                    <a:pt x="4239386" y="779655"/>
                    <a:pt x="4247768" y="786132"/>
                    <a:pt x="4251959" y="787529"/>
                  </a:cubicBezTo>
                  <a:cubicBezTo>
                    <a:pt x="4243102" y="789303"/>
                    <a:pt x="4235319" y="794538"/>
                    <a:pt x="4230336" y="802072"/>
                  </a:cubicBezTo>
                  <a:cubicBezTo>
                    <a:pt x="4225353" y="809606"/>
                    <a:pt x="4223582" y="818816"/>
                    <a:pt x="4225416" y="827661"/>
                  </a:cubicBezTo>
                  <a:cubicBezTo>
                    <a:pt x="4216244" y="824208"/>
                    <a:pt x="4207864" y="818938"/>
                    <a:pt x="4200778" y="812167"/>
                  </a:cubicBezTo>
                  <a:cubicBezTo>
                    <a:pt x="4195317" y="813437"/>
                    <a:pt x="4195698" y="821057"/>
                    <a:pt x="4190618" y="821565"/>
                  </a:cubicBezTo>
                  <a:cubicBezTo>
                    <a:pt x="4182871" y="790323"/>
                    <a:pt x="4141723" y="791339"/>
                    <a:pt x="4115307" y="777877"/>
                  </a:cubicBezTo>
                  <a:cubicBezTo>
                    <a:pt x="4116958" y="810135"/>
                    <a:pt x="4167885" y="817882"/>
                    <a:pt x="4125213" y="847854"/>
                  </a:cubicBezTo>
                  <a:cubicBezTo>
                    <a:pt x="4160900" y="876937"/>
                    <a:pt x="4191380" y="933706"/>
                    <a:pt x="4244339" y="924054"/>
                  </a:cubicBezTo>
                  <a:cubicBezTo>
                    <a:pt x="4248972" y="933288"/>
                    <a:pt x="4252838" y="942888"/>
                    <a:pt x="4255896" y="952756"/>
                  </a:cubicBezTo>
                  <a:cubicBezTo>
                    <a:pt x="4251169" y="952950"/>
                    <a:pt x="4246459" y="953459"/>
                    <a:pt x="4241799" y="954280"/>
                  </a:cubicBezTo>
                  <a:cubicBezTo>
                    <a:pt x="4246879" y="964821"/>
                    <a:pt x="4246498" y="982220"/>
                    <a:pt x="4255770" y="993015"/>
                  </a:cubicBezTo>
                  <a:cubicBezTo>
                    <a:pt x="4229608" y="987554"/>
                    <a:pt x="4184015" y="991745"/>
                    <a:pt x="4184904" y="954915"/>
                  </a:cubicBezTo>
                  <a:cubicBezTo>
                    <a:pt x="4163187" y="954915"/>
                    <a:pt x="4153408" y="935484"/>
                    <a:pt x="4140962" y="924435"/>
                  </a:cubicBezTo>
                  <a:cubicBezTo>
                    <a:pt x="4137152" y="951994"/>
                    <a:pt x="4109212" y="946279"/>
                    <a:pt x="4084955" y="944755"/>
                  </a:cubicBezTo>
                  <a:cubicBezTo>
                    <a:pt x="4090543" y="949200"/>
                    <a:pt x="4095877" y="959741"/>
                    <a:pt x="4104259" y="965329"/>
                  </a:cubicBezTo>
                  <a:cubicBezTo>
                    <a:pt x="4091559" y="994539"/>
                    <a:pt x="4116959" y="1003429"/>
                    <a:pt x="4144645" y="1000381"/>
                  </a:cubicBezTo>
                  <a:cubicBezTo>
                    <a:pt x="4147692" y="1021209"/>
                    <a:pt x="4152010" y="1039497"/>
                    <a:pt x="4144645" y="1059436"/>
                  </a:cubicBezTo>
                  <a:cubicBezTo>
                    <a:pt x="4191761" y="1062611"/>
                    <a:pt x="4200016" y="1057277"/>
                    <a:pt x="4225163" y="1099568"/>
                  </a:cubicBezTo>
                  <a:cubicBezTo>
                    <a:pt x="4189729" y="1099568"/>
                    <a:pt x="4155313" y="1119126"/>
                    <a:pt x="4119753" y="1115697"/>
                  </a:cubicBezTo>
                  <a:cubicBezTo>
                    <a:pt x="4088892" y="1112776"/>
                    <a:pt x="4042537" y="1064897"/>
                    <a:pt x="4029202" y="1105664"/>
                  </a:cubicBezTo>
                  <a:cubicBezTo>
                    <a:pt x="4051299" y="1112903"/>
                    <a:pt x="4062603" y="1128905"/>
                    <a:pt x="4054602" y="1150368"/>
                  </a:cubicBezTo>
                  <a:cubicBezTo>
                    <a:pt x="4061967" y="1150368"/>
                    <a:pt x="4070985" y="1152527"/>
                    <a:pt x="4078351" y="1151892"/>
                  </a:cubicBezTo>
                  <a:cubicBezTo>
                    <a:pt x="4080255" y="1187960"/>
                    <a:pt x="4109592" y="1177927"/>
                    <a:pt x="4129913" y="1155067"/>
                  </a:cubicBezTo>
                  <a:cubicBezTo>
                    <a:pt x="4133596" y="1162179"/>
                    <a:pt x="4151122" y="1173736"/>
                    <a:pt x="4155313" y="1182118"/>
                  </a:cubicBezTo>
                  <a:cubicBezTo>
                    <a:pt x="4173347" y="1163195"/>
                    <a:pt x="4198366" y="1164592"/>
                    <a:pt x="4220591" y="1177292"/>
                  </a:cubicBezTo>
                  <a:cubicBezTo>
                    <a:pt x="4212209" y="1223647"/>
                    <a:pt x="4040759" y="1192913"/>
                    <a:pt x="3982085" y="1179705"/>
                  </a:cubicBezTo>
                  <a:cubicBezTo>
                    <a:pt x="3982085" y="1171831"/>
                    <a:pt x="3994785" y="1172339"/>
                    <a:pt x="3997325" y="1167005"/>
                  </a:cubicBezTo>
                  <a:cubicBezTo>
                    <a:pt x="3999865" y="1161671"/>
                    <a:pt x="3998468" y="1157861"/>
                    <a:pt x="4000373" y="1154305"/>
                  </a:cubicBezTo>
                  <a:cubicBezTo>
                    <a:pt x="4002278" y="1150749"/>
                    <a:pt x="4000373" y="1146939"/>
                    <a:pt x="4002151" y="1143510"/>
                  </a:cubicBezTo>
                  <a:cubicBezTo>
                    <a:pt x="4003929" y="1140080"/>
                    <a:pt x="4012311" y="1137668"/>
                    <a:pt x="4014851" y="1132842"/>
                  </a:cubicBezTo>
                  <a:cubicBezTo>
                    <a:pt x="4020453" y="1124192"/>
                    <a:pt x="4018888" y="1112745"/>
                    <a:pt x="4011168" y="1105918"/>
                  </a:cubicBezTo>
                  <a:cubicBezTo>
                    <a:pt x="4041140" y="1099314"/>
                    <a:pt x="4001897" y="1058547"/>
                    <a:pt x="4005580" y="1102108"/>
                  </a:cubicBezTo>
                  <a:cubicBezTo>
                    <a:pt x="3986149" y="1092075"/>
                    <a:pt x="3979037" y="1097917"/>
                    <a:pt x="3979291" y="1119380"/>
                  </a:cubicBezTo>
                  <a:cubicBezTo>
                    <a:pt x="3960051" y="1109256"/>
                    <a:pt x="3936446" y="1112975"/>
                    <a:pt x="3921252" y="1128524"/>
                  </a:cubicBezTo>
                  <a:cubicBezTo>
                    <a:pt x="3918204" y="1131064"/>
                    <a:pt x="3912870" y="1130556"/>
                    <a:pt x="3910076" y="1133223"/>
                  </a:cubicBezTo>
                  <a:cubicBezTo>
                    <a:pt x="3907282" y="1135890"/>
                    <a:pt x="3910076" y="1143510"/>
                    <a:pt x="3906011" y="1147701"/>
                  </a:cubicBezTo>
                  <a:cubicBezTo>
                    <a:pt x="3900974" y="1151454"/>
                    <a:pt x="3894996" y="1153740"/>
                    <a:pt x="3888740" y="1154305"/>
                  </a:cubicBezTo>
                  <a:cubicBezTo>
                    <a:pt x="3892804" y="1125222"/>
                    <a:pt x="3863340" y="1161671"/>
                    <a:pt x="3860419" y="1163195"/>
                  </a:cubicBezTo>
                  <a:cubicBezTo>
                    <a:pt x="3849242" y="1168148"/>
                    <a:pt x="3828034" y="1163195"/>
                    <a:pt x="3815969" y="1165354"/>
                  </a:cubicBezTo>
                  <a:cubicBezTo>
                    <a:pt x="3798189" y="1168656"/>
                    <a:pt x="3800855" y="1173228"/>
                    <a:pt x="3785615" y="1159512"/>
                  </a:cubicBezTo>
                  <a:cubicBezTo>
                    <a:pt x="3804665" y="1159512"/>
                    <a:pt x="3852417" y="1146050"/>
                    <a:pt x="3860545" y="1122809"/>
                  </a:cubicBezTo>
                  <a:cubicBezTo>
                    <a:pt x="3863847" y="1113665"/>
                    <a:pt x="3850893" y="1096012"/>
                    <a:pt x="3868927" y="1098171"/>
                  </a:cubicBezTo>
                  <a:cubicBezTo>
                    <a:pt x="3867784" y="1088011"/>
                    <a:pt x="3857370" y="1082169"/>
                    <a:pt x="3854703" y="1072771"/>
                  </a:cubicBezTo>
                  <a:cubicBezTo>
                    <a:pt x="3848226" y="1049276"/>
                    <a:pt x="3862196" y="1058674"/>
                    <a:pt x="3874642" y="1049403"/>
                  </a:cubicBezTo>
                  <a:cubicBezTo>
                    <a:pt x="3862832" y="1039370"/>
                    <a:pt x="3837432" y="1035179"/>
                    <a:pt x="3821810" y="1033528"/>
                  </a:cubicBezTo>
                  <a:cubicBezTo>
                    <a:pt x="3835272" y="1028702"/>
                    <a:pt x="3843401" y="1012827"/>
                    <a:pt x="3857244" y="1009398"/>
                  </a:cubicBezTo>
                  <a:cubicBezTo>
                    <a:pt x="3871086" y="1005970"/>
                    <a:pt x="3880103" y="1017145"/>
                    <a:pt x="3888359" y="997714"/>
                  </a:cubicBezTo>
                  <a:cubicBezTo>
                    <a:pt x="3908424" y="1008636"/>
                    <a:pt x="3925062" y="978156"/>
                    <a:pt x="3944620" y="979934"/>
                  </a:cubicBezTo>
                  <a:cubicBezTo>
                    <a:pt x="3957320" y="954534"/>
                    <a:pt x="3893185" y="967869"/>
                    <a:pt x="3883152" y="971933"/>
                  </a:cubicBezTo>
                  <a:cubicBezTo>
                    <a:pt x="3869055" y="977521"/>
                    <a:pt x="3852926" y="982728"/>
                    <a:pt x="3842385" y="976124"/>
                  </a:cubicBezTo>
                  <a:cubicBezTo>
                    <a:pt x="3827653" y="966980"/>
                    <a:pt x="3832733" y="963424"/>
                    <a:pt x="3813175" y="966853"/>
                  </a:cubicBezTo>
                  <a:cubicBezTo>
                    <a:pt x="3819779" y="959233"/>
                    <a:pt x="3879469" y="947930"/>
                    <a:pt x="3843274" y="924943"/>
                  </a:cubicBezTo>
                  <a:cubicBezTo>
                    <a:pt x="3852291" y="917323"/>
                    <a:pt x="3864356" y="923800"/>
                    <a:pt x="3872357" y="916307"/>
                  </a:cubicBezTo>
                  <a:cubicBezTo>
                    <a:pt x="3876486" y="910875"/>
                    <a:pt x="3877804" y="903812"/>
                    <a:pt x="3875913" y="897257"/>
                  </a:cubicBezTo>
                  <a:cubicBezTo>
                    <a:pt x="3870452" y="887351"/>
                    <a:pt x="3870071" y="895860"/>
                    <a:pt x="3863848" y="893066"/>
                  </a:cubicBezTo>
                  <a:cubicBezTo>
                    <a:pt x="3862959" y="893066"/>
                    <a:pt x="3853815" y="886589"/>
                    <a:pt x="3853180" y="886589"/>
                  </a:cubicBezTo>
                  <a:cubicBezTo>
                    <a:pt x="3846322" y="886589"/>
                    <a:pt x="3837813" y="894463"/>
                    <a:pt x="3831336" y="893066"/>
                  </a:cubicBezTo>
                  <a:cubicBezTo>
                    <a:pt x="3820414" y="890780"/>
                    <a:pt x="3821049" y="872873"/>
                    <a:pt x="3804666" y="878842"/>
                  </a:cubicBezTo>
                  <a:cubicBezTo>
                    <a:pt x="3806825" y="877953"/>
                    <a:pt x="3787902" y="864618"/>
                    <a:pt x="3787394" y="863856"/>
                  </a:cubicBezTo>
                  <a:cubicBezTo>
                    <a:pt x="3779901" y="853950"/>
                    <a:pt x="3783330" y="851156"/>
                    <a:pt x="3784092" y="840869"/>
                  </a:cubicBezTo>
                  <a:cubicBezTo>
                    <a:pt x="3784727" y="832995"/>
                    <a:pt x="3788156" y="833630"/>
                    <a:pt x="3785616" y="824105"/>
                  </a:cubicBezTo>
                  <a:cubicBezTo>
                    <a:pt x="3780552" y="814154"/>
                    <a:pt x="3774235" y="804892"/>
                    <a:pt x="3766820" y="796546"/>
                  </a:cubicBezTo>
                  <a:cubicBezTo>
                    <a:pt x="3763517" y="791593"/>
                    <a:pt x="3745738" y="758446"/>
                    <a:pt x="3737355" y="762510"/>
                  </a:cubicBezTo>
                  <a:cubicBezTo>
                    <a:pt x="3728974" y="766575"/>
                    <a:pt x="3735451" y="826010"/>
                    <a:pt x="3731895" y="837059"/>
                  </a:cubicBezTo>
                  <a:cubicBezTo>
                    <a:pt x="3722148" y="818325"/>
                    <a:pt x="3710532" y="800624"/>
                    <a:pt x="3697223" y="784227"/>
                  </a:cubicBezTo>
                  <a:cubicBezTo>
                    <a:pt x="3694280" y="803164"/>
                    <a:pt x="3697815" y="822541"/>
                    <a:pt x="3707257" y="839218"/>
                  </a:cubicBezTo>
                  <a:cubicBezTo>
                    <a:pt x="3701922" y="837948"/>
                    <a:pt x="3681857" y="842774"/>
                    <a:pt x="3671823" y="839218"/>
                  </a:cubicBezTo>
                  <a:cubicBezTo>
                    <a:pt x="3667252" y="866650"/>
                    <a:pt x="3675633" y="913005"/>
                    <a:pt x="3680333" y="938659"/>
                  </a:cubicBezTo>
                  <a:cubicBezTo>
                    <a:pt x="3663851" y="936570"/>
                    <a:pt x="3647119" y="939351"/>
                    <a:pt x="3632199" y="946660"/>
                  </a:cubicBezTo>
                  <a:cubicBezTo>
                    <a:pt x="3673474" y="986030"/>
                    <a:pt x="3635628" y="991999"/>
                    <a:pt x="3600830" y="994539"/>
                  </a:cubicBezTo>
                  <a:cubicBezTo>
                    <a:pt x="3599249" y="990704"/>
                    <a:pt x="3596660" y="987369"/>
                    <a:pt x="3593338" y="984886"/>
                  </a:cubicBezTo>
                  <a:cubicBezTo>
                    <a:pt x="3606038" y="978917"/>
                    <a:pt x="3598291" y="972186"/>
                    <a:pt x="3601847" y="964058"/>
                  </a:cubicBezTo>
                  <a:cubicBezTo>
                    <a:pt x="3605403" y="955930"/>
                    <a:pt x="3611245" y="955041"/>
                    <a:pt x="3612134" y="946786"/>
                  </a:cubicBezTo>
                  <a:cubicBezTo>
                    <a:pt x="3596132" y="942341"/>
                    <a:pt x="3596640" y="926593"/>
                    <a:pt x="3582543" y="928879"/>
                  </a:cubicBezTo>
                  <a:cubicBezTo>
                    <a:pt x="3570859" y="930911"/>
                    <a:pt x="3551682" y="956692"/>
                    <a:pt x="3543300" y="964439"/>
                  </a:cubicBezTo>
                  <a:cubicBezTo>
                    <a:pt x="3517900" y="988315"/>
                    <a:pt x="3494913" y="1011429"/>
                    <a:pt x="3459607" y="1017906"/>
                  </a:cubicBezTo>
                  <a:cubicBezTo>
                    <a:pt x="3441573" y="1021335"/>
                    <a:pt x="3419221" y="1015239"/>
                    <a:pt x="3402203" y="1021716"/>
                  </a:cubicBezTo>
                  <a:cubicBezTo>
                    <a:pt x="3388614" y="1026923"/>
                    <a:pt x="3380359" y="1041528"/>
                    <a:pt x="3367278" y="1047116"/>
                  </a:cubicBezTo>
                  <a:cubicBezTo>
                    <a:pt x="3344291" y="1056387"/>
                    <a:pt x="3318129" y="1041782"/>
                    <a:pt x="3295523" y="1037591"/>
                  </a:cubicBezTo>
                  <a:cubicBezTo>
                    <a:pt x="3306318" y="1021335"/>
                    <a:pt x="3326765" y="1031622"/>
                    <a:pt x="3335274" y="1015112"/>
                  </a:cubicBezTo>
                  <a:cubicBezTo>
                    <a:pt x="3345053" y="1049275"/>
                    <a:pt x="3402711" y="1008762"/>
                    <a:pt x="3374263" y="1000634"/>
                  </a:cubicBezTo>
                  <a:cubicBezTo>
                    <a:pt x="3380232" y="991871"/>
                    <a:pt x="3390011" y="997967"/>
                    <a:pt x="3398774" y="999237"/>
                  </a:cubicBezTo>
                  <a:cubicBezTo>
                    <a:pt x="3416427" y="1002031"/>
                    <a:pt x="3417443" y="996062"/>
                    <a:pt x="3435477" y="990601"/>
                  </a:cubicBezTo>
                  <a:cubicBezTo>
                    <a:pt x="3434462" y="1013334"/>
                    <a:pt x="3460877" y="993649"/>
                    <a:pt x="3440684" y="977901"/>
                  </a:cubicBezTo>
                  <a:cubicBezTo>
                    <a:pt x="3451733" y="965201"/>
                    <a:pt x="3468751" y="967741"/>
                    <a:pt x="3482975" y="970662"/>
                  </a:cubicBezTo>
                  <a:cubicBezTo>
                    <a:pt x="3491991" y="973996"/>
                    <a:pt x="3501304" y="976463"/>
                    <a:pt x="3510788" y="978028"/>
                  </a:cubicBezTo>
                  <a:cubicBezTo>
                    <a:pt x="3516149" y="977462"/>
                    <a:pt x="3520802" y="974085"/>
                    <a:pt x="3523001" y="969163"/>
                  </a:cubicBezTo>
                  <a:cubicBezTo>
                    <a:pt x="3525200" y="964242"/>
                    <a:pt x="3524611" y="958522"/>
                    <a:pt x="3521456" y="954152"/>
                  </a:cubicBezTo>
                  <a:cubicBezTo>
                    <a:pt x="3516122" y="947167"/>
                    <a:pt x="3512312" y="954152"/>
                    <a:pt x="3508756" y="951739"/>
                  </a:cubicBezTo>
                  <a:cubicBezTo>
                    <a:pt x="3501432" y="946109"/>
                    <a:pt x="3496455" y="937965"/>
                    <a:pt x="3494786" y="928879"/>
                  </a:cubicBezTo>
                  <a:cubicBezTo>
                    <a:pt x="3501136" y="928879"/>
                    <a:pt x="3513455" y="931927"/>
                    <a:pt x="3518662" y="928879"/>
                  </a:cubicBezTo>
                  <a:cubicBezTo>
                    <a:pt x="3527171" y="923799"/>
                    <a:pt x="3520567" y="921259"/>
                    <a:pt x="3524758" y="914909"/>
                  </a:cubicBezTo>
                  <a:cubicBezTo>
                    <a:pt x="3533268" y="902209"/>
                    <a:pt x="3541522" y="896494"/>
                    <a:pt x="3540380" y="880111"/>
                  </a:cubicBezTo>
                  <a:cubicBezTo>
                    <a:pt x="3545333" y="878841"/>
                    <a:pt x="3555746" y="875793"/>
                    <a:pt x="3558033" y="870840"/>
                  </a:cubicBezTo>
                  <a:cubicBezTo>
                    <a:pt x="3560319" y="865887"/>
                    <a:pt x="3554350" y="865252"/>
                    <a:pt x="3555620" y="858775"/>
                  </a:cubicBezTo>
                  <a:cubicBezTo>
                    <a:pt x="3557271" y="849504"/>
                    <a:pt x="3555620" y="843662"/>
                    <a:pt x="3561208" y="834137"/>
                  </a:cubicBezTo>
                  <a:cubicBezTo>
                    <a:pt x="3566217" y="828045"/>
                    <a:pt x="3569739" y="820870"/>
                    <a:pt x="3571495" y="813182"/>
                  </a:cubicBezTo>
                  <a:cubicBezTo>
                    <a:pt x="3569479" y="801705"/>
                    <a:pt x="3560493" y="792719"/>
                    <a:pt x="3549016" y="790703"/>
                  </a:cubicBezTo>
                  <a:cubicBezTo>
                    <a:pt x="3537713" y="790703"/>
                    <a:pt x="3525267" y="809626"/>
                    <a:pt x="3518409" y="816992"/>
                  </a:cubicBezTo>
                  <a:cubicBezTo>
                    <a:pt x="3505709" y="831089"/>
                    <a:pt x="3491485" y="843789"/>
                    <a:pt x="3477388" y="857124"/>
                  </a:cubicBezTo>
                  <a:cubicBezTo>
                    <a:pt x="3457267" y="876709"/>
                    <a:pt x="3434834" y="893768"/>
                    <a:pt x="3410585" y="907924"/>
                  </a:cubicBezTo>
                  <a:cubicBezTo>
                    <a:pt x="3387471" y="919109"/>
                    <a:pt x="3362591" y="926199"/>
                    <a:pt x="3337052" y="928879"/>
                  </a:cubicBezTo>
                  <a:cubicBezTo>
                    <a:pt x="3301493" y="933832"/>
                    <a:pt x="3290189" y="915544"/>
                    <a:pt x="3260852" y="902209"/>
                  </a:cubicBezTo>
                  <a:cubicBezTo>
                    <a:pt x="3231514" y="888876"/>
                    <a:pt x="3205988" y="903733"/>
                    <a:pt x="3179445" y="918719"/>
                  </a:cubicBezTo>
                  <a:cubicBezTo>
                    <a:pt x="3168015" y="925323"/>
                    <a:pt x="3140329" y="946024"/>
                    <a:pt x="3128645" y="938277"/>
                  </a:cubicBezTo>
                  <a:cubicBezTo>
                    <a:pt x="3125978" y="936499"/>
                    <a:pt x="3122676" y="923291"/>
                    <a:pt x="3121279" y="920370"/>
                  </a:cubicBezTo>
                  <a:cubicBezTo>
                    <a:pt x="3128772" y="916687"/>
                    <a:pt x="3140202" y="904622"/>
                    <a:pt x="3142615" y="918084"/>
                  </a:cubicBezTo>
                  <a:cubicBezTo>
                    <a:pt x="3148076" y="916687"/>
                    <a:pt x="3150997" y="917322"/>
                    <a:pt x="3155315" y="911607"/>
                  </a:cubicBezTo>
                  <a:cubicBezTo>
                    <a:pt x="3168015" y="916433"/>
                    <a:pt x="3170936" y="901320"/>
                    <a:pt x="3164078" y="893700"/>
                  </a:cubicBezTo>
                  <a:cubicBezTo>
                    <a:pt x="3180588" y="873888"/>
                    <a:pt x="3198876" y="885191"/>
                    <a:pt x="3220466" y="883794"/>
                  </a:cubicBezTo>
                  <a:cubicBezTo>
                    <a:pt x="3222498" y="883794"/>
                    <a:pt x="3231388" y="883794"/>
                    <a:pt x="3233166" y="883794"/>
                  </a:cubicBezTo>
                  <a:cubicBezTo>
                    <a:pt x="3234944" y="883794"/>
                    <a:pt x="3239770" y="878460"/>
                    <a:pt x="3243580" y="878206"/>
                  </a:cubicBezTo>
                  <a:cubicBezTo>
                    <a:pt x="3245104" y="878206"/>
                    <a:pt x="3251200" y="885064"/>
                    <a:pt x="3255391" y="885191"/>
                  </a:cubicBezTo>
                  <a:cubicBezTo>
                    <a:pt x="3263900" y="885191"/>
                    <a:pt x="3271139" y="876428"/>
                    <a:pt x="3279140" y="874396"/>
                  </a:cubicBezTo>
                  <a:cubicBezTo>
                    <a:pt x="3283077" y="885063"/>
                    <a:pt x="3277744" y="892937"/>
                    <a:pt x="3287395" y="899161"/>
                  </a:cubicBezTo>
                  <a:lnTo>
                    <a:pt x="3306699" y="902971"/>
                  </a:lnTo>
                  <a:cubicBezTo>
                    <a:pt x="3317494" y="904875"/>
                    <a:pt x="3352800" y="911480"/>
                    <a:pt x="3349244" y="890271"/>
                  </a:cubicBezTo>
                  <a:cubicBezTo>
                    <a:pt x="3360928" y="891413"/>
                    <a:pt x="3378327" y="886334"/>
                    <a:pt x="3365119" y="874649"/>
                  </a:cubicBezTo>
                  <a:cubicBezTo>
                    <a:pt x="3374898" y="875538"/>
                    <a:pt x="3384423" y="878205"/>
                    <a:pt x="3391789" y="869315"/>
                  </a:cubicBezTo>
                  <a:cubicBezTo>
                    <a:pt x="3398393" y="874649"/>
                    <a:pt x="3408299" y="867791"/>
                    <a:pt x="3413887" y="861695"/>
                  </a:cubicBezTo>
                  <a:cubicBezTo>
                    <a:pt x="3419475" y="855599"/>
                    <a:pt x="3417189" y="848995"/>
                    <a:pt x="3423285" y="845058"/>
                  </a:cubicBezTo>
                  <a:cubicBezTo>
                    <a:pt x="3426460" y="842899"/>
                    <a:pt x="3431540" y="846455"/>
                    <a:pt x="3434588" y="845058"/>
                  </a:cubicBezTo>
                  <a:cubicBezTo>
                    <a:pt x="3439922" y="841883"/>
                    <a:pt x="3443224" y="842264"/>
                    <a:pt x="3448558" y="836676"/>
                  </a:cubicBezTo>
                  <a:cubicBezTo>
                    <a:pt x="3453893" y="831088"/>
                    <a:pt x="3444749" y="829056"/>
                    <a:pt x="3447162" y="825754"/>
                  </a:cubicBezTo>
                  <a:cubicBezTo>
                    <a:pt x="3453003" y="817372"/>
                    <a:pt x="3471800" y="814959"/>
                    <a:pt x="3463671" y="803529"/>
                  </a:cubicBezTo>
                  <a:cubicBezTo>
                    <a:pt x="3451733" y="786638"/>
                    <a:pt x="3430778" y="812292"/>
                    <a:pt x="3419221" y="817118"/>
                  </a:cubicBezTo>
                  <a:cubicBezTo>
                    <a:pt x="3404179" y="822880"/>
                    <a:pt x="3388212" y="825850"/>
                    <a:pt x="3372105" y="825881"/>
                  </a:cubicBezTo>
                  <a:cubicBezTo>
                    <a:pt x="3357441" y="826126"/>
                    <a:pt x="3342990" y="822349"/>
                    <a:pt x="3330321" y="814960"/>
                  </a:cubicBezTo>
                  <a:cubicBezTo>
                    <a:pt x="3305761" y="803211"/>
                    <a:pt x="3278803" y="797341"/>
                    <a:pt x="3251581" y="797815"/>
                  </a:cubicBezTo>
                  <a:cubicBezTo>
                    <a:pt x="3235974" y="798646"/>
                    <a:pt x="3220443" y="800556"/>
                    <a:pt x="3205099" y="803530"/>
                  </a:cubicBezTo>
                  <a:cubicBezTo>
                    <a:pt x="3191764" y="805816"/>
                    <a:pt x="3177286" y="817500"/>
                    <a:pt x="3165348" y="818516"/>
                  </a:cubicBezTo>
                  <a:cubicBezTo>
                    <a:pt x="3158922" y="819717"/>
                    <a:pt x="3152340" y="817421"/>
                    <a:pt x="3148055" y="812483"/>
                  </a:cubicBezTo>
                  <a:cubicBezTo>
                    <a:pt x="3143770" y="807545"/>
                    <a:pt x="3142425" y="800705"/>
                    <a:pt x="3144520" y="794512"/>
                  </a:cubicBezTo>
                  <a:cubicBezTo>
                    <a:pt x="3158871" y="796036"/>
                    <a:pt x="3179699" y="773049"/>
                    <a:pt x="3179572" y="799466"/>
                  </a:cubicBezTo>
                  <a:cubicBezTo>
                    <a:pt x="3192272" y="800481"/>
                    <a:pt x="3196082" y="787528"/>
                    <a:pt x="3207258" y="784225"/>
                  </a:cubicBezTo>
                  <a:cubicBezTo>
                    <a:pt x="3207206" y="785571"/>
                    <a:pt x="3207825" y="786855"/>
                    <a:pt x="3208909" y="787654"/>
                  </a:cubicBezTo>
                  <a:cubicBezTo>
                    <a:pt x="3218942" y="784225"/>
                    <a:pt x="3221609" y="770763"/>
                    <a:pt x="3209925" y="767842"/>
                  </a:cubicBezTo>
                  <a:cubicBezTo>
                    <a:pt x="3224784" y="769621"/>
                    <a:pt x="3259709" y="763651"/>
                    <a:pt x="3268472" y="780542"/>
                  </a:cubicBezTo>
                  <a:cubicBezTo>
                    <a:pt x="3277616" y="774446"/>
                    <a:pt x="3288411" y="756921"/>
                    <a:pt x="3300857" y="759587"/>
                  </a:cubicBezTo>
                  <a:cubicBezTo>
                    <a:pt x="3308223" y="761238"/>
                    <a:pt x="3310128" y="773430"/>
                    <a:pt x="3314446" y="774954"/>
                  </a:cubicBezTo>
                  <a:cubicBezTo>
                    <a:pt x="3325876" y="779145"/>
                    <a:pt x="3334766" y="765429"/>
                    <a:pt x="3346196" y="767461"/>
                  </a:cubicBezTo>
                  <a:cubicBezTo>
                    <a:pt x="3351912" y="768477"/>
                    <a:pt x="3348990" y="775843"/>
                    <a:pt x="3352165" y="776732"/>
                  </a:cubicBezTo>
                  <a:cubicBezTo>
                    <a:pt x="3355340" y="777621"/>
                    <a:pt x="3362833" y="776732"/>
                    <a:pt x="3363214" y="776732"/>
                  </a:cubicBezTo>
                  <a:cubicBezTo>
                    <a:pt x="3373628" y="782067"/>
                    <a:pt x="3386201" y="791973"/>
                    <a:pt x="3397377" y="787273"/>
                  </a:cubicBezTo>
                  <a:cubicBezTo>
                    <a:pt x="3409870" y="777991"/>
                    <a:pt x="3421286" y="767342"/>
                    <a:pt x="3431413" y="755523"/>
                  </a:cubicBezTo>
                  <a:cubicBezTo>
                    <a:pt x="3432683" y="758444"/>
                    <a:pt x="3436112" y="760222"/>
                    <a:pt x="3437001" y="764413"/>
                  </a:cubicBezTo>
                  <a:cubicBezTo>
                    <a:pt x="3450336" y="765175"/>
                    <a:pt x="3454146" y="746887"/>
                    <a:pt x="3466719" y="750698"/>
                  </a:cubicBezTo>
                  <a:cubicBezTo>
                    <a:pt x="3469817" y="742685"/>
                    <a:pt x="3468518" y="733638"/>
                    <a:pt x="3463290" y="726822"/>
                  </a:cubicBezTo>
                  <a:cubicBezTo>
                    <a:pt x="3477769" y="721361"/>
                    <a:pt x="3486150" y="712217"/>
                    <a:pt x="3477260" y="698628"/>
                  </a:cubicBezTo>
                  <a:cubicBezTo>
                    <a:pt x="3495930" y="684404"/>
                    <a:pt x="3502026" y="681229"/>
                    <a:pt x="3480944" y="670306"/>
                  </a:cubicBezTo>
                  <a:cubicBezTo>
                    <a:pt x="3497072" y="658496"/>
                    <a:pt x="3479039" y="644906"/>
                    <a:pt x="3466974" y="642240"/>
                  </a:cubicBezTo>
                  <a:cubicBezTo>
                    <a:pt x="3454908" y="680340"/>
                    <a:pt x="3386709" y="715137"/>
                    <a:pt x="3350895" y="723900"/>
                  </a:cubicBezTo>
                  <a:cubicBezTo>
                    <a:pt x="3333334" y="727786"/>
                    <a:pt x="3315503" y="730333"/>
                    <a:pt x="3297555" y="731521"/>
                  </a:cubicBezTo>
                  <a:cubicBezTo>
                    <a:pt x="3278505" y="732917"/>
                    <a:pt x="3268091" y="724536"/>
                    <a:pt x="3251454" y="721234"/>
                  </a:cubicBezTo>
                  <a:cubicBezTo>
                    <a:pt x="3234817" y="717930"/>
                    <a:pt x="3216021" y="725679"/>
                    <a:pt x="3199003" y="723774"/>
                  </a:cubicBezTo>
                  <a:cubicBezTo>
                    <a:pt x="3203482" y="715414"/>
                    <a:pt x="3209271" y="707825"/>
                    <a:pt x="3216148" y="701295"/>
                  </a:cubicBezTo>
                  <a:cubicBezTo>
                    <a:pt x="3229737" y="693167"/>
                    <a:pt x="3228848" y="702057"/>
                    <a:pt x="3238881" y="703454"/>
                  </a:cubicBezTo>
                  <a:cubicBezTo>
                    <a:pt x="3248112" y="705328"/>
                    <a:pt x="3257539" y="706053"/>
                    <a:pt x="3266948" y="705613"/>
                  </a:cubicBezTo>
                  <a:cubicBezTo>
                    <a:pt x="3276992" y="704486"/>
                    <a:pt x="3287130" y="704486"/>
                    <a:pt x="3297174" y="705613"/>
                  </a:cubicBezTo>
                  <a:cubicBezTo>
                    <a:pt x="3299841" y="705613"/>
                    <a:pt x="3300603" y="713614"/>
                    <a:pt x="3304032" y="713995"/>
                  </a:cubicBezTo>
                  <a:cubicBezTo>
                    <a:pt x="3314192" y="715138"/>
                    <a:pt x="3319653" y="699517"/>
                    <a:pt x="3321685" y="691770"/>
                  </a:cubicBezTo>
                  <a:cubicBezTo>
                    <a:pt x="3334385" y="694945"/>
                    <a:pt x="3343021" y="686436"/>
                    <a:pt x="3337052" y="674371"/>
                  </a:cubicBezTo>
                  <a:cubicBezTo>
                    <a:pt x="3344672" y="673355"/>
                    <a:pt x="3352419" y="671196"/>
                    <a:pt x="3359912" y="669545"/>
                  </a:cubicBezTo>
                  <a:cubicBezTo>
                    <a:pt x="3365373" y="694183"/>
                    <a:pt x="3386455" y="662052"/>
                    <a:pt x="3391408" y="656845"/>
                  </a:cubicBezTo>
                  <a:cubicBezTo>
                    <a:pt x="3392551" y="657988"/>
                    <a:pt x="3395218" y="659385"/>
                    <a:pt x="3396488" y="660655"/>
                  </a:cubicBezTo>
                  <a:cubicBezTo>
                    <a:pt x="3398901" y="657480"/>
                    <a:pt x="3402457" y="648590"/>
                    <a:pt x="3405759" y="646431"/>
                  </a:cubicBezTo>
                  <a:cubicBezTo>
                    <a:pt x="3409062" y="644273"/>
                    <a:pt x="3414903" y="645669"/>
                    <a:pt x="3417189" y="643256"/>
                  </a:cubicBezTo>
                  <a:cubicBezTo>
                    <a:pt x="3424047" y="636398"/>
                    <a:pt x="3431794" y="636906"/>
                    <a:pt x="3421507" y="624079"/>
                  </a:cubicBezTo>
                  <a:cubicBezTo>
                    <a:pt x="3430524" y="622809"/>
                    <a:pt x="3432175" y="612141"/>
                    <a:pt x="3436620" y="606045"/>
                  </a:cubicBezTo>
                  <a:cubicBezTo>
                    <a:pt x="3446399" y="592583"/>
                    <a:pt x="3455035" y="590551"/>
                    <a:pt x="3442589" y="569342"/>
                  </a:cubicBezTo>
                  <a:cubicBezTo>
                    <a:pt x="3460624" y="557912"/>
                    <a:pt x="3442589" y="545974"/>
                    <a:pt x="3429889" y="553340"/>
                  </a:cubicBezTo>
                  <a:cubicBezTo>
                    <a:pt x="3429127" y="553340"/>
                    <a:pt x="3429889" y="560579"/>
                    <a:pt x="3428493" y="562230"/>
                  </a:cubicBezTo>
                  <a:cubicBezTo>
                    <a:pt x="3424047" y="566421"/>
                    <a:pt x="3418078" y="568834"/>
                    <a:pt x="3413380" y="572644"/>
                  </a:cubicBezTo>
                  <a:cubicBezTo>
                    <a:pt x="3405887" y="578867"/>
                    <a:pt x="3399156" y="585344"/>
                    <a:pt x="3392170" y="591821"/>
                  </a:cubicBezTo>
                  <a:cubicBezTo>
                    <a:pt x="3385185" y="598298"/>
                    <a:pt x="3289174" y="661417"/>
                    <a:pt x="3295396" y="616586"/>
                  </a:cubicBezTo>
                  <a:cubicBezTo>
                    <a:pt x="3311652" y="627635"/>
                    <a:pt x="3338068" y="592075"/>
                    <a:pt x="3340862" y="578486"/>
                  </a:cubicBezTo>
                  <a:cubicBezTo>
                    <a:pt x="3351784" y="576708"/>
                    <a:pt x="3391662" y="562230"/>
                    <a:pt x="3364230" y="550546"/>
                  </a:cubicBezTo>
                  <a:cubicBezTo>
                    <a:pt x="3371342" y="547244"/>
                    <a:pt x="3393313" y="544196"/>
                    <a:pt x="3395091" y="534417"/>
                  </a:cubicBezTo>
                  <a:cubicBezTo>
                    <a:pt x="3397377" y="521717"/>
                    <a:pt x="3382391" y="520828"/>
                    <a:pt x="3375279" y="513335"/>
                  </a:cubicBezTo>
                  <a:cubicBezTo>
                    <a:pt x="3378708" y="510541"/>
                    <a:pt x="3381121" y="504064"/>
                    <a:pt x="3384296" y="501397"/>
                  </a:cubicBezTo>
                  <a:cubicBezTo>
                    <a:pt x="3380486" y="501397"/>
                    <a:pt x="3378327" y="497841"/>
                    <a:pt x="3374263" y="497333"/>
                  </a:cubicBezTo>
                  <a:cubicBezTo>
                    <a:pt x="3373321" y="493852"/>
                    <a:pt x="3372810" y="490270"/>
                    <a:pt x="3372739" y="486665"/>
                  </a:cubicBezTo>
                  <a:cubicBezTo>
                    <a:pt x="3377089" y="482427"/>
                    <a:pt x="3382056" y="478873"/>
                    <a:pt x="3387471" y="476124"/>
                  </a:cubicBezTo>
                  <a:cubicBezTo>
                    <a:pt x="3375914" y="471044"/>
                    <a:pt x="3373247" y="455677"/>
                    <a:pt x="3362071" y="449581"/>
                  </a:cubicBezTo>
                  <a:cubicBezTo>
                    <a:pt x="3342259" y="439167"/>
                    <a:pt x="3345180" y="456947"/>
                    <a:pt x="3332607" y="472949"/>
                  </a:cubicBezTo>
                  <a:cubicBezTo>
                    <a:pt x="3325898" y="470053"/>
                    <a:pt x="3320762" y="464407"/>
                    <a:pt x="3318510" y="457455"/>
                  </a:cubicBezTo>
                  <a:cubicBezTo>
                    <a:pt x="3326130" y="449581"/>
                    <a:pt x="3334004" y="441834"/>
                    <a:pt x="3342259" y="434595"/>
                  </a:cubicBezTo>
                  <a:cubicBezTo>
                    <a:pt x="3337179" y="427229"/>
                    <a:pt x="3322320" y="430404"/>
                    <a:pt x="3320161" y="424181"/>
                  </a:cubicBezTo>
                  <a:cubicBezTo>
                    <a:pt x="3315970" y="412370"/>
                    <a:pt x="3331591" y="413767"/>
                    <a:pt x="3334766" y="408433"/>
                  </a:cubicBezTo>
                  <a:cubicBezTo>
                    <a:pt x="3337941" y="403099"/>
                    <a:pt x="3335909" y="399289"/>
                    <a:pt x="3337814" y="395733"/>
                  </a:cubicBezTo>
                  <a:cubicBezTo>
                    <a:pt x="3339719" y="392177"/>
                    <a:pt x="3337814" y="388367"/>
                    <a:pt x="3339592" y="385065"/>
                  </a:cubicBezTo>
                  <a:cubicBezTo>
                    <a:pt x="3341370" y="381763"/>
                    <a:pt x="3349752" y="379223"/>
                    <a:pt x="3352292" y="374397"/>
                  </a:cubicBezTo>
                  <a:cubicBezTo>
                    <a:pt x="3357857" y="365696"/>
                    <a:pt x="3356298" y="354244"/>
                    <a:pt x="3348609" y="347346"/>
                  </a:cubicBezTo>
                  <a:cubicBezTo>
                    <a:pt x="3378581" y="340742"/>
                    <a:pt x="3339338" y="300102"/>
                    <a:pt x="3343021" y="343536"/>
                  </a:cubicBezTo>
                  <a:cubicBezTo>
                    <a:pt x="3323590" y="333503"/>
                    <a:pt x="3316478" y="339346"/>
                    <a:pt x="3316732" y="360808"/>
                  </a:cubicBezTo>
                  <a:cubicBezTo>
                    <a:pt x="3297458" y="350760"/>
                    <a:pt x="3273877" y="354526"/>
                    <a:pt x="3258693" y="370079"/>
                  </a:cubicBezTo>
                  <a:cubicBezTo>
                    <a:pt x="3255645" y="372492"/>
                    <a:pt x="3250311" y="372111"/>
                    <a:pt x="3247517" y="374778"/>
                  </a:cubicBezTo>
                  <a:cubicBezTo>
                    <a:pt x="3244723" y="377445"/>
                    <a:pt x="3247517" y="385065"/>
                    <a:pt x="3243453" y="389129"/>
                  </a:cubicBezTo>
                  <a:cubicBezTo>
                    <a:pt x="3238456" y="392976"/>
                    <a:pt x="3232463" y="395312"/>
                    <a:pt x="3226181" y="395860"/>
                  </a:cubicBezTo>
                  <a:cubicBezTo>
                    <a:pt x="3230245" y="366777"/>
                    <a:pt x="3200781" y="403226"/>
                    <a:pt x="3197860" y="404751"/>
                  </a:cubicBezTo>
                  <a:cubicBezTo>
                    <a:pt x="3186684" y="409704"/>
                    <a:pt x="3165475" y="404751"/>
                    <a:pt x="3153410" y="406783"/>
                  </a:cubicBezTo>
                  <a:cubicBezTo>
                    <a:pt x="3135630" y="410085"/>
                    <a:pt x="3138297" y="414784"/>
                    <a:pt x="3123057" y="401067"/>
                  </a:cubicBezTo>
                  <a:cubicBezTo>
                    <a:pt x="3142107" y="401067"/>
                    <a:pt x="3189859" y="387605"/>
                    <a:pt x="3198114" y="364364"/>
                  </a:cubicBezTo>
                  <a:cubicBezTo>
                    <a:pt x="3201289" y="355220"/>
                    <a:pt x="3188335" y="337440"/>
                    <a:pt x="3206369" y="339726"/>
                  </a:cubicBezTo>
                  <a:cubicBezTo>
                    <a:pt x="3205226" y="329566"/>
                    <a:pt x="3194812" y="323724"/>
                    <a:pt x="3192145" y="314326"/>
                  </a:cubicBezTo>
                  <a:cubicBezTo>
                    <a:pt x="3185668" y="290831"/>
                    <a:pt x="3199638" y="300102"/>
                    <a:pt x="3212084" y="290958"/>
                  </a:cubicBezTo>
                  <a:cubicBezTo>
                    <a:pt x="3200273" y="280798"/>
                    <a:pt x="3174873" y="276607"/>
                    <a:pt x="3159252" y="274956"/>
                  </a:cubicBezTo>
                  <a:cubicBezTo>
                    <a:pt x="3172714" y="270257"/>
                    <a:pt x="3180842" y="254255"/>
                    <a:pt x="3194685" y="250953"/>
                  </a:cubicBezTo>
                  <a:cubicBezTo>
                    <a:pt x="3208527" y="247650"/>
                    <a:pt x="3217545" y="258700"/>
                    <a:pt x="3225800" y="239142"/>
                  </a:cubicBezTo>
                  <a:cubicBezTo>
                    <a:pt x="3245866" y="250064"/>
                    <a:pt x="3262503" y="219584"/>
                    <a:pt x="3282061" y="221362"/>
                  </a:cubicBezTo>
                  <a:cubicBezTo>
                    <a:pt x="3294761" y="195962"/>
                    <a:pt x="3230626" y="209297"/>
                    <a:pt x="3220593" y="213361"/>
                  </a:cubicBezTo>
                  <a:cubicBezTo>
                    <a:pt x="3206496" y="219076"/>
                    <a:pt x="3190367" y="224156"/>
                    <a:pt x="3179826" y="217679"/>
                  </a:cubicBezTo>
                  <a:cubicBezTo>
                    <a:pt x="3165094" y="208535"/>
                    <a:pt x="3170174" y="204979"/>
                    <a:pt x="3150616" y="208281"/>
                  </a:cubicBezTo>
                  <a:cubicBezTo>
                    <a:pt x="3157347" y="200661"/>
                    <a:pt x="3216910" y="189358"/>
                    <a:pt x="3180715" y="166371"/>
                  </a:cubicBezTo>
                  <a:cubicBezTo>
                    <a:pt x="3189732" y="158878"/>
                    <a:pt x="3201797" y="165228"/>
                    <a:pt x="3209798" y="157862"/>
                  </a:cubicBezTo>
                  <a:cubicBezTo>
                    <a:pt x="3213929" y="152383"/>
                    <a:pt x="3215246" y="145281"/>
                    <a:pt x="3213354" y="138685"/>
                  </a:cubicBezTo>
                  <a:cubicBezTo>
                    <a:pt x="3208020" y="128906"/>
                    <a:pt x="3207511" y="137415"/>
                    <a:pt x="3201289" y="134494"/>
                  </a:cubicBezTo>
                  <a:cubicBezTo>
                    <a:pt x="3200399" y="134494"/>
                    <a:pt x="3191256" y="128017"/>
                    <a:pt x="3190621" y="128017"/>
                  </a:cubicBezTo>
                  <a:cubicBezTo>
                    <a:pt x="3183763" y="128017"/>
                    <a:pt x="3175254" y="135891"/>
                    <a:pt x="3168777" y="134621"/>
                  </a:cubicBezTo>
                  <a:cubicBezTo>
                    <a:pt x="3157855" y="132335"/>
                    <a:pt x="3158490" y="114301"/>
                    <a:pt x="3142107" y="120270"/>
                  </a:cubicBezTo>
                  <a:cubicBezTo>
                    <a:pt x="3144266" y="119508"/>
                    <a:pt x="3125342" y="106046"/>
                    <a:pt x="3124835" y="105411"/>
                  </a:cubicBezTo>
                  <a:cubicBezTo>
                    <a:pt x="3117342" y="95378"/>
                    <a:pt x="3120770" y="92711"/>
                    <a:pt x="3121533" y="82297"/>
                  </a:cubicBezTo>
                  <a:cubicBezTo>
                    <a:pt x="3121533" y="74423"/>
                    <a:pt x="3125597" y="75185"/>
                    <a:pt x="3123057" y="65532"/>
                  </a:cubicBezTo>
                  <a:cubicBezTo>
                    <a:pt x="3118021" y="55604"/>
                    <a:pt x="3111701" y="46381"/>
                    <a:pt x="3104261" y="38100"/>
                  </a:cubicBezTo>
                  <a:cubicBezTo>
                    <a:pt x="3100959" y="33147"/>
                    <a:pt x="3083179" y="0"/>
                    <a:pt x="3074796" y="4065"/>
                  </a:cubicBezTo>
                  <a:cubicBezTo>
                    <a:pt x="3066415" y="8129"/>
                    <a:pt x="3072892" y="67565"/>
                    <a:pt x="3069336" y="78486"/>
                  </a:cubicBezTo>
                  <a:cubicBezTo>
                    <a:pt x="3059588" y="59792"/>
                    <a:pt x="3047972" y="42134"/>
                    <a:pt x="3034665" y="25781"/>
                  </a:cubicBezTo>
                  <a:cubicBezTo>
                    <a:pt x="3031720" y="44678"/>
                    <a:pt x="3035256" y="64014"/>
                    <a:pt x="3044698" y="80646"/>
                  </a:cubicBezTo>
                  <a:cubicBezTo>
                    <a:pt x="3039364" y="79503"/>
                    <a:pt x="3019298" y="84201"/>
                    <a:pt x="3009265" y="80646"/>
                  </a:cubicBezTo>
                  <a:cubicBezTo>
                    <a:pt x="3004693" y="107950"/>
                    <a:pt x="3013075" y="154305"/>
                    <a:pt x="3017774" y="180086"/>
                  </a:cubicBezTo>
                  <a:cubicBezTo>
                    <a:pt x="3001291" y="177936"/>
                    <a:pt x="2984541" y="180721"/>
                    <a:pt x="2969641" y="188087"/>
                  </a:cubicBezTo>
                  <a:cubicBezTo>
                    <a:pt x="3024251" y="240030"/>
                    <a:pt x="2940431" y="233680"/>
                    <a:pt x="2908173" y="238253"/>
                  </a:cubicBezTo>
                  <a:cubicBezTo>
                    <a:pt x="2896870" y="285878"/>
                    <a:pt x="2967355" y="271018"/>
                    <a:pt x="2992628" y="287910"/>
                  </a:cubicBezTo>
                  <a:cubicBezTo>
                    <a:pt x="2987421" y="292481"/>
                    <a:pt x="2982341" y="306706"/>
                    <a:pt x="2974975" y="312421"/>
                  </a:cubicBezTo>
                  <a:cubicBezTo>
                    <a:pt x="2981452" y="314453"/>
                    <a:pt x="2989834" y="320930"/>
                    <a:pt x="2994025" y="322326"/>
                  </a:cubicBezTo>
                  <a:cubicBezTo>
                    <a:pt x="2985168" y="324100"/>
                    <a:pt x="2977385" y="329335"/>
                    <a:pt x="2972402" y="336869"/>
                  </a:cubicBezTo>
                  <a:cubicBezTo>
                    <a:pt x="2967419" y="344403"/>
                    <a:pt x="2965648" y="353614"/>
                    <a:pt x="2967482" y="362459"/>
                  </a:cubicBezTo>
                  <a:cubicBezTo>
                    <a:pt x="2958309" y="359006"/>
                    <a:pt x="2949929" y="353735"/>
                    <a:pt x="2942844" y="346965"/>
                  </a:cubicBezTo>
                  <a:cubicBezTo>
                    <a:pt x="2937383" y="348235"/>
                    <a:pt x="2937764" y="355855"/>
                    <a:pt x="2932684" y="356362"/>
                  </a:cubicBezTo>
                  <a:cubicBezTo>
                    <a:pt x="2924937" y="325121"/>
                    <a:pt x="2883789" y="326009"/>
                    <a:pt x="2857373" y="312674"/>
                  </a:cubicBezTo>
                  <a:cubicBezTo>
                    <a:pt x="2859024" y="344932"/>
                    <a:pt x="2910078" y="352679"/>
                    <a:pt x="2867279" y="382651"/>
                  </a:cubicBezTo>
                  <a:cubicBezTo>
                    <a:pt x="2902966" y="411735"/>
                    <a:pt x="2933446" y="468504"/>
                    <a:pt x="2986405" y="458851"/>
                  </a:cubicBezTo>
                  <a:cubicBezTo>
                    <a:pt x="2991000" y="468075"/>
                    <a:pt x="2994905" y="477626"/>
                    <a:pt x="2998089" y="487426"/>
                  </a:cubicBezTo>
                  <a:cubicBezTo>
                    <a:pt x="2993321" y="487718"/>
                    <a:pt x="2988573" y="488270"/>
                    <a:pt x="2983865" y="489078"/>
                  </a:cubicBezTo>
                  <a:cubicBezTo>
                    <a:pt x="2989072" y="499618"/>
                    <a:pt x="2988691" y="517018"/>
                    <a:pt x="2997835" y="527812"/>
                  </a:cubicBezTo>
                  <a:cubicBezTo>
                    <a:pt x="2971673" y="522351"/>
                    <a:pt x="2926080" y="526542"/>
                    <a:pt x="2926969" y="489712"/>
                  </a:cubicBezTo>
                  <a:cubicBezTo>
                    <a:pt x="2905252" y="489712"/>
                    <a:pt x="2895473" y="470281"/>
                    <a:pt x="2883027" y="459232"/>
                  </a:cubicBezTo>
                  <a:cubicBezTo>
                    <a:pt x="2879217" y="486792"/>
                    <a:pt x="2851277" y="481076"/>
                    <a:pt x="2827020" y="479553"/>
                  </a:cubicBezTo>
                  <a:cubicBezTo>
                    <a:pt x="2832608" y="483998"/>
                    <a:pt x="2837942" y="494538"/>
                    <a:pt x="2846324" y="500126"/>
                  </a:cubicBezTo>
                  <a:cubicBezTo>
                    <a:pt x="2833624" y="529210"/>
                    <a:pt x="2859024" y="538226"/>
                    <a:pt x="2886710" y="535051"/>
                  </a:cubicBezTo>
                  <a:cubicBezTo>
                    <a:pt x="2889758" y="555880"/>
                    <a:pt x="2894076" y="574294"/>
                    <a:pt x="2886710" y="594234"/>
                  </a:cubicBezTo>
                  <a:cubicBezTo>
                    <a:pt x="2933827" y="597409"/>
                    <a:pt x="2942082" y="592074"/>
                    <a:pt x="2967355" y="634366"/>
                  </a:cubicBezTo>
                  <a:cubicBezTo>
                    <a:pt x="2931795" y="634366"/>
                    <a:pt x="2897378" y="653924"/>
                    <a:pt x="2861818" y="650494"/>
                  </a:cubicBezTo>
                  <a:cubicBezTo>
                    <a:pt x="2830957" y="647573"/>
                    <a:pt x="2784729" y="599694"/>
                    <a:pt x="2771394" y="640461"/>
                  </a:cubicBezTo>
                  <a:cubicBezTo>
                    <a:pt x="2793365" y="647700"/>
                    <a:pt x="2804668" y="663702"/>
                    <a:pt x="2796794" y="685165"/>
                  </a:cubicBezTo>
                  <a:cubicBezTo>
                    <a:pt x="2804160" y="685165"/>
                    <a:pt x="2813304" y="687324"/>
                    <a:pt x="2820543" y="686689"/>
                  </a:cubicBezTo>
                  <a:cubicBezTo>
                    <a:pt x="2822448" y="722757"/>
                    <a:pt x="2851785" y="712724"/>
                    <a:pt x="2872105" y="689864"/>
                  </a:cubicBezTo>
                  <a:cubicBezTo>
                    <a:pt x="2875788" y="696976"/>
                    <a:pt x="2893314" y="708406"/>
                    <a:pt x="2896870" y="716915"/>
                  </a:cubicBezTo>
                  <a:cubicBezTo>
                    <a:pt x="2914904" y="697992"/>
                    <a:pt x="2940050" y="699389"/>
                    <a:pt x="2962148" y="712089"/>
                  </a:cubicBezTo>
                  <a:cubicBezTo>
                    <a:pt x="2953131" y="762889"/>
                    <a:pt x="2752090" y="721868"/>
                    <a:pt x="2711196" y="712089"/>
                  </a:cubicBezTo>
                  <a:cubicBezTo>
                    <a:pt x="2687447" y="757428"/>
                    <a:pt x="2827274" y="767969"/>
                    <a:pt x="2837561" y="807085"/>
                  </a:cubicBezTo>
                  <a:cubicBezTo>
                    <a:pt x="2841625" y="802640"/>
                    <a:pt x="2857881" y="796925"/>
                    <a:pt x="2861818" y="792861"/>
                  </a:cubicBezTo>
                  <a:cubicBezTo>
                    <a:pt x="2879471" y="817246"/>
                    <a:pt x="2911094" y="802513"/>
                    <a:pt x="2936748" y="807085"/>
                  </a:cubicBezTo>
                  <a:cubicBezTo>
                    <a:pt x="2932176" y="893826"/>
                    <a:pt x="2704973" y="759460"/>
                    <a:pt x="2680335" y="803910"/>
                  </a:cubicBezTo>
                  <a:cubicBezTo>
                    <a:pt x="2686050" y="805815"/>
                    <a:pt x="2700274" y="820801"/>
                    <a:pt x="2705735" y="822706"/>
                  </a:cubicBezTo>
                  <a:cubicBezTo>
                    <a:pt x="2701798" y="827786"/>
                    <a:pt x="2698242" y="834010"/>
                    <a:pt x="2694432" y="838328"/>
                  </a:cubicBezTo>
                  <a:cubicBezTo>
                    <a:pt x="2702217" y="841732"/>
                    <a:pt x="2710578" y="843628"/>
                    <a:pt x="2719070" y="843916"/>
                  </a:cubicBezTo>
                  <a:cubicBezTo>
                    <a:pt x="2736088" y="875793"/>
                    <a:pt x="2774696" y="833882"/>
                    <a:pt x="2781300" y="882778"/>
                  </a:cubicBezTo>
                  <a:cubicBezTo>
                    <a:pt x="2800350" y="875538"/>
                    <a:pt x="2892552" y="870078"/>
                    <a:pt x="2900934" y="894588"/>
                  </a:cubicBezTo>
                  <a:cubicBezTo>
                    <a:pt x="2915158" y="935991"/>
                    <a:pt x="2813685" y="919988"/>
                    <a:pt x="2795016" y="910591"/>
                  </a:cubicBezTo>
                  <a:cubicBezTo>
                    <a:pt x="2801366" y="916306"/>
                    <a:pt x="2805430" y="927990"/>
                    <a:pt x="2811653" y="934340"/>
                  </a:cubicBezTo>
                  <a:cubicBezTo>
                    <a:pt x="2807335" y="937006"/>
                    <a:pt x="2799969" y="945769"/>
                    <a:pt x="2796159" y="948055"/>
                  </a:cubicBezTo>
                  <a:cubicBezTo>
                    <a:pt x="2805430" y="958215"/>
                    <a:pt x="2806954" y="964819"/>
                    <a:pt x="2803906" y="969010"/>
                  </a:cubicBezTo>
                  <a:cubicBezTo>
                    <a:pt x="2798949" y="969913"/>
                    <a:pt x="2794067" y="971186"/>
                    <a:pt x="2789301" y="972820"/>
                  </a:cubicBezTo>
                  <a:lnTo>
                    <a:pt x="2782443" y="975360"/>
                  </a:lnTo>
                  <a:cubicBezTo>
                    <a:pt x="2769593" y="975322"/>
                    <a:pt x="2756797" y="973701"/>
                    <a:pt x="2744343" y="970534"/>
                  </a:cubicBezTo>
                  <a:cubicBezTo>
                    <a:pt x="2738010" y="968683"/>
                    <a:pt x="2731814" y="966392"/>
                    <a:pt x="2725801" y="963676"/>
                  </a:cubicBezTo>
                  <a:cubicBezTo>
                    <a:pt x="2742565" y="956056"/>
                    <a:pt x="2779141" y="945007"/>
                    <a:pt x="2748915" y="925576"/>
                  </a:cubicBezTo>
                  <a:cubicBezTo>
                    <a:pt x="2757805" y="918083"/>
                    <a:pt x="2769997" y="924433"/>
                    <a:pt x="2777871" y="917067"/>
                  </a:cubicBezTo>
                  <a:cubicBezTo>
                    <a:pt x="2782060" y="911613"/>
                    <a:pt x="2783382" y="904483"/>
                    <a:pt x="2781427" y="897890"/>
                  </a:cubicBezTo>
                  <a:cubicBezTo>
                    <a:pt x="2776093" y="888111"/>
                    <a:pt x="2775712" y="896620"/>
                    <a:pt x="2769489" y="893699"/>
                  </a:cubicBezTo>
                  <a:cubicBezTo>
                    <a:pt x="2768473" y="893699"/>
                    <a:pt x="2759456" y="887222"/>
                    <a:pt x="2758821" y="887222"/>
                  </a:cubicBezTo>
                  <a:cubicBezTo>
                    <a:pt x="2751963" y="887222"/>
                    <a:pt x="2743454" y="895096"/>
                    <a:pt x="2736977" y="893826"/>
                  </a:cubicBezTo>
                  <a:cubicBezTo>
                    <a:pt x="2726055" y="891540"/>
                    <a:pt x="2726690" y="873506"/>
                    <a:pt x="2710180" y="879475"/>
                  </a:cubicBezTo>
                  <a:cubicBezTo>
                    <a:pt x="2712466" y="878713"/>
                    <a:pt x="2693543" y="865251"/>
                    <a:pt x="2693035" y="864615"/>
                  </a:cubicBezTo>
                  <a:cubicBezTo>
                    <a:pt x="2685542" y="854582"/>
                    <a:pt x="2688971" y="851915"/>
                    <a:pt x="2689733" y="841501"/>
                  </a:cubicBezTo>
                  <a:cubicBezTo>
                    <a:pt x="2690368" y="833627"/>
                    <a:pt x="2693797" y="834389"/>
                    <a:pt x="2691130" y="824737"/>
                  </a:cubicBezTo>
                  <a:cubicBezTo>
                    <a:pt x="2686186" y="814754"/>
                    <a:pt x="2679859" y="805519"/>
                    <a:pt x="2672334" y="797305"/>
                  </a:cubicBezTo>
                  <a:cubicBezTo>
                    <a:pt x="2669032" y="792352"/>
                    <a:pt x="2651252" y="759205"/>
                    <a:pt x="2642997" y="763269"/>
                  </a:cubicBezTo>
                  <a:cubicBezTo>
                    <a:pt x="2634742" y="767333"/>
                    <a:pt x="2641092" y="826769"/>
                    <a:pt x="2637536" y="837691"/>
                  </a:cubicBezTo>
                  <a:cubicBezTo>
                    <a:pt x="2627793" y="818965"/>
                    <a:pt x="2616131" y="801302"/>
                    <a:pt x="2602738" y="784986"/>
                  </a:cubicBezTo>
                  <a:cubicBezTo>
                    <a:pt x="2599912" y="803896"/>
                    <a:pt x="2603488" y="823207"/>
                    <a:pt x="2612898" y="839850"/>
                  </a:cubicBezTo>
                  <a:cubicBezTo>
                    <a:pt x="2607564" y="838707"/>
                    <a:pt x="2587498" y="843406"/>
                    <a:pt x="2577465" y="839850"/>
                  </a:cubicBezTo>
                  <a:cubicBezTo>
                    <a:pt x="2572766" y="867282"/>
                    <a:pt x="2581275" y="913637"/>
                    <a:pt x="2585974" y="939418"/>
                  </a:cubicBezTo>
                  <a:cubicBezTo>
                    <a:pt x="2569450" y="937258"/>
                    <a:pt x="2552657" y="940042"/>
                    <a:pt x="2537714" y="947419"/>
                  </a:cubicBezTo>
                  <a:cubicBezTo>
                    <a:pt x="2592451" y="999362"/>
                    <a:pt x="2508504" y="993012"/>
                    <a:pt x="2476373" y="997584"/>
                  </a:cubicBezTo>
                  <a:cubicBezTo>
                    <a:pt x="2465070" y="1045209"/>
                    <a:pt x="2535428" y="1030350"/>
                    <a:pt x="2560828" y="1047242"/>
                  </a:cubicBezTo>
                  <a:cubicBezTo>
                    <a:pt x="2555494" y="1051813"/>
                    <a:pt x="2550414" y="1066038"/>
                    <a:pt x="2543048" y="1071752"/>
                  </a:cubicBezTo>
                  <a:cubicBezTo>
                    <a:pt x="2549652" y="1073784"/>
                    <a:pt x="2558034" y="1080262"/>
                    <a:pt x="2562225" y="1081658"/>
                  </a:cubicBezTo>
                  <a:cubicBezTo>
                    <a:pt x="2553361" y="1083435"/>
                    <a:pt x="2545569" y="1088664"/>
                    <a:pt x="2540566" y="1096192"/>
                  </a:cubicBezTo>
                  <a:cubicBezTo>
                    <a:pt x="2535562" y="1103721"/>
                    <a:pt x="2533760" y="1112931"/>
                    <a:pt x="2535555" y="1121790"/>
                  </a:cubicBezTo>
                  <a:cubicBezTo>
                    <a:pt x="2526438" y="1118226"/>
                    <a:pt x="2518079" y="1112969"/>
                    <a:pt x="2510917" y="1106296"/>
                  </a:cubicBezTo>
                  <a:cubicBezTo>
                    <a:pt x="2505456" y="1107567"/>
                    <a:pt x="2505964" y="1115187"/>
                    <a:pt x="2500884" y="1115568"/>
                  </a:cubicBezTo>
                  <a:cubicBezTo>
                    <a:pt x="2493010" y="1084452"/>
                    <a:pt x="2451989" y="1085342"/>
                    <a:pt x="2425446" y="1071880"/>
                  </a:cubicBezTo>
                  <a:cubicBezTo>
                    <a:pt x="2427097" y="1104264"/>
                    <a:pt x="2478151" y="1112012"/>
                    <a:pt x="2435479" y="1141983"/>
                  </a:cubicBezTo>
                  <a:cubicBezTo>
                    <a:pt x="2471166" y="1171067"/>
                    <a:pt x="2501646" y="1227836"/>
                    <a:pt x="2554605" y="1218183"/>
                  </a:cubicBezTo>
                  <a:cubicBezTo>
                    <a:pt x="2559161" y="1227408"/>
                    <a:pt x="2563024" y="1236960"/>
                    <a:pt x="2566162" y="1246758"/>
                  </a:cubicBezTo>
                  <a:cubicBezTo>
                    <a:pt x="2561336" y="1247648"/>
                    <a:pt x="2556764" y="1246758"/>
                    <a:pt x="2552065" y="1248282"/>
                  </a:cubicBezTo>
                  <a:cubicBezTo>
                    <a:pt x="2554794" y="1255806"/>
                    <a:pt x="2556917" y="1263535"/>
                    <a:pt x="2558415" y="1271396"/>
                  </a:cubicBezTo>
                  <a:cubicBezTo>
                    <a:pt x="2547397" y="1270966"/>
                    <a:pt x="2536520" y="1273985"/>
                    <a:pt x="2527300" y="1280032"/>
                  </a:cubicBezTo>
                  <a:lnTo>
                    <a:pt x="2530348" y="1282064"/>
                  </a:lnTo>
                  <a:cubicBezTo>
                    <a:pt x="2511298" y="1278636"/>
                    <a:pt x="2494534" y="1271269"/>
                    <a:pt x="2495042" y="1248536"/>
                  </a:cubicBezTo>
                  <a:cubicBezTo>
                    <a:pt x="2473452" y="1249171"/>
                    <a:pt x="2463546" y="1229232"/>
                    <a:pt x="2451227" y="1218183"/>
                  </a:cubicBezTo>
                  <a:cubicBezTo>
                    <a:pt x="2447290" y="1245742"/>
                    <a:pt x="2419350" y="1240027"/>
                    <a:pt x="2395220" y="1238503"/>
                  </a:cubicBezTo>
                  <a:cubicBezTo>
                    <a:pt x="2400681" y="1242948"/>
                    <a:pt x="2406142" y="1253489"/>
                    <a:pt x="2414524" y="1259077"/>
                  </a:cubicBezTo>
                  <a:cubicBezTo>
                    <a:pt x="2401824" y="1288160"/>
                    <a:pt x="2427224" y="1297177"/>
                    <a:pt x="2454910" y="1294002"/>
                  </a:cubicBezTo>
                  <a:cubicBezTo>
                    <a:pt x="2457958" y="1314830"/>
                    <a:pt x="2462276" y="1333245"/>
                    <a:pt x="2454910" y="1353184"/>
                  </a:cubicBezTo>
                  <a:cubicBezTo>
                    <a:pt x="2502027" y="1356359"/>
                    <a:pt x="2510282" y="1350898"/>
                    <a:pt x="2535428" y="1393316"/>
                  </a:cubicBezTo>
                  <a:cubicBezTo>
                    <a:pt x="2499995" y="1393316"/>
                    <a:pt x="2465451" y="1412874"/>
                    <a:pt x="2430018" y="1409445"/>
                  </a:cubicBezTo>
                  <a:cubicBezTo>
                    <a:pt x="2399157" y="1406524"/>
                    <a:pt x="2352802" y="1358645"/>
                    <a:pt x="2339467" y="1399412"/>
                  </a:cubicBezTo>
                  <a:cubicBezTo>
                    <a:pt x="2361565" y="1406651"/>
                    <a:pt x="2372868" y="1422653"/>
                    <a:pt x="2364867" y="1444116"/>
                  </a:cubicBezTo>
                  <a:cubicBezTo>
                    <a:pt x="2372233" y="1444116"/>
                    <a:pt x="2381250" y="1446275"/>
                    <a:pt x="2388616" y="1445640"/>
                  </a:cubicBezTo>
                  <a:cubicBezTo>
                    <a:pt x="2388687" y="1448818"/>
                    <a:pt x="2389157" y="1451975"/>
                    <a:pt x="2390013" y="1455038"/>
                  </a:cubicBezTo>
                  <a:cubicBezTo>
                    <a:pt x="2380361" y="1456943"/>
                    <a:pt x="2372233" y="1468372"/>
                    <a:pt x="2364613" y="1474088"/>
                  </a:cubicBezTo>
                  <a:cubicBezTo>
                    <a:pt x="2359017" y="1477987"/>
                    <a:pt x="2353064" y="1481347"/>
                    <a:pt x="2346833" y="1484121"/>
                  </a:cubicBezTo>
                  <a:cubicBezTo>
                    <a:pt x="2316734" y="1479041"/>
                    <a:pt x="2291461" y="1473453"/>
                    <a:pt x="2279650" y="1470532"/>
                  </a:cubicBezTo>
                  <a:cubicBezTo>
                    <a:pt x="2272157" y="1484883"/>
                    <a:pt x="2280920" y="1495932"/>
                    <a:pt x="2296795" y="1505076"/>
                  </a:cubicBezTo>
                  <a:cubicBezTo>
                    <a:pt x="2283954" y="1510469"/>
                    <a:pt x="2270064" y="1512900"/>
                    <a:pt x="2256155" y="1512188"/>
                  </a:cubicBezTo>
                  <a:cubicBezTo>
                    <a:pt x="2226183" y="1510283"/>
                    <a:pt x="2208911" y="1528063"/>
                    <a:pt x="2180844" y="1532889"/>
                  </a:cubicBezTo>
                  <a:cubicBezTo>
                    <a:pt x="2148205" y="1538477"/>
                    <a:pt x="2104009" y="1530095"/>
                    <a:pt x="2071624" y="1525904"/>
                  </a:cubicBezTo>
                  <a:cubicBezTo>
                    <a:pt x="2057903" y="1523637"/>
                    <a:pt x="2043996" y="1522701"/>
                    <a:pt x="2030095" y="1523110"/>
                  </a:cubicBezTo>
                  <a:cubicBezTo>
                    <a:pt x="2010029" y="1524126"/>
                    <a:pt x="2007489" y="1518919"/>
                    <a:pt x="1988312" y="1508759"/>
                  </a:cubicBezTo>
                  <a:cubicBezTo>
                    <a:pt x="1982343" y="1505711"/>
                    <a:pt x="1957578" y="1499742"/>
                    <a:pt x="1965198" y="1488947"/>
                  </a:cubicBezTo>
                  <a:cubicBezTo>
                    <a:pt x="1977898" y="1471294"/>
                    <a:pt x="1997710" y="1518284"/>
                    <a:pt x="2009521" y="1491741"/>
                  </a:cubicBezTo>
                  <a:cubicBezTo>
                    <a:pt x="2015580" y="1497052"/>
                    <a:pt x="2023628" y="1499504"/>
                    <a:pt x="2031619" y="1498472"/>
                  </a:cubicBezTo>
                  <a:cubicBezTo>
                    <a:pt x="2031619" y="1500504"/>
                    <a:pt x="2031619" y="1502790"/>
                    <a:pt x="2031619" y="1504949"/>
                  </a:cubicBezTo>
                  <a:cubicBezTo>
                    <a:pt x="2041017" y="1504949"/>
                    <a:pt x="2048383" y="1497456"/>
                    <a:pt x="2057019" y="1496948"/>
                  </a:cubicBezTo>
                  <a:cubicBezTo>
                    <a:pt x="2058160" y="1498365"/>
                    <a:pt x="2058983" y="1500011"/>
                    <a:pt x="2059432" y="1501774"/>
                  </a:cubicBezTo>
                  <a:cubicBezTo>
                    <a:pt x="2070735" y="1489074"/>
                    <a:pt x="2054860" y="1478025"/>
                    <a:pt x="2043557" y="1473326"/>
                  </a:cubicBezTo>
                  <a:cubicBezTo>
                    <a:pt x="2046351" y="1469897"/>
                    <a:pt x="2052320" y="1463547"/>
                    <a:pt x="2057146" y="1463420"/>
                  </a:cubicBezTo>
                  <a:cubicBezTo>
                    <a:pt x="2065274" y="1463420"/>
                    <a:pt x="2058924" y="1469770"/>
                    <a:pt x="2063877" y="1471548"/>
                  </a:cubicBezTo>
                  <a:cubicBezTo>
                    <a:pt x="2065782" y="1472183"/>
                    <a:pt x="2078863" y="1474850"/>
                    <a:pt x="2079625" y="1475739"/>
                  </a:cubicBezTo>
                  <a:cubicBezTo>
                    <a:pt x="2082673" y="1478787"/>
                    <a:pt x="2081530" y="1487550"/>
                    <a:pt x="2084705" y="1489455"/>
                  </a:cubicBezTo>
                  <a:cubicBezTo>
                    <a:pt x="2093087" y="1494916"/>
                    <a:pt x="2097405" y="1489455"/>
                    <a:pt x="2105914" y="1491487"/>
                  </a:cubicBezTo>
                  <a:cubicBezTo>
                    <a:pt x="2114423" y="1493519"/>
                    <a:pt x="2113915" y="1506092"/>
                    <a:pt x="2126996" y="1500123"/>
                  </a:cubicBezTo>
                  <a:cubicBezTo>
                    <a:pt x="2126996" y="1502155"/>
                    <a:pt x="2126996" y="1504568"/>
                    <a:pt x="2126996" y="1506727"/>
                  </a:cubicBezTo>
                  <a:cubicBezTo>
                    <a:pt x="2137918" y="1506727"/>
                    <a:pt x="2146935" y="1496948"/>
                    <a:pt x="2158111" y="1501647"/>
                  </a:cubicBezTo>
                  <a:cubicBezTo>
                    <a:pt x="2156841" y="1498726"/>
                    <a:pt x="2157476" y="1493519"/>
                    <a:pt x="2155444" y="1489963"/>
                  </a:cubicBezTo>
                  <a:cubicBezTo>
                    <a:pt x="2165858" y="1490978"/>
                    <a:pt x="2177288" y="1488820"/>
                    <a:pt x="2176145" y="1475612"/>
                  </a:cubicBezTo>
                  <a:cubicBezTo>
                    <a:pt x="2182554" y="1472576"/>
                    <a:pt x="2189782" y="1471729"/>
                    <a:pt x="2196719" y="1473198"/>
                  </a:cubicBezTo>
                  <a:cubicBezTo>
                    <a:pt x="2193290" y="1455419"/>
                    <a:pt x="2214245" y="1470785"/>
                    <a:pt x="2223262" y="1455800"/>
                  </a:cubicBezTo>
                  <a:cubicBezTo>
                    <a:pt x="2231263" y="1475865"/>
                    <a:pt x="2239518" y="1466214"/>
                    <a:pt x="2254631" y="1455800"/>
                  </a:cubicBezTo>
                  <a:cubicBezTo>
                    <a:pt x="2266315" y="1448053"/>
                    <a:pt x="2297430" y="1441703"/>
                    <a:pt x="2290191" y="1424431"/>
                  </a:cubicBezTo>
                  <a:cubicBezTo>
                    <a:pt x="2316734" y="1428368"/>
                    <a:pt x="2310511" y="1403221"/>
                    <a:pt x="2290191" y="1402968"/>
                  </a:cubicBezTo>
                  <a:cubicBezTo>
                    <a:pt x="2288540" y="1393951"/>
                    <a:pt x="2279015" y="1392681"/>
                    <a:pt x="2270760" y="1394332"/>
                  </a:cubicBezTo>
                  <a:cubicBezTo>
                    <a:pt x="2269594" y="1387598"/>
                    <a:pt x="2267500" y="1381059"/>
                    <a:pt x="2264537" y="1374901"/>
                  </a:cubicBezTo>
                  <a:cubicBezTo>
                    <a:pt x="2275713" y="1377187"/>
                    <a:pt x="2275459" y="1366010"/>
                    <a:pt x="2282952" y="1360931"/>
                  </a:cubicBezTo>
                  <a:cubicBezTo>
                    <a:pt x="2286762" y="1358137"/>
                    <a:pt x="2291588" y="1361565"/>
                    <a:pt x="2295652" y="1359534"/>
                  </a:cubicBezTo>
                  <a:cubicBezTo>
                    <a:pt x="2312797" y="1350009"/>
                    <a:pt x="2341245" y="1333245"/>
                    <a:pt x="2337943" y="1310385"/>
                  </a:cubicBezTo>
                  <a:cubicBezTo>
                    <a:pt x="2353310" y="1319402"/>
                    <a:pt x="2365121" y="1283715"/>
                    <a:pt x="2363343" y="1272285"/>
                  </a:cubicBezTo>
                  <a:cubicBezTo>
                    <a:pt x="2354453" y="1275587"/>
                    <a:pt x="2350643" y="1280540"/>
                    <a:pt x="2340483" y="1275968"/>
                  </a:cubicBezTo>
                  <a:cubicBezTo>
                    <a:pt x="2327783" y="1269745"/>
                    <a:pt x="2334641" y="1269745"/>
                    <a:pt x="2339086" y="1259458"/>
                  </a:cubicBezTo>
                  <a:cubicBezTo>
                    <a:pt x="2346198" y="1243456"/>
                    <a:pt x="2364486" y="1204340"/>
                    <a:pt x="2331212" y="1221358"/>
                  </a:cubicBezTo>
                  <a:cubicBezTo>
                    <a:pt x="2307971" y="1234058"/>
                    <a:pt x="2294509" y="1256283"/>
                    <a:pt x="2273935" y="1272158"/>
                  </a:cubicBezTo>
                  <a:cubicBezTo>
                    <a:pt x="2254608" y="1287844"/>
                    <a:pt x="2232059" y="1299075"/>
                    <a:pt x="2207895" y="1305051"/>
                  </a:cubicBezTo>
                  <a:cubicBezTo>
                    <a:pt x="2190369" y="1308988"/>
                    <a:pt x="2166747" y="1315719"/>
                    <a:pt x="2148713" y="1311655"/>
                  </a:cubicBezTo>
                  <a:cubicBezTo>
                    <a:pt x="2130679" y="1307591"/>
                    <a:pt x="2115947" y="1296034"/>
                    <a:pt x="2097913" y="1297939"/>
                  </a:cubicBezTo>
                  <a:cubicBezTo>
                    <a:pt x="2072513" y="1300606"/>
                    <a:pt x="2052447" y="1324736"/>
                    <a:pt x="2026158" y="1327911"/>
                  </a:cubicBezTo>
                  <a:cubicBezTo>
                    <a:pt x="1999630" y="1328801"/>
                    <a:pt x="1973080" y="1327014"/>
                    <a:pt x="1946910" y="1322577"/>
                  </a:cubicBezTo>
                  <a:cubicBezTo>
                    <a:pt x="1922528" y="1320842"/>
                    <a:pt x="1898037" y="1321395"/>
                    <a:pt x="1873758" y="1324228"/>
                  </a:cubicBezTo>
                  <a:cubicBezTo>
                    <a:pt x="1855597" y="1325879"/>
                    <a:pt x="1827911" y="1333499"/>
                    <a:pt x="1813941" y="1319021"/>
                  </a:cubicBezTo>
                  <a:cubicBezTo>
                    <a:pt x="1822450" y="1313560"/>
                    <a:pt x="1850009" y="1300860"/>
                    <a:pt x="1859788" y="1308480"/>
                  </a:cubicBezTo>
                  <a:cubicBezTo>
                    <a:pt x="1861312" y="1306194"/>
                    <a:pt x="1867281" y="1303400"/>
                    <a:pt x="1868678" y="1301241"/>
                  </a:cubicBezTo>
                  <a:cubicBezTo>
                    <a:pt x="1869694" y="1303527"/>
                    <a:pt x="1873885" y="1306448"/>
                    <a:pt x="1875028" y="1308861"/>
                  </a:cubicBezTo>
                  <a:cubicBezTo>
                    <a:pt x="1884553" y="1305559"/>
                    <a:pt x="1895348" y="1295145"/>
                    <a:pt x="1903222" y="1300987"/>
                  </a:cubicBezTo>
                  <a:cubicBezTo>
                    <a:pt x="1901444" y="1288287"/>
                    <a:pt x="1921891" y="1288287"/>
                    <a:pt x="1929511" y="1277238"/>
                  </a:cubicBezTo>
                  <a:cubicBezTo>
                    <a:pt x="1935861" y="1293748"/>
                    <a:pt x="1950593" y="1269999"/>
                    <a:pt x="1959102" y="1287525"/>
                  </a:cubicBezTo>
                  <a:cubicBezTo>
                    <a:pt x="1961537" y="1282310"/>
                    <a:pt x="1965415" y="1277903"/>
                    <a:pt x="1970278" y="1274825"/>
                  </a:cubicBezTo>
                  <a:cubicBezTo>
                    <a:pt x="1971124" y="1283610"/>
                    <a:pt x="1977115" y="1291050"/>
                    <a:pt x="1985518" y="1293748"/>
                  </a:cubicBezTo>
                  <a:cubicBezTo>
                    <a:pt x="1993519" y="1297304"/>
                    <a:pt x="2001901" y="1289430"/>
                    <a:pt x="2003552" y="1300860"/>
                  </a:cubicBezTo>
                  <a:cubicBezTo>
                    <a:pt x="2018355" y="1296890"/>
                    <a:pt x="2031325" y="1287914"/>
                    <a:pt x="2040255" y="1275460"/>
                  </a:cubicBezTo>
                  <a:cubicBezTo>
                    <a:pt x="2027555" y="1269745"/>
                    <a:pt x="2004187" y="1257934"/>
                    <a:pt x="1993392" y="1266443"/>
                  </a:cubicBezTo>
                  <a:cubicBezTo>
                    <a:pt x="1976374" y="1241043"/>
                    <a:pt x="2014982" y="1255521"/>
                    <a:pt x="2020951" y="1237995"/>
                  </a:cubicBezTo>
                  <a:cubicBezTo>
                    <a:pt x="2030984" y="1242186"/>
                    <a:pt x="2038858" y="1228978"/>
                    <a:pt x="2050542" y="1235836"/>
                  </a:cubicBezTo>
                  <a:cubicBezTo>
                    <a:pt x="2050052" y="1242017"/>
                    <a:pt x="2048989" y="1248139"/>
                    <a:pt x="2047367" y="1254124"/>
                  </a:cubicBezTo>
                  <a:cubicBezTo>
                    <a:pt x="2056384" y="1251965"/>
                    <a:pt x="2083562" y="1234058"/>
                    <a:pt x="2084070" y="1224660"/>
                  </a:cubicBezTo>
                  <a:cubicBezTo>
                    <a:pt x="2098421" y="1225803"/>
                    <a:pt x="2096770" y="1210563"/>
                    <a:pt x="2084070" y="1208658"/>
                  </a:cubicBezTo>
                  <a:cubicBezTo>
                    <a:pt x="2094861" y="1206957"/>
                    <a:pt x="2105797" y="1206361"/>
                    <a:pt x="2116709" y="1206879"/>
                  </a:cubicBezTo>
                  <a:cubicBezTo>
                    <a:pt x="2120519" y="1206879"/>
                    <a:pt x="2136394" y="1214245"/>
                    <a:pt x="2139696" y="1213738"/>
                  </a:cubicBezTo>
                  <a:cubicBezTo>
                    <a:pt x="2142998" y="1213230"/>
                    <a:pt x="2149094" y="1208658"/>
                    <a:pt x="2150237" y="1208658"/>
                  </a:cubicBezTo>
                  <a:cubicBezTo>
                    <a:pt x="2151380" y="1208658"/>
                    <a:pt x="2153412" y="1203959"/>
                    <a:pt x="2155444" y="1203578"/>
                  </a:cubicBezTo>
                  <a:cubicBezTo>
                    <a:pt x="2157476" y="1203197"/>
                    <a:pt x="2163064" y="1209420"/>
                    <a:pt x="2165604" y="1208404"/>
                  </a:cubicBezTo>
                  <a:cubicBezTo>
                    <a:pt x="2174748" y="1205102"/>
                    <a:pt x="2186051" y="1198625"/>
                    <a:pt x="2173478" y="1186052"/>
                  </a:cubicBezTo>
                  <a:cubicBezTo>
                    <a:pt x="2177212" y="1184827"/>
                    <a:pt x="2180168" y="1181943"/>
                    <a:pt x="2181484" y="1178241"/>
                  </a:cubicBezTo>
                  <a:cubicBezTo>
                    <a:pt x="2182801" y="1174539"/>
                    <a:pt x="2182330" y="1170436"/>
                    <a:pt x="2180209" y="1167129"/>
                  </a:cubicBezTo>
                  <a:cubicBezTo>
                    <a:pt x="2204085" y="1163954"/>
                    <a:pt x="2202180" y="1154429"/>
                    <a:pt x="2216785" y="1140332"/>
                  </a:cubicBezTo>
                  <a:cubicBezTo>
                    <a:pt x="2225294" y="1132331"/>
                    <a:pt x="2244090" y="1131696"/>
                    <a:pt x="2225675" y="1115694"/>
                  </a:cubicBezTo>
                  <a:cubicBezTo>
                    <a:pt x="2237740" y="1109725"/>
                    <a:pt x="2230755" y="1102994"/>
                    <a:pt x="2234184" y="1094866"/>
                  </a:cubicBezTo>
                  <a:cubicBezTo>
                    <a:pt x="2237613" y="1086737"/>
                    <a:pt x="2243582" y="1085849"/>
                    <a:pt x="2244598" y="1077594"/>
                  </a:cubicBezTo>
                  <a:cubicBezTo>
                    <a:pt x="2228596" y="1073149"/>
                    <a:pt x="2228977" y="1057401"/>
                    <a:pt x="2214880" y="1059687"/>
                  </a:cubicBezTo>
                  <a:cubicBezTo>
                    <a:pt x="2203196" y="1061719"/>
                    <a:pt x="2184019" y="1087500"/>
                    <a:pt x="2175764" y="1095247"/>
                  </a:cubicBezTo>
                  <a:cubicBezTo>
                    <a:pt x="2150364" y="1119123"/>
                    <a:pt x="2127377" y="1142237"/>
                    <a:pt x="2092071" y="1148714"/>
                  </a:cubicBezTo>
                  <a:cubicBezTo>
                    <a:pt x="2073910" y="1152143"/>
                    <a:pt x="2051685" y="1146047"/>
                    <a:pt x="2034540" y="1152523"/>
                  </a:cubicBezTo>
                  <a:cubicBezTo>
                    <a:pt x="2020951" y="1157603"/>
                    <a:pt x="2012823" y="1172208"/>
                    <a:pt x="1999615" y="1177923"/>
                  </a:cubicBezTo>
                  <a:cubicBezTo>
                    <a:pt x="1976755" y="1187195"/>
                    <a:pt x="1950593" y="1172716"/>
                    <a:pt x="1927987" y="1168526"/>
                  </a:cubicBezTo>
                  <a:cubicBezTo>
                    <a:pt x="1938783" y="1152270"/>
                    <a:pt x="1959230" y="1162557"/>
                    <a:pt x="1967738" y="1146047"/>
                  </a:cubicBezTo>
                  <a:cubicBezTo>
                    <a:pt x="1977390" y="1180210"/>
                    <a:pt x="2035175" y="1139697"/>
                    <a:pt x="2006728" y="1131569"/>
                  </a:cubicBezTo>
                  <a:cubicBezTo>
                    <a:pt x="2012697" y="1122806"/>
                    <a:pt x="2022349" y="1128775"/>
                    <a:pt x="2031238" y="1130172"/>
                  </a:cubicBezTo>
                  <a:cubicBezTo>
                    <a:pt x="2048891" y="1132966"/>
                    <a:pt x="2049781" y="1126870"/>
                    <a:pt x="2067815" y="1121409"/>
                  </a:cubicBezTo>
                  <a:cubicBezTo>
                    <a:pt x="2066925" y="1144269"/>
                    <a:pt x="2093850" y="1124584"/>
                    <a:pt x="2073149" y="1109344"/>
                  </a:cubicBezTo>
                  <a:cubicBezTo>
                    <a:pt x="2084071" y="1096644"/>
                    <a:pt x="2101088" y="1099184"/>
                    <a:pt x="2115313" y="1102104"/>
                  </a:cubicBezTo>
                  <a:cubicBezTo>
                    <a:pt x="2124372" y="1105439"/>
                    <a:pt x="2133727" y="1107905"/>
                    <a:pt x="2143253" y="1109470"/>
                  </a:cubicBezTo>
                  <a:cubicBezTo>
                    <a:pt x="2148590" y="1108865"/>
                    <a:pt x="2153205" y="1105472"/>
                    <a:pt x="2155375" y="1100557"/>
                  </a:cubicBezTo>
                  <a:cubicBezTo>
                    <a:pt x="2157545" y="1095643"/>
                    <a:pt x="2156943" y="1089946"/>
                    <a:pt x="2153794" y="1085594"/>
                  </a:cubicBezTo>
                  <a:cubicBezTo>
                    <a:pt x="2148460" y="1078609"/>
                    <a:pt x="2144650" y="1085594"/>
                    <a:pt x="2141094" y="1083181"/>
                  </a:cubicBezTo>
                  <a:cubicBezTo>
                    <a:pt x="2133722" y="1077573"/>
                    <a:pt x="2128698" y="1069426"/>
                    <a:pt x="2126997" y="1060321"/>
                  </a:cubicBezTo>
                  <a:cubicBezTo>
                    <a:pt x="2133347" y="1060321"/>
                    <a:pt x="2145793" y="1063369"/>
                    <a:pt x="2150873" y="1060321"/>
                  </a:cubicBezTo>
                  <a:cubicBezTo>
                    <a:pt x="2159382" y="1055241"/>
                    <a:pt x="2152778" y="1052701"/>
                    <a:pt x="2157096" y="1046351"/>
                  </a:cubicBezTo>
                  <a:cubicBezTo>
                    <a:pt x="2165478" y="1033651"/>
                    <a:pt x="2173860" y="1027936"/>
                    <a:pt x="2172717" y="1011553"/>
                  </a:cubicBezTo>
                  <a:cubicBezTo>
                    <a:pt x="2177670" y="1010283"/>
                    <a:pt x="2188084" y="1007235"/>
                    <a:pt x="2190370" y="1002282"/>
                  </a:cubicBezTo>
                  <a:cubicBezTo>
                    <a:pt x="2192655" y="997329"/>
                    <a:pt x="2186687" y="996694"/>
                    <a:pt x="2187830" y="990217"/>
                  </a:cubicBezTo>
                  <a:cubicBezTo>
                    <a:pt x="2189481" y="980946"/>
                    <a:pt x="2187195" y="975104"/>
                    <a:pt x="2193545" y="965579"/>
                  </a:cubicBezTo>
                  <a:cubicBezTo>
                    <a:pt x="2198486" y="959444"/>
                    <a:pt x="2202000" y="952286"/>
                    <a:pt x="2203832" y="944624"/>
                  </a:cubicBezTo>
                  <a:cubicBezTo>
                    <a:pt x="2202625" y="932364"/>
                    <a:pt x="2193462" y="922377"/>
                    <a:pt x="2181352" y="920120"/>
                  </a:cubicBezTo>
                  <a:cubicBezTo>
                    <a:pt x="2170049" y="920120"/>
                    <a:pt x="2157476" y="938916"/>
                    <a:pt x="2150745" y="946409"/>
                  </a:cubicBezTo>
                  <a:cubicBezTo>
                    <a:pt x="2138045" y="960506"/>
                    <a:pt x="2123821" y="973206"/>
                    <a:pt x="2109724" y="986541"/>
                  </a:cubicBezTo>
                  <a:cubicBezTo>
                    <a:pt x="2089581" y="1006154"/>
                    <a:pt x="2067103" y="1023215"/>
                    <a:pt x="2042795" y="1037341"/>
                  </a:cubicBezTo>
                  <a:cubicBezTo>
                    <a:pt x="2019687" y="1048543"/>
                    <a:pt x="1994804" y="1055634"/>
                    <a:pt x="1969262" y="1058296"/>
                  </a:cubicBezTo>
                  <a:cubicBezTo>
                    <a:pt x="1933702" y="1063249"/>
                    <a:pt x="1922399" y="1044961"/>
                    <a:pt x="1893062" y="1031499"/>
                  </a:cubicBezTo>
                  <a:cubicBezTo>
                    <a:pt x="1863725" y="1018037"/>
                    <a:pt x="1838325" y="1033150"/>
                    <a:pt x="1811655" y="1048136"/>
                  </a:cubicBezTo>
                  <a:cubicBezTo>
                    <a:pt x="1800225" y="1054613"/>
                    <a:pt x="1772539" y="1075441"/>
                    <a:pt x="1760855" y="1067694"/>
                  </a:cubicBezTo>
                  <a:cubicBezTo>
                    <a:pt x="1758188" y="1065916"/>
                    <a:pt x="1755013" y="1052708"/>
                    <a:pt x="1753489" y="1049787"/>
                  </a:cubicBezTo>
                  <a:cubicBezTo>
                    <a:pt x="1761109" y="1046104"/>
                    <a:pt x="1772539" y="1034039"/>
                    <a:pt x="1774825" y="1047501"/>
                  </a:cubicBezTo>
                  <a:cubicBezTo>
                    <a:pt x="1780413" y="1045977"/>
                    <a:pt x="1783207" y="1046739"/>
                    <a:pt x="1787525" y="1040897"/>
                  </a:cubicBezTo>
                  <a:cubicBezTo>
                    <a:pt x="1800225" y="1045851"/>
                    <a:pt x="1803146" y="1030738"/>
                    <a:pt x="1796288" y="1023117"/>
                  </a:cubicBezTo>
                  <a:cubicBezTo>
                    <a:pt x="1812798" y="1003305"/>
                    <a:pt x="1831086" y="1014608"/>
                    <a:pt x="1852676" y="1013211"/>
                  </a:cubicBezTo>
                  <a:cubicBezTo>
                    <a:pt x="1854708" y="1013211"/>
                    <a:pt x="1863471" y="1013211"/>
                    <a:pt x="1865376" y="1013211"/>
                  </a:cubicBezTo>
                  <a:cubicBezTo>
                    <a:pt x="1867281" y="1013211"/>
                    <a:pt x="1871980" y="1007751"/>
                    <a:pt x="1875917" y="1007623"/>
                  </a:cubicBezTo>
                  <a:cubicBezTo>
                    <a:pt x="1877314" y="1007623"/>
                    <a:pt x="1883537" y="1014482"/>
                    <a:pt x="1887728" y="1014608"/>
                  </a:cubicBezTo>
                  <a:cubicBezTo>
                    <a:pt x="1896237" y="1014608"/>
                    <a:pt x="1903349" y="1005845"/>
                    <a:pt x="1911350" y="1003813"/>
                  </a:cubicBezTo>
                  <a:cubicBezTo>
                    <a:pt x="1915287" y="1014481"/>
                    <a:pt x="1909953" y="1022355"/>
                    <a:pt x="1919605" y="1028578"/>
                  </a:cubicBezTo>
                  <a:lnTo>
                    <a:pt x="1938909" y="1032388"/>
                  </a:lnTo>
                  <a:cubicBezTo>
                    <a:pt x="1949831" y="1034293"/>
                    <a:pt x="1985137" y="1040897"/>
                    <a:pt x="1981581" y="1019688"/>
                  </a:cubicBezTo>
                  <a:cubicBezTo>
                    <a:pt x="1993138" y="1020831"/>
                    <a:pt x="2010664" y="1015751"/>
                    <a:pt x="1997329" y="1004067"/>
                  </a:cubicBezTo>
                  <a:cubicBezTo>
                    <a:pt x="2007235" y="1004829"/>
                    <a:pt x="2016633" y="1007496"/>
                    <a:pt x="2024126" y="998733"/>
                  </a:cubicBezTo>
                  <a:cubicBezTo>
                    <a:pt x="2030730" y="1004067"/>
                    <a:pt x="2040636" y="997209"/>
                    <a:pt x="2046097" y="991113"/>
                  </a:cubicBezTo>
                  <a:cubicBezTo>
                    <a:pt x="2051557" y="985016"/>
                    <a:pt x="2049399" y="978413"/>
                    <a:pt x="2055495" y="974476"/>
                  </a:cubicBezTo>
                  <a:cubicBezTo>
                    <a:pt x="2058797" y="972317"/>
                    <a:pt x="2063877" y="975873"/>
                    <a:pt x="2066925" y="974476"/>
                  </a:cubicBezTo>
                  <a:cubicBezTo>
                    <a:pt x="2072259" y="971301"/>
                    <a:pt x="2075561" y="971682"/>
                    <a:pt x="2080768" y="966094"/>
                  </a:cubicBezTo>
                  <a:cubicBezTo>
                    <a:pt x="2085975" y="960506"/>
                    <a:pt x="2077085" y="958474"/>
                    <a:pt x="2079371" y="955172"/>
                  </a:cubicBezTo>
                  <a:cubicBezTo>
                    <a:pt x="2085340" y="946663"/>
                    <a:pt x="2104009" y="944377"/>
                    <a:pt x="2096008" y="932947"/>
                  </a:cubicBezTo>
                  <a:cubicBezTo>
                    <a:pt x="2083308" y="916056"/>
                    <a:pt x="2062988" y="941710"/>
                    <a:pt x="2051431" y="946409"/>
                  </a:cubicBezTo>
                  <a:cubicBezTo>
                    <a:pt x="2036424" y="952294"/>
                    <a:pt x="2020433" y="955268"/>
                    <a:pt x="2004314" y="955172"/>
                  </a:cubicBezTo>
                  <a:cubicBezTo>
                    <a:pt x="1989654" y="955522"/>
                    <a:pt x="1975187" y="951784"/>
                    <a:pt x="1962531" y="944377"/>
                  </a:cubicBezTo>
                  <a:cubicBezTo>
                    <a:pt x="1938009" y="932634"/>
                    <a:pt x="1911104" y="926723"/>
                    <a:pt x="1883918" y="927105"/>
                  </a:cubicBezTo>
                  <a:cubicBezTo>
                    <a:pt x="1868312" y="928026"/>
                    <a:pt x="1852784" y="929978"/>
                    <a:pt x="1837436" y="932947"/>
                  </a:cubicBezTo>
                  <a:cubicBezTo>
                    <a:pt x="1823974" y="935233"/>
                    <a:pt x="1809496" y="946917"/>
                    <a:pt x="1797685" y="947806"/>
                  </a:cubicBezTo>
                  <a:cubicBezTo>
                    <a:pt x="1791271" y="949067"/>
                    <a:pt x="1784672" y="946810"/>
                    <a:pt x="1780375" y="941884"/>
                  </a:cubicBezTo>
                  <a:cubicBezTo>
                    <a:pt x="1776078" y="936958"/>
                    <a:pt x="1774737" y="930113"/>
                    <a:pt x="1776857" y="923930"/>
                  </a:cubicBezTo>
                  <a:cubicBezTo>
                    <a:pt x="1791208" y="925454"/>
                    <a:pt x="1811909" y="902467"/>
                    <a:pt x="1811782" y="928883"/>
                  </a:cubicBezTo>
                  <a:cubicBezTo>
                    <a:pt x="1824482" y="929899"/>
                    <a:pt x="1828419" y="916945"/>
                    <a:pt x="1839595" y="913643"/>
                  </a:cubicBezTo>
                  <a:cubicBezTo>
                    <a:pt x="1839439" y="914979"/>
                    <a:pt x="1840023" y="916293"/>
                    <a:pt x="1841119" y="917072"/>
                  </a:cubicBezTo>
                  <a:cubicBezTo>
                    <a:pt x="1851279" y="913643"/>
                    <a:pt x="1854454" y="900054"/>
                    <a:pt x="1842135" y="897260"/>
                  </a:cubicBezTo>
                  <a:cubicBezTo>
                    <a:pt x="1856994" y="899038"/>
                    <a:pt x="1892046" y="893069"/>
                    <a:pt x="1900682" y="909960"/>
                  </a:cubicBezTo>
                  <a:cubicBezTo>
                    <a:pt x="1909826" y="903864"/>
                    <a:pt x="1920748" y="886338"/>
                    <a:pt x="1933194" y="889005"/>
                  </a:cubicBezTo>
                  <a:cubicBezTo>
                    <a:pt x="1940560" y="890656"/>
                    <a:pt x="1942338" y="902848"/>
                    <a:pt x="1946783" y="904372"/>
                  </a:cubicBezTo>
                  <a:cubicBezTo>
                    <a:pt x="1958086" y="908563"/>
                    <a:pt x="1967103" y="894847"/>
                    <a:pt x="1978533" y="896879"/>
                  </a:cubicBezTo>
                  <a:cubicBezTo>
                    <a:pt x="1984121" y="897895"/>
                    <a:pt x="1981200" y="905261"/>
                    <a:pt x="1984502" y="906150"/>
                  </a:cubicBezTo>
                  <a:cubicBezTo>
                    <a:pt x="1987804" y="907039"/>
                    <a:pt x="1995170" y="906150"/>
                    <a:pt x="1995551" y="906150"/>
                  </a:cubicBezTo>
                  <a:cubicBezTo>
                    <a:pt x="2005965" y="911484"/>
                    <a:pt x="2018411" y="921390"/>
                    <a:pt x="2029587" y="916564"/>
                  </a:cubicBezTo>
                  <a:cubicBezTo>
                    <a:pt x="2042135" y="907397"/>
                    <a:pt x="2053559" y="896783"/>
                    <a:pt x="2063623" y="884941"/>
                  </a:cubicBezTo>
                  <a:cubicBezTo>
                    <a:pt x="2064893" y="887863"/>
                    <a:pt x="2068321" y="889640"/>
                    <a:pt x="2069338" y="893832"/>
                  </a:cubicBezTo>
                  <a:cubicBezTo>
                    <a:pt x="2082673" y="894593"/>
                    <a:pt x="2086355" y="876305"/>
                    <a:pt x="2099055" y="880116"/>
                  </a:cubicBezTo>
                  <a:cubicBezTo>
                    <a:pt x="2102153" y="872103"/>
                    <a:pt x="2100853" y="863056"/>
                    <a:pt x="2095626" y="856240"/>
                  </a:cubicBezTo>
                  <a:cubicBezTo>
                    <a:pt x="2110104" y="850779"/>
                    <a:pt x="2118486" y="841635"/>
                    <a:pt x="2109469" y="828046"/>
                  </a:cubicBezTo>
                  <a:cubicBezTo>
                    <a:pt x="2128265" y="813822"/>
                    <a:pt x="2134234" y="810647"/>
                    <a:pt x="2113152" y="799598"/>
                  </a:cubicBezTo>
                  <a:cubicBezTo>
                    <a:pt x="2129281" y="787914"/>
                    <a:pt x="2111374" y="774198"/>
                    <a:pt x="2099182" y="771658"/>
                  </a:cubicBezTo>
                  <a:cubicBezTo>
                    <a:pt x="2087244" y="809758"/>
                    <a:pt x="2019045" y="844555"/>
                    <a:pt x="1983231" y="853318"/>
                  </a:cubicBezTo>
                  <a:cubicBezTo>
                    <a:pt x="1965636" y="857235"/>
                    <a:pt x="1947757" y="859741"/>
                    <a:pt x="1929764" y="860811"/>
                  </a:cubicBezTo>
                  <a:cubicBezTo>
                    <a:pt x="1910841" y="862335"/>
                    <a:pt x="1900427" y="853953"/>
                    <a:pt x="1883790" y="850652"/>
                  </a:cubicBezTo>
                  <a:cubicBezTo>
                    <a:pt x="1867153" y="847351"/>
                    <a:pt x="1848230" y="855097"/>
                    <a:pt x="1831212" y="853192"/>
                  </a:cubicBezTo>
                  <a:cubicBezTo>
                    <a:pt x="1835784" y="846969"/>
                    <a:pt x="1841880" y="834650"/>
                    <a:pt x="1848484" y="830713"/>
                  </a:cubicBezTo>
                  <a:cubicBezTo>
                    <a:pt x="1862073" y="822585"/>
                    <a:pt x="1861184" y="831475"/>
                    <a:pt x="1871090" y="832872"/>
                  </a:cubicBezTo>
                  <a:cubicBezTo>
                    <a:pt x="1880364" y="834744"/>
                    <a:pt x="1889833" y="835470"/>
                    <a:pt x="1899284" y="835031"/>
                  </a:cubicBezTo>
                  <a:cubicBezTo>
                    <a:pt x="1909285" y="833904"/>
                    <a:pt x="1919382" y="833904"/>
                    <a:pt x="1929383" y="835031"/>
                  </a:cubicBezTo>
                  <a:cubicBezTo>
                    <a:pt x="1932050" y="835031"/>
                    <a:pt x="1932939" y="843032"/>
                    <a:pt x="1936368" y="843413"/>
                  </a:cubicBezTo>
                  <a:cubicBezTo>
                    <a:pt x="1946401" y="844556"/>
                    <a:pt x="1951862" y="828935"/>
                    <a:pt x="1954021" y="821061"/>
                  </a:cubicBezTo>
                  <a:cubicBezTo>
                    <a:pt x="1966721" y="824363"/>
                    <a:pt x="1975357" y="815854"/>
                    <a:pt x="1969388" y="803789"/>
                  </a:cubicBezTo>
                  <a:cubicBezTo>
                    <a:pt x="1977008" y="802774"/>
                    <a:pt x="1984628" y="800614"/>
                    <a:pt x="1992121" y="798963"/>
                  </a:cubicBezTo>
                  <a:cubicBezTo>
                    <a:pt x="1997709" y="823601"/>
                    <a:pt x="2018791" y="791343"/>
                    <a:pt x="2023617" y="786263"/>
                  </a:cubicBezTo>
                  <a:cubicBezTo>
                    <a:pt x="2024887" y="787279"/>
                    <a:pt x="2027427" y="788803"/>
                    <a:pt x="2028697" y="790073"/>
                  </a:cubicBezTo>
                  <a:cubicBezTo>
                    <a:pt x="2031237" y="786898"/>
                    <a:pt x="2034793" y="778008"/>
                    <a:pt x="2038095" y="775849"/>
                  </a:cubicBezTo>
                  <a:cubicBezTo>
                    <a:pt x="2041397" y="773691"/>
                    <a:pt x="2047239" y="775087"/>
                    <a:pt x="2049525" y="772674"/>
                  </a:cubicBezTo>
                  <a:cubicBezTo>
                    <a:pt x="2056256" y="765816"/>
                    <a:pt x="2064003" y="766324"/>
                    <a:pt x="2053843" y="753497"/>
                  </a:cubicBezTo>
                  <a:cubicBezTo>
                    <a:pt x="2062860" y="752100"/>
                    <a:pt x="2064384" y="741559"/>
                    <a:pt x="2068829" y="735463"/>
                  </a:cubicBezTo>
                  <a:cubicBezTo>
                    <a:pt x="2078735" y="722001"/>
                    <a:pt x="2087244" y="719969"/>
                    <a:pt x="2074798" y="698760"/>
                  </a:cubicBezTo>
                  <a:cubicBezTo>
                    <a:pt x="2092959" y="687330"/>
                    <a:pt x="2074798" y="675392"/>
                    <a:pt x="2062098" y="682758"/>
                  </a:cubicBezTo>
                  <a:cubicBezTo>
                    <a:pt x="2061336" y="682758"/>
                    <a:pt x="2062098" y="689870"/>
                    <a:pt x="2060701" y="691648"/>
                  </a:cubicBezTo>
                  <a:cubicBezTo>
                    <a:pt x="2056256" y="695839"/>
                    <a:pt x="2050160" y="698252"/>
                    <a:pt x="2045588" y="702062"/>
                  </a:cubicBezTo>
                  <a:cubicBezTo>
                    <a:pt x="2038095" y="708285"/>
                    <a:pt x="2031237" y="714762"/>
                    <a:pt x="2024379" y="721112"/>
                  </a:cubicBezTo>
                  <a:cubicBezTo>
                    <a:pt x="2017521" y="727462"/>
                    <a:pt x="1921255" y="790835"/>
                    <a:pt x="1927478" y="746512"/>
                  </a:cubicBezTo>
                  <a:cubicBezTo>
                    <a:pt x="1943734" y="757561"/>
                    <a:pt x="1970150" y="722001"/>
                    <a:pt x="1973071" y="708412"/>
                  </a:cubicBezTo>
                  <a:cubicBezTo>
                    <a:pt x="1983993" y="706634"/>
                    <a:pt x="2023871" y="692156"/>
                    <a:pt x="1996312" y="680472"/>
                  </a:cubicBezTo>
                  <a:cubicBezTo>
                    <a:pt x="2003551" y="677170"/>
                    <a:pt x="2025395" y="674122"/>
                    <a:pt x="2027173" y="664343"/>
                  </a:cubicBezTo>
                  <a:cubicBezTo>
                    <a:pt x="2029586" y="651643"/>
                    <a:pt x="2014473" y="650754"/>
                    <a:pt x="2007488" y="643261"/>
                  </a:cubicBezTo>
                  <a:cubicBezTo>
                    <a:pt x="2010917" y="640467"/>
                    <a:pt x="2013203" y="633990"/>
                    <a:pt x="2016505" y="631323"/>
                  </a:cubicBezTo>
                  <a:cubicBezTo>
                    <a:pt x="2012695" y="631323"/>
                    <a:pt x="2010409" y="627767"/>
                    <a:pt x="2006345" y="627259"/>
                  </a:cubicBezTo>
                  <a:cubicBezTo>
                    <a:pt x="2005444" y="623773"/>
                    <a:pt x="2004975" y="620190"/>
                    <a:pt x="2004948" y="616591"/>
                  </a:cubicBezTo>
                  <a:cubicBezTo>
                    <a:pt x="2009217" y="612257"/>
                    <a:pt x="2014200" y="608691"/>
                    <a:pt x="2019680" y="606050"/>
                  </a:cubicBezTo>
                  <a:cubicBezTo>
                    <a:pt x="2007996" y="600970"/>
                    <a:pt x="2005329" y="585603"/>
                    <a:pt x="1993645" y="579507"/>
                  </a:cubicBezTo>
                  <a:cubicBezTo>
                    <a:pt x="1973833" y="569093"/>
                    <a:pt x="1976627" y="586873"/>
                    <a:pt x="1964054" y="602875"/>
                  </a:cubicBezTo>
                  <a:cubicBezTo>
                    <a:pt x="1957345" y="599979"/>
                    <a:pt x="1952208" y="594333"/>
                    <a:pt x="1949957" y="587381"/>
                  </a:cubicBezTo>
                  <a:cubicBezTo>
                    <a:pt x="1957704" y="579507"/>
                    <a:pt x="1965578" y="571760"/>
                    <a:pt x="1973706" y="564521"/>
                  </a:cubicBezTo>
                  <a:cubicBezTo>
                    <a:pt x="1968626" y="557155"/>
                    <a:pt x="1953894" y="560330"/>
                    <a:pt x="1951607" y="553980"/>
                  </a:cubicBezTo>
                  <a:cubicBezTo>
                    <a:pt x="1947543" y="542296"/>
                    <a:pt x="1963037" y="543693"/>
                    <a:pt x="1966212" y="538359"/>
                  </a:cubicBezTo>
                  <a:cubicBezTo>
                    <a:pt x="1969387" y="533025"/>
                    <a:pt x="1967482" y="529215"/>
                    <a:pt x="1969260" y="525659"/>
                  </a:cubicBezTo>
                  <a:cubicBezTo>
                    <a:pt x="1971039" y="522103"/>
                    <a:pt x="1969260" y="518293"/>
                    <a:pt x="1971038" y="514991"/>
                  </a:cubicBezTo>
                  <a:cubicBezTo>
                    <a:pt x="1972816" y="511689"/>
                    <a:pt x="1981199" y="509022"/>
                    <a:pt x="1983738" y="504323"/>
                  </a:cubicBezTo>
                  <a:cubicBezTo>
                    <a:pt x="1989272" y="495591"/>
                    <a:pt x="1987659" y="484135"/>
                    <a:pt x="1979928" y="477272"/>
                  </a:cubicBezTo>
                  <a:cubicBezTo>
                    <a:pt x="2010027" y="470668"/>
                    <a:pt x="1970784" y="430028"/>
                    <a:pt x="1974340" y="473462"/>
                  </a:cubicBezTo>
                  <a:cubicBezTo>
                    <a:pt x="1955036" y="463429"/>
                    <a:pt x="1947924" y="469271"/>
                    <a:pt x="1948178" y="490734"/>
                  </a:cubicBezTo>
                  <a:cubicBezTo>
                    <a:pt x="1928905" y="480685"/>
                    <a:pt x="1905323" y="484452"/>
                    <a:pt x="1890139" y="500005"/>
                  </a:cubicBezTo>
                  <a:cubicBezTo>
                    <a:pt x="1886964" y="502418"/>
                    <a:pt x="1881757" y="502037"/>
                    <a:pt x="1878836" y="504704"/>
                  </a:cubicBezTo>
                  <a:cubicBezTo>
                    <a:pt x="1875916" y="507371"/>
                    <a:pt x="1878836" y="514864"/>
                    <a:pt x="1874772" y="519055"/>
                  </a:cubicBezTo>
                  <a:cubicBezTo>
                    <a:pt x="1869798" y="522940"/>
                    <a:pt x="1863792" y="525281"/>
                    <a:pt x="1857500" y="525786"/>
                  </a:cubicBezTo>
                  <a:cubicBezTo>
                    <a:pt x="1861691" y="496703"/>
                    <a:pt x="1832100" y="533152"/>
                    <a:pt x="1829179" y="534676"/>
                  </a:cubicBezTo>
                  <a:cubicBezTo>
                    <a:pt x="1818130" y="539630"/>
                    <a:pt x="1796921" y="534676"/>
                    <a:pt x="1784729" y="536708"/>
                  </a:cubicBezTo>
                  <a:cubicBezTo>
                    <a:pt x="1767076" y="540010"/>
                    <a:pt x="1769743" y="544709"/>
                    <a:pt x="1754503" y="530993"/>
                  </a:cubicBezTo>
                  <a:cubicBezTo>
                    <a:pt x="1773426" y="530993"/>
                    <a:pt x="1821305" y="517531"/>
                    <a:pt x="1829433" y="494163"/>
                  </a:cubicBezTo>
                  <a:cubicBezTo>
                    <a:pt x="1832608" y="485146"/>
                    <a:pt x="1819781" y="467366"/>
                    <a:pt x="1837688" y="469652"/>
                  </a:cubicBezTo>
                  <a:cubicBezTo>
                    <a:pt x="1836672" y="459493"/>
                    <a:pt x="1826131" y="453524"/>
                    <a:pt x="1823591" y="444252"/>
                  </a:cubicBezTo>
                  <a:cubicBezTo>
                    <a:pt x="1816987" y="420631"/>
                    <a:pt x="1831084" y="430028"/>
                    <a:pt x="1843403" y="420884"/>
                  </a:cubicBezTo>
                  <a:cubicBezTo>
                    <a:pt x="1831592" y="410725"/>
                    <a:pt x="1806192" y="406533"/>
                    <a:pt x="1790698" y="404882"/>
                  </a:cubicBezTo>
                  <a:cubicBezTo>
                    <a:pt x="1804160" y="400183"/>
                    <a:pt x="1812288" y="384181"/>
                    <a:pt x="1826131" y="380752"/>
                  </a:cubicBezTo>
                  <a:cubicBezTo>
                    <a:pt x="1839974" y="377324"/>
                    <a:pt x="1848991" y="388626"/>
                    <a:pt x="1857246" y="369068"/>
                  </a:cubicBezTo>
                  <a:cubicBezTo>
                    <a:pt x="1877312" y="379990"/>
                    <a:pt x="1893822" y="349510"/>
                    <a:pt x="1913380" y="351288"/>
                  </a:cubicBezTo>
                  <a:cubicBezTo>
                    <a:pt x="1926080" y="325888"/>
                    <a:pt x="1862580" y="339223"/>
                    <a:pt x="1852039" y="343287"/>
                  </a:cubicBezTo>
                  <a:cubicBezTo>
                    <a:pt x="1837815" y="349002"/>
                    <a:pt x="1821813" y="354082"/>
                    <a:pt x="1811145" y="347478"/>
                  </a:cubicBezTo>
                  <a:cubicBezTo>
                    <a:pt x="1796413" y="338461"/>
                    <a:pt x="1801493" y="334778"/>
                    <a:pt x="1781935" y="338207"/>
                  </a:cubicBezTo>
                  <a:cubicBezTo>
                    <a:pt x="1788666" y="330587"/>
                    <a:pt x="1848356" y="319284"/>
                    <a:pt x="1812161" y="296297"/>
                  </a:cubicBezTo>
                  <a:cubicBezTo>
                    <a:pt x="1821051" y="288804"/>
                    <a:pt x="1833243" y="295154"/>
                    <a:pt x="1841117" y="287788"/>
                  </a:cubicBezTo>
                  <a:cubicBezTo>
                    <a:pt x="1845249" y="282309"/>
                    <a:pt x="1846566" y="275207"/>
                    <a:pt x="1844673" y="268611"/>
                  </a:cubicBezTo>
                  <a:cubicBezTo>
                    <a:pt x="1839339" y="258832"/>
                    <a:pt x="1838958" y="267341"/>
                    <a:pt x="1832735" y="264420"/>
                  </a:cubicBezTo>
                  <a:cubicBezTo>
                    <a:pt x="1831719" y="264420"/>
                    <a:pt x="1822702" y="257943"/>
                    <a:pt x="1822067" y="257943"/>
                  </a:cubicBezTo>
                  <a:cubicBezTo>
                    <a:pt x="1815209" y="257943"/>
                    <a:pt x="1806700" y="265817"/>
                    <a:pt x="1800223" y="264547"/>
                  </a:cubicBezTo>
                  <a:cubicBezTo>
                    <a:pt x="1789301" y="262261"/>
                    <a:pt x="1789936" y="244227"/>
                    <a:pt x="1773426" y="250196"/>
                  </a:cubicBezTo>
                  <a:cubicBezTo>
                    <a:pt x="1775585" y="249434"/>
                    <a:pt x="1756789" y="235972"/>
                    <a:pt x="1756281" y="235336"/>
                  </a:cubicBezTo>
                  <a:cubicBezTo>
                    <a:pt x="1748788" y="225303"/>
                    <a:pt x="1752217" y="222636"/>
                    <a:pt x="1752979" y="212222"/>
                  </a:cubicBezTo>
                  <a:cubicBezTo>
                    <a:pt x="1752979" y="204348"/>
                    <a:pt x="1757043" y="205110"/>
                    <a:pt x="1754376" y="195458"/>
                  </a:cubicBezTo>
                  <a:cubicBezTo>
                    <a:pt x="1749386" y="185503"/>
                    <a:pt x="1743062" y="176274"/>
                    <a:pt x="1735580" y="168026"/>
                  </a:cubicBezTo>
                  <a:cubicBezTo>
                    <a:pt x="1732278" y="163073"/>
                    <a:pt x="1714498" y="129926"/>
                    <a:pt x="1706243" y="133990"/>
                  </a:cubicBezTo>
                  <a:cubicBezTo>
                    <a:pt x="1697988" y="138054"/>
                    <a:pt x="1704338" y="197490"/>
                    <a:pt x="1700782" y="208412"/>
                  </a:cubicBezTo>
                  <a:cubicBezTo>
                    <a:pt x="1690991" y="189715"/>
                    <a:pt x="1679332" y="172057"/>
                    <a:pt x="1665984" y="155707"/>
                  </a:cubicBezTo>
                  <a:cubicBezTo>
                    <a:pt x="1663158" y="174617"/>
                    <a:pt x="1666734" y="193928"/>
                    <a:pt x="1676144" y="210571"/>
                  </a:cubicBezTo>
                  <a:cubicBezTo>
                    <a:pt x="1670810" y="209428"/>
                    <a:pt x="1650744" y="214127"/>
                    <a:pt x="1640584" y="210571"/>
                  </a:cubicBezTo>
                  <a:cubicBezTo>
                    <a:pt x="1636012" y="238003"/>
                    <a:pt x="1644521" y="284358"/>
                    <a:pt x="1649220" y="310139"/>
                  </a:cubicBezTo>
                  <a:cubicBezTo>
                    <a:pt x="1632696" y="307979"/>
                    <a:pt x="1615903" y="310763"/>
                    <a:pt x="1600960" y="318140"/>
                  </a:cubicBezTo>
                  <a:cubicBezTo>
                    <a:pt x="1655697" y="370083"/>
                    <a:pt x="1571750" y="363733"/>
                    <a:pt x="1539619" y="368940"/>
                  </a:cubicBezTo>
                  <a:cubicBezTo>
                    <a:pt x="1528316" y="416565"/>
                    <a:pt x="1598674" y="401706"/>
                    <a:pt x="1624074" y="418597"/>
                  </a:cubicBezTo>
                  <a:cubicBezTo>
                    <a:pt x="1618740" y="423169"/>
                    <a:pt x="1613660" y="437393"/>
                    <a:pt x="1606294" y="443108"/>
                  </a:cubicBezTo>
                  <a:cubicBezTo>
                    <a:pt x="1612898" y="445140"/>
                    <a:pt x="1621280" y="451617"/>
                    <a:pt x="1625471" y="453014"/>
                  </a:cubicBezTo>
                  <a:cubicBezTo>
                    <a:pt x="1616591" y="454759"/>
                    <a:pt x="1608776" y="459982"/>
                    <a:pt x="1603767" y="467519"/>
                  </a:cubicBezTo>
                  <a:cubicBezTo>
                    <a:pt x="1598758" y="475056"/>
                    <a:pt x="1596970" y="484283"/>
                    <a:pt x="1598801" y="493146"/>
                  </a:cubicBezTo>
                  <a:cubicBezTo>
                    <a:pt x="1589685" y="489582"/>
                    <a:pt x="1581325" y="484325"/>
                    <a:pt x="1574163" y="477652"/>
                  </a:cubicBezTo>
                  <a:cubicBezTo>
                    <a:pt x="1568702" y="478922"/>
                    <a:pt x="1569210" y="486542"/>
                    <a:pt x="1564130" y="486923"/>
                  </a:cubicBezTo>
                  <a:cubicBezTo>
                    <a:pt x="1556256" y="455808"/>
                    <a:pt x="1515235" y="456697"/>
                    <a:pt x="1488692" y="443235"/>
                  </a:cubicBezTo>
                  <a:cubicBezTo>
                    <a:pt x="1490343" y="475620"/>
                    <a:pt x="1541397" y="483367"/>
                    <a:pt x="1498725" y="513339"/>
                  </a:cubicBezTo>
                  <a:cubicBezTo>
                    <a:pt x="1534412" y="542422"/>
                    <a:pt x="1564892" y="599191"/>
                    <a:pt x="1617851" y="589539"/>
                  </a:cubicBezTo>
                  <a:cubicBezTo>
                    <a:pt x="1622407" y="598764"/>
                    <a:pt x="1626270" y="608316"/>
                    <a:pt x="1629408" y="618114"/>
                  </a:cubicBezTo>
                  <a:cubicBezTo>
                    <a:pt x="1624582" y="619003"/>
                    <a:pt x="1620010" y="618114"/>
                    <a:pt x="1615311" y="619638"/>
                  </a:cubicBezTo>
                  <a:cubicBezTo>
                    <a:pt x="1620391" y="630306"/>
                    <a:pt x="1620010" y="647705"/>
                    <a:pt x="1629281" y="658500"/>
                  </a:cubicBezTo>
                  <a:cubicBezTo>
                    <a:pt x="1602992" y="653039"/>
                    <a:pt x="1557526" y="657230"/>
                    <a:pt x="1558288" y="620400"/>
                  </a:cubicBezTo>
                  <a:cubicBezTo>
                    <a:pt x="1536698" y="621035"/>
                    <a:pt x="1526792" y="601096"/>
                    <a:pt x="1514473" y="590047"/>
                  </a:cubicBezTo>
                  <a:cubicBezTo>
                    <a:pt x="1510536" y="617606"/>
                    <a:pt x="1482596" y="611891"/>
                    <a:pt x="1458466" y="610367"/>
                  </a:cubicBezTo>
                  <a:cubicBezTo>
                    <a:pt x="1463927" y="614812"/>
                    <a:pt x="1469388" y="625353"/>
                    <a:pt x="1477770" y="630941"/>
                  </a:cubicBezTo>
                  <a:cubicBezTo>
                    <a:pt x="1465070" y="660024"/>
                    <a:pt x="1490470" y="669041"/>
                    <a:pt x="1518156" y="665866"/>
                  </a:cubicBezTo>
                  <a:cubicBezTo>
                    <a:pt x="1521204" y="686694"/>
                    <a:pt x="1525522" y="705109"/>
                    <a:pt x="1518156" y="725048"/>
                  </a:cubicBezTo>
                  <a:cubicBezTo>
                    <a:pt x="1565273" y="728223"/>
                    <a:pt x="1573528" y="722762"/>
                    <a:pt x="1598674" y="765180"/>
                  </a:cubicBezTo>
                  <a:cubicBezTo>
                    <a:pt x="1563241" y="765180"/>
                    <a:pt x="1528697" y="784738"/>
                    <a:pt x="1493264" y="781309"/>
                  </a:cubicBezTo>
                  <a:cubicBezTo>
                    <a:pt x="1462403" y="778388"/>
                    <a:pt x="1416048" y="730509"/>
                    <a:pt x="1402713" y="771276"/>
                  </a:cubicBezTo>
                  <a:cubicBezTo>
                    <a:pt x="1424684" y="778515"/>
                    <a:pt x="1436114" y="794517"/>
                    <a:pt x="1428113" y="815980"/>
                  </a:cubicBezTo>
                  <a:cubicBezTo>
                    <a:pt x="1435479" y="815980"/>
                    <a:pt x="1444496" y="818139"/>
                    <a:pt x="1451862" y="817504"/>
                  </a:cubicBezTo>
                  <a:cubicBezTo>
                    <a:pt x="1453767" y="853572"/>
                    <a:pt x="1482977" y="843538"/>
                    <a:pt x="1503297" y="820679"/>
                  </a:cubicBezTo>
                  <a:cubicBezTo>
                    <a:pt x="1507107" y="827791"/>
                    <a:pt x="1524506" y="839221"/>
                    <a:pt x="1528062" y="847730"/>
                  </a:cubicBezTo>
                  <a:cubicBezTo>
                    <a:pt x="1546223" y="828807"/>
                    <a:pt x="1571242" y="830204"/>
                    <a:pt x="1593340" y="842904"/>
                  </a:cubicBezTo>
                  <a:cubicBezTo>
                    <a:pt x="1584323" y="893704"/>
                    <a:pt x="1383282" y="852682"/>
                    <a:pt x="1342515" y="842904"/>
                  </a:cubicBezTo>
                  <a:cubicBezTo>
                    <a:pt x="1318639" y="888243"/>
                    <a:pt x="1458466" y="898784"/>
                    <a:pt x="1468753" y="937773"/>
                  </a:cubicBezTo>
                  <a:cubicBezTo>
                    <a:pt x="1472817" y="933455"/>
                    <a:pt x="1489200" y="927740"/>
                    <a:pt x="1493137" y="923676"/>
                  </a:cubicBezTo>
                  <a:cubicBezTo>
                    <a:pt x="1510663" y="947933"/>
                    <a:pt x="1542413" y="933328"/>
                    <a:pt x="1567940" y="937900"/>
                  </a:cubicBezTo>
                  <a:cubicBezTo>
                    <a:pt x="1563495" y="1024641"/>
                    <a:pt x="1336292" y="890275"/>
                    <a:pt x="1311527" y="934725"/>
                  </a:cubicBezTo>
                  <a:cubicBezTo>
                    <a:pt x="1317369" y="936630"/>
                    <a:pt x="1331466" y="951616"/>
                    <a:pt x="1336927" y="953521"/>
                  </a:cubicBezTo>
                  <a:cubicBezTo>
                    <a:pt x="1332990" y="958601"/>
                    <a:pt x="1329434" y="964824"/>
                    <a:pt x="1325624" y="969142"/>
                  </a:cubicBezTo>
                  <a:cubicBezTo>
                    <a:pt x="1333364" y="972548"/>
                    <a:pt x="1341683" y="974445"/>
                    <a:pt x="1350135" y="974730"/>
                  </a:cubicBezTo>
                  <a:cubicBezTo>
                    <a:pt x="1367153" y="1006607"/>
                    <a:pt x="1405761" y="964697"/>
                    <a:pt x="1412365" y="1013592"/>
                  </a:cubicBezTo>
                  <a:cubicBezTo>
                    <a:pt x="1431415" y="1006353"/>
                    <a:pt x="1523744" y="1000892"/>
                    <a:pt x="1531999" y="1025403"/>
                  </a:cubicBezTo>
                  <a:cubicBezTo>
                    <a:pt x="1546350" y="1066805"/>
                    <a:pt x="1444877" y="1050803"/>
                    <a:pt x="1426081" y="1041405"/>
                  </a:cubicBezTo>
                  <a:cubicBezTo>
                    <a:pt x="1432431" y="1047120"/>
                    <a:pt x="1436495" y="1058804"/>
                    <a:pt x="1442718" y="1065154"/>
                  </a:cubicBezTo>
                  <a:cubicBezTo>
                    <a:pt x="1438400" y="1067821"/>
                    <a:pt x="1431034" y="1076584"/>
                    <a:pt x="1427351" y="1078870"/>
                  </a:cubicBezTo>
                  <a:cubicBezTo>
                    <a:pt x="1459863" y="1114557"/>
                    <a:pt x="1397887" y="1107318"/>
                    <a:pt x="1376551" y="1101349"/>
                  </a:cubicBezTo>
                  <a:cubicBezTo>
                    <a:pt x="1342388" y="1091951"/>
                    <a:pt x="1313051" y="1065789"/>
                    <a:pt x="1280412" y="1060328"/>
                  </a:cubicBezTo>
                  <a:cubicBezTo>
                    <a:pt x="1274266" y="1069159"/>
                    <a:pt x="1270985" y="1079667"/>
                    <a:pt x="1271014" y="1090427"/>
                  </a:cubicBezTo>
                  <a:cubicBezTo>
                    <a:pt x="1309114" y="1090427"/>
                    <a:pt x="1300986" y="1125986"/>
                    <a:pt x="1301494" y="1154942"/>
                  </a:cubicBezTo>
                  <a:cubicBezTo>
                    <a:pt x="1312670" y="1152148"/>
                    <a:pt x="1329561" y="1159260"/>
                    <a:pt x="1340610" y="1156466"/>
                  </a:cubicBezTo>
                  <a:cubicBezTo>
                    <a:pt x="1337943" y="1167896"/>
                    <a:pt x="1344801" y="1184279"/>
                    <a:pt x="1342007" y="1195455"/>
                  </a:cubicBezTo>
                  <a:cubicBezTo>
                    <a:pt x="1349530" y="1199425"/>
                    <a:pt x="1357341" y="1202821"/>
                    <a:pt x="1365375" y="1205615"/>
                  </a:cubicBezTo>
                  <a:cubicBezTo>
                    <a:pt x="1370963" y="1183644"/>
                    <a:pt x="1385949" y="1173992"/>
                    <a:pt x="1407158" y="1186946"/>
                  </a:cubicBezTo>
                  <a:cubicBezTo>
                    <a:pt x="1410333" y="1181993"/>
                    <a:pt x="1414905" y="1177294"/>
                    <a:pt x="1418207" y="1171071"/>
                  </a:cubicBezTo>
                  <a:cubicBezTo>
                    <a:pt x="1439162" y="1182247"/>
                    <a:pt x="1440686" y="1180723"/>
                    <a:pt x="1461641" y="1171071"/>
                  </a:cubicBezTo>
                  <a:cubicBezTo>
                    <a:pt x="1462276" y="1173992"/>
                    <a:pt x="1462784" y="1176913"/>
                    <a:pt x="1463419" y="1179834"/>
                  </a:cubicBezTo>
                  <a:cubicBezTo>
                    <a:pt x="1578989" y="1184660"/>
                    <a:pt x="1498090" y="1250192"/>
                    <a:pt x="1432304" y="1256034"/>
                  </a:cubicBezTo>
                  <a:cubicBezTo>
                    <a:pt x="1351151" y="1263781"/>
                    <a:pt x="1297684" y="1205996"/>
                    <a:pt x="1225675" y="1201043"/>
                  </a:cubicBezTo>
                  <a:cubicBezTo>
                    <a:pt x="1233168" y="1230127"/>
                    <a:pt x="1260854" y="1234572"/>
                    <a:pt x="1266442" y="1260225"/>
                  </a:cubicBezTo>
                  <a:cubicBezTo>
                    <a:pt x="1270379" y="1264543"/>
                    <a:pt x="1272792" y="1259336"/>
                    <a:pt x="1276348" y="1265813"/>
                  </a:cubicBezTo>
                  <a:cubicBezTo>
                    <a:pt x="1263267" y="1283133"/>
                    <a:pt x="1242537" y="1292953"/>
                    <a:pt x="1220849" y="1292103"/>
                  </a:cubicBezTo>
                  <a:cubicBezTo>
                    <a:pt x="1219261" y="1300025"/>
                    <a:pt x="1219261" y="1308183"/>
                    <a:pt x="1220849" y="1316106"/>
                  </a:cubicBezTo>
                  <a:cubicBezTo>
                    <a:pt x="1247138" y="1309121"/>
                    <a:pt x="1276475" y="1306454"/>
                    <a:pt x="1300478" y="1302136"/>
                  </a:cubicBezTo>
                  <a:cubicBezTo>
                    <a:pt x="1300478" y="1307978"/>
                    <a:pt x="1302383" y="1314836"/>
                    <a:pt x="1302129" y="1320932"/>
                  </a:cubicBezTo>
                  <a:cubicBezTo>
                    <a:pt x="1318893" y="1312973"/>
                    <a:pt x="1338916" y="1317300"/>
                    <a:pt x="1350897" y="1331473"/>
                  </a:cubicBezTo>
                  <a:cubicBezTo>
                    <a:pt x="1353183" y="1320551"/>
                    <a:pt x="1363597" y="1312042"/>
                    <a:pt x="1366772" y="1303152"/>
                  </a:cubicBezTo>
                  <a:cubicBezTo>
                    <a:pt x="1372360" y="1312677"/>
                    <a:pt x="1384552" y="1318265"/>
                    <a:pt x="1389251" y="1329822"/>
                  </a:cubicBezTo>
                  <a:cubicBezTo>
                    <a:pt x="1404650" y="1321229"/>
                    <a:pt x="1423207" y="1320428"/>
                    <a:pt x="1439289" y="1327662"/>
                  </a:cubicBezTo>
                  <a:cubicBezTo>
                    <a:pt x="1439289" y="1332107"/>
                    <a:pt x="1439289" y="1336806"/>
                    <a:pt x="1439289" y="1341759"/>
                  </a:cubicBezTo>
                  <a:cubicBezTo>
                    <a:pt x="1411222" y="1382653"/>
                    <a:pt x="1361692" y="1425198"/>
                    <a:pt x="1316226" y="1423928"/>
                  </a:cubicBezTo>
                  <a:cubicBezTo>
                    <a:pt x="1295648" y="1421605"/>
                    <a:pt x="1275300" y="1417569"/>
                    <a:pt x="1255393" y="1411863"/>
                  </a:cubicBezTo>
                  <a:cubicBezTo>
                    <a:pt x="1255460" y="1411657"/>
                    <a:pt x="1255460" y="1411434"/>
                    <a:pt x="1255393" y="1411228"/>
                  </a:cubicBezTo>
                  <a:cubicBezTo>
                    <a:pt x="1239391" y="1406783"/>
                    <a:pt x="1239772" y="1391035"/>
                    <a:pt x="1225675" y="1393448"/>
                  </a:cubicBezTo>
                  <a:cubicBezTo>
                    <a:pt x="1219768" y="1395326"/>
                    <a:pt x="1214494" y="1398798"/>
                    <a:pt x="1210435" y="1403481"/>
                  </a:cubicBezTo>
                  <a:cubicBezTo>
                    <a:pt x="1193140" y="1399690"/>
                    <a:pt x="1175055" y="1402403"/>
                    <a:pt x="1159635" y="1411102"/>
                  </a:cubicBezTo>
                  <a:cubicBezTo>
                    <a:pt x="1166493" y="1415419"/>
                    <a:pt x="1175637" y="1422023"/>
                    <a:pt x="1186051" y="1429517"/>
                  </a:cubicBezTo>
                  <a:cubicBezTo>
                    <a:pt x="1160651" y="1453138"/>
                    <a:pt x="1138045" y="1475872"/>
                    <a:pt x="1102993" y="1482349"/>
                  </a:cubicBezTo>
                  <a:cubicBezTo>
                    <a:pt x="1084832" y="1485778"/>
                    <a:pt x="1062607" y="1479682"/>
                    <a:pt x="1045589" y="1486159"/>
                  </a:cubicBezTo>
                  <a:cubicBezTo>
                    <a:pt x="1031873" y="1491366"/>
                    <a:pt x="1023745" y="1505971"/>
                    <a:pt x="1010537" y="1511559"/>
                  </a:cubicBezTo>
                  <a:cubicBezTo>
                    <a:pt x="987677" y="1520830"/>
                    <a:pt x="961515" y="1506224"/>
                    <a:pt x="938909" y="1502034"/>
                  </a:cubicBezTo>
                  <a:cubicBezTo>
                    <a:pt x="949704" y="1485778"/>
                    <a:pt x="970151" y="1496065"/>
                    <a:pt x="978660" y="1479555"/>
                  </a:cubicBezTo>
                  <a:cubicBezTo>
                    <a:pt x="988312" y="1513845"/>
                    <a:pt x="1046097" y="1473205"/>
                    <a:pt x="1017649" y="1465077"/>
                  </a:cubicBezTo>
                  <a:cubicBezTo>
                    <a:pt x="1023618" y="1456313"/>
                    <a:pt x="1033397" y="1462410"/>
                    <a:pt x="1042160" y="1463680"/>
                  </a:cubicBezTo>
                  <a:cubicBezTo>
                    <a:pt x="1059813" y="1466474"/>
                    <a:pt x="1060702" y="1460505"/>
                    <a:pt x="1078863" y="1455044"/>
                  </a:cubicBezTo>
                  <a:cubicBezTo>
                    <a:pt x="1077847" y="1477777"/>
                    <a:pt x="1104263" y="1458092"/>
                    <a:pt x="1084070" y="1442344"/>
                  </a:cubicBezTo>
                  <a:cubicBezTo>
                    <a:pt x="1094992" y="1429644"/>
                    <a:pt x="1112010" y="1432184"/>
                    <a:pt x="1126234" y="1435105"/>
                  </a:cubicBezTo>
                  <a:cubicBezTo>
                    <a:pt x="1135293" y="1438439"/>
                    <a:pt x="1144648" y="1440905"/>
                    <a:pt x="1154174" y="1442471"/>
                  </a:cubicBezTo>
                  <a:cubicBezTo>
                    <a:pt x="1159511" y="1441865"/>
                    <a:pt x="1164127" y="1438472"/>
                    <a:pt x="1166296" y="1433557"/>
                  </a:cubicBezTo>
                  <a:cubicBezTo>
                    <a:pt x="1168466" y="1428643"/>
                    <a:pt x="1167864" y="1422947"/>
                    <a:pt x="1164715" y="1418594"/>
                  </a:cubicBezTo>
                  <a:cubicBezTo>
                    <a:pt x="1159508" y="1411610"/>
                    <a:pt x="1155571" y="1418594"/>
                    <a:pt x="1152015" y="1416181"/>
                  </a:cubicBezTo>
                  <a:cubicBezTo>
                    <a:pt x="1144697" y="1410525"/>
                    <a:pt x="1139686" y="1402400"/>
                    <a:pt x="1137918" y="1393322"/>
                  </a:cubicBezTo>
                  <a:cubicBezTo>
                    <a:pt x="1144268" y="1393322"/>
                    <a:pt x="1156714" y="1396369"/>
                    <a:pt x="1161794" y="1393322"/>
                  </a:cubicBezTo>
                  <a:cubicBezTo>
                    <a:pt x="1170303" y="1388242"/>
                    <a:pt x="1163826" y="1385702"/>
                    <a:pt x="1168017" y="1379352"/>
                  </a:cubicBezTo>
                  <a:cubicBezTo>
                    <a:pt x="1176399" y="1366652"/>
                    <a:pt x="1184781" y="1360936"/>
                    <a:pt x="1183638" y="1344554"/>
                  </a:cubicBezTo>
                  <a:cubicBezTo>
                    <a:pt x="1188591" y="1343284"/>
                    <a:pt x="1199005" y="1340236"/>
                    <a:pt x="1201291" y="1335410"/>
                  </a:cubicBezTo>
                  <a:cubicBezTo>
                    <a:pt x="1203577" y="1330584"/>
                    <a:pt x="1197608" y="1329694"/>
                    <a:pt x="1198751" y="1322710"/>
                  </a:cubicBezTo>
                  <a:cubicBezTo>
                    <a:pt x="1200402" y="1313438"/>
                    <a:pt x="1198751" y="1307597"/>
                    <a:pt x="1204466" y="1298199"/>
                  </a:cubicBezTo>
                  <a:cubicBezTo>
                    <a:pt x="1209435" y="1292033"/>
                    <a:pt x="1212951" y="1284827"/>
                    <a:pt x="1214753" y="1277117"/>
                  </a:cubicBezTo>
                  <a:cubicBezTo>
                    <a:pt x="1212702" y="1265658"/>
                    <a:pt x="1203733" y="1256688"/>
                    <a:pt x="1192274" y="1254638"/>
                  </a:cubicBezTo>
                  <a:cubicBezTo>
                    <a:pt x="1180971" y="1254638"/>
                    <a:pt x="1168525" y="1273561"/>
                    <a:pt x="1161667" y="1280927"/>
                  </a:cubicBezTo>
                  <a:cubicBezTo>
                    <a:pt x="1148967" y="1295151"/>
                    <a:pt x="1134743" y="1307724"/>
                    <a:pt x="1120646" y="1321059"/>
                  </a:cubicBezTo>
                  <a:cubicBezTo>
                    <a:pt x="1100525" y="1340643"/>
                    <a:pt x="1078092" y="1357702"/>
                    <a:pt x="1053844" y="1371859"/>
                  </a:cubicBezTo>
                  <a:cubicBezTo>
                    <a:pt x="1030706" y="1383102"/>
                    <a:pt x="1005774" y="1390195"/>
                    <a:pt x="980184" y="1392814"/>
                  </a:cubicBezTo>
                  <a:cubicBezTo>
                    <a:pt x="944751" y="1397767"/>
                    <a:pt x="933448" y="1379479"/>
                    <a:pt x="903984" y="1366144"/>
                  </a:cubicBezTo>
                  <a:cubicBezTo>
                    <a:pt x="874519" y="1352809"/>
                    <a:pt x="849120" y="1367668"/>
                    <a:pt x="822577" y="1382781"/>
                  </a:cubicBezTo>
                  <a:cubicBezTo>
                    <a:pt x="811147" y="1389258"/>
                    <a:pt x="783334" y="1409959"/>
                    <a:pt x="771777" y="1402212"/>
                  </a:cubicBezTo>
                  <a:cubicBezTo>
                    <a:pt x="769237" y="1400434"/>
                    <a:pt x="765935" y="1387226"/>
                    <a:pt x="764411" y="1384305"/>
                  </a:cubicBezTo>
                  <a:cubicBezTo>
                    <a:pt x="772031" y="1380622"/>
                    <a:pt x="783461" y="1368557"/>
                    <a:pt x="785747" y="1382019"/>
                  </a:cubicBezTo>
                  <a:cubicBezTo>
                    <a:pt x="791335" y="1380622"/>
                    <a:pt x="794129" y="1381257"/>
                    <a:pt x="798447" y="1375542"/>
                  </a:cubicBezTo>
                  <a:cubicBezTo>
                    <a:pt x="811147" y="1380368"/>
                    <a:pt x="814068" y="1365255"/>
                    <a:pt x="807210" y="1357635"/>
                  </a:cubicBezTo>
                  <a:cubicBezTo>
                    <a:pt x="823720" y="1337950"/>
                    <a:pt x="842007" y="1349125"/>
                    <a:pt x="863598" y="1347729"/>
                  </a:cubicBezTo>
                  <a:cubicBezTo>
                    <a:pt x="865630" y="1347729"/>
                    <a:pt x="874520" y="1347729"/>
                    <a:pt x="876298" y="1347729"/>
                  </a:cubicBezTo>
                  <a:cubicBezTo>
                    <a:pt x="878076" y="1347729"/>
                    <a:pt x="882902" y="1342394"/>
                    <a:pt x="886712" y="1342141"/>
                  </a:cubicBezTo>
                  <a:cubicBezTo>
                    <a:pt x="888109" y="1342141"/>
                    <a:pt x="894332" y="1348999"/>
                    <a:pt x="898523" y="1349125"/>
                  </a:cubicBezTo>
                  <a:cubicBezTo>
                    <a:pt x="907032" y="1349125"/>
                    <a:pt x="914144" y="1340362"/>
                    <a:pt x="922272" y="1338330"/>
                  </a:cubicBezTo>
                  <a:cubicBezTo>
                    <a:pt x="926209" y="1348998"/>
                    <a:pt x="920748" y="1356872"/>
                    <a:pt x="930400" y="1363096"/>
                  </a:cubicBezTo>
                  <a:lnTo>
                    <a:pt x="949831" y="1366905"/>
                  </a:lnTo>
                  <a:cubicBezTo>
                    <a:pt x="960626" y="1368937"/>
                    <a:pt x="995932" y="1375415"/>
                    <a:pt x="992376" y="1354205"/>
                  </a:cubicBezTo>
                  <a:cubicBezTo>
                    <a:pt x="1003933" y="1355348"/>
                    <a:pt x="1021459" y="1350268"/>
                    <a:pt x="1008251" y="1338584"/>
                  </a:cubicBezTo>
                  <a:cubicBezTo>
                    <a:pt x="1018030" y="1339473"/>
                    <a:pt x="1027428" y="1342140"/>
                    <a:pt x="1034921" y="1333250"/>
                  </a:cubicBezTo>
                  <a:cubicBezTo>
                    <a:pt x="1041524" y="1338584"/>
                    <a:pt x="1051431" y="1331726"/>
                    <a:pt x="1057018" y="1325630"/>
                  </a:cubicBezTo>
                  <a:cubicBezTo>
                    <a:pt x="1062607" y="1319534"/>
                    <a:pt x="1060193" y="1312930"/>
                    <a:pt x="1066290" y="1308993"/>
                  </a:cubicBezTo>
                  <a:cubicBezTo>
                    <a:pt x="1069592" y="1306834"/>
                    <a:pt x="1074672" y="1310390"/>
                    <a:pt x="1077720" y="1308993"/>
                  </a:cubicBezTo>
                  <a:cubicBezTo>
                    <a:pt x="1083054" y="1305691"/>
                    <a:pt x="1086356" y="1306072"/>
                    <a:pt x="1091690" y="1300484"/>
                  </a:cubicBezTo>
                  <a:cubicBezTo>
                    <a:pt x="1097024" y="1294896"/>
                    <a:pt x="1087880" y="1292864"/>
                    <a:pt x="1090166" y="1289562"/>
                  </a:cubicBezTo>
                  <a:cubicBezTo>
                    <a:pt x="1096135" y="1281180"/>
                    <a:pt x="1115566" y="1278767"/>
                    <a:pt x="1106802" y="1267337"/>
                  </a:cubicBezTo>
                  <a:cubicBezTo>
                    <a:pt x="1094102" y="1250446"/>
                    <a:pt x="1073910" y="1276100"/>
                    <a:pt x="1062225" y="1280926"/>
                  </a:cubicBezTo>
                  <a:cubicBezTo>
                    <a:pt x="1047186" y="1286699"/>
                    <a:pt x="1031217" y="1289669"/>
                    <a:pt x="1015108" y="1289689"/>
                  </a:cubicBezTo>
                  <a:cubicBezTo>
                    <a:pt x="1000485" y="1289931"/>
                    <a:pt x="986076" y="1286153"/>
                    <a:pt x="973452" y="1278767"/>
                  </a:cubicBezTo>
                  <a:cubicBezTo>
                    <a:pt x="948892" y="1267018"/>
                    <a:pt x="921934" y="1261148"/>
                    <a:pt x="894713" y="1261622"/>
                  </a:cubicBezTo>
                  <a:cubicBezTo>
                    <a:pt x="879104" y="1262438"/>
                    <a:pt x="863572" y="1264348"/>
                    <a:pt x="848230" y="1267337"/>
                  </a:cubicBezTo>
                  <a:cubicBezTo>
                    <a:pt x="834895" y="1269623"/>
                    <a:pt x="820417" y="1281307"/>
                    <a:pt x="808479" y="1282323"/>
                  </a:cubicBezTo>
                  <a:cubicBezTo>
                    <a:pt x="802053" y="1283525"/>
                    <a:pt x="795471" y="1281229"/>
                    <a:pt x="791186" y="1276291"/>
                  </a:cubicBezTo>
                  <a:cubicBezTo>
                    <a:pt x="786902" y="1271353"/>
                    <a:pt x="785556" y="1264513"/>
                    <a:pt x="787651" y="1258320"/>
                  </a:cubicBezTo>
                  <a:cubicBezTo>
                    <a:pt x="802002" y="1259844"/>
                    <a:pt x="822830" y="1236857"/>
                    <a:pt x="822576" y="1263273"/>
                  </a:cubicBezTo>
                  <a:cubicBezTo>
                    <a:pt x="835276" y="1264416"/>
                    <a:pt x="839213" y="1251335"/>
                    <a:pt x="850389" y="1248033"/>
                  </a:cubicBezTo>
                  <a:cubicBezTo>
                    <a:pt x="850285" y="1249360"/>
                    <a:pt x="850858" y="1250650"/>
                    <a:pt x="851913" y="1251462"/>
                  </a:cubicBezTo>
                  <a:cubicBezTo>
                    <a:pt x="862074" y="1248033"/>
                    <a:pt x="864613" y="1234571"/>
                    <a:pt x="852930" y="1231777"/>
                  </a:cubicBezTo>
                  <a:cubicBezTo>
                    <a:pt x="867916" y="1233428"/>
                    <a:pt x="902841" y="1227459"/>
                    <a:pt x="911604" y="1244477"/>
                  </a:cubicBezTo>
                  <a:cubicBezTo>
                    <a:pt x="920748" y="1238381"/>
                    <a:pt x="931543" y="1220855"/>
                    <a:pt x="943989" y="1223522"/>
                  </a:cubicBezTo>
                  <a:cubicBezTo>
                    <a:pt x="951355" y="1225173"/>
                    <a:pt x="953133" y="1237365"/>
                    <a:pt x="957578" y="1239016"/>
                  </a:cubicBezTo>
                  <a:cubicBezTo>
                    <a:pt x="969008" y="1243080"/>
                    <a:pt x="977898" y="1229364"/>
                    <a:pt x="989328" y="1231396"/>
                  </a:cubicBezTo>
                  <a:cubicBezTo>
                    <a:pt x="995043" y="1232412"/>
                    <a:pt x="992122" y="1239778"/>
                    <a:pt x="995297" y="1240667"/>
                  </a:cubicBezTo>
                  <a:cubicBezTo>
                    <a:pt x="998977" y="1240874"/>
                    <a:pt x="1002666" y="1240874"/>
                    <a:pt x="1006346" y="1240667"/>
                  </a:cubicBezTo>
                  <a:cubicBezTo>
                    <a:pt x="1016760" y="1246002"/>
                    <a:pt x="1029206" y="1255907"/>
                    <a:pt x="1040509" y="1251208"/>
                  </a:cubicBezTo>
                  <a:cubicBezTo>
                    <a:pt x="1053001" y="1241926"/>
                    <a:pt x="1064417" y="1231276"/>
                    <a:pt x="1074545" y="1219458"/>
                  </a:cubicBezTo>
                  <a:cubicBezTo>
                    <a:pt x="1075815" y="1222506"/>
                    <a:pt x="1079117" y="1224157"/>
                    <a:pt x="1080133" y="1228348"/>
                  </a:cubicBezTo>
                  <a:cubicBezTo>
                    <a:pt x="1093468" y="1229110"/>
                    <a:pt x="1097151" y="1210822"/>
                    <a:pt x="1109851" y="1214632"/>
                  </a:cubicBezTo>
                  <a:cubicBezTo>
                    <a:pt x="1112948" y="1206620"/>
                    <a:pt x="1111649" y="1197573"/>
                    <a:pt x="1106422" y="1190756"/>
                  </a:cubicBezTo>
                  <a:cubicBezTo>
                    <a:pt x="1120900" y="1185296"/>
                    <a:pt x="1129282" y="1176152"/>
                    <a:pt x="1120265" y="1162562"/>
                  </a:cubicBezTo>
                  <a:cubicBezTo>
                    <a:pt x="1139061" y="1148338"/>
                    <a:pt x="1145030" y="1145163"/>
                    <a:pt x="1123948" y="1134241"/>
                  </a:cubicBezTo>
                  <a:cubicBezTo>
                    <a:pt x="1140204" y="1122430"/>
                    <a:pt x="1122170" y="1108841"/>
                    <a:pt x="1110105" y="1106174"/>
                  </a:cubicBezTo>
                  <a:cubicBezTo>
                    <a:pt x="1098040" y="1144274"/>
                    <a:pt x="1029841" y="1179072"/>
                    <a:pt x="994027" y="1187962"/>
                  </a:cubicBezTo>
                  <a:cubicBezTo>
                    <a:pt x="976451" y="1191746"/>
                    <a:pt x="958624" y="1194250"/>
                    <a:pt x="940687" y="1195455"/>
                  </a:cubicBezTo>
                  <a:cubicBezTo>
                    <a:pt x="921637" y="1196852"/>
                    <a:pt x="911223" y="1188471"/>
                    <a:pt x="894586" y="1185168"/>
                  </a:cubicBezTo>
                  <a:cubicBezTo>
                    <a:pt x="877949" y="1181865"/>
                    <a:pt x="859026" y="1189613"/>
                    <a:pt x="842135" y="1187709"/>
                  </a:cubicBezTo>
                  <a:cubicBezTo>
                    <a:pt x="846845" y="1178669"/>
                    <a:pt x="853075" y="1170507"/>
                    <a:pt x="860552" y="1163579"/>
                  </a:cubicBezTo>
                  <a:cubicBezTo>
                    <a:pt x="874141" y="1155451"/>
                    <a:pt x="873252" y="1164341"/>
                    <a:pt x="883158" y="1165738"/>
                  </a:cubicBezTo>
                  <a:cubicBezTo>
                    <a:pt x="892432" y="1167611"/>
                    <a:pt x="901901" y="1168336"/>
                    <a:pt x="911352" y="1167897"/>
                  </a:cubicBezTo>
                  <a:cubicBezTo>
                    <a:pt x="921353" y="1166770"/>
                    <a:pt x="931450" y="1166770"/>
                    <a:pt x="941451" y="1167897"/>
                  </a:cubicBezTo>
                  <a:cubicBezTo>
                    <a:pt x="944118" y="1167897"/>
                    <a:pt x="945007" y="1175898"/>
                    <a:pt x="948436" y="1176279"/>
                  </a:cubicBezTo>
                  <a:cubicBezTo>
                    <a:pt x="958469" y="1177422"/>
                    <a:pt x="963930" y="1161801"/>
                    <a:pt x="966089" y="1154054"/>
                  </a:cubicBezTo>
                  <a:cubicBezTo>
                    <a:pt x="978789" y="1157229"/>
                    <a:pt x="987425" y="1148720"/>
                    <a:pt x="981456" y="1136655"/>
                  </a:cubicBezTo>
                  <a:cubicBezTo>
                    <a:pt x="989076" y="1135640"/>
                    <a:pt x="996696" y="1133480"/>
                    <a:pt x="1004316" y="1131829"/>
                  </a:cubicBezTo>
                  <a:cubicBezTo>
                    <a:pt x="1009777" y="1156467"/>
                    <a:pt x="1030859" y="1124336"/>
                    <a:pt x="1035685" y="1119129"/>
                  </a:cubicBezTo>
                  <a:cubicBezTo>
                    <a:pt x="1036955" y="1120272"/>
                    <a:pt x="1039495" y="1121670"/>
                    <a:pt x="1040765" y="1122939"/>
                  </a:cubicBezTo>
                  <a:cubicBezTo>
                    <a:pt x="1043305" y="1119764"/>
                    <a:pt x="1046861" y="1110874"/>
                    <a:pt x="1050163" y="1108715"/>
                  </a:cubicBezTo>
                  <a:cubicBezTo>
                    <a:pt x="1053465" y="1106556"/>
                    <a:pt x="1059307" y="1107953"/>
                    <a:pt x="1061593" y="1105540"/>
                  </a:cubicBezTo>
                  <a:cubicBezTo>
                    <a:pt x="1068324" y="1098682"/>
                    <a:pt x="1076071" y="1099190"/>
                    <a:pt x="1065911" y="1086363"/>
                  </a:cubicBezTo>
                  <a:cubicBezTo>
                    <a:pt x="1074928" y="1085093"/>
                    <a:pt x="1076452" y="1074425"/>
                    <a:pt x="1080897" y="1068329"/>
                  </a:cubicBezTo>
                  <a:cubicBezTo>
                    <a:pt x="1090803" y="1054867"/>
                    <a:pt x="1099312" y="1052835"/>
                    <a:pt x="1086866" y="1031753"/>
                  </a:cubicBezTo>
                  <a:cubicBezTo>
                    <a:pt x="1105027" y="1020196"/>
                    <a:pt x="1086866" y="1008258"/>
                    <a:pt x="1074166" y="1015751"/>
                  </a:cubicBezTo>
                  <a:cubicBezTo>
                    <a:pt x="1073404" y="1015751"/>
                    <a:pt x="1074166" y="1022863"/>
                    <a:pt x="1072769" y="1024514"/>
                  </a:cubicBezTo>
                  <a:cubicBezTo>
                    <a:pt x="1068324" y="1028705"/>
                    <a:pt x="1062228" y="1031245"/>
                    <a:pt x="1057656" y="1034928"/>
                  </a:cubicBezTo>
                  <a:cubicBezTo>
                    <a:pt x="1050163" y="1041151"/>
                    <a:pt x="1043305" y="1047628"/>
                    <a:pt x="1036447" y="1054105"/>
                  </a:cubicBezTo>
                  <a:cubicBezTo>
                    <a:pt x="1029589" y="1060582"/>
                    <a:pt x="933323" y="1123701"/>
                    <a:pt x="939673" y="1078870"/>
                  </a:cubicBezTo>
                  <a:cubicBezTo>
                    <a:pt x="955929" y="1089919"/>
                    <a:pt x="982345" y="1054359"/>
                    <a:pt x="985139" y="1040770"/>
                  </a:cubicBezTo>
                  <a:cubicBezTo>
                    <a:pt x="996061" y="1038992"/>
                    <a:pt x="1035939" y="1024514"/>
                    <a:pt x="1008507" y="1012830"/>
                  </a:cubicBezTo>
                  <a:cubicBezTo>
                    <a:pt x="1015619" y="1009528"/>
                    <a:pt x="1037463" y="1006480"/>
                    <a:pt x="1039241" y="996701"/>
                  </a:cubicBezTo>
                  <a:cubicBezTo>
                    <a:pt x="1041654" y="984001"/>
                    <a:pt x="1026541" y="983239"/>
                    <a:pt x="1019556" y="975619"/>
                  </a:cubicBezTo>
                  <a:cubicBezTo>
                    <a:pt x="1022985" y="972825"/>
                    <a:pt x="1025271" y="966348"/>
                    <a:pt x="1028573" y="963681"/>
                  </a:cubicBezTo>
                  <a:cubicBezTo>
                    <a:pt x="1024763" y="963681"/>
                    <a:pt x="1022477" y="960125"/>
                    <a:pt x="1018413" y="959617"/>
                  </a:cubicBezTo>
                  <a:cubicBezTo>
                    <a:pt x="1017571" y="956120"/>
                    <a:pt x="1017103" y="952545"/>
                    <a:pt x="1017016" y="948949"/>
                  </a:cubicBezTo>
                  <a:cubicBezTo>
                    <a:pt x="1021318" y="944654"/>
                    <a:pt x="1026294" y="941093"/>
                    <a:pt x="1031748" y="938408"/>
                  </a:cubicBezTo>
                  <a:cubicBezTo>
                    <a:pt x="1020064" y="933328"/>
                    <a:pt x="1017397" y="917961"/>
                    <a:pt x="1006348" y="911865"/>
                  </a:cubicBezTo>
                  <a:cubicBezTo>
                    <a:pt x="986536" y="901451"/>
                    <a:pt x="989457" y="919231"/>
                    <a:pt x="976757" y="935233"/>
                  </a:cubicBezTo>
                  <a:cubicBezTo>
                    <a:pt x="969659" y="932266"/>
                    <a:pt x="964288" y="926241"/>
                    <a:pt x="962152" y="918850"/>
                  </a:cubicBezTo>
                  <a:cubicBezTo>
                    <a:pt x="969899" y="910976"/>
                    <a:pt x="977773" y="903229"/>
                    <a:pt x="985901" y="895990"/>
                  </a:cubicBezTo>
                  <a:cubicBezTo>
                    <a:pt x="980948" y="888624"/>
                    <a:pt x="966089" y="891799"/>
                    <a:pt x="963930" y="885576"/>
                  </a:cubicBezTo>
                  <a:cubicBezTo>
                    <a:pt x="959739" y="873765"/>
                    <a:pt x="975233" y="875162"/>
                    <a:pt x="978408" y="869828"/>
                  </a:cubicBezTo>
                  <a:cubicBezTo>
                    <a:pt x="981583" y="864494"/>
                    <a:pt x="979678" y="860684"/>
                    <a:pt x="981583" y="857128"/>
                  </a:cubicBezTo>
                  <a:cubicBezTo>
                    <a:pt x="983488" y="853572"/>
                    <a:pt x="981583" y="849889"/>
                    <a:pt x="983361" y="846460"/>
                  </a:cubicBezTo>
                  <a:cubicBezTo>
                    <a:pt x="985139" y="843032"/>
                    <a:pt x="993394" y="840618"/>
                    <a:pt x="996061" y="835792"/>
                  </a:cubicBezTo>
                  <a:cubicBezTo>
                    <a:pt x="1001571" y="827079"/>
                    <a:pt x="1000017" y="815665"/>
                    <a:pt x="992378" y="808741"/>
                  </a:cubicBezTo>
                  <a:cubicBezTo>
                    <a:pt x="1022350" y="802138"/>
                    <a:pt x="983107" y="761497"/>
                    <a:pt x="986790" y="804932"/>
                  </a:cubicBezTo>
                  <a:cubicBezTo>
                    <a:pt x="967359" y="794898"/>
                    <a:pt x="960247" y="800741"/>
                    <a:pt x="960501" y="822203"/>
                  </a:cubicBezTo>
                  <a:cubicBezTo>
                    <a:pt x="941227" y="812155"/>
                    <a:pt x="917646" y="815922"/>
                    <a:pt x="902462" y="831474"/>
                  </a:cubicBezTo>
                  <a:cubicBezTo>
                    <a:pt x="899414" y="833888"/>
                    <a:pt x="894080" y="833507"/>
                    <a:pt x="891159" y="836173"/>
                  </a:cubicBezTo>
                  <a:cubicBezTo>
                    <a:pt x="888238" y="838840"/>
                    <a:pt x="891159" y="846460"/>
                    <a:pt x="887095" y="850524"/>
                  </a:cubicBezTo>
                  <a:cubicBezTo>
                    <a:pt x="882120" y="854410"/>
                    <a:pt x="876115" y="856750"/>
                    <a:pt x="869823" y="857255"/>
                  </a:cubicBezTo>
                  <a:cubicBezTo>
                    <a:pt x="874014" y="828172"/>
                    <a:pt x="844423" y="864621"/>
                    <a:pt x="841502" y="866146"/>
                  </a:cubicBezTo>
                  <a:cubicBezTo>
                    <a:pt x="830453" y="871099"/>
                    <a:pt x="809244" y="866146"/>
                    <a:pt x="797052" y="868305"/>
                  </a:cubicBezTo>
                  <a:cubicBezTo>
                    <a:pt x="779399" y="871480"/>
                    <a:pt x="782066" y="876179"/>
                    <a:pt x="766826" y="862463"/>
                  </a:cubicBezTo>
                  <a:cubicBezTo>
                    <a:pt x="785876" y="862463"/>
                    <a:pt x="833628" y="849001"/>
                    <a:pt x="841756" y="825760"/>
                  </a:cubicBezTo>
                  <a:cubicBezTo>
                    <a:pt x="844931" y="816616"/>
                    <a:pt x="832104" y="798836"/>
                    <a:pt x="850138" y="801122"/>
                  </a:cubicBezTo>
                  <a:cubicBezTo>
                    <a:pt x="848995" y="790962"/>
                    <a:pt x="838454" y="785120"/>
                    <a:pt x="835914" y="775722"/>
                  </a:cubicBezTo>
                  <a:cubicBezTo>
                    <a:pt x="829437" y="752227"/>
                    <a:pt x="843407" y="761498"/>
                    <a:pt x="855853" y="752354"/>
                  </a:cubicBezTo>
                  <a:cubicBezTo>
                    <a:pt x="843915" y="742194"/>
                    <a:pt x="818642" y="738130"/>
                    <a:pt x="803021" y="736352"/>
                  </a:cubicBezTo>
                  <a:cubicBezTo>
                    <a:pt x="816483" y="731653"/>
                    <a:pt x="824611" y="715651"/>
                    <a:pt x="838454" y="712348"/>
                  </a:cubicBezTo>
                  <a:cubicBezTo>
                    <a:pt x="852297" y="709046"/>
                    <a:pt x="861314" y="720095"/>
                    <a:pt x="869569" y="700538"/>
                  </a:cubicBezTo>
                  <a:cubicBezTo>
                    <a:pt x="889635" y="711459"/>
                    <a:pt x="906272" y="680979"/>
                    <a:pt x="925703" y="682884"/>
                  </a:cubicBezTo>
                  <a:cubicBezTo>
                    <a:pt x="938403" y="657484"/>
                    <a:pt x="874903" y="670184"/>
                    <a:pt x="864362" y="674756"/>
                  </a:cubicBezTo>
                  <a:cubicBezTo>
                    <a:pt x="850265" y="680471"/>
                    <a:pt x="834136" y="685551"/>
                    <a:pt x="823595" y="679074"/>
                  </a:cubicBezTo>
                  <a:cubicBezTo>
                    <a:pt x="808863" y="669930"/>
                    <a:pt x="813816" y="666374"/>
                    <a:pt x="794258" y="669676"/>
                  </a:cubicBezTo>
                  <a:cubicBezTo>
                    <a:pt x="800989" y="662056"/>
                    <a:pt x="860679" y="650753"/>
                    <a:pt x="824484" y="627766"/>
                  </a:cubicBezTo>
                  <a:cubicBezTo>
                    <a:pt x="833374" y="620273"/>
                    <a:pt x="845566" y="626623"/>
                    <a:pt x="853440" y="619257"/>
                  </a:cubicBezTo>
                  <a:cubicBezTo>
                    <a:pt x="857629" y="613804"/>
                    <a:pt x="858951" y="606673"/>
                    <a:pt x="856996" y="600080"/>
                  </a:cubicBezTo>
                  <a:cubicBezTo>
                    <a:pt x="851662" y="590301"/>
                    <a:pt x="851281" y="598810"/>
                    <a:pt x="845058" y="595889"/>
                  </a:cubicBezTo>
                  <a:cubicBezTo>
                    <a:pt x="844042" y="595889"/>
                    <a:pt x="835025" y="589412"/>
                    <a:pt x="834390" y="589412"/>
                  </a:cubicBezTo>
                  <a:cubicBezTo>
                    <a:pt x="827532" y="589412"/>
                    <a:pt x="819023" y="597286"/>
                    <a:pt x="812546" y="596016"/>
                  </a:cubicBezTo>
                  <a:cubicBezTo>
                    <a:pt x="801624" y="593730"/>
                    <a:pt x="802259" y="575823"/>
                    <a:pt x="785749" y="581665"/>
                  </a:cubicBezTo>
                  <a:cubicBezTo>
                    <a:pt x="788035" y="580903"/>
                    <a:pt x="769112" y="567441"/>
                    <a:pt x="768604" y="566806"/>
                  </a:cubicBezTo>
                  <a:cubicBezTo>
                    <a:pt x="761111" y="556773"/>
                    <a:pt x="764540" y="554106"/>
                    <a:pt x="765302" y="543692"/>
                  </a:cubicBezTo>
                  <a:cubicBezTo>
                    <a:pt x="765302" y="535818"/>
                    <a:pt x="769366" y="536580"/>
                    <a:pt x="766699" y="526928"/>
                  </a:cubicBezTo>
                  <a:cubicBezTo>
                    <a:pt x="761755" y="516975"/>
                    <a:pt x="755474" y="507746"/>
                    <a:pt x="748030" y="499496"/>
                  </a:cubicBezTo>
                  <a:cubicBezTo>
                    <a:pt x="744601" y="494542"/>
                    <a:pt x="726821" y="461396"/>
                    <a:pt x="718566" y="465460"/>
                  </a:cubicBezTo>
                  <a:cubicBezTo>
                    <a:pt x="710311" y="469523"/>
                    <a:pt x="716661" y="528960"/>
                    <a:pt x="713105" y="539881"/>
                  </a:cubicBezTo>
                  <a:cubicBezTo>
                    <a:pt x="703328" y="521175"/>
                    <a:pt x="691669" y="503515"/>
                    <a:pt x="678307" y="487177"/>
                  </a:cubicBezTo>
                  <a:cubicBezTo>
                    <a:pt x="675470" y="506086"/>
                    <a:pt x="679047" y="525401"/>
                    <a:pt x="688467" y="542041"/>
                  </a:cubicBezTo>
                  <a:cubicBezTo>
                    <a:pt x="683133" y="540898"/>
                    <a:pt x="663067" y="545597"/>
                    <a:pt x="653034" y="542041"/>
                  </a:cubicBezTo>
                  <a:cubicBezTo>
                    <a:pt x="648335" y="569473"/>
                    <a:pt x="656844" y="615700"/>
                    <a:pt x="661543" y="641481"/>
                  </a:cubicBezTo>
                  <a:cubicBezTo>
                    <a:pt x="645019" y="639321"/>
                    <a:pt x="628225" y="642106"/>
                    <a:pt x="613283" y="649482"/>
                  </a:cubicBezTo>
                  <a:cubicBezTo>
                    <a:pt x="668020" y="701425"/>
                    <a:pt x="584073" y="695203"/>
                    <a:pt x="551942" y="700282"/>
                  </a:cubicBezTo>
                  <a:cubicBezTo>
                    <a:pt x="540639" y="747780"/>
                    <a:pt x="610997" y="732922"/>
                    <a:pt x="636397" y="749940"/>
                  </a:cubicBezTo>
                  <a:cubicBezTo>
                    <a:pt x="631063" y="754385"/>
                    <a:pt x="625983" y="768736"/>
                    <a:pt x="618617" y="774324"/>
                  </a:cubicBezTo>
                  <a:cubicBezTo>
                    <a:pt x="625221" y="776356"/>
                    <a:pt x="633603" y="782833"/>
                    <a:pt x="637794" y="784230"/>
                  </a:cubicBezTo>
                  <a:cubicBezTo>
                    <a:pt x="628937" y="786004"/>
                    <a:pt x="621154" y="791238"/>
                    <a:pt x="616171" y="798772"/>
                  </a:cubicBezTo>
                  <a:cubicBezTo>
                    <a:pt x="611188" y="806306"/>
                    <a:pt x="609417" y="815517"/>
                    <a:pt x="611251" y="824362"/>
                  </a:cubicBezTo>
                  <a:cubicBezTo>
                    <a:pt x="602055" y="820881"/>
                    <a:pt x="593638" y="815615"/>
                    <a:pt x="586486" y="808868"/>
                  </a:cubicBezTo>
                  <a:cubicBezTo>
                    <a:pt x="581152" y="810138"/>
                    <a:pt x="581533" y="817758"/>
                    <a:pt x="576453" y="818266"/>
                  </a:cubicBezTo>
                  <a:cubicBezTo>
                    <a:pt x="568579" y="787024"/>
                    <a:pt x="527558" y="788040"/>
                    <a:pt x="501142" y="774578"/>
                  </a:cubicBezTo>
                  <a:cubicBezTo>
                    <a:pt x="502666" y="806836"/>
                    <a:pt x="553720" y="814582"/>
                    <a:pt x="511048" y="844555"/>
                  </a:cubicBezTo>
                  <a:cubicBezTo>
                    <a:pt x="546735" y="873638"/>
                    <a:pt x="577215" y="930407"/>
                    <a:pt x="630174" y="920755"/>
                  </a:cubicBezTo>
                  <a:cubicBezTo>
                    <a:pt x="634753" y="930013"/>
                    <a:pt x="638616" y="939609"/>
                    <a:pt x="641731" y="949457"/>
                  </a:cubicBezTo>
                  <a:cubicBezTo>
                    <a:pt x="637003" y="949651"/>
                    <a:pt x="632293" y="950159"/>
                    <a:pt x="627634" y="950981"/>
                  </a:cubicBezTo>
                  <a:cubicBezTo>
                    <a:pt x="632714" y="961522"/>
                    <a:pt x="632333" y="978921"/>
                    <a:pt x="641604" y="989716"/>
                  </a:cubicBezTo>
                  <a:cubicBezTo>
                    <a:pt x="615442" y="984255"/>
                    <a:pt x="569849" y="988446"/>
                    <a:pt x="570611" y="951616"/>
                  </a:cubicBezTo>
                  <a:cubicBezTo>
                    <a:pt x="549021" y="951616"/>
                    <a:pt x="539115" y="932185"/>
                    <a:pt x="526796" y="921136"/>
                  </a:cubicBezTo>
                  <a:cubicBezTo>
                    <a:pt x="522986" y="948695"/>
                    <a:pt x="494919" y="942980"/>
                    <a:pt x="470789" y="941456"/>
                  </a:cubicBezTo>
                  <a:cubicBezTo>
                    <a:pt x="476250" y="945901"/>
                    <a:pt x="481711" y="956442"/>
                    <a:pt x="490093" y="962030"/>
                  </a:cubicBezTo>
                  <a:cubicBezTo>
                    <a:pt x="477393" y="991240"/>
                    <a:pt x="502793" y="1000130"/>
                    <a:pt x="530479" y="997082"/>
                  </a:cubicBezTo>
                  <a:cubicBezTo>
                    <a:pt x="533527" y="1017910"/>
                    <a:pt x="537845" y="1036198"/>
                    <a:pt x="530479" y="1056137"/>
                  </a:cubicBezTo>
                  <a:cubicBezTo>
                    <a:pt x="577596" y="1059312"/>
                    <a:pt x="585851" y="1053978"/>
                    <a:pt x="610997" y="1096269"/>
                  </a:cubicBezTo>
                  <a:cubicBezTo>
                    <a:pt x="575564" y="1096269"/>
                    <a:pt x="541020" y="1115827"/>
                    <a:pt x="505587" y="1112398"/>
                  </a:cubicBezTo>
                  <a:cubicBezTo>
                    <a:pt x="474726" y="1109477"/>
                    <a:pt x="428371" y="1061598"/>
                    <a:pt x="415036" y="1102365"/>
                  </a:cubicBezTo>
                  <a:cubicBezTo>
                    <a:pt x="437134" y="1109604"/>
                    <a:pt x="448437" y="1125605"/>
                    <a:pt x="440436" y="1147068"/>
                  </a:cubicBezTo>
                  <a:cubicBezTo>
                    <a:pt x="447802" y="1147068"/>
                    <a:pt x="456819" y="1149228"/>
                    <a:pt x="464185" y="1148592"/>
                  </a:cubicBezTo>
                  <a:cubicBezTo>
                    <a:pt x="466090" y="1184660"/>
                    <a:pt x="495427" y="1174627"/>
                    <a:pt x="515747" y="1151767"/>
                  </a:cubicBezTo>
                  <a:cubicBezTo>
                    <a:pt x="519430" y="1158879"/>
                    <a:pt x="536829" y="1170436"/>
                    <a:pt x="540385" y="1178818"/>
                  </a:cubicBezTo>
                  <a:cubicBezTo>
                    <a:pt x="558546" y="1159896"/>
                    <a:pt x="583565" y="1161292"/>
                    <a:pt x="605663" y="1173992"/>
                  </a:cubicBezTo>
                  <a:cubicBezTo>
                    <a:pt x="596646" y="1224792"/>
                    <a:pt x="395605" y="1183771"/>
                    <a:pt x="354838" y="1173992"/>
                  </a:cubicBezTo>
                  <a:cubicBezTo>
                    <a:pt x="331089" y="1219331"/>
                    <a:pt x="470916" y="1229872"/>
                    <a:pt x="481076" y="1268988"/>
                  </a:cubicBezTo>
                  <a:cubicBezTo>
                    <a:pt x="485140" y="1264543"/>
                    <a:pt x="501523" y="1258829"/>
                    <a:pt x="505460" y="1254765"/>
                  </a:cubicBezTo>
                  <a:cubicBezTo>
                    <a:pt x="523113" y="1279149"/>
                    <a:pt x="554736" y="1264417"/>
                    <a:pt x="580390" y="1268988"/>
                  </a:cubicBezTo>
                  <a:cubicBezTo>
                    <a:pt x="575818" y="1355729"/>
                    <a:pt x="348615" y="1221363"/>
                    <a:pt x="323850" y="1265813"/>
                  </a:cubicBezTo>
                  <a:cubicBezTo>
                    <a:pt x="329692" y="1267718"/>
                    <a:pt x="343789" y="1282704"/>
                    <a:pt x="349885" y="1284610"/>
                  </a:cubicBezTo>
                  <a:cubicBezTo>
                    <a:pt x="345948" y="1289690"/>
                    <a:pt x="342392" y="1295913"/>
                    <a:pt x="338582" y="1300231"/>
                  </a:cubicBezTo>
                  <a:cubicBezTo>
                    <a:pt x="346322" y="1303637"/>
                    <a:pt x="354641" y="1305534"/>
                    <a:pt x="363093" y="1305819"/>
                  </a:cubicBezTo>
                  <a:cubicBezTo>
                    <a:pt x="380238" y="1337696"/>
                    <a:pt x="418846" y="1295786"/>
                    <a:pt x="425323" y="1344681"/>
                  </a:cubicBezTo>
                  <a:cubicBezTo>
                    <a:pt x="444500" y="1337442"/>
                    <a:pt x="536702" y="1331981"/>
                    <a:pt x="544957" y="1356492"/>
                  </a:cubicBezTo>
                  <a:cubicBezTo>
                    <a:pt x="559308" y="1397894"/>
                    <a:pt x="457835" y="1381892"/>
                    <a:pt x="439039" y="1372494"/>
                  </a:cubicBezTo>
                  <a:cubicBezTo>
                    <a:pt x="445389" y="1378209"/>
                    <a:pt x="449453" y="1389893"/>
                    <a:pt x="455676" y="1396243"/>
                  </a:cubicBezTo>
                  <a:cubicBezTo>
                    <a:pt x="451358" y="1398910"/>
                    <a:pt x="444119" y="1407673"/>
                    <a:pt x="440309" y="1409959"/>
                  </a:cubicBezTo>
                  <a:cubicBezTo>
                    <a:pt x="472948" y="1445646"/>
                    <a:pt x="410845" y="1438406"/>
                    <a:pt x="389509" y="1432437"/>
                  </a:cubicBezTo>
                  <a:cubicBezTo>
                    <a:pt x="355346" y="1423040"/>
                    <a:pt x="326009" y="1396878"/>
                    <a:pt x="293370" y="1391543"/>
                  </a:cubicBezTo>
                  <a:cubicBezTo>
                    <a:pt x="287263" y="1400347"/>
                    <a:pt x="283985" y="1410802"/>
                    <a:pt x="283972" y="1421515"/>
                  </a:cubicBezTo>
                  <a:cubicBezTo>
                    <a:pt x="322707" y="1421515"/>
                    <a:pt x="313944" y="1457202"/>
                    <a:pt x="314579" y="1486031"/>
                  </a:cubicBezTo>
                  <a:cubicBezTo>
                    <a:pt x="325628" y="1483237"/>
                    <a:pt x="342519" y="1490349"/>
                    <a:pt x="353568" y="1487555"/>
                  </a:cubicBezTo>
                  <a:cubicBezTo>
                    <a:pt x="350901" y="1498985"/>
                    <a:pt x="357886" y="1515368"/>
                    <a:pt x="355092" y="1526671"/>
                  </a:cubicBezTo>
                  <a:cubicBezTo>
                    <a:pt x="362620" y="1530593"/>
                    <a:pt x="370431" y="1533947"/>
                    <a:pt x="378460" y="1536704"/>
                  </a:cubicBezTo>
                  <a:cubicBezTo>
                    <a:pt x="384048" y="1514860"/>
                    <a:pt x="398907" y="1505208"/>
                    <a:pt x="420116" y="1518035"/>
                  </a:cubicBezTo>
                  <a:cubicBezTo>
                    <a:pt x="424081" y="1512946"/>
                    <a:pt x="427770" y="1507646"/>
                    <a:pt x="431165" y="1502160"/>
                  </a:cubicBezTo>
                  <a:cubicBezTo>
                    <a:pt x="452120" y="1513336"/>
                    <a:pt x="453644" y="1511812"/>
                    <a:pt x="474726" y="1502160"/>
                  </a:cubicBezTo>
                  <a:cubicBezTo>
                    <a:pt x="474726" y="1505208"/>
                    <a:pt x="475742" y="1508129"/>
                    <a:pt x="476377" y="1511050"/>
                  </a:cubicBezTo>
                  <a:cubicBezTo>
                    <a:pt x="591947" y="1515876"/>
                    <a:pt x="511175" y="1581281"/>
                    <a:pt x="445262" y="1587250"/>
                  </a:cubicBezTo>
                  <a:cubicBezTo>
                    <a:pt x="364109" y="1595124"/>
                    <a:pt x="310642" y="1537212"/>
                    <a:pt x="238633" y="1532259"/>
                  </a:cubicBezTo>
                  <a:cubicBezTo>
                    <a:pt x="246126" y="1561469"/>
                    <a:pt x="273812" y="1565787"/>
                    <a:pt x="279400" y="1591441"/>
                  </a:cubicBezTo>
                  <a:cubicBezTo>
                    <a:pt x="283464" y="1595759"/>
                    <a:pt x="285877" y="1590552"/>
                    <a:pt x="289306" y="1597029"/>
                  </a:cubicBezTo>
                  <a:cubicBezTo>
                    <a:pt x="276239" y="1614367"/>
                    <a:pt x="255499" y="1624191"/>
                    <a:pt x="233807" y="1623318"/>
                  </a:cubicBezTo>
                  <a:cubicBezTo>
                    <a:pt x="232281" y="1631247"/>
                    <a:pt x="232281" y="1639393"/>
                    <a:pt x="233807" y="1647322"/>
                  </a:cubicBezTo>
                  <a:cubicBezTo>
                    <a:pt x="260096" y="1640337"/>
                    <a:pt x="289560" y="1637669"/>
                    <a:pt x="313436" y="1633352"/>
                  </a:cubicBezTo>
                  <a:cubicBezTo>
                    <a:pt x="313436" y="1639193"/>
                    <a:pt x="315468" y="1646052"/>
                    <a:pt x="315087" y="1652148"/>
                  </a:cubicBezTo>
                  <a:cubicBezTo>
                    <a:pt x="331846" y="1644142"/>
                    <a:pt x="351898" y="1648476"/>
                    <a:pt x="363855" y="1662688"/>
                  </a:cubicBezTo>
                  <a:cubicBezTo>
                    <a:pt x="366268" y="1651893"/>
                    <a:pt x="376555" y="1643257"/>
                    <a:pt x="379857" y="1634367"/>
                  </a:cubicBezTo>
                  <a:cubicBezTo>
                    <a:pt x="385318" y="1644019"/>
                    <a:pt x="397510" y="1649480"/>
                    <a:pt x="402209" y="1661164"/>
                  </a:cubicBezTo>
                  <a:cubicBezTo>
                    <a:pt x="420034" y="1651135"/>
                    <a:pt x="441919" y="1651671"/>
                    <a:pt x="459232" y="1662561"/>
                  </a:cubicBezTo>
                  <a:cubicBezTo>
                    <a:pt x="432816" y="1706376"/>
                    <a:pt x="378714" y="1756541"/>
                    <a:pt x="329438" y="1755144"/>
                  </a:cubicBezTo>
                  <a:cubicBezTo>
                    <a:pt x="291338" y="1754128"/>
                    <a:pt x="206375" y="1717044"/>
                    <a:pt x="172847" y="1742444"/>
                  </a:cubicBezTo>
                  <a:cubicBezTo>
                    <a:pt x="201168" y="1760478"/>
                    <a:pt x="270637" y="1818644"/>
                    <a:pt x="299847" y="1803912"/>
                  </a:cubicBezTo>
                  <a:cubicBezTo>
                    <a:pt x="311150" y="1831344"/>
                    <a:pt x="335915" y="1820930"/>
                    <a:pt x="360426" y="1825629"/>
                  </a:cubicBezTo>
                  <a:cubicBezTo>
                    <a:pt x="362839" y="1822708"/>
                    <a:pt x="366141" y="1815850"/>
                    <a:pt x="368935" y="1812929"/>
                  </a:cubicBezTo>
                  <a:cubicBezTo>
                    <a:pt x="395478" y="1820930"/>
                    <a:pt x="425704" y="1832106"/>
                    <a:pt x="452247" y="1816739"/>
                  </a:cubicBezTo>
                  <a:cubicBezTo>
                    <a:pt x="460667" y="1821896"/>
                    <a:pt x="466937" y="1829925"/>
                    <a:pt x="469900" y="1839345"/>
                  </a:cubicBezTo>
                  <a:cubicBezTo>
                    <a:pt x="434467" y="1836678"/>
                    <a:pt x="442722" y="1875159"/>
                    <a:pt x="413639" y="1885700"/>
                  </a:cubicBezTo>
                  <a:cubicBezTo>
                    <a:pt x="418661" y="1885856"/>
                    <a:pt x="423593" y="1887068"/>
                    <a:pt x="428117" y="1889256"/>
                  </a:cubicBezTo>
                  <a:cubicBezTo>
                    <a:pt x="421894" y="1891034"/>
                    <a:pt x="418338" y="1895860"/>
                    <a:pt x="406654" y="1895098"/>
                  </a:cubicBezTo>
                  <a:cubicBezTo>
                    <a:pt x="421936" y="1900480"/>
                    <a:pt x="437721" y="1904309"/>
                    <a:pt x="453771" y="1906527"/>
                  </a:cubicBezTo>
                  <a:cubicBezTo>
                    <a:pt x="453771" y="1897002"/>
                    <a:pt x="461137" y="1884430"/>
                    <a:pt x="461137" y="1877444"/>
                  </a:cubicBezTo>
                  <a:cubicBezTo>
                    <a:pt x="466598" y="1884048"/>
                    <a:pt x="473837" y="1886842"/>
                    <a:pt x="480187" y="1893700"/>
                  </a:cubicBezTo>
                  <a:cubicBezTo>
                    <a:pt x="482600" y="1888620"/>
                    <a:pt x="489331" y="1881762"/>
                    <a:pt x="492887" y="1875666"/>
                  </a:cubicBezTo>
                  <a:cubicBezTo>
                    <a:pt x="509651" y="1894335"/>
                    <a:pt x="527685" y="1896367"/>
                    <a:pt x="537591" y="1871983"/>
                  </a:cubicBezTo>
                  <a:cubicBezTo>
                    <a:pt x="568579" y="1927863"/>
                    <a:pt x="453263" y="1916306"/>
                    <a:pt x="431292" y="1924815"/>
                  </a:cubicBezTo>
                  <a:cubicBezTo>
                    <a:pt x="389763" y="1940817"/>
                    <a:pt x="341249" y="1981457"/>
                    <a:pt x="304292" y="2006730"/>
                  </a:cubicBezTo>
                  <a:cubicBezTo>
                    <a:pt x="258064" y="2038480"/>
                    <a:pt x="242316" y="2051561"/>
                    <a:pt x="183134" y="2030860"/>
                  </a:cubicBezTo>
                  <a:cubicBezTo>
                    <a:pt x="138049" y="2014985"/>
                    <a:pt x="108966" y="1998729"/>
                    <a:pt x="57150" y="2002158"/>
                  </a:cubicBezTo>
                  <a:cubicBezTo>
                    <a:pt x="71501" y="2026542"/>
                    <a:pt x="99695" y="2040258"/>
                    <a:pt x="73660" y="2062356"/>
                  </a:cubicBezTo>
                  <a:cubicBezTo>
                    <a:pt x="78891" y="2066949"/>
                    <a:pt x="83694" y="2072008"/>
                    <a:pt x="88011" y="2077469"/>
                  </a:cubicBezTo>
                  <a:cubicBezTo>
                    <a:pt x="73406" y="2086994"/>
                    <a:pt x="55499" y="2093725"/>
                    <a:pt x="43434" y="2108076"/>
                  </a:cubicBezTo>
                  <a:cubicBezTo>
                    <a:pt x="57277" y="2128904"/>
                    <a:pt x="80518" y="2134873"/>
                    <a:pt x="97536" y="2117220"/>
                  </a:cubicBezTo>
                  <a:cubicBezTo>
                    <a:pt x="121412" y="2149478"/>
                    <a:pt x="178435" y="2105409"/>
                    <a:pt x="216916" y="2108584"/>
                  </a:cubicBezTo>
                  <a:cubicBezTo>
                    <a:pt x="210693" y="2117982"/>
                    <a:pt x="212725" y="2129539"/>
                    <a:pt x="209042" y="2137413"/>
                  </a:cubicBezTo>
                  <a:cubicBezTo>
                    <a:pt x="215392" y="2138048"/>
                    <a:pt x="221742" y="2138556"/>
                    <a:pt x="228219" y="2138937"/>
                  </a:cubicBezTo>
                  <a:cubicBezTo>
                    <a:pt x="225552" y="2145795"/>
                    <a:pt x="227330" y="2160654"/>
                    <a:pt x="224282" y="2167766"/>
                  </a:cubicBezTo>
                  <a:cubicBezTo>
                    <a:pt x="247888" y="2162254"/>
                    <a:pt x="272601" y="2163890"/>
                    <a:pt x="295275" y="2172465"/>
                  </a:cubicBezTo>
                  <a:cubicBezTo>
                    <a:pt x="294734" y="2161510"/>
                    <a:pt x="299466" y="2150956"/>
                    <a:pt x="308007" y="2144074"/>
                  </a:cubicBezTo>
                  <a:cubicBezTo>
                    <a:pt x="316547" y="2137191"/>
                    <a:pt x="327865" y="2134810"/>
                    <a:pt x="338455" y="2137667"/>
                  </a:cubicBezTo>
                  <a:cubicBezTo>
                    <a:pt x="337693" y="2131444"/>
                    <a:pt x="341376" y="2121665"/>
                    <a:pt x="340233" y="2114553"/>
                  </a:cubicBezTo>
                  <a:cubicBezTo>
                    <a:pt x="347599" y="2115950"/>
                    <a:pt x="361569" y="2110362"/>
                    <a:pt x="369824" y="2112140"/>
                  </a:cubicBezTo>
                  <a:cubicBezTo>
                    <a:pt x="369062" y="2082422"/>
                    <a:pt x="392557" y="2049529"/>
                    <a:pt x="425323" y="2068198"/>
                  </a:cubicBezTo>
                  <a:cubicBezTo>
                    <a:pt x="405257" y="2092074"/>
                    <a:pt x="419608" y="2118236"/>
                    <a:pt x="404495" y="2138429"/>
                  </a:cubicBezTo>
                  <a:cubicBezTo>
                    <a:pt x="395097" y="2151129"/>
                    <a:pt x="369697" y="2162305"/>
                    <a:pt x="356362" y="2169798"/>
                  </a:cubicBezTo>
                  <a:cubicBezTo>
                    <a:pt x="310007" y="2195198"/>
                    <a:pt x="260731" y="2187324"/>
                    <a:pt x="215011" y="2203453"/>
                  </a:cubicBezTo>
                  <a:cubicBezTo>
                    <a:pt x="237744" y="2222376"/>
                    <a:pt x="303149" y="2239775"/>
                    <a:pt x="279400" y="2269620"/>
                  </a:cubicBezTo>
                  <a:cubicBezTo>
                    <a:pt x="263144" y="2290066"/>
                    <a:pt x="215900" y="2277366"/>
                    <a:pt x="193421" y="2279653"/>
                  </a:cubicBezTo>
                  <a:cubicBezTo>
                    <a:pt x="157861" y="2283082"/>
                    <a:pt x="39878" y="2278383"/>
                    <a:pt x="36830" y="2310260"/>
                  </a:cubicBezTo>
                  <a:cubicBezTo>
                    <a:pt x="45847" y="2309625"/>
                    <a:pt x="60452" y="2317499"/>
                    <a:pt x="71374" y="2315721"/>
                  </a:cubicBezTo>
                  <a:cubicBezTo>
                    <a:pt x="66421" y="2326389"/>
                    <a:pt x="69088" y="2337946"/>
                    <a:pt x="58674" y="2349884"/>
                  </a:cubicBezTo>
                  <a:cubicBezTo>
                    <a:pt x="65786" y="2346328"/>
                    <a:pt x="85725" y="2346836"/>
                    <a:pt x="91821" y="2344423"/>
                  </a:cubicBezTo>
                  <a:lnTo>
                    <a:pt x="93345" y="2358901"/>
                  </a:lnTo>
                  <a:cubicBezTo>
                    <a:pt x="112874" y="2348726"/>
                    <a:pt x="135402" y="2345888"/>
                    <a:pt x="156845" y="2350900"/>
                  </a:cubicBezTo>
                  <a:cubicBezTo>
                    <a:pt x="163830" y="2358774"/>
                    <a:pt x="160782" y="2357123"/>
                    <a:pt x="172466" y="2361314"/>
                  </a:cubicBezTo>
                  <a:cubicBezTo>
                    <a:pt x="170942" y="2368553"/>
                    <a:pt x="171831" y="2377189"/>
                    <a:pt x="169926" y="2385063"/>
                  </a:cubicBezTo>
                  <a:cubicBezTo>
                    <a:pt x="177165" y="2380364"/>
                    <a:pt x="193294" y="2379348"/>
                    <a:pt x="202438" y="2372363"/>
                  </a:cubicBezTo>
                  <a:cubicBezTo>
                    <a:pt x="206248" y="2385698"/>
                    <a:pt x="216027" y="2387349"/>
                    <a:pt x="214376" y="2405256"/>
                  </a:cubicBezTo>
                  <a:cubicBezTo>
                    <a:pt x="229997" y="2400303"/>
                    <a:pt x="246634" y="2387349"/>
                    <a:pt x="263271" y="2380999"/>
                  </a:cubicBezTo>
                  <a:cubicBezTo>
                    <a:pt x="266954" y="2390397"/>
                    <a:pt x="275336" y="2394715"/>
                    <a:pt x="279146" y="2401319"/>
                  </a:cubicBezTo>
                  <a:cubicBezTo>
                    <a:pt x="323596" y="2379348"/>
                    <a:pt x="319405" y="2378078"/>
                    <a:pt x="335407" y="2330961"/>
                  </a:cubicBezTo>
                  <a:cubicBezTo>
                    <a:pt x="340487" y="2325627"/>
                    <a:pt x="350393" y="2316229"/>
                    <a:pt x="355727" y="2310641"/>
                  </a:cubicBezTo>
                  <a:cubicBezTo>
                    <a:pt x="379476" y="2309371"/>
                    <a:pt x="375412" y="2309371"/>
                    <a:pt x="386080" y="2290448"/>
                  </a:cubicBezTo>
                  <a:cubicBezTo>
                    <a:pt x="400558" y="2286638"/>
                    <a:pt x="412115" y="2284225"/>
                    <a:pt x="424180" y="2280161"/>
                  </a:cubicBezTo>
                  <a:cubicBezTo>
                    <a:pt x="424180" y="2288289"/>
                    <a:pt x="429641" y="2296163"/>
                    <a:pt x="430149" y="2303783"/>
                  </a:cubicBezTo>
                  <a:cubicBezTo>
                    <a:pt x="441198" y="2267079"/>
                    <a:pt x="480949" y="2287400"/>
                    <a:pt x="472440" y="2235838"/>
                  </a:cubicBezTo>
                  <a:cubicBezTo>
                    <a:pt x="488659" y="2237454"/>
                    <a:pt x="504253" y="2229131"/>
                    <a:pt x="511937" y="2214756"/>
                  </a:cubicBezTo>
                  <a:cubicBezTo>
                    <a:pt x="537337" y="2206120"/>
                    <a:pt x="551434" y="2218693"/>
                    <a:pt x="572897" y="2209676"/>
                  </a:cubicBezTo>
                  <a:cubicBezTo>
                    <a:pt x="590023" y="2210650"/>
                    <a:pt x="607105" y="2207103"/>
                    <a:pt x="622427" y="2199389"/>
                  </a:cubicBezTo>
                  <a:cubicBezTo>
                    <a:pt x="625072" y="2201908"/>
                    <a:pt x="627188" y="2204931"/>
                    <a:pt x="628650" y="2208279"/>
                  </a:cubicBezTo>
                  <a:cubicBezTo>
                    <a:pt x="647898" y="2196945"/>
                    <a:pt x="672386" y="2200136"/>
                    <a:pt x="688086" y="2216026"/>
                  </a:cubicBezTo>
                  <a:cubicBezTo>
                    <a:pt x="676519" y="2217252"/>
                    <a:pt x="664855" y="2217252"/>
                    <a:pt x="653288" y="2216026"/>
                  </a:cubicBezTo>
                  <a:cubicBezTo>
                    <a:pt x="652319" y="2222114"/>
                    <a:pt x="651894" y="2228277"/>
                    <a:pt x="652018" y="2234441"/>
                  </a:cubicBezTo>
                  <a:cubicBezTo>
                    <a:pt x="633581" y="2234898"/>
                    <a:pt x="615182" y="2236339"/>
                    <a:pt x="596900" y="2238759"/>
                  </a:cubicBezTo>
                  <a:cubicBezTo>
                    <a:pt x="554355" y="2247014"/>
                    <a:pt x="558800" y="2250824"/>
                    <a:pt x="526288" y="2279272"/>
                  </a:cubicBezTo>
                  <a:cubicBezTo>
                    <a:pt x="488823" y="2312292"/>
                    <a:pt x="391541" y="2322579"/>
                    <a:pt x="375285" y="2368172"/>
                  </a:cubicBezTo>
                  <a:cubicBezTo>
                    <a:pt x="395097" y="2359663"/>
                    <a:pt x="413385" y="2361822"/>
                    <a:pt x="416052" y="2383539"/>
                  </a:cubicBezTo>
                  <a:cubicBezTo>
                    <a:pt x="434848" y="2374649"/>
                    <a:pt x="428752" y="2377570"/>
                    <a:pt x="450723" y="2385952"/>
                  </a:cubicBezTo>
                  <a:cubicBezTo>
                    <a:pt x="455168" y="2379983"/>
                    <a:pt x="466217" y="2375284"/>
                    <a:pt x="470535" y="2369569"/>
                  </a:cubicBezTo>
                  <a:cubicBezTo>
                    <a:pt x="473964" y="2374776"/>
                    <a:pt x="483235" y="2380490"/>
                    <a:pt x="485394" y="2385952"/>
                  </a:cubicBezTo>
                  <a:cubicBezTo>
                    <a:pt x="499364" y="2366902"/>
                    <a:pt x="520446" y="2360552"/>
                    <a:pt x="540258" y="2374649"/>
                  </a:cubicBezTo>
                  <a:cubicBezTo>
                    <a:pt x="541171" y="2368375"/>
                    <a:pt x="541764" y="2362059"/>
                    <a:pt x="542036" y="2355726"/>
                  </a:cubicBezTo>
                  <a:cubicBezTo>
                    <a:pt x="552701" y="2356028"/>
                    <a:pt x="563004" y="2351844"/>
                    <a:pt x="570439" y="2344192"/>
                  </a:cubicBezTo>
                  <a:cubicBezTo>
                    <a:pt x="577874" y="2336540"/>
                    <a:pt x="581760" y="2326121"/>
                    <a:pt x="581152" y="2315469"/>
                  </a:cubicBezTo>
                  <a:cubicBezTo>
                    <a:pt x="593675" y="2316278"/>
                    <a:pt x="606092" y="2318277"/>
                    <a:pt x="618236" y="2321438"/>
                  </a:cubicBezTo>
                  <a:lnTo>
                    <a:pt x="612267" y="2323851"/>
                  </a:lnTo>
                  <a:cubicBezTo>
                    <a:pt x="667004" y="2375794"/>
                    <a:pt x="583057" y="2369571"/>
                    <a:pt x="550926" y="2374651"/>
                  </a:cubicBezTo>
                  <a:cubicBezTo>
                    <a:pt x="547604" y="2384142"/>
                    <a:pt x="550193" y="2394699"/>
                    <a:pt x="557530" y="2401575"/>
                  </a:cubicBezTo>
                  <a:cubicBezTo>
                    <a:pt x="543052" y="2399670"/>
                    <a:pt x="528574" y="2393447"/>
                    <a:pt x="513715" y="2401575"/>
                  </a:cubicBezTo>
                  <a:cubicBezTo>
                    <a:pt x="519684" y="2401575"/>
                    <a:pt x="535051" y="2406909"/>
                    <a:pt x="544449" y="2407417"/>
                  </a:cubicBezTo>
                  <a:cubicBezTo>
                    <a:pt x="544449" y="2410211"/>
                    <a:pt x="541909" y="2420117"/>
                    <a:pt x="541909" y="2422276"/>
                  </a:cubicBezTo>
                  <a:cubicBezTo>
                    <a:pt x="565658" y="2424562"/>
                    <a:pt x="599694" y="2423038"/>
                    <a:pt x="594741" y="2456312"/>
                  </a:cubicBezTo>
                  <a:cubicBezTo>
                    <a:pt x="580644" y="2462789"/>
                    <a:pt x="569341" y="2467869"/>
                    <a:pt x="560070" y="2471806"/>
                  </a:cubicBezTo>
                  <a:cubicBezTo>
                    <a:pt x="543687" y="2460884"/>
                    <a:pt x="518414" y="2458471"/>
                    <a:pt x="500126" y="2449200"/>
                  </a:cubicBezTo>
                  <a:cubicBezTo>
                    <a:pt x="501561" y="2460262"/>
                    <a:pt x="506979" y="2470421"/>
                    <a:pt x="515366" y="2477775"/>
                  </a:cubicBezTo>
                  <a:cubicBezTo>
                    <a:pt x="499135" y="2471670"/>
                    <a:pt x="483832" y="2463335"/>
                    <a:pt x="469900" y="2453010"/>
                  </a:cubicBezTo>
                  <a:cubicBezTo>
                    <a:pt x="409448" y="2414021"/>
                    <a:pt x="378079" y="2421133"/>
                    <a:pt x="324485" y="2453010"/>
                  </a:cubicBezTo>
                  <a:cubicBezTo>
                    <a:pt x="274574" y="2482855"/>
                    <a:pt x="210185" y="2482601"/>
                    <a:pt x="154559" y="2492761"/>
                  </a:cubicBezTo>
                  <a:cubicBezTo>
                    <a:pt x="124948" y="2496920"/>
                    <a:pt x="96235" y="2505976"/>
                    <a:pt x="69596" y="2519558"/>
                  </a:cubicBezTo>
                  <a:cubicBezTo>
                    <a:pt x="59309" y="2525400"/>
                    <a:pt x="0" y="2582423"/>
                    <a:pt x="31496" y="2577470"/>
                  </a:cubicBezTo>
                  <a:cubicBezTo>
                    <a:pt x="29972" y="2584582"/>
                    <a:pt x="28321" y="2591948"/>
                    <a:pt x="26289" y="2598806"/>
                  </a:cubicBezTo>
                  <a:cubicBezTo>
                    <a:pt x="35814" y="2598806"/>
                    <a:pt x="57277" y="2595250"/>
                    <a:pt x="65532" y="2599568"/>
                  </a:cubicBezTo>
                  <a:cubicBezTo>
                    <a:pt x="77216" y="2605537"/>
                    <a:pt x="71755" y="2617094"/>
                    <a:pt x="78867" y="2626238"/>
                  </a:cubicBezTo>
                  <a:cubicBezTo>
                    <a:pt x="88773" y="2635260"/>
                    <a:pt x="103410" y="2636754"/>
                    <a:pt x="114935" y="2629921"/>
                  </a:cubicBezTo>
                  <a:cubicBezTo>
                    <a:pt x="122682" y="2649225"/>
                    <a:pt x="138176" y="2636144"/>
                    <a:pt x="151511" y="2634366"/>
                  </a:cubicBezTo>
                  <a:cubicBezTo>
                    <a:pt x="155321" y="2634366"/>
                    <a:pt x="158242" y="2639446"/>
                    <a:pt x="165608" y="2637287"/>
                  </a:cubicBezTo>
                  <a:cubicBezTo>
                    <a:pt x="172974" y="2635129"/>
                    <a:pt x="176022" y="2624587"/>
                    <a:pt x="182372" y="2622682"/>
                  </a:cubicBezTo>
                  <a:cubicBezTo>
                    <a:pt x="188722" y="2620777"/>
                    <a:pt x="192786" y="2627635"/>
                    <a:pt x="198882" y="2624333"/>
                  </a:cubicBezTo>
                  <a:cubicBezTo>
                    <a:pt x="204978" y="2621032"/>
                    <a:pt x="208407" y="2608712"/>
                    <a:pt x="213233" y="2604394"/>
                  </a:cubicBezTo>
                  <a:cubicBezTo>
                    <a:pt x="218059" y="2600076"/>
                    <a:pt x="225933" y="2601600"/>
                    <a:pt x="232918" y="2591694"/>
                  </a:cubicBezTo>
                  <a:cubicBezTo>
                    <a:pt x="236728" y="2586360"/>
                    <a:pt x="238633" y="2578994"/>
                    <a:pt x="242189" y="2573914"/>
                  </a:cubicBezTo>
                  <a:cubicBezTo>
                    <a:pt x="259588" y="2591186"/>
                    <a:pt x="265684" y="2564389"/>
                    <a:pt x="283845" y="2564897"/>
                  </a:cubicBezTo>
                  <a:cubicBezTo>
                    <a:pt x="283845" y="2568199"/>
                    <a:pt x="285750" y="2573026"/>
                    <a:pt x="285623" y="2575438"/>
                  </a:cubicBezTo>
                  <a:cubicBezTo>
                    <a:pt x="297053" y="2574803"/>
                    <a:pt x="304927" y="2564389"/>
                    <a:pt x="316484" y="2561722"/>
                  </a:cubicBezTo>
                  <a:cubicBezTo>
                    <a:pt x="322072" y="2578867"/>
                    <a:pt x="331343" y="2574422"/>
                    <a:pt x="347091" y="2572263"/>
                  </a:cubicBezTo>
                  <a:cubicBezTo>
                    <a:pt x="347853" y="2580645"/>
                    <a:pt x="345313" y="2589027"/>
                    <a:pt x="346329" y="2597663"/>
                  </a:cubicBezTo>
                  <a:cubicBezTo>
                    <a:pt x="354711" y="2596520"/>
                    <a:pt x="361696" y="2589154"/>
                    <a:pt x="369570" y="2588138"/>
                  </a:cubicBezTo>
                  <a:cubicBezTo>
                    <a:pt x="377444" y="2587122"/>
                    <a:pt x="380619" y="2592710"/>
                    <a:pt x="383921" y="2592583"/>
                  </a:cubicBezTo>
                  <a:cubicBezTo>
                    <a:pt x="394970" y="2591821"/>
                    <a:pt x="408178" y="2569342"/>
                    <a:pt x="418211" y="2583058"/>
                  </a:cubicBezTo>
                  <a:cubicBezTo>
                    <a:pt x="392811" y="2591440"/>
                    <a:pt x="385953" y="2614427"/>
                    <a:pt x="365887" y="2623317"/>
                  </a:cubicBezTo>
                  <a:cubicBezTo>
                    <a:pt x="351409" y="2629667"/>
                    <a:pt x="319278" y="2610617"/>
                    <a:pt x="308991" y="2620777"/>
                  </a:cubicBezTo>
                  <a:cubicBezTo>
                    <a:pt x="292481" y="2636525"/>
                    <a:pt x="328295" y="2655448"/>
                    <a:pt x="329184" y="2668910"/>
                  </a:cubicBezTo>
                  <a:cubicBezTo>
                    <a:pt x="330327" y="2687707"/>
                    <a:pt x="296418" y="2690882"/>
                    <a:pt x="282448" y="2692278"/>
                  </a:cubicBezTo>
                  <a:cubicBezTo>
                    <a:pt x="222123" y="2697993"/>
                    <a:pt x="171958" y="2681610"/>
                    <a:pt x="114554" y="2670688"/>
                  </a:cubicBezTo>
                  <a:cubicBezTo>
                    <a:pt x="108966" y="2669545"/>
                    <a:pt x="91567" y="2665227"/>
                    <a:pt x="85725" y="2668783"/>
                  </a:cubicBezTo>
                  <a:cubicBezTo>
                    <a:pt x="70104" y="2678435"/>
                    <a:pt x="86614" y="2682372"/>
                    <a:pt x="91440" y="2692278"/>
                  </a:cubicBezTo>
                  <a:cubicBezTo>
                    <a:pt x="94361" y="2698120"/>
                    <a:pt x="93091" y="2704978"/>
                    <a:pt x="95885" y="2710439"/>
                  </a:cubicBezTo>
                  <a:cubicBezTo>
                    <a:pt x="98679" y="2715900"/>
                    <a:pt x="108585" y="2713868"/>
                    <a:pt x="106172" y="2726822"/>
                  </a:cubicBezTo>
                  <a:cubicBezTo>
                    <a:pt x="120396" y="2732157"/>
                    <a:pt x="145161" y="2725171"/>
                    <a:pt x="131572" y="2749936"/>
                  </a:cubicBezTo>
                  <a:cubicBezTo>
                    <a:pt x="141097" y="2754508"/>
                    <a:pt x="149987" y="2749936"/>
                    <a:pt x="159639" y="2748413"/>
                  </a:cubicBezTo>
                  <a:cubicBezTo>
                    <a:pt x="159872" y="2755899"/>
                    <a:pt x="158350" y="2763336"/>
                    <a:pt x="155194" y="2770129"/>
                  </a:cubicBezTo>
                  <a:cubicBezTo>
                    <a:pt x="166243" y="2770129"/>
                    <a:pt x="171577" y="2760351"/>
                    <a:pt x="181864" y="2757429"/>
                  </a:cubicBezTo>
                  <a:cubicBezTo>
                    <a:pt x="194564" y="2753620"/>
                    <a:pt x="195326" y="2757429"/>
                    <a:pt x="207264" y="2762890"/>
                  </a:cubicBezTo>
                  <a:cubicBezTo>
                    <a:pt x="211205" y="2757231"/>
                    <a:pt x="214647" y="2751239"/>
                    <a:pt x="217551" y="2744983"/>
                  </a:cubicBezTo>
                  <a:cubicBezTo>
                    <a:pt x="230108" y="2750989"/>
                    <a:pt x="243205" y="2755795"/>
                    <a:pt x="256667" y="2759334"/>
                  </a:cubicBezTo>
                  <a:cubicBezTo>
                    <a:pt x="267462" y="2762382"/>
                    <a:pt x="261366" y="2765557"/>
                    <a:pt x="275209" y="2764795"/>
                  </a:cubicBezTo>
                  <a:cubicBezTo>
                    <a:pt x="285127" y="2763904"/>
                    <a:pt x="294921" y="2761946"/>
                    <a:pt x="304419" y="2758953"/>
                  </a:cubicBezTo>
                  <a:cubicBezTo>
                    <a:pt x="313436" y="2782321"/>
                    <a:pt x="253619" y="2803657"/>
                    <a:pt x="237998" y="2804800"/>
                  </a:cubicBezTo>
                  <a:cubicBezTo>
                    <a:pt x="211328" y="2806705"/>
                    <a:pt x="181864" y="2797307"/>
                    <a:pt x="157353" y="2810642"/>
                  </a:cubicBezTo>
                  <a:cubicBezTo>
                    <a:pt x="162716" y="2818194"/>
                    <a:pt x="171460" y="2822613"/>
                    <a:pt x="180721" y="2822453"/>
                  </a:cubicBezTo>
                  <a:cubicBezTo>
                    <a:pt x="187429" y="2821734"/>
                    <a:pt x="194168" y="2821353"/>
                    <a:pt x="200914" y="2821310"/>
                  </a:cubicBezTo>
                  <a:cubicBezTo>
                    <a:pt x="211328" y="2826136"/>
                    <a:pt x="203581" y="2831597"/>
                    <a:pt x="209804" y="2836677"/>
                  </a:cubicBezTo>
                  <a:cubicBezTo>
                    <a:pt x="222504" y="2847726"/>
                    <a:pt x="260604" y="2840614"/>
                    <a:pt x="278257" y="2836677"/>
                  </a:cubicBezTo>
                  <a:cubicBezTo>
                    <a:pt x="281220" y="2847070"/>
                    <a:pt x="282125" y="2857941"/>
                    <a:pt x="280924" y="2868681"/>
                  </a:cubicBezTo>
                  <a:cubicBezTo>
                    <a:pt x="286941" y="2868771"/>
                    <a:pt x="292911" y="2867604"/>
                    <a:pt x="298450" y="2865252"/>
                  </a:cubicBezTo>
                  <a:cubicBezTo>
                    <a:pt x="298817" y="2872493"/>
                    <a:pt x="301000" y="2879524"/>
                    <a:pt x="304800" y="2885699"/>
                  </a:cubicBezTo>
                  <a:cubicBezTo>
                    <a:pt x="319532" y="2877825"/>
                    <a:pt x="325755" y="2861696"/>
                    <a:pt x="342900" y="2857886"/>
                  </a:cubicBezTo>
                  <a:cubicBezTo>
                    <a:pt x="346087" y="2856914"/>
                    <a:pt x="349492" y="2856914"/>
                    <a:pt x="352679" y="2857886"/>
                  </a:cubicBezTo>
                  <a:cubicBezTo>
                    <a:pt x="351282" y="2895986"/>
                    <a:pt x="472059" y="2907289"/>
                    <a:pt x="481584" y="2943484"/>
                  </a:cubicBezTo>
                  <a:cubicBezTo>
                    <a:pt x="485648" y="2939038"/>
                    <a:pt x="502031" y="2933324"/>
                    <a:pt x="505968" y="2929387"/>
                  </a:cubicBezTo>
                  <a:cubicBezTo>
                    <a:pt x="523494" y="2953644"/>
                    <a:pt x="555244" y="2938912"/>
                    <a:pt x="580898" y="2943484"/>
                  </a:cubicBezTo>
                  <a:cubicBezTo>
                    <a:pt x="576326" y="3030224"/>
                    <a:pt x="349123" y="2895859"/>
                    <a:pt x="324358" y="2940309"/>
                  </a:cubicBezTo>
                  <a:cubicBezTo>
                    <a:pt x="330200" y="2942213"/>
                    <a:pt x="344297" y="2957327"/>
                    <a:pt x="350393" y="2959231"/>
                  </a:cubicBezTo>
                  <a:cubicBezTo>
                    <a:pt x="346456" y="2964185"/>
                    <a:pt x="342900" y="2970407"/>
                    <a:pt x="339090" y="2974853"/>
                  </a:cubicBezTo>
                  <a:cubicBezTo>
                    <a:pt x="346839" y="2978215"/>
                    <a:pt x="355158" y="2980068"/>
                    <a:pt x="363601" y="2980313"/>
                  </a:cubicBezTo>
                  <a:cubicBezTo>
                    <a:pt x="380746" y="3012317"/>
                    <a:pt x="419354" y="2970280"/>
                    <a:pt x="425831" y="3019303"/>
                  </a:cubicBezTo>
                  <a:cubicBezTo>
                    <a:pt x="444881" y="3012063"/>
                    <a:pt x="537210" y="3006603"/>
                    <a:pt x="545465" y="3030987"/>
                  </a:cubicBezTo>
                  <a:cubicBezTo>
                    <a:pt x="559816" y="3072516"/>
                    <a:pt x="458343" y="3056387"/>
                    <a:pt x="439547" y="3047116"/>
                  </a:cubicBezTo>
                  <a:cubicBezTo>
                    <a:pt x="445897" y="3052831"/>
                    <a:pt x="449961" y="3064387"/>
                    <a:pt x="456184" y="3070865"/>
                  </a:cubicBezTo>
                  <a:cubicBezTo>
                    <a:pt x="451866" y="3073405"/>
                    <a:pt x="444500" y="3082294"/>
                    <a:pt x="440817" y="3084454"/>
                  </a:cubicBezTo>
                  <a:cubicBezTo>
                    <a:pt x="473456" y="3120141"/>
                    <a:pt x="411353" y="3112902"/>
                    <a:pt x="390017" y="3106932"/>
                  </a:cubicBezTo>
                  <a:cubicBezTo>
                    <a:pt x="355854" y="3097535"/>
                    <a:pt x="326517" y="3071499"/>
                    <a:pt x="293878" y="3066038"/>
                  </a:cubicBezTo>
                  <a:cubicBezTo>
                    <a:pt x="287720" y="3074816"/>
                    <a:pt x="284436" y="3085288"/>
                    <a:pt x="284480" y="3096010"/>
                  </a:cubicBezTo>
                  <a:cubicBezTo>
                    <a:pt x="323215" y="3096010"/>
                    <a:pt x="314452" y="3131697"/>
                    <a:pt x="315087" y="3160653"/>
                  </a:cubicBezTo>
                  <a:cubicBezTo>
                    <a:pt x="326136" y="3157859"/>
                    <a:pt x="343027" y="3164971"/>
                    <a:pt x="354076" y="3162177"/>
                  </a:cubicBezTo>
                  <a:cubicBezTo>
                    <a:pt x="351409" y="3173607"/>
                    <a:pt x="358394" y="3189990"/>
                    <a:pt x="355473" y="3201166"/>
                  </a:cubicBezTo>
                  <a:cubicBezTo>
                    <a:pt x="362998" y="3205096"/>
                    <a:pt x="370810" y="3208450"/>
                    <a:pt x="378841" y="3211199"/>
                  </a:cubicBezTo>
                  <a:cubicBezTo>
                    <a:pt x="384556" y="3189355"/>
                    <a:pt x="399415" y="3179703"/>
                    <a:pt x="420624" y="3192530"/>
                  </a:cubicBezTo>
                  <a:cubicBezTo>
                    <a:pt x="423799" y="3187704"/>
                    <a:pt x="428371" y="3182878"/>
                    <a:pt x="431673" y="3176782"/>
                  </a:cubicBezTo>
                  <a:cubicBezTo>
                    <a:pt x="452628" y="3187831"/>
                    <a:pt x="454152" y="3186307"/>
                    <a:pt x="475234" y="3176782"/>
                  </a:cubicBezTo>
                  <a:cubicBezTo>
                    <a:pt x="475234" y="3179704"/>
                    <a:pt x="476250" y="3182624"/>
                    <a:pt x="476885" y="3185546"/>
                  </a:cubicBezTo>
                  <a:cubicBezTo>
                    <a:pt x="592455" y="3190372"/>
                    <a:pt x="511556" y="3255777"/>
                    <a:pt x="445770" y="3261746"/>
                  </a:cubicBezTo>
                  <a:cubicBezTo>
                    <a:pt x="364617" y="3269619"/>
                    <a:pt x="311150" y="3211835"/>
                    <a:pt x="239141" y="3206881"/>
                  </a:cubicBezTo>
                  <a:cubicBezTo>
                    <a:pt x="246634" y="3235965"/>
                    <a:pt x="274320" y="3240410"/>
                    <a:pt x="279908" y="3265936"/>
                  </a:cubicBezTo>
                  <a:cubicBezTo>
                    <a:pt x="283972" y="3270254"/>
                    <a:pt x="286385" y="3265047"/>
                    <a:pt x="289814" y="3271652"/>
                  </a:cubicBezTo>
                  <a:cubicBezTo>
                    <a:pt x="276650" y="3288868"/>
                    <a:pt x="255976" y="3298661"/>
                    <a:pt x="234315" y="3297941"/>
                  </a:cubicBezTo>
                  <a:cubicBezTo>
                    <a:pt x="232724" y="3305863"/>
                    <a:pt x="232724" y="3314022"/>
                    <a:pt x="234315" y="3321944"/>
                  </a:cubicBezTo>
                  <a:cubicBezTo>
                    <a:pt x="260604" y="3314832"/>
                    <a:pt x="290068" y="3312165"/>
                    <a:pt x="313944" y="3307847"/>
                  </a:cubicBezTo>
                  <a:cubicBezTo>
                    <a:pt x="313944" y="3313689"/>
                    <a:pt x="315849" y="3320547"/>
                    <a:pt x="315595" y="3326643"/>
                  </a:cubicBezTo>
                  <a:cubicBezTo>
                    <a:pt x="332388" y="3318713"/>
                    <a:pt x="352415" y="3323094"/>
                    <a:pt x="364363" y="3337311"/>
                  </a:cubicBezTo>
                  <a:cubicBezTo>
                    <a:pt x="366776" y="3326389"/>
                    <a:pt x="377063" y="3317880"/>
                    <a:pt x="380365" y="3308863"/>
                  </a:cubicBezTo>
                  <a:cubicBezTo>
                    <a:pt x="385826" y="3318515"/>
                    <a:pt x="398018" y="3323976"/>
                    <a:pt x="402717" y="3335660"/>
                  </a:cubicBezTo>
                  <a:cubicBezTo>
                    <a:pt x="420563" y="3325714"/>
                    <a:pt x="442403" y="3326249"/>
                    <a:pt x="459740" y="3337057"/>
                  </a:cubicBezTo>
                  <a:cubicBezTo>
                    <a:pt x="431673" y="3380110"/>
                    <a:pt x="377952" y="3430910"/>
                    <a:pt x="328295" y="3429386"/>
                  </a:cubicBezTo>
                  <a:cubicBezTo>
                    <a:pt x="290195" y="3428370"/>
                    <a:pt x="205232" y="3391286"/>
                    <a:pt x="171704" y="3416686"/>
                  </a:cubicBezTo>
                  <a:cubicBezTo>
                    <a:pt x="200025" y="3434593"/>
                    <a:pt x="269494" y="3492886"/>
                    <a:pt x="298704" y="3478027"/>
                  </a:cubicBezTo>
                  <a:cubicBezTo>
                    <a:pt x="310007" y="3505459"/>
                    <a:pt x="334772" y="3495046"/>
                    <a:pt x="359283" y="3499745"/>
                  </a:cubicBezTo>
                  <a:cubicBezTo>
                    <a:pt x="361696" y="3496824"/>
                    <a:pt x="364998" y="3489965"/>
                    <a:pt x="367792" y="3487045"/>
                  </a:cubicBezTo>
                  <a:cubicBezTo>
                    <a:pt x="394335" y="3495046"/>
                    <a:pt x="424561" y="3506222"/>
                    <a:pt x="451104" y="3490854"/>
                  </a:cubicBezTo>
                  <a:cubicBezTo>
                    <a:pt x="459494" y="3496046"/>
                    <a:pt x="465754" y="3504063"/>
                    <a:pt x="468757" y="3513461"/>
                  </a:cubicBezTo>
                  <a:cubicBezTo>
                    <a:pt x="433324" y="3510921"/>
                    <a:pt x="441579" y="3549275"/>
                    <a:pt x="412496" y="3559816"/>
                  </a:cubicBezTo>
                  <a:cubicBezTo>
                    <a:pt x="417509" y="3560036"/>
                    <a:pt x="422429" y="3561245"/>
                    <a:pt x="426974" y="3563372"/>
                  </a:cubicBezTo>
                  <a:cubicBezTo>
                    <a:pt x="420751" y="3565151"/>
                    <a:pt x="417195" y="3569977"/>
                    <a:pt x="405511" y="3569341"/>
                  </a:cubicBezTo>
                  <a:cubicBezTo>
                    <a:pt x="420796" y="3574685"/>
                    <a:pt x="436582" y="3578472"/>
                    <a:pt x="452628" y="3580644"/>
                  </a:cubicBezTo>
                  <a:cubicBezTo>
                    <a:pt x="452628" y="3571119"/>
                    <a:pt x="459994" y="3558674"/>
                    <a:pt x="459994" y="3551688"/>
                  </a:cubicBezTo>
                  <a:cubicBezTo>
                    <a:pt x="465455" y="3558292"/>
                    <a:pt x="472694" y="3560959"/>
                    <a:pt x="479044" y="3567944"/>
                  </a:cubicBezTo>
                  <a:cubicBezTo>
                    <a:pt x="481457" y="3562738"/>
                    <a:pt x="488188" y="3556006"/>
                    <a:pt x="491744" y="3549910"/>
                  </a:cubicBezTo>
                  <a:cubicBezTo>
                    <a:pt x="508508" y="3568453"/>
                    <a:pt x="526542" y="3570484"/>
                    <a:pt x="536448" y="3546101"/>
                  </a:cubicBezTo>
                  <a:cubicBezTo>
                    <a:pt x="567436" y="3602107"/>
                    <a:pt x="452120" y="3590424"/>
                    <a:pt x="430149" y="3598932"/>
                  </a:cubicBezTo>
                  <a:cubicBezTo>
                    <a:pt x="388620" y="3615062"/>
                    <a:pt x="340106" y="3655701"/>
                    <a:pt x="303149" y="3680847"/>
                  </a:cubicBezTo>
                  <a:cubicBezTo>
                    <a:pt x="256921" y="3712597"/>
                    <a:pt x="241173" y="3725805"/>
                    <a:pt x="181991" y="3704978"/>
                  </a:cubicBezTo>
                  <a:cubicBezTo>
                    <a:pt x="136652" y="3688847"/>
                    <a:pt x="107569" y="3672210"/>
                    <a:pt x="55753" y="3676020"/>
                  </a:cubicBezTo>
                  <a:cubicBezTo>
                    <a:pt x="70104" y="3700404"/>
                    <a:pt x="98298" y="3714120"/>
                    <a:pt x="72263" y="3736345"/>
                  </a:cubicBezTo>
                  <a:cubicBezTo>
                    <a:pt x="77525" y="3740906"/>
                    <a:pt x="82331" y="3745968"/>
                    <a:pt x="86614" y="3751458"/>
                  </a:cubicBezTo>
                  <a:cubicBezTo>
                    <a:pt x="70281" y="3759328"/>
                    <a:pt x="55249" y="3769649"/>
                    <a:pt x="42037" y="3782065"/>
                  </a:cubicBezTo>
                  <a:cubicBezTo>
                    <a:pt x="55880" y="3802893"/>
                    <a:pt x="79121" y="3808861"/>
                    <a:pt x="96139" y="3791082"/>
                  </a:cubicBezTo>
                  <a:cubicBezTo>
                    <a:pt x="120015" y="3823467"/>
                    <a:pt x="177038" y="3779398"/>
                    <a:pt x="215519" y="3782573"/>
                  </a:cubicBezTo>
                  <a:cubicBezTo>
                    <a:pt x="209296" y="3791971"/>
                    <a:pt x="211328" y="3803528"/>
                    <a:pt x="207645" y="3811275"/>
                  </a:cubicBezTo>
                  <a:cubicBezTo>
                    <a:pt x="213995" y="3811275"/>
                    <a:pt x="220345" y="3812418"/>
                    <a:pt x="226822" y="3812799"/>
                  </a:cubicBezTo>
                  <a:cubicBezTo>
                    <a:pt x="224155" y="3819784"/>
                    <a:pt x="225933" y="3834516"/>
                    <a:pt x="222758" y="3841628"/>
                  </a:cubicBezTo>
                  <a:cubicBezTo>
                    <a:pt x="246412" y="3836175"/>
                    <a:pt x="271147" y="3837810"/>
                    <a:pt x="293878" y="3846327"/>
                  </a:cubicBezTo>
                  <a:cubicBezTo>
                    <a:pt x="293337" y="3835372"/>
                    <a:pt x="298069" y="3824819"/>
                    <a:pt x="306610" y="3817937"/>
                  </a:cubicBezTo>
                  <a:cubicBezTo>
                    <a:pt x="315150" y="3811054"/>
                    <a:pt x="326468" y="3808672"/>
                    <a:pt x="337058" y="3811529"/>
                  </a:cubicBezTo>
                  <a:cubicBezTo>
                    <a:pt x="336296" y="3805307"/>
                    <a:pt x="339979" y="3795654"/>
                    <a:pt x="338836" y="3788415"/>
                  </a:cubicBezTo>
                  <a:cubicBezTo>
                    <a:pt x="346202" y="3789812"/>
                    <a:pt x="360172" y="3784224"/>
                    <a:pt x="368427" y="3786002"/>
                  </a:cubicBezTo>
                  <a:cubicBezTo>
                    <a:pt x="367665" y="3756284"/>
                    <a:pt x="391160" y="3723391"/>
                    <a:pt x="423926" y="3742060"/>
                  </a:cubicBezTo>
                  <a:cubicBezTo>
                    <a:pt x="403352" y="3765936"/>
                    <a:pt x="418211" y="3792098"/>
                    <a:pt x="403352" y="3811910"/>
                  </a:cubicBezTo>
                  <a:cubicBezTo>
                    <a:pt x="393954" y="3824610"/>
                    <a:pt x="368554" y="3835786"/>
                    <a:pt x="355219" y="3843279"/>
                  </a:cubicBezTo>
                  <a:cubicBezTo>
                    <a:pt x="308864" y="3868679"/>
                    <a:pt x="259588" y="3860805"/>
                    <a:pt x="213868" y="3877060"/>
                  </a:cubicBezTo>
                  <a:cubicBezTo>
                    <a:pt x="236601" y="3895983"/>
                    <a:pt x="302006" y="3913382"/>
                    <a:pt x="278257" y="3943228"/>
                  </a:cubicBezTo>
                  <a:cubicBezTo>
                    <a:pt x="262001" y="3963547"/>
                    <a:pt x="214757" y="3950847"/>
                    <a:pt x="192278" y="3953134"/>
                  </a:cubicBezTo>
                  <a:cubicBezTo>
                    <a:pt x="156718" y="3956690"/>
                    <a:pt x="38735" y="3951864"/>
                    <a:pt x="35687" y="3983868"/>
                  </a:cubicBezTo>
                  <a:cubicBezTo>
                    <a:pt x="44704" y="3983106"/>
                    <a:pt x="59309" y="3991107"/>
                    <a:pt x="70104" y="3989329"/>
                  </a:cubicBezTo>
                  <a:cubicBezTo>
                    <a:pt x="65278" y="3999870"/>
                    <a:pt x="67945" y="4011427"/>
                    <a:pt x="57404" y="4023365"/>
                  </a:cubicBezTo>
                  <a:cubicBezTo>
                    <a:pt x="64516" y="4019935"/>
                    <a:pt x="84328" y="4020317"/>
                    <a:pt x="90551" y="4017904"/>
                  </a:cubicBezTo>
                  <a:lnTo>
                    <a:pt x="92075" y="4032382"/>
                  </a:lnTo>
                  <a:cubicBezTo>
                    <a:pt x="111620" y="4022251"/>
                    <a:pt x="134148" y="4019457"/>
                    <a:pt x="155575" y="4024508"/>
                  </a:cubicBezTo>
                  <a:cubicBezTo>
                    <a:pt x="162560" y="4032382"/>
                    <a:pt x="159512" y="4030731"/>
                    <a:pt x="171196" y="4034795"/>
                  </a:cubicBezTo>
                  <a:cubicBezTo>
                    <a:pt x="169672" y="4042034"/>
                    <a:pt x="170561" y="4050670"/>
                    <a:pt x="168656" y="4058544"/>
                  </a:cubicBezTo>
                  <a:cubicBezTo>
                    <a:pt x="175895" y="4053845"/>
                    <a:pt x="192024" y="4052829"/>
                    <a:pt x="201168" y="4045844"/>
                  </a:cubicBezTo>
                  <a:cubicBezTo>
                    <a:pt x="204978" y="4058544"/>
                    <a:pt x="214757" y="4060957"/>
                    <a:pt x="213106" y="4078863"/>
                  </a:cubicBezTo>
                  <a:cubicBezTo>
                    <a:pt x="228727" y="4073910"/>
                    <a:pt x="245364" y="4060957"/>
                    <a:pt x="262001" y="4054607"/>
                  </a:cubicBezTo>
                  <a:cubicBezTo>
                    <a:pt x="265684" y="4063878"/>
                    <a:pt x="274066" y="4068196"/>
                    <a:pt x="277876" y="4074927"/>
                  </a:cubicBezTo>
                  <a:cubicBezTo>
                    <a:pt x="322326" y="4052956"/>
                    <a:pt x="318135" y="4051558"/>
                    <a:pt x="334137" y="4004569"/>
                  </a:cubicBezTo>
                  <a:cubicBezTo>
                    <a:pt x="339217" y="3999235"/>
                    <a:pt x="349123" y="3989710"/>
                    <a:pt x="354457" y="3984249"/>
                  </a:cubicBezTo>
                  <a:cubicBezTo>
                    <a:pt x="378206" y="3982852"/>
                    <a:pt x="374142" y="3982852"/>
                    <a:pt x="384810" y="3964056"/>
                  </a:cubicBezTo>
                  <a:cubicBezTo>
                    <a:pt x="399288" y="3960119"/>
                    <a:pt x="410845" y="3957706"/>
                    <a:pt x="422910" y="3953642"/>
                  </a:cubicBezTo>
                  <a:cubicBezTo>
                    <a:pt x="422910" y="3961770"/>
                    <a:pt x="428371" y="3969771"/>
                    <a:pt x="428879" y="3977263"/>
                  </a:cubicBezTo>
                  <a:cubicBezTo>
                    <a:pt x="439928" y="3940560"/>
                    <a:pt x="479679" y="3961007"/>
                    <a:pt x="471170" y="3909319"/>
                  </a:cubicBezTo>
                  <a:cubicBezTo>
                    <a:pt x="487608" y="3911202"/>
                    <a:pt x="503509" y="3902772"/>
                    <a:pt x="511175" y="3888110"/>
                  </a:cubicBezTo>
                  <a:cubicBezTo>
                    <a:pt x="536575" y="3879474"/>
                    <a:pt x="550672" y="3892047"/>
                    <a:pt x="572135" y="3883030"/>
                  </a:cubicBezTo>
                  <a:cubicBezTo>
                    <a:pt x="589261" y="3884004"/>
                    <a:pt x="606343" y="3880457"/>
                    <a:pt x="621665" y="3872743"/>
                  </a:cubicBezTo>
                  <a:cubicBezTo>
                    <a:pt x="624283" y="3875285"/>
                    <a:pt x="626395" y="3878302"/>
                    <a:pt x="627888" y="3881633"/>
                  </a:cubicBezTo>
                  <a:cubicBezTo>
                    <a:pt x="638676" y="3875119"/>
                    <a:pt x="651615" y="3873173"/>
                    <a:pt x="663841" y="3876223"/>
                  </a:cubicBezTo>
                  <a:cubicBezTo>
                    <a:pt x="676068" y="3879274"/>
                    <a:pt x="686576" y="3887071"/>
                    <a:pt x="693039" y="3897889"/>
                  </a:cubicBezTo>
                  <a:cubicBezTo>
                    <a:pt x="664972" y="3913129"/>
                    <a:pt x="627761" y="3906525"/>
                    <a:pt x="596138" y="3912621"/>
                  </a:cubicBezTo>
                  <a:cubicBezTo>
                    <a:pt x="553593" y="3920749"/>
                    <a:pt x="558038" y="3924559"/>
                    <a:pt x="525526" y="3953007"/>
                  </a:cubicBezTo>
                  <a:cubicBezTo>
                    <a:pt x="488061" y="3986027"/>
                    <a:pt x="390779" y="3996441"/>
                    <a:pt x="374523" y="4041907"/>
                  </a:cubicBezTo>
                  <a:cubicBezTo>
                    <a:pt x="394335" y="4033398"/>
                    <a:pt x="412623" y="4035557"/>
                    <a:pt x="415290" y="4057400"/>
                  </a:cubicBezTo>
                  <a:cubicBezTo>
                    <a:pt x="434086" y="4048383"/>
                    <a:pt x="427990" y="4051432"/>
                    <a:pt x="449834" y="4059813"/>
                  </a:cubicBezTo>
                  <a:cubicBezTo>
                    <a:pt x="454406" y="4053718"/>
                    <a:pt x="465455" y="4049145"/>
                    <a:pt x="469773" y="4043304"/>
                  </a:cubicBezTo>
                  <a:cubicBezTo>
                    <a:pt x="473075" y="4048510"/>
                    <a:pt x="482473" y="4054225"/>
                    <a:pt x="484632" y="4059686"/>
                  </a:cubicBezTo>
                  <a:cubicBezTo>
                    <a:pt x="490119" y="4050570"/>
                    <a:pt x="499167" y="4044163"/>
                    <a:pt x="509588" y="4042017"/>
                  </a:cubicBezTo>
                  <a:cubicBezTo>
                    <a:pt x="520009" y="4039870"/>
                    <a:pt x="530853" y="4042178"/>
                    <a:pt x="539496" y="4048383"/>
                  </a:cubicBezTo>
                  <a:cubicBezTo>
                    <a:pt x="539496" y="4042415"/>
                    <a:pt x="541401" y="4035683"/>
                    <a:pt x="541274" y="4029587"/>
                  </a:cubicBezTo>
                  <a:cubicBezTo>
                    <a:pt x="551999" y="4030101"/>
                    <a:pt x="562443" y="4026064"/>
                    <a:pt x="570036" y="4018472"/>
                  </a:cubicBezTo>
                  <a:cubicBezTo>
                    <a:pt x="577629" y="4010879"/>
                    <a:pt x="581665" y="4000436"/>
                    <a:pt x="581152" y="3989710"/>
                  </a:cubicBezTo>
                  <a:cubicBezTo>
                    <a:pt x="596407" y="3989976"/>
                    <a:pt x="611480" y="3993076"/>
                    <a:pt x="625602" y="3998854"/>
                  </a:cubicBezTo>
                  <a:cubicBezTo>
                    <a:pt x="625602" y="3992504"/>
                    <a:pt x="628904" y="3986154"/>
                    <a:pt x="629666" y="3980820"/>
                  </a:cubicBezTo>
                  <a:cubicBezTo>
                    <a:pt x="631444" y="3980820"/>
                    <a:pt x="636016" y="3988186"/>
                    <a:pt x="637159" y="3987170"/>
                  </a:cubicBezTo>
                  <a:cubicBezTo>
                    <a:pt x="658241" y="3979169"/>
                    <a:pt x="672211" y="3982471"/>
                    <a:pt x="695833" y="3979931"/>
                  </a:cubicBezTo>
                  <a:cubicBezTo>
                    <a:pt x="721233" y="4022857"/>
                    <a:pt x="656209" y="4036446"/>
                    <a:pt x="627126" y="4051050"/>
                  </a:cubicBezTo>
                  <a:cubicBezTo>
                    <a:pt x="609260" y="4061414"/>
                    <a:pt x="590196" y="4069559"/>
                    <a:pt x="570357" y="4075307"/>
                  </a:cubicBezTo>
                  <a:cubicBezTo>
                    <a:pt x="551561" y="4078355"/>
                    <a:pt x="533019" y="4064766"/>
                    <a:pt x="513715" y="4075307"/>
                  </a:cubicBezTo>
                  <a:cubicBezTo>
                    <a:pt x="519684" y="4075307"/>
                    <a:pt x="535051" y="4080514"/>
                    <a:pt x="544449" y="4081149"/>
                  </a:cubicBezTo>
                  <a:cubicBezTo>
                    <a:pt x="544449" y="4083817"/>
                    <a:pt x="541909" y="4093849"/>
                    <a:pt x="541909" y="4095881"/>
                  </a:cubicBezTo>
                  <a:cubicBezTo>
                    <a:pt x="565658" y="4098167"/>
                    <a:pt x="599567" y="4096770"/>
                    <a:pt x="594741" y="4129917"/>
                  </a:cubicBezTo>
                  <a:cubicBezTo>
                    <a:pt x="530225" y="4159254"/>
                    <a:pt x="527431" y="4164461"/>
                    <a:pt x="469392" y="4127123"/>
                  </a:cubicBezTo>
                  <a:cubicBezTo>
                    <a:pt x="408940" y="4088007"/>
                    <a:pt x="377571" y="4095119"/>
                    <a:pt x="323977" y="4127123"/>
                  </a:cubicBezTo>
                  <a:cubicBezTo>
                    <a:pt x="274066" y="4157095"/>
                    <a:pt x="209677" y="4156715"/>
                    <a:pt x="154051" y="4166874"/>
                  </a:cubicBezTo>
                  <a:cubicBezTo>
                    <a:pt x="124660" y="4170853"/>
                    <a:pt x="96126" y="4179650"/>
                    <a:pt x="69596" y="4192910"/>
                  </a:cubicBezTo>
                  <a:cubicBezTo>
                    <a:pt x="59309" y="4198752"/>
                    <a:pt x="0" y="4256410"/>
                    <a:pt x="31496" y="4250695"/>
                  </a:cubicBezTo>
                  <a:cubicBezTo>
                    <a:pt x="29972" y="4257807"/>
                    <a:pt x="28321" y="4265173"/>
                    <a:pt x="26289" y="4272031"/>
                  </a:cubicBezTo>
                  <a:cubicBezTo>
                    <a:pt x="35814" y="4272031"/>
                    <a:pt x="57277" y="4268474"/>
                    <a:pt x="65532" y="4272793"/>
                  </a:cubicBezTo>
                  <a:cubicBezTo>
                    <a:pt x="77216" y="4278761"/>
                    <a:pt x="71755" y="4290319"/>
                    <a:pt x="78867" y="4299590"/>
                  </a:cubicBezTo>
                  <a:cubicBezTo>
                    <a:pt x="88842" y="4308456"/>
                    <a:pt x="103374" y="4309940"/>
                    <a:pt x="114935" y="4303272"/>
                  </a:cubicBezTo>
                  <a:cubicBezTo>
                    <a:pt x="122682" y="4322449"/>
                    <a:pt x="138176" y="4309495"/>
                    <a:pt x="151511" y="4307591"/>
                  </a:cubicBezTo>
                  <a:cubicBezTo>
                    <a:pt x="155194" y="4307591"/>
                    <a:pt x="158242" y="4312671"/>
                    <a:pt x="165608" y="4310638"/>
                  </a:cubicBezTo>
                  <a:cubicBezTo>
                    <a:pt x="172974" y="4308605"/>
                    <a:pt x="176022" y="4297938"/>
                    <a:pt x="182372" y="4295907"/>
                  </a:cubicBezTo>
                  <a:cubicBezTo>
                    <a:pt x="188722" y="4293875"/>
                    <a:pt x="192786" y="4300860"/>
                    <a:pt x="198755" y="4297685"/>
                  </a:cubicBezTo>
                  <a:cubicBezTo>
                    <a:pt x="204724" y="4294510"/>
                    <a:pt x="208407" y="4281810"/>
                    <a:pt x="212852" y="4278000"/>
                  </a:cubicBezTo>
                  <a:cubicBezTo>
                    <a:pt x="217297" y="4274190"/>
                    <a:pt x="225552" y="4275207"/>
                    <a:pt x="232537" y="4265300"/>
                  </a:cubicBezTo>
                  <a:cubicBezTo>
                    <a:pt x="236347" y="4259966"/>
                    <a:pt x="238252" y="4252600"/>
                    <a:pt x="241808" y="4247520"/>
                  </a:cubicBezTo>
                  <a:cubicBezTo>
                    <a:pt x="259207" y="4264919"/>
                    <a:pt x="265303" y="4237995"/>
                    <a:pt x="283464" y="4238630"/>
                  </a:cubicBezTo>
                  <a:cubicBezTo>
                    <a:pt x="283464" y="4241932"/>
                    <a:pt x="285369" y="4246631"/>
                    <a:pt x="285242" y="4249044"/>
                  </a:cubicBezTo>
                  <a:cubicBezTo>
                    <a:pt x="296672" y="4249044"/>
                    <a:pt x="304546" y="4237995"/>
                    <a:pt x="316103" y="4235328"/>
                  </a:cubicBezTo>
                  <a:cubicBezTo>
                    <a:pt x="321691" y="4252599"/>
                    <a:pt x="330962" y="4247393"/>
                    <a:pt x="346710" y="4245869"/>
                  </a:cubicBezTo>
                  <a:cubicBezTo>
                    <a:pt x="347472" y="4254378"/>
                    <a:pt x="344932" y="4262760"/>
                    <a:pt x="345948" y="4271269"/>
                  </a:cubicBezTo>
                  <a:cubicBezTo>
                    <a:pt x="354330" y="4269999"/>
                    <a:pt x="361315" y="4262633"/>
                    <a:pt x="369189" y="4261617"/>
                  </a:cubicBezTo>
                  <a:cubicBezTo>
                    <a:pt x="377063" y="4260601"/>
                    <a:pt x="380238" y="4266316"/>
                    <a:pt x="383540" y="4266061"/>
                  </a:cubicBezTo>
                  <a:cubicBezTo>
                    <a:pt x="394462" y="4265299"/>
                    <a:pt x="407797" y="4242820"/>
                    <a:pt x="417703" y="4256663"/>
                  </a:cubicBezTo>
                  <a:cubicBezTo>
                    <a:pt x="392303" y="4264919"/>
                    <a:pt x="385572" y="4288032"/>
                    <a:pt x="365506" y="4296795"/>
                  </a:cubicBezTo>
                  <a:cubicBezTo>
                    <a:pt x="351028" y="4303145"/>
                    <a:pt x="318897" y="4284095"/>
                    <a:pt x="308610" y="4294255"/>
                  </a:cubicBezTo>
                  <a:cubicBezTo>
                    <a:pt x="292100" y="4310130"/>
                    <a:pt x="327914" y="4329053"/>
                    <a:pt x="328803" y="4342515"/>
                  </a:cubicBezTo>
                  <a:cubicBezTo>
                    <a:pt x="329946" y="4361183"/>
                    <a:pt x="296037" y="4364486"/>
                    <a:pt x="282067" y="4365756"/>
                  </a:cubicBezTo>
                  <a:cubicBezTo>
                    <a:pt x="221742" y="4371598"/>
                    <a:pt x="171577" y="4355088"/>
                    <a:pt x="114173" y="4344166"/>
                  </a:cubicBezTo>
                  <a:cubicBezTo>
                    <a:pt x="108585" y="4343150"/>
                    <a:pt x="91186" y="4338832"/>
                    <a:pt x="85344" y="4342388"/>
                  </a:cubicBezTo>
                  <a:cubicBezTo>
                    <a:pt x="69723" y="4352040"/>
                    <a:pt x="86233" y="4355977"/>
                    <a:pt x="91059" y="4365882"/>
                  </a:cubicBezTo>
                  <a:cubicBezTo>
                    <a:pt x="93980" y="4371598"/>
                    <a:pt x="92710" y="4378582"/>
                    <a:pt x="95504" y="4383916"/>
                  </a:cubicBezTo>
                  <a:cubicBezTo>
                    <a:pt x="98298" y="4389250"/>
                    <a:pt x="108204" y="4387345"/>
                    <a:pt x="105791" y="4400299"/>
                  </a:cubicBezTo>
                  <a:cubicBezTo>
                    <a:pt x="120015" y="4405633"/>
                    <a:pt x="144780" y="4398648"/>
                    <a:pt x="131191" y="4423413"/>
                  </a:cubicBezTo>
                  <a:cubicBezTo>
                    <a:pt x="140716" y="4428112"/>
                    <a:pt x="149606" y="4423413"/>
                    <a:pt x="159258" y="4421889"/>
                  </a:cubicBezTo>
                  <a:cubicBezTo>
                    <a:pt x="159520" y="4429392"/>
                    <a:pt x="157951" y="4436845"/>
                    <a:pt x="154686" y="4443606"/>
                  </a:cubicBezTo>
                  <a:cubicBezTo>
                    <a:pt x="165862" y="4443606"/>
                    <a:pt x="171196" y="4433827"/>
                    <a:pt x="181483" y="4430906"/>
                  </a:cubicBezTo>
                  <a:cubicBezTo>
                    <a:pt x="194183" y="4427224"/>
                    <a:pt x="194945" y="4430906"/>
                    <a:pt x="206883" y="4436367"/>
                  </a:cubicBezTo>
                  <a:cubicBezTo>
                    <a:pt x="210823" y="4430751"/>
                    <a:pt x="214266" y="4424802"/>
                    <a:pt x="217170" y="4418587"/>
                  </a:cubicBezTo>
                  <a:cubicBezTo>
                    <a:pt x="229697" y="4424633"/>
                    <a:pt x="242802" y="4429398"/>
                    <a:pt x="256286" y="4432811"/>
                  </a:cubicBezTo>
                  <a:cubicBezTo>
                    <a:pt x="267081" y="4435859"/>
                    <a:pt x="260985" y="4439034"/>
                    <a:pt x="274828" y="4438272"/>
                  </a:cubicBezTo>
                  <a:cubicBezTo>
                    <a:pt x="284733" y="4437364"/>
                    <a:pt x="294521" y="4435449"/>
                    <a:pt x="304038" y="4432557"/>
                  </a:cubicBezTo>
                  <a:cubicBezTo>
                    <a:pt x="313055" y="4455798"/>
                    <a:pt x="253238" y="4477134"/>
                    <a:pt x="237617" y="4478276"/>
                  </a:cubicBezTo>
                  <a:cubicBezTo>
                    <a:pt x="210947" y="4480182"/>
                    <a:pt x="181483" y="4470783"/>
                    <a:pt x="156972" y="4484119"/>
                  </a:cubicBezTo>
                  <a:cubicBezTo>
                    <a:pt x="162259" y="4491758"/>
                    <a:pt x="171053" y="4496204"/>
                    <a:pt x="180340" y="4495929"/>
                  </a:cubicBezTo>
                  <a:cubicBezTo>
                    <a:pt x="185039" y="4495929"/>
                    <a:pt x="197358" y="4493389"/>
                    <a:pt x="200533" y="4494913"/>
                  </a:cubicBezTo>
                  <a:cubicBezTo>
                    <a:pt x="210947" y="4499612"/>
                    <a:pt x="203200" y="4505200"/>
                    <a:pt x="209423" y="4510281"/>
                  </a:cubicBezTo>
                  <a:cubicBezTo>
                    <a:pt x="222123" y="4521202"/>
                    <a:pt x="260223" y="4514218"/>
                    <a:pt x="277876" y="4509646"/>
                  </a:cubicBezTo>
                  <a:cubicBezTo>
                    <a:pt x="280838" y="4519995"/>
                    <a:pt x="281744" y="4530825"/>
                    <a:pt x="280543" y="4541523"/>
                  </a:cubicBezTo>
                  <a:cubicBezTo>
                    <a:pt x="286560" y="4541614"/>
                    <a:pt x="292530" y="4540445"/>
                    <a:pt x="298069" y="4538094"/>
                  </a:cubicBezTo>
                  <a:cubicBezTo>
                    <a:pt x="298356" y="4545348"/>
                    <a:pt x="300546" y="4552400"/>
                    <a:pt x="304419" y="4558540"/>
                  </a:cubicBezTo>
                  <a:cubicBezTo>
                    <a:pt x="319151" y="4550666"/>
                    <a:pt x="325374" y="4534537"/>
                    <a:pt x="342519" y="4530727"/>
                  </a:cubicBezTo>
                  <a:cubicBezTo>
                    <a:pt x="353441" y="4528314"/>
                    <a:pt x="353441" y="4535808"/>
                    <a:pt x="362331" y="4527552"/>
                  </a:cubicBezTo>
                  <a:cubicBezTo>
                    <a:pt x="366776" y="4523488"/>
                    <a:pt x="365125" y="4513456"/>
                    <a:pt x="369697" y="4508757"/>
                  </a:cubicBezTo>
                  <a:cubicBezTo>
                    <a:pt x="374269" y="4504058"/>
                    <a:pt x="380238" y="4505582"/>
                    <a:pt x="382397" y="4503169"/>
                  </a:cubicBezTo>
                  <a:cubicBezTo>
                    <a:pt x="387985" y="4495802"/>
                    <a:pt x="391287" y="4493644"/>
                    <a:pt x="390144" y="4482087"/>
                  </a:cubicBezTo>
                  <a:cubicBezTo>
                    <a:pt x="405384" y="4482087"/>
                    <a:pt x="410845" y="4469387"/>
                    <a:pt x="406781" y="4456687"/>
                  </a:cubicBezTo>
                  <a:cubicBezTo>
                    <a:pt x="421259" y="4464053"/>
                    <a:pt x="434340" y="4447543"/>
                    <a:pt x="433705" y="4433319"/>
                  </a:cubicBezTo>
                  <a:cubicBezTo>
                    <a:pt x="445262" y="4430016"/>
                    <a:pt x="452120" y="4419729"/>
                    <a:pt x="462661" y="4414650"/>
                  </a:cubicBezTo>
                  <a:cubicBezTo>
                    <a:pt x="462661" y="4416301"/>
                    <a:pt x="465709" y="4419349"/>
                    <a:pt x="466471" y="4422016"/>
                  </a:cubicBezTo>
                  <a:cubicBezTo>
                    <a:pt x="478282" y="4419857"/>
                    <a:pt x="484505" y="4406395"/>
                    <a:pt x="496443" y="4404236"/>
                  </a:cubicBezTo>
                  <a:cubicBezTo>
                    <a:pt x="494030" y="4420492"/>
                    <a:pt x="501396" y="4423794"/>
                    <a:pt x="517017" y="4422270"/>
                  </a:cubicBezTo>
                  <a:cubicBezTo>
                    <a:pt x="514595" y="4431992"/>
                    <a:pt x="510279" y="4441141"/>
                    <a:pt x="504317" y="4449194"/>
                  </a:cubicBezTo>
                  <a:cubicBezTo>
                    <a:pt x="514368" y="4449625"/>
                    <a:pt x="524332" y="4447156"/>
                    <a:pt x="533019" y="4442082"/>
                  </a:cubicBezTo>
                  <a:cubicBezTo>
                    <a:pt x="536321" y="4440303"/>
                    <a:pt x="541020" y="4444113"/>
                    <a:pt x="544068" y="4442082"/>
                  </a:cubicBezTo>
                  <a:cubicBezTo>
                    <a:pt x="550291" y="4437510"/>
                    <a:pt x="551561" y="4418333"/>
                    <a:pt x="555625" y="4411094"/>
                  </a:cubicBezTo>
                  <a:cubicBezTo>
                    <a:pt x="567436" y="4415538"/>
                    <a:pt x="567309" y="4422015"/>
                    <a:pt x="575437" y="4412363"/>
                  </a:cubicBezTo>
                  <a:cubicBezTo>
                    <a:pt x="579247" y="4407919"/>
                    <a:pt x="575437" y="4394329"/>
                    <a:pt x="580009" y="4391408"/>
                  </a:cubicBezTo>
                  <a:cubicBezTo>
                    <a:pt x="584581" y="4388486"/>
                    <a:pt x="588899" y="4395345"/>
                    <a:pt x="594106" y="4393567"/>
                  </a:cubicBezTo>
                  <a:cubicBezTo>
                    <a:pt x="601218" y="4391154"/>
                    <a:pt x="601853" y="4397249"/>
                    <a:pt x="607822" y="4389884"/>
                  </a:cubicBezTo>
                  <a:cubicBezTo>
                    <a:pt x="613791" y="4382519"/>
                    <a:pt x="605028" y="4370199"/>
                    <a:pt x="611632" y="4364484"/>
                  </a:cubicBezTo>
                  <a:cubicBezTo>
                    <a:pt x="618236" y="4358769"/>
                    <a:pt x="626364" y="4364484"/>
                    <a:pt x="632968" y="4361182"/>
                  </a:cubicBezTo>
                  <a:cubicBezTo>
                    <a:pt x="645668" y="4354832"/>
                    <a:pt x="645668" y="4332226"/>
                    <a:pt x="661543" y="4330829"/>
                  </a:cubicBezTo>
                  <a:cubicBezTo>
                    <a:pt x="666877" y="4341243"/>
                    <a:pt x="667131" y="4348101"/>
                    <a:pt x="677926" y="4345560"/>
                  </a:cubicBezTo>
                  <a:cubicBezTo>
                    <a:pt x="686435" y="4343402"/>
                    <a:pt x="699770" y="4325241"/>
                    <a:pt x="707771" y="4320160"/>
                  </a:cubicBezTo>
                  <a:cubicBezTo>
                    <a:pt x="707771" y="4322954"/>
                    <a:pt x="707771" y="4326003"/>
                    <a:pt x="707771" y="4328669"/>
                  </a:cubicBezTo>
                  <a:lnTo>
                    <a:pt x="710692" y="4327272"/>
                  </a:lnTo>
                  <a:cubicBezTo>
                    <a:pt x="711708" y="4558666"/>
                    <a:pt x="709549" y="5161916"/>
                    <a:pt x="709549" y="5161916"/>
                  </a:cubicBezTo>
                  <a:lnTo>
                    <a:pt x="811149" y="5161916"/>
                  </a:lnTo>
                  <a:lnTo>
                    <a:pt x="779272" y="4296919"/>
                  </a:lnTo>
                  <a:cubicBezTo>
                    <a:pt x="780930" y="4296123"/>
                    <a:pt x="782542" y="4295232"/>
                    <a:pt x="784098" y="4294252"/>
                  </a:cubicBezTo>
                  <a:cubicBezTo>
                    <a:pt x="781812" y="4325240"/>
                    <a:pt x="796798" y="4303904"/>
                    <a:pt x="805307" y="4306952"/>
                  </a:cubicBezTo>
                  <a:cubicBezTo>
                    <a:pt x="818007" y="4311143"/>
                    <a:pt x="817372" y="4328796"/>
                    <a:pt x="831977" y="4330320"/>
                  </a:cubicBezTo>
                  <a:cubicBezTo>
                    <a:pt x="832342" y="4328684"/>
                    <a:pt x="832809" y="4327072"/>
                    <a:pt x="833374" y="4325494"/>
                  </a:cubicBezTo>
                  <a:cubicBezTo>
                    <a:pt x="848614" y="4343909"/>
                    <a:pt x="886714" y="4358133"/>
                    <a:pt x="882269" y="4384803"/>
                  </a:cubicBezTo>
                  <a:cubicBezTo>
                    <a:pt x="892429" y="4385819"/>
                    <a:pt x="894969" y="4378453"/>
                    <a:pt x="905510" y="4377818"/>
                  </a:cubicBezTo>
                  <a:cubicBezTo>
                    <a:pt x="916051" y="4377182"/>
                    <a:pt x="918845" y="4384930"/>
                    <a:pt x="929005" y="4382517"/>
                  </a:cubicBezTo>
                  <a:cubicBezTo>
                    <a:pt x="933577" y="4381374"/>
                    <a:pt x="937768" y="4373754"/>
                    <a:pt x="943610" y="4372484"/>
                  </a:cubicBezTo>
                  <a:cubicBezTo>
                    <a:pt x="944753" y="4385184"/>
                    <a:pt x="958850" y="4412997"/>
                    <a:pt x="971423" y="4392169"/>
                  </a:cubicBezTo>
                  <a:cubicBezTo>
                    <a:pt x="977392" y="4398646"/>
                    <a:pt x="979932" y="4408044"/>
                    <a:pt x="986790" y="4414394"/>
                  </a:cubicBezTo>
                  <a:cubicBezTo>
                    <a:pt x="983107" y="4418077"/>
                    <a:pt x="974090" y="4425189"/>
                    <a:pt x="974090" y="4430396"/>
                  </a:cubicBezTo>
                  <a:cubicBezTo>
                    <a:pt x="971169" y="4449446"/>
                    <a:pt x="997839" y="4436492"/>
                    <a:pt x="1009904" y="4438016"/>
                  </a:cubicBezTo>
                  <a:cubicBezTo>
                    <a:pt x="1017270" y="4461384"/>
                    <a:pt x="1020318" y="4482720"/>
                    <a:pt x="1050290" y="4470401"/>
                  </a:cubicBezTo>
                  <a:cubicBezTo>
                    <a:pt x="1050290" y="4487292"/>
                    <a:pt x="1061212" y="4499484"/>
                    <a:pt x="1069213" y="4477767"/>
                  </a:cubicBezTo>
                  <a:cubicBezTo>
                    <a:pt x="1078230" y="4482847"/>
                    <a:pt x="1081278" y="4472433"/>
                    <a:pt x="1087628" y="4471925"/>
                  </a:cubicBezTo>
                  <a:cubicBezTo>
                    <a:pt x="1097407" y="4471290"/>
                    <a:pt x="1106551" y="4478656"/>
                    <a:pt x="1117981" y="4477767"/>
                  </a:cubicBezTo>
                  <a:cubicBezTo>
                    <a:pt x="1113663" y="4477767"/>
                    <a:pt x="1123442" y="4494912"/>
                    <a:pt x="1133983" y="4493388"/>
                  </a:cubicBezTo>
                  <a:cubicBezTo>
                    <a:pt x="1132619" y="4501145"/>
                    <a:pt x="1135588" y="4509030"/>
                    <a:pt x="1141730" y="4513962"/>
                  </a:cubicBezTo>
                  <a:cubicBezTo>
                    <a:pt x="1142873" y="4515105"/>
                    <a:pt x="1148588" y="4511041"/>
                    <a:pt x="1150874" y="4512184"/>
                  </a:cubicBezTo>
                  <a:cubicBezTo>
                    <a:pt x="1153160" y="4513326"/>
                    <a:pt x="1158240" y="4520819"/>
                    <a:pt x="1161796" y="4523105"/>
                  </a:cubicBezTo>
                  <a:cubicBezTo>
                    <a:pt x="1165352" y="4525391"/>
                    <a:pt x="1169035" y="4521454"/>
                    <a:pt x="1170813" y="4523105"/>
                  </a:cubicBezTo>
                  <a:cubicBezTo>
                    <a:pt x="1172591" y="4524756"/>
                    <a:pt x="1175004" y="4531106"/>
                    <a:pt x="1178052" y="4533138"/>
                  </a:cubicBezTo>
                  <a:cubicBezTo>
                    <a:pt x="1185291" y="4537964"/>
                    <a:pt x="1185418" y="4548632"/>
                    <a:pt x="1196086" y="4539361"/>
                  </a:cubicBezTo>
                  <a:cubicBezTo>
                    <a:pt x="1201420" y="4544568"/>
                    <a:pt x="1204214" y="4552061"/>
                    <a:pt x="1210310" y="4556125"/>
                  </a:cubicBezTo>
                  <a:cubicBezTo>
                    <a:pt x="1213231" y="4558157"/>
                    <a:pt x="1219835" y="4556125"/>
                    <a:pt x="1221613" y="4557649"/>
                  </a:cubicBezTo>
                  <a:cubicBezTo>
                    <a:pt x="1227328" y="4562602"/>
                    <a:pt x="1226058" y="4572127"/>
                    <a:pt x="1231646" y="4576318"/>
                  </a:cubicBezTo>
                  <a:cubicBezTo>
                    <a:pt x="1237234" y="4580508"/>
                    <a:pt x="1246124" y="4575174"/>
                    <a:pt x="1251077" y="4577969"/>
                  </a:cubicBezTo>
                  <a:cubicBezTo>
                    <a:pt x="1258824" y="4582160"/>
                    <a:pt x="1255776" y="4590669"/>
                    <a:pt x="1265301" y="4591938"/>
                  </a:cubicBezTo>
                  <a:cubicBezTo>
                    <a:pt x="1271778" y="4592573"/>
                    <a:pt x="1285367" y="4584319"/>
                    <a:pt x="1294003" y="4584319"/>
                  </a:cubicBezTo>
                  <a:cubicBezTo>
                    <a:pt x="1295527" y="4558919"/>
                    <a:pt x="1281303" y="4557775"/>
                    <a:pt x="1278128" y="4534915"/>
                  </a:cubicBezTo>
                  <a:cubicBezTo>
                    <a:pt x="1284363" y="4536152"/>
                    <a:pt x="1290834" y="4535163"/>
                    <a:pt x="1296416" y="4532122"/>
                  </a:cubicBezTo>
                  <a:cubicBezTo>
                    <a:pt x="1296416" y="4550790"/>
                    <a:pt x="1302512" y="4548886"/>
                    <a:pt x="1314704" y="4555871"/>
                  </a:cubicBezTo>
                  <a:cubicBezTo>
                    <a:pt x="1326896" y="4562856"/>
                    <a:pt x="1327404" y="4565904"/>
                    <a:pt x="1332103" y="4581271"/>
                  </a:cubicBezTo>
                  <a:cubicBezTo>
                    <a:pt x="1336421" y="4579620"/>
                    <a:pt x="1344803" y="4572762"/>
                    <a:pt x="1348867" y="4573143"/>
                  </a:cubicBezTo>
                  <a:cubicBezTo>
                    <a:pt x="1352931" y="4573523"/>
                    <a:pt x="1353058" y="4583302"/>
                    <a:pt x="1357376" y="4583175"/>
                  </a:cubicBezTo>
                  <a:cubicBezTo>
                    <a:pt x="1371600" y="4583175"/>
                    <a:pt x="1363726" y="4576825"/>
                    <a:pt x="1370076" y="4568062"/>
                  </a:cubicBezTo>
                  <a:cubicBezTo>
                    <a:pt x="1373477" y="4564204"/>
                    <a:pt x="1377869" y="4561349"/>
                    <a:pt x="1382776" y="4559807"/>
                  </a:cubicBezTo>
                  <a:cubicBezTo>
                    <a:pt x="1381921" y="4565310"/>
                    <a:pt x="1380385" y="4570685"/>
                    <a:pt x="1378204" y="4575809"/>
                  </a:cubicBezTo>
                  <a:cubicBezTo>
                    <a:pt x="1389380" y="4575809"/>
                    <a:pt x="1394587" y="4566030"/>
                    <a:pt x="1405001" y="4563109"/>
                  </a:cubicBezTo>
                  <a:cubicBezTo>
                    <a:pt x="1417701" y="4559426"/>
                    <a:pt x="1418463" y="4563109"/>
                    <a:pt x="1430401" y="4568570"/>
                  </a:cubicBezTo>
                  <a:cubicBezTo>
                    <a:pt x="1434375" y="4562954"/>
                    <a:pt x="1437779" y="4556955"/>
                    <a:pt x="1440561" y="4550663"/>
                  </a:cubicBezTo>
                  <a:cubicBezTo>
                    <a:pt x="1453114" y="4556783"/>
                    <a:pt x="1466265" y="4561592"/>
                    <a:pt x="1479804" y="4565014"/>
                  </a:cubicBezTo>
                  <a:cubicBezTo>
                    <a:pt x="1490599" y="4568062"/>
                    <a:pt x="1484503" y="4571237"/>
                    <a:pt x="1498346" y="4570475"/>
                  </a:cubicBezTo>
                  <a:cubicBezTo>
                    <a:pt x="1508250" y="4569555"/>
                    <a:pt x="1518036" y="4567641"/>
                    <a:pt x="1527556" y="4564760"/>
                  </a:cubicBezTo>
                  <a:cubicBezTo>
                    <a:pt x="1536573" y="4588001"/>
                    <a:pt x="1476756" y="4609337"/>
                    <a:pt x="1461135" y="4610480"/>
                  </a:cubicBezTo>
                  <a:cubicBezTo>
                    <a:pt x="1434465" y="4612385"/>
                    <a:pt x="1405001" y="4602987"/>
                    <a:pt x="1380490" y="4616322"/>
                  </a:cubicBezTo>
                  <a:cubicBezTo>
                    <a:pt x="1385745" y="4623999"/>
                    <a:pt x="1394561" y="4628455"/>
                    <a:pt x="1403858" y="4628133"/>
                  </a:cubicBezTo>
                  <a:cubicBezTo>
                    <a:pt x="1408430" y="4628768"/>
                    <a:pt x="1420876" y="4625593"/>
                    <a:pt x="1424051" y="4627117"/>
                  </a:cubicBezTo>
                  <a:cubicBezTo>
                    <a:pt x="1434465" y="4631816"/>
                    <a:pt x="1426718" y="4637404"/>
                    <a:pt x="1432814" y="4642484"/>
                  </a:cubicBezTo>
                  <a:cubicBezTo>
                    <a:pt x="1446149" y="4653406"/>
                    <a:pt x="1483614" y="4646421"/>
                    <a:pt x="1501394" y="4642484"/>
                  </a:cubicBezTo>
                  <a:cubicBezTo>
                    <a:pt x="1504356" y="4652834"/>
                    <a:pt x="1505262" y="4663663"/>
                    <a:pt x="1504061" y="4674361"/>
                  </a:cubicBezTo>
                  <a:cubicBezTo>
                    <a:pt x="1510078" y="4674452"/>
                    <a:pt x="1516048" y="4673284"/>
                    <a:pt x="1521587" y="4670932"/>
                  </a:cubicBezTo>
                  <a:cubicBezTo>
                    <a:pt x="1521874" y="4678187"/>
                    <a:pt x="1524064" y="4685238"/>
                    <a:pt x="1527937" y="4691379"/>
                  </a:cubicBezTo>
                  <a:cubicBezTo>
                    <a:pt x="1542669" y="4683505"/>
                    <a:pt x="1548892" y="4667376"/>
                    <a:pt x="1566037" y="4663566"/>
                  </a:cubicBezTo>
                  <a:cubicBezTo>
                    <a:pt x="1576832" y="4661153"/>
                    <a:pt x="1576959" y="4668646"/>
                    <a:pt x="1585849" y="4660391"/>
                  </a:cubicBezTo>
                  <a:cubicBezTo>
                    <a:pt x="1590294" y="4656327"/>
                    <a:pt x="1588643" y="4646167"/>
                    <a:pt x="1593215" y="4641595"/>
                  </a:cubicBezTo>
                  <a:cubicBezTo>
                    <a:pt x="1597787" y="4637023"/>
                    <a:pt x="1603756" y="4638420"/>
                    <a:pt x="1605915" y="4636007"/>
                  </a:cubicBezTo>
                  <a:cubicBezTo>
                    <a:pt x="1611503" y="4628641"/>
                    <a:pt x="1614805" y="4626482"/>
                    <a:pt x="1613662" y="4614925"/>
                  </a:cubicBezTo>
                  <a:cubicBezTo>
                    <a:pt x="1628902" y="4614925"/>
                    <a:pt x="1634363" y="4602225"/>
                    <a:pt x="1630299" y="4589525"/>
                  </a:cubicBezTo>
                  <a:cubicBezTo>
                    <a:pt x="1644777" y="4596892"/>
                    <a:pt x="1657858" y="4580382"/>
                    <a:pt x="1657223" y="4566157"/>
                  </a:cubicBezTo>
                  <a:cubicBezTo>
                    <a:pt x="1668780" y="4562855"/>
                    <a:pt x="1675638" y="4552568"/>
                    <a:pt x="1686179" y="4547488"/>
                  </a:cubicBezTo>
                  <a:cubicBezTo>
                    <a:pt x="1686179" y="4549139"/>
                    <a:pt x="1689227" y="4552187"/>
                    <a:pt x="1689989" y="4554855"/>
                  </a:cubicBezTo>
                  <a:cubicBezTo>
                    <a:pt x="1701800" y="4552696"/>
                    <a:pt x="1708023" y="4539234"/>
                    <a:pt x="1719961" y="4537074"/>
                  </a:cubicBezTo>
                  <a:cubicBezTo>
                    <a:pt x="1717421" y="4553204"/>
                    <a:pt x="1724914" y="4556632"/>
                    <a:pt x="1740535" y="4555108"/>
                  </a:cubicBezTo>
                  <a:cubicBezTo>
                    <a:pt x="1738076" y="4564817"/>
                    <a:pt x="1733763" y="4573960"/>
                    <a:pt x="1727835" y="4582032"/>
                  </a:cubicBezTo>
                  <a:cubicBezTo>
                    <a:pt x="1737904" y="4582476"/>
                    <a:pt x="1747883" y="4579959"/>
                    <a:pt x="1756537" y="4574793"/>
                  </a:cubicBezTo>
                  <a:cubicBezTo>
                    <a:pt x="1759839" y="4573142"/>
                    <a:pt x="1764538" y="4576952"/>
                    <a:pt x="1767586" y="4574793"/>
                  </a:cubicBezTo>
                  <a:cubicBezTo>
                    <a:pt x="1773809" y="4570221"/>
                    <a:pt x="1775079" y="4550917"/>
                    <a:pt x="1779143" y="4543805"/>
                  </a:cubicBezTo>
                  <a:cubicBezTo>
                    <a:pt x="1790954" y="4548123"/>
                    <a:pt x="1790827" y="4554727"/>
                    <a:pt x="1798955" y="4545075"/>
                  </a:cubicBezTo>
                  <a:cubicBezTo>
                    <a:pt x="1802765" y="4540630"/>
                    <a:pt x="1798955" y="4527041"/>
                    <a:pt x="1803527" y="4523993"/>
                  </a:cubicBezTo>
                  <a:cubicBezTo>
                    <a:pt x="1808099" y="4520945"/>
                    <a:pt x="1812417" y="4528057"/>
                    <a:pt x="1817624" y="4526279"/>
                  </a:cubicBezTo>
                  <a:cubicBezTo>
                    <a:pt x="1824736" y="4523739"/>
                    <a:pt x="1825371" y="4529962"/>
                    <a:pt x="1831340" y="4522596"/>
                  </a:cubicBezTo>
                  <a:cubicBezTo>
                    <a:pt x="1837309" y="4515231"/>
                    <a:pt x="1828546" y="4502911"/>
                    <a:pt x="1835150" y="4497196"/>
                  </a:cubicBezTo>
                  <a:cubicBezTo>
                    <a:pt x="1841754" y="4491481"/>
                    <a:pt x="1849882" y="4497196"/>
                    <a:pt x="1856486" y="4493894"/>
                  </a:cubicBezTo>
                  <a:cubicBezTo>
                    <a:pt x="1868551" y="4487544"/>
                    <a:pt x="1869186" y="4464938"/>
                    <a:pt x="1885061" y="4463541"/>
                  </a:cubicBezTo>
                  <a:cubicBezTo>
                    <a:pt x="1890395" y="4473955"/>
                    <a:pt x="1890649" y="4480813"/>
                    <a:pt x="1901444" y="4478272"/>
                  </a:cubicBezTo>
                  <a:cubicBezTo>
                    <a:pt x="1909953" y="4476114"/>
                    <a:pt x="1923288" y="4457953"/>
                    <a:pt x="1931289" y="4452872"/>
                  </a:cubicBezTo>
                  <a:cubicBezTo>
                    <a:pt x="1931289" y="4455540"/>
                    <a:pt x="1931289" y="4458715"/>
                    <a:pt x="1931289" y="4461381"/>
                  </a:cubicBezTo>
                  <a:lnTo>
                    <a:pt x="1934210" y="4459984"/>
                  </a:lnTo>
                  <a:cubicBezTo>
                    <a:pt x="1935226" y="4691378"/>
                    <a:pt x="1933067" y="5294629"/>
                    <a:pt x="1933067" y="5294629"/>
                  </a:cubicBezTo>
                  <a:lnTo>
                    <a:pt x="2034667" y="5294629"/>
                  </a:lnTo>
                  <a:lnTo>
                    <a:pt x="2002790" y="4429632"/>
                  </a:lnTo>
                  <a:cubicBezTo>
                    <a:pt x="2004448" y="4428836"/>
                    <a:pt x="2006060" y="4427945"/>
                    <a:pt x="2007616" y="4426965"/>
                  </a:cubicBezTo>
                  <a:cubicBezTo>
                    <a:pt x="2005330" y="4457826"/>
                    <a:pt x="2020316" y="4436617"/>
                    <a:pt x="2028825" y="4439665"/>
                  </a:cubicBezTo>
                  <a:cubicBezTo>
                    <a:pt x="2041525" y="4443856"/>
                    <a:pt x="2040890" y="4461382"/>
                    <a:pt x="2055495" y="4463033"/>
                  </a:cubicBezTo>
                  <a:cubicBezTo>
                    <a:pt x="2055495" y="4461382"/>
                    <a:pt x="2056257" y="4459985"/>
                    <a:pt x="2056765" y="4458207"/>
                  </a:cubicBezTo>
                  <a:cubicBezTo>
                    <a:pt x="2072132" y="4476622"/>
                    <a:pt x="2110232" y="4490846"/>
                    <a:pt x="2105787" y="4517389"/>
                  </a:cubicBezTo>
                  <a:cubicBezTo>
                    <a:pt x="2115947" y="4518532"/>
                    <a:pt x="2119122" y="4511166"/>
                    <a:pt x="2129028" y="4510531"/>
                  </a:cubicBezTo>
                  <a:cubicBezTo>
                    <a:pt x="2138934" y="4509895"/>
                    <a:pt x="2142363" y="4517643"/>
                    <a:pt x="2152523" y="4515103"/>
                  </a:cubicBezTo>
                  <a:cubicBezTo>
                    <a:pt x="2156968" y="4514087"/>
                    <a:pt x="2161286" y="4506467"/>
                    <a:pt x="2167128" y="4505196"/>
                  </a:cubicBezTo>
                  <a:cubicBezTo>
                    <a:pt x="2168144" y="4517896"/>
                    <a:pt x="2182368" y="4545709"/>
                    <a:pt x="2194941" y="4524881"/>
                  </a:cubicBezTo>
                  <a:cubicBezTo>
                    <a:pt x="2200783" y="4531358"/>
                    <a:pt x="2203450" y="4540756"/>
                    <a:pt x="2210181" y="4547106"/>
                  </a:cubicBezTo>
                  <a:cubicBezTo>
                    <a:pt x="2206498" y="4550789"/>
                    <a:pt x="2198243" y="4557901"/>
                    <a:pt x="2197481" y="4563108"/>
                  </a:cubicBezTo>
                  <a:cubicBezTo>
                    <a:pt x="2194560" y="4582158"/>
                    <a:pt x="2221230" y="4569204"/>
                    <a:pt x="2233168" y="4570728"/>
                  </a:cubicBezTo>
                  <a:cubicBezTo>
                    <a:pt x="2240661" y="4594096"/>
                    <a:pt x="2243709" y="4615432"/>
                    <a:pt x="2273681" y="4603113"/>
                  </a:cubicBezTo>
                  <a:cubicBezTo>
                    <a:pt x="2273681" y="4620004"/>
                    <a:pt x="2284603" y="4632196"/>
                    <a:pt x="2292604" y="4610479"/>
                  </a:cubicBezTo>
                  <a:cubicBezTo>
                    <a:pt x="2301621" y="4615559"/>
                    <a:pt x="2304542" y="4605145"/>
                    <a:pt x="2311019" y="4604637"/>
                  </a:cubicBezTo>
                  <a:cubicBezTo>
                    <a:pt x="2320671" y="4604002"/>
                    <a:pt x="2329815" y="4611368"/>
                    <a:pt x="2341245" y="4610352"/>
                  </a:cubicBezTo>
                  <a:cubicBezTo>
                    <a:pt x="2337054" y="4610352"/>
                    <a:pt x="2346833" y="4627624"/>
                    <a:pt x="2357374" y="4626100"/>
                  </a:cubicBezTo>
                  <a:cubicBezTo>
                    <a:pt x="2356010" y="4633858"/>
                    <a:pt x="2358979" y="4641742"/>
                    <a:pt x="2365121" y="4646674"/>
                  </a:cubicBezTo>
                  <a:cubicBezTo>
                    <a:pt x="2366264" y="4647817"/>
                    <a:pt x="2371979" y="4643753"/>
                    <a:pt x="2374265" y="4644896"/>
                  </a:cubicBezTo>
                  <a:cubicBezTo>
                    <a:pt x="2376551" y="4646038"/>
                    <a:pt x="2381631" y="4653531"/>
                    <a:pt x="2385187" y="4655817"/>
                  </a:cubicBezTo>
                  <a:cubicBezTo>
                    <a:pt x="2388743" y="4658103"/>
                    <a:pt x="2392426" y="4654166"/>
                    <a:pt x="2394204" y="4655817"/>
                  </a:cubicBezTo>
                  <a:cubicBezTo>
                    <a:pt x="2395982" y="4657468"/>
                    <a:pt x="2398395" y="4663818"/>
                    <a:pt x="2401443" y="4665850"/>
                  </a:cubicBezTo>
                  <a:cubicBezTo>
                    <a:pt x="2408683" y="4670676"/>
                    <a:pt x="2408809" y="4681344"/>
                    <a:pt x="2419477" y="4672073"/>
                  </a:cubicBezTo>
                  <a:cubicBezTo>
                    <a:pt x="2424811" y="4677280"/>
                    <a:pt x="2427605" y="4684773"/>
                    <a:pt x="2433701" y="4688837"/>
                  </a:cubicBezTo>
                  <a:cubicBezTo>
                    <a:pt x="2436622" y="4690869"/>
                    <a:pt x="2443226" y="4688837"/>
                    <a:pt x="2445004" y="4690361"/>
                  </a:cubicBezTo>
                  <a:cubicBezTo>
                    <a:pt x="2450719" y="4695314"/>
                    <a:pt x="2449449" y="4704839"/>
                    <a:pt x="2455037" y="4709030"/>
                  </a:cubicBezTo>
                  <a:cubicBezTo>
                    <a:pt x="2460625" y="4713220"/>
                    <a:pt x="2469515" y="4707886"/>
                    <a:pt x="2474468" y="4710681"/>
                  </a:cubicBezTo>
                  <a:cubicBezTo>
                    <a:pt x="2482215" y="4714872"/>
                    <a:pt x="2479167" y="4723381"/>
                    <a:pt x="2488692" y="4724650"/>
                  </a:cubicBezTo>
                  <a:cubicBezTo>
                    <a:pt x="2495169" y="4724650"/>
                    <a:pt x="2508758" y="4717031"/>
                    <a:pt x="2517394" y="4717031"/>
                  </a:cubicBezTo>
                  <a:cubicBezTo>
                    <a:pt x="2518918" y="4691631"/>
                    <a:pt x="2504694" y="4690487"/>
                    <a:pt x="2501519" y="4667628"/>
                  </a:cubicBezTo>
                  <a:cubicBezTo>
                    <a:pt x="2507754" y="4668864"/>
                    <a:pt x="2514225" y="4667875"/>
                    <a:pt x="2519807" y="4664834"/>
                  </a:cubicBezTo>
                  <a:cubicBezTo>
                    <a:pt x="2519807" y="4683503"/>
                    <a:pt x="2525903" y="4681471"/>
                    <a:pt x="2538095" y="4688583"/>
                  </a:cubicBezTo>
                  <a:cubicBezTo>
                    <a:pt x="2550287" y="4695696"/>
                    <a:pt x="2550795" y="4698616"/>
                    <a:pt x="2555494" y="4713983"/>
                  </a:cubicBezTo>
                  <a:cubicBezTo>
                    <a:pt x="2559812" y="4712332"/>
                    <a:pt x="2568194" y="4705474"/>
                    <a:pt x="2572258" y="4705855"/>
                  </a:cubicBezTo>
                  <a:cubicBezTo>
                    <a:pt x="2576322" y="4706235"/>
                    <a:pt x="2576449" y="4716015"/>
                    <a:pt x="2580767" y="4715887"/>
                  </a:cubicBezTo>
                  <a:cubicBezTo>
                    <a:pt x="2594991" y="4715887"/>
                    <a:pt x="2587117" y="4709537"/>
                    <a:pt x="2593467" y="4700774"/>
                  </a:cubicBezTo>
                  <a:cubicBezTo>
                    <a:pt x="2604135" y="4687185"/>
                    <a:pt x="2626233" y="4692138"/>
                    <a:pt x="2635250" y="4681217"/>
                  </a:cubicBezTo>
                  <a:cubicBezTo>
                    <a:pt x="2635250" y="4795517"/>
                    <a:pt x="2634615" y="4876543"/>
                    <a:pt x="2634615" y="4876543"/>
                  </a:cubicBezTo>
                  <a:lnTo>
                    <a:pt x="2736215" y="4876543"/>
                  </a:lnTo>
                  <a:lnTo>
                    <a:pt x="2726944" y="4626480"/>
                  </a:lnTo>
                  <a:cubicBezTo>
                    <a:pt x="2729232" y="4625511"/>
                    <a:pt x="2731440" y="4624364"/>
                    <a:pt x="2733548" y="4623050"/>
                  </a:cubicBezTo>
                  <a:cubicBezTo>
                    <a:pt x="2741422" y="4618224"/>
                    <a:pt x="2746248" y="4610350"/>
                    <a:pt x="2753487" y="4607683"/>
                  </a:cubicBezTo>
                  <a:cubicBezTo>
                    <a:pt x="2755138" y="4607048"/>
                    <a:pt x="2759329" y="4611366"/>
                    <a:pt x="2761869" y="4610096"/>
                  </a:cubicBezTo>
                  <a:cubicBezTo>
                    <a:pt x="2764409" y="4608826"/>
                    <a:pt x="2768473" y="4605270"/>
                    <a:pt x="2770759" y="4604254"/>
                  </a:cubicBezTo>
                  <a:cubicBezTo>
                    <a:pt x="2781422" y="4599133"/>
                    <a:pt x="2790279" y="4590896"/>
                    <a:pt x="2796159" y="4580632"/>
                  </a:cubicBezTo>
                  <a:cubicBezTo>
                    <a:pt x="2798699" y="4574028"/>
                    <a:pt x="2799842" y="4553073"/>
                    <a:pt x="2792730" y="4549517"/>
                  </a:cubicBezTo>
                  <a:cubicBezTo>
                    <a:pt x="2785618" y="4545961"/>
                    <a:pt x="2771648" y="4558026"/>
                    <a:pt x="2762631" y="4559169"/>
                  </a:cubicBezTo>
                  <a:cubicBezTo>
                    <a:pt x="2749737" y="4559614"/>
                    <a:pt x="2736859" y="4557897"/>
                    <a:pt x="2724531" y="4554089"/>
                  </a:cubicBezTo>
                  <a:lnTo>
                    <a:pt x="2714752" y="4351914"/>
                  </a:lnTo>
                  <a:cubicBezTo>
                    <a:pt x="2715968" y="4351832"/>
                    <a:pt x="2717165" y="4351576"/>
                    <a:pt x="2718308" y="4351152"/>
                  </a:cubicBezTo>
                  <a:cubicBezTo>
                    <a:pt x="2712593" y="4374774"/>
                    <a:pt x="2734056" y="4365122"/>
                    <a:pt x="2746883" y="4365884"/>
                  </a:cubicBezTo>
                  <a:cubicBezTo>
                    <a:pt x="2759710" y="4366646"/>
                    <a:pt x="2773299" y="4376552"/>
                    <a:pt x="2782316" y="4364614"/>
                  </a:cubicBezTo>
                  <a:cubicBezTo>
                    <a:pt x="2782186" y="4366093"/>
                    <a:pt x="2782186" y="4367580"/>
                    <a:pt x="2782316" y="4369059"/>
                  </a:cubicBezTo>
                  <a:cubicBezTo>
                    <a:pt x="2788666" y="4360804"/>
                    <a:pt x="2803906" y="4352168"/>
                    <a:pt x="2807716" y="4345564"/>
                  </a:cubicBezTo>
                  <a:cubicBezTo>
                    <a:pt x="2825369" y="4314322"/>
                    <a:pt x="2794000" y="4329562"/>
                    <a:pt x="2787523" y="4327530"/>
                  </a:cubicBezTo>
                  <a:cubicBezTo>
                    <a:pt x="2776728" y="4323974"/>
                    <a:pt x="2768092" y="4306702"/>
                    <a:pt x="2760091" y="4297939"/>
                  </a:cubicBezTo>
                  <a:cubicBezTo>
                    <a:pt x="2748833" y="4284734"/>
                    <a:pt x="2736698" y="4272303"/>
                    <a:pt x="2723769" y="4260728"/>
                  </a:cubicBezTo>
                  <a:cubicBezTo>
                    <a:pt x="2719832" y="4257426"/>
                    <a:pt x="2715387" y="4254378"/>
                    <a:pt x="2711069" y="4251330"/>
                  </a:cubicBezTo>
                  <a:lnTo>
                    <a:pt x="2708656" y="4186179"/>
                  </a:lnTo>
                  <a:cubicBezTo>
                    <a:pt x="2717079" y="4187395"/>
                    <a:pt x="2725633" y="4187395"/>
                    <a:pt x="2734056" y="4186179"/>
                  </a:cubicBezTo>
                  <a:cubicBezTo>
                    <a:pt x="2739136" y="4198879"/>
                    <a:pt x="2739390" y="4202816"/>
                    <a:pt x="2748661" y="4209674"/>
                  </a:cubicBezTo>
                  <a:cubicBezTo>
                    <a:pt x="2755889" y="4212541"/>
                    <a:pt x="2763317" y="4214876"/>
                    <a:pt x="2770886" y="4216659"/>
                  </a:cubicBezTo>
                  <a:cubicBezTo>
                    <a:pt x="2775585" y="4216659"/>
                    <a:pt x="2779649" y="4206372"/>
                    <a:pt x="2786507" y="4206372"/>
                  </a:cubicBezTo>
                  <a:cubicBezTo>
                    <a:pt x="2790317" y="4206372"/>
                    <a:pt x="2792857" y="4215389"/>
                    <a:pt x="2794127" y="4215262"/>
                  </a:cubicBezTo>
                  <a:cubicBezTo>
                    <a:pt x="2802890" y="4214119"/>
                    <a:pt x="2808732" y="4207261"/>
                    <a:pt x="2817876" y="4202562"/>
                  </a:cubicBezTo>
                  <a:cubicBezTo>
                    <a:pt x="2808087" y="4187489"/>
                    <a:pt x="2794333" y="4175405"/>
                    <a:pt x="2778125" y="4167637"/>
                  </a:cubicBezTo>
                  <a:cubicBezTo>
                    <a:pt x="2787650" y="4154937"/>
                    <a:pt x="2774061" y="4154175"/>
                    <a:pt x="2763647" y="4154937"/>
                  </a:cubicBezTo>
                  <a:cubicBezTo>
                    <a:pt x="2767584" y="4134871"/>
                    <a:pt x="2784602" y="4143888"/>
                    <a:pt x="2798064" y="4142237"/>
                  </a:cubicBezTo>
                  <a:cubicBezTo>
                    <a:pt x="2820035" y="4139189"/>
                    <a:pt x="2810764" y="4128140"/>
                    <a:pt x="2819908" y="4115059"/>
                  </a:cubicBezTo>
                  <a:cubicBezTo>
                    <a:pt x="2813685" y="4106804"/>
                    <a:pt x="2805430" y="4097914"/>
                    <a:pt x="2794508" y="4099311"/>
                  </a:cubicBezTo>
                  <a:cubicBezTo>
                    <a:pt x="2794359" y="4100339"/>
                    <a:pt x="2794147" y="4101357"/>
                    <a:pt x="2793873" y="4102359"/>
                  </a:cubicBezTo>
                  <a:cubicBezTo>
                    <a:pt x="2787523" y="4098422"/>
                    <a:pt x="2781173" y="4089659"/>
                    <a:pt x="2770759" y="4089659"/>
                  </a:cubicBezTo>
                  <a:cubicBezTo>
                    <a:pt x="2758059" y="4090802"/>
                    <a:pt x="2758059" y="4105153"/>
                    <a:pt x="2744597" y="4101470"/>
                  </a:cubicBezTo>
                  <a:cubicBezTo>
                    <a:pt x="2733421" y="4098676"/>
                    <a:pt x="2741168" y="4084325"/>
                    <a:pt x="2723515" y="4091183"/>
                  </a:cubicBezTo>
                  <a:cubicBezTo>
                    <a:pt x="2715260" y="4094358"/>
                    <a:pt x="2712085" y="4101089"/>
                    <a:pt x="2704973" y="4103883"/>
                  </a:cubicBezTo>
                  <a:lnTo>
                    <a:pt x="2703576" y="4064513"/>
                  </a:lnTo>
                  <a:cubicBezTo>
                    <a:pt x="2705099" y="4061720"/>
                    <a:pt x="2704719" y="4053972"/>
                    <a:pt x="2707132" y="4050924"/>
                  </a:cubicBezTo>
                  <a:cubicBezTo>
                    <a:pt x="2709545" y="4047876"/>
                    <a:pt x="2724277" y="4038224"/>
                    <a:pt x="2726563" y="4036192"/>
                  </a:cubicBezTo>
                  <a:cubicBezTo>
                    <a:pt x="2730880" y="4034013"/>
                    <a:pt x="2735386" y="4032228"/>
                    <a:pt x="2740024" y="4030859"/>
                  </a:cubicBezTo>
                  <a:cubicBezTo>
                    <a:pt x="2742686" y="4036492"/>
                    <a:pt x="2747966" y="4040439"/>
                    <a:pt x="2754121" y="4041400"/>
                  </a:cubicBezTo>
                  <a:cubicBezTo>
                    <a:pt x="2754487" y="4039764"/>
                    <a:pt x="2754953" y="4038152"/>
                    <a:pt x="2755519" y="4036574"/>
                  </a:cubicBezTo>
                  <a:cubicBezTo>
                    <a:pt x="2770758" y="4054989"/>
                    <a:pt x="2808858" y="4069213"/>
                    <a:pt x="2804414" y="4095755"/>
                  </a:cubicBezTo>
                  <a:cubicBezTo>
                    <a:pt x="2814574" y="4096899"/>
                    <a:pt x="2817749" y="4089533"/>
                    <a:pt x="2827655" y="4088898"/>
                  </a:cubicBezTo>
                  <a:cubicBezTo>
                    <a:pt x="2837561" y="4088262"/>
                    <a:pt x="2840990" y="4096010"/>
                    <a:pt x="2851150" y="4093470"/>
                  </a:cubicBezTo>
                  <a:cubicBezTo>
                    <a:pt x="2855595" y="4092453"/>
                    <a:pt x="2859913" y="4084834"/>
                    <a:pt x="2865755" y="4083563"/>
                  </a:cubicBezTo>
                  <a:cubicBezTo>
                    <a:pt x="2866898" y="4096263"/>
                    <a:pt x="2880995" y="4124076"/>
                    <a:pt x="2893568" y="4103248"/>
                  </a:cubicBezTo>
                  <a:cubicBezTo>
                    <a:pt x="2899410" y="4109725"/>
                    <a:pt x="2902077" y="4119123"/>
                    <a:pt x="2908808" y="4125473"/>
                  </a:cubicBezTo>
                  <a:cubicBezTo>
                    <a:pt x="2905252" y="4129156"/>
                    <a:pt x="2896870" y="4136268"/>
                    <a:pt x="2896108" y="4141475"/>
                  </a:cubicBezTo>
                  <a:cubicBezTo>
                    <a:pt x="2893187" y="4160525"/>
                    <a:pt x="2919857" y="4147571"/>
                    <a:pt x="2931795" y="4149095"/>
                  </a:cubicBezTo>
                  <a:cubicBezTo>
                    <a:pt x="2939288" y="4172463"/>
                    <a:pt x="2942336" y="4193799"/>
                    <a:pt x="2972308" y="4181480"/>
                  </a:cubicBezTo>
                  <a:cubicBezTo>
                    <a:pt x="2972308" y="4198371"/>
                    <a:pt x="2983230" y="4210562"/>
                    <a:pt x="2991231" y="4188846"/>
                  </a:cubicBezTo>
                  <a:cubicBezTo>
                    <a:pt x="3000248" y="4193926"/>
                    <a:pt x="3003931" y="4183512"/>
                    <a:pt x="3009646" y="4183004"/>
                  </a:cubicBezTo>
                  <a:cubicBezTo>
                    <a:pt x="3019298" y="4183004"/>
                    <a:pt x="3028569" y="4189735"/>
                    <a:pt x="3039872" y="4188719"/>
                  </a:cubicBezTo>
                  <a:cubicBezTo>
                    <a:pt x="3035681" y="4188719"/>
                    <a:pt x="3045460" y="4205991"/>
                    <a:pt x="3056001" y="4204467"/>
                  </a:cubicBezTo>
                  <a:cubicBezTo>
                    <a:pt x="3054637" y="4212224"/>
                    <a:pt x="3057606" y="4220109"/>
                    <a:pt x="3063748" y="4225041"/>
                  </a:cubicBezTo>
                  <a:cubicBezTo>
                    <a:pt x="3064891" y="4226184"/>
                    <a:pt x="3070606" y="4222120"/>
                    <a:pt x="3072892" y="4223262"/>
                  </a:cubicBezTo>
                  <a:cubicBezTo>
                    <a:pt x="3075178" y="4224405"/>
                    <a:pt x="3080258" y="4231898"/>
                    <a:pt x="3083814" y="4234184"/>
                  </a:cubicBezTo>
                  <a:cubicBezTo>
                    <a:pt x="3087370" y="4236470"/>
                    <a:pt x="3091053" y="4232533"/>
                    <a:pt x="3092831" y="4234184"/>
                  </a:cubicBezTo>
                  <a:cubicBezTo>
                    <a:pt x="3094609" y="4235835"/>
                    <a:pt x="3097022" y="4242185"/>
                    <a:pt x="3100070" y="4244217"/>
                  </a:cubicBezTo>
                  <a:cubicBezTo>
                    <a:pt x="3107309" y="4249043"/>
                    <a:pt x="3107436" y="4259711"/>
                    <a:pt x="3118104" y="4250440"/>
                  </a:cubicBezTo>
                  <a:cubicBezTo>
                    <a:pt x="3123438" y="4255646"/>
                    <a:pt x="3126232" y="4263140"/>
                    <a:pt x="3132328" y="4267204"/>
                  </a:cubicBezTo>
                  <a:cubicBezTo>
                    <a:pt x="3135249" y="4269236"/>
                    <a:pt x="3141853" y="4267204"/>
                    <a:pt x="3143631" y="4268728"/>
                  </a:cubicBezTo>
                  <a:cubicBezTo>
                    <a:pt x="3149346" y="4273681"/>
                    <a:pt x="3148076" y="4283206"/>
                    <a:pt x="3153664" y="4287396"/>
                  </a:cubicBezTo>
                  <a:cubicBezTo>
                    <a:pt x="3159251" y="4291587"/>
                    <a:pt x="3168142" y="4286253"/>
                    <a:pt x="3173095" y="4289048"/>
                  </a:cubicBezTo>
                  <a:cubicBezTo>
                    <a:pt x="3180842" y="4293239"/>
                    <a:pt x="3177794" y="4301748"/>
                    <a:pt x="3187319" y="4303017"/>
                  </a:cubicBezTo>
                  <a:cubicBezTo>
                    <a:pt x="3193796" y="4303017"/>
                    <a:pt x="3207385" y="4295398"/>
                    <a:pt x="3216021" y="4295398"/>
                  </a:cubicBezTo>
                  <a:cubicBezTo>
                    <a:pt x="3217545" y="4269998"/>
                    <a:pt x="3203321" y="4268854"/>
                    <a:pt x="3200146" y="4245994"/>
                  </a:cubicBezTo>
                  <a:cubicBezTo>
                    <a:pt x="3206382" y="4247167"/>
                    <a:pt x="3212832" y="4246182"/>
                    <a:pt x="3218434" y="4243201"/>
                  </a:cubicBezTo>
                  <a:cubicBezTo>
                    <a:pt x="3218434" y="4261869"/>
                    <a:pt x="3224530" y="4259838"/>
                    <a:pt x="3236722" y="4266950"/>
                  </a:cubicBezTo>
                  <a:cubicBezTo>
                    <a:pt x="3248913" y="4274062"/>
                    <a:pt x="3249422" y="4276982"/>
                    <a:pt x="3254121" y="4292350"/>
                  </a:cubicBezTo>
                  <a:cubicBezTo>
                    <a:pt x="3258439" y="4290699"/>
                    <a:pt x="3266821" y="4283841"/>
                    <a:pt x="3270885" y="4284221"/>
                  </a:cubicBezTo>
                  <a:cubicBezTo>
                    <a:pt x="3274949" y="4284602"/>
                    <a:pt x="3275076" y="4294381"/>
                    <a:pt x="3279394" y="4294254"/>
                  </a:cubicBezTo>
                  <a:cubicBezTo>
                    <a:pt x="3293618" y="4294254"/>
                    <a:pt x="3285744" y="4287904"/>
                    <a:pt x="3292094" y="4279141"/>
                  </a:cubicBezTo>
                  <a:cubicBezTo>
                    <a:pt x="3304794" y="4263012"/>
                    <a:pt x="3333369" y="4272918"/>
                    <a:pt x="3337306" y="4251963"/>
                  </a:cubicBezTo>
                  <a:cubicBezTo>
                    <a:pt x="3326003" y="4243835"/>
                    <a:pt x="3298444" y="4242184"/>
                    <a:pt x="3300730" y="4226563"/>
                  </a:cubicBezTo>
                  <a:cubicBezTo>
                    <a:pt x="3304159" y="4201163"/>
                    <a:pt x="3323336" y="4225547"/>
                    <a:pt x="3332480" y="4223007"/>
                  </a:cubicBezTo>
                  <a:cubicBezTo>
                    <a:pt x="3339592" y="4220975"/>
                    <a:pt x="3340989" y="4208656"/>
                    <a:pt x="3346577" y="4206750"/>
                  </a:cubicBezTo>
                  <a:cubicBezTo>
                    <a:pt x="3354832" y="4203957"/>
                    <a:pt x="3355086" y="4209290"/>
                    <a:pt x="3359277" y="4208782"/>
                  </a:cubicBezTo>
                  <a:lnTo>
                    <a:pt x="3373755" y="4207385"/>
                  </a:lnTo>
                  <a:cubicBezTo>
                    <a:pt x="3377057" y="4207385"/>
                    <a:pt x="3379724" y="4202305"/>
                    <a:pt x="3383788" y="4203067"/>
                  </a:cubicBezTo>
                  <a:cubicBezTo>
                    <a:pt x="3390138" y="4204210"/>
                    <a:pt x="3396488" y="4213989"/>
                    <a:pt x="3401314" y="4218053"/>
                  </a:cubicBezTo>
                  <a:cubicBezTo>
                    <a:pt x="3414014" y="4206749"/>
                    <a:pt x="3419348" y="4209544"/>
                    <a:pt x="3431921" y="4201796"/>
                  </a:cubicBezTo>
                  <a:cubicBezTo>
                    <a:pt x="3439795" y="4196970"/>
                    <a:pt x="3444621" y="4189096"/>
                    <a:pt x="3451860" y="4186429"/>
                  </a:cubicBezTo>
                  <a:cubicBezTo>
                    <a:pt x="3453511" y="4186429"/>
                    <a:pt x="3457702" y="4190112"/>
                    <a:pt x="3460242" y="4188842"/>
                  </a:cubicBezTo>
                  <a:cubicBezTo>
                    <a:pt x="3462782" y="4187572"/>
                    <a:pt x="3466846" y="4184016"/>
                    <a:pt x="3469132" y="4183000"/>
                  </a:cubicBezTo>
                  <a:cubicBezTo>
                    <a:pt x="3479791" y="4177812"/>
                    <a:pt x="3488641" y="4169537"/>
                    <a:pt x="3494532" y="4159251"/>
                  </a:cubicBezTo>
                  <a:cubicBezTo>
                    <a:pt x="3495121" y="4157300"/>
                    <a:pt x="3495546" y="4155304"/>
                    <a:pt x="3495802" y="4153282"/>
                  </a:cubicBezTo>
                  <a:lnTo>
                    <a:pt x="3497707" y="4152647"/>
                  </a:lnTo>
                  <a:cubicBezTo>
                    <a:pt x="3497707" y="4191509"/>
                    <a:pt x="3497707" y="4227831"/>
                    <a:pt x="3497707" y="4260343"/>
                  </a:cubicBezTo>
                  <a:cubicBezTo>
                    <a:pt x="3485007" y="4262121"/>
                    <a:pt x="3485007" y="4262121"/>
                    <a:pt x="3473323" y="4264153"/>
                  </a:cubicBezTo>
                  <a:cubicBezTo>
                    <a:pt x="3443706" y="4268357"/>
                    <a:pt x="3414993" y="4277455"/>
                    <a:pt x="3388360" y="4291077"/>
                  </a:cubicBezTo>
                  <a:cubicBezTo>
                    <a:pt x="3378073" y="4296919"/>
                    <a:pt x="3318764" y="4354577"/>
                    <a:pt x="3350260" y="4348862"/>
                  </a:cubicBezTo>
                  <a:cubicBezTo>
                    <a:pt x="3348736" y="4355974"/>
                    <a:pt x="3347085" y="4363340"/>
                    <a:pt x="3345180" y="4370198"/>
                  </a:cubicBezTo>
                  <a:cubicBezTo>
                    <a:pt x="3354578" y="4370198"/>
                    <a:pt x="3376041" y="4366641"/>
                    <a:pt x="3384423" y="4370960"/>
                  </a:cubicBezTo>
                  <a:cubicBezTo>
                    <a:pt x="3395980" y="4376928"/>
                    <a:pt x="3390519" y="4388486"/>
                    <a:pt x="3397123" y="4397756"/>
                  </a:cubicBezTo>
                  <a:cubicBezTo>
                    <a:pt x="3407064" y="4406699"/>
                    <a:pt x="3421648" y="4408188"/>
                    <a:pt x="3433191" y="4401439"/>
                  </a:cubicBezTo>
                  <a:cubicBezTo>
                    <a:pt x="3440938" y="4420616"/>
                    <a:pt x="3456432" y="4407662"/>
                    <a:pt x="3469894" y="4405757"/>
                  </a:cubicBezTo>
                  <a:cubicBezTo>
                    <a:pt x="3473577" y="4405757"/>
                    <a:pt x="3476498" y="4410838"/>
                    <a:pt x="3483991" y="4408805"/>
                  </a:cubicBezTo>
                  <a:cubicBezTo>
                    <a:pt x="3489071" y="4407281"/>
                    <a:pt x="3492500" y="4400550"/>
                    <a:pt x="3496691" y="4396105"/>
                  </a:cubicBezTo>
                  <a:lnTo>
                    <a:pt x="3496691" y="4408171"/>
                  </a:lnTo>
                  <a:lnTo>
                    <a:pt x="3598291" y="4408171"/>
                  </a:lnTo>
                  <a:lnTo>
                    <a:pt x="3595624" y="4336797"/>
                  </a:lnTo>
                  <a:cubicBezTo>
                    <a:pt x="3597774" y="4335997"/>
                    <a:pt x="3600065" y="4335652"/>
                    <a:pt x="3602355" y="4335780"/>
                  </a:cubicBezTo>
                  <a:cubicBezTo>
                    <a:pt x="3602355" y="4339082"/>
                    <a:pt x="3604387" y="4343781"/>
                    <a:pt x="3604260" y="4346194"/>
                  </a:cubicBezTo>
                  <a:cubicBezTo>
                    <a:pt x="3615563" y="4346194"/>
                    <a:pt x="3623564" y="4335146"/>
                    <a:pt x="3635121" y="4332478"/>
                  </a:cubicBezTo>
                  <a:cubicBezTo>
                    <a:pt x="3640582" y="4349750"/>
                    <a:pt x="3649853" y="4344543"/>
                    <a:pt x="3665728" y="4343147"/>
                  </a:cubicBezTo>
                  <a:cubicBezTo>
                    <a:pt x="3665728" y="4351528"/>
                    <a:pt x="3663823" y="4359911"/>
                    <a:pt x="3664966" y="4368547"/>
                  </a:cubicBezTo>
                  <a:cubicBezTo>
                    <a:pt x="3673348" y="4367277"/>
                    <a:pt x="3680206" y="4359911"/>
                    <a:pt x="3688080" y="4358894"/>
                  </a:cubicBezTo>
                  <a:cubicBezTo>
                    <a:pt x="3695954" y="4357879"/>
                    <a:pt x="3699129" y="4363593"/>
                    <a:pt x="3702431" y="4363339"/>
                  </a:cubicBezTo>
                  <a:cubicBezTo>
                    <a:pt x="3713480" y="4363339"/>
                    <a:pt x="3726688" y="4340098"/>
                    <a:pt x="3736721" y="4353941"/>
                  </a:cubicBezTo>
                  <a:cubicBezTo>
                    <a:pt x="3711321" y="4362197"/>
                    <a:pt x="3704463" y="4385310"/>
                    <a:pt x="3684397" y="4394073"/>
                  </a:cubicBezTo>
                  <a:cubicBezTo>
                    <a:pt x="3669919" y="4400423"/>
                    <a:pt x="3637788" y="4381373"/>
                    <a:pt x="3627501" y="4391533"/>
                  </a:cubicBezTo>
                  <a:cubicBezTo>
                    <a:pt x="3610991" y="4407408"/>
                    <a:pt x="3646805" y="4426331"/>
                    <a:pt x="3647694" y="4439793"/>
                  </a:cubicBezTo>
                  <a:cubicBezTo>
                    <a:pt x="3648837" y="4458461"/>
                    <a:pt x="3614928" y="4461763"/>
                    <a:pt x="3600958" y="4463034"/>
                  </a:cubicBezTo>
                  <a:cubicBezTo>
                    <a:pt x="3540633" y="4468876"/>
                    <a:pt x="3490468" y="4452493"/>
                    <a:pt x="3433064" y="4441444"/>
                  </a:cubicBezTo>
                  <a:cubicBezTo>
                    <a:pt x="3427476" y="4440427"/>
                    <a:pt x="3410077" y="4436110"/>
                    <a:pt x="3404235" y="4439665"/>
                  </a:cubicBezTo>
                  <a:cubicBezTo>
                    <a:pt x="3388614" y="4449318"/>
                    <a:pt x="3405125" y="4453255"/>
                    <a:pt x="3409951" y="4463160"/>
                  </a:cubicBezTo>
                  <a:cubicBezTo>
                    <a:pt x="3412872" y="4468875"/>
                    <a:pt x="3411602" y="4475860"/>
                    <a:pt x="3414396" y="4481321"/>
                  </a:cubicBezTo>
                  <a:cubicBezTo>
                    <a:pt x="3417190" y="4486782"/>
                    <a:pt x="3427096" y="4484623"/>
                    <a:pt x="3424683" y="4497577"/>
                  </a:cubicBezTo>
                  <a:cubicBezTo>
                    <a:pt x="3439034" y="4503038"/>
                    <a:pt x="3463672" y="4495926"/>
                    <a:pt x="3450083" y="4520692"/>
                  </a:cubicBezTo>
                  <a:cubicBezTo>
                    <a:pt x="3459608" y="4525390"/>
                    <a:pt x="3468498" y="4520692"/>
                    <a:pt x="3478150" y="4519168"/>
                  </a:cubicBezTo>
                  <a:cubicBezTo>
                    <a:pt x="3478397" y="4526656"/>
                    <a:pt x="3476874" y="4534096"/>
                    <a:pt x="3473705" y="4540885"/>
                  </a:cubicBezTo>
                  <a:cubicBezTo>
                    <a:pt x="3484753" y="4540885"/>
                    <a:pt x="3490088" y="4531106"/>
                    <a:pt x="3500375" y="4528185"/>
                  </a:cubicBezTo>
                  <a:cubicBezTo>
                    <a:pt x="3513075" y="4524502"/>
                    <a:pt x="3513964" y="4528185"/>
                    <a:pt x="3525775" y="4533646"/>
                  </a:cubicBezTo>
                  <a:cubicBezTo>
                    <a:pt x="3529715" y="4528030"/>
                    <a:pt x="3533157" y="4522081"/>
                    <a:pt x="3536062" y="4515865"/>
                  </a:cubicBezTo>
                  <a:cubicBezTo>
                    <a:pt x="3548605" y="4521872"/>
                    <a:pt x="3561706" y="4526636"/>
                    <a:pt x="3575177" y="4530089"/>
                  </a:cubicBezTo>
                  <a:cubicBezTo>
                    <a:pt x="3586099" y="4533264"/>
                    <a:pt x="3579876" y="4536312"/>
                    <a:pt x="3593719" y="4535550"/>
                  </a:cubicBezTo>
                  <a:cubicBezTo>
                    <a:pt x="3603626" y="4534655"/>
                    <a:pt x="3613415" y="4532740"/>
                    <a:pt x="3622929" y="4529835"/>
                  </a:cubicBezTo>
                  <a:cubicBezTo>
                    <a:pt x="3631946" y="4553076"/>
                    <a:pt x="3572129" y="4574412"/>
                    <a:pt x="3556508" y="4575555"/>
                  </a:cubicBezTo>
                  <a:cubicBezTo>
                    <a:pt x="3529838" y="4577587"/>
                    <a:pt x="3500374" y="4568062"/>
                    <a:pt x="3475863" y="4581397"/>
                  </a:cubicBezTo>
                  <a:cubicBezTo>
                    <a:pt x="3481168" y="4589032"/>
                    <a:pt x="3489936" y="4593511"/>
                    <a:pt x="3499231" y="4593335"/>
                  </a:cubicBezTo>
                  <a:cubicBezTo>
                    <a:pt x="3505934" y="4592556"/>
                    <a:pt x="3512676" y="4592175"/>
                    <a:pt x="3519424" y="4592192"/>
                  </a:cubicBezTo>
                  <a:cubicBezTo>
                    <a:pt x="3529965" y="4596891"/>
                    <a:pt x="3522218" y="4602479"/>
                    <a:pt x="3528314" y="4607559"/>
                  </a:cubicBezTo>
                  <a:cubicBezTo>
                    <a:pt x="3541014" y="4618481"/>
                    <a:pt x="3579114" y="4611496"/>
                    <a:pt x="3596767" y="4606924"/>
                  </a:cubicBezTo>
                  <a:cubicBezTo>
                    <a:pt x="3599729" y="4617274"/>
                    <a:pt x="3600635" y="4628104"/>
                    <a:pt x="3599434" y="4638801"/>
                  </a:cubicBezTo>
                  <a:cubicBezTo>
                    <a:pt x="3605457" y="4638955"/>
                    <a:pt x="3611440" y="4637784"/>
                    <a:pt x="3616960" y="4635372"/>
                  </a:cubicBezTo>
                  <a:cubicBezTo>
                    <a:pt x="3617305" y="4642617"/>
                    <a:pt x="3619490" y="4649653"/>
                    <a:pt x="3623310" y="4655819"/>
                  </a:cubicBezTo>
                  <a:cubicBezTo>
                    <a:pt x="3638042" y="4647945"/>
                    <a:pt x="3644265" y="4631816"/>
                    <a:pt x="3661410" y="4628006"/>
                  </a:cubicBezTo>
                  <a:cubicBezTo>
                    <a:pt x="3672332" y="4625593"/>
                    <a:pt x="3672332" y="4633213"/>
                    <a:pt x="3681349" y="4624958"/>
                  </a:cubicBezTo>
                  <a:cubicBezTo>
                    <a:pt x="3685794" y="4620767"/>
                    <a:pt x="3684016" y="4610734"/>
                    <a:pt x="3688588" y="4606035"/>
                  </a:cubicBezTo>
                  <a:cubicBezTo>
                    <a:pt x="3693161" y="4601336"/>
                    <a:pt x="3699129" y="4602860"/>
                    <a:pt x="3701288" y="4600447"/>
                  </a:cubicBezTo>
                  <a:cubicBezTo>
                    <a:pt x="3706876" y="4593081"/>
                    <a:pt x="3710178" y="4590922"/>
                    <a:pt x="3709162" y="4579365"/>
                  </a:cubicBezTo>
                  <a:cubicBezTo>
                    <a:pt x="3724402" y="4579365"/>
                    <a:pt x="3729736" y="4566665"/>
                    <a:pt x="3725672" y="4553965"/>
                  </a:cubicBezTo>
                  <a:cubicBezTo>
                    <a:pt x="3740150" y="4561332"/>
                    <a:pt x="3753231" y="4544822"/>
                    <a:pt x="3752596" y="4530724"/>
                  </a:cubicBezTo>
                  <a:cubicBezTo>
                    <a:pt x="3764280" y="4527295"/>
                    <a:pt x="3771011" y="4517008"/>
                    <a:pt x="3781552" y="4511929"/>
                  </a:cubicBezTo>
                  <a:cubicBezTo>
                    <a:pt x="3781552" y="4513580"/>
                    <a:pt x="3784600" y="4516627"/>
                    <a:pt x="3785362" y="4519295"/>
                  </a:cubicBezTo>
                  <a:cubicBezTo>
                    <a:pt x="3797173" y="4517136"/>
                    <a:pt x="3803396" y="4503674"/>
                    <a:pt x="3815334" y="4501514"/>
                  </a:cubicBezTo>
                  <a:cubicBezTo>
                    <a:pt x="3812921" y="4517771"/>
                    <a:pt x="3820287" y="4521072"/>
                    <a:pt x="3835908" y="4519548"/>
                  </a:cubicBezTo>
                  <a:cubicBezTo>
                    <a:pt x="3833511" y="4529279"/>
                    <a:pt x="3829193" y="4538434"/>
                    <a:pt x="3823208" y="4546472"/>
                  </a:cubicBezTo>
                  <a:cubicBezTo>
                    <a:pt x="3833255" y="4546867"/>
                    <a:pt x="3843209" y="4544402"/>
                    <a:pt x="3851910" y="4539360"/>
                  </a:cubicBezTo>
                  <a:cubicBezTo>
                    <a:pt x="3855085" y="4537582"/>
                    <a:pt x="3859784" y="4541392"/>
                    <a:pt x="3862832" y="4539360"/>
                  </a:cubicBezTo>
                  <a:cubicBezTo>
                    <a:pt x="3869054" y="4534788"/>
                    <a:pt x="3870452" y="4515611"/>
                    <a:pt x="3874389" y="4508372"/>
                  </a:cubicBezTo>
                  <a:cubicBezTo>
                    <a:pt x="3886199" y="4512817"/>
                    <a:pt x="3886199" y="4519294"/>
                    <a:pt x="3894201" y="4509642"/>
                  </a:cubicBezTo>
                  <a:cubicBezTo>
                    <a:pt x="3898010" y="4505197"/>
                    <a:pt x="3894201" y="4491608"/>
                    <a:pt x="3898772" y="4488687"/>
                  </a:cubicBezTo>
                  <a:cubicBezTo>
                    <a:pt x="3903344" y="4485765"/>
                    <a:pt x="3907663" y="4492623"/>
                    <a:pt x="3912869" y="4490845"/>
                  </a:cubicBezTo>
                  <a:cubicBezTo>
                    <a:pt x="3918076" y="4489067"/>
                    <a:pt x="3920616" y="4494528"/>
                    <a:pt x="3926712" y="4487163"/>
                  </a:cubicBezTo>
                  <a:cubicBezTo>
                    <a:pt x="3932808" y="4479797"/>
                    <a:pt x="3923918" y="4467478"/>
                    <a:pt x="3930395" y="4461763"/>
                  </a:cubicBezTo>
                  <a:cubicBezTo>
                    <a:pt x="3936873" y="4456048"/>
                    <a:pt x="3945127" y="4461763"/>
                    <a:pt x="3951858" y="4458460"/>
                  </a:cubicBezTo>
                  <a:cubicBezTo>
                    <a:pt x="3963923" y="4452110"/>
                    <a:pt x="3964558" y="4429504"/>
                    <a:pt x="3980433" y="4428107"/>
                  </a:cubicBezTo>
                  <a:cubicBezTo>
                    <a:pt x="3985640" y="4438521"/>
                    <a:pt x="3985894" y="4445379"/>
                    <a:pt x="3996689" y="4442839"/>
                  </a:cubicBezTo>
                  <a:cubicBezTo>
                    <a:pt x="4005198" y="4440680"/>
                    <a:pt x="4018533" y="4422519"/>
                    <a:pt x="4026534" y="4417439"/>
                  </a:cubicBezTo>
                  <a:cubicBezTo>
                    <a:pt x="4026534" y="4420233"/>
                    <a:pt x="4026534" y="4423281"/>
                    <a:pt x="4026534" y="4425948"/>
                  </a:cubicBezTo>
                  <a:cubicBezTo>
                    <a:pt x="4027540" y="4425601"/>
                    <a:pt x="4028516" y="4425177"/>
                    <a:pt x="4029455" y="4424678"/>
                  </a:cubicBezTo>
                  <a:cubicBezTo>
                    <a:pt x="4030471" y="4656072"/>
                    <a:pt x="4028313" y="5259322"/>
                    <a:pt x="4028313" y="5259322"/>
                  </a:cubicBezTo>
                  <a:lnTo>
                    <a:pt x="4129913" y="5259322"/>
                  </a:lnTo>
                  <a:lnTo>
                    <a:pt x="4099052" y="4393951"/>
                  </a:lnTo>
                  <a:cubicBezTo>
                    <a:pt x="4100679" y="4393175"/>
                    <a:pt x="4102250" y="4392283"/>
                    <a:pt x="4103751" y="4391284"/>
                  </a:cubicBezTo>
                  <a:cubicBezTo>
                    <a:pt x="4101465" y="4422272"/>
                    <a:pt x="4116451" y="4400936"/>
                    <a:pt x="4125087" y="4403984"/>
                  </a:cubicBezTo>
                  <a:cubicBezTo>
                    <a:pt x="4137787" y="4408175"/>
                    <a:pt x="4137025" y="4425828"/>
                    <a:pt x="4151630" y="4427479"/>
                  </a:cubicBezTo>
                  <a:lnTo>
                    <a:pt x="4153027" y="4422653"/>
                  </a:lnTo>
                  <a:cubicBezTo>
                    <a:pt x="4168267" y="4440941"/>
                    <a:pt x="4206367" y="4455165"/>
                    <a:pt x="4201922" y="4481834"/>
                  </a:cubicBezTo>
                  <a:cubicBezTo>
                    <a:pt x="4212082" y="4482978"/>
                    <a:pt x="4215257" y="4475484"/>
                    <a:pt x="4225290" y="4474849"/>
                  </a:cubicBezTo>
                  <a:cubicBezTo>
                    <a:pt x="4235323" y="4474215"/>
                    <a:pt x="4237990" y="4481961"/>
                    <a:pt x="4248785" y="4479548"/>
                  </a:cubicBezTo>
                  <a:cubicBezTo>
                    <a:pt x="4253230" y="4478405"/>
                    <a:pt x="4257421" y="4470785"/>
                    <a:pt x="4263263" y="4469516"/>
                  </a:cubicBezTo>
                  <a:cubicBezTo>
                    <a:pt x="4264406" y="4482216"/>
                    <a:pt x="4278503" y="4510029"/>
                    <a:pt x="4291076" y="4489200"/>
                  </a:cubicBezTo>
                  <a:cubicBezTo>
                    <a:pt x="4297045" y="4495678"/>
                    <a:pt x="4299585" y="4505075"/>
                    <a:pt x="4306443" y="4511425"/>
                  </a:cubicBezTo>
                  <a:cubicBezTo>
                    <a:pt x="4302760" y="4515108"/>
                    <a:pt x="4294378" y="4522220"/>
                    <a:pt x="4293743" y="4527428"/>
                  </a:cubicBezTo>
                  <a:cubicBezTo>
                    <a:pt x="4290949" y="4546478"/>
                    <a:pt x="4317492" y="4533523"/>
                    <a:pt x="4329557" y="4535174"/>
                  </a:cubicBezTo>
                  <a:cubicBezTo>
                    <a:pt x="4336923" y="4558416"/>
                    <a:pt x="4339971" y="4579752"/>
                    <a:pt x="4369943" y="4567432"/>
                  </a:cubicBezTo>
                  <a:cubicBezTo>
                    <a:pt x="4369943" y="4584323"/>
                    <a:pt x="4380992" y="4596515"/>
                    <a:pt x="4388866" y="4574798"/>
                  </a:cubicBezTo>
                  <a:cubicBezTo>
                    <a:pt x="4397883" y="4579879"/>
                    <a:pt x="4400931" y="4569465"/>
                    <a:pt x="4407281" y="4568956"/>
                  </a:cubicBezTo>
                  <a:cubicBezTo>
                    <a:pt x="4417060" y="4568321"/>
                    <a:pt x="4426204" y="4575687"/>
                    <a:pt x="4437634" y="4574798"/>
                  </a:cubicBezTo>
                  <a:cubicBezTo>
                    <a:pt x="4433443" y="4574798"/>
                    <a:pt x="4443095" y="4591943"/>
                    <a:pt x="4453636" y="4590419"/>
                  </a:cubicBezTo>
                  <a:cubicBezTo>
                    <a:pt x="4452328" y="4598171"/>
                    <a:pt x="4455286" y="4606029"/>
                    <a:pt x="4461383" y="4610993"/>
                  </a:cubicBezTo>
                  <a:cubicBezTo>
                    <a:pt x="4462526" y="4612136"/>
                    <a:pt x="4468241" y="4608072"/>
                    <a:pt x="4470527" y="4609215"/>
                  </a:cubicBezTo>
                  <a:cubicBezTo>
                    <a:pt x="4472813" y="4610357"/>
                    <a:pt x="4477893" y="4617851"/>
                    <a:pt x="4481449" y="4620137"/>
                  </a:cubicBezTo>
                  <a:cubicBezTo>
                    <a:pt x="4485005" y="4622423"/>
                    <a:pt x="4488815" y="4618486"/>
                    <a:pt x="4490593" y="4620137"/>
                  </a:cubicBezTo>
                  <a:cubicBezTo>
                    <a:pt x="4492371" y="4621788"/>
                    <a:pt x="4494657" y="4628265"/>
                    <a:pt x="4497705" y="4630169"/>
                  </a:cubicBezTo>
                  <a:cubicBezTo>
                    <a:pt x="4504944" y="4634995"/>
                    <a:pt x="4505071" y="4645790"/>
                    <a:pt x="4515739" y="4636519"/>
                  </a:cubicBezTo>
                  <a:cubicBezTo>
                    <a:pt x="4521073" y="4641600"/>
                    <a:pt x="4523867" y="4649219"/>
                    <a:pt x="4529963" y="4653156"/>
                  </a:cubicBezTo>
                  <a:cubicBezTo>
                    <a:pt x="4532884" y="4655188"/>
                    <a:pt x="4539488" y="4653156"/>
                    <a:pt x="4541393" y="4654680"/>
                  </a:cubicBezTo>
                  <a:cubicBezTo>
                    <a:pt x="4546981" y="4659633"/>
                    <a:pt x="4545711" y="4669158"/>
                    <a:pt x="4551299" y="4673349"/>
                  </a:cubicBezTo>
                  <a:cubicBezTo>
                    <a:pt x="4556886" y="4677539"/>
                    <a:pt x="4565777" y="4672333"/>
                    <a:pt x="4570730" y="4675000"/>
                  </a:cubicBezTo>
                  <a:cubicBezTo>
                    <a:pt x="4578604" y="4679191"/>
                    <a:pt x="4575429" y="4687700"/>
                    <a:pt x="4584954" y="4688970"/>
                  </a:cubicBezTo>
                  <a:cubicBezTo>
                    <a:pt x="4591431" y="4689604"/>
                    <a:pt x="4605020" y="4681476"/>
                    <a:pt x="4613656" y="4681350"/>
                  </a:cubicBezTo>
                  <a:cubicBezTo>
                    <a:pt x="4615180" y="4655950"/>
                    <a:pt x="4600956" y="4654807"/>
                    <a:pt x="4597781" y="4631947"/>
                  </a:cubicBezTo>
                  <a:cubicBezTo>
                    <a:pt x="4604016" y="4633183"/>
                    <a:pt x="4610487" y="4632194"/>
                    <a:pt x="4616069" y="4629153"/>
                  </a:cubicBezTo>
                  <a:cubicBezTo>
                    <a:pt x="4616069" y="4647822"/>
                    <a:pt x="4622165" y="4645917"/>
                    <a:pt x="4634484" y="4652902"/>
                  </a:cubicBezTo>
                  <a:cubicBezTo>
                    <a:pt x="4646803" y="4659886"/>
                    <a:pt x="4647184" y="4662935"/>
                    <a:pt x="4651756" y="4678302"/>
                  </a:cubicBezTo>
                  <a:cubicBezTo>
                    <a:pt x="4656074" y="4676651"/>
                    <a:pt x="4664456" y="4669793"/>
                    <a:pt x="4668520" y="4670174"/>
                  </a:cubicBezTo>
                  <a:cubicBezTo>
                    <a:pt x="4672584" y="4670554"/>
                    <a:pt x="4672711" y="4680334"/>
                    <a:pt x="4677029" y="4680207"/>
                  </a:cubicBezTo>
                  <a:cubicBezTo>
                    <a:pt x="4691253" y="4680207"/>
                    <a:pt x="4683379" y="4673857"/>
                    <a:pt x="4689729" y="4665094"/>
                  </a:cubicBezTo>
                  <a:cubicBezTo>
                    <a:pt x="4702429" y="4648964"/>
                    <a:pt x="4730877" y="4658998"/>
                    <a:pt x="4734814" y="4637915"/>
                  </a:cubicBezTo>
                  <a:cubicBezTo>
                    <a:pt x="4723511" y="4629787"/>
                    <a:pt x="4695952" y="4628136"/>
                    <a:pt x="4698238" y="4612515"/>
                  </a:cubicBezTo>
                  <a:cubicBezTo>
                    <a:pt x="4701667" y="4587750"/>
                    <a:pt x="4720844" y="4611626"/>
                    <a:pt x="4729988" y="4608959"/>
                  </a:cubicBezTo>
                  <a:cubicBezTo>
                    <a:pt x="4737100" y="4606927"/>
                    <a:pt x="4738497" y="4594608"/>
                    <a:pt x="4744085" y="4592830"/>
                  </a:cubicBezTo>
                  <a:cubicBezTo>
                    <a:pt x="4752467" y="4589909"/>
                    <a:pt x="4752594" y="4595243"/>
                    <a:pt x="4756785" y="4594735"/>
                  </a:cubicBezTo>
                  <a:cubicBezTo>
                    <a:pt x="4758436" y="4594735"/>
                    <a:pt x="4770247" y="4593338"/>
                    <a:pt x="4771263" y="4593465"/>
                  </a:cubicBezTo>
                  <a:cubicBezTo>
                    <a:pt x="4774565" y="4593465"/>
                    <a:pt x="4777232" y="4588385"/>
                    <a:pt x="4781296" y="4589147"/>
                  </a:cubicBezTo>
                  <a:cubicBezTo>
                    <a:pt x="4787646" y="4590290"/>
                    <a:pt x="4793996" y="4600069"/>
                    <a:pt x="4798822" y="4604006"/>
                  </a:cubicBezTo>
                  <a:cubicBezTo>
                    <a:pt x="4811522" y="4592830"/>
                    <a:pt x="4816856" y="4595497"/>
                    <a:pt x="4829429" y="4587749"/>
                  </a:cubicBezTo>
                  <a:cubicBezTo>
                    <a:pt x="4837303" y="4582923"/>
                    <a:pt x="4842129" y="4575049"/>
                    <a:pt x="4849495" y="4572509"/>
                  </a:cubicBezTo>
                  <a:cubicBezTo>
                    <a:pt x="4851019" y="4571747"/>
                    <a:pt x="4855210" y="4576066"/>
                    <a:pt x="4857750" y="4574795"/>
                  </a:cubicBezTo>
                  <a:cubicBezTo>
                    <a:pt x="4860290" y="4573525"/>
                    <a:pt x="4864354" y="4569969"/>
                    <a:pt x="4866640" y="4568953"/>
                  </a:cubicBezTo>
                  <a:cubicBezTo>
                    <a:pt x="4877267" y="4563780"/>
                    <a:pt x="4886111" y="4555555"/>
                    <a:pt x="4892040" y="4545331"/>
                  </a:cubicBezTo>
                  <a:cubicBezTo>
                    <a:pt x="4894453" y="4538727"/>
                    <a:pt x="4895596" y="4517772"/>
                    <a:pt x="4888484" y="4514216"/>
                  </a:cubicBezTo>
                  <a:cubicBezTo>
                    <a:pt x="4881372" y="4510660"/>
                    <a:pt x="4867402" y="4522725"/>
                    <a:pt x="4858512" y="4523868"/>
                  </a:cubicBezTo>
                  <a:cubicBezTo>
                    <a:pt x="4845211" y="4524384"/>
                    <a:pt x="4831924" y="4522534"/>
                    <a:pt x="4819269" y="4518407"/>
                  </a:cubicBezTo>
                  <a:cubicBezTo>
                    <a:pt x="4808601" y="4515359"/>
                    <a:pt x="4802251" y="4504945"/>
                    <a:pt x="4794504" y="4502024"/>
                  </a:cubicBezTo>
                  <a:cubicBezTo>
                    <a:pt x="4779518" y="4496436"/>
                    <a:pt x="4781804" y="4509264"/>
                    <a:pt x="4769104" y="4507358"/>
                  </a:cubicBezTo>
                  <a:cubicBezTo>
                    <a:pt x="4756404" y="4505454"/>
                    <a:pt x="4756404" y="4489324"/>
                    <a:pt x="4746879" y="4484371"/>
                  </a:cubicBezTo>
                  <a:cubicBezTo>
                    <a:pt x="4741579" y="4482361"/>
                    <a:pt x="4735860" y="4481706"/>
                    <a:pt x="4730242" y="4482466"/>
                  </a:cubicBezTo>
                  <a:cubicBezTo>
                    <a:pt x="4711700" y="4481704"/>
                    <a:pt x="4716526" y="4485133"/>
                    <a:pt x="4702175" y="4474338"/>
                  </a:cubicBezTo>
                  <a:cubicBezTo>
                    <a:pt x="4691634" y="4466210"/>
                    <a:pt x="4691253" y="4460114"/>
                    <a:pt x="4675632" y="4456939"/>
                  </a:cubicBezTo>
                  <a:cubicBezTo>
                    <a:pt x="4662976" y="4455615"/>
                    <a:pt x="4650258" y="4454978"/>
                    <a:pt x="4637532" y="4455034"/>
                  </a:cubicBezTo>
                  <a:cubicBezTo>
                    <a:pt x="4617174" y="4453531"/>
                    <a:pt x="4596910" y="4450945"/>
                    <a:pt x="4576826" y="4447287"/>
                  </a:cubicBezTo>
                  <a:cubicBezTo>
                    <a:pt x="4543425" y="4440048"/>
                    <a:pt x="4524248" y="4416934"/>
                    <a:pt x="4500626" y="4395343"/>
                  </a:cubicBezTo>
                  <a:cubicBezTo>
                    <a:pt x="4492272" y="4387146"/>
                    <a:pt x="4483497" y="4379389"/>
                    <a:pt x="4474337" y="4372102"/>
                  </a:cubicBezTo>
                  <a:cubicBezTo>
                    <a:pt x="4460494" y="4362323"/>
                    <a:pt x="4452239" y="4373372"/>
                    <a:pt x="4438396" y="4369309"/>
                  </a:cubicBezTo>
                  <a:cubicBezTo>
                    <a:pt x="4431412" y="4367277"/>
                    <a:pt x="4424807" y="4355212"/>
                    <a:pt x="4418076" y="4351275"/>
                  </a:cubicBezTo>
                  <a:cubicBezTo>
                    <a:pt x="4409956" y="4347046"/>
                    <a:pt x="4401451" y="4343601"/>
                    <a:pt x="4392676" y="4340988"/>
                  </a:cubicBezTo>
                  <a:cubicBezTo>
                    <a:pt x="4368038" y="4331971"/>
                    <a:pt x="4341876" y="4326256"/>
                    <a:pt x="4316476" y="4316857"/>
                  </a:cubicBezTo>
                  <a:cubicBezTo>
                    <a:pt x="4299516" y="4308522"/>
                    <a:pt x="4281989" y="4301392"/>
                    <a:pt x="4264025" y="4295522"/>
                  </a:cubicBezTo>
                  <a:cubicBezTo>
                    <a:pt x="4233926" y="4288790"/>
                    <a:pt x="4200525" y="4294252"/>
                    <a:pt x="4170045" y="4293363"/>
                  </a:cubicBezTo>
                  <a:cubicBezTo>
                    <a:pt x="4151048" y="4293365"/>
                    <a:pt x="4132220" y="4289789"/>
                    <a:pt x="4114546" y="4282822"/>
                  </a:cubicBezTo>
                  <a:cubicBezTo>
                    <a:pt x="4106037" y="4279265"/>
                    <a:pt x="4102862" y="4282822"/>
                    <a:pt x="4098037" y="4273424"/>
                  </a:cubicBezTo>
                  <a:cubicBezTo>
                    <a:pt x="4095956" y="4260238"/>
                    <a:pt x="4098611" y="4246740"/>
                    <a:pt x="4105530" y="4235324"/>
                  </a:cubicBezTo>
                  <a:cubicBezTo>
                    <a:pt x="4113658" y="4227577"/>
                    <a:pt x="4125469" y="4232403"/>
                    <a:pt x="4135756" y="4228719"/>
                  </a:cubicBezTo>
                  <a:cubicBezTo>
                    <a:pt x="4149090" y="4224021"/>
                    <a:pt x="4152265" y="4211828"/>
                    <a:pt x="4165346" y="4217289"/>
                  </a:cubicBezTo>
                  <a:cubicBezTo>
                    <a:pt x="4184015" y="4224909"/>
                    <a:pt x="4174744" y="4251960"/>
                    <a:pt x="4199637" y="4242689"/>
                  </a:cubicBezTo>
                  <a:cubicBezTo>
                    <a:pt x="4197858" y="4258818"/>
                    <a:pt x="4208019" y="4249547"/>
                    <a:pt x="4215003" y="4253484"/>
                  </a:cubicBezTo>
                  <a:cubicBezTo>
                    <a:pt x="4217670" y="4255135"/>
                    <a:pt x="4221100" y="4250309"/>
                    <a:pt x="4225037" y="4253484"/>
                  </a:cubicBezTo>
                  <a:cubicBezTo>
                    <a:pt x="4228974" y="4256659"/>
                    <a:pt x="4223385" y="4262755"/>
                    <a:pt x="4225037" y="4264533"/>
                  </a:cubicBezTo>
                  <a:cubicBezTo>
                    <a:pt x="4231387" y="4270629"/>
                    <a:pt x="4255771" y="4295648"/>
                    <a:pt x="4261740" y="4273804"/>
                  </a:cubicBezTo>
                  <a:cubicBezTo>
                    <a:pt x="4264153" y="4277233"/>
                    <a:pt x="4270503" y="4278884"/>
                    <a:pt x="4272408" y="4280661"/>
                  </a:cubicBezTo>
                  <a:cubicBezTo>
                    <a:pt x="4282060" y="4260722"/>
                    <a:pt x="4241293" y="4259452"/>
                    <a:pt x="4268344" y="4241037"/>
                  </a:cubicBezTo>
                  <a:cubicBezTo>
                    <a:pt x="4267709" y="4244720"/>
                    <a:pt x="4269614" y="4250055"/>
                    <a:pt x="4269359" y="4253737"/>
                  </a:cubicBezTo>
                  <a:cubicBezTo>
                    <a:pt x="4276344" y="4253737"/>
                    <a:pt x="4283075" y="4246752"/>
                    <a:pt x="4288282" y="4244212"/>
                  </a:cubicBezTo>
                  <a:cubicBezTo>
                    <a:pt x="4284091" y="4263897"/>
                    <a:pt x="4294251" y="4256912"/>
                    <a:pt x="4303903" y="4259325"/>
                  </a:cubicBezTo>
                  <a:cubicBezTo>
                    <a:pt x="4308602" y="4260849"/>
                    <a:pt x="4314063" y="4253230"/>
                    <a:pt x="4319270" y="4257801"/>
                  </a:cubicBezTo>
                  <a:cubicBezTo>
                    <a:pt x="4320794" y="4259071"/>
                    <a:pt x="4319270" y="4266564"/>
                    <a:pt x="4320794" y="4268723"/>
                  </a:cubicBezTo>
                  <a:cubicBezTo>
                    <a:pt x="4324858" y="4274692"/>
                    <a:pt x="4323461" y="4278248"/>
                    <a:pt x="4328414" y="4283329"/>
                  </a:cubicBezTo>
                  <a:cubicBezTo>
                    <a:pt x="4330955" y="4285996"/>
                    <a:pt x="4336161" y="4283329"/>
                    <a:pt x="4339082" y="4286376"/>
                  </a:cubicBezTo>
                  <a:cubicBezTo>
                    <a:pt x="4342003" y="4289424"/>
                    <a:pt x="4341749" y="4295012"/>
                    <a:pt x="4344416" y="4297171"/>
                  </a:cubicBezTo>
                  <a:cubicBezTo>
                    <a:pt x="4347084" y="4299330"/>
                    <a:pt x="4353433" y="4302378"/>
                    <a:pt x="4355720" y="4304664"/>
                  </a:cubicBezTo>
                  <a:cubicBezTo>
                    <a:pt x="4355720" y="4304664"/>
                    <a:pt x="4369309" y="4317364"/>
                    <a:pt x="4367023" y="4316095"/>
                  </a:cubicBezTo>
                  <a:cubicBezTo>
                    <a:pt x="4377310" y="4321048"/>
                    <a:pt x="4368293" y="4318888"/>
                    <a:pt x="4381247" y="4315206"/>
                  </a:cubicBezTo>
                  <a:cubicBezTo>
                    <a:pt x="4387470" y="4313427"/>
                    <a:pt x="4387978" y="4306697"/>
                    <a:pt x="4397376" y="4308094"/>
                  </a:cubicBezTo>
                  <a:cubicBezTo>
                    <a:pt x="4397376" y="4305046"/>
                    <a:pt x="4398391" y="4300727"/>
                    <a:pt x="4397376" y="4297807"/>
                  </a:cubicBezTo>
                  <a:cubicBezTo>
                    <a:pt x="4403835" y="4297853"/>
                    <a:pt x="4409301" y="4293043"/>
                    <a:pt x="4410076" y="4286631"/>
                  </a:cubicBezTo>
                  <a:cubicBezTo>
                    <a:pt x="4419900" y="4288602"/>
                    <a:pt x="4430028" y="4285161"/>
                    <a:pt x="4436619" y="4277613"/>
                  </a:cubicBezTo>
                  <a:cubicBezTo>
                    <a:pt x="4436619" y="4279392"/>
                    <a:pt x="4436619" y="4280915"/>
                    <a:pt x="4436619" y="4282694"/>
                  </a:cubicBezTo>
                  <a:cubicBezTo>
                    <a:pt x="4449596" y="4282839"/>
                    <a:pt x="4461945" y="4288302"/>
                    <a:pt x="4470782" y="4297807"/>
                  </a:cubicBezTo>
                  <a:cubicBezTo>
                    <a:pt x="4477005" y="4305173"/>
                    <a:pt x="4472941" y="4313300"/>
                    <a:pt x="4483482" y="4318000"/>
                  </a:cubicBezTo>
                  <a:cubicBezTo>
                    <a:pt x="4490975" y="4321556"/>
                    <a:pt x="4501897" y="4316730"/>
                    <a:pt x="4508882" y="4315206"/>
                  </a:cubicBezTo>
                  <a:cubicBezTo>
                    <a:pt x="4515359" y="4325493"/>
                    <a:pt x="4511041" y="4336288"/>
                    <a:pt x="4519677" y="4344289"/>
                  </a:cubicBezTo>
                  <a:cubicBezTo>
                    <a:pt x="4523995" y="4348353"/>
                    <a:pt x="4535044" y="4347210"/>
                    <a:pt x="4540378" y="4351655"/>
                  </a:cubicBezTo>
                  <a:cubicBezTo>
                    <a:pt x="4542664" y="4353687"/>
                    <a:pt x="4546093" y="4364355"/>
                    <a:pt x="4549141" y="4368419"/>
                  </a:cubicBezTo>
                  <a:cubicBezTo>
                    <a:pt x="4546220" y="4365244"/>
                    <a:pt x="4565270" y="4377182"/>
                    <a:pt x="4563873" y="4377182"/>
                  </a:cubicBezTo>
                  <a:lnTo>
                    <a:pt x="4575938" y="4380992"/>
                  </a:lnTo>
                  <a:cubicBezTo>
                    <a:pt x="4577589" y="4382262"/>
                    <a:pt x="4581653" y="4382262"/>
                    <a:pt x="4583812" y="4384040"/>
                  </a:cubicBezTo>
                  <a:cubicBezTo>
                    <a:pt x="4585971" y="4385818"/>
                    <a:pt x="4583812" y="4394200"/>
                    <a:pt x="4586733" y="4396740"/>
                  </a:cubicBezTo>
                  <a:cubicBezTo>
                    <a:pt x="4596512" y="4405630"/>
                    <a:pt x="4597528" y="4399661"/>
                    <a:pt x="4607180" y="4402074"/>
                  </a:cubicBezTo>
                  <a:cubicBezTo>
                    <a:pt x="4619880" y="4404995"/>
                    <a:pt x="4619880" y="4405630"/>
                    <a:pt x="4628643" y="4417441"/>
                  </a:cubicBezTo>
                  <a:cubicBezTo>
                    <a:pt x="4633342" y="4405757"/>
                    <a:pt x="4645280" y="4407916"/>
                    <a:pt x="4652011" y="4398010"/>
                  </a:cubicBezTo>
                  <a:cubicBezTo>
                    <a:pt x="4652011" y="4398010"/>
                    <a:pt x="4653027" y="4392930"/>
                    <a:pt x="4653916" y="4388231"/>
                  </a:cubicBezTo>
                  <a:cubicBezTo>
                    <a:pt x="4667636" y="4387514"/>
                    <a:pt x="4681250" y="4385429"/>
                    <a:pt x="4694556" y="4382008"/>
                  </a:cubicBezTo>
                  <a:cubicBezTo>
                    <a:pt x="4697564" y="4392348"/>
                    <a:pt x="4698513" y="4403179"/>
                    <a:pt x="4697350" y="4413885"/>
                  </a:cubicBezTo>
                  <a:cubicBezTo>
                    <a:pt x="4703367" y="4413976"/>
                    <a:pt x="4709337" y="4412807"/>
                    <a:pt x="4714876" y="4410456"/>
                  </a:cubicBezTo>
                  <a:cubicBezTo>
                    <a:pt x="4715182" y="4417689"/>
                    <a:pt x="4717324" y="4424725"/>
                    <a:pt x="4721099" y="4430902"/>
                  </a:cubicBezTo>
                  <a:cubicBezTo>
                    <a:pt x="4735958" y="4423029"/>
                    <a:pt x="4742181" y="4406899"/>
                    <a:pt x="4759199" y="4403089"/>
                  </a:cubicBezTo>
                  <a:cubicBezTo>
                    <a:pt x="4769994" y="4400676"/>
                    <a:pt x="4770121" y="4408170"/>
                    <a:pt x="4779011" y="4399914"/>
                  </a:cubicBezTo>
                  <a:cubicBezTo>
                    <a:pt x="4783456" y="4395850"/>
                    <a:pt x="4781678" y="4385818"/>
                    <a:pt x="4786250" y="4381119"/>
                  </a:cubicBezTo>
                  <a:cubicBezTo>
                    <a:pt x="4790823" y="4376420"/>
                    <a:pt x="4796918" y="4377944"/>
                    <a:pt x="4798950" y="4375531"/>
                  </a:cubicBezTo>
                  <a:cubicBezTo>
                    <a:pt x="4804411" y="4368164"/>
                    <a:pt x="4807713" y="4366006"/>
                    <a:pt x="4806697" y="4354449"/>
                  </a:cubicBezTo>
                  <a:cubicBezTo>
                    <a:pt x="4811851" y="4354804"/>
                    <a:pt x="4816881" y="4352763"/>
                    <a:pt x="4820330" y="4348917"/>
                  </a:cubicBezTo>
                  <a:cubicBezTo>
                    <a:pt x="4823779" y="4345070"/>
                    <a:pt x="4825262" y="4339849"/>
                    <a:pt x="4824350" y="4334764"/>
                  </a:cubicBezTo>
                  <a:cubicBezTo>
                    <a:pt x="4830573" y="4334764"/>
                    <a:pt x="4838447" y="4333113"/>
                    <a:pt x="4844416" y="4333494"/>
                  </a:cubicBezTo>
                  <a:cubicBezTo>
                    <a:pt x="4857116" y="4334256"/>
                    <a:pt x="4870832" y="4344163"/>
                    <a:pt x="4879849" y="4332225"/>
                  </a:cubicBezTo>
                  <a:cubicBezTo>
                    <a:pt x="4879849" y="4333749"/>
                    <a:pt x="4879849" y="4335146"/>
                    <a:pt x="4879849" y="4336669"/>
                  </a:cubicBezTo>
                  <a:cubicBezTo>
                    <a:pt x="4881143" y="4335094"/>
                    <a:pt x="4882543" y="4333609"/>
                    <a:pt x="4884040" y="4332225"/>
                  </a:cubicBezTo>
                  <a:lnTo>
                    <a:pt x="4917822" y="4332225"/>
                  </a:lnTo>
                  <a:lnTo>
                    <a:pt x="4916298" y="4291966"/>
                  </a:lnTo>
                  <a:cubicBezTo>
                    <a:pt x="4921554" y="4294753"/>
                    <a:pt x="4927622" y="4295608"/>
                    <a:pt x="4933443" y="4294379"/>
                  </a:cubicBezTo>
                  <a:cubicBezTo>
                    <a:pt x="4930984" y="4304088"/>
                    <a:pt x="4926672" y="4313231"/>
                    <a:pt x="4920743" y="4321303"/>
                  </a:cubicBezTo>
                  <a:cubicBezTo>
                    <a:pt x="4930812" y="4321747"/>
                    <a:pt x="4940791" y="4319230"/>
                    <a:pt x="4949445" y="4314064"/>
                  </a:cubicBezTo>
                  <a:cubicBezTo>
                    <a:pt x="4952747" y="4312413"/>
                    <a:pt x="4957446" y="4316223"/>
                    <a:pt x="4960494" y="4314064"/>
                  </a:cubicBezTo>
                  <a:cubicBezTo>
                    <a:pt x="4966590" y="4309492"/>
                    <a:pt x="4967987" y="4290188"/>
                    <a:pt x="4972051" y="4283076"/>
                  </a:cubicBezTo>
                  <a:cubicBezTo>
                    <a:pt x="4983862" y="4287521"/>
                    <a:pt x="4983735" y="4293998"/>
                    <a:pt x="4991863" y="4284346"/>
                  </a:cubicBezTo>
                  <a:cubicBezTo>
                    <a:pt x="4995673" y="4279901"/>
                    <a:pt x="4991863" y="4266312"/>
                    <a:pt x="4996308" y="4263264"/>
                  </a:cubicBezTo>
                  <a:cubicBezTo>
                    <a:pt x="5000753" y="4260216"/>
                    <a:pt x="5005325" y="4267328"/>
                    <a:pt x="5010532" y="4265550"/>
                  </a:cubicBezTo>
                  <a:cubicBezTo>
                    <a:pt x="5017644" y="4263137"/>
                    <a:pt x="5018152" y="4269232"/>
                    <a:pt x="5024248" y="4261867"/>
                  </a:cubicBezTo>
                  <a:cubicBezTo>
                    <a:pt x="5030343" y="4254502"/>
                    <a:pt x="5021454" y="4242182"/>
                    <a:pt x="5028058" y="4236467"/>
                  </a:cubicBezTo>
                  <a:cubicBezTo>
                    <a:pt x="5034662" y="4230753"/>
                    <a:pt x="5042790" y="4236467"/>
                    <a:pt x="5049394" y="4233165"/>
                  </a:cubicBezTo>
                  <a:cubicBezTo>
                    <a:pt x="5061459" y="4226815"/>
                    <a:pt x="5062094" y="4204209"/>
                    <a:pt x="5077969" y="4202812"/>
                  </a:cubicBezTo>
                  <a:cubicBezTo>
                    <a:pt x="5083303" y="4213226"/>
                    <a:pt x="5083557" y="4220084"/>
                    <a:pt x="5094352" y="4217543"/>
                  </a:cubicBezTo>
                  <a:cubicBezTo>
                    <a:pt x="5102861" y="4215385"/>
                    <a:pt x="5116196" y="4197224"/>
                    <a:pt x="5124070" y="4192143"/>
                  </a:cubicBezTo>
                  <a:cubicBezTo>
                    <a:pt x="5124070" y="4194811"/>
                    <a:pt x="5124070" y="4197986"/>
                    <a:pt x="5124070" y="4200652"/>
                  </a:cubicBezTo>
                  <a:lnTo>
                    <a:pt x="5126991" y="4199255"/>
                  </a:lnTo>
                  <a:cubicBezTo>
                    <a:pt x="5128007" y="4430649"/>
                    <a:pt x="5125721" y="5033899"/>
                    <a:pt x="5125721" y="5033899"/>
                  </a:cubicBezTo>
                  <a:lnTo>
                    <a:pt x="5227321" y="5033899"/>
                  </a:lnTo>
                  <a:lnTo>
                    <a:pt x="5196205" y="4167510"/>
                  </a:lnTo>
                  <a:cubicBezTo>
                    <a:pt x="5197864" y="4166714"/>
                    <a:pt x="5199475" y="4165823"/>
                    <a:pt x="5201031" y="4164843"/>
                  </a:cubicBezTo>
                  <a:cubicBezTo>
                    <a:pt x="5198745" y="4195704"/>
                    <a:pt x="5213731" y="4174495"/>
                    <a:pt x="5222240" y="4177543"/>
                  </a:cubicBezTo>
                  <a:cubicBezTo>
                    <a:pt x="5234940" y="4181734"/>
                    <a:pt x="5234306" y="4199386"/>
                    <a:pt x="5248783" y="4200911"/>
                  </a:cubicBezTo>
                  <a:lnTo>
                    <a:pt x="5250180" y="4196085"/>
                  </a:lnTo>
                  <a:cubicBezTo>
                    <a:pt x="5265547" y="4214500"/>
                    <a:pt x="5303520" y="4228724"/>
                    <a:pt x="5299202" y="4255267"/>
                  </a:cubicBezTo>
                  <a:cubicBezTo>
                    <a:pt x="5309362" y="4256410"/>
                    <a:pt x="5312537" y="4249044"/>
                    <a:pt x="5322443" y="4248409"/>
                  </a:cubicBezTo>
                  <a:cubicBezTo>
                    <a:pt x="5332349" y="4247773"/>
                    <a:pt x="5335778" y="4255521"/>
                    <a:pt x="5345938" y="4252981"/>
                  </a:cubicBezTo>
                  <a:cubicBezTo>
                    <a:pt x="5350383" y="4251965"/>
                    <a:pt x="5354574" y="4244345"/>
                    <a:pt x="5360543" y="4243074"/>
                  </a:cubicBezTo>
                  <a:cubicBezTo>
                    <a:pt x="5361559" y="4255774"/>
                    <a:pt x="5375783" y="4283587"/>
                    <a:pt x="5388356" y="4262759"/>
                  </a:cubicBezTo>
                  <a:cubicBezTo>
                    <a:pt x="5394198" y="4269236"/>
                    <a:pt x="5396738" y="4278634"/>
                    <a:pt x="5403596" y="4284984"/>
                  </a:cubicBezTo>
                  <a:cubicBezTo>
                    <a:pt x="5399913" y="4288667"/>
                    <a:pt x="5391658" y="4295779"/>
                    <a:pt x="5390896" y="4300986"/>
                  </a:cubicBezTo>
                  <a:cubicBezTo>
                    <a:pt x="5387975" y="4320036"/>
                    <a:pt x="5414645" y="4307082"/>
                    <a:pt x="5426583" y="4308606"/>
                  </a:cubicBezTo>
                  <a:cubicBezTo>
                    <a:pt x="5434076" y="4331974"/>
                    <a:pt x="5437124" y="4353310"/>
                    <a:pt x="5467096" y="4340991"/>
                  </a:cubicBezTo>
                  <a:cubicBezTo>
                    <a:pt x="5467096" y="4357882"/>
                    <a:pt x="5478018" y="4370074"/>
                    <a:pt x="5485892" y="4348357"/>
                  </a:cubicBezTo>
                  <a:cubicBezTo>
                    <a:pt x="5495036" y="4353437"/>
                    <a:pt x="5497957" y="4343023"/>
                    <a:pt x="5504434" y="4342515"/>
                  </a:cubicBezTo>
                  <a:cubicBezTo>
                    <a:pt x="5514086" y="4342515"/>
                    <a:pt x="5523230" y="4349246"/>
                    <a:pt x="5534660" y="4348230"/>
                  </a:cubicBezTo>
                  <a:cubicBezTo>
                    <a:pt x="5530469" y="4348230"/>
                    <a:pt x="5540121" y="4365502"/>
                    <a:pt x="5550789" y="4363978"/>
                  </a:cubicBezTo>
                  <a:cubicBezTo>
                    <a:pt x="5549451" y="4371707"/>
                    <a:pt x="5552359" y="4379559"/>
                    <a:pt x="5558409" y="4384552"/>
                  </a:cubicBezTo>
                  <a:cubicBezTo>
                    <a:pt x="5559679" y="4385695"/>
                    <a:pt x="5565394" y="4381631"/>
                    <a:pt x="5567680" y="4382774"/>
                  </a:cubicBezTo>
                  <a:cubicBezTo>
                    <a:pt x="5569966" y="4383916"/>
                    <a:pt x="5575046" y="4391410"/>
                    <a:pt x="5578475" y="4393695"/>
                  </a:cubicBezTo>
                  <a:cubicBezTo>
                    <a:pt x="5581905" y="4395981"/>
                    <a:pt x="5585841" y="4392044"/>
                    <a:pt x="5587619" y="4393695"/>
                  </a:cubicBezTo>
                  <a:cubicBezTo>
                    <a:pt x="5589397" y="4395346"/>
                    <a:pt x="5591810" y="4401696"/>
                    <a:pt x="5594858" y="4403728"/>
                  </a:cubicBezTo>
                  <a:cubicBezTo>
                    <a:pt x="5601970" y="4408554"/>
                    <a:pt x="5602224" y="4419222"/>
                    <a:pt x="5612893" y="4409951"/>
                  </a:cubicBezTo>
                  <a:cubicBezTo>
                    <a:pt x="5618227" y="4415158"/>
                    <a:pt x="5621021" y="4422651"/>
                    <a:pt x="5626989" y="4426715"/>
                  </a:cubicBezTo>
                  <a:cubicBezTo>
                    <a:pt x="5630037" y="4428747"/>
                    <a:pt x="5636514" y="4426715"/>
                    <a:pt x="5638419" y="4428239"/>
                  </a:cubicBezTo>
                  <a:cubicBezTo>
                    <a:pt x="5644134" y="4433192"/>
                    <a:pt x="5642864" y="4442717"/>
                    <a:pt x="5648452" y="4446908"/>
                  </a:cubicBezTo>
                  <a:cubicBezTo>
                    <a:pt x="5654040" y="4451098"/>
                    <a:pt x="5662931" y="4445764"/>
                    <a:pt x="5667883" y="4448559"/>
                  </a:cubicBezTo>
                  <a:cubicBezTo>
                    <a:pt x="5675630" y="4452750"/>
                    <a:pt x="5672582" y="4461259"/>
                    <a:pt x="5681980" y="4462528"/>
                  </a:cubicBezTo>
                  <a:cubicBezTo>
                    <a:pt x="5688584" y="4462528"/>
                    <a:pt x="5702046" y="4454909"/>
                    <a:pt x="5710809" y="4454909"/>
                  </a:cubicBezTo>
                  <a:cubicBezTo>
                    <a:pt x="5712333" y="4429509"/>
                    <a:pt x="5698109" y="4428365"/>
                    <a:pt x="5694934" y="4405506"/>
                  </a:cubicBezTo>
                  <a:cubicBezTo>
                    <a:pt x="5701169" y="4406742"/>
                    <a:pt x="5707640" y="4405753"/>
                    <a:pt x="5713222" y="4402712"/>
                  </a:cubicBezTo>
                  <a:cubicBezTo>
                    <a:pt x="5713222" y="4421381"/>
                    <a:pt x="5719318" y="4419349"/>
                    <a:pt x="5731510" y="4426461"/>
                  </a:cubicBezTo>
                  <a:cubicBezTo>
                    <a:pt x="5743702" y="4433574"/>
                    <a:pt x="5744210" y="4436494"/>
                    <a:pt x="5748782" y="4451861"/>
                  </a:cubicBezTo>
                  <a:cubicBezTo>
                    <a:pt x="5753100" y="4450210"/>
                    <a:pt x="5761482" y="4443352"/>
                    <a:pt x="5765673" y="4443733"/>
                  </a:cubicBezTo>
                  <a:cubicBezTo>
                    <a:pt x="5769864" y="4444113"/>
                    <a:pt x="5769864" y="4453893"/>
                    <a:pt x="5774182" y="4453765"/>
                  </a:cubicBezTo>
                  <a:cubicBezTo>
                    <a:pt x="5788406" y="4453765"/>
                    <a:pt x="5780532" y="4447415"/>
                    <a:pt x="5786882" y="4438652"/>
                  </a:cubicBezTo>
                  <a:cubicBezTo>
                    <a:pt x="5799582" y="4422523"/>
                    <a:pt x="5828030" y="4432429"/>
                    <a:pt x="5832094" y="4411474"/>
                  </a:cubicBezTo>
                  <a:cubicBezTo>
                    <a:pt x="5820664" y="4403346"/>
                    <a:pt x="5793232" y="4401695"/>
                    <a:pt x="5795391" y="4386074"/>
                  </a:cubicBezTo>
                  <a:cubicBezTo>
                    <a:pt x="5795664" y="4384305"/>
                    <a:pt x="5796089" y="4382564"/>
                    <a:pt x="5796661" y="4380868"/>
                  </a:cubicBezTo>
                  <a:cubicBezTo>
                    <a:pt x="5796889" y="4381835"/>
                    <a:pt x="5797230" y="4382773"/>
                    <a:pt x="5797677" y="4383661"/>
                  </a:cubicBezTo>
                  <a:cubicBezTo>
                    <a:pt x="5801233" y="4391027"/>
                    <a:pt x="5810377" y="4386963"/>
                    <a:pt x="5807836" y="4399918"/>
                  </a:cubicBezTo>
                  <a:cubicBezTo>
                    <a:pt x="5822188" y="4405378"/>
                    <a:pt x="5846826" y="4398394"/>
                    <a:pt x="5833236" y="4423032"/>
                  </a:cubicBezTo>
                  <a:cubicBezTo>
                    <a:pt x="5842761" y="4427731"/>
                    <a:pt x="5851652" y="4423032"/>
                    <a:pt x="5861303" y="4421635"/>
                  </a:cubicBezTo>
                  <a:cubicBezTo>
                    <a:pt x="5861590" y="4429126"/>
                    <a:pt x="5860065" y="4436576"/>
                    <a:pt x="5856858" y="4443352"/>
                  </a:cubicBezTo>
                  <a:cubicBezTo>
                    <a:pt x="5867907" y="4443352"/>
                    <a:pt x="5873241" y="4433573"/>
                    <a:pt x="5883655" y="4430652"/>
                  </a:cubicBezTo>
                  <a:cubicBezTo>
                    <a:pt x="5896355" y="4426969"/>
                    <a:pt x="5897117" y="4430652"/>
                    <a:pt x="5909055" y="4436113"/>
                  </a:cubicBezTo>
                  <a:cubicBezTo>
                    <a:pt x="5912996" y="4430497"/>
                    <a:pt x="5916438" y="4424548"/>
                    <a:pt x="5919342" y="4418333"/>
                  </a:cubicBezTo>
                  <a:cubicBezTo>
                    <a:pt x="5931908" y="4424319"/>
                    <a:pt x="5945003" y="4429123"/>
                    <a:pt x="5958458" y="4432684"/>
                  </a:cubicBezTo>
                  <a:cubicBezTo>
                    <a:pt x="5969380" y="4435732"/>
                    <a:pt x="5963284" y="4438907"/>
                    <a:pt x="5977000" y="4438145"/>
                  </a:cubicBezTo>
                  <a:cubicBezTo>
                    <a:pt x="5986942" y="4437131"/>
                    <a:pt x="5996765" y="4435175"/>
                    <a:pt x="6006337" y="4432302"/>
                  </a:cubicBezTo>
                  <a:cubicBezTo>
                    <a:pt x="6015227" y="4455544"/>
                    <a:pt x="5955537" y="4477007"/>
                    <a:pt x="5939916" y="4478022"/>
                  </a:cubicBezTo>
                  <a:cubicBezTo>
                    <a:pt x="5913119" y="4480054"/>
                    <a:pt x="5883655" y="4470656"/>
                    <a:pt x="5859144" y="4483991"/>
                  </a:cubicBezTo>
                  <a:cubicBezTo>
                    <a:pt x="5864507" y="4491542"/>
                    <a:pt x="5873251" y="4495961"/>
                    <a:pt x="5882512" y="4495802"/>
                  </a:cubicBezTo>
                  <a:cubicBezTo>
                    <a:pt x="5889214" y="4495023"/>
                    <a:pt x="5895957" y="4494641"/>
                    <a:pt x="5902705" y="4494658"/>
                  </a:cubicBezTo>
                  <a:cubicBezTo>
                    <a:pt x="5913246" y="4499357"/>
                    <a:pt x="5905499" y="4504945"/>
                    <a:pt x="5911595" y="4510026"/>
                  </a:cubicBezTo>
                  <a:cubicBezTo>
                    <a:pt x="5924295" y="4521074"/>
                    <a:pt x="5962395" y="4513962"/>
                    <a:pt x="5980048" y="4509391"/>
                  </a:cubicBezTo>
                  <a:cubicBezTo>
                    <a:pt x="5982993" y="4519743"/>
                    <a:pt x="5983941" y="4530561"/>
                    <a:pt x="5982842" y="4541268"/>
                  </a:cubicBezTo>
                  <a:cubicBezTo>
                    <a:pt x="5988869" y="4541473"/>
                    <a:pt x="5994863" y="4540300"/>
                    <a:pt x="6000368" y="4537839"/>
                  </a:cubicBezTo>
                  <a:cubicBezTo>
                    <a:pt x="6000613" y="4545122"/>
                    <a:pt x="6002758" y="4552214"/>
                    <a:pt x="6006591" y="4558412"/>
                  </a:cubicBezTo>
                  <a:cubicBezTo>
                    <a:pt x="6021450" y="4550539"/>
                    <a:pt x="6027673" y="4534409"/>
                    <a:pt x="6044691" y="4530599"/>
                  </a:cubicBezTo>
                  <a:cubicBezTo>
                    <a:pt x="6055486" y="4528186"/>
                    <a:pt x="6055613" y="4535680"/>
                    <a:pt x="6064503" y="4527424"/>
                  </a:cubicBezTo>
                  <a:cubicBezTo>
                    <a:pt x="6068948" y="4523233"/>
                    <a:pt x="6067170" y="4513201"/>
                    <a:pt x="6071742" y="4508502"/>
                  </a:cubicBezTo>
                  <a:cubicBezTo>
                    <a:pt x="6076315" y="4503803"/>
                    <a:pt x="6082283" y="4505454"/>
                    <a:pt x="6084442" y="4503041"/>
                  </a:cubicBezTo>
                  <a:cubicBezTo>
                    <a:pt x="6089903" y="4495674"/>
                    <a:pt x="6093205" y="4493516"/>
                    <a:pt x="6092189" y="4481832"/>
                  </a:cubicBezTo>
                  <a:cubicBezTo>
                    <a:pt x="6107429" y="4481832"/>
                    <a:pt x="6112763" y="4469132"/>
                    <a:pt x="6108699" y="4456432"/>
                  </a:cubicBezTo>
                  <a:cubicBezTo>
                    <a:pt x="6123177" y="4463925"/>
                    <a:pt x="6136385" y="4447288"/>
                    <a:pt x="6135623" y="4433191"/>
                  </a:cubicBezTo>
                  <a:cubicBezTo>
                    <a:pt x="6147307" y="4429761"/>
                    <a:pt x="6154165" y="4419474"/>
                    <a:pt x="6164706" y="4414395"/>
                  </a:cubicBezTo>
                  <a:cubicBezTo>
                    <a:pt x="6164706" y="4416046"/>
                    <a:pt x="6167627" y="4419221"/>
                    <a:pt x="6168516" y="4421888"/>
                  </a:cubicBezTo>
                  <a:cubicBezTo>
                    <a:pt x="6180327" y="4419602"/>
                    <a:pt x="6186550" y="4406140"/>
                    <a:pt x="6198361" y="4403982"/>
                  </a:cubicBezTo>
                  <a:cubicBezTo>
                    <a:pt x="6195948" y="4420238"/>
                    <a:pt x="6203441" y="4423666"/>
                    <a:pt x="6218935" y="4422143"/>
                  </a:cubicBezTo>
                  <a:cubicBezTo>
                    <a:pt x="6216535" y="4431834"/>
                    <a:pt x="6212217" y="4440946"/>
                    <a:pt x="6206235" y="4448939"/>
                  </a:cubicBezTo>
                  <a:cubicBezTo>
                    <a:pt x="6216286" y="4449370"/>
                    <a:pt x="6226249" y="4446901"/>
                    <a:pt x="6234937" y="4441827"/>
                  </a:cubicBezTo>
                  <a:cubicBezTo>
                    <a:pt x="6238112" y="4440049"/>
                    <a:pt x="6242811" y="4443986"/>
                    <a:pt x="6245986" y="4441827"/>
                  </a:cubicBezTo>
                  <a:cubicBezTo>
                    <a:pt x="6252082" y="4437256"/>
                    <a:pt x="6253479" y="4418078"/>
                    <a:pt x="6257416" y="4410839"/>
                  </a:cubicBezTo>
                  <a:cubicBezTo>
                    <a:pt x="6269354" y="4415284"/>
                    <a:pt x="6269227" y="4421761"/>
                    <a:pt x="6277355" y="4412236"/>
                  </a:cubicBezTo>
                  <a:cubicBezTo>
                    <a:pt x="6277909" y="4411478"/>
                    <a:pt x="6278298" y="4410613"/>
                    <a:pt x="6278498" y="4409696"/>
                  </a:cubicBezTo>
                  <a:lnTo>
                    <a:pt x="6345427" y="4409696"/>
                  </a:lnTo>
                  <a:lnTo>
                    <a:pt x="6343267" y="4351657"/>
                  </a:lnTo>
                  <a:cubicBezTo>
                    <a:pt x="6348728" y="4342767"/>
                    <a:pt x="6352538" y="4331337"/>
                    <a:pt x="6363460" y="4330321"/>
                  </a:cubicBezTo>
                  <a:cubicBezTo>
                    <a:pt x="6368667" y="4340735"/>
                    <a:pt x="6368921" y="4347720"/>
                    <a:pt x="6379716" y="4345053"/>
                  </a:cubicBezTo>
                  <a:cubicBezTo>
                    <a:pt x="6388225" y="4343021"/>
                    <a:pt x="6401687" y="4324733"/>
                    <a:pt x="6409561" y="4319653"/>
                  </a:cubicBezTo>
                  <a:cubicBezTo>
                    <a:pt x="6409561" y="4322446"/>
                    <a:pt x="6409561" y="4325495"/>
                    <a:pt x="6409561" y="4328161"/>
                  </a:cubicBezTo>
                  <a:cubicBezTo>
                    <a:pt x="6410628" y="4327872"/>
                    <a:pt x="6411653" y="4327446"/>
                    <a:pt x="6412609" y="4326892"/>
                  </a:cubicBezTo>
                  <a:cubicBezTo>
                    <a:pt x="6413498" y="4558285"/>
                    <a:pt x="6411339" y="5161536"/>
                    <a:pt x="6411339" y="5161536"/>
                  </a:cubicBezTo>
                  <a:lnTo>
                    <a:pt x="6512939" y="5161536"/>
                  </a:lnTo>
                  <a:lnTo>
                    <a:pt x="6481189" y="4296539"/>
                  </a:lnTo>
                  <a:lnTo>
                    <a:pt x="6485888" y="4293872"/>
                  </a:lnTo>
                  <a:cubicBezTo>
                    <a:pt x="6483602" y="4324733"/>
                    <a:pt x="6498588" y="4303397"/>
                    <a:pt x="6507224" y="4306572"/>
                  </a:cubicBezTo>
                  <a:cubicBezTo>
                    <a:pt x="6519924" y="4310890"/>
                    <a:pt x="6519162" y="4328416"/>
                    <a:pt x="6533767" y="4330067"/>
                  </a:cubicBezTo>
                  <a:lnTo>
                    <a:pt x="6535164" y="4325241"/>
                  </a:lnTo>
                  <a:cubicBezTo>
                    <a:pt x="6550531" y="4343529"/>
                    <a:pt x="6588504" y="4357753"/>
                    <a:pt x="6584186" y="4384422"/>
                  </a:cubicBezTo>
                  <a:cubicBezTo>
                    <a:pt x="6594218" y="4385566"/>
                    <a:pt x="6596886" y="4378199"/>
                    <a:pt x="6607427" y="4377437"/>
                  </a:cubicBezTo>
                  <a:cubicBezTo>
                    <a:pt x="6617968" y="4376676"/>
                    <a:pt x="6620127" y="4384549"/>
                    <a:pt x="6630921" y="4382136"/>
                  </a:cubicBezTo>
                  <a:cubicBezTo>
                    <a:pt x="6635366" y="4381120"/>
                    <a:pt x="6639557" y="4373501"/>
                    <a:pt x="6645400" y="4372230"/>
                  </a:cubicBezTo>
                  <a:cubicBezTo>
                    <a:pt x="6646543" y="4384930"/>
                    <a:pt x="6660767" y="4412616"/>
                    <a:pt x="6673213" y="4391788"/>
                  </a:cubicBezTo>
                  <a:cubicBezTo>
                    <a:pt x="6679181" y="4398392"/>
                    <a:pt x="6681721" y="4407790"/>
                    <a:pt x="6688580" y="4414013"/>
                  </a:cubicBezTo>
                  <a:cubicBezTo>
                    <a:pt x="6684897" y="4417696"/>
                    <a:pt x="6676642" y="4424935"/>
                    <a:pt x="6675880" y="4430015"/>
                  </a:cubicBezTo>
                  <a:cubicBezTo>
                    <a:pt x="6673086" y="4449065"/>
                    <a:pt x="6699756" y="4436111"/>
                    <a:pt x="6711694" y="4437762"/>
                  </a:cubicBezTo>
                  <a:cubicBezTo>
                    <a:pt x="6719060" y="4461130"/>
                    <a:pt x="6722108" y="4482466"/>
                    <a:pt x="6752207" y="4470019"/>
                  </a:cubicBezTo>
                  <a:cubicBezTo>
                    <a:pt x="6752207" y="4487038"/>
                    <a:pt x="6763129" y="4499229"/>
                    <a:pt x="6771003" y="4477386"/>
                  </a:cubicBezTo>
                  <a:cubicBezTo>
                    <a:pt x="6780146" y="4482592"/>
                    <a:pt x="6783068" y="4472052"/>
                    <a:pt x="6789418" y="4471671"/>
                  </a:cubicBezTo>
                  <a:cubicBezTo>
                    <a:pt x="6799197" y="4470909"/>
                    <a:pt x="6808341" y="4478402"/>
                    <a:pt x="6819771" y="4477386"/>
                  </a:cubicBezTo>
                  <a:cubicBezTo>
                    <a:pt x="6815580" y="4477386"/>
                    <a:pt x="6825232" y="4494530"/>
                    <a:pt x="6835773" y="4493006"/>
                  </a:cubicBezTo>
                  <a:cubicBezTo>
                    <a:pt x="6834498" y="4500793"/>
                    <a:pt x="6837446" y="4508671"/>
                    <a:pt x="6843520" y="4513707"/>
                  </a:cubicBezTo>
                  <a:cubicBezTo>
                    <a:pt x="6844663" y="4514851"/>
                    <a:pt x="6850378" y="4510787"/>
                    <a:pt x="6852791" y="4511802"/>
                  </a:cubicBezTo>
                  <a:cubicBezTo>
                    <a:pt x="6855204" y="4512818"/>
                    <a:pt x="6860030" y="4520438"/>
                    <a:pt x="6863586" y="4522851"/>
                  </a:cubicBezTo>
                  <a:cubicBezTo>
                    <a:pt x="6867141" y="4525264"/>
                    <a:pt x="6870952" y="4521073"/>
                    <a:pt x="6872729" y="4522851"/>
                  </a:cubicBezTo>
                  <a:cubicBezTo>
                    <a:pt x="6874507" y="4524629"/>
                    <a:pt x="6876793" y="4530979"/>
                    <a:pt x="6879841" y="4533011"/>
                  </a:cubicBezTo>
                  <a:cubicBezTo>
                    <a:pt x="6887080" y="4537710"/>
                    <a:pt x="6887335" y="4548505"/>
                    <a:pt x="6897875" y="4539234"/>
                  </a:cubicBezTo>
                  <a:cubicBezTo>
                    <a:pt x="6903209" y="4544440"/>
                    <a:pt x="6906003" y="4551934"/>
                    <a:pt x="6912099" y="4555871"/>
                  </a:cubicBezTo>
                  <a:cubicBezTo>
                    <a:pt x="6915020" y="4557902"/>
                    <a:pt x="6921624" y="4555871"/>
                    <a:pt x="6923529" y="4557395"/>
                  </a:cubicBezTo>
                  <a:cubicBezTo>
                    <a:pt x="6929117" y="4562348"/>
                    <a:pt x="6927974" y="4571873"/>
                    <a:pt x="6933436" y="4576063"/>
                  </a:cubicBezTo>
                  <a:cubicBezTo>
                    <a:pt x="6938897" y="4580254"/>
                    <a:pt x="6947914" y="4575047"/>
                    <a:pt x="6952993" y="4577714"/>
                  </a:cubicBezTo>
                  <a:cubicBezTo>
                    <a:pt x="6960740" y="4581906"/>
                    <a:pt x="6957692" y="4590414"/>
                    <a:pt x="6967090" y="4591684"/>
                  </a:cubicBezTo>
                  <a:cubicBezTo>
                    <a:pt x="6973567" y="4592446"/>
                    <a:pt x="6987156" y="4584191"/>
                    <a:pt x="6995792" y="4584064"/>
                  </a:cubicBezTo>
                  <a:cubicBezTo>
                    <a:pt x="6997443" y="4558664"/>
                    <a:pt x="6983092" y="4557521"/>
                    <a:pt x="6979917" y="4534661"/>
                  </a:cubicBezTo>
                  <a:cubicBezTo>
                    <a:pt x="6986151" y="4535965"/>
                    <a:pt x="6992645" y="4534973"/>
                    <a:pt x="6998205" y="4531868"/>
                  </a:cubicBezTo>
                  <a:cubicBezTo>
                    <a:pt x="6998205" y="4550536"/>
                    <a:pt x="7004301" y="4548632"/>
                    <a:pt x="7016620" y="4555617"/>
                  </a:cubicBezTo>
                  <a:cubicBezTo>
                    <a:pt x="7028940" y="4562601"/>
                    <a:pt x="7029320" y="4565776"/>
                    <a:pt x="7033892" y="4581017"/>
                  </a:cubicBezTo>
                  <a:cubicBezTo>
                    <a:pt x="7038211" y="4579365"/>
                    <a:pt x="7046592" y="4572508"/>
                    <a:pt x="7050656" y="4572888"/>
                  </a:cubicBezTo>
                  <a:cubicBezTo>
                    <a:pt x="7054720" y="4573269"/>
                    <a:pt x="7054848" y="4583048"/>
                    <a:pt x="7059292" y="4582921"/>
                  </a:cubicBezTo>
                  <a:cubicBezTo>
                    <a:pt x="7073389" y="4582921"/>
                    <a:pt x="7065515" y="4576698"/>
                    <a:pt x="7071992" y="4567935"/>
                  </a:cubicBezTo>
                  <a:cubicBezTo>
                    <a:pt x="7084692" y="4551806"/>
                    <a:pt x="7113140" y="4561712"/>
                    <a:pt x="7117077" y="4540757"/>
                  </a:cubicBezTo>
                  <a:cubicBezTo>
                    <a:pt x="7105774" y="4532629"/>
                    <a:pt x="7078215" y="4530978"/>
                    <a:pt x="7080501" y="4515357"/>
                  </a:cubicBezTo>
                  <a:cubicBezTo>
                    <a:pt x="7083930" y="4490592"/>
                    <a:pt x="7103107" y="4514468"/>
                    <a:pt x="7112251" y="4511928"/>
                  </a:cubicBezTo>
                  <a:cubicBezTo>
                    <a:pt x="7119363" y="4509896"/>
                    <a:pt x="7120887" y="4497577"/>
                    <a:pt x="7126348" y="4495671"/>
                  </a:cubicBezTo>
                  <a:cubicBezTo>
                    <a:pt x="7134729" y="4492878"/>
                    <a:pt x="7134857" y="4498084"/>
                    <a:pt x="7139048" y="4497703"/>
                  </a:cubicBezTo>
                  <a:cubicBezTo>
                    <a:pt x="7140699" y="4497703"/>
                    <a:pt x="7152510" y="4496179"/>
                    <a:pt x="7153526" y="4496306"/>
                  </a:cubicBezTo>
                  <a:cubicBezTo>
                    <a:pt x="7156828" y="4496306"/>
                    <a:pt x="7159495" y="4491226"/>
                    <a:pt x="7163559" y="4491988"/>
                  </a:cubicBezTo>
                  <a:cubicBezTo>
                    <a:pt x="7169909" y="4493131"/>
                    <a:pt x="7176259" y="4502910"/>
                    <a:pt x="7181212" y="4506974"/>
                  </a:cubicBezTo>
                  <a:cubicBezTo>
                    <a:pt x="7188077" y="4501016"/>
                    <a:pt x="7196193" y="4496676"/>
                    <a:pt x="7204961" y="4494274"/>
                  </a:cubicBezTo>
                  <a:cubicBezTo>
                    <a:pt x="7205204" y="4498907"/>
                    <a:pt x="7206892" y="4503348"/>
                    <a:pt x="7209787" y="4506974"/>
                  </a:cubicBezTo>
                  <a:cubicBezTo>
                    <a:pt x="7224519" y="4499100"/>
                    <a:pt x="7230742" y="4482971"/>
                    <a:pt x="7247887" y="4479161"/>
                  </a:cubicBezTo>
                  <a:cubicBezTo>
                    <a:pt x="7258682" y="4476748"/>
                    <a:pt x="7258809" y="4484241"/>
                    <a:pt x="7267699" y="4475986"/>
                  </a:cubicBezTo>
                  <a:cubicBezTo>
                    <a:pt x="7272144" y="4471795"/>
                    <a:pt x="7270493" y="4461762"/>
                    <a:pt x="7274938" y="4457063"/>
                  </a:cubicBezTo>
                  <a:cubicBezTo>
                    <a:pt x="7279383" y="4452364"/>
                    <a:pt x="7285606" y="4454015"/>
                    <a:pt x="7287638" y="4451602"/>
                  </a:cubicBezTo>
                  <a:cubicBezTo>
                    <a:pt x="7293099" y="4444236"/>
                    <a:pt x="7296401" y="4442077"/>
                    <a:pt x="7295385" y="4430393"/>
                  </a:cubicBezTo>
                  <a:cubicBezTo>
                    <a:pt x="7300809" y="4430625"/>
                    <a:pt x="7306008" y="4428216"/>
                    <a:pt x="7309339" y="4423929"/>
                  </a:cubicBezTo>
                  <a:cubicBezTo>
                    <a:pt x="7312669" y="4419643"/>
                    <a:pt x="7313718" y="4414008"/>
                    <a:pt x="7312152" y="4408810"/>
                  </a:cubicBezTo>
                  <a:lnTo>
                    <a:pt x="7354697" y="4408810"/>
                  </a:lnTo>
                  <a:lnTo>
                    <a:pt x="7353300" y="4369948"/>
                  </a:lnTo>
                  <a:cubicBezTo>
                    <a:pt x="7357479" y="4366264"/>
                    <a:pt x="7362034" y="4363029"/>
                    <a:pt x="7366889" y="4360296"/>
                  </a:cubicBezTo>
                  <a:cubicBezTo>
                    <a:pt x="7366889" y="4361947"/>
                    <a:pt x="7369937" y="4365122"/>
                    <a:pt x="7370699" y="4367789"/>
                  </a:cubicBezTo>
                  <a:cubicBezTo>
                    <a:pt x="7382510" y="4365503"/>
                    <a:pt x="7388733" y="4352041"/>
                    <a:pt x="7400671" y="4349883"/>
                  </a:cubicBezTo>
                  <a:cubicBezTo>
                    <a:pt x="7398130" y="4366139"/>
                    <a:pt x="7405624" y="4369567"/>
                    <a:pt x="7421245" y="4368043"/>
                  </a:cubicBezTo>
                  <a:cubicBezTo>
                    <a:pt x="7418782" y="4377713"/>
                    <a:pt x="7414470" y="4386812"/>
                    <a:pt x="7408545" y="4394840"/>
                  </a:cubicBezTo>
                  <a:cubicBezTo>
                    <a:pt x="7418596" y="4395271"/>
                    <a:pt x="7428560" y="4392802"/>
                    <a:pt x="7437247" y="4387728"/>
                  </a:cubicBezTo>
                  <a:cubicBezTo>
                    <a:pt x="7440549" y="4385950"/>
                    <a:pt x="7445248" y="4389887"/>
                    <a:pt x="7448296" y="4387728"/>
                  </a:cubicBezTo>
                  <a:cubicBezTo>
                    <a:pt x="7454519" y="4383157"/>
                    <a:pt x="7455789" y="4363979"/>
                    <a:pt x="7459852" y="4356740"/>
                  </a:cubicBezTo>
                  <a:cubicBezTo>
                    <a:pt x="7471663" y="4361185"/>
                    <a:pt x="7471536" y="4367662"/>
                    <a:pt x="7479664" y="4358137"/>
                  </a:cubicBezTo>
                  <a:cubicBezTo>
                    <a:pt x="7483474" y="4353565"/>
                    <a:pt x="7479664" y="4340103"/>
                    <a:pt x="7484236" y="4337055"/>
                  </a:cubicBezTo>
                  <a:cubicBezTo>
                    <a:pt x="7488808" y="4334008"/>
                    <a:pt x="7493126" y="4340992"/>
                    <a:pt x="7498333" y="4339214"/>
                  </a:cubicBezTo>
                  <a:cubicBezTo>
                    <a:pt x="7503540" y="4337436"/>
                    <a:pt x="7505953" y="4343024"/>
                    <a:pt x="7512049" y="4335532"/>
                  </a:cubicBezTo>
                  <a:cubicBezTo>
                    <a:pt x="7518145" y="4328038"/>
                    <a:pt x="7509255" y="4315847"/>
                    <a:pt x="7515859" y="4310132"/>
                  </a:cubicBezTo>
                  <a:cubicBezTo>
                    <a:pt x="7522462" y="4304416"/>
                    <a:pt x="7530591" y="4310132"/>
                    <a:pt x="7537195" y="4306829"/>
                  </a:cubicBezTo>
                  <a:cubicBezTo>
                    <a:pt x="7549895" y="4300352"/>
                    <a:pt x="7549895" y="4277873"/>
                    <a:pt x="7565770" y="4276349"/>
                  </a:cubicBezTo>
                  <a:cubicBezTo>
                    <a:pt x="7571104" y="4286763"/>
                    <a:pt x="7571358" y="4293748"/>
                    <a:pt x="7582153" y="4291081"/>
                  </a:cubicBezTo>
                  <a:cubicBezTo>
                    <a:pt x="7590661" y="4289049"/>
                    <a:pt x="7603996" y="4270761"/>
                    <a:pt x="7611997" y="4265681"/>
                  </a:cubicBezTo>
                  <a:cubicBezTo>
                    <a:pt x="7611997" y="4268474"/>
                    <a:pt x="7611997" y="4271523"/>
                    <a:pt x="7611997" y="4274190"/>
                  </a:cubicBezTo>
                  <a:cubicBezTo>
                    <a:pt x="7613014" y="4273874"/>
                    <a:pt x="7613993" y="4273448"/>
                    <a:pt x="7614918" y="4272920"/>
                  </a:cubicBezTo>
                  <a:cubicBezTo>
                    <a:pt x="7615934" y="4504313"/>
                    <a:pt x="7613648" y="5107564"/>
                    <a:pt x="7613648" y="5107564"/>
                  </a:cubicBezTo>
                  <a:lnTo>
                    <a:pt x="7715248" y="5107564"/>
                  </a:lnTo>
                  <a:lnTo>
                    <a:pt x="7683371" y="4242567"/>
                  </a:lnTo>
                  <a:lnTo>
                    <a:pt x="7688197" y="4239900"/>
                  </a:lnTo>
                  <a:cubicBezTo>
                    <a:pt x="7685911" y="4270761"/>
                    <a:pt x="7700897" y="4249425"/>
                    <a:pt x="7709406" y="4252600"/>
                  </a:cubicBezTo>
                  <a:cubicBezTo>
                    <a:pt x="7722106" y="4256918"/>
                    <a:pt x="7722106" y="4274444"/>
                    <a:pt x="7735949" y="4276095"/>
                  </a:cubicBezTo>
                  <a:lnTo>
                    <a:pt x="7737346" y="4271269"/>
                  </a:lnTo>
                  <a:cubicBezTo>
                    <a:pt x="7752713" y="4289557"/>
                    <a:pt x="7790813" y="4303781"/>
                    <a:pt x="7786368" y="4330450"/>
                  </a:cubicBezTo>
                  <a:cubicBezTo>
                    <a:pt x="7796528" y="4331594"/>
                    <a:pt x="7799068" y="4324228"/>
                    <a:pt x="7809609" y="4323466"/>
                  </a:cubicBezTo>
                  <a:cubicBezTo>
                    <a:pt x="7820150" y="4322704"/>
                    <a:pt x="7822309" y="4330578"/>
                    <a:pt x="7833104" y="4328165"/>
                  </a:cubicBezTo>
                  <a:cubicBezTo>
                    <a:pt x="7837549" y="4327148"/>
                    <a:pt x="7841740" y="4319529"/>
                    <a:pt x="7847709" y="4318258"/>
                  </a:cubicBezTo>
                  <a:cubicBezTo>
                    <a:pt x="7848725" y="4330958"/>
                    <a:pt x="7862949" y="4358644"/>
                    <a:pt x="7875522" y="4337816"/>
                  </a:cubicBezTo>
                  <a:cubicBezTo>
                    <a:pt x="7881365" y="4344420"/>
                    <a:pt x="7883904" y="4353818"/>
                    <a:pt x="7890762" y="4360041"/>
                  </a:cubicBezTo>
                  <a:cubicBezTo>
                    <a:pt x="7887080" y="4363724"/>
                    <a:pt x="7878824" y="4370963"/>
                    <a:pt x="7878062" y="4376043"/>
                  </a:cubicBezTo>
                  <a:cubicBezTo>
                    <a:pt x="7875142" y="4395093"/>
                    <a:pt x="7901811" y="4382139"/>
                    <a:pt x="7913749" y="4383790"/>
                  </a:cubicBezTo>
                  <a:cubicBezTo>
                    <a:pt x="7921243" y="4407158"/>
                    <a:pt x="7924291" y="4428494"/>
                    <a:pt x="7954262" y="4416048"/>
                  </a:cubicBezTo>
                  <a:cubicBezTo>
                    <a:pt x="7954262" y="4433066"/>
                    <a:pt x="7965184" y="4445257"/>
                    <a:pt x="7973058" y="4423414"/>
                  </a:cubicBezTo>
                  <a:cubicBezTo>
                    <a:pt x="7982202" y="4428620"/>
                    <a:pt x="7985123" y="4418080"/>
                    <a:pt x="7991600" y="4417699"/>
                  </a:cubicBezTo>
                  <a:cubicBezTo>
                    <a:pt x="7998357" y="4418121"/>
                    <a:pt x="8005003" y="4419622"/>
                    <a:pt x="8011285" y="4422143"/>
                  </a:cubicBezTo>
                  <a:cubicBezTo>
                    <a:pt x="8011770" y="4425678"/>
                    <a:pt x="8013122" y="4429038"/>
                    <a:pt x="8015222" y="4431923"/>
                  </a:cubicBezTo>
                  <a:cubicBezTo>
                    <a:pt x="8021048" y="4438088"/>
                    <a:pt x="8029636" y="4440823"/>
                    <a:pt x="8037955" y="4439162"/>
                  </a:cubicBezTo>
                  <a:cubicBezTo>
                    <a:pt x="8036647" y="4446914"/>
                    <a:pt x="8039605" y="4454772"/>
                    <a:pt x="8045702" y="4459736"/>
                  </a:cubicBezTo>
                  <a:cubicBezTo>
                    <a:pt x="8046845" y="4460879"/>
                    <a:pt x="8052560" y="4456815"/>
                    <a:pt x="8054845" y="4457830"/>
                  </a:cubicBezTo>
                  <a:cubicBezTo>
                    <a:pt x="8057131" y="4458846"/>
                    <a:pt x="8062212" y="4466466"/>
                    <a:pt x="8065640" y="4468879"/>
                  </a:cubicBezTo>
                  <a:cubicBezTo>
                    <a:pt x="8069069" y="4471292"/>
                    <a:pt x="8073006" y="4467101"/>
                    <a:pt x="8074784" y="4468879"/>
                  </a:cubicBezTo>
                  <a:cubicBezTo>
                    <a:pt x="8076561" y="4470657"/>
                    <a:pt x="8078975" y="4477007"/>
                    <a:pt x="8082023" y="4479039"/>
                  </a:cubicBezTo>
                  <a:cubicBezTo>
                    <a:pt x="8083790" y="4480299"/>
                    <a:pt x="8085335" y="4481844"/>
                    <a:pt x="8086595" y="4483611"/>
                  </a:cubicBezTo>
                  <a:cubicBezTo>
                    <a:pt x="8074911" y="4481071"/>
                    <a:pt x="8063100" y="4478531"/>
                    <a:pt x="8050908" y="4476245"/>
                  </a:cubicBezTo>
                  <a:cubicBezTo>
                    <a:pt x="8045320" y="4475101"/>
                    <a:pt x="8027921" y="4470784"/>
                    <a:pt x="8022078" y="4474339"/>
                  </a:cubicBezTo>
                  <a:cubicBezTo>
                    <a:pt x="8006458" y="4483991"/>
                    <a:pt x="8022968" y="4487928"/>
                    <a:pt x="8027794" y="4497834"/>
                  </a:cubicBezTo>
                  <a:cubicBezTo>
                    <a:pt x="8030587" y="4503676"/>
                    <a:pt x="8029445" y="4510534"/>
                    <a:pt x="8032238" y="4515995"/>
                  </a:cubicBezTo>
                  <a:cubicBezTo>
                    <a:pt x="8035032" y="4521456"/>
                    <a:pt x="8044938" y="4519297"/>
                    <a:pt x="8042525" y="4532251"/>
                  </a:cubicBezTo>
                  <a:cubicBezTo>
                    <a:pt x="8056749" y="4537712"/>
                    <a:pt x="8081514" y="4530727"/>
                    <a:pt x="8067925" y="4555365"/>
                  </a:cubicBezTo>
                  <a:cubicBezTo>
                    <a:pt x="8077450" y="4560064"/>
                    <a:pt x="8086340" y="4555365"/>
                    <a:pt x="8095993" y="4553969"/>
                  </a:cubicBezTo>
                  <a:cubicBezTo>
                    <a:pt x="8096244" y="4561429"/>
                    <a:pt x="8094675" y="4568840"/>
                    <a:pt x="8091421" y="4575559"/>
                  </a:cubicBezTo>
                  <a:cubicBezTo>
                    <a:pt x="8102597" y="4575559"/>
                    <a:pt x="8107803" y="4565907"/>
                    <a:pt x="8118218" y="4562859"/>
                  </a:cubicBezTo>
                  <a:cubicBezTo>
                    <a:pt x="8130918" y="4559176"/>
                    <a:pt x="8131679" y="4562859"/>
                    <a:pt x="8143618" y="4568320"/>
                  </a:cubicBezTo>
                  <a:cubicBezTo>
                    <a:pt x="8147558" y="4562704"/>
                    <a:pt x="8151000" y="4556754"/>
                    <a:pt x="8153904" y="4550539"/>
                  </a:cubicBezTo>
                  <a:cubicBezTo>
                    <a:pt x="8166453" y="4556565"/>
                    <a:pt x="8179553" y="4561371"/>
                    <a:pt x="8193021" y="4564890"/>
                  </a:cubicBezTo>
                  <a:cubicBezTo>
                    <a:pt x="8203815" y="4567938"/>
                    <a:pt x="8197720" y="4570986"/>
                    <a:pt x="8211563" y="4570351"/>
                  </a:cubicBezTo>
                  <a:cubicBezTo>
                    <a:pt x="8221462" y="4569324"/>
                    <a:pt x="8231241" y="4567369"/>
                    <a:pt x="8240773" y="4564509"/>
                  </a:cubicBezTo>
                  <a:cubicBezTo>
                    <a:pt x="8249790" y="4587750"/>
                    <a:pt x="8189973" y="4609086"/>
                    <a:pt x="8174352" y="4610229"/>
                  </a:cubicBezTo>
                  <a:cubicBezTo>
                    <a:pt x="8147682" y="4612260"/>
                    <a:pt x="8118218" y="4602862"/>
                    <a:pt x="8093707" y="4616197"/>
                  </a:cubicBezTo>
                  <a:cubicBezTo>
                    <a:pt x="8099026" y="4623802"/>
                    <a:pt x="8107800" y="4628236"/>
                    <a:pt x="8117076" y="4628008"/>
                  </a:cubicBezTo>
                  <a:cubicBezTo>
                    <a:pt x="8123778" y="4627222"/>
                    <a:pt x="8130521" y="4626841"/>
                    <a:pt x="8137269" y="4626865"/>
                  </a:cubicBezTo>
                  <a:cubicBezTo>
                    <a:pt x="8147683" y="4631564"/>
                    <a:pt x="8139936" y="4637152"/>
                    <a:pt x="8146159" y="4642232"/>
                  </a:cubicBezTo>
                  <a:cubicBezTo>
                    <a:pt x="8158859" y="4653154"/>
                    <a:pt x="8196959" y="4646169"/>
                    <a:pt x="8214612" y="4642232"/>
                  </a:cubicBezTo>
                  <a:cubicBezTo>
                    <a:pt x="8217575" y="4652582"/>
                    <a:pt x="8218481" y="4663412"/>
                    <a:pt x="8217280" y="4674109"/>
                  </a:cubicBezTo>
                  <a:cubicBezTo>
                    <a:pt x="8223307" y="4674324"/>
                    <a:pt x="8229304" y="4673150"/>
                    <a:pt x="8234806" y="4670680"/>
                  </a:cubicBezTo>
                  <a:cubicBezTo>
                    <a:pt x="8235095" y="4677974"/>
                    <a:pt x="8237283" y="4685066"/>
                    <a:pt x="8241156" y="4691254"/>
                  </a:cubicBezTo>
                  <a:cubicBezTo>
                    <a:pt x="8255887" y="4683253"/>
                    <a:pt x="8262111" y="4667124"/>
                    <a:pt x="8279256" y="4663441"/>
                  </a:cubicBezTo>
                  <a:cubicBezTo>
                    <a:pt x="8290050" y="4660901"/>
                    <a:pt x="8290178" y="4668521"/>
                    <a:pt x="8299068" y="4660266"/>
                  </a:cubicBezTo>
                  <a:cubicBezTo>
                    <a:pt x="8303512" y="4656075"/>
                    <a:pt x="8301861" y="4646042"/>
                    <a:pt x="8306434" y="4641343"/>
                  </a:cubicBezTo>
                  <a:cubicBezTo>
                    <a:pt x="8311007" y="4636644"/>
                    <a:pt x="8316975" y="4638295"/>
                    <a:pt x="8319134" y="4635882"/>
                  </a:cubicBezTo>
                  <a:cubicBezTo>
                    <a:pt x="8324722" y="4628516"/>
                    <a:pt x="8328024" y="4626357"/>
                    <a:pt x="8326881" y="4614673"/>
                  </a:cubicBezTo>
                  <a:cubicBezTo>
                    <a:pt x="8342121" y="4614673"/>
                    <a:pt x="8347582" y="4601973"/>
                    <a:pt x="8343518" y="4589273"/>
                  </a:cubicBezTo>
                  <a:cubicBezTo>
                    <a:pt x="8357996" y="4596767"/>
                    <a:pt x="8371077" y="4580130"/>
                    <a:pt x="8370442" y="4566032"/>
                  </a:cubicBezTo>
                  <a:cubicBezTo>
                    <a:pt x="8381998" y="4562603"/>
                    <a:pt x="8388857" y="4552316"/>
                    <a:pt x="8399398" y="4547236"/>
                  </a:cubicBezTo>
                  <a:cubicBezTo>
                    <a:pt x="8399398" y="4548887"/>
                    <a:pt x="8402446" y="4552062"/>
                    <a:pt x="8403208" y="4554730"/>
                  </a:cubicBezTo>
                  <a:cubicBezTo>
                    <a:pt x="8415019" y="4552444"/>
                    <a:pt x="8421242" y="4538982"/>
                    <a:pt x="8433180" y="4536823"/>
                  </a:cubicBezTo>
                  <a:cubicBezTo>
                    <a:pt x="8430767" y="4553079"/>
                    <a:pt x="8438133" y="4556381"/>
                    <a:pt x="8453754" y="4554857"/>
                  </a:cubicBezTo>
                  <a:cubicBezTo>
                    <a:pt x="8451331" y="4564580"/>
                    <a:pt x="8447016" y="4573729"/>
                    <a:pt x="8441054" y="4581781"/>
                  </a:cubicBezTo>
                  <a:cubicBezTo>
                    <a:pt x="8451105" y="4582212"/>
                    <a:pt x="8461069" y="4579743"/>
                    <a:pt x="8469756" y="4574669"/>
                  </a:cubicBezTo>
                  <a:cubicBezTo>
                    <a:pt x="8473058" y="4572891"/>
                    <a:pt x="8477757" y="4576701"/>
                    <a:pt x="8480805" y="4574669"/>
                  </a:cubicBezTo>
                  <a:cubicBezTo>
                    <a:pt x="8487028" y="4570097"/>
                    <a:pt x="8488298" y="4550920"/>
                    <a:pt x="8492361" y="4543681"/>
                  </a:cubicBezTo>
                  <a:cubicBezTo>
                    <a:pt x="8504172" y="4548126"/>
                    <a:pt x="8504045" y="4554603"/>
                    <a:pt x="8512173" y="4545078"/>
                  </a:cubicBezTo>
                  <a:cubicBezTo>
                    <a:pt x="8515983" y="4540506"/>
                    <a:pt x="8512173" y="4527044"/>
                    <a:pt x="8516745" y="4523996"/>
                  </a:cubicBezTo>
                  <a:cubicBezTo>
                    <a:pt x="8521317" y="4520948"/>
                    <a:pt x="8525635" y="4527933"/>
                    <a:pt x="8530842" y="4526155"/>
                  </a:cubicBezTo>
                  <a:cubicBezTo>
                    <a:pt x="8537954" y="4523742"/>
                    <a:pt x="8538589" y="4529965"/>
                    <a:pt x="8544558" y="4522472"/>
                  </a:cubicBezTo>
                  <a:cubicBezTo>
                    <a:pt x="8550527" y="4514979"/>
                    <a:pt x="8541765" y="4502787"/>
                    <a:pt x="8548368" y="4497072"/>
                  </a:cubicBezTo>
                  <a:cubicBezTo>
                    <a:pt x="8554971" y="4491356"/>
                    <a:pt x="8563100" y="4497072"/>
                    <a:pt x="8569704" y="4493643"/>
                  </a:cubicBezTo>
                  <a:cubicBezTo>
                    <a:pt x="8581769" y="4487293"/>
                    <a:pt x="8582404" y="4464814"/>
                    <a:pt x="8598279" y="4463290"/>
                  </a:cubicBezTo>
                  <a:cubicBezTo>
                    <a:pt x="8603613" y="4473704"/>
                    <a:pt x="8603867" y="4480561"/>
                    <a:pt x="8614662" y="4478021"/>
                  </a:cubicBezTo>
                  <a:cubicBezTo>
                    <a:pt x="8623170" y="4475990"/>
                    <a:pt x="8636505" y="4457702"/>
                    <a:pt x="8644506" y="4452621"/>
                  </a:cubicBezTo>
                  <a:cubicBezTo>
                    <a:pt x="8644506" y="4455415"/>
                    <a:pt x="8644506" y="4458464"/>
                    <a:pt x="8644506" y="4461130"/>
                  </a:cubicBezTo>
                  <a:cubicBezTo>
                    <a:pt x="8645512" y="4460784"/>
                    <a:pt x="8646488" y="4460360"/>
                    <a:pt x="8647427" y="4459860"/>
                  </a:cubicBezTo>
                  <a:cubicBezTo>
                    <a:pt x="8648443" y="4691254"/>
                    <a:pt x="8646284" y="5294505"/>
                    <a:pt x="8646284" y="5294505"/>
                  </a:cubicBezTo>
                  <a:lnTo>
                    <a:pt x="8747884" y="5294505"/>
                  </a:lnTo>
                  <a:lnTo>
                    <a:pt x="8716007" y="4429508"/>
                  </a:lnTo>
                  <a:lnTo>
                    <a:pt x="8720833" y="4426841"/>
                  </a:lnTo>
                  <a:cubicBezTo>
                    <a:pt x="8718547" y="4457702"/>
                    <a:pt x="8733533" y="4436366"/>
                    <a:pt x="8742041" y="4439541"/>
                  </a:cubicBezTo>
                  <a:cubicBezTo>
                    <a:pt x="8754741" y="4443859"/>
                    <a:pt x="8754741" y="4461384"/>
                    <a:pt x="8768711" y="4463035"/>
                  </a:cubicBezTo>
                  <a:cubicBezTo>
                    <a:pt x="8769042" y="4461391"/>
                    <a:pt x="8769510" y="4459777"/>
                    <a:pt x="8770108" y="4458209"/>
                  </a:cubicBezTo>
                  <a:cubicBezTo>
                    <a:pt x="8785348" y="4476497"/>
                    <a:pt x="8823448" y="4490721"/>
                    <a:pt x="8819003" y="4517391"/>
                  </a:cubicBezTo>
                  <a:cubicBezTo>
                    <a:pt x="8829163" y="4518534"/>
                    <a:pt x="8831703" y="4511168"/>
                    <a:pt x="8842244" y="4510406"/>
                  </a:cubicBezTo>
                  <a:cubicBezTo>
                    <a:pt x="8852785" y="4509645"/>
                    <a:pt x="8855579" y="4517518"/>
                    <a:pt x="8865739" y="4515105"/>
                  </a:cubicBezTo>
                  <a:cubicBezTo>
                    <a:pt x="8870310" y="4513962"/>
                    <a:pt x="8874502" y="4506469"/>
                    <a:pt x="8880344" y="4505072"/>
                  </a:cubicBezTo>
                  <a:cubicBezTo>
                    <a:pt x="8881487" y="4517772"/>
                    <a:pt x="8895584" y="4545585"/>
                    <a:pt x="8908157" y="4524757"/>
                  </a:cubicBezTo>
                  <a:cubicBezTo>
                    <a:pt x="8913999" y="4531234"/>
                    <a:pt x="8916666" y="4540759"/>
                    <a:pt x="8923397" y="4546982"/>
                  </a:cubicBezTo>
                  <a:cubicBezTo>
                    <a:pt x="8919841" y="4550665"/>
                    <a:pt x="8911459" y="4557904"/>
                    <a:pt x="8910697" y="4562984"/>
                  </a:cubicBezTo>
                  <a:cubicBezTo>
                    <a:pt x="8907776" y="4582034"/>
                    <a:pt x="8934446" y="4569080"/>
                    <a:pt x="8946511" y="4570731"/>
                  </a:cubicBezTo>
                  <a:cubicBezTo>
                    <a:pt x="8953877" y="4593972"/>
                    <a:pt x="8956925" y="4615308"/>
                    <a:pt x="8986897" y="4602989"/>
                  </a:cubicBezTo>
                  <a:cubicBezTo>
                    <a:pt x="8986897" y="4620007"/>
                    <a:pt x="8997819" y="4632199"/>
                    <a:pt x="9005820" y="4610355"/>
                  </a:cubicBezTo>
                  <a:cubicBezTo>
                    <a:pt x="9014837" y="4615562"/>
                    <a:pt x="9018520" y="4605021"/>
                    <a:pt x="9024235" y="4604640"/>
                  </a:cubicBezTo>
                  <a:cubicBezTo>
                    <a:pt x="9033887" y="4603878"/>
                    <a:pt x="9043158" y="4611371"/>
                    <a:pt x="9054461" y="4610355"/>
                  </a:cubicBezTo>
                  <a:cubicBezTo>
                    <a:pt x="9050270" y="4610355"/>
                    <a:pt x="9060049" y="4627500"/>
                    <a:pt x="9070590" y="4625976"/>
                  </a:cubicBezTo>
                  <a:cubicBezTo>
                    <a:pt x="9069261" y="4633768"/>
                    <a:pt x="9072219" y="4641673"/>
                    <a:pt x="9078337" y="4646677"/>
                  </a:cubicBezTo>
                  <a:cubicBezTo>
                    <a:pt x="9079481" y="4647820"/>
                    <a:pt x="9085195" y="4643629"/>
                    <a:pt x="9087481" y="4644772"/>
                  </a:cubicBezTo>
                  <a:cubicBezTo>
                    <a:pt x="9089767" y="4645914"/>
                    <a:pt x="9094847" y="4653407"/>
                    <a:pt x="9098403" y="4655693"/>
                  </a:cubicBezTo>
                  <a:cubicBezTo>
                    <a:pt x="9101958" y="4657979"/>
                    <a:pt x="9105642" y="4654042"/>
                    <a:pt x="9107420" y="4655693"/>
                  </a:cubicBezTo>
                  <a:cubicBezTo>
                    <a:pt x="9109198" y="4657344"/>
                    <a:pt x="9111611" y="4663822"/>
                    <a:pt x="9114659" y="4665853"/>
                  </a:cubicBezTo>
                  <a:cubicBezTo>
                    <a:pt x="9121898" y="4670552"/>
                    <a:pt x="9122025" y="4681347"/>
                    <a:pt x="9132693" y="4672076"/>
                  </a:cubicBezTo>
                  <a:cubicBezTo>
                    <a:pt x="9138027" y="4677283"/>
                    <a:pt x="9140821" y="4684776"/>
                    <a:pt x="9146917" y="4688713"/>
                  </a:cubicBezTo>
                  <a:cubicBezTo>
                    <a:pt x="9149838" y="4690745"/>
                    <a:pt x="9156442" y="4688713"/>
                    <a:pt x="9158220" y="4690237"/>
                  </a:cubicBezTo>
                  <a:cubicBezTo>
                    <a:pt x="9163935" y="4695190"/>
                    <a:pt x="9162665" y="4704715"/>
                    <a:pt x="9168253" y="4708906"/>
                  </a:cubicBezTo>
                  <a:cubicBezTo>
                    <a:pt x="9173841" y="4713096"/>
                    <a:pt x="9182731" y="4707889"/>
                    <a:pt x="9187684" y="4710557"/>
                  </a:cubicBezTo>
                  <a:cubicBezTo>
                    <a:pt x="9195431" y="4714748"/>
                    <a:pt x="9192383" y="4723257"/>
                    <a:pt x="9201908" y="4724526"/>
                  </a:cubicBezTo>
                  <a:cubicBezTo>
                    <a:pt x="9208385" y="4725288"/>
                    <a:pt x="9221974" y="4717033"/>
                    <a:pt x="9230610" y="4716907"/>
                  </a:cubicBezTo>
                  <a:cubicBezTo>
                    <a:pt x="9232134" y="4691507"/>
                    <a:pt x="9217910" y="4690363"/>
                    <a:pt x="9214735" y="4667504"/>
                  </a:cubicBezTo>
                  <a:cubicBezTo>
                    <a:pt x="9220969" y="4668807"/>
                    <a:pt x="9227463" y="4667815"/>
                    <a:pt x="9233023" y="4664710"/>
                  </a:cubicBezTo>
                  <a:cubicBezTo>
                    <a:pt x="9233023" y="4683379"/>
                    <a:pt x="9239119" y="4681474"/>
                    <a:pt x="9251311" y="4688459"/>
                  </a:cubicBezTo>
                  <a:cubicBezTo>
                    <a:pt x="9263503" y="4695444"/>
                    <a:pt x="9264011" y="4698619"/>
                    <a:pt x="9268710" y="4713859"/>
                  </a:cubicBezTo>
                  <a:cubicBezTo>
                    <a:pt x="9273028" y="4712208"/>
                    <a:pt x="9281410" y="4705350"/>
                    <a:pt x="9285474" y="4705731"/>
                  </a:cubicBezTo>
                  <a:cubicBezTo>
                    <a:pt x="9289538" y="4706111"/>
                    <a:pt x="9289665" y="4715890"/>
                    <a:pt x="9293983" y="4715763"/>
                  </a:cubicBezTo>
                  <a:cubicBezTo>
                    <a:pt x="9308207" y="4715763"/>
                    <a:pt x="9300333" y="4709540"/>
                    <a:pt x="9306683" y="4700650"/>
                  </a:cubicBezTo>
                  <a:cubicBezTo>
                    <a:pt x="9319383" y="4684648"/>
                    <a:pt x="9347958" y="4694555"/>
                    <a:pt x="9351895" y="4673599"/>
                  </a:cubicBezTo>
                  <a:cubicBezTo>
                    <a:pt x="9340973" y="4665725"/>
                    <a:pt x="9315573" y="4663820"/>
                    <a:pt x="9315446" y="4649469"/>
                  </a:cubicBezTo>
                  <a:cubicBezTo>
                    <a:pt x="9329558" y="4648833"/>
                    <a:pt x="9343564" y="4646704"/>
                    <a:pt x="9357229" y="4643119"/>
                  </a:cubicBezTo>
                  <a:cubicBezTo>
                    <a:pt x="9360236" y="4653459"/>
                    <a:pt x="9361186" y="4664290"/>
                    <a:pt x="9360022" y="4674996"/>
                  </a:cubicBezTo>
                  <a:cubicBezTo>
                    <a:pt x="9366050" y="4675211"/>
                    <a:pt x="9372046" y="4674037"/>
                    <a:pt x="9377548" y="4671567"/>
                  </a:cubicBezTo>
                  <a:cubicBezTo>
                    <a:pt x="9377793" y="4678850"/>
                    <a:pt x="9379938" y="4685943"/>
                    <a:pt x="9383771" y="4692141"/>
                  </a:cubicBezTo>
                  <a:cubicBezTo>
                    <a:pt x="9398630" y="4684140"/>
                    <a:pt x="9404853" y="4668010"/>
                    <a:pt x="9421871" y="4664328"/>
                  </a:cubicBezTo>
                  <a:cubicBezTo>
                    <a:pt x="9432666" y="4661788"/>
                    <a:pt x="9432793" y="4669408"/>
                    <a:pt x="9441683" y="4661153"/>
                  </a:cubicBezTo>
                  <a:cubicBezTo>
                    <a:pt x="9446128" y="4656962"/>
                    <a:pt x="9444351" y="4646929"/>
                    <a:pt x="9448922" y="4642230"/>
                  </a:cubicBezTo>
                  <a:cubicBezTo>
                    <a:pt x="9453494" y="4637531"/>
                    <a:pt x="9459591" y="4639182"/>
                    <a:pt x="9461622" y="4636769"/>
                  </a:cubicBezTo>
                  <a:cubicBezTo>
                    <a:pt x="9467083" y="4629403"/>
                    <a:pt x="9470385" y="4627244"/>
                    <a:pt x="9469369" y="4615560"/>
                  </a:cubicBezTo>
                  <a:cubicBezTo>
                    <a:pt x="9477497" y="4616261"/>
                    <a:pt x="9484886" y="4610828"/>
                    <a:pt x="9486641" y="4602860"/>
                  </a:cubicBezTo>
                  <a:cubicBezTo>
                    <a:pt x="9495877" y="4597821"/>
                    <a:pt x="9503562" y="4590356"/>
                    <a:pt x="9508866" y="4581270"/>
                  </a:cubicBezTo>
                  <a:cubicBezTo>
                    <a:pt x="9511612" y="4576901"/>
                    <a:pt x="9513024" y="4571825"/>
                    <a:pt x="9512930" y="4566665"/>
                  </a:cubicBezTo>
                  <a:cubicBezTo>
                    <a:pt x="9524487" y="4563235"/>
                    <a:pt x="9531345" y="4552948"/>
                    <a:pt x="9541886" y="4547869"/>
                  </a:cubicBezTo>
                  <a:cubicBezTo>
                    <a:pt x="9541886" y="4549520"/>
                    <a:pt x="9544934" y="4552695"/>
                    <a:pt x="9545696" y="4555362"/>
                  </a:cubicBezTo>
                  <a:cubicBezTo>
                    <a:pt x="9557507" y="4553076"/>
                    <a:pt x="9563730" y="4539614"/>
                    <a:pt x="9575668" y="4537456"/>
                  </a:cubicBezTo>
                  <a:cubicBezTo>
                    <a:pt x="9573128" y="4553712"/>
                    <a:pt x="9580621" y="4557013"/>
                    <a:pt x="9596242" y="4555489"/>
                  </a:cubicBezTo>
                  <a:cubicBezTo>
                    <a:pt x="9593820" y="4565212"/>
                    <a:pt x="9589504" y="4574361"/>
                    <a:pt x="9583542" y="4582413"/>
                  </a:cubicBezTo>
                  <a:cubicBezTo>
                    <a:pt x="9593593" y="4582844"/>
                    <a:pt x="9603557" y="4580375"/>
                    <a:pt x="9612244" y="4575301"/>
                  </a:cubicBezTo>
                  <a:cubicBezTo>
                    <a:pt x="9615546" y="4573523"/>
                    <a:pt x="9620118" y="4577333"/>
                    <a:pt x="9623293" y="4575301"/>
                  </a:cubicBezTo>
                  <a:cubicBezTo>
                    <a:pt x="9629389" y="4570730"/>
                    <a:pt x="9630786" y="4551552"/>
                    <a:pt x="9634850" y="4544313"/>
                  </a:cubicBezTo>
                  <a:cubicBezTo>
                    <a:pt x="9646661" y="4548758"/>
                    <a:pt x="9646534" y="4555235"/>
                    <a:pt x="9654662" y="4545710"/>
                  </a:cubicBezTo>
                  <a:cubicBezTo>
                    <a:pt x="9658472" y="4541138"/>
                    <a:pt x="9654662" y="4527676"/>
                    <a:pt x="9659106" y="4524629"/>
                  </a:cubicBezTo>
                  <a:cubicBezTo>
                    <a:pt x="9663551" y="4521581"/>
                    <a:pt x="9668124" y="4528565"/>
                    <a:pt x="9673330" y="4526787"/>
                  </a:cubicBezTo>
                  <a:cubicBezTo>
                    <a:pt x="9678537" y="4525009"/>
                    <a:pt x="9680950" y="4530597"/>
                    <a:pt x="9687047" y="4523105"/>
                  </a:cubicBezTo>
                  <a:cubicBezTo>
                    <a:pt x="9693142" y="4515611"/>
                    <a:pt x="9684253" y="4503420"/>
                    <a:pt x="9690856" y="4497705"/>
                  </a:cubicBezTo>
                  <a:cubicBezTo>
                    <a:pt x="9697459" y="4491989"/>
                    <a:pt x="9705588" y="4497705"/>
                    <a:pt x="9712192" y="4494275"/>
                  </a:cubicBezTo>
                  <a:cubicBezTo>
                    <a:pt x="9724892" y="4487925"/>
                    <a:pt x="9724892" y="4465446"/>
                    <a:pt x="9740767" y="4463922"/>
                  </a:cubicBezTo>
                  <a:cubicBezTo>
                    <a:pt x="9745974" y="4474336"/>
                    <a:pt x="9746355" y="4481194"/>
                    <a:pt x="9757024" y="4478654"/>
                  </a:cubicBezTo>
                  <a:cubicBezTo>
                    <a:pt x="9765660" y="4476622"/>
                    <a:pt x="9778994" y="4458334"/>
                    <a:pt x="9786868" y="4453254"/>
                  </a:cubicBezTo>
                  <a:cubicBezTo>
                    <a:pt x="9786868" y="4456047"/>
                    <a:pt x="9786868" y="4459096"/>
                    <a:pt x="9786868" y="4461763"/>
                  </a:cubicBezTo>
                  <a:cubicBezTo>
                    <a:pt x="9787915" y="4461416"/>
                    <a:pt x="9788933" y="4460992"/>
                    <a:pt x="9789916" y="4460493"/>
                  </a:cubicBezTo>
                  <a:cubicBezTo>
                    <a:pt x="9790932" y="4691887"/>
                    <a:pt x="9788647" y="5295137"/>
                    <a:pt x="9788647" y="5295137"/>
                  </a:cubicBezTo>
                  <a:lnTo>
                    <a:pt x="9890247" y="5295137"/>
                  </a:lnTo>
                  <a:lnTo>
                    <a:pt x="9858497" y="4430140"/>
                  </a:lnTo>
                  <a:lnTo>
                    <a:pt x="9863196" y="4427473"/>
                  </a:lnTo>
                  <a:cubicBezTo>
                    <a:pt x="9861037" y="4458334"/>
                    <a:pt x="9875896" y="4436998"/>
                    <a:pt x="9884531" y="4440173"/>
                  </a:cubicBezTo>
                  <a:cubicBezTo>
                    <a:pt x="9897231" y="4444492"/>
                    <a:pt x="9897231" y="4462017"/>
                    <a:pt x="9911075" y="4463668"/>
                  </a:cubicBezTo>
                  <a:lnTo>
                    <a:pt x="9912472" y="4458842"/>
                  </a:lnTo>
                  <a:cubicBezTo>
                    <a:pt x="9927839" y="4477130"/>
                    <a:pt x="9965812" y="4491354"/>
                    <a:pt x="9961493" y="4518023"/>
                  </a:cubicBezTo>
                  <a:cubicBezTo>
                    <a:pt x="9971653" y="4519167"/>
                    <a:pt x="9974828" y="4511801"/>
                    <a:pt x="9984735" y="4511039"/>
                  </a:cubicBezTo>
                  <a:cubicBezTo>
                    <a:pt x="9994641" y="4510277"/>
                    <a:pt x="9997435" y="4518151"/>
                    <a:pt x="10008229" y="4515738"/>
                  </a:cubicBezTo>
                  <a:cubicBezTo>
                    <a:pt x="10012674" y="4514594"/>
                    <a:pt x="10016865" y="4507102"/>
                    <a:pt x="10022835" y="4505705"/>
                  </a:cubicBezTo>
                  <a:cubicBezTo>
                    <a:pt x="10023851" y="4518405"/>
                    <a:pt x="10038075" y="4546218"/>
                    <a:pt x="10050521" y="4525390"/>
                  </a:cubicBezTo>
                  <a:cubicBezTo>
                    <a:pt x="10056489" y="4531867"/>
                    <a:pt x="10059029" y="4541392"/>
                    <a:pt x="10065888" y="4547615"/>
                  </a:cubicBezTo>
                  <a:cubicBezTo>
                    <a:pt x="10062205" y="4551297"/>
                    <a:pt x="10053950" y="4558537"/>
                    <a:pt x="10053188" y="4563617"/>
                  </a:cubicBezTo>
                  <a:cubicBezTo>
                    <a:pt x="10050267" y="4582667"/>
                    <a:pt x="10076937" y="4569713"/>
                    <a:pt x="10088875" y="4571364"/>
                  </a:cubicBezTo>
                  <a:cubicBezTo>
                    <a:pt x="10096368" y="4594605"/>
                    <a:pt x="10099416" y="4615941"/>
                    <a:pt x="10129388" y="4603621"/>
                  </a:cubicBezTo>
                  <a:cubicBezTo>
                    <a:pt x="10129388" y="4620640"/>
                    <a:pt x="10140310" y="4632831"/>
                    <a:pt x="10148184" y="4610988"/>
                  </a:cubicBezTo>
                  <a:cubicBezTo>
                    <a:pt x="10157327" y="4616194"/>
                    <a:pt x="10160884" y="4605654"/>
                    <a:pt x="10166726" y="4605272"/>
                  </a:cubicBezTo>
                  <a:cubicBezTo>
                    <a:pt x="10176378" y="4604510"/>
                    <a:pt x="10185522" y="4612004"/>
                    <a:pt x="10196952" y="4610988"/>
                  </a:cubicBezTo>
                  <a:cubicBezTo>
                    <a:pt x="10192761" y="4610988"/>
                    <a:pt x="10202413" y="4628132"/>
                    <a:pt x="10212954" y="4626608"/>
                  </a:cubicBezTo>
                  <a:cubicBezTo>
                    <a:pt x="10211731" y="4634389"/>
                    <a:pt x="10214670" y="4642243"/>
                    <a:pt x="10220701" y="4647309"/>
                  </a:cubicBezTo>
                  <a:cubicBezTo>
                    <a:pt x="10221844" y="4648453"/>
                    <a:pt x="10227686" y="4644262"/>
                    <a:pt x="10229972" y="4645404"/>
                  </a:cubicBezTo>
                  <a:cubicBezTo>
                    <a:pt x="10232257" y="4646547"/>
                    <a:pt x="10237211" y="4654040"/>
                    <a:pt x="10240766" y="4656326"/>
                  </a:cubicBezTo>
                  <a:cubicBezTo>
                    <a:pt x="10244322" y="4658612"/>
                    <a:pt x="10248132" y="4654675"/>
                    <a:pt x="10249910" y="4656326"/>
                  </a:cubicBezTo>
                  <a:cubicBezTo>
                    <a:pt x="10251687" y="4657977"/>
                    <a:pt x="10254101" y="4664454"/>
                    <a:pt x="10257149" y="4666486"/>
                  </a:cubicBezTo>
                  <a:cubicBezTo>
                    <a:pt x="10264261" y="4671185"/>
                    <a:pt x="10264515" y="4681979"/>
                    <a:pt x="10275056" y="4672709"/>
                  </a:cubicBezTo>
                  <a:cubicBezTo>
                    <a:pt x="10280517" y="4677915"/>
                    <a:pt x="10283184" y="4685409"/>
                    <a:pt x="10289280" y="4689346"/>
                  </a:cubicBezTo>
                  <a:cubicBezTo>
                    <a:pt x="10292327" y="4691377"/>
                    <a:pt x="10298805" y="4689346"/>
                    <a:pt x="10300710" y="4690870"/>
                  </a:cubicBezTo>
                  <a:cubicBezTo>
                    <a:pt x="10306425" y="4695823"/>
                    <a:pt x="10305155" y="4705348"/>
                    <a:pt x="10310743" y="4709538"/>
                  </a:cubicBezTo>
                  <a:cubicBezTo>
                    <a:pt x="10316331" y="4713729"/>
                    <a:pt x="10325094" y="4708522"/>
                    <a:pt x="10330174" y="4711189"/>
                  </a:cubicBezTo>
                  <a:cubicBezTo>
                    <a:pt x="10337921" y="4715380"/>
                    <a:pt x="10334873" y="4723889"/>
                    <a:pt x="10344271" y="4725159"/>
                  </a:cubicBezTo>
                  <a:cubicBezTo>
                    <a:pt x="10350875" y="4725921"/>
                    <a:pt x="10364337" y="4717666"/>
                    <a:pt x="10373100" y="4717539"/>
                  </a:cubicBezTo>
                  <a:cubicBezTo>
                    <a:pt x="10374624" y="4692139"/>
                    <a:pt x="10360400" y="4690996"/>
                    <a:pt x="10357098" y="4668136"/>
                  </a:cubicBezTo>
                  <a:cubicBezTo>
                    <a:pt x="10363373" y="4669437"/>
                    <a:pt x="10369906" y="4668445"/>
                    <a:pt x="10375513" y="4665342"/>
                  </a:cubicBezTo>
                  <a:cubicBezTo>
                    <a:pt x="10375513" y="4684011"/>
                    <a:pt x="10381609" y="4682106"/>
                    <a:pt x="10393801" y="4689091"/>
                  </a:cubicBezTo>
                  <a:cubicBezTo>
                    <a:pt x="10405993" y="4696077"/>
                    <a:pt x="10406501" y="4699251"/>
                    <a:pt x="10411073" y="4714491"/>
                  </a:cubicBezTo>
                  <a:cubicBezTo>
                    <a:pt x="10415391" y="4712840"/>
                    <a:pt x="10423773" y="4705983"/>
                    <a:pt x="10427964" y="4706363"/>
                  </a:cubicBezTo>
                  <a:cubicBezTo>
                    <a:pt x="10432155" y="4706744"/>
                    <a:pt x="10432155" y="4716523"/>
                    <a:pt x="10436473" y="4716396"/>
                  </a:cubicBezTo>
                  <a:cubicBezTo>
                    <a:pt x="10450570" y="4716396"/>
                    <a:pt x="10442823" y="4710173"/>
                    <a:pt x="10449173" y="4701283"/>
                  </a:cubicBezTo>
                  <a:cubicBezTo>
                    <a:pt x="10461873" y="4685281"/>
                    <a:pt x="10490321" y="4695187"/>
                    <a:pt x="10494258" y="4674232"/>
                  </a:cubicBezTo>
                  <a:cubicBezTo>
                    <a:pt x="10482955" y="4665976"/>
                    <a:pt x="10456158" y="4664453"/>
                    <a:pt x="10457682" y="4648832"/>
                  </a:cubicBezTo>
                  <a:cubicBezTo>
                    <a:pt x="10461238" y="4623432"/>
                    <a:pt x="10480288" y="4647943"/>
                    <a:pt x="10489432" y="4645275"/>
                  </a:cubicBezTo>
                  <a:cubicBezTo>
                    <a:pt x="10496544" y="4643370"/>
                    <a:pt x="10498068" y="4631051"/>
                    <a:pt x="10503529" y="4629146"/>
                  </a:cubicBezTo>
                  <a:cubicBezTo>
                    <a:pt x="10511910" y="4626225"/>
                    <a:pt x="10512164" y="4631559"/>
                    <a:pt x="10516229" y="4631178"/>
                  </a:cubicBezTo>
                  <a:cubicBezTo>
                    <a:pt x="10517880" y="4631178"/>
                    <a:pt x="10529690" y="4629654"/>
                    <a:pt x="10530580" y="4629781"/>
                  </a:cubicBezTo>
                  <a:cubicBezTo>
                    <a:pt x="10533882" y="4629781"/>
                    <a:pt x="10536675" y="4624701"/>
                    <a:pt x="10540612" y="4625463"/>
                  </a:cubicBezTo>
                  <a:cubicBezTo>
                    <a:pt x="10546962" y="4626606"/>
                    <a:pt x="10553312" y="4636384"/>
                    <a:pt x="10558265" y="4640321"/>
                  </a:cubicBezTo>
                  <a:cubicBezTo>
                    <a:pt x="10563491" y="4635477"/>
                    <a:pt x="10569742" y="4631874"/>
                    <a:pt x="10576554" y="4629780"/>
                  </a:cubicBezTo>
                  <a:lnTo>
                    <a:pt x="10576554" y="4634479"/>
                  </a:lnTo>
                  <a:lnTo>
                    <a:pt x="10678154" y="4634479"/>
                  </a:lnTo>
                  <a:lnTo>
                    <a:pt x="10667612" y="4345427"/>
                  </a:lnTo>
                  <a:cubicBezTo>
                    <a:pt x="10672693" y="4335013"/>
                    <a:pt x="10671169" y="4330949"/>
                    <a:pt x="10667612" y="4329679"/>
                  </a:cubicBezTo>
                  <a:lnTo>
                    <a:pt x="10663421" y="4215379"/>
                  </a:lnTo>
                  <a:cubicBezTo>
                    <a:pt x="10667612" y="4212839"/>
                    <a:pt x="10671676" y="4209537"/>
                    <a:pt x="10676883" y="4206743"/>
                  </a:cubicBezTo>
                  <a:cubicBezTo>
                    <a:pt x="10673240" y="4200053"/>
                    <a:pt x="10668322" y="4194142"/>
                    <a:pt x="10662405" y="4189344"/>
                  </a:cubicBezTo>
                  <a:lnTo>
                    <a:pt x="10660881" y="4145783"/>
                  </a:lnTo>
                  <a:cubicBezTo>
                    <a:pt x="10677899" y="4141974"/>
                    <a:pt x="10670660" y="4131559"/>
                    <a:pt x="10678788" y="4119240"/>
                  </a:cubicBezTo>
                  <a:cubicBezTo>
                    <a:pt x="10674337" y="4111977"/>
                    <a:pt x="10667450" y="4106531"/>
                    <a:pt x="10659356" y="4103873"/>
                  </a:cubicBezTo>
                  <a:lnTo>
                    <a:pt x="10646656" y="3769863"/>
                  </a:lnTo>
                  <a:cubicBezTo>
                    <a:pt x="10648313" y="3769144"/>
                    <a:pt x="10649888" y="3768249"/>
                    <a:pt x="10651355" y="3767196"/>
                  </a:cubicBezTo>
                  <a:cubicBezTo>
                    <a:pt x="10649069" y="3798184"/>
                    <a:pt x="10664055" y="3776848"/>
                    <a:pt x="10672691" y="3779896"/>
                  </a:cubicBezTo>
                  <a:cubicBezTo>
                    <a:pt x="10685391" y="3784087"/>
                    <a:pt x="10685391" y="3801739"/>
                    <a:pt x="10699234" y="3803390"/>
                  </a:cubicBezTo>
                  <a:lnTo>
                    <a:pt x="10700631" y="3798564"/>
                  </a:lnTo>
                  <a:cubicBezTo>
                    <a:pt x="10715998" y="3816852"/>
                    <a:pt x="10753971" y="3831076"/>
                    <a:pt x="10749653" y="3857746"/>
                  </a:cubicBezTo>
                  <a:cubicBezTo>
                    <a:pt x="10759813" y="3858889"/>
                    <a:pt x="10762353" y="3851396"/>
                    <a:pt x="10772894" y="3850761"/>
                  </a:cubicBezTo>
                  <a:cubicBezTo>
                    <a:pt x="10783435" y="3850125"/>
                    <a:pt x="10785594" y="3857873"/>
                    <a:pt x="10796389" y="3855460"/>
                  </a:cubicBezTo>
                  <a:cubicBezTo>
                    <a:pt x="10800834" y="3854317"/>
                    <a:pt x="10805025" y="3846697"/>
                    <a:pt x="10810994" y="3845427"/>
                  </a:cubicBezTo>
                  <a:cubicBezTo>
                    <a:pt x="10812010" y="3858127"/>
                    <a:pt x="10826234" y="3885940"/>
                    <a:pt x="10838680" y="3865112"/>
                  </a:cubicBezTo>
                  <a:cubicBezTo>
                    <a:pt x="10844649" y="3871589"/>
                    <a:pt x="10847189" y="3880987"/>
                    <a:pt x="10854047" y="3887337"/>
                  </a:cubicBezTo>
                  <a:cubicBezTo>
                    <a:pt x="10850365" y="3891020"/>
                    <a:pt x="10842109" y="3898132"/>
                    <a:pt x="10841347" y="3903339"/>
                  </a:cubicBezTo>
                  <a:cubicBezTo>
                    <a:pt x="10838427" y="3922389"/>
                    <a:pt x="10865096" y="3909435"/>
                    <a:pt x="10877034" y="3911086"/>
                  </a:cubicBezTo>
                  <a:cubicBezTo>
                    <a:pt x="10884528" y="3934327"/>
                    <a:pt x="10887576" y="3955663"/>
                    <a:pt x="10917547" y="3943344"/>
                  </a:cubicBezTo>
                  <a:cubicBezTo>
                    <a:pt x="10917547" y="3960362"/>
                    <a:pt x="10928469" y="3972427"/>
                    <a:pt x="10936343" y="3950710"/>
                  </a:cubicBezTo>
                  <a:cubicBezTo>
                    <a:pt x="10945487" y="3955790"/>
                    <a:pt x="10949043" y="3945376"/>
                    <a:pt x="10954758" y="3944868"/>
                  </a:cubicBezTo>
                  <a:cubicBezTo>
                    <a:pt x="10964538" y="3944868"/>
                    <a:pt x="10973681" y="3951599"/>
                    <a:pt x="10985112" y="3950710"/>
                  </a:cubicBezTo>
                  <a:cubicBezTo>
                    <a:pt x="10980920" y="3950710"/>
                    <a:pt x="10990572" y="3967855"/>
                    <a:pt x="11001114" y="3966331"/>
                  </a:cubicBezTo>
                  <a:cubicBezTo>
                    <a:pt x="10999886" y="3974075"/>
                    <a:pt x="11002830" y="3981893"/>
                    <a:pt x="11008860" y="3986905"/>
                  </a:cubicBezTo>
                  <a:cubicBezTo>
                    <a:pt x="11010004" y="3988048"/>
                    <a:pt x="11015845" y="3983984"/>
                    <a:pt x="11018131" y="3985127"/>
                  </a:cubicBezTo>
                  <a:cubicBezTo>
                    <a:pt x="11020417" y="3986269"/>
                    <a:pt x="11025370" y="3993762"/>
                    <a:pt x="11028926" y="3996048"/>
                  </a:cubicBezTo>
                  <a:cubicBezTo>
                    <a:pt x="11032482" y="3998334"/>
                    <a:pt x="11036292" y="3994397"/>
                    <a:pt x="11038070" y="3996048"/>
                  </a:cubicBezTo>
                  <a:cubicBezTo>
                    <a:pt x="11039847" y="3997699"/>
                    <a:pt x="11042261" y="4004177"/>
                    <a:pt x="11045309" y="4006081"/>
                  </a:cubicBezTo>
                  <a:cubicBezTo>
                    <a:pt x="11052421" y="4010907"/>
                    <a:pt x="11052675" y="4021702"/>
                    <a:pt x="11063215" y="4012431"/>
                  </a:cubicBezTo>
                  <a:cubicBezTo>
                    <a:pt x="11068676" y="4017511"/>
                    <a:pt x="11071343" y="4025131"/>
                    <a:pt x="11077439" y="4029068"/>
                  </a:cubicBezTo>
                  <a:cubicBezTo>
                    <a:pt x="11080487" y="4031100"/>
                    <a:pt x="11086964" y="4029068"/>
                    <a:pt x="11088870" y="4030592"/>
                  </a:cubicBezTo>
                  <a:cubicBezTo>
                    <a:pt x="11094458" y="4035545"/>
                    <a:pt x="11093314" y="4045070"/>
                    <a:pt x="11098902" y="4049261"/>
                  </a:cubicBezTo>
                  <a:cubicBezTo>
                    <a:pt x="11104490" y="4053451"/>
                    <a:pt x="11113253" y="4048244"/>
                    <a:pt x="11118334" y="4050912"/>
                  </a:cubicBezTo>
                  <a:cubicBezTo>
                    <a:pt x="11126080" y="4055103"/>
                    <a:pt x="11123033" y="4063612"/>
                    <a:pt x="11132430" y="4064881"/>
                  </a:cubicBezTo>
                  <a:cubicBezTo>
                    <a:pt x="11139035" y="4064881"/>
                    <a:pt x="11152497" y="4057388"/>
                    <a:pt x="11161260" y="4057262"/>
                  </a:cubicBezTo>
                  <a:cubicBezTo>
                    <a:pt x="11162784" y="4031862"/>
                    <a:pt x="11148560" y="4030718"/>
                    <a:pt x="11145258" y="4007859"/>
                  </a:cubicBezTo>
                  <a:cubicBezTo>
                    <a:pt x="11151492" y="4009106"/>
                    <a:pt x="11157968" y="4008117"/>
                    <a:pt x="11163546" y="4005065"/>
                  </a:cubicBezTo>
                  <a:cubicBezTo>
                    <a:pt x="11163546" y="4023734"/>
                    <a:pt x="11169641" y="4021829"/>
                    <a:pt x="11181961" y="4028814"/>
                  </a:cubicBezTo>
                  <a:cubicBezTo>
                    <a:pt x="11194280" y="4035798"/>
                    <a:pt x="11194661" y="4038847"/>
                    <a:pt x="11199233" y="4054214"/>
                  </a:cubicBezTo>
                  <a:cubicBezTo>
                    <a:pt x="11203551" y="4052563"/>
                    <a:pt x="11211933" y="4045705"/>
                    <a:pt x="11216124" y="4046086"/>
                  </a:cubicBezTo>
                  <a:cubicBezTo>
                    <a:pt x="11220315" y="4046466"/>
                    <a:pt x="11220315" y="4056245"/>
                    <a:pt x="11224633" y="4056118"/>
                  </a:cubicBezTo>
                  <a:cubicBezTo>
                    <a:pt x="11238729" y="4056118"/>
                    <a:pt x="11230983" y="4049768"/>
                    <a:pt x="11237333" y="4041005"/>
                  </a:cubicBezTo>
                  <a:cubicBezTo>
                    <a:pt x="11250033" y="4024876"/>
                    <a:pt x="11278480" y="4034910"/>
                    <a:pt x="11282417" y="4013827"/>
                  </a:cubicBezTo>
                  <a:cubicBezTo>
                    <a:pt x="11271114" y="4005699"/>
                    <a:pt x="11243683" y="4004048"/>
                    <a:pt x="11245841" y="3988427"/>
                  </a:cubicBezTo>
                  <a:cubicBezTo>
                    <a:pt x="11249271" y="3963027"/>
                    <a:pt x="11268448" y="3987538"/>
                    <a:pt x="11277591" y="3984871"/>
                  </a:cubicBezTo>
                  <a:cubicBezTo>
                    <a:pt x="11284703" y="3982839"/>
                    <a:pt x="11286227" y="3970520"/>
                    <a:pt x="11291688" y="3968742"/>
                  </a:cubicBezTo>
                  <a:cubicBezTo>
                    <a:pt x="11300070" y="3965821"/>
                    <a:pt x="11300324" y="3971155"/>
                    <a:pt x="11304388" y="3970647"/>
                  </a:cubicBezTo>
                  <a:cubicBezTo>
                    <a:pt x="11305912" y="3970647"/>
                    <a:pt x="11317850" y="3969250"/>
                    <a:pt x="11318739" y="3969377"/>
                  </a:cubicBezTo>
                  <a:cubicBezTo>
                    <a:pt x="11322041" y="3969377"/>
                    <a:pt x="11324708" y="3964297"/>
                    <a:pt x="11328772" y="3965059"/>
                  </a:cubicBezTo>
                  <a:cubicBezTo>
                    <a:pt x="11335122" y="3966202"/>
                    <a:pt x="11341472" y="3975981"/>
                    <a:pt x="11346425" y="3979918"/>
                  </a:cubicBezTo>
                  <a:cubicBezTo>
                    <a:pt x="11359125" y="3968742"/>
                    <a:pt x="11364332" y="3971409"/>
                    <a:pt x="11376905" y="3963661"/>
                  </a:cubicBezTo>
                  <a:cubicBezTo>
                    <a:pt x="11384779" y="3958835"/>
                    <a:pt x="11389605" y="3950961"/>
                    <a:pt x="11396972" y="3948421"/>
                  </a:cubicBezTo>
                  <a:cubicBezTo>
                    <a:pt x="11398496" y="3947659"/>
                    <a:pt x="11402814" y="3951977"/>
                    <a:pt x="11405227" y="3950707"/>
                  </a:cubicBezTo>
                  <a:cubicBezTo>
                    <a:pt x="11407640" y="3949436"/>
                    <a:pt x="11411831" y="3945881"/>
                    <a:pt x="11414244" y="3944865"/>
                  </a:cubicBezTo>
                  <a:cubicBezTo>
                    <a:pt x="11424907" y="3939744"/>
                    <a:pt x="11433764" y="3931507"/>
                    <a:pt x="11439644" y="3921243"/>
                  </a:cubicBezTo>
                  <a:cubicBezTo>
                    <a:pt x="11442184" y="3914639"/>
                    <a:pt x="11443327" y="3893684"/>
                    <a:pt x="11436215" y="3890128"/>
                  </a:cubicBezTo>
                  <a:cubicBezTo>
                    <a:pt x="11429103" y="3886571"/>
                    <a:pt x="11415006" y="3898636"/>
                    <a:pt x="11406116" y="3899780"/>
                  </a:cubicBezTo>
                  <a:cubicBezTo>
                    <a:pt x="11392856" y="3900305"/>
                    <a:pt x="11379609" y="3898455"/>
                    <a:pt x="11367000" y="3894319"/>
                  </a:cubicBezTo>
                  <a:cubicBezTo>
                    <a:pt x="11356205" y="3891271"/>
                    <a:pt x="11349855" y="3880857"/>
                    <a:pt x="11341600" y="3877936"/>
                  </a:cubicBezTo>
                  <a:cubicBezTo>
                    <a:pt x="11326487" y="3872348"/>
                    <a:pt x="11328900" y="3885175"/>
                    <a:pt x="11316200" y="3883270"/>
                  </a:cubicBezTo>
                  <a:cubicBezTo>
                    <a:pt x="11303500" y="3881365"/>
                    <a:pt x="11303500" y="3865236"/>
                    <a:pt x="11293975" y="3860283"/>
                  </a:cubicBezTo>
                  <a:cubicBezTo>
                    <a:pt x="11288678" y="3858256"/>
                    <a:pt x="11282955" y="3857601"/>
                    <a:pt x="11277338" y="3858378"/>
                  </a:cubicBezTo>
                  <a:cubicBezTo>
                    <a:pt x="11258796" y="3857616"/>
                    <a:pt x="11263622" y="3861045"/>
                    <a:pt x="11249398" y="3850250"/>
                  </a:cubicBezTo>
                  <a:cubicBezTo>
                    <a:pt x="11238729" y="3842121"/>
                    <a:pt x="11238476" y="3836026"/>
                    <a:pt x="11222854" y="3832851"/>
                  </a:cubicBezTo>
                  <a:cubicBezTo>
                    <a:pt x="11210198" y="3831531"/>
                    <a:pt x="11197479" y="3830896"/>
                    <a:pt x="11184754" y="3830945"/>
                  </a:cubicBezTo>
                  <a:cubicBezTo>
                    <a:pt x="11164439" y="3829435"/>
                    <a:pt x="11144217" y="3826849"/>
                    <a:pt x="11124175" y="3823198"/>
                  </a:cubicBezTo>
                  <a:cubicBezTo>
                    <a:pt x="11090647" y="3815959"/>
                    <a:pt x="11071470" y="3792845"/>
                    <a:pt x="11047975" y="3771255"/>
                  </a:cubicBezTo>
                  <a:cubicBezTo>
                    <a:pt x="11039649" y="3763027"/>
                    <a:pt x="11030872" y="3755268"/>
                    <a:pt x="11021686" y="3748014"/>
                  </a:cubicBezTo>
                  <a:cubicBezTo>
                    <a:pt x="11007843" y="3738235"/>
                    <a:pt x="10999588" y="3749284"/>
                    <a:pt x="10985745" y="3745220"/>
                  </a:cubicBezTo>
                  <a:cubicBezTo>
                    <a:pt x="10978887" y="3743189"/>
                    <a:pt x="10972156" y="3731123"/>
                    <a:pt x="10965551" y="3727186"/>
                  </a:cubicBezTo>
                  <a:cubicBezTo>
                    <a:pt x="10957411" y="3723001"/>
                    <a:pt x="10948910" y="3719559"/>
                    <a:pt x="10940151" y="3716900"/>
                  </a:cubicBezTo>
                  <a:cubicBezTo>
                    <a:pt x="10914751" y="3707882"/>
                    <a:pt x="10889351" y="3702168"/>
                    <a:pt x="10863951" y="3692769"/>
                  </a:cubicBezTo>
                  <a:cubicBezTo>
                    <a:pt x="10847001" y="3684412"/>
                    <a:pt x="10829472" y="3677281"/>
                    <a:pt x="10811500" y="3671433"/>
                  </a:cubicBezTo>
                  <a:cubicBezTo>
                    <a:pt x="10781401" y="3664702"/>
                    <a:pt x="10748000" y="3670164"/>
                    <a:pt x="10717520" y="3669275"/>
                  </a:cubicBezTo>
                  <a:cubicBezTo>
                    <a:pt x="10698525" y="3669250"/>
                    <a:pt x="10679702" y="3665675"/>
                    <a:pt x="10662021" y="3658733"/>
                  </a:cubicBezTo>
                  <a:cubicBezTo>
                    <a:pt x="10653512" y="3655177"/>
                    <a:pt x="10650337" y="3658733"/>
                    <a:pt x="10645638" y="3649335"/>
                  </a:cubicBezTo>
                  <a:cubicBezTo>
                    <a:pt x="10643509" y="3636164"/>
                    <a:pt x="10646119" y="3622664"/>
                    <a:pt x="10653005" y="3611235"/>
                  </a:cubicBezTo>
                  <a:cubicBezTo>
                    <a:pt x="10661133" y="3603489"/>
                    <a:pt x="10673071" y="3608315"/>
                    <a:pt x="10683358" y="3604631"/>
                  </a:cubicBezTo>
                  <a:cubicBezTo>
                    <a:pt x="10696693" y="3599932"/>
                    <a:pt x="10699741" y="3587740"/>
                    <a:pt x="10712949" y="3593201"/>
                  </a:cubicBezTo>
                  <a:cubicBezTo>
                    <a:pt x="10731618" y="3600821"/>
                    <a:pt x="10722220" y="3627872"/>
                    <a:pt x="10747112" y="3618601"/>
                  </a:cubicBezTo>
                  <a:cubicBezTo>
                    <a:pt x="10745334" y="3634730"/>
                    <a:pt x="10755621" y="3625459"/>
                    <a:pt x="10762479" y="3629396"/>
                  </a:cubicBezTo>
                  <a:cubicBezTo>
                    <a:pt x="10765147" y="3631047"/>
                    <a:pt x="10768575" y="3626221"/>
                    <a:pt x="10772512" y="3629396"/>
                  </a:cubicBezTo>
                  <a:cubicBezTo>
                    <a:pt x="10776449" y="3632571"/>
                    <a:pt x="10770861" y="3638666"/>
                    <a:pt x="10772512" y="3640444"/>
                  </a:cubicBezTo>
                  <a:cubicBezTo>
                    <a:pt x="10778862" y="3646540"/>
                    <a:pt x="10803373" y="3671560"/>
                    <a:pt x="10809342" y="3649715"/>
                  </a:cubicBezTo>
                  <a:cubicBezTo>
                    <a:pt x="10811628" y="3653144"/>
                    <a:pt x="10817978" y="3654796"/>
                    <a:pt x="10819884" y="3656573"/>
                  </a:cubicBezTo>
                  <a:cubicBezTo>
                    <a:pt x="10829536" y="3636634"/>
                    <a:pt x="10788768" y="3635364"/>
                    <a:pt x="10815820" y="3616949"/>
                  </a:cubicBezTo>
                  <a:cubicBezTo>
                    <a:pt x="10815185" y="3620632"/>
                    <a:pt x="10817089" y="3625966"/>
                    <a:pt x="10816836" y="3629649"/>
                  </a:cubicBezTo>
                  <a:cubicBezTo>
                    <a:pt x="10823821" y="3629649"/>
                    <a:pt x="10830552" y="3622664"/>
                    <a:pt x="10835886" y="3620124"/>
                  </a:cubicBezTo>
                  <a:cubicBezTo>
                    <a:pt x="10831567" y="3639809"/>
                    <a:pt x="10841854" y="3632824"/>
                    <a:pt x="10851507" y="3635237"/>
                  </a:cubicBezTo>
                  <a:cubicBezTo>
                    <a:pt x="10856205" y="3636761"/>
                    <a:pt x="10861539" y="3629141"/>
                    <a:pt x="10866874" y="3633713"/>
                  </a:cubicBezTo>
                  <a:cubicBezTo>
                    <a:pt x="10868271" y="3634983"/>
                    <a:pt x="10866874" y="3642476"/>
                    <a:pt x="10868398" y="3644635"/>
                  </a:cubicBezTo>
                  <a:cubicBezTo>
                    <a:pt x="10872335" y="3650604"/>
                    <a:pt x="10870938" y="3654160"/>
                    <a:pt x="10875891" y="3659240"/>
                  </a:cubicBezTo>
                  <a:cubicBezTo>
                    <a:pt x="10878431" y="3661908"/>
                    <a:pt x="10883638" y="3659240"/>
                    <a:pt x="10886686" y="3662288"/>
                  </a:cubicBezTo>
                  <a:cubicBezTo>
                    <a:pt x="10889734" y="3665336"/>
                    <a:pt x="10889226" y="3670924"/>
                    <a:pt x="10891892" y="3673083"/>
                  </a:cubicBezTo>
                  <a:cubicBezTo>
                    <a:pt x="10894559" y="3675242"/>
                    <a:pt x="10901036" y="3678289"/>
                    <a:pt x="10903323" y="3680576"/>
                  </a:cubicBezTo>
                  <a:cubicBezTo>
                    <a:pt x="10903323" y="3680576"/>
                    <a:pt x="10916785" y="3693276"/>
                    <a:pt x="10914626" y="3692006"/>
                  </a:cubicBezTo>
                  <a:cubicBezTo>
                    <a:pt x="10924786" y="3696960"/>
                    <a:pt x="10915769" y="3694800"/>
                    <a:pt x="10928850" y="3691117"/>
                  </a:cubicBezTo>
                  <a:cubicBezTo>
                    <a:pt x="10934946" y="3689339"/>
                    <a:pt x="10935454" y="3682609"/>
                    <a:pt x="10944852" y="3684005"/>
                  </a:cubicBezTo>
                  <a:cubicBezTo>
                    <a:pt x="10944852" y="3680958"/>
                    <a:pt x="10945868" y="3676639"/>
                    <a:pt x="10944852" y="3673718"/>
                  </a:cubicBezTo>
                  <a:cubicBezTo>
                    <a:pt x="10951311" y="3673765"/>
                    <a:pt x="10956777" y="3668955"/>
                    <a:pt x="10957552" y="3662542"/>
                  </a:cubicBezTo>
                  <a:cubicBezTo>
                    <a:pt x="10967377" y="3664514"/>
                    <a:pt x="10977505" y="3661073"/>
                    <a:pt x="10984095" y="3653525"/>
                  </a:cubicBezTo>
                  <a:cubicBezTo>
                    <a:pt x="10984095" y="3655303"/>
                    <a:pt x="10984095" y="3656827"/>
                    <a:pt x="10984095" y="3658605"/>
                  </a:cubicBezTo>
                  <a:cubicBezTo>
                    <a:pt x="10997104" y="3658775"/>
                    <a:pt x="11009484" y="3664231"/>
                    <a:pt x="11018385" y="3673718"/>
                  </a:cubicBezTo>
                  <a:cubicBezTo>
                    <a:pt x="11024481" y="3681085"/>
                    <a:pt x="11020417" y="3689212"/>
                    <a:pt x="11031085" y="3693912"/>
                  </a:cubicBezTo>
                  <a:cubicBezTo>
                    <a:pt x="11038579" y="3697468"/>
                    <a:pt x="11049501" y="3692642"/>
                    <a:pt x="11056485" y="3691118"/>
                  </a:cubicBezTo>
                  <a:cubicBezTo>
                    <a:pt x="11062963" y="3701405"/>
                    <a:pt x="11058644" y="3712200"/>
                    <a:pt x="11067280" y="3720201"/>
                  </a:cubicBezTo>
                  <a:cubicBezTo>
                    <a:pt x="11071598" y="3724265"/>
                    <a:pt x="11082774" y="3723122"/>
                    <a:pt x="11087981" y="3727567"/>
                  </a:cubicBezTo>
                  <a:cubicBezTo>
                    <a:pt x="11090394" y="3729599"/>
                    <a:pt x="11093696" y="3740267"/>
                    <a:pt x="11096744" y="3744331"/>
                  </a:cubicBezTo>
                  <a:cubicBezTo>
                    <a:pt x="11093823" y="3741156"/>
                    <a:pt x="11113001" y="3753094"/>
                    <a:pt x="11111476" y="3753094"/>
                  </a:cubicBezTo>
                  <a:lnTo>
                    <a:pt x="11123541" y="3756904"/>
                  </a:lnTo>
                  <a:cubicBezTo>
                    <a:pt x="11125192" y="3758174"/>
                    <a:pt x="11129256" y="3758174"/>
                    <a:pt x="11131542" y="3759952"/>
                  </a:cubicBezTo>
                  <a:cubicBezTo>
                    <a:pt x="11133828" y="3761730"/>
                    <a:pt x="11131542" y="3770112"/>
                    <a:pt x="11134336" y="3772652"/>
                  </a:cubicBezTo>
                  <a:cubicBezTo>
                    <a:pt x="11144115" y="3781542"/>
                    <a:pt x="11145130" y="3775573"/>
                    <a:pt x="11154783" y="3777986"/>
                  </a:cubicBezTo>
                  <a:cubicBezTo>
                    <a:pt x="11167483" y="3780906"/>
                    <a:pt x="11167483" y="3781542"/>
                    <a:pt x="11176246" y="3793353"/>
                  </a:cubicBezTo>
                  <a:cubicBezTo>
                    <a:pt x="11180945" y="3781669"/>
                    <a:pt x="11192883" y="3783828"/>
                    <a:pt x="11199740" y="3773922"/>
                  </a:cubicBezTo>
                  <a:cubicBezTo>
                    <a:pt x="11199740" y="3773922"/>
                    <a:pt x="11203170" y="3754872"/>
                    <a:pt x="11203170" y="3755379"/>
                  </a:cubicBezTo>
                  <a:cubicBezTo>
                    <a:pt x="11203932" y="3748394"/>
                    <a:pt x="11209520" y="3748775"/>
                    <a:pt x="11202153" y="3742679"/>
                  </a:cubicBezTo>
                  <a:cubicBezTo>
                    <a:pt x="11226791" y="3722360"/>
                    <a:pt x="11197709" y="3726423"/>
                    <a:pt x="11192755" y="3713469"/>
                  </a:cubicBezTo>
                  <a:cubicBezTo>
                    <a:pt x="11190088" y="3706230"/>
                    <a:pt x="11195296" y="3699500"/>
                    <a:pt x="11198343" y="3691879"/>
                  </a:cubicBezTo>
                  <a:cubicBezTo>
                    <a:pt x="11204949" y="3693206"/>
                    <a:pt x="11211622" y="3689923"/>
                    <a:pt x="11214600" y="3683878"/>
                  </a:cubicBezTo>
                  <a:cubicBezTo>
                    <a:pt x="11224252" y="3688577"/>
                    <a:pt x="11225268" y="3694927"/>
                    <a:pt x="11234793" y="3694547"/>
                  </a:cubicBezTo>
                  <a:cubicBezTo>
                    <a:pt x="11238222" y="3694547"/>
                    <a:pt x="11239238" y="3686038"/>
                    <a:pt x="11243810" y="3686418"/>
                  </a:cubicBezTo>
                  <a:cubicBezTo>
                    <a:pt x="11251939" y="3687308"/>
                    <a:pt x="11248382" y="3691117"/>
                    <a:pt x="11254097" y="3694547"/>
                  </a:cubicBezTo>
                  <a:cubicBezTo>
                    <a:pt x="11259813" y="3697975"/>
                    <a:pt x="11259178" y="3701913"/>
                    <a:pt x="11270354" y="3704453"/>
                  </a:cubicBezTo>
                  <a:cubicBezTo>
                    <a:pt x="11284832" y="3707882"/>
                    <a:pt x="11283054" y="3700770"/>
                    <a:pt x="11294865" y="3717153"/>
                  </a:cubicBezTo>
                  <a:cubicBezTo>
                    <a:pt x="11301469" y="3713089"/>
                    <a:pt x="11300071" y="3703056"/>
                    <a:pt x="11305533" y="3699627"/>
                  </a:cubicBezTo>
                  <a:cubicBezTo>
                    <a:pt x="11310995" y="3696198"/>
                    <a:pt x="11319884" y="3700389"/>
                    <a:pt x="11325218" y="3699627"/>
                  </a:cubicBezTo>
                  <a:cubicBezTo>
                    <a:pt x="11330552" y="3698865"/>
                    <a:pt x="11335632" y="3694166"/>
                    <a:pt x="11342744" y="3693531"/>
                  </a:cubicBezTo>
                  <a:cubicBezTo>
                    <a:pt x="11349856" y="3692896"/>
                    <a:pt x="11355444" y="3698357"/>
                    <a:pt x="11363064" y="3695690"/>
                  </a:cubicBezTo>
                  <a:cubicBezTo>
                    <a:pt x="11357221" y="3719185"/>
                    <a:pt x="11378812" y="3709533"/>
                    <a:pt x="11391512" y="3710295"/>
                  </a:cubicBezTo>
                  <a:cubicBezTo>
                    <a:pt x="11404212" y="3711056"/>
                    <a:pt x="11417928" y="3720964"/>
                    <a:pt x="11426944" y="3709026"/>
                  </a:cubicBezTo>
                  <a:cubicBezTo>
                    <a:pt x="11426944" y="3710550"/>
                    <a:pt x="11426944" y="3711946"/>
                    <a:pt x="11426944" y="3713470"/>
                  </a:cubicBezTo>
                  <a:cubicBezTo>
                    <a:pt x="11433294" y="3705215"/>
                    <a:pt x="11448407" y="3696706"/>
                    <a:pt x="11452344" y="3689976"/>
                  </a:cubicBezTo>
                  <a:cubicBezTo>
                    <a:pt x="11469997" y="3658733"/>
                    <a:pt x="11438501" y="3673973"/>
                    <a:pt x="11432151" y="3671942"/>
                  </a:cubicBezTo>
                  <a:cubicBezTo>
                    <a:pt x="11421229" y="3668385"/>
                    <a:pt x="11412720" y="3651114"/>
                    <a:pt x="11404592" y="3642351"/>
                  </a:cubicBezTo>
                  <a:cubicBezTo>
                    <a:pt x="11393411" y="3629117"/>
                    <a:pt x="11381317" y="3616682"/>
                    <a:pt x="11368397" y="3605140"/>
                  </a:cubicBezTo>
                  <a:cubicBezTo>
                    <a:pt x="11323058" y="3567040"/>
                    <a:pt x="11252319" y="3547608"/>
                    <a:pt x="11194407" y="3543418"/>
                  </a:cubicBezTo>
                  <a:cubicBezTo>
                    <a:pt x="11158339" y="3540751"/>
                    <a:pt x="11122398" y="3526273"/>
                    <a:pt x="11087219" y="3518018"/>
                  </a:cubicBezTo>
                  <a:cubicBezTo>
                    <a:pt x="11052041" y="3509760"/>
                    <a:pt x="11021560" y="3521574"/>
                    <a:pt x="10987397" y="3517002"/>
                  </a:cubicBezTo>
                  <a:cubicBezTo>
                    <a:pt x="10939138" y="3510652"/>
                    <a:pt x="10904466" y="3471155"/>
                    <a:pt x="10857350" y="3458708"/>
                  </a:cubicBezTo>
                  <a:cubicBezTo>
                    <a:pt x="10838681" y="3453882"/>
                    <a:pt x="10820519" y="3450707"/>
                    <a:pt x="10801723" y="3447659"/>
                  </a:cubicBezTo>
                  <a:cubicBezTo>
                    <a:pt x="10778651" y="3442828"/>
                    <a:pt x="10756953" y="3432890"/>
                    <a:pt x="10738223" y="3418577"/>
                  </a:cubicBezTo>
                  <a:cubicBezTo>
                    <a:pt x="10721227" y="3408667"/>
                    <a:pt x="10702809" y="3401428"/>
                    <a:pt x="10683614" y="3397114"/>
                  </a:cubicBezTo>
                  <a:cubicBezTo>
                    <a:pt x="10669770" y="3393939"/>
                    <a:pt x="10655293" y="3396097"/>
                    <a:pt x="10642466" y="3389367"/>
                  </a:cubicBezTo>
                  <a:cubicBezTo>
                    <a:pt x="10656312" y="3379980"/>
                    <a:pt x="10671702" y="3373101"/>
                    <a:pt x="10687932" y="3369047"/>
                  </a:cubicBezTo>
                  <a:lnTo>
                    <a:pt x="10721587" y="3369047"/>
                  </a:lnTo>
                  <a:cubicBezTo>
                    <a:pt x="10725017" y="3376032"/>
                    <a:pt x="10729081" y="3378699"/>
                    <a:pt x="10740002" y="3373492"/>
                  </a:cubicBezTo>
                  <a:cubicBezTo>
                    <a:pt x="10741624" y="3380750"/>
                    <a:pt x="10744008" y="3387817"/>
                    <a:pt x="10747114" y="3394573"/>
                  </a:cubicBezTo>
                  <a:cubicBezTo>
                    <a:pt x="10749020" y="3397114"/>
                    <a:pt x="10756767" y="3396605"/>
                    <a:pt x="10758036" y="3398510"/>
                  </a:cubicBezTo>
                  <a:cubicBezTo>
                    <a:pt x="10762735" y="3404988"/>
                    <a:pt x="10760957" y="3420481"/>
                    <a:pt x="10774165" y="3418195"/>
                  </a:cubicBezTo>
                  <a:cubicBezTo>
                    <a:pt x="10776175" y="3409455"/>
                    <a:pt x="10776986" y="3400484"/>
                    <a:pt x="10776579" y="3391526"/>
                  </a:cubicBezTo>
                  <a:cubicBezTo>
                    <a:pt x="10782877" y="3392419"/>
                    <a:pt x="10789148" y="3389724"/>
                    <a:pt x="10792835" y="3384541"/>
                  </a:cubicBezTo>
                  <a:cubicBezTo>
                    <a:pt x="10804392" y="3391145"/>
                    <a:pt x="10818235" y="3391653"/>
                    <a:pt x="10820140" y="3407401"/>
                  </a:cubicBezTo>
                  <a:cubicBezTo>
                    <a:pt x="10828756" y="3409309"/>
                    <a:pt x="10837240" y="3411769"/>
                    <a:pt x="10845540" y="3414767"/>
                  </a:cubicBezTo>
                  <a:cubicBezTo>
                    <a:pt x="10853287" y="3420863"/>
                    <a:pt x="10852525" y="3433055"/>
                    <a:pt x="10861415" y="3436865"/>
                  </a:cubicBezTo>
                  <a:cubicBezTo>
                    <a:pt x="10861415" y="3457566"/>
                    <a:pt x="10876782" y="3438008"/>
                    <a:pt x="10883513" y="3435086"/>
                  </a:cubicBezTo>
                  <a:cubicBezTo>
                    <a:pt x="10882243" y="3435086"/>
                    <a:pt x="10896848" y="3431784"/>
                    <a:pt x="10894816" y="3431404"/>
                  </a:cubicBezTo>
                  <a:cubicBezTo>
                    <a:pt x="10902563" y="3432547"/>
                    <a:pt x="10901421" y="3438389"/>
                    <a:pt x="10905738" y="3440040"/>
                  </a:cubicBezTo>
                  <a:cubicBezTo>
                    <a:pt x="10914045" y="3441840"/>
                    <a:pt x="10921718" y="3445830"/>
                    <a:pt x="10927963" y="3451596"/>
                  </a:cubicBezTo>
                  <a:cubicBezTo>
                    <a:pt x="10932281" y="3455915"/>
                    <a:pt x="10931900" y="3463027"/>
                    <a:pt x="10937996" y="3467217"/>
                  </a:cubicBezTo>
                  <a:cubicBezTo>
                    <a:pt x="10942060" y="3470011"/>
                    <a:pt x="10947267" y="3467217"/>
                    <a:pt x="10950696" y="3469376"/>
                  </a:cubicBezTo>
                  <a:cubicBezTo>
                    <a:pt x="10958974" y="3472808"/>
                    <a:pt x="10966889" y="3477063"/>
                    <a:pt x="10974318" y="3482076"/>
                  </a:cubicBezTo>
                  <a:cubicBezTo>
                    <a:pt x="10979398" y="3488172"/>
                    <a:pt x="10979144" y="3499221"/>
                    <a:pt x="10987018" y="3503666"/>
                  </a:cubicBezTo>
                  <a:cubicBezTo>
                    <a:pt x="11006195" y="3514715"/>
                    <a:pt x="11027149" y="3477504"/>
                    <a:pt x="11001496" y="3476488"/>
                  </a:cubicBezTo>
                  <a:cubicBezTo>
                    <a:pt x="11003782" y="3467725"/>
                    <a:pt x="11009115" y="3458200"/>
                    <a:pt x="10997813" y="3454644"/>
                  </a:cubicBezTo>
                  <a:cubicBezTo>
                    <a:pt x="11003317" y="3449689"/>
                    <a:pt x="11010257" y="3446620"/>
                    <a:pt x="11017625" y="3445881"/>
                  </a:cubicBezTo>
                  <a:cubicBezTo>
                    <a:pt x="11018387" y="3462138"/>
                    <a:pt x="11031849" y="3460994"/>
                    <a:pt x="11043025" y="3457438"/>
                  </a:cubicBezTo>
                  <a:cubicBezTo>
                    <a:pt x="11047978" y="3470138"/>
                    <a:pt x="11051915" y="3457438"/>
                    <a:pt x="11057630" y="3458962"/>
                  </a:cubicBezTo>
                  <a:cubicBezTo>
                    <a:pt x="11063346" y="3460486"/>
                    <a:pt x="11073760" y="3465185"/>
                    <a:pt x="11076299" y="3465312"/>
                  </a:cubicBezTo>
                  <a:cubicBezTo>
                    <a:pt x="11098778" y="3466328"/>
                    <a:pt x="11088999" y="3458200"/>
                    <a:pt x="11104874" y="3478012"/>
                  </a:cubicBezTo>
                  <a:cubicBezTo>
                    <a:pt x="11106398" y="3480043"/>
                    <a:pt x="11111859" y="3476488"/>
                    <a:pt x="11113129" y="3478012"/>
                  </a:cubicBezTo>
                  <a:cubicBezTo>
                    <a:pt x="11114400" y="3479536"/>
                    <a:pt x="11115415" y="3489442"/>
                    <a:pt x="11117193" y="3491601"/>
                  </a:cubicBezTo>
                  <a:cubicBezTo>
                    <a:pt x="11121287" y="3499113"/>
                    <a:pt x="11128765" y="3504177"/>
                    <a:pt x="11137260" y="3505190"/>
                  </a:cubicBezTo>
                  <a:cubicBezTo>
                    <a:pt x="11153262" y="3506460"/>
                    <a:pt x="11157579" y="3491347"/>
                    <a:pt x="11175360" y="3493760"/>
                  </a:cubicBezTo>
                  <a:cubicBezTo>
                    <a:pt x="11171803" y="3508491"/>
                    <a:pt x="11207491" y="3528177"/>
                    <a:pt x="11220953" y="3530081"/>
                  </a:cubicBezTo>
                  <a:cubicBezTo>
                    <a:pt x="11231748" y="3531605"/>
                    <a:pt x="11232891" y="3528938"/>
                    <a:pt x="11242289" y="3526272"/>
                  </a:cubicBezTo>
                  <a:cubicBezTo>
                    <a:pt x="11258926" y="3521446"/>
                    <a:pt x="11259053" y="3525128"/>
                    <a:pt x="11259307" y="3505063"/>
                  </a:cubicBezTo>
                  <a:cubicBezTo>
                    <a:pt x="11268705" y="3512048"/>
                    <a:pt x="11277468" y="3506714"/>
                    <a:pt x="11286739" y="3512302"/>
                  </a:cubicBezTo>
                  <a:cubicBezTo>
                    <a:pt x="11296010" y="3517890"/>
                    <a:pt x="11296137" y="3532749"/>
                    <a:pt x="11308202" y="3525002"/>
                  </a:cubicBezTo>
                  <a:cubicBezTo>
                    <a:pt x="11304646" y="3543544"/>
                    <a:pt x="11319251" y="3534273"/>
                    <a:pt x="11326363" y="3526907"/>
                  </a:cubicBezTo>
                  <a:cubicBezTo>
                    <a:pt x="11331062" y="3542655"/>
                    <a:pt x="11338047" y="3530336"/>
                    <a:pt x="11346302" y="3529955"/>
                  </a:cubicBezTo>
                  <a:cubicBezTo>
                    <a:pt x="11357030" y="3530976"/>
                    <a:pt x="11367832" y="3530976"/>
                    <a:pt x="11378560" y="3529955"/>
                  </a:cubicBezTo>
                  <a:cubicBezTo>
                    <a:pt x="11383640" y="3542655"/>
                    <a:pt x="11383893" y="3546592"/>
                    <a:pt x="11393038" y="3553577"/>
                  </a:cubicBezTo>
                  <a:cubicBezTo>
                    <a:pt x="11400270" y="3556398"/>
                    <a:pt x="11407698" y="3558690"/>
                    <a:pt x="11415263" y="3560435"/>
                  </a:cubicBezTo>
                  <a:cubicBezTo>
                    <a:pt x="11420089" y="3560435"/>
                    <a:pt x="11424026" y="3550148"/>
                    <a:pt x="11430884" y="3550275"/>
                  </a:cubicBezTo>
                  <a:cubicBezTo>
                    <a:pt x="11434693" y="3550275"/>
                    <a:pt x="11437234" y="3559165"/>
                    <a:pt x="11438630" y="3559038"/>
                  </a:cubicBezTo>
                  <a:cubicBezTo>
                    <a:pt x="11447393" y="3558022"/>
                    <a:pt x="11453109" y="3551164"/>
                    <a:pt x="11462379" y="3546338"/>
                  </a:cubicBezTo>
                  <a:cubicBezTo>
                    <a:pt x="11452590" y="3531264"/>
                    <a:pt x="11438837" y="3519181"/>
                    <a:pt x="11422628" y="3511413"/>
                  </a:cubicBezTo>
                  <a:cubicBezTo>
                    <a:pt x="11432153" y="3498713"/>
                    <a:pt x="11418564" y="3497951"/>
                    <a:pt x="11408150" y="3498713"/>
                  </a:cubicBezTo>
                  <a:cubicBezTo>
                    <a:pt x="11411960" y="3478774"/>
                    <a:pt x="11429105" y="3487791"/>
                    <a:pt x="11442440" y="3486013"/>
                  </a:cubicBezTo>
                  <a:cubicBezTo>
                    <a:pt x="11464411" y="3482965"/>
                    <a:pt x="11455140" y="3472043"/>
                    <a:pt x="11464284" y="3458835"/>
                  </a:cubicBezTo>
                  <a:cubicBezTo>
                    <a:pt x="11458188" y="3450579"/>
                    <a:pt x="11449933" y="3441816"/>
                    <a:pt x="11438884" y="3443087"/>
                  </a:cubicBezTo>
                  <a:cubicBezTo>
                    <a:pt x="11438884" y="3444103"/>
                    <a:pt x="11438884" y="3445118"/>
                    <a:pt x="11438249" y="3446135"/>
                  </a:cubicBezTo>
                  <a:cubicBezTo>
                    <a:pt x="11431899" y="3442198"/>
                    <a:pt x="11425549" y="3433435"/>
                    <a:pt x="11415008" y="3433435"/>
                  </a:cubicBezTo>
                  <a:cubicBezTo>
                    <a:pt x="11402308" y="3434704"/>
                    <a:pt x="11403070" y="3448928"/>
                    <a:pt x="11388973" y="3445373"/>
                  </a:cubicBezTo>
                  <a:cubicBezTo>
                    <a:pt x="11377797" y="3442452"/>
                    <a:pt x="11385417" y="3428228"/>
                    <a:pt x="11367891" y="3434959"/>
                  </a:cubicBezTo>
                  <a:cubicBezTo>
                    <a:pt x="11357731" y="3438896"/>
                    <a:pt x="11355191" y="3447659"/>
                    <a:pt x="11344142" y="3449564"/>
                  </a:cubicBezTo>
                  <a:cubicBezTo>
                    <a:pt x="11337285" y="3450453"/>
                    <a:pt x="11331442" y="3444738"/>
                    <a:pt x="11323823" y="3446135"/>
                  </a:cubicBezTo>
                  <a:cubicBezTo>
                    <a:pt x="11319124" y="3446897"/>
                    <a:pt x="11314932" y="3454898"/>
                    <a:pt x="11309599" y="3454771"/>
                  </a:cubicBezTo>
                  <a:cubicBezTo>
                    <a:pt x="11304265" y="3454643"/>
                    <a:pt x="11305027" y="3447531"/>
                    <a:pt x="11300581" y="3446135"/>
                  </a:cubicBezTo>
                  <a:cubicBezTo>
                    <a:pt x="11285214" y="3441563"/>
                    <a:pt x="11245082" y="3441690"/>
                    <a:pt x="11251813" y="3418829"/>
                  </a:cubicBezTo>
                  <a:cubicBezTo>
                    <a:pt x="11259389" y="3419556"/>
                    <a:pt x="11267026" y="3419348"/>
                    <a:pt x="11274552" y="3418210"/>
                  </a:cubicBezTo>
                  <a:cubicBezTo>
                    <a:pt x="11280775" y="3419607"/>
                    <a:pt x="11288522" y="3420877"/>
                    <a:pt x="11296777" y="3423290"/>
                  </a:cubicBezTo>
                  <a:cubicBezTo>
                    <a:pt x="11317732" y="3429259"/>
                    <a:pt x="11334877" y="3417957"/>
                    <a:pt x="11348720" y="3405002"/>
                  </a:cubicBezTo>
                  <a:cubicBezTo>
                    <a:pt x="11350879" y="3402971"/>
                    <a:pt x="11350117" y="3393826"/>
                    <a:pt x="11352784" y="3390524"/>
                  </a:cubicBezTo>
                  <a:cubicBezTo>
                    <a:pt x="11355452" y="3387222"/>
                    <a:pt x="11369803" y="3377824"/>
                    <a:pt x="11372216" y="3375792"/>
                  </a:cubicBezTo>
                  <a:cubicBezTo>
                    <a:pt x="11380979" y="3370332"/>
                    <a:pt x="11400283" y="3370077"/>
                    <a:pt x="11397616" y="3354329"/>
                  </a:cubicBezTo>
                  <a:cubicBezTo>
                    <a:pt x="11392852" y="3344949"/>
                    <a:pt x="11384138" y="3338192"/>
                    <a:pt x="11373867" y="3335914"/>
                  </a:cubicBezTo>
                  <a:cubicBezTo>
                    <a:pt x="11367644" y="3335914"/>
                    <a:pt x="11366628" y="3344677"/>
                    <a:pt x="11361167" y="3347090"/>
                  </a:cubicBezTo>
                  <a:cubicBezTo>
                    <a:pt x="11348467" y="3352297"/>
                    <a:pt x="11351769" y="3347979"/>
                    <a:pt x="11339450" y="3347090"/>
                  </a:cubicBezTo>
                  <a:cubicBezTo>
                    <a:pt x="11331194" y="3347090"/>
                    <a:pt x="11333227" y="3344550"/>
                    <a:pt x="11325480" y="3347090"/>
                  </a:cubicBezTo>
                  <a:cubicBezTo>
                    <a:pt x="11317733" y="3349630"/>
                    <a:pt x="11313923" y="3359790"/>
                    <a:pt x="11305033" y="3362076"/>
                  </a:cubicBezTo>
                  <a:cubicBezTo>
                    <a:pt x="11305033" y="3362076"/>
                    <a:pt x="11283951" y="3357123"/>
                    <a:pt x="11283443" y="3356870"/>
                  </a:cubicBezTo>
                  <a:cubicBezTo>
                    <a:pt x="11273410" y="3350901"/>
                    <a:pt x="11269981" y="3339471"/>
                    <a:pt x="11260329" y="3331470"/>
                  </a:cubicBezTo>
                  <a:cubicBezTo>
                    <a:pt x="11248645" y="3321563"/>
                    <a:pt x="11250804" y="3327660"/>
                    <a:pt x="11234929" y="3326009"/>
                  </a:cubicBezTo>
                  <a:cubicBezTo>
                    <a:pt x="11223626" y="3324739"/>
                    <a:pt x="11213974" y="3316738"/>
                    <a:pt x="11202417" y="3315595"/>
                  </a:cubicBezTo>
                  <a:cubicBezTo>
                    <a:pt x="11200258" y="3315595"/>
                    <a:pt x="11184764" y="3316738"/>
                    <a:pt x="11182224" y="3317118"/>
                  </a:cubicBezTo>
                  <a:cubicBezTo>
                    <a:pt x="11179683" y="3317499"/>
                    <a:pt x="11175874" y="3315340"/>
                    <a:pt x="11173588" y="3315467"/>
                  </a:cubicBezTo>
                  <a:cubicBezTo>
                    <a:pt x="11171302" y="3315595"/>
                    <a:pt x="11169905" y="3322452"/>
                    <a:pt x="11165714" y="3322961"/>
                  </a:cubicBezTo>
                  <a:cubicBezTo>
                    <a:pt x="11152252" y="3324230"/>
                    <a:pt x="11139170" y="3322072"/>
                    <a:pt x="11124566" y="3324358"/>
                  </a:cubicBezTo>
                  <a:cubicBezTo>
                    <a:pt x="11107802" y="3327025"/>
                    <a:pt x="11097007" y="3322326"/>
                    <a:pt x="11080243" y="3322707"/>
                  </a:cubicBezTo>
                  <a:cubicBezTo>
                    <a:pt x="11077690" y="3329436"/>
                    <a:pt x="11076440" y="3336591"/>
                    <a:pt x="11076560" y="3343788"/>
                  </a:cubicBezTo>
                  <a:cubicBezTo>
                    <a:pt x="11051160" y="3326008"/>
                    <a:pt x="11039857" y="3352932"/>
                    <a:pt x="11014204" y="3348487"/>
                  </a:cubicBezTo>
                  <a:cubicBezTo>
                    <a:pt x="10988550" y="3344042"/>
                    <a:pt x="10988804" y="3330326"/>
                    <a:pt x="11002900" y="3310387"/>
                  </a:cubicBezTo>
                  <a:cubicBezTo>
                    <a:pt x="11013187" y="3317753"/>
                    <a:pt x="11019537" y="3306450"/>
                    <a:pt x="11030332" y="3306069"/>
                  </a:cubicBezTo>
                  <a:cubicBezTo>
                    <a:pt x="11043032" y="3306069"/>
                    <a:pt x="11054335" y="3324103"/>
                    <a:pt x="11065511" y="3309117"/>
                  </a:cubicBezTo>
                  <a:cubicBezTo>
                    <a:pt x="11074401" y="3314197"/>
                    <a:pt x="11101833" y="3314323"/>
                    <a:pt x="11104500" y="3300608"/>
                  </a:cubicBezTo>
                  <a:lnTo>
                    <a:pt x="11109581" y="3303402"/>
                  </a:lnTo>
                  <a:cubicBezTo>
                    <a:pt x="11112121" y="3291718"/>
                    <a:pt x="11126725" y="3295020"/>
                    <a:pt x="11123170" y="3281049"/>
                  </a:cubicBezTo>
                  <a:cubicBezTo>
                    <a:pt x="11118979" y="3263778"/>
                    <a:pt x="11094849" y="3271016"/>
                    <a:pt x="11082784" y="3268349"/>
                  </a:cubicBezTo>
                  <a:cubicBezTo>
                    <a:pt x="11072877" y="3266317"/>
                    <a:pt x="11061575" y="3258571"/>
                    <a:pt x="11051669" y="3256538"/>
                  </a:cubicBezTo>
                  <a:cubicBezTo>
                    <a:pt x="11045193" y="3256252"/>
                    <a:pt x="11038744" y="3255530"/>
                    <a:pt x="11032364" y="3254379"/>
                  </a:cubicBezTo>
                  <a:cubicBezTo>
                    <a:pt x="11025633" y="3251585"/>
                    <a:pt x="11026269" y="3245489"/>
                    <a:pt x="11019664" y="3240663"/>
                  </a:cubicBezTo>
                  <a:cubicBezTo>
                    <a:pt x="11009632" y="3233298"/>
                    <a:pt x="10995788" y="3232790"/>
                    <a:pt x="10984867" y="3226312"/>
                  </a:cubicBezTo>
                  <a:cubicBezTo>
                    <a:pt x="10973512" y="3220034"/>
                    <a:pt x="10962904" y="3212494"/>
                    <a:pt x="10953244" y="3203834"/>
                  </a:cubicBezTo>
                  <a:cubicBezTo>
                    <a:pt x="10934743" y="3184051"/>
                    <a:pt x="10910401" y="3170701"/>
                    <a:pt x="10883775" y="3165734"/>
                  </a:cubicBezTo>
                  <a:cubicBezTo>
                    <a:pt x="10904526" y="3156543"/>
                    <a:pt x="10926993" y="3151868"/>
                    <a:pt x="10949688" y="3152018"/>
                  </a:cubicBezTo>
                  <a:cubicBezTo>
                    <a:pt x="10966960" y="3153161"/>
                    <a:pt x="10982835" y="3160908"/>
                    <a:pt x="11000488" y="3160781"/>
                  </a:cubicBezTo>
                  <a:cubicBezTo>
                    <a:pt x="11000488" y="3180720"/>
                    <a:pt x="11000488" y="3186181"/>
                    <a:pt x="11016236" y="3195833"/>
                  </a:cubicBezTo>
                  <a:cubicBezTo>
                    <a:pt x="11021316" y="3199008"/>
                    <a:pt x="11026777" y="3201802"/>
                    <a:pt x="11031730" y="3204596"/>
                  </a:cubicBezTo>
                  <a:cubicBezTo>
                    <a:pt x="11032492" y="3204596"/>
                    <a:pt x="11031730" y="3209549"/>
                    <a:pt x="11034016" y="3210819"/>
                  </a:cubicBezTo>
                  <a:cubicBezTo>
                    <a:pt x="11036301" y="3212088"/>
                    <a:pt x="11041382" y="3209549"/>
                    <a:pt x="11044430" y="3211835"/>
                  </a:cubicBezTo>
                  <a:cubicBezTo>
                    <a:pt x="11053447" y="3218438"/>
                    <a:pt x="11049763" y="3220852"/>
                    <a:pt x="11061701" y="3223519"/>
                  </a:cubicBezTo>
                  <a:cubicBezTo>
                    <a:pt x="11073639" y="3226185"/>
                    <a:pt x="11079735" y="3219455"/>
                    <a:pt x="11089514" y="3228599"/>
                  </a:cubicBezTo>
                  <a:cubicBezTo>
                    <a:pt x="11094721" y="3233679"/>
                    <a:pt x="11094213" y="3240664"/>
                    <a:pt x="11099801" y="3245998"/>
                  </a:cubicBezTo>
                  <a:cubicBezTo>
                    <a:pt x="11105389" y="3251332"/>
                    <a:pt x="11111232" y="3242823"/>
                    <a:pt x="11114660" y="3255015"/>
                  </a:cubicBezTo>
                  <a:cubicBezTo>
                    <a:pt x="11122803" y="3248920"/>
                    <a:pt x="11133796" y="3248270"/>
                    <a:pt x="11142600" y="3253363"/>
                  </a:cubicBezTo>
                  <a:cubicBezTo>
                    <a:pt x="11143998" y="3245973"/>
                    <a:pt x="11142147" y="3238338"/>
                    <a:pt x="11137520" y="3232409"/>
                  </a:cubicBezTo>
                  <a:cubicBezTo>
                    <a:pt x="11145394" y="3232409"/>
                    <a:pt x="11153522" y="3232409"/>
                    <a:pt x="11161269" y="3232409"/>
                  </a:cubicBezTo>
                  <a:cubicBezTo>
                    <a:pt x="11161269" y="3252729"/>
                    <a:pt x="11171429" y="3239267"/>
                    <a:pt x="11179176" y="3244347"/>
                  </a:cubicBezTo>
                  <a:cubicBezTo>
                    <a:pt x="11182985" y="3246887"/>
                    <a:pt x="11185144" y="3253872"/>
                    <a:pt x="11188828" y="3256157"/>
                  </a:cubicBezTo>
                  <a:cubicBezTo>
                    <a:pt x="11192511" y="3258443"/>
                    <a:pt x="11198607" y="3259841"/>
                    <a:pt x="11201528" y="3262127"/>
                  </a:cubicBezTo>
                  <a:cubicBezTo>
                    <a:pt x="11204449" y="3264412"/>
                    <a:pt x="11207370" y="3258317"/>
                    <a:pt x="11209909" y="3260603"/>
                  </a:cubicBezTo>
                  <a:cubicBezTo>
                    <a:pt x="11212449" y="3262888"/>
                    <a:pt x="11209275" y="3269366"/>
                    <a:pt x="11211941" y="3273303"/>
                  </a:cubicBezTo>
                  <a:cubicBezTo>
                    <a:pt x="11221466" y="3286003"/>
                    <a:pt x="11221847" y="3293877"/>
                    <a:pt x="11240516" y="3274954"/>
                  </a:cubicBezTo>
                  <a:lnTo>
                    <a:pt x="11244961" y="3275969"/>
                  </a:lnTo>
                  <a:cubicBezTo>
                    <a:pt x="11247176" y="3269396"/>
                    <a:pt x="11247955" y="3262423"/>
                    <a:pt x="11247247" y="3255523"/>
                  </a:cubicBezTo>
                  <a:cubicBezTo>
                    <a:pt x="11256010" y="3257936"/>
                    <a:pt x="11265027" y="3263269"/>
                    <a:pt x="11266551" y="3252221"/>
                  </a:cubicBezTo>
                  <a:cubicBezTo>
                    <a:pt x="11269417" y="3252598"/>
                    <a:pt x="11272320" y="3252598"/>
                    <a:pt x="11275187" y="3252221"/>
                  </a:cubicBezTo>
                  <a:cubicBezTo>
                    <a:pt x="11277091" y="3246673"/>
                    <a:pt x="11277615" y="3240744"/>
                    <a:pt x="11276711" y="3234949"/>
                  </a:cubicBezTo>
                  <a:cubicBezTo>
                    <a:pt x="11258632" y="3232555"/>
                    <a:pt x="11240952" y="3227772"/>
                    <a:pt x="11224133" y="3220725"/>
                  </a:cubicBezTo>
                  <a:cubicBezTo>
                    <a:pt x="11217148" y="3214756"/>
                    <a:pt x="11219052" y="3208025"/>
                    <a:pt x="11220576" y="3198246"/>
                  </a:cubicBezTo>
                  <a:cubicBezTo>
                    <a:pt x="11213845" y="3198246"/>
                    <a:pt x="11197462" y="3201040"/>
                    <a:pt x="11194414" y="3194309"/>
                  </a:cubicBezTo>
                  <a:cubicBezTo>
                    <a:pt x="11186286" y="3176656"/>
                    <a:pt x="11211305" y="3187324"/>
                    <a:pt x="11215370" y="3187451"/>
                  </a:cubicBezTo>
                  <a:cubicBezTo>
                    <a:pt x="11222736" y="3187451"/>
                    <a:pt x="11224640" y="3192404"/>
                    <a:pt x="11231879" y="3189864"/>
                  </a:cubicBezTo>
                  <a:cubicBezTo>
                    <a:pt x="11239119" y="3187323"/>
                    <a:pt x="11244579" y="3175894"/>
                    <a:pt x="11249024" y="3171449"/>
                  </a:cubicBezTo>
                  <a:cubicBezTo>
                    <a:pt x="11254993" y="3200024"/>
                    <a:pt x="11264899" y="3182371"/>
                    <a:pt x="11282171" y="3178561"/>
                  </a:cubicBezTo>
                  <a:cubicBezTo>
                    <a:pt x="11293728" y="3175894"/>
                    <a:pt x="11311000" y="3188594"/>
                    <a:pt x="11323700" y="3178561"/>
                  </a:cubicBezTo>
                  <a:cubicBezTo>
                    <a:pt x="11345544" y="3161416"/>
                    <a:pt x="11321541" y="3161035"/>
                    <a:pt x="11346560" y="3169671"/>
                  </a:cubicBezTo>
                  <a:cubicBezTo>
                    <a:pt x="11354418" y="3174208"/>
                    <a:pt x="11364102" y="3174208"/>
                    <a:pt x="11371960" y="3169671"/>
                  </a:cubicBezTo>
                  <a:cubicBezTo>
                    <a:pt x="11389486" y="3159384"/>
                    <a:pt x="11386311" y="3138682"/>
                    <a:pt x="11364721" y="3147192"/>
                  </a:cubicBezTo>
                  <a:cubicBezTo>
                    <a:pt x="11361546" y="3129412"/>
                    <a:pt x="11340591" y="3128777"/>
                    <a:pt x="11340337" y="3113537"/>
                  </a:cubicBezTo>
                  <a:cubicBezTo>
                    <a:pt x="11340337" y="3103123"/>
                    <a:pt x="11349862" y="3106044"/>
                    <a:pt x="11350624" y="3097916"/>
                  </a:cubicBezTo>
                  <a:cubicBezTo>
                    <a:pt x="11351387" y="3089787"/>
                    <a:pt x="11344274" y="3083437"/>
                    <a:pt x="11340083" y="3077469"/>
                  </a:cubicBezTo>
                  <a:cubicBezTo>
                    <a:pt x="11349354" y="3069341"/>
                    <a:pt x="11369039" y="3058165"/>
                    <a:pt x="11359895" y="3042671"/>
                  </a:cubicBezTo>
                  <a:cubicBezTo>
                    <a:pt x="11352710" y="3034942"/>
                    <a:pt x="11342086" y="3031401"/>
                    <a:pt x="11331701" y="3033273"/>
                  </a:cubicBezTo>
                  <a:cubicBezTo>
                    <a:pt x="11319001" y="3035940"/>
                    <a:pt x="11308333" y="3050291"/>
                    <a:pt x="11297538" y="3056260"/>
                  </a:cubicBezTo>
                  <a:cubicBezTo>
                    <a:pt x="11286744" y="3062229"/>
                    <a:pt x="11272900" y="3068071"/>
                    <a:pt x="11260454" y="3073659"/>
                  </a:cubicBezTo>
                  <a:cubicBezTo>
                    <a:pt x="11228450" y="3088010"/>
                    <a:pt x="11193652" y="3096900"/>
                    <a:pt x="11161395" y="3110489"/>
                  </a:cubicBezTo>
                  <a:cubicBezTo>
                    <a:pt x="11129136" y="3124076"/>
                    <a:pt x="11097005" y="3135889"/>
                    <a:pt x="11063097" y="3133222"/>
                  </a:cubicBezTo>
                  <a:cubicBezTo>
                    <a:pt x="11036680" y="3131317"/>
                    <a:pt x="11012297" y="3125602"/>
                    <a:pt x="10985246" y="3124586"/>
                  </a:cubicBezTo>
                  <a:cubicBezTo>
                    <a:pt x="10958195" y="3123571"/>
                    <a:pt x="10929239" y="3126491"/>
                    <a:pt x="10902441" y="3122681"/>
                  </a:cubicBezTo>
                  <a:cubicBezTo>
                    <a:pt x="10855960" y="3116204"/>
                    <a:pt x="10805667" y="3127507"/>
                    <a:pt x="10759059" y="3120268"/>
                  </a:cubicBezTo>
                  <a:cubicBezTo>
                    <a:pt x="10762488" y="3113410"/>
                    <a:pt x="10772394" y="3097154"/>
                    <a:pt x="10780140" y="3094868"/>
                  </a:cubicBezTo>
                  <a:cubicBezTo>
                    <a:pt x="10787887" y="3092582"/>
                    <a:pt x="10788141" y="3095630"/>
                    <a:pt x="10792205" y="3094868"/>
                  </a:cubicBezTo>
                  <a:cubicBezTo>
                    <a:pt x="10793602" y="3094868"/>
                    <a:pt x="10799572" y="3099440"/>
                    <a:pt x="10802874" y="3099186"/>
                  </a:cubicBezTo>
                  <a:cubicBezTo>
                    <a:pt x="10809986" y="3099186"/>
                    <a:pt x="10816717" y="3088391"/>
                    <a:pt x="10822305" y="3084835"/>
                  </a:cubicBezTo>
                  <a:cubicBezTo>
                    <a:pt x="10822305" y="3095630"/>
                    <a:pt x="10828909" y="3098678"/>
                    <a:pt x="10837291" y="3102869"/>
                  </a:cubicBezTo>
                  <a:cubicBezTo>
                    <a:pt x="10851388" y="3110108"/>
                    <a:pt x="10857230" y="3100964"/>
                    <a:pt x="10872216" y="3102869"/>
                  </a:cubicBezTo>
                  <a:cubicBezTo>
                    <a:pt x="10869930" y="3098678"/>
                    <a:pt x="10870311" y="3093598"/>
                    <a:pt x="10867644" y="3090169"/>
                  </a:cubicBezTo>
                  <a:cubicBezTo>
                    <a:pt x="10875813" y="3093072"/>
                    <a:pt x="10884670" y="3093427"/>
                    <a:pt x="10893044" y="3091185"/>
                  </a:cubicBezTo>
                  <a:cubicBezTo>
                    <a:pt x="10894568" y="3107060"/>
                    <a:pt x="10904728" y="3100837"/>
                    <a:pt x="10914507" y="3105028"/>
                  </a:cubicBezTo>
                  <a:cubicBezTo>
                    <a:pt x="10920677" y="3108378"/>
                    <a:pt x="10927087" y="3111264"/>
                    <a:pt x="10933684" y="3113664"/>
                  </a:cubicBezTo>
                  <a:cubicBezTo>
                    <a:pt x="10948543" y="3117601"/>
                    <a:pt x="10959084" y="3109346"/>
                    <a:pt x="10951083" y="3091058"/>
                  </a:cubicBezTo>
                  <a:cubicBezTo>
                    <a:pt x="10953242" y="3091058"/>
                    <a:pt x="10955275" y="3091947"/>
                    <a:pt x="10957306" y="3092582"/>
                  </a:cubicBezTo>
                  <a:cubicBezTo>
                    <a:pt x="10952833" y="3090169"/>
                    <a:pt x="10948584" y="3087364"/>
                    <a:pt x="10944606" y="3084200"/>
                  </a:cubicBezTo>
                  <a:cubicBezTo>
                    <a:pt x="10952862" y="3079882"/>
                    <a:pt x="10962132" y="3077215"/>
                    <a:pt x="10970006" y="3073532"/>
                  </a:cubicBezTo>
                  <a:cubicBezTo>
                    <a:pt x="10969117" y="3082676"/>
                    <a:pt x="10972927" y="3085216"/>
                    <a:pt x="10980166" y="3087248"/>
                  </a:cubicBezTo>
                  <a:cubicBezTo>
                    <a:pt x="10984230" y="3088518"/>
                    <a:pt x="10988548" y="3082041"/>
                    <a:pt x="10992866" y="3082676"/>
                  </a:cubicBezTo>
                  <a:cubicBezTo>
                    <a:pt x="10992866" y="3082676"/>
                    <a:pt x="11003915" y="3086867"/>
                    <a:pt x="11001121" y="3087121"/>
                  </a:cubicBezTo>
                  <a:cubicBezTo>
                    <a:pt x="11008741" y="3086232"/>
                    <a:pt x="11003789" y="3092201"/>
                    <a:pt x="11012425" y="3085470"/>
                  </a:cubicBezTo>
                  <a:cubicBezTo>
                    <a:pt x="11021061" y="3078739"/>
                    <a:pt x="11016616" y="3066928"/>
                    <a:pt x="11022584" y="3062737"/>
                  </a:cubicBezTo>
                  <a:cubicBezTo>
                    <a:pt x="11031982" y="3056006"/>
                    <a:pt x="11030458" y="3065531"/>
                    <a:pt x="11041000" y="3069341"/>
                  </a:cubicBezTo>
                  <a:cubicBezTo>
                    <a:pt x="11054462" y="3074040"/>
                    <a:pt x="11058906" y="3066674"/>
                    <a:pt x="11072368" y="3067562"/>
                  </a:cubicBezTo>
                  <a:cubicBezTo>
                    <a:pt x="11093958" y="3068832"/>
                    <a:pt x="11077321" y="3070865"/>
                    <a:pt x="11089894" y="3084072"/>
                  </a:cubicBezTo>
                  <a:cubicBezTo>
                    <a:pt x="11094020" y="3088969"/>
                    <a:pt x="11100574" y="3091088"/>
                    <a:pt x="11106785" y="3089533"/>
                  </a:cubicBezTo>
                  <a:cubicBezTo>
                    <a:pt x="11106785" y="3108964"/>
                    <a:pt x="11149077" y="3081659"/>
                    <a:pt x="11117580" y="3067816"/>
                  </a:cubicBezTo>
                  <a:cubicBezTo>
                    <a:pt x="11124495" y="3063912"/>
                    <a:pt x="11132003" y="3061167"/>
                    <a:pt x="11139805" y="3059688"/>
                  </a:cubicBezTo>
                  <a:cubicBezTo>
                    <a:pt x="11140567" y="3061339"/>
                    <a:pt x="11141837" y="3062863"/>
                    <a:pt x="11142599" y="3064641"/>
                  </a:cubicBezTo>
                  <a:cubicBezTo>
                    <a:pt x="11146790" y="3053846"/>
                    <a:pt x="11154537" y="3062736"/>
                    <a:pt x="11161014" y="3059942"/>
                  </a:cubicBezTo>
                  <a:cubicBezTo>
                    <a:pt x="11171809" y="3055371"/>
                    <a:pt x="11165205" y="3042035"/>
                    <a:pt x="11176254" y="3035177"/>
                  </a:cubicBezTo>
                  <a:cubicBezTo>
                    <a:pt x="11185144" y="3029716"/>
                    <a:pt x="11200384" y="3040511"/>
                    <a:pt x="11208639" y="3038352"/>
                  </a:cubicBezTo>
                  <a:cubicBezTo>
                    <a:pt x="11212957" y="3037336"/>
                    <a:pt x="11213338" y="3029462"/>
                    <a:pt x="11217783" y="3028319"/>
                  </a:cubicBezTo>
                  <a:cubicBezTo>
                    <a:pt x="11222227" y="3027176"/>
                    <a:pt x="11228959" y="3031875"/>
                    <a:pt x="11233023" y="3029970"/>
                  </a:cubicBezTo>
                  <a:cubicBezTo>
                    <a:pt x="11239246" y="3027176"/>
                    <a:pt x="11242040" y="3019556"/>
                    <a:pt x="11247120" y="3015492"/>
                  </a:cubicBezTo>
                  <a:cubicBezTo>
                    <a:pt x="11250167" y="3013079"/>
                    <a:pt x="11257279" y="3015492"/>
                    <a:pt x="11261471" y="3011936"/>
                  </a:cubicBezTo>
                  <a:cubicBezTo>
                    <a:pt x="11263172" y="3006446"/>
                    <a:pt x="11265294" y="3001096"/>
                    <a:pt x="11267821" y="2995934"/>
                  </a:cubicBezTo>
                  <a:cubicBezTo>
                    <a:pt x="11270741" y="2991616"/>
                    <a:pt x="11277473" y="2995934"/>
                    <a:pt x="11280521" y="2989203"/>
                  </a:cubicBezTo>
                  <a:cubicBezTo>
                    <a:pt x="11283569" y="2982472"/>
                    <a:pt x="11267821" y="2975868"/>
                    <a:pt x="11270361" y="2968629"/>
                  </a:cubicBezTo>
                  <a:cubicBezTo>
                    <a:pt x="11272902" y="2961390"/>
                    <a:pt x="11280775" y="2966089"/>
                    <a:pt x="11283061" y="2961517"/>
                  </a:cubicBezTo>
                  <a:cubicBezTo>
                    <a:pt x="11288493" y="2952213"/>
                    <a:pt x="11285437" y="2940271"/>
                    <a:pt x="11276203" y="2934720"/>
                  </a:cubicBezTo>
                  <a:cubicBezTo>
                    <a:pt x="11262614" y="2929259"/>
                    <a:pt x="11252454" y="2945896"/>
                    <a:pt x="11242421" y="2953008"/>
                  </a:cubicBezTo>
                  <a:cubicBezTo>
                    <a:pt x="11231252" y="2960305"/>
                    <a:pt x="11219223" y="2966192"/>
                    <a:pt x="11206607" y="2970534"/>
                  </a:cubicBezTo>
                  <a:cubicBezTo>
                    <a:pt x="11181207" y="2981075"/>
                    <a:pt x="11161395" y="2993013"/>
                    <a:pt x="11133964" y="2991235"/>
                  </a:cubicBezTo>
                  <a:cubicBezTo>
                    <a:pt x="11103865" y="2989203"/>
                    <a:pt x="11086720" y="3007110"/>
                    <a:pt x="11058653" y="3011936"/>
                  </a:cubicBezTo>
                  <a:cubicBezTo>
                    <a:pt x="11026014" y="3017524"/>
                    <a:pt x="10982453" y="3009142"/>
                    <a:pt x="10949306" y="3004824"/>
                  </a:cubicBezTo>
                  <a:cubicBezTo>
                    <a:pt x="10935629" y="3002555"/>
                    <a:pt x="10921763" y="3001619"/>
                    <a:pt x="10907904" y="3002030"/>
                  </a:cubicBezTo>
                  <a:cubicBezTo>
                    <a:pt x="10887710" y="3003046"/>
                    <a:pt x="10885297" y="2997966"/>
                    <a:pt x="10866121" y="2987806"/>
                  </a:cubicBezTo>
                  <a:cubicBezTo>
                    <a:pt x="10860152" y="2984631"/>
                    <a:pt x="10835387" y="2978790"/>
                    <a:pt x="10843007" y="2967994"/>
                  </a:cubicBezTo>
                  <a:cubicBezTo>
                    <a:pt x="10855707" y="2950341"/>
                    <a:pt x="10875519" y="2997204"/>
                    <a:pt x="10887203" y="2970788"/>
                  </a:cubicBezTo>
                  <a:cubicBezTo>
                    <a:pt x="10893297" y="2976120"/>
                    <a:pt x="10901411" y="2978531"/>
                    <a:pt x="10909428" y="2977392"/>
                  </a:cubicBezTo>
                  <a:cubicBezTo>
                    <a:pt x="10909428" y="2979552"/>
                    <a:pt x="10909428" y="2981837"/>
                    <a:pt x="10909428" y="2983869"/>
                  </a:cubicBezTo>
                  <a:cubicBezTo>
                    <a:pt x="10918699" y="2983869"/>
                    <a:pt x="10926192" y="2976504"/>
                    <a:pt x="10934828" y="2975996"/>
                  </a:cubicBezTo>
                  <a:cubicBezTo>
                    <a:pt x="10935964" y="2977399"/>
                    <a:pt x="10936748" y="2979053"/>
                    <a:pt x="10937114" y="2980822"/>
                  </a:cubicBezTo>
                  <a:cubicBezTo>
                    <a:pt x="10948544" y="2968122"/>
                    <a:pt x="10932669" y="2956946"/>
                    <a:pt x="10921366" y="2952374"/>
                  </a:cubicBezTo>
                  <a:cubicBezTo>
                    <a:pt x="10924033" y="2948945"/>
                    <a:pt x="10930129" y="2942468"/>
                    <a:pt x="10934955" y="2942468"/>
                  </a:cubicBezTo>
                  <a:cubicBezTo>
                    <a:pt x="10943083" y="2942468"/>
                    <a:pt x="10936733" y="2948818"/>
                    <a:pt x="10941686" y="2950596"/>
                  </a:cubicBezTo>
                  <a:cubicBezTo>
                    <a:pt x="10943464" y="2950596"/>
                    <a:pt x="10956545" y="2953898"/>
                    <a:pt x="10957307" y="2954660"/>
                  </a:cubicBezTo>
                  <a:cubicBezTo>
                    <a:pt x="10960482" y="2957708"/>
                    <a:pt x="10959339" y="2966471"/>
                    <a:pt x="10962387" y="2968503"/>
                  </a:cubicBezTo>
                  <a:cubicBezTo>
                    <a:pt x="10970896" y="2973837"/>
                    <a:pt x="10975087" y="2968503"/>
                    <a:pt x="10983723" y="2970535"/>
                  </a:cubicBezTo>
                  <a:cubicBezTo>
                    <a:pt x="10992359" y="2972567"/>
                    <a:pt x="10991597" y="2985140"/>
                    <a:pt x="11004679" y="2979171"/>
                  </a:cubicBezTo>
                  <a:cubicBezTo>
                    <a:pt x="11004679" y="2981203"/>
                    <a:pt x="11004679" y="2983616"/>
                    <a:pt x="11004679" y="2985648"/>
                  </a:cubicBezTo>
                  <a:cubicBezTo>
                    <a:pt x="11015727" y="2985648"/>
                    <a:pt x="11024745" y="2975996"/>
                    <a:pt x="11035921" y="2980695"/>
                  </a:cubicBezTo>
                  <a:cubicBezTo>
                    <a:pt x="11034651" y="2977647"/>
                    <a:pt x="11035159" y="2972567"/>
                    <a:pt x="11033127" y="2969011"/>
                  </a:cubicBezTo>
                  <a:cubicBezTo>
                    <a:pt x="11043541" y="2969900"/>
                    <a:pt x="11054971" y="2967741"/>
                    <a:pt x="11053955" y="2954660"/>
                  </a:cubicBezTo>
                  <a:cubicBezTo>
                    <a:pt x="11060363" y="2951626"/>
                    <a:pt x="11067576" y="2950736"/>
                    <a:pt x="11074529" y="2952119"/>
                  </a:cubicBezTo>
                  <a:cubicBezTo>
                    <a:pt x="11071100" y="2934466"/>
                    <a:pt x="11092055" y="2949706"/>
                    <a:pt x="11100946" y="2934848"/>
                  </a:cubicBezTo>
                  <a:cubicBezTo>
                    <a:pt x="11109074" y="2954913"/>
                    <a:pt x="11117202" y="2945262"/>
                    <a:pt x="11132441" y="2934848"/>
                  </a:cubicBezTo>
                  <a:cubicBezTo>
                    <a:pt x="11143998" y="2927228"/>
                    <a:pt x="11175240" y="2920751"/>
                    <a:pt x="11167874" y="2903606"/>
                  </a:cubicBezTo>
                  <a:cubicBezTo>
                    <a:pt x="11194417" y="2907543"/>
                    <a:pt x="11188194" y="2882270"/>
                    <a:pt x="11167874" y="2882143"/>
                  </a:cubicBezTo>
                  <a:cubicBezTo>
                    <a:pt x="11166223" y="2873126"/>
                    <a:pt x="11156825" y="2871856"/>
                    <a:pt x="11148570" y="2873507"/>
                  </a:cubicBezTo>
                  <a:cubicBezTo>
                    <a:pt x="11147419" y="2866753"/>
                    <a:pt x="11145279" y="2860206"/>
                    <a:pt x="11142220" y="2854076"/>
                  </a:cubicBezTo>
                  <a:cubicBezTo>
                    <a:pt x="11153523" y="2856362"/>
                    <a:pt x="11153269" y="2845186"/>
                    <a:pt x="11160635" y="2839979"/>
                  </a:cubicBezTo>
                  <a:cubicBezTo>
                    <a:pt x="11164572" y="2837312"/>
                    <a:pt x="11169398" y="2839979"/>
                    <a:pt x="11173335" y="2838709"/>
                  </a:cubicBezTo>
                  <a:cubicBezTo>
                    <a:pt x="11190099" y="2829311"/>
                    <a:pt x="11217658" y="2813309"/>
                    <a:pt x="11215880" y="2791084"/>
                  </a:cubicBezTo>
                  <a:lnTo>
                    <a:pt x="11217785" y="2790449"/>
                  </a:lnTo>
                  <a:cubicBezTo>
                    <a:pt x="11230485" y="2794640"/>
                    <a:pt x="11239756" y="2770764"/>
                    <a:pt x="11241280" y="2756921"/>
                  </a:cubicBezTo>
                  <a:cubicBezTo>
                    <a:pt x="11243416" y="2757853"/>
                    <a:pt x="11245494" y="2758913"/>
                    <a:pt x="11247502" y="2760096"/>
                  </a:cubicBezTo>
                  <a:cubicBezTo>
                    <a:pt x="11260202" y="2767208"/>
                    <a:pt x="11260202" y="2770129"/>
                    <a:pt x="11264901" y="2785496"/>
                  </a:cubicBezTo>
                  <a:cubicBezTo>
                    <a:pt x="11269220" y="2783845"/>
                    <a:pt x="11277601" y="2776987"/>
                    <a:pt x="11281666" y="2777368"/>
                  </a:cubicBezTo>
                  <a:cubicBezTo>
                    <a:pt x="11285730" y="2777749"/>
                    <a:pt x="11285857" y="2787528"/>
                    <a:pt x="11290174" y="2787401"/>
                  </a:cubicBezTo>
                  <a:cubicBezTo>
                    <a:pt x="11304398" y="2787401"/>
                    <a:pt x="11296524" y="2781051"/>
                    <a:pt x="11302874" y="2772288"/>
                  </a:cubicBezTo>
                  <a:cubicBezTo>
                    <a:pt x="11315574" y="2756159"/>
                    <a:pt x="11344022" y="2766192"/>
                    <a:pt x="11348086" y="2745110"/>
                  </a:cubicBezTo>
                  <a:cubicBezTo>
                    <a:pt x="11336656" y="2736981"/>
                    <a:pt x="11309224" y="2735331"/>
                    <a:pt x="11311510" y="2719710"/>
                  </a:cubicBezTo>
                  <a:cubicBezTo>
                    <a:pt x="11314939" y="2694944"/>
                    <a:pt x="11334117" y="2718821"/>
                    <a:pt x="11343260" y="2716154"/>
                  </a:cubicBezTo>
                  <a:cubicBezTo>
                    <a:pt x="11350245" y="2714122"/>
                    <a:pt x="11351769" y="2701803"/>
                    <a:pt x="11357357" y="2700025"/>
                  </a:cubicBezTo>
                  <a:cubicBezTo>
                    <a:pt x="11365612" y="2697104"/>
                    <a:pt x="11365866" y="2702438"/>
                    <a:pt x="11370057" y="2701930"/>
                  </a:cubicBezTo>
                  <a:lnTo>
                    <a:pt x="11384535" y="2700533"/>
                  </a:lnTo>
                  <a:cubicBezTo>
                    <a:pt x="11387837" y="2700533"/>
                    <a:pt x="11390504" y="2695580"/>
                    <a:pt x="11394568" y="2696215"/>
                  </a:cubicBezTo>
                  <a:cubicBezTo>
                    <a:pt x="11400918" y="2697485"/>
                    <a:pt x="11407268" y="2707264"/>
                    <a:pt x="11412094" y="2711201"/>
                  </a:cubicBezTo>
                  <a:cubicBezTo>
                    <a:pt x="11424794" y="2700025"/>
                    <a:pt x="11430128" y="2702692"/>
                    <a:pt x="11442701" y="2694945"/>
                  </a:cubicBezTo>
                  <a:cubicBezTo>
                    <a:pt x="11450575" y="2690119"/>
                    <a:pt x="11455401" y="2682245"/>
                    <a:pt x="11462640" y="2679705"/>
                  </a:cubicBezTo>
                  <a:cubicBezTo>
                    <a:pt x="11464291" y="2678943"/>
                    <a:pt x="11468482" y="2683261"/>
                    <a:pt x="11471021" y="2681991"/>
                  </a:cubicBezTo>
                  <a:cubicBezTo>
                    <a:pt x="11473561" y="2680721"/>
                    <a:pt x="11477626" y="2677165"/>
                    <a:pt x="11479912" y="2676149"/>
                  </a:cubicBezTo>
                  <a:cubicBezTo>
                    <a:pt x="11490574" y="2671028"/>
                    <a:pt x="11499431" y="2662791"/>
                    <a:pt x="11505312" y="2652527"/>
                  </a:cubicBezTo>
                  <a:cubicBezTo>
                    <a:pt x="11507852" y="2645923"/>
                    <a:pt x="11508994" y="2624968"/>
                    <a:pt x="11501882" y="2621412"/>
                  </a:cubicBezTo>
                  <a:cubicBezTo>
                    <a:pt x="11494770" y="2617855"/>
                    <a:pt x="11480801" y="2629921"/>
                    <a:pt x="11471783" y="2631064"/>
                  </a:cubicBezTo>
                  <a:cubicBezTo>
                    <a:pt x="11458524" y="2631588"/>
                    <a:pt x="11445276" y="2629739"/>
                    <a:pt x="11432667" y="2625603"/>
                  </a:cubicBezTo>
                  <a:cubicBezTo>
                    <a:pt x="11421872" y="2622555"/>
                    <a:pt x="11415649" y="2612014"/>
                    <a:pt x="11407267" y="2609220"/>
                  </a:cubicBezTo>
                  <a:cubicBezTo>
                    <a:pt x="11392281" y="2603632"/>
                    <a:pt x="11394567" y="2616459"/>
                    <a:pt x="11381867" y="2614554"/>
                  </a:cubicBezTo>
                  <a:cubicBezTo>
                    <a:pt x="11369167" y="2612649"/>
                    <a:pt x="11369167" y="2596520"/>
                    <a:pt x="11359769" y="2591567"/>
                  </a:cubicBezTo>
                  <a:cubicBezTo>
                    <a:pt x="11354426" y="2589551"/>
                    <a:pt x="11348665" y="2588896"/>
                    <a:pt x="11343005" y="2589662"/>
                  </a:cubicBezTo>
                  <a:cubicBezTo>
                    <a:pt x="11324463" y="2588900"/>
                    <a:pt x="11329416" y="2592329"/>
                    <a:pt x="11315065" y="2581534"/>
                  </a:cubicBezTo>
                  <a:cubicBezTo>
                    <a:pt x="11304397" y="2573406"/>
                    <a:pt x="11304143" y="2567310"/>
                    <a:pt x="11288522" y="2564135"/>
                  </a:cubicBezTo>
                  <a:cubicBezTo>
                    <a:pt x="11275866" y="2562811"/>
                    <a:pt x="11263146" y="2562175"/>
                    <a:pt x="11250422" y="2562230"/>
                  </a:cubicBezTo>
                  <a:cubicBezTo>
                    <a:pt x="11230055" y="2560748"/>
                    <a:pt x="11209787" y="2558119"/>
                    <a:pt x="11189715" y="2554356"/>
                  </a:cubicBezTo>
                  <a:cubicBezTo>
                    <a:pt x="11156187" y="2547244"/>
                    <a:pt x="11137137" y="2524130"/>
                    <a:pt x="11113515" y="2502540"/>
                  </a:cubicBezTo>
                  <a:cubicBezTo>
                    <a:pt x="11105161" y="2494344"/>
                    <a:pt x="11096386" y="2486586"/>
                    <a:pt x="11087226" y="2479299"/>
                  </a:cubicBezTo>
                  <a:cubicBezTo>
                    <a:pt x="11081982" y="2475410"/>
                    <a:pt x="11075258" y="2474102"/>
                    <a:pt x="11068938" y="2475743"/>
                  </a:cubicBezTo>
                  <a:cubicBezTo>
                    <a:pt x="11066983" y="2474041"/>
                    <a:pt x="11066067" y="2471437"/>
                    <a:pt x="11066525" y="2468885"/>
                  </a:cubicBezTo>
                  <a:cubicBezTo>
                    <a:pt x="11068176" y="2459614"/>
                    <a:pt x="11066525" y="2453899"/>
                    <a:pt x="11072113" y="2444374"/>
                  </a:cubicBezTo>
                  <a:cubicBezTo>
                    <a:pt x="11077068" y="2438231"/>
                    <a:pt x="11080622" y="2431079"/>
                    <a:pt x="11082527" y="2423420"/>
                  </a:cubicBezTo>
                  <a:cubicBezTo>
                    <a:pt x="11080477" y="2411961"/>
                    <a:pt x="11071507" y="2402991"/>
                    <a:pt x="11060048" y="2400941"/>
                  </a:cubicBezTo>
                  <a:cubicBezTo>
                    <a:pt x="11048745" y="2400941"/>
                    <a:pt x="11036172" y="2419737"/>
                    <a:pt x="11029314" y="2427103"/>
                  </a:cubicBezTo>
                  <a:cubicBezTo>
                    <a:pt x="11022457" y="2434469"/>
                    <a:pt x="11015217" y="2441835"/>
                    <a:pt x="11007851" y="2448820"/>
                  </a:cubicBezTo>
                  <a:lnTo>
                    <a:pt x="11005946" y="2448185"/>
                  </a:lnTo>
                  <a:cubicBezTo>
                    <a:pt x="10990960" y="2442724"/>
                    <a:pt x="10975339" y="2438406"/>
                    <a:pt x="10959845" y="2433834"/>
                  </a:cubicBezTo>
                  <a:cubicBezTo>
                    <a:pt x="10965687" y="2427865"/>
                    <a:pt x="10977244" y="2424943"/>
                    <a:pt x="10976609" y="2417959"/>
                  </a:cubicBezTo>
                  <a:cubicBezTo>
                    <a:pt x="10979530" y="2420753"/>
                    <a:pt x="10982070" y="2423293"/>
                    <a:pt x="10980927" y="2422785"/>
                  </a:cubicBezTo>
                  <a:cubicBezTo>
                    <a:pt x="10991087" y="2427738"/>
                    <a:pt x="10982071" y="2425579"/>
                    <a:pt x="10995151" y="2421896"/>
                  </a:cubicBezTo>
                  <a:cubicBezTo>
                    <a:pt x="11001247" y="2420117"/>
                    <a:pt x="11001755" y="2413386"/>
                    <a:pt x="11011280" y="2414784"/>
                  </a:cubicBezTo>
                  <a:cubicBezTo>
                    <a:pt x="11011280" y="2411736"/>
                    <a:pt x="11012297" y="2407418"/>
                    <a:pt x="11011280" y="2404497"/>
                  </a:cubicBezTo>
                  <a:cubicBezTo>
                    <a:pt x="11017740" y="2404543"/>
                    <a:pt x="11023205" y="2399734"/>
                    <a:pt x="11023980" y="2393321"/>
                  </a:cubicBezTo>
                  <a:cubicBezTo>
                    <a:pt x="11033766" y="2395271"/>
                    <a:pt x="11043846" y="2391830"/>
                    <a:pt x="11050397" y="2384304"/>
                  </a:cubicBezTo>
                  <a:cubicBezTo>
                    <a:pt x="11050483" y="2386010"/>
                    <a:pt x="11050695" y="2387708"/>
                    <a:pt x="11051032" y="2389384"/>
                  </a:cubicBezTo>
                  <a:cubicBezTo>
                    <a:pt x="11064002" y="2389558"/>
                    <a:pt x="11076340" y="2395017"/>
                    <a:pt x="11085195" y="2404497"/>
                  </a:cubicBezTo>
                  <a:cubicBezTo>
                    <a:pt x="11091290" y="2411863"/>
                    <a:pt x="11087353" y="2419991"/>
                    <a:pt x="11097895" y="2424690"/>
                  </a:cubicBezTo>
                  <a:cubicBezTo>
                    <a:pt x="11105388" y="2428246"/>
                    <a:pt x="11116310" y="2423420"/>
                    <a:pt x="11123295" y="2421896"/>
                  </a:cubicBezTo>
                  <a:cubicBezTo>
                    <a:pt x="11129645" y="2432183"/>
                    <a:pt x="11125326" y="2442978"/>
                    <a:pt x="11134089" y="2450979"/>
                  </a:cubicBezTo>
                  <a:cubicBezTo>
                    <a:pt x="11138408" y="2455043"/>
                    <a:pt x="11149457" y="2453900"/>
                    <a:pt x="11154790" y="2458345"/>
                  </a:cubicBezTo>
                  <a:cubicBezTo>
                    <a:pt x="11157076" y="2460377"/>
                    <a:pt x="11160505" y="2471679"/>
                    <a:pt x="11163553" y="2475109"/>
                  </a:cubicBezTo>
                  <a:cubicBezTo>
                    <a:pt x="11160633" y="2471807"/>
                    <a:pt x="11179683" y="2483872"/>
                    <a:pt x="11178285" y="2483872"/>
                  </a:cubicBezTo>
                  <a:lnTo>
                    <a:pt x="11190985" y="2487682"/>
                  </a:lnTo>
                  <a:cubicBezTo>
                    <a:pt x="11192509" y="2488952"/>
                    <a:pt x="11196700" y="2488952"/>
                    <a:pt x="11198859" y="2490729"/>
                  </a:cubicBezTo>
                  <a:cubicBezTo>
                    <a:pt x="11201018" y="2492507"/>
                    <a:pt x="11198859" y="2500889"/>
                    <a:pt x="11201653" y="2503429"/>
                  </a:cubicBezTo>
                  <a:cubicBezTo>
                    <a:pt x="11211432" y="2512320"/>
                    <a:pt x="11212447" y="2506351"/>
                    <a:pt x="11222099" y="2508764"/>
                  </a:cubicBezTo>
                  <a:cubicBezTo>
                    <a:pt x="11234799" y="2511685"/>
                    <a:pt x="11235434" y="2512320"/>
                    <a:pt x="11243690" y="2524130"/>
                  </a:cubicBezTo>
                  <a:cubicBezTo>
                    <a:pt x="11248261" y="2512446"/>
                    <a:pt x="11260199" y="2514605"/>
                    <a:pt x="11267058" y="2504699"/>
                  </a:cubicBezTo>
                  <a:cubicBezTo>
                    <a:pt x="11267058" y="2504699"/>
                    <a:pt x="11270487" y="2485649"/>
                    <a:pt x="11270487" y="2486158"/>
                  </a:cubicBezTo>
                  <a:cubicBezTo>
                    <a:pt x="11271249" y="2479173"/>
                    <a:pt x="11276964" y="2479554"/>
                    <a:pt x="11269598" y="2473458"/>
                  </a:cubicBezTo>
                  <a:cubicBezTo>
                    <a:pt x="11294109" y="2453138"/>
                    <a:pt x="11265153" y="2457074"/>
                    <a:pt x="11260200" y="2444248"/>
                  </a:cubicBezTo>
                  <a:cubicBezTo>
                    <a:pt x="11257407" y="2437009"/>
                    <a:pt x="11262740" y="2430278"/>
                    <a:pt x="11265788" y="2422658"/>
                  </a:cubicBezTo>
                  <a:cubicBezTo>
                    <a:pt x="11272358" y="2423968"/>
                    <a:pt x="11278986" y="2420681"/>
                    <a:pt x="11281917" y="2414657"/>
                  </a:cubicBezTo>
                  <a:cubicBezTo>
                    <a:pt x="11291570" y="2419355"/>
                    <a:pt x="11292586" y="2425705"/>
                    <a:pt x="11302237" y="2425324"/>
                  </a:cubicBezTo>
                  <a:cubicBezTo>
                    <a:pt x="11305666" y="2425324"/>
                    <a:pt x="11306682" y="2416815"/>
                    <a:pt x="11311254" y="2417196"/>
                  </a:cubicBezTo>
                  <a:cubicBezTo>
                    <a:pt x="11319383" y="2418085"/>
                    <a:pt x="11315699" y="2421895"/>
                    <a:pt x="11321414" y="2425324"/>
                  </a:cubicBezTo>
                  <a:cubicBezTo>
                    <a:pt x="11327129" y="2428753"/>
                    <a:pt x="11326621" y="2432690"/>
                    <a:pt x="11337797" y="2435230"/>
                  </a:cubicBezTo>
                  <a:cubicBezTo>
                    <a:pt x="11352275" y="2438659"/>
                    <a:pt x="11350497" y="2431547"/>
                    <a:pt x="11362181" y="2447930"/>
                  </a:cubicBezTo>
                  <a:cubicBezTo>
                    <a:pt x="11368785" y="2443866"/>
                    <a:pt x="11367515" y="2433834"/>
                    <a:pt x="11372975" y="2430404"/>
                  </a:cubicBezTo>
                  <a:cubicBezTo>
                    <a:pt x="11378436" y="2426975"/>
                    <a:pt x="11387327" y="2431166"/>
                    <a:pt x="11392533" y="2430404"/>
                  </a:cubicBezTo>
                  <a:cubicBezTo>
                    <a:pt x="11397740" y="2429642"/>
                    <a:pt x="11402947" y="2424943"/>
                    <a:pt x="11410186" y="2424308"/>
                  </a:cubicBezTo>
                  <a:cubicBezTo>
                    <a:pt x="11417425" y="2423674"/>
                    <a:pt x="11422886" y="2429007"/>
                    <a:pt x="11430380" y="2426467"/>
                  </a:cubicBezTo>
                  <a:cubicBezTo>
                    <a:pt x="11424665" y="2449963"/>
                    <a:pt x="11446128" y="2440310"/>
                    <a:pt x="11458955" y="2441072"/>
                  </a:cubicBezTo>
                  <a:cubicBezTo>
                    <a:pt x="11471782" y="2441834"/>
                    <a:pt x="11485371" y="2451740"/>
                    <a:pt x="11494387" y="2439802"/>
                  </a:cubicBezTo>
                  <a:cubicBezTo>
                    <a:pt x="11494257" y="2441281"/>
                    <a:pt x="11494257" y="2442768"/>
                    <a:pt x="11494387" y="2444247"/>
                  </a:cubicBezTo>
                  <a:cubicBezTo>
                    <a:pt x="11500737" y="2435992"/>
                    <a:pt x="11515978" y="2427483"/>
                    <a:pt x="11519787" y="2420752"/>
                  </a:cubicBezTo>
                  <a:cubicBezTo>
                    <a:pt x="11537441" y="2389510"/>
                    <a:pt x="11506071" y="2404750"/>
                    <a:pt x="11499594" y="2402718"/>
                  </a:cubicBezTo>
                  <a:cubicBezTo>
                    <a:pt x="11488799" y="2399162"/>
                    <a:pt x="11480163" y="2381890"/>
                    <a:pt x="11472162" y="2373127"/>
                  </a:cubicBezTo>
                  <a:cubicBezTo>
                    <a:pt x="11460904" y="2359922"/>
                    <a:pt x="11448769" y="2347490"/>
                    <a:pt x="11435841" y="2335916"/>
                  </a:cubicBezTo>
                  <a:cubicBezTo>
                    <a:pt x="11390629" y="2297816"/>
                    <a:pt x="11319890" y="2278385"/>
                    <a:pt x="11261978" y="2274195"/>
                  </a:cubicBezTo>
                  <a:cubicBezTo>
                    <a:pt x="11225783" y="2271528"/>
                    <a:pt x="11189842" y="2257049"/>
                    <a:pt x="11154662" y="2248795"/>
                  </a:cubicBezTo>
                  <a:cubicBezTo>
                    <a:pt x="11119484" y="2240537"/>
                    <a:pt x="11089004" y="2252351"/>
                    <a:pt x="11054968" y="2247779"/>
                  </a:cubicBezTo>
                  <a:cubicBezTo>
                    <a:pt x="11018519" y="2242953"/>
                    <a:pt x="10989817" y="2219331"/>
                    <a:pt x="10957812" y="2202694"/>
                  </a:cubicBezTo>
                  <a:cubicBezTo>
                    <a:pt x="10960733" y="2197360"/>
                    <a:pt x="10960606" y="2191518"/>
                    <a:pt x="10953494" y="2179453"/>
                  </a:cubicBezTo>
                  <a:cubicBezTo>
                    <a:pt x="10962765" y="2173484"/>
                    <a:pt x="10962511" y="2167515"/>
                    <a:pt x="10958193" y="2164086"/>
                  </a:cubicBezTo>
                  <a:cubicBezTo>
                    <a:pt x="10961114" y="2163197"/>
                    <a:pt x="10963654" y="2162308"/>
                    <a:pt x="10962638" y="2162181"/>
                  </a:cubicBezTo>
                  <a:cubicBezTo>
                    <a:pt x="10970512" y="2163324"/>
                    <a:pt x="10969369" y="2169166"/>
                    <a:pt x="10973687" y="2170817"/>
                  </a:cubicBezTo>
                  <a:cubicBezTo>
                    <a:pt x="10982013" y="2172563"/>
                    <a:pt x="10989700" y="2176561"/>
                    <a:pt x="10995912" y="2182374"/>
                  </a:cubicBezTo>
                  <a:cubicBezTo>
                    <a:pt x="11000230" y="2186692"/>
                    <a:pt x="10999721" y="2193804"/>
                    <a:pt x="11005818" y="2197868"/>
                  </a:cubicBezTo>
                  <a:cubicBezTo>
                    <a:pt x="11011915" y="2201932"/>
                    <a:pt x="11015089" y="2197868"/>
                    <a:pt x="11018518" y="2200027"/>
                  </a:cubicBezTo>
                  <a:cubicBezTo>
                    <a:pt x="11026812" y="2203513"/>
                    <a:pt x="11034763" y="2207765"/>
                    <a:pt x="11042267" y="2212727"/>
                  </a:cubicBezTo>
                  <a:cubicBezTo>
                    <a:pt x="11047220" y="2218824"/>
                    <a:pt x="11047093" y="2229745"/>
                    <a:pt x="11054967" y="2234318"/>
                  </a:cubicBezTo>
                  <a:cubicBezTo>
                    <a:pt x="11074144" y="2245366"/>
                    <a:pt x="11095226" y="2208156"/>
                    <a:pt x="11069572" y="2207013"/>
                  </a:cubicBezTo>
                  <a:cubicBezTo>
                    <a:pt x="11071731" y="2198377"/>
                    <a:pt x="11077066" y="2188852"/>
                    <a:pt x="11065890" y="2185296"/>
                  </a:cubicBezTo>
                  <a:cubicBezTo>
                    <a:pt x="11071368" y="2180303"/>
                    <a:pt x="11078322" y="2177227"/>
                    <a:pt x="11085702" y="2176533"/>
                  </a:cubicBezTo>
                  <a:cubicBezTo>
                    <a:pt x="11086336" y="2192662"/>
                    <a:pt x="11099925" y="2191646"/>
                    <a:pt x="11111102" y="2188090"/>
                  </a:cubicBezTo>
                  <a:cubicBezTo>
                    <a:pt x="11116182" y="2200790"/>
                    <a:pt x="11119992" y="2188090"/>
                    <a:pt x="11125833" y="2189614"/>
                  </a:cubicBezTo>
                  <a:cubicBezTo>
                    <a:pt x="11129770" y="2190503"/>
                    <a:pt x="11141835" y="2195710"/>
                    <a:pt x="11144502" y="2195837"/>
                  </a:cubicBezTo>
                  <a:cubicBezTo>
                    <a:pt x="11166854" y="2196980"/>
                    <a:pt x="11157202" y="2188852"/>
                    <a:pt x="11172950" y="2208537"/>
                  </a:cubicBezTo>
                  <a:cubicBezTo>
                    <a:pt x="11174601" y="2210569"/>
                    <a:pt x="11179935" y="2207013"/>
                    <a:pt x="11181331" y="2209171"/>
                  </a:cubicBezTo>
                  <a:cubicBezTo>
                    <a:pt x="11182728" y="2211330"/>
                    <a:pt x="11183617" y="2220475"/>
                    <a:pt x="11185268" y="2222760"/>
                  </a:cubicBezTo>
                  <a:cubicBezTo>
                    <a:pt x="11189425" y="2230215"/>
                    <a:pt x="11196870" y="2235256"/>
                    <a:pt x="11205335" y="2236350"/>
                  </a:cubicBezTo>
                  <a:cubicBezTo>
                    <a:pt x="11221464" y="2237620"/>
                    <a:pt x="11225654" y="2222507"/>
                    <a:pt x="11243435" y="2224920"/>
                  </a:cubicBezTo>
                  <a:cubicBezTo>
                    <a:pt x="11239878" y="2239652"/>
                    <a:pt x="11275566" y="2259337"/>
                    <a:pt x="11289154" y="2261241"/>
                  </a:cubicBezTo>
                  <a:cubicBezTo>
                    <a:pt x="11299823" y="2262765"/>
                    <a:pt x="11301092" y="2260099"/>
                    <a:pt x="11310363" y="2257432"/>
                  </a:cubicBezTo>
                  <a:cubicBezTo>
                    <a:pt x="11327127" y="2252606"/>
                    <a:pt x="11327127" y="2256289"/>
                    <a:pt x="11327381" y="2236222"/>
                  </a:cubicBezTo>
                  <a:cubicBezTo>
                    <a:pt x="11336779" y="2243207"/>
                    <a:pt x="11345542" y="2237874"/>
                    <a:pt x="11354813" y="2243462"/>
                  </a:cubicBezTo>
                  <a:cubicBezTo>
                    <a:pt x="11364084" y="2249050"/>
                    <a:pt x="11364338" y="2263908"/>
                    <a:pt x="11376276" y="2256162"/>
                  </a:cubicBezTo>
                  <a:cubicBezTo>
                    <a:pt x="11373231" y="2271273"/>
                    <a:pt x="11387836" y="2262510"/>
                    <a:pt x="11394948" y="2254636"/>
                  </a:cubicBezTo>
                  <a:close/>
                </a:path>
              </a:pathLst>
            </a:custGeom>
            <a:blipFill dpi="0" rotWithShape="0">
              <a:blip r:embed="rId19" cstate="screen"/>
              <a:srcRect/>
              <a:stretch>
                <a:fillRect l="-8000" t="-61000" r="-8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265" name="任意多边形: 形状 4986"/>
          <p:cNvSpPr/>
          <p:nvPr>
            <p:custDataLst>
              <p:tags r:id="rId23"/>
            </p:custDataLst>
          </p:nvPr>
        </p:nvSpPr>
        <p:spPr>
          <a:xfrm>
            <a:off x="4192905" y="3876040"/>
            <a:ext cx="3159125" cy="2981960"/>
          </a:xfrm>
          <a:custGeom>
            <a:avLst/>
            <a:gdLst>
              <a:gd name="connsiteX0" fmla="*/ 5633852 w 5903857"/>
              <a:gd name="connsiteY0" fmla="*/ 6597791 h 6648395"/>
              <a:gd name="connsiteX1" fmla="*/ 5623249 w 5903857"/>
              <a:gd name="connsiteY1" fmla="*/ 6615228 h 6648395"/>
              <a:gd name="connsiteX2" fmla="*/ 5565787 w 5903857"/>
              <a:gd name="connsiteY2" fmla="*/ 6648395 h 6648395"/>
              <a:gd name="connsiteX3" fmla="*/ 5539220 w 5903857"/>
              <a:gd name="connsiteY3" fmla="*/ 6623713 h 6648395"/>
              <a:gd name="connsiteX4" fmla="*/ 5610180 w 5903857"/>
              <a:gd name="connsiteY4" fmla="*/ 6608890 h 6648395"/>
              <a:gd name="connsiteX5" fmla="*/ 5634348 w 5903857"/>
              <a:gd name="connsiteY5" fmla="*/ 6596974 h 6648395"/>
              <a:gd name="connsiteX6" fmla="*/ 5634862 w 5903857"/>
              <a:gd name="connsiteY6" fmla="*/ 6597317 h 6648395"/>
              <a:gd name="connsiteX7" fmla="*/ 5633852 w 5903857"/>
              <a:gd name="connsiteY7" fmla="*/ 6597791 h 6648395"/>
              <a:gd name="connsiteX8" fmla="*/ 3790491 w 5903857"/>
              <a:gd name="connsiteY8" fmla="*/ 6527340 h 6648395"/>
              <a:gd name="connsiteX9" fmla="*/ 3788855 w 5903857"/>
              <a:gd name="connsiteY9" fmla="*/ 6527899 h 6648395"/>
              <a:gd name="connsiteX10" fmla="*/ 3788855 w 5903857"/>
              <a:gd name="connsiteY10" fmla="*/ 6527385 h 6648395"/>
              <a:gd name="connsiteX11" fmla="*/ 3851182 w 5903857"/>
              <a:gd name="connsiteY11" fmla="*/ 6517658 h 6648395"/>
              <a:gd name="connsiteX12" fmla="*/ 3923407 w 5903857"/>
              <a:gd name="connsiteY12" fmla="*/ 6518473 h 6648395"/>
              <a:gd name="connsiteX13" fmla="*/ 3823401 w 5903857"/>
              <a:gd name="connsiteY13" fmla="*/ 6526426 h 6648395"/>
              <a:gd name="connsiteX14" fmla="*/ 3790491 w 5903857"/>
              <a:gd name="connsiteY14" fmla="*/ 6527340 h 6648395"/>
              <a:gd name="connsiteX15" fmla="*/ 3816411 w 5903857"/>
              <a:gd name="connsiteY15" fmla="*/ 6518472 h 6648395"/>
              <a:gd name="connsiteX16" fmla="*/ 3851182 w 5903857"/>
              <a:gd name="connsiteY16" fmla="*/ 6517658 h 6648395"/>
              <a:gd name="connsiteX17" fmla="*/ 4623758 w 5903857"/>
              <a:gd name="connsiteY17" fmla="*/ 6506302 h 6648395"/>
              <a:gd name="connsiteX18" fmla="*/ 4623957 w 5903857"/>
              <a:gd name="connsiteY18" fmla="*/ 6506797 h 6648395"/>
              <a:gd name="connsiteX19" fmla="*/ 4623758 w 5903857"/>
              <a:gd name="connsiteY19" fmla="*/ 6506817 h 6648395"/>
              <a:gd name="connsiteX20" fmla="*/ 4642208 w 5903857"/>
              <a:gd name="connsiteY20" fmla="*/ 6504945 h 6648395"/>
              <a:gd name="connsiteX21" fmla="*/ 4686149 w 5903857"/>
              <a:gd name="connsiteY21" fmla="*/ 6513501 h 6648395"/>
              <a:gd name="connsiteX22" fmla="*/ 4630156 w 5903857"/>
              <a:gd name="connsiteY22" fmla="*/ 6522227 h 6648395"/>
              <a:gd name="connsiteX23" fmla="*/ 4623957 w 5903857"/>
              <a:gd name="connsiteY23" fmla="*/ 6506797 h 6648395"/>
              <a:gd name="connsiteX24" fmla="*/ 1883459 w 5903857"/>
              <a:gd name="connsiteY24" fmla="*/ 6474036 h 6648395"/>
              <a:gd name="connsiteX25" fmla="*/ 1905827 w 5903857"/>
              <a:gd name="connsiteY25" fmla="*/ 6479735 h 6648395"/>
              <a:gd name="connsiteX26" fmla="*/ 1961875 w 5903857"/>
              <a:gd name="connsiteY26" fmla="*/ 6493276 h 6648395"/>
              <a:gd name="connsiteX27" fmla="*/ 1961875 w 5903857"/>
              <a:gd name="connsiteY27" fmla="*/ 6493790 h 6648395"/>
              <a:gd name="connsiteX28" fmla="*/ 1907884 w 5903857"/>
              <a:gd name="connsiteY28" fmla="*/ 6501675 h 6648395"/>
              <a:gd name="connsiteX29" fmla="*/ 1867776 w 5903857"/>
              <a:gd name="connsiteY29" fmla="*/ 6489676 h 6648395"/>
              <a:gd name="connsiteX30" fmla="*/ 1883459 w 5903857"/>
              <a:gd name="connsiteY30" fmla="*/ 6474036 h 6648395"/>
              <a:gd name="connsiteX31" fmla="*/ 1903770 w 5903857"/>
              <a:gd name="connsiteY31" fmla="*/ 6441855 h 6648395"/>
              <a:gd name="connsiteX32" fmla="*/ 1973702 w 5903857"/>
              <a:gd name="connsiteY32" fmla="*/ 6447683 h 6648395"/>
              <a:gd name="connsiteX33" fmla="*/ 1903770 w 5903857"/>
              <a:gd name="connsiteY33" fmla="*/ 6441855 h 6648395"/>
              <a:gd name="connsiteX34" fmla="*/ 5490884 w 5903857"/>
              <a:gd name="connsiteY34" fmla="*/ 6429171 h 6648395"/>
              <a:gd name="connsiteX35" fmla="*/ 5490884 w 5903857"/>
              <a:gd name="connsiteY35" fmla="*/ 6429685 h 6648395"/>
              <a:gd name="connsiteX36" fmla="*/ 5422323 w 5903857"/>
              <a:gd name="connsiteY36" fmla="*/ 6471679 h 6648395"/>
              <a:gd name="connsiteX37" fmla="*/ 5490884 w 5903857"/>
              <a:gd name="connsiteY37" fmla="*/ 6429171 h 6648395"/>
              <a:gd name="connsiteX38" fmla="*/ 1327171 w 5903857"/>
              <a:gd name="connsiteY38" fmla="*/ 6427457 h 6648395"/>
              <a:gd name="connsiteX39" fmla="*/ 1584276 w 5903857"/>
              <a:gd name="connsiteY39" fmla="*/ 6474764 h 6648395"/>
              <a:gd name="connsiteX40" fmla="*/ 1327686 w 5903857"/>
              <a:gd name="connsiteY40" fmla="*/ 6428314 h 6648395"/>
              <a:gd name="connsiteX41" fmla="*/ 4697614 w 5903857"/>
              <a:gd name="connsiteY41" fmla="*/ 6422472 h 6648395"/>
              <a:gd name="connsiteX42" fmla="*/ 4692930 w 5903857"/>
              <a:gd name="connsiteY42" fmla="*/ 6428957 h 6648395"/>
              <a:gd name="connsiteX43" fmla="*/ 4645183 w 5903857"/>
              <a:gd name="connsiteY43" fmla="*/ 6460024 h 6648395"/>
              <a:gd name="connsiteX44" fmla="*/ 4590849 w 5903857"/>
              <a:gd name="connsiteY44" fmla="*/ 6452825 h 6648395"/>
              <a:gd name="connsiteX45" fmla="*/ 4667160 w 5903857"/>
              <a:gd name="connsiteY45" fmla="*/ 6427926 h 6648395"/>
              <a:gd name="connsiteX46" fmla="*/ 4697975 w 5903857"/>
              <a:gd name="connsiteY46" fmla="*/ 6421972 h 6648395"/>
              <a:gd name="connsiteX47" fmla="*/ 4698490 w 5903857"/>
              <a:gd name="connsiteY47" fmla="*/ 6422315 h 6648395"/>
              <a:gd name="connsiteX48" fmla="*/ 4697614 w 5903857"/>
              <a:gd name="connsiteY48" fmla="*/ 6422472 h 6648395"/>
              <a:gd name="connsiteX49" fmla="*/ 4929885 w 5903857"/>
              <a:gd name="connsiteY49" fmla="*/ 6404146 h 6648395"/>
              <a:gd name="connsiteX50" fmla="*/ 4860467 w 5903857"/>
              <a:gd name="connsiteY50" fmla="*/ 6406203 h 6648395"/>
              <a:gd name="connsiteX51" fmla="*/ 4799274 w 5903857"/>
              <a:gd name="connsiteY51" fmla="*/ 6436713 h 6648395"/>
              <a:gd name="connsiteX52" fmla="*/ 4799274 w 5903857"/>
              <a:gd name="connsiteY52" fmla="*/ 6437056 h 6648395"/>
              <a:gd name="connsiteX53" fmla="*/ 4857895 w 5903857"/>
              <a:gd name="connsiteY53" fmla="*/ 6422487 h 6648395"/>
              <a:gd name="connsiteX54" fmla="*/ 4929885 w 5903857"/>
              <a:gd name="connsiteY54" fmla="*/ 6404146 h 6648395"/>
              <a:gd name="connsiteX55" fmla="*/ 2206702 w 5903857"/>
              <a:gd name="connsiteY55" fmla="*/ 6362688 h 6648395"/>
              <a:gd name="connsiteX56" fmla="*/ 2231834 w 5903857"/>
              <a:gd name="connsiteY56" fmla="*/ 6382550 h 6648395"/>
              <a:gd name="connsiteX57" fmla="*/ 2174757 w 5903857"/>
              <a:gd name="connsiteY57" fmla="*/ 6375351 h 6648395"/>
              <a:gd name="connsiteX58" fmla="*/ 2206702 w 5903857"/>
              <a:gd name="connsiteY58" fmla="*/ 6362688 h 6648395"/>
              <a:gd name="connsiteX59" fmla="*/ 5188573 w 5903857"/>
              <a:gd name="connsiteY59" fmla="*/ 6360225 h 6648395"/>
              <a:gd name="connsiteX60" fmla="*/ 5154592 w 5903857"/>
              <a:gd name="connsiteY60" fmla="*/ 6373294 h 6648395"/>
              <a:gd name="connsiteX61" fmla="*/ 5225210 w 5903857"/>
              <a:gd name="connsiteY61" fmla="*/ 6368495 h 6648395"/>
              <a:gd name="connsiteX62" fmla="*/ 5224867 w 5903857"/>
              <a:gd name="connsiteY62" fmla="*/ 6368495 h 6648395"/>
              <a:gd name="connsiteX63" fmla="*/ 5188573 w 5903857"/>
              <a:gd name="connsiteY63" fmla="*/ 6360225 h 6648395"/>
              <a:gd name="connsiteX64" fmla="*/ 5460889 w 5903857"/>
              <a:gd name="connsiteY64" fmla="*/ 6359753 h 6648395"/>
              <a:gd name="connsiteX65" fmla="*/ 5479743 w 5903857"/>
              <a:gd name="connsiteY65" fmla="*/ 6394034 h 6648395"/>
              <a:gd name="connsiteX66" fmla="*/ 5439635 w 5903857"/>
              <a:gd name="connsiteY66" fmla="*/ 6388549 h 6648395"/>
              <a:gd name="connsiteX67" fmla="*/ 5460889 w 5903857"/>
              <a:gd name="connsiteY67" fmla="*/ 6359753 h 6648395"/>
              <a:gd name="connsiteX68" fmla="*/ 946673 w 5903857"/>
              <a:gd name="connsiteY68" fmla="*/ 6332677 h 6648395"/>
              <a:gd name="connsiteX69" fmla="*/ 1172909 w 5903857"/>
              <a:gd name="connsiteY69" fmla="*/ 6379293 h 6648395"/>
              <a:gd name="connsiteX70" fmla="*/ 1183022 w 5903857"/>
              <a:gd name="connsiteY70" fmla="*/ 6405346 h 6648395"/>
              <a:gd name="connsiteX71" fmla="*/ 881867 w 5903857"/>
              <a:gd name="connsiteY71" fmla="*/ 6352383 h 6648395"/>
              <a:gd name="connsiteX72" fmla="*/ 881524 w 5903857"/>
              <a:gd name="connsiteY72" fmla="*/ 6352040 h 6648395"/>
              <a:gd name="connsiteX73" fmla="*/ 946673 w 5903857"/>
              <a:gd name="connsiteY73" fmla="*/ 6332677 h 6648395"/>
              <a:gd name="connsiteX74" fmla="*/ 826268 w 5903857"/>
              <a:gd name="connsiteY74" fmla="*/ 6330550 h 6648395"/>
              <a:gd name="connsiteX75" fmla="*/ 872611 w 5903857"/>
              <a:gd name="connsiteY75" fmla="*/ 6335071 h 6648395"/>
              <a:gd name="connsiteX76" fmla="*/ 780568 w 5903857"/>
              <a:gd name="connsiteY76" fmla="*/ 6342613 h 6648395"/>
              <a:gd name="connsiteX77" fmla="*/ 826268 w 5903857"/>
              <a:gd name="connsiteY77" fmla="*/ 6330550 h 6648395"/>
              <a:gd name="connsiteX78" fmla="*/ 2811381 w 5903857"/>
              <a:gd name="connsiteY78" fmla="*/ 6327067 h 6648395"/>
              <a:gd name="connsiteX79" fmla="*/ 2802112 w 5903857"/>
              <a:gd name="connsiteY79" fmla="*/ 6327326 h 6648395"/>
              <a:gd name="connsiteX80" fmla="*/ 2793863 w 5903857"/>
              <a:gd name="connsiteY80" fmla="*/ 6342613 h 6648395"/>
              <a:gd name="connsiteX81" fmla="*/ 2851283 w 5903857"/>
              <a:gd name="connsiteY81" fmla="*/ 6333014 h 6648395"/>
              <a:gd name="connsiteX82" fmla="*/ 2811381 w 5903857"/>
              <a:gd name="connsiteY82" fmla="*/ 6327067 h 6648395"/>
              <a:gd name="connsiteX83" fmla="*/ 2527182 w 5903857"/>
              <a:gd name="connsiteY83" fmla="*/ 6318617 h 6648395"/>
              <a:gd name="connsiteX84" fmla="*/ 2499908 w 5903857"/>
              <a:gd name="connsiteY84" fmla="*/ 6338842 h 6648395"/>
              <a:gd name="connsiteX85" fmla="*/ 2571040 w 5903857"/>
              <a:gd name="connsiteY85" fmla="*/ 6328215 h 6648395"/>
              <a:gd name="connsiteX86" fmla="*/ 2527182 w 5903857"/>
              <a:gd name="connsiteY86" fmla="*/ 6318617 h 6648395"/>
              <a:gd name="connsiteX87" fmla="*/ 1615508 w 5903857"/>
              <a:gd name="connsiteY87" fmla="*/ 6309724 h 6648395"/>
              <a:gd name="connsiteX88" fmla="*/ 1598159 w 5903857"/>
              <a:gd name="connsiteY88" fmla="*/ 6319472 h 6648395"/>
              <a:gd name="connsiteX89" fmla="*/ 1594396 w 5903857"/>
              <a:gd name="connsiteY89" fmla="*/ 6316591 h 6648395"/>
              <a:gd name="connsiteX90" fmla="*/ 1582319 w 5903857"/>
              <a:gd name="connsiteY90" fmla="*/ 6343582 h 6648395"/>
              <a:gd name="connsiteX91" fmla="*/ 1589868 w 5903857"/>
              <a:gd name="connsiteY91" fmla="*/ 6346319 h 6648395"/>
              <a:gd name="connsiteX92" fmla="*/ 1636725 w 5903857"/>
              <a:gd name="connsiteY92" fmla="*/ 6361296 h 6648395"/>
              <a:gd name="connsiteX93" fmla="*/ 1575191 w 5903857"/>
              <a:gd name="connsiteY93" fmla="*/ 6375694 h 6648395"/>
              <a:gd name="connsiteX94" fmla="*/ 1665177 w 5903857"/>
              <a:gd name="connsiteY94" fmla="*/ 6367638 h 6648395"/>
              <a:gd name="connsiteX95" fmla="*/ 1662949 w 5903857"/>
              <a:gd name="connsiteY95" fmla="*/ 6340726 h 6648395"/>
              <a:gd name="connsiteX96" fmla="*/ 1724311 w 5903857"/>
              <a:gd name="connsiteY96" fmla="*/ 6335755 h 6648395"/>
              <a:gd name="connsiteX97" fmla="*/ 1615508 w 5903857"/>
              <a:gd name="connsiteY97" fmla="*/ 6309724 h 6648395"/>
              <a:gd name="connsiteX98" fmla="*/ 1662605 w 5903857"/>
              <a:gd name="connsiteY98" fmla="*/ 6292341 h 6648395"/>
              <a:gd name="connsiteX99" fmla="*/ 1631240 w 5903857"/>
              <a:gd name="connsiteY99" fmla="*/ 6298905 h 6648395"/>
              <a:gd name="connsiteX100" fmla="*/ 1631240 w 5903857"/>
              <a:gd name="connsiteY100" fmla="*/ 6299590 h 6648395"/>
              <a:gd name="connsiteX101" fmla="*/ 1692607 w 5903857"/>
              <a:gd name="connsiteY101" fmla="*/ 6311618 h 6648395"/>
              <a:gd name="connsiteX102" fmla="*/ 1698829 w 5903857"/>
              <a:gd name="connsiteY102" fmla="*/ 6307858 h 6648395"/>
              <a:gd name="connsiteX103" fmla="*/ 1679468 w 5903857"/>
              <a:gd name="connsiteY103" fmla="*/ 6305686 h 6648395"/>
              <a:gd name="connsiteX104" fmla="*/ 1213379 w 5903857"/>
              <a:gd name="connsiteY104" fmla="*/ 6274044 h 6648395"/>
              <a:gd name="connsiteX105" fmla="*/ 1212155 w 5903857"/>
              <a:gd name="connsiteY105" fmla="*/ 6276045 h 6648395"/>
              <a:gd name="connsiteX106" fmla="*/ 1210787 w 5903857"/>
              <a:gd name="connsiteY106" fmla="*/ 6274048 h 6648395"/>
              <a:gd name="connsiteX107" fmla="*/ 2912731 w 5903857"/>
              <a:gd name="connsiteY107" fmla="*/ 6267324 h 6648395"/>
              <a:gd name="connsiteX108" fmla="*/ 2879907 w 5903857"/>
              <a:gd name="connsiteY108" fmla="*/ 6279365 h 6648395"/>
              <a:gd name="connsiteX109" fmla="*/ 2937529 w 5903857"/>
              <a:gd name="connsiteY109" fmla="*/ 6287037 h 6648395"/>
              <a:gd name="connsiteX110" fmla="*/ 2937841 w 5903857"/>
              <a:gd name="connsiteY110" fmla="*/ 6287936 h 6648395"/>
              <a:gd name="connsiteX111" fmla="*/ 2937841 w 5903857"/>
              <a:gd name="connsiteY111" fmla="*/ 6287078 h 6648395"/>
              <a:gd name="connsiteX112" fmla="*/ 2937529 w 5903857"/>
              <a:gd name="connsiteY112" fmla="*/ 6287037 h 6648395"/>
              <a:gd name="connsiteX113" fmla="*/ 2932212 w 5903857"/>
              <a:gd name="connsiteY113" fmla="*/ 6271749 h 6648395"/>
              <a:gd name="connsiteX114" fmla="*/ 2912731 w 5903857"/>
              <a:gd name="connsiteY114" fmla="*/ 6267324 h 6648395"/>
              <a:gd name="connsiteX115" fmla="*/ 5775927 w 5903857"/>
              <a:gd name="connsiteY115" fmla="*/ 6264111 h 6648395"/>
              <a:gd name="connsiteX116" fmla="*/ 5804551 w 5903857"/>
              <a:gd name="connsiteY116" fmla="*/ 6306447 h 6648395"/>
              <a:gd name="connsiteX117" fmla="*/ 5730334 w 5903857"/>
              <a:gd name="connsiteY117" fmla="*/ 6278680 h 6648395"/>
              <a:gd name="connsiteX118" fmla="*/ 5729820 w 5903857"/>
              <a:gd name="connsiteY118" fmla="*/ 6278337 h 6648395"/>
              <a:gd name="connsiteX119" fmla="*/ 5775927 w 5903857"/>
              <a:gd name="connsiteY119" fmla="*/ 6264111 h 6648395"/>
              <a:gd name="connsiteX120" fmla="*/ 1407328 w 5903857"/>
              <a:gd name="connsiteY120" fmla="*/ 6263908 h 6648395"/>
              <a:gd name="connsiteX121" fmla="*/ 1398668 w 5903857"/>
              <a:gd name="connsiteY121" fmla="*/ 6273795 h 6648395"/>
              <a:gd name="connsiteX122" fmla="*/ 1397530 w 5903857"/>
              <a:gd name="connsiteY122" fmla="*/ 6280285 h 6648395"/>
              <a:gd name="connsiteX123" fmla="*/ 1400952 w 5903857"/>
              <a:gd name="connsiteY123" fmla="*/ 6280932 h 6648395"/>
              <a:gd name="connsiteX124" fmla="*/ 1423157 w 5903857"/>
              <a:gd name="connsiteY124" fmla="*/ 6290678 h 6648395"/>
              <a:gd name="connsiteX125" fmla="*/ 1409787 w 5903857"/>
              <a:gd name="connsiteY125" fmla="*/ 6300962 h 6648395"/>
              <a:gd name="connsiteX126" fmla="*/ 1461209 w 5903857"/>
              <a:gd name="connsiteY126" fmla="*/ 6305076 h 6648395"/>
              <a:gd name="connsiteX127" fmla="*/ 1437898 w 5903857"/>
              <a:gd name="connsiteY127" fmla="*/ 6289135 h 6648395"/>
              <a:gd name="connsiteX128" fmla="*/ 1466522 w 5903857"/>
              <a:gd name="connsiteY128" fmla="*/ 6286393 h 6648395"/>
              <a:gd name="connsiteX129" fmla="*/ 1569364 w 5903857"/>
              <a:gd name="connsiteY129" fmla="*/ 6312959 h 6648395"/>
              <a:gd name="connsiteX130" fmla="*/ 1566093 w 5903857"/>
              <a:gd name="connsiteY130" fmla="*/ 6329160 h 6648395"/>
              <a:gd name="connsiteX131" fmla="*/ 1567266 w 5903857"/>
              <a:gd name="connsiteY131" fmla="*/ 6332486 h 6648395"/>
              <a:gd name="connsiteX132" fmla="*/ 1582579 w 5903857"/>
              <a:gd name="connsiteY132" fmla="*/ 6307544 h 6648395"/>
              <a:gd name="connsiteX133" fmla="*/ 1576137 w 5903857"/>
              <a:gd name="connsiteY133" fmla="*/ 6302611 h 6648395"/>
              <a:gd name="connsiteX134" fmla="*/ 1513387 w 5903857"/>
              <a:gd name="connsiteY134" fmla="*/ 6289007 h 6648395"/>
              <a:gd name="connsiteX135" fmla="*/ 1489863 w 5903857"/>
              <a:gd name="connsiteY135" fmla="*/ 6293789 h 6648395"/>
              <a:gd name="connsiteX136" fmla="*/ 1489319 w 5903857"/>
              <a:gd name="connsiteY136" fmla="*/ 6293592 h 6648395"/>
              <a:gd name="connsiteX137" fmla="*/ 1489147 w 5903857"/>
              <a:gd name="connsiteY137" fmla="*/ 6293935 h 6648395"/>
              <a:gd name="connsiteX138" fmla="*/ 1489863 w 5903857"/>
              <a:gd name="connsiteY138" fmla="*/ 6293789 h 6648395"/>
              <a:gd name="connsiteX139" fmla="*/ 1504126 w 5903857"/>
              <a:gd name="connsiteY139" fmla="*/ 6298970 h 6648395"/>
              <a:gd name="connsiteX140" fmla="*/ 1548453 w 5903857"/>
              <a:gd name="connsiteY140" fmla="*/ 6315360 h 6648395"/>
              <a:gd name="connsiteX141" fmla="*/ 1492932 w 5903857"/>
              <a:gd name="connsiteY141" fmla="*/ 6296865 h 6648395"/>
              <a:gd name="connsiteX142" fmla="*/ 1435597 w 5903857"/>
              <a:gd name="connsiteY142" fmla="*/ 6272274 h 6648395"/>
              <a:gd name="connsiteX143" fmla="*/ 1434470 w 5903857"/>
              <a:gd name="connsiteY143" fmla="*/ 6274394 h 6648395"/>
              <a:gd name="connsiteX144" fmla="*/ 1421184 w 5903857"/>
              <a:gd name="connsiteY144" fmla="*/ 6267841 h 6648395"/>
              <a:gd name="connsiteX145" fmla="*/ 3160461 w 5903857"/>
              <a:gd name="connsiteY145" fmla="*/ 6263591 h 6648395"/>
              <a:gd name="connsiteX146" fmla="*/ 3104445 w 5903857"/>
              <a:gd name="connsiteY146" fmla="*/ 6267881 h 6648395"/>
              <a:gd name="connsiteX147" fmla="*/ 3104445 w 5903857"/>
              <a:gd name="connsiteY147" fmla="*/ 6268738 h 6648395"/>
              <a:gd name="connsiteX148" fmla="*/ 3177119 w 5903857"/>
              <a:gd name="connsiteY148" fmla="*/ 6268738 h 6648395"/>
              <a:gd name="connsiteX149" fmla="*/ 3160461 w 5903857"/>
              <a:gd name="connsiteY149" fmla="*/ 6263591 h 6648395"/>
              <a:gd name="connsiteX150" fmla="*/ 1375462 w 5903857"/>
              <a:gd name="connsiteY150" fmla="*/ 6254860 h 6648395"/>
              <a:gd name="connsiteX151" fmla="*/ 1325629 w 5903857"/>
              <a:gd name="connsiteY151" fmla="*/ 6263939 h 6648395"/>
              <a:gd name="connsiteX152" fmla="*/ 1375357 w 5903857"/>
              <a:gd name="connsiteY152" fmla="*/ 6276087 h 6648395"/>
              <a:gd name="connsiteX153" fmla="*/ 1387715 w 5903857"/>
              <a:gd name="connsiteY153" fmla="*/ 6278427 h 6648395"/>
              <a:gd name="connsiteX154" fmla="*/ 1389262 w 5903857"/>
              <a:gd name="connsiteY154" fmla="*/ 6268596 h 6648395"/>
              <a:gd name="connsiteX155" fmla="*/ 1399532 w 5903857"/>
              <a:gd name="connsiteY155" fmla="*/ 6261694 h 6648395"/>
              <a:gd name="connsiteX156" fmla="*/ 2757183 w 5903857"/>
              <a:gd name="connsiteY156" fmla="*/ 6253996 h 6648395"/>
              <a:gd name="connsiteX157" fmla="*/ 2649542 w 5903857"/>
              <a:gd name="connsiteY157" fmla="*/ 6281594 h 6648395"/>
              <a:gd name="connsiteX158" fmla="*/ 2649542 w 5903857"/>
              <a:gd name="connsiteY158" fmla="*/ 6282449 h 6648395"/>
              <a:gd name="connsiteX159" fmla="*/ 2714504 w 5903857"/>
              <a:gd name="connsiteY159" fmla="*/ 6299590 h 6648395"/>
              <a:gd name="connsiteX160" fmla="*/ 2757183 w 5903857"/>
              <a:gd name="connsiteY160" fmla="*/ 6253996 h 6648395"/>
              <a:gd name="connsiteX161" fmla="*/ 2173021 w 5903857"/>
              <a:gd name="connsiteY161" fmla="*/ 6237530 h 6648395"/>
              <a:gd name="connsiteX162" fmla="*/ 2014324 w 5903857"/>
              <a:gd name="connsiteY162" fmla="*/ 6265996 h 6648395"/>
              <a:gd name="connsiteX163" fmla="*/ 2163616 w 5903857"/>
              <a:gd name="connsiteY163" fmla="*/ 6267539 h 6648395"/>
              <a:gd name="connsiteX164" fmla="*/ 2163616 w 5903857"/>
              <a:gd name="connsiteY164" fmla="*/ 6268224 h 6648395"/>
              <a:gd name="connsiteX165" fmla="*/ 2226692 w 5903857"/>
              <a:gd name="connsiteY165" fmla="*/ 6239257 h 6648395"/>
              <a:gd name="connsiteX166" fmla="*/ 2173021 w 5903857"/>
              <a:gd name="connsiteY166" fmla="*/ 6237530 h 6648395"/>
              <a:gd name="connsiteX167" fmla="*/ 983167 w 5903857"/>
              <a:gd name="connsiteY167" fmla="*/ 6224277 h 6648395"/>
              <a:gd name="connsiteX168" fmla="*/ 957477 w 5903857"/>
              <a:gd name="connsiteY168" fmla="*/ 6224431 h 6648395"/>
              <a:gd name="connsiteX169" fmla="*/ 931745 w 5903857"/>
              <a:gd name="connsiteY169" fmla="*/ 6230344 h 6648395"/>
              <a:gd name="connsiteX170" fmla="*/ 990027 w 5903857"/>
              <a:gd name="connsiteY170" fmla="*/ 6241673 h 6648395"/>
              <a:gd name="connsiteX171" fmla="*/ 990467 w 5903857"/>
              <a:gd name="connsiteY171" fmla="*/ 6240925 h 6648395"/>
              <a:gd name="connsiteX172" fmla="*/ 983637 w 5903857"/>
              <a:gd name="connsiteY172" fmla="*/ 6230602 h 6648395"/>
              <a:gd name="connsiteX173" fmla="*/ 1261286 w 5903857"/>
              <a:gd name="connsiteY173" fmla="*/ 6214676 h 6648395"/>
              <a:gd name="connsiteX174" fmla="*/ 1260970 w 5903857"/>
              <a:gd name="connsiteY174" fmla="*/ 6216438 h 6648395"/>
              <a:gd name="connsiteX175" fmla="*/ 1262210 w 5903857"/>
              <a:gd name="connsiteY175" fmla="*/ 6216803 h 6648395"/>
              <a:gd name="connsiteX176" fmla="*/ 1672890 w 5903857"/>
              <a:gd name="connsiteY176" fmla="*/ 6214404 h 6648395"/>
              <a:gd name="connsiteX177" fmla="*/ 1693836 w 5903857"/>
              <a:gd name="connsiteY177" fmla="*/ 6261936 h 6648395"/>
              <a:gd name="connsiteX178" fmla="*/ 1702910 w 5903857"/>
              <a:gd name="connsiteY178" fmla="*/ 6257640 h 6648395"/>
              <a:gd name="connsiteX179" fmla="*/ 1695119 w 5903857"/>
              <a:gd name="connsiteY179" fmla="*/ 6250069 h 6648395"/>
              <a:gd name="connsiteX180" fmla="*/ 1688111 w 5903857"/>
              <a:gd name="connsiteY180" fmla="*/ 6234103 h 6648395"/>
              <a:gd name="connsiteX181" fmla="*/ 1681546 w 5903857"/>
              <a:gd name="connsiteY181" fmla="*/ 6230988 h 6648395"/>
              <a:gd name="connsiteX182" fmla="*/ 1672890 w 5903857"/>
              <a:gd name="connsiteY182" fmla="*/ 6214404 h 6648395"/>
              <a:gd name="connsiteX183" fmla="*/ 1744840 w 5903857"/>
              <a:gd name="connsiteY183" fmla="*/ 6213922 h 6648395"/>
              <a:gd name="connsiteX184" fmla="*/ 1718933 w 5903857"/>
              <a:gd name="connsiteY184" fmla="*/ 6226830 h 6648395"/>
              <a:gd name="connsiteX185" fmla="*/ 1693505 w 5903857"/>
              <a:gd name="connsiteY185" fmla="*/ 6235969 h 6648395"/>
              <a:gd name="connsiteX186" fmla="*/ 1695880 w 5903857"/>
              <a:gd name="connsiteY186" fmla="*/ 6238486 h 6648395"/>
              <a:gd name="connsiteX187" fmla="*/ 1704538 w 5903857"/>
              <a:gd name="connsiteY187" fmla="*/ 6246992 h 6648395"/>
              <a:gd name="connsiteX188" fmla="*/ 1704653 w 5903857"/>
              <a:gd name="connsiteY188" fmla="*/ 6244421 h 6648395"/>
              <a:gd name="connsiteX189" fmla="*/ 1713770 w 5903857"/>
              <a:gd name="connsiteY189" fmla="*/ 6237929 h 6648395"/>
              <a:gd name="connsiteX190" fmla="*/ 1738802 w 5903857"/>
              <a:gd name="connsiteY190" fmla="*/ 6236899 h 6648395"/>
              <a:gd name="connsiteX191" fmla="*/ 1747405 w 5903857"/>
              <a:gd name="connsiteY191" fmla="*/ 6214148 h 6648395"/>
              <a:gd name="connsiteX192" fmla="*/ 734117 w 5903857"/>
              <a:gd name="connsiteY192" fmla="*/ 6208572 h 6648395"/>
              <a:gd name="connsiteX193" fmla="*/ 686223 w 5903857"/>
              <a:gd name="connsiteY193" fmla="*/ 6214044 h 6648395"/>
              <a:gd name="connsiteX194" fmla="*/ 685773 w 5903857"/>
              <a:gd name="connsiteY194" fmla="*/ 6214037 h 6648395"/>
              <a:gd name="connsiteX195" fmla="*/ 676012 w 5903857"/>
              <a:gd name="connsiteY195" fmla="*/ 6226573 h 6648395"/>
              <a:gd name="connsiteX196" fmla="*/ 711836 w 5903857"/>
              <a:gd name="connsiteY196" fmla="*/ 6232229 h 6648395"/>
              <a:gd name="connsiteX197" fmla="*/ 732897 w 5903857"/>
              <a:gd name="connsiteY197" fmla="*/ 6220488 h 6648395"/>
              <a:gd name="connsiteX198" fmla="*/ 737483 w 5903857"/>
              <a:gd name="connsiteY198" fmla="*/ 6211635 h 6648395"/>
              <a:gd name="connsiteX199" fmla="*/ 1802942 w 5903857"/>
              <a:gd name="connsiteY199" fmla="*/ 6204463 h 6648395"/>
              <a:gd name="connsiteX200" fmla="*/ 1800401 w 5903857"/>
              <a:gd name="connsiteY200" fmla="*/ 6205260 h 6648395"/>
              <a:gd name="connsiteX201" fmla="*/ 1800122 w 5903857"/>
              <a:gd name="connsiteY201" fmla="*/ 6212697 h 6648395"/>
              <a:gd name="connsiteX202" fmla="*/ 1796986 w 5903857"/>
              <a:gd name="connsiteY202" fmla="*/ 6229487 h 6648395"/>
              <a:gd name="connsiteX203" fmla="*/ 1783161 w 5903857"/>
              <a:gd name="connsiteY203" fmla="*/ 6235113 h 6648395"/>
              <a:gd name="connsiteX204" fmla="*/ 1779221 w 5903857"/>
              <a:gd name="connsiteY204" fmla="*/ 6238530 h 6648395"/>
              <a:gd name="connsiteX205" fmla="*/ 1787130 w 5903857"/>
              <a:gd name="connsiteY205" fmla="*/ 6239043 h 6648395"/>
              <a:gd name="connsiteX206" fmla="*/ 1811727 w 5903857"/>
              <a:gd name="connsiteY206" fmla="*/ 6231028 h 6648395"/>
              <a:gd name="connsiteX207" fmla="*/ 1817383 w 5903857"/>
              <a:gd name="connsiteY207" fmla="*/ 6212518 h 6648395"/>
              <a:gd name="connsiteX208" fmla="*/ 1819269 w 5903857"/>
              <a:gd name="connsiteY208" fmla="*/ 6239771 h 6648395"/>
              <a:gd name="connsiteX209" fmla="*/ 1933766 w 5903857"/>
              <a:gd name="connsiteY209" fmla="*/ 6215261 h 6648395"/>
              <a:gd name="connsiteX210" fmla="*/ 1845150 w 5903857"/>
              <a:gd name="connsiteY210" fmla="*/ 6208233 h 6648395"/>
              <a:gd name="connsiteX211" fmla="*/ 1802942 w 5903857"/>
              <a:gd name="connsiteY211" fmla="*/ 6204463 h 6648395"/>
              <a:gd name="connsiteX212" fmla="*/ 2724876 w 5903857"/>
              <a:gd name="connsiteY212" fmla="*/ 6202687 h 6648395"/>
              <a:gd name="connsiteX213" fmla="*/ 2700161 w 5903857"/>
              <a:gd name="connsiteY213" fmla="*/ 6203056 h 6648395"/>
              <a:gd name="connsiteX214" fmla="*/ 2700775 w 5903857"/>
              <a:gd name="connsiteY214" fmla="*/ 6203482 h 6648395"/>
              <a:gd name="connsiteX215" fmla="*/ 2706105 w 5903857"/>
              <a:gd name="connsiteY215" fmla="*/ 6217318 h 6648395"/>
              <a:gd name="connsiteX216" fmla="*/ 2613034 w 5903857"/>
              <a:gd name="connsiteY216" fmla="*/ 6236858 h 6648395"/>
              <a:gd name="connsiteX217" fmla="*/ 2814431 w 5903857"/>
              <a:gd name="connsiteY217" fmla="*/ 6224859 h 6648395"/>
              <a:gd name="connsiteX218" fmla="*/ 2713304 w 5903857"/>
              <a:gd name="connsiteY218" fmla="*/ 6207719 h 6648395"/>
              <a:gd name="connsiteX219" fmla="*/ 2725961 w 5903857"/>
              <a:gd name="connsiteY219" fmla="*/ 6207625 h 6648395"/>
              <a:gd name="connsiteX220" fmla="*/ 1418346 w 5903857"/>
              <a:gd name="connsiteY220" fmla="*/ 6201938 h 6648395"/>
              <a:gd name="connsiteX221" fmla="*/ 1401389 w 5903857"/>
              <a:gd name="connsiteY221" fmla="*/ 6212004 h 6648395"/>
              <a:gd name="connsiteX222" fmla="*/ 1434580 w 5903857"/>
              <a:gd name="connsiteY222" fmla="*/ 6211499 h 6648395"/>
              <a:gd name="connsiteX223" fmla="*/ 1427563 w 5903857"/>
              <a:gd name="connsiteY223" fmla="*/ 6205602 h 6648395"/>
              <a:gd name="connsiteX224" fmla="*/ 1417158 w 5903857"/>
              <a:gd name="connsiteY224" fmla="*/ 6203434 h 6648395"/>
              <a:gd name="connsiteX225" fmla="*/ 1366814 w 5903857"/>
              <a:gd name="connsiteY225" fmla="*/ 6199047 h 6648395"/>
              <a:gd name="connsiteX226" fmla="*/ 1329743 w 5903857"/>
              <a:gd name="connsiteY226" fmla="*/ 6228116 h 6648395"/>
              <a:gd name="connsiteX227" fmla="*/ 1329743 w 5903857"/>
              <a:gd name="connsiteY227" fmla="*/ 6228287 h 6648395"/>
              <a:gd name="connsiteX228" fmla="*/ 1342140 w 5903857"/>
              <a:gd name="connsiteY228" fmla="*/ 6227050 h 6648395"/>
              <a:gd name="connsiteX229" fmla="*/ 1361225 w 5903857"/>
              <a:gd name="connsiteY229" fmla="*/ 6234284 h 6648395"/>
              <a:gd name="connsiteX230" fmla="*/ 1378148 w 5903857"/>
              <a:gd name="connsiteY230" fmla="*/ 6232125 h 6648395"/>
              <a:gd name="connsiteX231" fmla="*/ 1395003 w 5903857"/>
              <a:gd name="connsiteY231" fmla="*/ 6238742 h 6648395"/>
              <a:gd name="connsiteX232" fmla="*/ 1410473 w 5903857"/>
              <a:gd name="connsiteY232" fmla="*/ 6229316 h 6648395"/>
              <a:gd name="connsiteX233" fmla="*/ 1386134 w 5903857"/>
              <a:gd name="connsiteY233" fmla="*/ 6204462 h 6648395"/>
              <a:gd name="connsiteX234" fmla="*/ 1366814 w 5903857"/>
              <a:gd name="connsiteY234" fmla="*/ 6199047 h 6648395"/>
              <a:gd name="connsiteX235" fmla="*/ 1535257 w 5903857"/>
              <a:gd name="connsiteY235" fmla="*/ 6197713 h 6648395"/>
              <a:gd name="connsiteX236" fmla="*/ 1534886 w 5903857"/>
              <a:gd name="connsiteY236" fmla="*/ 6202037 h 6648395"/>
              <a:gd name="connsiteX237" fmla="*/ 1544145 w 5903857"/>
              <a:gd name="connsiteY237" fmla="*/ 6198269 h 6648395"/>
              <a:gd name="connsiteX238" fmla="*/ 1544510 w 5903857"/>
              <a:gd name="connsiteY238" fmla="*/ 6198292 h 6648395"/>
              <a:gd name="connsiteX239" fmla="*/ 1544510 w 5903857"/>
              <a:gd name="connsiteY239" fmla="*/ 6198121 h 6648395"/>
              <a:gd name="connsiteX240" fmla="*/ 1544145 w 5903857"/>
              <a:gd name="connsiteY240" fmla="*/ 6198269 h 6648395"/>
              <a:gd name="connsiteX241" fmla="*/ 1243705 w 5903857"/>
              <a:gd name="connsiteY241" fmla="*/ 6194891 h 6648395"/>
              <a:gd name="connsiteX242" fmla="*/ 1216274 w 5903857"/>
              <a:gd name="connsiteY242" fmla="*/ 6203263 h 6648395"/>
              <a:gd name="connsiteX243" fmla="*/ 1238310 w 5903857"/>
              <a:gd name="connsiteY243" fmla="*/ 6209758 h 6648395"/>
              <a:gd name="connsiteX244" fmla="*/ 1245974 w 5903857"/>
              <a:gd name="connsiteY244" fmla="*/ 6196371 h 6648395"/>
              <a:gd name="connsiteX245" fmla="*/ 1453855 w 5903857"/>
              <a:gd name="connsiteY245" fmla="*/ 6192959 h 6648395"/>
              <a:gd name="connsiteX246" fmla="*/ 1431492 w 5903857"/>
              <a:gd name="connsiteY246" fmla="*/ 6194135 h 6648395"/>
              <a:gd name="connsiteX247" fmla="*/ 1428706 w 5903857"/>
              <a:gd name="connsiteY247" fmla="*/ 6195788 h 6648395"/>
              <a:gd name="connsiteX248" fmla="*/ 1434813 w 5903857"/>
              <a:gd name="connsiteY248" fmla="*/ 6196878 h 6648395"/>
              <a:gd name="connsiteX249" fmla="*/ 1445717 w 5903857"/>
              <a:gd name="connsiteY249" fmla="*/ 6203312 h 6648395"/>
              <a:gd name="connsiteX250" fmla="*/ 1452362 w 5903857"/>
              <a:gd name="connsiteY250" fmla="*/ 6203954 h 6648395"/>
              <a:gd name="connsiteX251" fmla="*/ 1453233 w 5903857"/>
              <a:gd name="connsiteY251" fmla="*/ 6204077 h 6648395"/>
              <a:gd name="connsiteX252" fmla="*/ 1473035 w 5903857"/>
              <a:gd name="connsiteY252" fmla="*/ 6191950 h 6648395"/>
              <a:gd name="connsiteX253" fmla="*/ 1465083 w 5903857"/>
              <a:gd name="connsiteY253" fmla="*/ 6192368 h 6648395"/>
              <a:gd name="connsiteX254" fmla="*/ 1462860 w 5903857"/>
              <a:gd name="connsiteY254" fmla="*/ 6205444 h 6648395"/>
              <a:gd name="connsiteX255" fmla="*/ 1485826 w 5903857"/>
              <a:gd name="connsiteY255" fmla="*/ 6208705 h 6648395"/>
              <a:gd name="connsiteX256" fmla="*/ 1518037 w 5903857"/>
              <a:gd name="connsiteY256" fmla="*/ 6208892 h 6648395"/>
              <a:gd name="connsiteX257" fmla="*/ 1524251 w 5903857"/>
              <a:gd name="connsiteY257" fmla="*/ 6206364 h 6648395"/>
              <a:gd name="connsiteX258" fmla="*/ 1521316 w 5903857"/>
              <a:gd name="connsiteY258" fmla="*/ 6196842 h 6648395"/>
              <a:gd name="connsiteX259" fmla="*/ 1514365 w 5903857"/>
              <a:gd name="connsiteY259" fmla="*/ 6196407 h 6648395"/>
              <a:gd name="connsiteX260" fmla="*/ 1473035 w 5903857"/>
              <a:gd name="connsiteY260" fmla="*/ 6191950 h 6648395"/>
              <a:gd name="connsiteX261" fmla="*/ 2922415 w 5903857"/>
              <a:gd name="connsiteY261" fmla="*/ 6188521 h 6648395"/>
              <a:gd name="connsiteX262" fmla="*/ 2944526 w 5903857"/>
              <a:gd name="connsiteY262" fmla="*/ 6215431 h 6648395"/>
              <a:gd name="connsiteX263" fmla="*/ 2900990 w 5903857"/>
              <a:gd name="connsiteY263" fmla="*/ 6215089 h 6648395"/>
              <a:gd name="connsiteX264" fmla="*/ 2900990 w 5903857"/>
              <a:gd name="connsiteY264" fmla="*/ 6215775 h 6648395"/>
              <a:gd name="connsiteX265" fmla="*/ 2944697 w 5903857"/>
              <a:gd name="connsiteY265" fmla="*/ 6251427 h 6648395"/>
              <a:gd name="connsiteX266" fmla="*/ 2987891 w 5903857"/>
              <a:gd name="connsiteY266" fmla="*/ 6197262 h 6648395"/>
              <a:gd name="connsiteX267" fmla="*/ 2922415 w 5903857"/>
              <a:gd name="connsiteY267" fmla="*/ 6188521 h 6648395"/>
              <a:gd name="connsiteX268" fmla="*/ 2131906 w 5903857"/>
              <a:gd name="connsiteY268" fmla="*/ 6188351 h 6648395"/>
              <a:gd name="connsiteX269" fmla="*/ 2118537 w 5903857"/>
              <a:gd name="connsiteY269" fmla="*/ 6207033 h 6648395"/>
              <a:gd name="connsiteX270" fmla="*/ 2133449 w 5903857"/>
              <a:gd name="connsiteY270" fmla="*/ 6224174 h 6648395"/>
              <a:gd name="connsiteX271" fmla="*/ 2175443 w 5903857"/>
              <a:gd name="connsiteY271" fmla="*/ 6204291 h 6648395"/>
              <a:gd name="connsiteX272" fmla="*/ 2131906 w 5903857"/>
              <a:gd name="connsiteY272" fmla="*/ 6188351 h 6648395"/>
              <a:gd name="connsiteX273" fmla="*/ 2995090 w 5903857"/>
              <a:gd name="connsiteY273" fmla="*/ 6188178 h 6648395"/>
              <a:gd name="connsiteX274" fmla="*/ 3027849 w 5903857"/>
              <a:gd name="connsiteY274" fmla="*/ 6209969 h 6648395"/>
              <a:gd name="connsiteX275" fmla="*/ 3074594 w 5903857"/>
              <a:gd name="connsiteY275" fmla="*/ 6213845 h 6648395"/>
              <a:gd name="connsiteX276" fmla="*/ 3075135 w 5903857"/>
              <a:gd name="connsiteY276" fmla="*/ 6214575 h 6648395"/>
              <a:gd name="connsiteX277" fmla="*/ 3075135 w 5903857"/>
              <a:gd name="connsiteY277" fmla="*/ 6213890 h 6648395"/>
              <a:gd name="connsiteX278" fmla="*/ 3074594 w 5903857"/>
              <a:gd name="connsiteY278" fmla="*/ 6213845 h 6648395"/>
              <a:gd name="connsiteX279" fmla="*/ 3063037 w 5903857"/>
              <a:gd name="connsiteY279" fmla="*/ 6198230 h 6648395"/>
              <a:gd name="connsiteX280" fmla="*/ 2995090 w 5903857"/>
              <a:gd name="connsiteY280" fmla="*/ 6188178 h 6648395"/>
              <a:gd name="connsiteX281" fmla="*/ 2305443 w 5903857"/>
              <a:gd name="connsiteY281" fmla="*/ 6183495 h 6648395"/>
              <a:gd name="connsiteX282" fmla="*/ 2275371 w 5903857"/>
              <a:gd name="connsiteY282" fmla="*/ 6200863 h 6648395"/>
              <a:gd name="connsiteX283" fmla="*/ 2275371 w 5903857"/>
              <a:gd name="connsiteY283" fmla="*/ 6201549 h 6648395"/>
              <a:gd name="connsiteX284" fmla="*/ 2339474 w 5903857"/>
              <a:gd name="connsiteY284" fmla="*/ 6190407 h 6648395"/>
              <a:gd name="connsiteX285" fmla="*/ 2305443 w 5903857"/>
              <a:gd name="connsiteY285" fmla="*/ 6183495 h 6648395"/>
              <a:gd name="connsiteX286" fmla="*/ 2188863 w 5903857"/>
              <a:gd name="connsiteY286" fmla="*/ 6175134 h 6648395"/>
              <a:gd name="connsiteX287" fmla="*/ 2174757 w 5903857"/>
              <a:gd name="connsiteY287" fmla="*/ 6186122 h 6648395"/>
              <a:gd name="connsiteX288" fmla="*/ 2204581 w 5903857"/>
              <a:gd name="connsiteY288" fmla="*/ 6221088 h 6648395"/>
              <a:gd name="connsiteX289" fmla="*/ 2204581 w 5903857"/>
              <a:gd name="connsiteY289" fmla="*/ 6221260 h 6648395"/>
              <a:gd name="connsiteX290" fmla="*/ 2267657 w 5903857"/>
              <a:gd name="connsiteY290" fmla="*/ 6183209 h 6648395"/>
              <a:gd name="connsiteX291" fmla="*/ 2188863 w 5903857"/>
              <a:gd name="connsiteY291" fmla="*/ 6175134 h 6648395"/>
              <a:gd name="connsiteX292" fmla="*/ 534455 w 5903857"/>
              <a:gd name="connsiteY292" fmla="*/ 6174459 h 6648395"/>
              <a:gd name="connsiteX293" fmla="*/ 583626 w 5903857"/>
              <a:gd name="connsiteY293" fmla="*/ 6184751 h 6648395"/>
              <a:gd name="connsiteX294" fmla="*/ 585340 w 5903857"/>
              <a:gd name="connsiteY294" fmla="*/ 6211661 h 6648395"/>
              <a:gd name="connsiteX295" fmla="*/ 521579 w 5903857"/>
              <a:gd name="connsiteY295" fmla="*/ 6179609 h 6648395"/>
              <a:gd name="connsiteX296" fmla="*/ 521579 w 5903857"/>
              <a:gd name="connsiteY296" fmla="*/ 6179266 h 6648395"/>
              <a:gd name="connsiteX297" fmla="*/ 534455 w 5903857"/>
              <a:gd name="connsiteY297" fmla="*/ 6174459 h 6648395"/>
              <a:gd name="connsiteX298" fmla="*/ 1166012 w 5903857"/>
              <a:gd name="connsiteY298" fmla="*/ 6168720 h 6648395"/>
              <a:gd name="connsiteX299" fmla="*/ 1157426 w 5903857"/>
              <a:gd name="connsiteY299" fmla="*/ 6172048 h 6648395"/>
              <a:gd name="connsiteX300" fmla="*/ 1140000 w 5903857"/>
              <a:gd name="connsiteY300" fmla="*/ 6172410 h 6648395"/>
              <a:gd name="connsiteX301" fmla="*/ 1146164 w 5903857"/>
              <a:gd name="connsiteY301" fmla="*/ 6180574 h 6648395"/>
              <a:gd name="connsiteX302" fmla="*/ 1216958 w 5903857"/>
              <a:gd name="connsiteY302" fmla="*/ 6183033 h 6648395"/>
              <a:gd name="connsiteX303" fmla="*/ 1183794 w 5903857"/>
              <a:gd name="connsiteY303" fmla="*/ 6169492 h 6648395"/>
              <a:gd name="connsiteX304" fmla="*/ 5415367 w 5903857"/>
              <a:gd name="connsiteY304" fmla="*/ 6159675 h 6648395"/>
              <a:gd name="connsiteX305" fmla="*/ 5405906 w 5903857"/>
              <a:gd name="connsiteY305" fmla="*/ 6159944 h 6648395"/>
              <a:gd name="connsiteX306" fmla="*/ 5398882 w 5903857"/>
              <a:gd name="connsiteY306" fmla="*/ 6168529 h 6648395"/>
              <a:gd name="connsiteX307" fmla="*/ 5397640 w 5903857"/>
              <a:gd name="connsiteY307" fmla="*/ 6191947 h 6648395"/>
              <a:gd name="connsiteX308" fmla="*/ 5413403 w 5903857"/>
              <a:gd name="connsiteY308" fmla="*/ 6164083 h 6648395"/>
              <a:gd name="connsiteX309" fmla="*/ 2474883 w 5903857"/>
              <a:gd name="connsiteY309" fmla="*/ 6159212 h 6648395"/>
              <a:gd name="connsiteX310" fmla="*/ 2482939 w 5903857"/>
              <a:gd name="connsiteY310" fmla="*/ 6194864 h 6648395"/>
              <a:gd name="connsiteX311" fmla="*/ 2482939 w 5903857"/>
              <a:gd name="connsiteY311" fmla="*/ 6195035 h 6648395"/>
              <a:gd name="connsiteX312" fmla="*/ 2511240 w 5903857"/>
              <a:gd name="connsiteY312" fmla="*/ 6187076 h 6648395"/>
              <a:gd name="connsiteX313" fmla="*/ 2526659 w 5903857"/>
              <a:gd name="connsiteY313" fmla="*/ 6172561 h 6648395"/>
              <a:gd name="connsiteX314" fmla="*/ 2508477 w 5903857"/>
              <a:gd name="connsiteY314" fmla="*/ 6166582 h 6648395"/>
              <a:gd name="connsiteX315" fmla="*/ 2503275 w 5903857"/>
              <a:gd name="connsiteY315" fmla="*/ 6163902 h 6648395"/>
              <a:gd name="connsiteX316" fmla="*/ 2501258 w 5903857"/>
              <a:gd name="connsiteY316" fmla="*/ 6164033 h 6648395"/>
              <a:gd name="connsiteX317" fmla="*/ 2474883 w 5903857"/>
              <a:gd name="connsiteY317" fmla="*/ 6159212 h 6648395"/>
              <a:gd name="connsiteX318" fmla="*/ 2712447 w 5903857"/>
              <a:gd name="connsiteY318" fmla="*/ 6154070 h 6648395"/>
              <a:gd name="connsiteX319" fmla="*/ 2624301 w 5903857"/>
              <a:gd name="connsiteY319" fmla="*/ 6166724 h 6648395"/>
              <a:gd name="connsiteX320" fmla="*/ 2613091 w 5903857"/>
              <a:gd name="connsiteY320" fmla="*/ 6175016 h 6648395"/>
              <a:gd name="connsiteX321" fmla="*/ 2635707 w 5903857"/>
              <a:gd name="connsiteY321" fmla="*/ 6177652 h 6648395"/>
              <a:gd name="connsiteX322" fmla="*/ 2639065 w 5903857"/>
              <a:gd name="connsiteY322" fmla="*/ 6176674 h 6648395"/>
              <a:gd name="connsiteX323" fmla="*/ 2676624 w 5903857"/>
              <a:gd name="connsiteY323" fmla="*/ 6172582 h 6648395"/>
              <a:gd name="connsiteX324" fmla="*/ 2678930 w 5903857"/>
              <a:gd name="connsiteY324" fmla="*/ 6182181 h 6648395"/>
              <a:gd name="connsiteX325" fmla="*/ 2693271 w 5903857"/>
              <a:gd name="connsiteY325" fmla="*/ 6182181 h 6648395"/>
              <a:gd name="connsiteX326" fmla="*/ 2712103 w 5903857"/>
              <a:gd name="connsiteY326" fmla="*/ 6182181 h 6648395"/>
              <a:gd name="connsiteX327" fmla="*/ 2730786 w 5903857"/>
              <a:gd name="connsiteY327" fmla="*/ 6181153 h 6648395"/>
              <a:gd name="connsiteX328" fmla="*/ 2730953 w 5903857"/>
              <a:gd name="connsiteY328" fmla="*/ 6181138 h 6648395"/>
              <a:gd name="connsiteX329" fmla="*/ 2716130 w 5903857"/>
              <a:gd name="connsiteY329" fmla="*/ 6180862 h 6648395"/>
              <a:gd name="connsiteX330" fmla="*/ 2698220 w 5903857"/>
              <a:gd name="connsiteY330" fmla="*/ 6171725 h 6648395"/>
              <a:gd name="connsiteX331" fmla="*/ 2712447 w 5903857"/>
              <a:gd name="connsiteY331" fmla="*/ 6154070 h 6648395"/>
              <a:gd name="connsiteX332" fmla="*/ 2409921 w 5903857"/>
              <a:gd name="connsiteY332" fmla="*/ 6151499 h 6648395"/>
              <a:gd name="connsiteX333" fmla="*/ 2405172 w 5903857"/>
              <a:gd name="connsiteY333" fmla="*/ 6159609 h 6648395"/>
              <a:gd name="connsiteX334" fmla="*/ 2395866 w 5903857"/>
              <a:gd name="connsiteY334" fmla="*/ 6160926 h 6648395"/>
              <a:gd name="connsiteX335" fmla="*/ 2390381 w 5903857"/>
              <a:gd name="connsiteY335" fmla="*/ 6224345 h 6648395"/>
              <a:gd name="connsiteX336" fmla="*/ 2354558 w 5903857"/>
              <a:gd name="connsiteY336" fmla="*/ 6216461 h 6648395"/>
              <a:gd name="connsiteX337" fmla="*/ 2354558 w 5903857"/>
              <a:gd name="connsiteY337" fmla="*/ 6243542 h 6648395"/>
              <a:gd name="connsiteX338" fmla="*/ 2254802 w 5903857"/>
              <a:gd name="connsiteY338" fmla="*/ 6246799 h 6648395"/>
              <a:gd name="connsiteX339" fmla="*/ 2391067 w 5903857"/>
              <a:gd name="connsiteY339" fmla="*/ 6269424 h 6648395"/>
              <a:gd name="connsiteX340" fmla="*/ 2369127 w 5903857"/>
              <a:gd name="connsiteY340" fmla="*/ 6252284 h 6648395"/>
              <a:gd name="connsiteX341" fmla="*/ 2390210 w 5903857"/>
              <a:gd name="connsiteY341" fmla="*/ 6242514 h 6648395"/>
              <a:gd name="connsiteX342" fmla="*/ 2368613 w 5903857"/>
              <a:gd name="connsiteY342" fmla="*/ 6234115 h 6648395"/>
              <a:gd name="connsiteX343" fmla="*/ 2470084 w 5903857"/>
              <a:gd name="connsiteY343" fmla="*/ 6285536 h 6648395"/>
              <a:gd name="connsiteX344" fmla="*/ 2447972 w 5903857"/>
              <a:gd name="connsiteY344" fmla="*/ 6258797 h 6648395"/>
              <a:gd name="connsiteX345" fmla="*/ 2454658 w 5903857"/>
              <a:gd name="connsiteY345" fmla="*/ 6240800 h 6648395"/>
              <a:gd name="connsiteX346" fmla="*/ 2526475 w 5903857"/>
              <a:gd name="connsiteY346" fmla="*/ 6248170 h 6648395"/>
              <a:gd name="connsiteX347" fmla="*/ 2506079 w 5903857"/>
              <a:gd name="connsiteY347" fmla="*/ 6266682 h 6648395"/>
              <a:gd name="connsiteX348" fmla="*/ 2506079 w 5903857"/>
              <a:gd name="connsiteY348" fmla="*/ 6266853 h 6648395"/>
              <a:gd name="connsiteX349" fmla="*/ 2570011 w 5903857"/>
              <a:gd name="connsiteY349" fmla="*/ 6238400 h 6648395"/>
              <a:gd name="connsiteX350" fmla="*/ 2417806 w 5903857"/>
              <a:gd name="connsiteY350" fmla="*/ 6178409 h 6648395"/>
              <a:gd name="connsiteX351" fmla="*/ 2453286 w 5903857"/>
              <a:gd name="connsiteY351" fmla="*/ 6159555 h 6648395"/>
              <a:gd name="connsiteX352" fmla="*/ 2409921 w 5903857"/>
              <a:gd name="connsiteY352" fmla="*/ 6151499 h 6648395"/>
              <a:gd name="connsiteX353" fmla="*/ 3264535 w 5903857"/>
              <a:gd name="connsiteY353" fmla="*/ 6149785 h 6648395"/>
              <a:gd name="connsiteX354" fmla="*/ 3161693 w 5903857"/>
              <a:gd name="connsiteY354" fmla="*/ 6186122 h 6648395"/>
              <a:gd name="connsiteX355" fmla="*/ 3271905 w 5903857"/>
              <a:gd name="connsiteY355" fmla="*/ 6168125 h 6648395"/>
              <a:gd name="connsiteX356" fmla="*/ 3271905 w 5903857"/>
              <a:gd name="connsiteY356" fmla="*/ 6167782 h 6648395"/>
              <a:gd name="connsiteX357" fmla="*/ 3264535 w 5903857"/>
              <a:gd name="connsiteY357" fmla="*/ 6149785 h 6648395"/>
              <a:gd name="connsiteX358" fmla="*/ 2943575 w 5903857"/>
              <a:gd name="connsiteY358" fmla="*/ 6141752 h 6648395"/>
              <a:gd name="connsiteX359" fmla="*/ 2911788 w 5903857"/>
              <a:gd name="connsiteY359" fmla="*/ 6158012 h 6648395"/>
              <a:gd name="connsiteX360" fmla="*/ 2902764 w 5903857"/>
              <a:gd name="connsiteY360" fmla="*/ 6161868 h 6648395"/>
              <a:gd name="connsiteX361" fmla="*/ 2913325 w 5903857"/>
              <a:gd name="connsiteY361" fmla="*/ 6162056 h 6648395"/>
              <a:gd name="connsiteX362" fmla="*/ 2994747 w 5903857"/>
              <a:gd name="connsiteY362" fmla="*/ 6151499 h 6648395"/>
              <a:gd name="connsiteX363" fmla="*/ 2951211 w 5903857"/>
              <a:gd name="connsiteY363" fmla="*/ 6160926 h 6648395"/>
              <a:gd name="connsiteX364" fmla="*/ 2944500 w 5903857"/>
              <a:gd name="connsiteY364" fmla="*/ 6144091 h 6648395"/>
              <a:gd name="connsiteX365" fmla="*/ 581570 w 5903857"/>
              <a:gd name="connsiteY365" fmla="*/ 6125103 h 6648395"/>
              <a:gd name="connsiteX366" fmla="*/ 616022 w 5903857"/>
              <a:gd name="connsiteY366" fmla="*/ 6137958 h 6648395"/>
              <a:gd name="connsiteX367" fmla="*/ 569229 w 5903857"/>
              <a:gd name="connsiteY367" fmla="*/ 6146699 h 6648395"/>
              <a:gd name="connsiteX368" fmla="*/ 581570 w 5903857"/>
              <a:gd name="connsiteY368" fmla="*/ 6125103 h 6648395"/>
              <a:gd name="connsiteX369" fmla="*/ 3096389 w 5903857"/>
              <a:gd name="connsiteY369" fmla="*/ 6123903 h 6648395"/>
              <a:gd name="connsiteX370" fmla="*/ 3009316 w 5903857"/>
              <a:gd name="connsiteY370" fmla="*/ 6142243 h 6648395"/>
              <a:gd name="connsiteX371" fmla="*/ 3009316 w 5903857"/>
              <a:gd name="connsiteY371" fmla="*/ 6142415 h 6648395"/>
              <a:gd name="connsiteX372" fmla="*/ 3096389 w 5903857"/>
              <a:gd name="connsiteY372" fmla="*/ 6123903 h 6648395"/>
              <a:gd name="connsiteX373" fmla="*/ 2930710 w 5903857"/>
              <a:gd name="connsiteY373" fmla="*/ 6123785 h 6648395"/>
              <a:gd name="connsiteX374" fmla="*/ 2887374 w 5903857"/>
              <a:gd name="connsiteY374" fmla="*/ 6126776 h 6648395"/>
              <a:gd name="connsiteX375" fmla="*/ 2864138 w 5903857"/>
              <a:gd name="connsiteY375" fmla="*/ 6143443 h 6648395"/>
              <a:gd name="connsiteX376" fmla="*/ 2864138 w 5903857"/>
              <a:gd name="connsiteY376" fmla="*/ 6143615 h 6648395"/>
              <a:gd name="connsiteX377" fmla="*/ 2889099 w 5903857"/>
              <a:gd name="connsiteY377" fmla="*/ 6133887 h 6648395"/>
              <a:gd name="connsiteX378" fmla="*/ 2900798 w 5903857"/>
              <a:gd name="connsiteY378" fmla="*/ 6138209 h 6648395"/>
              <a:gd name="connsiteX379" fmla="*/ 2916758 w 5903857"/>
              <a:gd name="connsiteY379" fmla="*/ 6130761 h 6648395"/>
              <a:gd name="connsiteX380" fmla="*/ 5360960 w 5903857"/>
              <a:gd name="connsiteY380" fmla="*/ 6122872 h 6648395"/>
              <a:gd name="connsiteX381" fmla="*/ 5394560 w 5903857"/>
              <a:gd name="connsiteY381" fmla="*/ 6144518 h 6648395"/>
              <a:gd name="connsiteX382" fmla="*/ 5401128 w 5903857"/>
              <a:gd name="connsiteY382" fmla="*/ 6148829 h 6648395"/>
              <a:gd name="connsiteX383" fmla="*/ 5403126 w 5903857"/>
              <a:gd name="connsiteY383" fmla="*/ 6148071 h 6648395"/>
              <a:gd name="connsiteX384" fmla="*/ 5393077 w 5903857"/>
              <a:gd name="connsiteY384" fmla="*/ 6131874 h 6648395"/>
              <a:gd name="connsiteX385" fmla="*/ 5383708 w 5903857"/>
              <a:gd name="connsiteY385" fmla="*/ 6123595 h 6648395"/>
              <a:gd name="connsiteX386" fmla="*/ 5374506 w 5903857"/>
              <a:gd name="connsiteY386" fmla="*/ 6131052 h 6648395"/>
              <a:gd name="connsiteX387" fmla="*/ 5360960 w 5903857"/>
              <a:gd name="connsiteY387" fmla="*/ 6122872 h 6648395"/>
              <a:gd name="connsiteX388" fmla="*/ 2849569 w 5903857"/>
              <a:gd name="connsiteY388" fmla="*/ 6118247 h 6648395"/>
              <a:gd name="connsiteX389" fmla="*/ 2755812 w 5903857"/>
              <a:gd name="connsiteY389" fmla="*/ 6154070 h 6648395"/>
              <a:gd name="connsiteX390" fmla="*/ 2799177 w 5903857"/>
              <a:gd name="connsiteY390" fmla="*/ 6154070 h 6648395"/>
              <a:gd name="connsiteX391" fmla="*/ 2849569 w 5903857"/>
              <a:gd name="connsiteY391" fmla="*/ 6135387 h 6648395"/>
              <a:gd name="connsiteX392" fmla="*/ 2849569 w 5903857"/>
              <a:gd name="connsiteY392" fmla="*/ 6118247 h 6648395"/>
              <a:gd name="connsiteX393" fmla="*/ 1002855 w 5903857"/>
              <a:gd name="connsiteY393" fmla="*/ 6111989 h 6648395"/>
              <a:gd name="connsiteX394" fmla="*/ 999880 w 5903857"/>
              <a:gd name="connsiteY394" fmla="*/ 6112546 h 6648395"/>
              <a:gd name="connsiteX395" fmla="*/ 993964 w 5903857"/>
              <a:gd name="connsiteY395" fmla="*/ 6119448 h 6648395"/>
              <a:gd name="connsiteX396" fmla="*/ 1025160 w 5903857"/>
              <a:gd name="connsiteY396" fmla="*/ 6156814 h 6648395"/>
              <a:gd name="connsiteX397" fmla="*/ 1046521 w 5903857"/>
              <a:gd name="connsiteY397" fmla="*/ 6130375 h 6648395"/>
              <a:gd name="connsiteX398" fmla="*/ 1047943 w 5903857"/>
              <a:gd name="connsiteY398" fmla="*/ 6120825 h 6648395"/>
              <a:gd name="connsiteX399" fmla="*/ 1016695 w 5903857"/>
              <a:gd name="connsiteY399" fmla="*/ 6115200 h 6648395"/>
              <a:gd name="connsiteX400" fmla="*/ 5396585 w 5903857"/>
              <a:gd name="connsiteY400" fmla="*/ 6111930 h 6648395"/>
              <a:gd name="connsiteX401" fmla="*/ 5391617 w 5903857"/>
              <a:gd name="connsiteY401" fmla="*/ 6116534 h 6648395"/>
              <a:gd name="connsiteX402" fmla="*/ 5397812 w 5903857"/>
              <a:gd name="connsiteY402" fmla="*/ 6120474 h 6648395"/>
              <a:gd name="connsiteX403" fmla="*/ 5400172 w 5903857"/>
              <a:gd name="connsiteY403" fmla="*/ 6114229 h 6648395"/>
              <a:gd name="connsiteX404" fmla="*/ 982479 w 5903857"/>
              <a:gd name="connsiteY404" fmla="*/ 6107263 h 6648395"/>
              <a:gd name="connsiteX405" fmla="*/ 985566 w 5903857"/>
              <a:gd name="connsiteY405" fmla="*/ 6110192 h 6648395"/>
              <a:gd name="connsiteX406" fmla="*/ 985533 w 5903857"/>
              <a:gd name="connsiteY406" fmla="*/ 6107972 h 6648395"/>
              <a:gd name="connsiteX407" fmla="*/ 922659 w 5903857"/>
              <a:gd name="connsiteY407" fmla="*/ 6093388 h 6648395"/>
              <a:gd name="connsiteX408" fmla="*/ 935460 w 5903857"/>
              <a:gd name="connsiteY408" fmla="*/ 6101323 h 6648395"/>
              <a:gd name="connsiteX409" fmla="*/ 936924 w 5903857"/>
              <a:gd name="connsiteY409" fmla="*/ 6096697 h 6648395"/>
              <a:gd name="connsiteX410" fmla="*/ 325665 w 5903857"/>
              <a:gd name="connsiteY410" fmla="*/ 6072654 h 6648395"/>
              <a:gd name="connsiteX411" fmla="*/ 328065 w 5903857"/>
              <a:gd name="connsiteY411" fmla="*/ 6118247 h 6648395"/>
              <a:gd name="connsiteX412" fmla="*/ 280244 w 5903857"/>
              <a:gd name="connsiteY412" fmla="*/ 6133673 h 6648395"/>
              <a:gd name="connsiteX413" fmla="*/ 325665 w 5903857"/>
              <a:gd name="connsiteY413" fmla="*/ 6072654 h 6648395"/>
              <a:gd name="connsiteX414" fmla="*/ 2639601 w 5903857"/>
              <a:gd name="connsiteY414" fmla="*/ 6065284 h 6648395"/>
              <a:gd name="connsiteX415" fmla="*/ 2638545 w 5903857"/>
              <a:gd name="connsiteY415" fmla="*/ 6066048 h 6648395"/>
              <a:gd name="connsiteX416" fmla="*/ 2638572 w 5903857"/>
              <a:gd name="connsiteY416" fmla="*/ 6065969 h 6648395"/>
              <a:gd name="connsiteX417" fmla="*/ 826847 w 5903857"/>
              <a:gd name="connsiteY417" fmla="*/ 6064598 h 6648395"/>
              <a:gd name="connsiteX418" fmla="*/ 789995 w 5903857"/>
              <a:gd name="connsiteY418" fmla="*/ 6067683 h 6648395"/>
              <a:gd name="connsiteX419" fmla="*/ 819305 w 5903857"/>
              <a:gd name="connsiteY419" fmla="*/ 6119961 h 6648395"/>
              <a:gd name="connsiteX420" fmla="*/ 782113 w 5903857"/>
              <a:gd name="connsiteY420" fmla="*/ 6156598 h 6648395"/>
              <a:gd name="connsiteX421" fmla="*/ 782927 w 5903857"/>
              <a:gd name="connsiteY421" fmla="*/ 6171766 h 6648395"/>
              <a:gd name="connsiteX422" fmla="*/ 788363 w 5903857"/>
              <a:gd name="connsiteY422" fmla="*/ 6169870 h 6648395"/>
              <a:gd name="connsiteX423" fmla="*/ 813133 w 5903857"/>
              <a:gd name="connsiteY423" fmla="*/ 6139154 h 6648395"/>
              <a:gd name="connsiteX424" fmla="*/ 914869 w 5903857"/>
              <a:gd name="connsiteY424" fmla="*/ 6142901 h 6648395"/>
              <a:gd name="connsiteX425" fmla="*/ 1005372 w 5903857"/>
              <a:gd name="connsiteY425" fmla="*/ 6159269 h 6648395"/>
              <a:gd name="connsiteX426" fmla="*/ 1004844 w 5903857"/>
              <a:gd name="connsiteY426" fmla="*/ 6152820 h 6648395"/>
              <a:gd name="connsiteX427" fmla="*/ 957627 w 5903857"/>
              <a:gd name="connsiteY427" fmla="*/ 6114649 h 6648395"/>
              <a:gd name="connsiteX428" fmla="*/ 935345 w 5903857"/>
              <a:gd name="connsiteY428" fmla="*/ 6144130 h 6648395"/>
              <a:gd name="connsiteX429" fmla="*/ 930095 w 5903857"/>
              <a:gd name="connsiteY429" fmla="*/ 6118269 h 6648395"/>
              <a:gd name="connsiteX430" fmla="*/ 931322 w 5903857"/>
              <a:gd name="connsiteY430" fmla="*/ 6114394 h 6648395"/>
              <a:gd name="connsiteX431" fmla="*/ 925868 w 5903857"/>
              <a:gd name="connsiteY431" fmla="*/ 6115542 h 6648395"/>
              <a:gd name="connsiteX432" fmla="*/ 884265 w 5903857"/>
              <a:gd name="connsiteY432" fmla="*/ 6111043 h 6648395"/>
              <a:gd name="connsiteX433" fmla="*/ 854302 w 5903857"/>
              <a:gd name="connsiteY433" fmla="*/ 6095348 h 6648395"/>
              <a:gd name="connsiteX434" fmla="*/ 852372 w 5903857"/>
              <a:gd name="connsiteY434" fmla="*/ 6096245 h 6648395"/>
              <a:gd name="connsiteX435" fmla="*/ 826847 w 5903857"/>
              <a:gd name="connsiteY435" fmla="*/ 6064598 h 6648395"/>
              <a:gd name="connsiteX436" fmla="*/ 2587494 w 5903857"/>
              <a:gd name="connsiteY436" fmla="*/ 6040087 h 6648395"/>
              <a:gd name="connsiteX437" fmla="*/ 2544129 w 5903857"/>
              <a:gd name="connsiteY437" fmla="*/ 6040944 h 6648395"/>
              <a:gd name="connsiteX438" fmla="*/ 2544472 w 5903857"/>
              <a:gd name="connsiteY438" fmla="*/ 6058942 h 6648395"/>
              <a:gd name="connsiteX439" fmla="*/ 2587494 w 5903857"/>
              <a:gd name="connsiteY439" fmla="*/ 6040087 h 6648395"/>
              <a:gd name="connsiteX440" fmla="*/ 2775695 w 5903857"/>
              <a:gd name="connsiteY440" fmla="*/ 6037173 h 6648395"/>
              <a:gd name="connsiteX441" fmla="*/ 2754441 w 5903857"/>
              <a:gd name="connsiteY441" fmla="*/ 6073511 h 6648395"/>
              <a:gd name="connsiteX442" fmla="*/ 2805861 w 5903857"/>
              <a:gd name="connsiteY442" fmla="*/ 6108820 h 6648395"/>
              <a:gd name="connsiteX443" fmla="*/ 2899790 w 5903857"/>
              <a:gd name="connsiteY443" fmla="*/ 6089451 h 6648395"/>
              <a:gd name="connsiteX444" fmla="*/ 2848369 w 5903857"/>
              <a:gd name="connsiteY444" fmla="*/ 6081224 h 6648395"/>
              <a:gd name="connsiteX445" fmla="*/ 2965416 w 5903857"/>
              <a:gd name="connsiteY445" fmla="*/ 6069376 h 6648395"/>
              <a:gd name="connsiteX446" fmla="*/ 3008425 w 5903857"/>
              <a:gd name="connsiteY446" fmla="*/ 6073325 h 6648395"/>
              <a:gd name="connsiteX447" fmla="*/ 3018400 w 5903857"/>
              <a:gd name="connsiteY447" fmla="*/ 6065285 h 6648395"/>
              <a:gd name="connsiteX448" fmla="*/ 3034592 w 5903857"/>
              <a:gd name="connsiteY448" fmla="*/ 6051335 h 6648395"/>
              <a:gd name="connsiteX449" fmla="*/ 2953203 w 5903857"/>
              <a:gd name="connsiteY449" fmla="*/ 6051807 h 6648395"/>
              <a:gd name="connsiteX450" fmla="*/ 2775695 w 5903857"/>
              <a:gd name="connsiteY450" fmla="*/ 6037173 h 6648395"/>
              <a:gd name="connsiteX451" fmla="*/ 2630578 w 5903857"/>
              <a:gd name="connsiteY451" fmla="*/ 6036689 h 6648395"/>
              <a:gd name="connsiteX452" fmla="*/ 2615776 w 5903857"/>
              <a:gd name="connsiteY452" fmla="*/ 6038545 h 6648395"/>
              <a:gd name="connsiteX453" fmla="*/ 2537102 w 5903857"/>
              <a:gd name="connsiteY453" fmla="*/ 6076425 h 6648395"/>
              <a:gd name="connsiteX454" fmla="*/ 2622284 w 5903857"/>
              <a:gd name="connsiteY454" fmla="*/ 6077823 h 6648395"/>
              <a:gd name="connsiteX455" fmla="*/ 2638545 w 5903857"/>
              <a:gd name="connsiteY455" fmla="*/ 6066048 h 6648395"/>
              <a:gd name="connsiteX456" fmla="*/ 2632283 w 5903857"/>
              <a:gd name="connsiteY456" fmla="*/ 6084053 h 6648395"/>
              <a:gd name="connsiteX457" fmla="*/ 2638572 w 5903857"/>
              <a:gd name="connsiteY457" fmla="*/ 6102135 h 6648395"/>
              <a:gd name="connsiteX458" fmla="*/ 2652799 w 5903857"/>
              <a:gd name="connsiteY458" fmla="*/ 6092708 h 6648395"/>
              <a:gd name="connsiteX459" fmla="*/ 2638230 w 5903857"/>
              <a:gd name="connsiteY459" fmla="*/ 6083966 h 6648395"/>
              <a:gd name="connsiteX460" fmla="*/ 2659141 w 5903857"/>
              <a:gd name="connsiteY460" fmla="*/ 6038545 h 6648395"/>
              <a:gd name="connsiteX461" fmla="*/ 2630578 w 5903857"/>
              <a:gd name="connsiteY461" fmla="*/ 6036689 h 6648395"/>
              <a:gd name="connsiteX462" fmla="*/ 2466420 w 5903857"/>
              <a:gd name="connsiteY462" fmla="*/ 6035974 h 6648395"/>
              <a:gd name="connsiteX463" fmla="*/ 2407350 w 5903857"/>
              <a:gd name="connsiteY463" fmla="*/ 6052257 h 6648395"/>
              <a:gd name="connsiteX464" fmla="*/ 2407350 w 5903857"/>
              <a:gd name="connsiteY464" fmla="*/ 6052943 h 6648395"/>
              <a:gd name="connsiteX465" fmla="*/ 2508649 w 5903857"/>
              <a:gd name="connsiteY465" fmla="*/ 6059799 h 6648395"/>
              <a:gd name="connsiteX466" fmla="*/ 2466420 w 5903857"/>
              <a:gd name="connsiteY466" fmla="*/ 6035974 h 6648395"/>
              <a:gd name="connsiteX467" fmla="*/ 3139582 w 5903857"/>
              <a:gd name="connsiteY467" fmla="*/ 6033917 h 6648395"/>
              <a:gd name="connsiteX468" fmla="*/ 3062123 w 5903857"/>
              <a:gd name="connsiteY468" fmla="*/ 6048139 h 6648395"/>
              <a:gd name="connsiteX469" fmla="*/ 3037940 w 5903857"/>
              <a:gd name="connsiteY469" fmla="*/ 6075225 h 6648395"/>
              <a:gd name="connsiteX470" fmla="*/ 3037287 w 5903857"/>
              <a:gd name="connsiteY470" fmla="*/ 6075735 h 6648395"/>
              <a:gd name="connsiteX471" fmla="*/ 3102902 w 5903857"/>
              <a:gd name="connsiteY471" fmla="*/ 6070254 h 6648395"/>
              <a:gd name="connsiteX472" fmla="*/ 3080962 w 5903857"/>
              <a:gd name="connsiteY472" fmla="*/ 6053114 h 6648395"/>
              <a:gd name="connsiteX473" fmla="*/ 3119828 w 5903857"/>
              <a:gd name="connsiteY473" fmla="*/ 6045958 h 6648395"/>
              <a:gd name="connsiteX474" fmla="*/ 3146773 w 5903857"/>
              <a:gd name="connsiteY474" fmla="*/ 6069096 h 6648395"/>
              <a:gd name="connsiteX475" fmla="*/ 3146952 w 5903857"/>
              <a:gd name="connsiteY475" fmla="*/ 6070083 h 6648395"/>
              <a:gd name="connsiteX476" fmla="*/ 3147124 w 5903857"/>
              <a:gd name="connsiteY476" fmla="*/ 6069397 h 6648395"/>
              <a:gd name="connsiteX477" fmla="*/ 3146773 w 5903857"/>
              <a:gd name="connsiteY477" fmla="*/ 6069096 h 6648395"/>
              <a:gd name="connsiteX478" fmla="*/ 3143589 w 5903857"/>
              <a:gd name="connsiteY478" fmla="*/ 6051614 h 6648395"/>
              <a:gd name="connsiteX479" fmla="*/ 3139582 w 5903857"/>
              <a:gd name="connsiteY479" fmla="*/ 6033917 h 6648395"/>
              <a:gd name="connsiteX480" fmla="*/ 5498787 w 5903857"/>
              <a:gd name="connsiteY480" fmla="*/ 6029277 h 6648395"/>
              <a:gd name="connsiteX481" fmla="*/ 5492120 w 5903857"/>
              <a:gd name="connsiteY481" fmla="*/ 6040148 h 6648395"/>
              <a:gd name="connsiteX482" fmla="*/ 5495631 w 5903857"/>
              <a:gd name="connsiteY482" fmla="*/ 6037720 h 6648395"/>
              <a:gd name="connsiteX483" fmla="*/ 5483685 w 5903857"/>
              <a:gd name="connsiteY483" fmla="*/ 6024147 h 6648395"/>
              <a:gd name="connsiteX484" fmla="*/ 5481889 w 5903857"/>
              <a:gd name="connsiteY484" fmla="*/ 6025464 h 6648395"/>
              <a:gd name="connsiteX485" fmla="*/ 5481199 w 5903857"/>
              <a:gd name="connsiteY485" fmla="*/ 6030722 h 6648395"/>
              <a:gd name="connsiteX486" fmla="*/ 5479570 w 5903857"/>
              <a:gd name="connsiteY486" fmla="*/ 6048826 h 6648395"/>
              <a:gd name="connsiteX487" fmla="*/ 5489483 w 5903857"/>
              <a:gd name="connsiteY487" fmla="*/ 6041972 h 6648395"/>
              <a:gd name="connsiteX488" fmla="*/ 5484135 w 5903857"/>
              <a:gd name="connsiteY488" fmla="*/ 6035760 h 6648395"/>
              <a:gd name="connsiteX489" fmla="*/ 5483685 w 5903857"/>
              <a:gd name="connsiteY489" fmla="*/ 6024147 h 6648395"/>
              <a:gd name="connsiteX490" fmla="*/ 5407754 w 5903857"/>
              <a:gd name="connsiteY490" fmla="*/ 6011806 h 6648395"/>
              <a:gd name="connsiteX491" fmla="*/ 5400384 w 5903857"/>
              <a:gd name="connsiteY491" fmla="*/ 6017398 h 6648395"/>
              <a:gd name="connsiteX492" fmla="*/ 5396016 w 5903857"/>
              <a:gd name="connsiteY492" fmla="*/ 6016408 h 6648395"/>
              <a:gd name="connsiteX493" fmla="*/ 5392970 w 5903857"/>
              <a:gd name="connsiteY493" fmla="*/ 6025319 h 6648395"/>
              <a:gd name="connsiteX494" fmla="*/ 5379870 w 5903857"/>
              <a:gd name="connsiteY494" fmla="*/ 6038855 h 6648395"/>
              <a:gd name="connsiteX495" fmla="*/ 5385410 w 5903857"/>
              <a:gd name="connsiteY495" fmla="*/ 6036609 h 6648395"/>
              <a:gd name="connsiteX496" fmla="*/ 5407754 w 5903857"/>
              <a:gd name="connsiteY496" fmla="*/ 6011806 h 6648395"/>
              <a:gd name="connsiteX497" fmla="*/ 5435863 w 5903857"/>
              <a:gd name="connsiteY497" fmla="*/ 5989351 h 6648395"/>
              <a:gd name="connsiteX498" fmla="*/ 5433790 w 5903857"/>
              <a:gd name="connsiteY498" fmla="*/ 6004689 h 6648395"/>
              <a:gd name="connsiteX499" fmla="*/ 5434447 w 5903857"/>
              <a:gd name="connsiteY499" fmla="*/ 6006047 h 6648395"/>
              <a:gd name="connsiteX500" fmla="*/ 5437856 w 5903857"/>
              <a:gd name="connsiteY500" fmla="*/ 5990883 h 6648395"/>
              <a:gd name="connsiteX501" fmla="*/ 2145619 w 5903857"/>
              <a:gd name="connsiteY501" fmla="*/ 5988495 h 6648395"/>
              <a:gd name="connsiteX502" fmla="*/ 2145619 w 5903857"/>
              <a:gd name="connsiteY502" fmla="*/ 5989181 h 6648395"/>
              <a:gd name="connsiteX503" fmla="*/ 2074144 w 5903857"/>
              <a:gd name="connsiteY503" fmla="*/ 6001522 h 6648395"/>
              <a:gd name="connsiteX504" fmla="*/ 2146990 w 5903857"/>
              <a:gd name="connsiteY504" fmla="*/ 6025347 h 6648395"/>
              <a:gd name="connsiteX505" fmla="*/ 2145619 w 5903857"/>
              <a:gd name="connsiteY505" fmla="*/ 5988495 h 6648395"/>
              <a:gd name="connsiteX506" fmla="*/ 5734075 w 5903857"/>
              <a:gd name="connsiteY506" fmla="*/ 5979764 h 6648395"/>
              <a:gd name="connsiteX507" fmla="*/ 5741475 w 5903857"/>
              <a:gd name="connsiteY507" fmla="*/ 6023633 h 6648395"/>
              <a:gd name="connsiteX508" fmla="*/ 5717479 w 5903857"/>
              <a:gd name="connsiteY508" fmla="*/ 6017119 h 6648395"/>
              <a:gd name="connsiteX509" fmla="*/ 5721249 w 5903857"/>
              <a:gd name="connsiteY509" fmla="*/ 5980439 h 6648395"/>
              <a:gd name="connsiteX510" fmla="*/ 5734075 w 5903857"/>
              <a:gd name="connsiteY510" fmla="*/ 5979764 h 6648395"/>
              <a:gd name="connsiteX511" fmla="*/ 5512096 w 5903857"/>
              <a:gd name="connsiteY511" fmla="*/ 5973311 h 6648395"/>
              <a:gd name="connsiteX512" fmla="*/ 5509437 w 5903857"/>
              <a:gd name="connsiteY512" fmla="*/ 5973668 h 6648395"/>
              <a:gd name="connsiteX513" fmla="*/ 5508420 w 5903857"/>
              <a:gd name="connsiteY513" fmla="*/ 5974203 h 6648395"/>
              <a:gd name="connsiteX514" fmla="*/ 5510117 w 5903857"/>
              <a:gd name="connsiteY514" fmla="*/ 6010802 h 6648395"/>
              <a:gd name="connsiteX515" fmla="*/ 5500528 w 5903857"/>
              <a:gd name="connsiteY515" fmla="*/ 6026438 h 6648395"/>
              <a:gd name="connsiteX516" fmla="*/ 5506349 w 5903857"/>
              <a:gd name="connsiteY516" fmla="*/ 6021806 h 6648395"/>
              <a:gd name="connsiteX517" fmla="*/ 5530991 w 5903857"/>
              <a:gd name="connsiteY517" fmla="*/ 6026030 h 6648395"/>
              <a:gd name="connsiteX518" fmla="*/ 5563245 w 5903857"/>
              <a:gd name="connsiteY518" fmla="*/ 5975206 h 6648395"/>
              <a:gd name="connsiteX519" fmla="*/ 5559595 w 5903857"/>
              <a:gd name="connsiteY519" fmla="*/ 5976390 h 6648395"/>
              <a:gd name="connsiteX520" fmla="*/ 5547423 w 5903857"/>
              <a:gd name="connsiteY520" fmla="*/ 5950483 h 6648395"/>
              <a:gd name="connsiteX521" fmla="*/ 5549248 w 5903857"/>
              <a:gd name="connsiteY521" fmla="*/ 5969300 h 6648395"/>
              <a:gd name="connsiteX522" fmla="*/ 5554750 w 5903857"/>
              <a:gd name="connsiteY522" fmla="*/ 5970174 h 6648395"/>
              <a:gd name="connsiteX523" fmla="*/ 5565980 w 5903857"/>
              <a:gd name="connsiteY523" fmla="*/ 5963835 h 6648395"/>
              <a:gd name="connsiteX524" fmla="*/ 5574533 w 5903857"/>
              <a:gd name="connsiteY524" fmla="*/ 5957674 h 6648395"/>
              <a:gd name="connsiteX525" fmla="*/ 5579025 w 5903857"/>
              <a:gd name="connsiteY525" fmla="*/ 5950706 h 6648395"/>
              <a:gd name="connsiteX526" fmla="*/ 5567522 w 5903857"/>
              <a:gd name="connsiteY526" fmla="*/ 5952308 h 6648395"/>
              <a:gd name="connsiteX527" fmla="*/ 440505 w 5903857"/>
              <a:gd name="connsiteY527" fmla="*/ 5882911 h 6648395"/>
              <a:gd name="connsiteX528" fmla="*/ 457645 w 5903857"/>
              <a:gd name="connsiteY528" fmla="*/ 5968612 h 6648395"/>
              <a:gd name="connsiteX529" fmla="*/ 529977 w 5903857"/>
              <a:gd name="connsiteY529" fmla="*/ 5969983 h 6648395"/>
              <a:gd name="connsiteX530" fmla="*/ 515215 w 5903857"/>
              <a:gd name="connsiteY530" fmla="*/ 5984262 h 6648395"/>
              <a:gd name="connsiteX531" fmla="*/ 528778 w 5903857"/>
              <a:gd name="connsiteY531" fmla="*/ 5981532 h 6648395"/>
              <a:gd name="connsiteX532" fmla="*/ 545793 w 5903857"/>
              <a:gd name="connsiteY532" fmla="*/ 5982884 h 6648395"/>
              <a:gd name="connsiteX533" fmla="*/ 544482 w 5903857"/>
              <a:gd name="connsiteY533" fmla="*/ 5967369 h 6648395"/>
              <a:gd name="connsiteX534" fmla="*/ 545015 w 5903857"/>
              <a:gd name="connsiteY534" fmla="*/ 5937031 h 6648395"/>
              <a:gd name="connsiteX535" fmla="*/ 545541 w 5903857"/>
              <a:gd name="connsiteY535" fmla="*/ 5935480 h 6648395"/>
              <a:gd name="connsiteX536" fmla="*/ 519563 w 5903857"/>
              <a:gd name="connsiteY536" fmla="*/ 5925463 h 6648395"/>
              <a:gd name="connsiteX537" fmla="*/ 497781 w 5903857"/>
              <a:gd name="connsiteY537" fmla="*/ 5926576 h 6648395"/>
              <a:gd name="connsiteX538" fmla="*/ 498782 w 5903857"/>
              <a:gd name="connsiteY538" fmla="*/ 5927990 h 6648395"/>
              <a:gd name="connsiteX539" fmla="*/ 482670 w 5903857"/>
              <a:gd name="connsiteY539" fmla="*/ 5910849 h 6648395"/>
              <a:gd name="connsiteX540" fmla="*/ 440505 w 5903857"/>
              <a:gd name="connsiteY540" fmla="*/ 5882911 h 6648395"/>
              <a:gd name="connsiteX541" fmla="*/ 472557 w 5903857"/>
              <a:gd name="connsiteY541" fmla="*/ 5840919 h 6648395"/>
              <a:gd name="connsiteX542" fmla="*/ 466696 w 5903857"/>
              <a:gd name="connsiteY542" fmla="*/ 5850441 h 6648395"/>
              <a:gd name="connsiteX543" fmla="*/ 481231 w 5903857"/>
              <a:gd name="connsiteY543" fmla="*/ 5848720 h 6648395"/>
              <a:gd name="connsiteX544" fmla="*/ 29310 w 5903857"/>
              <a:gd name="connsiteY544" fmla="*/ 5827376 h 6648395"/>
              <a:gd name="connsiteX545" fmla="*/ 37023 w 5903857"/>
              <a:gd name="connsiteY545" fmla="*/ 5915477 h 6648395"/>
              <a:gd name="connsiteX546" fmla="*/ 0 w 5903857"/>
              <a:gd name="connsiteY546" fmla="*/ 5845545 h 6648395"/>
              <a:gd name="connsiteX547" fmla="*/ 29310 w 5903857"/>
              <a:gd name="connsiteY547" fmla="*/ 5827376 h 6648395"/>
              <a:gd name="connsiteX548" fmla="*/ 5498597 w 5903857"/>
              <a:gd name="connsiteY548" fmla="*/ 5818293 h 6648395"/>
              <a:gd name="connsiteX549" fmla="*/ 5495061 w 5903857"/>
              <a:gd name="connsiteY549" fmla="*/ 5834719 h 6648395"/>
              <a:gd name="connsiteX550" fmla="*/ 5505333 w 5903857"/>
              <a:gd name="connsiteY550" fmla="*/ 5835566 h 6648395"/>
              <a:gd name="connsiteX551" fmla="*/ 5507510 w 5903857"/>
              <a:gd name="connsiteY551" fmla="*/ 5848973 h 6648395"/>
              <a:gd name="connsiteX552" fmla="*/ 5499969 w 5903857"/>
              <a:gd name="connsiteY552" fmla="*/ 5848973 h 6648395"/>
              <a:gd name="connsiteX553" fmla="*/ 5509725 w 5903857"/>
              <a:gd name="connsiteY553" fmla="*/ 5853933 h 6648395"/>
              <a:gd name="connsiteX554" fmla="*/ 5518470 w 5903857"/>
              <a:gd name="connsiteY554" fmla="*/ 5855714 h 6648395"/>
              <a:gd name="connsiteX555" fmla="*/ 5519188 w 5903857"/>
              <a:gd name="connsiteY555" fmla="*/ 5850966 h 6648395"/>
              <a:gd name="connsiteX556" fmla="*/ 5498941 w 5903857"/>
              <a:gd name="connsiteY556" fmla="*/ 5818293 h 6648395"/>
              <a:gd name="connsiteX557" fmla="*/ 5770271 w 5903857"/>
              <a:gd name="connsiteY557" fmla="*/ 5802181 h 6648395"/>
              <a:gd name="connsiteX558" fmla="*/ 5771299 w 5903857"/>
              <a:gd name="connsiteY558" fmla="*/ 5811093 h 6648395"/>
              <a:gd name="connsiteX559" fmla="*/ 5843631 w 5903857"/>
              <a:gd name="connsiteY559" fmla="*/ 5902794 h 6648395"/>
              <a:gd name="connsiteX560" fmla="*/ 5812093 w 5903857"/>
              <a:gd name="connsiteY560" fmla="*/ 5897309 h 6648395"/>
              <a:gd name="connsiteX561" fmla="*/ 5841403 w 5903857"/>
              <a:gd name="connsiteY561" fmla="*/ 6011977 h 6648395"/>
              <a:gd name="connsiteX562" fmla="*/ 5808493 w 5903857"/>
              <a:gd name="connsiteY562" fmla="*/ 5997408 h 6648395"/>
              <a:gd name="connsiteX563" fmla="*/ 5763072 w 5903857"/>
              <a:gd name="connsiteY563" fmla="*/ 5938960 h 6648395"/>
              <a:gd name="connsiteX564" fmla="*/ 5758958 w 5903857"/>
              <a:gd name="connsiteY564" fmla="*/ 5903137 h 6648395"/>
              <a:gd name="connsiteX565" fmla="*/ 5789296 w 5903857"/>
              <a:gd name="connsiteY565" fmla="*/ 5899880 h 6648395"/>
              <a:gd name="connsiteX566" fmla="*/ 5785183 w 5903857"/>
              <a:gd name="connsiteY566" fmla="*/ 5863885 h 6648395"/>
              <a:gd name="connsiteX567" fmla="*/ 5744046 w 5903857"/>
              <a:gd name="connsiteY567" fmla="*/ 5841260 h 6648395"/>
              <a:gd name="connsiteX568" fmla="*/ 5770271 w 5903857"/>
              <a:gd name="connsiteY568" fmla="*/ 5802695 h 6648395"/>
              <a:gd name="connsiteX569" fmla="*/ 279215 w 5903857"/>
              <a:gd name="connsiteY569" fmla="*/ 5782126 h 6648395"/>
              <a:gd name="connsiteX570" fmla="*/ 303897 w 5903857"/>
              <a:gd name="connsiteY570" fmla="*/ 5807151 h 6648395"/>
              <a:gd name="connsiteX571" fmla="*/ 266360 w 5903857"/>
              <a:gd name="connsiteY571" fmla="*/ 5817949 h 6648395"/>
              <a:gd name="connsiteX572" fmla="*/ 279215 w 5903857"/>
              <a:gd name="connsiteY572" fmla="*/ 5782126 h 6648395"/>
              <a:gd name="connsiteX573" fmla="*/ 634010 w 5903857"/>
              <a:gd name="connsiteY573" fmla="*/ 5780534 h 6648395"/>
              <a:gd name="connsiteX574" fmla="*/ 633332 w 5903857"/>
              <a:gd name="connsiteY574" fmla="*/ 5781437 h 6648395"/>
              <a:gd name="connsiteX575" fmla="*/ 632929 w 5903857"/>
              <a:gd name="connsiteY575" fmla="*/ 5780982 h 6648395"/>
              <a:gd name="connsiteX576" fmla="*/ 635636 w 5903857"/>
              <a:gd name="connsiteY576" fmla="*/ 5794989 h 6648395"/>
              <a:gd name="connsiteX577" fmla="*/ 637136 w 5903857"/>
              <a:gd name="connsiteY577" fmla="*/ 5807968 h 6648395"/>
              <a:gd name="connsiteX578" fmla="*/ 654480 w 5903857"/>
              <a:gd name="connsiteY578" fmla="*/ 5806966 h 6648395"/>
              <a:gd name="connsiteX579" fmla="*/ 658187 w 5903857"/>
              <a:gd name="connsiteY579" fmla="*/ 5798581 h 6648395"/>
              <a:gd name="connsiteX580" fmla="*/ 641218 w 5903857"/>
              <a:gd name="connsiteY580" fmla="*/ 5788982 h 6648395"/>
              <a:gd name="connsiteX581" fmla="*/ 652595 w 5903857"/>
              <a:gd name="connsiteY581" fmla="*/ 5788447 h 6648395"/>
              <a:gd name="connsiteX582" fmla="*/ 657396 w 5903857"/>
              <a:gd name="connsiteY582" fmla="*/ 5784886 h 6648395"/>
              <a:gd name="connsiteX583" fmla="*/ 657019 w 5903857"/>
              <a:gd name="connsiteY583" fmla="*/ 5782879 h 6648395"/>
              <a:gd name="connsiteX584" fmla="*/ 5617753 w 5903857"/>
              <a:gd name="connsiteY584" fmla="*/ 5777603 h 6648395"/>
              <a:gd name="connsiteX585" fmla="*/ 5611473 w 5903857"/>
              <a:gd name="connsiteY585" fmla="*/ 5787240 h 6648395"/>
              <a:gd name="connsiteX586" fmla="*/ 5600238 w 5903857"/>
              <a:gd name="connsiteY586" fmla="*/ 5792923 h 6648395"/>
              <a:gd name="connsiteX587" fmla="*/ 5611379 w 5903857"/>
              <a:gd name="connsiteY587" fmla="*/ 5828061 h 6648395"/>
              <a:gd name="connsiteX588" fmla="*/ 5623071 w 5903857"/>
              <a:gd name="connsiteY588" fmla="*/ 5824705 h 6648395"/>
              <a:gd name="connsiteX589" fmla="*/ 5618246 w 5903857"/>
              <a:gd name="connsiteY589" fmla="*/ 5790127 h 6648395"/>
              <a:gd name="connsiteX590" fmla="*/ 5591839 w 5903857"/>
              <a:gd name="connsiteY590" fmla="*/ 5767386 h 6648395"/>
              <a:gd name="connsiteX591" fmla="*/ 5587073 w 5903857"/>
              <a:gd name="connsiteY591" fmla="*/ 5773967 h 6648395"/>
              <a:gd name="connsiteX592" fmla="*/ 5585266 w 5903857"/>
              <a:gd name="connsiteY592" fmla="*/ 5786853 h 6648395"/>
              <a:gd name="connsiteX593" fmla="*/ 5595959 w 5903857"/>
              <a:gd name="connsiteY593" fmla="*/ 5777906 h 6648395"/>
              <a:gd name="connsiteX594" fmla="*/ 5591498 w 5903857"/>
              <a:gd name="connsiteY594" fmla="*/ 5768071 h 6648395"/>
              <a:gd name="connsiteX595" fmla="*/ 551771 w 5903857"/>
              <a:gd name="connsiteY595" fmla="*/ 5757018 h 6648395"/>
              <a:gd name="connsiteX596" fmla="*/ 545679 w 5903857"/>
              <a:gd name="connsiteY596" fmla="*/ 5761614 h 6648395"/>
              <a:gd name="connsiteX597" fmla="*/ 535747 w 5903857"/>
              <a:gd name="connsiteY597" fmla="*/ 5757891 h 6648395"/>
              <a:gd name="connsiteX598" fmla="*/ 531983 w 5903857"/>
              <a:gd name="connsiteY598" fmla="*/ 5759108 h 6648395"/>
              <a:gd name="connsiteX599" fmla="*/ 513351 w 5903857"/>
              <a:gd name="connsiteY599" fmla="*/ 5799095 h 6648395"/>
              <a:gd name="connsiteX600" fmla="*/ 479071 w 5903857"/>
              <a:gd name="connsiteY600" fmla="*/ 5780241 h 6648395"/>
              <a:gd name="connsiteX601" fmla="*/ 512494 w 5903857"/>
              <a:gd name="connsiteY601" fmla="*/ 5806638 h 6648395"/>
              <a:gd name="connsiteX602" fmla="*/ 494875 w 5903857"/>
              <a:gd name="connsiteY602" fmla="*/ 5839684 h 6648395"/>
              <a:gd name="connsiteX603" fmla="*/ 492264 w 5903857"/>
              <a:gd name="connsiteY603" fmla="*/ 5847413 h 6648395"/>
              <a:gd name="connsiteX604" fmla="*/ 495011 w 5903857"/>
              <a:gd name="connsiteY604" fmla="*/ 5847088 h 6648395"/>
              <a:gd name="connsiteX605" fmla="*/ 495011 w 5903857"/>
              <a:gd name="connsiteY605" fmla="*/ 5847602 h 6648395"/>
              <a:gd name="connsiteX606" fmla="*/ 491340 w 5903857"/>
              <a:gd name="connsiteY606" fmla="*/ 5850150 h 6648395"/>
              <a:gd name="connsiteX607" fmla="*/ 488669 w 5903857"/>
              <a:gd name="connsiteY607" fmla="*/ 5858059 h 6648395"/>
              <a:gd name="connsiteX608" fmla="*/ 485586 w 5903857"/>
              <a:gd name="connsiteY608" fmla="*/ 5854144 h 6648395"/>
              <a:gd name="connsiteX609" fmla="*/ 473479 w 5903857"/>
              <a:gd name="connsiteY609" fmla="*/ 5862547 h 6648395"/>
              <a:gd name="connsiteX610" fmla="*/ 464716 w 5903857"/>
              <a:gd name="connsiteY610" fmla="*/ 5865911 h 6648395"/>
              <a:gd name="connsiteX611" fmla="*/ 466558 w 5903857"/>
              <a:gd name="connsiteY611" fmla="*/ 5893709 h 6648395"/>
              <a:gd name="connsiteX612" fmla="*/ 482542 w 5903857"/>
              <a:gd name="connsiteY612" fmla="*/ 5905065 h 6648395"/>
              <a:gd name="connsiteX613" fmla="*/ 488313 w 5903857"/>
              <a:gd name="connsiteY613" fmla="*/ 5913211 h 6648395"/>
              <a:gd name="connsiteX614" fmla="*/ 497559 w 5903857"/>
              <a:gd name="connsiteY614" fmla="*/ 5911360 h 6648395"/>
              <a:gd name="connsiteX615" fmla="*/ 518409 w 5903857"/>
              <a:gd name="connsiteY615" fmla="*/ 5913583 h 6648395"/>
              <a:gd name="connsiteX616" fmla="*/ 531184 w 5903857"/>
              <a:gd name="connsiteY616" fmla="*/ 5914573 h 6648395"/>
              <a:gd name="connsiteX617" fmla="*/ 528855 w 5903857"/>
              <a:gd name="connsiteY617" fmla="*/ 5909256 h 6648395"/>
              <a:gd name="connsiteX618" fmla="*/ 529987 w 5903857"/>
              <a:gd name="connsiteY618" fmla="*/ 5903979 h 6648395"/>
              <a:gd name="connsiteX619" fmla="*/ 516264 w 5903857"/>
              <a:gd name="connsiteY619" fmla="*/ 5901269 h 6648395"/>
              <a:gd name="connsiteX620" fmla="*/ 498781 w 5903857"/>
              <a:gd name="connsiteY620" fmla="*/ 5880850 h 6648395"/>
              <a:gd name="connsiteX621" fmla="*/ 535876 w 5903857"/>
              <a:gd name="connsiteY621" fmla="*/ 5878625 h 6648395"/>
              <a:gd name="connsiteX622" fmla="*/ 533748 w 5903857"/>
              <a:gd name="connsiteY622" fmla="*/ 5862858 h 6648395"/>
              <a:gd name="connsiteX623" fmla="*/ 543977 w 5903857"/>
              <a:gd name="connsiteY623" fmla="*/ 5865122 h 6648395"/>
              <a:gd name="connsiteX624" fmla="*/ 533854 w 5903857"/>
              <a:gd name="connsiteY624" fmla="*/ 5860882 h 6648395"/>
              <a:gd name="connsiteX625" fmla="*/ 504266 w 5903857"/>
              <a:gd name="connsiteY625" fmla="*/ 5862510 h 6648395"/>
              <a:gd name="connsiteX626" fmla="*/ 510779 w 5903857"/>
              <a:gd name="connsiteY626" fmla="*/ 5843999 h 6648395"/>
              <a:gd name="connsiteX627" fmla="*/ 538190 w 5903857"/>
              <a:gd name="connsiteY627" fmla="*/ 5813913 h 6648395"/>
              <a:gd name="connsiteX628" fmla="*/ 542620 w 5903857"/>
              <a:gd name="connsiteY628" fmla="*/ 5813068 h 6648395"/>
              <a:gd name="connsiteX629" fmla="*/ 522436 w 5903857"/>
              <a:gd name="connsiteY629" fmla="*/ 5799952 h 6648395"/>
              <a:gd name="connsiteX630" fmla="*/ 541976 w 5903857"/>
              <a:gd name="connsiteY630" fmla="*/ 5786754 h 6648395"/>
              <a:gd name="connsiteX631" fmla="*/ 549346 w 5903857"/>
              <a:gd name="connsiteY631" fmla="*/ 5802867 h 6648395"/>
              <a:gd name="connsiteX632" fmla="*/ 553974 w 5903857"/>
              <a:gd name="connsiteY632" fmla="*/ 5757101 h 6648395"/>
              <a:gd name="connsiteX633" fmla="*/ 5703938 w 5903857"/>
              <a:gd name="connsiteY633" fmla="*/ 5755559 h 6648395"/>
              <a:gd name="connsiteX634" fmla="*/ 5715422 w 5903857"/>
              <a:gd name="connsiteY634" fmla="*/ 5789840 h 6648395"/>
              <a:gd name="connsiteX635" fmla="*/ 5698281 w 5903857"/>
              <a:gd name="connsiteY635" fmla="*/ 5773728 h 6648395"/>
              <a:gd name="connsiteX636" fmla="*/ 5703938 w 5903857"/>
              <a:gd name="connsiteY636" fmla="*/ 5755559 h 6648395"/>
              <a:gd name="connsiteX637" fmla="*/ 200884 w 5903857"/>
              <a:gd name="connsiteY637" fmla="*/ 5752816 h 6648395"/>
              <a:gd name="connsiteX638" fmla="*/ 229680 w 5903857"/>
              <a:gd name="connsiteY638" fmla="*/ 5821377 h 6648395"/>
              <a:gd name="connsiteX639" fmla="*/ 200884 w 5903857"/>
              <a:gd name="connsiteY639" fmla="*/ 5752816 h 6648395"/>
              <a:gd name="connsiteX640" fmla="*/ 5598105 w 5903857"/>
              <a:gd name="connsiteY640" fmla="*/ 5701147 h 6648395"/>
              <a:gd name="connsiteX641" fmla="*/ 5599446 w 5903857"/>
              <a:gd name="connsiteY641" fmla="*/ 5705103 h 6648395"/>
              <a:gd name="connsiteX642" fmla="*/ 5595587 w 5903857"/>
              <a:gd name="connsiteY642" fmla="*/ 5727581 h 6648395"/>
              <a:gd name="connsiteX643" fmla="*/ 5594034 w 5903857"/>
              <a:gd name="connsiteY643" fmla="*/ 5735134 h 6648395"/>
              <a:gd name="connsiteX644" fmla="*/ 5605125 w 5903857"/>
              <a:gd name="connsiteY644" fmla="*/ 5750638 h 6648395"/>
              <a:gd name="connsiteX645" fmla="*/ 5616829 w 5903857"/>
              <a:gd name="connsiteY645" fmla="*/ 5754085 h 6648395"/>
              <a:gd name="connsiteX646" fmla="*/ 5616588 w 5903857"/>
              <a:gd name="connsiteY646" fmla="*/ 5747953 h 6648395"/>
              <a:gd name="connsiteX647" fmla="*/ 5614694 w 5903857"/>
              <a:gd name="connsiteY647" fmla="*/ 5717337 h 6648395"/>
              <a:gd name="connsiteX648" fmla="*/ 5601780 w 5903857"/>
              <a:gd name="connsiteY648" fmla="*/ 5729504 h 6648395"/>
              <a:gd name="connsiteX649" fmla="*/ 5599938 w 5903857"/>
              <a:gd name="connsiteY649" fmla="*/ 5701887 h 6648395"/>
              <a:gd name="connsiteX650" fmla="*/ 5585564 w 5903857"/>
              <a:gd name="connsiteY650" fmla="*/ 5696085 h 6648395"/>
              <a:gd name="connsiteX651" fmla="*/ 5583270 w 5903857"/>
              <a:gd name="connsiteY651" fmla="*/ 5709624 h 6648395"/>
              <a:gd name="connsiteX652" fmla="*/ 5594078 w 5903857"/>
              <a:gd name="connsiteY652" fmla="*/ 5699522 h 6648395"/>
              <a:gd name="connsiteX653" fmla="*/ 5588634 w 5903857"/>
              <a:gd name="connsiteY653" fmla="*/ 5677969 h 6648395"/>
              <a:gd name="connsiteX654" fmla="*/ 5586634 w 5903857"/>
              <a:gd name="connsiteY654" fmla="*/ 5689772 h 6648395"/>
              <a:gd name="connsiteX655" fmla="*/ 5596017 w 5903857"/>
              <a:gd name="connsiteY655" fmla="*/ 5691432 h 6648395"/>
              <a:gd name="connsiteX656" fmla="*/ 5611786 w 5903857"/>
              <a:gd name="connsiteY656" fmla="*/ 5696245 h 6648395"/>
              <a:gd name="connsiteX657" fmla="*/ 5612498 w 5903857"/>
              <a:gd name="connsiteY657" fmla="*/ 5696847 h 6648395"/>
              <a:gd name="connsiteX658" fmla="*/ 5609253 w 5903857"/>
              <a:gd name="connsiteY658" fmla="*/ 5679901 h 6648395"/>
              <a:gd name="connsiteX659" fmla="*/ 5600848 w 5903857"/>
              <a:gd name="connsiteY659" fmla="*/ 5679281 h 6648395"/>
              <a:gd name="connsiteX660" fmla="*/ 5708842 w 5903857"/>
              <a:gd name="connsiteY660" fmla="*/ 5664778 h 6648395"/>
              <a:gd name="connsiteX661" fmla="*/ 5722522 w 5903857"/>
              <a:gd name="connsiteY661" fmla="*/ 5672847 h 6648395"/>
              <a:gd name="connsiteX662" fmla="*/ 5717821 w 5903857"/>
              <a:gd name="connsiteY662" fmla="*/ 5745446 h 6648395"/>
              <a:gd name="connsiteX663" fmla="*/ 5713242 w 5903857"/>
              <a:gd name="connsiteY663" fmla="*/ 5688924 h 6648395"/>
              <a:gd name="connsiteX664" fmla="*/ 5708737 w 5903857"/>
              <a:gd name="connsiteY664" fmla="*/ 5664201 h 6648395"/>
              <a:gd name="connsiteX665" fmla="*/ 5708842 w 5903857"/>
              <a:gd name="connsiteY665" fmla="*/ 5664778 h 6648395"/>
              <a:gd name="connsiteX666" fmla="*/ 5708737 w 5903857"/>
              <a:gd name="connsiteY666" fmla="*/ 5664716 h 6648395"/>
              <a:gd name="connsiteX667" fmla="*/ 5601504 w 5903857"/>
              <a:gd name="connsiteY667" fmla="*/ 5639162 h 6648395"/>
              <a:gd name="connsiteX668" fmla="*/ 5593083 w 5903857"/>
              <a:gd name="connsiteY668" fmla="*/ 5651710 h 6648395"/>
              <a:gd name="connsiteX669" fmla="*/ 5592163 w 5903857"/>
              <a:gd name="connsiteY669" fmla="*/ 5657140 h 6648395"/>
              <a:gd name="connsiteX670" fmla="*/ 5619093 w 5903857"/>
              <a:gd name="connsiteY670" fmla="*/ 5612952 h 6648395"/>
              <a:gd name="connsiteX671" fmla="*/ 5616064 w 5903857"/>
              <a:gd name="connsiteY671" fmla="*/ 5617467 h 6648395"/>
              <a:gd name="connsiteX672" fmla="*/ 5619035 w 5903857"/>
              <a:gd name="connsiteY672" fmla="*/ 5615528 h 6648395"/>
              <a:gd name="connsiteX673" fmla="*/ 5610929 w 5903857"/>
              <a:gd name="connsiteY673" fmla="*/ 5565643 h 6648395"/>
              <a:gd name="connsiteX674" fmla="*/ 5604349 w 5903857"/>
              <a:gd name="connsiteY674" fmla="*/ 5566284 h 6648395"/>
              <a:gd name="connsiteX675" fmla="*/ 5605124 w 5903857"/>
              <a:gd name="connsiteY675" fmla="*/ 5568323 h 6648395"/>
              <a:gd name="connsiteX676" fmla="*/ 5601782 w 5903857"/>
              <a:gd name="connsiteY676" fmla="*/ 5602497 h 6648395"/>
              <a:gd name="connsiteX677" fmla="*/ 5619008 w 5903857"/>
              <a:gd name="connsiteY677" fmla="*/ 5588356 h 6648395"/>
              <a:gd name="connsiteX678" fmla="*/ 5620763 w 5903857"/>
              <a:gd name="connsiteY678" fmla="*/ 5585607 h 6648395"/>
              <a:gd name="connsiteX679" fmla="*/ 5619965 w 5903857"/>
              <a:gd name="connsiteY679" fmla="*/ 5576268 h 6648395"/>
              <a:gd name="connsiteX680" fmla="*/ 5625877 w 5903857"/>
              <a:gd name="connsiteY680" fmla="*/ 5575642 h 6648395"/>
              <a:gd name="connsiteX681" fmla="*/ 5633769 w 5903857"/>
              <a:gd name="connsiteY681" fmla="*/ 5578396 h 6648395"/>
              <a:gd name="connsiteX682" fmla="*/ 5637119 w 5903857"/>
              <a:gd name="connsiteY682" fmla="*/ 5578359 h 6648395"/>
              <a:gd name="connsiteX683" fmla="*/ 5627611 w 5903857"/>
              <a:gd name="connsiteY683" fmla="*/ 5568863 h 6648395"/>
              <a:gd name="connsiteX684" fmla="*/ 5610929 w 5903857"/>
              <a:gd name="connsiteY684" fmla="*/ 5565643 h 6648395"/>
              <a:gd name="connsiteX685" fmla="*/ 338349 w 5903857"/>
              <a:gd name="connsiteY685" fmla="*/ 5519366 h 6648395"/>
              <a:gd name="connsiteX686" fmla="*/ 333378 w 5903857"/>
              <a:gd name="connsiteY686" fmla="*/ 5586042 h 6648395"/>
              <a:gd name="connsiteX687" fmla="*/ 338349 w 5903857"/>
              <a:gd name="connsiteY687" fmla="*/ 5519366 h 6648395"/>
              <a:gd name="connsiteX688" fmla="*/ 5570588 w 5903857"/>
              <a:gd name="connsiteY688" fmla="*/ 5385330 h 6648395"/>
              <a:gd name="connsiteX689" fmla="*/ 5566635 w 5903857"/>
              <a:gd name="connsiteY689" fmla="*/ 5389622 h 6648395"/>
              <a:gd name="connsiteX690" fmla="*/ 5583343 w 5903857"/>
              <a:gd name="connsiteY690" fmla="*/ 5400484 h 6648395"/>
              <a:gd name="connsiteX691" fmla="*/ 5586173 w 5903857"/>
              <a:gd name="connsiteY691" fmla="*/ 5400805 h 6648395"/>
              <a:gd name="connsiteX692" fmla="*/ 5586003 w 5903857"/>
              <a:gd name="connsiteY692" fmla="*/ 5396956 h 6648395"/>
              <a:gd name="connsiteX693" fmla="*/ 5570588 w 5903857"/>
              <a:gd name="connsiteY693" fmla="*/ 5385330 h 6648395"/>
              <a:gd name="connsiteX694" fmla="*/ 5568343 w 5903857"/>
              <a:gd name="connsiteY694" fmla="*/ 5367721 h 6648395"/>
              <a:gd name="connsiteX695" fmla="*/ 5560736 w 5903857"/>
              <a:gd name="connsiteY695" fmla="*/ 5370966 h 6648395"/>
              <a:gd name="connsiteX696" fmla="*/ 5530164 w 5903857"/>
              <a:gd name="connsiteY696" fmla="*/ 5374409 h 6648395"/>
              <a:gd name="connsiteX697" fmla="*/ 5506860 w 5903857"/>
              <a:gd name="connsiteY697" fmla="*/ 5370103 h 6648395"/>
              <a:gd name="connsiteX698" fmla="*/ 5502329 w 5903857"/>
              <a:gd name="connsiteY698" fmla="*/ 5377233 h 6648395"/>
              <a:gd name="connsiteX699" fmla="*/ 5505271 w 5903857"/>
              <a:gd name="connsiteY699" fmla="*/ 5385467 h 6648395"/>
              <a:gd name="connsiteX700" fmla="*/ 5533773 w 5903857"/>
              <a:gd name="connsiteY700" fmla="*/ 5394252 h 6648395"/>
              <a:gd name="connsiteX701" fmla="*/ 5536548 w 5903857"/>
              <a:gd name="connsiteY701" fmla="*/ 5395604 h 6648395"/>
              <a:gd name="connsiteX702" fmla="*/ 5535277 w 5903857"/>
              <a:gd name="connsiteY702" fmla="*/ 5392186 h 6648395"/>
              <a:gd name="connsiteX703" fmla="*/ 5548914 w 5903857"/>
              <a:gd name="connsiteY703" fmla="*/ 5390946 h 6648395"/>
              <a:gd name="connsiteX704" fmla="*/ 5549484 w 5903857"/>
              <a:gd name="connsiteY704" fmla="*/ 5388788 h 6648395"/>
              <a:gd name="connsiteX705" fmla="*/ 5553797 w 5903857"/>
              <a:gd name="connsiteY705" fmla="*/ 5384302 h 6648395"/>
              <a:gd name="connsiteX706" fmla="*/ 5555584 w 5903857"/>
              <a:gd name="connsiteY706" fmla="*/ 5385025 h 6648395"/>
              <a:gd name="connsiteX707" fmla="*/ 5562873 w 5903857"/>
              <a:gd name="connsiteY707" fmla="*/ 5376053 h 6648395"/>
              <a:gd name="connsiteX708" fmla="*/ 5613093 w 5903857"/>
              <a:gd name="connsiteY708" fmla="*/ 5338707 h 6648395"/>
              <a:gd name="connsiteX709" fmla="*/ 5613178 w 5903857"/>
              <a:gd name="connsiteY709" fmla="*/ 5338851 h 6648395"/>
              <a:gd name="connsiteX710" fmla="*/ 5612827 w 5903857"/>
              <a:gd name="connsiteY710" fmla="*/ 5338930 h 6648395"/>
              <a:gd name="connsiteX711" fmla="*/ 5656458 w 5903857"/>
              <a:gd name="connsiteY711" fmla="*/ 5333907 h 6648395"/>
              <a:gd name="connsiteX712" fmla="*/ 5622424 w 5903857"/>
              <a:gd name="connsiteY712" fmla="*/ 5354564 h 6648395"/>
              <a:gd name="connsiteX713" fmla="*/ 5613178 w 5903857"/>
              <a:gd name="connsiteY713" fmla="*/ 5338851 h 6648395"/>
              <a:gd name="connsiteX714" fmla="*/ 5625647 w 5903857"/>
              <a:gd name="connsiteY714" fmla="*/ 5336061 h 6648395"/>
              <a:gd name="connsiteX715" fmla="*/ 5656458 w 5903857"/>
              <a:gd name="connsiteY715" fmla="*/ 5333907 h 6648395"/>
              <a:gd name="connsiteX716" fmla="*/ 5737020 w 5903857"/>
              <a:gd name="connsiteY716" fmla="*/ 5323111 h 6648395"/>
              <a:gd name="connsiteX717" fmla="*/ 5764101 w 5903857"/>
              <a:gd name="connsiteY717" fmla="*/ 5324653 h 6648395"/>
              <a:gd name="connsiteX718" fmla="*/ 5772328 w 5903857"/>
              <a:gd name="connsiteY718" fmla="*/ 5486286 h 6648395"/>
              <a:gd name="connsiteX719" fmla="*/ 5762730 w 5903857"/>
              <a:gd name="connsiteY719" fmla="*/ 5494856 h 6648395"/>
              <a:gd name="connsiteX720" fmla="*/ 5759302 w 5903857"/>
              <a:gd name="connsiteY720" fmla="*/ 5404698 h 6648395"/>
              <a:gd name="connsiteX721" fmla="*/ 5752617 w 5903857"/>
              <a:gd name="connsiteY721" fmla="*/ 5369561 h 6648395"/>
              <a:gd name="connsiteX722" fmla="*/ 5752617 w 5903857"/>
              <a:gd name="connsiteY722" fmla="*/ 5368704 h 6648395"/>
              <a:gd name="connsiteX723" fmla="*/ 5742504 w 5903857"/>
              <a:gd name="connsiteY723" fmla="*/ 5385844 h 6648395"/>
              <a:gd name="connsiteX724" fmla="*/ 5737020 w 5903857"/>
              <a:gd name="connsiteY724" fmla="*/ 5323111 h 6648395"/>
              <a:gd name="connsiteX725" fmla="*/ 5583084 w 5903857"/>
              <a:gd name="connsiteY725" fmla="*/ 5244316 h 6648395"/>
              <a:gd name="connsiteX726" fmla="*/ 5607952 w 5903857"/>
              <a:gd name="connsiteY726" fmla="*/ 5285402 h 6648395"/>
              <a:gd name="connsiteX727" fmla="*/ 5607609 w 5903857"/>
              <a:gd name="connsiteY727" fmla="*/ 5285744 h 6648395"/>
              <a:gd name="connsiteX728" fmla="*/ 5540250 w 5903857"/>
              <a:gd name="connsiteY728" fmla="*/ 5266033 h 6648395"/>
              <a:gd name="connsiteX729" fmla="*/ 5583084 w 5903857"/>
              <a:gd name="connsiteY729" fmla="*/ 5244316 h 6648395"/>
              <a:gd name="connsiteX730" fmla="*/ 5521094 w 5903857"/>
              <a:gd name="connsiteY730" fmla="*/ 5203973 h 6648395"/>
              <a:gd name="connsiteX731" fmla="*/ 5521083 w 5903857"/>
              <a:gd name="connsiteY731" fmla="*/ 5204919 h 6648395"/>
              <a:gd name="connsiteX732" fmla="*/ 5535918 w 5903857"/>
              <a:gd name="connsiteY732" fmla="*/ 5214311 h 6648395"/>
              <a:gd name="connsiteX733" fmla="*/ 5543056 w 5903857"/>
              <a:gd name="connsiteY733" fmla="*/ 5215523 h 6648395"/>
              <a:gd name="connsiteX734" fmla="*/ 5542501 w 5903857"/>
              <a:gd name="connsiteY734" fmla="*/ 5204373 h 6648395"/>
              <a:gd name="connsiteX735" fmla="*/ 5539031 w 5903857"/>
              <a:gd name="connsiteY735" fmla="*/ 5205608 h 6648395"/>
              <a:gd name="connsiteX736" fmla="*/ 5580015 w 5903857"/>
              <a:gd name="connsiteY736" fmla="*/ 5201758 h 6648395"/>
              <a:gd name="connsiteX737" fmla="*/ 5598355 w 5903857"/>
              <a:gd name="connsiteY737" fmla="*/ 5211356 h 6648395"/>
              <a:gd name="connsiteX738" fmla="*/ 5605211 w 5903857"/>
              <a:gd name="connsiteY738" fmla="*/ 5255578 h 6648395"/>
              <a:gd name="connsiteX739" fmla="*/ 5597155 w 5903857"/>
              <a:gd name="connsiteY739" fmla="*/ 5237581 h 6648395"/>
              <a:gd name="connsiteX740" fmla="*/ 5580015 w 5903857"/>
              <a:gd name="connsiteY740" fmla="*/ 5201758 h 6648395"/>
              <a:gd name="connsiteX741" fmla="*/ 309554 w 5903857"/>
              <a:gd name="connsiteY741" fmla="*/ 5172790 h 6648395"/>
              <a:gd name="connsiteX742" fmla="*/ 332350 w 5903857"/>
              <a:gd name="connsiteY742" fmla="*/ 5302027 h 6648395"/>
              <a:gd name="connsiteX743" fmla="*/ 309554 w 5903857"/>
              <a:gd name="connsiteY743" fmla="*/ 5172790 h 6648395"/>
              <a:gd name="connsiteX744" fmla="*/ 5622007 w 5903857"/>
              <a:gd name="connsiteY744" fmla="*/ 5147765 h 6648395"/>
              <a:gd name="connsiteX745" fmla="*/ 5644288 w 5903857"/>
              <a:gd name="connsiteY745" fmla="*/ 5154450 h 6648395"/>
              <a:gd name="connsiteX746" fmla="*/ 5640176 w 5903857"/>
              <a:gd name="connsiteY746" fmla="*/ 5182046 h 6648395"/>
              <a:gd name="connsiteX747" fmla="*/ 5669657 w 5903857"/>
              <a:gd name="connsiteY747" fmla="*/ 5187874 h 6648395"/>
              <a:gd name="connsiteX748" fmla="*/ 5675656 w 5903857"/>
              <a:gd name="connsiteY748" fmla="*/ 5178104 h 6648395"/>
              <a:gd name="connsiteX749" fmla="*/ 5641033 w 5903857"/>
              <a:gd name="connsiteY749" fmla="*/ 5190959 h 6648395"/>
              <a:gd name="connsiteX750" fmla="*/ 5632806 w 5903857"/>
              <a:gd name="connsiteY750" fmla="*/ 5246322 h 6648395"/>
              <a:gd name="connsiteX751" fmla="*/ 5622007 w 5903857"/>
              <a:gd name="connsiteY751" fmla="*/ 5147765 h 6648395"/>
              <a:gd name="connsiteX752" fmla="*/ 5539220 w 5903857"/>
              <a:gd name="connsiteY752" fmla="*/ 5138510 h 6648395"/>
              <a:gd name="connsiteX753" fmla="*/ 5534279 w 5903857"/>
              <a:gd name="connsiteY753" fmla="*/ 5146889 h 6648395"/>
              <a:gd name="connsiteX754" fmla="*/ 5536904 w 5903857"/>
              <a:gd name="connsiteY754" fmla="*/ 5146500 h 6648395"/>
              <a:gd name="connsiteX755" fmla="*/ 5539405 w 5903857"/>
              <a:gd name="connsiteY755" fmla="*/ 5142234 h 6648395"/>
              <a:gd name="connsiteX756" fmla="*/ 5761142 w 5903857"/>
              <a:gd name="connsiteY756" fmla="*/ 5064405 h 6648395"/>
              <a:gd name="connsiteX757" fmla="*/ 5745076 w 5903857"/>
              <a:gd name="connsiteY757" fmla="*/ 5155650 h 6648395"/>
              <a:gd name="connsiteX758" fmla="*/ 5745076 w 5903857"/>
              <a:gd name="connsiteY758" fmla="*/ 5154793 h 6648395"/>
              <a:gd name="connsiteX759" fmla="*/ 5757588 w 5903857"/>
              <a:gd name="connsiteY759" fmla="*/ 5066692 h 6648395"/>
              <a:gd name="connsiteX760" fmla="*/ 5761142 w 5903857"/>
              <a:gd name="connsiteY760" fmla="*/ 5064405 h 6648395"/>
              <a:gd name="connsiteX761" fmla="*/ 249905 w 5903857"/>
              <a:gd name="connsiteY761" fmla="*/ 4997102 h 6648395"/>
              <a:gd name="connsiteX762" fmla="*/ 240135 w 5903857"/>
              <a:gd name="connsiteY762" fmla="*/ 5057779 h 6648395"/>
              <a:gd name="connsiteX763" fmla="*/ 249905 w 5903857"/>
              <a:gd name="connsiteY763" fmla="*/ 4997102 h 6648395"/>
              <a:gd name="connsiteX764" fmla="*/ 5631025 w 5903857"/>
              <a:gd name="connsiteY764" fmla="*/ 4986944 h 6648395"/>
              <a:gd name="connsiteX765" fmla="*/ 5699310 w 5903857"/>
              <a:gd name="connsiteY765" fmla="*/ 5011843 h 6648395"/>
              <a:gd name="connsiteX766" fmla="*/ 5612237 w 5903857"/>
              <a:gd name="connsiteY766" fmla="*/ 4994703 h 6648395"/>
              <a:gd name="connsiteX767" fmla="*/ 5631025 w 5903857"/>
              <a:gd name="connsiteY767" fmla="*/ 4986944 h 6648395"/>
              <a:gd name="connsiteX768" fmla="*/ 304240 w 5903857"/>
              <a:gd name="connsiteY768" fmla="*/ 4966764 h 6648395"/>
              <a:gd name="connsiteX769" fmla="*/ 329950 w 5903857"/>
              <a:gd name="connsiteY769" fmla="*/ 5074233 h 6648395"/>
              <a:gd name="connsiteX770" fmla="*/ 294642 w 5903857"/>
              <a:gd name="connsiteY770" fmla="*/ 5020241 h 6648395"/>
              <a:gd name="connsiteX771" fmla="*/ 304240 w 5903857"/>
              <a:gd name="connsiteY771" fmla="*/ 4966764 h 6648395"/>
              <a:gd name="connsiteX772" fmla="*/ 5554438 w 5903857"/>
              <a:gd name="connsiteY772" fmla="*/ 4869886 h 6648395"/>
              <a:gd name="connsiteX773" fmla="*/ 5556874 w 5903857"/>
              <a:gd name="connsiteY773" fmla="*/ 4878492 h 6648395"/>
              <a:gd name="connsiteX774" fmla="*/ 5563382 w 5903857"/>
              <a:gd name="connsiteY774" fmla="*/ 4891431 h 6648395"/>
              <a:gd name="connsiteX775" fmla="*/ 5564540 w 5903857"/>
              <a:gd name="connsiteY775" fmla="*/ 4891566 h 6648395"/>
              <a:gd name="connsiteX776" fmla="*/ 5565277 w 5903857"/>
              <a:gd name="connsiteY776" fmla="*/ 4889931 h 6648395"/>
              <a:gd name="connsiteX777" fmla="*/ 5569385 w 5903857"/>
              <a:gd name="connsiteY777" fmla="*/ 4872491 h 6648395"/>
              <a:gd name="connsiteX778" fmla="*/ 5592123 w 5903857"/>
              <a:gd name="connsiteY778" fmla="*/ 4633558 h 6648395"/>
              <a:gd name="connsiteX779" fmla="*/ 5586014 w 5903857"/>
              <a:gd name="connsiteY779" fmla="*/ 4713946 h 6648395"/>
              <a:gd name="connsiteX780" fmla="*/ 5586014 w 5903857"/>
              <a:gd name="connsiteY780" fmla="*/ 4635272 h 6648395"/>
              <a:gd name="connsiteX781" fmla="*/ 5586014 w 5903857"/>
              <a:gd name="connsiteY781" fmla="*/ 4635958 h 6648395"/>
              <a:gd name="connsiteX782" fmla="*/ 5592123 w 5903857"/>
              <a:gd name="connsiteY782" fmla="*/ 4633558 h 6648395"/>
              <a:gd name="connsiteX783" fmla="*/ 5640348 w 5903857"/>
              <a:gd name="connsiteY783" fmla="*/ 4548885 h 6648395"/>
              <a:gd name="connsiteX784" fmla="*/ 5641205 w 5903857"/>
              <a:gd name="connsiteY784" fmla="*/ 4548885 h 6648395"/>
              <a:gd name="connsiteX785" fmla="*/ 5632121 w 5903857"/>
              <a:gd name="connsiteY785" fmla="*/ 4600306 h 6648395"/>
              <a:gd name="connsiteX786" fmla="*/ 5623208 w 5903857"/>
              <a:gd name="connsiteY786" fmla="*/ 4556770 h 6648395"/>
              <a:gd name="connsiteX787" fmla="*/ 5640348 w 5903857"/>
              <a:gd name="connsiteY787" fmla="*/ 4548885 h 6648395"/>
              <a:gd name="connsiteX788" fmla="*/ 5639149 w 5903857"/>
              <a:gd name="connsiteY788" fmla="*/ 4298294 h 6648395"/>
              <a:gd name="connsiteX789" fmla="*/ 5622008 w 5903857"/>
              <a:gd name="connsiteY789" fmla="*/ 4427703 h 6648395"/>
              <a:gd name="connsiteX790" fmla="*/ 5639149 w 5903857"/>
              <a:gd name="connsiteY790" fmla="*/ 4298294 h 6648395"/>
              <a:gd name="connsiteX791" fmla="*/ 5628693 w 5903857"/>
              <a:gd name="connsiteY791" fmla="*/ 4229733 h 6648395"/>
              <a:gd name="connsiteX792" fmla="*/ 5629207 w 5903857"/>
              <a:gd name="connsiteY792" fmla="*/ 4229733 h 6648395"/>
              <a:gd name="connsiteX793" fmla="*/ 5612067 w 5903857"/>
              <a:gd name="connsiteY793" fmla="*/ 4324519 h 6648395"/>
              <a:gd name="connsiteX794" fmla="*/ 5628693 w 5903857"/>
              <a:gd name="connsiteY794" fmla="*/ 4229733 h 6648395"/>
              <a:gd name="connsiteX795" fmla="*/ 225052 w 5903857"/>
              <a:gd name="connsiteY795" fmla="*/ 4134090 h 6648395"/>
              <a:gd name="connsiteX796" fmla="*/ 239107 w 5903857"/>
              <a:gd name="connsiteY796" fmla="*/ 4278411 h 6648395"/>
              <a:gd name="connsiteX797" fmla="*/ 225052 w 5903857"/>
              <a:gd name="connsiteY797" fmla="*/ 4134090 h 6648395"/>
              <a:gd name="connsiteX798" fmla="*/ 5571959 w 5903857"/>
              <a:gd name="connsiteY798" fmla="*/ 4118836 h 6648395"/>
              <a:gd name="connsiteX799" fmla="*/ 5591842 w 5903857"/>
              <a:gd name="connsiteY799" fmla="*/ 4187397 h 6648395"/>
              <a:gd name="connsiteX800" fmla="*/ 5591499 w 5903857"/>
              <a:gd name="connsiteY800" fmla="*/ 4187397 h 6648395"/>
              <a:gd name="connsiteX801" fmla="*/ 5571959 w 5903857"/>
              <a:gd name="connsiteY801" fmla="*/ 4118836 h 6648395"/>
              <a:gd name="connsiteX802" fmla="*/ 5487629 w 5903857"/>
              <a:gd name="connsiteY802" fmla="*/ 3985142 h 6648395"/>
              <a:gd name="connsiteX803" fmla="*/ 5488829 w 5903857"/>
              <a:gd name="connsiteY803" fmla="*/ 4027650 h 6648395"/>
              <a:gd name="connsiteX804" fmla="*/ 5488657 w 5903857"/>
              <a:gd name="connsiteY804" fmla="*/ 4027650 h 6648395"/>
              <a:gd name="connsiteX805" fmla="*/ 5506997 w 5903857"/>
              <a:gd name="connsiteY805" fmla="*/ 4035534 h 6648395"/>
              <a:gd name="connsiteX806" fmla="*/ 5487629 w 5903857"/>
              <a:gd name="connsiteY806" fmla="*/ 3985142 h 6648395"/>
              <a:gd name="connsiteX807" fmla="*/ 5677200 w 5903857"/>
              <a:gd name="connsiteY807" fmla="*/ 3953946 h 6648395"/>
              <a:gd name="connsiteX808" fmla="*/ 5690569 w 5903857"/>
              <a:gd name="connsiteY808" fmla="*/ 4125349 h 6648395"/>
              <a:gd name="connsiteX809" fmla="*/ 5677200 w 5903857"/>
              <a:gd name="connsiteY809" fmla="*/ 3953946 h 6648395"/>
              <a:gd name="connsiteX810" fmla="*/ 176544 w 5903857"/>
              <a:gd name="connsiteY810" fmla="*/ 3912638 h 6648395"/>
              <a:gd name="connsiteX811" fmla="*/ 183571 w 5903857"/>
              <a:gd name="connsiteY811" fmla="*/ 3948633 h 6648395"/>
              <a:gd name="connsiteX812" fmla="*/ 189570 w 5903857"/>
              <a:gd name="connsiteY812" fmla="*/ 3996111 h 6648395"/>
              <a:gd name="connsiteX813" fmla="*/ 219052 w 5903857"/>
              <a:gd name="connsiteY813" fmla="*/ 4104781 h 6648395"/>
              <a:gd name="connsiteX814" fmla="*/ 179629 w 5903857"/>
              <a:gd name="connsiteY814" fmla="*/ 4038276 h 6648395"/>
              <a:gd name="connsiteX815" fmla="*/ 152547 w 5903857"/>
              <a:gd name="connsiteY815" fmla="*/ 3957717 h 6648395"/>
              <a:gd name="connsiteX816" fmla="*/ 176544 w 5903857"/>
              <a:gd name="connsiteY816" fmla="*/ 3912638 h 6648395"/>
              <a:gd name="connsiteX817" fmla="*/ 5459428 w 5903857"/>
              <a:gd name="connsiteY817" fmla="*/ 3800188 h 6648395"/>
              <a:gd name="connsiteX818" fmla="*/ 5458319 w 5903857"/>
              <a:gd name="connsiteY818" fmla="*/ 3909039 h 6648395"/>
              <a:gd name="connsiteX819" fmla="*/ 5462261 w 5903857"/>
              <a:gd name="connsiteY819" fmla="*/ 4044790 h 6648395"/>
              <a:gd name="connsiteX820" fmla="*/ 5436208 w 5903857"/>
              <a:gd name="connsiteY820" fmla="*/ 4087812 h 6648395"/>
              <a:gd name="connsiteX821" fmla="*/ 5483002 w 5903857"/>
              <a:gd name="connsiteY821" fmla="*/ 4163400 h 6648395"/>
              <a:gd name="connsiteX822" fmla="*/ 5492942 w 5903857"/>
              <a:gd name="connsiteY822" fmla="*/ 4222877 h 6648395"/>
              <a:gd name="connsiteX823" fmla="*/ 5485743 w 5903857"/>
              <a:gd name="connsiteY823" fmla="*/ 4334118 h 6648395"/>
              <a:gd name="connsiteX824" fmla="*/ 5458490 w 5903857"/>
              <a:gd name="connsiteY824" fmla="*/ 4325890 h 6648395"/>
              <a:gd name="connsiteX825" fmla="*/ 5450092 w 5903857"/>
              <a:gd name="connsiteY825" fmla="*/ 4377311 h 6648395"/>
              <a:gd name="connsiteX826" fmla="*/ 5459690 w 5903857"/>
              <a:gd name="connsiteY826" fmla="*/ 4488380 h 6648395"/>
              <a:gd name="connsiteX827" fmla="*/ 5486943 w 5903857"/>
              <a:gd name="connsiteY827" fmla="*/ 4496950 h 6648395"/>
              <a:gd name="connsiteX828" fmla="*/ 5460033 w 5903857"/>
              <a:gd name="connsiteY828" fmla="*/ 4514433 h 6648395"/>
              <a:gd name="connsiteX829" fmla="*/ 5459861 w 5903857"/>
              <a:gd name="connsiteY829" fmla="*/ 4514433 h 6648395"/>
              <a:gd name="connsiteX830" fmla="*/ 5486600 w 5903857"/>
              <a:gd name="connsiteY830" fmla="*/ 4651555 h 6648395"/>
              <a:gd name="connsiteX831" fmla="*/ 5477345 w 5903857"/>
              <a:gd name="connsiteY831" fmla="*/ 4402679 h 6648395"/>
              <a:gd name="connsiteX832" fmla="*/ 5499455 w 5903857"/>
              <a:gd name="connsiteY832" fmla="*/ 4095011 h 6648395"/>
              <a:gd name="connsiteX833" fmla="*/ 5462604 w 5903857"/>
              <a:gd name="connsiteY833" fmla="*/ 4061930 h 6648395"/>
              <a:gd name="connsiteX834" fmla="*/ 5469460 w 5903857"/>
              <a:gd name="connsiteY834" fmla="*/ 3976229 h 6648395"/>
              <a:gd name="connsiteX835" fmla="*/ 5483858 w 5903857"/>
              <a:gd name="connsiteY835" fmla="*/ 3865503 h 6648395"/>
              <a:gd name="connsiteX836" fmla="*/ 5465689 w 5903857"/>
              <a:gd name="connsiteY836" fmla="*/ 3857618 h 6648395"/>
              <a:gd name="connsiteX837" fmla="*/ 5464661 w 5903857"/>
              <a:gd name="connsiteY837" fmla="*/ 3823338 h 6648395"/>
              <a:gd name="connsiteX838" fmla="*/ 5459428 w 5903857"/>
              <a:gd name="connsiteY838" fmla="*/ 3800188 h 6648395"/>
              <a:gd name="connsiteX839" fmla="*/ 5525336 w 5903857"/>
              <a:gd name="connsiteY839" fmla="*/ 3763347 h 6648395"/>
              <a:gd name="connsiteX840" fmla="*/ 5546590 w 5903857"/>
              <a:gd name="connsiteY840" fmla="*/ 3855904 h 6648395"/>
              <a:gd name="connsiteX841" fmla="*/ 5525680 w 5903857"/>
              <a:gd name="connsiteY841" fmla="*/ 3763347 h 6648395"/>
              <a:gd name="connsiteX842" fmla="*/ 537862 w 5903857"/>
              <a:gd name="connsiteY842" fmla="*/ 3421569 h 6648395"/>
              <a:gd name="connsiteX843" fmla="*/ 561687 w 5903857"/>
              <a:gd name="connsiteY843" fmla="*/ 3544465 h 6648395"/>
              <a:gd name="connsiteX844" fmla="*/ 561687 w 5903857"/>
              <a:gd name="connsiteY844" fmla="*/ 3544808 h 6648395"/>
              <a:gd name="connsiteX845" fmla="*/ 578827 w 5903857"/>
              <a:gd name="connsiteY845" fmla="*/ 3535723 h 6648395"/>
              <a:gd name="connsiteX846" fmla="*/ 537862 w 5903857"/>
              <a:gd name="connsiteY846" fmla="*/ 3421569 h 6648395"/>
              <a:gd name="connsiteX847" fmla="*/ 450220 w 5903857"/>
              <a:gd name="connsiteY847" fmla="*/ 3363426 h 6648395"/>
              <a:gd name="connsiteX848" fmla="*/ 439814 w 5903857"/>
              <a:gd name="connsiteY848" fmla="*/ 3375309 h 6648395"/>
              <a:gd name="connsiteX849" fmla="*/ 448706 w 5903857"/>
              <a:gd name="connsiteY849" fmla="*/ 3434533 h 6648395"/>
              <a:gd name="connsiteX850" fmla="*/ 457534 w 5903857"/>
              <a:gd name="connsiteY850" fmla="*/ 3440950 h 6648395"/>
              <a:gd name="connsiteX851" fmla="*/ 456102 w 5903857"/>
              <a:gd name="connsiteY851" fmla="*/ 3435796 h 6648395"/>
              <a:gd name="connsiteX852" fmla="*/ 456444 w 5903857"/>
              <a:gd name="connsiteY852" fmla="*/ 3435111 h 6648395"/>
              <a:gd name="connsiteX853" fmla="*/ 459077 w 5903857"/>
              <a:gd name="connsiteY853" fmla="*/ 3437185 h 6648395"/>
              <a:gd name="connsiteX854" fmla="*/ 461891 w 5903857"/>
              <a:gd name="connsiteY854" fmla="*/ 3426605 h 6648395"/>
              <a:gd name="connsiteX855" fmla="*/ 451215 w 5903857"/>
              <a:gd name="connsiteY855" fmla="*/ 3385385 h 6648395"/>
              <a:gd name="connsiteX856" fmla="*/ 453785 w 5903857"/>
              <a:gd name="connsiteY856" fmla="*/ 3363611 h 6648395"/>
              <a:gd name="connsiteX857" fmla="*/ 451474 w 5903857"/>
              <a:gd name="connsiteY857" fmla="*/ 3364150 h 6648395"/>
              <a:gd name="connsiteX858" fmla="*/ 5516424 w 5903857"/>
              <a:gd name="connsiteY858" fmla="*/ 3346153 h 6648395"/>
              <a:gd name="connsiteX859" fmla="*/ 5530994 w 5903857"/>
              <a:gd name="connsiteY859" fmla="*/ 3469905 h 6648395"/>
              <a:gd name="connsiteX860" fmla="*/ 5528594 w 5903857"/>
              <a:gd name="connsiteY860" fmla="*/ 3611313 h 6648395"/>
              <a:gd name="connsiteX861" fmla="*/ 5527051 w 5903857"/>
              <a:gd name="connsiteY861" fmla="*/ 3577032 h 6648395"/>
              <a:gd name="connsiteX862" fmla="*/ 5546420 w 5903857"/>
              <a:gd name="connsiteY862" fmla="*/ 3609941 h 6648395"/>
              <a:gd name="connsiteX863" fmla="*/ 5553276 w 5903857"/>
              <a:gd name="connsiteY863" fmla="*/ 3558521 h 6648395"/>
              <a:gd name="connsiteX864" fmla="*/ 5517281 w 5903857"/>
              <a:gd name="connsiteY864" fmla="*/ 3552864 h 6648395"/>
              <a:gd name="connsiteX865" fmla="*/ 5516939 w 5903857"/>
              <a:gd name="connsiteY865" fmla="*/ 3552864 h 6648395"/>
              <a:gd name="connsiteX866" fmla="*/ 5525166 w 5903857"/>
              <a:gd name="connsiteY866" fmla="*/ 3535724 h 6648395"/>
              <a:gd name="connsiteX867" fmla="*/ 5534936 w 5903857"/>
              <a:gd name="connsiteY867" fmla="*/ 3551836 h 6648395"/>
              <a:gd name="connsiteX868" fmla="*/ 5516424 w 5903857"/>
              <a:gd name="connsiteY868" fmla="*/ 3346153 h 6648395"/>
              <a:gd name="connsiteX869" fmla="*/ 576085 w 5903857"/>
              <a:gd name="connsiteY869" fmla="*/ 3245712 h 6648395"/>
              <a:gd name="connsiteX870" fmla="*/ 576085 w 5903857"/>
              <a:gd name="connsiteY870" fmla="*/ 3246053 h 6648395"/>
              <a:gd name="connsiteX871" fmla="*/ 598196 w 5903857"/>
              <a:gd name="connsiteY871" fmla="*/ 3344438 h 6648395"/>
              <a:gd name="connsiteX872" fmla="*/ 576085 w 5903857"/>
              <a:gd name="connsiteY872" fmla="*/ 3245712 h 6648395"/>
              <a:gd name="connsiteX873" fmla="*/ 5557561 w 5903857"/>
              <a:gd name="connsiteY873" fmla="*/ 3244856 h 6648395"/>
              <a:gd name="connsiteX874" fmla="*/ 5604868 w 5903857"/>
              <a:gd name="connsiteY874" fmla="*/ 3292504 h 6648395"/>
              <a:gd name="connsiteX875" fmla="*/ 5587728 w 5903857"/>
              <a:gd name="connsiteY875" fmla="*/ 3326784 h 6648395"/>
              <a:gd name="connsiteX876" fmla="*/ 5559961 w 5903857"/>
              <a:gd name="connsiteY876" fmla="*/ 3311530 h 6648395"/>
              <a:gd name="connsiteX877" fmla="*/ 5569559 w 5903857"/>
              <a:gd name="connsiteY877" fmla="*/ 3318900 h 6648395"/>
              <a:gd name="connsiteX878" fmla="*/ 5570073 w 5903857"/>
              <a:gd name="connsiteY878" fmla="*/ 3318900 h 6648395"/>
              <a:gd name="connsiteX879" fmla="*/ 5557561 w 5903857"/>
              <a:gd name="connsiteY879" fmla="*/ 3244856 h 6648395"/>
              <a:gd name="connsiteX880" fmla="*/ 530492 w 5903857"/>
              <a:gd name="connsiteY880" fmla="*/ 3230627 h 6648395"/>
              <a:gd name="connsiteX881" fmla="*/ 507181 w 5903857"/>
              <a:gd name="connsiteY881" fmla="*/ 3323185 h 6648395"/>
              <a:gd name="connsiteX882" fmla="*/ 507352 w 5903857"/>
              <a:gd name="connsiteY882" fmla="*/ 3322670 h 6648395"/>
              <a:gd name="connsiteX883" fmla="*/ 530492 w 5903857"/>
              <a:gd name="connsiteY883" fmla="*/ 3230627 h 6648395"/>
              <a:gd name="connsiteX884" fmla="*/ 498953 w 5903857"/>
              <a:gd name="connsiteY884" fmla="*/ 3124359 h 6648395"/>
              <a:gd name="connsiteX885" fmla="*/ 464673 w 5903857"/>
              <a:gd name="connsiteY885" fmla="*/ 3175781 h 6648395"/>
              <a:gd name="connsiteX886" fmla="*/ 520893 w 5903857"/>
              <a:gd name="connsiteY886" fmla="*/ 3223088 h 6648395"/>
              <a:gd name="connsiteX887" fmla="*/ 526892 w 5903857"/>
              <a:gd name="connsiteY887" fmla="*/ 3148185 h 6648395"/>
              <a:gd name="connsiteX888" fmla="*/ 500839 w 5903857"/>
              <a:gd name="connsiteY888" fmla="*/ 3174239 h 6648395"/>
              <a:gd name="connsiteX889" fmla="*/ 498782 w 5903857"/>
              <a:gd name="connsiteY889" fmla="*/ 3124875 h 6648395"/>
              <a:gd name="connsiteX890" fmla="*/ 434849 w 5903857"/>
              <a:gd name="connsiteY890" fmla="*/ 3102592 h 6648395"/>
              <a:gd name="connsiteX891" fmla="*/ 428507 w 5903857"/>
              <a:gd name="connsiteY891" fmla="*/ 3169096 h 6648395"/>
              <a:gd name="connsiteX892" fmla="*/ 434849 w 5903857"/>
              <a:gd name="connsiteY892" fmla="*/ 3102592 h 6648395"/>
              <a:gd name="connsiteX893" fmla="*/ 569057 w 5903857"/>
              <a:gd name="connsiteY893" fmla="*/ 3080479 h 6648395"/>
              <a:gd name="connsiteX894" fmla="*/ 562201 w 5903857"/>
              <a:gd name="connsiteY894" fmla="*/ 3130359 h 6648395"/>
              <a:gd name="connsiteX895" fmla="*/ 551746 w 5903857"/>
              <a:gd name="connsiteY895" fmla="*/ 3097793 h 6648395"/>
              <a:gd name="connsiteX896" fmla="*/ 566315 w 5903857"/>
              <a:gd name="connsiteY896" fmla="*/ 3229600 h 6648395"/>
              <a:gd name="connsiteX897" fmla="*/ 555345 w 5903857"/>
              <a:gd name="connsiteY897" fmla="*/ 3180409 h 6648395"/>
              <a:gd name="connsiteX898" fmla="*/ 591511 w 5903857"/>
              <a:gd name="connsiteY898" fmla="*/ 3187092 h 6648395"/>
              <a:gd name="connsiteX899" fmla="*/ 569057 w 5903857"/>
              <a:gd name="connsiteY899" fmla="*/ 3080479 h 6648395"/>
              <a:gd name="connsiteX900" fmla="*/ 5566645 w 5903857"/>
              <a:gd name="connsiteY900" fmla="*/ 3045688 h 6648395"/>
              <a:gd name="connsiteX901" fmla="*/ 5587728 w 5903857"/>
              <a:gd name="connsiteY901" fmla="*/ 3110991 h 6648395"/>
              <a:gd name="connsiteX902" fmla="*/ 5566645 w 5903857"/>
              <a:gd name="connsiteY902" fmla="*/ 3045688 h 6648395"/>
              <a:gd name="connsiteX903" fmla="*/ 367488 w 5903857"/>
              <a:gd name="connsiteY903" fmla="*/ 3006091 h 6648395"/>
              <a:gd name="connsiteX904" fmla="*/ 367668 w 5903857"/>
              <a:gd name="connsiteY904" fmla="*/ 3006193 h 6648395"/>
              <a:gd name="connsiteX905" fmla="*/ 369218 w 5903857"/>
              <a:gd name="connsiteY905" fmla="*/ 3023873 h 6648395"/>
              <a:gd name="connsiteX906" fmla="*/ 379486 w 5903857"/>
              <a:gd name="connsiteY906" fmla="*/ 3071909 h 6648395"/>
              <a:gd name="connsiteX907" fmla="*/ 383101 w 5903857"/>
              <a:gd name="connsiteY907" fmla="*/ 3014905 h 6648395"/>
              <a:gd name="connsiteX908" fmla="*/ 367668 w 5903857"/>
              <a:gd name="connsiteY908" fmla="*/ 3006193 h 6648395"/>
              <a:gd name="connsiteX909" fmla="*/ 367659 w 5903857"/>
              <a:gd name="connsiteY909" fmla="*/ 3006091 h 6648395"/>
              <a:gd name="connsiteX910" fmla="*/ 491311 w 5903857"/>
              <a:gd name="connsiteY910" fmla="*/ 2996992 h 6648395"/>
              <a:gd name="connsiteX911" fmla="*/ 489632 w 5903857"/>
              <a:gd name="connsiteY911" fmla="*/ 3004654 h 6648395"/>
              <a:gd name="connsiteX912" fmla="*/ 483513 w 5903857"/>
              <a:gd name="connsiteY912" fmla="*/ 3020064 h 6648395"/>
              <a:gd name="connsiteX913" fmla="*/ 485584 w 5903857"/>
              <a:gd name="connsiteY913" fmla="*/ 3026317 h 6648395"/>
              <a:gd name="connsiteX914" fmla="*/ 491741 w 5903857"/>
              <a:gd name="connsiteY914" fmla="*/ 2999742 h 6648395"/>
              <a:gd name="connsiteX915" fmla="*/ 5527051 w 5903857"/>
              <a:gd name="connsiteY915" fmla="*/ 2989980 h 6648395"/>
              <a:gd name="connsiteX916" fmla="*/ 5545391 w 5903857"/>
              <a:gd name="connsiteY916" fmla="*/ 2996836 h 6648395"/>
              <a:gd name="connsiteX917" fmla="*/ 5545391 w 5903857"/>
              <a:gd name="connsiteY917" fmla="*/ 2997522 h 6648395"/>
              <a:gd name="connsiteX918" fmla="*/ 5557218 w 5903857"/>
              <a:gd name="connsiteY918" fmla="*/ 3054943 h 6648395"/>
              <a:gd name="connsiteX919" fmla="*/ 5527051 w 5903857"/>
              <a:gd name="connsiteY919" fmla="*/ 2989980 h 6648395"/>
              <a:gd name="connsiteX920" fmla="*/ 554831 w 5903857"/>
              <a:gd name="connsiteY920" fmla="*/ 2956899 h 6648395"/>
              <a:gd name="connsiteX921" fmla="*/ 556888 w 5903857"/>
              <a:gd name="connsiteY921" fmla="*/ 3006435 h 6648395"/>
              <a:gd name="connsiteX922" fmla="*/ 577456 w 5903857"/>
              <a:gd name="connsiteY922" fmla="*/ 3063511 h 6648395"/>
              <a:gd name="connsiteX923" fmla="*/ 595453 w 5903857"/>
              <a:gd name="connsiteY923" fmla="*/ 3063511 h 6648395"/>
              <a:gd name="connsiteX924" fmla="*/ 554831 w 5903857"/>
              <a:gd name="connsiteY924" fmla="*/ 2956899 h 6648395"/>
              <a:gd name="connsiteX925" fmla="*/ 636247 w 5903857"/>
              <a:gd name="connsiteY925" fmla="*/ 2953471 h 6648395"/>
              <a:gd name="connsiteX926" fmla="*/ 601966 w 5903857"/>
              <a:gd name="connsiteY926" fmla="*/ 3012776 h 6648395"/>
              <a:gd name="connsiteX927" fmla="*/ 624934 w 5903857"/>
              <a:gd name="connsiteY927" fmla="*/ 3120247 h 6648395"/>
              <a:gd name="connsiteX928" fmla="*/ 631448 w 5903857"/>
              <a:gd name="connsiteY928" fmla="*/ 3061968 h 6648395"/>
              <a:gd name="connsiteX929" fmla="*/ 652530 w 5903857"/>
              <a:gd name="connsiteY929" fmla="*/ 3350780 h 6648395"/>
              <a:gd name="connsiteX930" fmla="*/ 669670 w 5903857"/>
              <a:gd name="connsiteY930" fmla="*/ 3325241 h 6648395"/>
              <a:gd name="connsiteX931" fmla="*/ 654758 w 5903857"/>
              <a:gd name="connsiteY931" fmla="*/ 3399801 h 6648395"/>
              <a:gd name="connsiteX932" fmla="*/ 690410 w 5903857"/>
              <a:gd name="connsiteY932" fmla="*/ 3390031 h 6648395"/>
              <a:gd name="connsiteX933" fmla="*/ 673270 w 5903857"/>
              <a:gd name="connsiteY933" fmla="*/ 2976610 h 6648395"/>
              <a:gd name="connsiteX934" fmla="*/ 636247 w 5903857"/>
              <a:gd name="connsiteY934" fmla="*/ 2953471 h 6648395"/>
              <a:gd name="connsiteX935" fmla="*/ 5536141 w 5903857"/>
              <a:gd name="connsiteY935" fmla="*/ 2925442 h 6648395"/>
              <a:gd name="connsiteX936" fmla="*/ 5553447 w 5903857"/>
              <a:gd name="connsiteY936" fmla="*/ 2979867 h 6648395"/>
              <a:gd name="connsiteX937" fmla="*/ 5523966 w 5903857"/>
              <a:gd name="connsiteY937" fmla="*/ 2931532 h 6648395"/>
              <a:gd name="connsiteX938" fmla="*/ 5536141 w 5903857"/>
              <a:gd name="connsiteY938" fmla="*/ 2925442 h 6648395"/>
              <a:gd name="connsiteX939" fmla="*/ 423365 w 5903857"/>
              <a:gd name="connsiteY939" fmla="*/ 2838117 h 6648395"/>
              <a:gd name="connsiteX940" fmla="*/ 423365 w 5903857"/>
              <a:gd name="connsiteY940" fmla="*/ 2838288 h 6648395"/>
              <a:gd name="connsiteX941" fmla="*/ 408624 w 5903857"/>
              <a:gd name="connsiteY941" fmla="*/ 2913533 h 6648395"/>
              <a:gd name="connsiteX942" fmla="*/ 455931 w 5903857"/>
              <a:gd name="connsiteY942" fmla="*/ 2961184 h 6648395"/>
              <a:gd name="connsiteX943" fmla="*/ 444983 w 5903857"/>
              <a:gd name="connsiteY943" fmla="*/ 2898236 h 6648395"/>
              <a:gd name="connsiteX944" fmla="*/ 444200 w 5903857"/>
              <a:gd name="connsiteY944" fmla="*/ 2887794 h 6648395"/>
              <a:gd name="connsiteX945" fmla="*/ 431229 w 5903857"/>
              <a:gd name="connsiteY945" fmla="*/ 2865217 h 6648395"/>
              <a:gd name="connsiteX946" fmla="*/ 426688 w 5903857"/>
              <a:gd name="connsiteY946" fmla="*/ 2841291 h 6648395"/>
              <a:gd name="connsiteX947" fmla="*/ 511466 w 5903857"/>
              <a:gd name="connsiteY947" fmla="*/ 2785152 h 6648395"/>
              <a:gd name="connsiteX948" fmla="*/ 533063 w 5903857"/>
              <a:gd name="connsiteY948" fmla="*/ 2866912 h 6648395"/>
              <a:gd name="connsiteX949" fmla="*/ 489355 w 5903857"/>
              <a:gd name="connsiteY949" fmla="*/ 2902049 h 6648395"/>
              <a:gd name="connsiteX950" fmla="*/ 466730 w 5903857"/>
              <a:gd name="connsiteY950" fmla="*/ 2795266 h 6648395"/>
              <a:gd name="connsiteX951" fmla="*/ 467839 w 5903857"/>
              <a:gd name="connsiteY951" fmla="*/ 2972740 h 6648395"/>
              <a:gd name="connsiteX952" fmla="*/ 478140 w 5903857"/>
              <a:gd name="connsiteY952" fmla="*/ 3003842 h 6648395"/>
              <a:gd name="connsiteX953" fmla="*/ 483955 w 5903857"/>
              <a:gd name="connsiteY953" fmla="*/ 2989716 h 6648395"/>
              <a:gd name="connsiteX954" fmla="*/ 487468 w 5903857"/>
              <a:gd name="connsiteY954" fmla="*/ 2974038 h 6648395"/>
              <a:gd name="connsiteX955" fmla="*/ 487895 w 5903857"/>
              <a:gd name="connsiteY955" fmla="*/ 2975164 h 6648395"/>
              <a:gd name="connsiteX956" fmla="*/ 486891 w 5903857"/>
              <a:gd name="connsiteY956" fmla="*/ 2968747 h 6648395"/>
              <a:gd name="connsiteX957" fmla="*/ 498611 w 5903857"/>
              <a:gd name="connsiteY957" fmla="*/ 2909762 h 6648395"/>
              <a:gd name="connsiteX958" fmla="*/ 517465 w 5903857"/>
              <a:gd name="connsiteY958" fmla="*/ 2925532 h 6648395"/>
              <a:gd name="connsiteX959" fmla="*/ 529635 w 5903857"/>
              <a:gd name="connsiteY959" fmla="*/ 2999578 h 6648395"/>
              <a:gd name="connsiteX960" fmla="*/ 534091 w 5903857"/>
              <a:gd name="connsiteY960" fmla="*/ 2891765 h 6648395"/>
              <a:gd name="connsiteX961" fmla="*/ 550988 w 5903857"/>
              <a:gd name="connsiteY961" fmla="*/ 2921509 h 6648395"/>
              <a:gd name="connsiteX962" fmla="*/ 552740 w 5903857"/>
              <a:gd name="connsiteY962" fmla="*/ 2907459 h 6648395"/>
              <a:gd name="connsiteX963" fmla="*/ 552774 w 5903857"/>
              <a:gd name="connsiteY963" fmla="*/ 2907534 h 6648395"/>
              <a:gd name="connsiteX964" fmla="*/ 552774 w 5903857"/>
              <a:gd name="connsiteY964" fmla="*/ 2907192 h 6648395"/>
              <a:gd name="connsiteX965" fmla="*/ 552740 w 5903857"/>
              <a:gd name="connsiteY965" fmla="*/ 2907459 h 6648395"/>
              <a:gd name="connsiteX966" fmla="*/ 540848 w 5903857"/>
              <a:gd name="connsiteY966" fmla="*/ 2880796 h 6648395"/>
              <a:gd name="connsiteX967" fmla="*/ 511466 w 5903857"/>
              <a:gd name="connsiteY967" fmla="*/ 2785152 h 6648395"/>
              <a:gd name="connsiteX968" fmla="*/ 5210642 w 5903857"/>
              <a:gd name="connsiteY968" fmla="*/ 2770927 h 6648395"/>
              <a:gd name="connsiteX969" fmla="*/ 5232753 w 5903857"/>
              <a:gd name="connsiteY969" fmla="*/ 2861085 h 6648395"/>
              <a:gd name="connsiteX970" fmla="*/ 5239780 w 5903857"/>
              <a:gd name="connsiteY970" fmla="*/ 2819262 h 6648395"/>
              <a:gd name="connsiteX971" fmla="*/ 5269262 w 5903857"/>
              <a:gd name="connsiteY971" fmla="*/ 2867770 h 6648395"/>
              <a:gd name="connsiteX972" fmla="*/ 5268062 w 5903857"/>
              <a:gd name="connsiteY972" fmla="*/ 2842916 h 6648395"/>
              <a:gd name="connsiteX973" fmla="*/ 5277832 w 5903857"/>
              <a:gd name="connsiteY973" fmla="*/ 2860056 h 6648395"/>
              <a:gd name="connsiteX974" fmla="*/ 5210642 w 5903857"/>
              <a:gd name="connsiteY974" fmla="*/ 2770927 h 6648395"/>
              <a:gd name="connsiteX975" fmla="*/ 5448377 w 5903857"/>
              <a:gd name="connsiteY975" fmla="*/ 2744531 h 6648395"/>
              <a:gd name="connsiteX976" fmla="*/ 5468946 w 5903857"/>
              <a:gd name="connsiteY976" fmla="*/ 2801609 h 6648395"/>
              <a:gd name="connsiteX977" fmla="*/ 5448377 w 5903857"/>
              <a:gd name="connsiteY977" fmla="*/ 2744531 h 6648395"/>
              <a:gd name="connsiteX978" fmla="*/ 5406499 w 5903857"/>
              <a:gd name="connsiteY978" fmla="*/ 2720751 h 6648395"/>
              <a:gd name="connsiteX979" fmla="*/ 5406727 w 5903857"/>
              <a:gd name="connsiteY979" fmla="*/ 2721221 h 6648395"/>
              <a:gd name="connsiteX980" fmla="*/ 5406212 w 5903857"/>
              <a:gd name="connsiteY980" fmla="*/ 2721221 h 6648395"/>
              <a:gd name="connsiteX981" fmla="*/ 661786 w 5903857"/>
              <a:gd name="connsiteY981" fmla="*/ 2712136 h 6648395"/>
              <a:gd name="connsiteX982" fmla="*/ 653313 w 5903857"/>
              <a:gd name="connsiteY982" fmla="*/ 2712539 h 6648395"/>
              <a:gd name="connsiteX983" fmla="*/ 653217 w 5903857"/>
              <a:gd name="connsiteY983" fmla="*/ 2718475 h 6648395"/>
              <a:gd name="connsiteX984" fmla="*/ 649413 w 5903857"/>
              <a:gd name="connsiteY984" fmla="*/ 2712725 h 6648395"/>
              <a:gd name="connsiteX985" fmla="*/ 643789 w 5903857"/>
              <a:gd name="connsiteY985" fmla="*/ 2712993 h 6648395"/>
              <a:gd name="connsiteX986" fmla="*/ 663843 w 5903857"/>
              <a:gd name="connsiteY986" fmla="*/ 2761671 h 6648395"/>
              <a:gd name="connsiteX987" fmla="*/ 5333366 w 5903857"/>
              <a:gd name="connsiteY987" fmla="*/ 2707166 h 6648395"/>
              <a:gd name="connsiteX988" fmla="*/ 5333366 w 5903857"/>
              <a:gd name="connsiteY988" fmla="*/ 2707553 h 6648395"/>
              <a:gd name="connsiteX989" fmla="*/ 5333159 w 5903857"/>
              <a:gd name="connsiteY989" fmla="*/ 2707256 h 6648395"/>
              <a:gd name="connsiteX990" fmla="*/ 625449 w 5903857"/>
              <a:gd name="connsiteY990" fmla="*/ 2705279 h 6648395"/>
              <a:gd name="connsiteX991" fmla="*/ 639332 w 5903857"/>
              <a:gd name="connsiteY991" fmla="*/ 2820804 h 6648395"/>
              <a:gd name="connsiteX992" fmla="*/ 603338 w 5903857"/>
              <a:gd name="connsiteY992" fmla="*/ 2822346 h 6648395"/>
              <a:gd name="connsiteX993" fmla="*/ 613108 w 5903857"/>
              <a:gd name="connsiteY993" fmla="*/ 2838459 h 6648395"/>
              <a:gd name="connsiteX994" fmla="*/ 621335 w 5903857"/>
              <a:gd name="connsiteY994" fmla="*/ 2821319 h 6648395"/>
              <a:gd name="connsiteX995" fmla="*/ 667442 w 5903857"/>
              <a:gd name="connsiteY995" fmla="*/ 2844115 h 6648395"/>
              <a:gd name="connsiteX996" fmla="*/ 665214 w 5903857"/>
              <a:gd name="connsiteY996" fmla="*/ 2794580 h 6648395"/>
              <a:gd name="connsiteX997" fmla="*/ 625449 w 5903857"/>
              <a:gd name="connsiteY997" fmla="*/ 2705279 h 6648395"/>
              <a:gd name="connsiteX998" fmla="*/ 362517 w 5903857"/>
              <a:gd name="connsiteY998" fmla="*/ 2666885 h 6648395"/>
              <a:gd name="connsiteX999" fmla="*/ 374687 w 5903857"/>
              <a:gd name="connsiteY999" fmla="*/ 2749158 h 6648395"/>
              <a:gd name="connsiteX1000" fmla="*/ 375029 w 5903857"/>
              <a:gd name="connsiteY1000" fmla="*/ 2749158 h 6648395"/>
              <a:gd name="connsiteX1001" fmla="*/ 362517 w 5903857"/>
              <a:gd name="connsiteY1001" fmla="*/ 2666885 h 6648395"/>
              <a:gd name="connsiteX1002" fmla="*/ 541290 w 5903857"/>
              <a:gd name="connsiteY1002" fmla="*/ 2634832 h 6648395"/>
              <a:gd name="connsiteX1003" fmla="*/ 505638 w 5903857"/>
              <a:gd name="connsiteY1003" fmla="*/ 2644260 h 6648395"/>
              <a:gd name="connsiteX1004" fmla="*/ 505638 w 5903857"/>
              <a:gd name="connsiteY1004" fmla="*/ 2644602 h 6648395"/>
              <a:gd name="connsiteX1005" fmla="*/ 534948 w 5903857"/>
              <a:gd name="connsiteY1005" fmla="*/ 2701337 h 6648395"/>
              <a:gd name="connsiteX1006" fmla="*/ 541290 w 5903857"/>
              <a:gd name="connsiteY1006" fmla="*/ 2634832 h 6648395"/>
              <a:gd name="connsiteX1007" fmla="*/ 5365761 w 5903857"/>
              <a:gd name="connsiteY1007" fmla="*/ 2615294 h 6648395"/>
              <a:gd name="connsiteX1008" fmla="*/ 5359762 w 5903857"/>
              <a:gd name="connsiteY1008" fmla="*/ 2681798 h 6648395"/>
              <a:gd name="connsiteX1009" fmla="*/ 5414268 w 5903857"/>
              <a:gd name="connsiteY1009" fmla="*/ 2687797 h 6648395"/>
              <a:gd name="connsiteX1010" fmla="*/ 5414290 w 5903857"/>
              <a:gd name="connsiteY1010" fmla="*/ 2707979 h 6648395"/>
              <a:gd name="connsiteX1011" fmla="*/ 5406499 w 5903857"/>
              <a:gd name="connsiteY1011" fmla="*/ 2720751 h 6648395"/>
              <a:gd name="connsiteX1012" fmla="*/ 5399592 w 5903857"/>
              <a:gd name="connsiteY1012" fmla="*/ 2706501 h 6648395"/>
              <a:gd name="connsiteX1013" fmla="*/ 5378959 w 5903857"/>
              <a:gd name="connsiteY1013" fmla="*/ 2705794 h 6648395"/>
              <a:gd name="connsiteX1014" fmla="*/ 5416497 w 5903857"/>
              <a:gd name="connsiteY1014" fmla="*/ 2737332 h 6648395"/>
              <a:gd name="connsiteX1015" fmla="*/ 5422496 w 5903857"/>
              <a:gd name="connsiteY1015" fmla="*/ 2670828 h 6648395"/>
              <a:gd name="connsiteX1016" fmla="*/ 5365761 w 5903857"/>
              <a:gd name="connsiteY1016" fmla="*/ 2615294 h 6648395"/>
              <a:gd name="connsiteX1017" fmla="*/ 5534764 w 5903857"/>
              <a:gd name="connsiteY1017" fmla="*/ 2574842 h 6648395"/>
              <a:gd name="connsiteX1018" fmla="*/ 5536136 w 5903857"/>
              <a:gd name="connsiteY1018" fmla="*/ 2574842 h 6648395"/>
              <a:gd name="connsiteX1019" fmla="*/ 5558075 w 5903857"/>
              <a:gd name="connsiteY1019" fmla="*/ 2656773 h 6648395"/>
              <a:gd name="connsiteX1020" fmla="*/ 5566303 w 5903857"/>
              <a:gd name="connsiteY1020" fmla="*/ 2639633 h 6648395"/>
              <a:gd name="connsiteX1021" fmla="*/ 5569388 w 5903857"/>
              <a:gd name="connsiteY1021" fmla="*/ 2705623 h 6648395"/>
              <a:gd name="connsiteX1022" fmla="*/ 5534764 w 5903857"/>
              <a:gd name="connsiteY1022" fmla="*/ 2574842 h 6648395"/>
              <a:gd name="connsiteX1023" fmla="*/ 646212 w 5903857"/>
              <a:gd name="connsiteY1023" fmla="*/ 2556650 h 6648395"/>
              <a:gd name="connsiteX1024" fmla="*/ 646799 w 5903857"/>
              <a:gd name="connsiteY1024" fmla="*/ 2585873 h 6648395"/>
              <a:gd name="connsiteX1025" fmla="*/ 642975 w 5903857"/>
              <a:gd name="connsiteY1025" fmla="*/ 2612529 h 6648395"/>
              <a:gd name="connsiteX1026" fmla="*/ 640859 w 5903857"/>
              <a:gd name="connsiteY1026" fmla="*/ 2630217 h 6648395"/>
              <a:gd name="connsiteX1027" fmla="*/ 656538 w 5903857"/>
              <a:gd name="connsiteY1027" fmla="*/ 2646143 h 6648395"/>
              <a:gd name="connsiteX1028" fmla="*/ 657380 w 5903857"/>
              <a:gd name="connsiteY1028" fmla="*/ 2655593 h 6648395"/>
              <a:gd name="connsiteX1029" fmla="*/ 658602 w 5903857"/>
              <a:gd name="connsiteY1029" fmla="*/ 2654322 h 6648395"/>
              <a:gd name="connsiteX1030" fmla="*/ 659646 w 5903857"/>
              <a:gd name="connsiteY1030" fmla="*/ 2586066 h 6648395"/>
              <a:gd name="connsiteX1031" fmla="*/ 646884 w 5903857"/>
              <a:gd name="connsiteY1031" fmla="*/ 2557053 h 6648395"/>
              <a:gd name="connsiteX1032" fmla="*/ 5235153 w 5903857"/>
              <a:gd name="connsiteY1032" fmla="*/ 2521364 h 6648395"/>
              <a:gd name="connsiteX1033" fmla="*/ 5254350 w 5903857"/>
              <a:gd name="connsiteY1033" fmla="*/ 2545361 h 6648395"/>
              <a:gd name="connsiteX1034" fmla="*/ 5237209 w 5903857"/>
              <a:gd name="connsiteY1034" fmla="*/ 2579642 h 6648395"/>
              <a:gd name="connsiteX1035" fmla="*/ 5265662 w 5903857"/>
              <a:gd name="connsiteY1035" fmla="*/ 2611522 h 6648395"/>
              <a:gd name="connsiteX1036" fmla="*/ 5252807 w 5903857"/>
              <a:gd name="connsiteY1036" fmla="*/ 2529249 h 6648395"/>
              <a:gd name="connsiteX1037" fmla="*/ 5244923 w 5903857"/>
              <a:gd name="connsiteY1037" fmla="*/ 2537477 h 6648395"/>
              <a:gd name="connsiteX1038" fmla="*/ 5235153 w 5903857"/>
              <a:gd name="connsiteY1038" fmla="*/ 2521364 h 6648395"/>
              <a:gd name="connsiteX1039" fmla="*/ 5206357 w 5903857"/>
              <a:gd name="connsiteY1039" fmla="*/ 2481256 h 6648395"/>
              <a:gd name="connsiteX1040" fmla="*/ 5208757 w 5903857"/>
              <a:gd name="connsiteY1040" fmla="*/ 2547246 h 6648395"/>
              <a:gd name="connsiteX1041" fmla="*/ 5209442 w 5903857"/>
              <a:gd name="connsiteY1041" fmla="*/ 2547246 h 6648395"/>
              <a:gd name="connsiteX1042" fmla="*/ 5206357 w 5903857"/>
              <a:gd name="connsiteY1042" fmla="*/ 2481256 h 6648395"/>
              <a:gd name="connsiteX1043" fmla="*/ 5203614 w 5903857"/>
              <a:gd name="connsiteY1043" fmla="*/ 2423151 h 6648395"/>
              <a:gd name="connsiteX1044" fmla="*/ 5177390 w 5903857"/>
              <a:gd name="connsiteY1044" fmla="*/ 2457603 h 6648395"/>
              <a:gd name="connsiteX1045" fmla="*/ 5178075 w 5903857"/>
              <a:gd name="connsiteY1045" fmla="*/ 2457603 h 6648395"/>
              <a:gd name="connsiteX1046" fmla="*/ 5186646 w 5903857"/>
              <a:gd name="connsiteY1046" fmla="*/ 2448862 h 6648395"/>
              <a:gd name="connsiteX1047" fmla="*/ 5196930 w 5903857"/>
              <a:gd name="connsiteY1047" fmla="*/ 2473372 h 6648395"/>
              <a:gd name="connsiteX1048" fmla="*/ 5205157 w 5903857"/>
              <a:gd name="connsiteY1048" fmla="*/ 2456232 h 6648395"/>
              <a:gd name="connsiteX1049" fmla="*/ 5214413 w 5903857"/>
              <a:gd name="connsiteY1049" fmla="*/ 2464116 h 6648395"/>
              <a:gd name="connsiteX1050" fmla="*/ 5203614 w 5903857"/>
              <a:gd name="connsiteY1050" fmla="*/ 2423151 h 6648395"/>
              <a:gd name="connsiteX1051" fmla="*/ 495525 w 5903857"/>
              <a:gd name="connsiteY1051" fmla="*/ 2404467 h 6648395"/>
              <a:gd name="connsiteX1052" fmla="*/ 495728 w 5903857"/>
              <a:gd name="connsiteY1052" fmla="*/ 2404846 h 6648395"/>
              <a:gd name="connsiteX1053" fmla="*/ 497331 w 5903857"/>
              <a:gd name="connsiteY1053" fmla="*/ 2424328 h 6648395"/>
              <a:gd name="connsiteX1054" fmla="*/ 507695 w 5903857"/>
              <a:gd name="connsiteY1054" fmla="*/ 2478513 h 6648395"/>
              <a:gd name="connsiteX1055" fmla="*/ 513437 w 5903857"/>
              <a:gd name="connsiteY1055" fmla="*/ 2438019 h 6648395"/>
              <a:gd name="connsiteX1056" fmla="*/ 495728 w 5903857"/>
              <a:gd name="connsiteY1056" fmla="*/ 2404846 h 6648395"/>
              <a:gd name="connsiteX1057" fmla="*/ 495697 w 5903857"/>
              <a:gd name="connsiteY1057" fmla="*/ 2404467 h 6648395"/>
              <a:gd name="connsiteX1058" fmla="*/ 449247 w 5903857"/>
              <a:gd name="connsiteY1058" fmla="*/ 2382013 h 6648395"/>
              <a:gd name="connsiteX1059" fmla="*/ 428850 w 5903857"/>
              <a:gd name="connsiteY1059" fmla="*/ 2540218 h 6648395"/>
              <a:gd name="connsiteX1060" fmla="*/ 445990 w 5903857"/>
              <a:gd name="connsiteY1060" fmla="*/ 2514679 h 6648395"/>
              <a:gd name="connsiteX1061" fmla="*/ 455931 w 5903857"/>
              <a:gd name="connsiteY1061" fmla="*/ 2539018 h 6648395"/>
              <a:gd name="connsiteX1062" fmla="*/ 463987 w 5903857"/>
              <a:gd name="connsiteY1062" fmla="*/ 2513822 h 6648395"/>
              <a:gd name="connsiteX1063" fmla="*/ 414795 w 5903857"/>
              <a:gd name="connsiteY1063" fmla="*/ 2631919 h 6648395"/>
              <a:gd name="connsiteX1064" fmla="*/ 440848 w 5903857"/>
              <a:gd name="connsiteY1064" fmla="*/ 2605865 h 6648395"/>
              <a:gd name="connsiteX1065" fmla="*/ 459017 w 5903857"/>
              <a:gd name="connsiteY1065" fmla="*/ 2613407 h 6648395"/>
              <a:gd name="connsiteX1066" fmla="*/ 453532 w 5903857"/>
              <a:gd name="connsiteY1066" fmla="*/ 2696366 h 6648395"/>
              <a:gd name="connsiteX1067" fmla="*/ 434506 w 5903857"/>
              <a:gd name="connsiteY1067" fmla="*/ 2672028 h 6648395"/>
              <a:gd name="connsiteX1068" fmla="*/ 434506 w 5903857"/>
              <a:gd name="connsiteY1068" fmla="*/ 2672370 h 6648395"/>
              <a:gd name="connsiteX1069" fmla="*/ 464673 w 5903857"/>
              <a:gd name="connsiteY1069" fmla="*/ 2745731 h 6648395"/>
              <a:gd name="connsiteX1070" fmla="*/ 520379 w 5903857"/>
              <a:gd name="connsiteY1070" fmla="*/ 2569357 h 6648395"/>
              <a:gd name="connsiteX1071" fmla="*/ 540262 w 5903857"/>
              <a:gd name="connsiteY1071" fmla="*/ 2609979 h 6648395"/>
              <a:gd name="connsiteX1072" fmla="*/ 547118 w 5903857"/>
              <a:gd name="connsiteY1072" fmla="*/ 2559929 h 6648395"/>
              <a:gd name="connsiteX1073" fmla="*/ 537348 w 5903857"/>
              <a:gd name="connsiteY1073" fmla="*/ 2543818 h 6648395"/>
              <a:gd name="connsiteX1074" fmla="*/ 473929 w 5903857"/>
              <a:gd name="connsiteY1074" fmla="*/ 2538333 h 6648395"/>
              <a:gd name="connsiteX1075" fmla="*/ 481299 w 5903857"/>
              <a:gd name="connsiteY1075" fmla="*/ 2496511 h 6648395"/>
              <a:gd name="connsiteX1076" fmla="*/ 454217 w 5903857"/>
              <a:gd name="connsiteY1076" fmla="*/ 2497710 h 6648395"/>
              <a:gd name="connsiteX1077" fmla="*/ 449247 w 5903857"/>
              <a:gd name="connsiteY1077" fmla="*/ 2382013 h 6648395"/>
              <a:gd name="connsiteX1078" fmla="*/ 5240402 w 5903857"/>
              <a:gd name="connsiteY1078" fmla="*/ 2375522 h 6648395"/>
              <a:gd name="connsiteX1079" fmla="*/ 5249722 w 5903857"/>
              <a:gd name="connsiteY1079" fmla="*/ 2446290 h 6648395"/>
              <a:gd name="connsiteX1080" fmla="*/ 5240402 w 5903857"/>
              <a:gd name="connsiteY1080" fmla="*/ 2375522 h 6648395"/>
              <a:gd name="connsiteX1081" fmla="*/ 5351535 w 5903857"/>
              <a:gd name="connsiteY1081" fmla="*/ 2317223 h 6648395"/>
              <a:gd name="connsiteX1082" fmla="*/ 5355820 w 5903857"/>
              <a:gd name="connsiteY1082" fmla="*/ 2408067 h 6648395"/>
              <a:gd name="connsiteX1083" fmla="*/ 5363705 w 5903857"/>
              <a:gd name="connsiteY1083" fmla="*/ 2382871 h 6648395"/>
              <a:gd name="connsiteX1084" fmla="*/ 5369361 w 5903857"/>
              <a:gd name="connsiteY1084" fmla="*/ 2506795 h 6648395"/>
              <a:gd name="connsiteX1085" fmla="*/ 5341251 w 5903857"/>
              <a:gd name="connsiteY1085" fmla="*/ 2483313 h 6648395"/>
              <a:gd name="connsiteX1086" fmla="*/ 5325825 w 5903857"/>
              <a:gd name="connsiteY1086" fmla="*/ 2541762 h 6648395"/>
              <a:gd name="connsiteX1087" fmla="*/ 5323939 w 5903857"/>
              <a:gd name="connsiteY1087" fmla="*/ 2500625 h 6648395"/>
              <a:gd name="connsiteX1088" fmla="*/ 5297715 w 5903857"/>
              <a:gd name="connsiteY1088" fmla="*/ 2517765 h 6648395"/>
              <a:gd name="connsiteX1089" fmla="*/ 5287945 w 5903857"/>
              <a:gd name="connsiteY1089" fmla="*/ 2501482 h 6648395"/>
              <a:gd name="connsiteX1090" fmla="*/ 5295315 w 5903857"/>
              <a:gd name="connsiteY1090" fmla="*/ 2658487 h 6648395"/>
              <a:gd name="connsiteX1091" fmla="*/ 5312455 w 5903857"/>
              <a:gd name="connsiteY1091" fmla="*/ 2641347 h 6648395"/>
              <a:gd name="connsiteX1092" fmla="*/ 5327753 w 5903857"/>
              <a:gd name="connsiteY1092" fmla="*/ 2699495 h 6648395"/>
              <a:gd name="connsiteX1093" fmla="*/ 5333159 w 5903857"/>
              <a:gd name="connsiteY1093" fmla="*/ 2707256 h 6648395"/>
              <a:gd name="connsiteX1094" fmla="*/ 5320223 w 5903857"/>
              <a:gd name="connsiteY1094" fmla="*/ 2712885 h 6648395"/>
              <a:gd name="connsiteX1095" fmla="*/ 5288459 w 5903857"/>
              <a:gd name="connsiteY1095" fmla="*/ 2709051 h 6648395"/>
              <a:gd name="connsiteX1096" fmla="*/ 5269262 w 5903857"/>
              <a:gd name="connsiteY1096" fmla="*/ 2685055 h 6648395"/>
              <a:gd name="connsiteX1097" fmla="*/ 5241323 w 5903857"/>
              <a:gd name="connsiteY1097" fmla="*/ 2669628 h 6648395"/>
              <a:gd name="connsiteX1098" fmla="*/ 5217498 w 5903857"/>
              <a:gd name="connsiteY1098" fmla="*/ 2736818 h 6648395"/>
              <a:gd name="connsiteX1099" fmla="*/ 5264805 w 5903857"/>
              <a:gd name="connsiteY1099" fmla="*/ 2784639 h 6648395"/>
              <a:gd name="connsiteX1100" fmla="*/ 5270804 w 5903857"/>
              <a:gd name="connsiteY1100" fmla="*/ 2718135 h 6648395"/>
              <a:gd name="connsiteX1101" fmla="*/ 5280574 w 5903857"/>
              <a:gd name="connsiteY1101" fmla="*/ 2734247 h 6648395"/>
              <a:gd name="connsiteX1102" fmla="*/ 5288802 w 5903857"/>
              <a:gd name="connsiteY1102" fmla="*/ 2717107 h 6648395"/>
              <a:gd name="connsiteX1103" fmla="*/ 5290687 w 5903857"/>
              <a:gd name="connsiteY1103" fmla="*/ 2758415 h 6648395"/>
              <a:gd name="connsiteX1104" fmla="*/ 5318454 w 5903857"/>
              <a:gd name="connsiteY1104" fmla="*/ 2773841 h 6648395"/>
              <a:gd name="connsiteX1105" fmla="*/ 5333366 w 5903857"/>
              <a:gd name="connsiteY1105" fmla="*/ 2707680 h 6648395"/>
              <a:gd name="connsiteX1106" fmla="*/ 5333366 w 5903857"/>
              <a:gd name="connsiteY1106" fmla="*/ 2707553 h 6648395"/>
              <a:gd name="connsiteX1107" fmla="*/ 5342825 w 5903857"/>
              <a:gd name="connsiteY1107" fmla="*/ 2721129 h 6648395"/>
              <a:gd name="connsiteX1108" fmla="*/ 5344850 w 5903857"/>
              <a:gd name="connsiteY1108" fmla="*/ 2755844 h 6648395"/>
              <a:gd name="connsiteX1109" fmla="*/ 5381359 w 5903857"/>
              <a:gd name="connsiteY1109" fmla="*/ 2762701 h 6648395"/>
              <a:gd name="connsiteX1110" fmla="*/ 5362848 w 5903857"/>
              <a:gd name="connsiteY1110" fmla="*/ 2755159 h 6648395"/>
              <a:gd name="connsiteX1111" fmla="*/ 5370046 w 5903857"/>
              <a:gd name="connsiteY1111" fmla="*/ 2713336 h 6648395"/>
              <a:gd name="connsiteX1112" fmla="*/ 5332852 w 5903857"/>
              <a:gd name="connsiteY1112" fmla="*/ 2690197 h 6648395"/>
              <a:gd name="connsiteX1113" fmla="*/ 5323082 w 5903857"/>
              <a:gd name="connsiteY1113" fmla="*/ 2673913 h 6648395"/>
              <a:gd name="connsiteX1114" fmla="*/ 5339194 w 5903857"/>
              <a:gd name="connsiteY1114" fmla="*/ 2631920 h 6648395"/>
              <a:gd name="connsiteX1115" fmla="*/ 5335252 w 5903857"/>
              <a:gd name="connsiteY1115" fmla="*/ 2549303 h 6648395"/>
              <a:gd name="connsiteX1116" fmla="*/ 5354106 w 5903857"/>
              <a:gd name="connsiteY1116" fmla="*/ 2565073 h 6648395"/>
              <a:gd name="connsiteX1117" fmla="*/ 5369875 w 5903857"/>
              <a:gd name="connsiteY1117" fmla="*/ 2514680 h 6648395"/>
              <a:gd name="connsiteX1118" fmla="*/ 5390101 w 5903857"/>
              <a:gd name="connsiteY1118" fmla="*/ 2563530 h 6648395"/>
              <a:gd name="connsiteX1119" fmla="*/ 5404156 w 5903857"/>
              <a:gd name="connsiteY1119" fmla="*/ 2481085 h 6648395"/>
              <a:gd name="connsiteX1120" fmla="*/ 5404156 w 5903857"/>
              <a:gd name="connsiteY1120" fmla="*/ 2480571 h 6648395"/>
              <a:gd name="connsiteX1121" fmla="*/ 5369875 w 5903857"/>
              <a:gd name="connsiteY1121" fmla="*/ 2324594 h 6648395"/>
              <a:gd name="connsiteX1122" fmla="*/ 5351535 w 5903857"/>
              <a:gd name="connsiteY1122" fmla="*/ 2317223 h 6648395"/>
              <a:gd name="connsiteX1123" fmla="*/ 508552 w 5903857"/>
              <a:gd name="connsiteY1123" fmla="*/ 2288428 h 6648395"/>
              <a:gd name="connsiteX1124" fmla="*/ 473929 w 5903857"/>
              <a:gd name="connsiteY1124" fmla="*/ 2322536 h 6648395"/>
              <a:gd name="connsiteX1125" fmla="*/ 473929 w 5903857"/>
              <a:gd name="connsiteY1125" fmla="*/ 2322879 h 6648395"/>
              <a:gd name="connsiteX1126" fmla="*/ 513180 w 5903857"/>
              <a:gd name="connsiteY1126" fmla="*/ 2395726 h 6648395"/>
              <a:gd name="connsiteX1127" fmla="*/ 508552 w 5903857"/>
              <a:gd name="connsiteY1127" fmla="*/ 2288428 h 6648395"/>
              <a:gd name="connsiteX1128" fmla="*/ 319152 w 5903857"/>
              <a:gd name="connsiteY1128" fmla="*/ 2287743 h 6648395"/>
              <a:gd name="connsiteX1129" fmla="*/ 312810 w 5903857"/>
              <a:gd name="connsiteY1129" fmla="*/ 2354246 h 6648395"/>
              <a:gd name="connsiteX1130" fmla="*/ 319152 w 5903857"/>
              <a:gd name="connsiteY1130" fmla="*/ 2287743 h 6648395"/>
              <a:gd name="connsiteX1131" fmla="*/ 693153 w 5903857"/>
              <a:gd name="connsiteY1131" fmla="*/ 2172560 h 6648395"/>
              <a:gd name="connsiteX1132" fmla="*/ 669670 w 5903857"/>
              <a:gd name="connsiteY1132" fmla="*/ 2256375 h 6648395"/>
              <a:gd name="connsiteX1133" fmla="*/ 705665 w 5903857"/>
              <a:gd name="connsiteY1133" fmla="*/ 2254833 h 6648395"/>
              <a:gd name="connsiteX1134" fmla="*/ 693153 w 5903857"/>
              <a:gd name="connsiteY1134" fmla="*/ 2172560 h 6648395"/>
              <a:gd name="connsiteX1135" fmla="*/ 488095 w 5903857"/>
              <a:gd name="connsiteY1135" fmla="*/ 2162715 h 6648395"/>
              <a:gd name="connsiteX1136" fmla="*/ 487984 w 5903857"/>
              <a:gd name="connsiteY1136" fmla="*/ 2222609 h 6648395"/>
              <a:gd name="connsiteX1137" fmla="*/ 470843 w 5903857"/>
              <a:gd name="connsiteY1137" fmla="*/ 2239749 h 6648395"/>
              <a:gd name="connsiteX1138" fmla="*/ 491069 w 5903857"/>
              <a:gd name="connsiteY1138" fmla="*/ 2288598 h 6648395"/>
              <a:gd name="connsiteX1139" fmla="*/ 506495 w 5903857"/>
              <a:gd name="connsiteY1139" fmla="*/ 2238378 h 6648395"/>
              <a:gd name="connsiteX1140" fmla="*/ 506667 w 5903857"/>
              <a:gd name="connsiteY1140" fmla="*/ 2238378 h 6648395"/>
              <a:gd name="connsiteX1141" fmla="*/ 488095 w 5903857"/>
              <a:gd name="connsiteY1141" fmla="*/ 2162715 h 6648395"/>
              <a:gd name="connsiteX1142" fmla="*/ 5350114 w 5903857"/>
              <a:gd name="connsiteY1142" fmla="*/ 2162667 h 6648395"/>
              <a:gd name="connsiteX1143" fmla="*/ 5336109 w 5903857"/>
              <a:gd name="connsiteY1143" fmla="*/ 2169303 h 6648395"/>
              <a:gd name="connsiteX1144" fmla="*/ 5347764 w 5903857"/>
              <a:gd name="connsiteY1144" fmla="*/ 2226723 h 6648395"/>
              <a:gd name="connsiteX1145" fmla="*/ 5358394 w 5903857"/>
              <a:gd name="connsiteY1145" fmla="*/ 2163451 h 6648395"/>
              <a:gd name="connsiteX1146" fmla="*/ 5350114 w 5903857"/>
              <a:gd name="connsiteY1146" fmla="*/ 2162667 h 6648395"/>
              <a:gd name="connsiteX1147" fmla="*/ 5456475 w 5903857"/>
              <a:gd name="connsiteY1147" fmla="*/ 2115333 h 6648395"/>
              <a:gd name="connsiteX1148" fmla="*/ 5447073 w 5903857"/>
              <a:gd name="connsiteY1148" fmla="*/ 2130892 h 6648395"/>
              <a:gd name="connsiteX1149" fmla="*/ 5429073 w 5903857"/>
              <a:gd name="connsiteY1149" fmla="*/ 2142840 h 6648395"/>
              <a:gd name="connsiteX1150" fmla="*/ 5410583 w 5903857"/>
              <a:gd name="connsiteY1150" fmla="*/ 2152741 h 6648395"/>
              <a:gd name="connsiteX1151" fmla="*/ 5409372 w 5903857"/>
              <a:gd name="connsiteY1151" fmla="*/ 2162260 h 6648395"/>
              <a:gd name="connsiteX1152" fmla="*/ 5400898 w 5903857"/>
              <a:gd name="connsiteY1152" fmla="*/ 2224152 h 6648395"/>
              <a:gd name="connsiteX1153" fmla="*/ 5411353 w 5903857"/>
              <a:gd name="connsiteY1153" fmla="*/ 2256719 h 6648395"/>
              <a:gd name="connsiteX1154" fmla="*/ 5428493 w 5903857"/>
              <a:gd name="connsiteY1154" fmla="*/ 2239578 h 6648395"/>
              <a:gd name="connsiteX1155" fmla="*/ 5418552 w 5903857"/>
              <a:gd name="connsiteY1155" fmla="*/ 2604323 h 6648395"/>
              <a:gd name="connsiteX1156" fmla="*/ 5450947 w 5903857"/>
              <a:gd name="connsiteY1156" fmla="*/ 2718992 h 6648395"/>
              <a:gd name="connsiteX1157" fmla="*/ 5468087 w 5903857"/>
              <a:gd name="connsiteY1157" fmla="*/ 2684712 h 6648395"/>
              <a:gd name="connsiteX1158" fmla="*/ 5477859 w 5903857"/>
              <a:gd name="connsiteY1158" fmla="*/ 2701852 h 6648395"/>
              <a:gd name="connsiteX1159" fmla="*/ 5475802 w 5903857"/>
              <a:gd name="connsiteY1159" fmla="*/ 2461888 h 6648395"/>
              <a:gd name="connsiteX1160" fmla="*/ 5449920 w 5903857"/>
              <a:gd name="connsiteY1160" fmla="*/ 2297341 h 6648395"/>
              <a:gd name="connsiteX1161" fmla="*/ 5454912 w 5903857"/>
              <a:gd name="connsiteY1161" fmla="*/ 2144601 h 6648395"/>
              <a:gd name="connsiteX1162" fmla="*/ 5288287 w 5903857"/>
              <a:gd name="connsiteY1162" fmla="*/ 2112570 h 6648395"/>
              <a:gd name="connsiteX1163" fmla="*/ 5288287 w 5903857"/>
              <a:gd name="connsiteY1163" fmla="*/ 2112570 h 6648395"/>
              <a:gd name="connsiteX1164" fmla="*/ 428678 w 5903857"/>
              <a:gd name="connsiteY1164" fmla="*/ 2100399 h 6648395"/>
              <a:gd name="connsiteX1165" fmla="*/ 436641 w 5903857"/>
              <a:gd name="connsiteY1165" fmla="*/ 2279087 h 6648395"/>
              <a:gd name="connsiteX1166" fmla="*/ 427224 w 5903857"/>
              <a:gd name="connsiteY1166" fmla="*/ 2275000 h 6648395"/>
              <a:gd name="connsiteX1167" fmla="*/ 427136 w 5903857"/>
              <a:gd name="connsiteY1167" fmla="*/ 2274373 h 6648395"/>
              <a:gd name="connsiteX1168" fmla="*/ 426964 w 5903857"/>
              <a:gd name="connsiteY1168" fmla="*/ 2274887 h 6648395"/>
              <a:gd name="connsiteX1169" fmla="*/ 427224 w 5903857"/>
              <a:gd name="connsiteY1169" fmla="*/ 2275000 h 6648395"/>
              <a:gd name="connsiteX1170" fmla="*/ 431027 w 5903857"/>
              <a:gd name="connsiteY1170" fmla="*/ 2302033 h 6648395"/>
              <a:gd name="connsiteX1171" fmla="*/ 457131 w 5903857"/>
              <a:gd name="connsiteY1171" fmla="*/ 2347733 h 6648395"/>
              <a:gd name="connsiteX1172" fmla="*/ 428678 w 5903857"/>
              <a:gd name="connsiteY1172" fmla="*/ 2100399 h 6648395"/>
              <a:gd name="connsiteX1173" fmla="*/ 5511625 w 5903857"/>
              <a:gd name="connsiteY1173" fmla="*/ 2078975 h 6648395"/>
              <a:gd name="connsiteX1174" fmla="*/ 5511625 w 5903857"/>
              <a:gd name="connsiteY1174" fmla="*/ 2079318 h 6648395"/>
              <a:gd name="connsiteX1175" fmla="*/ 5502198 w 5903857"/>
              <a:gd name="connsiteY1175" fmla="*/ 2262032 h 6648395"/>
              <a:gd name="connsiteX1176" fmla="*/ 5511625 w 5903857"/>
              <a:gd name="connsiteY1176" fmla="*/ 2078975 h 6648395"/>
              <a:gd name="connsiteX1177" fmla="*/ 5645148 w 5903857"/>
              <a:gd name="connsiteY1177" fmla="*/ 2047780 h 6648395"/>
              <a:gd name="connsiteX1178" fmla="*/ 5646690 w 5903857"/>
              <a:gd name="connsiteY1178" fmla="*/ 2080861 h 6648395"/>
              <a:gd name="connsiteX1179" fmla="*/ 5645662 w 5903857"/>
              <a:gd name="connsiteY1179" fmla="*/ 2048465 h 6648395"/>
              <a:gd name="connsiteX1180" fmla="*/ 5292744 w 5903857"/>
              <a:gd name="connsiteY1180" fmla="*/ 2030639 h 6648395"/>
              <a:gd name="connsiteX1181" fmla="*/ 5292744 w 5903857"/>
              <a:gd name="connsiteY1181" fmla="*/ 2030639 h 6648395"/>
              <a:gd name="connsiteX1182" fmla="*/ 5285032 w 5903857"/>
              <a:gd name="connsiteY1182" fmla="*/ 1973373 h 6648395"/>
              <a:gd name="connsiteX1183" fmla="*/ 5265211 w 5903857"/>
              <a:gd name="connsiteY1183" fmla="*/ 1979987 h 6648395"/>
              <a:gd name="connsiteX1184" fmla="*/ 5269902 w 5903857"/>
              <a:gd name="connsiteY1184" fmla="*/ 1988774 h 6648395"/>
              <a:gd name="connsiteX1185" fmla="*/ 5305599 w 5903857"/>
              <a:gd name="connsiteY1185" fmla="*/ 2112570 h 6648395"/>
              <a:gd name="connsiteX1186" fmla="*/ 5306285 w 5903857"/>
              <a:gd name="connsiteY1186" fmla="*/ 2112570 h 6648395"/>
              <a:gd name="connsiteX1187" fmla="*/ 5312969 w 5903857"/>
              <a:gd name="connsiteY1187" fmla="*/ 2253120 h 6648395"/>
              <a:gd name="connsiteX1188" fmla="*/ 5285545 w 5903857"/>
              <a:gd name="connsiteY1188" fmla="*/ 2245921 h 6648395"/>
              <a:gd name="connsiteX1189" fmla="*/ 5289659 w 5903857"/>
              <a:gd name="connsiteY1189" fmla="*/ 2336935 h 6648395"/>
              <a:gd name="connsiteX1190" fmla="*/ 5317083 w 5903857"/>
              <a:gd name="connsiteY1190" fmla="*/ 2343963 h 6648395"/>
              <a:gd name="connsiteX1191" fmla="*/ 5331138 w 5903857"/>
              <a:gd name="connsiteY1191" fmla="*/ 2451089 h 6648395"/>
              <a:gd name="connsiteX1192" fmla="*/ 5326339 w 5903857"/>
              <a:gd name="connsiteY1192" fmla="*/ 2153192 h 6648395"/>
              <a:gd name="connsiteX1193" fmla="*/ 5352906 w 5903857"/>
              <a:gd name="connsiteY1193" fmla="*/ 2143765 h 6648395"/>
              <a:gd name="connsiteX1194" fmla="*/ 5304056 w 5903857"/>
              <a:gd name="connsiteY1194" fmla="*/ 2063035 h 6648395"/>
              <a:gd name="connsiteX1195" fmla="*/ 5331481 w 5903857"/>
              <a:gd name="connsiteY1195" fmla="*/ 2070062 h 6648395"/>
              <a:gd name="connsiteX1196" fmla="*/ 5309199 w 5903857"/>
              <a:gd name="connsiteY1196" fmla="*/ 1979904 h 6648395"/>
              <a:gd name="connsiteX1197" fmla="*/ 5284174 w 5903857"/>
              <a:gd name="connsiteY1197" fmla="*/ 2022412 h 6648395"/>
              <a:gd name="connsiteX1198" fmla="*/ 5284032 w 5903857"/>
              <a:gd name="connsiteY1198" fmla="*/ 1981425 h 6648395"/>
              <a:gd name="connsiteX1199" fmla="*/ 5515739 w 5903857"/>
              <a:gd name="connsiteY1199" fmla="*/ 1971848 h 6648395"/>
              <a:gd name="connsiteX1200" fmla="*/ 5509397 w 5903857"/>
              <a:gd name="connsiteY1200" fmla="*/ 2030125 h 6648395"/>
              <a:gd name="connsiteX1201" fmla="*/ 5489857 w 5903857"/>
              <a:gd name="connsiteY1201" fmla="*/ 1997902 h 6648395"/>
              <a:gd name="connsiteX1202" fmla="*/ 5515739 w 5903857"/>
              <a:gd name="connsiteY1202" fmla="*/ 1971848 h 6648395"/>
              <a:gd name="connsiteX1203" fmla="*/ 5235495 w 5903857"/>
              <a:gd name="connsiteY1203" fmla="*/ 1949909 h 6648395"/>
              <a:gd name="connsiteX1204" fmla="*/ 5254274 w 5903857"/>
              <a:gd name="connsiteY1204" fmla="*/ 1964802 h 6648395"/>
              <a:gd name="connsiteX1205" fmla="*/ 5254647 w 5903857"/>
              <a:gd name="connsiteY1205" fmla="*/ 1963926 h 6648395"/>
              <a:gd name="connsiteX1206" fmla="*/ 5269755 w 5903857"/>
              <a:gd name="connsiteY1206" fmla="*/ 1956183 h 6648395"/>
              <a:gd name="connsiteX1207" fmla="*/ 5277308 w 5903857"/>
              <a:gd name="connsiteY1207" fmla="*/ 1955058 h 6648395"/>
              <a:gd name="connsiteX1208" fmla="*/ 5268782 w 5903857"/>
              <a:gd name="connsiteY1208" fmla="*/ 1952367 h 6648395"/>
              <a:gd name="connsiteX1209" fmla="*/ 5235495 w 5903857"/>
              <a:gd name="connsiteY1209" fmla="*/ 1949909 h 6648395"/>
              <a:gd name="connsiteX1210" fmla="*/ 204141 w 5903857"/>
              <a:gd name="connsiteY1210" fmla="*/ 1920084 h 6648395"/>
              <a:gd name="connsiteX1211" fmla="*/ 200027 w 5903857"/>
              <a:gd name="connsiteY1211" fmla="*/ 2036123 h 6648395"/>
              <a:gd name="connsiteX1212" fmla="*/ 200027 w 5903857"/>
              <a:gd name="connsiteY1212" fmla="*/ 2036295 h 6648395"/>
              <a:gd name="connsiteX1213" fmla="*/ 204141 w 5903857"/>
              <a:gd name="connsiteY1213" fmla="*/ 1920084 h 6648395"/>
              <a:gd name="connsiteX1214" fmla="*/ 5279995 w 5903857"/>
              <a:gd name="connsiteY1214" fmla="*/ 1906112 h 6648395"/>
              <a:gd name="connsiteX1215" fmla="*/ 5273164 w 5903857"/>
              <a:gd name="connsiteY1215" fmla="*/ 1908509 h 6648395"/>
              <a:gd name="connsiteX1216" fmla="*/ 5269549 w 5903857"/>
              <a:gd name="connsiteY1216" fmla="*/ 1906786 h 6648395"/>
              <a:gd name="connsiteX1217" fmla="*/ 5270376 w 5903857"/>
              <a:gd name="connsiteY1217" fmla="*/ 1928055 h 6648395"/>
              <a:gd name="connsiteX1218" fmla="*/ 5280457 w 5903857"/>
              <a:gd name="connsiteY1218" fmla="*/ 1954589 h 6648395"/>
              <a:gd name="connsiteX1219" fmla="*/ 5287497 w 5903857"/>
              <a:gd name="connsiteY1219" fmla="*/ 1953540 h 6648395"/>
              <a:gd name="connsiteX1220" fmla="*/ 5288438 w 5903857"/>
              <a:gd name="connsiteY1220" fmla="*/ 1945967 h 6648395"/>
              <a:gd name="connsiteX1221" fmla="*/ 5286898 w 5903857"/>
              <a:gd name="connsiteY1221" fmla="*/ 1915778 h 6648395"/>
              <a:gd name="connsiteX1222" fmla="*/ 246394 w 5903857"/>
              <a:gd name="connsiteY1222" fmla="*/ 1903059 h 6648395"/>
              <a:gd name="connsiteX1223" fmla="*/ 251277 w 5903857"/>
              <a:gd name="connsiteY1223" fmla="*/ 1967734 h 6648395"/>
              <a:gd name="connsiteX1224" fmla="*/ 245792 w 5903857"/>
              <a:gd name="connsiteY1224" fmla="*/ 2050693 h 6648395"/>
              <a:gd name="connsiteX1225" fmla="*/ 246394 w 5903857"/>
              <a:gd name="connsiteY1225" fmla="*/ 1903059 h 6648395"/>
              <a:gd name="connsiteX1226" fmla="*/ 5268919 w 5903857"/>
              <a:gd name="connsiteY1226" fmla="*/ 1890603 h 6648395"/>
              <a:gd name="connsiteX1227" fmla="*/ 5269026 w 5903857"/>
              <a:gd name="connsiteY1227" fmla="*/ 1893347 h 6648395"/>
              <a:gd name="connsiteX1228" fmla="*/ 5270384 w 5903857"/>
              <a:gd name="connsiteY1228" fmla="*/ 1892654 h 6648395"/>
              <a:gd name="connsiteX1229" fmla="*/ 5237913 w 5903857"/>
              <a:gd name="connsiteY1229" fmla="*/ 1877914 h 6648395"/>
              <a:gd name="connsiteX1230" fmla="*/ 5231725 w 5903857"/>
              <a:gd name="connsiteY1230" fmla="*/ 1883747 h 6648395"/>
              <a:gd name="connsiteX1231" fmla="*/ 5231553 w 5903857"/>
              <a:gd name="connsiteY1231" fmla="*/ 1884604 h 6648395"/>
              <a:gd name="connsiteX1232" fmla="*/ 5243380 w 5903857"/>
              <a:gd name="connsiteY1232" fmla="*/ 1942196 h 6648395"/>
              <a:gd name="connsiteX1233" fmla="*/ 5237913 w 5903857"/>
              <a:gd name="connsiteY1233" fmla="*/ 1877914 h 6648395"/>
              <a:gd name="connsiteX1234" fmla="*/ 5557047 w 5903857"/>
              <a:gd name="connsiteY1234" fmla="*/ 1870378 h 6648395"/>
              <a:gd name="connsiteX1235" fmla="*/ 5583614 w 5903857"/>
              <a:gd name="connsiteY1235" fmla="*/ 1877234 h 6648395"/>
              <a:gd name="connsiteX1236" fmla="*/ 5584471 w 5903857"/>
              <a:gd name="connsiteY1236" fmla="*/ 1877234 h 6648395"/>
              <a:gd name="connsiteX1237" fmla="*/ 5585842 w 5903857"/>
              <a:gd name="connsiteY1237" fmla="*/ 1910315 h 6648395"/>
              <a:gd name="connsiteX1238" fmla="*/ 5576587 w 5903857"/>
              <a:gd name="connsiteY1238" fmla="*/ 1902430 h 6648395"/>
              <a:gd name="connsiteX1239" fmla="*/ 5568359 w 5903857"/>
              <a:gd name="connsiteY1239" fmla="*/ 1919571 h 6648395"/>
              <a:gd name="connsiteX1240" fmla="*/ 5557047 w 5903857"/>
              <a:gd name="connsiteY1240" fmla="*/ 1870378 h 6648395"/>
              <a:gd name="connsiteX1241" fmla="*/ 5286773 w 5903857"/>
              <a:gd name="connsiteY1241" fmla="*/ 1865104 h 6648395"/>
              <a:gd name="connsiteX1242" fmla="*/ 5286766 w 5903857"/>
              <a:gd name="connsiteY1242" fmla="*/ 1865104 h 6648395"/>
              <a:gd name="connsiteX1243" fmla="*/ 5269887 w 5903857"/>
              <a:gd name="connsiteY1243" fmla="*/ 1866400 h 6648395"/>
              <a:gd name="connsiteX1244" fmla="*/ 5267890 w 5903857"/>
              <a:gd name="connsiteY1244" fmla="*/ 1882376 h 6648395"/>
              <a:gd name="connsiteX1245" fmla="*/ 5268919 w 5903857"/>
              <a:gd name="connsiteY1245" fmla="*/ 1881691 h 6648395"/>
              <a:gd name="connsiteX1246" fmla="*/ 5283877 w 5903857"/>
              <a:gd name="connsiteY1246" fmla="*/ 1876780 h 6648395"/>
              <a:gd name="connsiteX1247" fmla="*/ 5284174 w 5903857"/>
              <a:gd name="connsiteY1247" fmla="*/ 1874831 h 6648395"/>
              <a:gd name="connsiteX1248" fmla="*/ 5284807 w 5903857"/>
              <a:gd name="connsiteY1248" fmla="*/ 1875512 h 6648395"/>
              <a:gd name="connsiteX1249" fmla="*/ 5534639 w 5903857"/>
              <a:gd name="connsiteY1249" fmla="*/ 1861342 h 6648395"/>
              <a:gd name="connsiteX1250" fmla="*/ 5540592 w 5903857"/>
              <a:gd name="connsiteY1250" fmla="*/ 1912200 h 6648395"/>
              <a:gd name="connsiteX1251" fmla="*/ 5530822 w 5903857"/>
              <a:gd name="connsiteY1251" fmla="*/ 1895060 h 6648395"/>
              <a:gd name="connsiteX1252" fmla="*/ 5522595 w 5903857"/>
              <a:gd name="connsiteY1252" fmla="*/ 1912200 h 6648395"/>
              <a:gd name="connsiteX1253" fmla="*/ 5528765 w 5903857"/>
              <a:gd name="connsiteY1253" fmla="*/ 1863008 h 6648395"/>
              <a:gd name="connsiteX1254" fmla="*/ 5529280 w 5903857"/>
              <a:gd name="connsiteY1254" fmla="*/ 1863008 h 6648395"/>
              <a:gd name="connsiteX1255" fmla="*/ 5534639 w 5903857"/>
              <a:gd name="connsiteY1255" fmla="*/ 1861342 h 6648395"/>
              <a:gd name="connsiteX1256" fmla="*/ 5501893 w 5903857"/>
              <a:gd name="connsiteY1256" fmla="*/ 1847332 h 6648395"/>
              <a:gd name="connsiteX1257" fmla="*/ 5501855 w 5903857"/>
              <a:gd name="connsiteY1257" fmla="*/ 1847582 h 6648395"/>
              <a:gd name="connsiteX1258" fmla="*/ 5500998 w 5903857"/>
              <a:gd name="connsiteY1258" fmla="*/ 1847582 h 6648395"/>
              <a:gd name="connsiteX1259" fmla="*/ 5417901 w 5903857"/>
              <a:gd name="connsiteY1259" fmla="*/ 1812948 h 6648395"/>
              <a:gd name="connsiteX1260" fmla="*/ 5403393 w 5903857"/>
              <a:gd name="connsiteY1260" fmla="*/ 1825892 h 6648395"/>
              <a:gd name="connsiteX1261" fmla="*/ 5406234 w 5903857"/>
              <a:gd name="connsiteY1261" fmla="*/ 1838304 h 6648395"/>
              <a:gd name="connsiteX1262" fmla="*/ 5403297 w 5903857"/>
              <a:gd name="connsiteY1262" fmla="*/ 1892832 h 6648395"/>
              <a:gd name="connsiteX1263" fmla="*/ 5419453 w 5903857"/>
              <a:gd name="connsiteY1263" fmla="*/ 2083047 h 6648395"/>
              <a:gd name="connsiteX1264" fmla="*/ 5413669 w 5903857"/>
              <a:gd name="connsiteY1264" fmla="*/ 2128493 h 6648395"/>
              <a:gd name="connsiteX1265" fmla="*/ 5433573 w 5903857"/>
              <a:gd name="connsiteY1265" fmla="*/ 2124482 h 6648395"/>
              <a:gd name="connsiteX1266" fmla="*/ 5456565 w 5903857"/>
              <a:gd name="connsiteY1266" fmla="*/ 2113655 h 6648395"/>
              <a:gd name="connsiteX1267" fmla="*/ 5456787 w 5903857"/>
              <a:gd name="connsiteY1267" fmla="*/ 2109494 h 6648395"/>
              <a:gd name="connsiteX1268" fmla="*/ 5438435 w 5903857"/>
              <a:gd name="connsiteY1268" fmla="*/ 2049322 h 6648395"/>
              <a:gd name="connsiteX1269" fmla="*/ 5437236 w 5903857"/>
              <a:gd name="connsiteY1269" fmla="*/ 2032525 h 6648395"/>
              <a:gd name="connsiteX1270" fmla="*/ 5436892 w 5903857"/>
              <a:gd name="connsiteY1270" fmla="*/ 2032182 h 6648395"/>
              <a:gd name="connsiteX1271" fmla="*/ 5427980 w 5903857"/>
              <a:gd name="connsiteY1271" fmla="*/ 1880534 h 6648395"/>
              <a:gd name="connsiteX1272" fmla="*/ 5615981 w 5903857"/>
              <a:gd name="connsiteY1272" fmla="*/ 1800352 h 6648395"/>
              <a:gd name="connsiteX1273" fmla="*/ 5616009 w 5903857"/>
              <a:gd name="connsiteY1273" fmla="*/ 1800446 h 6648395"/>
              <a:gd name="connsiteX1274" fmla="*/ 5616009 w 5903857"/>
              <a:gd name="connsiteY1274" fmla="*/ 1801303 h 6648395"/>
              <a:gd name="connsiteX1275" fmla="*/ 5478373 w 5903857"/>
              <a:gd name="connsiteY1275" fmla="*/ 1757424 h 6648395"/>
              <a:gd name="connsiteX1276" fmla="*/ 5478716 w 5903857"/>
              <a:gd name="connsiteY1276" fmla="*/ 1757424 h 6648395"/>
              <a:gd name="connsiteX1277" fmla="*/ 5478672 w 5903857"/>
              <a:gd name="connsiteY1277" fmla="*/ 1757780 h 6648395"/>
              <a:gd name="connsiteX1278" fmla="*/ 400789 w 5903857"/>
              <a:gd name="connsiteY1278" fmla="*/ 1707743 h 6648395"/>
              <a:gd name="connsiteX1279" fmla="*/ 400624 w 5903857"/>
              <a:gd name="connsiteY1279" fmla="*/ 1707947 h 6648395"/>
              <a:gd name="connsiteX1280" fmla="*/ 394089 w 5903857"/>
              <a:gd name="connsiteY1280" fmla="*/ 1725553 h 6648395"/>
              <a:gd name="connsiteX1281" fmla="*/ 395855 w 5903857"/>
              <a:gd name="connsiteY1281" fmla="*/ 1725760 h 6648395"/>
              <a:gd name="connsiteX1282" fmla="*/ 5394707 w 5903857"/>
              <a:gd name="connsiteY1282" fmla="*/ 1700125 h 6648395"/>
              <a:gd name="connsiteX1283" fmla="*/ 5395029 w 5903857"/>
              <a:gd name="connsiteY1283" fmla="*/ 1707289 h 6648395"/>
              <a:gd name="connsiteX1284" fmla="*/ 5413926 w 5903857"/>
              <a:gd name="connsiteY1284" fmla="*/ 1727086 h 6648395"/>
              <a:gd name="connsiteX1285" fmla="*/ 5412564 w 5903857"/>
              <a:gd name="connsiteY1285" fmla="*/ 1711665 h 6648395"/>
              <a:gd name="connsiteX1286" fmla="*/ 5403126 w 5903857"/>
              <a:gd name="connsiteY1286" fmla="*/ 1702765 h 6648395"/>
              <a:gd name="connsiteX1287" fmla="*/ 350789 w 5903857"/>
              <a:gd name="connsiteY1287" fmla="*/ 1698533 h 6648395"/>
              <a:gd name="connsiteX1288" fmla="*/ 348291 w 5903857"/>
              <a:gd name="connsiteY1288" fmla="*/ 1711637 h 6648395"/>
              <a:gd name="connsiteX1289" fmla="*/ 359603 w 5903857"/>
              <a:gd name="connsiteY1289" fmla="*/ 1746967 h 6648395"/>
              <a:gd name="connsiteX1290" fmla="*/ 362839 w 5903857"/>
              <a:gd name="connsiteY1290" fmla="*/ 1704962 h 6648395"/>
              <a:gd name="connsiteX1291" fmla="*/ 5286254 w 5903857"/>
              <a:gd name="connsiteY1291" fmla="*/ 1698214 h 6648395"/>
              <a:gd name="connsiteX1292" fmla="*/ 5284344 w 5903857"/>
              <a:gd name="connsiteY1292" fmla="*/ 1701372 h 6648395"/>
              <a:gd name="connsiteX1293" fmla="*/ 5286725 w 5903857"/>
              <a:gd name="connsiteY1293" fmla="*/ 1702228 h 6648395"/>
              <a:gd name="connsiteX1294" fmla="*/ 5728415 w 5903857"/>
              <a:gd name="connsiteY1294" fmla="*/ 1695619 h 6648395"/>
              <a:gd name="connsiteX1295" fmla="*/ 5728621 w 5903857"/>
              <a:gd name="connsiteY1295" fmla="*/ 1696405 h 6648395"/>
              <a:gd name="connsiteX1296" fmla="*/ 5728621 w 5903857"/>
              <a:gd name="connsiteY1296" fmla="*/ 1697605 h 6648395"/>
              <a:gd name="connsiteX1297" fmla="*/ 467547 w 5903857"/>
              <a:gd name="connsiteY1297" fmla="*/ 1688832 h 6648395"/>
              <a:gd name="connsiteX1298" fmla="*/ 440334 w 5903857"/>
              <a:gd name="connsiteY1298" fmla="*/ 1727085 h 6648395"/>
              <a:gd name="connsiteX1299" fmla="*/ 463816 w 5903857"/>
              <a:gd name="connsiteY1299" fmla="*/ 1858551 h 6648395"/>
              <a:gd name="connsiteX1300" fmla="*/ 482327 w 5903857"/>
              <a:gd name="connsiteY1300" fmla="*/ 1866092 h 6648395"/>
              <a:gd name="connsiteX1301" fmla="*/ 454732 w 5903857"/>
              <a:gd name="connsiteY1301" fmla="*/ 1867977 h 6648395"/>
              <a:gd name="connsiteX1302" fmla="*/ 455246 w 5903857"/>
              <a:gd name="connsiteY1302" fmla="*/ 1867977 h 6648395"/>
              <a:gd name="connsiteX1303" fmla="*/ 479242 w 5903857"/>
              <a:gd name="connsiteY1303" fmla="*/ 2007842 h 6648395"/>
              <a:gd name="connsiteX1304" fmla="*/ 470501 w 5903857"/>
              <a:gd name="connsiteY1304" fmla="*/ 1801131 h 6648395"/>
              <a:gd name="connsiteX1305" fmla="*/ 483870 w 5903857"/>
              <a:gd name="connsiteY1305" fmla="*/ 1692804 h 6648395"/>
              <a:gd name="connsiteX1306" fmla="*/ 467547 w 5903857"/>
              <a:gd name="connsiteY1306" fmla="*/ 1688832 h 6648395"/>
              <a:gd name="connsiteX1307" fmla="*/ 5231553 w 5903857"/>
              <a:gd name="connsiteY1307" fmla="*/ 1685092 h 6648395"/>
              <a:gd name="connsiteX1308" fmla="*/ 5231513 w 5903857"/>
              <a:gd name="connsiteY1308" fmla="*/ 1685964 h 6648395"/>
              <a:gd name="connsiteX1309" fmla="*/ 5220015 w 5903857"/>
              <a:gd name="connsiteY1309" fmla="*/ 1690161 h 6648395"/>
              <a:gd name="connsiteX1310" fmla="*/ 5219262 w 5903857"/>
              <a:gd name="connsiteY1310" fmla="*/ 1691573 h 6648395"/>
              <a:gd name="connsiteX1311" fmla="*/ 5222296 w 5903857"/>
              <a:gd name="connsiteY1311" fmla="*/ 1706857 h 6648395"/>
              <a:gd name="connsiteX1312" fmla="*/ 5234607 w 5903857"/>
              <a:gd name="connsiteY1312" fmla="*/ 1704577 h 6648395"/>
              <a:gd name="connsiteX1313" fmla="*/ 5230929 w 5903857"/>
              <a:gd name="connsiteY1313" fmla="*/ 1698665 h 6648395"/>
              <a:gd name="connsiteX1314" fmla="*/ 5231513 w 5903857"/>
              <a:gd name="connsiteY1314" fmla="*/ 1685964 h 6648395"/>
              <a:gd name="connsiteX1315" fmla="*/ 5231553 w 5903857"/>
              <a:gd name="connsiteY1315" fmla="*/ 1685949 h 6648395"/>
              <a:gd name="connsiteX1316" fmla="*/ 5393357 w 5903857"/>
              <a:gd name="connsiteY1316" fmla="*/ 1670008 h 6648395"/>
              <a:gd name="connsiteX1317" fmla="*/ 5394342 w 5903857"/>
              <a:gd name="connsiteY1317" fmla="*/ 1691967 h 6648395"/>
              <a:gd name="connsiteX1318" fmla="*/ 5410105 w 5903857"/>
              <a:gd name="connsiteY1318" fmla="*/ 1690588 h 6648395"/>
              <a:gd name="connsiteX1319" fmla="*/ 5276461 w 5903857"/>
              <a:gd name="connsiteY1319" fmla="*/ 1649440 h 6648395"/>
              <a:gd name="connsiteX1320" fmla="*/ 5274869 w 5903857"/>
              <a:gd name="connsiteY1320" fmla="*/ 1671498 h 6648395"/>
              <a:gd name="connsiteX1321" fmla="*/ 5274649 w 5903857"/>
              <a:gd name="connsiteY1321" fmla="*/ 1681653 h 6648395"/>
              <a:gd name="connsiteX1322" fmla="*/ 5278821 w 5903857"/>
              <a:gd name="connsiteY1322" fmla="*/ 1679751 h 6648395"/>
              <a:gd name="connsiteX1323" fmla="*/ 5283009 w 5903857"/>
              <a:gd name="connsiteY1323" fmla="*/ 1680274 h 6648395"/>
              <a:gd name="connsiteX1324" fmla="*/ 400054 w 5903857"/>
              <a:gd name="connsiteY1324" fmla="*/ 1638470 h 6648395"/>
              <a:gd name="connsiteX1325" fmla="*/ 380621 w 5903857"/>
              <a:gd name="connsiteY1325" fmla="*/ 1680227 h 6648395"/>
              <a:gd name="connsiteX1326" fmla="*/ 384756 w 5903857"/>
              <a:gd name="connsiteY1326" fmla="*/ 1704195 h 6648395"/>
              <a:gd name="connsiteX1327" fmla="*/ 390179 w 5903857"/>
              <a:gd name="connsiteY1327" fmla="*/ 1706814 h 6648395"/>
              <a:gd name="connsiteX1328" fmla="*/ 402368 w 5903857"/>
              <a:gd name="connsiteY1328" fmla="*/ 1701976 h 6648395"/>
              <a:gd name="connsiteX1329" fmla="*/ 407096 w 5903857"/>
              <a:gd name="connsiteY1329" fmla="*/ 1684713 h 6648395"/>
              <a:gd name="connsiteX1330" fmla="*/ 400054 w 5903857"/>
              <a:gd name="connsiteY1330" fmla="*/ 1638470 h 6648395"/>
              <a:gd name="connsiteX1331" fmla="*/ 5185699 w 5903857"/>
              <a:gd name="connsiteY1331" fmla="*/ 1638362 h 6648395"/>
              <a:gd name="connsiteX1332" fmla="*/ 5187617 w 5903857"/>
              <a:gd name="connsiteY1332" fmla="*/ 1651763 h 6648395"/>
              <a:gd name="connsiteX1333" fmla="*/ 5203785 w 5903857"/>
              <a:gd name="connsiteY1333" fmla="*/ 1661050 h 6648395"/>
              <a:gd name="connsiteX1334" fmla="*/ 5218185 w 5903857"/>
              <a:gd name="connsiteY1334" fmla="*/ 1659535 h 6648395"/>
              <a:gd name="connsiteX1335" fmla="*/ 5202822 w 5903857"/>
              <a:gd name="connsiteY1335" fmla="*/ 1649204 h 6648395"/>
              <a:gd name="connsiteX1336" fmla="*/ 5197307 w 5903857"/>
              <a:gd name="connsiteY1336" fmla="*/ 1645713 h 6648395"/>
              <a:gd name="connsiteX1337" fmla="*/ 5192758 w 5903857"/>
              <a:gd name="connsiteY1337" fmla="*/ 1645127 h 6648395"/>
              <a:gd name="connsiteX1338" fmla="*/ 5186951 w 5903857"/>
              <a:gd name="connsiteY1338" fmla="*/ 1639155 h 6648395"/>
              <a:gd name="connsiteX1339" fmla="*/ 5741819 w 5903857"/>
              <a:gd name="connsiteY1339" fmla="*/ 1604876 h 6648395"/>
              <a:gd name="connsiteX1340" fmla="*/ 5769586 w 5903857"/>
              <a:gd name="connsiteY1340" fmla="*/ 1803188 h 6648395"/>
              <a:gd name="connsiteX1341" fmla="*/ 5769072 w 5903857"/>
              <a:gd name="connsiteY1341" fmla="*/ 1802503 h 6648395"/>
              <a:gd name="connsiteX1342" fmla="*/ 5741819 w 5903857"/>
              <a:gd name="connsiteY1342" fmla="*/ 1604876 h 6648395"/>
              <a:gd name="connsiteX1343" fmla="*/ 5597498 w 5903857"/>
              <a:gd name="connsiteY1343" fmla="*/ 1594763 h 6648395"/>
              <a:gd name="connsiteX1344" fmla="*/ 5614322 w 5903857"/>
              <a:gd name="connsiteY1344" fmla="*/ 1743987 h 6648395"/>
              <a:gd name="connsiteX1345" fmla="*/ 5615981 w 5903857"/>
              <a:gd name="connsiteY1345" fmla="*/ 1800352 h 6648395"/>
              <a:gd name="connsiteX1346" fmla="*/ 5601041 w 5903857"/>
              <a:gd name="connsiteY1346" fmla="*/ 1750254 h 6648395"/>
              <a:gd name="connsiteX1347" fmla="*/ 5597498 w 5903857"/>
              <a:gd name="connsiteY1347" fmla="*/ 1594763 h 6648395"/>
              <a:gd name="connsiteX1348" fmla="*/ 5504908 w 5903857"/>
              <a:gd name="connsiteY1348" fmla="*/ 1553203 h 6648395"/>
              <a:gd name="connsiteX1349" fmla="*/ 5499332 w 5903857"/>
              <a:gd name="connsiteY1349" fmla="*/ 1559726 h 6648395"/>
              <a:gd name="connsiteX1350" fmla="*/ 5499970 w 5903857"/>
              <a:gd name="connsiteY1350" fmla="*/ 1589960 h 6648395"/>
              <a:gd name="connsiteX1351" fmla="*/ 5502254 w 5903857"/>
              <a:gd name="connsiteY1351" fmla="*/ 1592795 h 6648395"/>
              <a:gd name="connsiteX1352" fmla="*/ 5504927 w 5903857"/>
              <a:gd name="connsiteY1352" fmla="*/ 1581426 h 6648395"/>
              <a:gd name="connsiteX1353" fmla="*/ 5504448 w 5903857"/>
              <a:gd name="connsiteY1353" fmla="*/ 1556069 h 6648395"/>
              <a:gd name="connsiteX1354" fmla="*/ 5522479 w 5903857"/>
              <a:gd name="connsiteY1354" fmla="*/ 1538852 h 6648395"/>
              <a:gd name="connsiteX1355" fmla="*/ 5520313 w 5903857"/>
              <a:gd name="connsiteY1355" fmla="*/ 1540167 h 6648395"/>
              <a:gd name="connsiteX1356" fmla="*/ 5522595 w 5903857"/>
              <a:gd name="connsiteY1356" fmla="*/ 1540257 h 6648395"/>
              <a:gd name="connsiteX1357" fmla="*/ 5197305 w 5903857"/>
              <a:gd name="connsiteY1357" fmla="*/ 1534461 h 6648395"/>
              <a:gd name="connsiteX1358" fmla="*/ 5198026 w 5903857"/>
              <a:gd name="connsiteY1358" fmla="*/ 1555772 h 6648395"/>
              <a:gd name="connsiteX1359" fmla="*/ 5208523 w 5903857"/>
              <a:gd name="connsiteY1359" fmla="*/ 1551515 h 6648395"/>
              <a:gd name="connsiteX1360" fmla="*/ 5208778 w 5903857"/>
              <a:gd name="connsiteY1360" fmla="*/ 1551432 h 6648395"/>
              <a:gd name="connsiteX1361" fmla="*/ 5207043 w 5903857"/>
              <a:gd name="connsiteY1361" fmla="*/ 1545399 h 6648395"/>
              <a:gd name="connsiteX1362" fmla="*/ 5206871 w 5903857"/>
              <a:gd name="connsiteY1362" fmla="*/ 1546256 h 6648395"/>
              <a:gd name="connsiteX1363" fmla="*/ 5207392 w 5903857"/>
              <a:gd name="connsiteY1363" fmla="*/ 1540468 h 6648395"/>
              <a:gd name="connsiteX1364" fmla="*/ 5202072 w 5903857"/>
              <a:gd name="connsiteY1364" fmla="*/ 1547281 h 6648395"/>
              <a:gd name="connsiteX1365" fmla="*/ 5201729 w 5903857"/>
              <a:gd name="connsiteY1365" fmla="*/ 1547281 h 6648395"/>
              <a:gd name="connsiteX1366" fmla="*/ 5199115 w 5903857"/>
              <a:gd name="connsiteY1366" fmla="*/ 1536140 h 6648395"/>
              <a:gd name="connsiteX1367" fmla="*/ 5207900 w 5903857"/>
              <a:gd name="connsiteY1367" fmla="*/ 1528770 h 6648395"/>
              <a:gd name="connsiteX1368" fmla="*/ 5207550 w 5903857"/>
              <a:gd name="connsiteY1368" fmla="*/ 1538710 h 6648395"/>
              <a:gd name="connsiteX1369" fmla="*/ 5208433 w 5903857"/>
              <a:gd name="connsiteY1369" fmla="*/ 1528890 h 6648395"/>
              <a:gd name="connsiteX1370" fmla="*/ 498884 w 5903857"/>
              <a:gd name="connsiteY1370" fmla="*/ 1525728 h 6648395"/>
              <a:gd name="connsiteX1371" fmla="*/ 504267 w 5903857"/>
              <a:gd name="connsiteY1371" fmla="*/ 1543341 h 6648395"/>
              <a:gd name="connsiteX1372" fmla="*/ 505843 w 5903857"/>
              <a:gd name="connsiteY1372" fmla="*/ 1526467 h 6648395"/>
              <a:gd name="connsiteX1373" fmla="*/ 409783 w 5903857"/>
              <a:gd name="connsiteY1373" fmla="*/ 1476754 h 6648395"/>
              <a:gd name="connsiteX1374" fmla="*/ 405252 w 5903857"/>
              <a:gd name="connsiteY1374" fmla="*/ 1489269 h 6648395"/>
              <a:gd name="connsiteX1375" fmla="*/ 405604 w 5903857"/>
              <a:gd name="connsiteY1375" fmla="*/ 1501381 h 6648395"/>
              <a:gd name="connsiteX1376" fmla="*/ 409483 w 5903857"/>
              <a:gd name="connsiteY1376" fmla="*/ 1501688 h 6648395"/>
              <a:gd name="connsiteX1377" fmla="*/ 405737 w 5903857"/>
              <a:gd name="connsiteY1377" fmla="*/ 1505970 h 6648395"/>
              <a:gd name="connsiteX1378" fmla="*/ 405903 w 5903857"/>
              <a:gd name="connsiteY1378" fmla="*/ 1511717 h 6648395"/>
              <a:gd name="connsiteX1379" fmla="*/ 387199 w 5903857"/>
              <a:gd name="connsiteY1379" fmla="*/ 1539742 h 6648395"/>
              <a:gd name="connsiteX1380" fmla="*/ 393908 w 5903857"/>
              <a:gd name="connsiteY1380" fmla="*/ 1519493 h 6648395"/>
              <a:gd name="connsiteX1381" fmla="*/ 390310 w 5903857"/>
              <a:gd name="connsiteY1381" fmla="*/ 1523606 h 6648395"/>
              <a:gd name="connsiteX1382" fmla="*/ 369280 w 5903857"/>
              <a:gd name="connsiteY1382" fmla="*/ 1530308 h 6648395"/>
              <a:gd name="connsiteX1383" fmla="*/ 369218 w 5903857"/>
              <a:gd name="connsiteY1383" fmla="*/ 1530834 h 6648395"/>
              <a:gd name="connsiteX1384" fmla="*/ 388399 w 5903857"/>
              <a:gd name="connsiteY1384" fmla="*/ 1563567 h 6648395"/>
              <a:gd name="connsiteX1385" fmla="*/ 336978 w 5903857"/>
              <a:gd name="connsiteY1385" fmla="*/ 1640183 h 6648395"/>
              <a:gd name="connsiteX1386" fmla="*/ 324980 w 5903857"/>
              <a:gd name="connsiteY1386" fmla="*/ 1566309 h 6648395"/>
              <a:gd name="connsiteX1387" fmla="*/ 329436 w 5903857"/>
              <a:gd name="connsiteY1387" fmla="*/ 1673779 h 6648395"/>
              <a:gd name="connsiteX1388" fmla="*/ 356518 w 5903857"/>
              <a:gd name="connsiteY1388" fmla="*/ 1672579 h 6648395"/>
              <a:gd name="connsiteX1389" fmla="*/ 352468 w 5903857"/>
              <a:gd name="connsiteY1389" fmla="*/ 1689722 h 6648395"/>
              <a:gd name="connsiteX1390" fmla="*/ 352008 w 5903857"/>
              <a:gd name="connsiteY1390" fmla="*/ 1692137 h 6648395"/>
              <a:gd name="connsiteX1391" fmla="*/ 357741 w 5903857"/>
              <a:gd name="connsiteY1391" fmla="*/ 1689952 h 6648395"/>
              <a:gd name="connsiteX1392" fmla="*/ 364581 w 5903857"/>
              <a:gd name="connsiteY1392" fmla="*/ 1693781 h 6648395"/>
              <a:gd name="connsiteX1393" fmla="*/ 378500 w 5903857"/>
              <a:gd name="connsiteY1393" fmla="*/ 1652953 h 6648395"/>
              <a:gd name="connsiteX1394" fmla="*/ 380171 w 5903857"/>
              <a:gd name="connsiteY1394" fmla="*/ 1596990 h 6648395"/>
              <a:gd name="connsiteX1395" fmla="*/ 410231 w 5903857"/>
              <a:gd name="connsiteY1395" fmla="*/ 1537449 h 6648395"/>
              <a:gd name="connsiteX1396" fmla="*/ 414017 w 5903857"/>
              <a:gd name="connsiteY1396" fmla="*/ 1508430 h 6648395"/>
              <a:gd name="connsiteX1397" fmla="*/ 413854 w 5903857"/>
              <a:gd name="connsiteY1397" fmla="*/ 1502644 h 6648395"/>
              <a:gd name="connsiteX1398" fmla="*/ 414785 w 5903857"/>
              <a:gd name="connsiteY1398" fmla="*/ 1502545 h 6648395"/>
              <a:gd name="connsiteX1399" fmla="*/ 415001 w 5903857"/>
              <a:gd name="connsiteY1399" fmla="*/ 1500890 h 6648395"/>
              <a:gd name="connsiteX1400" fmla="*/ 412146 w 5903857"/>
              <a:gd name="connsiteY1400" fmla="*/ 1478490 h 6648395"/>
              <a:gd name="connsiteX1401" fmla="*/ 390470 w 5903857"/>
              <a:gd name="connsiteY1401" fmla="*/ 1462559 h 6648395"/>
              <a:gd name="connsiteX1402" fmla="*/ 374044 w 5903857"/>
              <a:gd name="connsiteY1402" fmla="*/ 1490163 h 6648395"/>
              <a:gd name="connsiteX1403" fmla="*/ 373019 w 5903857"/>
              <a:gd name="connsiteY1403" fmla="*/ 1498802 h 6648395"/>
              <a:gd name="connsiteX1404" fmla="*/ 400054 w 5903857"/>
              <a:gd name="connsiteY1404" fmla="*/ 1500942 h 6648395"/>
              <a:gd name="connsiteX1405" fmla="*/ 408073 w 5903857"/>
              <a:gd name="connsiteY1405" fmla="*/ 1476740 h 6648395"/>
              <a:gd name="connsiteX1406" fmla="*/ 408475 w 5903857"/>
              <a:gd name="connsiteY1406" fmla="*/ 1475793 h 6648395"/>
              <a:gd name="connsiteX1407" fmla="*/ 5516823 w 5903857"/>
              <a:gd name="connsiteY1407" fmla="*/ 1461435 h 6648395"/>
              <a:gd name="connsiteX1408" fmla="*/ 5502712 w 5903857"/>
              <a:gd name="connsiteY1408" fmla="*/ 1467536 h 6648395"/>
              <a:gd name="connsiteX1409" fmla="*/ 5492438 w 5903857"/>
              <a:gd name="connsiteY1409" fmla="*/ 1471651 h 6648395"/>
              <a:gd name="connsiteX1410" fmla="*/ 5497864 w 5903857"/>
              <a:gd name="connsiteY1410" fmla="*/ 1476522 h 6648395"/>
              <a:gd name="connsiteX1411" fmla="*/ 5510939 w 5903857"/>
              <a:gd name="connsiteY1411" fmla="*/ 1482837 h 6648395"/>
              <a:gd name="connsiteX1412" fmla="*/ 5511260 w 5903857"/>
              <a:gd name="connsiteY1412" fmla="*/ 1495461 h 6648395"/>
              <a:gd name="connsiteX1413" fmla="*/ 5521052 w 5903857"/>
              <a:gd name="connsiteY1413" fmla="*/ 1497060 h 6648395"/>
              <a:gd name="connsiteX1414" fmla="*/ 5507683 w 5903857"/>
              <a:gd name="connsiteY1414" fmla="*/ 1516664 h 6648395"/>
              <a:gd name="connsiteX1415" fmla="*/ 5500520 w 5903857"/>
              <a:gd name="connsiteY1415" fmla="*/ 1521798 h 6648395"/>
              <a:gd name="connsiteX1416" fmla="*/ 5498309 w 5903857"/>
              <a:gd name="connsiteY1416" fmla="*/ 1525524 h 6648395"/>
              <a:gd name="connsiteX1417" fmla="*/ 5496646 w 5903857"/>
              <a:gd name="connsiteY1417" fmla="*/ 1535621 h 6648395"/>
              <a:gd name="connsiteX1418" fmla="*/ 5506828 w 5903857"/>
              <a:gd name="connsiteY1418" fmla="*/ 1533357 h 6648395"/>
              <a:gd name="connsiteX1419" fmla="*/ 5515246 w 5903857"/>
              <a:gd name="connsiteY1419" fmla="*/ 1521849 h 6648395"/>
              <a:gd name="connsiteX1420" fmla="*/ 5520632 w 5903857"/>
              <a:gd name="connsiteY1420" fmla="*/ 1516222 h 6648395"/>
              <a:gd name="connsiteX1421" fmla="*/ 5521395 w 5903857"/>
              <a:gd name="connsiteY1421" fmla="*/ 1489607 h 6648395"/>
              <a:gd name="connsiteX1422" fmla="*/ 5520518 w 5903857"/>
              <a:gd name="connsiteY1422" fmla="*/ 1478710 h 6648395"/>
              <a:gd name="connsiteX1423" fmla="*/ 5519938 w 5903857"/>
              <a:gd name="connsiteY1423" fmla="*/ 1478034 h 6648395"/>
              <a:gd name="connsiteX1424" fmla="*/ 5517475 w 5903857"/>
              <a:gd name="connsiteY1424" fmla="*/ 1462460 h 6648395"/>
              <a:gd name="connsiteX1425" fmla="*/ 5744390 w 5903857"/>
              <a:gd name="connsiteY1425" fmla="*/ 1456441 h 6648395"/>
              <a:gd name="connsiteX1426" fmla="*/ 5759302 w 5903857"/>
              <a:gd name="connsiteY1426" fmla="*/ 1580022 h 6648395"/>
              <a:gd name="connsiteX1427" fmla="*/ 5744390 w 5903857"/>
              <a:gd name="connsiteY1427" fmla="*/ 1456441 h 6648395"/>
              <a:gd name="connsiteX1428" fmla="*/ 344411 w 5903857"/>
              <a:gd name="connsiteY1428" fmla="*/ 1441059 h 6648395"/>
              <a:gd name="connsiteX1429" fmla="*/ 337404 w 5903857"/>
              <a:gd name="connsiteY1429" fmla="*/ 1441414 h 6648395"/>
              <a:gd name="connsiteX1430" fmla="*/ 342861 w 5903857"/>
              <a:gd name="connsiteY1430" fmla="*/ 1444983 h 6648395"/>
              <a:gd name="connsiteX1431" fmla="*/ 350536 w 5903857"/>
              <a:gd name="connsiteY1431" fmla="*/ 1460454 h 6648395"/>
              <a:gd name="connsiteX1432" fmla="*/ 339549 w 5903857"/>
              <a:gd name="connsiteY1432" fmla="*/ 1491920 h 6648395"/>
              <a:gd name="connsiteX1433" fmla="*/ 367367 w 5903857"/>
              <a:gd name="connsiteY1433" fmla="*/ 1457616 h 6648395"/>
              <a:gd name="connsiteX1434" fmla="*/ 368998 w 5903857"/>
              <a:gd name="connsiteY1434" fmla="*/ 1450550 h 6648395"/>
              <a:gd name="connsiteX1435" fmla="*/ 5586856 w 5903857"/>
              <a:gd name="connsiteY1435" fmla="*/ 1420361 h 6648395"/>
              <a:gd name="connsiteX1436" fmla="*/ 5593427 w 5903857"/>
              <a:gd name="connsiteY1436" fmla="*/ 1425931 h 6648395"/>
              <a:gd name="connsiteX1437" fmla="*/ 5602093 w 5903857"/>
              <a:gd name="connsiteY1437" fmla="*/ 1432915 h 6648395"/>
              <a:gd name="connsiteX1438" fmla="*/ 5602297 w 5903857"/>
              <a:gd name="connsiteY1438" fmla="*/ 1432527 h 6648395"/>
              <a:gd name="connsiteX1439" fmla="*/ 5598601 w 5903857"/>
              <a:gd name="connsiteY1439" fmla="*/ 1424519 h 6648395"/>
              <a:gd name="connsiteX1440" fmla="*/ 5500343 w 5903857"/>
              <a:gd name="connsiteY1440" fmla="*/ 1417532 h 6648395"/>
              <a:gd name="connsiteX1441" fmla="*/ 5495726 w 5903857"/>
              <a:gd name="connsiteY1441" fmla="*/ 1418472 h 6648395"/>
              <a:gd name="connsiteX1442" fmla="*/ 5477172 w 5903857"/>
              <a:gd name="connsiteY1442" fmla="*/ 1447525 h 6648395"/>
              <a:gd name="connsiteX1443" fmla="*/ 5486963 w 5903857"/>
              <a:gd name="connsiteY1443" fmla="*/ 1452838 h 6648395"/>
              <a:gd name="connsiteX1444" fmla="*/ 5494716 w 5903857"/>
              <a:gd name="connsiteY1444" fmla="*/ 1451881 h 6648395"/>
              <a:gd name="connsiteX1445" fmla="*/ 5466683 w 5903857"/>
              <a:gd name="connsiteY1445" fmla="*/ 1392867 h 6648395"/>
              <a:gd name="connsiteX1446" fmla="*/ 5462090 w 5903857"/>
              <a:gd name="connsiteY1446" fmla="*/ 1401935 h 6648395"/>
              <a:gd name="connsiteX1447" fmla="*/ 5462986 w 5903857"/>
              <a:gd name="connsiteY1447" fmla="*/ 1417414 h 6648395"/>
              <a:gd name="connsiteX1448" fmla="*/ 5472514 w 5903857"/>
              <a:gd name="connsiteY1448" fmla="*/ 1414241 h 6648395"/>
              <a:gd name="connsiteX1449" fmla="*/ 5470424 w 5903857"/>
              <a:gd name="connsiteY1449" fmla="*/ 1400092 h 6648395"/>
              <a:gd name="connsiteX1450" fmla="*/ 5466683 w 5903857"/>
              <a:gd name="connsiteY1450" fmla="*/ 1392867 h 6648395"/>
              <a:gd name="connsiteX1451" fmla="*/ 5502404 w 5903857"/>
              <a:gd name="connsiteY1451" fmla="*/ 1373527 h 6648395"/>
              <a:gd name="connsiteX1452" fmla="*/ 5493971 w 5903857"/>
              <a:gd name="connsiteY1452" fmla="*/ 1382049 h 6648395"/>
              <a:gd name="connsiteX1453" fmla="*/ 5491959 w 5903857"/>
              <a:gd name="connsiteY1453" fmla="*/ 1380642 h 6648395"/>
              <a:gd name="connsiteX1454" fmla="*/ 5491356 w 5903857"/>
              <a:gd name="connsiteY1454" fmla="*/ 1381582 h 6648395"/>
              <a:gd name="connsiteX1455" fmla="*/ 5483028 w 5903857"/>
              <a:gd name="connsiteY1455" fmla="*/ 1399288 h 6648395"/>
              <a:gd name="connsiteX1456" fmla="*/ 5477610 w 5903857"/>
              <a:gd name="connsiteY1456" fmla="*/ 1412793 h 6648395"/>
              <a:gd name="connsiteX1457" fmla="*/ 5501748 w 5903857"/>
              <a:gd name="connsiteY1457" fmla="*/ 1408958 h 6648395"/>
              <a:gd name="connsiteX1458" fmla="*/ 5502837 w 5903857"/>
              <a:gd name="connsiteY1458" fmla="*/ 1402307 h 6648395"/>
              <a:gd name="connsiteX1459" fmla="*/ 5504145 w 5903857"/>
              <a:gd name="connsiteY1459" fmla="*/ 1379780 h 6648395"/>
              <a:gd name="connsiteX1460" fmla="*/ 5593556 w 5903857"/>
              <a:gd name="connsiteY1460" fmla="*/ 1317773 h 6648395"/>
              <a:gd name="connsiteX1461" fmla="*/ 5594584 w 5903857"/>
              <a:gd name="connsiteY1461" fmla="*/ 1326686 h 6648395"/>
              <a:gd name="connsiteX1462" fmla="*/ 5666916 w 5903857"/>
              <a:gd name="connsiteY1462" fmla="*/ 1418386 h 6648395"/>
              <a:gd name="connsiteX1463" fmla="*/ 5635378 w 5903857"/>
              <a:gd name="connsiteY1463" fmla="*/ 1412901 h 6648395"/>
              <a:gd name="connsiteX1464" fmla="*/ 5664688 w 5903857"/>
              <a:gd name="connsiteY1464" fmla="*/ 1527570 h 6648395"/>
              <a:gd name="connsiteX1465" fmla="*/ 5631778 w 5903857"/>
              <a:gd name="connsiteY1465" fmla="*/ 1513000 h 6648395"/>
              <a:gd name="connsiteX1466" fmla="*/ 5630921 w 5903857"/>
              <a:gd name="connsiteY1466" fmla="*/ 1463594 h 6648395"/>
              <a:gd name="connsiteX1467" fmla="*/ 5616502 w 5903857"/>
              <a:gd name="connsiteY1467" fmla="*/ 1452141 h 6648395"/>
              <a:gd name="connsiteX1468" fmla="*/ 5614277 w 5903857"/>
              <a:gd name="connsiteY1468" fmla="*/ 1460126 h 6648395"/>
              <a:gd name="connsiteX1469" fmla="*/ 5612238 w 5903857"/>
              <a:gd name="connsiteY1469" fmla="*/ 1535800 h 6648395"/>
              <a:gd name="connsiteX1470" fmla="*/ 5590942 w 5903857"/>
              <a:gd name="connsiteY1470" fmla="*/ 1479302 h 6648395"/>
              <a:gd name="connsiteX1471" fmla="*/ 5588061 w 5903857"/>
              <a:gd name="connsiteY1471" fmla="*/ 1454254 h 6648395"/>
              <a:gd name="connsiteX1472" fmla="*/ 5586357 w 5903857"/>
              <a:gd name="connsiteY1472" fmla="*/ 1454552 h 6648395"/>
              <a:gd name="connsiteX1473" fmla="*/ 5587896 w 5903857"/>
              <a:gd name="connsiteY1473" fmla="*/ 1452822 h 6648395"/>
              <a:gd name="connsiteX1474" fmla="*/ 5586930 w 5903857"/>
              <a:gd name="connsiteY1474" fmla="*/ 1444424 h 6648395"/>
              <a:gd name="connsiteX1475" fmla="*/ 5570930 w 5903857"/>
              <a:gd name="connsiteY1475" fmla="*/ 1421646 h 6648395"/>
              <a:gd name="connsiteX1476" fmla="*/ 5580395 w 5903857"/>
              <a:gd name="connsiteY1476" fmla="*/ 1414886 h 6648395"/>
              <a:gd name="connsiteX1477" fmla="*/ 5582842 w 5903857"/>
              <a:gd name="connsiteY1477" fmla="*/ 1416960 h 6648395"/>
              <a:gd name="connsiteX1478" fmla="*/ 5585706 w 5903857"/>
              <a:gd name="connsiteY1478" fmla="*/ 1408506 h 6648395"/>
              <a:gd name="connsiteX1479" fmla="*/ 5612581 w 5903857"/>
              <a:gd name="connsiteY1479" fmla="*/ 1415472 h 6648395"/>
              <a:gd name="connsiteX1480" fmla="*/ 5608468 w 5903857"/>
              <a:gd name="connsiteY1480" fmla="*/ 1379478 h 6648395"/>
              <a:gd name="connsiteX1481" fmla="*/ 5567502 w 5903857"/>
              <a:gd name="connsiteY1481" fmla="*/ 1356853 h 6648395"/>
              <a:gd name="connsiteX1482" fmla="*/ 5593556 w 5903857"/>
              <a:gd name="connsiteY1482" fmla="*/ 1318287 h 6648395"/>
              <a:gd name="connsiteX1483" fmla="*/ 5692798 w 5903857"/>
              <a:gd name="connsiteY1483" fmla="*/ 1316919 h 6648395"/>
              <a:gd name="connsiteX1484" fmla="*/ 5719842 w 5903857"/>
              <a:gd name="connsiteY1484" fmla="*/ 1613006 h 6648395"/>
              <a:gd name="connsiteX1485" fmla="*/ 5728415 w 5903857"/>
              <a:gd name="connsiteY1485" fmla="*/ 1695619 h 6648395"/>
              <a:gd name="connsiteX1486" fmla="*/ 5706175 w 5903857"/>
              <a:gd name="connsiteY1486" fmla="*/ 1610837 h 6648395"/>
              <a:gd name="connsiteX1487" fmla="*/ 5692798 w 5903857"/>
              <a:gd name="connsiteY1487" fmla="*/ 1316919 h 6648395"/>
              <a:gd name="connsiteX1488" fmla="*/ 485028 w 5903857"/>
              <a:gd name="connsiteY1488" fmla="*/ 1304375 h 6648395"/>
              <a:gd name="connsiteX1489" fmla="*/ 485198 w 5903857"/>
              <a:gd name="connsiteY1489" fmla="*/ 1309500 h 6648395"/>
              <a:gd name="connsiteX1490" fmla="*/ 480019 w 5903857"/>
              <a:gd name="connsiteY1490" fmla="*/ 1322560 h 6648395"/>
              <a:gd name="connsiteX1491" fmla="*/ 509165 w 5903857"/>
              <a:gd name="connsiteY1491" fmla="*/ 1320880 h 6648395"/>
              <a:gd name="connsiteX1492" fmla="*/ 508550 w 5903857"/>
              <a:gd name="connsiteY1492" fmla="*/ 1318650 h 6648395"/>
              <a:gd name="connsiteX1493" fmla="*/ 498205 w 5903857"/>
              <a:gd name="connsiteY1493" fmla="*/ 1313307 h 6648395"/>
              <a:gd name="connsiteX1494" fmla="*/ 488799 w 5903857"/>
              <a:gd name="connsiteY1494" fmla="*/ 1309075 h 6648395"/>
              <a:gd name="connsiteX1495" fmla="*/ 5745761 w 5903857"/>
              <a:gd name="connsiteY1495" fmla="*/ 1290694 h 6648395"/>
              <a:gd name="connsiteX1496" fmla="*/ 5753131 w 5903857"/>
              <a:gd name="connsiteY1496" fmla="*/ 1447700 h 6648395"/>
              <a:gd name="connsiteX1497" fmla="*/ 5745761 w 5903857"/>
              <a:gd name="connsiteY1497" fmla="*/ 1290694 h 6648395"/>
              <a:gd name="connsiteX1498" fmla="*/ 448904 w 5903857"/>
              <a:gd name="connsiteY1498" fmla="*/ 1288637 h 6648395"/>
              <a:gd name="connsiteX1499" fmla="*/ 439469 w 5903857"/>
              <a:gd name="connsiteY1499" fmla="*/ 1314853 h 6648395"/>
              <a:gd name="connsiteX1500" fmla="*/ 437761 w 5903857"/>
              <a:gd name="connsiteY1500" fmla="*/ 1323940 h 6648395"/>
              <a:gd name="connsiteX1501" fmla="*/ 448855 w 5903857"/>
              <a:gd name="connsiteY1501" fmla="*/ 1324356 h 6648395"/>
              <a:gd name="connsiteX1502" fmla="*/ 456270 w 5903857"/>
              <a:gd name="connsiteY1502" fmla="*/ 1323929 h 6648395"/>
              <a:gd name="connsiteX1503" fmla="*/ 456531 w 5903857"/>
              <a:gd name="connsiteY1503" fmla="*/ 1315582 h 6648395"/>
              <a:gd name="connsiteX1504" fmla="*/ 448904 w 5903857"/>
              <a:gd name="connsiteY1504" fmla="*/ 1288637 h 6648395"/>
              <a:gd name="connsiteX1505" fmla="*/ 285386 w 5903857"/>
              <a:gd name="connsiteY1505" fmla="*/ 1278867 h 6648395"/>
              <a:gd name="connsiteX1506" fmla="*/ 278160 w 5903857"/>
              <a:gd name="connsiteY1506" fmla="*/ 1348009 h 6648395"/>
              <a:gd name="connsiteX1507" fmla="*/ 274697 w 5903857"/>
              <a:gd name="connsiteY1507" fmla="*/ 1370863 h 6648395"/>
              <a:gd name="connsiteX1508" fmla="*/ 286954 w 5903857"/>
              <a:gd name="connsiteY1508" fmla="*/ 1366398 h 6648395"/>
              <a:gd name="connsiteX1509" fmla="*/ 318297 w 5903857"/>
              <a:gd name="connsiteY1509" fmla="*/ 1362680 h 6648395"/>
              <a:gd name="connsiteX1510" fmla="*/ 318297 w 5903857"/>
              <a:gd name="connsiteY1510" fmla="*/ 1363023 h 6648395"/>
              <a:gd name="connsiteX1511" fmla="*/ 296837 w 5903857"/>
              <a:gd name="connsiteY1511" fmla="*/ 1377967 h 6648395"/>
              <a:gd name="connsiteX1512" fmla="*/ 272187 w 5903857"/>
              <a:gd name="connsiteY1512" fmla="*/ 1387428 h 6648395"/>
              <a:gd name="connsiteX1513" fmla="*/ 265246 w 5903857"/>
              <a:gd name="connsiteY1513" fmla="*/ 1433236 h 6648395"/>
              <a:gd name="connsiteX1514" fmla="*/ 225566 w 5903857"/>
              <a:gd name="connsiteY1514" fmla="*/ 1571280 h 6648395"/>
              <a:gd name="connsiteX1515" fmla="*/ 251169 w 5903857"/>
              <a:gd name="connsiteY1515" fmla="*/ 1416910 h 6648395"/>
              <a:gd name="connsiteX1516" fmla="*/ 254987 w 5903857"/>
              <a:gd name="connsiteY1516" fmla="*/ 1395981 h 6648395"/>
              <a:gd name="connsiteX1517" fmla="*/ 246782 w 5903857"/>
              <a:gd name="connsiteY1517" fmla="*/ 1400143 h 6648395"/>
              <a:gd name="connsiteX1518" fmla="*/ 231396 w 5903857"/>
              <a:gd name="connsiteY1518" fmla="*/ 1421643 h 6648395"/>
              <a:gd name="connsiteX1519" fmla="*/ 257170 w 5903857"/>
              <a:gd name="connsiteY1519" fmla="*/ 1377249 h 6648395"/>
              <a:gd name="connsiteX1520" fmla="*/ 258492 w 5903857"/>
              <a:gd name="connsiteY1520" fmla="*/ 1376768 h 6648395"/>
              <a:gd name="connsiteX1521" fmla="*/ 264108 w 5903857"/>
              <a:gd name="connsiteY1521" fmla="*/ 1345984 h 6648395"/>
              <a:gd name="connsiteX1522" fmla="*/ 285386 w 5903857"/>
              <a:gd name="connsiteY1522" fmla="*/ 1278867 h 6648395"/>
              <a:gd name="connsiteX1523" fmla="*/ 5668287 w 5903857"/>
              <a:gd name="connsiteY1523" fmla="*/ 1194195 h 6648395"/>
              <a:gd name="connsiteX1524" fmla="*/ 5658346 w 5903857"/>
              <a:gd name="connsiteY1524" fmla="*/ 1368511 h 6648395"/>
              <a:gd name="connsiteX1525" fmla="*/ 5634521 w 5903857"/>
              <a:gd name="connsiteY1525" fmla="*/ 1229161 h 6648395"/>
              <a:gd name="connsiteX1526" fmla="*/ 5634007 w 5903857"/>
              <a:gd name="connsiteY1526" fmla="*/ 1228475 h 6648395"/>
              <a:gd name="connsiteX1527" fmla="*/ 5668287 w 5903857"/>
              <a:gd name="connsiteY1527" fmla="*/ 1194195 h 6648395"/>
              <a:gd name="connsiteX1528" fmla="*/ 5893510 w 5903857"/>
              <a:gd name="connsiteY1528" fmla="*/ 1168484 h 6648395"/>
              <a:gd name="connsiteX1529" fmla="*/ 5881683 w 5903857"/>
              <a:gd name="connsiteY1529" fmla="*/ 1301493 h 6648395"/>
              <a:gd name="connsiteX1530" fmla="*/ 5893510 w 5903857"/>
              <a:gd name="connsiteY1530" fmla="*/ 1168484 h 6648395"/>
              <a:gd name="connsiteX1531" fmla="*/ 197115 w 5903857"/>
              <a:gd name="connsiteY1531" fmla="*/ 1161111 h 6648395"/>
              <a:gd name="connsiteX1532" fmla="*/ 147580 w 5903857"/>
              <a:gd name="connsiteY1532" fmla="*/ 1199505 h 6648395"/>
              <a:gd name="connsiteX1533" fmla="*/ 197115 w 5903857"/>
              <a:gd name="connsiteY1533" fmla="*/ 1161111 h 6648395"/>
              <a:gd name="connsiteX1534" fmla="*/ 341178 w 5903857"/>
              <a:gd name="connsiteY1534" fmla="*/ 1135616 h 6648395"/>
              <a:gd name="connsiteX1535" fmla="*/ 331465 w 5903857"/>
              <a:gd name="connsiteY1535" fmla="*/ 1144651 h 6648395"/>
              <a:gd name="connsiteX1536" fmla="*/ 306470 w 5903857"/>
              <a:gd name="connsiteY1536" fmla="*/ 1155111 h 6648395"/>
              <a:gd name="connsiteX1537" fmla="*/ 301156 w 5903857"/>
              <a:gd name="connsiteY1537" fmla="*/ 1191449 h 6648395"/>
              <a:gd name="connsiteX1538" fmla="*/ 291781 w 5903857"/>
              <a:gd name="connsiteY1538" fmla="*/ 1193098 h 6648395"/>
              <a:gd name="connsiteX1539" fmla="*/ 287101 w 5903857"/>
              <a:gd name="connsiteY1539" fmla="*/ 1201390 h 6648395"/>
              <a:gd name="connsiteX1540" fmla="*/ 309614 w 5903857"/>
              <a:gd name="connsiteY1540" fmla="*/ 1137950 h 6648395"/>
              <a:gd name="connsiteX1541" fmla="*/ 341779 w 5903857"/>
              <a:gd name="connsiteY1541" fmla="*/ 1135057 h 6648395"/>
              <a:gd name="connsiteX1542" fmla="*/ 341779 w 5903857"/>
              <a:gd name="connsiteY1542" fmla="*/ 1135572 h 6648395"/>
              <a:gd name="connsiteX1543" fmla="*/ 341178 w 5903857"/>
              <a:gd name="connsiteY1543" fmla="*/ 1135616 h 6648395"/>
              <a:gd name="connsiteX1544" fmla="*/ 5756388 w 5903857"/>
              <a:gd name="connsiteY1544" fmla="*/ 1132832 h 6648395"/>
              <a:gd name="connsiteX1545" fmla="*/ 5744561 w 5903857"/>
              <a:gd name="connsiteY1545" fmla="*/ 1265841 h 6648395"/>
              <a:gd name="connsiteX1546" fmla="*/ 5756388 w 5903857"/>
              <a:gd name="connsiteY1546" fmla="*/ 1132832 h 6648395"/>
              <a:gd name="connsiteX1547" fmla="*/ 5531183 w 5903857"/>
              <a:gd name="connsiteY1547" fmla="*/ 1120172 h 6648395"/>
              <a:gd name="connsiteX1548" fmla="*/ 5521986 w 5903857"/>
              <a:gd name="connsiteY1548" fmla="*/ 1123662 h 6648395"/>
              <a:gd name="connsiteX1549" fmla="*/ 5516610 w 5903857"/>
              <a:gd name="connsiteY1549" fmla="*/ 1121145 h 6648395"/>
              <a:gd name="connsiteX1550" fmla="*/ 5515902 w 5903857"/>
              <a:gd name="connsiteY1550" fmla="*/ 1129228 h 6648395"/>
              <a:gd name="connsiteX1551" fmla="*/ 5515144 w 5903857"/>
              <a:gd name="connsiteY1551" fmla="*/ 1144873 h 6648395"/>
              <a:gd name="connsiteX1552" fmla="*/ 5518214 w 5903857"/>
              <a:gd name="connsiteY1552" fmla="*/ 1161901 h 6648395"/>
              <a:gd name="connsiteX1553" fmla="*/ 5523150 w 5903857"/>
              <a:gd name="connsiteY1553" fmla="*/ 1154747 h 6648395"/>
              <a:gd name="connsiteX1554" fmla="*/ 5529598 w 5903857"/>
              <a:gd name="connsiteY1554" fmla="*/ 1134338 h 6648395"/>
              <a:gd name="connsiteX1555" fmla="*/ 5472203 w 5903857"/>
              <a:gd name="connsiteY1555" fmla="*/ 1113289 h 6648395"/>
              <a:gd name="connsiteX1556" fmla="*/ 5461691 w 5903857"/>
              <a:gd name="connsiteY1556" fmla="*/ 1123078 h 6648395"/>
              <a:gd name="connsiteX1557" fmla="*/ 5468496 w 5903857"/>
              <a:gd name="connsiteY1557" fmla="*/ 1185822 h 6648395"/>
              <a:gd name="connsiteX1558" fmla="*/ 5472545 w 5903857"/>
              <a:gd name="connsiteY1558" fmla="*/ 1185792 h 6648395"/>
              <a:gd name="connsiteX1559" fmla="*/ 5474734 w 5903857"/>
              <a:gd name="connsiteY1559" fmla="*/ 1191670 h 6648395"/>
              <a:gd name="connsiteX1560" fmla="*/ 5474602 w 5903857"/>
              <a:gd name="connsiteY1560" fmla="*/ 1191789 h 6648395"/>
              <a:gd name="connsiteX1561" fmla="*/ 5477195 w 5903857"/>
              <a:gd name="connsiteY1561" fmla="*/ 1194773 h 6648395"/>
              <a:gd name="connsiteX1562" fmla="*/ 5470660 w 5903857"/>
              <a:gd name="connsiteY1562" fmla="*/ 1219391 h 6648395"/>
              <a:gd name="connsiteX1563" fmla="*/ 5492492 w 5903857"/>
              <a:gd name="connsiteY1563" fmla="*/ 1203065 h 6648395"/>
              <a:gd name="connsiteX1564" fmla="*/ 5493738 w 5903857"/>
              <a:gd name="connsiteY1564" fmla="*/ 1201067 h 6648395"/>
              <a:gd name="connsiteX1565" fmla="*/ 5489343 w 5903857"/>
              <a:gd name="connsiteY1565" fmla="*/ 1202076 h 6648395"/>
              <a:gd name="connsiteX1566" fmla="*/ 5501162 w 5903857"/>
              <a:gd name="connsiteY1566" fmla="*/ 1179265 h 6648395"/>
              <a:gd name="connsiteX1567" fmla="*/ 5501452 w 5903857"/>
              <a:gd name="connsiteY1567" fmla="*/ 1170233 h 6648395"/>
              <a:gd name="connsiteX1568" fmla="*/ 5494616 w 5903857"/>
              <a:gd name="connsiteY1568" fmla="*/ 1136789 h 6648395"/>
              <a:gd name="connsiteX1569" fmla="*/ 5491663 w 5903857"/>
              <a:gd name="connsiteY1569" fmla="*/ 1130061 h 6648395"/>
              <a:gd name="connsiteX1570" fmla="*/ 5472203 w 5903857"/>
              <a:gd name="connsiteY1570" fmla="*/ 1113289 h 6648395"/>
              <a:gd name="connsiteX1571" fmla="*/ 5458483 w 5903857"/>
              <a:gd name="connsiteY1571" fmla="*/ 1091700 h 6648395"/>
              <a:gd name="connsiteX1572" fmla="*/ 5458426 w 5903857"/>
              <a:gd name="connsiteY1572" fmla="*/ 1092981 h 6648395"/>
              <a:gd name="connsiteX1573" fmla="*/ 5458607 w 5903857"/>
              <a:gd name="connsiteY1573" fmla="*/ 1094652 h 6648395"/>
              <a:gd name="connsiteX1574" fmla="*/ 5462947 w 5903857"/>
              <a:gd name="connsiteY1574" fmla="*/ 1096149 h 6648395"/>
              <a:gd name="connsiteX1575" fmla="*/ 5524652 w 5903857"/>
              <a:gd name="connsiteY1575" fmla="*/ 1010108 h 6648395"/>
              <a:gd name="connsiteX1576" fmla="*/ 5522292 w 5903857"/>
              <a:gd name="connsiteY1576" fmla="*/ 1055792 h 6648395"/>
              <a:gd name="connsiteX1577" fmla="*/ 5521976 w 5903857"/>
              <a:gd name="connsiteY1577" fmla="*/ 1059444 h 6648395"/>
              <a:gd name="connsiteX1578" fmla="*/ 5523108 w 5903857"/>
              <a:gd name="connsiteY1578" fmla="*/ 1061376 h 6648395"/>
              <a:gd name="connsiteX1579" fmla="*/ 5535126 w 5903857"/>
              <a:gd name="connsiteY1579" fmla="*/ 1084936 h 6648395"/>
              <a:gd name="connsiteX1580" fmla="*/ 5535386 w 5903857"/>
              <a:gd name="connsiteY1580" fmla="*/ 1082612 h 6648395"/>
              <a:gd name="connsiteX1581" fmla="*/ 5524994 w 5903857"/>
              <a:gd name="connsiteY1581" fmla="*/ 1010108 h 6648395"/>
              <a:gd name="connsiteX1582" fmla="*/ 449420 w 5903857"/>
              <a:gd name="connsiteY1582" fmla="*/ 991443 h 6648395"/>
              <a:gd name="connsiteX1583" fmla="*/ 373488 w 5903857"/>
              <a:gd name="connsiteY1583" fmla="*/ 1013876 h 6648395"/>
              <a:gd name="connsiteX1584" fmla="*/ 387372 w 5903857"/>
              <a:gd name="connsiteY1584" fmla="*/ 1003934 h 6648395"/>
              <a:gd name="connsiteX1585" fmla="*/ 379426 w 5903857"/>
              <a:gd name="connsiteY1585" fmla="*/ 995576 h 6648395"/>
              <a:gd name="connsiteX1586" fmla="*/ 369899 w 5903857"/>
              <a:gd name="connsiteY1586" fmla="*/ 995472 h 6648395"/>
              <a:gd name="connsiteX1587" fmla="*/ 359740 w 5903857"/>
              <a:gd name="connsiteY1587" fmla="*/ 1028504 h 6648395"/>
              <a:gd name="connsiteX1588" fmla="*/ 351357 w 5903857"/>
              <a:gd name="connsiteY1588" fmla="*/ 1066234 h 6648395"/>
              <a:gd name="connsiteX1589" fmla="*/ 365770 w 5903857"/>
              <a:gd name="connsiteY1589" fmla="*/ 1055494 h 6648395"/>
              <a:gd name="connsiteX1590" fmla="*/ 407983 w 5903857"/>
              <a:gd name="connsiteY1590" fmla="*/ 1027117 h 6648395"/>
              <a:gd name="connsiteX1591" fmla="*/ 446294 w 5903857"/>
              <a:gd name="connsiteY1591" fmla="*/ 1012973 h 6648395"/>
              <a:gd name="connsiteX1592" fmla="*/ 452453 w 5903857"/>
              <a:gd name="connsiteY1592" fmla="*/ 991705 h 6648395"/>
              <a:gd name="connsiteX1593" fmla="*/ 568136 w 5903857"/>
              <a:gd name="connsiteY1593" fmla="*/ 944187 h 6648395"/>
              <a:gd name="connsiteX1594" fmla="*/ 565543 w 5903857"/>
              <a:gd name="connsiteY1594" fmla="*/ 956629 h 6648395"/>
              <a:gd name="connsiteX1595" fmla="*/ 560820 w 5903857"/>
              <a:gd name="connsiteY1595" fmla="*/ 979020 h 6648395"/>
              <a:gd name="connsiteX1596" fmla="*/ 569509 w 5903857"/>
              <a:gd name="connsiteY1596" fmla="*/ 977517 h 6648395"/>
              <a:gd name="connsiteX1597" fmla="*/ 600567 w 5903857"/>
              <a:gd name="connsiteY1597" fmla="*/ 967391 h 6648395"/>
              <a:gd name="connsiteX1598" fmla="*/ 610432 w 5903857"/>
              <a:gd name="connsiteY1598" fmla="*/ 967175 h 6648395"/>
              <a:gd name="connsiteX1599" fmla="*/ 612687 w 5903857"/>
              <a:gd name="connsiteY1599" fmla="*/ 956629 h 6648395"/>
              <a:gd name="connsiteX1600" fmla="*/ 584271 w 5903857"/>
              <a:gd name="connsiteY1600" fmla="*/ 945529 h 6648395"/>
              <a:gd name="connsiteX1601" fmla="*/ 5553295 w 5903857"/>
              <a:gd name="connsiteY1601" fmla="*/ 899077 h 6648395"/>
              <a:gd name="connsiteX1602" fmla="*/ 5551390 w 5903857"/>
              <a:gd name="connsiteY1602" fmla="*/ 992453 h 6648395"/>
              <a:gd name="connsiteX1603" fmla="*/ 5557561 w 5903857"/>
              <a:gd name="connsiteY1603" fmla="*/ 934177 h 6648395"/>
              <a:gd name="connsiteX1604" fmla="*/ 5553295 w 5903857"/>
              <a:gd name="connsiteY1604" fmla="*/ 899077 h 6648395"/>
              <a:gd name="connsiteX1605" fmla="*/ 5599212 w 5903857"/>
              <a:gd name="connsiteY1605" fmla="*/ 857731 h 6648395"/>
              <a:gd name="connsiteX1606" fmla="*/ 5602983 w 5903857"/>
              <a:gd name="connsiteY1606" fmla="*/ 940518 h 6648395"/>
              <a:gd name="connsiteX1607" fmla="*/ 5599212 w 5903857"/>
              <a:gd name="connsiteY1607" fmla="*/ 857731 h 6648395"/>
              <a:gd name="connsiteX1608" fmla="*/ 502210 w 5903857"/>
              <a:gd name="connsiteY1608" fmla="*/ 855673 h 6648395"/>
              <a:gd name="connsiteX1609" fmla="*/ 505295 w 5903857"/>
              <a:gd name="connsiteY1609" fmla="*/ 930062 h 6648395"/>
              <a:gd name="connsiteX1610" fmla="*/ 502210 w 5903857"/>
              <a:gd name="connsiteY1610" fmla="*/ 855673 h 6648395"/>
              <a:gd name="connsiteX1611" fmla="*/ 593149 w 5903857"/>
              <a:gd name="connsiteY1611" fmla="*/ 808296 h 6648395"/>
              <a:gd name="connsiteX1612" fmla="*/ 588511 w 5903857"/>
              <a:gd name="connsiteY1612" fmla="*/ 846401 h 6648395"/>
              <a:gd name="connsiteX1613" fmla="*/ 574336 w 5903857"/>
              <a:gd name="connsiteY1613" fmla="*/ 914432 h 6648395"/>
              <a:gd name="connsiteX1614" fmla="*/ 579935 w 5903857"/>
              <a:gd name="connsiteY1614" fmla="*/ 911786 h 6648395"/>
              <a:gd name="connsiteX1615" fmla="*/ 624677 w 5903857"/>
              <a:gd name="connsiteY1615" fmla="*/ 906880 h 6648395"/>
              <a:gd name="connsiteX1616" fmla="*/ 633644 w 5903857"/>
              <a:gd name="connsiteY1616" fmla="*/ 872822 h 6648395"/>
              <a:gd name="connsiteX1617" fmla="*/ 631532 w 5903857"/>
              <a:gd name="connsiteY1617" fmla="*/ 871274 h 6648395"/>
              <a:gd name="connsiteX1618" fmla="*/ 635670 w 5903857"/>
              <a:gd name="connsiteY1618" fmla="*/ 862998 h 6648395"/>
              <a:gd name="connsiteX1619" fmla="*/ 636344 w 5903857"/>
              <a:gd name="connsiteY1619" fmla="*/ 862569 h 6648395"/>
              <a:gd name="connsiteX1620" fmla="*/ 637618 w 5903857"/>
              <a:gd name="connsiteY1620" fmla="*/ 857730 h 6648395"/>
              <a:gd name="connsiteX1621" fmla="*/ 620478 w 5903857"/>
              <a:gd name="connsiteY1621" fmla="*/ 899895 h 6648395"/>
              <a:gd name="connsiteX1622" fmla="*/ 614889 w 5903857"/>
              <a:gd name="connsiteY1622" fmla="*/ 859913 h 6648395"/>
              <a:gd name="connsiteX1623" fmla="*/ 617012 w 5903857"/>
              <a:gd name="connsiteY1623" fmla="*/ 844544 h 6648395"/>
              <a:gd name="connsiteX1624" fmla="*/ 613795 w 5903857"/>
              <a:gd name="connsiteY1624" fmla="*/ 842130 h 6648395"/>
              <a:gd name="connsiteX1625" fmla="*/ 618286 w 5903857"/>
              <a:gd name="connsiteY1625" fmla="*/ 832649 h 6648395"/>
              <a:gd name="connsiteX1626" fmla="*/ 618664 w 5903857"/>
              <a:gd name="connsiteY1626" fmla="*/ 832586 h 6648395"/>
              <a:gd name="connsiteX1627" fmla="*/ 621142 w 5903857"/>
              <a:gd name="connsiteY1627" fmla="*/ 814644 h 6648395"/>
              <a:gd name="connsiteX1628" fmla="*/ 621544 w 5903857"/>
              <a:gd name="connsiteY1628" fmla="*/ 813881 h 6648395"/>
              <a:gd name="connsiteX1629" fmla="*/ 607581 w 5903857"/>
              <a:gd name="connsiteY1629" fmla="*/ 810613 h 6648395"/>
              <a:gd name="connsiteX1630" fmla="*/ 452162 w 5903857"/>
              <a:gd name="connsiteY1630" fmla="*/ 791738 h 6648395"/>
              <a:gd name="connsiteX1631" fmla="*/ 481815 w 5903857"/>
              <a:gd name="connsiteY1631" fmla="*/ 807507 h 6648395"/>
              <a:gd name="connsiteX1632" fmla="*/ 411540 w 5903857"/>
              <a:gd name="connsiteY1632" fmla="*/ 804700 h 6648395"/>
              <a:gd name="connsiteX1633" fmla="*/ 383161 w 5903857"/>
              <a:gd name="connsiteY1633" fmla="*/ 796871 h 6648395"/>
              <a:gd name="connsiteX1634" fmla="*/ 395493 w 5903857"/>
              <a:gd name="connsiteY1634" fmla="*/ 828445 h 6648395"/>
              <a:gd name="connsiteX1635" fmla="*/ 401084 w 5903857"/>
              <a:gd name="connsiteY1635" fmla="*/ 824476 h 6648395"/>
              <a:gd name="connsiteX1636" fmla="*/ 408797 w 5903857"/>
              <a:gd name="connsiteY1636" fmla="*/ 832874 h 6648395"/>
              <a:gd name="connsiteX1637" fmla="*/ 400463 w 5903857"/>
              <a:gd name="connsiteY1637" fmla="*/ 846134 h 6648395"/>
              <a:gd name="connsiteX1638" fmla="*/ 397327 w 5903857"/>
              <a:gd name="connsiteY1638" fmla="*/ 846625 h 6648395"/>
              <a:gd name="connsiteX1639" fmla="*/ 399114 w 5903857"/>
              <a:gd name="connsiteY1639" fmla="*/ 865976 h 6648395"/>
              <a:gd name="connsiteX1640" fmla="*/ 385292 w 5903857"/>
              <a:gd name="connsiteY1640" fmla="*/ 945424 h 6648395"/>
              <a:gd name="connsiteX1641" fmla="*/ 374078 w 5903857"/>
              <a:gd name="connsiteY1641" fmla="*/ 981883 h 6648395"/>
              <a:gd name="connsiteX1642" fmla="*/ 391132 w 5903857"/>
              <a:gd name="connsiteY1642" fmla="*/ 978042 h 6648395"/>
              <a:gd name="connsiteX1643" fmla="*/ 440078 w 5903857"/>
              <a:gd name="connsiteY1643" fmla="*/ 963440 h 6648395"/>
              <a:gd name="connsiteX1644" fmla="*/ 461629 w 5903857"/>
              <a:gd name="connsiteY1644" fmla="*/ 960018 h 6648395"/>
              <a:gd name="connsiteX1645" fmla="*/ 472075 w 5903857"/>
              <a:gd name="connsiteY1645" fmla="*/ 923942 h 6648395"/>
              <a:gd name="connsiteX1646" fmla="*/ 485152 w 5903857"/>
              <a:gd name="connsiteY1646" fmla="*/ 842957 h 6648395"/>
              <a:gd name="connsiteX1647" fmla="*/ 478842 w 5903857"/>
              <a:gd name="connsiteY1647" fmla="*/ 847596 h 6648395"/>
              <a:gd name="connsiteX1648" fmla="*/ 416510 w 5903857"/>
              <a:gd name="connsiteY1648" fmla="*/ 841787 h 6648395"/>
              <a:gd name="connsiteX1649" fmla="*/ 451155 w 5903857"/>
              <a:gd name="connsiteY1649" fmla="*/ 824133 h 6648395"/>
              <a:gd name="connsiteX1650" fmla="*/ 486656 w 5903857"/>
              <a:gd name="connsiteY1650" fmla="*/ 833642 h 6648395"/>
              <a:gd name="connsiteX1651" fmla="*/ 491069 w 5903857"/>
              <a:gd name="connsiteY1651" fmla="*/ 806309 h 6648395"/>
              <a:gd name="connsiteX1652" fmla="*/ 490934 w 5903857"/>
              <a:gd name="connsiteY1652" fmla="*/ 798529 h 6648395"/>
              <a:gd name="connsiteX1653" fmla="*/ 478545 w 5903857"/>
              <a:gd name="connsiteY1653" fmla="*/ 797043 h 6648395"/>
              <a:gd name="connsiteX1654" fmla="*/ 452162 w 5903857"/>
              <a:gd name="connsiteY1654" fmla="*/ 791738 h 6648395"/>
              <a:gd name="connsiteX1655" fmla="*/ 5503741 w 5903857"/>
              <a:gd name="connsiteY1655" fmla="*/ 754375 h 6648395"/>
              <a:gd name="connsiteX1656" fmla="*/ 5480066 w 5903857"/>
              <a:gd name="connsiteY1656" fmla="*/ 864201 h 6648395"/>
              <a:gd name="connsiteX1657" fmla="*/ 5468938 w 5903857"/>
              <a:gd name="connsiteY1657" fmla="*/ 941769 h 6648395"/>
              <a:gd name="connsiteX1658" fmla="*/ 5483000 w 5903857"/>
              <a:gd name="connsiteY1658" fmla="*/ 940172 h 6648395"/>
              <a:gd name="connsiteX1659" fmla="*/ 5487799 w 5903857"/>
              <a:gd name="connsiteY1659" fmla="*/ 985080 h 6648395"/>
              <a:gd name="connsiteX1660" fmla="*/ 5489856 w 5903857"/>
              <a:gd name="connsiteY1660" fmla="*/ 1002220 h 6648395"/>
              <a:gd name="connsiteX1661" fmla="*/ 5465345 w 5903857"/>
              <a:gd name="connsiteY1661" fmla="*/ 1050385 h 6648395"/>
              <a:gd name="connsiteX1662" fmla="*/ 5489899 w 5903857"/>
              <a:gd name="connsiteY1662" fmla="*/ 1056426 h 6648395"/>
              <a:gd name="connsiteX1663" fmla="*/ 5497319 w 5903857"/>
              <a:gd name="connsiteY1663" fmla="*/ 1051163 h 6648395"/>
              <a:gd name="connsiteX1664" fmla="*/ 5501494 w 5903857"/>
              <a:gd name="connsiteY1664" fmla="*/ 1018868 h 6648395"/>
              <a:gd name="connsiteX1665" fmla="*/ 5503741 w 5903857"/>
              <a:gd name="connsiteY1665" fmla="*/ 754375 h 6648395"/>
              <a:gd name="connsiteX1666" fmla="*/ 599046 w 5903857"/>
              <a:gd name="connsiteY1666" fmla="*/ 718685 h 6648395"/>
              <a:gd name="connsiteX1667" fmla="*/ 587722 w 5903857"/>
              <a:gd name="connsiteY1667" fmla="*/ 727512 h 6648395"/>
              <a:gd name="connsiteX1668" fmla="*/ 596310 w 5903857"/>
              <a:gd name="connsiteY1668" fmla="*/ 735691 h 6648395"/>
              <a:gd name="connsiteX1669" fmla="*/ 596290 w 5903857"/>
              <a:gd name="connsiteY1669" fmla="*/ 736761 h 6648395"/>
              <a:gd name="connsiteX1670" fmla="*/ 602252 w 5903857"/>
              <a:gd name="connsiteY1670" fmla="*/ 741367 h 6648395"/>
              <a:gd name="connsiteX1671" fmla="*/ 657160 w 5903857"/>
              <a:gd name="connsiteY1671" fmla="*/ 722662 h 6648395"/>
              <a:gd name="connsiteX1672" fmla="*/ 599046 w 5903857"/>
              <a:gd name="connsiteY1672" fmla="*/ 718685 h 6648395"/>
              <a:gd name="connsiteX1673" fmla="*/ 493224 w 5903857"/>
              <a:gd name="connsiteY1673" fmla="*/ 704333 h 6648395"/>
              <a:gd name="connsiteX1674" fmla="*/ 478387 w 5903857"/>
              <a:gd name="connsiteY1674" fmla="*/ 719406 h 6648395"/>
              <a:gd name="connsiteX1675" fmla="*/ 489433 w 5903857"/>
              <a:gd name="connsiteY1675" fmla="*/ 721389 h 6648395"/>
              <a:gd name="connsiteX1676" fmla="*/ 489398 w 5903857"/>
              <a:gd name="connsiteY1676" fmla="*/ 719730 h 6648395"/>
              <a:gd name="connsiteX1677" fmla="*/ 1414447 w 5903857"/>
              <a:gd name="connsiteY1677" fmla="*/ 682383 h 6648395"/>
              <a:gd name="connsiteX1678" fmla="*/ 1394706 w 5903857"/>
              <a:gd name="connsiteY1678" fmla="*/ 688553 h 6648395"/>
              <a:gd name="connsiteX1679" fmla="*/ 1437492 w 5903857"/>
              <a:gd name="connsiteY1679" fmla="*/ 694124 h 6648395"/>
              <a:gd name="connsiteX1680" fmla="*/ 1441843 w 5903857"/>
              <a:gd name="connsiteY1680" fmla="*/ 693836 h 6648395"/>
              <a:gd name="connsiteX1681" fmla="*/ 1440019 w 5903857"/>
              <a:gd name="connsiteY1681" fmla="*/ 692648 h 6648395"/>
              <a:gd name="connsiteX1682" fmla="*/ 1423157 w 5903857"/>
              <a:gd name="connsiteY1682" fmla="*/ 692327 h 6648395"/>
              <a:gd name="connsiteX1683" fmla="*/ 1424830 w 5903857"/>
              <a:gd name="connsiteY1683" fmla="*/ 682960 h 6648395"/>
              <a:gd name="connsiteX1684" fmla="*/ 2266287 w 5903857"/>
              <a:gd name="connsiteY1684" fmla="*/ 681676 h 6648395"/>
              <a:gd name="connsiteX1685" fmla="*/ 2252404 w 5903857"/>
              <a:gd name="connsiteY1685" fmla="*/ 691810 h 6648395"/>
              <a:gd name="connsiteX1686" fmla="*/ 2282913 w 5903857"/>
              <a:gd name="connsiteY1686" fmla="*/ 719063 h 6648395"/>
              <a:gd name="connsiteX1687" fmla="*/ 2282913 w 5903857"/>
              <a:gd name="connsiteY1687" fmla="*/ 718377 h 6648395"/>
              <a:gd name="connsiteX1688" fmla="*/ 2275201 w 5903857"/>
              <a:gd name="connsiteY1688" fmla="*/ 709464 h 6648395"/>
              <a:gd name="connsiteX1689" fmla="*/ 2297311 w 5903857"/>
              <a:gd name="connsiteY1689" fmla="*/ 699866 h 6648395"/>
              <a:gd name="connsiteX1690" fmla="*/ 2282228 w 5903857"/>
              <a:gd name="connsiteY1690" fmla="*/ 691124 h 6648395"/>
              <a:gd name="connsiteX1691" fmla="*/ 2289427 w 5903857"/>
              <a:gd name="connsiteY1691" fmla="*/ 682212 h 6648395"/>
              <a:gd name="connsiteX1692" fmla="*/ 2266287 w 5903857"/>
              <a:gd name="connsiteY1692" fmla="*/ 681676 h 6648395"/>
              <a:gd name="connsiteX1693" fmla="*/ 2316508 w 5903857"/>
              <a:gd name="connsiteY1693" fmla="*/ 680034 h 6648395"/>
              <a:gd name="connsiteX1694" fmla="*/ 2304681 w 5903857"/>
              <a:gd name="connsiteY1694" fmla="*/ 690782 h 6648395"/>
              <a:gd name="connsiteX1695" fmla="*/ 2364329 w 5903857"/>
              <a:gd name="connsiteY1695" fmla="*/ 690096 h 6648395"/>
              <a:gd name="connsiteX1696" fmla="*/ 2364329 w 5903857"/>
              <a:gd name="connsiteY1696" fmla="*/ 689410 h 6648395"/>
              <a:gd name="connsiteX1697" fmla="*/ 2316508 w 5903857"/>
              <a:gd name="connsiteY1697" fmla="*/ 680034 h 6648395"/>
              <a:gd name="connsiteX1698" fmla="*/ 390114 w 5903857"/>
              <a:gd name="connsiteY1698" fmla="*/ 662500 h 6648395"/>
              <a:gd name="connsiteX1699" fmla="*/ 383772 w 5903857"/>
              <a:gd name="connsiteY1699" fmla="*/ 671927 h 6648395"/>
              <a:gd name="connsiteX1700" fmla="*/ 398342 w 5903857"/>
              <a:gd name="connsiteY1700" fmla="*/ 680155 h 6648395"/>
              <a:gd name="connsiteX1701" fmla="*/ 357548 w 5903857"/>
              <a:gd name="connsiteY1701" fmla="*/ 700894 h 6648395"/>
              <a:gd name="connsiteX1702" fmla="*/ 390114 w 5903857"/>
              <a:gd name="connsiteY1702" fmla="*/ 662500 h 6648395"/>
              <a:gd name="connsiteX1703" fmla="*/ 2356102 w 5903857"/>
              <a:gd name="connsiteY1703" fmla="*/ 653587 h 6648395"/>
              <a:gd name="connsiteX1704" fmla="*/ 2356102 w 5903857"/>
              <a:gd name="connsiteY1704" fmla="*/ 654273 h 6648395"/>
              <a:gd name="connsiteX1705" fmla="*/ 2355954 w 5903857"/>
              <a:gd name="connsiteY1705" fmla="*/ 653619 h 6648395"/>
              <a:gd name="connsiteX1706" fmla="*/ 2242015 w 5903857"/>
              <a:gd name="connsiteY1706" fmla="*/ 645179 h 6648395"/>
              <a:gd name="connsiteX1707" fmla="*/ 2273658 w 5903857"/>
              <a:gd name="connsiteY1707" fmla="*/ 646388 h 6648395"/>
              <a:gd name="connsiteX1708" fmla="*/ 2242015 w 5903857"/>
              <a:gd name="connsiteY1708" fmla="*/ 645179 h 6648395"/>
              <a:gd name="connsiteX1709" fmla="*/ 2381084 w 5903857"/>
              <a:gd name="connsiteY1709" fmla="*/ 633833 h 6648395"/>
              <a:gd name="connsiteX1710" fmla="*/ 2348561 w 5903857"/>
              <a:gd name="connsiteY1710" fmla="*/ 644674 h 6648395"/>
              <a:gd name="connsiteX1711" fmla="*/ 2354452 w 5903857"/>
              <a:gd name="connsiteY1711" fmla="*/ 646967 h 6648395"/>
              <a:gd name="connsiteX1712" fmla="*/ 2355954 w 5903857"/>
              <a:gd name="connsiteY1712" fmla="*/ 653619 h 6648395"/>
              <a:gd name="connsiteX1713" fmla="*/ 2346610 w 5903857"/>
              <a:gd name="connsiteY1713" fmla="*/ 655601 h 6648395"/>
              <a:gd name="connsiteX1714" fmla="*/ 2341361 w 5903857"/>
              <a:gd name="connsiteY1714" fmla="*/ 663014 h 6648395"/>
              <a:gd name="connsiteX1715" fmla="*/ 2363473 w 5903857"/>
              <a:gd name="connsiteY1715" fmla="*/ 644503 h 6648395"/>
              <a:gd name="connsiteX1716" fmla="*/ 2393811 w 5903857"/>
              <a:gd name="connsiteY1716" fmla="*/ 661643 h 6648395"/>
              <a:gd name="connsiteX1717" fmla="*/ 2423121 w 5903857"/>
              <a:gd name="connsiteY1717" fmla="*/ 634047 h 6648395"/>
              <a:gd name="connsiteX1718" fmla="*/ 2381084 w 5903857"/>
              <a:gd name="connsiteY1718" fmla="*/ 633833 h 6648395"/>
              <a:gd name="connsiteX1719" fmla="*/ 2646972 w 5903857"/>
              <a:gd name="connsiteY1719" fmla="*/ 631305 h 6648395"/>
              <a:gd name="connsiteX1720" fmla="*/ 2565899 w 5903857"/>
              <a:gd name="connsiteY1720" fmla="*/ 695752 h 6648395"/>
              <a:gd name="connsiteX1721" fmla="*/ 2647487 w 5903857"/>
              <a:gd name="connsiteY1721" fmla="*/ 676727 h 6648395"/>
              <a:gd name="connsiteX1722" fmla="*/ 2610121 w 5903857"/>
              <a:gd name="connsiteY1722" fmla="*/ 668157 h 6648395"/>
              <a:gd name="connsiteX1723" fmla="*/ 2654514 w 5903857"/>
              <a:gd name="connsiteY1723" fmla="*/ 640561 h 6648395"/>
              <a:gd name="connsiteX1724" fmla="*/ 2632232 w 5903857"/>
              <a:gd name="connsiteY1724" fmla="*/ 640561 h 6648395"/>
              <a:gd name="connsiteX1725" fmla="*/ 2646972 w 5903857"/>
              <a:gd name="connsiteY1725" fmla="*/ 631305 h 6648395"/>
              <a:gd name="connsiteX1726" fmla="*/ 1552396 w 5903857"/>
              <a:gd name="connsiteY1726" fmla="*/ 611798 h 6648395"/>
              <a:gd name="connsiteX1727" fmla="*/ 1543997 w 5903857"/>
              <a:gd name="connsiteY1727" fmla="*/ 613822 h 6648395"/>
              <a:gd name="connsiteX1728" fmla="*/ 1553069 w 5903857"/>
              <a:gd name="connsiteY1728" fmla="*/ 614079 h 6648395"/>
              <a:gd name="connsiteX1729" fmla="*/ 1552555 w 5903857"/>
              <a:gd name="connsiteY1729" fmla="*/ 611955 h 6648395"/>
              <a:gd name="connsiteX1730" fmla="*/ 1627063 w 5903857"/>
              <a:gd name="connsiteY1730" fmla="*/ 598366 h 6648395"/>
              <a:gd name="connsiteX1731" fmla="*/ 1625822 w 5903857"/>
              <a:gd name="connsiteY1731" fmla="*/ 598532 h 6648395"/>
              <a:gd name="connsiteX1732" fmla="*/ 1626269 w 5903857"/>
              <a:gd name="connsiteY1732" fmla="*/ 601483 h 6648395"/>
              <a:gd name="connsiteX1733" fmla="*/ 2001756 w 5903857"/>
              <a:gd name="connsiteY1733" fmla="*/ 598262 h 6648395"/>
              <a:gd name="connsiteX1734" fmla="*/ 1971133 w 5903857"/>
              <a:gd name="connsiteY1734" fmla="*/ 600624 h 6648395"/>
              <a:gd name="connsiteX1735" fmla="*/ 2001756 w 5903857"/>
              <a:gd name="connsiteY1735" fmla="*/ 598262 h 6648395"/>
              <a:gd name="connsiteX1736" fmla="*/ 1919945 w 5903857"/>
              <a:gd name="connsiteY1736" fmla="*/ 585074 h 6648395"/>
              <a:gd name="connsiteX1737" fmla="*/ 1926265 w 5903857"/>
              <a:gd name="connsiteY1737" fmla="*/ 585887 h 6648395"/>
              <a:gd name="connsiteX1738" fmla="*/ 1926225 w 5903857"/>
              <a:gd name="connsiteY1738" fmla="*/ 586055 h 6648395"/>
              <a:gd name="connsiteX1739" fmla="*/ 1926359 w 5903857"/>
              <a:gd name="connsiteY1739" fmla="*/ 585899 h 6648395"/>
              <a:gd name="connsiteX1740" fmla="*/ 1941432 w 5903857"/>
              <a:gd name="connsiteY1740" fmla="*/ 587837 h 6648395"/>
              <a:gd name="connsiteX1741" fmla="*/ 1896059 w 5903857"/>
              <a:gd name="connsiteY1741" fmla="*/ 595825 h 6648395"/>
              <a:gd name="connsiteX1742" fmla="*/ 1919945 w 5903857"/>
              <a:gd name="connsiteY1742" fmla="*/ 585074 h 6648395"/>
              <a:gd name="connsiteX1743" fmla="*/ 2511736 w 5903857"/>
              <a:gd name="connsiteY1743" fmla="*/ 570286 h 6648395"/>
              <a:gd name="connsiteX1744" fmla="*/ 2512067 w 5903857"/>
              <a:gd name="connsiteY1744" fmla="*/ 571077 h 6648395"/>
              <a:gd name="connsiteX1745" fmla="*/ 2512033 w 5903857"/>
              <a:gd name="connsiteY1745" fmla="*/ 571101 h 6648395"/>
              <a:gd name="connsiteX1746" fmla="*/ 1999928 w 5903857"/>
              <a:gd name="connsiteY1746" fmla="*/ 538405 h 6648395"/>
              <a:gd name="connsiteX1747" fmla="*/ 1954721 w 5903857"/>
              <a:gd name="connsiteY1747" fmla="*/ 552845 h 6648395"/>
              <a:gd name="connsiteX1748" fmla="*/ 1926359 w 5903857"/>
              <a:gd name="connsiteY1748" fmla="*/ 585899 h 6648395"/>
              <a:gd name="connsiteX1749" fmla="*/ 1926265 w 5903857"/>
              <a:gd name="connsiteY1749" fmla="*/ 585887 h 6648395"/>
              <a:gd name="connsiteX1750" fmla="*/ 1932739 w 5903857"/>
              <a:gd name="connsiteY1750" fmla="*/ 558630 h 6648395"/>
              <a:gd name="connsiteX1751" fmla="*/ 1850294 w 5903857"/>
              <a:gd name="connsiteY1751" fmla="*/ 580398 h 6648395"/>
              <a:gd name="connsiteX1752" fmla="*/ 1889202 w 5903857"/>
              <a:gd name="connsiteY1752" fmla="*/ 605766 h 6648395"/>
              <a:gd name="connsiteX1753" fmla="*/ 1819441 w 5903857"/>
              <a:gd name="connsiteY1753" fmla="*/ 601095 h 6648395"/>
              <a:gd name="connsiteX1754" fmla="*/ 1799314 w 5903857"/>
              <a:gd name="connsiteY1754" fmla="*/ 602115 h 6648395"/>
              <a:gd name="connsiteX1755" fmla="*/ 1800417 w 5903857"/>
              <a:gd name="connsiteY1755" fmla="*/ 606111 h 6648395"/>
              <a:gd name="connsiteX1756" fmla="*/ 1808575 w 5903857"/>
              <a:gd name="connsiteY1756" fmla="*/ 616903 h 6648395"/>
              <a:gd name="connsiteX1757" fmla="*/ 1829211 w 5903857"/>
              <a:gd name="connsiteY1757" fmla="*/ 608508 h 6648395"/>
              <a:gd name="connsiteX1758" fmla="*/ 1825679 w 5903857"/>
              <a:gd name="connsiteY1758" fmla="*/ 620740 h 6648395"/>
              <a:gd name="connsiteX1759" fmla="*/ 1825821 w 5903857"/>
              <a:gd name="connsiteY1759" fmla="*/ 626112 h 6648395"/>
              <a:gd name="connsiteX1760" fmla="*/ 1825953 w 5903857"/>
              <a:gd name="connsiteY1760" fmla="*/ 626165 h 6648395"/>
              <a:gd name="connsiteX1761" fmla="*/ 1825854 w 5903857"/>
              <a:gd name="connsiteY1761" fmla="*/ 627363 h 6648395"/>
              <a:gd name="connsiteX1762" fmla="*/ 1825890 w 5903857"/>
              <a:gd name="connsiteY1762" fmla="*/ 628712 h 6648395"/>
              <a:gd name="connsiteX1763" fmla="*/ 1823726 w 5903857"/>
              <a:gd name="connsiteY1763" fmla="*/ 653930 h 6648395"/>
              <a:gd name="connsiteX1764" fmla="*/ 1971133 w 5903857"/>
              <a:gd name="connsiteY1764" fmla="*/ 583484 h 6648395"/>
              <a:gd name="connsiteX1765" fmla="*/ 2098998 w 5903857"/>
              <a:gd name="connsiteY1765" fmla="*/ 579370 h 6648395"/>
              <a:gd name="connsiteX1766" fmla="*/ 2092314 w 5903857"/>
              <a:gd name="connsiteY1766" fmla="*/ 606623 h 6648395"/>
              <a:gd name="connsiteX1767" fmla="*/ 2175101 w 5903857"/>
              <a:gd name="connsiteY1767" fmla="*/ 603880 h 6648395"/>
              <a:gd name="connsiteX1768" fmla="*/ 2181957 w 5903857"/>
              <a:gd name="connsiteY1768" fmla="*/ 576628 h 6648395"/>
              <a:gd name="connsiteX1769" fmla="*/ 2279658 w 5903857"/>
              <a:gd name="connsiteY1769" fmla="*/ 566343 h 6648395"/>
              <a:gd name="connsiteX1770" fmla="*/ 2008499 w 5903857"/>
              <a:gd name="connsiteY1770" fmla="*/ 565315 h 6648395"/>
              <a:gd name="connsiteX1771" fmla="*/ 1999928 w 5903857"/>
              <a:gd name="connsiteY1771" fmla="*/ 538405 h 6648395"/>
              <a:gd name="connsiteX1772" fmla="*/ 2032795 w 5903857"/>
              <a:gd name="connsiteY1772" fmla="*/ 529770 h 6648395"/>
              <a:gd name="connsiteX1773" fmla="*/ 2022897 w 5903857"/>
              <a:gd name="connsiteY1773" fmla="*/ 555031 h 6648395"/>
              <a:gd name="connsiteX1774" fmla="*/ 2075345 w 5903857"/>
              <a:gd name="connsiteY1774" fmla="*/ 544404 h 6648395"/>
              <a:gd name="connsiteX1775" fmla="*/ 2075345 w 5903857"/>
              <a:gd name="connsiteY1775" fmla="*/ 544232 h 6648395"/>
              <a:gd name="connsiteX1776" fmla="*/ 2032795 w 5903857"/>
              <a:gd name="connsiteY1776" fmla="*/ 529770 h 6648395"/>
              <a:gd name="connsiteX1777" fmla="*/ 2307596 w 5903857"/>
              <a:gd name="connsiteY1777" fmla="*/ 492983 h 6648395"/>
              <a:gd name="connsiteX1778" fmla="*/ 2165331 w 5903857"/>
              <a:gd name="connsiteY1778" fmla="*/ 523664 h 6648395"/>
              <a:gd name="connsiteX1779" fmla="*/ 2158303 w 5903857"/>
              <a:gd name="connsiteY1779" fmla="*/ 541833 h 6648395"/>
              <a:gd name="connsiteX1780" fmla="*/ 2241092 w 5903857"/>
              <a:gd name="connsiteY1780" fmla="*/ 539605 h 6648395"/>
              <a:gd name="connsiteX1781" fmla="*/ 2218294 w 5903857"/>
              <a:gd name="connsiteY1781" fmla="*/ 531034 h 6648395"/>
              <a:gd name="connsiteX1782" fmla="*/ 2330907 w 5903857"/>
              <a:gd name="connsiteY1782" fmla="*/ 528635 h 6648395"/>
              <a:gd name="connsiteX1783" fmla="*/ 2309138 w 5903857"/>
              <a:gd name="connsiteY1783" fmla="*/ 556231 h 6648395"/>
              <a:gd name="connsiteX1784" fmla="*/ 2361930 w 5903857"/>
              <a:gd name="connsiteY1784" fmla="*/ 573371 h 6648395"/>
              <a:gd name="connsiteX1785" fmla="*/ 2324565 w 5903857"/>
              <a:gd name="connsiteY1785" fmla="*/ 573371 h 6648395"/>
              <a:gd name="connsiteX1786" fmla="*/ 2339991 w 5903857"/>
              <a:gd name="connsiteY1786" fmla="*/ 600110 h 6648395"/>
              <a:gd name="connsiteX1787" fmla="*/ 2325250 w 5903857"/>
              <a:gd name="connsiteY1787" fmla="*/ 609365 h 6648395"/>
              <a:gd name="connsiteX1788" fmla="*/ 2467514 w 5903857"/>
              <a:gd name="connsiteY1788" fmla="*/ 606280 h 6648395"/>
              <a:gd name="connsiteX1789" fmla="*/ 2452259 w 5903857"/>
              <a:gd name="connsiteY1789" fmla="*/ 589140 h 6648395"/>
              <a:gd name="connsiteX1790" fmla="*/ 2505201 w 5903857"/>
              <a:gd name="connsiteY1790" fmla="*/ 576070 h 6648395"/>
              <a:gd name="connsiteX1791" fmla="*/ 2512033 w 5903857"/>
              <a:gd name="connsiteY1791" fmla="*/ 571101 h 6648395"/>
              <a:gd name="connsiteX1792" fmla="*/ 2516607 w 5903857"/>
              <a:gd name="connsiteY1792" fmla="*/ 583647 h 6648395"/>
              <a:gd name="connsiteX1793" fmla="*/ 2511736 w 5903857"/>
              <a:gd name="connsiteY1793" fmla="*/ 615365 h 6648395"/>
              <a:gd name="connsiteX1794" fmla="*/ 2489625 w 5903857"/>
              <a:gd name="connsiteY1794" fmla="*/ 633705 h 6648395"/>
              <a:gd name="connsiteX1795" fmla="*/ 2475227 w 5903857"/>
              <a:gd name="connsiteY1795" fmla="*/ 660958 h 6648395"/>
              <a:gd name="connsiteX1796" fmla="*/ 2535218 w 5903857"/>
              <a:gd name="connsiteY1796" fmla="*/ 687011 h 6648395"/>
              <a:gd name="connsiteX1797" fmla="*/ 2579268 w 5903857"/>
              <a:gd name="connsiteY1797" fmla="*/ 641589 h 6648395"/>
              <a:gd name="connsiteX1798" fmla="*/ 2519449 w 5903857"/>
              <a:gd name="connsiteY1798" fmla="*/ 633362 h 6648395"/>
              <a:gd name="connsiteX1799" fmla="*/ 2534361 w 5903857"/>
              <a:gd name="connsiteY1799" fmla="*/ 624106 h 6648395"/>
              <a:gd name="connsiteX1800" fmla="*/ 2519278 w 5903857"/>
              <a:gd name="connsiteY1800" fmla="*/ 615193 h 6648395"/>
              <a:gd name="connsiteX1801" fmla="*/ 2556643 w 5903857"/>
              <a:gd name="connsiteY1801" fmla="*/ 615193 h 6648395"/>
              <a:gd name="connsiteX1802" fmla="*/ 2571212 w 5903857"/>
              <a:gd name="connsiteY1802" fmla="*/ 588111 h 6648395"/>
              <a:gd name="connsiteX1803" fmla="*/ 2517750 w 5903857"/>
              <a:gd name="connsiteY1803" fmla="*/ 584676 h 6648395"/>
              <a:gd name="connsiteX1804" fmla="*/ 2512067 w 5903857"/>
              <a:gd name="connsiteY1804" fmla="*/ 571077 h 6648395"/>
              <a:gd name="connsiteX1805" fmla="*/ 2525076 w 5903857"/>
              <a:gd name="connsiteY1805" fmla="*/ 561614 h 6648395"/>
              <a:gd name="connsiteX1806" fmla="*/ 2556472 w 5903857"/>
              <a:gd name="connsiteY1806" fmla="*/ 560687 h 6648395"/>
              <a:gd name="connsiteX1807" fmla="*/ 2563499 w 5903857"/>
              <a:gd name="connsiteY1807" fmla="*/ 524521 h 6648395"/>
              <a:gd name="connsiteX1808" fmla="*/ 2556300 w 5903857"/>
              <a:gd name="connsiteY1808" fmla="*/ 542690 h 6648395"/>
              <a:gd name="connsiteX1809" fmla="*/ 2518763 w 5903857"/>
              <a:gd name="connsiteY1809" fmla="*/ 534120 h 6648395"/>
              <a:gd name="connsiteX1810" fmla="*/ 2496824 w 5903857"/>
              <a:gd name="connsiteY1810" fmla="*/ 570457 h 6648395"/>
              <a:gd name="connsiteX1811" fmla="*/ 2482083 w 5903857"/>
              <a:gd name="connsiteY1811" fmla="*/ 579713 h 6648395"/>
              <a:gd name="connsiteX1812" fmla="*/ 2444374 w 5903857"/>
              <a:gd name="connsiteY1812" fmla="*/ 562573 h 6648395"/>
              <a:gd name="connsiteX1813" fmla="*/ 2369300 w 5903857"/>
              <a:gd name="connsiteY1813" fmla="*/ 564115 h 6648395"/>
              <a:gd name="connsiteX1814" fmla="*/ 2384041 w 5903857"/>
              <a:gd name="connsiteY1814" fmla="*/ 545775 h 6648395"/>
              <a:gd name="connsiteX1815" fmla="*/ 2338448 w 5903857"/>
              <a:gd name="connsiteY1815" fmla="*/ 528635 h 6648395"/>
              <a:gd name="connsiteX1816" fmla="*/ 2383184 w 5903857"/>
              <a:gd name="connsiteY1816" fmla="*/ 509609 h 6648395"/>
              <a:gd name="connsiteX1817" fmla="*/ 2307596 w 5903857"/>
              <a:gd name="connsiteY1817" fmla="*/ 492983 h 6648395"/>
              <a:gd name="connsiteX1818" fmla="*/ 1564053 w 5903857"/>
              <a:gd name="connsiteY1818" fmla="*/ 491624 h 6648395"/>
              <a:gd name="connsiteX1819" fmla="*/ 1559767 w 5903857"/>
              <a:gd name="connsiteY1819" fmla="*/ 495383 h 6648395"/>
              <a:gd name="connsiteX1820" fmla="*/ 1564550 w 5903857"/>
              <a:gd name="connsiteY1820" fmla="*/ 495095 h 6648395"/>
              <a:gd name="connsiteX1821" fmla="*/ 1587532 w 5903857"/>
              <a:gd name="connsiteY1821" fmla="*/ 486986 h 6648395"/>
              <a:gd name="connsiteX1822" fmla="*/ 1580783 w 5903857"/>
              <a:gd name="connsiteY1822" fmla="*/ 493050 h 6648395"/>
              <a:gd name="connsiteX1823" fmla="*/ 1580639 w 5903857"/>
              <a:gd name="connsiteY1823" fmla="*/ 494129 h 6648395"/>
              <a:gd name="connsiteX1824" fmla="*/ 1589979 w 5903857"/>
              <a:gd name="connsiteY1824" fmla="*/ 493569 h 6648395"/>
              <a:gd name="connsiteX1825" fmla="*/ 1589611 w 5903857"/>
              <a:gd name="connsiteY1825" fmla="*/ 493500 h 6648395"/>
              <a:gd name="connsiteX1826" fmla="*/ 1587532 w 5903857"/>
              <a:gd name="connsiteY1826" fmla="*/ 486986 h 6648395"/>
              <a:gd name="connsiteX1827" fmla="*/ 2480369 w 5903857"/>
              <a:gd name="connsiteY1827" fmla="*/ 480299 h 6648395"/>
              <a:gd name="connsiteX1828" fmla="*/ 2428948 w 5903857"/>
              <a:gd name="connsiteY1828" fmla="*/ 535319 h 6648395"/>
              <a:gd name="connsiteX1829" fmla="*/ 2489111 w 5903857"/>
              <a:gd name="connsiteY1829" fmla="*/ 543375 h 6648395"/>
              <a:gd name="connsiteX1830" fmla="*/ 2495795 w 5903857"/>
              <a:gd name="connsiteY1830" fmla="*/ 489041 h 6648395"/>
              <a:gd name="connsiteX1831" fmla="*/ 2525619 w 5903857"/>
              <a:gd name="connsiteY1831" fmla="*/ 497782 h 6648395"/>
              <a:gd name="connsiteX1832" fmla="*/ 2511050 w 5903857"/>
              <a:gd name="connsiteY1832" fmla="*/ 525035 h 6648395"/>
              <a:gd name="connsiteX1833" fmla="*/ 2540532 w 5903857"/>
              <a:gd name="connsiteY1833" fmla="*/ 488527 h 6648395"/>
              <a:gd name="connsiteX1834" fmla="*/ 2480369 w 5903857"/>
              <a:gd name="connsiteY1834" fmla="*/ 480299 h 6648395"/>
              <a:gd name="connsiteX1835" fmla="*/ 1614615 w 5903857"/>
              <a:gd name="connsiteY1835" fmla="*/ 473957 h 6648395"/>
              <a:gd name="connsiteX1836" fmla="*/ 1587218 w 5903857"/>
              <a:gd name="connsiteY1836" fmla="*/ 476799 h 6648395"/>
              <a:gd name="connsiteX1837" fmla="*/ 1596022 w 5903857"/>
              <a:gd name="connsiteY1837" fmla="*/ 493132 h 6648395"/>
              <a:gd name="connsiteX1838" fmla="*/ 1609420 w 5903857"/>
              <a:gd name="connsiteY1838" fmla="*/ 487790 h 6648395"/>
              <a:gd name="connsiteX1839" fmla="*/ 1612802 w 5903857"/>
              <a:gd name="connsiteY1839" fmla="*/ 478786 h 6648395"/>
              <a:gd name="connsiteX1840" fmla="*/ 1612043 w 5903857"/>
              <a:gd name="connsiteY1840" fmla="*/ 477902 h 6648395"/>
              <a:gd name="connsiteX1841" fmla="*/ 1613191 w 5903857"/>
              <a:gd name="connsiteY1841" fmla="*/ 477748 h 6648395"/>
              <a:gd name="connsiteX1842" fmla="*/ 1702626 w 5903857"/>
              <a:gd name="connsiteY1842" fmla="*/ 468365 h 6648395"/>
              <a:gd name="connsiteX1843" fmla="*/ 1688661 w 5903857"/>
              <a:gd name="connsiteY1843" fmla="*/ 470529 h 6648395"/>
              <a:gd name="connsiteX1844" fmla="*/ 1658151 w 5903857"/>
              <a:gd name="connsiteY1844" fmla="*/ 479271 h 6648395"/>
              <a:gd name="connsiteX1845" fmla="*/ 1643362 w 5903857"/>
              <a:gd name="connsiteY1845" fmla="*/ 485583 h 6648395"/>
              <a:gd name="connsiteX1846" fmla="*/ 1644609 w 5903857"/>
              <a:gd name="connsiteY1846" fmla="*/ 486279 h 6648395"/>
              <a:gd name="connsiteX1847" fmla="*/ 1653359 w 5903857"/>
              <a:gd name="connsiteY1847" fmla="*/ 492087 h 6648395"/>
              <a:gd name="connsiteX1848" fmla="*/ 1671564 w 5903857"/>
              <a:gd name="connsiteY1848" fmla="*/ 492726 h 6648395"/>
              <a:gd name="connsiteX1849" fmla="*/ 1716134 w 5903857"/>
              <a:gd name="connsiteY1849" fmla="*/ 481779 h 6648395"/>
              <a:gd name="connsiteX1850" fmla="*/ 1711220 w 5903857"/>
              <a:gd name="connsiteY1850" fmla="*/ 477816 h 6648395"/>
              <a:gd name="connsiteX1851" fmla="*/ 1702905 w 5903857"/>
              <a:gd name="connsiteY1851" fmla="*/ 471083 h 6648395"/>
              <a:gd name="connsiteX1852" fmla="*/ 4073585 w 5903857"/>
              <a:gd name="connsiteY1852" fmla="*/ 454632 h 6648395"/>
              <a:gd name="connsiteX1853" fmla="*/ 4004996 w 5903857"/>
              <a:gd name="connsiteY1853" fmla="*/ 480128 h 6648395"/>
              <a:gd name="connsiteX1854" fmla="*/ 3882935 w 5903857"/>
              <a:gd name="connsiteY1854" fmla="*/ 454825 h 6648395"/>
              <a:gd name="connsiteX1855" fmla="*/ 3744292 w 5903857"/>
              <a:gd name="connsiteY1855" fmla="*/ 455617 h 6648395"/>
              <a:gd name="connsiteX1856" fmla="*/ 3715496 w 5903857"/>
              <a:gd name="connsiteY1856" fmla="*/ 491955 h 6648395"/>
              <a:gd name="connsiteX1857" fmla="*/ 3642650 w 5903857"/>
              <a:gd name="connsiteY1857" fmla="*/ 483213 h 6648395"/>
              <a:gd name="connsiteX1858" fmla="*/ 3547693 w 5903857"/>
              <a:gd name="connsiteY1858" fmla="*/ 466073 h 6648395"/>
              <a:gd name="connsiteX1859" fmla="*/ 3540323 w 5903857"/>
              <a:gd name="connsiteY1859" fmla="*/ 484070 h 6648395"/>
              <a:gd name="connsiteX1860" fmla="*/ 3511184 w 5903857"/>
              <a:gd name="connsiteY1860" fmla="*/ 484070 h 6648395"/>
              <a:gd name="connsiteX1861" fmla="*/ 3584202 w 5903857"/>
              <a:gd name="connsiteY1861" fmla="*/ 492983 h 6648395"/>
              <a:gd name="connsiteX1862" fmla="*/ 3701099 w 5903857"/>
              <a:gd name="connsiteY1862" fmla="*/ 492983 h 6648395"/>
              <a:gd name="connsiteX1863" fmla="*/ 3737436 w 5903857"/>
              <a:gd name="connsiteY1863" fmla="*/ 519722 h 6648395"/>
              <a:gd name="connsiteX1864" fmla="*/ 3802398 w 5903857"/>
              <a:gd name="connsiteY1864" fmla="*/ 474129 h 6648395"/>
              <a:gd name="connsiteX1865" fmla="*/ 3853818 w 5903857"/>
              <a:gd name="connsiteY1865" fmla="*/ 464873 h 6648395"/>
              <a:gd name="connsiteX1866" fmla="*/ 3948090 w 5903857"/>
              <a:gd name="connsiteY1866" fmla="*/ 472929 h 6648395"/>
              <a:gd name="connsiteX1867" fmla="*/ 3941062 w 5903857"/>
              <a:gd name="connsiteY1867" fmla="*/ 500182 h 6648395"/>
              <a:gd name="connsiteX1868" fmla="*/ 3984427 w 5903857"/>
              <a:gd name="connsiteY1868" fmla="*/ 508581 h 6648395"/>
              <a:gd name="connsiteX1869" fmla="*/ 4078013 w 5903857"/>
              <a:gd name="connsiteY1869" fmla="*/ 498125 h 6648395"/>
              <a:gd name="connsiteX1870" fmla="*/ 4084698 w 5903857"/>
              <a:gd name="connsiteY1870" fmla="*/ 470872 h 6648395"/>
              <a:gd name="connsiteX1871" fmla="*/ 4098924 w 5903857"/>
              <a:gd name="connsiteY1871" fmla="*/ 496754 h 6648395"/>
              <a:gd name="connsiteX1872" fmla="*/ 4185793 w 5903857"/>
              <a:gd name="connsiteY1872" fmla="*/ 479327 h 6648395"/>
              <a:gd name="connsiteX1873" fmla="*/ 4196708 w 5903857"/>
              <a:gd name="connsiteY1873" fmla="*/ 474604 h 6648395"/>
              <a:gd name="connsiteX1874" fmla="*/ 4196791 w 5903857"/>
              <a:gd name="connsiteY1874" fmla="*/ 471455 h 6648395"/>
              <a:gd name="connsiteX1875" fmla="*/ 4197600 w 5903857"/>
              <a:gd name="connsiteY1875" fmla="*/ 466744 h 6648395"/>
              <a:gd name="connsiteX1876" fmla="*/ 4159475 w 5903857"/>
              <a:gd name="connsiteY1876" fmla="*/ 465039 h 6648395"/>
              <a:gd name="connsiteX1877" fmla="*/ 4073585 w 5903857"/>
              <a:gd name="connsiteY1877" fmla="*/ 454632 h 6648395"/>
              <a:gd name="connsiteX1878" fmla="*/ 3693557 w 5903857"/>
              <a:gd name="connsiteY1878" fmla="*/ 447047 h 6648395"/>
              <a:gd name="connsiteX1879" fmla="*/ 3649849 w 5903857"/>
              <a:gd name="connsiteY1879" fmla="*/ 465216 h 6648395"/>
              <a:gd name="connsiteX1880" fmla="*/ 3686358 w 5903857"/>
              <a:gd name="connsiteY1880" fmla="*/ 465216 h 6648395"/>
              <a:gd name="connsiteX1881" fmla="*/ 3693557 w 5903857"/>
              <a:gd name="connsiteY1881" fmla="*/ 447047 h 6648395"/>
              <a:gd name="connsiteX1882" fmla="*/ 2603350 w 5903857"/>
              <a:gd name="connsiteY1882" fmla="*/ 440062 h 6648395"/>
              <a:gd name="connsiteX1883" fmla="*/ 2547731 w 5903857"/>
              <a:gd name="connsiteY1883" fmla="*/ 461616 h 6648395"/>
              <a:gd name="connsiteX1884" fmla="*/ 2584925 w 5903857"/>
              <a:gd name="connsiteY1884" fmla="*/ 452189 h 6648395"/>
              <a:gd name="connsiteX1885" fmla="*/ 2603350 w 5903857"/>
              <a:gd name="connsiteY1885" fmla="*/ 440062 h 6648395"/>
              <a:gd name="connsiteX1886" fmla="*/ 727297 w 5903857"/>
              <a:gd name="connsiteY1886" fmla="*/ 415544 h 6648395"/>
              <a:gd name="connsiteX1887" fmla="*/ 722121 w 5903857"/>
              <a:gd name="connsiteY1887" fmla="*/ 418080 h 6648395"/>
              <a:gd name="connsiteX1888" fmla="*/ 726918 w 5903857"/>
              <a:gd name="connsiteY1888" fmla="*/ 419057 h 6648395"/>
              <a:gd name="connsiteX1889" fmla="*/ 1019808 w 5903857"/>
              <a:gd name="connsiteY1889" fmla="*/ 414343 h 6648395"/>
              <a:gd name="connsiteX1890" fmla="*/ 1006487 w 5903857"/>
              <a:gd name="connsiteY1890" fmla="*/ 415006 h 6648395"/>
              <a:gd name="connsiteX1891" fmla="*/ 1004634 w 5903857"/>
              <a:gd name="connsiteY1891" fmla="*/ 428453 h 6648395"/>
              <a:gd name="connsiteX1892" fmla="*/ 996760 w 5903857"/>
              <a:gd name="connsiteY1892" fmla="*/ 447264 h 6648395"/>
              <a:gd name="connsiteX1893" fmla="*/ 995843 w 5903857"/>
              <a:gd name="connsiteY1893" fmla="*/ 449637 h 6648395"/>
              <a:gd name="connsiteX1894" fmla="*/ 1014239 w 5903857"/>
              <a:gd name="connsiteY1894" fmla="*/ 449668 h 6648395"/>
              <a:gd name="connsiteX1895" fmla="*/ 1024988 w 5903857"/>
              <a:gd name="connsiteY1895" fmla="*/ 444136 h 6648395"/>
              <a:gd name="connsiteX1896" fmla="*/ 2258098 w 5903857"/>
              <a:gd name="connsiteY1896" fmla="*/ 412716 h 6648395"/>
              <a:gd name="connsiteX1897" fmla="*/ 2138593 w 5903857"/>
              <a:gd name="connsiteY1897" fmla="*/ 444990 h 6648395"/>
              <a:gd name="connsiteX1898" fmla="*/ 1911313 w 5903857"/>
              <a:gd name="connsiteY1898" fmla="*/ 452532 h 6648395"/>
              <a:gd name="connsiteX1899" fmla="*/ 1897772 w 5903857"/>
              <a:gd name="connsiteY1899" fmla="*/ 451504 h 6648395"/>
              <a:gd name="connsiteX1900" fmla="*/ 1896573 w 5903857"/>
              <a:gd name="connsiteY1900" fmla="*/ 451675 h 6648395"/>
              <a:gd name="connsiteX1901" fmla="*/ 1757222 w 5903857"/>
              <a:gd name="connsiteY1901" fmla="*/ 459902 h 6648395"/>
              <a:gd name="connsiteX1902" fmla="*/ 1713170 w 5903857"/>
              <a:gd name="connsiteY1902" fmla="*/ 466730 h 6648395"/>
              <a:gd name="connsiteX1903" fmla="*/ 1728650 w 5903857"/>
              <a:gd name="connsiteY1903" fmla="*/ 478983 h 6648395"/>
              <a:gd name="connsiteX1904" fmla="*/ 1755337 w 5903857"/>
              <a:gd name="connsiteY1904" fmla="*/ 473123 h 6648395"/>
              <a:gd name="connsiteX1905" fmla="*/ 1768020 w 5903857"/>
              <a:gd name="connsiteY1905" fmla="*/ 484584 h 6648395"/>
              <a:gd name="connsiteX1906" fmla="*/ 1942851 w 5903857"/>
              <a:gd name="connsiteY1906" fmla="*/ 469501 h 6648395"/>
              <a:gd name="connsiteX1907" fmla="*/ 2071917 w 5903857"/>
              <a:gd name="connsiteY1907" fmla="*/ 490583 h 6648395"/>
              <a:gd name="connsiteX1908" fmla="*/ 2101741 w 5903857"/>
              <a:gd name="connsiteY1908" fmla="*/ 480642 h 6648395"/>
              <a:gd name="connsiteX1909" fmla="*/ 2086144 w 5903857"/>
              <a:gd name="connsiteY1909" fmla="*/ 463502 h 6648395"/>
              <a:gd name="connsiteX1910" fmla="*/ 2271087 w 5903857"/>
              <a:gd name="connsiteY1910" fmla="*/ 482870 h 6648395"/>
              <a:gd name="connsiteX1911" fmla="*/ 2418664 w 5903857"/>
              <a:gd name="connsiteY1911" fmla="*/ 482870 h 6648395"/>
              <a:gd name="connsiteX1912" fmla="*/ 2523391 w 5903857"/>
              <a:gd name="connsiteY1912" fmla="*/ 454246 h 6648395"/>
              <a:gd name="connsiteX1913" fmla="*/ 2493053 w 5903857"/>
              <a:gd name="connsiteY1913" fmla="*/ 437106 h 6648395"/>
              <a:gd name="connsiteX1914" fmla="*/ 2507965 w 5903857"/>
              <a:gd name="connsiteY1914" fmla="*/ 427679 h 6648395"/>
              <a:gd name="connsiteX1915" fmla="*/ 2289255 w 5903857"/>
              <a:gd name="connsiteY1915" fmla="*/ 422879 h 6648395"/>
              <a:gd name="connsiteX1916" fmla="*/ 2258098 w 5903857"/>
              <a:gd name="connsiteY1916" fmla="*/ 412716 h 6648395"/>
              <a:gd name="connsiteX1917" fmla="*/ 1102040 w 5903857"/>
              <a:gd name="connsiteY1917" fmla="*/ 399921 h 6648395"/>
              <a:gd name="connsiteX1918" fmla="*/ 1056323 w 5903857"/>
              <a:gd name="connsiteY1918" fmla="*/ 412529 h 6648395"/>
              <a:gd name="connsiteX1919" fmla="*/ 1045678 w 5903857"/>
              <a:gd name="connsiteY1919" fmla="*/ 413058 h 6648395"/>
              <a:gd name="connsiteX1920" fmla="*/ 1047678 w 5903857"/>
              <a:gd name="connsiteY1920" fmla="*/ 440922 h 6648395"/>
              <a:gd name="connsiteX1921" fmla="*/ 1048236 w 5903857"/>
              <a:gd name="connsiteY1921" fmla="*/ 445040 h 6648395"/>
              <a:gd name="connsiteX1922" fmla="*/ 1088245 w 5903857"/>
              <a:gd name="connsiteY1922" fmla="*/ 438151 h 6648395"/>
              <a:gd name="connsiteX1923" fmla="*/ 1087722 w 5903857"/>
              <a:gd name="connsiteY1923" fmla="*/ 433166 h 6648395"/>
              <a:gd name="connsiteX1924" fmla="*/ 1096938 w 5903857"/>
              <a:gd name="connsiteY1924" fmla="*/ 436654 h 6648395"/>
              <a:gd name="connsiteX1925" fmla="*/ 1112234 w 5903857"/>
              <a:gd name="connsiteY1925" fmla="*/ 434021 h 6648395"/>
              <a:gd name="connsiteX1926" fmla="*/ 1134688 w 5903857"/>
              <a:gd name="connsiteY1926" fmla="*/ 431792 h 6648395"/>
              <a:gd name="connsiteX1927" fmla="*/ 1127149 w 5903857"/>
              <a:gd name="connsiteY1927" fmla="*/ 417432 h 6648395"/>
              <a:gd name="connsiteX1928" fmla="*/ 1124569 w 5903857"/>
              <a:gd name="connsiteY1928" fmla="*/ 415650 h 6648395"/>
              <a:gd name="connsiteX1929" fmla="*/ 1124745 w 5903857"/>
              <a:gd name="connsiteY1929" fmla="*/ 423567 h 6648395"/>
              <a:gd name="connsiteX1930" fmla="*/ 1115106 w 5903857"/>
              <a:gd name="connsiteY1930" fmla="*/ 411607 h 6648395"/>
              <a:gd name="connsiteX1931" fmla="*/ 1711972 w 5903857"/>
              <a:gd name="connsiteY1931" fmla="*/ 396655 h 6648395"/>
              <a:gd name="connsiteX1932" fmla="*/ 1643411 w 5903857"/>
              <a:gd name="connsiteY1932" fmla="*/ 408996 h 6648395"/>
              <a:gd name="connsiteX1933" fmla="*/ 1711972 w 5903857"/>
              <a:gd name="connsiteY1933" fmla="*/ 396655 h 6648395"/>
              <a:gd name="connsiteX1934" fmla="*/ 830022 w 5903857"/>
              <a:gd name="connsiteY1934" fmla="*/ 392914 h 6648395"/>
              <a:gd name="connsiteX1935" fmla="*/ 831003 w 5903857"/>
              <a:gd name="connsiteY1935" fmla="*/ 398671 h 6648395"/>
              <a:gd name="connsiteX1936" fmla="*/ 828572 w 5903857"/>
              <a:gd name="connsiteY1936" fmla="*/ 421736 h 6648395"/>
              <a:gd name="connsiteX1937" fmla="*/ 827257 w 5903857"/>
              <a:gd name="connsiteY1937" fmla="*/ 438678 h 6648395"/>
              <a:gd name="connsiteX1938" fmla="*/ 832916 w 5903857"/>
              <a:gd name="connsiteY1938" fmla="*/ 439336 h 6648395"/>
              <a:gd name="connsiteX1939" fmla="*/ 838060 w 5903857"/>
              <a:gd name="connsiteY1939" fmla="*/ 435413 h 6648395"/>
              <a:gd name="connsiteX1940" fmla="*/ 861127 w 5903857"/>
              <a:gd name="connsiteY1940" fmla="*/ 401114 h 6648395"/>
              <a:gd name="connsiteX1941" fmla="*/ 862979 w 5903857"/>
              <a:gd name="connsiteY1941" fmla="*/ 442828 h 6648395"/>
              <a:gd name="connsiteX1942" fmla="*/ 879412 w 5903857"/>
              <a:gd name="connsiteY1942" fmla="*/ 444736 h 6648395"/>
              <a:gd name="connsiteX1943" fmla="*/ 880710 w 5903857"/>
              <a:gd name="connsiteY1943" fmla="*/ 441372 h 6648395"/>
              <a:gd name="connsiteX1944" fmla="*/ 879467 w 5903857"/>
              <a:gd name="connsiteY1944" fmla="*/ 408655 h 6648395"/>
              <a:gd name="connsiteX1945" fmla="*/ 897979 w 5903857"/>
              <a:gd name="connsiteY1945" fmla="*/ 416197 h 6648395"/>
              <a:gd name="connsiteX1946" fmla="*/ 927792 w 5903857"/>
              <a:gd name="connsiteY1946" fmla="*/ 447382 h 6648395"/>
              <a:gd name="connsiteX1947" fmla="*/ 928125 w 5903857"/>
              <a:gd name="connsiteY1947" fmla="*/ 449524 h 6648395"/>
              <a:gd name="connsiteX1948" fmla="*/ 983447 w 5903857"/>
              <a:gd name="connsiteY1948" fmla="*/ 449616 h 6648395"/>
              <a:gd name="connsiteX1949" fmla="*/ 988694 w 5903857"/>
              <a:gd name="connsiteY1949" fmla="*/ 434559 h 6648395"/>
              <a:gd name="connsiteX1950" fmla="*/ 996857 w 5903857"/>
              <a:gd name="connsiteY1950" fmla="*/ 416028 h 6648395"/>
              <a:gd name="connsiteX1951" fmla="*/ 996875 w 5903857"/>
              <a:gd name="connsiteY1951" fmla="*/ 414148 h 6648395"/>
              <a:gd name="connsiteX1952" fmla="*/ 902223 w 5903857"/>
              <a:gd name="connsiteY1952" fmla="*/ 401775 h 6648395"/>
              <a:gd name="connsiteX1953" fmla="*/ 853347 w 5903857"/>
              <a:gd name="connsiteY1953" fmla="*/ 394209 h 6648395"/>
              <a:gd name="connsiteX1954" fmla="*/ 3489673 w 5903857"/>
              <a:gd name="connsiteY1954" fmla="*/ 392563 h 6648395"/>
              <a:gd name="connsiteX1955" fmla="*/ 3469293 w 5903857"/>
              <a:gd name="connsiteY1955" fmla="*/ 397134 h 6648395"/>
              <a:gd name="connsiteX1956" fmla="*/ 3460152 w 5903857"/>
              <a:gd name="connsiteY1956" fmla="*/ 420107 h 6648395"/>
              <a:gd name="connsiteX1957" fmla="*/ 3458735 w 5903857"/>
              <a:gd name="connsiteY1957" fmla="*/ 420823 h 6648395"/>
              <a:gd name="connsiteX1958" fmla="*/ 3459935 w 5903857"/>
              <a:gd name="connsiteY1958" fmla="*/ 420651 h 6648395"/>
              <a:gd name="connsiteX1959" fmla="*/ 3460152 w 5903857"/>
              <a:gd name="connsiteY1959" fmla="*/ 420107 h 6648395"/>
              <a:gd name="connsiteX1960" fmla="*/ 3482381 w 5903857"/>
              <a:gd name="connsiteY1960" fmla="*/ 408873 h 6648395"/>
              <a:gd name="connsiteX1961" fmla="*/ 3538952 w 5903857"/>
              <a:gd name="connsiteY1961" fmla="*/ 402654 h 6648395"/>
              <a:gd name="connsiteX1962" fmla="*/ 3489673 w 5903857"/>
              <a:gd name="connsiteY1962" fmla="*/ 392563 h 6648395"/>
              <a:gd name="connsiteX1963" fmla="*/ 4924400 w 5903857"/>
              <a:gd name="connsiteY1963" fmla="*/ 392541 h 6648395"/>
              <a:gd name="connsiteX1964" fmla="*/ 4911527 w 5903857"/>
              <a:gd name="connsiteY1964" fmla="*/ 395117 h 6648395"/>
              <a:gd name="connsiteX1965" fmla="*/ 4914535 w 5903857"/>
              <a:gd name="connsiteY1965" fmla="*/ 404983 h 6648395"/>
              <a:gd name="connsiteX1966" fmla="*/ 4920096 w 5903857"/>
              <a:gd name="connsiteY1966" fmla="*/ 401805 h 6648395"/>
              <a:gd name="connsiteX1967" fmla="*/ 4924400 w 5903857"/>
              <a:gd name="connsiteY1967" fmla="*/ 392541 h 6648395"/>
              <a:gd name="connsiteX1968" fmla="*/ 806660 w 5903857"/>
              <a:gd name="connsiteY1968" fmla="*/ 391617 h 6648395"/>
              <a:gd name="connsiteX1969" fmla="*/ 762730 w 5903857"/>
              <a:gd name="connsiteY1969" fmla="*/ 398181 h 6648395"/>
              <a:gd name="connsiteX1970" fmla="*/ 760841 w 5903857"/>
              <a:gd name="connsiteY1970" fmla="*/ 399106 h 6648395"/>
              <a:gd name="connsiteX1971" fmla="*/ 762871 w 5903857"/>
              <a:gd name="connsiteY1971" fmla="*/ 425667 h 6648395"/>
              <a:gd name="connsiteX1972" fmla="*/ 762811 w 5903857"/>
              <a:gd name="connsiteY1972" fmla="*/ 426363 h 6648395"/>
              <a:gd name="connsiteX1973" fmla="*/ 811810 w 5903857"/>
              <a:gd name="connsiteY1973" fmla="*/ 436337 h 6648395"/>
              <a:gd name="connsiteX1974" fmla="*/ 816758 w 5903857"/>
              <a:gd name="connsiteY1974" fmla="*/ 422836 h 6648395"/>
              <a:gd name="connsiteX1975" fmla="*/ 815577 w 5903857"/>
              <a:gd name="connsiteY1975" fmla="*/ 392112 h 6648395"/>
              <a:gd name="connsiteX1976" fmla="*/ 4656547 w 5903857"/>
              <a:gd name="connsiteY1976" fmla="*/ 383641 h 6648395"/>
              <a:gd name="connsiteX1977" fmla="*/ 4608504 w 5903857"/>
              <a:gd name="connsiteY1977" fmla="*/ 391684 h 6648395"/>
              <a:gd name="connsiteX1978" fmla="*/ 4626075 w 5903857"/>
              <a:gd name="connsiteY1978" fmla="*/ 402218 h 6648395"/>
              <a:gd name="connsiteX1979" fmla="*/ 4645492 w 5903857"/>
              <a:gd name="connsiteY1979" fmla="*/ 405320 h 6648395"/>
              <a:gd name="connsiteX1980" fmla="*/ 4653044 w 5903857"/>
              <a:gd name="connsiteY1980" fmla="*/ 394161 h 6648395"/>
              <a:gd name="connsiteX1981" fmla="*/ 5233706 w 5903857"/>
              <a:gd name="connsiteY1981" fmla="*/ 383577 h 6648395"/>
              <a:gd name="connsiteX1982" fmla="*/ 5211348 w 5903857"/>
              <a:gd name="connsiteY1982" fmla="*/ 386622 h 6648395"/>
              <a:gd name="connsiteX1983" fmla="*/ 5216550 w 5903857"/>
              <a:gd name="connsiteY1983" fmla="*/ 402337 h 6648395"/>
              <a:gd name="connsiteX1984" fmla="*/ 5217095 w 5903857"/>
              <a:gd name="connsiteY1984" fmla="*/ 404531 h 6648395"/>
              <a:gd name="connsiteX1985" fmla="*/ 5232805 w 5903857"/>
              <a:gd name="connsiteY1985" fmla="*/ 407236 h 6648395"/>
              <a:gd name="connsiteX1986" fmla="*/ 5238110 w 5903857"/>
              <a:gd name="connsiteY1986" fmla="*/ 407299 h 6648395"/>
              <a:gd name="connsiteX1987" fmla="*/ 5233334 w 5903857"/>
              <a:gd name="connsiteY1987" fmla="*/ 400430 h 6648395"/>
              <a:gd name="connsiteX1988" fmla="*/ 3182025 w 5903857"/>
              <a:gd name="connsiteY1988" fmla="*/ 381913 h 6648395"/>
              <a:gd name="connsiteX1989" fmla="*/ 3091077 w 5903857"/>
              <a:gd name="connsiteY1989" fmla="*/ 413110 h 6648395"/>
              <a:gd name="connsiteX1990" fmla="*/ 3202145 w 5903857"/>
              <a:gd name="connsiteY1990" fmla="*/ 403854 h 6648395"/>
              <a:gd name="connsiteX1991" fmla="*/ 3327098 w 5903857"/>
              <a:gd name="connsiteY1991" fmla="*/ 412595 h 6648395"/>
              <a:gd name="connsiteX1992" fmla="*/ 3297788 w 5903857"/>
              <a:gd name="connsiteY1992" fmla="*/ 412595 h 6648395"/>
              <a:gd name="connsiteX1993" fmla="*/ 3327098 w 5903857"/>
              <a:gd name="connsiteY1993" fmla="*/ 395455 h 6648395"/>
              <a:gd name="connsiteX1994" fmla="*/ 3283048 w 5903857"/>
              <a:gd name="connsiteY1994" fmla="*/ 386542 h 6648395"/>
              <a:gd name="connsiteX1995" fmla="*/ 3276191 w 5903857"/>
              <a:gd name="connsiteY1995" fmla="*/ 420994 h 6648395"/>
              <a:gd name="connsiteX1996" fmla="*/ 3275677 w 5903857"/>
              <a:gd name="connsiteY1996" fmla="*/ 421680 h 6648395"/>
              <a:gd name="connsiteX1997" fmla="*/ 3260937 w 5903857"/>
              <a:gd name="connsiteY1997" fmla="*/ 412595 h 6648395"/>
              <a:gd name="connsiteX1998" fmla="*/ 3275677 w 5903857"/>
              <a:gd name="connsiteY1998" fmla="*/ 403682 h 6648395"/>
              <a:gd name="connsiteX1999" fmla="*/ 3182025 w 5903857"/>
              <a:gd name="connsiteY1999" fmla="*/ 381913 h 6648395"/>
              <a:gd name="connsiteX2000" fmla="*/ 1394323 w 5903857"/>
              <a:gd name="connsiteY2000" fmla="*/ 381579 h 6648395"/>
              <a:gd name="connsiteX2001" fmla="*/ 1433443 w 5903857"/>
              <a:gd name="connsiteY2001" fmla="*/ 395969 h 6648395"/>
              <a:gd name="connsiteX2002" fmla="*/ 1364367 w 5903857"/>
              <a:gd name="connsiteY2002" fmla="*/ 419623 h 6648395"/>
              <a:gd name="connsiteX2003" fmla="*/ 1377052 w 5903857"/>
              <a:gd name="connsiteY2003" fmla="*/ 382428 h 6648395"/>
              <a:gd name="connsiteX2004" fmla="*/ 1394323 w 5903857"/>
              <a:gd name="connsiteY2004" fmla="*/ 381579 h 6648395"/>
              <a:gd name="connsiteX2005" fmla="*/ 5280831 w 5903857"/>
              <a:gd name="connsiteY2005" fmla="*/ 377158 h 6648395"/>
              <a:gd name="connsiteX2006" fmla="*/ 5238286 w 5903857"/>
              <a:gd name="connsiteY2006" fmla="*/ 382953 h 6648395"/>
              <a:gd name="connsiteX2007" fmla="*/ 5280312 w 5903857"/>
              <a:gd name="connsiteY2007" fmla="*/ 406965 h 6648395"/>
              <a:gd name="connsiteX2008" fmla="*/ 5280908 w 5903857"/>
              <a:gd name="connsiteY2008" fmla="*/ 407803 h 6648395"/>
              <a:gd name="connsiteX2009" fmla="*/ 5282159 w 5903857"/>
              <a:gd name="connsiteY2009" fmla="*/ 407817 h 6648395"/>
              <a:gd name="connsiteX2010" fmla="*/ 5308689 w 5903857"/>
              <a:gd name="connsiteY2010" fmla="*/ 412058 h 6648395"/>
              <a:gd name="connsiteX2011" fmla="*/ 5309579 w 5903857"/>
              <a:gd name="connsiteY2011" fmla="*/ 393296 h 6648395"/>
              <a:gd name="connsiteX2012" fmla="*/ 5306873 w 5903857"/>
              <a:gd name="connsiteY2012" fmla="*/ 377614 h 6648395"/>
              <a:gd name="connsiteX2013" fmla="*/ 1035821 w 5903857"/>
              <a:gd name="connsiteY2013" fmla="*/ 376059 h 6648395"/>
              <a:gd name="connsiteX2014" fmla="*/ 1040902 w 5903857"/>
              <a:gd name="connsiteY2014" fmla="*/ 390834 h 6648395"/>
              <a:gd name="connsiteX2015" fmla="*/ 1049961 w 5903857"/>
              <a:gd name="connsiteY2015" fmla="*/ 391232 h 6648395"/>
              <a:gd name="connsiteX2016" fmla="*/ 1084981 w 5903857"/>
              <a:gd name="connsiteY2016" fmla="*/ 391341 h 6648395"/>
              <a:gd name="connsiteX2017" fmla="*/ 1054067 w 5903857"/>
              <a:gd name="connsiteY2017" fmla="*/ 377420 h 6648395"/>
              <a:gd name="connsiteX2018" fmla="*/ 1004140 w 5903857"/>
              <a:gd name="connsiteY2018" fmla="*/ 374272 h 6648395"/>
              <a:gd name="connsiteX2019" fmla="*/ 964343 w 5903857"/>
              <a:gd name="connsiteY2019" fmla="*/ 378181 h 6648395"/>
              <a:gd name="connsiteX2020" fmla="*/ 943745 w 5903857"/>
              <a:gd name="connsiteY2020" fmla="*/ 387399 h 6648395"/>
              <a:gd name="connsiteX2021" fmla="*/ 943231 w 5903857"/>
              <a:gd name="connsiteY2021" fmla="*/ 387399 h 6648395"/>
              <a:gd name="connsiteX2022" fmla="*/ 983842 w 5903857"/>
              <a:gd name="connsiteY2022" fmla="*/ 388184 h 6648395"/>
              <a:gd name="connsiteX2023" fmla="*/ 997149 w 5903857"/>
              <a:gd name="connsiteY2023" fmla="*/ 388824 h 6648395"/>
              <a:gd name="connsiteX2024" fmla="*/ 995507 w 5903857"/>
              <a:gd name="connsiteY2024" fmla="*/ 387401 h 6648395"/>
              <a:gd name="connsiteX2025" fmla="*/ 1977978 w 5903857"/>
              <a:gd name="connsiteY2025" fmla="*/ 371850 h 6648395"/>
              <a:gd name="connsiteX2026" fmla="*/ 2108426 w 5903857"/>
              <a:gd name="connsiteY2026" fmla="*/ 390313 h 6648395"/>
              <a:gd name="connsiteX2027" fmla="*/ 1940623 w 5903857"/>
              <a:gd name="connsiteY2027" fmla="*/ 377801 h 6648395"/>
              <a:gd name="connsiteX2028" fmla="*/ 1977978 w 5903857"/>
              <a:gd name="connsiteY2028" fmla="*/ 371850 h 6648395"/>
              <a:gd name="connsiteX2029" fmla="*/ 1431215 w 5903857"/>
              <a:gd name="connsiteY2029" fmla="*/ 369059 h 6648395"/>
              <a:gd name="connsiteX2030" fmla="*/ 1345513 w 5903857"/>
              <a:gd name="connsiteY2030" fmla="*/ 385171 h 6648395"/>
              <a:gd name="connsiteX2031" fmla="*/ 1362653 w 5903857"/>
              <a:gd name="connsiteY2031" fmla="*/ 402311 h 6648395"/>
              <a:gd name="connsiteX2032" fmla="*/ 1325630 w 5903857"/>
              <a:gd name="connsiteY2032" fmla="*/ 423736 h 6648395"/>
              <a:gd name="connsiteX2033" fmla="*/ 1303177 w 5903857"/>
              <a:gd name="connsiteY2033" fmla="*/ 434706 h 6648395"/>
              <a:gd name="connsiteX2034" fmla="*/ 1413046 w 5903857"/>
              <a:gd name="connsiteY2034" fmla="*/ 425965 h 6648395"/>
              <a:gd name="connsiteX2035" fmla="*/ 1496690 w 5903857"/>
              <a:gd name="connsiteY2035" fmla="*/ 391684 h 6648395"/>
              <a:gd name="connsiteX2036" fmla="*/ 1431386 w 5903857"/>
              <a:gd name="connsiteY2036" fmla="*/ 369059 h 6648395"/>
              <a:gd name="connsiteX2037" fmla="*/ 1842964 w 5903857"/>
              <a:gd name="connsiteY2037" fmla="*/ 367991 h 6648395"/>
              <a:gd name="connsiteX2038" fmla="*/ 1894858 w 5903857"/>
              <a:gd name="connsiteY2038" fmla="*/ 379343 h 6648395"/>
              <a:gd name="connsiteX2039" fmla="*/ 1865035 w 5903857"/>
              <a:gd name="connsiteY2039" fmla="*/ 398712 h 6648395"/>
              <a:gd name="connsiteX2040" fmla="*/ 1841038 w 5903857"/>
              <a:gd name="connsiteY2040" fmla="*/ 372830 h 6648395"/>
              <a:gd name="connsiteX2041" fmla="*/ 1842964 w 5903857"/>
              <a:gd name="connsiteY2041" fmla="*/ 367991 h 6648395"/>
              <a:gd name="connsiteX2042" fmla="*/ 3823309 w 5903857"/>
              <a:gd name="connsiteY2042" fmla="*/ 364945 h 6648395"/>
              <a:gd name="connsiteX2043" fmla="*/ 3765546 w 5903857"/>
              <a:gd name="connsiteY2043" fmla="*/ 383285 h 6648395"/>
              <a:gd name="connsiteX2044" fmla="*/ 3823309 w 5903857"/>
              <a:gd name="connsiteY2044" fmla="*/ 364945 h 6648395"/>
              <a:gd name="connsiteX2045" fmla="*/ 4199171 w 5903857"/>
              <a:gd name="connsiteY2045" fmla="*/ 361994 h 6648395"/>
              <a:gd name="connsiteX2046" fmla="*/ 4260900 w 5903857"/>
              <a:gd name="connsiteY2046" fmla="*/ 367345 h 6648395"/>
              <a:gd name="connsiteX2047" fmla="*/ 4196967 w 5903857"/>
              <a:gd name="connsiteY2047" fmla="*/ 368716 h 6648395"/>
              <a:gd name="connsiteX2048" fmla="*/ 4196967 w 5903857"/>
              <a:gd name="connsiteY2048" fmla="*/ 368888 h 6648395"/>
              <a:gd name="connsiteX2049" fmla="*/ 4199171 w 5903857"/>
              <a:gd name="connsiteY2049" fmla="*/ 361994 h 6648395"/>
              <a:gd name="connsiteX2050" fmla="*/ 925576 w 5903857"/>
              <a:gd name="connsiteY2050" fmla="*/ 361860 h 6648395"/>
              <a:gd name="connsiteX2051" fmla="*/ 901344 w 5903857"/>
              <a:gd name="connsiteY2051" fmla="*/ 363188 h 6648395"/>
              <a:gd name="connsiteX2052" fmla="*/ 894773 w 5903857"/>
              <a:gd name="connsiteY2052" fmla="*/ 361956 h 6648395"/>
              <a:gd name="connsiteX2053" fmla="*/ 895672 w 5903857"/>
              <a:gd name="connsiteY2053" fmla="*/ 371345 h 6648395"/>
              <a:gd name="connsiteX2054" fmla="*/ 2763328 w 5903857"/>
              <a:gd name="connsiteY2054" fmla="*/ 360743 h 6648395"/>
              <a:gd name="connsiteX2055" fmla="*/ 2758561 w 5903857"/>
              <a:gd name="connsiteY2055" fmla="*/ 375093 h 6648395"/>
              <a:gd name="connsiteX2056" fmla="*/ 2718790 w 5903857"/>
              <a:gd name="connsiteY2056" fmla="*/ 388085 h 6648395"/>
              <a:gd name="connsiteX2057" fmla="*/ 2747088 w 5903857"/>
              <a:gd name="connsiteY2057" fmla="*/ 363210 h 6648395"/>
              <a:gd name="connsiteX2058" fmla="*/ 2763355 w 5903857"/>
              <a:gd name="connsiteY2058" fmla="*/ 360660 h 6648395"/>
              <a:gd name="connsiteX2059" fmla="*/ 2763869 w 5903857"/>
              <a:gd name="connsiteY2059" fmla="*/ 360660 h 6648395"/>
              <a:gd name="connsiteX2060" fmla="*/ 2763328 w 5903857"/>
              <a:gd name="connsiteY2060" fmla="*/ 360743 h 6648395"/>
              <a:gd name="connsiteX2061" fmla="*/ 2800185 w 5903857"/>
              <a:gd name="connsiteY2061" fmla="*/ 358711 h 6648395"/>
              <a:gd name="connsiteX2062" fmla="*/ 2830202 w 5903857"/>
              <a:gd name="connsiteY2062" fmla="*/ 359460 h 6648395"/>
              <a:gd name="connsiteX2063" fmla="*/ 2770725 w 5903857"/>
              <a:gd name="connsiteY2063" fmla="*/ 387056 h 6648395"/>
              <a:gd name="connsiteX2064" fmla="*/ 2778781 w 5903857"/>
              <a:gd name="connsiteY2064" fmla="*/ 368888 h 6648395"/>
              <a:gd name="connsiteX2065" fmla="*/ 2800185 w 5903857"/>
              <a:gd name="connsiteY2065" fmla="*/ 358711 h 6648395"/>
              <a:gd name="connsiteX2066" fmla="*/ 874155 w 5903857"/>
              <a:gd name="connsiteY2066" fmla="*/ 358089 h 6648395"/>
              <a:gd name="connsiteX2067" fmla="*/ 857894 w 5903857"/>
              <a:gd name="connsiteY2067" fmla="*/ 370387 h 6648395"/>
              <a:gd name="connsiteX2068" fmla="*/ 885359 w 5903857"/>
              <a:gd name="connsiteY2068" fmla="*/ 371819 h 6648395"/>
              <a:gd name="connsiteX2069" fmla="*/ 882946 w 5903857"/>
              <a:gd name="connsiteY2069" fmla="*/ 367880 h 6648395"/>
              <a:gd name="connsiteX2070" fmla="*/ 879995 w 5903857"/>
              <a:gd name="connsiteY2070" fmla="*/ 359185 h 6648395"/>
              <a:gd name="connsiteX2071" fmla="*/ 1686776 w 5903857"/>
              <a:gd name="connsiteY2071" fmla="*/ 353418 h 6648395"/>
              <a:gd name="connsiteX2072" fmla="*/ 1727055 w 5903857"/>
              <a:gd name="connsiteY2072" fmla="*/ 387056 h 6648395"/>
              <a:gd name="connsiteX2073" fmla="*/ 1641354 w 5903857"/>
              <a:gd name="connsiteY2073" fmla="*/ 373001 h 6648395"/>
              <a:gd name="connsiteX2074" fmla="*/ 1686776 w 5903857"/>
              <a:gd name="connsiteY2074" fmla="*/ 353418 h 6648395"/>
              <a:gd name="connsiteX2075" fmla="*/ 4893154 w 5903857"/>
              <a:gd name="connsiteY2075" fmla="*/ 349416 h 6648395"/>
              <a:gd name="connsiteX2076" fmla="*/ 4899146 w 5903857"/>
              <a:gd name="connsiteY2076" fmla="*/ 359978 h 6648395"/>
              <a:gd name="connsiteX2077" fmla="*/ 4915487 w 5903857"/>
              <a:gd name="connsiteY2077" fmla="*/ 356547 h 6648395"/>
              <a:gd name="connsiteX2078" fmla="*/ 4894289 w 5903857"/>
              <a:gd name="connsiteY2078" fmla="*/ 349417 h 6648395"/>
              <a:gd name="connsiteX2079" fmla="*/ 1785504 w 5903857"/>
              <a:gd name="connsiteY2079" fmla="*/ 348148 h 6648395"/>
              <a:gd name="connsiteX2080" fmla="*/ 1770592 w 5903857"/>
              <a:gd name="connsiteY2080" fmla="*/ 357918 h 6648395"/>
              <a:gd name="connsiteX2081" fmla="*/ 1786361 w 5903857"/>
              <a:gd name="connsiteY2081" fmla="*/ 366145 h 6648395"/>
              <a:gd name="connsiteX2082" fmla="*/ 1740939 w 5903857"/>
              <a:gd name="connsiteY2082" fmla="*/ 359289 h 6648395"/>
              <a:gd name="connsiteX2083" fmla="*/ 1740082 w 5903857"/>
              <a:gd name="connsiteY2083" fmla="*/ 359289 h 6648395"/>
              <a:gd name="connsiteX2084" fmla="*/ 1785504 w 5903857"/>
              <a:gd name="connsiteY2084" fmla="*/ 348148 h 6648395"/>
              <a:gd name="connsiteX2085" fmla="*/ 5084525 w 5903857"/>
              <a:gd name="connsiteY2085" fmla="*/ 338129 h 6648395"/>
              <a:gd name="connsiteX2086" fmla="*/ 5066533 w 5903857"/>
              <a:gd name="connsiteY2086" fmla="*/ 346075 h 6648395"/>
              <a:gd name="connsiteX2087" fmla="*/ 5056208 w 5903857"/>
              <a:gd name="connsiteY2087" fmla="*/ 365460 h 6648395"/>
              <a:gd name="connsiteX2088" fmla="*/ 5076423 w 5903857"/>
              <a:gd name="connsiteY2088" fmla="*/ 354573 h 6648395"/>
              <a:gd name="connsiteX2089" fmla="*/ 5084654 w 5903857"/>
              <a:gd name="connsiteY2089" fmla="*/ 354581 h 6648395"/>
              <a:gd name="connsiteX2090" fmla="*/ 5083397 w 5903857"/>
              <a:gd name="connsiteY2090" fmla="*/ 343930 h 6648395"/>
              <a:gd name="connsiteX2091" fmla="*/ 5197237 w 5903857"/>
              <a:gd name="connsiteY2091" fmla="*/ 335814 h 6648395"/>
              <a:gd name="connsiteX2092" fmla="*/ 5189680 w 5903857"/>
              <a:gd name="connsiteY2092" fmla="*/ 339473 h 6648395"/>
              <a:gd name="connsiteX2093" fmla="*/ 5188377 w 5903857"/>
              <a:gd name="connsiteY2093" fmla="*/ 344943 h 6648395"/>
              <a:gd name="connsiteX2094" fmla="*/ 5188788 w 5903857"/>
              <a:gd name="connsiteY2094" fmla="*/ 345020 h 6648395"/>
              <a:gd name="connsiteX2095" fmla="*/ 5196882 w 5903857"/>
              <a:gd name="connsiteY2095" fmla="*/ 337591 h 6648395"/>
              <a:gd name="connsiteX2096" fmla="*/ 5135945 w 5903857"/>
              <a:gd name="connsiteY2096" fmla="*/ 331299 h 6648395"/>
              <a:gd name="connsiteX2097" fmla="*/ 5096709 w 5903857"/>
              <a:gd name="connsiteY2097" fmla="*/ 336031 h 6648395"/>
              <a:gd name="connsiteX2098" fmla="*/ 5094043 w 5903857"/>
              <a:gd name="connsiteY2098" fmla="*/ 339878 h 6648395"/>
              <a:gd name="connsiteX2099" fmla="*/ 5099394 w 5903857"/>
              <a:gd name="connsiteY2099" fmla="*/ 344929 h 6648395"/>
              <a:gd name="connsiteX2100" fmla="*/ 5105302 w 5903857"/>
              <a:gd name="connsiteY2100" fmla="*/ 354878 h 6648395"/>
              <a:gd name="connsiteX2101" fmla="*/ 5123216 w 5903857"/>
              <a:gd name="connsiteY2101" fmla="*/ 355939 h 6648395"/>
              <a:gd name="connsiteX2102" fmla="*/ 5130531 w 5903857"/>
              <a:gd name="connsiteY2102" fmla="*/ 352724 h 6648395"/>
              <a:gd name="connsiteX2103" fmla="*/ 5131361 w 5903857"/>
              <a:gd name="connsiteY2103" fmla="*/ 349399 h 6648395"/>
              <a:gd name="connsiteX2104" fmla="*/ 5125455 w 5903857"/>
              <a:gd name="connsiteY2104" fmla="*/ 349583 h 6648395"/>
              <a:gd name="connsiteX2105" fmla="*/ 5117056 w 5903857"/>
              <a:gd name="connsiteY2105" fmla="*/ 342149 h 6648395"/>
              <a:gd name="connsiteX2106" fmla="*/ 5129954 w 5903857"/>
              <a:gd name="connsiteY2106" fmla="*/ 339942 h 6648395"/>
              <a:gd name="connsiteX2107" fmla="*/ 5135439 w 5903857"/>
              <a:gd name="connsiteY2107" fmla="*/ 333061 h 6648395"/>
              <a:gd name="connsiteX2108" fmla="*/ 5135659 w 5903857"/>
              <a:gd name="connsiteY2108" fmla="*/ 332180 h 6648395"/>
              <a:gd name="connsiteX2109" fmla="*/ 2844535 w 5903857"/>
              <a:gd name="connsiteY2109" fmla="*/ 330901 h 6648395"/>
              <a:gd name="connsiteX2110" fmla="*/ 2883165 w 5903857"/>
              <a:gd name="connsiteY2110" fmla="*/ 332207 h 6648395"/>
              <a:gd name="connsiteX2111" fmla="*/ 2823517 w 5903857"/>
              <a:gd name="connsiteY2111" fmla="*/ 350547 h 6648395"/>
              <a:gd name="connsiteX2112" fmla="*/ 2844535 w 5903857"/>
              <a:gd name="connsiteY2112" fmla="*/ 330901 h 6648395"/>
              <a:gd name="connsiteX2113" fmla="*/ 2483476 w 5903857"/>
              <a:gd name="connsiteY2113" fmla="*/ 329101 h 6648395"/>
              <a:gd name="connsiteX2114" fmla="*/ 2515678 w 5903857"/>
              <a:gd name="connsiteY2114" fmla="*/ 336492 h 6648395"/>
              <a:gd name="connsiteX2115" fmla="*/ 2395525 w 5903857"/>
              <a:gd name="connsiteY2115" fmla="*/ 364945 h 6648395"/>
              <a:gd name="connsiteX2116" fmla="*/ 2470771 w 5903857"/>
              <a:gd name="connsiteY2116" fmla="*/ 345405 h 6648395"/>
              <a:gd name="connsiteX2117" fmla="*/ 2455516 w 5903857"/>
              <a:gd name="connsiteY2117" fmla="*/ 336492 h 6648395"/>
              <a:gd name="connsiteX2118" fmla="*/ 2483476 w 5903857"/>
              <a:gd name="connsiteY2118" fmla="*/ 329101 h 6648395"/>
              <a:gd name="connsiteX2119" fmla="*/ 3870680 w 5903857"/>
              <a:gd name="connsiteY2119" fmla="*/ 323594 h 6648395"/>
              <a:gd name="connsiteX2120" fmla="*/ 3912781 w 5903857"/>
              <a:gd name="connsiteY2120" fmla="*/ 328608 h 6648395"/>
              <a:gd name="connsiteX2121" fmla="*/ 3937806 w 5903857"/>
              <a:gd name="connsiteY2121" fmla="*/ 345748 h 6648395"/>
              <a:gd name="connsiteX2122" fmla="*/ 3859132 w 5903857"/>
              <a:gd name="connsiteY2122" fmla="*/ 328608 h 6648395"/>
              <a:gd name="connsiteX2123" fmla="*/ 3858275 w 5903857"/>
              <a:gd name="connsiteY2123" fmla="*/ 328608 h 6648395"/>
              <a:gd name="connsiteX2124" fmla="*/ 3870680 w 5903857"/>
              <a:gd name="connsiteY2124" fmla="*/ 323594 h 6648395"/>
              <a:gd name="connsiteX2125" fmla="*/ 5167519 w 5903857"/>
              <a:gd name="connsiteY2125" fmla="*/ 323114 h 6648395"/>
              <a:gd name="connsiteX2126" fmla="*/ 5174065 w 5903857"/>
              <a:gd name="connsiteY2126" fmla="*/ 334884 h 6648395"/>
              <a:gd name="connsiteX2127" fmla="*/ 5178418 w 5903857"/>
              <a:gd name="connsiteY2127" fmla="*/ 328094 h 6648395"/>
              <a:gd name="connsiteX2128" fmla="*/ 5179807 w 5903857"/>
              <a:gd name="connsiteY2128" fmla="*/ 337499 h 6648395"/>
              <a:gd name="connsiteX2129" fmla="*/ 5186378 w 5903857"/>
              <a:gd name="connsiteY2129" fmla="*/ 324959 h 6648395"/>
              <a:gd name="connsiteX2130" fmla="*/ 3045998 w 5903857"/>
              <a:gd name="connsiteY2130" fmla="*/ 322438 h 6648395"/>
              <a:gd name="connsiteX2131" fmla="*/ 3075650 w 5903857"/>
              <a:gd name="connsiteY2131" fmla="*/ 340435 h 6648395"/>
              <a:gd name="connsiteX2132" fmla="*/ 3060910 w 5903857"/>
              <a:gd name="connsiteY2132" fmla="*/ 367516 h 6648395"/>
              <a:gd name="connsiteX2133" fmla="*/ 3069137 w 5903857"/>
              <a:gd name="connsiteY2133" fmla="*/ 358432 h 6648395"/>
              <a:gd name="connsiteX2134" fmla="*/ 3068280 w 5903857"/>
              <a:gd name="connsiteY2134" fmla="*/ 358432 h 6648395"/>
              <a:gd name="connsiteX2135" fmla="*/ 3001604 w 5903857"/>
              <a:gd name="connsiteY2135" fmla="*/ 367688 h 6648395"/>
              <a:gd name="connsiteX2136" fmla="*/ 3045998 w 5903857"/>
              <a:gd name="connsiteY2136" fmla="*/ 322438 h 6648395"/>
              <a:gd name="connsiteX2137" fmla="*/ 3944440 w 5903857"/>
              <a:gd name="connsiteY2137" fmla="*/ 312748 h 6648395"/>
              <a:gd name="connsiteX2138" fmla="*/ 4024535 w 5903857"/>
              <a:gd name="connsiteY2138" fmla="*/ 336321 h 6648395"/>
              <a:gd name="connsiteX2139" fmla="*/ 3916895 w 5903857"/>
              <a:gd name="connsiteY2139" fmla="*/ 319181 h 6648395"/>
              <a:gd name="connsiteX2140" fmla="*/ 3944440 w 5903857"/>
              <a:gd name="connsiteY2140" fmla="*/ 312748 h 6648395"/>
              <a:gd name="connsiteX2141" fmla="*/ 874403 w 5903857"/>
              <a:gd name="connsiteY2141" fmla="*/ 311942 h 6648395"/>
              <a:gd name="connsiteX2142" fmla="*/ 876525 w 5903857"/>
              <a:gd name="connsiteY2142" fmla="*/ 314680 h 6648395"/>
              <a:gd name="connsiteX2143" fmla="*/ 877241 w 5903857"/>
              <a:gd name="connsiteY2143" fmla="*/ 312496 h 6648395"/>
              <a:gd name="connsiteX2144" fmla="*/ 4134222 w 5903857"/>
              <a:gd name="connsiteY2144" fmla="*/ 305353 h 6648395"/>
              <a:gd name="connsiteX2145" fmla="*/ 4167485 w 5903857"/>
              <a:gd name="connsiteY2145" fmla="*/ 324323 h 6648395"/>
              <a:gd name="connsiteX2146" fmla="*/ 4132005 w 5903857"/>
              <a:gd name="connsiteY2146" fmla="*/ 334093 h 6648395"/>
              <a:gd name="connsiteX2147" fmla="*/ 4124463 w 5903857"/>
              <a:gd name="connsiteY2147" fmla="*/ 316096 h 6648395"/>
              <a:gd name="connsiteX2148" fmla="*/ 4134222 w 5903857"/>
              <a:gd name="connsiteY2148" fmla="*/ 305353 h 6648395"/>
              <a:gd name="connsiteX2149" fmla="*/ 1784303 w 5903857"/>
              <a:gd name="connsiteY2149" fmla="*/ 303069 h 6648395"/>
              <a:gd name="connsiteX2150" fmla="*/ 1777104 w 5903857"/>
              <a:gd name="connsiteY2150" fmla="*/ 312496 h 6648395"/>
              <a:gd name="connsiteX2151" fmla="*/ 1792874 w 5903857"/>
              <a:gd name="connsiteY2151" fmla="*/ 320724 h 6648395"/>
              <a:gd name="connsiteX2152" fmla="*/ 1747280 w 5903857"/>
              <a:gd name="connsiteY2152" fmla="*/ 331865 h 6648395"/>
              <a:gd name="connsiteX2153" fmla="*/ 1753623 w 5903857"/>
              <a:gd name="connsiteY2153" fmla="*/ 304612 h 6648395"/>
              <a:gd name="connsiteX2154" fmla="*/ 1784303 w 5903857"/>
              <a:gd name="connsiteY2154" fmla="*/ 303069 h 6648395"/>
              <a:gd name="connsiteX2155" fmla="*/ 817777 w 5903857"/>
              <a:gd name="connsiteY2155" fmla="*/ 300059 h 6648395"/>
              <a:gd name="connsiteX2156" fmla="*/ 805594 w 5903857"/>
              <a:gd name="connsiteY2156" fmla="*/ 319524 h 6648395"/>
              <a:gd name="connsiteX2157" fmla="*/ 852216 w 5903857"/>
              <a:gd name="connsiteY2157" fmla="*/ 322952 h 6648395"/>
              <a:gd name="connsiteX2158" fmla="*/ 867753 w 5903857"/>
              <a:gd name="connsiteY2158" fmla="*/ 327054 h 6648395"/>
              <a:gd name="connsiteX2159" fmla="*/ 861216 w 5903857"/>
              <a:gd name="connsiteY2159" fmla="*/ 312533 h 6648395"/>
              <a:gd name="connsiteX2160" fmla="*/ 855581 w 5903857"/>
              <a:gd name="connsiteY2160" fmla="*/ 307908 h 6648395"/>
              <a:gd name="connsiteX2161" fmla="*/ 836340 w 5903857"/>
              <a:gd name="connsiteY2161" fmla="*/ 300455 h 6648395"/>
              <a:gd name="connsiteX2162" fmla="*/ 817777 w 5903857"/>
              <a:gd name="connsiteY2162" fmla="*/ 300059 h 6648395"/>
              <a:gd name="connsiteX2163" fmla="*/ 4795981 w 5903857"/>
              <a:gd name="connsiteY2163" fmla="*/ 278514 h 6648395"/>
              <a:gd name="connsiteX2164" fmla="*/ 4796019 w 5903857"/>
              <a:gd name="connsiteY2164" fmla="*/ 278562 h 6648395"/>
              <a:gd name="connsiteX2165" fmla="*/ 4796019 w 5903857"/>
              <a:gd name="connsiteY2165" fmla="*/ 279076 h 6648395"/>
              <a:gd name="connsiteX2166" fmla="*/ 1323101 w 5903857"/>
              <a:gd name="connsiteY2166" fmla="*/ 274245 h 6648395"/>
              <a:gd name="connsiteX2167" fmla="*/ 1423845 w 5903857"/>
              <a:gd name="connsiteY2167" fmla="*/ 278730 h 6648395"/>
              <a:gd name="connsiteX2168" fmla="*/ 1316546 w 5903857"/>
              <a:gd name="connsiteY2168" fmla="*/ 323809 h 6648395"/>
              <a:gd name="connsiteX2169" fmla="*/ 1321002 w 5903857"/>
              <a:gd name="connsiteY2169" fmla="*/ 278730 h 6648395"/>
              <a:gd name="connsiteX2170" fmla="*/ 1323101 w 5903857"/>
              <a:gd name="connsiteY2170" fmla="*/ 274245 h 6648395"/>
              <a:gd name="connsiteX2171" fmla="*/ 658188 w 5903857"/>
              <a:gd name="connsiteY2171" fmla="*/ 270160 h 6648395"/>
              <a:gd name="connsiteX2172" fmla="*/ 658874 w 5903857"/>
              <a:gd name="connsiteY2172" fmla="*/ 270160 h 6648395"/>
              <a:gd name="connsiteX2173" fmla="*/ 658152 w 5903857"/>
              <a:gd name="connsiteY2173" fmla="*/ 270229 h 6648395"/>
              <a:gd name="connsiteX2174" fmla="*/ 4235875 w 5903857"/>
              <a:gd name="connsiteY2174" fmla="*/ 269649 h 6648395"/>
              <a:gd name="connsiteX2175" fmla="*/ 4229876 w 5903857"/>
              <a:gd name="connsiteY2175" fmla="*/ 335981 h 6648395"/>
              <a:gd name="connsiteX2176" fmla="*/ 4202966 w 5903857"/>
              <a:gd name="connsiteY2176" fmla="*/ 337181 h 6648395"/>
              <a:gd name="connsiteX2177" fmla="*/ 4235875 w 5903857"/>
              <a:gd name="connsiteY2177" fmla="*/ 269649 h 6648395"/>
              <a:gd name="connsiteX2178" fmla="*/ 5008339 w 5903857"/>
              <a:gd name="connsiteY2178" fmla="*/ 268770 h 6648395"/>
              <a:gd name="connsiteX2179" fmla="*/ 5008215 w 5903857"/>
              <a:gd name="connsiteY2179" fmla="*/ 269131 h 6648395"/>
              <a:gd name="connsiteX2180" fmla="*/ 5007530 w 5903857"/>
              <a:gd name="connsiteY2180" fmla="*/ 269131 h 6648395"/>
              <a:gd name="connsiteX2181" fmla="*/ 1574335 w 5903857"/>
              <a:gd name="connsiteY2181" fmla="*/ 265703 h 6648395"/>
              <a:gd name="connsiteX2182" fmla="*/ 1683005 w 5903857"/>
              <a:gd name="connsiteY2182" fmla="*/ 271702 h 6648395"/>
              <a:gd name="connsiteX2183" fmla="*/ 1589419 w 5903857"/>
              <a:gd name="connsiteY2183" fmla="*/ 290042 h 6648395"/>
              <a:gd name="connsiteX2184" fmla="*/ 1481607 w 5903857"/>
              <a:gd name="connsiteY2184" fmla="*/ 292785 h 6648395"/>
              <a:gd name="connsiteX2185" fmla="*/ 1574335 w 5903857"/>
              <a:gd name="connsiteY2185" fmla="*/ 265703 h 6648395"/>
              <a:gd name="connsiteX2186" fmla="*/ 3686551 w 5903857"/>
              <a:gd name="connsiteY2186" fmla="*/ 265682 h 6648395"/>
              <a:gd name="connsiteX2187" fmla="*/ 3772059 w 5903857"/>
              <a:gd name="connsiteY2187" fmla="*/ 266046 h 6648395"/>
              <a:gd name="connsiteX2188" fmla="*/ 3772745 w 5903857"/>
              <a:gd name="connsiteY2188" fmla="*/ 266046 h 6648395"/>
              <a:gd name="connsiteX2189" fmla="*/ 3627910 w 5903857"/>
              <a:gd name="connsiteY2189" fmla="*/ 275987 h 6648395"/>
              <a:gd name="connsiteX2190" fmla="*/ 3686551 w 5903857"/>
              <a:gd name="connsiteY2190" fmla="*/ 265682 h 6648395"/>
              <a:gd name="connsiteX2191" fmla="*/ 4668153 w 5903857"/>
              <a:gd name="connsiteY2191" fmla="*/ 251309 h 6648395"/>
              <a:gd name="connsiteX2192" fmla="*/ 4662153 w 5903857"/>
              <a:gd name="connsiteY2192" fmla="*/ 317813 h 6648395"/>
              <a:gd name="connsiteX2193" fmla="*/ 4668153 w 5903857"/>
              <a:gd name="connsiteY2193" fmla="*/ 251309 h 6648395"/>
              <a:gd name="connsiteX2194" fmla="*/ 1912988 w 5903857"/>
              <a:gd name="connsiteY2194" fmla="*/ 242941 h 6648395"/>
              <a:gd name="connsiteX2195" fmla="*/ 1912856 w 5903857"/>
              <a:gd name="connsiteY2195" fmla="*/ 243250 h 6648395"/>
              <a:gd name="connsiteX2196" fmla="*/ 1912513 w 5903857"/>
              <a:gd name="connsiteY2196" fmla="*/ 243250 h 6648395"/>
              <a:gd name="connsiteX2197" fmla="*/ 1100064 w 5903857"/>
              <a:gd name="connsiteY2197" fmla="*/ 235879 h 6648395"/>
              <a:gd name="connsiteX2198" fmla="*/ 1262040 w 5903857"/>
              <a:gd name="connsiteY2198" fmla="*/ 238622 h 6648395"/>
              <a:gd name="connsiteX2199" fmla="*/ 1134002 w 5903857"/>
              <a:gd name="connsiteY2199" fmla="*/ 268789 h 6648395"/>
              <a:gd name="connsiteX2200" fmla="*/ 1134345 w 5903857"/>
              <a:gd name="connsiteY2200" fmla="*/ 268789 h 6648395"/>
              <a:gd name="connsiteX2201" fmla="*/ 1100064 w 5903857"/>
              <a:gd name="connsiteY2201" fmla="*/ 235879 h 6648395"/>
              <a:gd name="connsiteX2202" fmla="*/ 1935942 w 5903857"/>
              <a:gd name="connsiteY2202" fmla="*/ 224191 h 6648395"/>
              <a:gd name="connsiteX2203" fmla="*/ 1957314 w 5903857"/>
              <a:gd name="connsiteY2203" fmla="*/ 224652 h 6648395"/>
              <a:gd name="connsiteX2204" fmla="*/ 1943537 w 5903857"/>
              <a:gd name="connsiteY2204" fmla="*/ 242050 h 6648395"/>
              <a:gd name="connsiteX2205" fmla="*/ 1922663 w 5903857"/>
              <a:gd name="connsiteY2205" fmla="*/ 236651 h 6648395"/>
              <a:gd name="connsiteX2206" fmla="*/ 1912988 w 5903857"/>
              <a:gd name="connsiteY2206" fmla="*/ 242941 h 6648395"/>
              <a:gd name="connsiteX2207" fmla="*/ 1917696 w 5903857"/>
              <a:gd name="connsiteY2207" fmla="*/ 231950 h 6648395"/>
              <a:gd name="connsiteX2208" fmla="*/ 1935942 w 5903857"/>
              <a:gd name="connsiteY2208" fmla="*/ 224191 h 6648395"/>
              <a:gd name="connsiteX2209" fmla="*/ 4423047 w 5903857"/>
              <a:gd name="connsiteY2209" fmla="*/ 219599 h 6648395"/>
              <a:gd name="connsiteX2210" fmla="*/ 4428874 w 5903857"/>
              <a:gd name="connsiteY2210" fmla="*/ 343523 h 6648395"/>
              <a:gd name="connsiteX2211" fmla="*/ 4423047 w 5903857"/>
              <a:gd name="connsiteY2211" fmla="*/ 219599 h 6648395"/>
              <a:gd name="connsiteX2212" fmla="*/ 5073006 w 5903857"/>
              <a:gd name="connsiteY2212" fmla="*/ 210169 h 6648395"/>
              <a:gd name="connsiteX2213" fmla="*/ 5135910 w 5903857"/>
              <a:gd name="connsiteY2213" fmla="*/ 222681 h 6648395"/>
              <a:gd name="connsiteX2214" fmla="*/ 5041714 w 5903857"/>
              <a:gd name="connsiteY2214" fmla="*/ 253871 h 6648395"/>
              <a:gd name="connsiteX2215" fmla="*/ 5008339 w 5903857"/>
              <a:gd name="connsiteY2215" fmla="*/ 268770 h 6648395"/>
              <a:gd name="connsiteX2216" fmla="*/ 5017543 w 5903857"/>
              <a:gd name="connsiteY2216" fmla="*/ 241817 h 6648395"/>
              <a:gd name="connsiteX2217" fmla="*/ 5073006 w 5903857"/>
              <a:gd name="connsiteY2217" fmla="*/ 210169 h 6648395"/>
              <a:gd name="connsiteX2218" fmla="*/ 4756007 w 5903857"/>
              <a:gd name="connsiteY2218" fmla="*/ 209802 h 6648395"/>
              <a:gd name="connsiteX2219" fmla="*/ 4793587 w 5903857"/>
              <a:gd name="connsiteY2219" fmla="*/ 243151 h 6648395"/>
              <a:gd name="connsiteX2220" fmla="*/ 4795981 w 5903857"/>
              <a:gd name="connsiteY2220" fmla="*/ 278514 h 6648395"/>
              <a:gd name="connsiteX2221" fmla="*/ 4786354 w 5903857"/>
              <a:gd name="connsiteY2221" fmla="*/ 266502 h 6648395"/>
              <a:gd name="connsiteX2222" fmla="*/ 4775965 w 5903857"/>
              <a:gd name="connsiteY2222" fmla="*/ 237939 h 6648395"/>
              <a:gd name="connsiteX2223" fmla="*/ 4739627 w 5903857"/>
              <a:gd name="connsiteY2223" fmla="*/ 231255 h 6648395"/>
              <a:gd name="connsiteX2224" fmla="*/ 4729857 w 5903857"/>
              <a:gd name="connsiteY2224" fmla="*/ 215143 h 6648395"/>
              <a:gd name="connsiteX2225" fmla="*/ 4756007 w 5903857"/>
              <a:gd name="connsiteY2225" fmla="*/ 209802 h 6648395"/>
              <a:gd name="connsiteX2226" fmla="*/ 1061154 w 5903857"/>
              <a:gd name="connsiteY2226" fmla="*/ 202801 h 6648395"/>
              <a:gd name="connsiteX2227" fmla="*/ 1099720 w 5903857"/>
              <a:gd name="connsiteY2227" fmla="*/ 259192 h 6648395"/>
              <a:gd name="connsiteX2228" fmla="*/ 1061154 w 5903857"/>
              <a:gd name="connsiteY2228" fmla="*/ 202801 h 6648395"/>
              <a:gd name="connsiteX2229" fmla="*/ 732063 w 5903857"/>
              <a:gd name="connsiteY2229" fmla="*/ 190972 h 6648395"/>
              <a:gd name="connsiteX2230" fmla="*/ 889582 w 5903857"/>
              <a:gd name="connsiteY2230" fmla="*/ 220110 h 6648395"/>
              <a:gd name="connsiteX2231" fmla="*/ 1060985 w 5903857"/>
              <a:gd name="connsiteY2231" fmla="*/ 221139 h 6648395"/>
              <a:gd name="connsiteX2232" fmla="*/ 883925 w 5903857"/>
              <a:gd name="connsiteY2232" fmla="*/ 229709 h 6648395"/>
              <a:gd name="connsiteX2233" fmla="*/ 968427 w 5903857"/>
              <a:gd name="connsiteY2233" fmla="*/ 256276 h 6648395"/>
              <a:gd name="connsiteX2234" fmla="*/ 1058927 w 5903857"/>
              <a:gd name="connsiteY2234" fmla="*/ 275645 h 6648395"/>
              <a:gd name="connsiteX2235" fmla="*/ 807823 w 5903857"/>
              <a:gd name="connsiteY2235" fmla="*/ 264332 h 6648395"/>
              <a:gd name="connsiteX2236" fmla="*/ 1046758 w 5903857"/>
              <a:gd name="connsiteY2236" fmla="*/ 304097 h 6648395"/>
              <a:gd name="connsiteX2237" fmla="*/ 967741 w 5903857"/>
              <a:gd name="connsiteY2237" fmla="*/ 311810 h 6648395"/>
              <a:gd name="connsiteX2238" fmla="*/ 884782 w 5903857"/>
              <a:gd name="connsiteY2238" fmla="*/ 311810 h 6648395"/>
              <a:gd name="connsiteX2239" fmla="*/ 1132631 w 5903857"/>
              <a:gd name="connsiteY2239" fmla="*/ 332379 h 6648395"/>
              <a:gd name="connsiteX2240" fmla="*/ 1452126 w 5903857"/>
              <a:gd name="connsiteY2240" fmla="*/ 331179 h 6648395"/>
              <a:gd name="connsiteX2241" fmla="*/ 1419902 w 5903857"/>
              <a:gd name="connsiteY2241" fmla="*/ 324666 h 6648395"/>
              <a:gd name="connsiteX2242" fmla="*/ 1503204 w 5903857"/>
              <a:gd name="connsiteY2242" fmla="*/ 314553 h 6648395"/>
              <a:gd name="connsiteX2243" fmla="*/ 1596104 w 5903857"/>
              <a:gd name="connsiteY2243" fmla="*/ 319181 h 6648395"/>
              <a:gd name="connsiteX2244" fmla="*/ 1738882 w 5903857"/>
              <a:gd name="connsiteY2244" fmla="*/ 314210 h 6648395"/>
              <a:gd name="connsiteX2245" fmla="*/ 1694660 w 5903857"/>
              <a:gd name="connsiteY2245" fmla="*/ 352433 h 6648395"/>
              <a:gd name="connsiteX2246" fmla="*/ 1650781 w 5903857"/>
              <a:gd name="connsiteY2246" fmla="*/ 337521 h 6648395"/>
              <a:gd name="connsiteX2247" fmla="*/ 1599360 w 5903857"/>
              <a:gd name="connsiteY2247" fmla="*/ 342149 h 6648395"/>
              <a:gd name="connsiteX2248" fmla="*/ 1486406 w 5903857"/>
              <a:gd name="connsiteY2248" fmla="*/ 364945 h 6648395"/>
              <a:gd name="connsiteX2249" fmla="*/ 1561481 w 5903857"/>
              <a:gd name="connsiteY2249" fmla="*/ 404882 h 6648395"/>
              <a:gd name="connsiteX2250" fmla="*/ 1527200 w 5903857"/>
              <a:gd name="connsiteY2250" fmla="*/ 380029 h 6648395"/>
              <a:gd name="connsiteX2251" fmla="*/ 1633812 w 5903857"/>
              <a:gd name="connsiteY2251" fmla="*/ 400426 h 6648395"/>
              <a:gd name="connsiteX2252" fmla="*/ 1594390 w 5903857"/>
              <a:gd name="connsiteY2252" fmla="*/ 420823 h 6648395"/>
              <a:gd name="connsiteX2253" fmla="*/ 1735111 w 5903857"/>
              <a:gd name="connsiteY2253" fmla="*/ 394941 h 6648395"/>
              <a:gd name="connsiteX2254" fmla="*/ 1827326 w 5903857"/>
              <a:gd name="connsiteY2254" fmla="*/ 408824 h 6648395"/>
              <a:gd name="connsiteX2255" fmla="*/ 1895887 w 5903857"/>
              <a:gd name="connsiteY2255" fmla="*/ 405739 h 6648395"/>
              <a:gd name="connsiteX2256" fmla="*/ 2147163 w 5903857"/>
              <a:gd name="connsiteY2256" fmla="*/ 415166 h 6648395"/>
              <a:gd name="connsiteX2257" fmla="*/ 2130022 w 5903857"/>
              <a:gd name="connsiteY2257" fmla="*/ 370602 h 6648395"/>
              <a:gd name="connsiteX2258" fmla="*/ 2175445 w 5903857"/>
              <a:gd name="connsiteY2258" fmla="*/ 360146 h 6648395"/>
              <a:gd name="connsiteX2259" fmla="*/ 2222065 w 5903857"/>
              <a:gd name="connsiteY2259" fmla="*/ 404025 h 6648395"/>
              <a:gd name="connsiteX2260" fmla="*/ 2327478 w 5903857"/>
              <a:gd name="connsiteY2260" fmla="*/ 392713 h 6648395"/>
              <a:gd name="connsiteX2261" fmla="*/ 2251375 w 5903857"/>
              <a:gd name="connsiteY2261" fmla="*/ 367345 h 6648395"/>
              <a:gd name="connsiteX2262" fmla="*/ 2296969 w 5903857"/>
              <a:gd name="connsiteY2262" fmla="*/ 375401 h 6648395"/>
              <a:gd name="connsiteX2263" fmla="*/ 2272973 w 5903857"/>
              <a:gd name="connsiteY2263" fmla="*/ 321752 h 6648395"/>
              <a:gd name="connsiteX2264" fmla="*/ 2379755 w 5903857"/>
              <a:gd name="connsiteY2264" fmla="*/ 356032 h 6648395"/>
              <a:gd name="connsiteX2265" fmla="*/ 2357131 w 5903857"/>
              <a:gd name="connsiteY2265" fmla="*/ 365460 h 6648395"/>
              <a:gd name="connsiteX2266" fmla="*/ 2373071 w 5903857"/>
              <a:gd name="connsiteY2266" fmla="*/ 401283 h 6648395"/>
              <a:gd name="connsiteX2267" fmla="*/ 2448146 w 5903857"/>
              <a:gd name="connsiteY2267" fmla="*/ 372658 h 6648395"/>
              <a:gd name="connsiteX2268" fmla="*/ 2628804 w 5903857"/>
              <a:gd name="connsiteY2268" fmla="*/ 388256 h 6648395"/>
              <a:gd name="connsiteX2269" fmla="*/ 2622462 w 5903857"/>
              <a:gd name="connsiteY2269" fmla="*/ 415509 h 6648395"/>
              <a:gd name="connsiteX2270" fmla="*/ 2876309 w 5903857"/>
              <a:gd name="connsiteY2270" fmla="*/ 386371 h 6648395"/>
              <a:gd name="connsiteX2271" fmla="*/ 3047712 w 5903857"/>
              <a:gd name="connsiteY2271" fmla="*/ 412424 h 6648395"/>
              <a:gd name="connsiteX2272" fmla="*/ 3010689 w 5903857"/>
              <a:gd name="connsiteY2272" fmla="*/ 403682 h 6648395"/>
              <a:gd name="connsiteX2273" fmla="*/ 3113530 w 5903857"/>
              <a:gd name="connsiteY2273" fmla="*/ 385342 h 6648395"/>
              <a:gd name="connsiteX2274" fmla="*/ 3202488 w 5903857"/>
              <a:gd name="connsiteY2274" fmla="*/ 367002 h 6648395"/>
              <a:gd name="connsiteX2275" fmla="*/ 3135641 w 5903857"/>
              <a:gd name="connsiteY2275" fmla="*/ 349862 h 6648395"/>
              <a:gd name="connsiteX2276" fmla="*/ 3157752 w 5903857"/>
              <a:gd name="connsiteY2276" fmla="*/ 322780 h 6648395"/>
              <a:gd name="connsiteX2277" fmla="*/ 3209173 w 5903857"/>
              <a:gd name="connsiteY2277" fmla="*/ 331693 h 6648395"/>
              <a:gd name="connsiteX2278" fmla="*/ 3253223 w 5903857"/>
              <a:gd name="connsiteY2278" fmla="*/ 348833 h 6648395"/>
              <a:gd name="connsiteX2279" fmla="*/ 3209173 w 5903857"/>
              <a:gd name="connsiteY2279" fmla="*/ 358089 h 6648395"/>
              <a:gd name="connsiteX2280" fmla="*/ 3297445 w 5903857"/>
              <a:gd name="connsiteY2280" fmla="*/ 339921 h 6648395"/>
              <a:gd name="connsiteX2281" fmla="*/ 3275506 w 5903857"/>
              <a:gd name="connsiteY2281" fmla="*/ 367002 h 6648395"/>
              <a:gd name="connsiteX2282" fmla="*/ 3312186 w 5903857"/>
              <a:gd name="connsiteY2282" fmla="*/ 384999 h 6648395"/>
              <a:gd name="connsiteX2283" fmla="*/ 3385718 w 5903857"/>
              <a:gd name="connsiteY2283" fmla="*/ 348662 h 6648395"/>
              <a:gd name="connsiteX2284" fmla="*/ 3326927 w 5903857"/>
              <a:gd name="connsiteY2284" fmla="*/ 375915 h 6648395"/>
              <a:gd name="connsiteX2285" fmla="*/ 3400458 w 5903857"/>
              <a:gd name="connsiteY2285" fmla="*/ 411738 h 6648395"/>
              <a:gd name="connsiteX2286" fmla="*/ 3385718 w 5903857"/>
              <a:gd name="connsiteY2286" fmla="*/ 384828 h 6648395"/>
              <a:gd name="connsiteX2287" fmla="*/ 3451879 w 5903857"/>
              <a:gd name="connsiteY2287" fmla="*/ 401968 h 6648395"/>
              <a:gd name="connsiteX2288" fmla="*/ 3400458 w 5903857"/>
              <a:gd name="connsiteY2288" fmla="*/ 375058 h 6648395"/>
              <a:gd name="connsiteX2289" fmla="*/ 3546665 w 5903857"/>
              <a:gd name="connsiteY2289" fmla="*/ 365631 h 6648395"/>
              <a:gd name="connsiteX2290" fmla="*/ 3743092 w 5903857"/>
              <a:gd name="connsiteY2290" fmla="*/ 382771 h 6648395"/>
              <a:gd name="connsiteX2291" fmla="*/ 3765203 w 5903857"/>
              <a:gd name="connsiteY2291" fmla="*/ 409681 h 6648395"/>
              <a:gd name="connsiteX2292" fmla="*/ 3974143 w 5903857"/>
              <a:gd name="connsiteY2292" fmla="*/ 371630 h 6648395"/>
              <a:gd name="connsiteX2293" fmla="*/ 3938491 w 5903857"/>
              <a:gd name="connsiteY2293" fmla="*/ 390313 h 6648395"/>
              <a:gd name="connsiteX2294" fmla="*/ 4017165 w 5903857"/>
              <a:gd name="connsiteY2294" fmla="*/ 371116 h 6648395"/>
              <a:gd name="connsiteX2295" fmla="*/ 3995911 w 5903857"/>
              <a:gd name="connsiteY2295" fmla="*/ 389456 h 6648395"/>
              <a:gd name="connsiteX2296" fmla="*/ 4265678 w 5903857"/>
              <a:gd name="connsiteY2296" fmla="*/ 392782 h 6648395"/>
              <a:gd name="connsiteX2297" fmla="*/ 4323816 w 5903857"/>
              <a:gd name="connsiteY2297" fmla="*/ 377446 h 6648395"/>
              <a:gd name="connsiteX2298" fmla="*/ 4329804 w 5903857"/>
              <a:gd name="connsiteY2298" fmla="*/ 348665 h 6648395"/>
              <a:gd name="connsiteX2299" fmla="*/ 4340281 w 5903857"/>
              <a:gd name="connsiteY2299" fmla="*/ 371860 h 6648395"/>
              <a:gd name="connsiteX2300" fmla="*/ 4343792 w 5903857"/>
              <a:gd name="connsiteY2300" fmla="*/ 368143 h 6648395"/>
              <a:gd name="connsiteX2301" fmla="*/ 4396137 w 5903857"/>
              <a:gd name="connsiteY2301" fmla="*/ 390656 h 6648395"/>
              <a:gd name="connsiteX2302" fmla="*/ 4409163 w 5903857"/>
              <a:gd name="connsiteY2302" fmla="*/ 353976 h 6648395"/>
              <a:gd name="connsiteX2303" fmla="*/ 4414763 w 5903857"/>
              <a:gd name="connsiteY2303" fmla="*/ 356390 h 6648395"/>
              <a:gd name="connsiteX2304" fmla="*/ 4428228 w 5903857"/>
              <a:gd name="connsiteY2304" fmla="*/ 356474 h 6648395"/>
              <a:gd name="connsiteX2305" fmla="*/ 4428491 w 5903857"/>
              <a:gd name="connsiteY2305" fmla="*/ 359840 h 6648395"/>
              <a:gd name="connsiteX2306" fmla="*/ 4442651 w 5903857"/>
              <a:gd name="connsiteY2306" fmla="*/ 358475 h 6648395"/>
              <a:gd name="connsiteX2307" fmla="*/ 4448180 w 5903857"/>
              <a:gd name="connsiteY2307" fmla="*/ 359116 h 6648395"/>
              <a:gd name="connsiteX2308" fmla="*/ 4452446 w 5903857"/>
              <a:gd name="connsiteY2308" fmla="*/ 355394 h 6648395"/>
              <a:gd name="connsiteX2309" fmla="*/ 4489204 w 5903857"/>
              <a:gd name="connsiteY2309" fmla="*/ 245482 h 6648395"/>
              <a:gd name="connsiteX2310" fmla="*/ 4501031 w 5903857"/>
              <a:gd name="connsiteY2310" fmla="*/ 302902 h 6648395"/>
              <a:gd name="connsiteX2311" fmla="*/ 4535311 w 5903857"/>
              <a:gd name="connsiteY2311" fmla="*/ 260223 h 6648395"/>
              <a:gd name="connsiteX2312" fmla="*/ 4537882 w 5903857"/>
              <a:gd name="connsiteY2312" fmla="*/ 317986 h 6648395"/>
              <a:gd name="connsiteX2313" fmla="*/ 4553480 w 5903857"/>
              <a:gd name="connsiteY2313" fmla="*/ 267593 h 6648395"/>
              <a:gd name="connsiteX2314" fmla="*/ 4571992 w 5903857"/>
              <a:gd name="connsiteY2314" fmla="*/ 275135 h 6648395"/>
              <a:gd name="connsiteX2315" fmla="*/ 4608543 w 5903857"/>
              <a:gd name="connsiteY2315" fmla="*/ 347274 h 6648395"/>
              <a:gd name="connsiteX2316" fmla="*/ 4607851 w 5903857"/>
              <a:gd name="connsiteY2316" fmla="*/ 361607 h 6648395"/>
              <a:gd name="connsiteX2317" fmla="*/ 4622474 w 5903857"/>
              <a:gd name="connsiteY2317" fmla="*/ 362353 h 6648395"/>
              <a:gd name="connsiteX2318" fmla="*/ 4656245 w 5903857"/>
              <a:gd name="connsiteY2318" fmla="*/ 362227 h 6648395"/>
              <a:gd name="connsiteX2319" fmla="*/ 4662954 w 5903857"/>
              <a:gd name="connsiteY2319" fmla="*/ 364404 h 6648395"/>
              <a:gd name="connsiteX2320" fmla="*/ 4664978 w 5903857"/>
              <a:gd name="connsiteY2320" fmla="*/ 358330 h 6648395"/>
              <a:gd name="connsiteX2321" fmla="*/ 4669802 w 5903857"/>
              <a:gd name="connsiteY2321" fmla="*/ 344431 h 6648395"/>
              <a:gd name="connsiteX2322" fmla="*/ 4668094 w 5903857"/>
              <a:gd name="connsiteY2322" fmla="*/ 346225 h 6648395"/>
              <a:gd name="connsiteX2323" fmla="*/ 4655812 w 5903857"/>
              <a:gd name="connsiteY2323" fmla="*/ 344720 h 6648395"/>
              <a:gd name="connsiteX2324" fmla="*/ 4662154 w 5903857"/>
              <a:gd name="connsiteY2324" fmla="*/ 326380 h 6648395"/>
              <a:gd name="connsiteX2325" fmla="*/ 4674859 w 5903857"/>
              <a:gd name="connsiteY2325" fmla="*/ 315710 h 6648395"/>
              <a:gd name="connsiteX2326" fmla="*/ 4682356 w 5903857"/>
              <a:gd name="connsiteY2326" fmla="*/ 315665 h 6648395"/>
              <a:gd name="connsiteX2327" fmla="*/ 4686695 w 5903857"/>
              <a:gd name="connsiteY2327" fmla="*/ 309680 h 6648395"/>
              <a:gd name="connsiteX2328" fmla="*/ 4699515 w 5903857"/>
              <a:gd name="connsiteY2328" fmla="*/ 303074 h 6648395"/>
              <a:gd name="connsiteX2329" fmla="*/ 4669691 w 5903857"/>
              <a:gd name="connsiteY2329" fmla="*/ 246339 h 6648395"/>
              <a:gd name="connsiteX2330" fmla="*/ 4703972 w 5903857"/>
              <a:gd name="connsiteY2330" fmla="*/ 219943 h 6648395"/>
              <a:gd name="connsiteX2331" fmla="*/ 4746994 w 5903857"/>
              <a:gd name="connsiteY2331" fmla="*/ 367349 h 6648395"/>
              <a:gd name="connsiteX2332" fmla="*/ 4761563 w 5903857"/>
              <a:gd name="connsiteY2332" fmla="*/ 292104 h 6648395"/>
              <a:gd name="connsiteX2333" fmla="*/ 4788969 w 5903857"/>
              <a:gd name="connsiteY2333" fmla="*/ 323487 h 6648395"/>
              <a:gd name="connsiteX2334" fmla="*/ 4789947 w 5903857"/>
              <a:gd name="connsiteY2334" fmla="*/ 324965 h 6648395"/>
              <a:gd name="connsiteX2335" fmla="*/ 4791768 w 5903857"/>
              <a:gd name="connsiteY2335" fmla="*/ 325279 h 6648395"/>
              <a:gd name="connsiteX2336" fmla="*/ 4802725 w 5903857"/>
              <a:gd name="connsiteY2336" fmla="*/ 317403 h 6648395"/>
              <a:gd name="connsiteX2337" fmla="*/ 4805847 w 5903857"/>
              <a:gd name="connsiteY2337" fmla="*/ 309481 h 6648395"/>
              <a:gd name="connsiteX2338" fmla="*/ 4806106 w 5903857"/>
              <a:gd name="connsiteY2338" fmla="*/ 300331 h 6648395"/>
              <a:gd name="connsiteX2339" fmla="*/ 4812129 w 5903857"/>
              <a:gd name="connsiteY2339" fmla="*/ 293047 h 6648395"/>
              <a:gd name="connsiteX2340" fmla="*/ 4813452 w 5903857"/>
              <a:gd name="connsiteY2340" fmla="*/ 293811 h 6648395"/>
              <a:gd name="connsiteX2341" fmla="*/ 4820187 w 5903857"/>
              <a:gd name="connsiteY2341" fmla="*/ 282158 h 6648395"/>
              <a:gd name="connsiteX2342" fmla="*/ 4833180 w 5903857"/>
              <a:gd name="connsiteY2342" fmla="*/ 293907 h 6648395"/>
              <a:gd name="connsiteX2343" fmla="*/ 4834907 w 5903857"/>
              <a:gd name="connsiteY2343" fmla="*/ 294291 h 6648395"/>
              <a:gd name="connsiteX2344" fmla="*/ 4835178 w 5903857"/>
              <a:gd name="connsiteY2344" fmla="*/ 289635 h 6648395"/>
              <a:gd name="connsiteX2345" fmla="*/ 4814184 w 5903857"/>
              <a:gd name="connsiteY2345" fmla="*/ 265194 h 6648395"/>
              <a:gd name="connsiteX2346" fmla="*/ 4817422 w 5903857"/>
              <a:gd name="connsiteY2346" fmla="*/ 265889 h 6648395"/>
              <a:gd name="connsiteX2347" fmla="*/ 4812816 w 5903857"/>
              <a:gd name="connsiteY2347" fmla="*/ 264161 h 6648395"/>
              <a:gd name="connsiteX2348" fmla="*/ 4888405 w 5903857"/>
              <a:gd name="connsiteY2348" fmla="*/ 250277 h 6648395"/>
              <a:gd name="connsiteX2349" fmla="*/ 4855560 w 5903857"/>
              <a:gd name="connsiteY2349" fmla="*/ 272645 h 6648395"/>
              <a:gd name="connsiteX2350" fmla="*/ 4846312 w 5903857"/>
              <a:gd name="connsiteY2350" fmla="*/ 271982 h 6648395"/>
              <a:gd name="connsiteX2351" fmla="*/ 4860499 w 5903857"/>
              <a:gd name="connsiteY2351" fmla="*/ 294437 h 6648395"/>
              <a:gd name="connsiteX2352" fmla="*/ 4880456 w 5903857"/>
              <a:gd name="connsiteY2352" fmla="*/ 289764 h 6648395"/>
              <a:gd name="connsiteX2353" fmla="*/ 4918229 w 5903857"/>
              <a:gd name="connsiteY2353" fmla="*/ 293642 h 6648395"/>
              <a:gd name="connsiteX2354" fmla="*/ 4966050 w 5903857"/>
              <a:gd name="connsiteY2354" fmla="*/ 281301 h 6648395"/>
              <a:gd name="connsiteX2355" fmla="*/ 4942911 w 5903857"/>
              <a:gd name="connsiteY2355" fmla="*/ 247020 h 6648395"/>
              <a:gd name="connsiteX2356" fmla="*/ 4991761 w 5903857"/>
              <a:gd name="connsiteY2356" fmla="*/ 252505 h 6648395"/>
              <a:gd name="connsiteX2357" fmla="*/ 4971707 w 5903857"/>
              <a:gd name="connsiteY2357" fmla="*/ 262961 h 6648395"/>
              <a:gd name="connsiteX2358" fmla="*/ 5049694 w 5903857"/>
              <a:gd name="connsiteY2358" fmla="*/ 284729 h 6648395"/>
              <a:gd name="connsiteX2359" fmla="*/ 5085517 w 5903857"/>
              <a:gd name="connsiteY2359" fmla="*/ 271188 h 6648395"/>
              <a:gd name="connsiteX2360" fmla="*/ 5141395 w 5903857"/>
              <a:gd name="connsiteY2360" fmla="*/ 222510 h 6648395"/>
              <a:gd name="connsiteX2361" fmla="*/ 5196758 w 5903857"/>
              <a:gd name="connsiteY2361" fmla="*/ 226623 h 6648395"/>
              <a:gd name="connsiteX2362" fmla="*/ 5157336 w 5903857"/>
              <a:gd name="connsiteY2362" fmla="*/ 248220 h 6648395"/>
              <a:gd name="connsiteX2363" fmla="*/ 5208757 w 5903857"/>
              <a:gd name="connsiteY2363" fmla="*/ 207426 h 6648395"/>
              <a:gd name="connsiteX2364" fmla="*/ 5238409 w 5903857"/>
              <a:gd name="connsiteY2364" fmla="*/ 304440 h 6648395"/>
              <a:gd name="connsiteX2365" fmla="*/ 5250579 w 5903857"/>
              <a:gd name="connsiteY2365" fmla="*/ 285243 h 6648395"/>
              <a:gd name="connsiteX2366" fmla="*/ 5231725 w 5903857"/>
              <a:gd name="connsiteY2366" fmla="*/ 232623 h 6648395"/>
              <a:gd name="connsiteX2367" fmla="*/ 5260006 w 5903857"/>
              <a:gd name="connsiteY2367" fmla="*/ 311639 h 6648395"/>
              <a:gd name="connsiteX2368" fmla="*/ 5315883 w 5903857"/>
              <a:gd name="connsiteY2368" fmla="*/ 315239 h 6648395"/>
              <a:gd name="connsiteX2369" fmla="*/ 5303028 w 5903857"/>
              <a:gd name="connsiteY2369" fmla="*/ 325865 h 6648395"/>
              <a:gd name="connsiteX2370" fmla="*/ 5352049 w 5903857"/>
              <a:gd name="connsiteY2370" fmla="*/ 329465 h 6648395"/>
              <a:gd name="connsiteX2371" fmla="*/ 5368632 w 5903857"/>
              <a:gd name="connsiteY2371" fmla="*/ 350226 h 6648395"/>
              <a:gd name="connsiteX2372" fmla="*/ 5369617 w 5903857"/>
              <a:gd name="connsiteY2372" fmla="*/ 351748 h 6648395"/>
              <a:gd name="connsiteX2373" fmla="*/ 5373062 w 5903857"/>
              <a:gd name="connsiteY2373" fmla="*/ 346654 h 6648395"/>
              <a:gd name="connsiteX2374" fmla="*/ 5395066 w 5903857"/>
              <a:gd name="connsiteY2374" fmla="*/ 357067 h 6648395"/>
              <a:gd name="connsiteX2375" fmla="*/ 5375183 w 5903857"/>
              <a:gd name="connsiteY2375" fmla="*/ 316444 h 6648395"/>
              <a:gd name="connsiteX2376" fmla="*/ 5442030 w 5903857"/>
              <a:gd name="connsiteY2376" fmla="*/ 396489 h 6648395"/>
              <a:gd name="connsiteX2377" fmla="*/ 5459170 w 5903857"/>
              <a:gd name="connsiteY2377" fmla="*/ 370950 h 6648395"/>
              <a:gd name="connsiteX2378" fmla="*/ 5500478 w 5903857"/>
              <a:gd name="connsiteY2378" fmla="*/ 485105 h 6648395"/>
              <a:gd name="connsiteX2379" fmla="*/ 5498220 w 5903857"/>
              <a:gd name="connsiteY2379" fmla="*/ 514169 h 6648395"/>
              <a:gd name="connsiteX2380" fmla="*/ 5503205 w 5903857"/>
              <a:gd name="connsiteY2380" fmla="*/ 516200 h 6648395"/>
              <a:gd name="connsiteX2381" fmla="*/ 5522595 w 5903857"/>
              <a:gd name="connsiteY2381" fmla="*/ 527435 h 6648395"/>
              <a:gd name="connsiteX2382" fmla="*/ 5504627 w 5903857"/>
              <a:gd name="connsiteY2382" fmla="*/ 533723 h 6648395"/>
              <a:gd name="connsiteX2383" fmla="*/ 5496850 w 5903857"/>
              <a:gd name="connsiteY2383" fmla="*/ 531801 h 6648395"/>
              <a:gd name="connsiteX2384" fmla="*/ 5496159 w 5903857"/>
              <a:gd name="connsiteY2384" fmla="*/ 540703 h 6648395"/>
              <a:gd name="connsiteX2385" fmla="*/ 5538701 w 5903857"/>
              <a:gd name="connsiteY2385" fmla="*/ 723697 h 6648395"/>
              <a:gd name="connsiteX2386" fmla="*/ 5529960 w 5903857"/>
              <a:gd name="connsiteY2386" fmla="*/ 533611 h 6648395"/>
              <a:gd name="connsiteX2387" fmla="*/ 5580181 w 5903857"/>
              <a:gd name="connsiteY2387" fmla="*/ 647423 h 6648395"/>
              <a:gd name="connsiteX2388" fmla="*/ 5592522 w 5903857"/>
              <a:gd name="connsiteY2388" fmla="*/ 522642 h 6648395"/>
              <a:gd name="connsiteX2389" fmla="*/ 5582409 w 5903857"/>
              <a:gd name="connsiteY2389" fmla="*/ 498303 h 6648395"/>
              <a:gd name="connsiteX2390" fmla="*/ 5659026 w 5903857"/>
              <a:gd name="connsiteY2390" fmla="*/ 594288 h 6648395"/>
              <a:gd name="connsiteX2391" fmla="*/ 5631773 w 5903857"/>
              <a:gd name="connsiteY2391" fmla="*/ 587260 h 6648395"/>
              <a:gd name="connsiteX2392" fmla="*/ 5654403 w 5903857"/>
              <a:gd name="connsiteY2392" fmla="*/ 689928 h 6648395"/>
              <a:gd name="connsiteX2393" fmla="*/ 5625951 w 5903857"/>
              <a:gd name="connsiteY2393" fmla="*/ 658047 h 6648395"/>
              <a:gd name="connsiteX2394" fmla="*/ 5686970 w 5903857"/>
              <a:gd name="connsiteY2394" fmla="*/ 804596 h 6648395"/>
              <a:gd name="connsiteX2395" fmla="*/ 5667944 w 5903857"/>
              <a:gd name="connsiteY2395" fmla="*/ 590000 h 6648395"/>
              <a:gd name="connsiteX2396" fmla="*/ 5694340 w 5903857"/>
              <a:gd name="connsiteY2396" fmla="*/ 961601 h 6648395"/>
              <a:gd name="connsiteX2397" fmla="*/ 5685085 w 5903857"/>
              <a:gd name="connsiteY2397" fmla="*/ 1152544 h 6648395"/>
              <a:gd name="connsiteX2398" fmla="*/ 5685085 w 5903857"/>
              <a:gd name="connsiteY2398" fmla="*/ 953717 h 6648395"/>
              <a:gd name="connsiteX2399" fmla="*/ 5630921 w 5903857"/>
              <a:gd name="connsiteY2399" fmla="*/ 1146545 h 6648395"/>
              <a:gd name="connsiteX2400" fmla="*/ 5653718 w 5903857"/>
              <a:gd name="connsiteY2400" fmla="*/ 863902 h 6648395"/>
              <a:gd name="connsiteX2401" fmla="*/ 5602297 w 5903857"/>
              <a:gd name="connsiteY2401" fmla="*/ 1131119 h 6648395"/>
              <a:gd name="connsiteX2402" fmla="*/ 5602297 w 5903857"/>
              <a:gd name="connsiteY2402" fmla="*/ 948917 h 6648395"/>
              <a:gd name="connsiteX2403" fmla="*/ 5577184 w 5903857"/>
              <a:gd name="connsiteY2403" fmla="*/ 1007845 h 6648395"/>
              <a:gd name="connsiteX2404" fmla="*/ 5570072 w 5903857"/>
              <a:gd name="connsiteY2404" fmla="*/ 1083353 h 6648395"/>
              <a:gd name="connsiteX2405" fmla="*/ 5574949 w 5903857"/>
              <a:gd name="connsiteY2405" fmla="*/ 1085246 h 6648395"/>
              <a:gd name="connsiteX2406" fmla="*/ 5583099 w 5903857"/>
              <a:gd name="connsiteY2406" fmla="*/ 1100948 h 6648395"/>
              <a:gd name="connsiteX2407" fmla="*/ 5569311 w 5903857"/>
              <a:gd name="connsiteY2407" fmla="*/ 1096222 h 6648395"/>
              <a:gd name="connsiteX2408" fmla="*/ 5569830 w 5903857"/>
              <a:gd name="connsiteY2408" fmla="*/ 1172815 h 6648395"/>
              <a:gd name="connsiteX2409" fmla="*/ 5570073 w 5903857"/>
              <a:gd name="connsiteY2409" fmla="*/ 1223162 h 6648395"/>
              <a:gd name="connsiteX2410" fmla="*/ 5558793 w 5903857"/>
              <a:gd name="connsiteY2410" fmla="*/ 1480298 h 6648395"/>
              <a:gd name="connsiteX2411" fmla="*/ 5558786 w 5903857"/>
              <a:gd name="connsiteY2411" fmla="*/ 1498839 h 6648395"/>
              <a:gd name="connsiteX2412" fmla="*/ 5561996 w 5903857"/>
              <a:gd name="connsiteY2412" fmla="*/ 1506830 h 6648395"/>
              <a:gd name="connsiteX2413" fmla="*/ 5564931 w 5903857"/>
              <a:gd name="connsiteY2413" fmla="*/ 1539225 h 6648395"/>
              <a:gd name="connsiteX2414" fmla="*/ 5558771 w 5903857"/>
              <a:gd name="connsiteY2414" fmla="*/ 1537565 h 6648395"/>
              <a:gd name="connsiteX2415" fmla="*/ 5558761 w 5903857"/>
              <a:gd name="connsiteY2415" fmla="*/ 1563225 h 6648395"/>
              <a:gd name="connsiteX2416" fmla="*/ 5566303 w 5903857"/>
              <a:gd name="connsiteY2416" fmla="*/ 1528944 h 6648395"/>
              <a:gd name="connsiteX2417" fmla="*/ 5567931 w 5903857"/>
              <a:gd name="connsiteY2417" fmla="*/ 1709603 h 6648395"/>
              <a:gd name="connsiteX2418" fmla="*/ 5562909 w 5903857"/>
              <a:gd name="connsiteY2418" fmla="*/ 1789028 h 6648395"/>
              <a:gd name="connsiteX2419" fmla="*/ 5568252 w 5903857"/>
              <a:gd name="connsiteY2419" fmla="*/ 1786066 h 6648395"/>
              <a:gd name="connsiteX2420" fmla="*/ 5599383 w 5903857"/>
              <a:gd name="connsiteY2420" fmla="*/ 1780046 h 6648395"/>
              <a:gd name="connsiteX2421" fmla="*/ 5628008 w 5903857"/>
              <a:gd name="connsiteY2421" fmla="*/ 1822382 h 6648395"/>
              <a:gd name="connsiteX2422" fmla="*/ 5590920 w 5903857"/>
              <a:gd name="connsiteY2422" fmla="*/ 1808327 h 6648395"/>
              <a:gd name="connsiteX2423" fmla="*/ 5562528 w 5903857"/>
              <a:gd name="connsiteY2423" fmla="*/ 1797678 h 6648395"/>
              <a:gd name="connsiteX2424" fmla="*/ 5564653 w 5903857"/>
              <a:gd name="connsiteY2424" fmla="*/ 1832006 h 6648395"/>
              <a:gd name="connsiteX2425" fmla="*/ 5572644 w 5903857"/>
              <a:gd name="connsiteY2425" fmla="*/ 1859923 h 6648395"/>
              <a:gd name="connsiteX2426" fmla="*/ 5534422 w 5903857"/>
              <a:gd name="connsiteY2426" fmla="*/ 1811758 h 6648395"/>
              <a:gd name="connsiteX2427" fmla="*/ 5533072 w 5903857"/>
              <a:gd name="connsiteY2427" fmla="*/ 1657110 h 6648395"/>
              <a:gd name="connsiteX2428" fmla="*/ 5525017 w 5903857"/>
              <a:gd name="connsiteY2428" fmla="*/ 1601693 h 6648395"/>
              <a:gd name="connsiteX2429" fmla="*/ 5524802 w 5903857"/>
              <a:gd name="connsiteY2429" fmla="*/ 1601851 h 6648395"/>
              <a:gd name="connsiteX2430" fmla="*/ 5502163 w 5903857"/>
              <a:gd name="connsiteY2430" fmla="*/ 1619326 h 6648395"/>
              <a:gd name="connsiteX2431" fmla="*/ 5495574 w 5903857"/>
              <a:gd name="connsiteY2431" fmla="*/ 1628547 h 6648395"/>
              <a:gd name="connsiteX2432" fmla="*/ 5492348 w 5903857"/>
              <a:gd name="connsiteY2432" fmla="*/ 1653463 h 6648395"/>
              <a:gd name="connsiteX2433" fmla="*/ 5482829 w 5903857"/>
              <a:gd name="connsiteY2433" fmla="*/ 1673265 h 6648395"/>
              <a:gd name="connsiteX2434" fmla="*/ 5508197 w 5903857"/>
              <a:gd name="connsiteY2434" fmla="*/ 1638985 h 6648395"/>
              <a:gd name="connsiteX2435" fmla="*/ 5486257 w 5903857"/>
              <a:gd name="connsiteY2435" fmla="*/ 1747654 h 6648395"/>
              <a:gd name="connsiteX2436" fmla="*/ 5467746 w 5903857"/>
              <a:gd name="connsiteY2436" fmla="*/ 1708231 h 6648395"/>
              <a:gd name="connsiteX2437" fmla="*/ 5455739 w 5903857"/>
              <a:gd name="connsiteY2437" fmla="*/ 1746776 h 6648395"/>
              <a:gd name="connsiteX2438" fmla="*/ 5455745 w 5903857"/>
              <a:gd name="connsiteY2438" fmla="*/ 1747297 h 6648395"/>
              <a:gd name="connsiteX2439" fmla="*/ 5460889 w 5903857"/>
              <a:gd name="connsiteY2439" fmla="*/ 1749193 h 6648395"/>
              <a:gd name="connsiteX2440" fmla="*/ 5455852 w 5903857"/>
              <a:gd name="connsiteY2440" fmla="*/ 1756315 h 6648395"/>
              <a:gd name="connsiteX2441" fmla="*/ 5455991 w 5903857"/>
              <a:gd name="connsiteY2441" fmla="*/ 1768134 h 6648395"/>
              <a:gd name="connsiteX2442" fmla="*/ 5470338 w 5903857"/>
              <a:gd name="connsiteY2442" fmla="*/ 1763934 h 6648395"/>
              <a:gd name="connsiteX2443" fmla="*/ 5478099 w 5903857"/>
              <a:gd name="connsiteY2443" fmla="*/ 1762498 h 6648395"/>
              <a:gd name="connsiteX2444" fmla="*/ 5478672 w 5903857"/>
              <a:gd name="connsiteY2444" fmla="*/ 1757780 h 6648395"/>
              <a:gd name="connsiteX2445" fmla="*/ 5482023 w 5903857"/>
              <a:gd name="connsiteY2445" fmla="*/ 1761772 h 6648395"/>
              <a:gd name="connsiteX2446" fmla="*/ 5504150 w 5903857"/>
              <a:gd name="connsiteY2446" fmla="*/ 1757678 h 6648395"/>
              <a:gd name="connsiteX2447" fmla="*/ 5514887 w 5903857"/>
              <a:gd name="connsiteY2447" fmla="*/ 1760428 h 6648395"/>
              <a:gd name="connsiteX2448" fmla="*/ 5515567 w 5903857"/>
              <a:gd name="connsiteY2448" fmla="*/ 1755881 h 6648395"/>
              <a:gd name="connsiteX2449" fmla="*/ 5518982 w 5903857"/>
              <a:gd name="connsiteY2449" fmla="*/ 1761476 h 6648395"/>
              <a:gd name="connsiteX2450" fmla="*/ 5541962 w 5903857"/>
              <a:gd name="connsiteY2450" fmla="*/ 1767362 h 6648395"/>
              <a:gd name="connsiteX2451" fmla="*/ 5526423 w 5903857"/>
              <a:gd name="connsiteY2451" fmla="*/ 1775590 h 6648395"/>
              <a:gd name="connsiteX2452" fmla="*/ 5533242 w 5903857"/>
              <a:gd name="connsiteY2452" fmla="*/ 1796643 h 6648395"/>
              <a:gd name="connsiteX2453" fmla="*/ 5518609 w 5903857"/>
              <a:gd name="connsiteY2453" fmla="*/ 1842671 h 6648395"/>
              <a:gd name="connsiteX2454" fmla="*/ 5501893 w 5903857"/>
              <a:gd name="connsiteY2454" fmla="*/ 1847332 h 6648395"/>
              <a:gd name="connsiteX2455" fmla="*/ 5511433 w 5903857"/>
              <a:gd name="connsiteY2455" fmla="*/ 1783528 h 6648395"/>
              <a:gd name="connsiteX2456" fmla="*/ 5509493 w 5903857"/>
              <a:gd name="connsiteY2456" fmla="*/ 1784556 h 6648395"/>
              <a:gd name="connsiteX2457" fmla="*/ 5489003 w 5903857"/>
              <a:gd name="connsiteY2457" fmla="*/ 1788844 h 6648395"/>
              <a:gd name="connsiteX2458" fmla="*/ 5489461 w 5903857"/>
              <a:gd name="connsiteY2458" fmla="*/ 1800177 h 6648395"/>
              <a:gd name="connsiteX2459" fmla="*/ 5490714 w 5903857"/>
              <a:gd name="connsiteY2459" fmla="*/ 1831469 h 6648395"/>
              <a:gd name="connsiteX2460" fmla="*/ 5474302 w 5903857"/>
              <a:gd name="connsiteY2460" fmla="*/ 1793740 h 6648395"/>
              <a:gd name="connsiteX2461" fmla="*/ 5474529 w 5903857"/>
              <a:gd name="connsiteY2461" fmla="*/ 1791873 h 6648395"/>
              <a:gd name="connsiteX2462" fmla="*/ 5467574 w 5903857"/>
              <a:gd name="connsiteY2462" fmla="*/ 1793329 h 6648395"/>
              <a:gd name="connsiteX2463" fmla="*/ 5459416 w 5903857"/>
              <a:gd name="connsiteY2463" fmla="*/ 1795873 h 6648395"/>
              <a:gd name="connsiteX2464" fmla="*/ 5468655 w 5903857"/>
              <a:gd name="connsiteY2464" fmla="*/ 1823648 h 6648395"/>
              <a:gd name="connsiteX2465" fmla="*/ 5492599 w 5903857"/>
              <a:gd name="connsiteY2465" fmla="*/ 1856152 h 6648395"/>
              <a:gd name="connsiteX2466" fmla="*/ 5479230 w 5903857"/>
              <a:gd name="connsiteY2466" fmla="*/ 1956251 h 6648395"/>
              <a:gd name="connsiteX2467" fmla="*/ 5482658 w 5903857"/>
              <a:gd name="connsiteY2467" fmla="*/ 2030639 h 6648395"/>
              <a:gd name="connsiteX2468" fmla="*/ 5477345 w 5903857"/>
              <a:gd name="connsiteY2468" fmla="*/ 2304882 h 6648395"/>
              <a:gd name="connsiteX2469" fmla="*/ 5521738 w 5903857"/>
              <a:gd name="connsiteY2469" fmla="*/ 2286372 h 6648395"/>
              <a:gd name="connsiteX2470" fmla="*/ 5533050 w 5903857"/>
              <a:gd name="connsiteY2470" fmla="*/ 2335564 h 6648395"/>
              <a:gd name="connsiteX2471" fmla="*/ 5490200 w 5903857"/>
              <a:gd name="connsiteY2471" fmla="*/ 2386985 h 6648395"/>
              <a:gd name="connsiteX2472" fmla="*/ 5504598 w 5903857"/>
              <a:gd name="connsiteY2472" fmla="*/ 2502339 h 6648395"/>
              <a:gd name="connsiteX2473" fmla="*/ 5527908 w 5903857"/>
              <a:gd name="connsiteY2473" fmla="*/ 2418523 h 6648395"/>
              <a:gd name="connsiteX2474" fmla="*/ 5521052 w 5903857"/>
              <a:gd name="connsiteY2474" fmla="*/ 2468572 h 6648395"/>
              <a:gd name="connsiteX2475" fmla="*/ 5574016 w 5903857"/>
              <a:gd name="connsiteY2475" fmla="*/ 2441491 h 6648395"/>
              <a:gd name="connsiteX2476" fmla="*/ 5543506 w 5903857"/>
              <a:gd name="connsiteY2476" fmla="*/ 2558730 h 6648395"/>
              <a:gd name="connsiteX2477" fmla="*/ 5533222 w 5903857"/>
              <a:gd name="connsiteY2477" fmla="*/ 2534220 h 6648395"/>
              <a:gd name="connsiteX2478" fmla="*/ 5497913 w 5903857"/>
              <a:gd name="connsiteY2478" fmla="*/ 2552389 h 6648395"/>
              <a:gd name="connsiteX2479" fmla="*/ 5528765 w 5903857"/>
              <a:gd name="connsiteY2479" fmla="*/ 2633805 h 6648395"/>
              <a:gd name="connsiteX2480" fmla="*/ 5520024 w 5903857"/>
              <a:gd name="connsiteY2480" fmla="*/ 2832975 h 6648395"/>
              <a:gd name="connsiteX2481" fmla="*/ 5492771 w 5903857"/>
              <a:gd name="connsiteY2481" fmla="*/ 2825948 h 6648395"/>
              <a:gd name="connsiteX2482" fmla="*/ 5532708 w 5903857"/>
              <a:gd name="connsiteY2482" fmla="*/ 3105677 h 6648395"/>
              <a:gd name="connsiteX2483" fmla="*/ 5515567 w 5903857"/>
              <a:gd name="connsiteY2483" fmla="*/ 3296960 h 6648395"/>
              <a:gd name="connsiteX2484" fmla="*/ 5522595 w 5903857"/>
              <a:gd name="connsiteY2484" fmla="*/ 3255309 h 6648395"/>
              <a:gd name="connsiteX2485" fmla="*/ 5545906 w 5903857"/>
              <a:gd name="connsiteY2485" fmla="*/ 3370321 h 6648395"/>
              <a:gd name="connsiteX2486" fmla="*/ 5568701 w 5903857"/>
              <a:gd name="connsiteY2486" fmla="*/ 3468706 h 6648395"/>
              <a:gd name="connsiteX2487" fmla="*/ 5583270 w 5903857"/>
              <a:gd name="connsiteY2487" fmla="*/ 3393460 h 6648395"/>
              <a:gd name="connsiteX2488" fmla="*/ 5611381 w 5903857"/>
              <a:gd name="connsiteY2488" fmla="*/ 3417113 h 6648395"/>
              <a:gd name="connsiteX2489" fmla="*/ 5605040 w 5903857"/>
              <a:gd name="connsiteY2489" fmla="*/ 3475390 h 6648395"/>
              <a:gd name="connsiteX2490" fmla="*/ 5589442 w 5903857"/>
              <a:gd name="connsiteY2490" fmla="*/ 3525611 h 6648395"/>
              <a:gd name="connsiteX2491" fmla="*/ 5577958 w 5903857"/>
              <a:gd name="connsiteY2491" fmla="*/ 3476590 h 6648395"/>
              <a:gd name="connsiteX2492" fmla="*/ 5600583 w 5903857"/>
              <a:gd name="connsiteY2492" fmla="*/ 3574975 h 6648395"/>
              <a:gd name="connsiteX2493" fmla="*/ 5572472 w 5903857"/>
              <a:gd name="connsiteY2493" fmla="*/ 3551322 h 6648395"/>
              <a:gd name="connsiteX2494" fmla="*/ 5556360 w 5903857"/>
              <a:gd name="connsiteY2494" fmla="*/ 3593658 h 6648395"/>
              <a:gd name="connsiteX2495" fmla="*/ 5595782 w 5903857"/>
              <a:gd name="connsiteY2495" fmla="*/ 3676617 h 6648395"/>
              <a:gd name="connsiteX2496" fmla="*/ 5565958 w 5903857"/>
              <a:gd name="connsiteY2496" fmla="*/ 3610284 h 6648395"/>
              <a:gd name="connsiteX2497" fmla="*/ 5533392 w 5903857"/>
              <a:gd name="connsiteY2497" fmla="*/ 3695986 h 6648395"/>
              <a:gd name="connsiteX2498" fmla="*/ 5559789 w 5903857"/>
              <a:gd name="connsiteY2498" fmla="*/ 3678845 h 6648395"/>
              <a:gd name="connsiteX2499" fmla="*/ 5544533 w 5903857"/>
              <a:gd name="connsiteY2499" fmla="*/ 3755634 h 6648395"/>
              <a:gd name="connsiteX2500" fmla="*/ 5569388 w 5903857"/>
              <a:gd name="connsiteY2500" fmla="*/ 3695300 h 6648395"/>
              <a:gd name="connsiteX2501" fmla="*/ 5584471 w 5903857"/>
              <a:gd name="connsiteY2501" fmla="*/ 3864474 h 6648395"/>
              <a:gd name="connsiteX2502" fmla="*/ 5572986 w 5903857"/>
              <a:gd name="connsiteY2502" fmla="*/ 4095011 h 6648395"/>
              <a:gd name="connsiteX2503" fmla="*/ 5546590 w 5903857"/>
              <a:gd name="connsiteY2503" fmla="*/ 4121235 h 6648395"/>
              <a:gd name="connsiteX2504" fmla="*/ 5586527 w 5903857"/>
              <a:gd name="connsiteY2504" fmla="*/ 4369084 h 6648395"/>
              <a:gd name="connsiteX2505" fmla="*/ 5568015 w 5903857"/>
              <a:gd name="connsiteY2505" fmla="*/ 4326404 h 6648395"/>
              <a:gd name="connsiteX2506" fmla="*/ 5587041 w 5903857"/>
              <a:gd name="connsiteY2506" fmla="*/ 4420847 h 6648395"/>
              <a:gd name="connsiteX2507" fmla="*/ 5568872 w 5903857"/>
              <a:gd name="connsiteY2507" fmla="*/ 4395137 h 6648395"/>
              <a:gd name="connsiteX2508" fmla="*/ 5576071 w 5903857"/>
              <a:gd name="connsiteY2508" fmla="*/ 4809931 h 6648395"/>
              <a:gd name="connsiteX2509" fmla="*/ 5554330 w 5903857"/>
              <a:gd name="connsiteY2509" fmla="*/ 4851558 h 6648395"/>
              <a:gd name="connsiteX2510" fmla="*/ 5553626 w 5903857"/>
              <a:gd name="connsiteY2510" fmla="*/ 4856470 h 6648395"/>
              <a:gd name="connsiteX2511" fmla="*/ 5561429 w 5903857"/>
              <a:gd name="connsiteY2511" fmla="*/ 4856185 h 6648395"/>
              <a:gd name="connsiteX2512" fmla="*/ 5593896 w 5903857"/>
              <a:gd name="connsiteY2512" fmla="*/ 4842496 h 6648395"/>
              <a:gd name="connsiteX2513" fmla="*/ 5603836 w 5903857"/>
              <a:gd name="connsiteY2513" fmla="*/ 4932140 h 6648395"/>
              <a:gd name="connsiteX2514" fmla="*/ 5589097 w 5903857"/>
              <a:gd name="connsiteY2514" fmla="*/ 4861179 h 6648395"/>
              <a:gd name="connsiteX2515" fmla="*/ 5572599 w 5903857"/>
              <a:gd name="connsiteY2515" fmla="*/ 4891624 h 6648395"/>
              <a:gd name="connsiteX2516" fmla="*/ 5572297 w 5903857"/>
              <a:gd name="connsiteY2516" fmla="*/ 4892303 h 6648395"/>
              <a:gd name="connsiteX2517" fmla="*/ 5581411 w 5903857"/>
              <a:gd name="connsiteY2517" fmla="*/ 4890954 h 6648395"/>
              <a:gd name="connsiteX2518" fmla="*/ 5592354 w 5903857"/>
              <a:gd name="connsiteY2518" fmla="*/ 4896661 h 6648395"/>
              <a:gd name="connsiteX2519" fmla="*/ 5582400 w 5903857"/>
              <a:gd name="connsiteY2519" fmla="*/ 4960101 h 6648395"/>
              <a:gd name="connsiteX2520" fmla="*/ 5576756 w 5903857"/>
              <a:gd name="connsiteY2520" fmla="*/ 4964318 h 6648395"/>
              <a:gd name="connsiteX2521" fmla="*/ 5579209 w 5903857"/>
              <a:gd name="connsiteY2521" fmla="*/ 4964283 h 6648395"/>
              <a:gd name="connsiteX2522" fmla="*/ 5586868 w 5903857"/>
              <a:gd name="connsiteY2522" fmla="*/ 4970191 h 6648395"/>
              <a:gd name="connsiteX2523" fmla="*/ 5581898 w 5903857"/>
              <a:gd name="connsiteY2523" fmla="*/ 4988874 h 6648395"/>
              <a:gd name="connsiteX2524" fmla="*/ 5574211 w 5903857"/>
              <a:gd name="connsiteY2524" fmla="*/ 4992873 h 6648395"/>
              <a:gd name="connsiteX2525" fmla="*/ 5577917 w 5903857"/>
              <a:gd name="connsiteY2525" fmla="*/ 4999229 h 6648395"/>
              <a:gd name="connsiteX2526" fmla="*/ 5595440 w 5903857"/>
              <a:gd name="connsiteY2526" fmla="*/ 5097716 h 6648395"/>
              <a:gd name="connsiteX2527" fmla="*/ 5572075 w 5903857"/>
              <a:gd name="connsiteY2527" fmla="*/ 5121552 h 6648395"/>
              <a:gd name="connsiteX2528" fmla="*/ 5569378 w 5903857"/>
              <a:gd name="connsiteY2528" fmla="*/ 5143722 h 6648395"/>
              <a:gd name="connsiteX2529" fmla="*/ 5592010 w 5903857"/>
              <a:gd name="connsiteY2529" fmla="*/ 5141422 h 6648395"/>
              <a:gd name="connsiteX2530" fmla="*/ 5589611 w 5903857"/>
              <a:gd name="connsiteY2530" fmla="*/ 5187015 h 6648395"/>
              <a:gd name="connsiteX2531" fmla="*/ 5585840 w 5903857"/>
              <a:gd name="connsiteY2531" fmla="*/ 5151192 h 6648395"/>
              <a:gd name="connsiteX2532" fmla="*/ 5569913 w 5903857"/>
              <a:gd name="connsiteY2532" fmla="*/ 5154515 h 6648395"/>
              <a:gd name="connsiteX2533" fmla="*/ 5567835 w 5903857"/>
              <a:gd name="connsiteY2533" fmla="*/ 5156406 h 6648395"/>
              <a:gd name="connsiteX2534" fmla="*/ 5567416 w 5903857"/>
              <a:gd name="connsiteY2534" fmla="*/ 5159850 h 6648395"/>
              <a:gd name="connsiteX2535" fmla="*/ 5557111 w 5903857"/>
              <a:gd name="connsiteY2535" fmla="*/ 5219807 h 6648395"/>
              <a:gd name="connsiteX2536" fmla="*/ 5556841 w 5903857"/>
              <a:gd name="connsiteY2536" fmla="*/ 5220118 h 6648395"/>
              <a:gd name="connsiteX2537" fmla="*/ 5556618 w 5903857"/>
              <a:gd name="connsiteY2537" fmla="*/ 5235755 h 6648395"/>
              <a:gd name="connsiteX2538" fmla="*/ 5532877 w 5903857"/>
              <a:gd name="connsiteY2538" fmla="*/ 5265860 h 6648395"/>
              <a:gd name="connsiteX2539" fmla="*/ 5602980 w 5903857"/>
              <a:gd name="connsiteY2539" fmla="*/ 5312653 h 6648395"/>
              <a:gd name="connsiteX2540" fmla="*/ 5583269 w 5903857"/>
              <a:gd name="connsiteY2540" fmla="*/ 5332879 h 6648395"/>
              <a:gd name="connsiteX2541" fmla="*/ 5558930 w 5903857"/>
              <a:gd name="connsiteY2541" fmla="*/ 5308197 h 6648395"/>
              <a:gd name="connsiteX2542" fmla="*/ 5590467 w 5903857"/>
              <a:gd name="connsiteY2542" fmla="*/ 5343934 h 6648395"/>
              <a:gd name="connsiteX2543" fmla="*/ 5591448 w 5903857"/>
              <a:gd name="connsiteY2543" fmla="*/ 5343715 h 6648395"/>
              <a:gd name="connsiteX2544" fmla="*/ 5592526 w 5903857"/>
              <a:gd name="connsiteY2544" fmla="*/ 5342822 h 6648395"/>
              <a:gd name="connsiteX2545" fmla="*/ 5592359 w 5903857"/>
              <a:gd name="connsiteY2545" fmla="*/ 5343511 h 6648395"/>
              <a:gd name="connsiteX2546" fmla="*/ 5612827 w 5903857"/>
              <a:gd name="connsiteY2546" fmla="*/ 5338930 h 6648395"/>
              <a:gd name="connsiteX2547" fmla="*/ 5589033 w 5903857"/>
              <a:gd name="connsiteY2547" fmla="*/ 5358893 h 6648395"/>
              <a:gd name="connsiteX2548" fmla="*/ 5588590 w 5903857"/>
              <a:gd name="connsiteY2548" fmla="*/ 5359082 h 6648395"/>
              <a:gd name="connsiteX2549" fmla="*/ 5584995 w 5903857"/>
              <a:gd name="connsiteY2549" fmla="*/ 5373939 h 6648395"/>
              <a:gd name="connsiteX2550" fmla="*/ 5624235 w 5903857"/>
              <a:gd name="connsiteY2550" fmla="*/ 5415325 h 6648395"/>
              <a:gd name="connsiteX2551" fmla="*/ 5611297 w 5903857"/>
              <a:gd name="connsiteY2551" fmla="*/ 5429363 h 6648395"/>
              <a:gd name="connsiteX2552" fmla="*/ 5614764 w 5903857"/>
              <a:gd name="connsiteY2552" fmla="*/ 5435763 h 6648395"/>
              <a:gd name="connsiteX2553" fmla="*/ 5626462 w 5903857"/>
              <a:gd name="connsiteY2553" fmla="*/ 5464173 h 6648395"/>
              <a:gd name="connsiteX2554" fmla="*/ 5630428 w 5903857"/>
              <a:gd name="connsiteY2554" fmla="*/ 5458715 h 6648395"/>
              <a:gd name="connsiteX2555" fmla="*/ 5630290 w 5903857"/>
              <a:gd name="connsiteY2555" fmla="*/ 5444009 h 6648395"/>
              <a:gd name="connsiteX2556" fmla="*/ 5642748 w 5903857"/>
              <a:gd name="connsiteY2556" fmla="*/ 5407441 h 6648395"/>
              <a:gd name="connsiteX2557" fmla="*/ 5655817 w 5903857"/>
              <a:gd name="connsiteY2557" fmla="*/ 5424143 h 6648395"/>
              <a:gd name="connsiteX2558" fmla="*/ 5655884 w 5903857"/>
              <a:gd name="connsiteY2558" fmla="*/ 5424596 h 6648395"/>
              <a:gd name="connsiteX2559" fmla="*/ 5659028 w 5903857"/>
              <a:gd name="connsiteY2559" fmla="*/ 5424236 h 6648395"/>
              <a:gd name="connsiteX2560" fmla="*/ 5658286 w 5903857"/>
              <a:gd name="connsiteY2560" fmla="*/ 5440051 h 6648395"/>
              <a:gd name="connsiteX2561" fmla="*/ 5658200 w 5903857"/>
              <a:gd name="connsiteY2561" fmla="*/ 5440225 h 6648395"/>
              <a:gd name="connsiteX2562" fmla="*/ 5658431 w 5903857"/>
              <a:gd name="connsiteY2562" fmla="*/ 5441779 h 6648395"/>
              <a:gd name="connsiteX2563" fmla="*/ 5652154 w 5903857"/>
              <a:gd name="connsiteY2563" fmla="*/ 5466167 h 6648395"/>
              <a:gd name="connsiteX2564" fmla="*/ 5664000 w 5903857"/>
              <a:gd name="connsiteY2564" fmla="*/ 5469144 h 6648395"/>
              <a:gd name="connsiteX2565" fmla="*/ 5666056 w 5903857"/>
              <a:gd name="connsiteY2565" fmla="*/ 5486284 h 6648395"/>
              <a:gd name="connsiteX2566" fmla="*/ 5641546 w 5903857"/>
              <a:gd name="connsiteY2566" fmla="*/ 5534448 h 6648395"/>
              <a:gd name="connsiteX2567" fmla="*/ 5684738 w 5903857"/>
              <a:gd name="connsiteY2567" fmla="*/ 5520565 h 6648395"/>
              <a:gd name="connsiteX2568" fmla="*/ 5712849 w 5903857"/>
              <a:gd name="connsiteY2568" fmla="*/ 5571985 h 6648395"/>
              <a:gd name="connsiteX2569" fmla="*/ 5759128 w 5903857"/>
              <a:gd name="connsiteY2569" fmla="*/ 5585012 h 6648395"/>
              <a:gd name="connsiteX2570" fmla="*/ 5713878 w 5903857"/>
              <a:gd name="connsiteY2570" fmla="*/ 5580898 h 6648395"/>
              <a:gd name="connsiteX2571" fmla="*/ 5686282 w 5903857"/>
              <a:gd name="connsiteY2571" fmla="*/ 5602152 h 6648395"/>
              <a:gd name="connsiteX2572" fmla="*/ 5665542 w 5903857"/>
              <a:gd name="connsiteY2572" fmla="*/ 5686140 h 6648395"/>
              <a:gd name="connsiteX2573" fmla="*/ 5678188 w 5903857"/>
              <a:gd name="connsiteY2573" fmla="*/ 5637650 h 6648395"/>
              <a:gd name="connsiteX2574" fmla="*/ 5648402 w 5903857"/>
              <a:gd name="connsiteY2574" fmla="*/ 5597353 h 6648395"/>
              <a:gd name="connsiteX2575" fmla="*/ 5617035 w 5903857"/>
              <a:gd name="connsiteY2575" fmla="*/ 5655116 h 6648395"/>
              <a:gd name="connsiteX2576" fmla="*/ 5648573 w 5903857"/>
              <a:gd name="connsiteY2576" fmla="*/ 5669856 h 6648395"/>
              <a:gd name="connsiteX2577" fmla="*/ 5646806 w 5903857"/>
              <a:gd name="connsiteY2577" fmla="*/ 5679275 h 6648395"/>
              <a:gd name="connsiteX2578" fmla="*/ 5631113 w 5903857"/>
              <a:gd name="connsiteY2578" fmla="*/ 5680771 h 6648395"/>
              <a:gd name="connsiteX2579" fmla="*/ 5635356 w 5903857"/>
              <a:gd name="connsiteY2579" fmla="*/ 5706517 h 6648395"/>
              <a:gd name="connsiteX2580" fmla="*/ 5650290 w 5903857"/>
              <a:gd name="connsiteY2580" fmla="*/ 5752303 h 6648395"/>
              <a:gd name="connsiteX2581" fmla="*/ 5625704 w 5903857"/>
              <a:gd name="connsiteY2581" fmla="*/ 5805885 h 6648395"/>
              <a:gd name="connsiteX2582" fmla="*/ 5624542 w 5903857"/>
              <a:gd name="connsiteY2582" fmla="*/ 5824283 h 6648395"/>
              <a:gd name="connsiteX2583" fmla="*/ 5627549 w 5903857"/>
              <a:gd name="connsiteY2583" fmla="*/ 5823420 h 6648395"/>
              <a:gd name="connsiteX2584" fmla="*/ 5652858 w 5903857"/>
              <a:gd name="connsiteY2584" fmla="*/ 5787096 h 6648395"/>
              <a:gd name="connsiteX2585" fmla="*/ 5715935 w 5903857"/>
              <a:gd name="connsiteY2585" fmla="*/ 5807493 h 6648395"/>
              <a:gd name="connsiteX2586" fmla="*/ 5698794 w 5903857"/>
              <a:gd name="connsiteY2586" fmla="*/ 5854800 h 6648395"/>
              <a:gd name="connsiteX2587" fmla="*/ 5669484 w 5903857"/>
              <a:gd name="connsiteY2587" fmla="*/ 5866969 h 6648395"/>
              <a:gd name="connsiteX2588" fmla="*/ 5613136 w 5903857"/>
              <a:gd name="connsiteY2588" fmla="*/ 5832110 h 6648395"/>
              <a:gd name="connsiteX2589" fmla="*/ 5591920 w 5903857"/>
              <a:gd name="connsiteY2589" fmla="*/ 5829354 h 6648395"/>
              <a:gd name="connsiteX2590" fmla="*/ 5597585 w 5903857"/>
              <a:gd name="connsiteY2590" fmla="*/ 5838494 h 6648395"/>
              <a:gd name="connsiteX2591" fmla="*/ 5623550 w 5903857"/>
              <a:gd name="connsiteY2591" fmla="*/ 5840918 h 6648395"/>
              <a:gd name="connsiteX2592" fmla="*/ 5606409 w 5903857"/>
              <a:gd name="connsiteY2592" fmla="*/ 5912050 h 6648395"/>
              <a:gd name="connsiteX2593" fmla="*/ 5594754 w 5903857"/>
              <a:gd name="connsiteY2593" fmla="*/ 5856001 h 6648395"/>
              <a:gd name="connsiteX2594" fmla="*/ 5598153 w 5903857"/>
              <a:gd name="connsiteY2594" fmla="*/ 5924286 h 6648395"/>
              <a:gd name="connsiteX2595" fmla="*/ 5601115 w 5903857"/>
              <a:gd name="connsiteY2595" fmla="*/ 5925244 h 6648395"/>
              <a:gd name="connsiteX2596" fmla="*/ 5625019 w 5903857"/>
              <a:gd name="connsiteY2596" fmla="*/ 5906767 h 6648395"/>
              <a:gd name="connsiteX2597" fmla="*/ 5686796 w 5903857"/>
              <a:gd name="connsiteY2597" fmla="*/ 5892337 h 6648395"/>
              <a:gd name="connsiteX2598" fmla="*/ 5652516 w 5903857"/>
              <a:gd name="connsiteY2598" fmla="*/ 5932445 h 6648395"/>
              <a:gd name="connsiteX2599" fmla="*/ 5699137 w 5903857"/>
              <a:gd name="connsiteY2599" fmla="*/ 5936216 h 6648395"/>
              <a:gd name="connsiteX2600" fmla="*/ 5703079 w 5903857"/>
              <a:gd name="connsiteY2600" fmla="*/ 5972039 h 6648395"/>
              <a:gd name="connsiteX2601" fmla="*/ 5692452 w 5903857"/>
              <a:gd name="connsiteY2601" fmla="*/ 5946156 h 6648395"/>
              <a:gd name="connsiteX2602" fmla="*/ 5662971 w 5903857"/>
              <a:gd name="connsiteY2602" fmla="*/ 5958497 h 6648395"/>
              <a:gd name="connsiteX2603" fmla="*/ 5696396 w 5903857"/>
              <a:gd name="connsiteY2603" fmla="*/ 5981979 h 6648395"/>
              <a:gd name="connsiteX2604" fmla="*/ 5669657 w 5903857"/>
              <a:gd name="connsiteY2604" fmla="*/ 6021059 h 6648395"/>
              <a:gd name="connsiteX2605" fmla="*/ 5707023 w 5903857"/>
              <a:gd name="connsiteY2605" fmla="*/ 6008032 h 6648395"/>
              <a:gd name="connsiteX2606" fmla="*/ 5675312 w 5903857"/>
              <a:gd name="connsiteY2606" fmla="*/ 6074879 h 6648395"/>
              <a:gd name="connsiteX2607" fmla="*/ 5713878 w 5903857"/>
              <a:gd name="connsiteY2607" fmla="*/ 6070766 h 6648395"/>
              <a:gd name="connsiteX2608" fmla="*/ 5664514 w 5903857"/>
              <a:gd name="connsiteY2608" fmla="*/ 6122186 h 6648395"/>
              <a:gd name="connsiteX2609" fmla="*/ 5651144 w 5903857"/>
              <a:gd name="connsiteY2609" fmla="*/ 6069223 h 6648395"/>
              <a:gd name="connsiteX2610" fmla="*/ 5505966 w 5903857"/>
              <a:gd name="connsiteY2610" fmla="*/ 6092362 h 6648395"/>
              <a:gd name="connsiteX2611" fmla="*/ 5530648 w 5903857"/>
              <a:gd name="connsiteY2611" fmla="*/ 6108133 h 6648395"/>
              <a:gd name="connsiteX2612" fmla="*/ 5469802 w 5903857"/>
              <a:gd name="connsiteY2612" fmla="*/ 6122702 h 6648395"/>
              <a:gd name="connsiteX2613" fmla="*/ 5464836 w 5903857"/>
              <a:gd name="connsiteY2613" fmla="*/ 6095013 h 6648395"/>
              <a:gd name="connsiteX2614" fmla="*/ 5445876 w 5903857"/>
              <a:gd name="connsiteY2614" fmla="*/ 6096695 h 6648395"/>
              <a:gd name="connsiteX2615" fmla="*/ 5441777 w 5903857"/>
              <a:gd name="connsiteY2615" fmla="*/ 6100250 h 6648395"/>
              <a:gd name="connsiteX2616" fmla="*/ 5439037 w 5903857"/>
              <a:gd name="connsiteY2616" fmla="*/ 6101517 h 6648395"/>
              <a:gd name="connsiteX2617" fmla="*/ 5421353 w 5903857"/>
              <a:gd name="connsiteY2617" fmla="*/ 6117472 h 6648395"/>
              <a:gd name="connsiteX2618" fmla="*/ 5417844 w 5903857"/>
              <a:gd name="connsiteY2618" fmla="*/ 6126070 h 6648395"/>
              <a:gd name="connsiteX2619" fmla="*/ 5418359 w 5903857"/>
              <a:gd name="connsiteY2619" fmla="*/ 6128917 h 6648395"/>
              <a:gd name="connsiteX2620" fmla="*/ 5421485 w 5903857"/>
              <a:gd name="connsiteY2620" fmla="*/ 6142372 h 6648395"/>
              <a:gd name="connsiteX2621" fmla="*/ 5419824 w 5903857"/>
              <a:gd name="connsiteY2621" fmla="*/ 6157355 h 6648395"/>
              <a:gd name="connsiteX2622" fmla="*/ 5428787 w 5903857"/>
              <a:gd name="connsiteY2622" fmla="*/ 6172399 h 6648395"/>
              <a:gd name="connsiteX2623" fmla="*/ 5473571 w 5903857"/>
              <a:gd name="connsiteY2623" fmla="*/ 6167265 h 6648395"/>
              <a:gd name="connsiteX2624" fmla="*/ 5459688 w 5903857"/>
              <a:gd name="connsiteY2624" fmla="*/ 6186462 h 6648395"/>
              <a:gd name="connsiteX2625" fmla="*/ 5513851 w 5903857"/>
              <a:gd name="connsiteY2625" fmla="*/ 6181663 h 6648395"/>
              <a:gd name="connsiteX2626" fmla="*/ 5541618 w 5903857"/>
              <a:gd name="connsiteY2626" fmla="*/ 6143098 h 6648395"/>
              <a:gd name="connsiteX2627" fmla="*/ 5527734 w 5903857"/>
              <a:gd name="connsiteY2627" fmla="*/ 6162466 h 6648395"/>
              <a:gd name="connsiteX2628" fmla="*/ 5508709 w 5903857"/>
              <a:gd name="connsiteY2628" fmla="*/ 6209430 h 6648395"/>
              <a:gd name="connsiteX2629" fmla="*/ 5591496 w 5903857"/>
              <a:gd name="connsiteY2629" fmla="*/ 6175150 h 6648395"/>
              <a:gd name="connsiteX2630" fmla="*/ 5576756 w 5903857"/>
              <a:gd name="connsiteY2630" fmla="*/ 6104189 h 6648395"/>
              <a:gd name="connsiteX2631" fmla="*/ 5593896 w 5903857"/>
              <a:gd name="connsiteY2631" fmla="*/ 6202232 h 6648395"/>
              <a:gd name="connsiteX2632" fmla="*/ 5553445 w 5903857"/>
              <a:gd name="connsiteY2632" fmla="*/ 6187834 h 6648395"/>
              <a:gd name="connsiteX2633" fmla="*/ 5555159 w 5903857"/>
              <a:gd name="connsiteY2633" fmla="*/ 6204974 h 6648395"/>
              <a:gd name="connsiteX2634" fmla="*/ 5563558 w 5903857"/>
              <a:gd name="connsiteY2634" fmla="*/ 6212001 h 6648395"/>
              <a:gd name="connsiteX2635" fmla="*/ 5570585 w 5903857"/>
              <a:gd name="connsiteY2635" fmla="*/ 6203603 h 6648395"/>
              <a:gd name="connsiteX2636" fmla="*/ 5564586 w 5903857"/>
              <a:gd name="connsiteY2636" fmla="*/ 6222114 h 6648395"/>
              <a:gd name="connsiteX2637" fmla="*/ 5636404 w 5903857"/>
              <a:gd name="connsiteY2637" fmla="*/ 6233427 h 6648395"/>
              <a:gd name="connsiteX2638" fmla="*/ 5583612 w 5903857"/>
              <a:gd name="connsiteY2638" fmla="*/ 6256566 h 6648395"/>
              <a:gd name="connsiteX2639" fmla="*/ 5717306 w 5903857"/>
              <a:gd name="connsiteY2639" fmla="*/ 6251595 h 6648395"/>
              <a:gd name="connsiteX2640" fmla="*/ 5566129 w 5903857"/>
              <a:gd name="connsiteY2640" fmla="*/ 6321528 h 6648395"/>
              <a:gd name="connsiteX2641" fmla="*/ 5503395 w 5903857"/>
              <a:gd name="connsiteY2641" fmla="*/ 6327184 h 6648395"/>
              <a:gd name="connsiteX2642" fmla="*/ 5535619 w 5903857"/>
              <a:gd name="connsiteY2642" fmla="*/ 6333354 h 6648395"/>
              <a:gd name="connsiteX2643" fmla="*/ 5388041 w 5903857"/>
              <a:gd name="connsiteY2643" fmla="*/ 6364550 h 6648395"/>
              <a:gd name="connsiteX2644" fmla="*/ 5391641 w 5903857"/>
              <a:gd name="connsiteY2644" fmla="*/ 6409457 h 6648395"/>
              <a:gd name="connsiteX2645" fmla="*/ 5350675 w 5903857"/>
              <a:gd name="connsiteY2645" fmla="*/ 6494130 h 6648395"/>
              <a:gd name="connsiteX2646" fmla="*/ 5313824 w 5903857"/>
              <a:gd name="connsiteY2646" fmla="*/ 6532867 h 6648395"/>
              <a:gd name="connsiteX2647" fmla="*/ 5073860 w 5903857"/>
              <a:gd name="connsiteY2647" fmla="*/ 6503557 h 6648395"/>
              <a:gd name="connsiteX2648" fmla="*/ 5080202 w 5903857"/>
              <a:gd name="connsiteY2648" fmla="*/ 6475961 h 6648395"/>
              <a:gd name="connsiteX2649" fmla="*/ 5145678 w 5903857"/>
              <a:gd name="connsiteY2649" fmla="*/ 6517269 h 6648395"/>
              <a:gd name="connsiteX2650" fmla="*/ 5231379 w 5903857"/>
              <a:gd name="connsiteY2650" fmla="*/ 6493273 h 6648395"/>
              <a:gd name="connsiteX2651" fmla="*/ 5322051 w 5903857"/>
              <a:gd name="connsiteY2651" fmla="*/ 6432768 h 6648395"/>
              <a:gd name="connsiteX2652" fmla="*/ 5358560 w 5903857"/>
              <a:gd name="connsiteY2652" fmla="*/ 6394202 h 6648395"/>
              <a:gd name="connsiteX2653" fmla="*/ 5216810 w 5903857"/>
              <a:gd name="connsiteY2653" fmla="*/ 6394202 h 6648395"/>
              <a:gd name="connsiteX2654" fmla="*/ 5335763 w 5903857"/>
              <a:gd name="connsiteY2654" fmla="*/ 6404144 h 6648395"/>
              <a:gd name="connsiteX2655" fmla="*/ 5201898 w 5903857"/>
              <a:gd name="connsiteY2655" fmla="*/ 6404144 h 6648395"/>
              <a:gd name="connsiteX2656" fmla="*/ 5068375 w 5903857"/>
              <a:gd name="connsiteY2656" fmla="*/ 6404144 h 6648395"/>
              <a:gd name="connsiteX2657" fmla="*/ 5100599 w 5903857"/>
              <a:gd name="connsiteY2657" fmla="*/ 6421284 h 6648395"/>
              <a:gd name="connsiteX2658" fmla="*/ 5031009 w 5903857"/>
              <a:gd name="connsiteY2658" fmla="*/ 6433796 h 6648395"/>
              <a:gd name="connsiteX2659" fmla="*/ 5148078 w 5903857"/>
              <a:gd name="connsiteY2659" fmla="*/ 6427112 h 6648395"/>
              <a:gd name="connsiteX2660" fmla="*/ 5110540 w 5903857"/>
              <a:gd name="connsiteY2660" fmla="*/ 6461392 h 6648395"/>
              <a:gd name="connsiteX2661" fmla="*/ 5008556 w 5903857"/>
              <a:gd name="connsiteY2661" fmla="*/ 6452651 h 6648395"/>
              <a:gd name="connsiteX2662" fmla="*/ 5071975 w 5903857"/>
              <a:gd name="connsiteY2662" fmla="*/ 6467563 h 6648395"/>
              <a:gd name="connsiteX2663" fmla="*/ 5033923 w 5903857"/>
              <a:gd name="connsiteY2663" fmla="*/ 6487617 h 6648395"/>
              <a:gd name="connsiteX2664" fmla="*/ 5075574 w 5903857"/>
              <a:gd name="connsiteY2664" fmla="*/ 6530467 h 6648395"/>
              <a:gd name="connsiteX2665" fmla="*/ 5026553 w 5903857"/>
              <a:gd name="connsiteY2665" fmla="*/ 6496187 h 6648395"/>
              <a:gd name="connsiteX2666" fmla="*/ 4792074 w 5903857"/>
              <a:gd name="connsiteY2666" fmla="*/ 6498415 h 6648395"/>
              <a:gd name="connsiteX2667" fmla="*/ 4807159 w 5903857"/>
              <a:gd name="connsiteY2667" fmla="*/ 6488645 h 6648395"/>
              <a:gd name="connsiteX2668" fmla="*/ 4961421 w 5903857"/>
              <a:gd name="connsiteY2668" fmla="*/ 6463449 h 6648395"/>
              <a:gd name="connsiteX2669" fmla="*/ 4983018 w 5903857"/>
              <a:gd name="connsiteY2669" fmla="*/ 6426255 h 6648395"/>
              <a:gd name="connsiteX2670" fmla="*/ 5014728 w 5903857"/>
              <a:gd name="connsiteY2670" fmla="*/ 6433625 h 6648395"/>
              <a:gd name="connsiteX2671" fmla="*/ 5027968 w 5903857"/>
              <a:gd name="connsiteY2671" fmla="*/ 6409436 h 6648395"/>
              <a:gd name="connsiteX2672" fmla="*/ 5034709 w 5903857"/>
              <a:gd name="connsiteY2672" fmla="*/ 6405879 h 6648395"/>
              <a:gd name="connsiteX2673" fmla="*/ 5059978 w 5903857"/>
              <a:gd name="connsiteY2673" fmla="*/ 6404144 h 6648395"/>
              <a:gd name="connsiteX2674" fmla="*/ 5040277 w 5903857"/>
              <a:gd name="connsiteY2674" fmla="*/ 6402941 h 6648395"/>
              <a:gd name="connsiteX2675" fmla="*/ 5034709 w 5903857"/>
              <a:gd name="connsiteY2675" fmla="*/ 6405879 h 6648395"/>
              <a:gd name="connsiteX2676" fmla="*/ 4992855 w 5903857"/>
              <a:gd name="connsiteY2676" fmla="*/ 6408754 h 6648395"/>
              <a:gd name="connsiteX2677" fmla="*/ 4929026 w 5903857"/>
              <a:gd name="connsiteY2677" fmla="*/ 6430026 h 6648395"/>
              <a:gd name="connsiteX2678" fmla="*/ 4781449 w 5903857"/>
              <a:gd name="connsiteY2678" fmla="*/ 6444595 h 6648395"/>
              <a:gd name="connsiteX2679" fmla="*/ 4780077 w 5903857"/>
              <a:gd name="connsiteY2679" fmla="*/ 6408600 h 6648395"/>
              <a:gd name="connsiteX2680" fmla="*/ 4718887 w 5903857"/>
              <a:gd name="connsiteY2680" fmla="*/ 6428826 h 6648395"/>
              <a:gd name="connsiteX2681" fmla="*/ 4733627 w 5903857"/>
              <a:gd name="connsiteY2681" fmla="*/ 6410314 h 6648395"/>
              <a:gd name="connsiteX2682" fmla="*/ 4579365 w 5903857"/>
              <a:gd name="connsiteY2682" fmla="*/ 6403630 h 6648395"/>
              <a:gd name="connsiteX2683" fmla="*/ 4449441 w 5903857"/>
              <a:gd name="connsiteY2683" fmla="*/ 6418713 h 6648395"/>
              <a:gd name="connsiteX2684" fmla="*/ 4357398 w 5903857"/>
              <a:gd name="connsiteY2684" fmla="*/ 6402944 h 6648395"/>
              <a:gd name="connsiteX2685" fmla="*/ 4379852 w 5903857"/>
              <a:gd name="connsiteY2685" fmla="*/ 6384261 h 6648395"/>
              <a:gd name="connsiteX2686" fmla="*/ 4266383 w 5903857"/>
              <a:gd name="connsiteY2686" fmla="*/ 6404315 h 6648395"/>
              <a:gd name="connsiteX2687" fmla="*/ 4303578 w 5903857"/>
              <a:gd name="connsiteY2687" fmla="*/ 6367635 h 6648395"/>
              <a:gd name="connsiteX2688" fmla="*/ 4220447 w 5903857"/>
              <a:gd name="connsiteY2688" fmla="*/ 6377919 h 6648395"/>
              <a:gd name="connsiteX2689" fmla="*/ 4243415 w 5903857"/>
              <a:gd name="connsiteY2689" fmla="*/ 6395059 h 6648395"/>
              <a:gd name="connsiteX2690" fmla="*/ 4182739 w 5903857"/>
              <a:gd name="connsiteY2690" fmla="*/ 6387004 h 6648395"/>
              <a:gd name="connsiteX2691" fmla="*/ 4031733 w 5903857"/>
              <a:gd name="connsiteY2691" fmla="*/ 6352723 h 6648395"/>
              <a:gd name="connsiteX2692" fmla="*/ 3827421 w 5903857"/>
              <a:gd name="connsiteY2692" fmla="*/ 6379633 h 6648395"/>
              <a:gd name="connsiteX2693" fmla="*/ 3614368 w 5903857"/>
              <a:gd name="connsiteY2693" fmla="*/ 6372948 h 6648395"/>
              <a:gd name="connsiteX2694" fmla="*/ 3636650 w 5903857"/>
              <a:gd name="connsiteY2694" fmla="*/ 6408943 h 6648395"/>
              <a:gd name="connsiteX2695" fmla="*/ 3305843 w 5903857"/>
              <a:gd name="connsiteY2695" fmla="*/ 6373463 h 6648395"/>
              <a:gd name="connsiteX2696" fmla="*/ 3080277 w 5903857"/>
              <a:gd name="connsiteY2696" fmla="*/ 6383403 h 6648395"/>
              <a:gd name="connsiteX2697" fmla="*/ 3028856 w 5903857"/>
              <a:gd name="connsiteY2697" fmla="*/ 6347752 h 6648395"/>
              <a:gd name="connsiteX2698" fmla="*/ 2934928 w 5903857"/>
              <a:gd name="connsiteY2698" fmla="*/ 6375347 h 6648395"/>
              <a:gd name="connsiteX2699" fmla="*/ 2920187 w 5903857"/>
              <a:gd name="connsiteY2699" fmla="*/ 6339182 h 6648395"/>
              <a:gd name="connsiteX2700" fmla="*/ 2898933 w 5903857"/>
              <a:gd name="connsiteY2700" fmla="*/ 6384603 h 6648395"/>
              <a:gd name="connsiteX2701" fmla="*/ 2848712 w 5903857"/>
              <a:gd name="connsiteY2701" fmla="*/ 6384603 h 6648395"/>
              <a:gd name="connsiteX2702" fmla="*/ 2690336 w 5903857"/>
              <a:gd name="connsiteY2702" fmla="*/ 6350322 h 6648395"/>
              <a:gd name="connsiteX2703" fmla="*/ 2783408 w 5903857"/>
              <a:gd name="connsiteY2703" fmla="*/ 6340038 h 6648395"/>
              <a:gd name="connsiteX2704" fmla="*/ 2768838 w 5903857"/>
              <a:gd name="connsiteY2704" fmla="*/ 6313299 h 6648395"/>
              <a:gd name="connsiteX2705" fmla="*/ 2646629 w 5903857"/>
              <a:gd name="connsiteY2705" fmla="*/ 6314842 h 6648395"/>
              <a:gd name="connsiteX2706" fmla="*/ 2661541 w 5903857"/>
              <a:gd name="connsiteY2706" fmla="*/ 6359578 h 6648395"/>
              <a:gd name="connsiteX2707" fmla="*/ 2433403 w 5903857"/>
              <a:gd name="connsiteY2707" fmla="*/ 6364377 h 6648395"/>
              <a:gd name="connsiteX2708" fmla="*/ 2432546 w 5903857"/>
              <a:gd name="connsiteY2708" fmla="*/ 6328382 h 6648395"/>
              <a:gd name="connsiteX2709" fmla="*/ 2418490 w 5903857"/>
              <a:gd name="connsiteY2709" fmla="*/ 6337810 h 6648395"/>
              <a:gd name="connsiteX2710" fmla="*/ 2418490 w 5903857"/>
              <a:gd name="connsiteY2710" fmla="*/ 6364720 h 6648395"/>
              <a:gd name="connsiteX2711" fmla="*/ 2361757 w 5903857"/>
              <a:gd name="connsiteY2711" fmla="*/ 6366434 h 6648395"/>
              <a:gd name="connsiteX2712" fmla="*/ 2361757 w 5903857"/>
              <a:gd name="connsiteY2712" fmla="*/ 6339524 h 6648395"/>
              <a:gd name="connsiteX2713" fmla="*/ 2341016 w 5903857"/>
              <a:gd name="connsiteY2713" fmla="*/ 6358207 h 6648395"/>
              <a:gd name="connsiteX2714" fmla="*/ 2283596 w 5903857"/>
              <a:gd name="connsiteY2714" fmla="*/ 6341923 h 6648395"/>
              <a:gd name="connsiteX2715" fmla="*/ 2289938 w 5903857"/>
              <a:gd name="connsiteY2715" fmla="*/ 6314842 h 6648395"/>
              <a:gd name="connsiteX2716" fmla="*/ 2261828 w 5903857"/>
              <a:gd name="connsiteY2716" fmla="*/ 6324783 h 6648395"/>
              <a:gd name="connsiteX2717" fmla="*/ 2276912 w 5903857"/>
              <a:gd name="connsiteY2717" fmla="*/ 6351179 h 6648395"/>
              <a:gd name="connsiteX2718" fmla="*/ 2284281 w 5903857"/>
              <a:gd name="connsiteY2718" fmla="*/ 6360092 h 6648395"/>
              <a:gd name="connsiteX2719" fmla="*/ 2234232 w 5903857"/>
              <a:gd name="connsiteY2719" fmla="*/ 6352550 h 6648395"/>
              <a:gd name="connsiteX2720" fmla="*/ 2255658 w 5903857"/>
              <a:gd name="connsiteY2720" fmla="*/ 6352550 h 6648395"/>
              <a:gd name="connsiteX2721" fmla="*/ 2176984 w 5903857"/>
              <a:gd name="connsiteY2721" fmla="*/ 6337124 h 6648395"/>
              <a:gd name="connsiteX2722" fmla="*/ 2219834 w 5903857"/>
              <a:gd name="connsiteY2722" fmla="*/ 6344837 h 6648395"/>
              <a:gd name="connsiteX2723" fmla="*/ 2112536 w 5903857"/>
              <a:gd name="connsiteY2723" fmla="*/ 6321869 h 6648395"/>
              <a:gd name="connsiteX2724" fmla="*/ 2155216 w 5903857"/>
              <a:gd name="connsiteY2724" fmla="*/ 6328897 h 6648395"/>
              <a:gd name="connsiteX2725" fmla="*/ 2113393 w 5903857"/>
              <a:gd name="connsiteY2725" fmla="*/ 6339695 h 6648395"/>
              <a:gd name="connsiteX2726" fmla="*/ 2135847 w 5903857"/>
              <a:gd name="connsiteY2726" fmla="*/ 6374833 h 6648395"/>
              <a:gd name="connsiteX2727" fmla="*/ 2086655 w 5903857"/>
              <a:gd name="connsiteY2727" fmla="*/ 6377061 h 6648395"/>
              <a:gd name="connsiteX2728" fmla="*/ 2056831 w 5903857"/>
              <a:gd name="connsiteY2728" fmla="*/ 6342780 h 6648395"/>
              <a:gd name="connsiteX2729" fmla="*/ 2084256 w 5903857"/>
              <a:gd name="connsiteY2729" fmla="*/ 6323583 h 6648395"/>
              <a:gd name="connsiteX2730" fmla="*/ 2001639 w 5903857"/>
              <a:gd name="connsiteY2730" fmla="*/ 6372604 h 6648395"/>
              <a:gd name="connsiteX2731" fmla="*/ 1951933 w 5903857"/>
              <a:gd name="connsiteY2731" fmla="*/ 6365577 h 6648395"/>
              <a:gd name="connsiteX2732" fmla="*/ 1980557 w 5903857"/>
              <a:gd name="connsiteY2732" fmla="*/ 6373461 h 6648395"/>
              <a:gd name="connsiteX2733" fmla="*/ 1924166 w 5903857"/>
              <a:gd name="connsiteY2733" fmla="*/ 6376032 h 6648395"/>
              <a:gd name="connsiteX2734" fmla="*/ 1950219 w 5903857"/>
              <a:gd name="connsiteY2734" fmla="*/ 6329754 h 6648395"/>
              <a:gd name="connsiteX2735" fmla="*/ 1814811 w 5903857"/>
              <a:gd name="connsiteY2735" fmla="*/ 6328038 h 6648395"/>
              <a:gd name="connsiteX2736" fmla="*/ 1908225 w 5903857"/>
              <a:gd name="connsiteY2736" fmla="*/ 6340552 h 6648395"/>
              <a:gd name="connsiteX2737" fmla="*/ 1903426 w 5903857"/>
              <a:gd name="connsiteY2737" fmla="*/ 6377061 h 6648395"/>
              <a:gd name="connsiteX2738" fmla="*/ 1824409 w 5903857"/>
              <a:gd name="connsiteY2738" fmla="*/ 6372604 h 6648395"/>
              <a:gd name="connsiteX2739" fmla="*/ 1795956 w 5903857"/>
              <a:gd name="connsiteY2739" fmla="*/ 6347580 h 6648395"/>
              <a:gd name="connsiteX2740" fmla="*/ 1791157 w 5903857"/>
              <a:gd name="connsiteY2740" fmla="*/ 6375004 h 6648395"/>
              <a:gd name="connsiteX2741" fmla="*/ 1865203 w 5903857"/>
              <a:gd name="connsiteY2741" fmla="*/ 6397286 h 6648395"/>
              <a:gd name="connsiteX2742" fmla="*/ 1599700 w 5903857"/>
              <a:gd name="connsiteY2742" fmla="*/ 6453848 h 6648395"/>
              <a:gd name="connsiteX2743" fmla="*/ 1618726 w 5903857"/>
              <a:gd name="connsiteY2743" fmla="*/ 6434137 h 6648395"/>
              <a:gd name="connsiteX2744" fmla="*/ 1541424 w 5903857"/>
              <a:gd name="connsiteY2744" fmla="*/ 6432081 h 6648395"/>
              <a:gd name="connsiteX2745" fmla="*/ 1573133 w 5903857"/>
              <a:gd name="connsiteY2745" fmla="*/ 6392829 h 6648395"/>
              <a:gd name="connsiteX2746" fmla="*/ 1562570 w 5903857"/>
              <a:gd name="connsiteY2746" fmla="*/ 6383466 h 6648395"/>
              <a:gd name="connsiteX2747" fmla="*/ 1559190 w 5903857"/>
              <a:gd name="connsiteY2747" fmla="*/ 6375153 h 6648395"/>
              <a:gd name="connsiteX2748" fmla="*/ 1554452 w 5903857"/>
              <a:gd name="connsiteY2748" fmla="*/ 6381178 h 6648395"/>
              <a:gd name="connsiteX2749" fmla="*/ 1553297 w 5903857"/>
              <a:gd name="connsiteY2749" fmla="*/ 6367798 h 6648395"/>
              <a:gd name="connsiteX2750" fmla="*/ 1526533 w 5903857"/>
              <a:gd name="connsiteY2750" fmla="*/ 6372837 h 6648395"/>
              <a:gd name="connsiteX2751" fmla="*/ 1456922 w 5903857"/>
              <a:gd name="connsiteY2751" fmla="*/ 6376717 h 6648395"/>
              <a:gd name="connsiteX2752" fmla="*/ 1505772 w 5903857"/>
              <a:gd name="connsiteY2752" fmla="*/ 6363006 h 6648395"/>
              <a:gd name="connsiteX2753" fmla="*/ 1360765 w 5903857"/>
              <a:gd name="connsiteY2753" fmla="*/ 6286389 h 6648395"/>
              <a:gd name="connsiteX2754" fmla="*/ 1355280 w 5903857"/>
              <a:gd name="connsiteY2754" fmla="*/ 6305243 h 6648395"/>
              <a:gd name="connsiteX2755" fmla="*/ 1402416 w 5903857"/>
              <a:gd name="connsiteY2755" fmla="*/ 6336781 h 6648395"/>
              <a:gd name="connsiteX2756" fmla="*/ 1329913 w 5903857"/>
              <a:gd name="connsiteY2756" fmla="*/ 6343980 h 6648395"/>
              <a:gd name="connsiteX2757" fmla="*/ 1365221 w 5903857"/>
              <a:gd name="connsiteY2757" fmla="*/ 6331296 h 6648395"/>
              <a:gd name="connsiteX2758" fmla="*/ 1300774 w 5903857"/>
              <a:gd name="connsiteY2758" fmla="*/ 6274391 h 6648395"/>
              <a:gd name="connsiteX2759" fmla="*/ 1249353 w 5903857"/>
              <a:gd name="connsiteY2759" fmla="*/ 6279533 h 6648395"/>
              <a:gd name="connsiteX2760" fmla="*/ 1262208 w 5903857"/>
              <a:gd name="connsiteY2760" fmla="*/ 6259991 h 6648395"/>
              <a:gd name="connsiteX2761" fmla="*/ 1229814 w 5903857"/>
              <a:gd name="connsiteY2761" fmla="*/ 6274020 h 6648395"/>
              <a:gd name="connsiteX2762" fmla="*/ 1213379 w 5903857"/>
              <a:gd name="connsiteY2762" fmla="*/ 6274044 h 6648395"/>
              <a:gd name="connsiteX2763" fmla="*/ 1213767 w 5903857"/>
              <a:gd name="connsiteY2763" fmla="*/ 6273409 h 6648395"/>
              <a:gd name="connsiteX2764" fmla="*/ 1221587 w 5903857"/>
              <a:gd name="connsiteY2764" fmla="*/ 6256912 h 6648395"/>
              <a:gd name="connsiteX2765" fmla="*/ 1140171 w 5903857"/>
              <a:gd name="connsiteY2765" fmla="*/ 6264968 h 6648395"/>
              <a:gd name="connsiteX2766" fmla="*/ 1210446 w 5903857"/>
              <a:gd name="connsiteY2766" fmla="*/ 6294277 h 6648395"/>
              <a:gd name="connsiteX2767" fmla="*/ 1209174 w 5903857"/>
              <a:gd name="connsiteY2767" fmla="*/ 6280919 h 6648395"/>
              <a:gd name="connsiteX2768" fmla="*/ 1212155 w 5903857"/>
              <a:gd name="connsiteY2768" fmla="*/ 6276045 h 6648395"/>
              <a:gd name="connsiteX2769" fmla="*/ 1225112 w 5903857"/>
              <a:gd name="connsiteY2769" fmla="*/ 6294965 h 6648395"/>
              <a:gd name="connsiteX2770" fmla="*/ 1313630 w 5903857"/>
              <a:gd name="connsiteY2770" fmla="*/ 6336438 h 6648395"/>
              <a:gd name="connsiteX2771" fmla="*/ 1100618 w 5903857"/>
              <a:gd name="connsiteY2771" fmla="*/ 6285082 h 6648395"/>
              <a:gd name="connsiteX2772" fmla="*/ 1012115 w 5903857"/>
              <a:gd name="connsiteY2772" fmla="*/ 6261645 h 6648395"/>
              <a:gd name="connsiteX2773" fmla="*/ 1012112 w 5903857"/>
              <a:gd name="connsiteY2773" fmla="*/ 6267133 h 6648395"/>
              <a:gd name="connsiteX2774" fmla="*/ 986765 w 5903857"/>
              <a:gd name="connsiteY2774" fmla="*/ 6282623 h 6648395"/>
              <a:gd name="connsiteX2775" fmla="*/ 998806 w 5903857"/>
              <a:gd name="connsiteY2775" fmla="*/ 6263705 h 6648395"/>
              <a:gd name="connsiteX2776" fmla="*/ 999775 w 5903857"/>
              <a:gd name="connsiteY2776" fmla="*/ 6258377 h 6648395"/>
              <a:gd name="connsiteX2777" fmla="*/ 991365 w 5903857"/>
              <a:gd name="connsiteY2777" fmla="*/ 6256150 h 6648395"/>
              <a:gd name="connsiteX2778" fmla="*/ 882723 w 5903857"/>
              <a:gd name="connsiteY2778" fmla="*/ 6241824 h 6648395"/>
              <a:gd name="connsiteX2779" fmla="*/ 766688 w 5903857"/>
              <a:gd name="connsiteY2779" fmla="*/ 6238209 h 6648395"/>
              <a:gd name="connsiteX2780" fmla="*/ 760964 w 5903857"/>
              <a:gd name="connsiteY2780" fmla="*/ 6233000 h 6648395"/>
              <a:gd name="connsiteX2781" fmla="*/ 730810 w 5903857"/>
              <a:gd name="connsiteY2781" fmla="*/ 6234484 h 6648395"/>
              <a:gd name="connsiteX2782" fmla="*/ 658187 w 5903857"/>
              <a:gd name="connsiteY2782" fmla="*/ 6279365 h 6648395"/>
              <a:gd name="connsiteX2783" fmla="*/ 672070 w 5903857"/>
              <a:gd name="connsiteY2783" fmla="*/ 6249884 h 6648395"/>
              <a:gd name="connsiteX2784" fmla="*/ 553802 w 5903857"/>
              <a:gd name="connsiteY2784" fmla="*/ 6246627 h 6648395"/>
              <a:gd name="connsiteX2785" fmla="*/ 576599 w 5903857"/>
              <a:gd name="connsiteY2785" fmla="*/ 6218860 h 6648395"/>
              <a:gd name="connsiteX2786" fmla="*/ 645160 w 5903857"/>
              <a:gd name="connsiteY2786" fmla="*/ 6190236 h 6648395"/>
              <a:gd name="connsiteX2787" fmla="*/ 680812 w 5903857"/>
              <a:gd name="connsiteY2787" fmla="*/ 6195549 h 6648395"/>
              <a:gd name="connsiteX2788" fmla="*/ 689282 w 5903857"/>
              <a:gd name="connsiteY2788" fmla="*/ 6201374 h 6648395"/>
              <a:gd name="connsiteX2789" fmla="*/ 702185 w 5903857"/>
              <a:gd name="connsiteY2789" fmla="*/ 6194664 h 6648395"/>
              <a:gd name="connsiteX2790" fmla="*/ 747250 w 5903857"/>
              <a:gd name="connsiteY2790" fmla="*/ 6184211 h 6648395"/>
              <a:gd name="connsiteX2791" fmla="*/ 777925 w 5903857"/>
              <a:gd name="connsiteY2791" fmla="*/ 6173511 h 6648395"/>
              <a:gd name="connsiteX2792" fmla="*/ 766213 w 5903857"/>
              <a:gd name="connsiteY2792" fmla="*/ 6161740 h 6648395"/>
              <a:gd name="connsiteX2793" fmla="*/ 742174 w 5903857"/>
              <a:gd name="connsiteY2793" fmla="*/ 6148928 h 6648395"/>
              <a:gd name="connsiteX2794" fmla="*/ 737717 w 5903857"/>
              <a:gd name="connsiteY2794" fmla="*/ 6116361 h 6648395"/>
              <a:gd name="connsiteX2795" fmla="*/ 785796 w 5903857"/>
              <a:gd name="connsiteY2795" fmla="*/ 6067940 h 6648395"/>
              <a:gd name="connsiteX2796" fmla="*/ 792387 w 5903857"/>
              <a:gd name="connsiteY2796" fmla="*/ 6050263 h 6648395"/>
              <a:gd name="connsiteX2797" fmla="*/ 780049 w 5903857"/>
              <a:gd name="connsiteY2797" fmla="*/ 6042574 h 6648395"/>
              <a:gd name="connsiteX2798" fmla="*/ 780051 w 5903857"/>
              <a:gd name="connsiteY2798" fmla="*/ 6044096 h 6648395"/>
              <a:gd name="connsiteX2799" fmla="*/ 772855 w 5903857"/>
              <a:gd name="connsiteY2799" fmla="*/ 6057399 h 6648395"/>
              <a:gd name="connsiteX2800" fmla="*/ 762804 w 5903857"/>
              <a:gd name="connsiteY2800" fmla="*/ 6034188 h 6648395"/>
              <a:gd name="connsiteX2801" fmla="*/ 753022 w 5903857"/>
              <a:gd name="connsiteY2801" fmla="*/ 6029686 h 6648395"/>
              <a:gd name="connsiteX2802" fmla="*/ 721090 w 5903857"/>
              <a:gd name="connsiteY2802" fmla="*/ 6038026 h 6648395"/>
              <a:gd name="connsiteX2803" fmla="*/ 735488 w 5903857"/>
              <a:gd name="connsiteY2803" fmla="*/ 6027914 h 6648395"/>
              <a:gd name="connsiteX2804" fmla="*/ 696708 w 5903857"/>
              <a:gd name="connsiteY2804" fmla="*/ 6012487 h 6648395"/>
              <a:gd name="connsiteX2805" fmla="*/ 683108 w 5903857"/>
              <a:gd name="connsiteY2805" fmla="*/ 6011010 h 6648395"/>
              <a:gd name="connsiteX2806" fmla="*/ 692381 w 5903857"/>
              <a:gd name="connsiteY2806" fmla="*/ 6020676 h 6648395"/>
              <a:gd name="connsiteX2807" fmla="*/ 710373 w 5903857"/>
              <a:gd name="connsiteY2807" fmla="*/ 6062246 h 6648395"/>
              <a:gd name="connsiteX2808" fmla="*/ 710866 w 5903857"/>
              <a:gd name="connsiteY2808" fmla="*/ 6069396 h 6648395"/>
              <a:gd name="connsiteX2809" fmla="*/ 729661 w 5903857"/>
              <a:gd name="connsiteY2809" fmla="*/ 6084309 h 6648395"/>
              <a:gd name="connsiteX2810" fmla="*/ 711927 w 5903857"/>
              <a:gd name="connsiteY2810" fmla="*/ 6084807 h 6648395"/>
              <a:gd name="connsiteX2811" fmla="*/ 712345 w 5903857"/>
              <a:gd name="connsiteY2811" fmla="*/ 6090871 h 6648395"/>
              <a:gd name="connsiteX2812" fmla="*/ 708922 w 5903857"/>
              <a:gd name="connsiteY2812" fmla="*/ 6127502 h 6648395"/>
              <a:gd name="connsiteX2813" fmla="*/ 698702 w 5903857"/>
              <a:gd name="connsiteY2813" fmla="*/ 6088575 h 6648395"/>
              <a:gd name="connsiteX2814" fmla="*/ 689156 w 5903857"/>
              <a:gd name="connsiteY2814" fmla="*/ 6086226 h 6648395"/>
              <a:gd name="connsiteX2815" fmla="*/ 673706 w 5903857"/>
              <a:gd name="connsiteY2815" fmla="*/ 6088935 h 6648395"/>
              <a:gd name="connsiteX2816" fmla="*/ 670919 w 5903857"/>
              <a:gd name="connsiteY2816" fmla="*/ 6091971 h 6648395"/>
              <a:gd name="connsiteX2817" fmla="*/ 663157 w 5903857"/>
              <a:gd name="connsiteY2817" fmla="*/ 6128874 h 6648395"/>
              <a:gd name="connsiteX2818" fmla="*/ 627505 w 5903857"/>
              <a:gd name="connsiteY2818" fmla="*/ 6123733 h 6648395"/>
              <a:gd name="connsiteX2819" fmla="*/ 655273 w 5903857"/>
              <a:gd name="connsiteY2819" fmla="*/ 6119789 h 6648395"/>
              <a:gd name="connsiteX2820" fmla="*/ 652723 w 5903857"/>
              <a:gd name="connsiteY2820" fmla="*/ 6104192 h 6648395"/>
              <a:gd name="connsiteX2821" fmla="*/ 651271 w 5903857"/>
              <a:gd name="connsiteY2821" fmla="*/ 6091531 h 6648395"/>
              <a:gd name="connsiteX2822" fmla="*/ 631801 w 5903857"/>
              <a:gd name="connsiteY2822" fmla="*/ 6092866 h 6648395"/>
              <a:gd name="connsiteX2823" fmla="*/ 630281 w 5903857"/>
              <a:gd name="connsiteY2823" fmla="*/ 6092535 h 6648395"/>
              <a:gd name="connsiteX2824" fmla="*/ 628727 w 5903857"/>
              <a:gd name="connsiteY2824" fmla="*/ 6093715 h 6648395"/>
              <a:gd name="connsiteX2825" fmla="*/ 619621 w 5903857"/>
              <a:gd name="connsiteY2825" fmla="*/ 6114647 h 6648395"/>
              <a:gd name="connsiteX2826" fmla="*/ 604023 w 5903857"/>
              <a:gd name="connsiteY2826" fmla="*/ 6096693 h 6648395"/>
              <a:gd name="connsiteX2827" fmla="*/ 599836 w 5903857"/>
              <a:gd name="connsiteY2827" fmla="*/ 6085899 h 6648395"/>
              <a:gd name="connsiteX2828" fmla="*/ 592539 w 5903857"/>
              <a:gd name="connsiteY2828" fmla="*/ 6084309 h 6648395"/>
              <a:gd name="connsiteX2829" fmla="*/ 595231 w 5903857"/>
              <a:gd name="connsiteY2829" fmla="*/ 6082965 h 6648395"/>
              <a:gd name="connsiteX2830" fmla="*/ 588426 w 5903857"/>
              <a:gd name="connsiteY2830" fmla="*/ 6078995 h 6648395"/>
              <a:gd name="connsiteX2831" fmla="*/ 591682 w 5903857"/>
              <a:gd name="connsiteY2831" fmla="*/ 6118589 h 6648395"/>
              <a:gd name="connsiteX2832" fmla="*/ 534777 w 5903857"/>
              <a:gd name="connsiteY2832" fmla="*/ 6071454 h 6648395"/>
              <a:gd name="connsiteX2833" fmla="*/ 529292 w 5903857"/>
              <a:gd name="connsiteY2833" fmla="*/ 6109505 h 6648395"/>
              <a:gd name="connsiteX2834" fmla="*/ 492097 w 5903857"/>
              <a:gd name="connsiteY2834" fmla="*/ 6050028 h 6648395"/>
              <a:gd name="connsiteX2835" fmla="*/ 546775 w 5903857"/>
              <a:gd name="connsiteY2835" fmla="*/ 6050028 h 6648395"/>
              <a:gd name="connsiteX2836" fmla="*/ 547284 w 5903857"/>
              <a:gd name="connsiteY2836" fmla="*/ 6014304 h 6648395"/>
              <a:gd name="connsiteX2837" fmla="*/ 533341 w 5903857"/>
              <a:gd name="connsiteY2837" fmla="*/ 6018748 h 6648395"/>
              <a:gd name="connsiteX2838" fmla="*/ 472900 w 5903857"/>
              <a:gd name="connsiteY2838" fmla="*/ 5992780 h 6648395"/>
              <a:gd name="connsiteX2839" fmla="*/ 481360 w 5903857"/>
              <a:gd name="connsiteY2839" fmla="*/ 5991077 h 6648395"/>
              <a:gd name="connsiteX2840" fmla="*/ 453376 w 5903857"/>
              <a:gd name="connsiteY2840" fmla="*/ 5982059 h 6648395"/>
              <a:gd name="connsiteX2841" fmla="*/ 430564 w 5903857"/>
              <a:gd name="connsiteY2841" fmla="*/ 5965184 h 6648395"/>
              <a:gd name="connsiteX2842" fmla="*/ 453189 w 5903857"/>
              <a:gd name="connsiteY2842" fmla="*/ 5929704 h 6648395"/>
              <a:gd name="connsiteX2843" fmla="*/ 435192 w 5903857"/>
              <a:gd name="connsiteY2843" fmla="*/ 5927476 h 6648395"/>
              <a:gd name="connsiteX2844" fmla="*/ 426793 w 5903857"/>
              <a:gd name="connsiteY2844" fmla="*/ 5934160 h 6648395"/>
              <a:gd name="connsiteX2845" fmla="*/ 433478 w 5903857"/>
              <a:gd name="connsiteY2845" fmla="*/ 5942559 h 6648395"/>
              <a:gd name="connsiteX2846" fmla="*/ 416337 w 5903857"/>
              <a:gd name="connsiteY2846" fmla="*/ 5932789 h 6648395"/>
              <a:gd name="connsiteX2847" fmla="*/ 389770 w 5903857"/>
              <a:gd name="connsiteY2847" fmla="*/ 5997922 h 6648395"/>
              <a:gd name="connsiteX2848" fmla="*/ 378629 w 5903857"/>
              <a:gd name="connsiteY2848" fmla="*/ 5943416 h 6648395"/>
              <a:gd name="connsiteX2849" fmla="*/ 352918 w 5903857"/>
              <a:gd name="connsiteY2849" fmla="*/ 6068711 h 6648395"/>
              <a:gd name="connsiteX2850" fmla="*/ 318638 w 5903857"/>
              <a:gd name="connsiteY2850" fmla="*/ 5913421 h 6648395"/>
              <a:gd name="connsiteX2851" fmla="*/ 325665 w 5903857"/>
              <a:gd name="connsiteY2851" fmla="*/ 5854115 h 6648395"/>
              <a:gd name="connsiteX2852" fmla="*/ 313324 w 5903857"/>
              <a:gd name="connsiteY2852" fmla="*/ 5882739 h 6648395"/>
              <a:gd name="connsiteX2853" fmla="*/ 310582 w 5903857"/>
              <a:gd name="connsiteY2853" fmla="*/ 5740304 h 6648395"/>
              <a:gd name="connsiteX2854" fmla="*/ 265675 w 5903857"/>
              <a:gd name="connsiteY2854" fmla="*/ 5735847 h 6648395"/>
              <a:gd name="connsiteX2855" fmla="*/ 189058 w 5903857"/>
              <a:gd name="connsiteY2855" fmla="*/ 5684427 h 6648395"/>
              <a:gd name="connsiteX2856" fmla="*/ 156491 w 5903857"/>
              <a:gd name="connsiteY2856" fmla="*/ 5645004 h 6648395"/>
              <a:gd name="connsiteX2857" fmla="*/ 217168 w 5903857"/>
              <a:gd name="connsiteY2857" fmla="*/ 5430065 h 6648395"/>
              <a:gd name="connsiteX2858" fmla="*/ 243906 w 5903857"/>
              <a:gd name="connsiteY2858" fmla="*/ 5438978 h 6648395"/>
              <a:gd name="connsiteX2859" fmla="*/ 195399 w 5903857"/>
              <a:gd name="connsiteY2859" fmla="*/ 5494684 h 6648395"/>
              <a:gd name="connsiteX2860" fmla="*/ 207398 w 5903857"/>
              <a:gd name="connsiteY2860" fmla="*/ 5576100 h 6648395"/>
              <a:gd name="connsiteX2861" fmla="*/ 254019 w 5903857"/>
              <a:gd name="connsiteY2861" fmla="*/ 5668315 h 6648395"/>
              <a:gd name="connsiteX2862" fmla="*/ 286414 w 5903857"/>
              <a:gd name="connsiteY2862" fmla="*/ 5708423 h 6648395"/>
              <a:gd name="connsiteX2863" fmla="*/ 306811 w 5903857"/>
              <a:gd name="connsiteY2863" fmla="*/ 5576443 h 6648395"/>
              <a:gd name="connsiteX2864" fmla="*/ 279558 w 5903857"/>
              <a:gd name="connsiteY2864" fmla="*/ 5685455 h 6648395"/>
              <a:gd name="connsiteX2865" fmla="*/ 298927 w 5903857"/>
              <a:gd name="connsiteY2865" fmla="*/ 5561017 h 6648395"/>
              <a:gd name="connsiteX2866" fmla="*/ 316067 w 5903857"/>
              <a:gd name="connsiteY2866" fmla="*/ 5435721 h 6648395"/>
              <a:gd name="connsiteX2867" fmla="*/ 296184 w 5903857"/>
              <a:gd name="connsiteY2867" fmla="*/ 5464346 h 6648395"/>
              <a:gd name="connsiteX2868" fmla="*/ 291213 w 5903857"/>
              <a:gd name="connsiteY2868" fmla="*/ 5397156 h 6648395"/>
              <a:gd name="connsiteX2869" fmla="*/ 284529 w 5903857"/>
              <a:gd name="connsiteY2869" fmla="*/ 5508053 h 6648395"/>
              <a:gd name="connsiteX2870" fmla="*/ 274416 w 5903857"/>
              <a:gd name="connsiteY2870" fmla="*/ 5374015 h 6648395"/>
              <a:gd name="connsiteX2871" fmla="*/ 252991 w 5903857"/>
              <a:gd name="connsiteY2871" fmla="*/ 5432122 h 6648395"/>
              <a:gd name="connsiteX2872" fmla="*/ 237222 w 5903857"/>
              <a:gd name="connsiteY2872" fmla="*/ 5394242 h 6648395"/>
              <a:gd name="connsiteX2873" fmla="*/ 190086 w 5903857"/>
              <a:gd name="connsiteY2873" fmla="*/ 5428523 h 6648395"/>
              <a:gd name="connsiteX2874" fmla="*/ 228651 w 5903857"/>
              <a:gd name="connsiteY2874" fmla="*/ 5386529 h 6648395"/>
              <a:gd name="connsiteX2875" fmla="*/ 245792 w 5903857"/>
              <a:gd name="connsiteY2875" fmla="*/ 5163705 h 6648395"/>
              <a:gd name="connsiteX2876" fmla="*/ 254533 w 5903857"/>
              <a:gd name="connsiteY2876" fmla="*/ 5179132 h 6648395"/>
              <a:gd name="connsiteX2877" fmla="*/ 266874 w 5903857"/>
              <a:gd name="connsiteY2877" fmla="*/ 5329109 h 6648395"/>
              <a:gd name="connsiteX2878" fmla="*/ 301155 w 5903857"/>
              <a:gd name="connsiteY2878" fmla="*/ 5353277 h 6648395"/>
              <a:gd name="connsiteX2879" fmla="*/ 290871 w 5903857"/>
              <a:gd name="connsiteY2879" fmla="*/ 5382585 h 6648395"/>
              <a:gd name="connsiteX2880" fmla="*/ 313924 w 5903857"/>
              <a:gd name="connsiteY2880" fmla="*/ 5398119 h 6648395"/>
              <a:gd name="connsiteX2881" fmla="*/ 317116 w 5903857"/>
              <a:gd name="connsiteY2881" fmla="*/ 5406109 h 6648395"/>
              <a:gd name="connsiteX2882" fmla="*/ 315381 w 5903857"/>
              <a:gd name="connsiteY2882" fmla="*/ 5428694 h 6648395"/>
              <a:gd name="connsiteX2883" fmla="*/ 318879 w 5903857"/>
              <a:gd name="connsiteY2883" fmla="*/ 5410522 h 6648395"/>
              <a:gd name="connsiteX2884" fmla="*/ 317116 w 5903857"/>
              <a:gd name="connsiteY2884" fmla="*/ 5406109 h 6648395"/>
              <a:gd name="connsiteX2885" fmla="*/ 318654 w 5903857"/>
              <a:gd name="connsiteY2885" fmla="*/ 5386089 h 6648395"/>
              <a:gd name="connsiteX2886" fmla="*/ 299441 w 5903857"/>
              <a:gd name="connsiteY2886" fmla="*/ 5157706 h 6648395"/>
              <a:gd name="connsiteX2887" fmla="*/ 335435 w 5903857"/>
              <a:gd name="connsiteY2887" fmla="*/ 5158562 h 6648395"/>
              <a:gd name="connsiteX2888" fmla="*/ 318295 w 5903857"/>
              <a:gd name="connsiteY2888" fmla="*/ 5097371 h 6648395"/>
              <a:gd name="connsiteX2889" fmla="*/ 335435 w 5903857"/>
              <a:gd name="connsiteY2889" fmla="*/ 5112969 h 6648395"/>
              <a:gd name="connsiteX2890" fmla="*/ 337835 w 5903857"/>
              <a:gd name="connsiteY2890" fmla="*/ 4828441 h 6648395"/>
              <a:gd name="connsiteX2891" fmla="*/ 354975 w 5903857"/>
              <a:gd name="connsiteY2891" fmla="*/ 4734855 h 6648395"/>
              <a:gd name="connsiteX2892" fmla="*/ 371041 w 5903857"/>
              <a:gd name="connsiteY2892" fmla="*/ 4741637 h 6648395"/>
              <a:gd name="connsiteX2893" fmla="*/ 377086 w 5903857"/>
              <a:gd name="connsiteY2893" fmla="*/ 4757995 h 6648395"/>
              <a:gd name="connsiteX2894" fmla="*/ 357546 w 5903857"/>
              <a:gd name="connsiteY2894" fmla="*/ 4640585 h 6648395"/>
              <a:gd name="connsiteX2895" fmla="*/ 394226 w 5903857"/>
              <a:gd name="connsiteY2895" fmla="*/ 4679322 h 6648395"/>
              <a:gd name="connsiteX2896" fmla="*/ 383771 w 5903857"/>
              <a:gd name="connsiteY2896" fmla="*/ 4593620 h 6648395"/>
              <a:gd name="connsiteX2897" fmla="*/ 366631 w 5903857"/>
              <a:gd name="connsiteY2897" fmla="*/ 4617617 h 6648395"/>
              <a:gd name="connsiteX2898" fmla="*/ 374515 w 5903857"/>
              <a:gd name="connsiteY2898" fmla="*/ 4554369 h 6648395"/>
              <a:gd name="connsiteX2899" fmla="*/ 406396 w 5903857"/>
              <a:gd name="connsiteY2899" fmla="*/ 4394279 h 6648395"/>
              <a:gd name="connsiteX2900" fmla="*/ 372116 w 5903857"/>
              <a:gd name="connsiteY2900" fmla="*/ 3941605 h 6648395"/>
              <a:gd name="connsiteX2901" fmla="*/ 336978 w 5903857"/>
              <a:gd name="connsiteY2901" fmla="*/ 3967658 h 6648395"/>
              <a:gd name="connsiteX2902" fmla="*/ 353690 w 5903857"/>
              <a:gd name="connsiteY2902" fmla="*/ 3872417 h 6648395"/>
              <a:gd name="connsiteX2903" fmla="*/ 350626 w 5903857"/>
              <a:gd name="connsiteY2903" fmla="*/ 3824265 h 6648395"/>
              <a:gd name="connsiteX2904" fmla="*/ 347090 w 5903857"/>
              <a:gd name="connsiteY2904" fmla="*/ 3815967 h 6648395"/>
              <a:gd name="connsiteX2905" fmla="*/ 338862 w 5903857"/>
              <a:gd name="connsiteY2905" fmla="*/ 3762147 h 6648395"/>
              <a:gd name="connsiteX2906" fmla="*/ 346977 w 5903857"/>
              <a:gd name="connsiteY2906" fmla="*/ 3767244 h 6648395"/>
              <a:gd name="connsiteX2907" fmla="*/ 341027 w 5903857"/>
              <a:gd name="connsiteY2907" fmla="*/ 3678464 h 6648395"/>
              <a:gd name="connsiteX2908" fmla="*/ 357546 w 5903857"/>
              <a:gd name="connsiteY2908" fmla="*/ 3595371 h 6648395"/>
              <a:gd name="connsiteX2909" fmla="*/ 337664 w 5903857"/>
              <a:gd name="connsiteY2909" fmla="*/ 3339467 h 6648395"/>
              <a:gd name="connsiteX2910" fmla="*/ 371944 w 5903857"/>
              <a:gd name="connsiteY2910" fmla="*/ 3280162 h 6648395"/>
              <a:gd name="connsiteX2911" fmla="*/ 340406 w 5903857"/>
              <a:gd name="connsiteY2911" fmla="*/ 3173894 h 6648395"/>
              <a:gd name="connsiteX2912" fmla="*/ 373830 w 5903857"/>
              <a:gd name="connsiteY2912" fmla="*/ 3154526 h 6648395"/>
              <a:gd name="connsiteX2913" fmla="*/ 327551 w 5903857"/>
              <a:gd name="connsiteY2913" fmla="*/ 3131731 h 6648395"/>
              <a:gd name="connsiteX2914" fmla="*/ 325151 w 5903857"/>
              <a:gd name="connsiteY2914" fmla="*/ 3073796 h 6648395"/>
              <a:gd name="connsiteX2915" fmla="*/ 353433 w 5903857"/>
              <a:gd name="connsiteY2915" fmla="*/ 2890394 h 6648395"/>
              <a:gd name="connsiteX2916" fmla="*/ 367145 w 5903857"/>
              <a:gd name="connsiteY2916" fmla="*/ 2997521 h 6648395"/>
              <a:gd name="connsiteX2917" fmla="*/ 393369 w 5903857"/>
              <a:gd name="connsiteY2917" fmla="*/ 2980381 h 6648395"/>
              <a:gd name="connsiteX2918" fmla="*/ 387370 w 5903857"/>
              <a:gd name="connsiteY2918" fmla="*/ 2839831 h 6648395"/>
              <a:gd name="connsiteX2919" fmla="*/ 343148 w 5903857"/>
              <a:gd name="connsiteY2919" fmla="*/ 2858171 h 6648395"/>
              <a:gd name="connsiteX2920" fmla="*/ 332007 w 5903857"/>
              <a:gd name="connsiteY2920" fmla="*/ 2593696 h 6648395"/>
              <a:gd name="connsiteX2921" fmla="*/ 368002 w 5903857"/>
              <a:gd name="connsiteY2921" fmla="*/ 2592153 h 6648395"/>
              <a:gd name="connsiteX2922" fmla="*/ 358232 w 5903857"/>
              <a:gd name="connsiteY2922" fmla="*/ 2576041 h 6648395"/>
              <a:gd name="connsiteX2923" fmla="*/ 331322 w 5903857"/>
              <a:gd name="connsiteY2923" fmla="*/ 2577242 h 6648395"/>
              <a:gd name="connsiteX2924" fmla="*/ 328579 w 5903857"/>
              <a:gd name="connsiteY2924" fmla="*/ 2511080 h 6648395"/>
              <a:gd name="connsiteX2925" fmla="*/ 355489 w 5903857"/>
              <a:gd name="connsiteY2925" fmla="*/ 2510051 h 6648395"/>
              <a:gd name="connsiteX2926" fmla="*/ 336292 w 5903857"/>
              <a:gd name="connsiteY2926" fmla="*/ 2485883 h 6648395"/>
              <a:gd name="connsiteX2927" fmla="*/ 351719 w 5903857"/>
              <a:gd name="connsiteY2927" fmla="*/ 2419036 h 6648395"/>
              <a:gd name="connsiteX2928" fmla="*/ 378972 w 5903857"/>
              <a:gd name="connsiteY2928" fmla="*/ 2426235 h 6648395"/>
              <a:gd name="connsiteX2929" fmla="*/ 368516 w 5903857"/>
              <a:gd name="connsiteY2929" fmla="*/ 2393497 h 6648395"/>
              <a:gd name="connsiteX2930" fmla="*/ 342291 w 5903857"/>
              <a:gd name="connsiteY2930" fmla="*/ 2410637 h 6648395"/>
              <a:gd name="connsiteX2931" fmla="*/ 333550 w 5903857"/>
              <a:gd name="connsiteY2931" fmla="*/ 2419208 h 6648395"/>
              <a:gd name="connsiteX2932" fmla="*/ 340235 w 5903857"/>
              <a:gd name="connsiteY2932" fmla="*/ 2360931 h 6648395"/>
              <a:gd name="connsiteX2933" fmla="*/ 341263 w 5903857"/>
              <a:gd name="connsiteY2933" fmla="*/ 2385784 h 6648395"/>
              <a:gd name="connsiteX2934" fmla="*/ 355489 w 5903857"/>
              <a:gd name="connsiteY2934" fmla="*/ 2294083 h 6648395"/>
              <a:gd name="connsiteX2935" fmla="*/ 348462 w 5903857"/>
              <a:gd name="connsiteY2935" fmla="*/ 2344133 h 6648395"/>
              <a:gd name="connsiteX2936" fmla="*/ 370230 w 5903857"/>
              <a:gd name="connsiteY2936" fmla="*/ 2219009 h 6648395"/>
              <a:gd name="connsiteX2937" fmla="*/ 363374 w 5903857"/>
              <a:gd name="connsiteY2937" fmla="*/ 2268887 h 6648395"/>
              <a:gd name="connsiteX2938" fmla="*/ 352233 w 5903857"/>
              <a:gd name="connsiteY2938" fmla="*/ 2219694 h 6648395"/>
              <a:gd name="connsiteX2939" fmla="*/ 317952 w 5903857"/>
              <a:gd name="connsiteY2939" fmla="*/ 2246091 h 6648395"/>
              <a:gd name="connsiteX2940" fmla="*/ 315553 w 5903857"/>
              <a:gd name="connsiteY2940" fmla="*/ 2188156 h 6648395"/>
              <a:gd name="connsiteX2941" fmla="*/ 349833 w 5903857"/>
              <a:gd name="connsiteY2941" fmla="*/ 2153878 h 6648395"/>
              <a:gd name="connsiteX2942" fmla="*/ 369202 w 5903857"/>
              <a:gd name="connsiteY2942" fmla="*/ 2186099 h 6648395"/>
              <a:gd name="connsiteX2943" fmla="*/ 319838 w 5903857"/>
              <a:gd name="connsiteY2943" fmla="*/ 2088745 h 6648395"/>
              <a:gd name="connsiteX2944" fmla="*/ 326694 w 5903857"/>
              <a:gd name="connsiteY2944" fmla="*/ 2030639 h 6648395"/>
              <a:gd name="connsiteX2945" fmla="*/ 318809 w 5903857"/>
              <a:gd name="connsiteY2945" fmla="*/ 2064919 h 6648395"/>
              <a:gd name="connsiteX2946" fmla="*/ 316067 w 5903857"/>
              <a:gd name="connsiteY2946" fmla="*/ 1998757 h 6648395"/>
              <a:gd name="connsiteX2947" fmla="*/ 362517 w 5903857"/>
              <a:gd name="connsiteY2947" fmla="*/ 2029953 h 6648395"/>
              <a:gd name="connsiteX2948" fmla="*/ 364745 w 5903857"/>
              <a:gd name="connsiteY2948" fmla="*/ 1864207 h 6648395"/>
              <a:gd name="connsiteX2949" fmla="*/ 351376 w 5903857"/>
              <a:gd name="connsiteY2949" fmla="*/ 1980589 h 6648395"/>
              <a:gd name="connsiteX2950" fmla="*/ 315038 w 5903857"/>
              <a:gd name="connsiteY2950" fmla="*/ 1973904 h 6648395"/>
              <a:gd name="connsiteX2951" fmla="*/ 320009 w 5903857"/>
              <a:gd name="connsiteY2951" fmla="*/ 1874319 h 6648395"/>
              <a:gd name="connsiteX2952" fmla="*/ 345548 w 5903857"/>
              <a:gd name="connsiteY2952" fmla="*/ 1840039 h 6648395"/>
              <a:gd name="connsiteX2953" fmla="*/ 318295 w 5903857"/>
              <a:gd name="connsiteY2953" fmla="*/ 1832840 h 6648395"/>
              <a:gd name="connsiteX2954" fmla="*/ 294984 w 5903857"/>
              <a:gd name="connsiteY2954" fmla="*/ 1924883 h 6648395"/>
              <a:gd name="connsiteX2955" fmla="*/ 245106 w 5903857"/>
              <a:gd name="connsiteY2955" fmla="*/ 1595790 h 6648395"/>
              <a:gd name="connsiteX2956" fmla="*/ 263960 w 5903857"/>
              <a:gd name="connsiteY2956" fmla="*/ 1619958 h 6648395"/>
              <a:gd name="connsiteX2957" fmla="*/ 269274 w 5903857"/>
              <a:gd name="connsiteY2957" fmla="*/ 1528601 h 6648395"/>
              <a:gd name="connsiteX2958" fmla="*/ 306983 w 5903857"/>
              <a:gd name="connsiteY2958" fmla="*/ 1568366 h 6648395"/>
              <a:gd name="connsiteX2959" fmla="*/ 333378 w 5903857"/>
              <a:gd name="connsiteY2959" fmla="*/ 1551226 h 6648395"/>
              <a:gd name="connsiteX2960" fmla="*/ 330921 w 5903857"/>
              <a:gd name="connsiteY2960" fmla="*/ 1531507 h 6648395"/>
              <a:gd name="connsiteX2961" fmla="*/ 321047 w 5903857"/>
              <a:gd name="connsiteY2961" fmla="*/ 1530419 h 6648395"/>
              <a:gd name="connsiteX2962" fmla="*/ 296186 w 5903857"/>
              <a:gd name="connsiteY2962" fmla="*/ 1508373 h 6648395"/>
              <a:gd name="connsiteX2963" fmla="*/ 330667 w 5903857"/>
              <a:gd name="connsiteY2963" fmla="*/ 1501399 h 6648395"/>
              <a:gd name="connsiteX2964" fmla="*/ 331600 w 5903857"/>
              <a:gd name="connsiteY2964" fmla="*/ 1492606 h 6648395"/>
              <a:gd name="connsiteX2965" fmla="*/ 333788 w 5903857"/>
              <a:gd name="connsiteY2965" fmla="*/ 1469033 h 6648395"/>
              <a:gd name="connsiteX2966" fmla="*/ 329418 w 5903857"/>
              <a:gd name="connsiteY2966" fmla="*/ 1441817 h 6648395"/>
              <a:gd name="connsiteX2967" fmla="*/ 311441 w 5903857"/>
              <a:gd name="connsiteY2967" fmla="*/ 1442725 h 6648395"/>
              <a:gd name="connsiteX2968" fmla="*/ 362861 w 5903857"/>
              <a:gd name="connsiteY2968" fmla="*/ 1430727 h 6648395"/>
              <a:gd name="connsiteX2969" fmla="*/ 323439 w 5903857"/>
              <a:gd name="connsiteY2969" fmla="*/ 1396447 h 6648395"/>
              <a:gd name="connsiteX2970" fmla="*/ 375717 w 5903857"/>
              <a:gd name="connsiteY2970" fmla="*/ 1393534 h 6648395"/>
              <a:gd name="connsiteX2971" fmla="*/ 329781 w 5903857"/>
              <a:gd name="connsiteY2971" fmla="*/ 1378107 h 6648395"/>
              <a:gd name="connsiteX2972" fmla="*/ 336123 w 5903857"/>
              <a:gd name="connsiteY2972" fmla="*/ 1359595 h 6648395"/>
              <a:gd name="connsiteX2973" fmla="*/ 363609 w 5903857"/>
              <a:gd name="connsiteY2973" fmla="*/ 1329508 h 6648395"/>
              <a:gd name="connsiteX2974" fmla="*/ 366860 w 5903857"/>
              <a:gd name="connsiteY2974" fmla="*/ 1328888 h 6648395"/>
              <a:gd name="connsiteX2975" fmla="*/ 369799 w 5903857"/>
              <a:gd name="connsiteY2975" fmla="*/ 1317079 h 6648395"/>
              <a:gd name="connsiteX2976" fmla="*/ 366973 w 5903857"/>
              <a:gd name="connsiteY2976" fmla="*/ 1292407 h 6648395"/>
              <a:gd name="connsiteX2977" fmla="*/ 375482 w 5903857"/>
              <a:gd name="connsiteY2977" fmla="*/ 1316150 h 6648395"/>
              <a:gd name="connsiteX2978" fmla="*/ 376921 w 5903857"/>
              <a:gd name="connsiteY2978" fmla="*/ 1326970 h 6648395"/>
              <a:gd name="connsiteX2979" fmla="*/ 383161 w 5903857"/>
              <a:gd name="connsiteY2979" fmla="*/ 1325780 h 6648395"/>
              <a:gd name="connsiteX2980" fmla="*/ 390935 w 5903857"/>
              <a:gd name="connsiteY2980" fmla="*/ 1314827 h 6648395"/>
              <a:gd name="connsiteX2981" fmla="*/ 410384 w 5903857"/>
              <a:gd name="connsiteY2981" fmla="*/ 1271306 h 6648395"/>
              <a:gd name="connsiteX2982" fmla="*/ 419436 w 5903857"/>
              <a:gd name="connsiteY2982" fmla="*/ 1269185 h 6648395"/>
              <a:gd name="connsiteX2983" fmla="*/ 408304 w 5903857"/>
              <a:gd name="connsiteY2983" fmla="*/ 1265260 h 6648395"/>
              <a:gd name="connsiteX2984" fmla="*/ 394201 w 5903857"/>
              <a:gd name="connsiteY2984" fmla="*/ 1260073 h 6648395"/>
              <a:gd name="connsiteX2985" fmla="*/ 375372 w 5903857"/>
              <a:gd name="connsiteY2985" fmla="*/ 1275782 h 6648395"/>
              <a:gd name="connsiteX2986" fmla="*/ 376336 w 5903857"/>
              <a:gd name="connsiteY2986" fmla="*/ 1271473 h 6648395"/>
              <a:gd name="connsiteX2987" fmla="*/ 368965 w 5903857"/>
              <a:gd name="connsiteY2987" fmla="*/ 1277035 h 6648395"/>
              <a:gd name="connsiteX2988" fmla="*/ 320011 w 5903857"/>
              <a:gd name="connsiteY2988" fmla="*/ 1263609 h 6648395"/>
              <a:gd name="connsiteX2989" fmla="*/ 365663 w 5903857"/>
              <a:gd name="connsiteY2989" fmla="*/ 1263248 h 6648395"/>
              <a:gd name="connsiteX2990" fmla="*/ 377094 w 5903857"/>
              <a:gd name="connsiteY2990" fmla="*/ 1268082 h 6648395"/>
              <a:gd name="connsiteX2991" fmla="*/ 380048 w 5903857"/>
              <a:gd name="connsiteY2991" fmla="*/ 1254868 h 6648395"/>
              <a:gd name="connsiteX2992" fmla="*/ 375880 w 5903857"/>
              <a:gd name="connsiteY2992" fmla="*/ 1253335 h 6648395"/>
              <a:gd name="connsiteX2993" fmla="*/ 358062 w 5903857"/>
              <a:gd name="connsiteY2993" fmla="*/ 1231559 h 6648395"/>
              <a:gd name="connsiteX2994" fmla="*/ 308184 w 5903857"/>
              <a:gd name="connsiteY2994" fmla="*/ 1261382 h 6648395"/>
              <a:gd name="connsiteX2995" fmla="*/ 284188 w 5903857"/>
              <a:gd name="connsiteY2995" fmla="*/ 1227102 h 6648395"/>
              <a:gd name="connsiteX2996" fmla="*/ 386001 w 5903857"/>
              <a:gd name="connsiteY2996" fmla="*/ 1203866 h 6648395"/>
              <a:gd name="connsiteX2997" fmla="*/ 392541 w 5903857"/>
              <a:gd name="connsiteY2997" fmla="*/ 1198993 h 6648395"/>
              <a:gd name="connsiteX2998" fmla="*/ 398216 w 5903857"/>
              <a:gd name="connsiteY2998" fmla="*/ 1173615 h 6648395"/>
              <a:gd name="connsiteX2999" fmla="*/ 383130 w 5903857"/>
              <a:gd name="connsiteY2999" fmla="*/ 1164561 h 6648395"/>
              <a:gd name="connsiteX3000" fmla="*/ 346921 w 5903857"/>
              <a:gd name="connsiteY3000" fmla="*/ 1169338 h 6648395"/>
              <a:gd name="connsiteX3001" fmla="*/ 388400 w 5903857"/>
              <a:gd name="connsiteY3001" fmla="*/ 1130601 h 6648395"/>
              <a:gd name="connsiteX3002" fmla="*/ 357034 w 5903857"/>
              <a:gd name="connsiteY3002" fmla="*/ 1096320 h 6648395"/>
              <a:gd name="connsiteX3003" fmla="*/ 344833 w 5903857"/>
              <a:gd name="connsiteY3003" fmla="*/ 1095596 h 6648395"/>
              <a:gd name="connsiteX3004" fmla="*/ 341434 w 5903857"/>
              <a:gd name="connsiteY3004" fmla="*/ 1110892 h 6648395"/>
              <a:gd name="connsiteX3005" fmla="*/ 314867 w 5903857"/>
              <a:gd name="connsiteY3005" fmla="*/ 1120319 h 6648395"/>
              <a:gd name="connsiteX3006" fmla="*/ 322914 w 5903857"/>
              <a:gd name="connsiteY3006" fmla="*/ 1091174 h 6648395"/>
              <a:gd name="connsiteX3007" fmla="*/ 320182 w 5903857"/>
              <a:gd name="connsiteY3007" fmla="*/ 1089464 h 6648395"/>
              <a:gd name="connsiteX3008" fmla="*/ 324215 w 5903857"/>
              <a:gd name="connsiteY3008" fmla="*/ 1086459 h 6648395"/>
              <a:gd name="connsiteX3009" fmla="*/ 336456 w 5903857"/>
              <a:gd name="connsiteY3009" fmla="*/ 1042122 h 6648395"/>
              <a:gd name="connsiteX3010" fmla="*/ 354180 w 5903857"/>
              <a:gd name="connsiteY3010" fmla="*/ 876150 h 6648395"/>
              <a:gd name="connsiteX3011" fmla="*/ 362220 w 5903857"/>
              <a:gd name="connsiteY3011" fmla="*/ 845327 h 6648395"/>
              <a:gd name="connsiteX3012" fmla="*/ 359776 w 5903857"/>
              <a:gd name="connsiteY3012" fmla="*/ 845387 h 6648395"/>
              <a:gd name="connsiteX3013" fmla="*/ 363326 w 5903857"/>
              <a:gd name="connsiteY3013" fmla="*/ 841089 h 6648395"/>
              <a:gd name="connsiteX3014" fmla="*/ 364943 w 5903857"/>
              <a:gd name="connsiteY3014" fmla="*/ 834889 h 6648395"/>
              <a:gd name="connsiteX3015" fmla="*/ 381413 w 5903857"/>
              <a:gd name="connsiteY3015" fmla="*/ 796389 h 6648395"/>
              <a:gd name="connsiteX3016" fmla="*/ 371999 w 5903857"/>
              <a:gd name="connsiteY3016" fmla="*/ 793792 h 6648395"/>
              <a:gd name="connsiteX3017" fmla="*/ 338179 w 5903857"/>
              <a:gd name="connsiteY3017" fmla="*/ 781454 h 6648395"/>
              <a:gd name="connsiteX3018" fmla="*/ 378630 w 5903857"/>
              <a:gd name="connsiteY3018" fmla="*/ 751630 h 6648395"/>
              <a:gd name="connsiteX3019" fmla="*/ 315897 w 5903857"/>
              <a:gd name="connsiteY3019" fmla="*/ 764656 h 6648395"/>
              <a:gd name="connsiteX3020" fmla="*/ 362176 w 5903857"/>
              <a:gd name="connsiteY3020" fmla="*/ 716492 h 6648395"/>
              <a:gd name="connsiteX3021" fmla="*/ 384972 w 5903857"/>
              <a:gd name="connsiteY3021" fmla="*/ 742031 h 6648395"/>
              <a:gd name="connsiteX3022" fmla="*/ 387546 w 5903857"/>
              <a:gd name="connsiteY3022" fmla="*/ 739340 h 6648395"/>
              <a:gd name="connsiteX3023" fmla="*/ 393305 w 5903857"/>
              <a:gd name="connsiteY3023" fmla="*/ 716754 h 6648395"/>
              <a:gd name="connsiteX3024" fmla="*/ 395769 w 5903857"/>
              <a:gd name="connsiteY3024" fmla="*/ 686328 h 6648395"/>
              <a:gd name="connsiteX3025" fmla="*/ 404995 w 5903857"/>
              <a:gd name="connsiteY3025" fmla="*/ 711451 h 6648395"/>
              <a:gd name="connsiteX3026" fmla="*/ 405568 w 5903857"/>
              <a:gd name="connsiteY3026" fmla="*/ 721916 h 6648395"/>
              <a:gd name="connsiteX3027" fmla="*/ 429001 w 5903857"/>
              <a:gd name="connsiteY3027" fmla="*/ 712271 h 6648395"/>
              <a:gd name="connsiteX3028" fmla="*/ 480101 w 5903857"/>
              <a:gd name="connsiteY3028" fmla="*/ 690610 h 6648395"/>
              <a:gd name="connsiteX3029" fmla="*/ 436564 w 5903857"/>
              <a:gd name="connsiteY3029" fmla="*/ 675870 h 6648395"/>
              <a:gd name="connsiteX3030" fmla="*/ 409826 w 5903857"/>
              <a:gd name="connsiteY3030" fmla="*/ 695752 h 6648395"/>
              <a:gd name="connsiteX3031" fmla="*/ 475301 w 5903857"/>
              <a:gd name="connsiteY3031" fmla="*/ 627191 h 6648395"/>
              <a:gd name="connsiteX3032" fmla="*/ 371431 w 5903857"/>
              <a:gd name="connsiteY3032" fmla="*/ 644332 h 6648395"/>
              <a:gd name="connsiteX3033" fmla="*/ 394057 w 5903857"/>
              <a:gd name="connsiteY3033" fmla="*/ 570628 h 6648395"/>
              <a:gd name="connsiteX3034" fmla="*/ 384801 w 5903857"/>
              <a:gd name="connsiteY3034" fmla="*/ 534977 h 6648395"/>
              <a:gd name="connsiteX3035" fmla="*/ 351549 w 5903857"/>
              <a:gd name="connsiteY3035" fmla="*/ 555202 h 6648395"/>
              <a:gd name="connsiteX3036" fmla="*/ 415996 w 5903857"/>
              <a:gd name="connsiteY3036" fmla="*/ 487670 h 6648395"/>
              <a:gd name="connsiteX3037" fmla="*/ 394057 w 5903857"/>
              <a:gd name="connsiteY3037" fmla="*/ 470529 h 6648395"/>
              <a:gd name="connsiteX3038" fmla="*/ 487642 w 5903857"/>
              <a:gd name="connsiteY3038" fmla="*/ 427507 h 6648395"/>
              <a:gd name="connsiteX3039" fmla="*/ 534336 w 5903857"/>
              <a:gd name="connsiteY3039" fmla="*/ 430718 h 6648395"/>
              <a:gd name="connsiteX3040" fmla="*/ 557497 w 5903857"/>
              <a:gd name="connsiteY3040" fmla="*/ 429026 h 6648395"/>
              <a:gd name="connsiteX3041" fmla="*/ 565629 w 5903857"/>
              <a:gd name="connsiteY3041" fmla="*/ 414312 h 6648395"/>
              <a:gd name="connsiteX3042" fmla="*/ 570291 w 5903857"/>
              <a:gd name="connsiteY3042" fmla="*/ 428091 h 6648395"/>
              <a:gd name="connsiteX3043" fmla="*/ 587377 w 5903857"/>
              <a:gd name="connsiteY3043" fmla="*/ 426843 h 6648395"/>
              <a:gd name="connsiteX3044" fmla="*/ 686984 w 5903857"/>
              <a:gd name="connsiteY3044" fmla="*/ 383114 h 6648395"/>
              <a:gd name="connsiteX3045" fmla="*/ 526722 w 5903857"/>
              <a:gd name="connsiteY3045" fmla="*/ 397169 h 6648395"/>
              <a:gd name="connsiteX3046" fmla="*/ 619965 w 5903857"/>
              <a:gd name="connsiteY3046" fmla="*/ 344034 h 6648395"/>
              <a:gd name="connsiteX3047" fmla="*/ 514724 w 5903857"/>
              <a:gd name="connsiteY3047" fmla="*/ 334950 h 6648395"/>
              <a:gd name="connsiteX3048" fmla="*/ 494841 w 5903857"/>
              <a:gd name="connsiteY3048" fmla="*/ 345577 h 6648395"/>
              <a:gd name="connsiteX3049" fmla="*/ 571287 w 5903857"/>
              <a:gd name="connsiteY3049" fmla="*/ 266732 h 6648395"/>
              <a:gd name="connsiteX3050" fmla="*/ 566659 w 5903857"/>
              <a:gd name="connsiteY3050" fmla="*/ 294156 h 6648395"/>
              <a:gd name="connsiteX3051" fmla="*/ 642874 w 5903857"/>
              <a:gd name="connsiteY3051" fmla="*/ 271692 h 6648395"/>
              <a:gd name="connsiteX3052" fmla="*/ 658152 w 5903857"/>
              <a:gd name="connsiteY3052" fmla="*/ 270229 h 6648395"/>
              <a:gd name="connsiteX3053" fmla="*/ 653477 w 5903857"/>
              <a:gd name="connsiteY3053" fmla="*/ 279102 h 6648395"/>
              <a:gd name="connsiteX3054" fmla="*/ 632820 w 5903857"/>
              <a:gd name="connsiteY3054" fmla="*/ 299470 h 6648395"/>
              <a:gd name="connsiteX3055" fmla="*/ 753831 w 5903857"/>
              <a:gd name="connsiteY3055" fmla="*/ 233822 h 6648395"/>
              <a:gd name="connsiteX3056" fmla="*/ 573344 w 5903857"/>
              <a:gd name="connsiteY3056" fmla="*/ 259533 h 6648395"/>
              <a:gd name="connsiteX3057" fmla="*/ 732063 w 5903857"/>
              <a:gd name="connsiteY3057" fmla="*/ 190972 h 6648395"/>
              <a:gd name="connsiteX3058" fmla="*/ 4607057 w 5903857"/>
              <a:gd name="connsiteY3058" fmla="*/ 184246 h 6648395"/>
              <a:gd name="connsiteX3059" fmla="*/ 4607133 w 5903857"/>
              <a:gd name="connsiteY3059" fmla="*/ 184287 h 6648395"/>
              <a:gd name="connsiteX3060" fmla="*/ 4607133 w 5903857"/>
              <a:gd name="connsiteY3060" fmla="*/ 184630 h 6648395"/>
              <a:gd name="connsiteX3061" fmla="*/ 1577541 w 5903857"/>
              <a:gd name="connsiteY3061" fmla="*/ 160205 h 6648395"/>
              <a:gd name="connsiteX3062" fmla="*/ 1494642 w 5903857"/>
              <a:gd name="connsiteY3062" fmla="*/ 183813 h 6648395"/>
              <a:gd name="connsiteX3063" fmla="*/ 1212848 w 5903857"/>
              <a:gd name="connsiteY3063" fmla="*/ 206398 h 6648395"/>
              <a:gd name="connsiteX3064" fmla="*/ 1495581 w 5903857"/>
              <a:gd name="connsiteY3064" fmla="*/ 170219 h 6648395"/>
              <a:gd name="connsiteX3065" fmla="*/ 1579649 w 5903857"/>
              <a:gd name="connsiteY3065" fmla="*/ 159605 h 6648395"/>
              <a:gd name="connsiteX3066" fmla="*/ 1579649 w 5903857"/>
              <a:gd name="connsiteY3066" fmla="*/ 159948 h 6648395"/>
              <a:gd name="connsiteX3067" fmla="*/ 1577541 w 5903857"/>
              <a:gd name="connsiteY3067" fmla="*/ 160205 h 6648395"/>
              <a:gd name="connsiteX3068" fmla="*/ 4509948 w 5903857"/>
              <a:gd name="connsiteY3068" fmla="*/ 150353 h 6648395"/>
              <a:gd name="connsiteX3069" fmla="*/ 4536081 w 5903857"/>
              <a:gd name="connsiteY3069" fmla="*/ 155963 h 6648395"/>
              <a:gd name="connsiteX3070" fmla="*/ 4546735 w 5903857"/>
              <a:gd name="connsiteY3070" fmla="*/ 169483 h 6648395"/>
              <a:gd name="connsiteX3071" fmla="*/ 4567046 w 5903857"/>
              <a:gd name="connsiteY3071" fmla="*/ 165197 h 6648395"/>
              <a:gd name="connsiteX3072" fmla="*/ 4605006 w 5903857"/>
              <a:gd name="connsiteY3072" fmla="*/ 173895 h 6648395"/>
              <a:gd name="connsiteX3073" fmla="*/ 4607057 w 5903857"/>
              <a:gd name="connsiteY3073" fmla="*/ 184246 h 6648395"/>
              <a:gd name="connsiteX3074" fmla="*/ 4593646 w 5903857"/>
              <a:gd name="connsiteY3074" fmla="*/ 176978 h 6648395"/>
              <a:gd name="connsiteX3075" fmla="*/ 4575724 w 5903857"/>
              <a:gd name="connsiteY3075" fmla="*/ 175824 h 6648395"/>
              <a:gd name="connsiteX3076" fmla="*/ 4552644 w 5903857"/>
              <a:gd name="connsiteY3076" fmla="*/ 176982 h 6648395"/>
              <a:gd name="connsiteX3077" fmla="*/ 4554470 w 5903857"/>
              <a:gd name="connsiteY3077" fmla="*/ 179298 h 6648395"/>
              <a:gd name="connsiteX3078" fmla="*/ 4568910 w 5903857"/>
              <a:gd name="connsiteY3078" fmla="*/ 247195 h 6648395"/>
              <a:gd name="connsiteX3079" fmla="*/ 4568739 w 5903857"/>
              <a:gd name="connsiteY3079" fmla="*/ 247195 h 6648395"/>
              <a:gd name="connsiteX3080" fmla="*/ 4543907 w 5903857"/>
              <a:gd name="connsiteY3080" fmla="*/ 194210 h 6648395"/>
              <a:gd name="connsiteX3081" fmla="*/ 4535264 w 5903857"/>
              <a:gd name="connsiteY3081" fmla="*/ 175409 h 6648395"/>
              <a:gd name="connsiteX3082" fmla="*/ 4534654 w 5903857"/>
              <a:gd name="connsiteY3082" fmla="*/ 174504 h 6648395"/>
              <a:gd name="connsiteX3083" fmla="*/ 4534805 w 5903857"/>
              <a:gd name="connsiteY3083" fmla="*/ 174410 h 6648395"/>
              <a:gd name="connsiteX3084" fmla="*/ 4531644 w 5903857"/>
              <a:gd name="connsiteY3084" fmla="*/ 167533 h 6648395"/>
              <a:gd name="connsiteX3085" fmla="*/ 4509948 w 5903857"/>
              <a:gd name="connsiteY3085" fmla="*/ 150353 h 6648395"/>
              <a:gd name="connsiteX3086" fmla="*/ 1260497 w 5903857"/>
              <a:gd name="connsiteY3086" fmla="*/ 140687 h 6648395"/>
              <a:gd name="connsiteX3087" fmla="*/ 1332829 w 5903857"/>
              <a:gd name="connsiteY3087" fmla="*/ 141436 h 6648395"/>
              <a:gd name="connsiteX3088" fmla="*/ 1184566 w 5903857"/>
              <a:gd name="connsiteY3088" fmla="*/ 154977 h 6648395"/>
              <a:gd name="connsiteX3089" fmla="*/ 1260497 w 5903857"/>
              <a:gd name="connsiteY3089" fmla="*/ 140687 h 6648395"/>
              <a:gd name="connsiteX3090" fmla="*/ 1131072 w 5903857"/>
              <a:gd name="connsiteY3090" fmla="*/ 139832 h 6648395"/>
              <a:gd name="connsiteX3091" fmla="*/ 1161598 w 5903857"/>
              <a:gd name="connsiteY3091" fmla="*/ 157377 h 6648395"/>
              <a:gd name="connsiteX3092" fmla="*/ 1039045 w 5903857"/>
              <a:gd name="connsiteY3092" fmla="*/ 151378 h 6648395"/>
              <a:gd name="connsiteX3093" fmla="*/ 1131072 w 5903857"/>
              <a:gd name="connsiteY3093" fmla="*/ 139832 h 6648395"/>
              <a:gd name="connsiteX3094" fmla="*/ 1461553 w 5903857"/>
              <a:gd name="connsiteY3094" fmla="*/ 131324 h 6648395"/>
              <a:gd name="connsiteX3095" fmla="*/ 1341571 w 5903857"/>
              <a:gd name="connsiteY3095" fmla="*/ 150178 h 6648395"/>
              <a:gd name="connsiteX3096" fmla="*/ 1341571 w 5903857"/>
              <a:gd name="connsiteY3096" fmla="*/ 149835 h 6648395"/>
              <a:gd name="connsiteX3097" fmla="*/ 1461553 w 5903857"/>
              <a:gd name="connsiteY3097" fmla="*/ 131324 h 6648395"/>
              <a:gd name="connsiteX3098" fmla="*/ 4871008 w 5903857"/>
              <a:gd name="connsiteY3098" fmla="*/ 123335 h 6648395"/>
              <a:gd name="connsiteX3099" fmla="*/ 4867151 w 5903857"/>
              <a:gd name="connsiteY3099" fmla="*/ 133723 h 6648395"/>
              <a:gd name="connsiteX3100" fmla="*/ 4798590 w 5903857"/>
              <a:gd name="connsiteY3100" fmla="*/ 147093 h 6648395"/>
              <a:gd name="connsiteX3101" fmla="*/ 4772222 w 5903857"/>
              <a:gd name="connsiteY3101" fmla="*/ 157810 h 6648395"/>
              <a:gd name="connsiteX3102" fmla="*/ 4772023 w 5903857"/>
              <a:gd name="connsiteY3102" fmla="*/ 157548 h 6648395"/>
              <a:gd name="connsiteX3103" fmla="*/ 4772023 w 5903857"/>
              <a:gd name="connsiteY3103" fmla="*/ 157891 h 6648395"/>
              <a:gd name="connsiteX3104" fmla="*/ 4772222 w 5903857"/>
              <a:gd name="connsiteY3104" fmla="*/ 157810 h 6648395"/>
              <a:gd name="connsiteX3105" fmla="*/ 4777165 w 5903857"/>
              <a:gd name="connsiteY3105" fmla="*/ 164297 h 6648395"/>
              <a:gd name="connsiteX3106" fmla="*/ 4786420 w 5903857"/>
              <a:gd name="connsiteY3106" fmla="*/ 165776 h 6648395"/>
              <a:gd name="connsiteX3107" fmla="*/ 4738428 w 5903857"/>
              <a:gd name="connsiteY3107" fmla="*/ 177431 h 6648395"/>
              <a:gd name="connsiteX3108" fmla="*/ 4737056 w 5903857"/>
              <a:gd name="connsiteY3108" fmla="*/ 150349 h 6648395"/>
              <a:gd name="connsiteX3109" fmla="*/ 4859781 w 5903857"/>
              <a:gd name="connsiteY3109" fmla="*/ 125325 h 6648395"/>
              <a:gd name="connsiteX3110" fmla="*/ 4871008 w 5903857"/>
              <a:gd name="connsiteY3110" fmla="*/ 123335 h 6648395"/>
              <a:gd name="connsiteX3111" fmla="*/ 1682833 w 5903857"/>
              <a:gd name="connsiteY3111" fmla="*/ 118126 h 6648395"/>
              <a:gd name="connsiteX3112" fmla="*/ 1642896 w 5903857"/>
              <a:gd name="connsiteY3112" fmla="*/ 137837 h 6648395"/>
              <a:gd name="connsiteX3113" fmla="*/ 1591476 w 5903857"/>
              <a:gd name="connsiteY3113" fmla="*/ 140922 h 6648395"/>
              <a:gd name="connsiteX3114" fmla="*/ 1537656 w 5903857"/>
              <a:gd name="connsiteY3114" fmla="*/ 139722 h 6648395"/>
              <a:gd name="connsiteX3115" fmla="*/ 1486235 w 5903857"/>
              <a:gd name="connsiteY3115" fmla="*/ 148121 h 6648395"/>
              <a:gd name="connsiteX3116" fmla="*/ 1571936 w 5903857"/>
              <a:gd name="connsiteY3116" fmla="*/ 127210 h 6648395"/>
              <a:gd name="connsiteX3117" fmla="*/ 1682833 w 5903857"/>
              <a:gd name="connsiteY3117" fmla="*/ 118126 h 6648395"/>
              <a:gd name="connsiteX3118" fmla="*/ 4731572 w 5903857"/>
              <a:gd name="connsiteY3118" fmla="*/ 58138 h 6648395"/>
              <a:gd name="connsiteX3119" fmla="*/ 4770309 w 5903857"/>
              <a:gd name="connsiteY3119" fmla="*/ 114530 h 6648395"/>
              <a:gd name="connsiteX3120" fmla="*/ 4731572 w 5903857"/>
              <a:gd name="connsiteY3120" fmla="*/ 58138 h 6648395"/>
              <a:gd name="connsiteX3121" fmla="*/ 1093142 w 5903857"/>
              <a:gd name="connsiteY3121" fmla="*/ 1291 h 6648395"/>
              <a:gd name="connsiteX3122" fmla="*/ 1125775 w 5903857"/>
              <a:gd name="connsiteY3122" fmla="*/ 1915 h 6648395"/>
              <a:gd name="connsiteX3123" fmla="*/ 1187480 w 5903857"/>
              <a:gd name="connsiteY3123" fmla="*/ 19055 h 6648395"/>
              <a:gd name="connsiteX3124" fmla="*/ 1132631 w 5903857"/>
              <a:gd name="connsiteY3124" fmla="*/ 27625 h 6648395"/>
              <a:gd name="connsiteX3125" fmla="*/ 1062699 w 5903857"/>
              <a:gd name="connsiteY3125" fmla="*/ 13056 h 6648395"/>
              <a:gd name="connsiteX3126" fmla="*/ 1093142 w 5903857"/>
              <a:gd name="connsiteY3126" fmla="*/ 1291 h 664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</a:cxnLst>
            <a:rect l="l" t="t" r="r" b="b"/>
            <a:pathLst>
              <a:path w="5903857" h="6648395">
                <a:moveTo>
                  <a:pt x="5633852" y="6597791"/>
                </a:moveTo>
                <a:lnTo>
                  <a:pt x="5623249" y="6615228"/>
                </a:lnTo>
                <a:cubicBezTo>
                  <a:pt x="5607952" y="6629657"/>
                  <a:pt x="5582242" y="6634639"/>
                  <a:pt x="5565787" y="6648395"/>
                </a:cubicBezTo>
                <a:cubicBezTo>
                  <a:pt x="5550531" y="6648395"/>
                  <a:pt x="5557559" y="6619255"/>
                  <a:pt x="5539220" y="6623713"/>
                </a:cubicBezTo>
                <a:cubicBezTo>
                  <a:pt x="5557474" y="6614458"/>
                  <a:pt x="5584599" y="6616482"/>
                  <a:pt x="5610180" y="6608890"/>
                </a:cubicBezTo>
                <a:close/>
                <a:moveTo>
                  <a:pt x="5634348" y="6596974"/>
                </a:moveTo>
                <a:lnTo>
                  <a:pt x="5634862" y="6597317"/>
                </a:lnTo>
                <a:lnTo>
                  <a:pt x="5633852" y="6597791"/>
                </a:lnTo>
                <a:close/>
                <a:moveTo>
                  <a:pt x="3790491" y="6527340"/>
                </a:moveTo>
                <a:lnTo>
                  <a:pt x="3788855" y="6527899"/>
                </a:lnTo>
                <a:lnTo>
                  <a:pt x="3788855" y="6527385"/>
                </a:lnTo>
                <a:close/>
                <a:moveTo>
                  <a:pt x="3851182" y="6517658"/>
                </a:moveTo>
                <a:cubicBezTo>
                  <a:pt x="3875714" y="6518687"/>
                  <a:pt x="3901896" y="6521558"/>
                  <a:pt x="3923407" y="6518473"/>
                </a:cubicBezTo>
                <a:cubicBezTo>
                  <a:pt x="3900653" y="6533899"/>
                  <a:pt x="3860063" y="6527921"/>
                  <a:pt x="3823401" y="6526426"/>
                </a:cubicBezTo>
                <a:lnTo>
                  <a:pt x="3790491" y="6527340"/>
                </a:lnTo>
                <a:lnTo>
                  <a:pt x="3816411" y="6518472"/>
                </a:lnTo>
                <a:cubicBezTo>
                  <a:pt x="3827062" y="6517090"/>
                  <a:pt x="3838916" y="6517144"/>
                  <a:pt x="3851182" y="6517658"/>
                </a:cubicBezTo>
                <a:close/>
                <a:moveTo>
                  <a:pt x="4623758" y="6506302"/>
                </a:moveTo>
                <a:lnTo>
                  <a:pt x="4623957" y="6506797"/>
                </a:lnTo>
                <a:lnTo>
                  <a:pt x="4623758" y="6506817"/>
                </a:lnTo>
                <a:close/>
                <a:moveTo>
                  <a:pt x="4642208" y="6504945"/>
                </a:moveTo>
                <a:cubicBezTo>
                  <a:pt x="4657964" y="6506399"/>
                  <a:pt x="4667380" y="6515687"/>
                  <a:pt x="4686149" y="6513501"/>
                </a:cubicBezTo>
                <a:cubicBezTo>
                  <a:pt x="4683706" y="6522629"/>
                  <a:pt x="4645976" y="6531467"/>
                  <a:pt x="4630156" y="6522227"/>
                </a:cubicBezTo>
                <a:lnTo>
                  <a:pt x="4623957" y="6506797"/>
                </a:lnTo>
                <a:close/>
                <a:moveTo>
                  <a:pt x="1883459" y="6474036"/>
                </a:moveTo>
                <a:cubicBezTo>
                  <a:pt x="1889972" y="6473308"/>
                  <a:pt x="1897599" y="6476136"/>
                  <a:pt x="1905827" y="6479735"/>
                </a:cubicBezTo>
                <a:cubicBezTo>
                  <a:pt x="1922281" y="6486934"/>
                  <a:pt x="1943535" y="6498589"/>
                  <a:pt x="1961875" y="6493276"/>
                </a:cubicBezTo>
                <a:lnTo>
                  <a:pt x="1961875" y="6493790"/>
                </a:lnTo>
                <a:cubicBezTo>
                  <a:pt x="1946459" y="6505593"/>
                  <a:pt x="1926032" y="6508575"/>
                  <a:pt x="1907884" y="6501675"/>
                </a:cubicBezTo>
                <a:cubicBezTo>
                  <a:pt x="1894945" y="6496357"/>
                  <a:pt x="1881509" y="6492338"/>
                  <a:pt x="1867776" y="6489676"/>
                </a:cubicBezTo>
                <a:cubicBezTo>
                  <a:pt x="1871546" y="6479049"/>
                  <a:pt x="1876945" y="6474764"/>
                  <a:pt x="1883459" y="6474036"/>
                </a:cubicBezTo>
                <a:close/>
                <a:moveTo>
                  <a:pt x="1903770" y="6441855"/>
                </a:moveTo>
                <a:cubicBezTo>
                  <a:pt x="1929995" y="6442026"/>
                  <a:pt x="1953991" y="6455396"/>
                  <a:pt x="1973702" y="6447683"/>
                </a:cubicBezTo>
                <a:cubicBezTo>
                  <a:pt x="1944392" y="6480763"/>
                  <a:pt x="1768019" y="6440827"/>
                  <a:pt x="1903770" y="6441855"/>
                </a:cubicBezTo>
                <a:close/>
                <a:moveTo>
                  <a:pt x="5490884" y="6429171"/>
                </a:moveTo>
                <a:lnTo>
                  <a:pt x="5490884" y="6429685"/>
                </a:lnTo>
                <a:cubicBezTo>
                  <a:pt x="5481114" y="6456081"/>
                  <a:pt x="5452490" y="6463966"/>
                  <a:pt x="5422323" y="6471679"/>
                </a:cubicBezTo>
                <a:cubicBezTo>
                  <a:pt x="5430722" y="6426086"/>
                  <a:pt x="5456261" y="6448711"/>
                  <a:pt x="5490884" y="6429171"/>
                </a:cubicBezTo>
                <a:close/>
                <a:moveTo>
                  <a:pt x="1327171" y="6427457"/>
                </a:moveTo>
                <a:cubicBezTo>
                  <a:pt x="1392305" y="6429343"/>
                  <a:pt x="1539540" y="6444597"/>
                  <a:pt x="1584276" y="6474764"/>
                </a:cubicBezTo>
                <a:cubicBezTo>
                  <a:pt x="1491204" y="6453853"/>
                  <a:pt x="1406874" y="6460367"/>
                  <a:pt x="1327686" y="6428314"/>
                </a:cubicBezTo>
                <a:close/>
                <a:moveTo>
                  <a:pt x="4697614" y="6422472"/>
                </a:moveTo>
                <a:lnTo>
                  <a:pt x="4692930" y="6428957"/>
                </a:lnTo>
                <a:cubicBezTo>
                  <a:pt x="4673285" y="6443282"/>
                  <a:pt x="4605888" y="6445026"/>
                  <a:pt x="4645183" y="6460024"/>
                </a:cubicBezTo>
                <a:cubicBezTo>
                  <a:pt x="4628043" y="6492933"/>
                  <a:pt x="4621187" y="6434656"/>
                  <a:pt x="4590849" y="6452825"/>
                </a:cubicBezTo>
                <a:cubicBezTo>
                  <a:pt x="4595219" y="6447297"/>
                  <a:pt x="4633142" y="6435406"/>
                  <a:pt x="4667160" y="6427926"/>
                </a:cubicBezTo>
                <a:close/>
                <a:moveTo>
                  <a:pt x="4697975" y="6421972"/>
                </a:moveTo>
                <a:lnTo>
                  <a:pt x="4698490" y="6422315"/>
                </a:lnTo>
                <a:lnTo>
                  <a:pt x="4697614" y="6422472"/>
                </a:lnTo>
                <a:close/>
                <a:moveTo>
                  <a:pt x="4929885" y="6404146"/>
                </a:moveTo>
                <a:cubicBezTo>
                  <a:pt x="4906764" y="6401527"/>
                  <a:pt x="4883390" y="6402219"/>
                  <a:pt x="4860467" y="6406203"/>
                </a:cubicBezTo>
                <a:cubicBezTo>
                  <a:pt x="4833555" y="6411174"/>
                  <a:pt x="4808530" y="6419401"/>
                  <a:pt x="4799274" y="6436713"/>
                </a:cubicBezTo>
                <a:lnTo>
                  <a:pt x="4799274" y="6437056"/>
                </a:lnTo>
                <a:cubicBezTo>
                  <a:pt x="4818365" y="6430541"/>
                  <a:pt x="4837976" y="6425666"/>
                  <a:pt x="4857895" y="6422487"/>
                </a:cubicBezTo>
                <a:cubicBezTo>
                  <a:pt x="4882256" y="6417911"/>
                  <a:pt x="4906303" y="6411784"/>
                  <a:pt x="4929885" y="6404146"/>
                </a:cubicBezTo>
                <a:close/>
                <a:moveTo>
                  <a:pt x="2206702" y="6362688"/>
                </a:moveTo>
                <a:cubicBezTo>
                  <a:pt x="2221335" y="6362153"/>
                  <a:pt x="2234833" y="6367038"/>
                  <a:pt x="2231834" y="6382550"/>
                </a:cubicBezTo>
                <a:cubicBezTo>
                  <a:pt x="2205781" y="6389749"/>
                  <a:pt x="2200810" y="6368323"/>
                  <a:pt x="2174757" y="6375351"/>
                </a:cubicBezTo>
                <a:cubicBezTo>
                  <a:pt x="2176299" y="6369180"/>
                  <a:pt x="2192069" y="6363224"/>
                  <a:pt x="2206702" y="6362688"/>
                </a:cubicBezTo>
                <a:close/>
                <a:moveTo>
                  <a:pt x="5188573" y="6360225"/>
                </a:moveTo>
                <a:cubicBezTo>
                  <a:pt x="5173275" y="6360310"/>
                  <a:pt x="5158363" y="6363953"/>
                  <a:pt x="5154592" y="6373294"/>
                </a:cubicBezTo>
                <a:cubicBezTo>
                  <a:pt x="5165391" y="6382893"/>
                  <a:pt x="5217840" y="6387178"/>
                  <a:pt x="5225210" y="6368495"/>
                </a:cubicBezTo>
                <a:lnTo>
                  <a:pt x="5224867" y="6368495"/>
                </a:lnTo>
                <a:cubicBezTo>
                  <a:pt x="5219554" y="6363610"/>
                  <a:pt x="5203870" y="6360139"/>
                  <a:pt x="5188573" y="6360225"/>
                </a:cubicBezTo>
                <a:close/>
                <a:moveTo>
                  <a:pt x="5460889" y="6359753"/>
                </a:moveTo>
                <a:cubicBezTo>
                  <a:pt x="5472438" y="6367376"/>
                  <a:pt x="5479491" y="6380199"/>
                  <a:pt x="5479743" y="6394034"/>
                </a:cubicBezTo>
                <a:cubicBezTo>
                  <a:pt x="5461574" y="6375865"/>
                  <a:pt x="5455061" y="6404146"/>
                  <a:pt x="5439635" y="6388549"/>
                </a:cubicBezTo>
                <a:cubicBezTo>
                  <a:pt x="5439121" y="6371237"/>
                  <a:pt x="5465174" y="6379807"/>
                  <a:pt x="5460889" y="6359753"/>
                </a:cubicBezTo>
                <a:close/>
                <a:moveTo>
                  <a:pt x="946673" y="6332677"/>
                </a:moveTo>
                <a:cubicBezTo>
                  <a:pt x="1016975" y="6331343"/>
                  <a:pt x="1100149" y="6374794"/>
                  <a:pt x="1172909" y="6379293"/>
                </a:cubicBezTo>
                <a:cubicBezTo>
                  <a:pt x="1170681" y="6396433"/>
                  <a:pt x="1219188" y="6398833"/>
                  <a:pt x="1183022" y="6405346"/>
                </a:cubicBezTo>
                <a:cubicBezTo>
                  <a:pt x="1091321" y="6365752"/>
                  <a:pt x="982995" y="6404318"/>
                  <a:pt x="881867" y="6352383"/>
                </a:cubicBezTo>
                <a:lnTo>
                  <a:pt x="881524" y="6352040"/>
                </a:lnTo>
                <a:cubicBezTo>
                  <a:pt x="901235" y="6338542"/>
                  <a:pt x="923239" y="6333122"/>
                  <a:pt x="946673" y="6332677"/>
                </a:cubicBezTo>
                <a:close/>
                <a:moveTo>
                  <a:pt x="826268" y="6330550"/>
                </a:moveTo>
                <a:cubicBezTo>
                  <a:pt x="841373" y="6330915"/>
                  <a:pt x="856585" y="6334043"/>
                  <a:pt x="872611" y="6335071"/>
                </a:cubicBezTo>
                <a:cubicBezTo>
                  <a:pt x="844673" y="6368495"/>
                  <a:pt x="822733" y="6337985"/>
                  <a:pt x="780568" y="6342613"/>
                </a:cubicBezTo>
                <a:cubicBezTo>
                  <a:pt x="796166" y="6332586"/>
                  <a:pt x="811163" y="6330186"/>
                  <a:pt x="826268" y="6330550"/>
                </a:cubicBezTo>
                <a:close/>
                <a:moveTo>
                  <a:pt x="2811381" y="6327067"/>
                </a:moveTo>
                <a:cubicBezTo>
                  <a:pt x="2807897" y="6326171"/>
                  <a:pt x="2804788" y="6325992"/>
                  <a:pt x="2802112" y="6327326"/>
                </a:cubicBezTo>
                <a:cubicBezTo>
                  <a:pt x="2798545" y="6329105"/>
                  <a:pt x="2795749" y="6333572"/>
                  <a:pt x="2793863" y="6342613"/>
                </a:cubicBezTo>
                <a:cubicBezTo>
                  <a:pt x="2811003" y="6336957"/>
                  <a:pt x="2845284" y="6353411"/>
                  <a:pt x="2851283" y="6333014"/>
                </a:cubicBezTo>
                <a:cubicBezTo>
                  <a:pt x="2835664" y="6338896"/>
                  <a:pt x="2821835" y="6329755"/>
                  <a:pt x="2811381" y="6327067"/>
                </a:cubicBezTo>
                <a:close/>
                <a:moveTo>
                  <a:pt x="2527182" y="6318617"/>
                </a:moveTo>
                <a:cubicBezTo>
                  <a:pt x="2513020" y="6315017"/>
                  <a:pt x="2501622" y="6316389"/>
                  <a:pt x="2499908" y="6338842"/>
                </a:cubicBezTo>
                <a:cubicBezTo>
                  <a:pt x="2532474" y="6332329"/>
                  <a:pt x="2557156" y="6362496"/>
                  <a:pt x="2571040" y="6328215"/>
                </a:cubicBezTo>
                <a:cubicBezTo>
                  <a:pt x="2558271" y="6330786"/>
                  <a:pt x="2541344" y="6322216"/>
                  <a:pt x="2527182" y="6318617"/>
                </a:cubicBezTo>
                <a:close/>
                <a:moveTo>
                  <a:pt x="1615508" y="6309724"/>
                </a:moveTo>
                <a:cubicBezTo>
                  <a:pt x="1607468" y="6308888"/>
                  <a:pt x="1601459" y="6311288"/>
                  <a:pt x="1598159" y="6319472"/>
                </a:cubicBezTo>
                <a:lnTo>
                  <a:pt x="1594396" y="6316591"/>
                </a:lnTo>
                <a:lnTo>
                  <a:pt x="1582319" y="6343582"/>
                </a:lnTo>
                <a:lnTo>
                  <a:pt x="1589868" y="6346319"/>
                </a:lnTo>
                <a:cubicBezTo>
                  <a:pt x="1607115" y="6348140"/>
                  <a:pt x="1628755" y="6346898"/>
                  <a:pt x="1636725" y="6361296"/>
                </a:cubicBezTo>
                <a:cubicBezTo>
                  <a:pt x="1604672" y="6368151"/>
                  <a:pt x="1590960" y="6347754"/>
                  <a:pt x="1575191" y="6375694"/>
                </a:cubicBezTo>
                <a:cubicBezTo>
                  <a:pt x="1618727" y="6369523"/>
                  <a:pt x="1631068" y="6378778"/>
                  <a:pt x="1665177" y="6367638"/>
                </a:cubicBezTo>
                <a:cubicBezTo>
                  <a:pt x="1666549" y="6352039"/>
                  <a:pt x="1653008" y="6345698"/>
                  <a:pt x="1662949" y="6340726"/>
                </a:cubicBezTo>
                <a:cubicBezTo>
                  <a:pt x="1677004" y="6343297"/>
                  <a:pt x="1714370" y="6359068"/>
                  <a:pt x="1724311" y="6335755"/>
                </a:cubicBezTo>
                <a:cubicBezTo>
                  <a:pt x="1682017" y="6343854"/>
                  <a:pt x="1639628" y="6312230"/>
                  <a:pt x="1615508" y="6309724"/>
                </a:cubicBezTo>
                <a:close/>
                <a:moveTo>
                  <a:pt x="1662605" y="6292341"/>
                </a:moveTo>
                <a:lnTo>
                  <a:pt x="1631240" y="6298905"/>
                </a:lnTo>
                <a:lnTo>
                  <a:pt x="1631240" y="6299590"/>
                </a:lnTo>
                <a:cubicBezTo>
                  <a:pt x="1632268" y="6324015"/>
                  <a:pt x="1670319" y="6320094"/>
                  <a:pt x="1692607" y="6311618"/>
                </a:cubicBezTo>
                <a:lnTo>
                  <a:pt x="1698829" y="6307858"/>
                </a:lnTo>
                <a:lnTo>
                  <a:pt x="1679468" y="6305686"/>
                </a:lnTo>
                <a:close/>
                <a:moveTo>
                  <a:pt x="1213379" y="6274044"/>
                </a:moveTo>
                <a:lnTo>
                  <a:pt x="1212155" y="6276045"/>
                </a:lnTo>
                <a:lnTo>
                  <a:pt x="1210787" y="6274048"/>
                </a:lnTo>
                <a:close/>
                <a:moveTo>
                  <a:pt x="2912731" y="6267324"/>
                </a:moveTo>
                <a:cubicBezTo>
                  <a:pt x="2897776" y="6267495"/>
                  <a:pt x="2881535" y="6273108"/>
                  <a:pt x="2879907" y="6279365"/>
                </a:cubicBezTo>
                <a:lnTo>
                  <a:pt x="2937529" y="6287037"/>
                </a:lnTo>
                <a:lnTo>
                  <a:pt x="2937841" y="6287936"/>
                </a:lnTo>
                <a:lnTo>
                  <a:pt x="2937841" y="6287078"/>
                </a:lnTo>
                <a:lnTo>
                  <a:pt x="2937529" y="6287037"/>
                </a:lnTo>
                <a:lnTo>
                  <a:pt x="2932212" y="6271749"/>
                </a:lnTo>
                <a:cubicBezTo>
                  <a:pt x="2927364" y="6268513"/>
                  <a:pt x="2920208" y="6267238"/>
                  <a:pt x="2912731" y="6267324"/>
                </a:cubicBezTo>
                <a:close/>
                <a:moveTo>
                  <a:pt x="5775927" y="6264111"/>
                </a:moveTo>
                <a:cubicBezTo>
                  <a:pt x="5771299" y="6298391"/>
                  <a:pt x="5806951" y="6275080"/>
                  <a:pt x="5804551" y="6306447"/>
                </a:cubicBezTo>
                <a:cubicBezTo>
                  <a:pt x="5778498" y="6299762"/>
                  <a:pt x="5756901" y="6285707"/>
                  <a:pt x="5730334" y="6278680"/>
                </a:cubicBezTo>
                <a:lnTo>
                  <a:pt x="5729820" y="6278337"/>
                </a:lnTo>
                <a:cubicBezTo>
                  <a:pt x="5735647" y="6269253"/>
                  <a:pt x="5748502" y="6270281"/>
                  <a:pt x="5775927" y="6264111"/>
                </a:cubicBezTo>
                <a:close/>
                <a:moveTo>
                  <a:pt x="1407328" y="6263908"/>
                </a:moveTo>
                <a:lnTo>
                  <a:pt x="1398668" y="6273795"/>
                </a:lnTo>
                <a:lnTo>
                  <a:pt x="1397530" y="6280285"/>
                </a:lnTo>
                <a:lnTo>
                  <a:pt x="1400952" y="6280932"/>
                </a:lnTo>
                <a:cubicBezTo>
                  <a:pt x="1409081" y="6283126"/>
                  <a:pt x="1416644" y="6286136"/>
                  <a:pt x="1423157" y="6290678"/>
                </a:cubicBezTo>
                <a:cubicBezTo>
                  <a:pt x="1417844" y="6293249"/>
                  <a:pt x="1408931" y="6292221"/>
                  <a:pt x="1409787" y="6300962"/>
                </a:cubicBezTo>
                <a:cubicBezTo>
                  <a:pt x="1423157" y="6301991"/>
                  <a:pt x="1448868" y="6335243"/>
                  <a:pt x="1461209" y="6305076"/>
                </a:cubicBezTo>
                <a:cubicBezTo>
                  <a:pt x="1452103" y="6302042"/>
                  <a:pt x="1444028" y="6296519"/>
                  <a:pt x="1437898" y="6289135"/>
                </a:cubicBezTo>
                <a:lnTo>
                  <a:pt x="1466522" y="6286393"/>
                </a:lnTo>
                <a:cubicBezTo>
                  <a:pt x="1462237" y="6320673"/>
                  <a:pt x="1544339" y="6359580"/>
                  <a:pt x="1569364" y="6312959"/>
                </a:cubicBezTo>
                <a:cubicBezTo>
                  <a:pt x="1566964" y="6319623"/>
                  <a:pt x="1565968" y="6324925"/>
                  <a:pt x="1566093" y="6329160"/>
                </a:cubicBezTo>
                <a:lnTo>
                  <a:pt x="1567266" y="6332486"/>
                </a:lnTo>
                <a:lnTo>
                  <a:pt x="1582579" y="6307544"/>
                </a:lnTo>
                <a:lnTo>
                  <a:pt x="1576137" y="6302611"/>
                </a:lnTo>
                <a:cubicBezTo>
                  <a:pt x="1557545" y="6293420"/>
                  <a:pt x="1532965" y="6288514"/>
                  <a:pt x="1513387" y="6289007"/>
                </a:cubicBezTo>
                <a:lnTo>
                  <a:pt x="1489863" y="6293789"/>
                </a:lnTo>
                <a:lnTo>
                  <a:pt x="1489319" y="6293592"/>
                </a:lnTo>
                <a:lnTo>
                  <a:pt x="1489147" y="6293935"/>
                </a:lnTo>
                <a:lnTo>
                  <a:pt x="1489863" y="6293789"/>
                </a:lnTo>
                <a:lnTo>
                  <a:pt x="1504126" y="6298970"/>
                </a:lnTo>
                <a:cubicBezTo>
                  <a:pt x="1522228" y="6299227"/>
                  <a:pt x="1546910" y="6289264"/>
                  <a:pt x="1548453" y="6315360"/>
                </a:cubicBezTo>
                <a:cubicBezTo>
                  <a:pt x="1531312" y="6312189"/>
                  <a:pt x="1512469" y="6305119"/>
                  <a:pt x="1492932" y="6296865"/>
                </a:cubicBezTo>
                <a:lnTo>
                  <a:pt x="1435597" y="6272274"/>
                </a:lnTo>
                <a:lnTo>
                  <a:pt x="1434470" y="6274394"/>
                </a:lnTo>
                <a:lnTo>
                  <a:pt x="1421184" y="6267841"/>
                </a:lnTo>
                <a:close/>
                <a:moveTo>
                  <a:pt x="3160461" y="6263591"/>
                </a:moveTo>
                <a:cubicBezTo>
                  <a:pt x="3145163" y="6264539"/>
                  <a:pt x="3132083" y="6279323"/>
                  <a:pt x="3104445" y="6267881"/>
                </a:cubicBezTo>
                <a:lnTo>
                  <a:pt x="3104445" y="6268738"/>
                </a:lnTo>
                <a:cubicBezTo>
                  <a:pt x="3111129" y="6299419"/>
                  <a:pt x="3176777" y="6285879"/>
                  <a:pt x="3177119" y="6268738"/>
                </a:cubicBezTo>
                <a:cubicBezTo>
                  <a:pt x="3170906" y="6264496"/>
                  <a:pt x="3165560" y="6263275"/>
                  <a:pt x="3160461" y="6263591"/>
                </a:cubicBezTo>
                <a:close/>
                <a:moveTo>
                  <a:pt x="1375462" y="6254860"/>
                </a:moveTo>
                <a:cubicBezTo>
                  <a:pt x="1357189" y="6252734"/>
                  <a:pt x="1340241" y="6254855"/>
                  <a:pt x="1325629" y="6263939"/>
                </a:cubicBezTo>
                <a:cubicBezTo>
                  <a:pt x="1339941" y="6271395"/>
                  <a:pt x="1357810" y="6273538"/>
                  <a:pt x="1375357" y="6276087"/>
                </a:cubicBezTo>
                <a:lnTo>
                  <a:pt x="1387715" y="6278427"/>
                </a:lnTo>
                <a:lnTo>
                  <a:pt x="1389262" y="6268596"/>
                </a:lnTo>
                <a:lnTo>
                  <a:pt x="1399532" y="6261694"/>
                </a:lnTo>
                <a:close/>
                <a:moveTo>
                  <a:pt x="2757183" y="6253996"/>
                </a:moveTo>
                <a:cubicBezTo>
                  <a:pt x="2729245" y="6280394"/>
                  <a:pt x="2673882" y="6239771"/>
                  <a:pt x="2649542" y="6281594"/>
                </a:cubicBezTo>
                <a:lnTo>
                  <a:pt x="2649542" y="6282449"/>
                </a:lnTo>
                <a:cubicBezTo>
                  <a:pt x="2678166" y="6279021"/>
                  <a:pt x="2702677" y="6281249"/>
                  <a:pt x="2714504" y="6299590"/>
                </a:cubicBezTo>
                <a:cubicBezTo>
                  <a:pt x="2709019" y="6260338"/>
                  <a:pt x="2769010" y="6301132"/>
                  <a:pt x="2757183" y="6253996"/>
                </a:cubicBezTo>
                <a:close/>
                <a:moveTo>
                  <a:pt x="2173021" y="6237530"/>
                </a:moveTo>
                <a:cubicBezTo>
                  <a:pt x="2122918" y="6236750"/>
                  <a:pt x="2080143" y="6240671"/>
                  <a:pt x="2014324" y="6265996"/>
                </a:cubicBezTo>
                <a:cubicBezTo>
                  <a:pt x="2042606" y="6289135"/>
                  <a:pt x="2193954" y="6230516"/>
                  <a:pt x="2163616" y="6267539"/>
                </a:cubicBezTo>
                <a:lnTo>
                  <a:pt x="2163616" y="6268224"/>
                </a:lnTo>
                <a:cubicBezTo>
                  <a:pt x="2197896" y="6255712"/>
                  <a:pt x="2221893" y="6283822"/>
                  <a:pt x="2226692" y="6239257"/>
                </a:cubicBezTo>
                <a:cubicBezTo>
                  <a:pt x="2207238" y="6238572"/>
                  <a:pt x="2189723" y="6237790"/>
                  <a:pt x="2173021" y="6237530"/>
                </a:cubicBezTo>
                <a:close/>
                <a:moveTo>
                  <a:pt x="983167" y="6224277"/>
                </a:moveTo>
                <a:lnTo>
                  <a:pt x="957477" y="6224431"/>
                </a:lnTo>
                <a:cubicBezTo>
                  <a:pt x="946657" y="6223574"/>
                  <a:pt x="938687" y="6223660"/>
                  <a:pt x="931745" y="6230344"/>
                </a:cubicBezTo>
                <a:cubicBezTo>
                  <a:pt x="945243" y="6235229"/>
                  <a:pt x="974264" y="6250141"/>
                  <a:pt x="990027" y="6241673"/>
                </a:cubicBezTo>
                <a:lnTo>
                  <a:pt x="990467" y="6240925"/>
                </a:lnTo>
                <a:lnTo>
                  <a:pt x="983637" y="6230602"/>
                </a:lnTo>
                <a:close/>
                <a:moveTo>
                  <a:pt x="1261286" y="6214676"/>
                </a:moveTo>
                <a:lnTo>
                  <a:pt x="1260970" y="6216438"/>
                </a:lnTo>
                <a:lnTo>
                  <a:pt x="1262210" y="6216803"/>
                </a:lnTo>
                <a:close/>
                <a:moveTo>
                  <a:pt x="1672890" y="6214404"/>
                </a:moveTo>
                <a:cubicBezTo>
                  <a:pt x="1661578" y="6226102"/>
                  <a:pt x="1680443" y="6256697"/>
                  <a:pt x="1693836" y="6261936"/>
                </a:cubicBezTo>
                <a:lnTo>
                  <a:pt x="1702910" y="6257640"/>
                </a:lnTo>
                <a:lnTo>
                  <a:pt x="1695119" y="6250069"/>
                </a:lnTo>
                <a:lnTo>
                  <a:pt x="1688111" y="6234103"/>
                </a:lnTo>
                <a:lnTo>
                  <a:pt x="1681546" y="6230988"/>
                </a:lnTo>
                <a:cubicBezTo>
                  <a:pt x="1678201" y="6227537"/>
                  <a:pt x="1675268" y="6222203"/>
                  <a:pt x="1672890" y="6214404"/>
                </a:cubicBezTo>
                <a:close/>
                <a:moveTo>
                  <a:pt x="1744840" y="6213922"/>
                </a:moveTo>
                <a:cubicBezTo>
                  <a:pt x="1737022" y="6215711"/>
                  <a:pt x="1728007" y="6221560"/>
                  <a:pt x="1718933" y="6226830"/>
                </a:cubicBezTo>
                <a:lnTo>
                  <a:pt x="1693505" y="6235969"/>
                </a:lnTo>
                <a:lnTo>
                  <a:pt x="1695880" y="6238486"/>
                </a:lnTo>
                <a:lnTo>
                  <a:pt x="1704538" y="6246992"/>
                </a:lnTo>
                <a:lnTo>
                  <a:pt x="1704653" y="6244421"/>
                </a:lnTo>
                <a:cubicBezTo>
                  <a:pt x="1706400" y="6241325"/>
                  <a:pt x="1709571" y="6239257"/>
                  <a:pt x="1713770" y="6237929"/>
                </a:cubicBezTo>
                <a:lnTo>
                  <a:pt x="1738802" y="6236899"/>
                </a:lnTo>
                <a:lnTo>
                  <a:pt x="1747405" y="6214148"/>
                </a:lnTo>
                <a:close/>
                <a:moveTo>
                  <a:pt x="734117" y="6208572"/>
                </a:moveTo>
                <a:cubicBezTo>
                  <a:pt x="715476" y="6222327"/>
                  <a:pt x="704164" y="6216414"/>
                  <a:pt x="686223" y="6214044"/>
                </a:cubicBezTo>
                <a:lnTo>
                  <a:pt x="685773" y="6214037"/>
                </a:lnTo>
                <a:lnTo>
                  <a:pt x="676012" y="6226573"/>
                </a:lnTo>
                <a:lnTo>
                  <a:pt x="711836" y="6232229"/>
                </a:lnTo>
                <a:cubicBezTo>
                  <a:pt x="721006" y="6230858"/>
                  <a:pt x="727733" y="6226573"/>
                  <a:pt x="732897" y="6220488"/>
                </a:cubicBezTo>
                <a:lnTo>
                  <a:pt x="737483" y="6211635"/>
                </a:lnTo>
                <a:close/>
                <a:moveTo>
                  <a:pt x="1802942" y="6204463"/>
                </a:moveTo>
                <a:lnTo>
                  <a:pt x="1800401" y="6205260"/>
                </a:lnTo>
                <a:lnTo>
                  <a:pt x="1800122" y="6212697"/>
                </a:lnTo>
                <a:cubicBezTo>
                  <a:pt x="1799739" y="6219138"/>
                  <a:pt x="1798958" y="6225073"/>
                  <a:pt x="1796986" y="6229487"/>
                </a:cubicBezTo>
                <a:cubicBezTo>
                  <a:pt x="1791673" y="6229744"/>
                  <a:pt x="1787184" y="6232101"/>
                  <a:pt x="1783161" y="6235113"/>
                </a:cubicBezTo>
                <a:lnTo>
                  <a:pt x="1779221" y="6238530"/>
                </a:lnTo>
                <a:lnTo>
                  <a:pt x="1787130" y="6239043"/>
                </a:lnTo>
                <a:cubicBezTo>
                  <a:pt x="1798700" y="6238957"/>
                  <a:pt x="1807870" y="6237114"/>
                  <a:pt x="1811727" y="6231028"/>
                </a:cubicBezTo>
                <a:cubicBezTo>
                  <a:pt x="1802299" y="6231028"/>
                  <a:pt x="1803157" y="6208576"/>
                  <a:pt x="1817383" y="6212518"/>
                </a:cubicBezTo>
                <a:cubicBezTo>
                  <a:pt x="1815669" y="6225202"/>
                  <a:pt x="1810356" y="6227945"/>
                  <a:pt x="1819269" y="6239771"/>
                </a:cubicBezTo>
                <a:cubicBezTo>
                  <a:pt x="1864519" y="6225374"/>
                  <a:pt x="1904970" y="6249541"/>
                  <a:pt x="1933766" y="6215261"/>
                </a:cubicBezTo>
                <a:cubicBezTo>
                  <a:pt x="1902227" y="6225202"/>
                  <a:pt x="1873775" y="6215261"/>
                  <a:pt x="1845150" y="6208233"/>
                </a:cubicBezTo>
                <a:cubicBezTo>
                  <a:pt x="1830838" y="6204721"/>
                  <a:pt x="1816654" y="6202535"/>
                  <a:pt x="1802942" y="6204463"/>
                </a:cubicBezTo>
                <a:close/>
                <a:moveTo>
                  <a:pt x="2724876" y="6202687"/>
                </a:moveTo>
                <a:lnTo>
                  <a:pt x="2700161" y="6203056"/>
                </a:lnTo>
                <a:lnTo>
                  <a:pt x="2700775" y="6203482"/>
                </a:lnTo>
                <a:cubicBezTo>
                  <a:pt x="2703716" y="6206594"/>
                  <a:pt x="2705805" y="6210804"/>
                  <a:pt x="2706105" y="6217318"/>
                </a:cubicBezTo>
                <a:cubicBezTo>
                  <a:pt x="2674567" y="6237715"/>
                  <a:pt x="2638744" y="6204291"/>
                  <a:pt x="2613034" y="6236858"/>
                </a:cubicBezTo>
                <a:cubicBezTo>
                  <a:pt x="2709704" y="6244056"/>
                  <a:pt x="2745185" y="6256055"/>
                  <a:pt x="2814431" y="6224859"/>
                </a:cubicBezTo>
                <a:cubicBezTo>
                  <a:pt x="2788207" y="6202406"/>
                  <a:pt x="2740900" y="6244742"/>
                  <a:pt x="2713304" y="6207719"/>
                </a:cubicBezTo>
                <a:cubicBezTo>
                  <a:pt x="2721188" y="6209262"/>
                  <a:pt x="2724745" y="6208961"/>
                  <a:pt x="2725961" y="6207625"/>
                </a:cubicBezTo>
                <a:close/>
                <a:moveTo>
                  <a:pt x="1418346" y="6201938"/>
                </a:moveTo>
                <a:lnTo>
                  <a:pt x="1401389" y="6212004"/>
                </a:lnTo>
                <a:cubicBezTo>
                  <a:pt x="1412959" y="6222803"/>
                  <a:pt x="1436869" y="6220200"/>
                  <a:pt x="1434580" y="6211499"/>
                </a:cubicBezTo>
                <a:lnTo>
                  <a:pt x="1427563" y="6205602"/>
                </a:lnTo>
                <a:lnTo>
                  <a:pt x="1417158" y="6203434"/>
                </a:lnTo>
                <a:close/>
                <a:moveTo>
                  <a:pt x="1366814" y="6199047"/>
                </a:moveTo>
                <a:cubicBezTo>
                  <a:pt x="1344333" y="6199578"/>
                  <a:pt x="1317273" y="6215775"/>
                  <a:pt x="1329743" y="6228116"/>
                </a:cubicBezTo>
                <a:lnTo>
                  <a:pt x="1329743" y="6228287"/>
                </a:lnTo>
                <a:cubicBezTo>
                  <a:pt x="1331114" y="6224688"/>
                  <a:pt x="1335720" y="6225031"/>
                  <a:pt x="1342140" y="6227050"/>
                </a:cubicBezTo>
                <a:lnTo>
                  <a:pt x="1361225" y="6234284"/>
                </a:lnTo>
                <a:lnTo>
                  <a:pt x="1378148" y="6232125"/>
                </a:lnTo>
                <a:lnTo>
                  <a:pt x="1395003" y="6238742"/>
                </a:lnTo>
                <a:lnTo>
                  <a:pt x="1410473" y="6229316"/>
                </a:lnTo>
                <a:cubicBezTo>
                  <a:pt x="1384763" y="6232058"/>
                  <a:pt x="1363509" y="6221431"/>
                  <a:pt x="1386134" y="6204462"/>
                </a:cubicBezTo>
                <a:cubicBezTo>
                  <a:pt x="1381292" y="6200434"/>
                  <a:pt x="1374307" y="6198870"/>
                  <a:pt x="1366814" y="6199047"/>
                </a:cubicBezTo>
                <a:close/>
                <a:moveTo>
                  <a:pt x="1535257" y="6197713"/>
                </a:moveTo>
                <a:lnTo>
                  <a:pt x="1534886" y="6202037"/>
                </a:lnTo>
                <a:lnTo>
                  <a:pt x="1544145" y="6198269"/>
                </a:lnTo>
                <a:lnTo>
                  <a:pt x="1544510" y="6198292"/>
                </a:lnTo>
                <a:lnTo>
                  <a:pt x="1544510" y="6198121"/>
                </a:lnTo>
                <a:lnTo>
                  <a:pt x="1544145" y="6198269"/>
                </a:lnTo>
                <a:close/>
                <a:moveTo>
                  <a:pt x="1243705" y="6194891"/>
                </a:moveTo>
                <a:cubicBezTo>
                  <a:pt x="1233710" y="6191945"/>
                  <a:pt x="1222921" y="6195236"/>
                  <a:pt x="1216274" y="6203263"/>
                </a:cubicBezTo>
                <a:lnTo>
                  <a:pt x="1238310" y="6209758"/>
                </a:lnTo>
                <a:lnTo>
                  <a:pt x="1245974" y="6196371"/>
                </a:lnTo>
                <a:close/>
                <a:moveTo>
                  <a:pt x="1453855" y="6192959"/>
                </a:moveTo>
                <a:lnTo>
                  <a:pt x="1431492" y="6194135"/>
                </a:lnTo>
                <a:lnTo>
                  <a:pt x="1428706" y="6195788"/>
                </a:lnTo>
                <a:lnTo>
                  <a:pt x="1434813" y="6196878"/>
                </a:lnTo>
                <a:lnTo>
                  <a:pt x="1445717" y="6203312"/>
                </a:lnTo>
                <a:lnTo>
                  <a:pt x="1452362" y="6203954"/>
                </a:lnTo>
                <a:lnTo>
                  <a:pt x="1453233" y="6204077"/>
                </a:lnTo>
                <a:close/>
                <a:moveTo>
                  <a:pt x="1473035" y="6191950"/>
                </a:moveTo>
                <a:lnTo>
                  <a:pt x="1465083" y="6192368"/>
                </a:lnTo>
                <a:lnTo>
                  <a:pt x="1462860" y="6205444"/>
                </a:lnTo>
                <a:lnTo>
                  <a:pt x="1485826" y="6208705"/>
                </a:lnTo>
                <a:cubicBezTo>
                  <a:pt x="1497021" y="6209883"/>
                  <a:pt x="1508007" y="6210301"/>
                  <a:pt x="1518037" y="6208892"/>
                </a:cubicBezTo>
                <a:lnTo>
                  <a:pt x="1524251" y="6206364"/>
                </a:lnTo>
                <a:lnTo>
                  <a:pt x="1521316" y="6196842"/>
                </a:lnTo>
                <a:lnTo>
                  <a:pt x="1514365" y="6196407"/>
                </a:lnTo>
                <a:cubicBezTo>
                  <a:pt x="1501831" y="6194821"/>
                  <a:pt x="1487433" y="6192807"/>
                  <a:pt x="1473035" y="6191950"/>
                </a:cubicBezTo>
                <a:close/>
                <a:moveTo>
                  <a:pt x="2922415" y="6188521"/>
                </a:moveTo>
                <a:cubicBezTo>
                  <a:pt x="2911445" y="6220744"/>
                  <a:pt x="2947097" y="6193834"/>
                  <a:pt x="2944526" y="6215431"/>
                </a:cubicBezTo>
                <a:cubicBezTo>
                  <a:pt x="2926357" y="6254341"/>
                  <a:pt x="2946583" y="6198292"/>
                  <a:pt x="2900990" y="6215089"/>
                </a:cubicBezTo>
                <a:lnTo>
                  <a:pt x="2900990" y="6215775"/>
                </a:lnTo>
                <a:cubicBezTo>
                  <a:pt x="2900990" y="6246113"/>
                  <a:pt x="2935270" y="6233944"/>
                  <a:pt x="2944697" y="6251427"/>
                </a:cubicBezTo>
                <a:cubicBezTo>
                  <a:pt x="2951925" y="6228663"/>
                  <a:pt x="2967308" y="6209374"/>
                  <a:pt x="2987891" y="6197262"/>
                </a:cubicBezTo>
                <a:cubicBezTo>
                  <a:pt x="2965780" y="6174637"/>
                  <a:pt x="2944697" y="6207204"/>
                  <a:pt x="2922415" y="6188521"/>
                </a:cubicBezTo>
                <a:close/>
                <a:moveTo>
                  <a:pt x="2131906" y="6188351"/>
                </a:moveTo>
                <a:cubicBezTo>
                  <a:pt x="2080486" y="6201034"/>
                  <a:pt x="2022209" y="6212004"/>
                  <a:pt x="2118537" y="6207033"/>
                </a:cubicBezTo>
                <a:cubicBezTo>
                  <a:pt x="2119737" y="6218003"/>
                  <a:pt x="2121451" y="6228287"/>
                  <a:pt x="2133449" y="6224174"/>
                </a:cubicBezTo>
                <a:cubicBezTo>
                  <a:pt x="2140476" y="6214061"/>
                  <a:pt x="2194297" y="6215946"/>
                  <a:pt x="2175443" y="6204291"/>
                </a:cubicBezTo>
                <a:cubicBezTo>
                  <a:pt x="2134306" y="6215261"/>
                  <a:pt x="2152989" y="6189550"/>
                  <a:pt x="2131906" y="6188351"/>
                </a:cubicBezTo>
                <a:close/>
                <a:moveTo>
                  <a:pt x="2995090" y="6188178"/>
                </a:moveTo>
                <a:cubicBezTo>
                  <a:pt x="2999375" y="6203605"/>
                  <a:pt x="3012401" y="6208276"/>
                  <a:pt x="3027849" y="6209969"/>
                </a:cubicBezTo>
                <a:lnTo>
                  <a:pt x="3074594" y="6213845"/>
                </a:lnTo>
                <a:lnTo>
                  <a:pt x="3075135" y="6214575"/>
                </a:lnTo>
                <a:lnTo>
                  <a:pt x="3075135" y="6213890"/>
                </a:lnTo>
                <a:lnTo>
                  <a:pt x="3074594" y="6213845"/>
                </a:lnTo>
                <a:lnTo>
                  <a:pt x="3063037" y="6198230"/>
                </a:lnTo>
                <a:cubicBezTo>
                  <a:pt x="3046028" y="6188083"/>
                  <a:pt x="3016558" y="6193578"/>
                  <a:pt x="2995090" y="6188178"/>
                </a:cubicBezTo>
                <a:close/>
                <a:moveTo>
                  <a:pt x="2305443" y="6183495"/>
                </a:moveTo>
                <a:cubicBezTo>
                  <a:pt x="2293992" y="6185362"/>
                  <a:pt x="2283202" y="6191277"/>
                  <a:pt x="2275371" y="6200863"/>
                </a:cubicBezTo>
                <a:lnTo>
                  <a:pt x="2275371" y="6201549"/>
                </a:lnTo>
                <a:cubicBezTo>
                  <a:pt x="2294567" y="6195378"/>
                  <a:pt x="2332447" y="6211147"/>
                  <a:pt x="2339474" y="6190407"/>
                </a:cubicBezTo>
                <a:cubicBezTo>
                  <a:pt x="2329004" y="6183806"/>
                  <a:pt x="2316893" y="6181627"/>
                  <a:pt x="2305443" y="6183495"/>
                </a:cubicBezTo>
                <a:close/>
                <a:moveTo>
                  <a:pt x="2188863" y="6175134"/>
                </a:moveTo>
                <a:cubicBezTo>
                  <a:pt x="2182342" y="6174960"/>
                  <a:pt x="2177371" y="6177723"/>
                  <a:pt x="2174757" y="6186122"/>
                </a:cubicBezTo>
                <a:cubicBezTo>
                  <a:pt x="2202353" y="6191607"/>
                  <a:pt x="2183327" y="6192293"/>
                  <a:pt x="2204581" y="6221088"/>
                </a:cubicBezTo>
                <a:lnTo>
                  <a:pt x="2204581" y="6221260"/>
                </a:lnTo>
                <a:cubicBezTo>
                  <a:pt x="2210409" y="6190750"/>
                  <a:pt x="2267829" y="6221260"/>
                  <a:pt x="2267657" y="6183209"/>
                </a:cubicBezTo>
                <a:cubicBezTo>
                  <a:pt x="2241946" y="6202620"/>
                  <a:pt x="2208427" y="6175656"/>
                  <a:pt x="2188863" y="6175134"/>
                </a:cubicBezTo>
                <a:close/>
                <a:moveTo>
                  <a:pt x="534455" y="6174459"/>
                </a:moveTo>
                <a:cubicBezTo>
                  <a:pt x="548917" y="6178806"/>
                  <a:pt x="567429" y="6203520"/>
                  <a:pt x="583626" y="6184751"/>
                </a:cubicBezTo>
                <a:cubicBezTo>
                  <a:pt x="578827" y="6191950"/>
                  <a:pt x="552945" y="6215432"/>
                  <a:pt x="585340" y="6211661"/>
                </a:cubicBezTo>
                <a:cubicBezTo>
                  <a:pt x="587740" y="6242000"/>
                  <a:pt x="542318" y="6182523"/>
                  <a:pt x="521579" y="6179609"/>
                </a:cubicBezTo>
                <a:lnTo>
                  <a:pt x="521579" y="6179266"/>
                </a:lnTo>
                <a:cubicBezTo>
                  <a:pt x="525264" y="6173824"/>
                  <a:pt x="529635" y="6173010"/>
                  <a:pt x="534455" y="6174459"/>
                </a:cubicBezTo>
                <a:close/>
                <a:moveTo>
                  <a:pt x="1166012" y="6168720"/>
                </a:moveTo>
                <a:lnTo>
                  <a:pt x="1157426" y="6172048"/>
                </a:lnTo>
                <a:cubicBezTo>
                  <a:pt x="1152534" y="6173299"/>
                  <a:pt x="1146985" y="6173738"/>
                  <a:pt x="1140000" y="6172410"/>
                </a:cubicBezTo>
                <a:lnTo>
                  <a:pt x="1146164" y="6180574"/>
                </a:lnTo>
                <a:lnTo>
                  <a:pt x="1216958" y="6183033"/>
                </a:lnTo>
                <a:cubicBezTo>
                  <a:pt x="1204917" y="6175320"/>
                  <a:pt x="1194140" y="6171389"/>
                  <a:pt x="1183794" y="6169492"/>
                </a:cubicBezTo>
                <a:close/>
                <a:moveTo>
                  <a:pt x="5415367" y="6159675"/>
                </a:moveTo>
                <a:lnTo>
                  <a:pt x="5405906" y="6159944"/>
                </a:lnTo>
                <a:lnTo>
                  <a:pt x="5398882" y="6168529"/>
                </a:lnTo>
                <a:cubicBezTo>
                  <a:pt x="5394640" y="6172622"/>
                  <a:pt x="5392069" y="6178321"/>
                  <a:pt x="5397640" y="6191947"/>
                </a:cubicBezTo>
                <a:cubicBezTo>
                  <a:pt x="5416923" y="6196447"/>
                  <a:pt x="5412102" y="6177228"/>
                  <a:pt x="5413403" y="6164083"/>
                </a:cubicBezTo>
                <a:close/>
                <a:moveTo>
                  <a:pt x="2474883" y="6159212"/>
                </a:moveTo>
                <a:cubicBezTo>
                  <a:pt x="2473683" y="6176010"/>
                  <a:pt x="2483453" y="6178752"/>
                  <a:pt x="2482939" y="6194864"/>
                </a:cubicBezTo>
                <a:lnTo>
                  <a:pt x="2482939" y="6195035"/>
                </a:lnTo>
                <a:cubicBezTo>
                  <a:pt x="2493023" y="6194696"/>
                  <a:pt x="2502706" y="6191903"/>
                  <a:pt x="2511240" y="6187076"/>
                </a:cubicBezTo>
                <a:lnTo>
                  <a:pt x="2526659" y="6172561"/>
                </a:lnTo>
                <a:lnTo>
                  <a:pt x="2508477" y="6166582"/>
                </a:lnTo>
                <a:lnTo>
                  <a:pt x="2503275" y="6163902"/>
                </a:lnTo>
                <a:lnTo>
                  <a:pt x="2501258" y="6164033"/>
                </a:lnTo>
                <a:cubicBezTo>
                  <a:pt x="2492795" y="6165040"/>
                  <a:pt x="2485167" y="6165726"/>
                  <a:pt x="2474883" y="6159212"/>
                </a:cubicBezTo>
                <a:close/>
                <a:moveTo>
                  <a:pt x="2712447" y="6154070"/>
                </a:moveTo>
                <a:cubicBezTo>
                  <a:pt x="2697021" y="6177210"/>
                  <a:pt x="2651514" y="6155420"/>
                  <a:pt x="2624301" y="6166724"/>
                </a:cubicBezTo>
                <a:lnTo>
                  <a:pt x="2613091" y="6175016"/>
                </a:lnTo>
                <a:lnTo>
                  <a:pt x="2635707" y="6177652"/>
                </a:lnTo>
                <a:lnTo>
                  <a:pt x="2639065" y="6176674"/>
                </a:lnTo>
                <a:cubicBezTo>
                  <a:pt x="2649242" y="6174981"/>
                  <a:pt x="2659998" y="6175153"/>
                  <a:pt x="2676624" y="6172582"/>
                </a:cubicBezTo>
                <a:lnTo>
                  <a:pt x="2678930" y="6182181"/>
                </a:lnTo>
                <a:lnTo>
                  <a:pt x="2693271" y="6182181"/>
                </a:lnTo>
                <a:cubicBezTo>
                  <a:pt x="2697963" y="6182181"/>
                  <a:pt x="2702676" y="6182181"/>
                  <a:pt x="2712103" y="6182181"/>
                </a:cubicBezTo>
                <a:lnTo>
                  <a:pt x="2730786" y="6181153"/>
                </a:lnTo>
                <a:lnTo>
                  <a:pt x="2730953" y="6181138"/>
                </a:lnTo>
                <a:lnTo>
                  <a:pt x="2716130" y="6180862"/>
                </a:lnTo>
                <a:cubicBezTo>
                  <a:pt x="2708772" y="6179587"/>
                  <a:pt x="2702548" y="6176866"/>
                  <a:pt x="2698220" y="6171725"/>
                </a:cubicBezTo>
                <a:cubicBezTo>
                  <a:pt x="2738329" y="6167954"/>
                  <a:pt x="2733187" y="6154070"/>
                  <a:pt x="2712447" y="6154070"/>
                </a:cubicBezTo>
                <a:close/>
                <a:moveTo>
                  <a:pt x="2409921" y="6151499"/>
                </a:moveTo>
                <a:cubicBezTo>
                  <a:pt x="2409659" y="6154785"/>
                  <a:pt x="2407911" y="6157773"/>
                  <a:pt x="2405172" y="6159609"/>
                </a:cubicBezTo>
                <a:cubicBezTo>
                  <a:pt x="2402433" y="6161446"/>
                  <a:pt x="2399007" y="6161930"/>
                  <a:pt x="2395866" y="6160926"/>
                </a:cubicBezTo>
                <a:cubicBezTo>
                  <a:pt x="2397409" y="6191264"/>
                  <a:pt x="2411464" y="6208233"/>
                  <a:pt x="2390381" y="6224345"/>
                </a:cubicBezTo>
                <a:cubicBezTo>
                  <a:pt x="2377873" y="6227864"/>
                  <a:pt x="2364433" y="6224907"/>
                  <a:pt x="2354558" y="6216461"/>
                </a:cubicBezTo>
                <a:cubicBezTo>
                  <a:pt x="2352158" y="6232058"/>
                  <a:pt x="2365700" y="6239257"/>
                  <a:pt x="2354558" y="6243542"/>
                </a:cubicBezTo>
                <a:cubicBezTo>
                  <a:pt x="2333476" y="6214232"/>
                  <a:pt x="2262172" y="6223488"/>
                  <a:pt x="2254802" y="6246799"/>
                </a:cubicBezTo>
                <a:cubicBezTo>
                  <a:pt x="2309308" y="6263939"/>
                  <a:pt x="2342217" y="6258111"/>
                  <a:pt x="2391067" y="6269424"/>
                </a:cubicBezTo>
                <a:cubicBezTo>
                  <a:pt x="2382316" y="6265837"/>
                  <a:pt x="2374725" y="6259906"/>
                  <a:pt x="2369127" y="6252284"/>
                </a:cubicBezTo>
                <a:cubicBezTo>
                  <a:pt x="2377869" y="6254855"/>
                  <a:pt x="2413006" y="6249199"/>
                  <a:pt x="2390210" y="6242514"/>
                </a:cubicBezTo>
                <a:cubicBezTo>
                  <a:pt x="2381811" y="6241314"/>
                  <a:pt x="2369985" y="6244742"/>
                  <a:pt x="2368613" y="6234115"/>
                </a:cubicBezTo>
                <a:cubicBezTo>
                  <a:pt x="2432032" y="6238057"/>
                  <a:pt x="2440774" y="6306790"/>
                  <a:pt x="2470084" y="6285536"/>
                </a:cubicBezTo>
                <a:cubicBezTo>
                  <a:pt x="2451058" y="6292221"/>
                  <a:pt x="2455857" y="6267196"/>
                  <a:pt x="2447972" y="6258797"/>
                </a:cubicBezTo>
                <a:cubicBezTo>
                  <a:pt x="2477968" y="6258797"/>
                  <a:pt x="2465113" y="6253998"/>
                  <a:pt x="2454658" y="6240800"/>
                </a:cubicBezTo>
                <a:cubicBezTo>
                  <a:pt x="2499222" y="6252799"/>
                  <a:pt x="2496137" y="6240800"/>
                  <a:pt x="2526475" y="6248170"/>
                </a:cubicBezTo>
                <a:cubicBezTo>
                  <a:pt x="2514820" y="6247827"/>
                  <a:pt x="2508992" y="6255369"/>
                  <a:pt x="2506079" y="6266682"/>
                </a:cubicBezTo>
                <a:lnTo>
                  <a:pt x="2506079" y="6266853"/>
                </a:lnTo>
                <a:cubicBezTo>
                  <a:pt x="2532302" y="6263082"/>
                  <a:pt x="2534188" y="6230344"/>
                  <a:pt x="2570011" y="6238400"/>
                </a:cubicBezTo>
                <a:cubicBezTo>
                  <a:pt x="2528361" y="6186979"/>
                  <a:pt x="2436660" y="6258797"/>
                  <a:pt x="2417806" y="6178409"/>
                </a:cubicBezTo>
                <a:cubicBezTo>
                  <a:pt x="2447630" y="6209776"/>
                  <a:pt x="2436317" y="6176352"/>
                  <a:pt x="2453286" y="6159555"/>
                </a:cubicBezTo>
                <a:cubicBezTo>
                  <a:pt x="2424319" y="6156813"/>
                  <a:pt x="2421748" y="6176695"/>
                  <a:pt x="2409921" y="6151499"/>
                </a:cubicBezTo>
                <a:close/>
                <a:moveTo>
                  <a:pt x="3264535" y="6149785"/>
                </a:moveTo>
                <a:cubicBezTo>
                  <a:pt x="3247394" y="6183037"/>
                  <a:pt x="3177805" y="6151328"/>
                  <a:pt x="3161693" y="6186122"/>
                </a:cubicBezTo>
                <a:cubicBezTo>
                  <a:pt x="3182261" y="6174981"/>
                  <a:pt x="3256650" y="6181666"/>
                  <a:pt x="3271905" y="6168125"/>
                </a:cubicBezTo>
                <a:lnTo>
                  <a:pt x="3271905" y="6167782"/>
                </a:lnTo>
                <a:cubicBezTo>
                  <a:pt x="3266077" y="6165897"/>
                  <a:pt x="3263335" y="6160241"/>
                  <a:pt x="3264535" y="6149785"/>
                </a:cubicBezTo>
                <a:close/>
                <a:moveTo>
                  <a:pt x="2943575" y="6141752"/>
                </a:moveTo>
                <a:lnTo>
                  <a:pt x="2911788" y="6158012"/>
                </a:lnTo>
                <a:lnTo>
                  <a:pt x="2902764" y="6161868"/>
                </a:lnTo>
                <a:lnTo>
                  <a:pt x="2913325" y="6162056"/>
                </a:lnTo>
                <a:cubicBezTo>
                  <a:pt x="2945190" y="6167697"/>
                  <a:pt x="2969679" y="6182352"/>
                  <a:pt x="2994747" y="6151499"/>
                </a:cubicBezTo>
                <a:cubicBezTo>
                  <a:pt x="2977607" y="6151499"/>
                  <a:pt x="2973493" y="6167269"/>
                  <a:pt x="2951211" y="6160926"/>
                </a:cubicBezTo>
                <a:cubicBezTo>
                  <a:pt x="2948468" y="6152570"/>
                  <a:pt x="2946122" y="6147428"/>
                  <a:pt x="2944500" y="6144091"/>
                </a:cubicBezTo>
                <a:close/>
                <a:moveTo>
                  <a:pt x="581570" y="6125103"/>
                </a:moveTo>
                <a:cubicBezTo>
                  <a:pt x="591341" y="6133037"/>
                  <a:pt x="603442" y="6137553"/>
                  <a:pt x="616022" y="6137958"/>
                </a:cubicBezTo>
                <a:cubicBezTo>
                  <a:pt x="621506" y="6165211"/>
                  <a:pt x="586712" y="6145842"/>
                  <a:pt x="569229" y="6146699"/>
                </a:cubicBezTo>
                <a:cubicBezTo>
                  <a:pt x="576009" y="6141393"/>
                  <a:pt x="580440" y="6133639"/>
                  <a:pt x="581570" y="6125103"/>
                </a:cubicBezTo>
                <a:close/>
                <a:moveTo>
                  <a:pt x="3096389" y="6123903"/>
                </a:moveTo>
                <a:cubicBezTo>
                  <a:pt x="3059023" y="6136930"/>
                  <a:pt x="3035541" y="6113276"/>
                  <a:pt x="3009316" y="6142243"/>
                </a:cubicBezTo>
                <a:lnTo>
                  <a:pt x="3009316" y="6142415"/>
                </a:lnTo>
                <a:cubicBezTo>
                  <a:pt x="3052338" y="6135559"/>
                  <a:pt x="3082676" y="6153042"/>
                  <a:pt x="3096389" y="6123903"/>
                </a:cubicBezTo>
                <a:close/>
                <a:moveTo>
                  <a:pt x="2930710" y="6123785"/>
                </a:moveTo>
                <a:lnTo>
                  <a:pt x="2887374" y="6126776"/>
                </a:lnTo>
                <a:cubicBezTo>
                  <a:pt x="2874808" y="6129536"/>
                  <a:pt x="2865617" y="6134573"/>
                  <a:pt x="2864138" y="6143443"/>
                </a:cubicBezTo>
                <a:lnTo>
                  <a:pt x="2864138" y="6143615"/>
                </a:lnTo>
                <a:cubicBezTo>
                  <a:pt x="2868681" y="6137358"/>
                  <a:pt x="2879436" y="6133288"/>
                  <a:pt x="2889099" y="6133887"/>
                </a:cubicBezTo>
                <a:lnTo>
                  <a:pt x="2900798" y="6138209"/>
                </a:lnTo>
                <a:lnTo>
                  <a:pt x="2916758" y="6130761"/>
                </a:lnTo>
                <a:close/>
                <a:moveTo>
                  <a:pt x="5360960" y="6122872"/>
                </a:moveTo>
                <a:cubicBezTo>
                  <a:pt x="5362759" y="6158867"/>
                  <a:pt x="5378539" y="6142798"/>
                  <a:pt x="5394560" y="6144518"/>
                </a:cubicBezTo>
                <a:lnTo>
                  <a:pt x="5401128" y="6148829"/>
                </a:lnTo>
                <a:lnTo>
                  <a:pt x="5403126" y="6148071"/>
                </a:lnTo>
                <a:cubicBezTo>
                  <a:pt x="5401112" y="6141687"/>
                  <a:pt x="5397470" y="6136502"/>
                  <a:pt x="5393077" y="6131874"/>
                </a:cubicBezTo>
                <a:lnTo>
                  <a:pt x="5383708" y="6123595"/>
                </a:lnTo>
                <a:lnTo>
                  <a:pt x="5374506" y="6131052"/>
                </a:lnTo>
                <a:cubicBezTo>
                  <a:pt x="5370387" y="6132192"/>
                  <a:pt x="5365930" y="6130414"/>
                  <a:pt x="5360960" y="6122872"/>
                </a:cubicBezTo>
                <a:close/>
                <a:moveTo>
                  <a:pt x="2849569" y="6118247"/>
                </a:moveTo>
                <a:cubicBezTo>
                  <a:pt x="2822830" y="6134702"/>
                  <a:pt x="2759583" y="6108477"/>
                  <a:pt x="2755812" y="6154070"/>
                </a:cubicBezTo>
                <a:cubicBezTo>
                  <a:pt x="2776380" y="6141215"/>
                  <a:pt x="2792663" y="6178066"/>
                  <a:pt x="2799177" y="6154070"/>
                </a:cubicBezTo>
                <a:cubicBezTo>
                  <a:pt x="2787007" y="6134873"/>
                  <a:pt x="2848883" y="6149785"/>
                  <a:pt x="2849569" y="6135387"/>
                </a:cubicBezTo>
                <a:cubicBezTo>
                  <a:pt x="2840828" y="6133673"/>
                  <a:pt x="2844941" y="6125446"/>
                  <a:pt x="2849569" y="6118247"/>
                </a:cubicBezTo>
                <a:close/>
                <a:moveTo>
                  <a:pt x="1002855" y="6111989"/>
                </a:moveTo>
                <a:lnTo>
                  <a:pt x="999880" y="6112546"/>
                </a:lnTo>
                <a:cubicBezTo>
                  <a:pt x="996932" y="6113695"/>
                  <a:pt x="994693" y="6115677"/>
                  <a:pt x="993964" y="6119448"/>
                </a:cubicBezTo>
                <a:cubicBezTo>
                  <a:pt x="996021" y="6156985"/>
                  <a:pt x="1056698" y="6112249"/>
                  <a:pt x="1025160" y="6156814"/>
                </a:cubicBezTo>
                <a:cubicBezTo>
                  <a:pt x="1037244" y="6153900"/>
                  <a:pt x="1043114" y="6143616"/>
                  <a:pt x="1046521" y="6130375"/>
                </a:cubicBezTo>
                <a:lnTo>
                  <a:pt x="1047943" y="6120825"/>
                </a:lnTo>
                <a:lnTo>
                  <a:pt x="1016695" y="6115200"/>
                </a:lnTo>
                <a:close/>
                <a:moveTo>
                  <a:pt x="5396585" y="6111930"/>
                </a:moveTo>
                <a:lnTo>
                  <a:pt x="5391617" y="6116534"/>
                </a:lnTo>
                <a:lnTo>
                  <a:pt x="5397812" y="6120474"/>
                </a:lnTo>
                <a:lnTo>
                  <a:pt x="5400172" y="6114229"/>
                </a:lnTo>
                <a:close/>
                <a:moveTo>
                  <a:pt x="982479" y="6107263"/>
                </a:moveTo>
                <a:lnTo>
                  <a:pt x="985566" y="6110192"/>
                </a:lnTo>
                <a:lnTo>
                  <a:pt x="985533" y="6107972"/>
                </a:lnTo>
                <a:close/>
                <a:moveTo>
                  <a:pt x="922659" y="6093388"/>
                </a:moveTo>
                <a:lnTo>
                  <a:pt x="935460" y="6101323"/>
                </a:lnTo>
                <a:lnTo>
                  <a:pt x="936924" y="6096697"/>
                </a:lnTo>
                <a:close/>
                <a:moveTo>
                  <a:pt x="325665" y="6072654"/>
                </a:moveTo>
                <a:cubicBezTo>
                  <a:pt x="333207" y="6080024"/>
                  <a:pt x="328922" y="6091679"/>
                  <a:pt x="328065" y="6118247"/>
                </a:cubicBezTo>
                <a:cubicBezTo>
                  <a:pt x="296013" y="6105563"/>
                  <a:pt x="309896" y="6143957"/>
                  <a:pt x="280244" y="6133673"/>
                </a:cubicBezTo>
                <a:cubicBezTo>
                  <a:pt x="292928" y="6111391"/>
                  <a:pt x="311782" y="6095107"/>
                  <a:pt x="325665" y="6072654"/>
                </a:cubicBezTo>
                <a:close/>
                <a:moveTo>
                  <a:pt x="2639601" y="6065284"/>
                </a:moveTo>
                <a:lnTo>
                  <a:pt x="2638545" y="6066048"/>
                </a:lnTo>
                <a:lnTo>
                  <a:pt x="2638572" y="6065969"/>
                </a:lnTo>
                <a:close/>
                <a:moveTo>
                  <a:pt x="826847" y="6064598"/>
                </a:moveTo>
                <a:cubicBezTo>
                  <a:pt x="798737" y="6055856"/>
                  <a:pt x="810735" y="6091336"/>
                  <a:pt x="789995" y="6067683"/>
                </a:cubicBezTo>
                <a:cubicBezTo>
                  <a:pt x="784510" y="6095107"/>
                  <a:pt x="807135" y="6104363"/>
                  <a:pt x="819305" y="6119961"/>
                </a:cubicBezTo>
                <a:cubicBezTo>
                  <a:pt x="806450" y="6139886"/>
                  <a:pt x="786749" y="6140625"/>
                  <a:pt x="782113" y="6156598"/>
                </a:cubicBezTo>
                <a:lnTo>
                  <a:pt x="782927" y="6171766"/>
                </a:lnTo>
                <a:lnTo>
                  <a:pt x="788363" y="6169870"/>
                </a:lnTo>
                <a:cubicBezTo>
                  <a:pt x="800032" y="6163054"/>
                  <a:pt x="808977" y="6153509"/>
                  <a:pt x="813133" y="6139154"/>
                </a:cubicBezTo>
                <a:cubicBezTo>
                  <a:pt x="846985" y="6136326"/>
                  <a:pt x="880934" y="6138393"/>
                  <a:pt x="914869" y="6142901"/>
                </a:cubicBezTo>
                <a:lnTo>
                  <a:pt x="1005372" y="6159269"/>
                </a:lnTo>
                <a:lnTo>
                  <a:pt x="1004844" y="6152820"/>
                </a:lnTo>
                <a:cubicBezTo>
                  <a:pt x="995328" y="6135908"/>
                  <a:pt x="937830" y="6151393"/>
                  <a:pt x="957627" y="6114649"/>
                </a:cubicBezTo>
                <a:cubicBezTo>
                  <a:pt x="941687" y="6114649"/>
                  <a:pt x="935345" y="6125447"/>
                  <a:pt x="935345" y="6144130"/>
                </a:cubicBezTo>
                <a:cubicBezTo>
                  <a:pt x="924118" y="6149786"/>
                  <a:pt x="925403" y="6135731"/>
                  <a:pt x="930095" y="6118269"/>
                </a:cubicBezTo>
                <a:lnTo>
                  <a:pt x="931322" y="6114394"/>
                </a:lnTo>
                <a:lnTo>
                  <a:pt x="925868" y="6115542"/>
                </a:lnTo>
                <a:cubicBezTo>
                  <a:pt x="912311" y="6116185"/>
                  <a:pt x="897828" y="6114814"/>
                  <a:pt x="884265" y="6111043"/>
                </a:cubicBezTo>
                <a:lnTo>
                  <a:pt x="854302" y="6095348"/>
                </a:lnTo>
                <a:lnTo>
                  <a:pt x="852372" y="6096245"/>
                </a:lnTo>
                <a:cubicBezTo>
                  <a:pt x="841791" y="6093747"/>
                  <a:pt x="823376" y="6076425"/>
                  <a:pt x="826847" y="6064598"/>
                </a:cubicBezTo>
                <a:close/>
                <a:moveTo>
                  <a:pt x="2587494" y="6040087"/>
                </a:moveTo>
                <a:lnTo>
                  <a:pt x="2544129" y="6040944"/>
                </a:lnTo>
                <a:lnTo>
                  <a:pt x="2544472" y="6058942"/>
                </a:lnTo>
                <a:cubicBezTo>
                  <a:pt x="2559213" y="6053285"/>
                  <a:pt x="2594865" y="6072482"/>
                  <a:pt x="2587494" y="6040087"/>
                </a:cubicBezTo>
                <a:close/>
                <a:moveTo>
                  <a:pt x="2775695" y="6037173"/>
                </a:moveTo>
                <a:cubicBezTo>
                  <a:pt x="2771238" y="6062027"/>
                  <a:pt x="2774666" y="6057742"/>
                  <a:pt x="2754441" y="6073511"/>
                </a:cubicBezTo>
                <a:cubicBezTo>
                  <a:pt x="2791806" y="6089623"/>
                  <a:pt x="2859682" y="6077453"/>
                  <a:pt x="2805861" y="6108820"/>
                </a:cubicBezTo>
                <a:cubicBezTo>
                  <a:pt x="2838479" y="6113788"/>
                  <a:pt x="2871799" y="6106917"/>
                  <a:pt x="2899790" y="6089451"/>
                </a:cubicBezTo>
                <a:cubicBezTo>
                  <a:pt x="2886935" y="6062884"/>
                  <a:pt x="2855054" y="6103163"/>
                  <a:pt x="2848369" y="6081224"/>
                </a:cubicBezTo>
                <a:cubicBezTo>
                  <a:pt x="2876308" y="6061598"/>
                  <a:pt x="2919158" y="6064427"/>
                  <a:pt x="2965416" y="6069376"/>
                </a:cubicBezTo>
                <a:lnTo>
                  <a:pt x="3008425" y="6073325"/>
                </a:lnTo>
                <a:lnTo>
                  <a:pt x="3018400" y="6065285"/>
                </a:lnTo>
                <a:lnTo>
                  <a:pt x="3034592" y="6051335"/>
                </a:lnTo>
                <a:lnTo>
                  <a:pt x="2953203" y="6051807"/>
                </a:lnTo>
                <a:cubicBezTo>
                  <a:pt x="2892763" y="6048486"/>
                  <a:pt x="2833800" y="6039745"/>
                  <a:pt x="2775695" y="6037173"/>
                </a:cubicBezTo>
                <a:close/>
                <a:moveTo>
                  <a:pt x="2630578" y="6036689"/>
                </a:moveTo>
                <a:cubicBezTo>
                  <a:pt x="2625621" y="6035824"/>
                  <a:pt x="2620533" y="6036017"/>
                  <a:pt x="2615776" y="6038545"/>
                </a:cubicBezTo>
                <a:cubicBezTo>
                  <a:pt x="2619889" y="6089965"/>
                  <a:pt x="2536074" y="6055685"/>
                  <a:pt x="2537102" y="6076425"/>
                </a:cubicBezTo>
                <a:cubicBezTo>
                  <a:pt x="2564484" y="6088509"/>
                  <a:pt x="2599867" y="6087577"/>
                  <a:pt x="2622284" y="6077823"/>
                </a:cubicBezTo>
                <a:lnTo>
                  <a:pt x="2638545" y="6066048"/>
                </a:lnTo>
                <a:lnTo>
                  <a:pt x="2632283" y="6084053"/>
                </a:lnTo>
                <a:cubicBezTo>
                  <a:pt x="2632283" y="6090445"/>
                  <a:pt x="2634379" y="6096837"/>
                  <a:pt x="2638572" y="6102135"/>
                </a:cubicBezTo>
                <a:cubicBezTo>
                  <a:pt x="2648685" y="6102135"/>
                  <a:pt x="2666168" y="6099564"/>
                  <a:pt x="2652799" y="6092708"/>
                </a:cubicBezTo>
                <a:cubicBezTo>
                  <a:pt x="2647143" y="6090651"/>
                  <a:pt x="2638572" y="6092708"/>
                  <a:pt x="2638230" y="6083966"/>
                </a:cubicBezTo>
                <a:cubicBezTo>
                  <a:pt x="2658798" y="6090137"/>
                  <a:pt x="2680566" y="6053628"/>
                  <a:pt x="2659141" y="6038545"/>
                </a:cubicBezTo>
                <a:cubicBezTo>
                  <a:pt x="2659141" y="6051400"/>
                  <a:pt x="2645450" y="6039284"/>
                  <a:pt x="2630578" y="6036689"/>
                </a:cubicBezTo>
                <a:close/>
                <a:moveTo>
                  <a:pt x="2466420" y="6035974"/>
                </a:moveTo>
                <a:cubicBezTo>
                  <a:pt x="2445444" y="6035074"/>
                  <a:pt x="2421662" y="6040859"/>
                  <a:pt x="2407350" y="6052257"/>
                </a:cubicBezTo>
                <a:lnTo>
                  <a:pt x="2407350" y="6052943"/>
                </a:lnTo>
                <a:cubicBezTo>
                  <a:pt x="2446601" y="6047972"/>
                  <a:pt x="2466999" y="6067683"/>
                  <a:pt x="2508649" y="6059799"/>
                </a:cubicBezTo>
                <a:cubicBezTo>
                  <a:pt x="2505564" y="6044458"/>
                  <a:pt x="2487395" y="6036874"/>
                  <a:pt x="2466420" y="6035974"/>
                </a:cubicBezTo>
                <a:close/>
                <a:moveTo>
                  <a:pt x="3139582" y="6033917"/>
                </a:moveTo>
                <a:lnTo>
                  <a:pt x="3062123" y="6048139"/>
                </a:lnTo>
                <a:lnTo>
                  <a:pt x="3037940" y="6075225"/>
                </a:lnTo>
                <a:lnTo>
                  <a:pt x="3037287" y="6075735"/>
                </a:lnTo>
                <a:lnTo>
                  <a:pt x="3102902" y="6070254"/>
                </a:lnTo>
                <a:cubicBezTo>
                  <a:pt x="3109072" y="6028089"/>
                  <a:pt x="3084048" y="6082767"/>
                  <a:pt x="3080962" y="6053114"/>
                </a:cubicBezTo>
                <a:cubicBezTo>
                  <a:pt x="3100245" y="6044030"/>
                  <a:pt x="3111001" y="6042444"/>
                  <a:pt x="3119828" y="6045958"/>
                </a:cubicBezTo>
                <a:lnTo>
                  <a:pt x="3146773" y="6069096"/>
                </a:lnTo>
                <a:lnTo>
                  <a:pt x="3146952" y="6070083"/>
                </a:lnTo>
                <a:lnTo>
                  <a:pt x="3147124" y="6069397"/>
                </a:lnTo>
                <a:lnTo>
                  <a:pt x="3146773" y="6069096"/>
                </a:lnTo>
                <a:lnTo>
                  <a:pt x="3143589" y="6051614"/>
                </a:lnTo>
                <a:cubicBezTo>
                  <a:pt x="3141425" y="6046729"/>
                  <a:pt x="3139154" y="6041973"/>
                  <a:pt x="3139582" y="6033917"/>
                </a:cubicBezTo>
                <a:close/>
                <a:moveTo>
                  <a:pt x="5498787" y="6029277"/>
                </a:moveTo>
                <a:lnTo>
                  <a:pt x="5492120" y="6040148"/>
                </a:lnTo>
                <a:lnTo>
                  <a:pt x="5495631" y="6037720"/>
                </a:lnTo>
                <a:close/>
                <a:moveTo>
                  <a:pt x="5483685" y="6024147"/>
                </a:moveTo>
                <a:lnTo>
                  <a:pt x="5481889" y="6025464"/>
                </a:lnTo>
                <a:lnTo>
                  <a:pt x="5481199" y="6030722"/>
                </a:lnTo>
                <a:cubicBezTo>
                  <a:pt x="5479784" y="6035200"/>
                  <a:pt x="5477428" y="6041199"/>
                  <a:pt x="5479570" y="6048826"/>
                </a:cubicBezTo>
                <a:lnTo>
                  <a:pt x="5489483" y="6041972"/>
                </a:lnTo>
                <a:lnTo>
                  <a:pt x="5484135" y="6035760"/>
                </a:lnTo>
                <a:cubicBezTo>
                  <a:pt x="5483685" y="6032117"/>
                  <a:pt x="5484199" y="6027747"/>
                  <a:pt x="5483685" y="6024147"/>
                </a:cubicBezTo>
                <a:close/>
                <a:moveTo>
                  <a:pt x="5407754" y="6011806"/>
                </a:moveTo>
                <a:cubicBezTo>
                  <a:pt x="5406811" y="6019519"/>
                  <a:pt x="5404283" y="6019219"/>
                  <a:pt x="5400384" y="6017398"/>
                </a:cubicBezTo>
                <a:lnTo>
                  <a:pt x="5396016" y="6016408"/>
                </a:lnTo>
                <a:lnTo>
                  <a:pt x="5392970" y="6025319"/>
                </a:lnTo>
                <a:lnTo>
                  <a:pt x="5379870" y="6038855"/>
                </a:lnTo>
                <a:lnTo>
                  <a:pt x="5385410" y="6036609"/>
                </a:lnTo>
                <a:cubicBezTo>
                  <a:pt x="5403415" y="6031089"/>
                  <a:pt x="5428579" y="6024919"/>
                  <a:pt x="5407754" y="6011806"/>
                </a:cubicBezTo>
                <a:close/>
                <a:moveTo>
                  <a:pt x="5435863" y="5989351"/>
                </a:moveTo>
                <a:cubicBezTo>
                  <a:pt x="5432777" y="5995564"/>
                  <a:pt x="5432649" y="6000449"/>
                  <a:pt x="5433790" y="6004689"/>
                </a:cubicBezTo>
                <a:lnTo>
                  <a:pt x="5434447" y="6006047"/>
                </a:lnTo>
                <a:lnTo>
                  <a:pt x="5437856" y="5990883"/>
                </a:lnTo>
                <a:close/>
                <a:moveTo>
                  <a:pt x="2145619" y="5988495"/>
                </a:moveTo>
                <a:lnTo>
                  <a:pt x="2145619" y="5989181"/>
                </a:lnTo>
                <a:cubicBezTo>
                  <a:pt x="2119051" y="6009406"/>
                  <a:pt x="2094198" y="5979925"/>
                  <a:pt x="2074144" y="6001522"/>
                </a:cubicBezTo>
                <a:cubicBezTo>
                  <a:pt x="2110823" y="6015920"/>
                  <a:pt x="2150417" y="5989695"/>
                  <a:pt x="2146990" y="6025347"/>
                </a:cubicBezTo>
                <a:cubicBezTo>
                  <a:pt x="2172528" y="6027061"/>
                  <a:pt x="2163959" y="6031003"/>
                  <a:pt x="2145619" y="5988495"/>
                </a:cubicBezTo>
                <a:close/>
                <a:moveTo>
                  <a:pt x="5734075" y="5979764"/>
                </a:moveTo>
                <a:cubicBezTo>
                  <a:pt x="5741989" y="5986288"/>
                  <a:pt x="5737490" y="6011035"/>
                  <a:pt x="5741475" y="6023633"/>
                </a:cubicBezTo>
                <a:cubicBezTo>
                  <a:pt x="5734627" y="6018423"/>
                  <a:pt x="5726020" y="6016087"/>
                  <a:pt x="5717479" y="6017119"/>
                </a:cubicBezTo>
                <a:cubicBezTo>
                  <a:pt x="5722760" y="6005646"/>
                  <a:pt x="5724085" y="5992746"/>
                  <a:pt x="5721249" y="5980439"/>
                </a:cubicBezTo>
                <a:cubicBezTo>
                  <a:pt x="5727420" y="5977440"/>
                  <a:pt x="5731437" y="5977590"/>
                  <a:pt x="5734075" y="5979764"/>
                </a:cubicBezTo>
                <a:close/>
                <a:moveTo>
                  <a:pt x="5512096" y="5973311"/>
                </a:moveTo>
                <a:lnTo>
                  <a:pt x="5509437" y="5973668"/>
                </a:lnTo>
                <a:lnTo>
                  <a:pt x="5508420" y="5974203"/>
                </a:lnTo>
                <a:lnTo>
                  <a:pt x="5510117" y="6010802"/>
                </a:lnTo>
                <a:lnTo>
                  <a:pt x="5500528" y="6026438"/>
                </a:lnTo>
                <a:lnTo>
                  <a:pt x="5506349" y="6021806"/>
                </a:lnTo>
                <a:cubicBezTo>
                  <a:pt x="5510755" y="6021359"/>
                  <a:pt x="5518136" y="6022516"/>
                  <a:pt x="5530991" y="6026030"/>
                </a:cubicBezTo>
                <a:lnTo>
                  <a:pt x="5563245" y="5975206"/>
                </a:lnTo>
                <a:lnTo>
                  <a:pt x="5559595" y="5976390"/>
                </a:lnTo>
                <a:close/>
                <a:moveTo>
                  <a:pt x="5547423" y="5950483"/>
                </a:moveTo>
                <a:lnTo>
                  <a:pt x="5549248" y="5969300"/>
                </a:lnTo>
                <a:lnTo>
                  <a:pt x="5554750" y="5970174"/>
                </a:lnTo>
                <a:cubicBezTo>
                  <a:pt x="5559343" y="5969154"/>
                  <a:pt x="5562734" y="5966588"/>
                  <a:pt x="5565980" y="5963835"/>
                </a:cubicBezTo>
                <a:lnTo>
                  <a:pt x="5574533" y="5957674"/>
                </a:lnTo>
                <a:lnTo>
                  <a:pt x="5579025" y="5950706"/>
                </a:lnTo>
                <a:lnTo>
                  <a:pt x="5567522" y="5952308"/>
                </a:lnTo>
                <a:close/>
                <a:moveTo>
                  <a:pt x="440505" y="5882911"/>
                </a:moveTo>
                <a:cubicBezTo>
                  <a:pt x="445647" y="5911878"/>
                  <a:pt x="469301" y="5928847"/>
                  <a:pt x="457645" y="5968612"/>
                </a:cubicBezTo>
                <a:cubicBezTo>
                  <a:pt x="480097" y="5980814"/>
                  <a:pt x="507081" y="5981326"/>
                  <a:pt x="529977" y="5969983"/>
                </a:cubicBezTo>
                <a:lnTo>
                  <a:pt x="515215" y="5984262"/>
                </a:lnTo>
                <a:lnTo>
                  <a:pt x="528778" y="5981532"/>
                </a:lnTo>
                <a:lnTo>
                  <a:pt x="545793" y="5982884"/>
                </a:lnTo>
                <a:lnTo>
                  <a:pt x="544482" y="5967369"/>
                </a:lnTo>
                <a:cubicBezTo>
                  <a:pt x="543679" y="5956871"/>
                  <a:pt x="543459" y="5947176"/>
                  <a:pt x="545015" y="5937031"/>
                </a:cubicBezTo>
                <a:lnTo>
                  <a:pt x="545541" y="5935480"/>
                </a:lnTo>
                <a:lnTo>
                  <a:pt x="519563" y="5925463"/>
                </a:lnTo>
                <a:lnTo>
                  <a:pt x="497781" y="5926576"/>
                </a:lnTo>
                <a:lnTo>
                  <a:pt x="498782" y="5927990"/>
                </a:lnTo>
                <a:cubicBezTo>
                  <a:pt x="496382" y="5945130"/>
                  <a:pt x="474614" y="5922335"/>
                  <a:pt x="482670" y="5910849"/>
                </a:cubicBezTo>
                <a:cubicBezTo>
                  <a:pt x="455760" y="5943246"/>
                  <a:pt x="467587" y="5889767"/>
                  <a:pt x="440505" y="5882911"/>
                </a:cubicBezTo>
                <a:close/>
                <a:moveTo>
                  <a:pt x="472557" y="5840919"/>
                </a:moveTo>
                <a:lnTo>
                  <a:pt x="466696" y="5850441"/>
                </a:lnTo>
                <a:lnTo>
                  <a:pt x="481231" y="5848720"/>
                </a:lnTo>
                <a:close/>
                <a:moveTo>
                  <a:pt x="29310" y="5827376"/>
                </a:moveTo>
                <a:cubicBezTo>
                  <a:pt x="37195" y="5850687"/>
                  <a:pt x="21769" y="5883768"/>
                  <a:pt x="37023" y="5915477"/>
                </a:cubicBezTo>
                <a:cubicBezTo>
                  <a:pt x="8742" y="5901765"/>
                  <a:pt x="13713" y="5868170"/>
                  <a:pt x="0" y="5845545"/>
                </a:cubicBezTo>
                <a:cubicBezTo>
                  <a:pt x="2571" y="5832176"/>
                  <a:pt x="30167" y="5844002"/>
                  <a:pt x="29310" y="5827376"/>
                </a:cubicBezTo>
                <a:close/>
                <a:moveTo>
                  <a:pt x="5498597" y="5818293"/>
                </a:moveTo>
                <a:lnTo>
                  <a:pt x="5495061" y="5834719"/>
                </a:lnTo>
                <a:lnTo>
                  <a:pt x="5505333" y="5835566"/>
                </a:lnTo>
                <a:cubicBezTo>
                  <a:pt x="5512310" y="5837661"/>
                  <a:pt x="5514966" y="5841603"/>
                  <a:pt x="5507510" y="5848973"/>
                </a:cubicBezTo>
                <a:cubicBezTo>
                  <a:pt x="5507510" y="5843831"/>
                  <a:pt x="5500483" y="5839203"/>
                  <a:pt x="5499969" y="5848973"/>
                </a:cubicBezTo>
                <a:cubicBezTo>
                  <a:pt x="5501597" y="5850602"/>
                  <a:pt x="5505207" y="5852423"/>
                  <a:pt x="5509725" y="5853933"/>
                </a:cubicBezTo>
                <a:lnTo>
                  <a:pt x="5518470" y="5855714"/>
                </a:lnTo>
                <a:lnTo>
                  <a:pt x="5519188" y="5850966"/>
                </a:lnTo>
                <a:cubicBezTo>
                  <a:pt x="5519253" y="5836504"/>
                  <a:pt x="5514196" y="5823349"/>
                  <a:pt x="5498941" y="5818293"/>
                </a:cubicBezTo>
                <a:close/>
                <a:moveTo>
                  <a:pt x="5770271" y="5802181"/>
                </a:moveTo>
                <a:cubicBezTo>
                  <a:pt x="5778841" y="5802181"/>
                  <a:pt x="5775413" y="5810579"/>
                  <a:pt x="5771299" y="5811093"/>
                </a:cubicBezTo>
                <a:cubicBezTo>
                  <a:pt x="5775584" y="5871256"/>
                  <a:pt x="5827519" y="5859600"/>
                  <a:pt x="5843631" y="5902794"/>
                </a:cubicBezTo>
                <a:cubicBezTo>
                  <a:pt x="5830090" y="5905536"/>
                  <a:pt x="5826491" y="5893538"/>
                  <a:pt x="5812093" y="5897309"/>
                </a:cubicBezTo>
                <a:cubicBezTo>
                  <a:pt x="5823063" y="5948730"/>
                  <a:pt x="5850144" y="5954043"/>
                  <a:pt x="5841403" y="6011977"/>
                </a:cubicBezTo>
                <a:cubicBezTo>
                  <a:pt x="5828719" y="6009406"/>
                  <a:pt x="5831290" y="5984553"/>
                  <a:pt x="5808493" y="5997408"/>
                </a:cubicBezTo>
                <a:cubicBezTo>
                  <a:pt x="5824434" y="5966041"/>
                  <a:pt x="5805237" y="5916506"/>
                  <a:pt x="5763072" y="5938960"/>
                </a:cubicBezTo>
                <a:cubicBezTo>
                  <a:pt x="5779184" y="5921820"/>
                  <a:pt x="5790668" y="5909307"/>
                  <a:pt x="5758958" y="5903137"/>
                </a:cubicBezTo>
                <a:cubicBezTo>
                  <a:pt x="5757415" y="5880854"/>
                  <a:pt x="5784326" y="5897652"/>
                  <a:pt x="5789296" y="5899880"/>
                </a:cubicBezTo>
                <a:lnTo>
                  <a:pt x="5785183" y="5863885"/>
                </a:lnTo>
                <a:cubicBezTo>
                  <a:pt x="5777360" y="5848667"/>
                  <a:pt x="5761086" y="5839716"/>
                  <a:pt x="5744046" y="5841260"/>
                </a:cubicBezTo>
                <a:cubicBezTo>
                  <a:pt x="5749188" y="5825320"/>
                  <a:pt x="5770271" y="5823949"/>
                  <a:pt x="5770271" y="5802695"/>
                </a:cubicBezTo>
                <a:close/>
                <a:moveTo>
                  <a:pt x="279215" y="5782126"/>
                </a:moveTo>
                <a:cubicBezTo>
                  <a:pt x="296184" y="5784697"/>
                  <a:pt x="282815" y="5807151"/>
                  <a:pt x="303897" y="5807151"/>
                </a:cubicBezTo>
                <a:cubicBezTo>
                  <a:pt x="293863" y="5816601"/>
                  <a:pt x="279882" y="5820623"/>
                  <a:pt x="266360" y="5817949"/>
                </a:cubicBezTo>
                <a:cubicBezTo>
                  <a:pt x="287614" y="5804751"/>
                  <a:pt x="261047" y="5793439"/>
                  <a:pt x="279215" y="5782126"/>
                </a:cubicBezTo>
                <a:close/>
                <a:moveTo>
                  <a:pt x="634010" y="5780534"/>
                </a:moveTo>
                <a:lnTo>
                  <a:pt x="633332" y="5781437"/>
                </a:lnTo>
                <a:lnTo>
                  <a:pt x="632929" y="5780982"/>
                </a:lnTo>
                <a:lnTo>
                  <a:pt x="635636" y="5794989"/>
                </a:lnTo>
                <a:lnTo>
                  <a:pt x="637136" y="5807968"/>
                </a:lnTo>
                <a:lnTo>
                  <a:pt x="654480" y="5806966"/>
                </a:lnTo>
                <a:lnTo>
                  <a:pt x="658187" y="5798581"/>
                </a:lnTo>
                <a:cubicBezTo>
                  <a:pt x="651330" y="5796181"/>
                  <a:pt x="640703" y="5796524"/>
                  <a:pt x="641218" y="5788982"/>
                </a:cubicBezTo>
                <a:cubicBezTo>
                  <a:pt x="644731" y="5788468"/>
                  <a:pt x="649017" y="5788854"/>
                  <a:pt x="652595" y="5788447"/>
                </a:cubicBezTo>
                <a:lnTo>
                  <a:pt x="657396" y="5784886"/>
                </a:lnTo>
                <a:lnTo>
                  <a:pt x="657019" y="5782879"/>
                </a:lnTo>
                <a:close/>
                <a:moveTo>
                  <a:pt x="5617753" y="5777603"/>
                </a:moveTo>
                <a:lnTo>
                  <a:pt x="5611473" y="5787240"/>
                </a:lnTo>
                <a:cubicBezTo>
                  <a:pt x="5608026" y="5790792"/>
                  <a:pt x="5604137" y="5793095"/>
                  <a:pt x="5600238" y="5792923"/>
                </a:cubicBezTo>
                <a:cubicBezTo>
                  <a:pt x="5598352" y="5822405"/>
                  <a:pt x="5628519" y="5802351"/>
                  <a:pt x="5611379" y="5828061"/>
                </a:cubicBezTo>
                <a:lnTo>
                  <a:pt x="5623071" y="5824705"/>
                </a:lnTo>
                <a:lnTo>
                  <a:pt x="5618246" y="5790127"/>
                </a:lnTo>
                <a:close/>
                <a:moveTo>
                  <a:pt x="5591839" y="5767386"/>
                </a:moveTo>
                <a:lnTo>
                  <a:pt x="5587073" y="5773967"/>
                </a:lnTo>
                <a:lnTo>
                  <a:pt x="5585266" y="5786853"/>
                </a:lnTo>
                <a:lnTo>
                  <a:pt x="5595959" y="5777906"/>
                </a:lnTo>
                <a:cubicBezTo>
                  <a:pt x="5597968" y="5774917"/>
                  <a:pt x="5597325" y="5771885"/>
                  <a:pt x="5591498" y="5768071"/>
                </a:cubicBezTo>
                <a:close/>
                <a:moveTo>
                  <a:pt x="551771" y="5757018"/>
                </a:moveTo>
                <a:lnTo>
                  <a:pt x="545679" y="5761614"/>
                </a:lnTo>
                <a:lnTo>
                  <a:pt x="535747" y="5757891"/>
                </a:lnTo>
                <a:lnTo>
                  <a:pt x="531983" y="5759108"/>
                </a:lnTo>
                <a:cubicBezTo>
                  <a:pt x="521289" y="5766798"/>
                  <a:pt x="537133" y="5788683"/>
                  <a:pt x="513351" y="5799095"/>
                </a:cubicBezTo>
                <a:cubicBezTo>
                  <a:pt x="499639" y="5794297"/>
                  <a:pt x="508038" y="5774413"/>
                  <a:pt x="479071" y="5780241"/>
                </a:cubicBezTo>
                <a:cubicBezTo>
                  <a:pt x="468444" y="5803894"/>
                  <a:pt x="507181" y="5793953"/>
                  <a:pt x="512494" y="5806638"/>
                </a:cubicBezTo>
                <a:cubicBezTo>
                  <a:pt x="477914" y="5811652"/>
                  <a:pt x="493758" y="5823029"/>
                  <a:pt x="494875" y="5839684"/>
                </a:cubicBezTo>
                <a:lnTo>
                  <a:pt x="492264" y="5847413"/>
                </a:lnTo>
                <a:lnTo>
                  <a:pt x="495011" y="5847088"/>
                </a:lnTo>
                <a:lnTo>
                  <a:pt x="495011" y="5847602"/>
                </a:lnTo>
                <a:lnTo>
                  <a:pt x="491340" y="5850150"/>
                </a:lnTo>
                <a:lnTo>
                  <a:pt x="488669" y="5858059"/>
                </a:lnTo>
                <a:lnTo>
                  <a:pt x="485586" y="5854144"/>
                </a:lnTo>
                <a:lnTo>
                  <a:pt x="473479" y="5862547"/>
                </a:lnTo>
                <a:lnTo>
                  <a:pt x="464716" y="5865911"/>
                </a:lnTo>
                <a:lnTo>
                  <a:pt x="466558" y="5893709"/>
                </a:lnTo>
                <a:cubicBezTo>
                  <a:pt x="473929" y="5894566"/>
                  <a:pt x="478214" y="5898851"/>
                  <a:pt x="482542" y="5905065"/>
                </a:cubicBezTo>
                <a:lnTo>
                  <a:pt x="488313" y="5913211"/>
                </a:lnTo>
                <a:lnTo>
                  <a:pt x="497559" y="5911360"/>
                </a:lnTo>
                <a:cubicBezTo>
                  <a:pt x="503719" y="5911596"/>
                  <a:pt x="511138" y="5912645"/>
                  <a:pt x="518409" y="5913583"/>
                </a:cubicBezTo>
                <a:lnTo>
                  <a:pt x="531184" y="5914573"/>
                </a:lnTo>
                <a:lnTo>
                  <a:pt x="528855" y="5909256"/>
                </a:lnTo>
                <a:lnTo>
                  <a:pt x="529987" y="5903979"/>
                </a:lnTo>
                <a:lnTo>
                  <a:pt x="516264" y="5901269"/>
                </a:lnTo>
                <a:cubicBezTo>
                  <a:pt x="506408" y="5899962"/>
                  <a:pt x="497324" y="5897562"/>
                  <a:pt x="498781" y="5880850"/>
                </a:cubicBezTo>
                <a:lnTo>
                  <a:pt x="535876" y="5878625"/>
                </a:lnTo>
                <a:lnTo>
                  <a:pt x="533748" y="5862858"/>
                </a:lnTo>
                <a:lnTo>
                  <a:pt x="543977" y="5865122"/>
                </a:lnTo>
                <a:lnTo>
                  <a:pt x="533854" y="5860882"/>
                </a:lnTo>
                <a:cubicBezTo>
                  <a:pt x="525134" y="5859682"/>
                  <a:pt x="514207" y="5861568"/>
                  <a:pt x="504266" y="5862510"/>
                </a:cubicBezTo>
                <a:cubicBezTo>
                  <a:pt x="513693" y="5860282"/>
                  <a:pt x="524320" y="5821716"/>
                  <a:pt x="510779" y="5843999"/>
                </a:cubicBezTo>
                <a:cubicBezTo>
                  <a:pt x="518706" y="5828530"/>
                  <a:pt x="527683" y="5819296"/>
                  <a:pt x="538190" y="5813913"/>
                </a:cubicBezTo>
                <a:lnTo>
                  <a:pt x="542620" y="5813068"/>
                </a:lnTo>
                <a:lnTo>
                  <a:pt x="522436" y="5799952"/>
                </a:lnTo>
                <a:cubicBezTo>
                  <a:pt x="524664" y="5778698"/>
                  <a:pt x="544889" y="5820692"/>
                  <a:pt x="541976" y="5786754"/>
                </a:cubicBezTo>
                <a:cubicBezTo>
                  <a:pt x="550546" y="5787782"/>
                  <a:pt x="547803" y="5796695"/>
                  <a:pt x="549346" y="5802867"/>
                </a:cubicBezTo>
                <a:cubicBezTo>
                  <a:pt x="579341" y="5793610"/>
                  <a:pt x="520550" y="5771156"/>
                  <a:pt x="553974" y="5757101"/>
                </a:cubicBezTo>
                <a:close/>
                <a:moveTo>
                  <a:pt x="5703938" y="5755559"/>
                </a:moveTo>
                <a:cubicBezTo>
                  <a:pt x="5730505" y="5755559"/>
                  <a:pt x="5688854" y="5791039"/>
                  <a:pt x="5715422" y="5789840"/>
                </a:cubicBezTo>
                <a:cubicBezTo>
                  <a:pt x="5715422" y="5815036"/>
                  <a:pt x="5691768" y="5792925"/>
                  <a:pt x="5698281" y="5773728"/>
                </a:cubicBezTo>
                <a:cubicBezTo>
                  <a:pt x="5651489" y="5775956"/>
                  <a:pt x="5698453" y="5769614"/>
                  <a:pt x="5703938" y="5755559"/>
                </a:cubicBezTo>
                <a:close/>
                <a:moveTo>
                  <a:pt x="200884" y="5752816"/>
                </a:moveTo>
                <a:cubicBezTo>
                  <a:pt x="243906" y="5767043"/>
                  <a:pt x="216996" y="5786240"/>
                  <a:pt x="229680" y="5821377"/>
                </a:cubicBezTo>
                <a:cubicBezTo>
                  <a:pt x="205684" y="5807494"/>
                  <a:pt x="202598" y="5780069"/>
                  <a:pt x="200884" y="5752816"/>
                </a:cubicBezTo>
                <a:close/>
                <a:moveTo>
                  <a:pt x="5598105" y="5701147"/>
                </a:moveTo>
                <a:lnTo>
                  <a:pt x="5599446" y="5705103"/>
                </a:lnTo>
                <a:cubicBezTo>
                  <a:pt x="5599028" y="5710534"/>
                  <a:pt x="5597512" y="5718370"/>
                  <a:pt x="5595587" y="5727581"/>
                </a:cubicBezTo>
                <a:lnTo>
                  <a:pt x="5594034" y="5735134"/>
                </a:lnTo>
                <a:lnTo>
                  <a:pt x="5605125" y="5750638"/>
                </a:lnTo>
                <a:lnTo>
                  <a:pt x="5616829" y="5754085"/>
                </a:lnTo>
                <a:lnTo>
                  <a:pt x="5616588" y="5747953"/>
                </a:lnTo>
                <a:lnTo>
                  <a:pt x="5614694" y="5717337"/>
                </a:lnTo>
                <a:lnTo>
                  <a:pt x="5601780" y="5729504"/>
                </a:lnTo>
                <a:cubicBezTo>
                  <a:pt x="5609836" y="5717335"/>
                  <a:pt x="5607437" y="5707736"/>
                  <a:pt x="5599938" y="5701887"/>
                </a:cubicBezTo>
                <a:close/>
                <a:moveTo>
                  <a:pt x="5585564" y="5696085"/>
                </a:moveTo>
                <a:lnTo>
                  <a:pt x="5583270" y="5709624"/>
                </a:lnTo>
                <a:lnTo>
                  <a:pt x="5594078" y="5699522"/>
                </a:lnTo>
                <a:close/>
                <a:moveTo>
                  <a:pt x="5588634" y="5677969"/>
                </a:moveTo>
                <a:lnTo>
                  <a:pt x="5586634" y="5689772"/>
                </a:lnTo>
                <a:lnTo>
                  <a:pt x="5596017" y="5691432"/>
                </a:lnTo>
                <a:cubicBezTo>
                  <a:pt x="5602107" y="5692765"/>
                  <a:pt x="5607553" y="5694307"/>
                  <a:pt x="5611786" y="5696245"/>
                </a:cubicBezTo>
                <a:lnTo>
                  <a:pt x="5612498" y="5696847"/>
                </a:lnTo>
                <a:lnTo>
                  <a:pt x="5609253" y="5679901"/>
                </a:lnTo>
                <a:lnTo>
                  <a:pt x="5600848" y="5679281"/>
                </a:lnTo>
                <a:close/>
                <a:moveTo>
                  <a:pt x="5708842" y="5664778"/>
                </a:moveTo>
                <a:lnTo>
                  <a:pt x="5722522" y="5672847"/>
                </a:lnTo>
                <a:cubicBezTo>
                  <a:pt x="5728234" y="5689623"/>
                  <a:pt x="5713965" y="5727706"/>
                  <a:pt x="5717821" y="5745446"/>
                </a:cubicBezTo>
                <a:cubicBezTo>
                  <a:pt x="5701881" y="5735162"/>
                  <a:pt x="5712840" y="5713212"/>
                  <a:pt x="5713242" y="5688924"/>
                </a:cubicBezTo>
                <a:close/>
                <a:moveTo>
                  <a:pt x="5708737" y="5664201"/>
                </a:moveTo>
                <a:lnTo>
                  <a:pt x="5708842" y="5664778"/>
                </a:lnTo>
                <a:lnTo>
                  <a:pt x="5708737" y="5664716"/>
                </a:lnTo>
                <a:close/>
                <a:moveTo>
                  <a:pt x="5601504" y="5639162"/>
                </a:moveTo>
                <a:lnTo>
                  <a:pt x="5593083" y="5651710"/>
                </a:lnTo>
                <a:lnTo>
                  <a:pt x="5592163" y="5657140"/>
                </a:lnTo>
                <a:close/>
                <a:moveTo>
                  <a:pt x="5619093" y="5612952"/>
                </a:moveTo>
                <a:lnTo>
                  <a:pt x="5616064" y="5617467"/>
                </a:lnTo>
                <a:lnTo>
                  <a:pt x="5619035" y="5615528"/>
                </a:lnTo>
                <a:close/>
                <a:moveTo>
                  <a:pt x="5610929" y="5565643"/>
                </a:moveTo>
                <a:lnTo>
                  <a:pt x="5604349" y="5566284"/>
                </a:lnTo>
                <a:lnTo>
                  <a:pt x="5605124" y="5568323"/>
                </a:lnTo>
                <a:cubicBezTo>
                  <a:pt x="5607952" y="5576529"/>
                  <a:pt x="5608981" y="5585528"/>
                  <a:pt x="5601782" y="5602497"/>
                </a:cubicBezTo>
                <a:cubicBezTo>
                  <a:pt x="5613437" y="5604811"/>
                  <a:pt x="5615922" y="5596241"/>
                  <a:pt x="5619008" y="5588356"/>
                </a:cubicBezTo>
                <a:lnTo>
                  <a:pt x="5620763" y="5585607"/>
                </a:lnTo>
                <a:lnTo>
                  <a:pt x="5619965" y="5576268"/>
                </a:lnTo>
                <a:cubicBezTo>
                  <a:pt x="5620980" y="5575332"/>
                  <a:pt x="5622829" y="5575054"/>
                  <a:pt x="5625877" y="5575642"/>
                </a:cubicBezTo>
                <a:lnTo>
                  <a:pt x="5633769" y="5578396"/>
                </a:lnTo>
                <a:lnTo>
                  <a:pt x="5637119" y="5578359"/>
                </a:lnTo>
                <a:lnTo>
                  <a:pt x="5627611" y="5568863"/>
                </a:lnTo>
                <a:cubicBezTo>
                  <a:pt x="5622815" y="5566629"/>
                  <a:pt x="5617132" y="5565751"/>
                  <a:pt x="5610929" y="5565643"/>
                </a:cubicBezTo>
                <a:close/>
                <a:moveTo>
                  <a:pt x="338349" y="5519366"/>
                </a:moveTo>
                <a:cubicBezTo>
                  <a:pt x="327551" y="5528107"/>
                  <a:pt x="316067" y="5576443"/>
                  <a:pt x="333378" y="5586042"/>
                </a:cubicBezTo>
                <a:cubicBezTo>
                  <a:pt x="344520" y="5577471"/>
                  <a:pt x="356004" y="5528964"/>
                  <a:pt x="338349" y="5519366"/>
                </a:cubicBezTo>
                <a:close/>
                <a:moveTo>
                  <a:pt x="5570588" y="5385330"/>
                </a:moveTo>
                <a:lnTo>
                  <a:pt x="5566635" y="5389622"/>
                </a:lnTo>
                <a:lnTo>
                  <a:pt x="5583343" y="5400484"/>
                </a:lnTo>
                <a:lnTo>
                  <a:pt x="5586173" y="5400805"/>
                </a:lnTo>
                <a:lnTo>
                  <a:pt x="5586003" y="5396956"/>
                </a:lnTo>
                <a:cubicBezTo>
                  <a:pt x="5583604" y="5391543"/>
                  <a:pt x="5578772" y="5387301"/>
                  <a:pt x="5570588" y="5385330"/>
                </a:cubicBezTo>
                <a:close/>
                <a:moveTo>
                  <a:pt x="5568343" y="5367721"/>
                </a:moveTo>
                <a:lnTo>
                  <a:pt x="5560736" y="5370966"/>
                </a:lnTo>
                <a:cubicBezTo>
                  <a:pt x="5550815" y="5373581"/>
                  <a:pt x="5540515" y="5374757"/>
                  <a:pt x="5530164" y="5374409"/>
                </a:cubicBezTo>
                <a:lnTo>
                  <a:pt x="5506860" y="5370103"/>
                </a:lnTo>
                <a:lnTo>
                  <a:pt x="5502329" y="5377233"/>
                </a:lnTo>
                <a:lnTo>
                  <a:pt x="5505271" y="5385467"/>
                </a:lnTo>
                <a:cubicBezTo>
                  <a:pt x="5512197" y="5392323"/>
                  <a:pt x="5523890" y="5392109"/>
                  <a:pt x="5533773" y="5394252"/>
                </a:cubicBezTo>
                <a:lnTo>
                  <a:pt x="5536548" y="5395604"/>
                </a:lnTo>
                <a:lnTo>
                  <a:pt x="5535277" y="5392186"/>
                </a:lnTo>
                <a:lnTo>
                  <a:pt x="5548914" y="5390946"/>
                </a:lnTo>
                <a:lnTo>
                  <a:pt x="5549484" y="5388788"/>
                </a:lnTo>
                <a:cubicBezTo>
                  <a:pt x="5550715" y="5386207"/>
                  <a:pt x="5552153" y="5384815"/>
                  <a:pt x="5553797" y="5384302"/>
                </a:cubicBezTo>
                <a:lnTo>
                  <a:pt x="5555584" y="5385025"/>
                </a:lnTo>
                <a:lnTo>
                  <a:pt x="5562873" y="5376053"/>
                </a:lnTo>
                <a:close/>
                <a:moveTo>
                  <a:pt x="5613093" y="5338707"/>
                </a:moveTo>
                <a:lnTo>
                  <a:pt x="5613178" y="5338851"/>
                </a:lnTo>
                <a:lnTo>
                  <a:pt x="5612827" y="5338930"/>
                </a:lnTo>
                <a:close/>
                <a:moveTo>
                  <a:pt x="5656458" y="5333907"/>
                </a:moveTo>
                <a:cubicBezTo>
                  <a:pt x="5655815" y="5359618"/>
                  <a:pt x="5635311" y="5365178"/>
                  <a:pt x="5622424" y="5354564"/>
                </a:cubicBezTo>
                <a:lnTo>
                  <a:pt x="5613178" y="5338851"/>
                </a:lnTo>
                <a:lnTo>
                  <a:pt x="5625647" y="5336061"/>
                </a:lnTo>
                <a:cubicBezTo>
                  <a:pt x="5637367" y="5333436"/>
                  <a:pt x="5648359" y="5331765"/>
                  <a:pt x="5656458" y="5333907"/>
                </a:cubicBezTo>
                <a:close/>
                <a:moveTo>
                  <a:pt x="5737020" y="5323111"/>
                </a:moveTo>
                <a:cubicBezTo>
                  <a:pt x="5748675" y="5335109"/>
                  <a:pt x="5754160" y="5351221"/>
                  <a:pt x="5764101" y="5324653"/>
                </a:cubicBezTo>
                <a:cubicBezTo>
                  <a:pt x="5764101" y="5359962"/>
                  <a:pt x="5776442" y="5423038"/>
                  <a:pt x="5772328" y="5486286"/>
                </a:cubicBezTo>
                <a:cubicBezTo>
                  <a:pt x="5778156" y="5508568"/>
                  <a:pt x="5756559" y="5527594"/>
                  <a:pt x="5762730" y="5494856"/>
                </a:cubicBezTo>
                <a:cubicBezTo>
                  <a:pt x="5759473" y="5466575"/>
                  <a:pt x="5747132" y="5419782"/>
                  <a:pt x="5759302" y="5404698"/>
                </a:cubicBezTo>
                <a:cubicBezTo>
                  <a:pt x="5752759" y="5394233"/>
                  <a:pt x="5750374" y="5381697"/>
                  <a:pt x="5752617" y="5369561"/>
                </a:cubicBezTo>
                <a:lnTo>
                  <a:pt x="5752617" y="5368704"/>
                </a:lnTo>
                <a:cubicBezTo>
                  <a:pt x="5743876" y="5368704"/>
                  <a:pt x="5744904" y="5379159"/>
                  <a:pt x="5742504" y="5385844"/>
                </a:cubicBezTo>
                <a:cubicBezTo>
                  <a:pt x="5722622" y="5380702"/>
                  <a:pt x="5741476" y="5341794"/>
                  <a:pt x="5737020" y="5323111"/>
                </a:cubicBezTo>
                <a:close/>
                <a:moveTo>
                  <a:pt x="5583084" y="5244316"/>
                </a:moveTo>
                <a:cubicBezTo>
                  <a:pt x="5600845" y="5249398"/>
                  <a:pt x="5611687" y="5267310"/>
                  <a:pt x="5607952" y="5285402"/>
                </a:cubicBezTo>
                <a:lnTo>
                  <a:pt x="5607609" y="5285744"/>
                </a:lnTo>
                <a:cubicBezTo>
                  <a:pt x="5584127" y="5257806"/>
                  <a:pt x="5582242" y="5253692"/>
                  <a:pt x="5540250" y="5266033"/>
                </a:cubicBezTo>
                <a:cubicBezTo>
                  <a:pt x="5546647" y="5248704"/>
                  <a:pt x="5565323" y="5239235"/>
                  <a:pt x="5583084" y="5244316"/>
                </a:cubicBezTo>
                <a:close/>
                <a:moveTo>
                  <a:pt x="5521094" y="5203973"/>
                </a:moveTo>
                <a:lnTo>
                  <a:pt x="5521083" y="5204919"/>
                </a:lnTo>
                <a:lnTo>
                  <a:pt x="5535918" y="5214311"/>
                </a:lnTo>
                <a:lnTo>
                  <a:pt x="5543056" y="5215523"/>
                </a:lnTo>
                <a:lnTo>
                  <a:pt x="5542501" y="5204373"/>
                </a:lnTo>
                <a:lnTo>
                  <a:pt x="5539031" y="5205608"/>
                </a:lnTo>
                <a:close/>
                <a:moveTo>
                  <a:pt x="5580015" y="5201758"/>
                </a:moveTo>
                <a:cubicBezTo>
                  <a:pt x="5588928" y="5206728"/>
                  <a:pt x="5593384" y="5226440"/>
                  <a:pt x="5598355" y="5211356"/>
                </a:cubicBezTo>
                <a:cubicBezTo>
                  <a:pt x="5618066" y="5211356"/>
                  <a:pt x="5601097" y="5242551"/>
                  <a:pt x="5605211" y="5255578"/>
                </a:cubicBezTo>
                <a:cubicBezTo>
                  <a:pt x="5595098" y="5251979"/>
                  <a:pt x="5583100" y="5238438"/>
                  <a:pt x="5597155" y="5237581"/>
                </a:cubicBezTo>
                <a:cubicBezTo>
                  <a:pt x="5594070" y="5223697"/>
                  <a:pt x="5569216" y="5228839"/>
                  <a:pt x="5580015" y="5201758"/>
                </a:cubicBezTo>
                <a:close/>
                <a:moveTo>
                  <a:pt x="309554" y="5172790"/>
                </a:moveTo>
                <a:cubicBezTo>
                  <a:pt x="319838" y="5201243"/>
                  <a:pt x="320009" y="5256434"/>
                  <a:pt x="332350" y="5302027"/>
                </a:cubicBezTo>
                <a:cubicBezTo>
                  <a:pt x="339035" y="5274774"/>
                  <a:pt x="342806" y="5192844"/>
                  <a:pt x="309554" y="5172790"/>
                </a:cubicBezTo>
                <a:close/>
                <a:moveTo>
                  <a:pt x="5622007" y="5147765"/>
                </a:moveTo>
                <a:cubicBezTo>
                  <a:pt x="5628183" y="5152991"/>
                  <a:pt x="5636255" y="5155412"/>
                  <a:pt x="5644288" y="5154450"/>
                </a:cubicBezTo>
                <a:cubicBezTo>
                  <a:pt x="5640215" y="5163039"/>
                  <a:pt x="5638783" y="5172643"/>
                  <a:pt x="5640176" y="5182046"/>
                </a:cubicBezTo>
                <a:cubicBezTo>
                  <a:pt x="5643604" y="5194044"/>
                  <a:pt x="5658686" y="5187531"/>
                  <a:pt x="5669657" y="5187874"/>
                </a:cubicBezTo>
                <a:cubicBezTo>
                  <a:pt x="5659544" y="5170733"/>
                  <a:pt x="5659716" y="5169705"/>
                  <a:pt x="5675656" y="5178104"/>
                </a:cubicBezTo>
                <a:cubicBezTo>
                  <a:pt x="5681141" y="5195415"/>
                  <a:pt x="5646346" y="5211356"/>
                  <a:pt x="5641033" y="5190959"/>
                </a:cubicBezTo>
                <a:cubicBezTo>
                  <a:pt x="5630406" y="5201414"/>
                  <a:pt x="5637605" y="5229867"/>
                  <a:pt x="5632806" y="5246322"/>
                </a:cubicBezTo>
                <a:cubicBezTo>
                  <a:pt x="5608809" y="5206385"/>
                  <a:pt x="5638119" y="5182903"/>
                  <a:pt x="5622007" y="5147765"/>
                </a:cubicBezTo>
                <a:close/>
                <a:moveTo>
                  <a:pt x="5539220" y="5138510"/>
                </a:moveTo>
                <a:lnTo>
                  <a:pt x="5534279" y="5146889"/>
                </a:lnTo>
                <a:lnTo>
                  <a:pt x="5536904" y="5146500"/>
                </a:lnTo>
                <a:lnTo>
                  <a:pt x="5539405" y="5142234"/>
                </a:lnTo>
                <a:close/>
                <a:moveTo>
                  <a:pt x="5761142" y="5064405"/>
                </a:moveTo>
                <a:cubicBezTo>
                  <a:pt x="5769391" y="5072413"/>
                  <a:pt x="5775671" y="5164949"/>
                  <a:pt x="5745076" y="5155650"/>
                </a:cubicBezTo>
                <a:lnTo>
                  <a:pt x="5745076" y="5154793"/>
                </a:lnTo>
                <a:cubicBezTo>
                  <a:pt x="5762216" y="5138681"/>
                  <a:pt x="5754331" y="5096516"/>
                  <a:pt x="5757588" y="5066692"/>
                </a:cubicBezTo>
                <a:cubicBezTo>
                  <a:pt x="5758745" y="5063843"/>
                  <a:pt x="5759964" y="5063262"/>
                  <a:pt x="5761142" y="5064405"/>
                </a:cubicBezTo>
                <a:close/>
                <a:moveTo>
                  <a:pt x="249905" y="4997102"/>
                </a:moveTo>
                <a:cubicBezTo>
                  <a:pt x="256419" y="5025898"/>
                  <a:pt x="238421" y="5033268"/>
                  <a:pt x="240135" y="5057779"/>
                </a:cubicBezTo>
                <a:cubicBezTo>
                  <a:pt x="227623" y="5053836"/>
                  <a:pt x="219224" y="4988532"/>
                  <a:pt x="249905" y="4997102"/>
                </a:cubicBezTo>
                <a:close/>
                <a:moveTo>
                  <a:pt x="5631025" y="4986944"/>
                </a:moveTo>
                <a:cubicBezTo>
                  <a:pt x="5653449" y="4985747"/>
                  <a:pt x="5684141" y="5001688"/>
                  <a:pt x="5699310" y="5011843"/>
                </a:cubicBezTo>
                <a:cubicBezTo>
                  <a:pt x="5680456" y="5031554"/>
                  <a:pt x="5637262" y="5000016"/>
                  <a:pt x="5612237" y="4994703"/>
                </a:cubicBezTo>
                <a:cubicBezTo>
                  <a:pt x="5616994" y="4989646"/>
                  <a:pt x="5623550" y="4987343"/>
                  <a:pt x="5631025" y="4986944"/>
                </a:cubicBezTo>
                <a:close/>
                <a:moveTo>
                  <a:pt x="304240" y="4966764"/>
                </a:moveTo>
                <a:cubicBezTo>
                  <a:pt x="313153" y="4973106"/>
                  <a:pt x="327379" y="5038582"/>
                  <a:pt x="329950" y="5074233"/>
                </a:cubicBezTo>
                <a:cubicBezTo>
                  <a:pt x="309039" y="5069777"/>
                  <a:pt x="314010" y="4976705"/>
                  <a:pt x="294642" y="5020241"/>
                </a:cubicBezTo>
                <a:cubicBezTo>
                  <a:pt x="262418" y="5001559"/>
                  <a:pt x="321552" y="4997959"/>
                  <a:pt x="304240" y="4966764"/>
                </a:cubicBezTo>
                <a:close/>
                <a:moveTo>
                  <a:pt x="5554438" y="4869886"/>
                </a:moveTo>
                <a:lnTo>
                  <a:pt x="5556874" y="4878492"/>
                </a:lnTo>
                <a:cubicBezTo>
                  <a:pt x="5558717" y="4885863"/>
                  <a:pt x="5560902" y="4889644"/>
                  <a:pt x="5563382" y="4891431"/>
                </a:cubicBezTo>
                <a:lnTo>
                  <a:pt x="5564540" y="4891566"/>
                </a:lnTo>
                <a:lnTo>
                  <a:pt x="5565277" y="4889931"/>
                </a:lnTo>
                <a:cubicBezTo>
                  <a:pt x="5567864" y="4883193"/>
                  <a:pt x="5569642" y="4876862"/>
                  <a:pt x="5569385" y="4872491"/>
                </a:cubicBezTo>
                <a:close/>
                <a:moveTo>
                  <a:pt x="5592123" y="4633558"/>
                </a:moveTo>
                <a:cubicBezTo>
                  <a:pt x="5599437" y="4637870"/>
                  <a:pt x="5563067" y="4705697"/>
                  <a:pt x="5586014" y="4713946"/>
                </a:cubicBezTo>
                <a:cubicBezTo>
                  <a:pt x="5554990" y="4732457"/>
                  <a:pt x="5573673" y="4652069"/>
                  <a:pt x="5586014" y="4635272"/>
                </a:cubicBezTo>
                <a:lnTo>
                  <a:pt x="5586014" y="4635958"/>
                </a:lnTo>
                <a:cubicBezTo>
                  <a:pt x="5589142" y="4633622"/>
                  <a:pt x="5591078" y="4632942"/>
                  <a:pt x="5592123" y="4633558"/>
                </a:cubicBezTo>
                <a:close/>
                <a:moveTo>
                  <a:pt x="5640348" y="4548885"/>
                </a:moveTo>
                <a:lnTo>
                  <a:pt x="5641205" y="4548885"/>
                </a:lnTo>
                <a:cubicBezTo>
                  <a:pt x="5671887" y="4566025"/>
                  <a:pt x="5625608" y="4579223"/>
                  <a:pt x="5632121" y="4600306"/>
                </a:cubicBezTo>
                <a:cubicBezTo>
                  <a:pt x="5612581" y="4601506"/>
                  <a:pt x="5628007" y="4569453"/>
                  <a:pt x="5623208" y="4556770"/>
                </a:cubicBezTo>
                <a:cubicBezTo>
                  <a:pt x="5632807" y="4558998"/>
                  <a:pt x="5639149" y="4555570"/>
                  <a:pt x="5640348" y="4548885"/>
                </a:cubicBezTo>
                <a:close/>
                <a:moveTo>
                  <a:pt x="5639149" y="4298294"/>
                </a:moveTo>
                <a:cubicBezTo>
                  <a:pt x="5659546" y="4335489"/>
                  <a:pt x="5625608" y="4408335"/>
                  <a:pt x="5622008" y="4427703"/>
                </a:cubicBezTo>
                <a:cubicBezTo>
                  <a:pt x="5610696" y="4394451"/>
                  <a:pt x="5642405" y="4331032"/>
                  <a:pt x="5639149" y="4298294"/>
                </a:cubicBezTo>
                <a:close/>
                <a:moveTo>
                  <a:pt x="5628693" y="4229733"/>
                </a:moveTo>
                <a:lnTo>
                  <a:pt x="5629207" y="4229733"/>
                </a:lnTo>
                <a:cubicBezTo>
                  <a:pt x="5645491" y="4205737"/>
                  <a:pt x="5617723" y="4394966"/>
                  <a:pt x="5612067" y="4324519"/>
                </a:cubicBezTo>
                <a:cubicBezTo>
                  <a:pt x="5623551" y="4298294"/>
                  <a:pt x="5617209" y="4255787"/>
                  <a:pt x="5628693" y="4229733"/>
                </a:cubicBezTo>
                <a:close/>
                <a:moveTo>
                  <a:pt x="225052" y="4134090"/>
                </a:moveTo>
                <a:cubicBezTo>
                  <a:pt x="247163" y="4165628"/>
                  <a:pt x="231908" y="4233503"/>
                  <a:pt x="239107" y="4278411"/>
                </a:cubicBezTo>
                <a:cubicBezTo>
                  <a:pt x="217339" y="4247216"/>
                  <a:pt x="232594" y="4179683"/>
                  <a:pt x="225052" y="4134090"/>
                </a:cubicBezTo>
                <a:close/>
                <a:moveTo>
                  <a:pt x="5571959" y="4118836"/>
                </a:moveTo>
                <a:cubicBezTo>
                  <a:pt x="5587728" y="4132719"/>
                  <a:pt x="5592870" y="4157401"/>
                  <a:pt x="5591842" y="4187397"/>
                </a:cubicBezTo>
                <a:lnTo>
                  <a:pt x="5591499" y="4187397"/>
                </a:lnTo>
                <a:cubicBezTo>
                  <a:pt x="5570416" y="4178998"/>
                  <a:pt x="5572130" y="4148317"/>
                  <a:pt x="5571959" y="4118836"/>
                </a:cubicBezTo>
                <a:close/>
                <a:moveTo>
                  <a:pt x="5487629" y="3985142"/>
                </a:moveTo>
                <a:cubicBezTo>
                  <a:pt x="5494828" y="4011538"/>
                  <a:pt x="5494656" y="4001254"/>
                  <a:pt x="5488829" y="4027650"/>
                </a:cubicBezTo>
                <a:lnTo>
                  <a:pt x="5488657" y="4027650"/>
                </a:lnTo>
                <a:cubicBezTo>
                  <a:pt x="5503569" y="4061930"/>
                  <a:pt x="5507340" y="4117293"/>
                  <a:pt x="5506997" y="4035534"/>
                </a:cubicBezTo>
                <a:cubicBezTo>
                  <a:pt x="5489857" y="4024907"/>
                  <a:pt x="5524137" y="3990112"/>
                  <a:pt x="5487629" y="3985142"/>
                </a:cubicBezTo>
                <a:close/>
                <a:moveTo>
                  <a:pt x="5677200" y="3953946"/>
                </a:moveTo>
                <a:cubicBezTo>
                  <a:pt x="5696397" y="3960117"/>
                  <a:pt x="5683713" y="4075642"/>
                  <a:pt x="5690569" y="4125349"/>
                </a:cubicBezTo>
                <a:cubicBezTo>
                  <a:pt x="5654061" y="4088326"/>
                  <a:pt x="5691769" y="4020622"/>
                  <a:pt x="5677200" y="3953946"/>
                </a:cubicBezTo>
                <a:close/>
                <a:moveTo>
                  <a:pt x="176544" y="3912638"/>
                </a:moveTo>
                <a:cubicBezTo>
                  <a:pt x="179886" y="3924419"/>
                  <a:pt x="182237" y="3936459"/>
                  <a:pt x="183571" y="3948633"/>
                </a:cubicBezTo>
                <a:lnTo>
                  <a:pt x="189570" y="3996111"/>
                </a:lnTo>
                <a:cubicBezTo>
                  <a:pt x="193934" y="4033600"/>
                  <a:pt x="203871" y="4070228"/>
                  <a:pt x="219052" y="4104781"/>
                </a:cubicBezTo>
                <a:cubicBezTo>
                  <a:pt x="201911" y="4095354"/>
                  <a:pt x="189742" y="4068786"/>
                  <a:pt x="179629" y="4038276"/>
                </a:cubicBezTo>
                <a:cubicBezTo>
                  <a:pt x="169515" y="4007767"/>
                  <a:pt x="162489" y="3980685"/>
                  <a:pt x="152547" y="3957717"/>
                </a:cubicBezTo>
                <a:cubicBezTo>
                  <a:pt x="151519" y="3929607"/>
                  <a:pt x="181343" y="3945205"/>
                  <a:pt x="176544" y="3912638"/>
                </a:cubicBezTo>
                <a:close/>
                <a:moveTo>
                  <a:pt x="5459428" y="3800188"/>
                </a:moveTo>
                <a:cubicBezTo>
                  <a:pt x="5453370" y="3809572"/>
                  <a:pt x="5446878" y="3898883"/>
                  <a:pt x="5458319" y="3909039"/>
                </a:cubicBezTo>
                <a:cubicBezTo>
                  <a:pt x="5428838" y="3955318"/>
                  <a:pt x="5465861" y="3964573"/>
                  <a:pt x="5462261" y="4044790"/>
                </a:cubicBezTo>
                <a:cubicBezTo>
                  <a:pt x="5436208" y="4048218"/>
                  <a:pt x="5457290" y="4067758"/>
                  <a:pt x="5436208" y="4087812"/>
                </a:cubicBezTo>
                <a:cubicBezTo>
                  <a:pt x="5448549" y="4090726"/>
                  <a:pt x="5456433" y="4132377"/>
                  <a:pt x="5483002" y="4163400"/>
                </a:cubicBezTo>
                <a:cubicBezTo>
                  <a:pt x="5451464" y="4164772"/>
                  <a:pt x="5472717" y="4207280"/>
                  <a:pt x="5492942" y="4222877"/>
                </a:cubicBezTo>
                <a:cubicBezTo>
                  <a:pt x="5458662" y="4227848"/>
                  <a:pt x="5477173" y="4315435"/>
                  <a:pt x="5485743" y="4334118"/>
                </a:cubicBezTo>
                <a:cubicBezTo>
                  <a:pt x="5474088" y="4334118"/>
                  <a:pt x="5473059" y="4323319"/>
                  <a:pt x="5458490" y="4325890"/>
                </a:cubicBezTo>
                <a:cubicBezTo>
                  <a:pt x="5480773" y="4355029"/>
                  <a:pt x="5472374" y="4353657"/>
                  <a:pt x="5450092" y="4377311"/>
                </a:cubicBezTo>
                <a:cubicBezTo>
                  <a:pt x="5469561" y="4411092"/>
                  <a:pt x="5473076" y="4451759"/>
                  <a:pt x="5459690" y="4488380"/>
                </a:cubicBezTo>
                <a:cubicBezTo>
                  <a:pt x="5470317" y="4489751"/>
                  <a:pt x="5485400" y="4486837"/>
                  <a:pt x="5486943" y="4496950"/>
                </a:cubicBezTo>
                <a:cubicBezTo>
                  <a:pt x="5465175" y="4513405"/>
                  <a:pt x="5504769" y="4528317"/>
                  <a:pt x="5460033" y="4514433"/>
                </a:cubicBezTo>
                <a:lnTo>
                  <a:pt x="5459861" y="4514433"/>
                </a:lnTo>
                <a:cubicBezTo>
                  <a:pt x="5480944" y="4561569"/>
                  <a:pt x="5463461" y="4607848"/>
                  <a:pt x="5486600" y="4651555"/>
                </a:cubicBezTo>
                <a:cubicBezTo>
                  <a:pt x="5481972" y="4572539"/>
                  <a:pt x="5530308" y="4457356"/>
                  <a:pt x="5477345" y="4402679"/>
                </a:cubicBezTo>
                <a:cubicBezTo>
                  <a:pt x="5508883" y="4310293"/>
                  <a:pt x="5505455" y="4212250"/>
                  <a:pt x="5499455" y="4095011"/>
                </a:cubicBezTo>
                <a:cubicBezTo>
                  <a:pt x="5471345" y="4099639"/>
                  <a:pt x="5473574" y="4074271"/>
                  <a:pt x="5462604" y="4061930"/>
                </a:cubicBezTo>
                <a:cubicBezTo>
                  <a:pt x="5485229" y="4031078"/>
                  <a:pt x="5477345" y="4010509"/>
                  <a:pt x="5469460" y="3976229"/>
                </a:cubicBezTo>
                <a:cubicBezTo>
                  <a:pt x="5508026" y="3969373"/>
                  <a:pt x="5475459" y="3898926"/>
                  <a:pt x="5483858" y="3865503"/>
                </a:cubicBezTo>
                <a:cubicBezTo>
                  <a:pt x="5477002" y="3863960"/>
                  <a:pt x="5466718" y="3865503"/>
                  <a:pt x="5465689" y="3857618"/>
                </a:cubicBezTo>
                <a:cubicBezTo>
                  <a:pt x="5480087" y="3840478"/>
                  <a:pt x="5464489" y="3846991"/>
                  <a:pt x="5464661" y="3823338"/>
                </a:cubicBezTo>
                <a:cubicBezTo>
                  <a:pt x="5463418" y="3802812"/>
                  <a:pt x="5461447" y="3797059"/>
                  <a:pt x="5459428" y="3800188"/>
                </a:cubicBezTo>
                <a:close/>
                <a:moveTo>
                  <a:pt x="5525336" y="3763347"/>
                </a:moveTo>
                <a:cubicBezTo>
                  <a:pt x="5552589" y="3800884"/>
                  <a:pt x="5533050" y="3831908"/>
                  <a:pt x="5546590" y="3855904"/>
                </a:cubicBezTo>
                <a:cubicBezTo>
                  <a:pt x="5548477" y="3821281"/>
                  <a:pt x="5573844" y="3763518"/>
                  <a:pt x="5525680" y="3763347"/>
                </a:cubicBezTo>
                <a:close/>
                <a:moveTo>
                  <a:pt x="537862" y="3421569"/>
                </a:moveTo>
                <a:cubicBezTo>
                  <a:pt x="550717" y="3443509"/>
                  <a:pt x="547460" y="3528524"/>
                  <a:pt x="561687" y="3544465"/>
                </a:cubicBezTo>
                <a:lnTo>
                  <a:pt x="561687" y="3544808"/>
                </a:lnTo>
                <a:cubicBezTo>
                  <a:pt x="563229" y="3538294"/>
                  <a:pt x="568714" y="3534866"/>
                  <a:pt x="578827" y="3535723"/>
                </a:cubicBezTo>
                <a:cubicBezTo>
                  <a:pt x="544547" y="3518583"/>
                  <a:pt x="573171" y="3437852"/>
                  <a:pt x="537862" y="3421569"/>
                </a:cubicBezTo>
                <a:close/>
                <a:moveTo>
                  <a:pt x="450220" y="3363426"/>
                </a:moveTo>
                <a:lnTo>
                  <a:pt x="439814" y="3375309"/>
                </a:lnTo>
                <a:cubicBezTo>
                  <a:pt x="434379" y="3393718"/>
                  <a:pt x="440088" y="3421767"/>
                  <a:pt x="448706" y="3434533"/>
                </a:cubicBezTo>
                <a:lnTo>
                  <a:pt x="457534" y="3440950"/>
                </a:lnTo>
                <a:lnTo>
                  <a:pt x="456102" y="3435796"/>
                </a:lnTo>
                <a:lnTo>
                  <a:pt x="456444" y="3435111"/>
                </a:lnTo>
                <a:lnTo>
                  <a:pt x="459077" y="3437185"/>
                </a:lnTo>
                <a:lnTo>
                  <a:pt x="461891" y="3426605"/>
                </a:lnTo>
                <a:cubicBezTo>
                  <a:pt x="462108" y="3413129"/>
                  <a:pt x="453089" y="3402287"/>
                  <a:pt x="451215" y="3385385"/>
                </a:cubicBezTo>
                <a:lnTo>
                  <a:pt x="453785" y="3363611"/>
                </a:lnTo>
                <a:lnTo>
                  <a:pt x="451474" y="3364150"/>
                </a:lnTo>
                <a:close/>
                <a:moveTo>
                  <a:pt x="5516424" y="3346153"/>
                </a:moveTo>
                <a:cubicBezTo>
                  <a:pt x="5503569" y="3366378"/>
                  <a:pt x="5503741" y="3516013"/>
                  <a:pt x="5530994" y="3469905"/>
                </a:cubicBezTo>
                <a:cubicBezTo>
                  <a:pt x="5525851" y="3524412"/>
                  <a:pt x="5482144" y="3572747"/>
                  <a:pt x="5528594" y="3611313"/>
                </a:cubicBezTo>
                <a:cubicBezTo>
                  <a:pt x="5540078" y="3591601"/>
                  <a:pt x="5503912" y="3580632"/>
                  <a:pt x="5527051" y="3577032"/>
                </a:cubicBezTo>
                <a:cubicBezTo>
                  <a:pt x="5546934" y="3569490"/>
                  <a:pt x="5529965" y="3642508"/>
                  <a:pt x="5546420" y="3609941"/>
                </a:cubicBezTo>
                <a:cubicBezTo>
                  <a:pt x="5544363" y="3589030"/>
                  <a:pt x="5543506" y="3569319"/>
                  <a:pt x="5553276" y="3558521"/>
                </a:cubicBezTo>
                <a:cubicBezTo>
                  <a:pt x="5540078" y="3558863"/>
                  <a:pt x="5520538" y="3564006"/>
                  <a:pt x="5517281" y="3552864"/>
                </a:cubicBezTo>
                <a:lnTo>
                  <a:pt x="5516939" y="3552864"/>
                </a:lnTo>
                <a:cubicBezTo>
                  <a:pt x="5518653" y="3546351"/>
                  <a:pt x="5516939" y="3535724"/>
                  <a:pt x="5525166" y="3535724"/>
                </a:cubicBezTo>
                <a:cubicBezTo>
                  <a:pt x="5527394" y="3541895"/>
                  <a:pt x="5526023" y="3552864"/>
                  <a:pt x="5534936" y="3551836"/>
                </a:cubicBezTo>
                <a:cubicBezTo>
                  <a:pt x="5563973" y="3484560"/>
                  <a:pt x="5557006" y="3407163"/>
                  <a:pt x="5516424" y="3346153"/>
                </a:cubicBezTo>
                <a:close/>
                <a:moveTo>
                  <a:pt x="576085" y="3245712"/>
                </a:moveTo>
                <a:lnTo>
                  <a:pt x="576085" y="3246053"/>
                </a:lnTo>
                <a:cubicBezTo>
                  <a:pt x="584826" y="3294903"/>
                  <a:pt x="568543" y="3329869"/>
                  <a:pt x="598196" y="3344438"/>
                </a:cubicBezTo>
                <a:cubicBezTo>
                  <a:pt x="583969" y="3302104"/>
                  <a:pt x="606080" y="3274507"/>
                  <a:pt x="576085" y="3245712"/>
                </a:cubicBezTo>
                <a:close/>
                <a:moveTo>
                  <a:pt x="5557561" y="3244856"/>
                </a:moveTo>
                <a:cubicBezTo>
                  <a:pt x="5588585" y="3244856"/>
                  <a:pt x="5588071" y="3277592"/>
                  <a:pt x="5604868" y="3292504"/>
                </a:cubicBezTo>
                <a:cubicBezTo>
                  <a:pt x="5582929" y="3307930"/>
                  <a:pt x="5599212" y="3306387"/>
                  <a:pt x="5587728" y="3326784"/>
                </a:cubicBezTo>
                <a:cubicBezTo>
                  <a:pt x="5576000" y="3329094"/>
                  <a:pt x="5564301" y="3322669"/>
                  <a:pt x="5559961" y="3311530"/>
                </a:cubicBezTo>
                <a:cubicBezTo>
                  <a:pt x="5564246" y="3297989"/>
                  <a:pt x="5569559" y="3309987"/>
                  <a:pt x="5569559" y="3318900"/>
                </a:cubicBezTo>
                <a:lnTo>
                  <a:pt x="5570073" y="3318900"/>
                </a:lnTo>
                <a:cubicBezTo>
                  <a:pt x="5600583" y="3293189"/>
                  <a:pt x="5556190" y="3269708"/>
                  <a:pt x="5557561" y="3244856"/>
                </a:cubicBezTo>
                <a:close/>
                <a:moveTo>
                  <a:pt x="530492" y="3230627"/>
                </a:moveTo>
                <a:cubicBezTo>
                  <a:pt x="499296" y="3242111"/>
                  <a:pt x="513180" y="3291646"/>
                  <a:pt x="507181" y="3323185"/>
                </a:cubicBezTo>
                <a:lnTo>
                  <a:pt x="507352" y="3322670"/>
                </a:lnTo>
                <a:cubicBezTo>
                  <a:pt x="538376" y="3311700"/>
                  <a:pt x="524492" y="3262681"/>
                  <a:pt x="530492" y="3230627"/>
                </a:cubicBezTo>
                <a:close/>
                <a:moveTo>
                  <a:pt x="498953" y="3124359"/>
                </a:moveTo>
                <a:cubicBezTo>
                  <a:pt x="468615" y="3124359"/>
                  <a:pt x="481813" y="3163266"/>
                  <a:pt x="464673" y="3175781"/>
                </a:cubicBezTo>
                <a:cubicBezTo>
                  <a:pt x="488673" y="3183959"/>
                  <a:pt x="508734" y="3200837"/>
                  <a:pt x="520893" y="3223088"/>
                </a:cubicBezTo>
                <a:cubicBezTo>
                  <a:pt x="542661" y="3197204"/>
                  <a:pt x="509066" y="3174239"/>
                  <a:pt x="526892" y="3148185"/>
                </a:cubicBezTo>
                <a:cubicBezTo>
                  <a:pt x="494326" y="3136700"/>
                  <a:pt x="522607" y="3176638"/>
                  <a:pt x="500839" y="3174239"/>
                </a:cubicBezTo>
                <a:cubicBezTo>
                  <a:pt x="460559" y="3154526"/>
                  <a:pt x="517465" y="3176293"/>
                  <a:pt x="498782" y="3124875"/>
                </a:cubicBezTo>
                <a:close/>
                <a:moveTo>
                  <a:pt x="434849" y="3102592"/>
                </a:moveTo>
                <a:cubicBezTo>
                  <a:pt x="427593" y="3123965"/>
                  <a:pt x="425422" y="3146737"/>
                  <a:pt x="428507" y="3169096"/>
                </a:cubicBezTo>
                <a:cubicBezTo>
                  <a:pt x="459874" y="3176293"/>
                  <a:pt x="447361" y="3106192"/>
                  <a:pt x="434849" y="3102592"/>
                </a:cubicBezTo>
                <a:close/>
                <a:moveTo>
                  <a:pt x="569057" y="3080479"/>
                </a:moveTo>
                <a:cubicBezTo>
                  <a:pt x="581912" y="3090421"/>
                  <a:pt x="586197" y="3129158"/>
                  <a:pt x="562201" y="3130359"/>
                </a:cubicBezTo>
                <a:cubicBezTo>
                  <a:pt x="562201" y="3109618"/>
                  <a:pt x="578313" y="3103792"/>
                  <a:pt x="551746" y="3097793"/>
                </a:cubicBezTo>
                <a:cubicBezTo>
                  <a:pt x="562201" y="3154870"/>
                  <a:pt x="523978" y="3192747"/>
                  <a:pt x="566315" y="3229600"/>
                </a:cubicBezTo>
                <a:cubicBezTo>
                  <a:pt x="566315" y="3210061"/>
                  <a:pt x="549174" y="3205948"/>
                  <a:pt x="555345" y="3180409"/>
                </a:cubicBezTo>
                <a:cubicBezTo>
                  <a:pt x="588083" y="3166867"/>
                  <a:pt x="570086" y="3162069"/>
                  <a:pt x="591511" y="3187092"/>
                </a:cubicBezTo>
                <a:cubicBezTo>
                  <a:pt x="591511" y="3151441"/>
                  <a:pt x="592711" y="3084423"/>
                  <a:pt x="569057" y="3080479"/>
                </a:cubicBezTo>
                <a:close/>
                <a:moveTo>
                  <a:pt x="5566645" y="3045688"/>
                </a:moveTo>
                <a:cubicBezTo>
                  <a:pt x="5601097" y="3039173"/>
                  <a:pt x="5578472" y="3090595"/>
                  <a:pt x="5587728" y="3110991"/>
                </a:cubicBezTo>
                <a:cubicBezTo>
                  <a:pt x="5559618" y="3110991"/>
                  <a:pt x="5570588" y="3070541"/>
                  <a:pt x="5566645" y="3045688"/>
                </a:cubicBezTo>
                <a:close/>
                <a:moveTo>
                  <a:pt x="367488" y="3006091"/>
                </a:moveTo>
                <a:lnTo>
                  <a:pt x="367668" y="3006193"/>
                </a:lnTo>
                <a:lnTo>
                  <a:pt x="369218" y="3023873"/>
                </a:lnTo>
                <a:cubicBezTo>
                  <a:pt x="368591" y="3043886"/>
                  <a:pt x="364060" y="3067924"/>
                  <a:pt x="379486" y="3071909"/>
                </a:cubicBezTo>
                <a:cubicBezTo>
                  <a:pt x="370616" y="3047870"/>
                  <a:pt x="388838" y="3026916"/>
                  <a:pt x="383101" y="3014905"/>
                </a:cubicBezTo>
                <a:lnTo>
                  <a:pt x="367668" y="3006193"/>
                </a:lnTo>
                <a:lnTo>
                  <a:pt x="367659" y="3006091"/>
                </a:lnTo>
                <a:close/>
                <a:moveTo>
                  <a:pt x="491311" y="2996992"/>
                </a:moveTo>
                <a:lnTo>
                  <a:pt x="489632" y="3004654"/>
                </a:lnTo>
                <a:lnTo>
                  <a:pt x="483513" y="3020064"/>
                </a:lnTo>
                <a:lnTo>
                  <a:pt x="485584" y="3026317"/>
                </a:lnTo>
                <a:cubicBezTo>
                  <a:pt x="490983" y="3018647"/>
                  <a:pt x="492280" y="3009563"/>
                  <a:pt x="491741" y="2999742"/>
                </a:cubicBezTo>
                <a:close/>
                <a:moveTo>
                  <a:pt x="5527051" y="2989980"/>
                </a:moveTo>
                <a:cubicBezTo>
                  <a:pt x="5536307" y="2993579"/>
                  <a:pt x="5541792" y="3011749"/>
                  <a:pt x="5545391" y="2996836"/>
                </a:cubicBezTo>
                <a:lnTo>
                  <a:pt x="5545391" y="2997522"/>
                </a:lnTo>
                <a:cubicBezTo>
                  <a:pt x="5565788" y="3000265"/>
                  <a:pt x="5550876" y="3038145"/>
                  <a:pt x="5557218" y="3054943"/>
                </a:cubicBezTo>
                <a:cubicBezTo>
                  <a:pt x="5540078" y="3039858"/>
                  <a:pt x="5536136" y="3012777"/>
                  <a:pt x="5527051" y="2989980"/>
                </a:cubicBezTo>
                <a:close/>
                <a:moveTo>
                  <a:pt x="554831" y="2956899"/>
                </a:moveTo>
                <a:cubicBezTo>
                  <a:pt x="568543" y="2980038"/>
                  <a:pt x="532206" y="2999749"/>
                  <a:pt x="556888" y="3006435"/>
                </a:cubicBezTo>
                <a:cubicBezTo>
                  <a:pt x="575913" y="2992036"/>
                  <a:pt x="563058" y="3063168"/>
                  <a:pt x="577456" y="3063511"/>
                </a:cubicBezTo>
                <a:cubicBezTo>
                  <a:pt x="578827" y="3053398"/>
                  <a:pt x="587226" y="3058026"/>
                  <a:pt x="595453" y="3063511"/>
                </a:cubicBezTo>
                <a:cubicBezTo>
                  <a:pt x="576427" y="3033002"/>
                  <a:pt x="599910" y="2960327"/>
                  <a:pt x="554831" y="2956899"/>
                </a:cubicBezTo>
                <a:close/>
                <a:moveTo>
                  <a:pt x="636247" y="2953471"/>
                </a:moveTo>
                <a:cubicBezTo>
                  <a:pt x="621335" y="2996321"/>
                  <a:pt x="636247" y="3073452"/>
                  <a:pt x="601966" y="3012776"/>
                </a:cubicBezTo>
                <a:cubicBezTo>
                  <a:pt x="598030" y="3050130"/>
                  <a:pt x="606073" y="3087766"/>
                  <a:pt x="624934" y="3120247"/>
                </a:cubicBezTo>
                <a:cubicBezTo>
                  <a:pt x="651159" y="3104649"/>
                  <a:pt x="609851" y="3068824"/>
                  <a:pt x="631448" y="3061968"/>
                </a:cubicBezTo>
                <a:cubicBezTo>
                  <a:pt x="672413" y="3124703"/>
                  <a:pt x="627163" y="3256851"/>
                  <a:pt x="652530" y="3350780"/>
                </a:cubicBezTo>
                <a:cubicBezTo>
                  <a:pt x="695038" y="3356265"/>
                  <a:pt x="639332" y="3329869"/>
                  <a:pt x="669670" y="3325241"/>
                </a:cubicBezTo>
                <a:cubicBezTo>
                  <a:pt x="688011" y="3367920"/>
                  <a:pt x="676184" y="3372548"/>
                  <a:pt x="654758" y="3399801"/>
                </a:cubicBezTo>
                <a:cubicBezTo>
                  <a:pt x="671899" y="3400829"/>
                  <a:pt x="674298" y="3389517"/>
                  <a:pt x="690410" y="3390031"/>
                </a:cubicBezTo>
                <a:cubicBezTo>
                  <a:pt x="646874" y="3246053"/>
                  <a:pt x="671556" y="3109277"/>
                  <a:pt x="673270" y="2976610"/>
                </a:cubicBezTo>
                <a:cubicBezTo>
                  <a:pt x="648245" y="2972153"/>
                  <a:pt x="652702" y="2976610"/>
                  <a:pt x="636247" y="2953471"/>
                </a:cubicBezTo>
                <a:close/>
                <a:moveTo>
                  <a:pt x="5536141" y="2925442"/>
                </a:moveTo>
                <a:cubicBezTo>
                  <a:pt x="5546248" y="2931338"/>
                  <a:pt x="5550619" y="2967270"/>
                  <a:pt x="5553447" y="2979867"/>
                </a:cubicBezTo>
                <a:cubicBezTo>
                  <a:pt x="5522252" y="2985181"/>
                  <a:pt x="5546077" y="2935302"/>
                  <a:pt x="5523966" y="2931532"/>
                </a:cubicBezTo>
                <a:cubicBezTo>
                  <a:pt x="5528765" y="2924848"/>
                  <a:pt x="5532772" y="2923476"/>
                  <a:pt x="5536141" y="2925442"/>
                </a:cubicBezTo>
                <a:close/>
                <a:moveTo>
                  <a:pt x="423365" y="2838117"/>
                </a:moveTo>
                <a:lnTo>
                  <a:pt x="423365" y="2838288"/>
                </a:lnTo>
                <a:cubicBezTo>
                  <a:pt x="427821" y="2871197"/>
                  <a:pt x="426450" y="2899308"/>
                  <a:pt x="408624" y="2913533"/>
                </a:cubicBezTo>
                <a:cubicBezTo>
                  <a:pt x="447704" y="2906164"/>
                  <a:pt x="408624" y="2976096"/>
                  <a:pt x="455931" y="2961184"/>
                </a:cubicBezTo>
                <a:cubicBezTo>
                  <a:pt x="441705" y="2945500"/>
                  <a:pt x="444233" y="2921632"/>
                  <a:pt x="444983" y="2898236"/>
                </a:cubicBezTo>
                <a:lnTo>
                  <a:pt x="444200" y="2887794"/>
                </a:lnTo>
                <a:lnTo>
                  <a:pt x="431229" y="2865217"/>
                </a:lnTo>
                <a:lnTo>
                  <a:pt x="426688" y="2841291"/>
                </a:lnTo>
                <a:close/>
                <a:moveTo>
                  <a:pt x="511466" y="2785152"/>
                </a:moveTo>
                <a:cubicBezTo>
                  <a:pt x="532377" y="2817548"/>
                  <a:pt x="526549" y="2829032"/>
                  <a:pt x="533063" y="2866912"/>
                </a:cubicBezTo>
                <a:cubicBezTo>
                  <a:pt x="503581" y="2866912"/>
                  <a:pt x="515922" y="2899821"/>
                  <a:pt x="489355" y="2902049"/>
                </a:cubicBezTo>
                <a:cubicBezTo>
                  <a:pt x="467758" y="2866227"/>
                  <a:pt x="499982" y="2824233"/>
                  <a:pt x="466730" y="2795266"/>
                </a:cubicBezTo>
                <a:cubicBezTo>
                  <a:pt x="463387" y="2879082"/>
                  <a:pt x="456767" y="2922886"/>
                  <a:pt x="467839" y="2972740"/>
                </a:cubicBezTo>
                <a:lnTo>
                  <a:pt x="478140" y="3003842"/>
                </a:lnTo>
                <a:lnTo>
                  <a:pt x="483955" y="2989716"/>
                </a:lnTo>
                <a:cubicBezTo>
                  <a:pt x="485990" y="2984397"/>
                  <a:pt x="487511" y="2979137"/>
                  <a:pt x="487468" y="2974038"/>
                </a:cubicBezTo>
                <a:lnTo>
                  <a:pt x="487895" y="2975164"/>
                </a:lnTo>
                <a:lnTo>
                  <a:pt x="486891" y="2968747"/>
                </a:lnTo>
                <a:cubicBezTo>
                  <a:pt x="483013" y="2947514"/>
                  <a:pt x="480871" y="2926046"/>
                  <a:pt x="498611" y="2909762"/>
                </a:cubicBezTo>
                <a:cubicBezTo>
                  <a:pt x="493640" y="2946271"/>
                  <a:pt x="515751" y="2902393"/>
                  <a:pt x="517465" y="2925532"/>
                </a:cubicBezTo>
                <a:cubicBezTo>
                  <a:pt x="500325" y="2945243"/>
                  <a:pt x="516265" y="2983981"/>
                  <a:pt x="529635" y="2999578"/>
                </a:cubicBezTo>
                <a:cubicBezTo>
                  <a:pt x="533920" y="2966155"/>
                  <a:pt x="514208" y="2912162"/>
                  <a:pt x="534091" y="2891765"/>
                </a:cubicBezTo>
                <a:cubicBezTo>
                  <a:pt x="538590" y="2925832"/>
                  <a:pt x="547236" y="2931263"/>
                  <a:pt x="550988" y="2921509"/>
                </a:cubicBezTo>
                <a:lnTo>
                  <a:pt x="552740" y="2907459"/>
                </a:lnTo>
                <a:lnTo>
                  <a:pt x="552774" y="2907534"/>
                </a:lnTo>
                <a:lnTo>
                  <a:pt x="552774" y="2907192"/>
                </a:lnTo>
                <a:lnTo>
                  <a:pt x="552740" y="2907459"/>
                </a:lnTo>
                <a:lnTo>
                  <a:pt x="540848" y="2880796"/>
                </a:lnTo>
                <a:cubicBezTo>
                  <a:pt x="537948" y="2846407"/>
                  <a:pt x="553631" y="2795436"/>
                  <a:pt x="511466" y="2785152"/>
                </a:cubicBezTo>
                <a:close/>
                <a:moveTo>
                  <a:pt x="5210642" y="2770927"/>
                </a:moveTo>
                <a:cubicBezTo>
                  <a:pt x="5229496" y="2803151"/>
                  <a:pt x="5196758" y="2850114"/>
                  <a:pt x="5232753" y="2861085"/>
                </a:cubicBezTo>
                <a:cubicBezTo>
                  <a:pt x="5237038" y="2848744"/>
                  <a:pt x="5220241" y="2818749"/>
                  <a:pt x="5239780" y="2819262"/>
                </a:cubicBezTo>
                <a:cubicBezTo>
                  <a:pt x="5235324" y="2844630"/>
                  <a:pt x="5251264" y="2893308"/>
                  <a:pt x="5269262" y="2867770"/>
                </a:cubicBezTo>
                <a:cubicBezTo>
                  <a:pt x="5257435" y="2867770"/>
                  <a:pt x="5256578" y="2845316"/>
                  <a:pt x="5268062" y="2842916"/>
                </a:cubicBezTo>
                <a:cubicBezTo>
                  <a:pt x="5270290" y="2849258"/>
                  <a:pt x="5269090" y="2860056"/>
                  <a:pt x="5277832" y="2860056"/>
                </a:cubicBezTo>
                <a:cubicBezTo>
                  <a:pt x="5266951" y="2823198"/>
                  <a:pt x="5243080" y="2791533"/>
                  <a:pt x="5210642" y="2770927"/>
                </a:cubicBezTo>
                <a:close/>
                <a:moveTo>
                  <a:pt x="5448377" y="2744531"/>
                </a:moveTo>
                <a:cubicBezTo>
                  <a:pt x="5451120" y="2767842"/>
                  <a:pt x="5443235" y="2801609"/>
                  <a:pt x="5468946" y="2801609"/>
                </a:cubicBezTo>
                <a:cubicBezTo>
                  <a:pt x="5469289" y="2775383"/>
                  <a:pt x="5467060" y="2751730"/>
                  <a:pt x="5448377" y="2744531"/>
                </a:cubicBezTo>
                <a:close/>
                <a:moveTo>
                  <a:pt x="5406499" y="2720751"/>
                </a:moveTo>
                <a:lnTo>
                  <a:pt x="5406727" y="2721221"/>
                </a:lnTo>
                <a:lnTo>
                  <a:pt x="5406212" y="2721221"/>
                </a:lnTo>
                <a:close/>
                <a:moveTo>
                  <a:pt x="661786" y="2712136"/>
                </a:moveTo>
                <a:lnTo>
                  <a:pt x="653313" y="2712539"/>
                </a:lnTo>
                <a:lnTo>
                  <a:pt x="653217" y="2718475"/>
                </a:lnTo>
                <a:lnTo>
                  <a:pt x="649413" y="2712725"/>
                </a:lnTo>
                <a:lnTo>
                  <a:pt x="643789" y="2712993"/>
                </a:lnTo>
                <a:cubicBezTo>
                  <a:pt x="649959" y="2730134"/>
                  <a:pt x="631619" y="2770927"/>
                  <a:pt x="663843" y="2761671"/>
                </a:cubicBezTo>
                <a:close/>
                <a:moveTo>
                  <a:pt x="5333366" y="2707166"/>
                </a:moveTo>
                <a:lnTo>
                  <a:pt x="5333366" y="2707553"/>
                </a:lnTo>
                <a:lnTo>
                  <a:pt x="5333159" y="2707256"/>
                </a:lnTo>
                <a:close/>
                <a:moveTo>
                  <a:pt x="625449" y="2705279"/>
                </a:moveTo>
                <a:cubicBezTo>
                  <a:pt x="610365" y="2746587"/>
                  <a:pt x="618421" y="2804865"/>
                  <a:pt x="639332" y="2820804"/>
                </a:cubicBezTo>
                <a:cubicBezTo>
                  <a:pt x="628886" y="2811513"/>
                  <a:pt x="612950" y="2812195"/>
                  <a:pt x="603338" y="2822346"/>
                </a:cubicBezTo>
                <a:cubicBezTo>
                  <a:pt x="603338" y="2833831"/>
                  <a:pt x="606594" y="2853714"/>
                  <a:pt x="613108" y="2838459"/>
                </a:cubicBezTo>
                <a:cubicBezTo>
                  <a:pt x="614822" y="2831946"/>
                  <a:pt x="613108" y="2822175"/>
                  <a:pt x="621335" y="2821319"/>
                </a:cubicBezTo>
                <a:cubicBezTo>
                  <a:pt x="615679" y="2844973"/>
                  <a:pt x="653044" y="2868969"/>
                  <a:pt x="667442" y="2844115"/>
                </a:cubicBezTo>
                <a:cubicBezTo>
                  <a:pt x="650302" y="2844115"/>
                  <a:pt x="676869" y="2816177"/>
                  <a:pt x="665214" y="2794580"/>
                </a:cubicBezTo>
                <a:cubicBezTo>
                  <a:pt x="613793" y="2800408"/>
                  <a:pt x="646874" y="2703566"/>
                  <a:pt x="625449" y="2705279"/>
                </a:cubicBezTo>
                <a:close/>
                <a:moveTo>
                  <a:pt x="362517" y="2666885"/>
                </a:moveTo>
                <a:cubicBezTo>
                  <a:pt x="369544" y="2703737"/>
                  <a:pt x="340063" y="2732875"/>
                  <a:pt x="374687" y="2749158"/>
                </a:cubicBezTo>
                <a:lnTo>
                  <a:pt x="375029" y="2749158"/>
                </a:lnTo>
                <a:cubicBezTo>
                  <a:pt x="369202" y="2719506"/>
                  <a:pt x="407424" y="2670142"/>
                  <a:pt x="362517" y="2666885"/>
                </a:cubicBezTo>
                <a:close/>
                <a:moveTo>
                  <a:pt x="541290" y="2634832"/>
                </a:moveTo>
                <a:cubicBezTo>
                  <a:pt x="524150" y="2633290"/>
                  <a:pt x="521750" y="2644602"/>
                  <a:pt x="505638" y="2644260"/>
                </a:cubicBezTo>
                <a:lnTo>
                  <a:pt x="505638" y="2644602"/>
                </a:lnTo>
                <a:cubicBezTo>
                  <a:pt x="506308" y="2666978"/>
                  <a:pt x="517087" y="2687844"/>
                  <a:pt x="534948" y="2701337"/>
                </a:cubicBezTo>
                <a:cubicBezTo>
                  <a:pt x="544718" y="2669971"/>
                  <a:pt x="528778" y="2658657"/>
                  <a:pt x="541290" y="2634832"/>
                </a:cubicBezTo>
                <a:close/>
                <a:moveTo>
                  <a:pt x="5365761" y="2615294"/>
                </a:moveTo>
                <a:cubicBezTo>
                  <a:pt x="5358449" y="2636658"/>
                  <a:pt x="5356391" y="2659470"/>
                  <a:pt x="5359762" y="2681798"/>
                </a:cubicBezTo>
                <a:cubicBezTo>
                  <a:pt x="5390786" y="2690025"/>
                  <a:pt x="5374674" y="2697567"/>
                  <a:pt x="5414268" y="2687797"/>
                </a:cubicBezTo>
                <a:cubicBezTo>
                  <a:pt x="5413583" y="2693967"/>
                  <a:pt x="5414611" y="2701552"/>
                  <a:pt x="5414290" y="2707979"/>
                </a:cubicBezTo>
                <a:lnTo>
                  <a:pt x="5406499" y="2720751"/>
                </a:lnTo>
                <a:lnTo>
                  <a:pt x="5399592" y="2706501"/>
                </a:lnTo>
                <a:cubicBezTo>
                  <a:pt x="5394900" y="2704080"/>
                  <a:pt x="5387958" y="2703995"/>
                  <a:pt x="5378959" y="2705794"/>
                </a:cubicBezTo>
                <a:cubicBezTo>
                  <a:pt x="5383105" y="2723461"/>
                  <a:pt x="5398381" y="2736294"/>
                  <a:pt x="5416497" y="2737332"/>
                </a:cubicBezTo>
                <a:cubicBezTo>
                  <a:pt x="5423718" y="2715949"/>
                  <a:pt x="5425775" y="2693159"/>
                  <a:pt x="5422496" y="2670828"/>
                </a:cubicBezTo>
                <a:cubicBezTo>
                  <a:pt x="5375017" y="2701852"/>
                  <a:pt x="5381873" y="2640319"/>
                  <a:pt x="5365761" y="2615294"/>
                </a:cubicBezTo>
                <a:close/>
                <a:moveTo>
                  <a:pt x="5534764" y="2574842"/>
                </a:moveTo>
                <a:lnTo>
                  <a:pt x="5536136" y="2574842"/>
                </a:lnTo>
                <a:cubicBezTo>
                  <a:pt x="5555676" y="2569356"/>
                  <a:pt x="5542992" y="2647003"/>
                  <a:pt x="5558075" y="2656773"/>
                </a:cubicBezTo>
                <a:cubicBezTo>
                  <a:pt x="5566817" y="2656773"/>
                  <a:pt x="5564588" y="2646488"/>
                  <a:pt x="5566303" y="2639633"/>
                </a:cubicBezTo>
                <a:cubicBezTo>
                  <a:pt x="5583443" y="2661228"/>
                  <a:pt x="5571445" y="2676826"/>
                  <a:pt x="5569388" y="2705623"/>
                </a:cubicBezTo>
                <a:cubicBezTo>
                  <a:pt x="5523280" y="2663630"/>
                  <a:pt x="5530822" y="2645632"/>
                  <a:pt x="5534764" y="2574842"/>
                </a:cubicBezTo>
                <a:close/>
                <a:moveTo>
                  <a:pt x="646212" y="2556650"/>
                </a:moveTo>
                <a:lnTo>
                  <a:pt x="646799" y="2585873"/>
                </a:lnTo>
                <a:cubicBezTo>
                  <a:pt x="645985" y="2595148"/>
                  <a:pt x="644431" y="2603798"/>
                  <a:pt x="642975" y="2612529"/>
                </a:cubicBezTo>
                <a:lnTo>
                  <a:pt x="640859" y="2630217"/>
                </a:lnTo>
                <a:lnTo>
                  <a:pt x="656538" y="2646143"/>
                </a:lnTo>
                <a:lnTo>
                  <a:pt x="657380" y="2655593"/>
                </a:lnTo>
                <a:lnTo>
                  <a:pt x="658602" y="2654322"/>
                </a:lnTo>
                <a:cubicBezTo>
                  <a:pt x="665838" y="2636822"/>
                  <a:pt x="665736" y="2609521"/>
                  <a:pt x="659646" y="2586066"/>
                </a:cubicBezTo>
                <a:lnTo>
                  <a:pt x="646884" y="2557053"/>
                </a:lnTo>
                <a:close/>
                <a:moveTo>
                  <a:pt x="5235153" y="2521364"/>
                </a:moveTo>
                <a:cubicBezTo>
                  <a:pt x="5235153" y="2552903"/>
                  <a:pt x="5237381" y="2573814"/>
                  <a:pt x="5254350" y="2545361"/>
                </a:cubicBezTo>
                <a:cubicBezTo>
                  <a:pt x="5265834" y="2571071"/>
                  <a:pt x="5241152" y="2566101"/>
                  <a:pt x="5237209" y="2579642"/>
                </a:cubicBezTo>
                <a:cubicBezTo>
                  <a:pt x="5263605" y="2568501"/>
                  <a:pt x="5251436" y="2638776"/>
                  <a:pt x="5265662" y="2611522"/>
                </a:cubicBezTo>
                <a:cubicBezTo>
                  <a:pt x="5258806" y="2586669"/>
                  <a:pt x="5274061" y="2539877"/>
                  <a:pt x="5252807" y="2529249"/>
                </a:cubicBezTo>
                <a:cubicBezTo>
                  <a:pt x="5252636" y="2533877"/>
                  <a:pt x="5251950" y="2538676"/>
                  <a:pt x="5244923" y="2537477"/>
                </a:cubicBezTo>
                <a:cubicBezTo>
                  <a:pt x="5242694" y="2531134"/>
                  <a:pt x="5244923" y="2521193"/>
                  <a:pt x="5235153" y="2521364"/>
                </a:cubicBezTo>
                <a:close/>
                <a:moveTo>
                  <a:pt x="5206357" y="2481256"/>
                </a:moveTo>
                <a:cubicBezTo>
                  <a:pt x="5203443" y="2510052"/>
                  <a:pt x="5191959" y="2525650"/>
                  <a:pt x="5208757" y="2547246"/>
                </a:cubicBezTo>
                <a:lnTo>
                  <a:pt x="5209442" y="2547246"/>
                </a:lnTo>
                <a:cubicBezTo>
                  <a:pt x="5203100" y="2525479"/>
                  <a:pt x="5233439" y="2494626"/>
                  <a:pt x="5206357" y="2481256"/>
                </a:cubicBezTo>
                <a:close/>
                <a:moveTo>
                  <a:pt x="5203614" y="2423151"/>
                </a:moveTo>
                <a:cubicBezTo>
                  <a:pt x="5202929" y="2437549"/>
                  <a:pt x="5144995" y="2442348"/>
                  <a:pt x="5177390" y="2457603"/>
                </a:cubicBezTo>
                <a:lnTo>
                  <a:pt x="5178075" y="2457603"/>
                </a:lnTo>
                <a:cubicBezTo>
                  <a:pt x="5178075" y="2452461"/>
                  <a:pt x="5178932" y="2447661"/>
                  <a:pt x="5186646" y="2448862"/>
                </a:cubicBezTo>
                <a:cubicBezTo>
                  <a:pt x="5184246" y="2459145"/>
                  <a:pt x="5190416" y="2500282"/>
                  <a:pt x="5196930" y="2473372"/>
                </a:cubicBezTo>
                <a:cubicBezTo>
                  <a:pt x="5198472" y="2466858"/>
                  <a:pt x="5196930" y="2457089"/>
                  <a:pt x="5205157" y="2456232"/>
                </a:cubicBezTo>
                <a:cubicBezTo>
                  <a:pt x="5205157" y="2461202"/>
                  <a:pt x="5206871" y="2466002"/>
                  <a:pt x="5214413" y="2464116"/>
                </a:cubicBezTo>
                <a:cubicBezTo>
                  <a:pt x="5208928" y="2452289"/>
                  <a:pt x="5222983" y="2420922"/>
                  <a:pt x="5203614" y="2423151"/>
                </a:cubicBezTo>
                <a:close/>
                <a:moveTo>
                  <a:pt x="495525" y="2404467"/>
                </a:moveTo>
                <a:lnTo>
                  <a:pt x="495728" y="2404846"/>
                </a:lnTo>
                <a:lnTo>
                  <a:pt x="497331" y="2424328"/>
                </a:lnTo>
                <a:cubicBezTo>
                  <a:pt x="496736" y="2446439"/>
                  <a:pt x="492140" y="2472599"/>
                  <a:pt x="507695" y="2478513"/>
                </a:cubicBezTo>
                <a:cubicBezTo>
                  <a:pt x="513009" y="2466258"/>
                  <a:pt x="515194" y="2451560"/>
                  <a:pt x="513437" y="2438019"/>
                </a:cubicBezTo>
                <a:lnTo>
                  <a:pt x="495728" y="2404846"/>
                </a:lnTo>
                <a:lnTo>
                  <a:pt x="495697" y="2404467"/>
                </a:lnTo>
                <a:close/>
                <a:moveTo>
                  <a:pt x="449247" y="2382013"/>
                </a:moveTo>
                <a:cubicBezTo>
                  <a:pt x="433649" y="2445090"/>
                  <a:pt x="439477" y="2483484"/>
                  <a:pt x="428850" y="2540218"/>
                </a:cubicBezTo>
                <a:cubicBezTo>
                  <a:pt x="432166" y="2530321"/>
                  <a:pt x="438087" y="2521498"/>
                  <a:pt x="445990" y="2514679"/>
                </a:cubicBezTo>
                <a:cubicBezTo>
                  <a:pt x="443419" y="2524792"/>
                  <a:pt x="449589" y="2566100"/>
                  <a:pt x="455931" y="2539018"/>
                </a:cubicBezTo>
                <a:cubicBezTo>
                  <a:pt x="456960" y="2529249"/>
                  <a:pt x="453360" y="2515536"/>
                  <a:pt x="463987" y="2513822"/>
                </a:cubicBezTo>
                <a:cubicBezTo>
                  <a:pt x="460902" y="2587525"/>
                  <a:pt x="393027" y="2598152"/>
                  <a:pt x="414795" y="2631919"/>
                </a:cubicBezTo>
                <a:cubicBezTo>
                  <a:pt x="407596" y="2609808"/>
                  <a:pt x="432792" y="2614778"/>
                  <a:pt x="440848" y="2605865"/>
                </a:cubicBezTo>
                <a:cubicBezTo>
                  <a:pt x="440848" y="2640146"/>
                  <a:pt x="446161" y="2625577"/>
                  <a:pt x="459017" y="2613407"/>
                </a:cubicBezTo>
                <a:cubicBezTo>
                  <a:pt x="448390" y="2664828"/>
                  <a:pt x="459017" y="2661229"/>
                  <a:pt x="453532" y="2696366"/>
                </a:cubicBezTo>
                <a:cubicBezTo>
                  <a:pt x="454408" y="2684562"/>
                  <a:pt x="446172" y="2674026"/>
                  <a:pt x="434506" y="2672028"/>
                </a:cubicBezTo>
                <a:lnTo>
                  <a:pt x="434506" y="2672370"/>
                </a:lnTo>
                <a:cubicBezTo>
                  <a:pt x="438791" y="2702537"/>
                  <a:pt x="471529" y="2704251"/>
                  <a:pt x="464673" y="2745731"/>
                </a:cubicBezTo>
                <a:cubicBezTo>
                  <a:pt x="515065" y="2696881"/>
                  <a:pt x="440677" y="2591468"/>
                  <a:pt x="520379" y="2569357"/>
                </a:cubicBezTo>
                <a:cubicBezTo>
                  <a:pt x="489869" y="2603637"/>
                  <a:pt x="522950" y="2590610"/>
                  <a:pt x="540262" y="2609979"/>
                </a:cubicBezTo>
                <a:cubicBezTo>
                  <a:pt x="542318" y="2575699"/>
                  <a:pt x="521750" y="2573984"/>
                  <a:pt x="547118" y="2559929"/>
                </a:cubicBezTo>
                <a:cubicBezTo>
                  <a:pt x="539919" y="2558559"/>
                  <a:pt x="536319" y="2553588"/>
                  <a:pt x="537348" y="2543818"/>
                </a:cubicBezTo>
                <a:cubicBezTo>
                  <a:pt x="507181" y="2546046"/>
                  <a:pt x="490383" y="2562329"/>
                  <a:pt x="473929" y="2538333"/>
                </a:cubicBezTo>
                <a:cubicBezTo>
                  <a:pt x="470246" y="2523981"/>
                  <a:pt x="472931" y="2508738"/>
                  <a:pt x="481299" y="2496511"/>
                </a:cubicBezTo>
                <a:cubicBezTo>
                  <a:pt x="465530" y="2493939"/>
                  <a:pt x="458502" y="2509709"/>
                  <a:pt x="454217" y="2497710"/>
                </a:cubicBezTo>
                <a:cubicBezTo>
                  <a:pt x="483184" y="2472857"/>
                  <a:pt x="472729" y="2390412"/>
                  <a:pt x="449247" y="2382013"/>
                </a:cubicBezTo>
                <a:close/>
                <a:moveTo>
                  <a:pt x="5240402" y="2375522"/>
                </a:moveTo>
                <a:cubicBezTo>
                  <a:pt x="5235967" y="2379614"/>
                  <a:pt x="5234638" y="2407296"/>
                  <a:pt x="5249722" y="2446290"/>
                </a:cubicBezTo>
                <a:cubicBezTo>
                  <a:pt x="5252378" y="2390927"/>
                  <a:pt x="5244837" y="2371430"/>
                  <a:pt x="5240402" y="2375522"/>
                </a:cubicBezTo>
                <a:close/>
                <a:moveTo>
                  <a:pt x="5351535" y="2317223"/>
                </a:moveTo>
                <a:cubicBezTo>
                  <a:pt x="5344850" y="2344648"/>
                  <a:pt x="5328910" y="2397955"/>
                  <a:pt x="5355820" y="2408067"/>
                </a:cubicBezTo>
                <a:cubicBezTo>
                  <a:pt x="5356677" y="2398297"/>
                  <a:pt x="5353078" y="2384756"/>
                  <a:pt x="5363705" y="2382871"/>
                </a:cubicBezTo>
                <a:cubicBezTo>
                  <a:pt x="5354449" y="2429835"/>
                  <a:pt x="5386844" y="2480399"/>
                  <a:pt x="5369361" y="2506795"/>
                </a:cubicBezTo>
                <a:cubicBezTo>
                  <a:pt x="5359419" y="2499596"/>
                  <a:pt x="5365076" y="2476457"/>
                  <a:pt x="5341251" y="2483313"/>
                </a:cubicBezTo>
                <a:cubicBezTo>
                  <a:pt x="5343821" y="2509366"/>
                  <a:pt x="5343821" y="2533191"/>
                  <a:pt x="5325825" y="2541762"/>
                </a:cubicBezTo>
                <a:cubicBezTo>
                  <a:pt x="5319825" y="2527364"/>
                  <a:pt x="5350678" y="2506453"/>
                  <a:pt x="5323939" y="2500625"/>
                </a:cubicBezTo>
                <a:cubicBezTo>
                  <a:pt x="5322225" y="2512280"/>
                  <a:pt x="5304571" y="2510738"/>
                  <a:pt x="5297715" y="2517765"/>
                </a:cubicBezTo>
                <a:cubicBezTo>
                  <a:pt x="5295315" y="2511423"/>
                  <a:pt x="5296686" y="2501482"/>
                  <a:pt x="5287945" y="2501482"/>
                </a:cubicBezTo>
                <a:cubicBezTo>
                  <a:pt x="5270804" y="2564558"/>
                  <a:pt x="5302685" y="2601753"/>
                  <a:pt x="5295315" y="2658487"/>
                </a:cubicBezTo>
                <a:cubicBezTo>
                  <a:pt x="5296685" y="2649231"/>
                  <a:pt x="5304741" y="2645289"/>
                  <a:pt x="5312455" y="2641347"/>
                </a:cubicBezTo>
                <a:cubicBezTo>
                  <a:pt x="5305256" y="2673057"/>
                  <a:pt x="5316355" y="2686426"/>
                  <a:pt x="5327753" y="2699495"/>
                </a:cubicBezTo>
                <a:lnTo>
                  <a:pt x="5333159" y="2707256"/>
                </a:lnTo>
                <a:lnTo>
                  <a:pt x="5320223" y="2712885"/>
                </a:lnTo>
                <a:cubicBezTo>
                  <a:pt x="5295583" y="2716681"/>
                  <a:pt x="5309606" y="2661358"/>
                  <a:pt x="5288459" y="2709051"/>
                </a:cubicBezTo>
                <a:cubicBezTo>
                  <a:pt x="5284225" y="2699538"/>
                  <a:pt x="5277615" y="2691274"/>
                  <a:pt x="5269262" y="2685055"/>
                </a:cubicBezTo>
                <a:cubicBezTo>
                  <a:pt x="5267205" y="2726877"/>
                  <a:pt x="5255721" y="2667914"/>
                  <a:pt x="5241323" y="2669628"/>
                </a:cubicBezTo>
                <a:cubicBezTo>
                  <a:pt x="5251264" y="2722935"/>
                  <a:pt x="5236524" y="2719679"/>
                  <a:pt x="5217498" y="2736818"/>
                </a:cubicBezTo>
                <a:cubicBezTo>
                  <a:pt x="5247151" y="2733562"/>
                  <a:pt x="5231039" y="2820805"/>
                  <a:pt x="5264805" y="2784639"/>
                </a:cubicBezTo>
                <a:cubicBezTo>
                  <a:pt x="5244065" y="2774355"/>
                  <a:pt x="5253493" y="2722763"/>
                  <a:pt x="5270804" y="2718135"/>
                </a:cubicBezTo>
                <a:cubicBezTo>
                  <a:pt x="5273033" y="2724478"/>
                  <a:pt x="5271661" y="2735276"/>
                  <a:pt x="5280574" y="2734247"/>
                </a:cubicBezTo>
                <a:cubicBezTo>
                  <a:pt x="5282288" y="2727734"/>
                  <a:pt x="5280574" y="2717964"/>
                  <a:pt x="5288802" y="2717107"/>
                </a:cubicBezTo>
                <a:lnTo>
                  <a:pt x="5290687" y="2758415"/>
                </a:lnTo>
                <a:cubicBezTo>
                  <a:pt x="5301054" y="2761239"/>
                  <a:pt x="5310581" y="2766532"/>
                  <a:pt x="5318454" y="2773841"/>
                </a:cubicBezTo>
                <a:cubicBezTo>
                  <a:pt x="5340737" y="2805551"/>
                  <a:pt x="5283145" y="2717964"/>
                  <a:pt x="5333366" y="2707680"/>
                </a:cubicBezTo>
                <a:lnTo>
                  <a:pt x="5333366" y="2707553"/>
                </a:lnTo>
                <a:lnTo>
                  <a:pt x="5342825" y="2721129"/>
                </a:lnTo>
                <a:cubicBezTo>
                  <a:pt x="5346425" y="2729770"/>
                  <a:pt x="5347850" y="2740589"/>
                  <a:pt x="5344850" y="2755844"/>
                </a:cubicBezTo>
                <a:cubicBezTo>
                  <a:pt x="5361991" y="2753273"/>
                  <a:pt x="5365247" y="2764414"/>
                  <a:pt x="5381359" y="2762701"/>
                </a:cubicBezTo>
                <a:cubicBezTo>
                  <a:pt x="5381359" y="2747103"/>
                  <a:pt x="5373646" y="2745560"/>
                  <a:pt x="5362848" y="2755159"/>
                </a:cubicBezTo>
                <a:cubicBezTo>
                  <a:pt x="5361134" y="2734762"/>
                  <a:pt x="5340737" y="2680084"/>
                  <a:pt x="5370046" y="2713336"/>
                </a:cubicBezTo>
                <a:cubicBezTo>
                  <a:pt x="5371932" y="2680941"/>
                  <a:pt x="5343136" y="2662943"/>
                  <a:pt x="5332852" y="2690197"/>
                </a:cubicBezTo>
                <a:cubicBezTo>
                  <a:pt x="5332852" y="2681798"/>
                  <a:pt x="5324968" y="2680599"/>
                  <a:pt x="5323082" y="2673913"/>
                </a:cubicBezTo>
                <a:cubicBezTo>
                  <a:pt x="5348621" y="2659516"/>
                  <a:pt x="5299429" y="2610666"/>
                  <a:pt x="5339194" y="2631920"/>
                </a:cubicBezTo>
                <a:cubicBezTo>
                  <a:pt x="5333195" y="2614780"/>
                  <a:pt x="5314512" y="2565073"/>
                  <a:pt x="5335252" y="2549303"/>
                </a:cubicBezTo>
                <a:cubicBezTo>
                  <a:pt x="5336794" y="2559245"/>
                  <a:pt x="5338851" y="2568672"/>
                  <a:pt x="5354106" y="2565073"/>
                </a:cubicBezTo>
                <a:cubicBezTo>
                  <a:pt x="5368504" y="2544333"/>
                  <a:pt x="5325825" y="2529592"/>
                  <a:pt x="5369875" y="2514680"/>
                </a:cubicBezTo>
                <a:cubicBezTo>
                  <a:pt x="5372618" y="2529764"/>
                  <a:pt x="5382045" y="2581870"/>
                  <a:pt x="5390101" y="2563530"/>
                </a:cubicBezTo>
                <a:cubicBezTo>
                  <a:pt x="5380673" y="2528049"/>
                  <a:pt x="5376903" y="2490855"/>
                  <a:pt x="5404156" y="2481085"/>
                </a:cubicBezTo>
                <a:lnTo>
                  <a:pt x="5404156" y="2480571"/>
                </a:lnTo>
                <a:cubicBezTo>
                  <a:pt x="5352735" y="2458288"/>
                  <a:pt x="5404156" y="2372244"/>
                  <a:pt x="5369875" y="2324594"/>
                </a:cubicBezTo>
                <a:cubicBezTo>
                  <a:pt x="5368675" y="2376015"/>
                  <a:pt x="5365247" y="2324594"/>
                  <a:pt x="5351535" y="2317223"/>
                </a:cubicBezTo>
                <a:close/>
                <a:moveTo>
                  <a:pt x="508552" y="2288428"/>
                </a:moveTo>
                <a:cubicBezTo>
                  <a:pt x="503410" y="2319966"/>
                  <a:pt x="502553" y="2297512"/>
                  <a:pt x="473929" y="2322536"/>
                </a:cubicBezTo>
                <a:lnTo>
                  <a:pt x="473929" y="2322879"/>
                </a:lnTo>
                <a:cubicBezTo>
                  <a:pt x="504610" y="2329564"/>
                  <a:pt x="475300" y="2396068"/>
                  <a:pt x="513180" y="2395726"/>
                </a:cubicBezTo>
                <a:cubicBezTo>
                  <a:pt x="486613" y="2356817"/>
                  <a:pt x="542490" y="2300597"/>
                  <a:pt x="508552" y="2288428"/>
                </a:cubicBezTo>
                <a:close/>
                <a:moveTo>
                  <a:pt x="319152" y="2287743"/>
                </a:moveTo>
                <a:cubicBezTo>
                  <a:pt x="331664" y="2291171"/>
                  <a:pt x="344006" y="2361273"/>
                  <a:pt x="312810" y="2354246"/>
                </a:cubicBezTo>
                <a:cubicBezTo>
                  <a:pt x="305269" y="2323908"/>
                  <a:pt x="326694" y="2318080"/>
                  <a:pt x="319152" y="2287743"/>
                </a:cubicBezTo>
                <a:close/>
                <a:moveTo>
                  <a:pt x="693153" y="2172560"/>
                </a:moveTo>
                <a:cubicBezTo>
                  <a:pt x="678755" y="2214724"/>
                  <a:pt x="705322" y="2260488"/>
                  <a:pt x="669670" y="2256375"/>
                </a:cubicBezTo>
                <a:cubicBezTo>
                  <a:pt x="668471" y="2285686"/>
                  <a:pt x="663500" y="2275744"/>
                  <a:pt x="705665" y="2254833"/>
                </a:cubicBezTo>
                <a:cubicBezTo>
                  <a:pt x="685440" y="2224152"/>
                  <a:pt x="714921" y="2195184"/>
                  <a:pt x="693153" y="2172560"/>
                </a:cubicBezTo>
                <a:close/>
                <a:moveTo>
                  <a:pt x="488095" y="2162715"/>
                </a:moveTo>
                <a:cubicBezTo>
                  <a:pt x="486232" y="2164029"/>
                  <a:pt x="485927" y="2180700"/>
                  <a:pt x="487984" y="2222609"/>
                </a:cubicBezTo>
                <a:cubicBezTo>
                  <a:pt x="477014" y="2223980"/>
                  <a:pt x="466730" y="2226037"/>
                  <a:pt x="470843" y="2239749"/>
                </a:cubicBezTo>
                <a:cubicBezTo>
                  <a:pt x="480785" y="2247977"/>
                  <a:pt x="479756" y="2310367"/>
                  <a:pt x="491069" y="2288598"/>
                </a:cubicBezTo>
                <a:cubicBezTo>
                  <a:pt x="478557" y="2241291"/>
                  <a:pt x="504781" y="2263231"/>
                  <a:pt x="506495" y="2238378"/>
                </a:cubicBezTo>
                <a:lnTo>
                  <a:pt x="506667" y="2238378"/>
                </a:lnTo>
                <a:cubicBezTo>
                  <a:pt x="498632" y="2200990"/>
                  <a:pt x="491200" y="2160523"/>
                  <a:pt x="488095" y="2162715"/>
                </a:cubicBezTo>
                <a:close/>
                <a:moveTo>
                  <a:pt x="5350114" y="2162667"/>
                </a:moveTo>
                <a:cubicBezTo>
                  <a:pt x="5346460" y="2163545"/>
                  <a:pt x="5341851" y="2165660"/>
                  <a:pt x="5336109" y="2169303"/>
                </a:cubicBezTo>
                <a:cubicBezTo>
                  <a:pt x="5356677" y="2174617"/>
                  <a:pt x="5324625" y="2210782"/>
                  <a:pt x="5347764" y="2226723"/>
                </a:cubicBezTo>
                <a:cubicBezTo>
                  <a:pt x="5353549" y="2213225"/>
                  <a:pt x="5369939" y="2171285"/>
                  <a:pt x="5358394" y="2163451"/>
                </a:cubicBezTo>
                <a:cubicBezTo>
                  <a:pt x="5356469" y="2162146"/>
                  <a:pt x="5353769" y="2161788"/>
                  <a:pt x="5350114" y="2162667"/>
                </a:cubicBezTo>
                <a:close/>
                <a:moveTo>
                  <a:pt x="5456475" y="2115333"/>
                </a:moveTo>
                <a:lnTo>
                  <a:pt x="5447073" y="2130892"/>
                </a:lnTo>
                <a:cubicBezTo>
                  <a:pt x="5441987" y="2135712"/>
                  <a:pt x="5435747" y="2139465"/>
                  <a:pt x="5429073" y="2142840"/>
                </a:cubicBezTo>
                <a:lnTo>
                  <a:pt x="5410583" y="2152741"/>
                </a:lnTo>
                <a:lnTo>
                  <a:pt x="5409372" y="2162260"/>
                </a:lnTo>
                <a:cubicBezTo>
                  <a:pt x="5405708" y="2186057"/>
                  <a:pt x="5402312" y="2206969"/>
                  <a:pt x="5400898" y="2224152"/>
                </a:cubicBezTo>
                <a:cubicBezTo>
                  <a:pt x="5429693" y="2183529"/>
                  <a:pt x="5390785" y="2246606"/>
                  <a:pt x="5411353" y="2256719"/>
                </a:cubicBezTo>
                <a:cubicBezTo>
                  <a:pt x="5404154" y="2243692"/>
                  <a:pt x="5427636" y="2220038"/>
                  <a:pt x="5428493" y="2239578"/>
                </a:cubicBezTo>
                <a:cubicBezTo>
                  <a:pt x="5353590" y="2414238"/>
                  <a:pt x="5466888" y="2484170"/>
                  <a:pt x="5418552" y="2604323"/>
                </a:cubicBezTo>
                <a:cubicBezTo>
                  <a:pt x="5469973" y="2639462"/>
                  <a:pt x="5414953" y="2685398"/>
                  <a:pt x="5450947" y="2718992"/>
                </a:cubicBezTo>
                <a:cubicBezTo>
                  <a:pt x="5447519" y="2700138"/>
                  <a:pt x="5450947" y="2687797"/>
                  <a:pt x="5468087" y="2684712"/>
                </a:cubicBezTo>
                <a:cubicBezTo>
                  <a:pt x="5470488" y="2691054"/>
                  <a:pt x="5469116" y="2701852"/>
                  <a:pt x="5477859" y="2701852"/>
                </a:cubicBezTo>
                <a:cubicBezTo>
                  <a:pt x="5468946" y="2622835"/>
                  <a:pt x="5408097" y="2441319"/>
                  <a:pt x="5475802" y="2461888"/>
                </a:cubicBezTo>
                <a:cubicBezTo>
                  <a:pt x="5503741" y="2417152"/>
                  <a:pt x="5460376" y="2370530"/>
                  <a:pt x="5449920" y="2297341"/>
                </a:cubicBezTo>
                <a:cubicBezTo>
                  <a:pt x="5443835" y="2253633"/>
                  <a:pt x="5451163" y="2194327"/>
                  <a:pt x="5454912" y="2144601"/>
                </a:cubicBezTo>
                <a:close/>
                <a:moveTo>
                  <a:pt x="5288287" y="2112570"/>
                </a:moveTo>
                <a:cubicBezTo>
                  <a:pt x="5234638" y="2131939"/>
                  <a:pt x="5305428" y="2227066"/>
                  <a:pt x="5288287" y="2112570"/>
                </a:cubicBezTo>
                <a:close/>
                <a:moveTo>
                  <a:pt x="428678" y="2100399"/>
                </a:moveTo>
                <a:cubicBezTo>
                  <a:pt x="407832" y="2129495"/>
                  <a:pt x="450369" y="2268823"/>
                  <a:pt x="436641" y="2279087"/>
                </a:cubicBezTo>
                <a:lnTo>
                  <a:pt x="427224" y="2275000"/>
                </a:lnTo>
                <a:lnTo>
                  <a:pt x="427136" y="2274373"/>
                </a:lnTo>
                <a:lnTo>
                  <a:pt x="426964" y="2274887"/>
                </a:lnTo>
                <a:lnTo>
                  <a:pt x="427224" y="2275000"/>
                </a:lnTo>
                <a:lnTo>
                  <a:pt x="431027" y="2302033"/>
                </a:lnTo>
                <a:cubicBezTo>
                  <a:pt x="430810" y="2327004"/>
                  <a:pt x="423579" y="2343491"/>
                  <a:pt x="457131" y="2347733"/>
                </a:cubicBezTo>
                <a:cubicBezTo>
                  <a:pt x="458160" y="2257575"/>
                  <a:pt x="462788" y="2202897"/>
                  <a:pt x="428678" y="2100399"/>
                </a:cubicBezTo>
                <a:close/>
                <a:moveTo>
                  <a:pt x="5511625" y="2078975"/>
                </a:moveTo>
                <a:lnTo>
                  <a:pt x="5511625" y="2079318"/>
                </a:lnTo>
                <a:cubicBezTo>
                  <a:pt x="5532193" y="2128509"/>
                  <a:pt x="5498256" y="2200327"/>
                  <a:pt x="5502198" y="2262032"/>
                </a:cubicBezTo>
                <a:cubicBezTo>
                  <a:pt x="5483344" y="2231693"/>
                  <a:pt x="5476145" y="2099543"/>
                  <a:pt x="5511625" y="2078975"/>
                </a:cubicBezTo>
                <a:close/>
                <a:moveTo>
                  <a:pt x="5645148" y="2047780"/>
                </a:moveTo>
                <a:cubicBezTo>
                  <a:pt x="5682514" y="2049151"/>
                  <a:pt x="5658346" y="2163304"/>
                  <a:pt x="5646690" y="2080861"/>
                </a:cubicBezTo>
                <a:cubicBezTo>
                  <a:pt x="5644291" y="2060463"/>
                  <a:pt x="5661774" y="2069205"/>
                  <a:pt x="5645662" y="2048465"/>
                </a:cubicBezTo>
                <a:close/>
                <a:moveTo>
                  <a:pt x="5292744" y="2030639"/>
                </a:moveTo>
                <a:cubicBezTo>
                  <a:pt x="5323082" y="2049322"/>
                  <a:pt x="5279889" y="2160391"/>
                  <a:pt x="5292744" y="2030639"/>
                </a:cubicBezTo>
                <a:close/>
                <a:moveTo>
                  <a:pt x="5285032" y="1973373"/>
                </a:moveTo>
                <a:lnTo>
                  <a:pt x="5265211" y="1979987"/>
                </a:lnTo>
                <a:lnTo>
                  <a:pt x="5269902" y="1988774"/>
                </a:lnTo>
                <a:cubicBezTo>
                  <a:pt x="5281271" y="2029943"/>
                  <a:pt x="5240938" y="2076318"/>
                  <a:pt x="5305599" y="2112570"/>
                </a:cubicBezTo>
                <a:lnTo>
                  <a:pt x="5306285" y="2112570"/>
                </a:lnTo>
                <a:lnTo>
                  <a:pt x="5312969" y="2253120"/>
                </a:lnTo>
                <a:cubicBezTo>
                  <a:pt x="5303287" y="2253769"/>
                  <a:pt x="5293659" y="2251242"/>
                  <a:pt x="5285545" y="2245921"/>
                </a:cubicBezTo>
                <a:cubicBezTo>
                  <a:pt x="5276975" y="2285686"/>
                  <a:pt x="5309541" y="2312596"/>
                  <a:pt x="5289659" y="2336935"/>
                </a:cubicBezTo>
                <a:cubicBezTo>
                  <a:pt x="5300286" y="2336935"/>
                  <a:pt x="5315198" y="2334364"/>
                  <a:pt x="5317083" y="2343963"/>
                </a:cubicBezTo>
                <a:cubicBezTo>
                  <a:pt x="5299943" y="2396754"/>
                  <a:pt x="5296515" y="2433607"/>
                  <a:pt x="5331138" y="2451089"/>
                </a:cubicBezTo>
                <a:cubicBezTo>
                  <a:pt x="5325996" y="2307797"/>
                  <a:pt x="5331138" y="2276944"/>
                  <a:pt x="5326339" y="2153192"/>
                </a:cubicBezTo>
                <a:cubicBezTo>
                  <a:pt x="5335974" y="2152970"/>
                  <a:pt x="5345286" y="2149667"/>
                  <a:pt x="5352906" y="2143765"/>
                </a:cubicBezTo>
                <a:cubicBezTo>
                  <a:pt x="5358391" y="2094915"/>
                  <a:pt x="5322911" y="2087374"/>
                  <a:pt x="5304056" y="2063035"/>
                </a:cubicBezTo>
                <a:cubicBezTo>
                  <a:pt x="5313714" y="2062382"/>
                  <a:pt x="5323326" y="2064847"/>
                  <a:pt x="5331481" y="2070062"/>
                </a:cubicBezTo>
                <a:cubicBezTo>
                  <a:pt x="5321711" y="2042295"/>
                  <a:pt x="5316569" y="2010071"/>
                  <a:pt x="5309199" y="1979904"/>
                </a:cubicBezTo>
                <a:cubicBezTo>
                  <a:pt x="5270633" y="1968763"/>
                  <a:pt x="5309199" y="2022755"/>
                  <a:pt x="5284174" y="2022412"/>
                </a:cubicBezTo>
                <a:cubicBezTo>
                  <a:pt x="5282203" y="2007800"/>
                  <a:pt x="5282738" y="1994152"/>
                  <a:pt x="5284032" y="1981425"/>
                </a:cubicBezTo>
                <a:close/>
                <a:moveTo>
                  <a:pt x="5515739" y="1971848"/>
                </a:moveTo>
                <a:cubicBezTo>
                  <a:pt x="5530994" y="1958822"/>
                  <a:pt x="5504769" y="2019155"/>
                  <a:pt x="5509397" y="2030125"/>
                </a:cubicBezTo>
                <a:cubicBezTo>
                  <a:pt x="5485229" y="2037153"/>
                  <a:pt x="5514025" y="1990874"/>
                  <a:pt x="5489857" y="1997902"/>
                </a:cubicBezTo>
                <a:cubicBezTo>
                  <a:pt x="5486257" y="1978190"/>
                  <a:pt x="5515396" y="1986932"/>
                  <a:pt x="5515739" y="1971848"/>
                </a:cubicBezTo>
                <a:close/>
                <a:moveTo>
                  <a:pt x="5235495" y="1949909"/>
                </a:moveTo>
                <a:lnTo>
                  <a:pt x="5254274" y="1964802"/>
                </a:lnTo>
                <a:lnTo>
                  <a:pt x="5254647" y="1963926"/>
                </a:lnTo>
                <a:cubicBezTo>
                  <a:pt x="5258822" y="1959402"/>
                  <a:pt x="5263895" y="1957394"/>
                  <a:pt x="5269755" y="1956183"/>
                </a:cubicBezTo>
                <a:lnTo>
                  <a:pt x="5277308" y="1955058"/>
                </a:lnTo>
                <a:lnTo>
                  <a:pt x="5268782" y="1952367"/>
                </a:lnTo>
                <a:cubicBezTo>
                  <a:pt x="5259567" y="1951162"/>
                  <a:pt x="5256835" y="1956079"/>
                  <a:pt x="5235495" y="1949909"/>
                </a:cubicBezTo>
                <a:close/>
                <a:moveTo>
                  <a:pt x="204141" y="1920084"/>
                </a:moveTo>
                <a:cubicBezTo>
                  <a:pt x="246820" y="1940652"/>
                  <a:pt x="189400" y="1991559"/>
                  <a:pt x="200027" y="2036123"/>
                </a:cubicBezTo>
                <a:lnTo>
                  <a:pt x="200027" y="2036295"/>
                </a:lnTo>
                <a:cubicBezTo>
                  <a:pt x="171574" y="1998929"/>
                  <a:pt x="206026" y="1939452"/>
                  <a:pt x="204141" y="1920084"/>
                </a:cubicBezTo>
                <a:close/>
                <a:moveTo>
                  <a:pt x="5279995" y="1906112"/>
                </a:moveTo>
                <a:lnTo>
                  <a:pt x="5273164" y="1908509"/>
                </a:lnTo>
                <a:lnTo>
                  <a:pt x="5269549" y="1906786"/>
                </a:lnTo>
                <a:lnTo>
                  <a:pt x="5270376" y="1928055"/>
                </a:lnTo>
                <a:lnTo>
                  <a:pt x="5280457" y="1954589"/>
                </a:lnTo>
                <a:lnTo>
                  <a:pt x="5287497" y="1953540"/>
                </a:lnTo>
                <a:lnTo>
                  <a:pt x="5288438" y="1945967"/>
                </a:lnTo>
                <a:cubicBezTo>
                  <a:pt x="5289498" y="1935040"/>
                  <a:pt x="5289568" y="1924991"/>
                  <a:pt x="5286898" y="1915778"/>
                </a:cubicBezTo>
                <a:close/>
                <a:moveTo>
                  <a:pt x="246394" y="1903059"/>
                </a:moveTo>
                <a:cubicBezTo>
                  <a:pt x="249498" y="1905761"/>
                  <a:pt x="251748" y="1924198"/>
                  <a:pt x="251277" y="1967734"/>
                </a:cubicBezTo>
                <a:cubicBezTo>
                  <a:pt x="251105" y="2000300"/>
                  <a:pt x="238079" y="2027039"/>
                  <a:pt x="245792" y="2050693"/>
                </a:cubicBezTo>
                <a:cubicBezTo>
                  <a:pt x="220081" y="2028453"/>
                  <a:pt x="237082" y="1894952"/>
                  <a:pt x="246394" y="1903059"/>
                </a:cubicBezTo>
                <a:close/>
                <a:moveTo>
                  <a:pt x="5268919" y="1890603"/>
                </a:moveTo>
                <a:lnTo>
                  <a:pt x="5269026" y="1893347"/>
                </a:lnTo>
                <a:lnTo>
                  <a:pt x="5270384" y="1892654"/>
                </a:lnTo>
                <a:close/>
                <a:moveTo>
                  <a:pt x="5237913" y="1877914"/>
                </a:moveTo>
                <a:cubicBezTo>
                  <a:pt x="5235948" y="1878463"/>
                  <a:pt x="5233867" y="1880298"/>
                  <a:pt x="5231725" y="1883747"/>
                </a:cubicBezTo>
                <a:lnTo>
                  <a:pt x="5231553" y="1884604"/>
                </a:lnTo>
                <a:cubicBezTo>
                  <a:pt x="5250065" y="1880662"/>
                  <a:pt x="5214413" y="1937225"/>
                  <a:pt x="5243380" y="1942196"/>
                </a:cubicBezTo>
                <a:cubicBezTo>
                  <a:pt x="5259727" y="1933197"/>
                  <a:pt x="5251666" y="1874068"/>
                  <a:pt x="5237913" y="1877914"/>
                </a:cubicBezTo>
                <a:close/>
                <a:moveTo>
                  <a:pt x="5557047" y="1870378"/>
                </a:moveTo>
                <a:cubicBezTo>
                  <a:pt x="5564993" y="1875327"/>
                  <a:pt x="5574265" y="1877720"/>
                  <a:pt x="5583614" y="1877234"/>
                </a:cubicBezTo>
                <a:lnTo>
                  <a:pt x="5584471" y="1877234"/>
                </a:lnTo>
                <a:cubicBezTo>
                  <a:pt x="5570073" y="1894374"/>
                  <a:pt x="5585671" y="1887690"/>
                  <a:pt x="5585842" y="1910315"/>
                </a:cubicBezTo>
                <a:cubicBezTo>
                  <a:pt x="5578301" y="1912200"/>
                  <a:pt x="5577272" y="1907401"/>
                  <a:pt x="5576587" y="1902430"/>
                </a:cubicBezTo>
                <a:cubicBezTo>
                  <a:pt x="5567845" y="1902430"/>
                  <a:pt x="5570073" y="1912886"/>
                  <a:pt x="5568359" y="1919571"/>
                </a:cubicBezTo>
                <a:cubicBezTo>
                  <a:pt x="5547790" y="1934311"/>
                  <a:pt x="5572130" y="1881519"/>
                  <a:pt x="5557047" y="1870378"/>
                </a:cubicBezTo>
                <a:close/>
                <a:moveTo>
                  <a:pt x="5286773" y="1865104"/>
                </a:moveTo>
                <a:lnTo>
                  <a:pt x="5286766" y="1865104"/>
                </a:lnTo>
                <a:lnTo>
                  <a:pt x="5269887" y="1866400"/>
                </a:lnTo>
                <a:lnTo>
                  <a:pt x="5267890" y="1882376"/>
                </a:lnTo>
                <a:lnTo>
                  <a:pt x="5268919" y="1881691"/>
                </a:lnTo>
                <a:lnTo>
                  <a:pt x="5283877" y="1876780"/>
                </a:lnTo>
                <a:lnTo>
                  <a:pt x="5284174" y="1874831"/>
                </a:lnTo>
                <a:lnTo>
                  <a:pt x="5284807" y="1875512"/>
                </a:lnTo>
                <a:close/>
                <a:moveTo>
                  <a:pt x="5534639" y="1861342"/>
                </a:moveTo>
                <a:cubicBezTo>
                  <a:pt x="5536575" y="1868075"/>
                  <a:pt x="5530822" y="1896260"/>
                  <a:pt x="5540592" y="1912200"/>
                </a:cubicBezTo>
                <a:cubicBezTo>
                  <a:pt x="5531679" y="1912200"/>
                  <a:pt x="5533050" y="1902430"/>
                  <a:pt x="5530822" y="1895060"/>
                </a:cubicBezTo>
                <a:cubicBezTo>
                  <a:pt x="5522081" y="1895060"/>
                  <a:pt x="5524309" y="1905687"/>
                  <a:pt x="5522595" y="1912200"/>
                </a:cubicBezTo>
                <a:cubicBezTo>
                  <a:pt x="5503055" y="1932254"/>
                  <a:pt x="5521909" y="1872092"/>
                  <a:pt x="5528765" y="1863008"/>
                </a:cubicBezTo>
                <a:lnTo>
                  <a:pt x="5529280" y="1863008"/>
                </a:lnTo>
                <a:cubicBezTo>
                  <a:pt x="5532494" y="1859237"/>
                  <a:pt x="5533993" y="1859098"/>
                  <a:pt x="5534639" y="1861342"/>
                </a:cubicBezTo>
                <a:close/>
                <a:moveTo>
                  <a:pt x="5501893" y="1847332"/>
                </a:moveTo>
                <a:lnTo>
                  <a:pt x="5501855" y="1847582"/>
                </a:lnTo>
                <a:lnTo>
                  <a:pt x="5500998" y="1847582"/>
                </a:lnTo>
                <a:close/>
                <a:moveTo>
                  <a:pt x="5417901" y="1812948"/>
                </a:moveTo>
                <a:lnTo>
                  <a:pt x="5403393" y="1825892"/>
                </a:lnTo>
                <a:lnTo>
                  <a:pt x="5406234" y="1838304"/>
                </a:lnTo>
                <a:cubicBezTo>
                  <a:pt x="5414739" y="1870635"/>
                  <a:pt x="5421124" y="1896345"/>
                  <a:pt x="5403297" y="1892832"/>
                </a:cubicBezTo>
                <a:cubicBezTo>
                  <a:pt x="5423609" y="1959936"/>
                  <a:pt x="5424423" y="2025583"/>
                  <a:pt x="5419453" y="2083047"/>
                </a:cubicBezTo>
                <a:lnTo>
                  <a:pt x="5413669" y="2128493"/>
                </a:lnTo>
                <a:lnTo>
                  <a:pt x="5433573" y="2124482"/>
                </a:lnTo>
                <a:lnTo>
                  <a:pt x="5456565" y="2113655"/>
                </a:lnTo>
                <a:lnTo>
                  <a:pt x="5456787" y="2109494"/>
                </a:lnTo>
                <a:cubicBezTo>
                  <a:pt x="5457461" y="2076969"/>
                  <a:pt x="5453732" y="2053372"/>
                  <a:pt x="5438435" y="2049322"/>
                </a:cubicBezTo>
                <a:cubicBezTo>
                  <a:pt x="5445292" y="2034239"/>
                  <a:pt x="5466718" y="2015899"/>
                  <a:pt x="5437236" y="2032525"/>
                </a:cubicBezTo>
                <a:lnTo>
                  <a:pt x="5436892" y="2032182"/>
                </a:lnTo>
                <a:cubicBezTo>
                  <a:pt x="5434322" y="1986075"/>
                  <a:pt x="5433036" y="1932040"/>
                  <a:pt x="5427980" y="1880534"/>
                </a:cubicBezTo>
                <a:close/>
                <a:moveTo>
                  <a:pt x="5615981" y="1800352"/>
                </a:moveTo>
                <a:lnTo>
                  <a:pt x="5616009" y="1800446"/>
                </a:lnTo>
                <a:lnTo>
                  <a:pt x="5616009" y="1801303"/>
                </a:lnTo>
                <a:close/>
                <a:moveTo>
                  <a:pt x="5478373" y="1757424"/>
                </a:moveTo>
                <a:lnTo>
                  <a:pt x="5478716" y="1757424"/>
                </a:lnTo>
                <a:lnTo>
                  <a:pt x="5478672" y="1757780"/>
                </a:lnTo>
                <a:close/>
                <a:moveTo>
                  <a:pt x="400789" y="1707743"/>
                </a:moveTo>
                <a:lnTo>
                  <a:pt x="400624" y="1707947"/>
                </a:lnTo>
                <a:cubicBezTo>
                  <a:pt x="395460" y="1714262"/>
                  <a:pt x="389997" y="1721937"/>
                  <a:pt x="394089" y="1725553"/>
                </a:cubicBezTo>
                <a:lnTo>
                  <a:pt x="395855" y="1725760"/>
                </a:lnTo>
                <a:close/>
                <a:moveTo>
                  <a:pt x="5394707" y="1700125"/>
                </a:moveTo>
                <a:lnTo>
                  <a:pt x="5395029" y="1707289"/>
                </a:lnTo>
                <a:cubicBezTo>
                  <a:pt x="5396614" y="1718644"/>
                  <a:pt x="5401071" y="1727086"/>
                  <a:pt x="5413926" y="1727086"/>
                </a:cubicBezTo>
                <a:lnTo>
                  <a:pt x="5412564" y="1711665"/>
                </a:lnTo>
                <a:lnTo>
                  <a:pt x="5403126" y="1702765"/>
                </a:lnTo>
                <a:close/>
                <a:moveTo>
                  <a:pt x="350789" y="1698533"/>
                </a:moveTo>
                <a:lnTo>
                  <a:pt x="348291" y="1711637"/>
                </a:lnTo>
                <a:cubicBezTo>
                  <a:pt x="346577" y="1726570"/>
                  <a:pt x="348119" y="1740883"/>
                  <a:pt x="359603" y="1746967"/>
                </a:cubicBezTo>
                <a:lnTo>
                  <a:pt x="362839" y="1704962"/>
                </a:lnTo>
                <a:close/>
                <a:moveTo>
                  <a:pt x="5286254" y="1698214"/>
                </a:moveTo>
                <a:lnTo>
                  <a:pt x="5284344" y="1701372"/>
                </a:lnTo>
                <a:lnTo>
                  <a:pt x="5286725" y="1702228"/>
                </a:lnTo>
                <a:close/>
                <a:moveTo>
                  <a:pt x="5728415" y="1695619"/>
                </a:moveTo>
                <a:lnTo>
                  <a:pt x="5728621" y="1696405"/>
                </a:lnTo>
                <a:lnTo>
                  <a:pt x="5728621" y="1697605"/>
                </a:lnTo>
                <a:close/>
                <a:moveTo>
                  <a:pt x="467547" y="1688832"/>
                </a:moveTo>
                <a:cubicBezTo>
                  <a:pt x="448015" y="1693533"/>
                  <a:pt x="423879" y="1719757"/>
                  <a:pt x="440334" y="1727085"/>
                </a:cubicBezTo>
                <a:cubicBezTo>
                  <a:pt x="484213" y="1715086"/>
                  <a:pt x="440334" y="1838667"/>
                  <a:pt x="463816" y="1858551"/>
                </a:cubicBezTo>
                <a:cubicBezTo>
                  <a:pt x="463816" y="1847238"/>
                  <a:pt x="486441" y="1848952"/>
                  <a:pt x="482327" y="1866092"/>
                </a:cubicBezTo>
                <a:cubicBezTo>
                  <a:pt x="468787" y="1864207"/>
                  <a:pt x="466216" y="1857522"/>
                  <a:pt x="454732" y="1867977"/>
                </a:cubicBezTo>
                <a:lnTo>
                  <a:pt x="455246" y="1867977"/>
                </a:lnTo>
                <a:cubicBezTo>
                  <a:pt x="469129" y="1924026"/>
                  <a:pt x="444619" y="1975447"/>
                  <a:pt x="479242" y="2007842"/>
                </a:cubicBezTo>
                <a:cubicBezTo>
                  <a:pt x="458845" y="1936196"/>
                  <a:pt x="521750" y="1863692"/>
                  <a:pt x="470501" y="1801131"/>
                </a:cubicBezTo>
                <a:cubicBezTo>
                  <a:pt x="514380" y="1783133"/>
                  <a:pt x="420794" y="1712173"/>
                  <a:pt x="483870" y="1692804"/>
                </a:cubicBezTo>
                <a:cubicBezTo>
                  <a:pt x="480056" y="1688091"/>
                  <a:pt x="474057" y="1687266"/>
                  <a:pt x="467547" y="1688832"/>
                </a:cubicBezTo>
                <a:close/>
                <a:moveTo>
                  <a:pt x="5231553" y="1685092"/>
                </a:moveTo>
                <a:lnTo>
                  <a:pt x="5231513" y="1685964"/>
                </a:lnTo>
                <a:lnTo>
                  <a:pt x="5220015" y="1690161"/>
                </a:lnTo>
                <a:lnTo>
                  <a:pt x="5219262" y="1691573"/>
                </a:lnTo>
                <a:cubicBezTo>
                  <a:pt x="5218772" y="1695212"/>
                  <a:pt x="5219511" y="1700043"/>
                  <a:pt x="5222296" y="1706857"/>
                </a:cubicBezTo>
                <a:lnTo>
                  <a:pt x="5234607" y="1704577"/>
                </a:lnTo>
                <a:lnTo>
                  <a:pt x="5230929" y="1698665"/>
                </a:lnTo>
                <a:lnTo>
                  <a:pt x="5231513" y="1685964"/>
                </a:lnTo>
                <a:lnTo>
                  <a:pt x="5231553" y="1685949"/>
                </a:lnTo>
                <a:close/>
                <a:moveTo>
                  <a:pt x="5393357" y="1670008"/>
                </a:moveTo>
                <a:lnTo>
                  <a:pt x="5394342" y="1691967"/>
                </a:lnTo>
                <a:lnTo>
                  <a:pt x="5410105" y="1690588"/>
                </a:lnTo>
                <a:close/>
                <a:moveTo>
                  <a:pt x="5276461" y="1649440"/>
                </a:moveTo>
                <a:cubicBezTo>
                  <a:pt x="5275432" y="1658471"/>
                  <a:pt x="5275043" y="1665688"/>
                  <a:pt x="5274869" y="1671498"/>
                </a:cubicBezTo>
                <a:lnTo>
                  <a:pt x="5274649" y="1681653"/>
                </a:lnTo>
                <a:lnTo>
                  <a:pt x="5278821" y="1679751"/>
                </a:lnTo>
                <a:lnTo>
                  <a:pt x="5283009" y="1680274"/>
                </a:lnTo>
                <a:close/>
                <a:moveTo>
                  <a:pt x="400054" y="1638470"/>
                </a:moveTo>
                <a:cubicBezTo>
                  <a:pt x="383600" y="1638470"/>
                  <a:pt x="379314" y="1658695"/>
                  <a:pt x="380621" y="1680227"/>
                </a:cubicBezTo>
                <a:lnTo>
                  <a:pt x="384756" y="1704195"/>
                </a:lnTo>
                <a:lnTo>
                  <a:pt x="390179" y="1706814"/>
                </a:lnTo>
                <a:lnTo>
                  <a:pt x="402368" y="1701976"/>
                </a:lnTo>
                <a:lnTo>
                  <a:pt x="407096" y="1684713"/>
                </a:lnTo>
                <a:cubicBezTo>
                  <a:pt x="408001" y="1669143"/>
                  <a:pt x="405674" y="1653386"/>
                  <a:pt x="400054" y="1638470"/>
                </a:cubicBezTo>
                <a:close/>
                <a:moveTo>
                  <a:pt x="5185699" y="1638362"/>
                </a:moveTo>
                <a:lnTo>
                  <a:pt x="5187617" y="1651763"/>
                </a:lnTo>
                <a:cubicBezTo>
                  <a:pt x="5190657" y="1662054"/>
                  <a:pt x="5196618" y="1662238"/>
                  <a:pt x="5203785" y="1661050"/>
                </a:cubicBezTo>
                <a:lnTo>
                  <a:pt x="5218185" y="1659535"/>
                </a:lnTo>
                <a:lnTo>
                  <a:pt x="5202822" y="1649204"/>
                </a:lnTo>
                <a:lnTo>
                  <a:pt x="5197307" y="1645713"/>
                </a:lnTo>
                <a:lnTo>
                  <a:pt x="5192758" y="1645127"/>
                </a:lnTo>
                <a:lnTo>
                  <a:pt x="5186951" y="1639155"/>
                </a:lnTo>
                <a:close/>
                <a:moveTo>
                  <a:pt x="5741819" y="1604876"/>
                </a:moveTo>
                <a:cubicBezTo>
                  <a:pt x="5771129" y="1659725"/>
                  <a:pt x="5755531" y="1712859"/>
                  <a:pt x="5769586" y="1803188"/>
                </a:cubicBezTo>
                <a:lnTo>
                  <a:pt x="5769072" y="1802503"/>
                </a:lnTo>
                <a:cubicBezTo>
                  <a:pt x="5725536" y="1751082"/>
                  <a:pt x="5762901" y="1670180"/>
                  <a:pt x="5741819" y="1604876"/>
                </a:cubicBezTo>
                <a:close/>
                <a:moveTo>
                  <a:pt x="5597498" y="1594763"/>
                </a:moveTo>
                <a:cubicBezTo>
                  <a:pt x="5642491" y="1637442"/>
                  <a:pt x="5620766" y="1688220"/>
                  <a:pt x="5614322" y="1743987"/>
                </a:cubicBezTo>
                <a:lnTo>
                  <a:pt x="5615981" y="1800352"/>
                </a:lnTo>
                <a:lnTo>
                  <a:pt x="5601041" y="1750254"/>
                </a:lnTo>
                <a:cubicBezTo>
                  <a:pt x="5593545" y="1703100"/>
                  <a:pt x="5604440" y="1661610"/>
                  <a:pt x="5597498" y="1594763"/>
                </a:cubicBezTo>
                <a:close/>
                <a:moveTo>
                  <a:pt x="5504908" y="1553203"/>
                </a:moveTo>
                <a:lnTo>
                  <a:pt x="5499332" y="1559726"/>
                </a:lnTo>
                <a:cubicBezTo>
                  <a:pt x="5496831" y="1566542"/>
                  <a:pt x="5496456" y="1576034"/>
                  <a:pt x="5499970" y="1589960"/>
                </a:cubicBezTo>
                <a:lnTo>
                  <a:pt x="5502254" y="1592795"/>
                </a:lnTo>
                <a:lnTo>
                  <a:pt x="5504927" y="1581426"/>
                </a:lnTo>
                <a:cubicBezTo>
                  <a:pt x="5505331" y="1572384"/>
                  <a:pt x="5504630" y="1563482"/>
                  <a:pt x="5504448" y="1556069"/>
                </a:cubicBezTo>
                <a:close/>
                <a:moveTo>
                  <a:pt x="5522479" y="1538852"/>
                </a:moveTo>
                <a:lnTo>
                  <a:pt x="5520313" y="1540167"/>
                </a:lnTo>
                <a:lnTo>
                  <a:pt x="5522595" y="1540257"/>
                </a:lnTo>
                <a:close/>
                <a:moveTo>
                  <a:pt x="5197305" y="1534461"/>
                </a:moveTo>
                <a:lnTo>
                  <a:pt x="5198026" y="1555772"/>
                </a:lnTo>
                <a:lnTo>
                  <a:pt x="5208523" y="1551515"/>
                </a:lnTo>
                <a:lnTo>
                  <a:pt x="5208778" y="1551432"/>
                </a:lnTo>
                <a:lnTo>
                  <a:pt x="5207043" y="1545399"/>
                </a:lnTo>
                <a:lnTo>
                  <a:pt x="5206871" y="1546256"/>
                </a:lnTo>
                <a:lnTo>
                  <a:pt x="5207392" y="1540468"/>
                </a:lnTo>
                <a:lnTo>
                  <a:pt x="5202072" y="1547281"/>
                </a:lnTo>
                <a:lnTo>
                  <a:pt x="5201729" y="1547281"/>
                </a:lnTo>
                <a:cubicBezTo>
                  <a:pt x="5200615" y="1543853"/>
                  <a:pt x="5200186" y="1539568"/>
                  <a:pt x="5199115" y="1536140"/>
                </a:cubicBezTo>
                <a:close/>
                <a:moveTo>
                  <a:pt x="5207900" y="1528770"/>
                </a:moveTo>
                <a:lnTo>
                  <a:pt x="5207550" y="1538710"/>
                </a:lnTo>
                <a:lnTo>
                  <a:pt x="5208433" y="1528890"/>
                </a:lnTo>
                <a:close/>
                <a:moveTo>
                  <a:pt x="498884" y="1525728"/>
                </a:moveTo>
                <a:lnTo>
                  <a:pt x="504267" y="1543341"/>
                </a:lnTo>
                <a:lnTo>
                  <a:pt x="505843" y="1526467"/>
                </a:lnTo>
                <a:close/>
                <a:moveTo>
                  <a:pt x="409783" y="1476754"/>
                </a:moveTo>
                <a:lnTo>
                  <a:pt x="405252" y="1489269"/>
                </a:lnTo>
                <a:lnTo>
                  <a:pt x="405604" y="1501381"/>
                </a:lnTo>
                <a:lnTo>
                  <a:pt x="409483" y="1501688"/>
                </a:lnTo>
                <a:lnTo>
                  <a:pt x="405737" y="1505970"/>
                </a:lnTo>
                <a:lnTo>
                  <a:pt x="405903" y="1511717"/>
                </a:lnTo>
                <a:cubicBezTo>
                  <a:pt x="406353" y="1526672"/>
                  <a:pt x="404596" y="1539742"/>
                  <a:pt x="387199" y="1539742"/>
                </a:cubicBezTo>
                <a:lnTo>
                  <a:pt x="393908" y="1519493"/>
                </a:lnTo>
                <a:lnTo>
                  <a:pt x="390310" y="1523606"/>
                </a:lnTo>
                <a:lnTo>
                  <a:pt x="369280" y="1530308"/>
                </a:lnTo>
                <a:lnTo>
                  <a:pt x="369218" y="1530834"/>
                </a:lnTo>
                <a:cubicBezTo>
                  <a:pt x="371108" y="1543920"/>
                  <a:pt x="377000" y="1555682"/>
                  <a:pt x="388399" y="1563567"/>
                </a:cubicBezTo>
                <a:cubicBezTo>
                  <a:pt x="335778" y="1537514"/>
                  <a:pt x="366802" y="1623215"/>
                  <a:pt x="336978" y="1640183"/>
                </a:cubicBezTo>
                <a:cubicBezTo>
                  <a:pt x="331150" y="1601789"/>
                  <a:pt x="352233" y="1586706"/>
                  <a:pt x="324980" y="1566309"/>
                </a:cubicBezTo>
                <a:cubicBezTo>
                  <a:pt x="329436" y="1617730"/>
                  <a:pt x="319666" y="1632470"/>
                  <a:pt x="329436" y="1673779"/>
                </a:cubicBezTo>
                <a:cubicBezTo>
                  <a:pt x="345034" y="1676349"/>
                  <a:pt x="351890" y="1660409"/>
                  <a:pt x="356518" y="1672579"/>
                </a:cubicBezTo>
                <a:cubicBezTo>
                  <a:pt x="355747" y="1676864"/>
                  <a:pt x="354118" y="1682895"/>
                  <a:pt x="352468" y="1689722"/>
                </a:cubicBezTo>
                <a:lnTo>
                  <a:pt x="352008" y="1692137"/>
                </a:lnTo>
                <a:lnTo>
                  <a:pt x="357741" y="1689952"/>
                </a:lnTo>
                <a:lnTo>
                  <a:pt x="364581" y="1693781"/>
                </a:lnTo>
                <a:lnTo>
                  <a:pt x="378500" y="1652953"/>
                </a:lnTo>
                <a:cubicBezTo>
                  <a:pt x="388827" y="1626257"/>
                  <a:pt x="396283" y="1605903"/>
                  <a:pt x="380171" y="1596990"/>
                </a:cubicBezTo>
                <a:cubicBezTo>
                  <a:pt x="393969" y="1586449"/>
                  <a:pt x="404511" y="1562410"/>
                  <a:pt x="410231" y="1537449"/>
                </a:cubicBezTo>
                <a:lnTo>
                  <a:pt x="414017" y="1508430"/>
                </a:lnTo>
                <a:lnTo>
                  <a:pt x="413854" y="1502644"/>
                </a:lnTo>
                <a:lnTo>
                  <a:pt x="414785" y="1502545"/>
                </a:lnTo>
                <a:lnTo>
                  <a:pt x="415001" y="1500890"/>
                </a:lnTo>
                <a:lnTo>
                  <a:pt x="412146" y="1478490"/>
                </a:lnTo>
                <a:close/>
                <a:moveTo>
                  <a:pt x="390470" y="1462559"/>
                </a:moveTo>
                <a:lnTo>
                  <a:pt x="374044" y="1490163"/>
                </a:lnTo>
                <a:lnTo>
                  <a:pt x="373019" y="1498802"/>
                </a:lnTo>
                <a:lnTo>
                  <a:pt x="400054" y="1500942"/>
                </a:lnTo>
                <a:lnTo>
                  <a:pt x="408073" y="1476740"/>
                </a:lnTo>
                <a:lnTo>
                  <a:pt x="408475" y="1475793"/>
                </a:lnTo>
                <a:close/>
                <a:moveTo>
                  <a:pt x="5516823" y="1461435"/>
                </a:moveTo>
                <a:lnTo>
                  <a:pt x="5502712" y="1467536"/>
                </a:lnTo>
                <a:lnTo>
                  <a:pt x="5492438" y="1471651"/>
                </a:lnTo>
                <a:lnTo>
                  <a:pt x="5497864" y="1476522"/>
                </a:lnTo>
                <a:cubicBezTo>
                  <a:pt x="5500824" y="1480049"/>
                  <a:pt x="5504255" y="1483094"/>
                  <a:pt x="5510939" y="1482837"/>
                </a:cubicBezTo>
                <a:lnTo>
                  <a:pt x="5511260" y="1495461"/>
                </a:lnTo>
                <a:lnTo>
                  <a:pt x="5521052" y="1497060"/>
                </a:lnTo>
                <a:cubicBezTo>
                  <a:pt x="5521909" y="1508630"/>
                  <a:pt x="5514796" y="1512658"/>
                  <a:pt x="5507683" y="1516664"/>
                </a:cubicBezTo>
                <a:lnTo>
                  <a:pt x="5500520" y="1521798"/>
                </a:lnTo>
                <a:lnTo>
                  <a:pt x="5498309" y="1525524"/>
                </a:lnTo>
                <a:lnTo>
                  <a:pt x="5496646" y="1535621"/>
                </a:lnTo>
                <a:lnTo>
                  <a:pt x="5506828" y="1533357"/>
                </a:lnTo>
                <a:cubicBezTo>
                  <a:pt x="5510152" y="1530275"/>
                  <a:pt x="5512793" y="1525738"/>
                  <a:pt x="5515246" y="1521849"/>
                </a:cubicBezTo>
                <a:lnTo>
                  <a:pt x="5520632" y="1516222"/>
                </a:lnTo>
                <a:lnTo>
                  <a:pt x="5521395" y="1489607"/>
                </a:lnTo>
                <a:lnTo>
                  <a:pt x="5520518" y="1478710"/>
                </a:lnTo>
                <a:lnTo>
                  <a:pt x="5519938" y="1478034"/>
                </a:lnTo>
                <a:lnTo>
                  <a:pt x="5517475" y="1462460"/>
                </a:lnTo>
                <a:close/>
                <a:moveTo>
                  <a:pt x="5744390" y="1456441"/>
                </a:moveTo>
                <a:cubicBezTo>
                  <a:pt x="5755531" y="1482494"/>
                  <a:pt x="5755017" y="1526887"/>
                  <a:pt x="5759302" y="1580022"/>
                </a:cubicBezTo>
                <a:cubicBezTo>
                  <a:pt x="5738048" y="1563568"/>
                  <a:pt x="5733934" y="1494835"/>
                  <a:pt x="5744390" y="1456441"/>
                </a:cubicBezTo>
                <a:close/>
                <a:moveTo>
                  <a:pt x="344411" y="1441059"/>
                </a:moveTo>
                <a:lnTo>
                  <a:pt x="337404" y="1441414"/>
                </a:lnTo>
                <a:lnTo>
                  <a:pt x="342861" y="1444983"/>
                </a:lnTo>
                <a:cubicBezTo>
                  <a:pt x="346685" y="1449291"/>
                  <a:pt x="349380" y="1454601"/>
                  <a:pt x="350536" y="1460454"/>
                </a:cubicBezTo>
                <a:cubicBezTo>
                  <a:pt x="352850" y="1472159"/>
                  <a:pt x="348645" y="1484199"/>
                  <a:pt x="339549" y="1491920"/>
                </a:cubicBezTo>
                <a:cubicBezTo>
                  <a:pt x="353604" y="1484507"/>
                  <a:pt x="361874" y="1472230"/>
                  <a:pt x="367367" y="1457616"/>
                </a:cubicBezTo>
                <a:lnTo>
                  <a:pt x="368998" y="1450550"/>
                </a:lnTo>
                <a:close/>
                <a:moveTo>
                  <a:pt x="5586856" y="1420361"/>
                </a:moveTo>
                <a:lnTo>
                  <a:pt x="5593427" y="1425931"/>
                </a:lnTo>
                <a:lnTo>
                  <a:pt x="5602093" y="1432915"/>
                </a:lnTo>
                <a:lnTo>
                  <a:pt x="5602297" y="1432527"/>
                </a:lnTo>
                <a:cubicBezTo>
                  <a:pt x="5602769" y="1429506"/>
                  <a:pt x="5601740" y="1426828"/>
                  <a:pt x="5598601" y="1424519"/>
                </a:cubicBezTo>
                <a:close/>
                <a:moveTo>
                  <a:pt x="5500343" y="1417532"/>
                </a:moveTo>
                <a:lnTo>
                  <a:pt x="5495726" y="1418472"/>
                </a:lnTo>
                <a:cubicBezTo>
                  <a:pt x="5481457" y="1421471"/>
                  <a:pt x="5466716" y="1427470"/>
                  <a:pt x="5477172" y="1447525"/>
                </a:cubicBezTo>
                <a:cubicBezTo>
                  <a:pt x="5480900" y="1450953"/>
                  <a:pt x="5483996" y="1452431"/>
                  <a:pt x="5486963" y="1452838"/>
                </a:cubicBezTo>
                <a:lnTo>
                  <a:pt x="5494716" y="1451881"/>
                </a:lnTo>
                <a:close/>
                <a:moveTo>
                  <a:pt x="5466683" y="1392867"/>
                </a:moveTo>
                <a:cubicBezTo>
                  <a:pt x="5465250" y="1392658"/>
                  <a:pt x="5463675" y="1395164"/>
                  <a:pt x="5462090" y="1401935"/>
                </a:cubicBezTo>
                <a:lnTo>
                  <a:pt x="5462986" y="1417414"/>
                </a:lnTo>
                <a:lnTo>
                  <a:pt x="5472514" y="1414241"/>
                </a:lnTo>
                <a:lnTo>
                  <a:pt x="5470424" y="1400092"/>
                </a:lnTo>
                <a:cubicBezTo>
                  <a:pt x="5469407" y="1396000"/>
                  <a:pt x="5468116" y="1393075"/>
                  <a:pt x="5466683" y="1392867"/>
                </a:cubicBezTo>
                <a:close/>
                <a:moveTo>
                  <a:pt x="5502404" y="1373527"/>
                </a:moveTo>
                <a:lnTo>
                  <a:pt x="5493971" y="1382049"/>
                </a:lnTo>
                <a:lnTo>
                  <a:pt x="5491959" y="1380642"/>
                </a:lnTo>
                <a:lnTo>
                  <a:pt x="5491356" y="1381582"/>
                </a:lnTo>
                <a:cubicBezTo>
                  <a:pt x="5488971" y="1386049"/>
                  <a:pt x="5486208" y="1391895"/>
                  <a:pt x="5483028" y="1399288"/>
                </a:cubicBezTo>
                <a:lnTo>
                  <a:pt x="5477610" y="1412793"/>
                </a:lnTo>
                <a:lnTo>
                  <a:pt x="5501748" y="1408958"/>
                </a:lnTo>
                <a:lnTo>
                  <a:pt x="5502837" y="1402307"/>
                </a:lnTo>
                <a:cubicBezTo>
                  <a:pt x="5503831" y="1393194"/>
                  <a:pt x="5504324" y="1385427"/>
                  <a:pt x="5504145" y="1379780"/>
                </a:cubicBezTo>
                <a:close/>
                <a:moveTo>
                  <a:pt x="5593556" y="1317773"/>
                </a:moveTo>
                <a:cubicBezTo>
                  <a:pt x="5602126" y="1317773"/>
                  <a:pt x="5598698" y="1326172"/>
                  <a:pt x="5594584" y="1326686"/>
                </a:cubicBezTo>
                <a:cubicBezTo>
                  <a:pt x="5598869" y="1386848"/>
                  <a:pt x="5650976" y="1375192"/>
                  <a:pt x="5666916" y="1418386"/>
                </a:cubicBezTo>
                <a:cubicBezTo>
                  <a:pt x="5653375" y="1421129"/>
                  <a:pt x="5649776" y="1409302"/>
                  <a:pt x="5635378" y="1412901"/>
                </a:cubicBezTo>
                <a:cubicBezTo>
                  <a:pt x="5646348" y="1464322"/>
                  <a:pt x="5673429" y="1469635"/>
                  <a:pt x="5664688" y="1527570"/>
                </a:cubicBezTo>
                <a:cubicBezTo>
                  <a:pt x="5652175" y="1524999"/>
                  <a:pt x="5654746" y="1500145"/>
                  <a:pt x="5631778" y="1513000"/>
                </a:cubicBezTo>
                <a:cubicBezTo>
                  <a:pt x="5639748" y="1497317"/>
                  <a:pt x="5638977" y="1477091"/>
                  <a:pt x="5630921" y="1463594"/>
                </a:cubicBezTo>
                <a:lnTo>
                  <a:pt x="5616502" y="1452141"/>
                </a:lnTo>
                <a:lnTo>
                  <a:pt x="5614277" y="1460126"/>
                </a:lnTo>
                <a:cubicBezTo>
                  <a:pt x="5606845" y="1484707"/>
                  <a:pt x="5597584" y="1517385"/>
                  <a:pt x="5612238" y="1535800"/>
                </a:cubicBezTo>
                <a:cubicBezTo>
                  <a:pt x="5593984" y="1528173"/>
                  <a:pt x="5592356" y="1503834"/>
                  <a:pt x="5590942" y="1479302"/>
                </a:cubicBezTo>
                <a:lnTo>
                  <a:pt x="5588061" y="1454254"/>
                </a:lnTo>
                <a:lnTo>
                  <a:pt x="5586357" y="1454552"/>
                </a:lnTo>
                <a:lnTo>
                  <a:pt x="5587896" y="1452822"/>
                </a:lnTo>
                <a:lnTo>
                  <a:pt x="5586930" y="1444424"/>
                </a:lnTo>
                <a:cubicBezTo>
                  <a:pt x="5584278" y="1434126"/>
                  <a:pt x="5579629" y="1425845"/>
                  <a:pt x="5570930" y="1421646"/>
                </a:cubicBezTo>
                <a:cubicBezTo>
                  <a:pt x="5573116" y="1414405"/>
                  <a:pt x="5576458" y="1413162"/>
                  <a:pt x="5580395" y="1414886"/>
                </a:cubicBezTo>
                <a:lnTo>
                  <a:pt x="5582842" y="1416960"/>
                </a:lnTo>
                <a:lnTo>
                  <a:pt x="5585706" y="1408506"/>
                </a:lnTo>
                <a:cubicBezTo>
                  <a:pt x="5592881" y="1403935"/>
                  <a:pt x="5608853" y="1413801"/>
                  <a:pt x="5612581" y="1415472"/>
                </a:cubicBezTo>
                <a:lnTo>
                  <a:pt x="5608468" y="1379478"/>
                </a:lnTo>
                <a:cubicBezTo>
                  <a:pt x="5600669" y="1364321"/>
                  <a:pt x="5584483" y="1355382"/>
                  <a:pt x="5567502" y="1356853"/>
                </a:cubicBezTo>
                <a:cubicBezTo>
                  <a:pt x="5572473" y="1340912"/>
                  <a:pt x="5593556" y="1339541"/>
                  <a:pt x="5593556" y="1318287"/>
                </a:cubicBezTo>
                <a:close/>
                <a:moveTo>
                  <a:pt x="5692798" y="1316919"/>
                </a:moveTo>
                <a:cubicBezTo>
                  <a:pt x="5713623" y="1414362"/>
                  <a:pt x="5713912" y="1521927"/>
                  <a:pt x="5719842" y="1613006"/>
                </a:cubicBezTo>
                <a:lnTo>
                  <a:pt x="5728415" y="1695619"/>
                </a:lnTo>
                <a:lnTo>
                  <a:pt x="5706175" y="1610837"/>
                </a:lnTo>
                <a:cubicBezTo>
                  <a:pt x="5693087" y="1514407"/>
                  <a:pt x="5703210" y="1393150"/>
                  <a:pt x="5692798" y="1316919"/>
                </a:cubicBezTo>
                <a:close/>
                <a:moveTo>
                  <a:pt x="485028" y="1304375"/>
                </a:moveTo>
                <a:lnTo>
                  <a:pt x="485198" y="1309500"/>
                </a:lnTo>
                <a:lnTo>
                  <a:pt x="480019" y="1322560"/>
                </a:lnTo>
                <a:lnTo>
                  <a:pt x="509165" y="1320880"/>
                </a:lnTo>
                <a:lnTo>
                  <a:pt x="508550" y="1318650"/>
                </a:lnTo>
                <a:lnTo>
                  <a:pt x="498205" y="1313307"/>
                </a:lnTo>
                <a:cubicBezTo>
                  <a:pt x="494316" y="1311700"/>
                  <a:pt x="491242" y="1310618"/>
                  <a:pt x="488799" y="1309075"/>
                </a:cubicBezTo>
                <a:close/>
                <a:moveTo>
                  <a:pt x="5745761" y="1290694"/>
                </a:moveTo>
                <a:cubicBezTo>
                  <a:pt x="5769929" y="1357027"/>
                  <a:pt x="5748161" y="1389079"/>
                  <a:pt x="5753131" y="1447700"/>
                </a:cubicBezTo>
                <a:cubicBezTo>
                  <a:pt x="5726907" y="1407077"/>
                  <a:pt x="5747132" y="1337659"/>
                  <a:pt x="5745761" y="1290694"/>
                </a:cubicBezTo>
                <a:close/>
                <a:moveTo>
                  <a:pt x="448904" y="1288637"/>
                </a:moveTo>
                <a:cubicBezTo>
                  <a:pt x="444619" y="1296478"/>
                  <a:pt x="441716" y="1305413"/>
                  <a:pt x="439469" y="1314853"/>
                </a:cubicBezTo>
                <a:lnTo>
                  <a:pt x="437761" y="1323940"/>
                </a:lnTo>
                <a:lnTo>
                  <a:pt x="448855" y="1324356"/>
                </a:lnTo>
                <a:lnTo>
                  <a:pt x="456270" y="1323929"/>
                </a:lnTo>
                <a:lnTo>
                  <a:pt x="456531" y="1315582"/>
                </a:lnTo>
                <a:cubicBezTo>
                  <a:pt x="455530" y="1306101"/>
                  <a:pt x="453103" y="1297078"/>
                  <a:pt x="448904" y="1288637"/>
                </a:cubicBezTo>
                <a:close/>
                <a:moveTo>
                  <a:pt x="285386" y="1278867"/>
                </a:moveTo>
                <a:cubicBezTo>
                  <a:pt x="284015" y="1296992"/>
                  <a:pt x="281561" y="1321160"/>
                  <a:pt x="278160" y="1348009"/>
                </a:cubicBezTo>
                <a:lnTo>
                  <a:pt x="274697" y="1370863"/>
                </a:lnTo>
                <a:lnTo>
                  <a:pt x="286954" y="1366398"/>
                </a:lnTo>
                <a:cubicBezTo>
                  <a:pt x="297546" y="1363987"/>
                  <a:pt x="308398" y="1362766"/>
                  <a:pt x="318297" y="1362680"/>
                </a:cubicBezTo>
                <a:lnTo>
                  <a:pt x="318297" y="1363023"/>
                </a:lnTo>
                <a:cubicBezTo>
                  <a:pt x="312640" y="1369622"/>
                  <a:pt x="305120" y="1374207"/>
                  <a:pt x="296837" y="1377967"/>
                </a:cubicBezTo>
                <a:lnTo>
                  <a:pt x="272187" y="1387428"/>
                </a:lnTo>
                <a:lnTo>
                  <a:pt x="265246" y="1433236"/>
                </a:lnTo>
                <a:cubicBezTo>
                  <a:pt x="254919" y="1490935"/>
                  <a:pt x="241335" y="1545912"/>
                  <a:pt x="225566" y="1571280"/>
                </a:cubicBezTo>
                <a:cubicBezTo>
                  <a:pt x="238164" y="1516860"/>
                  <a:pt x="243949" y="1465524"/>
                  <a:pt x="251169" y="1416910"/>
                </a:cubicBezTo>
                <a:lnTo>
                  <a:pt x="254987" y="1395981"/>
                </a:lnTo>
                <a:lnTo>
                  <a:pt x="246782" y="1400143"/>
                </a:lnTo>
                <a:cubicBezTo>
                  <a:pt x="239848" y="1405359"/>
                  <a:pt x="234352" y="1412130"/>
                  <a:pt x="231396" y="1421643"/>
                </a:cubicBezTo>
                <a:cubicBezTo>
                  <a:pt x="227625" y="1401589"/>
                  <a:pt x="239451" y="1386934"/>
                  <a:pt x="257170" y="1377249"/>
                </a:cubicBezTo>
                <a:lnTo>
                  <a:pt x="258492" y="1376768"/>
                </a:lnTo>
                <a:lnTo>
                  <a:pt x="264108" y="1345984"/>
                </a:lnTo>
                <a:cubicBezTo>
                  <a:pt x="269467" y="1322992"/>
                  <a:pt x="276216" y="1300635"/>
                  <a:pt x="285386" y="1278867"/>
                </a:cubicBezTo>
                <a:close/>
                <a:moveTo>
                  <a:pt x="5668287" y="1194195"/>
                </a:moveTo>
                <a:cubicBezTo>
                  <a:pt x="5672058" y="1253500"/>
                  <a:pt x="5626979" y="1336459"/>
                  <a:pt x="5658346" y="1368511"/>
                </a:cubicBezTo>
                <a:cubicBezTo>
                  <a:pt x="5590813" y="1371939"/>
                  <a:pt x="5687141" y="1234817"/>
                  <a:pt x="5634521" y="1229161"/>
                </a:cubicBezTo>
                <a:lnTo>
                  <a:pt x="5634007" y="1228475"/>
                </a:lnTo>
                <a:cubicBezTo>
                  <a:pt x="5626465" y="1201051"/>
                  <a:pt x="5647719" y="1197623"/>
                  <a:pt x="5668287" y="1194195"/>
                </a:cubicBezTo>
                <a:close/>
                <a:moveTo>
                  <a:pt x="5893510" y="1168484"/>
                </a:moveTo>
                <a:cubicBezTo>
                  <a:pt x="5916478" y="1204136"/>
                  <a:pt x="5896081" y="1271326"/>
                  <a:pt x="5881683" y="1301493"/>
                </a:cubicBezTo>
                <a:cubicBezTo>
                  <a:pt x="5852374" y="1275097"/>
                  <a:pt x="5890939" y="1215620"/>
                  <a:pt x="5893510" y="1168484"/>
                </a:cubicBezTo>
                <a:close/>
                <a:moveTo>
                  <a:pt x="197115" y="1161111"/>
                </a:moveTo>
                <a:cubicBezTo>
                  <a:pt x="183231" y="1176879"/>
                  <a:pt x="171576" y="1195391"/>
                  <a:pt x="147580" y="1199505"/>
                </a:cubicBezTo>
                <a:cubicBezTo>
                  <a:pt x="158892" y="1180651"/>
                  <a:pt x="170376" y="1162482"/>
                  <a:pt x="197115" y="1161111"/>
                </a:cubicBezTo>
                <a:close/>
                <a:moveTo>
                  <a:pt x="341178" y="1135616"/>
                </a:moveTo>
                <a:lnTo>
                  <a:pt x="331465" y="1144651"/>
                </a:lnTo>
                <a:cubicBezTo>
                  <a:pt x="319807" y="1159322"/>
                  <a:pt x="305956" y="1182622"/>
                  <a:pt x="306470" y="1155111"/>
                </a:cubicBezTo>
                <a:cubicBezTo>
                  <a:pt x="296700" y="1158540"/>
                  <a:pt x="301671" y="1177908"/>
                  <a:pt x="301156" y="1191449"/>
                </a:cubicBezTo>
                <a:cubicBezTo>
                  <a:pt x="297942" y="1190569"/>
                  <a:pt x="294501" y="1191174"/>
                  <a:pt x="291781" y="1193098"/>
                </a:cubicBezTo>
                <a:cubicBezTo>
                  <a:pt x="289058" y="1195024"/>
                  <a:pt x="287342" y="1198066"/>
                  <a:pt x="287101" y="1201390"/>
                </a:cubicBezTo>
                <a:cubicBezTo>
                  <a:pt x="274503" y="1175037"/>
                  <a:pt x="283213" y="1147238"/>
                  <a:pt x="309614" y="1137950"/>
                </a:cubicBezTo>
                <a:close/>
                <a:moveTo>
                  <a:pt x="341779" y="1135057"/>
                </a:moveTo>
                <a:lnTo>
                  <a:pt x="341779" y="1135572"/>
                </a:lnTo>
                <a:lnTo>
                  <a:pt x="341178" y="1135616"/>
                </a:lnTo>
                <a:close/>
                <a:moveTo>
                  <a:pt x="5756388" y="1132832"/>
                </a:moveTo>
                <a:cubicBezTo>
                  <a:pt x="5746104" y="1139689"/>
                  <a:pt x="5788612" y="1237217"/>
                  <a:pt x="5744561" y="1265841"/>
                </a:cubicBezTo>
                <a:cubicBezTo>
                  <a:pt x="5771986" y="1247501"/>
                  <a:pt x="5728792" y="1151001"/>
                  <a:pt x="5756388" y="1132832"/>
                </a:cubicBezTo>
                <a:close/>
                <a:moveTo>
                  <a:pt x="5531183" y="1120172"/>
                </a:moveTo>
                <a:lnTo>
                  <a:pt x="5521986" y="1123662"/>
                </a:lnTo>
                <a:lnTo>
                  <a:pt x="5516610" y="1121145"/>
                </a:lnTo>
                <a:lnTo>
                  <a:pt x="5515902" y="1129228"/>
                </a:lnTo>
                <a:lnTo>
                  <a:pt x="5515144" y="1144873"/>
                </a:lnTo>
                <a:lnTo>
                  <a:pt x="5518214" y="1161901"/>
                </a:lnTo>
                <a:lnTo>
                  <a:pt x="5523150" y="1154747"/>
                </a:lnTo>
                <a:cubicBezTo>
                  <a:pt x="5525733" y="1148994"/>
                  <a:pt x="5527870" y="1142043"/>
                  <a:pt x="5529598" y="1134338"/>
                </a:cubicBezTo>
                <a:close/>
                <a:moveTo>
                  <a:pt x="5472203" y="1113289"/>
                </a:moveTo>
                <a:lnTo>
                  <a:pt x="5461691" y="1123078"/>
                </a:lnTo>
                <a:lnTo>
                  <a:pt x="5468496" y="1185822"/>
                </a:lnTo>
                <a:lnTo>
                  <a:pt x="5472545" y="1185792"/>
                </a:lnTo>
                <a:cubicBezTo>
                  <a:pt x="5474474" y="1188192"/>
                  <a:pt x="5475116" y="1190126"/>
                  <a:pt x="5474734" y="1191670"/>
                </a:cubicBezTo>
                <a:lnTo>
                  <a:pt x="5474602" y="1191789"/>
                </a:lnTo>
                <a:lnTo>
                  <a:pt x="5477195" y="1194773"/>
                </a:lnTo>
                <a:cubicBezTo>
                  <a:pt x="5481158" y="1202593"/>
                  <a:pt x="5482744" y="1214506"/>
                  <a:pt x="5470660" y="1219391"/>
                </a:cubicBezTo>
                <a:cubicBezTo>
                  <a:pt x="5485229" y="1215791"/>
                  <a:pt x="5489514" y="1208892"/>
                  <a:pt x="5492492" y="1203065"/>
                </a:cubicBezTo>
                <a:lnTo>
                  <a:pt x="5493738" y="1201067"/>
                </a:lnTo>
                <a:lnTo>
                  <a:pt x="5489343" y="1202076"/>
                </a:lnTo>
                <a:cubicBezTo>
                  <a:pt x="5495006" y="1195366"/>
                  <a:pt x="5499000" y="1187554"/>
                  <a:pt x="5501162" y="1179265"/>
                </a:cubicBezTo>
                <a:lnTo>
                  <a:pt x="5501452" y="1170233"/>
                </a:lnTo>
                <a:lnTo>
                  <a:pt x="5494616" y="1136789"/>
                </a:lnTo>
                <a:lnTo>
                  <a:pt x="5491663" y="1130061"/>
                </a:lnTo>
                <a:cubicBezTo>
                  <a:pt x="5486571" y="1123173"/>
                  <a:pt x="5479957" y="1117410"/>
                  <a:pt x="5472203" y="1113289"/>
                </a:cubicBezTo>
                <a:close/>
                <a:moveTo>
                  <a:pt x="5458483" y="1091700"/>
                </a:moveTo>
                <a:lnTo>
                  <a:pt x="5458426" y="1092981"/>
                </a:lnTo>
                <a:lnTo>
                  <a:pt x="5458607" y="1094652"/>
                </a:lnTo>
                <a:lnTo>
                  <a:pt x="5462947" y="1096149"/>
                </a:lnTo>
                <a:close/>
                <a:moveTo>
                  <a:pt x="5524652" y="1010108"/>
                </a:moveTo>
                <a:cubicBezTo>
                  <a:pt x="5524138" y="1027248"/>
                  <a:pt x="5523291" y="1042171"/>
                  <a:pt x="5522292" y="1055792"/>
                </a:cubicBezTo>
                <a:lnTo>
                  <a:pt x="5521976" y="1059444"/>
                </a:lnTo>
                <a:lnTo>
                  <a:pt x="5523108" y="1061376"/>
                </a:lnTo>
                <a:lnTo>
                  <a:pt x="5535126" y="1084936"/>
                </a:lnTo>
                <a:lnTo>
                  <a:pt x="5535386" y="1082612"/>
                </a:lnTo>
                <a:cubicBezTo>
                  <a:pt x="5536393" y="1046831"/>
                  <a:pt x="5532108" y="1013193"/>
                  <a:pt x="5524994" y="1010108"/>
                </a:cubicBezTo>
                <a:close/>
                <a:moveTo>
                  <a:pt x="449420" y="991443"/>
                </a:moveTo>
                <a:cubicBezTo>
                  <a:pt x="422809" y="991422"/>
                  <a:pt x="397313" y="996992"/>
                  <a:pt x="373488" y="1013876"/>
                </a:cubicBezTo>
                <a:cubicBezTo>
                  <a:pt x="373488" y="1005134"/>
                  <a:pt x="381887" y="1006334"/>
                  <a:pt x="387372" y="1003934"/>
                </a:cubicBezTo>
                <a:cubicBezTo>
                  <a:pt x="386258" y="998921"/>
                  <a:pt x="383312" y="996564"/>
                  <a:pt x="379426" y="995576"/>
                </a:cubicBezTo>
                <a:lnTo>
                  <a:pt x="369899" y="995472"/>
                </a:lnTo>
                <a:lnTo>
                  <a:pt x="359740" y="1028504"/>
                </a:lnTo>
                <a:lnTo>
                  <a:pt x="351357" y="1066234"/>
                </a:lnTo>
                <a:lnTo>
                  <a:pt x="365770" y="1055494"/>
                </a:lnTo>
                <a:cubicBezTo>
                  <a:pt x="379712" y="1044889"/>
                  <a:pt x="393092" y="1035215"/>
                  <a:pt x="407983" y="1027117"/>
                </a:cubicBezTo>
                <a:lnTo>
                  <a:pt x="446294" y="1012973"/>
                </a:lnTo>
                <a:lnTo>
                  <a:pt x="452453" y="991705"/>
                </a:lnTo>
                <a:close/>
                <a:moveTo>
                  <a:pt x="568136" y="944187"/>
                </a:moveTo>
                <a:lnTo>
                  <a:pt x="565543" y="956629"/>
                </a:lnTo>
                <a:lnTo>
                  <a:pt x="560820" y="979020"/>
                </a:lnTo>
                <a:lnTo>
                  <a:pt x="569509" y="977517"/>
                </a:lnTo>
                <a:cubicBezTo>
                  <a:pt x="579311" y="974185"/>
                  <a:pt x="589397" y="970012"/>
                  <a:pt x="600567" y="967391"/>
                </a:cubicBezTo>
                <a:lnTo>
                  <a:pt x="610432" y="967175"/>
                </a:lnTo>
                <a:lnTo>
                  <a:pt x="612687" y="956629"/>
                </a:lnTo>
                <a:lnTo>
                  <a:pt x="584271" y="945529"/>
                </a:lnTo>
                <a:close/>
                <a:moveTo>
                  <a:pt x="5553295" y="899077"/>
                </a:moveTo>
                <a:cubicBezTo>
                  <a:pt x="5546056" y="893758"/>
                  <a:pt x="5533779" y="964558"/>
                  <a:pt x="5551390" y="992453"/>
                </a:cubicBezTo>
                <a:cubicBezTo>
                  <a:pt x="5542820" y="974799"/>
                  <a:pt x="5557390" y="954402"/>
                  <a:pt x="5557561" y="934177"/>
                </a:cubicBezTo>
                <a:cubicBezTo>
                  <a:pt x="5557561" y="911080"/>
                  <a:pt x="5555708" y="900849"/>
                  <a:pt x="5553295" y="899077"/>
                </a:cubicBezTo>
                <a:close/>
                <a:moveTo>
                  <a:pt x="5599212" y="857731"/>
                </a:moveTo>
                <a:cubicBezTo>
                  <a:pt x="5618066" y="899725"/>
                  <a:pt x="5564931" y="930234"/>
                  <a:pt x="5602983" y="940518"/>
                </a:cubicBezTo>
                <a:cubicBezTo>
                  <a:pt x="5600926" y="912923"/>
                  <a:pt x="5643262" y="872643"/>
                  <a:pt x="5599212" y="857731"/>
                </a:cubicBezTo>
                <a:close/>
                <a:moveTo>
                  <a:pt x="502210" y="855673"/>
                </a:moveTo>
                <a:cubicBezTo>
                  <a:pt x="494840" y="874870"/>
                  <a:pt x="468615" y="922349"/>
                  <a:pt x="505295" y="930062"/>
                </a:cubicBezTo>
                <a:cubicBezTo>
                  <a:pt x="501182" y="889782"/>
                  <a:pt x="515065" y="870928"/>
                  <a:pt x="502210" y="855673"/>
                </a:cubicBezTo>
                <a:close/>
                <a:moveTo>
                  <a:pt x="593149" y="808296"/>
                </a:moveTo>
                <a:lnTo>
                  <a:pt x="588511" y="846401"/>
                </a:lnTo>
                <a:lnTo>
                  <a:pt x="574336" y="914432"/>
                </a:lnTo>
                <a:lnTo>
                  <a:pt x="579935" y="911786"/>
                </a:lnTo>
                <a:lnTo>
                  <a:pt x="624677" y="906880"/>
                </a:lnTo>
                <a:lnTo>
                  <a:pt x="633644" y="872822"/>
                </a:lnTo>
                <a:lnTo>
                  <a:pt x="631532" y="871274"/>
                </a:lnTo>
                <a:cubicBezTo>
                  <a:pt x="631347" y="868794"/>
                  <a:pt x="632981" y="865762"/>
                  <a:pt x="635670" y="862998"/>
                </a:cubicBezTo>
                <a:lnTo>
                  <a:pt x="636344" y="862569"/>
                </a:lnTo>
                <a:lnTo>
                  <a:pt x="637618" y="857730"/>
                </a:lnTo>
                <a:cubicBezTo>
                  <a:pt x="624592" y="865272"/>
                  <a:pt x="625791" y="884983"/>
                  <a:pt x="620478" y="899895"/>
                </a:cubicBezTo>
                <a:cubicBezTo>
                  <a:pt x="616879" y="888797"/>
                  <a:pt x="614897" y="874795"/>
                  <a:pt x="614889" y="859913"/>
                </a:cubicBezTo>
                <a:lnTo>
                  <a:pt x="617012" y="844544"/>
                </a:lnTo>
                <a:lnTo>
                  <a:pt x="613795" y="842130"/>
                </a:lnTo>
                <a:cubicBezTo>
                  <a:pt x="613581" y="837159"/>
                  <a:pt x="615338" y="834278"/>
                  <a:pt x="618286" y="832649"/>
                </a:cubicBezTo>
                <a:lnTo>
                  <a:pt x="618664" y="832586"/>
                </a:lnTo>
                <a:lnTo>
                  <a:pt x="621142" y="814644"/>
                </a:lnTo>
                <a:lnTo>
                  <a:pt x="621544" y="813881"/>
                </a:lnTo>
                <a:lnTo>
                  <a:pt x="607581" y="810613"/>
                </a:lnTo>
                <a:close/>
                <a:moveTo>
                  <a:pt x="452162" y="791738"/>
                </a:moveTo>
                <a:cubicBezTo>
                  <a:pt x="457866" y="802589"/>
                  <a:pt x="469629" y="808844"/>
                  <a:pt x="481815" y="807507"/>
                </a:cubicBezTo>
                <a:cubicBezTo>
                  <a:pt x="464675" y="813249"/>
                  <a:pt x="438364" y="810678"/>
                  <a:pt x="411540" y="804700"/>
                </a:cubicBezTo>
                <a:lnTo>
                  <a:pt x="383161" y="796871"/>
                </a:lnTo>
                <a:lnTo>
                  <a:pt x="395493" y="828445"/>
                </a:lnTo>
                <a:lnTo>
                  <a:pt x="401084" y="824476"/>
                </a:lnTo>
                <a:cubicBezTo>
                  <a:pt x="401084" y="832189"/>
                  <a:pt x="404512" y="832874"/>
                  <a:pt x="408797" y="832874"/>
                </a:cubicBezTo>
                <a:cubicBezTo>
                  <a:pt x="406098" y="840073"/>
                  <a:pt x="403409" y="844080"/>
                  <a:pt x="400463" y="846134"/>
                </a:cubicBezTo>
                <a:lnTo>
                  <a:pt x="397327" y="846625"/>
                </a:lnTo>
                <a:lnTo>
                  <a:pt x="399114" y="865976"/>
                </a:lnTo>
                <a:cubicBezTo>
                  <a:pt x="398570" y="891373"/>
                  <a:pt x="392909" y="918096"/>
                  <a:pt x="385292" y="945424"/>
                </a:cubicBezTo>
                <a:lnTo>
                  <a:pt x="374078" y="981883"/>
                </a:lnTo>
                <a:lnTo>
                  <a:pt x="391132" y="978042"/>
                </a:lnTo>
                <a:cubicBezTo>
                  <a:pt x="407447" y="973200"/>
                  <a:pt x="423924" y="967725"/>
                  <a:pt x="440078" y="963440"/>
                </a:cubicBezTo>
                <a:lnTo>
                  <a:pt x="461629" y="960018"/>
                </a:lnTo>
                <a:lnTo>
                  <a:pt x="472075" y="923942"/>
                </a:lnTo>
                <a:lnTo>
                  <a:pt x="485152" y="842957"/>
                </a:lnTo>
                <a:lnTo>
                  <a:pt x="478842" y="847596"/>
                </a:lnTo>
                <a:cubicBezTo>
                  <a:pt x="460957" y="850722"/>
                  <a:pt x="437721" y="833431"/>
                  <a:pt x="416510" y="841787"/>
                </a:cubicBezTo>
                <a:cubicBezTo>
                  <a:pt x="422510" y="825333"/>
                  <a:pt x="436093" y="822290"/>
                  <a:pt x="451155" y="824133"/>
                </a:cubicBezTo>
                <a:lnTo>
                  <a:pt x="486656" y="833642"/>
                </a:lnTo>
                <a:lnTo>
                  <a:pt x="491069" y="806309"/>
                </a:lnTo>
                <a:lnTo>
                  <a:pt x="490934" y="798529"/>
                </a:lnTo>
                <a:lnTo>
                  <a:pt x="478545" y="797043"/>
                </a:lnTo>
                <a:cubicBezTo>
                  <a:pt x="471027" y="795980"/>
                  <a:pt x="462489" y="794437"/>
                  <a:pt x="452162" y="791738"/>
                </a:cubicBezTo>
                <a:close/>
                <a:moveTo>
                  <a:pt x="5503741" y="754375"/>
                </a:moveTo>
                <a:cubicBezTo>
                  <a:pt x="5495171" y="789041"/>
                  <a:pt x="5487029" y="826129"/>
                  <a:pt x="5480066" y="864201"/>
                </a:cubicBezTo>
                <a:lnTo>
                  <a:pt x="5468938" y="941769"/>
                </a:lnTo>
                <a:lnTo>
                  <a:pt x="5483000" y="940172"/>
                </a:lnTo>
                <a:cubicBezTo>
                  <a:pt x="5491398" y="960912"/>
                  <a:pt x="5451461" y="985937"/>
                  <a:pt x="5487799" y="985080"/>
                </a:cubicBezTo>
                <a:cubicBezTo>
                  <a:pt x="5487799" y="997249"/>
                  <a:pt x="5459346" y="1005134"/>
                  <a:pt x="5489856" y="1002220"/>
                </a:cubicBezTo>
                <a:cubicBezTo>
                  <a:pt x="5468088" y="1039243"/>
                  <a:pt x="5514196" y="1045928"/>
                  <a:pt x="5465345" y="1050385"/>
                </a:cubicBezTo>
                <a:cubicBezTo>
                  <a:pt x="5469887" y="1060754"/>
                  <a:pt x="5480386" y="1060754"/>
                  <a:pt x="5489899" y="1056426"/>
                </a:cubicBezTo>
                <a:lnTo>
                  <a:pt x="5497319" y="1051163"/>
                </a:lnTo>
                <a:lnTo>
                  <a:pt x="5501494" y="1018868"/>
                </a:lnTo>
                <a:cubicBezTo>
                  <a:pt x="5517854" y="923662"/>
                  <a:pt x="5548091" y="832792"/>
                  <a:pt x="5503741" y="754375"/>
                </a:cubicBezTo>
                <a:close/>
                <a:moveTo>
                  <a:pt x="599046" y="718685"/>
                </a:moveTo>
                <a:lnTo>
                  <a:pt x="587722" y="727512"/>
                </a:lnTo>
                <a:lnTo>
                  <a:pt x="596310" y="735691"/>
                </a:lnTo>
                <a:lnTo>
                  <a:pt x="596290" y="736761"/>
                </a:lnTo>
                <a:lnTo>
                  <a:pt x="602252" y="741367"/>
                </a:lnTo>
                <a:cubicBezTo>
                  <a:pt x="625279" y="745738"/>
                  <a:pt x="662430" y="729090"/>
                  <a:pt x="657160" y="722662"/>
                </a:cubicBezTo>
                <a:cubicBezTo>
                  <a:pt x="635691" y="734232"/>
                  <a:pt x="614320" y="716781"/>
                  <a:pt x="599046" y="718685"/>
                </a:cubicBezTo>
                <a:close/>
                <a:moveTo>
                  <a:pt x="493224" y="704333"/>
                </a:moveTo>
                <a:lnTo>
                  <a:pt x="478387" y="719406"/>
                </a:lnTo>
                <a:lnTo>
                  <a:pt x="489433" y="721389"/>
                </a:lnTo>
                <a:lnTo>
                  <a:pt x="489398" y="719730"/>
                </a:lnTo>
                <a:close/>
                <a:moveTo>
                  <a:pt x="1414447" y="682383"/>
                </a:moveTo>
                <a:cubicBezTo>
                  <a:pt x="1378026" y="681933"/>
                  <a:pt x="1343413" y="685340"/>
                  <a:pt x="1394706" y="688553"/>
                </a:cubicBezTo>
                <a:cubicBezTo>
                  <a:pt x="1404133" y="689153"/>
                  <a:pt x="1419645" y="693224"/>
                  <a:pt x="1437492" y="694124"/>
                </a:cubicBezTo>
                <a:lnTo>
                  <a:pt x="1441843" y="693836"/>
                </a:lnTo>
                <a:lnTo>
                  <a:pt x="1440019" y="692648"/>
                </a:lnTo>
                <a:cubicBezTo>
                  <a:pt x="1434684" y="692155"/>
                  <a:pt x="1428299" y="692755"/>
                  <a:pt x="1423157" y="692327"/>
                </a:cubicBezTo>
                <a:lnTo>
                  <a:pt x="1424830" y="682960"/>
                </a:lnTo>
                <a:close/>
                <a:moveTo>
                  <a:pt x="2266287" y="681676"/>
                </a:moveTo>
                <a:cubicBezTo>
                  <a:pt x="2258146" y="681012"/>
                  <a:pt x="2251548" y="682126"/>
                  <a:pt x="2252404" y="691810"/>
                </a:cubicBezTo>
                <a:cubicBezTo>
                  <a:pt x="2265259" y="692838"/>
                  <a:pt x="2268688" y="750944"/>
                  <a:pt x="2282913" y="719063"/>
                </a:cubicBezTo>
                <a:lnTo>
                  <a:pt x="2282913" y="718377"/>
                </a:lnTo>
                <a:cubicBezTo>
                  <a:pt x="2278286" y="718377"/>
                  <a:pt x="2274001" y="717178"/>
                  <a:pt x="2275201" y="709464"/>
                </a:cubicBezTo>
                <a:cubicBezTo>
                  <a:pt x="2284457" y="712207"/>
                  <a:pt x="2321307" y="707065"/>
                  <a:pt x="2297311" y="699866"/>
                </a:cubicBezTo>
                <a:cubicBezTo>
                  <a:pt x="2291483" y="698152"/>
                  <a:pt x="2282742" y="699866"/>
                  <a:pt x="2282228" y="691124"/>
                </a:cubicBezTo>
                <a:cubicBezTo>
                  <a:pt x="2286684" y="691124"/>
                  <a:pt x="2290970" y="689753"/>
                  <a:pt x="2289427" y="682212"/>
                </a:cubicBezTo>
                <a:cubicBezTo>
                  <a:pt x="2284114" y="684783"/>
                  <a:pt x="2274429" y="682340"/>
                  <a:pt x="2266287" y="681676"/>
                </a:cubicBezTo>
                <a:close/>
                <a:moveTo>
                  <a:pt x="2316508" y="680034"/>
                </a:moveTo>
                <a:cubicBezTo>
                  <a:pt x="2311870" y="680969"/>
                  <a:pt x="2307810" y="684054"/>
                  <a:pt x="2304681" y="690782"/>
                </a:cubicBezTo>
                <a:cubicBezTo>
                  <a:pt x="2331078" y="694381"/>
                  <a:pt x="2344447" y="706379"/>
                  <a:pt x="2364329" y="690096"/>
                </a:cubicBezTo>
                <a:lnTo>
                  <a:pt x="2364329" y="689410"/>
                </a:lnTo>
                <a:cubicBezTo>
                  <a:pt x="2349547" y="693781"/>
                  <a:pt x="2330424" y="677230"/>
                  <a:pt x="2316508" y="680034"/>
                </a:cubicBezTo>
                <a:close/>
                <a:moveTo>
                  <a:pt x="390114" y="662500"/>
                </a:moveTo>
                <a:cubicBezTo>
                  <a:pt x="391828" y="670213"/>
                  <a:pt x="387886" y="671242"/>
                  <a:pt x="383772" y="671927"/>
                </a:cubicBezTo>
                <a:cubicBezTo>
                  <a:pt x="383772" y="680669"/>
                  <a:pt x="392685" y="678441"/>
                  <a:pt x="398342" y="680155"/>
                </a:cubicBezTo>
                <a:cubicBezTo>
                  <a:pt x="391314" y="712893"/>
                  <a:pt x="375545" y="684440"/>
                  <a:pt x="357548" y="700894"/>
                </a:cubicBezTo>
                <a:cubicBezTo>
                  <a:pt x="365604" y="684782"/>
                  <a:pt x="369717" y="664557"/>
                  <a:pt x="390114" y="662500"/>
                </a:cubicBezTo>
                <a:close/>
                <a:moveTo>
                  <a:pt x="2356102" y="653587"/>
                </a:moveTo>
                <a:lnTo>
                  <a:pt x="2356102" y="654273"/>
                </a:lnTo>
                <a:lnTo>
                  <a:pt x="2355954" y="653619"/>
                </a:lnTo>
                <a:close/>
                <a:moveTo>
                  <a:pt x="2242015" y="645179"/>
                </a:moveTo>
                <a:cubicBezTo>
                  <a:pt x="2181535" y="646238"/>
                  <a:pt x="2211717" y="670985"/>
                  <a:pt x="2273658" y="646388"/>
                </a:cubicBezTo>
                <a:cubicBezTo>
                  <a:pt x="2261146" y="645360"/>
                  <a:pt x="2250655" y="645028"/>
                  <a:pt x="2242015" y="645179"/>
                </a:cubicBezTo>
                <a:close/>
                <a:moveTo>
                  <a:pt x="2381084" y="633833"/>
                </a:moveTo>
                <a:cubicBezTo>
                  <a:pt x="2366515" y="633105"/>
                  <a:pt x="2353531" y="634219"/>
                  <a:pt x="2348561" y="644674"/>
                </a:cubicBezTo>
                <a:cubicBezTo>
                  <a:pt x="2350789" y="645188"/>
                  <a:pt x="2352974" y="645660"/>
                  <a:pt x="2354452" y="646967"/>
                </a:cubicBezTo>
                <a:lnTo>
                  <a:pt x="2355954" y="653619"/>
                </a:lnTo>
                <a:lnTo>
                  <a:pt x="2346610" y="655601"/>
                </a:lnTo>
                <a:cubicBezTo>
                  <a:pt x="2343632" y="656501"/>
                  <a:pt x="2341361" y="658301"/>
                  <a:pt x="2341361" y="663014"/>
                </a:cubicBezTo>
                <a:cubicBezTo>
                  <a:pt x="2369815" y="663014"/>
                  <a:pt x="2388840" y="663014"/>
                  <a:pt x="2363473" y="644503"/>
                </a:cubicBezTo>
                <a:cubicBezTo>
                  <a:pt x="2386783" y="633705"/>
                  <a:pt x="2381984" y="658044"/>
                  <a:pt x="2393811" y="661643"/>
                </a:cubicBezTo>
                <a:cubicBezTo>
                  <a:pt x="2384212" y="635076"/>
                  <a:pt x="2447631" y="648959"/>
                  <a:pt x="2423121" y="634047"/>
                </a:cubicBezTo>
                <a:cubicBezTo>
                  <a:pt x="2411808" y="637133"/>
                  <a:pt x="2395653" y="634562"/>
                  <a:pt x="2381084" y="633833"/>
                </a:cubicBezTo>
                <a:close/>
                <a:moveTo>
                  <a:pt x="2646972" y="631305"/>
                </a:moveTo>
                <a:cubicBezTo>
                  <a:pt x="2612850" y="641913"/>
                  <a:pt x="2583930" y="664902"/>
                  <a:pt x="2565899" y="695752"/>
                </a:cubicBezTo>
                <a:cubicBezTo>
                  <a:pt x="2595209" y="678612"/>
                  <a:pt x="2636688" y="712893"/>
                  <a:pt x="2647487" y="676727"/>
                </a:cubicBezTo>
                <a:cubicBezTo>
                  <a:pt x="2636517" y="671927"/>
                  <a:pt x="2609093" y="687696"/>
                  <a:pt x="2610121" y="668157"/>
                </a:cubicBezTo>
                <a:cubicBezTo>
                  <a:pt x="2632917" y="673641"/>
                  <a:pt x="2677140" y="659415"/>
                  <a:pt x="2654514" y="640561"/>
                </a:cubicBezTo>
                <a:cubicBezTo>
                  <a:pt x="2654514" y="652387"/>
                  <a:pt x="2633946" y="652387"/>
                  <a:pt x="2632232" y="640561"/>
                </a:cubicBezTo>
                <a:cubicBezTo>
                  <a:pt x="2637888" y="638504"/>
                  <a:pt x="2646801" y="640561"/>
                  <a:pt x="2646972" y="631305"/>
                </a:cubicBezTo>
                <a:close/>
                <a:moveTo>
                  <a:pt x="1552396" y="611798"/>
                </a:moveTo>
                <a:lnTo>
                  <a:pt x="1543997" y="613822"/>
                </a:lnTo>
                <a:lnTo>
                  <a:pt x="1553069" y="614079"/>
                </a:lnTo>
                <a:lnTo>
                  <a:pt x="1552555" y="611955"/>
                </a:lnTo>
                <a:close/>
                <a:moveTo>
                  <a:pt x="1627063" y="598366"/>
                </a:moveTo>
                <a:lnTo>
                  <a:pt x="1625822" y="598532"/>
                </a:lnTo>
                <a:lnTo>
                  <a:pt x="1626269" y="601483"/>
                </a:lnTo>
                <a:close/>
                <a:moveTo>
                  <a:pt x="2001756" y="598262"/>
                </a:moveTo>
                <a:cubicBezTo>
                  <a:pt x="1994197" y="597981"/>
                  <a:pt x="1984159" y="598631"/>
                  <a:pt x="1971133" y="600624"/>
                </a:cubicBezTo>
                <a:cubicBezTo>
                  <a:pt x="1986130" y="647867"/>
                  <a:pt x="2054670" y="600230"/>
                  <a:pt x="2001756" y="598262"/>
                </a:cubicBezTo>
                <a:close/>
                <a:moveTo>
                  <a:pt x="1919945" y="585074"/>
                </a:moveTo>
                <a:lnTo>
                  <a:pt x="1926265" y="585887"/>
                </a:lnTo>
                <a:lnTo>
                  <a:pt x="1926225" y="586055"/>
                </a:lnTo>
                <a:lnTo>
                  <a:pt x="1926359" y="585899"/>
                </a:lnTo>
                <a:lnTo>
                  <a:pt x="1941432" y="587837"/>
                </a:lnTo>
                <a:cubicBezTo>
                  <a:pt x="1959776" y="593197"/>
                  <a:pt x="1962680" y="603730"/>
                  <a:pt x="1896059" y="595825"/>
                </a:cubicBezTo>
                <a:cubicBezTo>
                  <a:pt x="1900344" y="588283"/>
                  <a:pt x="1909888" y="585390"/>
                  <a:pt x="1919945" y="585074"/>
                </a:cubicBezTo>
                <a:close/>
                <a:moveTo>
                  <a:pt x="2511736" y="570286"/>
                </a:moveTo>
                <a:lnTo>
                  <a:pt x="2512067" y="571077"/>
                </a:lnTo>
                <a:lnTo>
                  <a:pt x="2512033" y="571101"/>
                </a:lnTo>
                <a:close/>
                <a:moveTo>
                  <a:pt x="1999928" y="538405"/>
                </a:moveTo>
                <a:cubicBezTo>
                  <a:pt x="1977646" y="535234"/>
                  <a:pt x="1964791" y="542476"/>
                  <a:pt x="1954721" y="552845"/>
                </a:cubicBezTo>
                <a:lnTo>
                  <a:pt x="1926359" y="585899"/>
                </a:lnTo>
                <a:lnTo>
                  <a:pt x="1926265" y="585887"/>
                </a:lnTo>
                <a:lnTo>
                  <a:pt x="1932739" y="558630"/>
                </a:lnTo>
                <a:cubicBezTo>
                  <a:pt x="1905637" y="567257"/>
                  <a:pt x="1878122" y="574522"/>
                  <a:pt x="1850294" y="580398"/>
                </a:cubicBezTo>
                <a:cubicBezTo>
                  <a:pt x="1840353" y="618964"/>
                  <a:pt x="1889545" y="580398"/>
                  <a:pt x="1889202" y="605766"/>
                </a:cubicBezTo>
                <a:cubicBezTo>
                  <a:pt x="1862549" y="609537"/>
                  <a:pt x="1839367" y="603323"/>
                  <a:pt x="1819441" y="601095"/>
                </a:cubicBezTo>
                <a:lnTo>
                  <a:pt x="1799314" y="602115"/>
                </a:lnTo>
                <a:lnTo>
                  <a:pt x="1800417" y="606111"/>
                </a:lnTo>
                <a:lnTo>
                  <a:pt x="1808575" y="616903"/>
                </a:lnTo>
                <a:lnTo>
                  <a:pt x="1829211" y="608508"/>
                </a:lnTo>
                <a:cubicBezTo>
                  <a:pt x="1827026" y="613908"/>
                  <a:pt x="1826041" y="617678"/>
                  <a:pt x="1825679" y="620740"/>
                </a:cubicBezTo>
                <a:lnTo>
                  <a:pt x="1825821" y="626112"/>
                </a:lnTo>
                <a:lnTo>
                  <a:pt x="1825953" y="626165"/>
                </a:lnTo>
                <a:lnTo>
                  <a:pt x="1825854" y="627363"/>
                </a:lnTo>
                <a:lnTo>
                  <a:pt x="1825890" y="628712"/>
                </a:lnTo>
                <a:cubicBezTo>
                  <a:pt x="1826512" y="633833"/>
                  <a:pt x="1827326" y="639789"/>
                  <a:pt x="1823726" y="653930"/>
                </a:cubicBezTo>
                <a:cubicBezTo>
                  <a:pt x="1866406" y="568914"/>
                  <a:pt x="1927082" y="669185"/>
                  <a:pt x="1971133" y="583484"/>
                </a:cubicBezTo>
                <a:lnTo>
                  <a:pt x="2098998" y="579370"/>
                </a:lnTo>
                <a:cubicBezTo>
                  <a:pt x="2099611" y="588924"/>
                  <a:pt x="2097278" y="598436"/>
                  <a:pt x="2092314" y="606623"/>
                </a:cubicBezTo>
                <a:cubicBezTo>
                  <a:pt x="2128308" y="615879"/>
                  <a:pt x="2153333" y="583655"/>
                  <a:pt x="2175101" y="603880"/>
                </a:cubicBezTo>
                <a:cubicBezTo>
                  <a:pt x="2175101" y="593254"/>
                  <a:pt x="2173045" y="578342"/>
                  <a:pt x="2181957" y="576628"/>
                </a:cubicBezTo>
                <a:cubicBezTo>
                  <a:pt x="2229779" y="595310"/>
                  <a:pt x="2262517" y="600624"/>
                  <a:pt x="2279658" y="566343"/>
                </a:cubicBezTo>
                <a:cubicBezTo>
                  <a:pt x="2149733" y="567200"/>
                  <a:pt x="2121281" y="563087"/>
                  <a:pt x="2008499" y="565315"/>
                </a:cubicBezTo>
                <a:cubicBezTo>
                  <a:pt x="2008364" y="555695"/>
                  <a:pt x="2005382" y="546331"/>
                  <a:pt x="1999928" y="538405"/>
                </a:cubicBezTo>
                <a:close/>
                <a:moveTo>
                  <a:pt x="2032795" y="529770"/>
                </a:moveTo>
                <a:cubicBezTo>
                  <a:pt x="2018525" y="527821"/>
                  <a:pt x="2009699" y="532491"/>
                  <a:pt x="2022897" y="555031"/>
                </a:cubicBezTo>
                <a:cubicBezTo>
                  <a:pt x="2027696" y="533948"/>
                  <a:pt x="2060605" y="566343"/>
                  <a:pt x="2075345" y="544404"/>
                </a:cubicBezTo>
                <a:lnTo>
                  <a:pt x="2075345" y="544232"/>
                </a:lnTo>
                <a:cubicBezTo>
                  <a:pt x="2066775" y="540290"/>
                  <a:pt x="2047064" y="531720"/>
                  <a:pt x="2032795" y="529770"/>
                </a:cubicBezTo>
                <a:close/>
                <a:moveTo>
                  <a:pt x="2307596" y="492983"/>
                </a:moveTo>
                <a:cubicBezTo>
                  <a:pt x="2286513" y="544404"/>
                  <a:pt x="2209381" y="489555"/>
                  <a:pt x="2165331" y="523664"/>
                </a:cubicBezTo>
                <a:cubicBezTo>
                  <a:pt x="2212124" y="525550"/>
                  <a:pt x="2165331" y="528121"/>
                  <a:pt x="2158303" y="541833"/>
                </a:cubicBezTo>
                <a:cubicBezTo>
                  <a:pt x="2183328" y="548689"/>
                  <a:pt x="2231493" y="566001"/>
                  <a:pt x="2241092" y="539605"/>
                </a:cubicBezTo>
                <a:cubicBezTo>
                  <a:pt x="2232178" y="538405"/>
                  <a:pt x="2219837" y="541490"/>
                  <a:pt x="2218294" y="531034"/>
                </a:cubicBezTo>
                <a:cubicBezTo>
                  <a:pt x="2260803" y="541490"/>
                  <a:pt x="2307253" y="510295"/>
                  <a:pt x="2330907" y="528635"/>
                </a:cubicBezTo>
                <a:cubicBezTo>
                  <a:pt x="2324221" y="538405"/>
                  <a:pt x="2303311" y="532063"/>
                  <a:pt x="2309138" y="556231"/>
                </a:cubicBezTo>
                <a:cubicBezTo>
                  <a:pt x="2332791" y="554174"/>
                  <a:pt x="2354388" y="554859"/>
                  <a:pt x="2361930" y="573371"/>
                </a:cubicBezTo>
                <a:cubicBezTo>
                  <a:pt x="2348732" y="579027"/>
                  <a:pt x="2330220" y="547661"/>
                  <a:pt x="2324565" y="573371"/>
                </a:cubicBezTo>
                <a:cubicBezTo>
                  <a:pt x="2335019" y="575428"/>
                  <a:pt x="2333477" y="592911"/>
                  <a:pt x="2339991" y="600110"/>
                </a:cubicBezTo>
                <a:cubicBezTo>
                  <a:pt x="2334334" y="602338"/>
                  <a:pt x="2325250" y="600110"/>
                  <a:pt x="2325250" y="609365"/>
                </a:cubicBezTo>
                <a:cubicBezTo>
                  <a:pt x="2381984" y="628391"/>
                  <a:pt x="2416436" y="597196"/>
                  <a:pt x="2467514" y="606280"/>
                </a:cubicBezTo>
                <a:cubicBezTo>
                  <a:pt x="2459115" y="604566"/>
                  <a:pt x="2455858" y="596510"/>
                  <a:pt x="2452259" y="589140"/>
                </a:cubicBezTo>
                <a:cubicBezTo>
                  <a:pt x="2480798" y="597710"/>
                  <a:pt x="2493138" y="587083"/>
                  <a:pt x="2505201" y="576070"/>
                </a:cubicBezTo>
                <a:lnTo>
                  <a:pt x="2512033" y="571101"/>
                </a:lnTo>
                <a:lnTo>
                  <a:pt x="2516607" y="583647"/>
                </a:lnTo>
                <a:cubicBezTo>
                  <a:pt x="2519479" y="608447"/>
                  <a:pt x="2469742" y="592418"/>
                  <a:pt x="2511736" y="615365"/>
                </a:cubicBezTo>
                <a:cubicBezTo>
                  <a:pt x="2502835" y="619354"/>
                  <a:pt x="2495190" y="625694"/>
                  <a:pt x="2489625" y="633705"/>
                </a:cubicBezTo>
                <a:cubicBezTo>
                  <a:pt x="2527334" y="637133"/>
                  <a:pt x="2474541" y="646560"/>
                  <a:pt x="2475227" y="660958"/>
                </a:cubicBezTo>
                <a:cubicBezTo>
                  <a:pt x="2523391" y="653073"/>
                  <a:pt x="2520135" y="667642"/>
                  <a:pt x="2535218" y="687011"/>
                </a:cubicBezTo>
                <a:cubicBezTo>
                  <a:pt x="2532989" y="657358"/>
                  <a:pt x="2611150" y="676555"/>
                  <a:pt x="2579268" y="641589"/>
                </a:cubicBezTo>
                <a:cubicBezTo>
                  <a:pt x="2569498" y="661815"/>
                  <a:pt x="2523391" y="650673"/>
                  <a:pt x="2519449" y="633362"/>
                </a:cubicBezTo>
                <a:cubicBezTo>
                  <a:pt x="2525277" y="631305"/>
                  <a:pt x="2534190" y="633362"/>
                  <a:pt x="2534361" y="624106"/>
                </a:cubicBezTo>
                <a:cubicBezTo>
                  <a:pt x="2528533" y="622221"/>
                  <a:pt x="2519621" y="624106"/>
                  <a:pt x="2519278" y="615193"/>
                </a:cubicBezTo>
                <a:lnTo>
                  <a:pt x="2556643" y="615193"/>
                </a:lnTo>
                <a:cubicBezTo>
                  <a:pt x="2559205" y="605107"/>
                  <a:pt x="2564208" y="595807"/>
                  <a:pt x="2571212" y="588111"/>
                </a:cubicBezTo>
                <a:cubicBezTo>
                  <a:pt x="2596709" y="569064"/>
                  <a:pt x="2538087" y="608415"/>
                  <a:pt x="2517750" y="584676"/>
                </a:cubicBezTo>
                <a:lnTo>
                  <a:pt x="2512067" y="571077"/>
                </a:lnTo>
                <a:lnTo>
                  <a:pt x="2525076" y="561614"/>
                </a:lnTo>
                <a:cubicBezTo>
                  <a:pt x="2532958" y="558266"/>
                  <a:pt x="2542760" y="557173"/>
                  <a:pt x="2556472" y="560687"/>
                </a:cubicBezTo>
                <a:cubicBezTo>
                  <a:pt x="2554587" y="543547"/>
                  <a:pt x="2564699" y="540804"/>
                  <a:pt x="2563499" y="524521"/>
                </a:cubicBezTo>
                <a:cubicBezTo>
                  <a:pt x="2549445" y="524521"/>
                  <a:pt x="2547731" y="531720"/>
                  <a:pt x="2556300" y="542690"/>
                </a:cubicBezTo>
                <a:cubicBezTo>
                  <a:pt x="2537789" y="543718"/>
                  <a:pt x="2487740" y="562230"/>
                  <a:pt x="2518763" y="534120"/>
                </a:cubicBezTo>
                <a:cubicBezTo>
                  <a:pt x="2489453" y="531034"/>
                  <a:pt x="2472656" y="559316"/>
                  <a:pt x="2496824" y="570457"/>
                </a:cubicBezTo>
                <a:cubicBezTo>
                  <a:pt x="2489282" y="570457"/>
                  <a:pt x="2488082" y="577999"/>
                  <a:pt x="2482083" y="579713"/>
                </a:cubicBezTo>
                <a:cubicBezTo>
                  <a:pt x="2469571" y="553488"/>
                  <a:pt x="2424320" y="601309"/>
                  <a:pt x="2444374" y="562573"/>
                </a:cubicBezTo>
                <a:cubicBezTo>
                  <a:pt x="2427234" y="568057"/>
                  <a:pt x="2383355" y="585369"/>
                  <a:pt x="2369300" y="564115"/>
                </a:cubicBezTo>
                <a:cubicBezTo>
                  <a:pt x="2378385" y="562915"/>
                  <a:pt x="2386440" y="561030"/>
                  <a:pt x="2384041" y="545775"/>
                </a:cubicBezTo>
                <a:cubicBezTo>
                  <a:pt x="2365358" y="530692"/>
                  <a:pt x="2351303" y="573028"/>
                  <a:pt x="2338448" y="528635"/>
                </a:cubicBezTo>
                <a:cubicBezTo>
                  <a:pt x="2352332" y="526064"/>
                  <a:pt x="2399810" y="518179"/>
                  <a:pt x="2383184" y="509609"/>
                </a:cubicBezTo>
                <a:cubicBezTo>
                  <a:pt x="2349931" y="517665"/>
                  <a:pt x="2316166" y="520407"/>
                  <a:pt x="2307596" y="492983"/>
                </a:cubicBezTo>
                <a:close/>
                <a:moveTo>
                  <a:pt x="1564053" y="491624"/>
                </a:moveTo>
                <a:lnTo>
                  <a:pt x="1559767" y="495383"/>
                </a:lnTo>
                <a:lnTo>
                  <a:pt x="1564550" y="495095"/>
                </a:lnTo>
                <a:close/>
                <a:moveTo>
                  <a:pt x="1587532" y="486986"/>
                </a:moveTo>
                <a:cubicBezTo>
                  <a:pt x="1583161" y="486986"/>
                  <a:pt x="1581533" y="489600"/>
                  <a:pt x="1580783" y="493050"/>
                </a:cubicBezTo>
                <a:lnTo>
                  <a:pt x="1580639" y="494129"/>
                </a:lnTo>
                <a:lnTo>
                  <a:pt x="1589979" y="493569"/>
                </a:lnTo>
                <a:lnTo>
                  <a:pt x="1589611" y="493500"/>
                </a:lnTo>
                <a:cubicBezTo>
                  <a:pt x="1588303" y="491914"/>
                  <a:pt x="1587875" y="489472"/>
                  <a:pt x="1587532" y="486986"/>
                </a:cubicBezTo>
                <a:close/>
                <a:moveTo>
                  <a:pt x="2480369" y="480299"/>
                </a:moveTo>
                <a:cubicBezTo>
                  <a:pt x="2507451" y="528978"/>
                  <a:pt x="2452088" y="519722"/>
                  <a:pt x="2428948" y="535319"/>
                </a:cubicBezTo>
                <a:cubicBezTo>
                  <a:pt x="2447981" y="543116"/>
                  <a:pt x="2468697" y="545891"/>
                  <a:pt x="2489111" y="543375"/>
                </a:cubicBezTo>
                <a:cubicBezTo>
                  <a:pt x="2497338" y="512694"/>
                  <a:pt x="2503851" y="528978"/>
                  <a:pt x="2495795" y="489041"/>
                </a:cubicBezTo>
                <a:cubicBezTo>
                  <a:pt x="2506765" y="490583"/>
                  <a:pt x="2523219" y="485613"/>
                  <a:pt x="2525619" y="497782"/>
                </a:cubicBezTo>
                <a:cubicBezTo>
                  <a:pt x="2512079" y="496754"/>
                  <a:pt x="2508479" y="507038"/>
                  <a:pt x="2511050" y="525035"/>
                </a:cubicBezTo>
                <a:cubicBezTo>
                  <a:pt x="2527870" y="520726"/>
                  <a:pt x="2539862" y="505877"/>
                  <a:pt x="2540532" y="488527"/>
                </a:cubicBezTo>
                <a:cubicBezTo>
                  <a:pt x="2521515" y="480670"/>
                  <a:pt x="2500797" y="477838"/>
                  <a:pt x="2480369" y="480299"/>
                </a:cubicBezTo>
                <a:close/>
                <a:moveTo>
                  <a:pt x="1614615" y="473957"/>
                </a:moveTo>
                <a:lnTo>
                  <a:pt x="1587218" y="476799"/>
                </a:lnTo>
                <a:lnTo>
                  <a:pt x="1596022" y="493132"/>
                </a:lnTo>
                <a:lnTo>
                  <a:pt x="1609420" y="487790"/>
                </a:lnTo>
                <a:lnTo>
                  <a:pt x="1612802" y="478786"/>
                </a:lnTo>
                <a:lnTo>
                  <a:pt x="1612043" y="477902"/>
                </a:lnTo>
                <a:lnTo>
                  <a:pt x="1613191" y="477748"/>
                </a:lnTo>
                <a:close/>
                <a:moveTo>
                  <a:pt x="1702626" y="468365"/>
                </a:moveTo>
                <a:lnTo>
                  <a:pt x="1688661" y="470529"/>
                </a:lnTo>
                <a:cubicBezTo>
                  <a:pt x="1678346" y="472909"/>
                  <a:pt x="1668161" y="475827"/>
                  <a:pt x="1658151" y="479271"/>
                </a:cubicBezTo>
                <a:lnTo>
                  <a:pt x="1643362" y="485583"/>
                </a:lnTo>
                <a:lnTo>
                  <a:pt x="1644609" y="486279"/>
                </a:lnTo>
                <a:lnTo>
                  <a:pt x="1653359" y="492087"/>
                </a:lnTo>
                <a:lnTo>
                  <a:pt x="1671564" y="492726"/>
                </a:lnTo>
                <a:lnTo>
                  <a:pt x="1716134" y="481779"/>
                </a:lnTo>
                <a:lnTo>
                  <a:pt x="1711220" y="477816"/>
                </a:lnTo>
                <a:cubicBezTo>
                  <a:pt x="1708060" y="475952"/>
                  <a:pt x="1704905" y="474088"/>
                  <a:pt x="1702905" y="471083"/>
                </a:cubicBezTo>
                <a:close/>
                <a:moveTo>
                  <a:pt x="4073585" y="454632"/>
                </a:moveTo>
                <a:cubicBezTo>
                  <a:pt x="4046365" y="454393"/>
                  <a:pt x="4022029" y="460138"/>
                  <a:pt x="4004996" y="480128"/>
                </a:cubicBezTo>
                <a:cubicBezTo>
                  <a:pt x="3966087" y="464616"/>
                  <a:pt x="3925893" y="457546"/>
                  <a:pt x="3882935" y="454825"/>
                </a:cubicBezTo>
                <a:cubicBezTo>
                  <a:pt x="3839978" y="452104"/>
                  <a:pt x="3794256" y="453732"/>
                  <a:pt x="3744292" y="455617"/>
                </a:cubicBezTo>
                <a:cubicBezTo>
                  <a:pt x="3747892" y="483727"/>
                  <a:pt x="3727152" y="481156"/>
                  <a:pt x="3715496" y="491955"/>
                </a:cubicBezTo>
                <a:cubicBezTo>
                  <a:pt x="3689615" y="468815"/>
                  <a:pt x="3672646" y="476014"/>
                  <a:pt x="3642650" y="483213"/>
                </a:cubicBezTo>
                <a:cubicBezTo>
                  <a:pt x="3637508" y="444476"/>
                  <a:pt x="3576317" y="475157"/>
                  <a:pt x="3547693" y="466073"/>
                </a:cubicBezTo>
                <a:cubicBezTo>
                  <a:pt x="3545979" y="473100"/>
                  <a:pt x="3547693" y="483213"/>
                  <a:pt x="3540323" y="484070"/>
                </a:cubicBezTo>
                <a:cubicBezTo>
                  <a:pt x="3525925" y="469158"/>
                  <a:pt x="3531239" y="484070"/>
                  <a:pt x="3511184" y="484070"/>
                </a:cubicBezTo>
                <a:cubicBezTo>
                  <a:pt x="3440054" y="486470"/>
                  <a:pt x="3572891" y="508066"/>
                  <a:pt x="3584202" y="492983"/>
                </a:cubicBezTo>
                <a:cubicBezTo>
                  <a:pt x="3623453" y="523835"/>
                  <a:pt x="3632366" y="486984"/>
                  <a:pt x="3701099" y="492983"/>
                </a:cubicBezTo>
                <a:cubicBezTo>
                  <a:pt x="3703670" y="519208"/>
                  <a:pt x="3720639" y="498297"/>
                  <a:pt x="3737436" y="519722"/>
                </a:cubicBezTo>
                <a:cubicBezTo>
                  <a:pt x="3740178" y="507552"/>
                  <a:pt x="3775830" y="500353"/>
                  <a:pt x="3802398" y="474129"/>
                </a:cubicBezTo>
                <a:cubicBezTo>
                  <a:pt x="3803426" y="505838"/>
                  <a:pt x="3839935" y="485098"/>
                  <a:pt x="3853818" y="464873"/>
                </a:cubicBezTo>
                <a:cubicBezTo>
                  <a:pt x="3857932" y="500011"/>
                  <a:pt x="3932664" y="482013"/>
                  <a:pt x="3948090" y="472929"/>
                </a:cubicBezTo>
                <a:cubicBezTo>
                  <a:pt x="3948090" y="484584"/>
                  <a:pt x="3938834" y="485613"/>
                  <a:pt x="3941062" y="500182"/>
                </a:cubicBezTo>
                <a:cubicBezTo>
                  <a:pt x="3965744" y="477900"/>
                  <a:pt x="3964545" y="486127"/>
                  <a:pt x="3984427" y="508581"/>
                </a:cubicBezTo>
                <a:cubicBezTo>
                  <a:pt x="4011702" y="489110"/>
                  <a:pt x="4047115" y="485154"/>
                  <a:pt x="4078013" y="498125"/>
                </a:cubicBezTo>
                <a:cubicBezTo>
                  <a:pt x="4079041" y="487498"/>
                  <a:pt x="4076299" y="472586"/>
                  <a:pt x="4084698" y="470872"/>
                </a:cubicBezTo>
                <a:cubicBezTo>
                  <a:pt x="4098067" y="491783"/>
                  <a:pt x="4109894" y="451846"/>
                  <a:pt x="4098924" y="496754"/>
                </a:cubicBezTo>
                <a:cubicBezTo>
                  <a:pt x="4128363" y="480556"/>
                  <a:pt x="4157801" y="485956"/>
                  <a:pt x="4185793" y="479327"/>
                </a:cubicBezTo>
                <a:lnTo>
                  <a:pt x="4196708" y="474604"/>
                </a:lnTo>
                <a:lnTo>
                  <a:pt x="4196791" y="471455"/>
                </a:lnTo>
                <a:lnTo>
                  <a:pt x="4197600" y="466744"/>
                </a:lnTo>
                <a:lnTo>
                  <a:pt x="4159475" y="465039"/>
                </a:lnTo>
                <a:cubicBezTo>
                  <a:pt x="4130908" y="461094"/>
                  <a:pt x="4100805" y="454871"/>
                  <a:pt x="4073585" y="454632"/>
                </a:cubicBezTo>
                <a:close/>
                <a:moveTo>
                  <a:pt x="3693557" y="447047"/>
                </a:moveTo>
                <a:cubicBezTo>
                  <a:pt x="3684301" y="464187"/>
                  <a:pt x="3654820" y="429050"/>
                  <a:pt x="3649849" y="465216"/>
                </a:cubicBezTo>
                <a:cubicBezTo>
                  <a:pt x="3672303" y="458703"/>
                  <a:pt x="3663904" y="458874"/>
                  <a:pt x="3686358" y="465216"/>
                </a:cubicBezTo>
                <a:cubicBezTo>
                  <a:pt x="3715496" y="451161"/>
                  <a:pt x="3763146" y="448076"/>
                  <a:pt x="3693557" y="447047"/>
                </a:cubicBezTo>
                <a:close/>
                <a:moveTo>
                  <a:pt x="2603350" y="440062"/>
                </a:moveTo>
                <a:cubicBezTo>
                  <a:pt x="2587582" y="438820"/>
                  <a:pt x="2559472" y="443191"/>
                  <a:pt x="2547731" y="461616"/>
                </a:cubicBezTo>
                <a:cubicBezTo>
                  <a:pt x="2572413" y="463502"/>
                  <a:pt x="2568813" y="453732"/>
                  <a:pt x="2584925" y="452189"/>
                </a:cubicBezTo>
                <a:cubicBezTo>
                  <a:pt x="2622548" y="448161"/>
                  <a:pt x="2619120" y="441305"/>
                  <a:pt x="2603350" y="440062"/>
                </a:cubicBezTo>
                <a:close/>
                <a:moveTo>
                  <a:pt x="727297" y="415544"/>
                </a:moveTo>
                <a:lnTo>
                  <a:pt x="722121" y="418080"/>
                </a:lnTo>
                <a:lnTo>
                  <a:pt x="726918" y="419057"/>
                </a:lnTo>
                <a:close/>
                <a:moveTo>
                  <a:pt x="1019808" y="414343"/>
                </a:moveTo>
                <a:lnTo>
                  <a:pt x="1006487" y="415006"/>
                </a:lnTo>
                <a:lnTo>
                  <a:pt x="1004634" y="428453"/>
                </a:lnTo>
                <a:cubicBezTo>
                  <a:pt x="1002492" y="434880"/>
                  <a:pt x="999460" y="441372"/>
                  <a:pt x="996760" y="447264"/>
                </a:cubicBezTo>
                <a:lnTo>
                  <a:pt x="995843" y="449637"/>
                </a:lnTo>
                <a:lnTo>
                  <a:pt x="1014239" y="449668"/>
                </a:lnTo>
                <a:lnTo>
                  <a:pt x="1024988" y="444136"/>
                </a:lnTo>
                <a:close/>
                <a:moveTo>
                  <a:pt x="2258098" y="412716"/>
                </a:moveTo>
                <a:cubicBezTo>
                  <a:pt x="2225783" y="412627"/>
                  <a:pt x="2188984" y="437920"/>
                  <a:pt x="2138593" y="444990"/>
                </a:cubicBezTo>
                <a:cubicBezTo>
                  <a:pt x="2058548" y="455617"/>
                  <a:pt x="1921255" y="410710"/>
                  <a:pt x="1911313" y="452532"/>
                </a:cubicBezTo>
                <a:cubicBezTo>
                  <a:pt x="1899486" y="443448"/>
                  <a:pt x="1882518" y="421851"/>
                  <a:pt x="1897772" y="451504"/>
                </a:cubicBezTo>
                <a:lnTo>
                  <a:pt x="1896573" y="451675"/>
                </a:lnTo>
                <a:cubicBezTo>
                  <a:pt x="1854236" y="454075"/>
                  <a:pt x="1804529" y="455103"/>
                  <a:pt x="1757222" y="459902"/>
                </a:cubicBezTo>
                <a:lnTo>
                  <a:pt x="1713170" y="466730"/>
                </a:lnTo>
                <a:lnTo>
                  <a:pt x="1728650" y="478983"/>
                </a:lnTo>
                <a:lnTo>
                  <a:pt x="1755337" y="473123"/>
                </a:lnTo>
                <a:cubicBezTo>
                  <a:pt x="1764550" y="472758"/>
                  <a:pt x="1769649" y="475671"/>
                  <a:pt x="1768020" y="484584"/>
                </a:cubicBezTo>
                <a:cubicBezTo>
                  <a:pt x="1824598" y="467371"/>
                  <a:pt x="1884161" y="462233"/>
                  <a:pt x="1942851" y="469501"/>
                </a:cubicBezTo>
                <a:cubicBezTo>
                  <a:pt x="1995472" y="475500"/>
                  <a:pt x="2040379" y="486641"/>
                  <a:pt x="2071917" y="490583"/>
                </a:cubicBezTo>
                <a:cubicBezTo>
                  <a:pt x="2034894" y="461102"/>
                  <a:pt x="2092314" y="500868"/>
                  <a:pt x="2101741" y="480642"/>
                </a:cubicBezTo>
                <a:cubicBezTo>
                  <a:pt x="2089744" y="487498"/>
                  <a:pt x="2067461" y="463502"/>
                  <a:pt x="2086144" y="463502"/>
                </a:cubicBezTo>
                <a:cubicBezTo>
                  <a:pt x="2143046" y="493370"/>
                  <a:pt x="2209231" y="500302"/>
                  <a:pt x="2271087" y="482870"/>
                </a:cubicBezTo>
                <a:cubicBezTo>
                  <a:pt x="2320794" y="471386"/>
                  <a:pt x="2364501" y="456474"/>
                  <a:pt x="2418664" y="482870"/>
                </a:cubicBezTo>
                <a:cubicBezTo>
                  <a:pt x="2451745" y="432992"/>
                  <a:pt x="2492024" y="489212"/>
                  <a:pt x="2523391" y="454246"/>
                </a:cubicBezTo>
                <a:cubicBezTo>
                  <a:pt x="2506251" y="456988"/>
                  <a:pt x="2495110" y="452361"/>
                  <a:pt x="2493053" y="437106"/>
                </a:cubicBezTo>
                <a:cubicBezTo>
                  <a:pt x="2498881" y="434878"/>
                  <a:pt x="2507793" y="437106"/>
                  <a:pt x="2507965" y="427679"/>
                </a:cubicBezTo>
                <a:cubicBezTo>
                  <a:pt x="2436147" y="433678"/>
                  <a:pt x="2269544" y="490241"/>
                  <a:pt x="2289255" y="422879"/>
                </a:cubicBezTo>
                <a:cubicBezTo>
                  <a:pt x="2279142" y="415595"/>
                  <a:pt x="2268869" y="412745"/>
                  <a:pt x="2258098" y="412716"/>
                </a:cubicBezTo>
                <a:close/>
                <a:moveTo>
                  <a:pt x="1102040" y="399921"/>
                </a:moveTo>
                <a:lnTo>
                  <a:pt x="1056323" y="412529"/>
                </a:lnTo>
                <a:lnTo>
                  <a:pt x="1045678" y="413058"/>
                </a:lnTo>
                <a:lnTo>
                  <a:pt x="1047678" y="440922"/>
                </a:lnTo>
                <a:lnTo>
                  <a:pt x="1048236" y="445040"/>
                </a:lnTo>
                <a:lnTo>
                  <a:pt x="1088245" y="438151"/>
                </a:lnTo>
                <a:lnTo>
                  <a:pt x="1087722" y="433166"/>
                </a:lnTo>
                <a:lnTo>
                  <a:pt x="1096938" y="436654"/>
                </a:lnTo>
                <a:lnTo>
                  <a:pt x="1112234" y="434021"/>
                </a:lnTo>
                <a:cubicBezTo>
                  <a:pt x="1091666" y="440191"/>
                  <a:pt x="1124404" y="408139"/>
                  <a:pt x="1134688" y="431792"/>
                </a:cubicBezTo>
                <a:cubicBezTo>
                  <a:pt x="1132631" y="424850"/>
                  <a:pt x="1129974" y="420437"/>
                  <a:pt x="1127149" y="417432"/>
                </a:cubicBezTo>
                <a:lnTo>
                  <a:pt x="1124569" y="415650"/>
                </a:lnTo>
                <a:lnTo>
                  <a:pt x="1124745" y="423567"/>
                </a:lnTo>
                <a:cubicBezTo>
                  <a:pt x="1123931" y="420354"/>
                  <a:pt x="1119989" y="416122"/>
                  <a:pt x="1115106" y="411607"/>
                </a:cubicBezTo>
                <a:close/>
                <a:moveTo>
                  <a:pt x="1711972" y="396655"/>
                </a:moveTo>
                <a:cubicBezTo>
                  <a:pt x="1691917" y="421337"/>
                  <a:pt x="1662608" y="412081"/>
                  <a:pt x="1643411" y="408996"/>
                </a:cubicBezTo>
                <a:cubicBezTo>
                  <a:pt x="1651638" y="387742"/>
                  <a:pt x="1691403" y="403168"/>
                  <a:pt x="1711972" y="396655"/>
                </a:cubicBezTo>
                <a:close/>
                <a:moveTo>
                  <a:pt x="830022" y="392914"/>
                </a:moveTo>
                <a:lnTo>
                  <a:pt x="831003" y="398671"/>
                </a:lnTo>
                <a:cubicBezTo>
                  <a:pt x="830703" y="405484"/>
                  <a:pt x="829578" y="413680"/>
                  <a:pt x="828572" y="421736"/>
                </a:cubicBezTo>
                <a:lnTo>
                  <a:pt x="827257" y="438678"/>
                </a:lnTo>
                <a:lnTo>
                  <a:pt x="832916" y="439336"/>
                </a:lnTo>
                <a:lnTo>
                  <a:pt x="838060" y="435413"/>
                </a:lnTo>
                <a:cubicBezTo>
                  <a:pt x="843484" y="422003"/>
                  <a:pt x="836445" y="398157"/>
                  <a:pt x="861127" y="401114"/>
                </a:cubicBezTo>
                <a:lnTo>
                  <a:pt x="862979" y="442828"/>
                </a:lnTo>
                <a:lnTo>
                  <a:pt x="879412" y="444736"/>
                </a:lnTo>
                <a:lnTo>
                  <a:pt x="880710" y="441372"/>
                </a:lnTo>
                <a:cubicBezTo>
                  <a:pt x="881953" y="431752"/>
                  <a:pt x="880153" y="419625"/>
                  <a:pt x="879467" y="408655"/>
                </a:cubicBezTo>
                <a:cubicBezTo>
                  <a:pt x="881696" y="418940"/>
                  <a:pt x="920090" y="431795"/>
                  <a:pt x="897979" y="416197"/>
                </a:cubicBezTo>
                <a:cubicBezTo>
                  <a:pt x="913405" y="425367"/>
                  <a:pt x="922554" y="435566"/>
                  <a:pt x="927792" y="447382"/>
                </a:cubicBezTo>
                <a:lnTo>
                  <a:pt x="928125" y="449524"/>
                </a:lnTo>
                <a:lnTo>
                  <a:pt x="983447" y="449616"/>
                </a:lnTo>
                <a:lnTo>
                  <a:pt x="988694" y="434559"/>
                </a:lnTo>
                <a:cubicBezTo>
                  <a:pt x="991565" y="428763"/>
                  <a:pt x="994875" y="422523"/>
                  <a:pt x="996857" y="416028"/>
                </a:cubicBezTo>
                <a:lnTo>
                  <a:pt x="996875" y="414148"/>
                </a:lnTo>
                <a:lnTo>
                  <a:pt x="902223" y="401775"/>
                </a:lnTo>
                <a:cubicBezTo>
                  <a:pt x="885629" y="398888"/>
                  <a:pt x="869305" y="396134"/>
                  <a:pt x="853347" y="394209"/>
                </a:cubicBezTo>
                <a:close/>
                <a:moveTo>
                  <a:pt x="3489673" y="392563"/>
                </a:moveTo>
                <a:cubicBezTo>
                  <a:pt x="3481725" y="391973"/>
                  <a:pt x="3474590" y="392975"/>
                  <a:pt x="3469293" y="397134"/>
                </a:cubicBezTo>
                <a:lnTo>
                  <a:pt x="3460152" y="420107"/>
                </a:lnTo>
                <a:lnTo>
                  <a:pt x="3458735" y="420823"/>
                </a:lnTo>
                <a:lnTo>
                  <a:pt x="3459935" y="420651"/>
                </a:lnTo>
                <a:lnTo>
                  <a:pt x="3460152" y="420107"/>
                </a:lnTo>
                <a:lnTo>
                  <a:pt x="3482381" y="408873"/>
                </a:lnTo>
                <a:cubicBezTo>
                  <a:pt x="3504853" y="403136"/>
                  <a:pt x="3523783" y="412295"/>
                  <a:pt x="3538952" y="402654"/>
                </a:cubicBezTo>
                <a:cubicBezTo>
                  <a:pt x="3524725" y="401283"/>
                  <a:pt x="3505571" y="393741"/>
                  <a:pt x="3489673" y="392563"/>
                </a:cubicBezTo>
                <a:close/>
                <a:moveTo>
                  <a:pt x="4924400" y="392541"/>
                </a:moveTo>
                <a:lnTo>
                  <a:pt x="4911527" y="395117"/>
                </a:lnTo>
                <a:lnTo>
                  <a:pt x="4914535" y="404983"/>
                </a:lnTo>
                <a:lnTo>
                  <a:pt x="4920096" y="401805"/>
                </a:lnTo>
                <a:cubicBezTo>
                  <a:pt x="4922603" y="399328"/>
                  <a:pt x="4924143" y="396269"/>
                  <a:pt x="4924400" y="392541"/>
                </a:cubicBezTo>
                <a:close/>
                <a:moveTo>
                  <a:pt x="806660" y="391617"/>
                </a:moveTo>
                <a:cubicBezTo>
                  <a:pt x="791526" y="392047"/>
                  <a:pt x="776851" y="394003"/>
                  <a:pt x="762730" y="398181"/>
                </a:cubicBezTo>
                <a:lnTo>
                  <a:pt x="760841" y="399106"/>
                </a:lnTo>
                <a:lnTo>
                  <a:pt x="762871" y="425667"/>
                </a:lnTo>
                <a:lnTo>
                  <a:pt x="762811" y="426363"/>
                </a:lnTo>
                <a:lnTo>
                  <a:pt x="811810" y="436337"/>
                </a:lnTo>
                <a:lnTo>
                  <a:pt x="816758" y="422836"/>
                </a:lnTo>
                <a:lnTo>
                  <a:pt x="815577" y="392112"/>
                </a:lnTo>
                <a:close/>
                <a:moveTo>
                  <a:pt x="4656547" y="383641"/>
                </a:moveTo>
                <a:lnTo>
                  <a:pt x="4608504" y="391684"/>
                </a:lnTo>
                <a:cubicBezTo>
                  <a:pt x="4613432" y="396633"/>
                  <a:pt x="4619399" y="400013"/>
                  <a:pt x="4626075" y="402218"/>
                </a:cubicBezTo>
                <a:lnTo>
                  <a:pt x="4645492" y="405320"/>
                </a:lnTo>
                <a:lnTo>
                  <a:pt x="4653044" y="394161"/>
                </a:lnTo>
                <a:close/>
                <a:moveTo>
                  <a:pt x="5233706" y="383577"/>
                </a:moveTo>
                <a:lnTo>
                  <a:pt x="5211348" y="386622"/>
                </a:lnTo>
                <a:lnTo>
                  <a:pt x="5216550" y="402337"/>
                </a:lnTo>
                <a:lnTo>
                  <a:pt x="5217095" y="404531"/>
                </a:lnTo>
                <a:lnTo>
                  <a:pt x="5232805" y="407236"/>
                </a:lnTo>
                <a:lnTo>
                  <a:pt x="5238110" y="407299"/>
                </a:lnTo>
                <a:lnTo>
                  <a:pt x="5233334" y="400430"/>
                </a:lnTo>
                <a:close/>
                <a:moveTo>
                  <a:pt x="3182025" y="381913"/>
                </a:moveTo>
                <a:cubicBezTo>
                  <a:pt x="3149992" y="383549"/>
                  <a:pt x="3118409" y="394012"/>
                  <a:pt x="3091077" y="413110"/>
                </a:cubicBezTo>
                <a:cubicBezTo>
                  <a:pt x="3108217" y="426650"/>
                  <a:pt x="3242425" y="433164"/>
                  <a:pt x="3202145" y="403854"/>
                </a:cubicBezTo>
                <a:cubicBezTo>
                  <a:pt x="3250138" y="411395"/>
                  <a:pt x="3291618" y="457503"/>
                  <a:pt x="3327098" y="412595"/>
                </a:cubicBezTo>
                <a:cubicBezTo>
                  <a:pt x="3309958" y="400254"/>
                  <a:pt x="3299502" y="435906"/>
                  <a:pt x="3297788" y="412595"/>
                </a:cubicBezTo>
                <a:cubicBezTo>
                  <a:pt x="3291960" y="392541"/>
                  <a:pt x="3354865" y="412595"/>
                  <a:pt x="3327098" y="395455"/>
                </a:cubicBezTo>
                <a:cubicBezTo>
                  <a:pt x="3308929" y="396655"/>
                  <a:pt x="3291618" y="396826"/>
                  <a:pt x="3283048" y="386542"/>
                </a:cubicBezTo>
                <a:cubicBezTo>
                  <a:pt x="3282362" y="398540"/>
                  <a:pt x="3286133" y="418251"/>
                  <a:pt x="3276191" y="420994"/>
                </a:cubicBezTo>
                <a:lnTo>
                  <a:pt x="3275677" y="421680"/>
                </a:lnTo>
                <a:cubicBezTo>
                  <a:pt x="3270021" y="419794"/>
                  <a:pt x="3261279" y="421680"/>
                  <a:pt x="3260937" y="412595"/>
                </a:cubicBezTo>
                <a:cubicBezTo>
                  <a:pt x="3266593" y="410710"/>
                  <a:pt x="3275506" y="412595"/>
                  <a:pt x="3275677" y="403682"/>
                </a:cubicBezTo>
                <a:cubicBezTo>
                  <a:pt x="3246541" y="387469"/>
                  <a:pt x="3214058" y="380277"/>
                  <a:pt x="3182025" y="381913"/>
                </a:cubicBezTo>
                <a:close/>
                <a:moveTo>
                  <a:pt x="1394323" y="381579"/>
                </a:moveTo>
                <a:cubicBezTo>
                  <a:pt x="1408375" y="385074"/>
                  <a:pt x="1414931" y="398669"/>
                  <a:pt x="1433443" y="395969"/>
                </a:cubicBezTo>
                <a:cubicBezTo>
                  <a:pt x="1417502" y="410881"/>
                  <a:pt x="1390592" y="414824"/>
                  <a:pt x="1364367" y="419623"/>
                </a:cubicBezTo>
                <a:cubicBezTo>
                  <a:pt x="1356483" y="395626"/>
                  <a:pt x="1378422" y="400254"/>
                  <a:pt x="1377052" y="382428"/>
                </a:cubicBezTo>
                <a:cubicBezTo>
                  <a:pt x="1384122" y="380372"/>
                  <a:pt x="1389639" y="380414"/>
                  <a:pt x="1394323" y="381579"/>
                </a:cubicBezTo>
                <a:close/>
                <a:moveTo>
                  <a:pt x="5280831" y="377158"/>
                </a:moveTo>
                <a:lnTo>
                  <a:pt x="5238286" y="382953"/>
                </a:lnTo>
                <a:lnTo>
                  <a:pt x="5280312" y="406965"/>
                </a:lnTo>
                <a:lnTo>
                  <a:pt x="5280908" y="407803"/>
                </a:lnTo>
                <a:lnTo>
                  <a:pt x="5282159" y="407817"/>
                </a:lnTo>
                <a:lnTo>
                  <a:pt x="5308689" y="412058"/>
                </a:lnTo>
                <a:lnTo>
                  <a:pt x="5309579" y="393296"/>
                </a:lnTo>
                <a:lnTo>
                  <a:pt x="5306873" y="377614"/>
                </a:lnTo>
                <a:close/>
                <a:moveTo>
                  <a:pt x="1035821" y="376059"/>
                </a:moveTo>
                <a:lnTo>
                  <a:pt x="1040902" y="390834"/>
                </a:lnTo>
                <a:lnTo>
                  <a:pt x="1049961" y="391232"/>
                </a:lnTo>
                <a:cubicBezTo>
                  <a:pt x="1060888" y="391545"/>
                  <a:pt x="1072297" y="391641"/>
                  <a:pt x="1084981" y="391341"/>
                </a:cubicBezTo>
                <a:cubicBezTo>
                  <a:pt x="1079410" y="384657"/>
                  <a:pt x="1068044" y="380168"/>
                  <a:pt x="1054067" y="377420"/>
                </a:cubicBezTo>
                <a:close/>
                <a:moveTo>
                  <a:pt x="1004140" y="374272"/>
                </a:moveTo>
                <a:lnTo>
                  <a:pt x="964343" y="378181"/>
                </a:lnTo>
                <a:cubicBezTo>
                  <a:pt x="952658" y="380575"/>
                  <a:pt x="944730" y="383800"/>
                  <a:pt x="943745" y="387399"/>
                </a:cubicBezTo>
                <a:lnTo>
                  <a:pt x="943231" y="387399"/>
                </a:lnTo>
                <a:cubicBezTo>
                  <a:pt x="958400" y="387399"/>
                  <a:pt x="971673" y="387720"/>
                  <a:pt x="983842" y="388184"/>
                </a:cubicBezTo>
                <a:lnTo>
                  <a:pt x="997149" y="388824"/>
                </a:lnTo>
                <a:lnTo>
                  <a:pt x="995507" y="387401"/>
                </a:lnTo>
                <a:close/>
                <a:moveTo>
                  <a:pt x="1977978" y="371850"/>
                </a:moveTo>
                <a:cubicBezTo>
                  <a:pt x="2018279" y="373280"/>
                  <a:pt x="2066004" y="392498"/>
                  <a:pt x="2108426" y="390313"/>
                </a:cubicBezTo>
                <a:cubicBezTo>
                  <a:pt x="2080831" y="408310"/>
                  <a:pt x="1959478" y="413281"/>
                  <a:pt x="1940623" y="377801"/>
                </a:cubicBezTo>
                <a:cubicBezTo>
                  <a:pt x="1951935" y="372873"/>
                  <a:pt x="1964544" y="371373"/>
                  <a:pt x="1977978" y="371850"/>
                </a:cubicBezTo>
                <a:close/>
                <a:moveTo>
                  <a:pt x="1431215" y="369059"/>
                </a:moveTo>
                <a:cubicBezTo>
                  <a:pt x="1405162" y="376772"/>
                  <a:pt x="1356826" y="363231"/>
                  <a:pt x="1345513" y="385171"/>
                </a:cubicBezTo>
                <a:cubicBezTo>
                  <a:pt x="1354940" y="385171"/>
                  <a:pt x="1364025" y="386199"/>
                  <a:pt x="1362653" y="402311"/>
                </a:cubicBezTo>
                <a:cubicBezTo>
                  <a:pt x="1294092" y="390313"/>
                  <a:pt x="1216618" y="385171"/>
                  <a:pt x="1325630" y="423736"/>
                </a:cubicBezTo>
                <a:cubicBezTo>
                  <a:pt x="1315860" y="421851"/>
                  <a:pt x="1277981" y="429393"/>
                  <a:pt x="1303177" y="434706"/>
                </a:cubicBezTo>
                <a:cubicBezTo>
                  <a:pt x="1349970" y="427507"/>
                  <a:pt x="1383564" y="428707"/>
                  <a:pt x="1413046" y="425965"/>
                </a:cubicBezTo>
                <a:cubicBezTo>
                  <a:pt x="1443877" y="423778"/>
                  <a:pt x="1473193" y="411762"/>
                  <a:pt x="1496690" y="391684"/>
                </a:cubicBezTo>
                <a:cubicBezTo>
                  <a:pt x="1465324" y="374887"/>
                  <a:pt x="1417502" y="403168"/>
                  <a:pt x="1431386" y="369059"/>
                </a:cubicBezTo>
                <a:close/>
                <a:moveTo>
                  <a:pt x="1842964" y="367991"/>
                </a:moveTo>
                <a:cubicBezTo>
                  <a:pt x="1854044" y="368738"/>
                  <a:pt x="1887274" y="382814"/>
                  <a:pt x="1894858" y="379343"/>
                </a:cubicBezTo>
                <a:cubicBezTo>
                  <a:pt x="1901372" y="403511"/>
                  <a:pt x="1858693" y="374544"/>
                  <a:pt x="1865035" y="398712"/>
                </a:cubicBezTo>
                <a:cubicBezTo>
                  <a:pt x="1847723" y="402311"/>
                  <a:pt x="1855607" y="373173"/>
                  <a:pt x="1841038" y="372830"/>
                </a:cubicBezTo>
                <a:cubicBezTo>
                  <a:pt x="1838038" y="368973"/>
                  <a:pt x="1839271" y="367741"/>
                  <a:pt x="1842964" y="367991"/>
                </a:cubicBezTo>
                <a:close/>
                <a:moveTo>
                  <a:pt x="3823309" y="364945"/>
                </a:moveTo>
                <a:cubicBezTo>
                  <a:pt x="3816110" y="385856"/>
                  <a:pt x="3790228" y="383800"/>
                  <a:pt x="3765546" y="383285"/>
                </a:cubicBezTo>
                <a:cubicBezTo>
                  <a:pt x="3777030" y="367688"/>
                  <a:pt x="3798113" y="363574"/>
                  <a:pt x="3823309" y="364945"/>
                </a:cubicBezTo>
                <a:close/>
                <a:moveTo>
                  <a:pt x="4199171" y="361994"/>
                </a:moveTo>
                <a:cubicBezTo>
                  <a:pt x="4213239" y="364163"/>
                  <a:pt x="4255629" y="386628"/>
                  <a:pt x="4260900" y="367345"/>
                </a:cubicBezTo>
                <a:cubicBezTo>
                  <a:pt x="4277697" y="396998"/>
                  <a:pt x="4210850" y="380543"/>
                  <a:pt x="4196967" y="368716"/>
                </a:cubicBezTo>
                <a:lnTo>
                  <a:pt x="4196967" y="368888"/>
                </a:lnTo>
                <a:cubicBezTo>
                  <a:pt x="4192939" y="362803"/>
                  <a:pt x="4194481" y="361271"/>
                  <a:pt x="4199171" y="361994"/>
                </a:cubicBezTo>
                <a:close/>
                <a:moveTo>
                  <a:pt x="925576" y="361860"/>
                </a:moveTo>
                <a:cubicBezTo>
                  <a:pt x="918463" y="366488"/>
                  <a:pt x="910150" y="365374"/>
                  <a:pt x="901344" y="363188"/>
                </a:cubicBezTo>
                <a:lnTo>
                  <a:pt x="894773" y="361956"/>
                </a:lnTo>
                <a:lnTo>
                  <a:pt x="895672" y="371345"/>
                </a:lnTo>
                <a:close/>
                <a:moveTo>
                  <a:pt x="2763328" y="360743"/>
                </a:moveTo>
                <a:lnTo>
                  <a:pt x="2758561" y="375093"/>
                </a:lnTo>
                <a:cubicBezTo>
                  <a:pt x="2747522" y="382075"/>
                  <a:pt x="2721876" y="371630"/>
                  <a:pt x="2718790" y="388085"/>
                </a:cubicBezTo>
                <a:cubicBezTo>
                  <a:pt x="2701564" y="372658"/>
                  <a:pt x="2726857" y="366488"/>
                  <a:pt x="2747088" y="363210"/>
                </a:cubicBezTo>
                <a:close/>
                <a:moveTo>
                  <a:pt x="2763355" y="360660"/>
                </a:moveTo>
                <a:lnTo>
                  <a:pt x="2763869" y="360660"/>
                </a:lnTo>
                <a:lnTo>
                  <a:pt x="2763328" y="360743"/>
                </a:lnTo>
                <a:close/>
                <a:moveTo>
                  <a:pt x="2800185" y="358711"/>
                </a:moveTo>
                <a:cubicBezTo>
                  <a:pt x="2810833" y="359589"/>
                  <a:pt x="2822917" y="362289"/>
                  <a:pt x="2830202" y="359460"/>
                </a:cubicBezTo>
                <a:cubicBezTo>
                  <a:pt x="2815975" y="375401"/>
                  <a:pt x="2791465" y="378829"/>
                  <a:pt x="2770725" y="387056"/>
                </a:cubicBezTo>
                <a:cubicBezTo>
                  <a:pt x="2775696" y="378658"/>
                  <a:pt x="2792151" y="373173"/>
                  <a:pt x="2778781" y="368888"/>
                </a:cubicBezTo>
                <a:cubicBezTo>
                  <a:pt x="2780324" y="358775"/>
                  <a:pt x="2789537" y="357832"/>
                  <a:pt x="2800185" y="358711"/>
                </a:cubicBezTo>
                <a:close/>
                <a:moveTo>
                  <a:pt x="874155" y="358089"/>
                </a:moveTo>
                <a:cubicBezTo>
                  <a:pt x="833961" y="359461"/>
                  <a:pt x="838932" y="366659"/>
                  <a:pt x="857894" y="370387"/>
                </a:cubicBezTo>
                <a:lnTo>
                  <a:pt x="885359" y="371819"/>
                </a:lnTo>
                <a:lnTo>
                  <a:pt x="882946" y="367880"/>
                </a:lnTo>
                <a:lnTo>
                  <a:pt x="879995" y="359185"/>
                </a:lnTo>
                <a:close/>
                <a:moveTo>
                  <a:pt x="1686776" y="353418"/>
                </a:moveTo>
                <a:cubicBezTo>
                  <a:pt x="1705887" y="351405"/>
                  <a:pt x="1724141" y="358261"/>
                  <a:pt x="1727055" y="387056"/>
                </a:cubicBezTo>
                <a:cubicBezTo>
                  <a:pt x="1699378" y="378003"/>
                  <a:pt x="1670473" y="373262"/>
                  <a:pt x="1641354" y="373001"/>
                </a:cubicBezTo>
                <a:cubicBezTo>
                  <a:pt x="1647696" y="366317"/>
                  <a:pt x="1667664" y="355433"/>
                  <a:pt x="1686776" y="353418"/>
                </a:cubicBezTo>
                <a:close/>
                <a:moveTo>
                  <a:pt x="4893154" y="349416"/>
                </a:moveTo>
                <a:lnTo>
                  <a:pt x="4899146" y="359978"/>
                </a:lnTo>
                <a:lnTo>
                  <a:pt x="4915487" y="356547"/>
                </a:lnTo>
                <a:cubicBezTo>
                  <a:pt x="4910430" y="353033"/>
                  <a:pt x="4902996" y="350633"/>
                  <a:pt x="4894289" y="349417"/>
                </a:cubicBezTo>
                <a:close/>
                <a:moveTo>
                  <a:pt x="1785504" y="348148"/>
                </a:moveTo>
                <a:cubicBezTo>
                  <a:pt x="1785504" y="356889"/>
                  <a:pt x="1776590" y="355690"/>
                  <a:pt x="1770592" y="357918"/>
                </a:cubicBezTo>
                <a:cubicBezTo>
                  <a:pt x="1770592" y="366659"/>
                  <a:pt x="1780361" y="364431"/>
                  <a:pt x="1786361" y="366145"/>
                </a:cubicBezTo>
                <a:cubicBezTo>
                  <a:pt x="1805215" y="385171"/>
                  <a:pt x="1749509" y="366145"/>
                  <a:pt x="1740939" y="359289"/>
                </a:cubicBezTo>
                <a:lnTo>
                  <a:pt x="1740082" y="359289"/>
                </a:lnTo>
                <a:cubicBezTo>
                  <a:pt x="1726198" y="346262"/>
                  <a:pt x="1765964" y="361174"/>
                  <a:pt x="1785504" y="348148"/>
                </a:cubicBezTo>
                <a:close/>
                <a:moveTo>
                  <a:pt x="5084525" y="338129"/>
                </a:moveTo>
                <a:lnTo>
                  <a:pt x="5066533" y="346075"/>
                </a:lnTo>
                <a:cubicBezTo>
                  <a:pt x="5061232" y="350494"/>
                  <a:pt x="5057537" y="356675"/>
                  <a:pt x="5056208" y="365460"/>
                </a:cubicBezTo>
                <a:cubicBezTo>
                  <a:pt x="5061693" y="358946"/>
                  <a:pt x="5068731" y="355850"/>
                  <a:pt x="5076423" y="354573"/>
                </a:cubicBezTo>
                <a:lnTo>
                  <a:pt x="5084654" y="354581"/>
                </a:lnTo>
                <a:lnTo>
                  <a:pt x="5083397" y="343930"/>
                </a:lnTo>
                <a:close/>
                <a:moveTo>
                  <a:pt x="5197237" y="335814"/>
                </a:moveTo>
                <a:lnTo>
                  <a:pt x="5189680" y="339473"/>
                </a:lnTo>
                <a:lnTo>
                  <a:pt x="5188377" y="344943"/>
                </a:lnTo>
                <a:lnTo>
                  <a:pt x="5188788" y="345020"/>
                </a:lnTo>
                <a:cubicBezTo>
                  <a:pt x="5191809" y="343756"/>
                  <a:pt x="5194830" y="341003"/>
                  <a:pt x="5196882" y="337591"/>
                </a:cubicBezTo>
                <a:close/>
                <a:moveTo>
                  <a:pt x="5135945" y="331299"/>
                </a:moveTo>
                <a:lnTo>
                  <a:pt x="5096709" y="336031"/>
                </a:lnTo>
                <a:lnTo>
                  <a:pt x="5094043" y="339878"/>
                </a:lnTo>
                <a:cubicBezTo>
                  <a:pt x="5090759" y="344951"/>
                  <a:pt x="5094578" y="341528"/>
                  <a:pt x="5099394" y="344929"/>
                </a:cubicBezTo>
                <a:lnTo>
                  <a:pt x="5105302" y="354878"/>
                </a:lnTo>
                <a:lnTo>
                  <a:pt x="5123216" y="355939"/>
                </a:lnTo>
                <a:lnTo>
                  <a:pt x="5130531" y="352724"/>
                </a:lnTo>
                <a:lnTo>
                  <a:pt x="5131361" y="349399"/>
                </a:lnTo>
                <a:lnTo>
                  <a:pt x="5125455" y="349583"/>
                </a:lnTo>
                <a:cubicBezTo>
                  <a:pt x="5121384" y="349133"/>
                  <a:pt x="5118085" y="347377"/>
                  <a:pt x="5117056" y="342149"/>
                </a:cubicBezTo>
                <a:cubicBezTo>
                  <a:pt x="5121084" y="341035"/>
                  <a:pt x="5126012" y="341035"/>
                  <a:pt x="5129954" y="339942"/>
                </a:cubicBezTo>
                <a:lnTo>
                  <a:pt x="5135439" y="333061"/>
                </a:lnTo>
                <a:lnTo>
                  <a:pt x="5135659" y="332180"/>
                </a:lnTo>
                <a:close/>
                <a:moveTo>
                  <a:pt x="2844535" y="330901"/>
                </a:moveTo>
                <a:cubicBezTo>
                  <a:pt x="2857712" y="331693"/>
                  <a:pt x="2873824" y="335978"/>
                  <a:pt x="2883165" y="332207"/>
                </a:cubicBezTo>
                <a:cubicBezTo>
                  <a:pt x="2881622" y="360146"/>
                  <a:pt x="2846142" y="347634"/>
                  <a:pt x="2823517" y="350547"/>
                </a:cubicBezTo>
                <a:cubicBezTo>
                  <a:pt x="2821117" y="332807"/>
                  <a:pt x="2831359" y="330108"/>
                  <a:pt x="2844535" y="330901"/>
                </a:cubicBezTo>
                <a:close/>
                <a:moveTo>
                  <a:pt x="2483476" y="329101"/>
                </a:moveTo>
                <a:cubicBezTo>
                  <a:pt x="2492753" y="330622"/>
                  <a:pt x="2502737" y="334607"/>
                  <a:pt x="2515678" y="336492"/>
                </a:cubicBezTo>
                <a:cubicBezTo>
                  <a:pt x="2476084" y="379000"/>
                  <a:pt x="2460315" y="370602"/>
                  <a:pt x="2395525" y="364945"/>
                </a:cubicBezTo>
                <a:cubicBezTo>
                  <a:pt x="2390897" y="345234"/>
                  <a:pt x="2461686" y="359975"/>
                  <a:pt x="2470771" y="345405"/>
                </a:cubicBezTo>
                <a:cubicBezTo>
                  <a:pt x="2470771" y="336664"/>
                  <a:pt x="2461515" y="338549"/>
                  <a:pt x="2455516" y="336492"/>
                </a:cubicBezTo>
                <a:cubicBezTo>
                  <a:pt x="2465628" y="328522"/>
                  <a:pt x="2474199" y="327580"/>
                  <a:pt x="2483476" y="329101"/>
                </a:cubicBezTo>
                <a:close/>
                <a:moveTo>
                  <a:pt x="3870680" y="323594"/>
                </a:moveTo>
                <a:cubicBezTo>
                  <a:pt x="3881843" y="323980"/>
                  <a:pt x="3897955" y="326037"/>
                  <a:pt x="3912781" y="328608"/>
                </a:cubicBezTo>
                <a:cubicBezTo>
                  <a:pt x="3942432" y="333751"/>
                  <a:pt x="3967116" y="342492"/>
                  <a:pt x="3937806" y="345748"/>
                </a:cubicBezTo>
                <a:cubicBezTo>
                  <a:pt x="3917066" y="334436"/>
                  <a:pt x="3881071" y="340263"/>
                  <a:pt x="3859132" y="328608"/>
                </a:cubicBezTo>
                <a:lnTo>
                  <a:pt x="3858275" y="328608"/>
                </a:lnTo>
                <a:cubicBezTo>
                  <a:pt x="3853304" y="324494"/>
                  <a:pt x="3859518" y="323209"/>
                  <a:pt x="3870680" y="323594"/>
                </a:cubicBezTo>
                <a:close/>
                <a:moveTo>
                  <a:pt x="5167519" y="323114"/>
                </a:moveTo>
                <a:lnTo>
                  <a:pt x="5174065" y="334884"/>
                </a:lnTo>
                <a:lnTo>
                  <a:pt x="5178418" y="328094"/>
                </a:lnTo>
                <a:lnTo>
                  <a:pt x="5179807" y="337499"/>
                </a:lnTo>
                <a:lnTo>
                  <a:pt x="5186378" y="324959"/>
                </a:lnTo>
                <a:close/>
                <a:moveTo>
                  <a:pt x="3045998" y="322438"/>
                </a:moveTo>
                <a:cubicBezTo>
                  <a:pt x="3059024" y="345063"/>
                  <a:pt x="3058167" y="328608"/>
                  <a:pt x="3075650" y="340435"/>
                </a:cubicBezTo>
                <a:cubicBezTo>
                  <a:pt x="3077606" y="351788"/>
                  <a:pt x="3071506" y="362996"/>
                  <a:pt x="3060910" y="367516"/>
                </a:cubicBezTo>
                <a:cubicBezTo>
                  <a:pt x="3050968" y="362717"/>
                  <a:pt x="3061252" y="358089"/>
                  <a:pt x="3069137" y="358432"/>
                </a:cubicBezTo>
                <a:lnTo>
                  <a:pt x="3068280" y="358432"/>
                </a:lnTo>
                <a:cubicBezTo>
                  <a:pt x="3046340" y="326723"/>
                  <a:pt x="3023887" y="370087"/>
                  <a:pt x="3001604" y="367688"/>
                </a:cubicBezTo>
                <a:cubicBezTo>
                  <a:pt x="3003147" y="336492"/>
                  <a:pt x="3032114" y="338549"/>
                  <a:pt x="3045998" y="322438"/>
                </a:cubicBezTo>
                <a:close/>
                <a:moveTo>
                  <a:pt x="3944440" y="312748"/>
                </a:moveTo>
                <a:cubicBezTo>
                  <a:pt x="3975236" y="313857"/>
                  <a:pt x="4012323" y="333621"/>
                  <a:pt x="4024535" y="336321"/>
                </a:cubicBezTo>
                <a:cubicBezTo>
                  <a:pt x="3996940" y="347291"/>
                  <a:pt x="3943976" y="315239"/>
                  <a:pt x="3916895" y="319181"/>
                </a:cubicBezTo>
                <a:cubicBezTo>
                  <a:pt x="3924608" y="314082"/>
                  <a:pt x="3934174" y="312378"/>
                  <a:pt x="3944440" y="312748"/>
                </a:cubicBezTo>
                <a:close/>
                <a:moveTo>
                  <a:pt x="874403" y="311942"/>
                </a:moveTo>
                <a:lnTo>
                  <a:pt x="876525" y="314680"/>
                </a:lnTo>
                <a:lnTo>
                  <a:pt x="877241" y="312496"/>
                </a:lnTo>
                <a:close/>
                <a:moveTo>
                  <a:pt x="4134222" y="305353"/>
                </a:moveTo>
                <a:cubicBezTo>
                  <a:pt x="4144057" y="304976"/>
                  <a:pt x="4154373" y="329594"/>
                  <a:pt x="4167485" y="324323"/>
                </a:cubicBezTo>
                <a:cubicBezTo>
                  <a:pt x="4169028" y="343863"/>
                  <a:pt x="4142460" y="329122"/>
                  <a:pt x="4132005" y="334093"/>
                </a:cubicBezTo>
                <a:cubicBezTo>
                  <a:pt x="4133033" y="323466"/>
                  <a:pt x="4130805" y="317981"/>
                  <a:pt x="4124463" y="316096"/>
                </a:cubicBezTo>
                <a:cubicBezTo>
                  <a:pt x="4127720" y="308383"/>
                  <a:pt x="4130944" y="305479"/>
                  <a:pt x="4134222" y="305353"/>
                </a:cubicBezTo>
                <a:close/>
                <a:moveTo>
                  <a:pt x="1784303" y="303069"/>
                </a:moveTo>
                <a:cubicBezTo>
                  <a:pt x="1786018" y="310782"/>
                  <a:pt x="1781733" y="311810"/>
                  <a:pt x="1777104" y="312496"/>
                </a:cubicBezTo>
                <a:cubicBezTo>
                  <a:pt x="1777104" y="321238"/>
                  <a:pt x="1786875" y="319009"/>
                  <a:pt x="1792874" y="320724"/>
                </a:cubicBezTo>
                <a:cubicBezTo>
                  <a:pt x="1806758" y="341463"/>
                  <a:pt x="1758593" y="316781"/>
                  <a:pt x="1747280" y="331865"/>
                </a:cubicBezTo>
                <a:cubicBezTo>
                  <a:pt x="1752199" y="323670"/>
                  <a:pt x="1754417" y="314136"/>
                  <a:pt x="1753623" y="304612"/>
                </a:cubicBezTo>
                <a:cubicBezTo>
                  <a:pt x="1769563" y="318838"/>
                  <a:pt x="1763392" y="303240"/>
                  <a:pt x="1784303" y="303069"/>
                </a:cubicBezTo>
                <a:close/>
                <a:moveTo>
                  <a:pt x="817777" y="300059"/>
                </a:moveTo>
                <a:cubicBezTo>
                  <a:pt x="812440" y="302565"/>
                  <a:pt x="808165" y="308383"/>
                  <a:pt x="805594" y="319524"/>
                </a:cubicBezTo>
                <a:cubicBezTo>
                  <a:pt x="823249" y="309240"/>
                  <a:pt x="839532" y="317253"/>
                  <a:pt x="852216" y="322952"/>
                </a:cubicBezTo>
                <a:lnTo>
                  <a:pt x="867753" y="327054"/>
                </a:lnTo>
                <a:lnTo>
                  <a:pt x="861216" y="312533"/>
                </a:lnTo>
                <a:lnTo>
                  <a:pt x="855581" y="307908"/>
                </a:lnTo>
                <a:lnTo>
                  <a:pt x="836340" y="300455"/>
                </a:lnTo>
                <a:cubicBezTo>
                  <a:pt x="829516" y="298355"/>
                  <a:pt x="823115" y="297552"/>
                  <a:pt x="817777" y="300059"/>
                </a:cubicBezTo>
                <a:close/>
                <a:moveTo>
                  <a:pt x="4795981" y="278514"/>
                </a:moveTo>
                <a:lnTo>
                  <a:pt x="4796019" y="278562"/>
                </a:lnTo>
                <a:lnTo>
                  <a:pt x="4796019" y="279076"/>
                </a:lnTo>
                <a:close/>
                <a:moveTo>
                  <a:pt x="1323101" y="274245"/>
                </a:moveTo>
                <a:cubicBezTo>
                  <a:pt x="1335620" y="269769"/>
                  <a:pt x="1397448" y="302726"/>
                  <a:pt x="1423845" y="278730"/>
                </a:cubicBezTo>
                <a:cubicBezTo>
                  <a:pt x="1410475" y="315581"/>
                  <a:pt x="1330430" y="288157"/>
                  <a:pt x="1316546" y="323809"/>
                </a:cubicBezTo>
                <a:cubicBezTo>
                  <a:pt x="1288779" y="316953"/>
                  <a:pt x="1350655" y="287300"/>
                  <a:pt x="1321002" y="278730"/>
                </a:cubicBezTo>
                <a:cubicBezTo>
                  <a:pt x="1320531" y="276287"/>
                  <a:pt x="1321313" y="274884"/>
                  <a:pt x="1323101" y="274245"/>
                </a:cubicBezTo>
                <a:close/>
                <a:moveTo>
                  <a:pt x="658188" y="270160"/>
                </a:moveTo>
                <a:lnTo>
                  <a:pt x="658874" y="270160"/>
                </a:lnTo>
                <a:lnTo>
                  <a:pt x="658152" y="270229"/>
                </a:lnTo>
                <a:close/>
                <a:moveTo>
                  <a:pt x="4235875" y="269649"/>
                </a:moveTo>
                <a:cubicBezTo>
                  <a:pt x="4257643" y="286789"/>
                  <a:pt x="4205365" y="312328"/>
                  <a:pt x="4229876" y="335981"/>
                </a:cubicBezTo>
                <a:cubicBezTo>
                  <a:pt x="4222848" y="330668"/>
                  <a:pt x="4199709" y="301701"/>
                  <a:pt x="4202966" y="337181"/>
                </a:cubicBezTo>
                <a:cubicBezTo>
                  <a:pt x="4173142" y="339067"/>
                  <a:pt x="4233647" y="292103"/>
                  <a:pt x="4235875" y="269649"/>
                </a:cubicBezTo>
                <a:close/>
                <a:moveTo>
                  <a:pt x="5008339" y="268770"/>
                </a:moveTo>
                <a:lnTo>
                  <a:pt x="5008215" y="269131"/>
                </a:lnTo>
                <a:lnTo>
                  <a:pt x="5007530" y="269131"/>
                </a:lnTo>
                <a:close/>
                <a:moveTo>
                  <a:pt x="1574335" y="265703"/>
                </a:moveTo>
                <a:cubicBezTo>
                  <a:pt x="1609302" y="270331"/>
                  <a:pt x="1647696" y="279930"/>
                  <a:pt x="1683005" y="271702"/>
                </a:cubicBezTo>
                <a:cubicBezTo>
                  <a:pt x="1653677" y="285064"/>
                  <a:pt x="1621620" y="291345"/>
                  <a:pt x="1589419" y="290042"/>
                </a:cubicBezTo>
                <a:cubicBezTo>
                  <a:pt x="1553466" y="288092"/>
                  <a:pt x="1517415" y="289010"/>
                  <a:pt x="1481607" y="292785"/>
                </a:cubicBezTo>
                <a:cubicBezTo>
                  <a:pt x="1508517" y="262447"/>
                  <a:pt x="1539370" y="261075"/>
                  <a:pt x="1574335" y="265703"/>
                </a:cubicBezTo>
                <a:close/>
                <a:moveTo>
                  <a:pt x="3686551" y="265682"/>
                </a:moveTo>
                <a:cubicBezTo>
                  <a:pt x="3716653" y="266346"/>
                  <a:pt x="3751234" y="268788"/>
                  <a:pt x="3772059" y="266046"/>
                </a:cubicBezTo>
                <a:lnTo>
                  <a:pt x="3772745" y="266046"/>
                </a:lnTo>
                <a:cubicBezTo>
                  <a:pt x="3741207" y="302041"/>
                  <a:pt x="3684987" y="263304"/>
                  <a:pt x="3627910" y="275987"/>
                </a:cubicBezTo>
                <a:cubicBezTo>
                  <a:pt x="3630823" y="266132"/>
                  <a:pt x="3656448" y="265018"/>
                  <a:pt x="3686551" y="265682"/>
                </a:cubicBezTo>
                <a:close/>
                <a:moveTo>
                  <a:pt x="4668153" y="251309"/>
                </a:moveTo>
                <a:cubicBezTo>
                  <a:pt x="4693520" y="265364"/>
                  <a:pt x="4665753" y="301358"/>
                  <a:pt x="4662153" y="317813"/>
                </a:cubicBezTo>
                <a:cubicBezTo>
                  <a:pt x="4638157" y="304786"/>
                  <a:pt x="4677922" y="278733"/>
                  <a:pt x="4668153" y="251309"/>
                </a:cubicBezTo>
                <a:close/>
                <a:moveTo>
                  <a:pt x="1912988" y="242941"/>
                </a:moveTo>
                <a:lnTo>
                  <a:pt x="1912856" y="243250"/>
                </a:lnTo>
                <a:lnTo>
                  <a:pt x="1912513" y="243250"/>
                </a:lnTo>
                <a:close/>
                <a:moveTo>
                  <a:pt x="1100064" y="235879"/>
                </a:moveTo>
                <a:cubicBezTo>
                  <a:pt x="1153713" y="229537"/>
                  <a:pt x="1233587" y="271188"/>
                  <a:pt x="1262040" y="238622"/>
                </a:cubicBezTo>
                <a:cubicBezTo>
                  <a:pt x="1268382" y="306669"/>
                  <a:pt x="1136059" y="215996"/>
                  <a:pt x="1134002" y="268789"/>
                </a:cubicBezTo>
                <a:lnTo>
                  <a:pt x="1134345" y="268789"/>
                </a:lnTo>
                <a:cubicBezTo>
                  <a:pt x="1109834" y="277530"/>
                  <a:pt x="1105378" y="256448"/>
                  <a:pt x="1100064" y="235879"/>
                </a:cubicBezTo>
                <a:close/>
                <a:moveTo>
                  <a:pt x="1935942" y="224191"/>
                </a:moveTo>
                <a:cubicBezTo>
                  <a:pt x="1943174" y="223150"/>
                  <a:pt x="1950926" y="223479"/>
                  <a:pt x="1957314" y="224652"/>
                </a:cubicBezTo>
                <a:cubicBezTo>
                  <a:pt x="1974346" y="227780"/>
                  <a:pt x="1981674" y="236908"/>
                  <a:pt x="1943537" y="242050"/>
                </a:cubicBezTo>
                <a:cubicBezTo>
                  <a:pt x="1928625" y="244107"/>
                  <a:pt x="1929428" y="234690"/>
                  <a:pt x="1922663" y="236651"/>
                </a:cubicBezTo>
                <a:lnTo>
                  <a:pt x="1912988" y="242941"/>
                </a:lnTo>
                <a:lnTo>
                  <a:pt x="1917696" y="231950"/>
                </a:lnTo>
                <a:cubicBezTo>
                  <a:pt x="1922001" y="227642"/>
                  <a:pt x="1928711" y="225231"/>
                  <a:pt x="1935942" y="224191"/>
                </a:cubicBezTo>
                <a:close/>
                <a:moveTo>
                  <a:pt x="4423047" y="219599"/>
                </a:moveTo>
                <a:cubicBezTo>
                  <a:pt x="4439330" y="259536"/>
                  <a:pt x="4434359" y="302387"/>
                  <a:pt x="4428874" y="343523"/>
                </a:cubicBezTo>
                <a:cubicBezTo>
                  <a:pt x="4394594" y="331182"/>
                  <a:pt x="4380025" y="240682"/>
                  <a:pt x="4423047" y="219599"/>
                </a:cubicBezTo>
                <a:close/>
                <a:moveTo>
                  <a:pt x="5073006" y="210169"/>
                </a:moveTo>
                <a:cubicBezTo>
                  <a:pt x="5095974" y="211197"/>
                  <a:pt x="5105401" y="233480"/>
                  <a:pt x="5135910" y="222681"/>
                </a:cubicBezTo>
                <a:cubicBezTo>
                  <a:pt x="5105958" y="239779"/>
                  <a:pt x="5075041" y="242414"/>
                  <a:pt x="5041714" y="253871"/>
                </a:cubicBezTo>
                <a:lnTo>
                  <a:pt x="5008339" y="268770"/>
                </a:lnTo>
                <a:lnTo>
                  <a:pt x="5017543" y="241817"/>
                </a:lnTo>
                <a:cubicBezTo>
                  <a:pt x="5036368" y="225434"/>
                  <a:pt x="5076477" y="235108"/>
                  <a:pt x="5073006" y="210169"/>
                </a:cubicBezTo>
                <a:close/>
                <a:moveTo>
                  <a:pt x="4756007" y="209802"/>
                </a:moveTo>
                <a:cubicBezTo>
                  <a:pt x="4772805" y="211442"/>
                  <a:pt x="4787331" y="223172"/>
                  <a:pt x="4793587" y="243151"/>
                </a:cubicBezTo>
                <a:lnTo>
                  <a:pt x="4795981" y="278514"/>
                </a:lnTo>
                <a:lnTo>
                  <a:pt x="4786354" y="266502"/>
                </a:lnTo>
                <a:cubicBezTo>
                  <a:pt x="4771658" y="252883"/>
                  <a:pt x="4748455" y="236782"/>
                  <a:pt x="4775965" y="237939"/>
                </a:cubicBezTo>
                <a:cubicBezTo>
                  <a:pt x="4772708" y="226798"/>
                  <a:pt x="4753168" y="232112"/>
                  <a:pt x="4739627" y="231255"/>
                </a:cubicBezTo>
                <a:cubicBezTo>
                  <a:pt x="4740656" y="221485"/>
                  <a:pt x="4737056" y="216685"/>
                  <a:pt x="4729857" y="215143"/>
                </a:cubicBezTo>
                <a:cubicBezTo>
                  <a:pt x="4738642" y="210686"/>
                  <a:pt x="4747608" y="208983"/>
                  <a:pt x="4756007" y="209802"/>
                </a:cubicBezTo>
                <a:close/>
                <a:moveTo>
                  <a:pt x="1061154" y="202801"/>
                </a:moveTo>
                <a:cubicBezTo>
                  <a:pt x="1079837" y="215485"/>
                  <a:pt x="1098349" y="228854"/>
                  <a:pt x="1099720" y="259192"/>
                </a:cubicBezTo>
                <a:cubicBezTo>
                  <a:pt x="1083951" y="243081"/>
                  <a:pt x="1065439" y="229883"/>
                  <a:pt x="1061154" y="202801"/>
                </a:cubicBezTo>
                <a:close/>
                <a:moveTo>
                  <a:pt x="732063" y="190972"/>
                </a:moveTo>
                <a:cubicBezTo>
                  <a:pt x="791711" y="182916"/>
                  <a:pt x="852044" y="190972"/>
                  <a:pt x="889582" y="220110"/>
                </a:cubicBezTo>
                <a:cubicBezTo>
                  <a:pt x="955057" y="190800"/>
                  <a:pt x="1011106" y="225938"/>
                  <a:pt x="1060985" y="221139"/>
                </a:cubicBezTo>
                <a:cubicBezTo>
                  <a:pt x="1009563" y="241364"/>
                  <a:pt x="955572" y="231080"/>
                  <a:pt x="883925" y="229709"/>
                </a:cubicBezTo>
                <a:cubicBezTo>
                  <a:pt x="901066" y="256276"/>
                  <a:pt x="933975" y="256790"/>
                  <a:pt x="968427" y="256276"/>
                </a:cubicBezTo>
                <a:cubicBezTo>
                  <a:pt x="1002879" y="255759"/>
                  <a:pt x="1039216" y="253705"/>
                  <a:pt x="1058927" y="275645"/>
                </a:cubicBezTo>
                <a:cubicBezTo>
                  <a:pt x="973226" y="270845"/>
                  <a:pt x="889410" y="279244"/>
                  <a:pt x="807823" y="264332"/>
                </a:cubicBezTo>
                <a:cubicBezTo>
                  <a:pt x="863014" y="319524"/>
                  <a:pt x="929518" y="288500"/>
                  <a:pt x="1046758" y="304097"/>
                </a:cubicBezTo>
                <a:cubicBezTo>
                  <a:pt x="1021653" y="313988"/>
                  <a:pt x="994284" y="316658"/>
                  <a:pt x="967741" y="311810"/>
                </a:cubicBezTo>
                <a:cubicBezTo>
                  <a:pt x="940275" y="307275"/>
                  <a:pt x="912250" y="307275"/>
                  <a:pt x="884782" y="311810"/>
                </a:cubicBezTo>
                <a:cubicBezTo>
                  <a:pt x="930718" y="358603"/>
                  <a:pt x="1099722" y="330151"/>
                  <a:pt x="1132631" y="332379"/>
                </a:cubicBezTo>
                <a:cubicBezTo>
                  <a:pt x="1195879" y="330322"/>
                  <a:pt x="1361111" y="337350"/>
                  <a:pt x="1452126" y="331179"/>
                </a:cubicBezTo>
                <a:cubicBezTo>
                  <a:pt x="1448869" y="319181"/>
                  <a:pt x="1431900" y="325351"/>
                  <a:pt x="1419902" y="324666"/>
                </a:cubicBezTo>
                <a:cubicBezTo>
                  <a:pt x="1447054" y="317386"/>
                  <a:pt x="1475099" y="313981"/>
                  <a:pt x="1503204" y="314553"/>
                </a:cubicBezTo>
                <a:cubicBezTo>
                  <a:pt x="1533370" y="314553"/>
                  <a:pt x="1565080" y="316781"/>
                  <a:pt x="1596104" y="319181"/>
                </a:cubicBezTo>
                <a:cubicBezTo>
                  <a:pt x="1659351" y="323637"/>
                  <a:pt x="1709229" y="329636"/>
                  <a:pt x="1738882" y="314210"/>
                </a:cubicBezTo>
                <a:cubicBezTo>
                  <a:pt x="1745224" y="349519"/>
                  <a:pt x="1685747" y="314210"/>
                  <a:pt x="1694660" y="352433"/>
                </a:cubicBezTo>
                <a:cubicBezTo>
                  <a:pt x="1681569" y="343752"/>
                  <a:pt x="1666450" y="338614"/>
                  <a:pt x="1650781" y="337521"/>
                </a:cubicBezTo>
                <a:cubicBezTo>
                  <a:pt x="1633517" y="336951"/>
                  <a:pt x="1616247" y="338505"/>
                  <a:pt x="1599360" y="342149"/>
                </a:cubicBezTo>
                <a:cubicBezTo>
                  <a:pt x="1562162" y="351839"/>
                  <a:pt x="1524452" y="359450"/>
                  <a:pt x="1486406" y="364945"/>
                </a:cubicBezTo>
                <a:cubicBezTo>
                  <a:pt x="1488806" y="407625"/>
                  <a:pt x="1542283" y="383628"/>
                  <a:pt x="1561481" y="404882"/>
                </a:cubicBezTo>
                <a:cubicBezTo>
                  <a:pt x="1566622" y="375230"/>
                  <a:pt x="1534399" y="393912"/>
                  <a:pt x="1527200" y="380029"/>
                </a:cubicBezTo>
                <a:cubicBezTo>
                  <a:pt x="1552396" y="331008"/>
                  <a:pt x="1573993" y="430078"/>
                  <a:pt x="1633812" y="400426"/>
                </a:cubicBezTo>
                <a:cubicBezTo>
                  <a:pt x="1626449" y="415018"/>
                  <a:pt x="1610555" y="423241"/>
                  <a:pt x="1594390" y="420823"/>
                </a:cubicBezTo>
                <a:cubicBezTo>
                  <a:pt x="1641667" y="445582"/>
                  <a:pt x="1699737" y="434902"/>
                  <a:pt x="1735111" y="394941"/>
                </a:cubicBezTo>
                <a:cubicBezTo>
                  <a:pt x="1716257" y="431278"/>
                  <a:pt x="1799730" y="402654"/>
                  <a:pt x="1827326" y="408824"/>
                </a:cubicBezTo>
                <a:cubicBezTo>
                  <a:pt x="1791160" y="454760"/>
                  <a:pt x="1877376" y="407282"/>
                  <a:pt x="1895887" y="405739"/>
                </a:cubicBezTo>
                <a:cubicBezTo>
                  <a:pt x="1970790" y="399911"/>
                  <a:pt x="2079974" y="436249"/>
                  <a:pt x="2147163" y="415166"/>
                </a:cubicBezTo>
                <a:cubicBezTo>
                  <a:pt x="2131051" y="394255"/>
                  <a:pt x="2161560" y="372658"/>
                  <a:pt x="2130022" y="370602"/>
                </a:cubicBezTo>
                <a:cubicBezTo>
                  <a:pt x="2130022" y="350547"/>
                  <a:pt x="2162246" y="365802"/>
                  <a:pt x="2175445" y="360146"/>
                </a:cubicBezTo>
                <a:cubicBezTo>
                  <a:pt x="2190870" y="374887"/>
                  <a:pt x="2188814" y="411567"/>
                  <a:pt x="2222065" y="404025"/>
                </a:cubicBezTo>
                <a:cubicBezTo>
                  <a:pt x="2197040" y="365974"/>
                  <a:pt x="2275372" y="406082"/>
                  <a:pt x="2327478" y="392713"/>
                </a:cubicBezTo>
                <a:cubicBezTo>
                  <a:pt x="2319079" y="363060"/>
                  <a:pt x="2248461" y="411053"/>
                  <a:pt x="2251375" y="367345"/>
                </a:cubicBezTo>
                <a:cubicBezTo>
                  <a:pt x="2280857" y="372658"/>
                  <a:pt x="2278286" y="367345"/>
                  <a:pt x="2296969" y="375401"/>
                </a:cubicBezTo>
                <a:cubicBezTo>
                  <a:pt x="2290627" y="355347"/>
                  <a:pt x="2291483" y="326551"/>
                  <a:pt x="2272973" y="321752"/>
                </a:cubicBezTo>
                <a:cubicBezTo>
                  <a:pt x="2295426" y="312668"/>
                  <a:pt x="2336391" y="359975"/>
                  <a:pt x="2379755" y="356032"/>
                </a:cubicBezTo>
                <a:cubicBezTo>
                  <a:pt x="2378727" y="366659"/>
                  <a:pt x="2366043" y="363917"/>
                  <a:pt x="2357131" y="365460"/>
                </a:cubicBezTo>
                <a:cubicBezTo>
                  <a:pt x="2360730" y="379686"/>
                  <a:pt x="2381127" y="372658"/>
                  <a:pt x="2373071" y="401283"/>
                </a:cubicBezTo>
                <a:cubicBezTo>
                  <a:pt x="2391240" y="384142"/>
                  <a:pt x="2436490" y="397512"/>
                  <a:pt x="2448146" y="372658"/>
                </a:cubicBezTo>
                <a:cubicBezTo>
                  <a:pt x="2495110" y="414824"/>
                  <a:pt x="2553044" y="395626"/>
                  <a:pt x="2628804" y="388256"/>
                </a:cubicBezTo>
                <a:cubicBezTo>
                  <a:pt x="2624000" y="396497"/>
                  <a:pt x="2621789" y="405994"/>
                  <a:pt x="2622462" y="415509"/>
                </a:cubicBezTo>
                <a:cubicBezTo>
                  <a:pt x="2675940" y="381229"/>
                  <a:pt x="2807062" y="423051"/>
                  <a:pt x="2876309" y="386371"/>
                </a:cubicBezTo>
                <a:cubicBezTo>
                  <a:pt x="2930286" y="409532"/>
                  <a:pt x="2989290" y="418500"/>
                  <a:pt x="3047712" y="412424"/>
                </a:cubicBezTo>
                <a:cubicBezTo>
                  <a:pt x="3051311" y="395284"/>
                  <a:pt x="3013431" y="383628"/>
                  <a:pt x="3010689" y="403682"/>
                </a:cubicBezTo>
                <a:cubicBezTo>
                  <a:pt x="3002290" y="361174"/>
                  <a:pt x="3084563" y="380200"/>
                  <a:pt x="3113530" y="385342"/>
                </a:cubicBezTo>
                <a:cubicBezTo>
                  <a:pt x="3112159" y="360660"/>
                  <a:pt x="3174721" y="359289"/>
                  <a:pt x="3202488" y="367002"/>
                </a:cubicBezTo>
                <a:cubicBezTo>
                  <a:pt x="3196832" y="327580"/>
                  <a:pt x="3144040" y="365974"/>
                  <a:pt x="3135641" y="349862"/>
                </a:cubicBezTo>
                <a:cubicBezTo>
                  <a:pt x="3152781" y="336835"/>
                  <a:pt x="3153810" y="336150"/>
                  <a:pt x="3157752" y="322780"/>
                </a:cubicBezTo>
                <a:cubicBezTo>
                  <a:pt x="3182263" y="352776"/>
                  <a:pt x="3193061" y="325694"/>
                  <a:pt x="3209173" y="331693"/>
                </a:cubicBezTo>
                <a:cubicBezTo>
                  <a:pt x="3197689" y="327580"/>
                  <a:pt x="3201460" y="362888"/>
                  <a:pt x="3253223" y="348833"/>
                </a:cubicBezTo>
                <a:cubicBezTo>
                  <a:pt x="3253223" y="368888"/>
                  <a:pt x="3222200" y="352776"/>
                  <a:pt x="3209173" y="358089"/>
                </a:cubicBezTo>
                <a:cubicBezTo>
                  <a:pt x="3243453" y="393912"/>
                  <a:pt x="3264365" y="335807"/>
                  <a:pt x="3297445" y="339921"/>
                </a:cubicBezTo>
                <a:cubicBezTo>
                  <a:pt x="3290246" y="349176"/>
                  <a:pt x="3282876" y="358089"/>
                  <a:pt x="3275506" y="367002"/>
                </a:cubicBezTo>
                <a:cubicBezTo>
                  <a:pt x="3280819" y="376429"/>
                  <a:pt x="3297617" y="367859"/>
                  <a:pt x="3312186" y="384999"/>
                </a:cubicBezTo>
                <a:cubicBezTo>
                  <a:pt x="3346466" y="353633"/>
                  <a:pt x="3332411" y="352090"/>
                  <a:pt x="3385718" y="348662"/>
                </a:cubicBezTo>
                <a:cubicBezTo>
                  <a:pt x="3378862" y="373344"/>
                  <a:pt x="3348695" y="369402"/>
                  <a:pt x="3326927" y="375915"/>
                </a:cubicBezTo>
                <a:cubicBezTo>
                  <a:pt x="3340125" y="421851"/>
                  <a:pt x="3386575" y="375915"/>
                  <a:pt x="3400458" y="411738"/>
                </a:cubicBezTo>
                <a:cubicBezTo>
                  <a:pt x="3417599" y="409167"/>
                  <a:pt x="3392231" y="387570"/>
                  <a:pt x="3385718" y="384828"/>
                </a:cubicBezTo>
                <a:cubicBezTo>
                  <a:pt x="3406629" y="356718"/>
                  <a:pt x="3413999" y="422022"/>
                  <a:pt x="3451879" y="401968"/>
                </a:cubicBezTo>
                <a:cubicBezTo>
                  <a:pt x="3433368" y="394941"/>
                  <a:pt x="3423940" y="376258"/>
                  <a:pt x="3400458" y="375058"/>
                </a:cubicBezTo>
                <a:cubicBezTo>
                  <a:pt x="3437653" y="332379"/>
                  <a:pt x="3518041" y="406768"/>
                  <a:pt x="3546665" y="365631"/>
                </a:cubicBezTo>
                <a:cubicBezTo>
                  <a:pt x="3602028" y="387228"/>
                  <a:pt x="3695785" y="407282"/>
                  <a:pt x="3743092" y="382771"/>
                </a:cubicBezTo>
                <a:cubicBezTo>
                  <a:pt x="3760233" y="379857"/>
                  <a:pt x="3751320" y="408824"/>
                  <a:pt x="3765203" y="409681"/>
                </a:cubicBezTo>
                <a:cubicBezTo>
                  <a:pt x="3831365" y="389627"/>
                  <a:pt x="3895298" y="414138"/>
                  <a:pt x="3974143" y="371630"/>
                </a:cubicBezTo>
                <a:cubicBezTo>
                  <a:pt x="3973286" y="391341"/>
                  <a:pt x="3957003" y="391341"/>
                  <a:pt x="3938491" y="390313"/>
                </a:cubicBezTo>
                <a:cubicBezTo>
                  <a:pt x="3966259" y="420651"/>
                  <a:pt x="3988198" y="368373"/>
                  <a:pt x="4017165" y="371116"/>
                </a:cubicBezTo>
                <a:cubicBezTo>
                  <a:pt x="4020936" y="390313"/>
                  <a:pt x="4007224" y="388256"/>
                  <a:pt x="3995911" y="389456"/>
                </a:cubicBezTo>
                <a:cubicBezTo>
                  <a:pt x="4093739" y="401026"/>
                  <a:pt x="4187229" y="405750"/>
                  <a:pt x="4265678" y="392782"/>
                </a:cubicBezTo>
                <a:lnTo>
                  <a:pt x="4323816" y="377446"/>
                </a:lnTo>
                <a:lnTo>
                  <a:pt x="4329804" y="348665"/>
                </a:lnTo>
                <a:lnTo>
                  <a:pt x="4340281" y="371860"/>
                </a:lnTo>
                <a:lnTo>
                  <a:pt x="4343792" y="368143"/>
                </a:lnTo>
                <a:cubicBezTo>
                  <a:pt x="4355193" y="363716"/>
                  <a:pt x="4364641" y="410453"/>
                  <a:pt x="4396137" y="390656"/>
                </a:cubicBezTo>
                <a:cubicBezTo>
                  <a:pt x="4419619" y="381571"/>
                  <a:pt x="4396137" y="370259"/>
                  <a:pt x="4409163" y="353976"/>
                </a:cubicBezTo>
                <a:lnTo>
                  <a:pt x="4414763" y="356390"/>
                </a:lnTo>
                <a:lnTo>
                  <a:pt x="4428228" y="356474"/>
                </a:lnTo>
                <a:lnTo>
                  <a:pt x="4428491" y="359840"/>
                </a:lnTo>
                <a:lnTo>
                  <a:pt x="4442651" y="358475"/>
                </a:lnTo>
                <a:lnTo>
                  <a:pt x="4448180" y="359116"/>
                </a:lnTo>
                <a:lnTo>
                  <a:pt x="4452446" y="355394"/>
                </a:lnTo>
                <a:cubicBezTo>
                  <a:pt x="4480077" y="324156"/>
                  <a:pt x="4500260" y="278649"/>
                  <a:pt x="4489204" y="245482"/>
                </a:cubicBezTo>
                <a:cubicBezTo>
                  <a:pt x="4516286" y="226285"/>
                  <a:pt x="4500174" y="277878"/>
                  <a:pt x="4501031" y="302902"/>
                </a:cubicBezTo>
                <a:cubicBezTo>
                  <a:pt x="4525713" y="299989"/>
                  <a:pt x="4502059" y="256281"/>
                  <a:pt x="4535311" y="260223"/>
                </a:cubicBezTo>
                <a:lnTo>
                  <a:pt x="4537882" y="317986"/>
                </a:lnTo>
                <a:cubicBezTo>
                  <a:pt x="4561022" y="316100"/>
                  <a:pt x="4555023" y="289533"/>
                  <a:pt x="4553480" y="267593"/>
                </a:cubicBezTo>
                <a:cubicBezTo>
                  <a:pt x="4555880" y="278049"/>
                  <a:pt x="4594274" y="290733"/>
                  <a:pt x="4571992" y="275135"/>
                </a:cubicBezTo>
                <a:cubicBezTo>
                  <a:pt x="4602930" y="293561"/>
                  <a:pt x="4608800" y="316015"/>
                  <a:pt x="4608543" y="347274"/>
                </a:cubicBezTo>
                <a:lnTo>
                  <a:pt x="4607851" y="361607"/>
                </a:lnTo>
                <a:lnTo>
                  <a:pt x="4622474" y="362353"/>
                </a:lnTo>
                <a:cubicBezTo>
                  <a:pt x="4633679" y="361571"/>
                  <a:pt x="4645356" y="360505"/>
                  <a:pt x="4656245" y="362227"/>
                </a:cubicBezTo>
                <a:lnTo>
                  <a:pt x="4662954" y="364404"/>
                </a:lnTo>
                <a:lnTo>
                  <a:pt x="4664978" y="358330"/>
                </a:lnTo>
                <a:lnTo>
                  <a:pt x="4669802" y="344431"/>
                </a:lnTo>
                <a:lnTo>
                  <a:pt x="4668094" y="346225"/>
                </a:lnTo>
                <a:cubicBezTo>
                  <a:pt x="4665325" y="347259"/>
                  <a:pt x="4661468" y="347034"/>
                  <a:pt x="4655812" y="344720"/>
                </a:cubicBezTo>
                <a:cubicBezTo>
                  <a:pt x="4659754" y="335807"/>
                  <a:pt x="4675009" y="329808"/>
                  <a:pt x="4662154" y="326380"/>
                </a:cubicBezTo>
                <a:cubicBezTo>
                  <a:pt x="4661125" y="316610"/>
                  <a:pt x="4667253" y="315281"/>
                  <a:pt x="4674859" y="315710"/>
                </a:cubicBezTo>
                <a:lnTo>
                  <a:pt x="4682356" y="315665"/>
                </a:lnTo>
                <a:lnTo>
                  <a:pt x="4686695" y="309680"/>
                </a:lnTo>
                <a:cubicBezTo>
                  <a:pt x="4690313" y="306333"/>
                  <a:pt x="4694523" y="304016"/>
                  <a:pt x="4699515" y="303074"/>
                </a:cubicBezTo>
                <a:cubicBezTo>
                  <a:pt x="4699515" y="273592"/>
                  <a:pt x="4691116" y="253710"/>
                  <a:pt x="4669691" y="246339"/>
                </a:cubicBezTo>
                <a:cubicBezTo>
                  <a:pt x="4677061" y="233827"/>
                  <a:pt x="4682032" y="219601"/>
                  <a:pt x="4703972" y="219943"/>
                </a:cubicBezTo>
                <a:cubicBezTo>
                  <a:pt x="4737224" y="277535"/>
                  <a:pt x="4703972" y="326556"/>
                  <a:pt x="4746994" y="367349"/>
                </a:cubicBezTo>
                <a:cubicBezTo>
                  <a:pt x="4769276" y="345239"/>
                  <a:pt x="4770476" y="323299"/>
                  <a:pt x="4761563" y="292104"/>
                </a:cubicBezTo>
                <a:cubicBezTo>
                  <a:pt x="4789716" y="297117"/>
                  <a:pt x="4783546" y="308205"/>
                  <a:pt x="4788969" y="323487"/>
                </a:cubicBezTo>
                <a:lnTo>
                  <a:pt x="4789947" y="324965"/>
                </a:lnTo>
                <a:lnTo>
                  <a:pt x="4791768" y="325279"/>
                </a:lnTo>
                <a:cubicBezTo>
                  <a:pt x="4797288" y="324457"/>
                  <a:pt x="4800400" y="321591"/>
                  <a:pt x="4802725" y="317403"/>
                </a:cubicBezTo>
                <a:lnTo>
                  <a:pt x="4805847" y="309481"/>
                </a:lnTo>
                <a:lnTo>
                  <a:pt x="4806106" y="300331"/>
                </a:lnTo>
                <a:cubicBezTo>
                  <a:pt x="4806610" y="295532"/>
                  <a:pt x="4808029" y="292618"/>
                  <a:pt x="4812129" y="293047"/>
                </a:cubicBezTo>
                <a:lnTo>
                  <a:pt x="4813452" y="293811"/>
                </a:lnTo>
                <a:lnTo>
                  <a:pt x="4820187" y="282158"/>
                </a:lnTo>
                <a:cubicBezTo>
                  <a:pt x="4824022" y="287771"/>
                  <a:pt x="4828419" y="291537"/>
                  <a:pt x="4833180" y="293907"/>
                </a:cubicBezTo>
                <a:lnTo>
                  <a:pt x="4834907" y="294291"/>
                </a:lnTo>
                <a:lnTo>
                  <a:pt x="4835178" y="289635"/>
                </a:lnTo>
                <a:cubicBezTo>
                  <a:pt x="4829867" y="279752"/>
                  <a:pt x="4810070" y="284476"/>
                  <a:pt x="4814184" y="265194"/>
                </a:cubicBezTo>
                <a:lnTo>
                  <a:pt x="4817422" y="265889"/>
                </a:lnTo>
                <a:lnTo>
                  <a:pt x="4812816" y="264161"/>
                </a:lnTo>
                <a:cubicBezTo>
                  <a:pt x="4831499" y="225766"/>
                  <a:pt x="4861495" y="255591"/>
                  <a:pt x="4888405" y="250277"/>
                </a:cubicBezTo>
                <a:cubicBezTo>
                  <a:pt x="4887548" y="265360"/>
                  <a:pt x="4872379" y="271574"/>
                  <a:pt x="4855560" y="272645"/>
                </a:cubicBezTo>
                <a:lnTo>
                  <a:pt x="4846312" y="271982"/>
                </a:lnTo>
                <a:lnTo>
                  <a:pt x="4860499" y="294437"/>
                </a:lnTo>
                <a:lnTo>
                  <a:pt x="4880456" y="289764"/>
                </a:lnTo>
                <a:cubicBezTo>
                  <a:pt x="4901046" y="282029"/>
                  <a:pt x="4917886" y="273673"/>
                  <a:pt x="4918229" y="293642"/>
                </a:cubicBezTo>
                <a:cubicBezTo>
                  <a:pt x="4939312" y="290728"/>
                  <a:pt x="4938455" y="271702"/>
                  <a:pt x="4966050" y="281301"/>
                </a:cubicBezTo>
                <a:cubicBezTo>
                  <a:pt x="4966050" y="257476"/>
                  <a:pt x="4938797" y="276159"/>
                  <a:pt x="4942911" y="247020"/>
                </a:cubicBezTo>
                <a:cubicBezTo>
                  <a:pt x="4964508" y="261075"/>
                  <a:pt x="4977192" y="241707"/>
                  <a:pt x="4991761" y="252505"/>
                </a:cubicBezTo>
                <a:cubicBezTo>
                  <a:pt x="4991761" y="263132"/>
                  <a:pt x="4979763" y="261075"/>
                  <a:pt x="4971707" y="262961"/>
                </a:cubicBezTo>
                <a:cubicBezTo>
                  <a:pt x="4988847" y="283358"/>
                  <a:pt x="5015927" y="289185"/>
                  <a:pt x="5049694" y="284729"/>
                </a:cubicBezTo>
                <a:cubicBezTo>
                  <a:pt x="5020555" y="262789"/>
                  <a:pt x="5051579" y="270503"/>
                  <a:pt x="5085517" y="271188"/>
                </a:cubicBezTo>
                <a:cubicBezTo>
                  <a:pt x="5119456" y="271875"/>
                  <a:pt x="5156820" y="266903"/>
                  <a:pt x="5141395" y="222510"/>
                </a:cubicBezTo>
                <a:cubicBezTo>
                  <a:pt x="5159877" y="218779"/>
                  <a:pt x="5179030" y="220203"/>
                  <a:pt x="5196758" y="226623"/>
                </a:cubicBezTo>
                <a:cubicBezTo>
                  <a:pt x="5200186" y="252162"/>
                  <a:pt x="5153908" y="223024"/>
                  <a:pt x="5157336" y="248220"/>
                </a:cubicBezTo>
                <a:cubicBezTo>
                  <a:pt x="5163335" y="254219"/>
                  <a:pt x="5222469" y="249591"/>
                  <a:pt x="5208757" y="207426"/>
                </a:cubicBezTo>
                <a:cubicBezTo>
                  <a:pt x="5238581" y="233480"/>
                  <a:pt x="5235324" y="282672"/>
                  <a:pt x="5238409" y="304440"/>
                </a:cubicBezTo>
                <a:cubicBezTo>
                  <a:pt x="5245780" y="301526"/>
                  <a:pt x="5241495" y="286272"/>
                  <a:pt x="5250579" y="285243"/>
                </a:cubicBezTo>
                <a:cubicBezTo>
                  <a:pt x="5254693" y="250963"/>
                  <a:pt x="5231039" y="261247"/>
                  <a:pt x="5231725" y="232623"/>
                </a:cubicBezTo>
                <a:cubicBezTo>
                  <a:pt x="5252636" y="240678"/>
                  <a:pt x="5257949" y="273416"/>
                  <a:pt x="5260006" y="311639"/>
                </a:cubicBezTo>
                <a:cubicBezTo>
                  <a:pt x="5280403" y="295870"/>
                  <a:pt x="5297886" y="302555"/>
                  <a:pt x="5315883" y="315239"/>
                </a:cubicBezTo>
                <a:cubicBezTo>
                  <a:pt x="5315883" y="324152"/>
                  <a:pt x="5308170" y="323123"/>
                  <a:pt x="5303028" y="325865"/>
                </a:cubicBezTo>
                <a:cubicBezTo>
                  <a:pt x="5308170" y="345577"/>
                  <a:pt x="5337309" y="325865"/>
                  <a:pt x="5352049" y="329465"/>
                </a:cubicBezTo>
                <a:cubicBezTo>
                  <a:pt x="5354620" y="339663"/>
                  <a:pt x="5362847" y="344806"/>
                  <a:pt x="5368632" y="350226"/>
                </a:cubicBezTo>
                <a:lnTo>
                  <a:pt x="5369617" y="351748"/>
                </a:lnTo>
                <a:lnTo>
                  <a:pt x="5373062" y="346654"/>
                </a:lnTo>
                <a:cubicBezTo>
                  <a:pt x="5376940" y="344597"/>
                  <a:pt x="5382211" y="347640"/>
                  <a:pt x="5395066" y="357067"/>
                </a:cubicBezTo>
                <a:cubicBezTo>
                  <a:pt x="5400551" y="331356"/>
                  <a:pt x="5369698" y="342155"/>
                  <a:pt x="5375183" y="316444"/>
                </a:cubicBezTo>
                <a:cubicBezTo>
                  <a:pt x="5409464" y="331014"/>
                  <a:pt x="5428147" y="361523"/>
                  <a:pt x="5442030" y="396489"/>
                </a:cubicBezTo>
                <a:cubicBezTo>
                  <a:pt x="5455057" y="394090"/>
                  <a:pt x="5444087" y="371636"/>
                  <a:pt x="5459170" y="370950"/>
                </a:cubicBezTo>
                <a:cubicBezTo>
                  <a:pt x="5461741" y="364094"/>
                  <a:pt x="5454200" y="482191"/>
                  <a:pt x="5500478" y="485105"/>
                </a:cubicBezTo>
                <a:lnTo>
                  <a:pt x="5498220" y="514169"/>
                </a:lnTo>
                <a:lnTo>
                  <a:pt x="5503205" y="516200"/>
                </a:lnTo>
                <a:cubicBezTo>
                  <a:pt x="5510822" y="520022"/>
                  <a:pt x="5517581" y="524050"/>
                  <a:pt x="5522595" y="527435"/>
                </a:cubicBezTo>
                <a:cubicBezTo>
                  <a:pt x="5517924" y="532363"/>
                  <a:pt x="5511711" y="534045"/>
                  <a:pt x="5504627" y="533723"/>
                </a:cubicBezTo>
                <a:lnTo>
                  <a:pt x="5496850" y="531801"/>
                </a:lnTo>
                <a:lnTo>
                  <a:pt x="5496159" y="540703"/>
                </a:lnTo>
                <a:cubicBezTo>
                  <a:pt x="5494479" y="601315"/>
                  <a:pt x="5502707" y="673305"/>
                  <a:pt x="5538701" y="723697"/>
                </a:cubicBezTo>
                <a:cubicBezTo>
                  <a:pt x="5571782" y="665420"/>
                  <a:pt x="5532702" y="582633"/>
                  <a:pt x="5529960" y="533611"/>
                </a:cubicBezTo>
                <a:cubicBezTo>
                  <a:pt x="5565783" y="552294"/>
                  <a:pt x="5540930" y="631996"/>
                  <a:pt x="5580181" y="647423"/>
                </a:cubicBezTo>
                <a:cubicBezTo>
                  <a:pt x="5614461" y="604401"/>
                  <a:pt x="5521732" y="518699"/>
                  <a:pt x="5592522" y="522642"/>
                </a:cubicBezTo>
                <a:cubicBezTo>
                  <a:pt x="5592522" y="510815"/>
                  <a:pt x="5592522" y="499159"/>
                  <a:pt x="5582409" y="498303"/>
                </a:cubicBezTo>
                <a:cubicBezTo>
                  <a:pt x="5616690" y="486990"/>
                  <a:pt x="5630916" y="570634"/>
                  <a:pt x="5659026" y="594288"/>
                </a:cubicBezTo>
                <a:cubicBezTo>
                  <a:pt x="5650900" y="589151"/>
                  <a:pt x="5641369" y="586694"/>
                  <a:pt x="5631773" y="587260"/>
                </a:cubicBezTo>
                <a:cubicBezTo>
                  <a:pt x="5617209" y="638336"/>
                  <a:pt x="5665202" y="666103"/>
                  <a:pt x="5654403" y="689928"/>
                </a:cubicBezTo>
                <a:cubicBezTo>
                  <a:pt x="5635892" y="688557"/>
                  <a:pt x="5650633" y="653419"/>
                  <a:pt x="5625951" y="658047"/>
                </a:cubicBezTo>
                <a:cubicBezTo>
                  <a:pt x="5622180" y="726608"/>
                  <a:pt x="5695883" y="759175"/>
                  <a:pt x="5686970" y="804596"/>
                </a:cubicBezTo>
                <a:cubicBezTo>
                  <a:pt x="5744047" y="738606"/>
                  <a:pt x="5658174" y="639021"/>
                  <a:pt x="5667944" y="590000"/>
                </a:cubicBezTo>
                <a:cubicBezTo>
                  <a:pt x="5736505" y="687357"/>
                  <a:pt x="5756388" y="881385"/>
                  <a:pt x="5694340" y="961601"/>
                </a:cubicBezTo>
                <a:cubicBezTo>
                  <a:pt x="5720394" y="1038047"/>
                  <a:pt x="5682514" y="1097523"/>
                  <a:pt x="5685085" y="1152544"/>
                </a:cubicBezTo>
                <a:cubicBezTo>
                  <a:pt x="5667944" y="1094952"/>
                  <a:pt x="5680114" y="1034962"/>
                  <a:pt x="5685085" y="953717"/>
                </a:cubicBezTo>
                <a:cubicBezTo>
                  <a:pt x="5630407" y="987140"/>
                  <a:pt x="5676686" y="1105579"/>
                  <a:pt x="5630921" y="1146545"/>
                </a:cubicBezTo>
                <a:cubicBezTo>
                  <a:pt x="5639834" y="1052273"/>
                  <a:pt x="5635378" y="958002"/>
                  <a:pt x="5653718" y="863902"/>
                </a:cubicBezTo>
                <a:cubicBezTo>
                  <a:pt x="5596298" y="923550"/>
                  <a:pt x="5624237" y="1002395"/>
                  <a:pt x="5602297" y="1131119"/>
                </a:cubicBezTo>
                <a:cubicBezTo>
                  <a:pt x="5581215" y="1079698"/>
                  <a:pt x="5612924" y="1007537"/>
                  <a:pt x="5602297" y="948917"/>
                </a:cubicBezTo>
                <a:cubicBezTo>
                  <a:pt x="5590085" y="961301"/>
                  <a:pt x="5582200" y="982491"/>
                  <a:pt x="5577184" y="1007845"/>
                </a:cubicBezTo>
                <a:lnTo>
                  <a:pt x="5570072" y="1083353"/>
                </a:lnTo>
                <a:lnTo>
                  <a:pt x="5574949" y="1085246"/>
                </a:lnTo>
                <a:cubicBezTo>
                  <a:pt x="5578417" y="1088404"/>
                  <a:pt x="5581256" y="1093406"/>
                  <a:pt x="5583099" y="1100948"/>
                </a:cubicBezTo>
                <a:lnTo>
                  <a:pt x="5569311" y="1096222"/>
                </a:lnTo>
                <a:lnTo>
                  <a:pt x="5569830" y="1172815"/>
                </a:lnTo>
                <a:cubicBezTo>
                  <a:pt x="5570448" y="1196262"/>
                  <a:pt x="5571016" y="1214592"/>
                  <a:pt x="5570073" y="1223162"/>
                </a:cubicBezTo>
                <a:cubicBezTo>
                  <a:pt x="5569302" y="1275611"/>
                  <a:pt x="5561204" y="1387837"/>
                  <a:pt x="5558793" y="1480298"/>
                </a:cubicBezTo>
                <a:lnTo>
                  <a:pt x="5558786" y="1498839"/>
                </a:lnTo>
                <a:lnTo>
                  <a:pt x="5561996" y="1506830"/>
                </a:lnTo>
                <a:cubicBezTo>
                  <a:pt x="5563346" y="1517028"/>
                  <a:pt x="5562274" y="1530826"/>
                  <a:pt x="5564931" y="1539225"/>
                </a:cubicBezTo>
                <a:lnTo>
                  <a:pt x="5558771" y="1537565"/>
                </a:lnTo>
                <a:lnTo>
                  <a:pt x="5558761" y="1563225"/>
                </a:lnTo>
                <a:cubicBezTo>
                  <a:pt x="5570930" y="1560139"/>
                  <a:pt x="5565446" y="1542142"/>
                  <a:pt x="5566303" y="1528944"/>
                </a:cubicBezTo>
                <a:cubicBezTo>
                  <a:pt x="5579587" y="1580365"/>
                  <a:pt x="5573502" y="1647512"/>
                  <a:pt x="5567931" y="1709603"/>
                </a:cubicBezTo>
                <a:lnTo>
                  <a:pt x="5562909" y="1789028"/>
                </a:lnTo>
                <a:lnTo>
                  <a:pt x="5568252" y="1786066"/>
                </a:lnTo>
                <a:cubicBezTo>
                  <a:pt x="5575601" y="1784416"/>
                  <a:pt x="5585671" y="1783131"/>
                  <a:pt x="5599383" y="1780046"/>
                </a:cubicBezTo>
                <a:cubicBezTo>
                  <a:pt x="5594755" y="1814326"/>
                  <a:pt x="5630407" y="1791015"/>
                  <a:pt x="5628008" y="1822382"/>
                </a:cubicBezTo>
                <a:cubicBezTo>
                  <a:pt x="5614895" y="1818868"/>
                  <a:pt x="5602940" y="1813598"/>
                  <a:pt x="5590920" y="1808327"/>
                </a:cubicBezTo>
                <a:lnTo>
                  <a:pt x="5562528" y="1797678"/>
                </a:lnTo>
                <a:lnTo>
                  <a:pt x="5564653" y="1832006"/>
                </a:lnTo>
                <a:cubicBezTo>
                  <a:pt x="5566249" y="1842710"/>
                  <a:pt x="5568809" y="1852124"/>
                  <a:pt x="5572644" y="1859923"/>
                </a:cubicBezTo>
                <a:cubicBezTo>
                  <a:pt x="5537507" y="1866436"/>
                  <a:pt x="5572644" y="1802503"/>
                  <a:pt x="5534422" y="1811758"/>
                </a:cubicBezTo>
                <a:cubicBezTo>
                  <a:pt x="5561932" y="1766765"/>
                  <a:pt x="5545188" y="1715216"/>
                  <a:pt x="5533072" y="1657110"/>
                </a:cubicBezTo>
                <a:lnTo>
                  <a:pt x="5525017" y="1601693"/>
                </a:lnTo>
                <a:lnTo>
                  <a:pt x="5524802" y="1601851"/>
                </a:lnTo>
                <a:cubicBezTo>
                  <a:pt x="5517314" y="1607111"/>
                  <a:pt x="5508920" y="1613180"/>
                  <a:pt x="5502163" y="1619326"/>
                </a:cubicBezTo>
                <a:lnTo>
                  <a:pt x="5495574" y="1628547"/>
                </a:lnTo>
                <a:lnTo>
                  <a:pt x="5492348" y="1653463"/>
                </a:lnTo>
                <a:cubicBezTo>
                  <a:pt x="5490789" y="1661428"/>
                  <a:pt x="5488186" y="1668509"/>
                  <a:pt x="5482829" y="1673265"/>
                </a:cubicBezTo>
                <a:cubicBezTo>
                  <a:pt x="5512139" y="1679436"/>
                  <a:pt x="5494142" y="1645670"/>
                  <a:pt x="5508197" y="1638985"/>
                </a:cubicBezTo>
                <a:cubicBezTo>
                  <a:pt x="5556704" y="1666409"/>
                  <a:pt x="5456776" y="1685778"/>
                  <a:pt x="5486257" y="1747654"/>
                </a:cubicBezTo>
                <a:cubicBezTo>
                  <a:pt x="5472694" y="1739455"/>
                  <a:pt x="5465392" y="1723905"/>
                  <a:pt x="5467746" y="1708231"/>
                </a:cubicBezTo>
                <a:cubicBezTo>
                  <a:pt x="5461611" y="1720606"/>
                  <a:pt x="5457635" y="1733616"/>
                  <a:pt x="5455739" y="1746776"/>
                </a:cubicBezTo>
                <a:lnTo>
                  <a:pt x="5455745" y="1747297"/>
                </a:lnTo>
                <a:lnTo>
                  <a:pt x="5460889" y="1749193"/>
                </a:lnTo>
                <a:lnTo>
                  <a:pt x="5455852" y="1756315"/>
                </a:lnTo>
                <a:lnTo>
                  <a:pt x="5455991" y="1768134"/>
                </a:lnTo>
                <a:lnTo>
                  <a:pt x="5470338" y="1763934"/>
                </a:lnTo>
                <a:lnTo>
                  <a:pt x="5478099" y="1762498"/>
                </a:lnTo>
                <a:lnTo>
                  <a:pt x="5478672" y="1757780"/>
                </a:lnTo>
                <a:lnTo>
                  <a:pt x="5482023" y="1761772"/>
                </a:lnTo>
                <a:lnTo>
                  <a:pt x="5504150" y="1757678"/>
                </a:lnTo>
                <a:lnTo>
                  <a:pt x="5514887" y="1760428"/>
                </a:lnTo>
                <a:lnTo>
                  <a:pt x="5515567" y="1755881"/>
                </a:lnTo>
                <a:lnTo>
                  <a:pt x="5518982" y="1761476"/>
                </a:lnTo>
                <a:lnTo>
                  <a:pt x="5541962" y="1767362"/>
                </a:lnTo>
                <a:lnTo>
                  <a:pt x="5526423" y="1775590"/>
                </a:lnTo>
                <a:lnTo>
                  <a:pt x="5533242" y="1796643"/>
                </a:lnTo>
                <a:cubicBezTo>
                  <a:pt x="5536725" y="1814764"/>
                  <a:pt x="5534823" y="1833762"/>
                  <a:pt x="5518609" y="1842671"/>
                </a:cubicBezTo>
                <a:lnTo>
                  <a:pt x="5501893" y="1847332"/>
                </a:lnTo>
                <a:lnTo>
                  <a:pt x="5511433" y="1783528"/>
                </a:lnTo>
                <a:lnTo>
                  <a:pt x="5509493" y="1784556"/>
                </a:lnTo>
                <a:lnTo>
                  <a:pt x="5489003" y="1788844"/>
                </a:lnTo>
                <a:lnTo>
                  <a:pt x="5489461" y="1800177"/>
                </a:lnTo>
                <a:cubicBezTo>
                  <a:pt x="5488866" y="1811560"/>
                  <a:pt x="5488272" y="1822985"/>
                  <a:pt x="5490714" y="1831469"/>
                </a:cubicBezTo>
                <a:cubicBezTo>
                  <a:pt x="5478630" y="1820500"/>
                  <a:pt x="5474731" y="1807002"/>
                  <a:pt x="5474302" y="1793740"/>
                </a:cubicBezTo>
                <a:lnTo>
                  <a:pt x="5474529" y="1791873"/>
                </a:lnTo>
                <a:lnTo>
                  <a:pt x="5467574" y="1793329"/>
                </a:lnTo>
                <a:lnTo>
                  <a:pt x="5459416" y="1795873"/>
                </a:lnTo>
                <a:lnTo>
                  <a:pt x="5468655" y="1823648"/>
                </a:lnTo>
                <a:cubicBezTo>
                  <a:pt x="5474748" y="1835465"/>
                  <a:pt x="5482756" y="1846462"/>
                  <a:pt x="5492599" y="1856152"/>
                </a:cubicBezTo>
                <a:cubicBezTo>
                  <a:pt x="5456262" y="1835583"/>
                  <a:pt x="5485229" y="1926255"/>
                  <a:pt x="5479230" y="1956251"/>
                </a:cubicBezTo>
                <a:cubicBezTo>
                  <a:pt x="5433123" y="1916657"/>
                  <a:pt x="5481115" y="2010414"/>
                  <a:pt x="5482658" y="2030639"/>
                </a:cubicBezTo>
                <a:cubicBezTo>
                  <a:pt x="5489171" y="2111712"/>
                  <a:pt x="5455234" y="2231179"/>
                  <a:pt x="5477345" y="2304882"/>
                </a:cubicBezTo>
                <a:cubicBezTo>
                  <a:pt x="5497914" y="2287743"/>
                  <a:pt x="5520195" y="2320138"/>
                  <a:pt x="5521738" y="2286372"/>
                </a:cubicBezTo>
                <a:cubicBezTo>
                  <a:pt x="5541621" y="2286372"/>
                  <a:pt x="5527051" y="2320652"/>
                  <a:pt x="5533050" y="2335564"/>
                </a:cubicBezTo>
                <a:cubicBezTo>
                  <a:pt x="5518481" y="2352704"/>
                  <a:pt x="5481630" y="2350647"/>
                  <a:pt x="5490200" y="2386985"/>
                </a:cubicBezTo>
                <a:cubicBezTo>
                  <a:pt x="5527566" y="2359046"/>
                  <a:pt x="5490200" y="2445433"/>
                  <a:pt x="5504598" y="2502339"/>
                </a:cubicBezTo>
                <a:cubicBezTo>
                  <a:pt x="5534079" y="2492569"/>
                  <a:pt x="5484029" y="2416638"/>
                  <a:pt x="5527908" y="2418523"/>
                </a:cubicBezTo>
                <a:cubicBezTo>
                  <a:pt x="5523280" y="2450918"/>
                  <a:pt x="5529280" y="2448004"/>
                  <a:pt x="5521052" y="2468572"/>
                </a:cubicBezTo>
                <a:cubicBezTo>
                  <a:pt x="5540935" y="2461374"/>
                  <a:pt x="5569731" y="2461717"/>
                  <a:pt x="5574016" y="2441491"/>
                </a:cubicBezTo>
                <a:cubicBezTo>
                  <a:pt x="5583786" y="2465658"/>
                  <a:pt x="5537678" y="2511252"/>
                  <a:pt x="5543506" y="2558730"/>
                </a:cubicBezTo>
                <a:cubicBezTo>
                  <a:pt x="5532708" y="2558730"/>
                  <a:pt x="5535107" y="2543990"/>
                  <a:pt x="5533222" y="2534220"/>
                </a:cubicBezTo>
                <a:cubicBezTo>
                  <a:pt x="5519338" y="2538505"/>
                  <a:pt x="5526709" y="2560617"/>
                  <a:pt x="5497913" y="2552389"/>
                </a:cubicBezTo>
                <a:cubicBezTo>
                  <a:pt x="5515910" y="2571928"/>
                  <a:pt x="5503569" y="2620950"/>
                  <a:pt x="5528765" y="2633805"/>
                </a:cubicBezTo>
                <a:cubicBezTo>
                  <a:pt x="5488314" y="2686426"/>
                  <a:pt x="5509911" y="2750017"/>
                  <a:pt x="5520024" y="2832975"/>
                </a:cubicBezTo>
                <a:cubicBezTo>
                  <a:pt x="5511979" y="2827654"/>
                  <a:pt x="5502384" y="2825181"/>
                  <a:pt x="5492771" y="2825948"/>
                </a:cubicBezTo>
                <a:cubicBezTo>
                  <a:pt x="5528765" y="2883539"/>
                  <a:pt x="5492771" y="3030088"/>
                  <a:pt x="5532708" y="3105677"/>
                </a:cubicBezTo>
                <a:cubicBezTo>
                  <a:pt x="5512263" y="3167250"/>
                  <a:pt x="5506397" y="3232733"/>
                  <a:pt x="5515567" y="3296960"/>
                </a:cubicBezTo>
                <a:cubicBezTo>
                  <a:pt x="5532708" y="3300217"/>
                  <a:pt x="5542649" y="3257883"/>
                  <a:pt x="5522595" y="3255309"/>
                </a:cubicBezTo>
                <a:cubicBezTo>
                  <a:pt x="5564588" y="3244340"/>
                  <a:pt x="5549676" y="3336726"/>
                  <a:pt x="5545906" y="3370321"/>
                </a:cubicBezTo>
                <a:cubicBezTo>
                  <a:pt x="5570588" y="3367750"/>
                  <a:pt x="5575044" y="3437510"/>
                  <a:pt x="5568701" y="3468706"/>
                </a:cubicBezTo>
                <a:cubicBezTo>
                  <a:pt x="5607781" y="3460993"/>
                  <a:pt x="5566817" y="3403401"/>
                  <a:pt x="5583270" y="3393460"/>
                </a:cubicBezTo>
                <a:cubicBezTo>
                  <a:pt x="5597154" y="3412657"/>
                  <a:pt x="5597841" y="3413171"/>
                  <a:pt x="5611381" y="3417113"/>
                </a:cubicBezTo>
                <a:cubicBezTo>
                  <a:pt x="5582586" y="3445738"/>
                  <a:pt x="5610182" y="3456365"/>
                  <a:pt x="5605040" y="3475390"/>
                </a:cubicBezTo>
                <a:cubicBezTo>
                  <a:pt x="5608639" y="3462364"/>
                  <a:pt x="5573501" y="3468020"/>
                  <a:pt x="5589442" y="3525611"/>
                </a:cubicBezTo>
                <a:cubicBezTo>
                  <a:pt x="5569388" y="3525611"/>
                  <a:pt x="5583786" y="3491331"/>
                  <a:pt x="5577958" y="3476590"/>
                </a:cubicBezTo>
                <a:cubicBezTo>
                  <a:pt x="5543677" y="3517041"/>
                  <a:pt x="5602981" y="3537781"/>
                  <a:pt x="5600583" y="3574975"/>
                </a:cubicBezTo>
                <a:cubicBezTo>
                  <a:pt x="5590985" y="3567262"/>
                  <a:pt x="5581557" y="3559378"/>
                  <a:pt x="5572472" y="3551322"/>
                </a:cubicBezTo>
                <a:cubicBezTo>
                  <a:pt x="5563216" y="3557835"/>
                  <a:pt x="5572472" y="3576004"/>
                  <a:pt x="5556360" y="3593658"/>
                </a:cubicBezTo>
                <a:cubicBezTo>
                  <a:pt x="5589098" y="3632052"/>
                  <a:pt x="5590640" y="3615426"/>
                  <a:pt x="5595782" y="3676617"/>
                </a:cubicBezTo>
                <a:cubicBezTo>
                  <a:pt x="5570929" y="3669761"/>
                  <a:pt x="5573500" y="3634795"/>
                  <a:pt x="5565958" y="3610284"/>
                </a:cubicBezTo>
                <a:cubicBezTo>
                  <a:pt x="5520708" y="3627424"/>
                  <a:pt x="5569388" y="3678845"/>
                  <a:pt x="5533392" y="3695986"/>
                </a:cubicBezTo>
                <a:cubicBezTo>
                  <a:pt x="5536821" y="3716040"/>
                  <a:pt x="5557388" y="3685701"/>
                  <a:pt x="5559789" y="3678845"/>
                </a:cubicBezTo>
                <a:cubicBezTo>
                  <a:pt x="5588756" y="3701642"/>
                  <a:pt x="5523793" y="3713126"/>
                  <a:pt x="5544533" y="3755634"/>
                </a:cubicBezTo>
                <a:cubicBezTo>
                  <a:pt x="5551046" y="3733866"/>
                  <a:pt x="5569215" y="3722553"/>
                  <a:pt x="5569388" y="3695300"/>
                </a:cubicBezTo>
                <a:cubicBezTo>
                  <a:pt x="5613608" y="3736265"/>
                  <a:pt x="5542476" y="3832422"/>
                  <a:pt x="5584471" y="3864474"/>
                </a:cubicBezTo>
                <a:cubicBezTo>
                  <a:pt x="5564930" y="3929779"/>
                  <a:pt x="5547790" y="4039134"/>
                  <a:pt x="5572986" y="4095011"/>
                </a:cubicBezTo>
                <a:cubicBezTo>
                  <a:pt x="5576243" y="4114721"/>
                  <a:pt x="5547104" y="4105124"/>
                  <a:pt x="5546590" y="4121235"/>
                </a:cubicBezTo>
                <a:cubicBezTo>
                  <a:pt x="5567672" y="4199566"/>
                  <a:pt x="5544533" y="4274297"/>
                  <a:pt x="5586527" y="4369084"/>
                </a:cubicBezTo>
                <a:cubicBezTo>
                  <a:pt x="5566987" y="4368055"/>
                  <a:pt x="5566987" y="4347658"/>
                  <a:pt x="5568015" y="4326404"/>
                </a:cubicBezTo>
                <a:cubicBezTo>
                  <a:pt x="5537506" y="4359484"/>
                  <a:pt x="5589955" y="4385710"/>
                  <a:pt x="5587041" y="4420847"/>
                </a:cubicBezTo>
                <a:cubicBezTo>
                  <a:pt x="5567844" y="4424961"/>
                  <a:pt x="5569901" y="4408678"/>
                  <a:pt x="5568872" y="4395137"/>
                </a:cubicBezTo>
                <a:cubicBezTo>
                  <a:pt x="5553275" y="4550770"/>
                  <a:pt x="5545904" y="4698862"/>
                  <a:pt x="5576071" y="4809931"/>
                </a:cubicBezTo>
                <a:cubicBezTo>
                  <a:pt x="5593941" y="4824072"/>
                  <a:pt x="5562349" y="4830403"/>
                  <a:pt x="5554330" y="4851558"/>
                </a:cubicBezTo>
                <a:lnTo>
                  <a:pt x="5553626" y="4856470"/>
                </a:lnTo>
                <a:lnTo>
                  <a:pt x="5561429" y="4856185"/>
                </a:lnTo>
                <a:cubicBezTo>
                  <a:pt x="5572974" y="4852393"/>
                  <a:pt x="5577312" y="4841081"/>
                  <a:pt x="5593896" y="4842496"/>
                </a:cubicBezTo>
                <a:cubicBezTo>
                  <a:pt x="5600581" y="4885174"/>
                  <a:pt x="5622177" y="4899916"/>
                  <a:pt x="5603836" y="4932140"/>
                </a:cubicBezTo>
                <a:cubicBezTo>
                  <a:pt x="5586696" y="4926312"/>
                  <a:pt x="5611550" y="4875405"/>
                  <a:pt x="5589097" y="4861179"/>
                </a:cubicBezTo>
                <a:cubicBezTo>
                  <a:pt x="5580527" y="4867949"/>
                  <a:pt x="5576799" y="4879990"/>
                  <a:pt x="5572599" y="4891624"/>
                </a:cubicBezTo>
                <a:lnTo>
                  <a:pt x="5572297" y="4892303"/>
                </a:lnTo>
                <a:lnTo>
                  <a:pt x="5581411" y="4890954"/>
                </a:lnTo>
                <a:cubicBezTo>
                  <a:pt x="5584877" y="4891133"/>
                  <a:pt x="5588541" y="4892504"/>
                  <a:pt x="5592354" y="4896661"/>
                </a:cubicBezTo>
                <a:cubicBezTo>
                  <a:pt x="5577442" y="4909516"/>
                  <a:pt x="5591648" y="4940786"/>
                  <a:pt x="5582400" y="4960101"/>
                </a:cubicBezTo>
                <a:lnTo>
                  <a:pt x="5576756" y="4964318"/>
                </a:lnTo>
                <a:lnTo>
                  <a:pt x="5579209" y="4964283"/>
                </a:lnTo>
                <a:cubicBezTo>
                  <a:pt x="5582626" y="4964867"/>
                  <a:pt x="5585411" y="4966463"/>
                  <a:pt x="5586868" y="4970191"/>
                </a:cubicBezTo>
                <a:cubicBezTo>
                  <a:pt x="5579841" y="4987331"/>
                  <a:pt x="5552588" y="4967791"/>
                  <a:pt x="5581898" y="4988874"/>
                </a:cubicBezTo>
                <a:lnTo>
                  <a:pt x="5574211" y="4992873"/>
                </a:lnTo>
                <a:lnTo>
                  <a:pt x="5577917" y="4999229"/>
                </a:lnTo>
                <a:cubicBezTo>
                  <a:pt x="5582938" y="5032733"/>
                  <a:pt x="5566774" y="5085375"/>
                  <a:pt x="5595440" y="5097716"/>
                </a:cubicBezTo>
                <a:cubicBezTo>
                  <a:pt x="5582584" y="5102001"/>
                  <a:pt x="5575771" y="5110571"/>
                  <a:pt x="5572075" y="5121552"/>
                </a:cubicBezTo>
                <a:lnTo>
                  <a:pt x="5569378" y="5143722"/>
                </a:lnTo>
                <a:lnTo>
                  <a:pt x="5592010" y="5141422"/>
                </a:lnTo>
                <a:cubicBezTo>
                  <a:pt x="5600581" y="5166104"/>
                  <a:pt x="5584469" y="5165761"/>
                  <a:pt x="5589611" y="5187015"/>
                </a:cubicBezTo>
                <a:cubicBezTo>
                  <a:pt x="5572471" y="5187015"/>
                  <a:pt x="5584297" y="5156848"/>
                  <a:pt x="5585840" y="5151192"/>
                </a:cubicBezTo>
                <a:cubicBezTo>
                  <a:pt x="5578962" y="5151406"/>
                  <a:pt x="5573804" y="5152606"/>
                  <a:pt x="5569913" y="5154515"/>
                </a:cubicBezTo>
                <a:lnTo>
                  <a:pt x="5567835" y="5156406"/>
                </a:lnTo>
                <a:lnTo>
                  <a:pt x="5567416" y="5159850"/>
                </a:lnTo>
                <a:cubicBezTo>
                  <a:pt x="5566837" y="5180739"/>
                  <a:pt x="5566693" y="5202834"/>
                  <a:pt x="5557111" y="5219807"/>
                </a:cubicBezTo>
                <a:lnTo>
                  <a:pt x="5556841" y="5220118"/>
                </a:lnTo>
                <a:lnTo>
                  <a:pt x="5556618" y="5235755"/>
                </a:lnTo>
                <a:cubicBezTo>
                  <a:pt x="5550777" y="5247959"/>
                  <a:pt x="5531847" y="5246835"/>
                  <a:pt x="5532877" y="5265860"/>
                </a:cubicBezTo>
                <a:cubicBezTo>
                  <a:pt x="5573842" y="5320881"/>
                  <a:pt x="5572471" y="5255405"/>
                  <a:pt x="5602980" y="5312653"/>
                </a:cubicBezTo>
                <a:cubicBezTo>
                  <a:pt x="5578470" y="5309397"/>
                  <a:pt x="5569728" y="5298084"/>
                  <a:pt x="5583269" y="5332879"/>
                </a:cubicBezTo>
                <a:cubicBezTo>
                  <a:pt x="5559101" y="5350019"/>
                  <a:pt x="5575727" y="5302883"/>
                  <a:pt x="5558930" y="5308197"/>
                </a:cubicBezTo>
                <a:cubicBezTo>
                  <a:pt x="5552159" y="5342992"/>
                  <a:pt x="5568442" y="5347277"/>
                  <a:pt x="5590467" y="5343934"/>
                </a:cubicBezTo>
                <a:lnTo>
                  <a:pt x="5591448" y="5343715"/>
                </a:lnTo>
                <a:lnTo>
                  <a:pt x="5592526" y="5342822"/>
                </a:lnTo>
                <a:lnTo>
                  <a:pt x="5592359" y="5343511"/>
                </a:lnTo>
                <a:lnTo>
                  <a:pt x="5612827" y="5338930"/>
                </a:lnTo>
                <a:lnTo>
                  <a:pt x="5589033" y="5358893"/>
                </a:lnTo>
                <a:lnTo>
                  <a:pt x="5588590" y="5359082"/>
                </a:lnTo>
                <a:lnTo>
                  <a:pt x="5584995" y="5373939"/>
                </a:lnTo>
                <a:cubicBezTo>
                  <a:pt x="5585348" y="5394918"/>
                  <a:pt x="5606624" y="5391286"/>
                  <a:pt x="5624235" y="5415325"/>
                </a:cubicBezTo>
                <a:lnTo>
                  <a:pt x="5611297" y="5429363"/>
                </a:lnTo>
                <a:lnTo>
                  <a:pt x="5614764" y="5435763"/>
                </a:lnTo>
                <a:cubicBezTo>
                  <a:pt x="5619991" y="5443219"/>
                  <a:pt x="5625605" y="5449947"/>
                  <a:pt x="5626462" y="5464173"/>
                </a:cubicBezTo>
                <a:lnTo>
                  <a:pt x="5630428" y="5458715"/>
                </a:lnTo>
                <a:lnTo>
                  <a:pt x="5630290" y="5444009"/>
                </a:lnTo>
                <a:cubicBezTo>
                  <a:pt x="5633099" y="5428114"/>
                  <a:pt x="5638056" y="5413740"/>
                  <a:pt x="5642748" y="5407441"/>
                </a:cubicBezTo>
                <a:cubicBezTo>
                  <a:pt x="5649304" y="5412840"/>
                  <a:pt x="5653432" y="5418414"/>
                  <a:pt x="5655817" y="5424143"/>
                </a:cubicBezTo>
                <a:lnTo>
                  <a:pt x="5655884" y="5424596"/>
                </a:lnTo>
                <a:lnTo>
                  <a:pt x="5659028" y="5424236"/>
                </a:lnTo>
                <a:cubicBezTo>
                  <a:pt x="5661170" y="5429378"/>
                  <a:pt x="5660270" y="5434810"/>
                  <a:pt x="5658286" y="5440051"/>
                </a:cubicBezTo>
                <a:lnTo>
                  <a:pt x="5658200" y="5440225"/>
                </a:lnTo>
                <a:lnTo>
                  <a:pt x="5658431" y="5441779"/>
                </a:lnTo>
                <a:lnTo>
                  <a:pt x="5652154" y="5466167"/>
                </a:lnTo>
                <a:lnTo>
                  <a:pt x="5664000" y="5469144"/>
                </a:lnTo>
                <a:cubicBezTo>
                  <a:pt x="5664000" y="5481314"/>
                  <a:pt x="5635547" y="5489198"/>
                  <a:pt x="5666056" y="5486284"/>
                </a:cubicBezTo>
                <a:cubicBezTo>
                  <a:pt x="5644288" y="5523307"/>
                  <a:pt x="5690396" y="5529992"/>
                  <a:pt x="5641546" y="5534448"/>
                </a:cubicBezTo>
                <a:cubicBezTo>
                  <a:pt x="5650630" y="5555188"/>
                  <a:pt x="5683539" y="5533591"/>
                  <a:pt x="5684738" y="5520565"/>
                </a:cubicBezTo>
                <a:cubicBezTo>
                  <a:pt x="5698280" y="5531192"/>
                  <a:pt x="5700508" y="5559130"/>
                  <a:pt x="5712849" y="5571985"/>
                </a:cubicBezTo>
                <a:cubicBezTo>
                  <a:pt x="5728447" y="5565301"/>
                  <a:pt x="5751929" y="5554845"/>
                  <a:pt x="5759128" y="5585012"/>
                </a:cubicBezTo>
                <a:cubicBezTo>
                  <a:pt x="5749187" y="5575585"/>
                  <a:pt x="5731875" y="5577813"/>
                  <a:pt x="5713878" y="5580898"/>
                </a:cubicBezTo>
                <a:cubicBezTo>
                  <a:pt x="5743702" y="5589640"/>
                  <a:pt x="5694337" y="5620321"/>
                  <a:pt x="5686282" y="5602152"/>
                </a:cubicBezTo>
                <a:cubicBezTo>
                  <a:pt x="5685254" y="5615693"/>
                  <a:pt x="5717134" y="5684254"/>
                  <a:pt x="5665542" y="5686140"/>
                </a:cubicBezTo>
                <a:cubicBezTo>
                  <a:pt x="5676868" y="5672719"/>
                  <a:pt x="5681518" y="5654894"/>
                  <a:pt x="5678188" y="5637650"/>
                </a:cubicBezTo>
                <a:cubicBezTo>
                  <a:pt x="5674860" y="5620407"/>
                  <a:pt x="5663911" y="5605594"/>
                  <a:pt x="5648402" y="5597353"/>
                </a:cubicBezTo>
                <a:cubicBezTo>
                  <a:pt x="5618406" y="5597353"/>
                  <a:pt x="5659715" y="5667285"/>
                  <a:pt x="5617035" y="5655116"/>
                </a:cubicBezTo>
                <a:cubicBezTo>
                  <a:pt x="5620463" y="5670713"/>
                  <a:pt x="5631947" y="5674313"/>
                  <a:pt x="5648573" y="5669856"/>
                </a:cubicBezTo>
                <a:cubicBezTo>
                  <a:pt x="5652430" y="5674655"/>
                  <a:pt x="5651144" y="5677591"/>
                  <a:pt x="5646806" y="5679275"/>
                </a:cubicBezTo>
                <a:lnTo>
                  <a:pt x="5631113" y="5680771"/>
                </a:lnTo>
                <a:lnTo>
                  <a:pt x="5635356" y="5706517"/>
                </a:lnTo>
                <a:cubicBezTo>
                  <a:pt x="5635849" y="5729592"/>
                  <a:pt x="5633750" y="5752046"/>
                  <a:pt x="5650290" y="5752303"/>
                </a:cubicBezTo>
                <a:cubicBezTo>
                  <a:pt x="5645662" y="5774671"/>
                  <a:pt x="5631103" y="5784601"/>
                  <a:pt x="5625704" y="5805885"/>
                </a:cubicBezTo>
                <a:lnTo>
                  <a:pt x="5624542" y="5824283"/>
                </a:lnTo>
                <a:lnTo>
                  <a:pt x="5627549" y="5823420"/>
                </a:lnTo>
                <a:cubicBezTo>
                  <a:pt x="5640324" y="5815506"/>
                  <a:pt x="5644374" y="5799180"/>
                  <a:pt x="5652858" y="5787096"/>
                </a:cubicBezTo>
                <a:cubicBezTo>
                  <a:pt x="5681311" y="5797723"/>
                  <a:pt x="5681654" y="5827547"/>
                  <a:pt x="5715935" y="5807493"/>
                </a:cubicBezTo>
                <a:cubicBezTo>
                  <a:pt x="5704108" y="5817434"/>
                  <a:pt x="5702565" y="5837488"/>
                  <a:pt x="5698794" y="5854800"/>
                </a:cubicBezTo>
                <a:cubicBezTo>
                  <a:pt x="5686795" y="5856857"/>
                  <a:pt x="5669484" y="5853600"/>
                  <a:pt x="5669484" y="5866969"/>
                </a:cubicBezTo>
                <a:cubicBezTo>
                  <a:pt x="5650802" y="5854114"/>
                  <a:pt x="5632333" y="5839288"/>
                  <a:pt x="5613136" y="5832110"/>
                </a:cubicBezTo>
                <a:lnTo>
                  <a:pt x="5591920" y="5829354"/>
                </a:lnTo>
                <a:lnTo>
                  <a:pt x="5597585" y="5838494"/>
                </a:lnTo>
                <a:cubicBezTo>
                  <a:pt x="5603603" y="5842343"/>
                  <a:pt x="5612023" y="5843489"/>
                  <a:pt x="5623550" y="5840918"/>
                </a:cubicBezTo>
                <a:cubicBezTo>
                  <a:pt x="5623207" y="5865609"/>
                  <a:pt x="5617351" y="5889912"/>
                  <a:pt x="5606409" y="5912050"/>
                </a:cubicBezTo>
                <a:cubicBezTo>
                  <a:pt x="5580870" y="5910679"/>
                  <a:pt x="5620293" y="5857373"/>
                  <a:pt x="5594754" y="5856001"/>
                </a:cubicBezTo>
                <a:cubicBezTo>
                  <a:pt x="5589355" y="5860758"/>
                  <a:pt x="5582413" y="5905430"/>
                  <a:pt x="5598153" y="5924286"/>
                </a:cubicBezTo>
                <a:lnTo>
                  <a:pt x="5601115" y="5925244"/>
                </a:lnTo>
                <a:lnTo>
                  <a:pt x="5625019" y="5906767"/>
                </a:lnTo>
                <a:cubicBezTo>
                  <a:pt x="5640239" y="5899815"/>
                  <a:pt x="5659886" y="5894994"/>
                  <a:pt x="5686796" y="5892337"/>
                </a:cubicBezTo>
                <a:cubicBezTo>
                  <a:pt x="5711478" y="5908449"/>
                  <a:pt x="5631604" y="5892337"/>
                  <a:pt x="5652516" y="5932445"/>
                </a:cubicBezTo>
                <a:cubicBezTo>
                  <a:pt x="5667256" y="5946156"/>
                  <a:pt x="5672227" y="5928674"/>
                  <a:pt x="5699137" y="5936216"/>
                </a:cubicBezTo>
                <a:cubicBezTo>
                  <a:pt x="5700508" y="5948214"/>
                  <a:pt x="5701708" y="5960041"/>
                  <a:pt x="5703079" y="5972039"/>
                </a:cubicBezTo>
                <a:cubicBezTo>
                  <a:pt x="5693995" y="5972039"/>
                  <a:pt x="5694852" y="5956440"/>
                  <a:pt x="5692452" y="5946156"/>
                </a:cubicBezTo>
                <a:cubicBezTo>
                  <a:pt x="5678742" y="5946156"/>
                  <a:pt x="5677540" y="5958840"/>
                  <a:pt x="5662971" y="5958497"/>
                </a:cubicBezTo>
                <a:cubicBezTo>
                  <a:pt x="5662971" y="5982323"/>
                  <a:pt x="5681313" y="5979751"/>
                  <a:pt x="5696396" y="5981979"/>
                </a:cubicBezTo>
                <a:cubicBezTo>
                  <a:pt x="5698110" y="6005119"/>
                  <a:pt x="5667943" y="5998091"/>
                  <a:pt x="5669657" y="6021059"/>
                </a:cubicBezTo>
                <a:cubicBezTo>
                  <a:pt x="5690226" y="6028601"/>
                  <a:pt x="5692282" y="5979580"/>
                  <a:pt x="5707023" y="6008032"/>
                </a:cubicBezTo>
                <a:cubicBezTo>
                  <a:pt x="5709423" y="6034428"/>
                  <a:pt x="5661257" y="6019174"/>
                  <a:pt x="5675312" y="6074879"/>
                </a:cubicBezTo>
                <a:cubicBezTo>
                  <a:pt x="5679426" y="6095790"/>
                  <a:pt x="5709593" y="6076422"/>
                  <a:pt x="5713878" y="6070766"/>
                </a:cubicBezTo>
                <a:cubicBezTo>
                  <a:pt x="5739074" y="6067166"/>
                  <a:pt x="5668457" y="6099733"/>
                  <a:pt x="5664514" y="6122186"/>
                </a:cubicBezTo>
                <a:cubicBezTo>
                  <a:pt x="5647374" y="6122186"/>
                  <a:pt x="5657315" y="6084478"/>
                  <a:pt x="5651144" y="6069223"/>
                </a:cubicBezTo>
                <a:cubicBezTo>
                  <a:pt x="5576584" y="6081393"/>
                  <a:pt x="5559615" y="6106417"/>
                  <a:pt x="5505966" y="6092362"/>
                </a:cubicBezTo>
                <a:cubicBezTo>
                  <a:pt x="5508829" y="6103247"/>
                  <a:pt x="5519569" y="6110110"/>
                  <a:pt x="5530648" y="6108133"/>
                </a:cubicBezTo>
                <a:cubicBezTo>
                  <a:pt x="5511965" y="6131614"/>
                  <a:pt x="5495168" y="6105903"/>
                  <a:pt x="5469802" y="6122702"/>
                </a:cubicBezTo>
                <a:cubicBezTo>
                  <a:pt x="5472244" y="6107362"/>
                  <a:pt x="5469844" y="6098727"/>
                  <a:pt x="5464836" y="6095013"/>
                </a:cubicBezTo>
                <a:lnTo>
                  <a:pt x="5445876" y="6096695"/>
                </a:lnTo>
                <a:lnTo>
                  <a:pt x="5441777" y="6100250"/>
                </a:lnTo>
                <a:lnTo>
                  <a:pt x="5439037" y="6101517"/>
                </a:lnTo>
                <a:lnTo>
                  <a:pt x="5421353" y="6117472"/>
                </a:lnTo>
                <a:lnTo>
                  <a:pt x="5417844" y="6126070"/>
                </a:lnTo>
                <a:lnTo>
                  <a:pt x="5418359" y="6128917"/>
                </a:lnTo>
                <a:cubicBezTo>
                  <a:pt x="5419613" y="6133245"/>
                  <a:pt x="5420968" y="6137498"/>
                  <a:pt x="5421485" y="6142372"/>
                </a:cubicBezTo>
                <a:lnTo>
                  <a:pt x="5419824" y="6157355"/>
                </a:lnTo>
                <a:lnTo>
                  <a:pt x="5428787" y="6172399"/>
                </a:lnTo>
                <a:cubicBezTo>
                  <a:pt x="5439473" y="6178642"/>
                  <a:pt x="5450689" y="6155696"/>
                  <a:pt x="5473571" y="6167265"/>
                </a:cubicBezTo>
                <a:cubicBezTo>
                  <a:pt x="5472543" y="6177207"/>
                  <a:pt x="5458659" y="6174636"/>
                  <a:pt x="5459688" y="6186462"/>
                </a:cubicBezTo>
                <a:cubicBezTo>
                  <a:pt x="5476828" y="6197775"/>
                  <a:pt x="5491397" y="6185091"/>
                  <a:pt x="5513851" y="6181663"/>
                </a:cubicBezTo>
                <a:cubicBezTo>
                  <a:pt x="5512651" y="6166923"/>
                  <a:pt x="5526706" y="6160923"/>
                  <a:pt x="5541618" y="6143098"/>
                </a:cubicBezTo>
                <a:cubicBezTo>
                  <a:pt x="5559787" y="6141555"/>
                  <a:pt x="5541618" y="6167780"/>
                  <a:pt x="5527734" y="6162466"/>
                </a:cubicBezTo>
                <a:cubicBezTo>
                  <a:pt x="5565786" y="6182007"/>
                  <a:pt x="5510594" y="6181492"/>
                  <a:pt x="5508709" y="6209430"/>
                </a:cubicBezTo>
                <a:cubicBezTo>
                  <a:pt x="5536819" y="6198461"/>
                  <a:pt x="5548646" y="6171722"/>
                  <a:pt x="5591496" y="6175150"/>
                </a:cubicBezTo>
                <a:cubicBezTo>
                  <a:pt x="5598509" y="6150510"/>
                  <a:pt x="5593001" y="6123998"/>
                  <a:pt x="5576756" y="6104189"/>
                </a:cubicBezTo>
                <a:cubicBezTo>
                  <a:pt x="5618064" y="6113274"/>
                  <a:pt x="5614807" y="6174293"/>
                  <a:pt x="5593896" y="6202232"/>
                </a:cubicBezTo>
                <a:cubicBezTo>
                  <a:pt x="5583612" y="6192976"/>
                  <a:pt x="5576756" y="6177892"/>
                  <a:pt x="5553445" y="6187834"/>
                </a:cubicBezTo>
                <a:lnTo>
                  <a:pt x="5555159" y="6204974"/>
                </a:lnTo>
                <a:cubicBezTo>
                  <a:pt x="5555538" y="6209233"/>
                  <a:pt x="5559298" y="6212381"/>
                  <a:pt x="5563558" y="6212001"/>
                </a:cubicBezTo>
                <a:cubicBezTo>
                  <a:pt x="5567818" y="6211624"/>
                  <a:pt x="5570964" y="6207863"/>
                  <a:pt x="5570585" y="6203603"/>
                </a:cubicBezTo>
                <a:cubicBezTo>
                  <a:pt x="5581726" y="6205660"/>
                  <a:pt x="5572813" y="6219200"/>
                  <a:pt x="5564586" y="6222114"/>
                </a:cubicBezTo>
                <a:cubicBezTo>
                  <a:pt x="5587211" y="6232741"/>
                  <a:pt x="5607437" y="6216458"/>
                  <a:pt x="5636404" y="6233427"/>
                </a:cubicBezTo>
                <a:cubicBezTo>
                  <a:pt x="5637946" y="6259480"/>
                  <a:pt x="5582069" y="6231027"/>
                  <a:pt x="5583612" y="6256566"/>
                </a:cubicBezTo>
                <a:cubicBezTo>
                  <a:pt x="5624748" y="6270107"/>
                  <a:pt x="5663485" y="6222286"/>
                  <a:pt x="5717306" y="6251595"/>
                </a:cubicBezTo>
                <a:cubicBezTo>
                  <a:pt x="5684397" y="6285876"/>
                  <a:pt x="5602637" y="6263251"/>
                  <a:pt x="5566129" y="6321528"/>
                </a:cubicBezTo>
                <a:cubicBezTo>
                  <a:pt x="5572128" y="6295989"/>
                  <a:pt x="5516250" y="6304387"/>
                  <a:pt x="5503395" y="6327184"/>
                </a:cubicBezTo>
                <a:cubicBezTo>
                  <a:pt x="5513337" y="6351695"/>
                  <a:pt x="5523107" y="6312272"/>
                  <a:pt x="5535619" y="6333354"/>
                </a:cubicBezTo>
                <a:cubicBezTo>
                  <a:pt x="5503738" y="6360265"/>
                  <a:pt x="5421122" y="6338668"/>
                  <a:pt x="5388041" y="6364550"/>
                </a:cubicBezTo>
                <a:lnTo>
                  <a:pt x="5391641" y="6409457"/>
                </a:lnTo>
                <a:cubicBezTo>
                  <a:pt x="5358217" y="6407400"/>
                  <a:pt x="5354961" y="6450080"/>
                  <a:pt x="5350675" y="6494130"/>
                </a:cubicBezTo>
                <a:cubicBezTo>
                  <a:pt x="5344676" y="6508185"/>
                  <a:pt x="5287085" y="6514013"/>
                  <a:pt x="5313824" y="6532867"/>
                </a:cubicBezTo>
                <a:cubicBezTo>
                  <a:pt x="5232734" y="6537290"/>
                  <a:pt x="5151502" y="6527367"/>
                  <a:pt x="5073860" y="6503557"/>
                </a:cubicBezTo>
                <a:cubicBezTo>
                  <a:pt x="5078774" y="6495234"/>
                  <a:pt x="5080989" y="6485594"/>
                  <a:pt x="5080202" y="6475961"/>
                </a:cubicBezTo>
                <a:cubicBezTo>
                  <a:pt x="5117054" y="6481275"/>
                  <a:pt x="5145678" y="6487617"/>
                  <a:pt x="5145678" y="6517269"/>
                </a:cubicBezTo>
                <a:cubicBezTo>
                  <a:pt x="5171388" y="6506471"/>
                  <a:pt x="5232922" y="6531325"/>
                  <a:pt x="5231379" y="6493273"/>
                </a:cubicBezTo>
                <a:cubicBezTo>
                  <a:pt x="5246805" y="6504929"/>
                  <a:pt x="5385642" y="6490188"/>
                  <a:pt x="5322051" y="6432768"/>
                </a:cubicBezTo>
                <a:cubicBezTo>
                  <a:pt x="5337820" y="6412371"/>
                  <a:pt x="5363702" y="6442709"/>
                  <a:pt x="5358560" y="6394202"/>
                </a:cubicBezTo>
                <a:cubicBezTo>
                  <a:pt x="5340049" y="6364207"/>
                  <a:pt x="5267545" y="6403630"/>
                  <a:pt x="5216810" y="6394202"/>
                </a:cubicBezTo>
                <a:cubicBezTo>
                  <a:pt x="5242863" y="6415456"/>
                  <a:pt x="5291542" y="6406715"/>
                  <a:pt x="5335763" y="6404144"/>
                </a:cubicBezTo>
                <a:cubicBezTo>
                  <a:pt x="5306111" y="6430368"/>
                  <a:pt x="5198641" y="6441167"/>
                  <a:pt x="5201898" y="6404144"/>
                </a:cubicBezTo>
                <a:cubicBezTo>
                  <a:pt x="5133337" y="6418370"/>
                  <a:pt x="5101457" y="6401744"/>
                  <a:pt x="5068375" y="6404144"/>
                </a:cubicBezTo>
                <a:cubicBezTo>
                  <a:pt x="5070604" y="6421284"/>
                  <a:pt x="5095114" y="6408257"/>
                  <a:pt x="5100599" y="6421284"/>
                </a:cubicBezTo>
                <a:cubicBezTo>
                  <a:pt x="5085516" y="6431225"/>
                  <a:pt x="5065119" y="6427112"/>
                  <a:pt x="5031009" y="6433796"/>
                </a:cubicBezTo>
                <a:cubicBezTo>
                  <a:pt x="5067520" y="6444423"/>
                  <a:pt x="5124940" y="6450937"/>
                  <a:pt x="5148078" y="6427112"/>
                </a:cubicBezTo>
                <a:cubicBezTo>
                  <a:pt x="5153562" y="6455393"/>
                  <a:pt x="5137451" y="6461392"/>
                  <a:pt x="5110540" y="6461392"/>
                </a:cubicBezTo>
                <a:cubicBezTo>
                  <a:pt x="5083630" y="6461392"/>
                  <a:pt x="5046093" y="6452994"/>
                  <a:pt x="5008556" y="6452651"/>
                </a:cubicBezTo>
                <a:cubicBezTo>
                  <a:pt x="5030152" y="6465335"/>
                  <a:pt x="5049007" y="6481446"/>
                  <a:pt x="5071975" y="6467563"/>
                </a:cubicBezTo>
                <a:cubicBezTo>
                  <a:pt x="5065035" y="6481843"/>
                  <a:pt x="5049626" y="6489962"/>
                  <a:pt x="5033923" y="6487617"/>
                </a:cubicBezTo>
                <a:cubicBezTo>
                  <a:pt x="5042151" y="6509214"/>
                  <a:pt x="5078145" y="6494987"/>
                  <a:pt x="5075574" y="6530467"/>
                </a:cubicBezTo>
                <a:cubicBezTo>
                  <a:pt x="5045407" y="6537152"/>
                  <a:pt x="5046436" y="6503386"/>
                  <a:pt x="5026553" y="6496187"/>
                </a:cubicBezTo>
                <a:cubicBezTo>
                  <a:pt x="4958849" y="6502186"/>
                  <a:pt x="4876576" y="6484189"/>
                  <a:pt x="4792074" y="6498415"/>
                </a:cubicBezTo>
                <a:cubicBezTo>
                  <a:pt x="4748709" y="6501843"/>
                  <a:pt x="4782134" y="6482818"/>
                  <a:pt x="4807159" y="6488645"/>
                </a:cubicBezTo>
                <a:cubicBezTo>
                  <a:pt x="4846924" y="6468934"/>
                  <a:pt x="4921140" y="6483332"/>
                  <a:pt x="4961421" y="6463449"/>
                </a:cubicBezTo>
                <a:cubicBezTo>
                  <a:pt x="4977360" y="6460021"/>
                  <a:pt x="4975818" y="6438596"/>
                  <a:pt x="4983018" y="6426255"/>
                </a:cubicBezTo>
                <a:cubicBezTo>
                  <a:pt x="4995359" y="6426255"/>
                  <a:pt x="5012499" y="6420427"/>
                  <a:pt x="5014728" y="6433625"/>
                </a:cubicBezTo>
                <a:cubicBezTo>
                  <a:pt x="5018413" y="6425055"/>
                  <a:pt x="5021627" y="6415671"/>
                  <a:pt x="5027968" y="6409436"/>
                </a:cubicBezTo>
                <a:lnTo>
                  <a:pt x="5034709" y="6405879"/>
                </a:lnTo>
                <a:lnTo>
                  <a:pt x="5059978" y="6404144"/>
                </a:lnTo>
                <a:cubicBezTo>
                  <a:pt x="5051879" y="6402130"/>
                  <a:pt x="5045462" y="6401894"/>
                  <a:pt x="5040277" y="6402941"/>
                </a:cubicBezTo>
                <a:lnTo>
                  <a:pt x="5034709" y="6405879"/>
                </a:lnTo>
                <a:lnTo>
                  <a:pt x="4992855" y="6408754"/>
                </a:lnTo>
                <a:cubicBezTo>
                  <a:pt x="4970853" y="6413102"/>
                  <a:pt x="4949400" y="6420228"/>
                  <a:pt x="4929026" y="6430026"/>
                </a:cubicBezTo>
                <a:cubicBezTo>
                  <a:pt x="4896288" y="6443052"/>
                  <a:pt x="4860465" y="6454879"/>
                  <a:pt x="4781449" y="6444595"/>
                </a:cubicBezTo>
                <a:cubicBezTo>
                  <a:pt x="4801160" y="6420770"/>
                  <a:pt x="4760195" y="6432425"/>
                  <a:pt x="4780077" y="6408600"/>
                </a:cubicBezTo>
                <a:cubicBezTo>
                  <a:pt x="4766022" y="6422312"/>
                  <a:pt x="4728657" y="6410828"/>
                  <a:pt x="4718887" y="6428826"/>
                </a:cubicBezTo>
                <a:cubicBezTo>
                  <a:pt x="4700718" y="6428826"/>
                  <a:pt x="4720943" y="6404144"/>
                  <a:pt x="4733627" y="6410314"/>
                </a:cubicBezTo>
                <a:cubicBezTo>
                  <a:pt x="4691462" y="6408943"/>
                  <a:pt x="4633185" y="6404829"/>
                  <a:pt x="4579365" y="6403630"/>
                </a:cubicBezTo>
                <a:cubicBezTo>
                  <a:pt x="4525544" y="6402427"/>
                  <a:pt x="4476523" y="6404829"/>
                  <a:pt x="4449441" y="6418713"/>
                </a:cubicBezTo>
                <a:cubicBezTo>
                  <a:pt x="4420132" y="6411685"/>
                  <a:pt x="4398021" y="6395574"/>
                  <a:pt x="4357398" y="6402944"/>
                </a:cubicBezTo>
                <a:cubicBezTo>
                  <a:pt x="4358973" y="6391873"/>
                  <a:pt x="4368680" y="6383797"/>
                  <a:pt x="4379852" y="6384261"/>
                </a:cubicBezTo>
                <a:cubicBezTo>
                  <a:pt x="4338201" y="6348609"/>
                  <a:pt x="4308377" y="6440308"/>
                  <a:pt x="4266383" y="6404315"/>
                </a:cubicBezTo>
                <a:cubicBezTo>
                  <a:pt x="4275811" y="6388718"/>
                  <a:pt x="4302207" y="6392488"/>
                  <a:pt x="4303578" y="6367635"/>
                </a:cubicBezTo>
                <a:cubicBezTo>
                  <a:pt x="4266726" y="6371577"/>
                  <a:pt x="4253700" y="6389916"/>
                  <a:pt x="4220447" y="6377919"/>
                </a:cubicBezTo>
                <a:cubicBezTo>
                  <a:pt x="4226467" y="6385549"/>
                  <a:pt x="4234388" y="6391461"/>
                  <a:pt x="4243415" y="6395059"/>
                </a:cubicBezTo>
                <a:cubicBezTo>
                  <a:pt x="4209135" y="6408943"/>
                  <a:pt x="4033790" y="6396602"/>
                  <a:pt x="4182739" y="6387004"/>
                </a:cubicBezTo>
                <a:cubicBezTo>
                  <a:pt x="4143830" y="6351180"/>
                  <a:pt x="4030705" y="6404144"/>
                  <a:pt x="4031733" y="6352723"/>
                </a:cubicBezTo>
                <a:cubicBezTo>
                  <a:pt x="3972599" y="6381004"/>
                  <a:pt x="3900267" y="6383233"/>
                  <a:pt x="3827421" y="6379633"/>
                </a:cubicBezTo>
                <a:cubicBezTo>
                  <a:pt x="3754575" y="6376032"/>
                  <a:pt x="3679843" y="6366778"/>
                  <a:pt x="3614368" y="6372948"/>
                </a:cubicBezTo>
                <a:cubicBezTo>
                  <a:pt x="3603569" y="6407229"/>
                  <a:pt x="3647448" y="6374663"/>
                  <a:pt x="3636650" y="6408943"/>
                </a:cubicBezTo>
                <a:cubicBezTo>
                  <a:pt x="3529352" y="6356494"/>
                  <a:pt x="3391373" y="6424883"/>
                  <a:pt x="3305843" y="6373463"/>
                </a:cubicBezTo>
                <a:cubicBezTo>
                  <a:pt x="3239167" y="6426425"/>
                  <a:pt x="3138725" y="6358378"/>
                  <a:pt x="3080277" y="6383403"/>
                </a:cubicBezTo>
                <a:cubicBezTo>
                  <a:pt x="3072564" y="6341066"/>
                  <a:pt x="3049939" y="6373633"/>
                  <a:pt x="3028856" y="6347752"/>
                </a:cubicBezTo>
                <a:cubicBezTo>
                  <a:pt x="3009830" y="6384603"/>
                  <a:pt x="2972465" y="6356322"/>
                  <a:pt x="2934928" y="6375347"/>
                </a:cubicBezTo>
                <a:cubicBezTo>
                  <a:pt x="2924601" y="6366280"/>
                  <a:pt x="2919142" y="6352884"/>
                  <a:pt x="2920187" y="6339182"/>
                </a:cubicBezTo>
                <a:cubicBezTo>
                  <a:pt x="2901675" y="6340209"/>
                  <a:pt x="2908874" y="6373463"/>
                  <a:pt x="2898933" y="6384603"/>
                </a:cubicBezTo>
                <a:cubicBezTo>
                  <a:pt x="2892763" y="6376205"/>
                  <a:pt x="2852997" y="6365748"/>
                  <a:pt x="2848712" y="6384603"/>
                </a:cubicBezTo>
                <a:cubicBezTo>
                  <a:pt x="2833114" y="6333182"/>
                  <a:pt x="2731644" y="6386659"/>
                  <a:pt x="2690336" y="6350322"/>
                </a:cubicBezTo>
                <a:cubicBezTo>
                  <a:pt x="2707476" y="6329411"/>
                  <a:pt x="2754612" y="6346210"/>
                  <a:pt x="2783408" y="6340038"/>
                </a:cubicBezTo>
                <a:cubicBezTo>
                  <a:pt x="2778780" y="6330954"/>
                  <a:pt x="2766267" y="6330954"/>
                  <a:pt x="2768838" y="6313299"/>
                </a:cubicBezTo>
                <a:cubicBezTo>
                  <a:pt x="2733015" y="6316728"/>
                  <a:pt x="2672853" y="6331811"/>
                  <a:pt x="2646629" y="6314842"/>
                </a:cubicBezTo>
                <a:cubicBezTo>
                  <a:pt x="2617147" y="6339352"/>
                  <a:pt x="2667882" y="6334897"/>
                  <a:pt x="2661541" y="6359578"/>
                </a:cubicBezTo>
                <a:cubicBezTo>
                  <a:pt x="2564355" y="6363520"/>
                  <a:pt x="2514648" y="6339352"/>
                  <a:pt x="2433403" y="6364377"/>
                </a:cubicBezTo>
                <a:lnTo>
                  <a:pt x="2432546" y="6328382"/>
                </a:lnTo>
                <a:cubicBezTo>
                  <a:pt x="2426719" y="6330268"/>
                  <a:pt x="2425690" y="6337638"/>
                  <a:pt x="2418490" y="6337810"/>
                </a:cubicBezTo>
                <a:cubicBezTo>
                  <a:pt x="2408034" y="6341923"/>
                  <a:pt x="2421575" y="6349294"/>
                  <a:pt x="2418490" y="6364720"/>
                </a:cubicBezTo>
                <a:lnTo>
                  <a:pt x="2361757" y="6366434"/>
                </a:lnTo>
                <a:cubicBezTo>
                  <a:pt x="2352843" y="6354950"/>
                  <a:pt x="2358499" y="6352379"/>
                  <a:pt x="2361757" y="6339524"/>
                </a:cubicBezTo>
                <a:cubicBezTo>
                  <a:pt x="2347359" y="6336953"/>
                  <a:pt x="2339473" y="6342095"/>
                  <a:pt x="2341016" y="6358207"/>
                </a:cubicBezTo>
                <a:cubicBezTo>
                  <a:pt x="2326838" y="6341811"/>
                  <a:pt x="2304271" y="6335411"/>
                  <a:pt x="2283596" y="6341923"/>
                </a:cubicBezTo>
                <a:cubicBezTo>
                  <a:pt x="2288299" y="6333705"/>
                  <a:pt x="2290504" y="6324293"/>
                  <a:pt x="2289938" y="6314842"/>
                </a:cubicBezTo>
                <a:cubicBezTo>
                  <a:pt x="2276740" y="6331982"/>
                  <a:pt x="2284797" y="6331982"/>
                  <a:pt x="2261828" y="6324783"/>
                </a:cubicBezTo>
                <a:cubicBezTo>
                  <a:pt x="2266627" y="6333696"/>
                  <a:pt x="2278969" y="6333525"/>
                  <a:pt x="2276912" y="6351179"/>
                </a:cubicBezTo>
                <a:cubicBezTo>
                  <a:pt x="2251201" y="6348265"/>
                  <a:pt x="2267656" y="6368319"/>
                  <a:pt x="2284281" y="6360092"/>
                </a:cubicBezTo>
                <a:cubicBezTo>
                  <a:pt x="2270570" y="6389916"/>
                  <a:pt x="2247430" y="6354607"/>
                  <a:pt x="2234232" y="6352550"/>
                </a:cubicBezTo>
                <a:cubicBezTo>
                  <a:pt x="2239031" y="6336438"/>
                  <a:pt x="2247259" y="6351008"/>
                  <a:pt x="2255658" y="6352550"/>
                </a:cubicBezTo>
                <a:cubicBezTo>
                  <a:pt x="2242973" y="6304043"/>
                  <a:pt x="2198580" y="6390087"/>
                  <a:pt x="2176984" y="6337124"/>
                </a:cubicBezTo>
                <a:cubicBezTo>
                  <a:pt x="2187782" y="6308157"/>
                  <a:pt x="2193095" y="6364548"/>
                  <a:pt x="2219834" y="6344837"/>
                </a:cubicBezTo>
                <a:cubicBezTo>
                  <a:pt x="2210064" y="6324440"/>
                  <a:pt x="2147674" y="6299587"/>
                  <a:pt x="2112536" y="6321869"/>
                </a:cubicBezTo>
                <a:cubicBezTo>
                  <a:pt x="2118878" y="6329925"/>
                  <a:pt x="2129677" y="6326840"/>
                  <a:pt x="2155216" y="6328897"/>
                </a:cubicBezTo>
                <a:cubicBezTo>
                  <a:pt x="2177498" y="6341923"/>
                  <a:pt x="2124878" y="6338152"/>
                  <a:pt x="2113393" y="6339695"/>
                </a:cubicBezTo>
                <a:cubicBezTo>
                  <a:pt x="2113393" y="6362492"/>
                  <a:pt x="2130534" y="6360949"/>
                  <a:pt x="2135847" y="6374833"/>
                </a:cubicBezTo>
                <a:cubicBezTo>
                  <a:pt x="2125563" y="6409113"/>
                  <a:pt x="2088712" y="6353750"/>
                  <a:pt x="2086655" y="6377061"/>
                </a:cubicBezTo>
                <a:cubicBezTo>
                  <a:pt x="2080828" y="6369519"/>
                  <a:pt x="2087683" y="6337124"/>
                  <a:pt x="2056831" y="6342780"/>
                </a:cubicBezTo>
                <a:cubicBezTo>
                  <a:pt x="2061181" y="6331371"/>
                  <a:pt x="2072047" y="6323765"/>
                  <a:pt x="2084256" y="6323583"/>
                </a:cubicBezTo>
                <a:cubicBezTo>
                  <a:pt x="2048604" y="6296673"/>
                  <a:pt x="2042776" y="6377404"/>
                  <a:pt x="2001639" y="6372604"/>
                </a:cubicBezTo>
                <a:cubicBezTo>
                  <a:pt x="2016037" y="6345523"/>
                  <a:pt x="1969244" y="6358892"/>
                  <a:pt x="1951933" y="6365577"/>
                </a:cubicBezTo>
                <a:cubicBezTo>
                  <a:pt x="1954847" y="6377746"/>
                  <a:pt x="1969073" y="6372262"/>
                  <a:pt x="1980557" y="6373461"/>
                </a:cubicBezTo>
                <a:cubicBezTo>
                  <a:pt x="1987927" y="6388545"/>
                  <a:pt x="1933935" y="6382031"/>
                  <a:pt x="1924166" y="6376032"/>
                </a:cubicBezTo>
                <a:cubicBezTo>
                  <a:pt x="1941306" y="6340381"/>
                  <a:pt x="1912510" y="6347921"/>
                  <a:pt x="1950219" y="6329754"/>
                </a:cubicBezTo>
                <a:cubicBezTo>
                  <a:pt x="1893142" y="6310042"/>
                  <a:pt x="1870174" y="6325126"/>
                  <a:pt x="1814811" y="6328038"/>
                </a:cubicBezTo>
                <a:cubicBezTo>
                  <a:pt x="1849091" y="6367975"/>
                  <a:pt x="1855605" y="6323582"/>
                  <a:pt x="1908225" y="6340552"/>
                </a:cubicBezTo>
                <a:cubicBezTo>
                  <a:pt x="1888171" y="6362149"/>
                  <a:pt x="1892113" y="6344323"/>
                  <a:pt x="1903426" y="6377061"/>
                </a:cubicBezTo>
                <a:cubicBezTo>
                  <a:pt x="1877658" y="6370257"/>
                  <a:pt x="1850780" y="6368742"/>
                  <a:pt x="1824409" y="6372604"/>
                </a:cubicBezTo>
                <a:cubicBezTo>
                  <a:pt x="1841550" y="6347750"/>
                  <a:pt x="1818067" y="6340552"/>
                  <a:pt x="1795956" y="6347580"/>
                </a:cubicBezTo>
                <a:cubicBezTo>
                  <a:pt x="1774874" y="6346208"/>
                  <a:pt x="1814639" y="6372262"/>
                  <a:pt x="1791157" y="6375004"/>
                </a:cubicBezTo>
                <a:cubicBezTo>
                  <a:pt x="1812704" y="6390399"/>
                  <a:pt x="1838738" y="6398234"/>
                  <a:pt x="1865203" y="6397286"/>
                </a:cubicBezTo>
                <a:cubicBezTo>
                  <a:pt x="1792700" y="6409113"/>
                  <a:pt x="1660548" y="6397286"/>
                  <a:pt x="1599700" y="6453848"/>
                </a:cubicBezTo>
                <a:cubicBezTo>
                  <a:pt x="1604093" y="6445642"/>
                  <a:pt x="1610680" y="6438817"/>
                  <a:pt x="1618726" y="6434137"/>
                </a:cubicBezTo>
                <a:cubicBezTo>
                  <a:pt x="1590616" y="6421110"/>
                  <a:pt x="1557021" y="6421454"/>
                  <a:pt x="1541424" y="6432081"/>
                </a:cubicBezTo>
                <a:cubicBezTo>
                  <a:pt x="1522912" y="6419740"/>
                  <a:pt x="1565077" y="6403800"/>
                  <a:pt x="1573133" y="6392829"/>
                </a:cubicBezTo>
                <a:cubicBezTo>
                  <a:pt x="1570477" y="6388458"/>
                  <a:pt x="1566191" y="6386530"/>
                  <a:pt x="1562570" y="6383466"/>
                </a:cubicBezTo>
                <a:lnTo>
                  <a:pt x="1559190" y="6375153"/>
                </a:lnTo>
                <a:lnTo>
                  <a:pt x="1554452" y="6381178"/>
                </a:lnTo>
                <a:lnTo>
                  <a:pt x="1553297" y="6367798"/>
                </a:lnTo>
                <a:lnTo>
                  <a:pt x="1526533" y="6372837"/>
                </a:lnTo>
                <a:cubicBezTo>
                  <a:pt x="1502944" y="6373504"/>
                  <a:pt x="1492660" y="6363348"/>
                  <a:pt x="1456922" y="6376717"/>
                </a:cubicBezTo>
                <a:cubicBezTo>
                  <a:pt x="1464807" y="6349806"/>
                  <a:pt x="1491203" y="6342436"/>
                  <a:pt x="1505772" y="6363006"/>
                </a:cubicBezTo>
                <a:cubicBezTo>
                  <a:pt x="1477148" y="6307814"/>
                  <a:pt x="1385790" y="6348779"/>
                  <a:pt x="1360765" y="6286389"/>
                </a:cubicBezTo>
                <a:cubicBezTo>
                  <a:pt x="1349795" y="6290845"/>
                  <a:pt x="1368821" y="6301644"/>
                  <a:pt x="1355280" y="6305243"/>
                </a:cubicBezTo>
                <a:cubicBezTo>
                  <a:pt x="1371049" y="6315527"/>
                  <a:pt x="1383562" y="6331125"/>
                  <a:pt x="1402416" y="6336781"/>
                </a:cubicBezTo>
                <a:cubicBezTo>
                  <a:pt x="1388704" y="6363861"/>
                  <a:pt x="1358537" y="6328211"/>
                  <a:pt x="1329913" y="6343980"/>
                </a:cubicBezTo>
                <a:cubicBezTo>
                  <a:pt x="1322885" y="6307471"/>
                  <a:pt x="1345682" y="6346037"/>
                  <a:pt x="1365221" y="6331296"/>
                </a:cubicBezTo>
                <a:cubicBezTo>
                  <a:pt x="1348081" y="6305929"/>
                  <a:pt x="1300602" y="6326497"/>
                  <a:pt x="1300774" y="6274391"/>
                </a:cubicBezTo>
                <a:cubicBezTo>
                  <a:pt x="1282605" y="6283646"/>
                  <a:pt x="1257752" y="6251080"/>
                  <a:pt x="1249353" y="6279533"/>
                </a:cubicBezTo>
                <a:cubicBezTo>
                  <a:pt x="1232213" y="6281075"/>
                  <a:pt x="1249353" y="6254678"/>
                  <a:pt x="1262208" y="6259991"/>
                </a:cubicBezTo>
                <a:cubicBezTo>
                  <a:pt x="1250253" y="6240709"/>
                  <a:pt x="1244951" y="6265969"/>
                  <a:pt x="1229814" y="6274020"/>
                </a:cubicBezTo>
                <a:lnTo>
                  <a:pt x="1213379" y="6274044"/>
                </a:lnTo>
                <a:lnTo>
                  <a:pt x="1213767" y="6273409"/>
                </a:lnTo>
                <a:cubicBezTo>
                  <a:pt x="1217731" y="6269296"/>
                  <a:pt x="1222444" y="6265910"/>
                  <a:pt x="1221587" y="6256912"/>
                </a:cubicBezTo>
                <a:cubicBezTo>
                  <a:pt x="1207532" y="6246627"/>
                  <a:pt x="1150798" y="6246456"/>
                  <a:pt x="1140171" y="6264968"/>
                </a:cubicBezTo>
                <a:cubicBezTo>
                  <a:pt x="1172566" y="6261368"/>
                  <a:pt x="1188336" y="6282108"/>
                  <a:pt x="1210446" y="6294277"/>
                </a:cubicBezTo>
                <a:cubicBezTo>
                  <a:pt x="1208518" y="6288321"/>
                  <a:pt x="1208357" y="6284132"/>
                  <a:pt x="1209174" y="6280919"/>
                </a:cubicBezTo>
                <a:lnTo>
                  <a:pt x="1212155" y="6276045"/>
                </a:lnTo>
                <a:lnTo>
                  <a:pt x="1225112" y="6294965"/>
                </a:lnTo>
                <a:cubicBezTo>
                  <a:pt x="1256357" y="6330027"/>
                  <a:pt x="1274035" y="6278247"/>
                  <a:pt x="1313630" y="6336438"/>
                </a:cubicBezTo>
                <a:cubicBezTo>
                  <a:pt x="1245068" y="6329154"/>
                  <a:pt x="1173251" y="6306443"/>
                  <a:pt x="1100618" y="6285082"/>
                </a:cubicBezTo>
                <a:lnTo>
                  <a:pt x="1012115" y="6261645"/>
                </a:lnTo>
                <a:lnTo>
                  <a:pt x="1012112" y="6267133"/>
                </a:lnTo>
                <a:cubicBezTo>
                  <a:pt x="1009433" y="6276367"/>
                  <a:pt x="1002534" y="6283138"/>
                  <a:pt x="986765" y="6282623"/>
                </a:cubicBezTo>
                <a:cubicBezTo>
                  <a:pt x="992679" y="6278681"/>
                  <a:pt x="996321" y="6271953"/>
                  <a:pt x="998806" y="6263705"/>
                </a:cubicBezTo>
                <a:lnTo>
                  <a:pt x="999775" y="6258377"/>
                </a:lnTo>
                <a:lnTo>
                  <a:pt x="991365" y="6256150"/>
                </a:lnTo>
                <a:cubicBezTo>
                  <a:pt x="954947" y="6248241"/>
                  <a:pt x="918632" y="6242767"/>
                  <a:pt x="882723" y="6241824"/>
                </a:cubicBezTo>
                <a:cubicBezTo>
                  <a:pt x="840815" y="6240667"/>
                  <a:pt x="801124" y="6255419"/>
                  <a:pt x="766688" y="6238209"/>
                </a:cubicBezTo>
                <a:lnTo>
                  <a:pt x="760964" y="6233000"/>
                </a:lnTo>
                <a:lnTo>
                  <a:pt x="730810" y="6234484"/>
                </a:lnTo>
                <a:cubicBezTo>
                  <a:pt x="702891" y="6245106"/>
                  <a:pt x="692638" y="6276794"/>
                  <a:pt x="658187" y="6279365"/>
                </a:cubicBezTo>
                <a:cubicBezTo>
                  <a:pt x="659386" y="6265310"/>
                  <a:pt x="671727" y="6264796"/>
                  <a:pt x="672070" y="6249884"/>
                </a:cubicBezTo>
                <a:cubicBezTo>
                  <a:pt x="619792" y="6246627"/>
                  <a:pt x="607109" y="6271138"/>
                  <a:pt x="553802" y="6246627"/>
                </a:cubicBezTo>
                <a:cubicBezTo>
                  <a:pt x="559630" y="6235315"/>
                  <a:pt x="582941" y="6244570"/>
                  <a:pt x="576599" y="6218860"/>
                </a:cubicBezTo>
                <a:cubicBezTo>
                  <a:pt x="602481" y="6242856"/>
                  <a:pt x="655444" y="6237886"/>
                  <a:pt x="645160" y="6190236"/>
                </a:cubicBezTo>
                <a:cubicBezTo>
                  <a:pt x="658015" y="6210633"/>
                  <a:pt x="666414" y="6225545"/>
                  <a:pt x="680812" y="6195549"/>
                </a:cubicBezTo>
                <a:lnTo>
                  <a:pt x="689282" y="6201374"/>
                </a:lnTo>
                <a:lnTo>
                  <a:pt x="702185" y="6194664"/>
                </a:lnTo>
                <a:cubicBezTo>
                  <a:pt x="716489" y="6190440"/>
                  <a:pt x="732199" y="6187650"/>
                  <a:pt x="747250" y="6184211"/>
                </a:cubicBezTo>
                <a:lnTo>
                  <a:pt x="777925" y="6173511"/>
                </a:lnTo>
                <a:lnTo>
                  <a:pt x="766213" y="6161740"/>
                </a:lnTo>
                <a:cubicBezTo>
                  <a:pt x="758714" y="6157155"/>
                  <a:pt x="750058" y="6153299"/>
                  <a:pt x="742174" y="6148928"/>
                </a:cubicBezTo>
                <a:cubicBezTo>
                  <a:pt x="743202" y="6136415"/>
                  <a:pt x="750744" y="6119618"/>
                  <a:pt x="737717" y="6116361"/>
                </a:cubicBezTo>
                <a:cubicBezTo>
                  <a:pt x="754858" y="6100849"/>
                  <a:pt x="774055" y="6085723"/>
                  <a:pt x="785796" y="6067940"/>
                </a:cubicBezTo>
                <a:lnTo>
                  <a:pt x="792387" y="6050263"/>
                </a:lnTo>
                <a:lnTo>
                  <a:pt x="780049" y="6042574"/>
                </a:lnTo>
                <a:lnTo>
                  <a:pt x="780051" y="6044096"/>
                </a:lnTo>
                <a:cubicBezTo>
                  <a:pt x="779283" y="6048871"/>
                  <a:pt x="777311" y="6053414"/>
                  <a:pt x="772855" y="6057399"/>
                </a:cubicBezTo>
                <a:lnTo>
                  <a:pt x="762804" y="6034188"/>
                </a:lnTo>
                <a:lnTo>
                  <a:pt x="753022" y="6029686"/>
                </a:lnTo>
                <a:cubicBezTo>
                  <a:pt x="744015" y="6028309"/>
                  <a:pt x="733731" y="6030184"/>
                  <a:pt x="721090" y="6038026"/>
                </a:cubicBezTo>
                <a:cubicBezTo>
                  <a:pt x="706864" y="6032199"/>
                  <a:pt x="724861" y="6027914"/>
                  <a:pt x="735488" y="6027914"/>
                </a:cubicBezTo>
                <a:cubicBezTo>
                  <a:pt x="728974" y="6013773"/>
                  <a:pt x="712863" y="6013087"/>
                  <a:pt x="696708" y="6012487"/>
                </a:cubicBezTo>
                <a:lnTo>
                  <a:pt x="683108" y="6011010"/>
                </a:lnTo>
                <a:lnTo>
                  <a:pt x="692381" y="6020676"/>
                </a:lnTo>
                <a:cubicBezTo>
                  <a:pt x="701144" y="6032438"/>
                  <a:pt x="707379" y="6045368"/>
                  <a:pt x="710373" y="6062246"/>
                </a:cubicBezTo>
                <a:lnTo>
                  <a:pt x="710866" y="6069396"/>
                </a:lnTo>
                <a:lnTo>
                  <a:pt x="729661" y="6084309"/>
                </a:lnTo>
                <a:lnTo>
                  <a:pt x="711927" y="6084807"/>
                </a:lnTo>
                <a:lnTo>
                  <a:pt x="712345" y="6090871"/>
                </a:lnTo>
                <a:cubicBezTo>
                  <a:pt x="712133" y="6101631"/>
                  <a:pt x="711021" y="6113726"/>
                  <a:pt x="708922" y="6127502"/>
                </a:cubicBezTo>
                <a:cubicBezTo>
                  <a:pt x="692596" y="6142800"/>
                  <a:pt x="708279" y="6104106"/>
                  <a:pt x="698702" y="6088575"/>
                </a:cubicBezTo>
                <a:lnTo>
                  <a:pt x="689156" y="6086226"/>
                </a:lnTo>
                <a:lnTo>
                  <a:pt x="673706" y="6088935"/>
                </a:lnTo>
                <a:lnTo>
                  <a:pt x="670919" y="6091971"/>
                </a:lnTo>
                <a:cubicBezTo>
                  <a:pt x="667464" y="6100464"/>
                  <a:pt x="673699" y="6110234"/>
                  <a:pt x="663157" y="6128874"/>
                </a:cubicBezTo>
                <a:lnTo>
                  <a:pt x="627505" y="6123733"/>
                </a:lnTo>
                <a:cubicBezTo>
                  <a:pt x="630248" y="6114820"/>
                  <a:pt x="644646" y="6119448"/>
                  <a:pt x="655273" y="6119789"/>
                </a:cubicBezTo>
                <a:cubicBezTo>
                  <a:pt x="656901" y="6112934"/>
                  <a:pt x="654759" y="6108649"/>
                  <a:pt x="652723" y="6104192"/>
                </a:cubicBezTo>
                <a:lnTo>
                  <a:pt x="651271" y="6091531"/>
                </a:lnTo>
                <a:lnTo>
                  <a:pt x="631801" y="6092866"/>
                </a:lnTo>
                <a:lnTo>
                  <a:pt x="630281" y="6092535"/>
                </a:lnTo>
                <a:lnTo>
                  <a:pt x="628727" y="6093715"/>
                </a:lnTo>
                <a:cubicBezTo>
                  <a:pt x="624549" y="6099435"/>
                  <a:pt x="622535" y="6107620"/>
                  <a:pt x="619621" y="6114647"/>
                </a:cubicBezTo>
                <a:cubicBezTo>
                  <a:pt x="608223" y="6112590"/>
                  <a:pt x="606123" y="6104620"/>
                  <a:pt x="604023" y="6096693"/>
                </a:cubicBezTo>
                <a:lnTo>
                  <a:pt x="599836" y="6085899"/>
                </a:lnTo>
                <a:lnTo>
                  <a:pt x="592539" y="6084309"/>
                </a:lnTo>
                <a:lnTo>
                  <a:pt x="595231" y="6082965"/>
                </a:lnTo>
                <a:lnTo>
                  <a:pt x="588426" y="6078995"/>
                </a:lnTo>
                <a:cubicBezTo>
                  <a:pt x="575913" y="6097164"/>
                  <a:pt x="622706" y="6111219"/>
                  <a:pt x="591682" y="6118589"/>
                </a:cubicBezTo>
                <a:cubicBezTo>
                  <a:pt x="565629" y="6114304"/>
                  <a:pt x="591682" y="6071282"/>
                  <a:pt x="534777" y="6071454"/>
                </a:cubicBezTo>
                <a:cubicBezTo>
                  <a:pt x="513523" y="6070425"/>
                  <a:pt x="524835" y="6104192"/>
                  <a:pt x="529292" y="6109505"/>
                </a:cubicBezTo>
                <a:cubicBezTo>
                  <a:pt x="526549" y="6134530"/>
                  <a:pt x="512151" y="6058084"/>
                  <a:pt x="492097" y="6050028"/>
                </a:cubicBezTo>
                <a:cubicBezTo>
                  <a:pt x="495525" y="6032888"/>
                  <a:pt x="530492" y="6052085"/>
                  <a:pt x="546775" y="6050028"/>
                </a:cubicBezTo>
                <a:lnTo>
                  <a:pt x="547284" y="6014304"/>
                </a:lnTo>
                <a:lnTo>
                  <a:pt x="533341" y="6018748"/>
                </a:lnTo>
                <a:cubicBezTo>
                  <a:pt x="508852" y="6021404"/>
                  <a:pt x="483099" y="6014291"/>
                  <a:pt x="472900" y="5992780"/>
                </a:cubicBezTo>
                <a:lnTo>
                  <a:pt x="481360" y="5991077"/>
                </a:lnTo>
                <a:lnTo>
                  <a:pt x="453376" y="5982059"/>
                </a:lnTo>
                <a:cubicBezTo>
                  <a:pt x="444319" y="5977440"/>
                  <a:pt x="436306" y="5971569"/>
                  <a:pt x="430564" y="5965184"/>
                </a:cubicBezTo>
                <a:cubicBezTo>
                  <a:pt x="441876" y="5957300"/>
                  <a:pt x="457817" y="5954729"/>
                  <a:pt x="453189" y="5929704"/>
                </a:cubicBezTo>
                <a:lnTo>
                  <a:pt x="435192" y="5927476"/>
                </a:lnTo>
                <a:cubicBezTo>
                  <a:pt x="431027" y="5927002"/>
                  <a:pt x="427267" y="5929995"/>
                  <a:pt x="426793" y="5934160"/>
                </a:cubicBezTo>
                <a:cubicBezTo>
                  <a:pt x="426319" y="5938325"/>
                  <a:pt x="429313" y="5942085"/>
                  <a:pt x="433478" y="5942559"/>
                </a:cubicBezTo>
                <a:cubicBezTo>
                  <a:pt x="429021" y="5952672"/>
                  <a:pt x="417709" y="5941188"/>
                  <a:pt x="416337" y="5932789"/>
                </a:cubicBezTo>
                <a:cubicBezTo>
                  <a:pt x="401083" y="5951986"/>
                  <a:pt x="413252" y="5974783"/>
                  <a:pt x="389770" y="5997922"/>
                </a:cubicBezTo>
                <a:cubicBezTo>
                  <a:pt x="364402" y="5993466"/>
                  <a:pt x="404339" y="5947701"/>
                  <a:pt x="378629" y="5943416"/>
                </a:cubicBezTo>
                <a:cubicBezTo>
                  <a:pt x="357375" y="5978896"/>
                  <a:pt x="394398" y="6025689"/>
                  <a:pt x="352918" y="6068711"/>
                </a:cubicBezTo>
                <a:cubicBezTo>
                  <a:pt x="328408" y="6030317"/>
                  <a:pt x="369202" y="5959699"/>
                  <a:pt x="318638" y="5913421"/>
                </a:cubicBezTo>
                <a:cubicBezTo>
                  <a:pt x="342463" y="5924390"/>
                  <a:pt x="346062" y="5870741"/>
                  <a:pt x="325665" y="5854115"/>
                </a:cubicBezTo>
                <a:cubicBezTo>
                  <a:pt x="299784" y="5858572"/>
                  <a:pt x="336292" y="5875369"/>
                  <a:pt x="313324" y="5882739"/>
                </a:cubicBezTo>
                <a:cubicBezTo>
                  <a:pt x="293270" y="5848459"/>
                  <a:pt x="330465" y="5775613"/>
                  <a:pt x="310582" y="5740304"/>
                </a:cubicBezTo>
                <a:lnTo>
                  <a:pt x="265675" y="5735847"/>
                </a:lnTo>
                <a:cubicBezTo>
                  <a:pt x="273902" y="5705681"/>
                  <a:pt x="231394" y="5695225"/>
                  <a:pt x="189058" y="5684427"/>
                </a:cubicBezTo>
                <a:cubicBezTo>
                  <a:pt x="176202" y="5676714"/>
                  <a:pt x="179116" y="5623579"/>
                  <a:pt x="156491" y="5645004"/>
                </a:cubicBezTo>
                <a:cubicBezTo>
                  <a:pt x="164649" y="5570487"/>
                  <a:pt x="185156" y="5497849"/>
                  <a:pt x="217168" y="5430065"/>
                </a:cubicBezTo>
                <a:cubicBezTo>
                  <a:pt x="225076" y="5435469"/>
                  <a:pt x="234338" y="5438556"/>
                  <a:pt x="243906" y="5438978"/>
                </a:cubicBezTo>
                <a:cubicBezTo>
                  <a:pt x="234822" y="5473259"/>
                  <a:pt x="224538" y="5498283"/>
                  <a:pt x="195399" y="5494684"/>
                </a:cubicBezTo>
                <a:cubicBezTo>
                  <a:pt x="202770" y="5519709"/>
                  <a:pt x="169689" y="5572329"/>
                  <a:pt x="207398" y="5576100"/>
                </a:cubicBezTo>
                <a:cubicBezTo>
                  <a:pt x="194200" y="5588441"/>
                  <a:pt x="187686" y="5717679"/>
                  <a:pt x="254019" y="5668315"/>
                </a:cubicBezTo>
                <a:cubicBezTo>
                  <a:pt x="271159" y="5685455"/>
                  <a:pt x="237736" y="5705166"/>
                  <a:pt x="286414" y="5708423"/>
                </a:cubicBezTo>
                <a:cubicBezTo>
                  <a:pt x="318981" y="5696082"/>
                  <a:pt x="291213" y="5622722"/>
                  <a:pt x="306811" y="5576443"/>
                </a:cubicBezTo>
                <a:cubicBezTo>
                  <a:pt x="282301" y="5597697"/>
                  <a:pt x="283843" y="5644147"/>
                  <a:pt x="279558" y="5685455"/>
                </a:cubicBezTo>
                <a:cubicBezTo>
                  <a:pt x="258476" y="5653574"/>
                  <a:pt x="262418" y="5553132"/>
                  <a:pt x="298927" y="5561017"/>
                </a:cubicBezTo>
                <a:cubicBezTo>
                  <a:pt x="294299" y="5495712"/>
                  <a:pt x="314696" y="5467431"/>
                  <a:pt x="316067" y="5435721"/>
                </a:cubicBezTo>
                <a:cubicBezTo>
                  <a:pt x="298927" y="5435721"/>
                  <a:pt x="309039" y="5460575"/>
                  <a:pt x="296184" y="5464346"/>
                </a:cubicBezTo>
                <a:cubicBezTo>
                  <a:pt x="287957" y="5449091"/>
                  <a:pt x="294470" y="5430065"/>
                  <a:pt x="291213" y="5397156"/>
                </a:cubicBezTo>
                <a:cubicBezTo>
                  <a:pt x="276816" y="5431436"/>
                  <a:pt x="264303" y="5482857"/>
                  <a:pt x="284529" y="5508053"/>
                </a:cubicBezTo>
                <a:cubicBezTo>
                  <a:pt x="227109" y="5511137"/>
                  <a:pt x="266189" y="5445147"/>
                  <a:pt x="274416" y="5374015"/>
                </a:cubicBezTo>
                <a:cubicBezTo>
                  <a:pt x="259675" y="5393212"/>
                  <a:pt x="241678" y="5409153"/>
                  <a:pt x="252991" y="5432122"/>
                </a:cubicBezTo>
                <a:cubicBezTo>
                  <a:pt x="239924" y="5424382"/>
                  <a:pt x="233508" y="5408968"/>
                  <a:pt x="237222" y="5394242"/>
                </a:cubicBezTo>
                <a:cubicBezTo>
                  <a:pt x="214939" y="5399727"/>
                  <a:pt x="225052" y="5434693"/>
                  <a:pt x="190086" y="5428523"/>
                </a:cubicBezTo>
                <a:cubicBezTo>
                  <a:pt x="186658" y="5399898"/>
                  <a:pt x="220253" y="5404698"/>
                  <a:pt x="228651" y="5386529"/>
                </a:cubicBezTo>
                <a:cubicBezTo>
                  <a:pt x="228651" y="5322424"/>
                  <a:pt x="255733" y="5246836"/>
                  <a:pt x="245792" y="5163705"/>
                </a:cubicBezTo>
                <a:cubicBezTo>
                  <a:pt x="244935" y="5121540"/>
                  <a:pt x="262075" y="5155135"/>
                  <a:pt x="254533" y="5179132"/>
                </a:cubicBezTo>
                <a:cubicBezTo>
                  <a:pt x="271674" y="5219067"/>
                  <a:pt x="251277" y="5288828"/>
                  <a:pt x="266874" y="5329109"/>
                </a:cubicBezTo>
                <a:cubicBezTo>
                  <a:pt x="268760" y="5344534"/>
                  <a:pt x="290357" y="5345221"/>
                  <a:pt x="301155" y="5353277"/>
                </a:cubicBezTo>
                <a:cubicBezTo>
                  <a:pt x="299955" y="5365104"/>
                  <a:pt x="304069" y="5381901"/>
                  <a:pt x="290871" y="5382585"/>
                </a:cubicBezTo>
                <a:cubicBezTo>
                  <a:pt x="299441" y="5387042"/>
                  <a:pt x="308482" y="5391327"/>
                  <a:pt x="313924" y="5398119"/>
                </a:cubicBezTo>
                <a:lnTo>
                  <a:pt x="317116" y="5406109"/>
                </a:lnTo>
                <a:lnTo>
                  <a:pt x="315381" y="5428694"/>
                </a:lnTo>
                <a:cubicBezTo>
                  <a:pt x="318295" y="5421452"/>
                  <a:pt x="319291" y="5415506"/>
                  <a:pt x="318879" y="5410522"/>
                </a:cubicBezTo>
                <a:lnTo>
                  <a:pt x="317116" y="5406109"/>
                </a:lnTo>
                <a:lnTo>
                  <a:pt x="318654" y="5386089"/>
                </a:lnTo>
                <a:cubicBezTo>
                  <a:pt x="318844" y="5299135"/>
                  <a:pt x="272595" y="5289836"/>
                  <a:pt x="299441" y="5157706"/>
                </a:cubicBezTo>
                <a:cubicBezTo>
                  <a:pt x="322066" y="5178618"/>
                  <a:pt x="312810" y="5137651"/>
                  <a:pt x="335435" y="5158562"/>
                </a:cubicBezTo>
                <a:cubicBezTo>
                  <a:pt x="322580" y="5143993"/>
                  <a:pt x="336292" y="5108170"/>
                  <a:pt x="318295" y="5097371"/>
                </a:cubicBezTo>
                <a:cubicBezTo>
                  <a:pt x="318295" y="5080231"/>
                  <a:pt x="342806" y="5100628"/>
                  <a:pt x="335435" y="5112969"/>
                </a:cubicBezTo>
                <a:cubicBezTo>
                  <a:pt x="342634" y="5029839"/>
                  <a:pt x="365259" y="4883289"/>
                  <a:pt x="337835" y="4828441"/>
                </a:cubicBezTo>
                <a:cubicBezTo>
                  <a:pt x="345377" y="4798788"/>
                  <a:pt x="362174" y="4777020"/>
                  <a:pt x="354975" y="4734855"/>
                </a:cubicBezTo>
                <a:cubicBezTo>
                  <a:pt x="361038" y="4734799"/>
                  <a:pt x="366853" y="4737253"/>
                  <a:pt x="371041" y="4741637"/>
                </a:cubicBezTo>
                <a:cubicBezTo>
                  <a:pt x="375230" y="4746020"/>
                  <a:pt x="377418" y="4751941"/>
                  <a:pt x="377086" y="4757995"/>
                </a:cubicBezTo>
                <a:cubicBezTo>
                  <a:pt x="413424" y="4715316"/>
                  <a:pt x="321552" y="4684121"/>
                  <a:pt x="357546" y="4640585"/>
                </a:cubicBezTo>
                <a:cubicBezTo>
                  <a:pt x="373315" y="4650526"/>
                  <a:pt x="369544" y="4677950"/>
                  <a:pt x="394226" y="4679322"/>
                </a:cubicBezTo>
                <a:cubicBezTo>
                  <a:pt x="390456" y="4640928"/>
                  <a:pt x="371944" y="4627901"/>
                  <a:pt x="383771" y="4593620"/>
                </a:cubicBezTo>
                <a:cubicBezTo>
                  <a:pt x="376019" y="4599946"/>
                  <a:pt x="370099" y="4608231"/>
                  <a:pt x="366631" y="4617617"/>
                </a:cubicBezTo>
                <a:cubicBezTo>
                  <a:pt x="352918" y="4582308"/>
                  <a:pt x="363031" y="4398393"/>
                  <a:pt x="374515" y="4554369"/>
                </a:cubicBezTo>
                <a:cubicBezTo>
                  <a:pt x="410167" y="4513575"/>
                  <a:pt x="354975" y="4394450"/>
                  <a:pt x="406396" y="4394279"/>
                </a:cubicBezTo>
                <a:cubicBezTo>
                  <a:pt x="347262" y="4269327"/>
                  <a:pt x="389256" y="4085754"/>
                  <a:pt x="372116" y="3941605"/>
                </a:cubicBezTo>
                <a:cubicBezTo>
                  <a:pt x="337835" y="3930978"/>
                  <a:pt x="372116" y="3978285"/>
                  <a:pt x="336978" y="3967658"/>
                </a:cubicBezTo>
                <a:cubicBezTo>
                  <a:pt x="348933" y="3937405"/>
                  <a:pt x="353229" y="3905224"/>
                  <a:pt x="353690" y="3872417"/>
                </a:cubicBezTo>
                <a:lnTo>
                  <a:pt x="350626" y="3824265"/>
                </a:lnTo>
                <a:lnTo>
                  <a:pt x="347090" y="3815967"/>
                </a:lnTo>
                <a:cubicBezTo>
                  <a:pt x="342346" y="3798391"/>
                  <a:pt x="339586" y="3780339"/>
                  <a:pt x="338862" y="3762147"/>
                </a:cubicBezTo>
                <a:lnTo>
                  <a:pt x="346977" y="3767244"/>
                </a:lnTo>
                <a:lnTo>
                  <a:pt x="341027" y="3678464"/>
                </a:lnTo>
                <a:cubicBezTo>
                  <a:pt x="341445" y="3648356"/>
                  <a:pt x="345677" y="3620225"/>
                  <a:pt x="357546" y="3595371"/>
                </a:cubicBezTo>
                <a:cubicBezTo>
                  <a:pt x="301669" y="3521668"/>
                  <a:pt x="364917" y="3405800"/>
                  <a:pt x="337664" y="3339467"/>
                </a:cubicBezTo>
                <a:cubicBezTo>
                  <a:pt x="379657" y="3329183"/>
                  <a:pt x="346062" y="3305189"/>
                  <a:pt x="371944" y="3280162"/>
                </a:cubicBezTo>
                <a:cubicBezTo>
                  <a:pt x="334236" y="3259596"/>
                  <a:pt x="360974" y="3216061"/>
                  <a:pt x="340406" y="3173894"/>
                </a:cubicBezTo>
                <a:cubicBezTo>
                  <a:pt x="347590" y="3162239"/>
                  <a:pt x="360144" y="3154962"/>
                  <a:pt x="373830" y="3154526"/>
                </a:cubicBezTo>
                <a:cubicBezTo>
                  <a:pt x="371944" y="3133445"/>
                  <a:pt x="339549" y="3142701"/>
                  <a:pt x="327551" y="3131731"/>
                </a:cubicBezTo>
                <a:cubicBezTo>
                  <a:pt x="335778" y="3124359"/>
                  <a:pt x="344691" y="3078252"/>
                  <a:pt x="325151" y="3073796"/>
                </a:cubicBezTo>
                <a:cubicBezTo>
                  <a:pt x="375372" y="3054428"/>
                  <a:pt x="318809" y="2939073"/>
                  <a:pt x="353433" y="2890394"/>
                </a:cubicBezTo>
                <a:cubicBezTo>
                  <a:pt x="375029" y="2909077"/>
                  <a:pt x="359774" y="2964440"/>
                  <a:pt x="367145" y="2997521"/>
                </a:cubicBezTo>
                <a:cubicBezTo>
                  <a:pt x="376058" y="2991693"/>
                  <a:pt x="375544" y="2978153"/>
                  <a:pt x="393369" y="2980381"/>
                </a:cubicBezTo>
                <a:cubicBezTo>
                  <a:pt x="388570" y="2939416"/>
                  <a:pt x="371259" y="2870512"/>
                  <a:pt x="387370" y="2839831"/>
                </a:cubicBezTo>
                <a:cubicBezTo>
                  <a:pt x="362174" y="2806406"/>
                  <a:pt x="368002" y="2864855"/>
                  <a:pt x="343148" y="2858171"/>
                </a:cubicBezTo>
                <a:cubicBezTo>
                  <a:pt x="336464" y="2745559"/>
                  <a:pt x="359260" y="2687625"/>
                  <a:pt x="332007" y="2593696"/>
                </a:cubicBezTo>
                <a:lnTo>
                  <a:pt x="368002" y="2592153"/>
                </a:lnTo>
                <a:cubicBezTo>
                  <a:pt x="365945" y="2585640"/>
                  <a:pt x="358575" y="2584269"/>
                  <a:pt x="358232" y="2576041"/>
                </a:cubicBezTo>
                <a:cubicBezTo>
                  <a:pt x="353775" y="2564043"/>
                  <a:pt x="346919" y="2579812"/>
                  <a:pt x="331322" y="2577242"/>
                </a:cubicBezTo>
                <a:lnTo>
                  <a:pt x="328579" y="2511080"/>
                </a:lnTo>
                <a:cubicBezTo>
                  <a:pt x="339892" y="2500624"/>
                  <a:pt x="342463" y="2507309"/>
                  <a:pt x="355489" y="2510051"/>
                </a:cubicBezTo>
                <a:cubicBezTo>
                  <a:pt x="357889" y="2492911"/>
                  <a:pt x="352576" y="2484170"/>
                  <a:pt x="336292" y="2485883"/>
                </a:cubicBezTo>
                <a:cubicBezTo>
                  <a:pt x="351376" y="2471828"/>
                  <a:pt x="357375" y="2450232"/>
                  <a:pt x="351719" y="2419036"/>
                </a:cubicBezTo>
                <a:cubicBezTo>
                  <a:pt x="359780" y="2424333"/>
                  <a:pt x="369346" y="2426860"/>
                  <a:pt x="378972" y="2426235"/>
                </a:cubicBezTo>
                <a:cubicBezTo>
                  <a:pt x="361831" y="2410980"/>
                  <a:pt x="361831" y="2420237"/>
                  <a:pt x="368516" y="2393497"/>
                </a:cubicBezTo>
                <a:cubicBezTo>
                  <a:pt x="359603" y="2399153"/>
                  <a:pt x="360117" y="2412865"/>
                  <a:pt x="342291" y="2410637"/>
                </a:cubicBezTo>
                <a:cubicBezTo>
                  <a:pt x="344862" y="2380642"/>
                  <a:pt x="325151" y="2400011"/>
                  <a:pt x="333550" y="2419208"/>
                </a:cubicBezTo>
                <a:cubicBezTo>
                  <a:pt x="303554" y="2403438"/>
                  <a:pt x="338349" y="2376186"/>
                  <a:pt x="340235" y="2360931"/>
                </a:cubicBezTo>
                <a:cubicBezTo>
                  <a:pt x="356518" y="2366415"/>
                  <a:pt x="342120" y="2376014"/>
                  <a:pt x="341263" y="2385784"/>
                </a:cubicBezTo>
                <a:cubicBezTo>
                  <a:pt x="389599" y="2371043"/>
                  <a:pt x="302697" y="2319280"/>
                  <a:pt x="355489" y="2294083"/>
                </a:cubicBezTo>
                <a:cubicBezTo>
                  <a:pt x="384628" y="2306767"/>
                  <a:pt x="328236" y="2312938"/>
                  <a:pt x="348462" y="2344133"/>
                </a:cubicBezTo>
                <a:cubicBezTo>
                  <a:pt x="368687" y="2332649"/>
                  <a:pt x="392341" y="2260317"/>
                  <a:pt x="370230" y="2219009"/>
                </a:cubicBezTo>
                <a:cubicBezTo>
                  <a:pt x="362174" y="2226379"/>
                  <a:pt x="365259" y="2239578"/>
                  <a:pt x="363374" y="2268887"/>
                </a:cubicBezTo>
                <a:cubicBezTo>
                  <a:pt x="350519" y="2294769"/>
                  <a:pt x="353947" y="2233406"/>
                  <a:pt x="352233" y="2219694"/>
                </a:cubicBezTo>
                <a:cubicBezTo>
                  <a:pt x="329608" y="2219694"/>
                  <a:pt x="331150" y="2239235"/>
                  <a:pt x="317952" y="2246091"/>
                </a:cubicBezTo>
                <a:cubicBezTo>
                  <a:pt x="283672" y="2233750"/>
                  <a:pt x="338863" y="2190727"/>
                  <a:pt x="315553" y="2188156"/>
                </a:cubicBezTo>
                <a:cubicBezTo>
                  <a:pt x="323094" y="2181471"/>
                  <a:pt x="355489" y="2189699"/>
                  <a:pt x="349833" y="2153878"/>
                </a:cubicBezTo>
                <a:cubicBezTo>
                  <a:pt x="361976" y="2159970"/>
                  <a:pt x="369517" y="2172517"/>
                  <a:pt x="369202" y="2186099"/>
                </a:cubicBezTo>
                <a:cubicBezTo>
                  <a:pt x="396112" y="2144622"/>
                  <a:pt x="315210" y="2136909"/>
                  <a:pt x="319838" y="2088745"/>
                </a:cubicBezTo>
                <a:cubicBezTo>
                  <a:pt x="346919" y="2105884"/>
                  <a:pt x="333550" y="2051035"/>
                  <a:pt x="326694" y="2030639"/>
                </a:cubicBezTo>
                <a:cubicBezTo>
                  <a:pt x="314524" y="2033724"/>
                  <a:pt x="320009" y="2051550"/>
                  <a:pt x="318809" y="2064919"/>
                </a:cubicBezTo>
                <a:cubicBezTo>
                  <a:pt x="303726" y="2073318"/>
                  <a:pt x="310068" y="2010070"/>
                  <a:pt x="316067" y="1998757"/>
                </a:cubicBezTo>
                <a:cubicBezTo>
                  <a:pt x="351890" y="2019326"/>
                  <a:pt x="344177" y="1985559"/>
                  <a:pt x="362517" y="2029953"/>
                </a:cubicBezTo>
                <a:cubicBezTo>
                  <a:pt x="381886" y="1965163"/>
                  <a:pt x="367145" y="1932768"/>
                  <a:pt x="364745" y="1864207"/>
                </a:cubicBezTo>
                <a:cubicBezTo>
                  <a:pt x="324294" y="1904315"/>
                  <a:pt x="368859" y="1915627"/>
                  <a:pt x="351376" y="1980589"/>
                </a:cubicBezTo>
                <a:cubicBezTo>
                  <a:pt x="329950" y="1955564"/>
                  <a:pt x="347948" y="1960363"/>
                  <a:pt x="315038" y="1973904"/>
                </a:cubicBezTo>
                <a:cubicBezTo>
                  <a:pt x="321962" y="1941183"/>
                  <a:pt x="323641" y="1907567"/>
                  <a:pt x="320009" y="1874319"/>
                </a:cubicBezTo>
                <a:cubicBezTo>
                  <a:pt x="344691" y="1895916"/>
                  <a:pt x="352061" y="1867635"/>
                  <a:pt x="345548" y="1840039"/>
                </a:cubicBezTo>
                <a:cubicBezTo>
                  <a:pt x="347262" y="1813986"/>
                  <a:pt x="320523" y="1862150"/>
                  <a:pt x="318295" y="1832840"/>
                </a:cubicBezTo>
                <a:cubicBezTo>
                  <a:pt x="301770" y="1860614"/>
                  <a:pt x="293673" y="1892592"/>
                  <a:pt x="294984" y="1924883"/>
                </a:cubicBezTo>
                <a:cubicBezTo>
                  <a:pt x="283158" y="1831640"/>
                  <a:pt x="299612" y="1671036"/>
                  <a:pt x="245106" y="1595790"/>
                </a:cubicBezTo>
                <a:cubicBezTo>
                  <a:pt x="253495" y="1601958"/>
                  <a:pt x="260020" y="1610320"/>
                  <a:pt x="263960" y="1619958"/>
                </a:cubicBezTo>
                <a:cubicBezTo>
                  <a:pt x="278015" y="1586878"/>
                  <a:pt x="279044" y="1547455"/>
                  <a:pt x="269274" y="1528601"/>
                </a:cubicBezTo>
                <a:cubicBezTo>
                  <a:pt x="282301" y="1507861"/>
                  <a:pt x="296356" y="1558082"/>
                  <a:pt x="306983" y="1568366"/>
                </a:cubicBezTo>
                <a:cubicBezTo>
                  <a:pt x="315895" y="1562710"/>
                  <a:pt x="315553" y="1548998"/>
                  <a:pt x="333378" y="1551226"/>
                </a:cubicBezTo>
                <a:lnTo>
                  <a:pt x="330921" y="1531507"/>
                </a:lnTo>
                <a:lnTo>
                  <a:pt x="321047" y="1530419"/>
                </a:lnTo>
                <a:cubicBezTo>
                  <a:pt x="310273" y="1526284"/>
                  <a:pt x="301285" y="1519128"/>
                  <a:pt x="296186" y="1508373"/>
                </a:cubicBezTo>
                <a:lnTo>
                  <a:pt x="330667" y="1501399"/>
                </a:lnTo>
                <a:lnTo>
                  <a:pt x="331600" y="1492606"/>
                </a:lnTo>
                <a:cubicBezTo>
                  <a:pt x="332789" y="1485257"/>
                  <a:pt x="333920" y="1477973"/>
                  <a:pt x="333788" y="1469033"/>
                </a:cubicBezTo>
                <a:lnTo>
                  <a:pt x="329418" y="1441817"/>
                </a:lnTo>
                <a:lnTo>
                  <a:pt x="311441" y="1442725"/>
                </a:lnTo>
                <a:cubicBezTo>
                  <a:pt x="294300" y="1415815"/>
                  <a:pt x="340750" y="1431584"/>
                  <a:pt x="362861" y="1430727"/>
                </a:cubicBezTo>
                <a:cubicBezTo>
                  <a:pt x="359605" y="1406045"/>
                  <a:pt x="320353" y="1429870"/>
                  <a:pt x="323439" y="1396447"/>
                </a:cubicBezTo>
                <a:lnTo>
                  <a:pt x="375717" y="1393534"/>
                </a:lnTo>
                <a:cubicBezTo>
                  <a:pt x="373317" y="1370566"/>
                  <a:pt x="349492" y="1376394"/>
                  <a:pt x="329781" y="1378107"/>
                </a:cubicBezTo>
                <a:cubicBezTo>
                  <a:pt x="339036" y="1375879"/>
                  <a:pt x="349835" y="1337314"/>
                  <a:pt x="336123" y="1359595"/>
                </a:cubicBezTo>
                <a:cubicBezTo>
                  <a:pt x="344093" y="1344126"/>
                  <a:pt x="353091" y="1334891"/>
                  <a:pt x="363609" y="1329508"/>
                </a:cubicBezTo>
                <a:lnTo>
                  <a:pt x="366860" y="1328888"/>
                </a:lnTo>
                <a:lnTo>
                  <a:pt x="369799" y="1317079"/>
                </a:lnTo>
                <a:cubicBezTo>
                  <a:pt x="370873" y="1309098"/>
                  <a:pt x="370530" y="1300806"/>
                  <a:pt x="366973" y="1292407"/>
                </a:cubicBezTo>
                <a:cubicBezTo>
                  <a:pt x="394612" y="1288294"/>
                  <a:pt x="379154" y="1299992"/>
                  <a:pt x="375482" y="1316150"/>
                </a:cubicBezTo>
                <a:lnTo>
                  <a:pt x="376921" y="1326970"/>
                </a:lnTo>
                <a:lnTo>
                  <a:pt x="383161" y="1325780"/>
                </a:lnTo>
                <a:lnTo>
                  <a:pt x="390935" y="1314827"/>
                </a:lnTo>
                <a:cubicBezTo>
                  <a:pt x="396565" y="1299695"/>
                  <a:pt x="398284" y="1281081"/>
                  <a:pt x="410384" y="1271306"/>
                </a:cubicBezTo>
                <a:lnTo>
                  <a:pt x="419436" y="1269185"/>
                </a:lnTo>
                <a:lnTo>
                  <a:pt x="408304" y="1265260"/>
                </a:lnTo>
                <a:lnTo>
                  <a:pt x="394201" y="1260073"/>
                </a:lnTo>
                <a:lnTo>
                  <a:pt x="375372" y="1275782"/>
                </a:lnTo>
                <a:lnTo>
                  <a:pt x="376336" y="1271473"/>
                </a:lnTo>
                <a:lnTo>
                  <a:pt x="368965" y="1277035"/>
                </a:lnTo>
                <a:cubicBezTo>
                  <a:pt x="356359" y="1276561"/>
                  <a:pt x="338137" y="1256153"/>
                  <a:pt x="320011" y="1263609"/>
                </a:cubicBezTo>
                <a:cubicBezTo>
                  <a:pt x="329009" y="1244327"/>
                  <a:pt x="349674" y="1255221"/>
                  <a:pt x="365663" y="1263248"/>
                </a:cubicBezTo>
                <a:lnTo>
                  <a:pt x="377094" y="1268082"/>
                </a:lnTo>
                <a:lnTo>
                  <a:pt x="380048" y="1254868"/>
                </a:lnTo>
                <a:lnTo>
                  <a:pt x="375880" y="1253335"/>
                </a:lnTo>
                <a:cubicBezTo>
                  <a:pt x="366696" y="1248238"/>
                  <a:pt x="359947" y="1241500"/>
                  <a:pt x="358062" y="1231559"/>
                </a:cubicBezTo>
                <a:cubicBezTo>
                  <a:pt x="331837" y="1231559"/>
                  <a:pt x="314526" y="1240129"/>
                  <a:pt x="308184" y="1261382"/>
                </a:cubicBezTo>
                <a:cubicBezTo>
                  <a:pt x="297043" y="1254184"/>
                  <a:pt x="284188" y="1249213"/>
                  <a:pt x="284188" y="1227102"/>
                </a:cubicBezTo>
                <a:cubicBezTo>
                  <a:pt x="321982" y="1202291"/>
                  <a:pt x="356402" y="1214697"/>
                  <a:pt x="386001" y="1203866"/>
                </a:cubicBezTo>
                <a:lnTo>
                  <a:pt x="392541" y="1198993"/>
                </a:lnTo>
                <a:lnTo>
                  <a:pt x="398216" y="1173615"/>
                </a:lnTo>
                <a:lnTo>
                  <a:pt x="383130" y="1164561"/>
                </a:lnTo>
                <a:cubicBezTo>
                  <a:pt x="372331" y="1162740"/>
                  <a:pt x="360633" y="1164796"/>
                  <a:pt x="346921" y="1169338"/>
                </a:cubicBezTo>
                <a:cubicBezTo>
                  <a:pt x="351892" y="1131801"/>
                  <a:pt x="368003" y="1154941"/>
                  <a:pt x="388400" y="1130601"/>
                </a:cubicBezTo>
                <a:cubicBezTo>
                  <a:pt x="364918" y="1115346"/>
                  <a:pt x="328752" y="1141915"/>
                  <a:pt x="357034" y="1096320"/>
                </a:cubicBezTo>
                <a:lnTo>
                  <a:pt x="344833" y="1095596"/>
                </a:lnTo>
                <a:lnTo>
                  <a:pt x="341434" y="1110892"/>
                </a:lnTo>
                <a:cubicBezTo>
                  <a:pt x="324294" y="1107293"/>
                  <a:pt x="319495" y="1160599"/>
                  <a:pt x="314867" y="1120319"/>
                </a:cubicBezTo>
                <a:lnTo>
                  <a:pt x="322914" y="1091174"/>
                </a:lnTo>
                <a:lnTo>
                  <a:pt x="320182" y="1089464"/>
                </a:lnTo>
                <a:lnTo>
                  <a:pt x="324215" y="1086459"/>
                </a:lnTo>
                <a:lnTo>
                  <a:pt x="336456" y="1042122"/>
                </a:lnTo>
                <a:cubicBezTo>
                  <a:pt x="344474" y="988248"/>
                  <a:pt x="343290" y="931567"/>
                  <a:pt x="354180" y="876150"/>
                </a:cubicBezTo>
                <a:lnTo>
                  <a:pt x="362220" y="845327"/>
                </a:lnTo>
                <a:lnTo>
                  <a:pt x="359776" y="845387"/>
                </a:lnTo>
                <a:lnTo>
                  <a:pt x="363326" y="841089"/>
                </a:lnTo>
                <a:lnTo>
                  <a:pt x="364943" y="834889"/>
                </a:lnTo>
                <a:lnTo>
                  <a:pt x="381413" y="796389"/>
                </a:lnTo>
                <a:lnTo>
                  <a:pt x="371999" y="793792"/>
                </a:lnTo>
                <a:cubicBezTo>
                  <a:pt x="359412" y="789713"/>
                  <a:pt x="347778" y="785396"/>
                  <a:pt x="338179" y="781454"/>
                </a:cubicBezTo>
                <a:cubicBezTo>
                  <a:pt x="346578" y="765685"/>
                  <a:pt x="368518" y="765342"/>
                  <a:pt x="378630" y="751630"/>
                </a:cubicBezTo>
                <a:cubicBezTo>
                  <a:pt x="364404" y="730890"/>
                  <a:pt x="323610" y="750430"/>
                  <a:pt x="315897" y="764656"/>
                </a:cubicBezTo>
                <a:cubicBezTo>
                  <a:pt x="298757" y="745288"/>
                  <a:pt x="352749" y="734318"/>
                  <a:pt x="362176" y="716492"/>
                </a:cubicBezTo>
                <a:cubicBezTo>
                  <a:pt x="375545" y="716492"/>
                  <a:pt x="369032" y="745973"/>
                  <a:pt x="384972" y="742031"/>
                </a:cubicBezTo>
                <a:lnTo>
                  <a:pt x="387546" y="739340"/>
                </a:lnTo>
                <a:lnTo>
                  <a:pt x="393305" y="716754"/>
                </a:lnTo>
                <a:cubicBezTo>
                  <a:pt x="395287" y="707710"/>
                  <a:pt x="396626" y="697726"/>
                  <a:pt x="395769" y="686328"/>
                </a:cubicBezTo>
                <a:cubicBezTo>
                  <a:pt x="400568" y="694898"/>
                  <a:pt x="403439" y="703232"/>
                  <a:pt x="404995" y="711451"/>
                </a:cubicBezTo>
                <a:lnTo>
                  <a:pt x="405568" y="721916"/>
                </a:lnTo>
                <a:lnTo>
                  <a:pt x="429001" y="712271"/>
                </a:lnTo>
                <a:cubicBezTo>
                  <a:pt x="447320" y="706636"/>
                  <a:pt x="466817" y="702351"/>
                  <a:pt x="480101" y="690610"/>
                </a:cubicBezTo>
                <a:cubicBezTo>
                  <a:pt x="471873" y="676212"/>
                  <a:pt x="449591" y="683069"/>
                  <a:pt x="436564" y="675870"/>
                </a:cubicBezTo>
                <a:cubicBezTo>
                  <a:pt x="429194" y="684268"/>
                  <a:pt x="442735" y="700723"/>
                  <a:pt x="409826" y="695752"/>
                </a:cubicBezTo>
                <a:cubicBezTo>
                  <a:pt x="421824" y="661472"/>
                  <a:pt x="431594" y="626163"/>
                  <a:pt x="475301" y="627191"/>
                </a:cubicBezTo>
                <a:cubicBezTo>
                  <a:pt x="454733" y="616222"/>
                  <a:pt x="378116" y="612451"/>
                  <a:pt x="371431" y="644332"/>
                </a:cubicBezTo>
                <a:cubicBezTo>
                  <a:pt x="358576" y="629420"/>
                  <a:pt x="392514" y="596682"/>
                  <a:pt x="394057" y="570628"/>
                </a:cubicBezTo>
                <a:cubicBezTo>
                  <a:pt x="375202" y="556231"/>
                  <a:pt x="369889" y="560858"/>
                  <a:pt x="384801" y="534977"/>
                </a:cubicBezTo>
                <a:cubicBezTo>
                  <a:pt x="363204" y="529663"/>
                  <a:pt x="373145" y="560516"/>
                  <a:pt x="351549" y="555202"/>
                </a:cubicBezTo>
                <a:cubicBezTo>
                  <a:pt x="362462" y="524559"/>
                  <a:pt x="385895" y="500004"/>
                  <a:pt x="415996" y="487670"/>
                </a:cubicBezTo>
                <a:cubicBezTo>
                  <a:pt x="413425" y="474814"/>
                  <a:pt x="395256" y="485956"/>
                  <a:pt x="394057" y="470529"/>
                </a:cubicBezTo>
                <a:cubicBezTo>
                  <a:pt x="388058" y="468301"/>
                  <a:pt x="487300" y="473786"/>
                  <a:pt x="487642" y="427507"/>
                </a:cubicBezTo>
                <a:cubicBezTo>
                  <a:pt x="501440" y="429350"/>
                  <a:pt x="517359" y="430625"/>
                  <a:pt x="534336" y="430718"/>
                </a:cubicBezTo>
                <a:lnTo>
                  <a:pt x="557497" y="429026"/>
                </a:lnTo>
                <a:lnTo>
                  <a:pt x="565629" y="414312"/>
                </a:lnTo>
                <a:lnTo>
                  <a:pt x="570291" y="428091"/>
                </a:lnTo>
                <a:lnTo>
                  <a:pt x="587377" y="426843"/>
                </a:lnTo>
                <a:cubicBezTo>
                  <a:pt x="623436" y="421080"/>
                  <a:pt x="659474" y="408139"/>
                  <a:pt x="686984" y="383114"/>
                </a:cubicBezTo>
                <a:cubicBezTo>
                  <a:pt x="635563" y="351919"/>
                  <a:pt x="567002" y="393227"/>
                  <a:pt x="526722" y="397169"/>
                </a:cubicBezTo>
                <a:cubicBezTo>
                  <a:pt x="540777" y="360832"/>
                  <a:pt x="608653" y="383800"/>
                  <a:pt x="619965" y="344034"/>
                </a:cubicBezTo>
                <a:cubicBezTo>
                  <a:pt x="581571" y="310611"/>
                  <a:pt x="514895" y="405568"/>
                  <a:pt x="514724" y="334950"/>
                </a:cubicBezTo>
                <a:cubicBezTo>
                  <a:pt x="504954" y="334950"/>
                  <a:pt x="495013" y="334950"/>
                  <a:pt x="494841" y="345577"/>
                </a:cubicBezTo>
                <a:cubicBezTo>
                  <a:pt x="483872" y="311296"/>
                  <a:pt x="552947" y="295356"/>
                  <a:pt x="571287" y="266732"/>
                </a:cubicBezTo>
                <a:cubicBezTo>
                  <a:pt x="567368" y="275310"/>
                  <a:pt x="565772" y="284768"/>
                  <a:pt x="566659" y="294156"/>
                </a:cubicBezTo>
                <a:cubicBezTo>
                  <a:pt x="604453" y="305469"/>
                  <a:pt x="625857" y="280530"/>
                  <a:pt x="642874" y="271692"/>
                </a:cubicBezTo>
                <a:lnTo>
                  <a:pt x="658152" y="270229"/>
                </a:lnTo>
                <a:lnTo>
                  <a:pt x="653477" y="279102"/>
                </a:lnTo>
                <a:cubicBezTo>
                  <a:pt x="645097" y="284204"/>
                  <a:pt x="628835" y="281087"/>
                  <a:pt x="632820" y="299470"/>
                </a:cubicBezTo>
                <a:cubicBezTo>
                  <a:pt x="690926" y="301355"/>
                  <a:pt x="714579" y="226452"/>
                  <a:pt x="753831" y="233822"/>
                </a:cubicBezTo>
                <a:cubicBezTo>
                  <a:pt x="693840" y="179316"/>
                  <a:pt x="614823" y="268103"/>
                  <a:pt x="573344" y="259533"/>
                </a:cubicBezTo>
                <a:cubicBezTo>
                  <a:pt x="618454" y="221726"/>
                  <a:pt x="673613" y="197899"/>
                  <a:pt x="732063" y="190972"/>
                </a:cubicBezTo>
                <a:close/>
                <a:moveTo>
                  <a:pt x="4607057" y="184246"/>
                </a:moveTo>
                <a:lnTo>
                  <a:pt x="4607133" y="184287"/>
                </a:lnTo>
                <a:lnTo>
                  <a:pt x="4607133" y="184630"/>
                </a:lnTo>
                <a:close/>
                <a:moveTo>
                  <a:pt x="1577541" y="160205"/>
                </a:moveTo>
                <a:lnTo>
                  <a:pt x="1494642" y="183813"/>
                </a:lnTo>
                <a:cubicBezTo>
                  <a:pt x="1399794" y="199392"/>
                  <a:pt x="1283037" y="193543"/>
                  <a:pt x="1212848" y="206398"/>
                </a:cubicBezTo>
                <a:cubicBezTo>
                  <a:pt x="1301934" y="181973"/>
                  <a:pt x="1405772" y="178181"/>
                  <a:pt x="1495581" y="170219"/>
                </a:cubicBezTo>
                <a:close/>
                <a:moveTo>
                  <a:pt x="1579649" y="159605"/>
                </a:moveTo>
                <a:lnTo>
                  <a:pt x="1579649" y="159948"/>
                </a:lnTo>
                <a:lnTo>
                  <a:pt x="1577541" y="160205"/>
                </a:lnTo>
                <a:close/>
                <a:moveTo>
                  <a:pt x="4509948" y="150353"/>
                </a:moveTo>
                <a:cubicBezTo>
                  <a:pt x="4519975" y="148381"/>
                  <a:pt x="4528674" y="150695"/>
                  <a:pt x="4536081" y="155963"/>
                </a:cubicBezTo>
                <a:lnTo>
                  <a:pt x="4546735" y="169483"/>
                </a:lnTo>
                <a:lnTo>
                  <a:pt x="4567046" y="165197"/>
                </a:lnTo>
                <a:cubicBezTo>
                  <a:pt x="4582553" y="163863"/>
                  <a:pt x="4598988" y="165530"/>
                  <a:pt x="4605006" y="173895"/>
                </a:cubicBezTo>
                <a:lnTo>
                  <a:pt x="4607057" y="184246"/>
                </a:lnTo>
                <a:lnTo>
                  <a:pt x="4593646" y="176978"/>
                </a:lnTo>
                <a:cubicBezTo>
                  <a:pt x="4588268" y="175765"/>
                  <a:pt x="4582151" y="175578"/>
                  <a:pt x="4575724" y="175824"/>
                </a:cubicBezTo>
                <a:lnTo>
                  <a:pt x="4552644" y="176982"/>
                </a:lnTo>
                <a:lnTo>
                  <a:pt x="4554470" y="179298"/>
                </a:lnTo>
                <a:cubicBezTo>
                  <a:pt x="4564197" y="198988"/>
                  <a:pt x="4568910" y="225170"/>
                  <a:pt x="4568910" y="247195"/>
                </a:cubicBezTo>
                <a:lnTo>
                  <a:pt x="4568739" y="247195"/>
                </a:lnTo>
                <a:cubicBezTo>
                  <a:pt x="4555627" y="234425"/>
                  <a:pt x="4550527" y="213557"/>
                  <a:pt x="4543907" y="194210"/>
                </a:cubicBezTo>
                <a:lnTo>
                  <a:pt x="4535264" y="175409"/>
                </a:lnTo>
                <a:lnTo>
                  <a:pt x="4534654" y="174504"/>
                </a:lnTo>
                <a:lnTo>
                  <a:pt x="4534805" y="174410"/>
                </a:lnTo>
                <a:lnTo>
                  <a:pt x="4531644" y="167533"/>
                </a:lnTo>
                <a:cubicBezTo>
                  <a:pt x="4526381" y="159823"/>
                  <a:pt x="4519546" y="153695"/>
                  <a:pt x="4509948" y="150353"/>
                </a:cubicBezTo>
                <a:close/>
                <a:moveTo>
                  <a:pt x="1260497" y="140687"/>
                </a:moveTo>
                <a:cubicBezTo>
                  <a:pt x="1283080" y="141565"/>
                  <a:pt x="1305062" y="144950"/>
                  <a:pt x="1332829" y="141436"/>
                </a:cubicBezTo>
                <a:cubicBezTo>
                  <a:pt x="1295121" y="169375"/>
                  <a:pt x="1227417" y="151892"/>
                  <a:pt x="1184566" y="154977"/>
                </a:cubicBezTo>
                <a:cubicBezTo>
                  <a:pt x="1214733" y="141436"/>
                  <a:pt x="1237915" y="139808"/>
                  <a:pt x="1260497" y="140687"/>
                </a:cubicBezTo>
                <a:close/>
                <a:moveTo>
                  <a:pt x="1131072" y="139832"/>
                </a:moveTo>
                <a:cubicBezTo>
                  <a:pt x="1143418" y="141619"/>
                  <a:pt x="1154313" y="146707"/>
                  <a:pt x="1161598" y="157377"/>
                </a:cubicBezTo>
                <a:cubicBezTo>
                  <a:pt x="1142744" y="130809"/>
                  <a:pt x="1056185" y="177945"/>
                  <a:pt x="1039045" y="151378"/>
                </a:cubicBezTo>
                <a:cubicBezTo>
                  <a:pt x="1043930" y="158834"/>
                  <a:pt x="1094033" y="134473"/>
                  <a:pt x="1131072" y="139832"/>
                </a:cubicBezTo>
                <a:close/>
                <a:moveTo>
                  <a:pt x="1461553" y="131324"/>
                </a:moveTo>
                <a:cubicBezTo>
                  <a:pt x="1445441" y="152920"/>
                  <a:pt x="1379451" y="159605"/>
                  <a:pt x="1341571" y="150178"/>
                </a:cubicBezTo>
                <a:lnTo>
                  <a:pt x="1341571" y="149835"/>
                </a:lnTo>
                <a:cubicBezTo>
                  <a:pt x="1366596" y="137837"/>
                  <a:pt x="1410132" y="136809"/>
                  <a:pt x="1461553" y="131324"/>
                </a:cubicBezTo>
                <a:close/>
                <a:moveTo>
                  <a:pt x="4871008" y="123335"/>
                </a:moveTo>
                <a:cubicBezTo>
                  <a:pt x="4881099" y="125014"/>
                  <a:pt x="4885791" y="135395"/>
                  <a:pt x="4867151" y="133723"/>
                </a:cubicBezTo>
                <a:cubicBezTo>
                  <a:pt x="4846926" y="140579"/>
                  <a:pt x="4811959" y="157891"/>
                  <a:pt x="4798590" y="147093"/>
                </a:cubicBezTo>
                <a:lnTo>
                  <a:pt x="4772222" y="157810"/>
                </a:lnTo>
                <a:lnTo>
                  <a:pt x="4772023" y="157548"/>
                </a:lnTo>
                <a:lnTo>
                  <a:pt x="4772023" y="157891"/>
                </a:lnTo>
                <a:lnTo>
                  <a:pt x="4772222" y="157810"/>
                </a:lnTo>
                <a:lnTo>
                  <a:pt x="4777165" y="164297"/>
                </a:lnTo>
                <a:cubicBezTo>
                  <a:pt x="4780079" y="165047"/>
                  <a:pt x="4783678" y="164919"/>
                  <a:pt x="4786420" y="165776"/>
                </a:cubicBezTo>
                <a:cubicBezTo>
                  <a:pt x="4784535" y="186173"/>
                  <a:pt x="4752140" y="171260"/>
                  <a:pt x="4738428" y="177431"/>
                </a:cubicBezTo>
                <a:cubicBezTo>
                  <a:pt x="4746655" y="164747"/>
                  <a:pt x="4758482" y="158234"/>
                  <a:pt x="4737056" y="150349"/>
                </a:cubicBezTo>
                <a:cubicBezTo>
                  <a:pt x="4764138" y="146921"/>
                  <a:pt x="4811788" y="128753"/>
                  <a:pt x="4859781" y="125325"/>
                </a:cubicBezTo>
                <a:cubicBezTo>
                  <a:pt x="4863680" y="123182"/>
                  <a:pt x="4867644" y="122775"/>
                  <a:pt x="4871008" y="123335"/>
                </a:cubicBezTo>
                <a:close/>
                <a:moveTo>
                  <a:pt x="1682833" y="118126"/>
                </a:moveTo>
                <a:cubicBezTo>
                  <a:pt x="1671708" y="128422"/>
                  <a:pt x="1657835" y="135269"/>
                  <a:pt x="1642896" y="137837"/>
                </a:cubicBezTo>
                <a:cubicBezTo>
                  <a:pt x="1625913" y="140677"/>
                  <a:pt x="1608677" y="141710"/>
                  <a:pt x="1591476" y="140922"/>
                </a:cubicBezTo>
                <a:cubicBezTo>
                  <a:pt x="1574335" y="140922"/>
                  <a:pt x="1555481" y="139380"/>
                  <a:pt x="1537656" y="139722"/>
                </a:cubicBezTo>
                <a:cubicBezTo>
                  <a:pt x="1520190" y="139909"/>
                  <a:pt x="1502853" y="142742"/>
                  <a:pt x="1486235" y="148121"/>
                </a:cubicBezTo>
                <a:cubicBezTo>
                  <a:pt x="1512675" y="134282"/>
                  <a:pt x="1542093" y="127103"/>
                  <a:pt x="1571936" y="127210"/>
                </a:cubicBezTo>
                <a:cubicBezTo>
                  <a:pt x="1609041" y="126230"/>
                  <a:pt x="1646064" y="123198"/>
                  <a:pt x="1682833" y="118126"/>
                </a:cubicBezTo>
                <a:close/>
                <a:moveTo>
                  <a:pt x="4731572" y="58138"/>
                </a:moveTo>
                <a:cubicBezTo>
                  <a:pt x="4750426" y="70993"/>
                  <a:pt x="4768766" y="84191"/>
                  <a:pt x="4770309" y="114530"/>
                </a:cubicBezTo>
                <a:cubicBezTo>
                  <a:pt x="4754368" y="98589"/>
                  <a:pt x="4736028" y="85391"/>
                  <a:pt x="4731572" y="58138"/>
                </a:cubicBezTo>
                <a:close/>
                <a:moveTo>
                  <a:pt x="1093142" y="1291"/>
                </a:moveTo>
                <a:cubicBezTo>
                  <a:pt x="1103858" y="-602"/>
                  <a:pt x="1114938" y="-430"/>
                  <a:pt x="1125775" y="1915"/>
                </a:cubicBezTo>
                <a:cubicBezTo>
                  <a:pt x="1147034" y="4758"/>
                  <a:pt x="1167800" y="10525"/>
                  <a:pt x="1187480" y="19055"/>
                </a:cubicBezTo>
                <a:cubicBezTo>
                  <a:pt x="1175824" y="34310"/>
                  <a:pt x="1155427" y="32767"/>
                  <a:pt x="1132631" y="27625"/>
                </a:cubicBezTo>
                <a:cubicBezTo>
                  <a:pt x="1109888" y="20359"/>
                  <a:pt x="1086451" y="15476"/>
                  <a:pt x="1062699" y="13056"/>
                </a:cubicBezTo>
                <a:cubicBezTo>
                  <a:pt x="1072077" y="7141"/>
                  <a:pt x="1082427" y="3184"/>
                  <a:pt x="1093142" y="1291"/>
                </a:cubicBezTo>
                <a:close/>
              </a:path>
            </a:pathLst>
          </a:custGeom>
          <a:blipFill dpi="0" rotWithShape="0">
            <a:blip r:embed="rId24"/>
            <a:srcRect/>
            <a:stretch>
              <a:fillRect l="-29000" r="-2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66" name="图片 265"/>
          <p:cNvPicPr>
            <a:picLocks noChangeAspect="1"/>
          </p:cNvPicPr>
          <p:nvPr/>
        </p:nvPicPr>
        <p:blipFill>
          <a:blip r:embed="rId2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321310" cy="591185"/>
          </a:xfrm>
          <a:prstGeom prst="rect">
            <a:avLst/>
          </a:prstGeom>
        </p:spPr>
      </p:pic>
      <p:cxnSp>
        <p:nvCxnSpPr>
          <p:cNvPr id="267" name="直接箭头连接符 266"/>
          <p:cNvCxnSpPr/>
          <p:nvPr/>
        </p:nvCxnSpPr>
        <p:spPr>
          <a:xfrm>
            <a:off x="47625" y="608330"/>
            <a:ext cx="11989435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圆角矩形 268"/>
          <p:cNvSpPr/>
          <p:nvPr/>
        </p:nvSpPr>
        <p:spPr>
          <a:xfrm>
            <a:off x="379730" y="19050"/>
            <a:ext cx="1510030" cy="57086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Warm up &amp; Lead in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271" name="组合 270"/>
          <p:cNvGrpSpPr/>
          <p:nvPr>
            <p:custDataLst>
              <p:tags r:id="rId26"/>
            </p:custDataLst>
          </p:nvPr>
        </p:nvGrpSpPr>
        <p:grpSpPr>
          <a:xfrm>
            <a:off x="8270875" y="4149090"/>
            <a:ext cx="3310890" cy="2413000"/>
            <a:chOff x="13025" y="6534"/>
            <a:chExt cx="5214" cy="3800"/>
          </a:xfrm>
        </p:grpSpPr>
        <p:sp>
          <p:nvSpPr>
            <p:cNvPr id="272" name="PA-矩形 7"/>
            <p:cNvSpPr/>
            <p:nvPr>
              <p:custDataLst>
                <p:tags r:id="rId27"/>
              </p:custDataLst>
            </p:nvPr>
          </p:nvSpPr>
          <p:spPr>
            <a:xfrm>
              <a:off x="13025" y="7062"/>
              <a:ext cx="536" cy="2418"/>
            </a:xfrm>
            <a:prstGeom prst="rect">
              <a:avLst/>
            </a:prstGeom>
            <a:blipFill dpi="0" rotWithShape="0">
              <a:blip r:embed="rId28"/>
              <a:srcRect/>
              <a:stretch>
                <a:fillRect t="-24000" r="-872000" b="-3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3" name="PA-矩形 8"/>
            <p:cNvSpPr/>
            <p:nvPr>
              <p:custDataLst>
                <p:tags r:id="rId29"/>
              </p:custDataLst>
            </p:nvPr>
          </p:nvSpPr>
          <p:spPr>
            <a:xfrm>
              <a:off x="13606" y="7388"/>
              <a:ext cx="774" cy="2946"/>
            </a:xfrm>
            <a:prstGeom prst="rect">
              <a:avLst/>
            </a:prstGeom>
            <a:blipFill dpi="0" rotWithShape="0">
              <a:blip r:embed="rId28"/>
              <a:srcRect/>
              <a:stretch>
                <a:fillRect l="-75000" t="-31000" r="-499000" b="-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4" name="PA-矩形 9"/>
            <p:cNvSpPr/>
            <p:nvPr>
              <p:custDataLst>
                <p:tags r:id="rId30"/>
              </p:custDataLst>
            </p:nvPr>
          </p:nvSpPr>
          <p:spPr>
            <a:xfrm>
              <a:off x="14424" y="6613"/>
              <a:ext cx="647" cy="664"/>
            </a:xfrm>
            <a:prstGeom prst="rect">
              <a:avLst/>
            </a:prstGeom>
            <a:blipFill dpi="0" rotWithShape="0">
              <a:blip r:embed="rId28"/>
              <a:srcRect/>
              <a:stretch>
                <a:fillRect l="-216000" t="-20000" r="-490000" b="-46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5" name="PA-矩形 10"/>
            <p:cNvSpPr/>
            <p:nvPr>
              <p:custDataLst>
                <p:tags r:id="rId31"/>
              </p:custDataLst>
            </p:nvPr>
          </p:nvSpPr>
          <p:spPr>
            <a:xfrm>
              <a:off x="14424" y="7317"/>
              <a:ext cx="2415" cy="2418"/>
            </a:xfrm>
            <a:prstGeom prst="rect">
              <a:avLst/>
            </a:prstGeom>
            <a:blipFill dpi="0" rotWithShape="0">
              <a:blip r:embed="rId28"/>
              <a:srcRect/>
              <a:stretch>
                <a:fillRect l="-58000" t="-35000" r="-58000" b="-2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6" name="PA-矩形 11"/>
            <p:cNvSpPr/>
            <p:nvPr>
              <p:custDataLst>
                <p:tags r:id="rId32"/>
              </p:custDataLst>
            </p:nvPr>
          </p:nvSpPr>
          <p:spPr>
            <a:xfrm>
              <a:off x="14424" y="9775"/>
              <a:ext cx="2415" cy="278"/>
            </a:xfrm>
            <a:prstGeom prst="rect">
              <a:avLst/>
            </a:prstGeom>
            <a:blipFill dpi="0" rotWithShape="0">
              <a:blip r:embed="rId28"/>
              <a:srcRect/>
              <a:stretch>
                <a:fillRect l="-58000" t="-1188000" r="-58000" b="-12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7" name="PA-矩形 12"/>
            <p:cNvSpPr/>
            <p:nvPr>
              <p:custDataLst>
                <p:tags r:id="rId33"/>
              </p:custDataLst>
            </p:nvPr>
          </p:nvSpPr>
          <p:spPr>
            <a:xfrm>
              <a:off x="16884" y="6534"/>
              <a:ext cx="774" cy="2418"/>
            </a:xfrm>
            <a:prstGeom prst="rect">
              <a:avLst/>
            </a:prstGeom>
            <a:blipFill dpi="0" rotWithShape="0">
              <a:blip r:embed="rId28"/>
              <a:srcRect/>
              <a:stretch>
                <a:fillRect l="-499000" t="-2000" r="-75000" b="-5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8" name="PA-矩形 13"/>
            <p:cNvSpPr/>
            <p:nvPr>
              <p:custDataLst>
                <p:tags r:id="rId34"/>
              </p:custDataLst>
            </p:nvPr>
          </p:nvSpPr>
          <p:spPr>
            <a:xfrm>
              <a:off x="16884" y="8992"/>
              <a:ext cx="774" cy="819"/>
            </a:xfrm>
            <a:prstGeom prst="rect">
              <a:avLst/>
            </a:prstGeom>
            <a:blipFill dpi="0" rotWithShape="0">
              <a:blip r:embed="rId28"/>
              <a:srcRect/>
              <a:stretch>
                <a:fillRect l="-499000" t="-307000" r="-75000" b="-7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9" name="PA-矩形 14"/>
            <p:cNvSpPr/>
            <p:nvPr>
              <p:custDataLst>
                <p:tags r:id="rId35"/>
              </p:custDataLst>
            </p:nvPr>
          </p:nvSpPr>
          <p:spPr>
            <a:xfrm>
              <a:off x="17703" y="7916"/>
              <a:ext cx="536" cy="2418"/>
            </a:xfrm>
            <a:prstGeom prst="rect">
              <a:avLst/>
            </a:prstGeom>
            <a:blipFill dpi="0" rotWithShape="0">
              <a:blip r:embed="rId28"/>
              <a:srcRect/>
              <a:stretch>
                <a:fillRect l="-872000" t="-59000" b="-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889125" y="68580"/>
            <a:ext cx="10200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What do you think about the animals when you see these pictures?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854325" y="1944370"/>
            <a:ext cx="2023110" cy="639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Beautiful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986270" y="1944370"/>
            <a:ext cx="2023110" cy="9213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Graceful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优雅的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996565" y="5047615"/>
            <a:ext cx="2023110" cy="639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Lovely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108190" y="5045075"/>
            <a:ext cx="2023110" cy="8470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Fierce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凶猛的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345305" y="3509645"/>
            <a:ext cx="3006725" cy="974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Harmonious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和谐的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375410" y="3417570"/>
            <a:ext cx="2023110" cy="639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Natural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698230" y="3417570"/>
            <a:ext cx="2023110" cy="802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Precious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珍贵的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0355" y="6229985"/>
            <a:ext cx="11483975" cy="52197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W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ildlife 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is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living in harmony in their wild habitats and enjoy themselves.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3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6" grpId="0" animBg="1"/>
      <p:bldP spid="7" grpId="0" animBg="1"/>
      <p:bldP spid="11" grpId="0" animBg="1"/>
      <p:bldP spid="5" grpId="0" animBg="1"/>
      <p:bldP spid="8" grpId="0" animBg="1"/>
      <p:bldP spid="4" grpId="1" animBg="1"/>
      <p:bldP spid="10" grpId="1" animBg="1"/>
      <p:bldP spid="6" grpId="1" animBg="1"/>
      <p:bldP spid="7" grpId="1" animBg="1"/>
      <p:bldP spid="11" grpId="1" animBg="1"/>
      <p:bldP spid="5" grpId="1" animBg="1"/>
      <p:bldP spid="8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" name="图片 265"/>
          <p:cNvPicPr>
            <a:picLocks noChangeAspect="1"/>
          </p:cNvPicPr>
          <p:nvPr/>
        </p:nvPicPr>
        <p:blipFill>
          <a:blip r:embed="rId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337185" cy="619125"/>
          </a:xfrm>
          <a:prstGeom prst="rect">
            <a:avLst/>
          </a:prstGeom>
        </p:spPr>
      </p:pic>
      <p:cxnSp>
        <p:nvCxnSpPr>
          <p:cNvPr id="267" name="直接箭头连接符 266"/>
          <p:cNvCxnSpPr/>
          <p:nvPr/>
        </p:nvCxnSpPr>
        <p:spPr>
          <a:xfrm>
            <a:off x="47625" y="593725"/>
            <a:ext cx="11989435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9930" y="972185"/>
            <a:ext cx="2741295" cy="284099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451985" y="972820"/>
            <a:ext cx="2394585" cy="2840355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218170" y="972820"/>
            <a:ext cx="2608580" cy="288671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文本框 4"/>
          <p:cNvSpPr txBox="1"/>
          <p:nvPr/>
        </p:nvSpPr>
        <p:spPr>
          <a:xfrm>
            <a:off x="1991360" y="68580"/>
            <a:ext cx="8693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However, how do you feel when you see these pictures?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39445" y="3948430"/>
            <a:ext cx="2881630" cy="5568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illegal hunting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115435" y="3948430"/>
            <a:ext cx="3342640" cy="5568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wildlife species loss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051800" y="3948430"/>
            <a:ext cx="2941320" cy="9220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sharks end up in shark fin soup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2085" y="4972685"/>
            <a:ext cx="11483975" cy="181483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Our planet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'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s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wildlife 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is dying out at an alarming rate. Between 150 and 200 species are becoming extinct every day. This mass extinction is caused by hunting, habitat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loss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, and pollution. We must make people aware of the problem and help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protect 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the endangered wildlife before it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'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s too late.</a:t>
            </a:r>
            <a:endParaRPr lang="zh-CN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79730" y="19050"/>
            <a:ext cx="1510030" cy="57086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Warm up &amp; Lead in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" name="图片 265"/>
          <p:cNvPicPr>
            <a:picLocks noChangeAspect="1"/>
          </p:cNvPicPr>
          <p:nvPr/>
        </p:nvPicPr>
        <p:blipFill>
          <a:blip r:embed="rId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337185" cy="619125"/>
          </a:xfrm>
          <a:prstGeom prst="rect">
            <a:avLst/>
          </a:prstGeom>
        </p:spPr>
      </p:pic>
      <p:cxnSp>
        <p:nvCxnSpPr>
          <p:cNvPr id="267" name="直接箭头连接符 266"/>
          <p:cNvCxnSpPr/>
          <p:nvPr/>
        </p:nvCxnSpPr>
        <p:spPr>
          <a:xfrm>
            <a:off x="47625" y="593725"/>
            <a:ext cx="11989435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圆角矩形 2"/>
          <p:cNvSpPr/>
          <p:nvPr/>
        </p:nvSpPr>
        <p:spPr>
          <a:xfrm>
            <a:off x="1908175" y="24130"/>
            <a:ext cx="1338580" cy="56896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Predict 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&amp; Skim 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27" name="任意多边形: 形状 3767"/>
          <p:cNvSpPr/>
          <p:nvPr>
            <p:custDataLst>
              <p:tags r:id="rId2"/>
            </p:custDataLst>
          </p:nvPr>
        </p:nvSpPr>
        <p:spPr>
          <a:xfrm>
            <a:off x="173513" y="756285"/>
            <a:ext cx="2510475" cy="1884680"/>
          </a:xfrm>
          <a:custGeom>
            <a:avLst/>
            <a:gdLst>
              <a:gd name="connsiteX0" fmla="*/ 2850531 w 5969001"/>
              <a:gd name="connsiteY0" fmla="*/ 4473920 h 4481087"/>
              <a:gd name="connsiteX1" fmla="*/ 2781952 w 5969001"/>
              <a:gd name="connsiteY1" fmla="*/ 4478865 h 4481087"/>
              <a:gd name="connsiteX2" fmla="*/ 2850531 w 5969001"/>
              <a:gd name="connsiteY2" fmla="*/ 4473920 h 4481087"/>
              <a:gd name="connsiteX3" fmla="*/ 3383626 w 5969001"/>
              <a:gd name="connsiteY3" fmla="*/ 4442389 h 4481087"/>
              <a:gd name="connsiteX4" fmla="*/ 3379702 w 5969001"/>
              <a:gd name="connsiteY4" fmla="*/ 4446443 h 4481087"/>
              <a:gd name="connsiteX5" fmla="*/ 3316403 w 5969001"/>
              <a:gd name="connsiteY5" fmla="*/ 4453489 h 4481087"/>
              <a:gd name="connsiteX6" fmla="*/ 3358528 w 5969001"/>
              <a:gd name="connsiteY6" fmla="*/ 4444468 h 4481087"/>
              <a:gd name="connsiteX7" fmla="*/ 3384722 w 5969001"/>
              <a:gd name="connsiteY7" fmla="*/ 4441257 h 4481087"/>
              <a:gd name="connsiteX8" fmla="*/ 3384721 w 5969001"/>
              <a:gd name="connsiteY8" fmla="*/ 4442298 h 4481087"/>
              <a:gd name="connsiteX9" fmla="*/ 3383626 w 5969001"/>
              <a:gd name="connsiteY9" fmla="*/ 4442389 h 4481087"/>
              <a:gd name="connsiteX10" fmla="*/ 3183267 w 5969001"/>
              <a:gd name="connsiteY10" fmla="*/ 4439748 h 4481087"/>
              <a:gd name="connsiteX11" fmla="*/ 3206961 w 5969001"/>
              <a:gd name="connsiteY11" fmla="*/ 4454530 h 4481087"/>
              <a:gd name="connsiteX12" fmla="*/ 3206961 w 5969001"/>
              <a:gd name="connsiteY12" fmla="*/ 4454921 h 4481087"/>
              <a:gd name="connsiteX13" fmla="*/ 3138512 w 5969001"/>
              <a:gd name="connsiteY13" fmla="*/ 4452448 h 4481087"/>
              <a:gd name="connsiteX14" fmla="*/ 3165840 w 5969001"/>
              <a:gd name="connsiteY14" fmla="*/ 4440216 h 4481087"/>
              <a:gd name="connsiteX15" fmla="*/ 3183267 w 5969001"/>
              <a:gd name="connsiteY15" fmla="*/ 4439748 h 4481087"/>
              <a:gd name="connsiteX16" fmla="*/ 3042957 w 5969001"/>
              <a:gd name="connsiteY16" fmla="*/ 4429145 h 4481087"/>
              <a:gd name="connsiteX17" fmla="*/ 3031626 w 5969001"/>
              <a:gd name="connsiteY17" fmla="*/ 4431160 h 4481087"/>
              <a:gd name="connsiteX18" fmla="*/ 3042606 w 5969001"/>
              <a:gd name="connsiteY18" fmla="*/ 4429155 h 4481087"/>
              <a:gd name="connsiteX19" fmla="*/ 2741023 w 5969001"/>
              <a:gd name="connsiteY19" fmla="*/ 4425262 h 4481087"/>
              <a:gd name="connsiteX20" fmla="*/ 2718903 w 5969001"/>
              <a:gd name="connsiteY20" fmla="*/ 4430684 h 4481087"/>
              <a:gd name="connsiteX21" fmla="*/ 2673422 w 5969001"/>
              <a:gd name="connsiteY21" fmla="*/ 4432278 h 4481087"/>
              <a:gd name="connsiteX22" fmla="*/ 2693397 w 5969001"/>
              <a:gd name="connsiteY22" fmla="*/ 4426422 h 4481087"/>
              <a:gd name="connsiteX23" fmla="*/ 2742132 w 5969001"/>
              <a:gd name="connsiteY23" fmla="*/ 4424991 h 4481087"/>
              <a:gd name="connsiteX24" fmla="*/ 2741481 w 5969001"/>
              <a:gd name="connsiteY24" fmla="*/ 4425251 h 4481087"/>
              <a:gd name="connsiteX25" fmla="*/ 2741023 w 5969001"/>
              <a:gd name="connsiteY25" fmla="*/ 4425262 h 4481087"/>
              <a:gd name="connsiteX26" fmla="*/ 3220495 w 5969001"/>
              <a:gd name="connsiteY26" fmla="*/ 4420826 h 4481087"/>
              <a:gd name="connsiteX27" fmla="*/ 3261616 w 5969001"/>
              <a:gd name="connsiteY27" fmla="*/ 4430196 h 4481087"/>
              <a:gd name="connsiteX28" fmla="*/ 3261616 w 5969001"/>
              <a:gd name="connsiteY28" fmla="*/ 4430586 h 4481087"/>
              <a:gd name="connsiteX29" fmla="*/ 3220495 w 5969001"/>
              <a:gd name="connsiteY29" fmla="*/ 4420826 h 4481087"/>
              <a:gd name="connsiteX30" fmla="*/ 3077361 w 5969001"/>
              <a:gd name="connsiteY30" fmla="*/ 4419639 h 4481087"/>
              <a:gd name="connsiteX31" fmla="*/ 3165841 w 5969001"/>
              <a:gd name="connsiteY31" fmla="*/ 4431497 h 4481087"/>
              <a:gd name="connsiteX32" fmla="*/ 3104126 w 5969001"/>
              <a:gd name="connsiteY32" fmla="*/ 4427495 h 4481087"/>
              <a:gd name="connsiteX33" fmla="*/ 3042957 w 5969001"/>
              <a:gd name="connsiteY33" fmla="*/ 4429145 h 4481087"/>
              <a:gd name="connsiteX34" fmla="*/ 3044362 w 5969001"/>
              <a:gd name="connsiteY34" fmla="*/ 4428895 h 4481087"/>
              <a:gd name="connsiteX35" fmla="*/ 3042605 w 5969001"/>
              <a:gd name="connsiteY35" fmla="*/ 4422778 h 4481087"/>
              <a:gd name="connsiteX36" fmla="*/ 3042606 w 5969001"/>
              <a:gd name="connsiteY36" fmla="*/ 4421737 h 4481087"/>
              <a:gd name="connsiteX37" fmla="*/ 3077361 w 5969001"/>
              <a:gd name="connsiteY37" fmla="*/ 4419639 h 4481087"/>
              <a:gd name="connsiteX38" fmla="*/ 2426563 w 5969001"/>
              <a:gd name="connsiteY38" fmla="*/ 4417963 h 4481087"/>
              <a:gd name="connsiteX39" fmla="*/ 2427213 w 5969001"/>
              <a:gd name="connsiteY39" fmla="*/ 4417963 h 4481087"/>
              <a:gd name="connsiteX40" fmla="*/ 2331437 w 5969001"/>
              <a:gd name="connsiteY40" fmla="*/ 4425251 h 4481087"/>
              <a:gd name="connsiteX41" fmla="*/ 2358764 w 5969001"/>
              <a:gd name="connsiteY41" fmla="*/ 4430196 h 4481087"/>
              <a:gd name="connsiteX42" fmla="*/ 2276781 w 5969001"/>
              <a:gd name="connsiteY42" fmla="*/ 4435011 h 4481087"/>
              <a:gd name="connsiteX43" fmla="*/ 2289795 w 5969001"/>
              <a:gd name="connsiteY43" fmla="*/ 4430196 h 4481087"/>
              <a:gd name="connsiteX44" fmla="*/ 2248803 w 5969001"/>
              <a:gd name="connsiteY44" fmla="*/ 4430196 h 4481087"/>
              <a:gd name="connsiteX45" fmla="*/ 2426563 w 5969001"/>
              <a:gd name="connsiteY45" fmla="*/ 4417963 h 4481087"/>
              <a:gd name="connsiteX46" fmla="*/ 2892446 w 5969001"/>
              <a:gd name="connsiteY46" fmla="*/ 4415487 h 4481087"/>
              <a:gd name="connsiteX47" fmla="*/ 2891913 w 5969001"/>
              <a:gd name="connsiteY47" fmla="*/ 4415881 h 4481087"/>
              <a:gd name="connsiteX48" fmla="*/ 2891913 w 5969001"/>
              <a:gd name="connsiteY48" fmla="*/ 4415491 h 4481087"/>
              <a:gd name="connsiteX49" fmla="*/ 1947418 w 5969001"/>
              <a:gd name="connsiteY49" fmla="*/ 4413011 h 4481087"/>
              <a:gd name="connsiteX50" fmla="*/ 1948069 w 5969001"/>
              <a:gd name="connsiteY50" fmla="*/ 4413018 h 4481087"/>
              <a:gd name="connsiteX51" fmla="*/ 1947419 w 5969001"/>
              <a:gd name="connsiteY51" fmla="*/ 4413018 h 4481087"/>
              <a:gd name="connsiteX52" fmla="*/ 2933034 w 5969001"/>
              <a:gd name="connsiteY52" fmla="*/ 4406121 h 4481087"/>
              <a:gd name="connsiteX53" fmla="*/ 2924251 w 5969001"/>
              <a:gd name="connsiteY53" fmla="*/ 4415217 h 4481087"/>
              <a:gd name="connsiteX54" fmla="*/ 2892446 w 5969001"/>
              <a:gd name="connsiteY54" fmla="*/ 4415487 h 4481087"/>
              <a:gd name="connsiteX55" fmla="*/ 2901201 w 5969001"/>
              <a:gd name="connsiteY55" fmla="*/ 4409001 h 4481087"/>
              <a:gd name="connsiteX56" fmla="*/ 2933034 w 5969001"/>
              <a:gd name="connsiteY56" fmla="*/ 4406121 h 4481087"/>
              <a:gd name="connsiteX57" fmla="*/ 2357815 w 5969001"/>
              <a:gd name="connsiteY57" fmla="*/ 4405735 h 4481087"/>
              <a:gd name="connsiteX58" fmla="*/ 2351243 w 5969001"/>
              <a:gd name="connsiteY58" fmla="*/ 4409369 h 4481087"/>
              <a:gd name="connsiteX59" fmla="*/ 2276780 w 5969001"/>
              <a:gd name="connsiteY59" fmla="*/ 4412498 h 4481087"/>
              <a:gd name="connsiteX60" fmla="*/ 2301149 w 5969001"/>
              <a:gd name="connsiteY60" fmla="*/ 4406528 h 4481087"/>
              <a:gd name="connsiteX61" fmla="*/ 2358764 w 5969001"/>
              <a:gd name="connsiteY61" fmla="*/ 4405211 h 4481087"/>
              <a:gd name="connsiteX62" fmla="*/ 2358114 w 5969001"/>
              <a:gd name="connsiteY62" fmla="*/ 4405731 h 4481087"/>
              <a:gd name="connsiteX63" fmla="*/ 2357815 w 5969001"/>
              <a:gd name="connsiteY63" fmla="*/ 4405735 h 4481087"/>
              <a:gd name="connsiteX64" fmla="*/ 1923312 w 5969001"/>
              <a:gd name="connsiteY64" fmla="*/ 4403584 h 4481087"/>
              <a:gd name="connsiteX65" fmla="*/ 1946358 w 5969001"/>
              <a:gd name="connsiteY65" fmla="*/ 4406703 h 4481087"/>
              <a:gd name="connsiteX66" fmla="*/ 1947418 w 5969001"/>
              <a:gd name="connsiteY66" fmla="*/ 4413011 h 4481087"/>
              <a:gd name="connsiteX67" fmla="*/ 1925496 w 5969001"/>
              <a:gd name="connsiteY67" fmla="*/ 4412778 h 4481087"/>
              <a:gd name="connsiteX68" fmla="*/ 1879489 w 5969001"/>
              <a:gd name="connsiteY68" fmla="*/ 4408204 h 4481087"/>
              <a:gd name="connsiteX69" fmla="*/ 1923312 w 5969001"/>
              <a:gd name="connsiteY69" fmla="*/ 4403584 h 4481087"/>
              <a:gd name="connsiteX70" fmla="*/ 2372268 w 5969001"/>
              <a:gd name="connsiteY70" fmla="*/ 4402841 h 4481087"/>
              <a:gd name="connsiteX71" fmla="*/ 2372428 w 5969001"/>
              <a:gd name="connsiteY71" fmla="*/ 4402868 h 4481087"/>
              <a:gd name="connsiteX72" fmla="*/ 2371778 w 5969001"/>
              <a:gd name="connsiteY72" fmla="*/ 4403389 h 4481087"/>
              <a:gd name="connsiteX73" fmla="*/ 3442432 w 5969001"/>
              <a:gd name="connsiteY73" fmla="*/ 4396142 h 4481087"/>
              <a:gd name="connsiteX74" fmla="*/ 3494422 w 5969001"/>
              <a:gd name="connsiteY74" fmla="*/ 4403389 h 4481087"/>
              <a:gd name="connsiteX75" fmla="*/ 3494422 w 5969001"/>
              <a:gd name="connsiteY75" fmla="*/ 4403779 h 4481087"/>
              <a:gd name="connsiteX76" fmla="*/ 3412309 w 5969001"/>
              <a:gd name="connsiteY76" fmla="*/ 4411066 h 4481087"/>
              <a:gd name="connsiteX77" fmla="*/ 3439636 w 5969001"/>
              <a:gd name="connsiteY77" fmla="*/ 4406121 h 4481087"/>
              <a:gd name="connsiteX78" fmla="*/ 3425842 w 5969001"/>
              <a:gd name="connsiteY78" fmla="*/ 4398834 h 4481087"/>
              <a:gd name="connsiteX79" fmla="*/ 3442432 w 5969001"/>
              <a:gd name="connsiteY79" fmla="*/ 4396142 h 4481087"/>
              <a:gd name="connsiteX80" fmla="*/ 2751113 w 5969001"/>
              <a:gd name="connsiteY80" fmla="*/ 4393534 h 4481087"/>
              <a:gd name="connsiteX81" fmla="*/ 2781689 w 5969001"/>
              <a:gd name="connsiteY81" fmla="*/ 4393627 h 4481087"/>
              <a:gd name="connsiteX82" fmla="*/ 2765734 w 5969001"/>
              <a:gd name="connsiteY82" fmla="*/ 4398883 h 4481087"/>
              <a:gd name="connsiteX83" fmla="*/ 2755145 w 5969001"/>
              <a:gd name="connsiteY83" fmla="*/ 4405471 h 4481087"/>
              <a:gd name="connsiteX84" fmla="*/ 2672772 w 5969001"/>
              <a:gd name="connsiteY84" fmla="*/ 4395711 h 4481087"/>
              <a:gd name="connsiteX85" fmla="*/ 2751113 w 5969001"/>
              <a:gd name="connsiteY85" fmla="*/ 4393534 h 4481087"/>
              <a:gd name="connsiteX86" fmla="*/ 2782472 w 5969001"/>
              <a:gd name="connsiteY86" fmla="*/ 4393369 h 4481087"/>
              <a:gd name="connsiteX87" fmla="*/ 2782472 w 5969001"/>
              <a:gd name="connsiteY87" fmla="*/ 4393629 h 4481087"/>
              <a:gd name="connsiteX88" fmla="*/ 2781689 w 5969001"/>
              <a:gd name="connsiteY88" fmla="*/ 4393627 h 4481087"/>
              <a:gd name="connsiteX89" fmla="*/ 3672228 w 5969001"/>
              <a:gd name="connsiteY89" fmla="*/ 4386312 h 4481087"/>
              <a:gd name="connsiteX90" fmla="*/ 3672311 w 5969001"/>
              <a:gd name="connsiteY90" fmla="*/ 4386341 h 4481087"/>
              <a:gd name="connsiteX91" fmla="*/ 3672181 w 5969001"/>
              <a:gd name="connsiteY91" fmla="*/ 4386341 h 4481087"/>
              <a:gd name="connsiteX92" fmla="*/ 3154240 w 5969001"/>
              <a:gd name="connsiteY92" fmla="*/ 4385174 h 4481087"/>
              <a:gd name="connsiteX93" fmla="*/ 3247953 w 5969001"/>
              <a:gd name="connsiteY93" fmla="*/ 4395971 h 4481087"/>
              <a:gd name="connsiteX94" fmla="*/ 3247953 w 5969001"/>
              <a:gd name="connsiteY94" fmla="*/ 4396362 h 4481087"/>
              <a:gd name="connsiteX95" fmla="*/ 3124848 w 5969001"/>
              <a:gd name="connsiteY95" fmla="*/ 4389074 h 4481087"/>
              <a:gd name="connsiteX96" fmla="*/ 3154240 w 5969001"/>
              <a:gd name="connsiteY96" fmla="*/ 4385174 h 4481087"/>
              <a:gd name="connsiteX97" fmla="*/ 3083077 w 5969001"/>
              <a:gd name="connsiteY97" fmla="*/ 4378013 h 4481087"/>
              <a:gd name="connsiteX98" fmla="*/ 3070063 w 5969001"/>
              <a:gd name="connsiteY98" fmla="*/ 4398574 h 4481087"/>
              <a:gd name="connsiteX99" fmla="*/ 3070064 w 5969001"/>
              <a:gd name="connsiteY99" fmla="*/ 4397403 h 4481087"/>
              <a:gd name="connsiteX100" fmla="*/ 3083077 w 5969001"/>
              <a:gd name="connsiteY100" fmla="*/ 4382828 h 4481087"/>
              <a:gd name="connsiteX101" fmla="*/ 3041956 w 5969001"/>
              <a:gd name="connsiteY101" fmla="*/ 4385300 h 4481087"/>
              <a:gd name="connsiteX102" fmla="*/ 3083077 w 5969001"/>
              <a:gd name="connsiteY102" fmla="*/ 4378013 h 4481087"/>
              <a:gd name="connsiteX103" fmla="*/ 2872747 w 5969001"/>
              <a:gd name="connsiteY103" fmla="*/ 4376575 h 4481087"/>
              <a:gd name="connsiteX104" fmla="*/ 2891913 w 5969001"/>
              <a:gd name="connsiteY104" fmla="*/ 4376582 h 4481087"/>
              <a:gd name="connsiteX105" fmla="*/ 2891913 w 5969001"/>
              <a:gd name="connsiteY105" fmla="*/ 4376842 h 4481087"/>
              <a:gd name="connsiteX106" fmla="*/ 2878900 w 5969001"/>
              <a:gd name="connsiteY106" fmla="*/ 4386602 h 4481087"/>
              <a:gd name="connsiteX107" fmla="*/ 2823984 w 5969001"/>
              <a:gd name="connsiteY107" fmla="*/ 4386602 h 4481087"/>
              <a:gd name="connsiteX108" fmla="*/ 2872747 w 5969001"/>
              <a:gd name="connsiteY108" fmla="*/ 4376575 h 4481087"/>
              <a:gd name="connsiteX109" fmla="*/ 2345231 w 5969001"/>
              <a:gd name="connsiteY109" fmla="*/ 4376061 h 4481087"/>
              <a:gd name="connsiteX110" fmla="*/ 2376615 w 5969001"/>
              <a:gd name="connsiteY110" fmla="*/ 4397984 h 4481087"/>
              <a:gd name="connsiteX111" fmla="*/ 2372268 w 5969001"/>
              <a:gd name="connsiteY111" fmla="*/ 4402841 h 4481087"/>
              <a:gd name="connsiteX112" fmla="*/ 2341237 w 5969001"/>
              <a:gd name="connsiteY112" fmla="*/ 4397575 h 4481087"/>
              <a:gd name="connsiteX113" fmla="*/ 2166951 w 5969001"/>
              <a:gd name="connsiteY113" fmla="*/ 4397923 h 4481087"/>
              <a:gd name="connsiteX114" fmla="*/ 2290185 w 5969001"/>
              <a:gd name="connsiteY114" fmla="*/ 4393108 h 4481087"/>
              <a:gd name="connsiteX115" fmla="*/ 2345231 w 5969001"/>
              <a:gd name="connsiteY115" fmla="*/ 4376061 h 4481087"/>
              <a:gd name="connsiteX116" fmla="*/ 2276781 w 5969001"/>
              <a:gd name="connsiteY116" fmla="*/ 4374109 h 4481087"/>
              <a:gd name="connsiteX117" fmla="*/ 2303979 w 5969001"/>
              <a:gd name="connsiteY117" fmla="*/ 4386341 h 4481087"/>
              <a:gd name="connsiteX118" fmla="*/ 2290185 w 5969001"/>
              <a:gd name="connsiteY118" fmla="*/ 4383869 h 4481087"/>
              <a:gd name="connsiteX119" fmla="*/ 2153547 w 5969001"/>
              <a:gd name="connsiteY119" fmla="*/ 4379054 h 4481087"/>
              <a:gd name="connsiteX120" fmla="*/ 2276781 w 5969001"/>
              <a:gd name="connsiteY120" fmla="*/ 4374109 h 4481087"/>
              <a:gd name="connsiteX121" fmla="*/ 1755735 w 5969001"/>
              <a:gd name="connsiteY121" fmla="*/ 4374109 h 4481087"/>
              <a:gd name="connsiteX122" fmla="*/ 1756125 w 5969001"/>
              <a:gd name="connsiteY122" fmla="*/ 4374109 h 4481087"/>
              <a:gd name="connsiteX123" fmla="*/ 1715004 w 5969001"/>
              <a:gd name="connsiteY123" fmla="*/ 4386341 h 4481087"/>
              <a:gd name="connsiteX124" fmla="*/ 1755735 w 5969001"/>
              <a:gd name="connsiteY124" fmla="*/ 4374109 h 4481087"/>
              <a:gd name="connsiteX125" fmla="*/ 1487959 w 5969001"/>
              <a:gd name="connsiteY125" fmla="*/ 4369301 h 4481087"/>
              <a:gd name="connsiteX126" fmla="*/ 1523190 w 5969001"/>
              <a:gd name="connsiteY126" fmla="*/ 4371637 h 4481087"/>
              <a:gd name="connsiteX127" fmla="*/ 1550778 w 5969001"/>
              <a:gd name="connsiteY127" fmla="*/ 4391156 h 4481087"/>
              <a:gd name="connsiteX128" fmla="*/ 1728538 w 5969001"/>
              <a:gd name="connsiteY128" fmla="*/ 4403389 h 4481087"/>
              <a:gd name="connsiteX129" fmla="*/ 1673622 w 5969001"/>
              <a:gd name="connsiteY129" fmla="*/ 4405731 h 4481087"/>
              <a:gd name="connsiteX130" fmla="*/ 1701210 w 5969001"/>
              <a:gd name="connsiteY130" fmla="*/ 4400916 h 4481087"/>
              <a:gd name="connsiteX131" fmla="*/ 1440947 w 5969001"/>
              <a:gd name="connsiteY131" fmla="*/ 4379054 h 4481087"/>
              <a:gd name="connsiteX132" fmla="*/ 1487959 w 5969001"/>
              <a:gd name="connsiteY132" fmla="*/ 4369301 h 4481087"/>
              <a:gd name="connsiteX133" fmla="*/ 2468335 w 5969001"/>
              <a:gd name="connsiteY133" fmla="*/ 4366301 h 4481087"/>
              <a:gd name="connsiteX134" fmla="*/ 2427213 w 5969001"/>
              <a:gd name="connsiteY134" fmla="*/ 4380876 h 4481087"/>
              <a:gd name="connsiteX135" fmla="*/ 2385962 w 5969001"/>
              <a:gd name="connsiteY135" fmla="*/ 4373589 h 4481087"/>
              <a:gd name="connsiteX136" fmla="*/ 2467685 w 5969001"/>
              <a:gd name="connsiteY136" fmla="*/ 4366822 h 4481087"/>
              <a:gd name="connsiteX137" fmla="*/ 3672311 w 5969001"/>
              <a:gd name="connsiteY137" fmla="*/ 4361877 h 4481087"/>
              <a:gd name="connsiteX138" fmla="*/ 3681937 w 5969001"/>
              <a:gd name="connsiteY138" fmla="*/ 4380268 h 4481087"/>
              <a:gd name="connsiteX139" fmla="*/ 3672228 w 5969001"/>
              <a:gd name="connsiteY139" fmla="*/ 4386312 h 4481087"/>
              <a:gd name="connsiteX140" fmla="*/ 3658568 w 5969001"/>
              <a:gd name="connsiteY140" fmla="*/ 4381586 h 4481087"/>
              <a:gd name="connsiteX141" fmla="*/ 3672311 w 5969001"/>
              <a:gd name="connsiteY141" fmla="*/ 4361877 h 4481087"/>
              <a:gd name="connsiteX142" fmla="*/ 3980072 w 5969001"/>
              <a:gd name="connsiteY142" fmla="*/ 4355110 h 4481087"/>
              <a:gd name="connsiteX143" fmla="*/ 3980723 w 5969001"/>
              <a:gd name="connsiteY143" fmla="*/ 4355761 h 4481087"/>
              <a:gd name="connsiteX144" fmla="*/ 3912274 w 5969001"/>
              <a:gd name="connsiteY144" fmla="*/ 4359665 h 4481087"/>
              <a:gd name="connsiteX145" fmla="*/ 3980072 w 5969001"/>
              <a:gd name="connsiteY145" fmla="*/ 4355110 h 4481087"/>
              <a:gd name="connsiteX146" fmla="*/ 3206961 w 5969001"/>
              <a:gd name="connsiteY146" fmla="*/ 4354199 h 4481087"/>
              <a:gd name="connsiteX147" fmla="*/ 3193167 w 5969001"/>
              <a:gd name="connsiteY147" fmla="*/ 4373719 h 4481087"/>
              <a:gd name="connsiteX148" fmla="*/ 3247953 w 5969001"/>
              <a:gd name="connsiteY148" fmla="*/ 4378664 h 4481087"/>
              <a:gd name="connsiteX149" fmla="*/ 3261616 w 5969001"/>
              <a:gd name="connsiteY149" fmla="*/ 4373719 h 4481087"/>
              <a:gd name="connsiteX150" fmla="*/ 3289074 w 5969001"/>
              <a:gd name="connsiteY150" fmla="*/ 4376191 h 4481087"/>
              <a:gd name="connsiteX151" fmla="*/ 3261616 w 5969001"/>
              <a:gd name="connsiteY151" fmla="*/ 4366822 h 4481087"/>
              <a:gd name="connsiteX152" fmla="*/ 3261616 w 5969001"/>
              <a:gd name="connsiteY152" fmla="*/ 4366431 h 4481087"/>
              <a:gd name="connsiteX153" fmla="*/ 3206961 w 5969001"/>
              <a:gd name="connsiteY153" fmla="*/ 4354199 h 4481087"/>
              <a:gd name="connsiteX154" fmla="*/ 2442563 w 5969001"/>
              <a:gd name="connsiteY154" fmla="*/ 4344815 h 4481087"/>
              <a:gd name="connsiteX155" fmla="*/ 2412899 w 5969001"/>
              <a:gd name="connsiteY155" fmla="*/ 4352117 h 4481087"/>
              <a:gd name="connsiteX156" fmla="*/ 2413550 w 5969001"/>
              <a:gd name="connsiteY156" fmla="*/ 4352637 h 4481087"/>
              <a:gd name="connsiteX157" fmla="*/ 2468335 w 5969001"/>
              <a:gd name="connsiteY157" fmla="*/ 4352637 h 4481087"/>
              <a:gd name="connsiteX158" fmla="*/ 2468335 w 5969001"/>
              <a:gd name="connsiteY158" fmla="*/ 4345350 h 4481087"/>
              <a:gd name="connsiteX159" fmla="*/ 2442563 w 5969001"/>
              <a:gd name="connsiteY159" fmla="*/ 4344815 h 4481087"/>
              <a:gd name="connsiteX160" fmla="*/ 2175810 w 5969001"/>
              <a:gd name="connsiteY160" fmla="*/ 4343205 h 4481087"/>
              <a:gd name="connsiteX161" fmla="*/ 2138842 w 5969001"/>
              <a:gd name="connsiteY161" fmla="*/ 4347302 h 4481087"/>
              <a:gd name="connsiteX162" fmla="*/ 2180224 w 5969001"/>
              <a:gd name="connsiteY162" fmla="*/ 4359534 h 4481087"/>
              <a:gd name="connsiteX163" fmla="*/ 2316992 w 5969001"/>
              <a:gd name="connsiteY163" fmla="*/ 4349774 h 4481087"/>
              <a:gd name="connsiteX164" fmla="*/ 2175810 w 5969001"/>
              <a:gd name="connsiteY164" fmla="*/ 4343205 h 4481087"/>
              <a:gd name="connsiteX165" fmla="*/ 1852032 w 5969001"/>
              <a:gd name="connsiteY165" fmla="*/ 4340014 h 4481087"/>
              <a:gd name="connsiteX166" fmla="*/ 1851382 w 5969001"/>
              <a:gd name="connsiteY166" fmla="*/ 4340015 h 4481087"/>
              <a:gd name="connsiteX167" fmla="*/ 1852044 w 5969001"/>
              <a:gd name="connsiteY167" fmla="*/ 4340038 h 4481087"/>
              <a:gd name="connsiteX168" fmla="*/ 1854007 w 5969001"/>
              <a:gd name="connsiteY168" fmla="*/ 4344009 h 4481087"/>
              <a:gd name="connsiteX169" fmla="*/ 1839019 w 5969001"/>
              <a:gd name="connsiteY169" fmla="*/ 4352116 h 4481087"/>
              <a:gd name="connsiteX170" fmla="*/ 1907599 w 5969001"/>
              <a:gd name="connsiteY170" fmla="*/ 4359533 h 4481087"/>
              <a:gd name="connsiteX171" fmla="*/ 1893544 w 5969001"/>
              <a:gd name="connsiteY171" fmla="*/ 4349773 h 4481087"/>
              <a:gd name="connsiteX172" fmla="*/ 1921002 w 5969001"/>
              <a:gd name="connsiteY172" fmla="*/ 4342486 h 4481087"/>
              <a:gd name="connsiteX173" fmla="*/ 1852044 w 5969001"/>
              <a:gd name="connsiteY173" fmla="*/ 4340038 h 4481087"/>
              <a:gd name="connsiteX174" fmla="*/ 1673362 w 5969001"/>
              <a:gd name="connsiteY174" fmla="*/ 4337542 h 4481087"/>
              <a:gd name="connsiteX175" fmla="*/ 1577715 w 5969001"/>
              <a:gd name="connsiteY175" fmla="*/ 4340015 h 4481087"/>
              <a:gd name="connsiteX176" fmla="*/ 1673362 w 5969001"/>
              <a:gd name="connsiteY176" fmla="*/ 4354589 h 4481087"/>
              <a:gd name="connsiteX177" fmla="*/ 1714614 w 5969001"/>
              <a:gd name="connsiteY177" fmla="*/ 4340015 h 4481087"/>
              <a:gd name="connsiteX178" fmla="*/ 1673362 w 5969001"/>
              <a:gd name="connsiteY178" fmla="*/ 4337542 h 4481087"/>
              <a:gd name="connsiteX179" fmla="*/ 2359496 w 5969001"/>
              <a:gd name="connsiteY179" fmla="*/ 4335737 h 4481087"/>
              <a:gd name="connsiteX180" fmla="*/ 2331437 w 5969001"/>
              <a:gd name="connsiteY180" fmla="*/ 4340535 h 4481087"/>
              <a:gd name="connsiteX181" fmla="*/ 2413550 w 5969001"/>
              <a:gd name="connsiteY181" fmla="*/ 4345350 h 4481087"/>
              <a:gd name="connsiteX182" fmla="*/ 2389785 w 5969001"/>
              <a:gd name="connsiteY182" fmla="*/ 4342081 h 4481087"/>
              <a:gd name="connsiteX183" fmla="*/ 2398339 w 5969001"/>
              <a:gd name="connsiteY183" fmla="*/ 4337915 h 4481087"/>
              <a:gd name="connsiteX184" fmla="*/ 2399756 w 5969001"/>
              <a:gd name="connsiteY184" fmla="*/ 4338063 h 4481087"/>
              <a:gd name="connsiteX185" fmla="*/ 2399105 w 5969001"/>
              <a:gd name="connsiteY185" fmla="*/ 4337542 h 4481087"/>
              <a:gd name="connsiteX186" fmla="*/ 2398339 w 5969001"/>
              <a:gd name="connsiteY186" fmla="*/ 4337915 h 4481087"/>
              <a:gd name="connsiteX187" fmla="*/ 2381852 w 5969001"/>
              <a:gd name="connsiteY187" fmla="*/ 4336198 h 4481087"/>
              <a:gd name="connsiteX188" fmla="*/ 2359496 w 5969001"/>
              <a:gd name="connsiteY188" fmla="*/ 4335737 h 4481087"/>
              <a:gd name="connsiteX189" fmla="*/ 4513871 w 5969001"/>
              <a:gd name="connsiteY189" fmla="*/ 4329995 h 4481087"/>
              <a:gd name="connsiteX190" fmla="*/ 4513871 w 5969001"/>
              <a:gd name="connsiteY190" fmla="*/ 4330255 h 4481087"/>
              <a:gd name="connsiteX191" fmla="*/ 4445552 w 5969001"/>
              <a:gd name="connsiteY191" fmla="*/ 4339885 h 4481087"/>
              <a:gd name="connsiteX192" fmla="*/ 4513871 w 5969001"/>
              <a:gd name="connsiteY192" fmla="*/ 4329995 h 4481087"/>
              <a:gd name="connsiteX193" fmla="*/ 4312369 w 5969001"/>
              <a:gd name="connsiteY193" fmla="*/ 4327930 h 4481087"/>
              <a:gd name="connsiteX194" fmla="*/ 4336112 w 5969001"/>
              <a:gd name="connsiteY194" fmla="*/ 4339625 h 4481087"/>
              <a:gd name="connsiteX195" fmla="*/ 4336112 w 5969001"/>
              <a:gd name="connsiteY195" fmla="*/ 4339885 h 4481087"/>
              <a:gd name="connsiteX196" fmla="*/ 4267532 w 5969001"/>
              <a:gd name="connsiteY196" fmla="*/ 4337933 h 4481087"/>
              <a:gd name="connsiteX197" fmla="*/ 4294990 w 5969001"/>
              <a:gd name="connsiteY197" fmla="*/ 4328303 h 4481087"/>
              <a:gd name="connsiteX198" fmla="*/ 4312369 w 5969001"/>
              <a:gd name="connsiteY198" fmla="*/ 4327930 h 4481087"/>
              <a:gd name="connsiteX199" fmla="*/ 3870501 w 5969001"/>
              <a:gd name="connsiteY199" fmla="*/ 4316461 h 4481087"/>
              <a:gd name="connsiteX200" fmla="*/ 3871152 w 5969001"/>
              <a:gd name="connsiteY200" fmla="*/ 4317112 h 4481087"/>
              <a:gd name="connsiteX201" fmla="*/ 3802573 w 5969001"/>
              <a:gd name="connsiteY201" fmla="*/ 4322838 h 4481087"/>
              <a:gd name="connsiteX202" fmla="*/ 3870501 w 5969001"/>
              <a:gd name="connsiteY202" fmla="*/ 4316461 h 4481087"/>
              <a:gd name="connsiteX203" fmla="*/ 4171626 w 5969001"/>
              <a:gd name="connsiteY203" fmla="*/ 4314509 h 4481087"/>
              <a:gd name="connsiteX204" fmla="*/ 4173718 w 5969001"/>
              <a:gd name="connsiteY204" fmla="*/ 4314636 h 4481087"/>
              <a:gd name="connsiteX205" fmla="*/ 4170975 w 5969001"/>
              <a:gd name="connsiteY205" fmla="*/ 4314769 h 4481087"/>
              <a:gd name="connsiteX206" fmla="*/ 4205732 w 5969001"/>
              <a:gd name="connsiteY206" fmla="*/ 4313078 h 4481087"/>
              <a:gd name="connsiteX207" fmla="*/ 4294341 w 5969001"/>
              <a:gd name="connsiteY207" fmla="*/ 4322447 h 4481087"/>
              <a:gd name="connsiteX208" fmla="*/ 4170975 w 5969001"/>
              <a:gd name="connsiteY208" fmla="*/ 4320495 h 4481087"/>
              <a:gd name="connsiteX209" fmla="*/ 4183127 w 5969001"/>
              <a:gd name="connsiteY209" fmla="*/ 4315204 h 4481087"/>
              <a:gd name="connsiteX210" fmla="*/ 4173718 w 5969001"/>
              <a:gd name="connsiteY210" fmla="*/ 4314636 h 4481087"/>
              <a:gd name="connsiteX211" fmla="*/ 4349515 w 5969001"/>
              <a:gd name="connsiteY211" fmla="*/ 4312817 h 4481087"/>
              <a:gd name="connsiteX212" fmla="*/ 4390637 w 5969001"/>
              <a:gd name="connsiteY212" fmla="*/ 4320495 h 4481087"/>
              <a:gd name="connsiteX213" fmla="*/ 4349515 w 5969001"/>
              <a:gd name="connsiteY213" fmla="*/ 4312817 h 4481087"/>
              <a:gd name="connsiteX214" fmla="*/ 4062706 w 5969001"/>
              <a:gd name="connsiteY214" fmla="*/ 4300975 h 4481087"/>
              <a:gd name="connsiteX215" fmla="*/ 4021714 w 5969001"/>
              <a:gd name="connsiteY215" fmla="*/ 4308653 h 4481087"/>
              <a:gd name="connsiteX216" fmla="*/ 4062706 w 5969001"/>
              <a:gd name="connsiteY216" fmla="*/ 4300975 h 4481087"/>
              <a:gd name="connsiteX217" fmla="*/ 4199144 w 5969001"/>
              <a:gd name="connsiteY217" fmla="*/ 4295117 h 4481087"/>
              <a:gd name="connsiteX218" fmla="*/ 4198433 w 5969001"/>
              <a:gd name="connsiteY218" fmla="*/ 4295380 h 4481087"/>
              <a:gd name="connsiteX219" fmla="*/ 4199083 w 5969001"/>
              <a:gd name="connsiteY219" fmla="*/ 4295120 h 4481087"/>
              <a:gd name="connsiteX220" fmla="*/ 4571984 w 5969001"/>
              <a:gd name="connsiteY220" fmla="*/ 4293442 h 4481087"/>
              <a:gd name="connsiteX221" fmla="*/ 4623442 w 5969001"/>
              <a:gd name="connsiteY221" fmla="*/ 4299023 h 4481087"/>
              <a:gd name="connsiteX222" fmla="*/ 4624353 w 5969001"/>
              <a:gd name="connsiteY222" fmla="*/ 4299674 h 4481087"/>
              <a:gd name="connsiteX223" fmla="*/ 4542240 w 5969001"/>
              <a:gd name="connsiteY223" fmla="*/ 4305400 h 4481087"/>
              <a:gd name="connsiteX224" fmla="*/ 4569568 w 5969001"/>
              <a:gd name="connsiteY224" fmla="*/ 4301625 h 4481087"/>
              <a:gd name="connsiteX225" fmla="*/ 4555774 w 5969001"/>
              <a:gd name="connsiteY225" fmla="*/ 4295769 h 4481087"/>
              <a:gd name="connsiteX226" fmla="*/ 4571984 w 5969001"/>
              <a:gd name="connsiteY226" fmla="*/ 4293442 h 4481087"/>
              <a:gd name="connsiteX227" fmla="*/ 3880145 w 5969001"/>
              <a:gd name="connsiteY227" fmla="*/ 4291165 h 4481087"/>
              <a:gd name="connsiteX228" fmla="*/ 3911623 w 5969001"/>
              <a:gd name="connsiteY228" fmla="*/ 4291216 h 4481087"/>
              <a:gd name="connsiteX229" fmla="*/ 3912274 w 5969001"/>
              <a:gd name="connsiteY229" fmla="*/ 4291866 h 4481087"/>
              <a:gd name="connsiteX230" fmla="*/ 3884816 w 5969001"/>
              <a:gd name="connsiteY230" fmla="*/ 4301626 h 4481087"/>
              <a:gd name="connsiteX231" fmla="*/ 3802573 w 5969001"/>
              <a:gd name="connsiteY231" fmla="*/ 4293818 h 4481087"/>
              <a:gd name="connsiteX232" fmla="*/ 3880145 w 5969001"/>
              <a:gd name="connsiteY232" fmla="*/ 4291165 h 4481087"/>
              <a:gd name="connsiteX233" fmla="*/ 4283187 w 5969001"/>
              <a:gd name="connsiteY233" fmla="*/ 4284512 h 4481087"/>
              <a:gd name="connsiteX234" fmla="*/ 4376973 w 5969001"/>
              <a:gd name="connsiteY234" fmla="*/ 4293168 h 4481087"/>
              <a:gd name="connsiteX235" fmla="*/ 4376973 w 5969001"/>
              <a:gd name="connsiteY235" fmla="*/ 4293428 h 4481087"/>
              <a:gd name="connsiteX236" fmla="*/ 4253869 w 5969001"/>
              <a:gd name="connsiteY236" fmla="*/ 4287572 h 4481087"/>
              <a:gd name="connsiteX237" fmla="*/ 4283187 w 5969001"/>
              <a:gd name="connsiteY237" fmla="*/ 4284512 h 4481087"/>
              <a:gd name="connsiteX238" fmla="*/ 715204 w 5969001"/>
              <a:gd name="connsiteY238" fmla="*/ 4284058 h 4481087"/>
              <a:gd name="connsiteX239" fmla="*/ 674212 w 5969001"/>
              <a:gd name="connsiteY239" fmla="*/ 4298633 h 4481087"/>
              <a:gd name="connsiteX240" fmla="*/ 715204 w 5969001"/>
              <a:gd name="connsiteY240" fmla="*/ 4284058 h 4481087"/>
              <a:gd name="connsiteX241" fmla="*/ 3342751 w 5969001"/>
              <a:gd name="connsiteY241" fmla="*/ 4281402 h 4481087"/>
              <a:gd name="connsiteX242" fmla="*/ 3349813 w 5969001"/>
              <a:gd name="connsiteY242" fmla="*/ 4287181 h 4481087"/>
              <a:gd name="connsiteX243" fmla="*/ 3362765 w 5969001"/>
              <a:gd name="connsiteY243" fmla="*/ 4290376 h 4481087"/>
              <a:gd name="connsiteX244" fmla="*/ 3368516 w 5969001"/>
              <a:gd name="connsiteY244" fmla="*/ 4290462 h 4481087"/>
              <a:gd name="connsiteX245" fmla="*/ 3384330 w 5969001"/>
              <a:gd name="connsiteY245" fmla="*/ 4289003 h 4481087"/>
              <a:gd name="connsiteX246" fmla="*/ 3370957 w 5969001"/>
              <a:gd name="connsiteY246" fmla="*/ 4285882 h 4481087"/>
              <a:gd name="connsiteX247" fmla="*/ 3369898 w 5969001"/>
              <a:gd name="connsiteY247" fmla="*/ 4281540 h 4481087"/>
              <a:gd name="connsiteX248" fmla="*/ 3352546 w 5969001"/>
              <a:gd name="connsiteY248" fmla="*/ 4281439 h 4481087"/>
              <a:gd name="connsiteX249" fmla="*/ 4212096 w 5969001"/>
              <a:gd name="connsiteY249" fmla="*/ 4279894 h 4481087"/>
              <a:gd name="connsiteX250" fmla="*/ 4221222 w 5969001"/>
              <a:gd name="connsiteY250" fmla="*/ 4293980 h 4481087"/>
              <a:gd name="connsiteX251" fmla="*/ 4199144 w 5969001"/>
              <a:gd name="connsiteY251" fmla="*/ 4295117 h 4481087"/>
              <a:gd name="connsiteX252" fmla="*/ 4211706 w 5969001"/>
              <a:gd name="connsiteY252" fmla="*/ 4290467 h 4481087"/>
              <a:gd name="connsiteX253" fmla="*/ 4212096 w 5969001"/>
              <a:gd name="connsiteY253" fmla="*/ 4283798 h 4481087"/>
              <a:gd name="connsiteX254" fmla="*/ 4170975 w 5969001"/>
              <a:gd name="connsiteY254" fmla="*/ 4285750 h 4481087"/>
              <a:gd name="connsiteX255" fmla="*/ 4212096 w 5969001"/>
              <a:gd name="connsiteY255" fmla="*/ 4279894 h 4481087"/>
              <a:gd name="connsiteX256" fmla="*/ 4021714 w 5969001"/>
              <a:gd name="connsiteY256" fmla="*/ 4277682 h 4481087"/>
              <a:gd name="connsiteX257" fmla="*/ 4008701 w 5969001"/>
              <a:gd name="connsiteY257" fmla="*/ 4285490 h 4481087"/>
              <a:gd name="connsiteX258" fmla="*/ 3952744 w 5969001"/>
              <a:gd name="connsiteY258" fmla="*/ 4285490 h 4481087"/>
              <a:gd name="connsiteX259" fmla="*/ 4021714 w 5969001"/>
              <a:gd name="connsiteY259" fmla="*/ 4277682 h 4481087"/>
              <a:gd name="connsiteX260" fmla="*/ 3343599 w 5969001"/>
              <a:gd name="connsiteY260" fmla="*/ 4274298 h 4481087"/>
              <a:gd name="connsiteX261" fmla="*/ 3343209 w 5969001"/>
              <a:gd name="connsiteY261" fmla="*/ 4274428 h 4481087"/>
              <a:gd name="connsiteX262" fmla="*/ 3342849 w 5969001"/>
              <a:gd name="connsiteY262" fmla="*/ 4276359 h 4481087"/>
              <a:gd name="connsiteX263" fmla="*/ 3365752 w 5969001"/>
              <a:gd name="connsiteY263" fmla="*/ 4276129 h 4481087"/>
              <a:gd name="connsiteX264" fmla="*/ 3365537 w 5969001"/>
              <a:gd name="connsiteY264" fmla="*/ 4275882 h 4481087"/>
              <a:gd name="connsiteX265" fmla="*/ 3343599 w 5969001"/>
              <a:gd name="connsiteY265" fmla="*/ 4274298 h 4481087"/>
              <a:gd name="connsiteX266" fmla="*/ 4801722 w 5969001"/>
              <a:gd name="connsiteY266" fmla="*/ 4266751 h 4481087"/>
              <a:gd name="connsiteX267" fmla="*/ 4801202 w 5969001"/>
              <a:gd name="connsiteY267" fmla="*/ 4285490 h 4481087"/>
              <a:gd name="connsiteX268" fmla="*/ 4801722 w 5969001"/>
              <a:gd name="connsiteY268" fmla="*/ 4286140 h 4481087"/>
              <a:gd name="connsiteX269" fmla="*/ 4801722 w 5969001"/>
              <a:gd name="connsiteY269" fmla="*/ 4266751 h 4481087"/>
              <a:gd name="connsiteX270" fmla="*/ 3694898 w 5969001"/>
              <a:gd name="connsiteY270" fmla="*/ 4264225 h 4481087"/>
              <a:gd name="connsiteX271" fmla="*/ 3695367 w 5969001"/>
              <a:gd name="connsiteY271" fmla="*/ 4264612 h 4481087"/>
              <a:gd name="connsiteX272" fmla="*/ 3701033 w 5969001"/>
              <a:gd name="connsiteY272" fmla="*/ 4265230 h 4481087"/>
              <a:gd name="connsiteX273" fmla="*/ 3704551 w 5969001"/>
              <a:gd name="connsiteY273" fmla="*/ 4274234 h 4481087"/>
              <a:gd name="connsiteX274" fmla="*/ 3698938 w 5969001"/>
              <a:gd name="connsiteY274" fmla="*/ 4275303 h 4481087"/>
              <a:gd name="connsiteX275" fmla="*/ 3699249 w 5969001"/>
              <a:gd name="connsiteY275" fmla="*/ 4276250 h 4481087"/>
              <a:gd name="connsiteX276" fmla="*/ 3751757 w 5969001"/>
              <a:gd name="connsiteY276" fmla="*/ 4276657 h 4481087"/>
              <a:gd name="connsiteX277" fmla="*/ 3783910 w 5969001"/>
              <a:gd name="connsiteY277" fmla="*/ 4278197 h 4481087"/>
              <a:gd name="connsiteX278" fmla="*/ 3766201 w 5969001"/>
              <a:gd name="connsiteY278" fmla="*/ 4274868 h 4481087"/>
              <a:gd name="connsiteX279" fmla="*/ 3788909 w 5969001"/>
              <a:gd name="connsiteY279" fmla="*/ 4272477 h 4481087"/>
              <a:gd name="connsiteX280" fmla="*/ 4336112 w 5969001"/>
              <a:gd name="connsiteY280" fmla="*/ 4259984 h 4481087"/>
              <a:gd name="connsiteX281" fmla="*/ 4322188 w 5969001"/>
              <a:gd name="connsiteY281" fmla="*/ 4275470 h 4481087"/>
              <a:gd name="connsiteX282" fmla="*/ 4376972 w 5969001"/>
              <a:gd name="connsiteY282" fmla="*/ 4279374 h 4481087"/>
              <a:gd name="connsiteX283" fmla="*/ 4390636 w 5969001"/>
              <a:gd name="connsiteY283" fmla="*/ 4275470 h 4481087"/>
              <a:gd name="connsiteX284" fmla="*/ 4418094 w 5969001"/>
              <a:gd name="connsiteY284" fmla="*/ 4277422 h 4481087"/>
              <a:gd name="connsiteX285" fmla="*/ 4390637 w 5969001"/>
              <a:gd name="connsiteY285" fmla="*/ 4270004 h 4481087"/>
              <a:gd name="connsiteX286" fmla="*/ 4390637 w 5969001"/>
              <a:gd name="connsiteY286" fmla="*/ 4269744 h 4481087"/>
              <a:gd name="connsiteX287" fmla="*/ 4336112 w 5969001"/>
              <a:gd name="connsiteY287" fmla="*/ 4259984 h 4481087"/>
              <a:gd name="connsiteX288" fmla="*/ 1235470 w 5969001"/>
              <a:gd name="connsiteY288" fmla="*/ 4259463 h 4481087"/>
              <a:gd name="connsiteX289" fmla="*/ 1262797 w 5969001"/>
              <a:gd name="connsiteY289" fmla="*/ 4274168 h 4481087"/>
              <a:gd name="connsiteX290" fmla="*/ 1331246 w 5969001"/>
              <a:gd name="connsiteY290" fmla="*/ 4271696 h 4481087"/>
              <a:gd name="connsiteX291" fmla="*/ 1290255 w 5969001"/>
              <a:gd name="connsiteY291" fmla="*/ 4259593 h 4481087"/>
              <a:gd name="connsiteX292" fmla="*/ 1290255 w 5969001"/>
              <a:gd name="connsiteY292" fmla="*/ 4259463 h 4481087"/>
              <a:gd name="connsiteX293" fmla="*/ 1235470 w 5969001"/>
              <a:gd name="connsiteY293" fmla="*/ 4259463 h 4481087"/>
              <a:gd name="connsiteX294" fmla="*/ 544010 w 5969001"/>
              <a:gd name="connsiteY294" fmla="*/ 4253604 h 4481087"/>
              <a:gd name="connsiteX295" fmla="*/ 578306 w 5969001"/>
              <a:gd name="connsiteY295" fmla="*/ 4257251 h 4481087"/>
              <a:gd name="connsiteX296" fmla="*/ 578306 w 5969001"/>
              <a:gd name="connsiteY296" fmla="*/ 4257641 h 4481087"/>
              <a:gd name="connsiteX297" fmla="*/ 510117 w 5969001"/>
              <a:gd name="connsiteY297" fmla="*/ 4259984 h 4481087"/>
              <a:gd name="connsiteX298" fmla="*/ 544010 w 5969001"/>
              <a:gd name="connsiteY298" fmla="*/ 4253604 h 4481087"/>
              <a:gd name="connsiteX299" fmla="*/ 661069 w 5969001"/>
              <a:gd name="connsiteY299" fmla="*/ 4235389 h 4481087"/>
              <a:gd name="connsiteX300" fmla="*/ 701930 w 5969001"/>
              <a:gd name="connsiteY300" fmla="*/ 4259724 h 4481087"/>
              <a:gd name="connsiteX301" fmla="*/ 743182 w 5969001"/>
              <a:gd name="connsiteY301" fmla="*/ 4262196 h 4481087"/>
              <a:gd name="connsiteX302" fmla="*/ 729388 w 5969001"/>
              <a:gd name="connsiteY302" fmla="*/ 4240204 h 4481087"/>
              <a:gd name="connsiteX303" fmla="*/ 729388 w 5969001"/>
              <a:gd name="connsiteY303" fmla="*/ 4240334 h 4481087"/>
              <a:gd name="connsiteX304" fmla="*/ 661069 w 5969001"/>
              <a:gd name="connsiteY304" fmla="*/ 4235389 h 4481087"/>
              <a:gd name="connsiteX305" fmla="*/ 1139042 w 5969001"/>
              <a:gd name="connsiteY305" fmla="*/ 4234738 h 4481087"/>
              <a:gd name="connsiteX306" fmla="*/ 1234949 w 5969001"/>
              <a:gd name="connsiteY306" fmla="*/ 4290825 h 4481087"/>
              <a:gd name="connsiteX307" fmla="*/ 1193827 w 5969001"/>
              <a:gd name="connsiteY307" fmla="*/ 4285880 h 4481087"/>
              <a:gd name="connsiteX308" fmla="*/ 1262277 w 5969001"/>
              <a:gd name="connsiteY308" fmla="*/ 4298112 h 4481087"/>
              <a:gd name="connsiteX309" fmla="*/ 1084517 w 5969001"/>
              <a:gd name="connsiteY309" fmla="*/ 4293167 h 4481087"/>
              <a:gd name="connsiteX310" fmla="*/ 1043265 w 5969001"/>
              <a:gd name="connsiteY310" fmla="*/ 4281065 h 4481087"/>
              <a:gd name="connsiteX311" fmla="*/ 1125378 w 5969001"/>
              <a:gd name="connsiteY311" fmla="*/ 4307872 h 4481087"/>
              <a:gd name="connsiteX312" fmla="*/ 1152836 w 5969001"/>
              <a:gd name="connsiteY312" fmla="*/ 4302927 h 4481087"/>
              <a:gd name="connsiteX313" fmla="*/ 1139042 w 5969001"/>
              <a:gd name="connsiteY313" fmla="*/ 4310215 h 4481087"/>
              <a:gd name="connsiteX314" fmla="*/ 1344520 w 5969001"/>
              <a:gd name="connsiteY314" fmla="*/ 4319974 h 4481087"/>
              <a:gd name="connsiteX315" fmla="*/ 1357533 w 5969001"/>
              <a:gd name="connsiteY315" fmla="*/ 4310215 h 4481087"/>
              <a:gd name="connsiteX316" fmla="*/ 1302878 w 5969001"/>
              <a:gd name="connsiteY316" fmla="*/ 4302927 h 4481087"/>
              <a:gd name="connsiteX317" fmla="*/ 1357533 w 5969001"/>
              <a:gd name="connsiteY317" fmla="*/ 4302927 h 4481087"/>
              <a:gd name="connsiteX318" fmla="*/ 1289084 w 5969001"/>
              <a:gd name="connsiteY318" fmla="*/ 4293167 h 4481087"/>
              <a:gd name="connsiteX319" fmla="*/ 1372368 w 5969001"/>
              <a:gd name="connsiteY319" fmla="*/ 4300975 h 4481087"/>
              <a:gd name="connsiteX320" fmla="*/ 1372368 w 5969001"/>
              <a:gd name="connsiteY320" fmla="*/ 4300455 h 4481087"/>
              <a:gd name="connsiteX321" fmla="*/ 1385381 w 5969001"/>
              <a:gd name="connsiteY321" fmla="*/ 4285880 h 4481087"/>
              <a:gd name="connsiteX322" fmla="*/ 1330726 w 5969001"/>
              <a:gd name="connsiteY322" fmla="*/ 4290825 h 4481087"/>
              <a:gd name="connsiteX323" fmla="*/ 1303528 w 5969001"/>
              <a:gd name="connsiteY323" fmla="*/ 4276120 h 4481087"/>
              <a:gd name="connsiteX324" fmla="*/ 1289734 w 5969001"/>
              <a:gd name="connsiteY324" fmla="*/ 4288352 h 4481087"/>
              <a:gd name="connsiteX325" fmla="*/ 1248613 w 5969001"/>
              <a:gd name="connsiteY325" fmla="*/ 4285880 h 4481087"/>
              <a:gd name="connsiteX326" fmla="*/ 1139042 w 5969001"/>
              <a:gd name="connsiteY326" fmla="*/ 4234738 h 4481087"/>
              <a:gd name="connsiteX327" fmla="*/ 1407599 w 5969001"/>
              <a:gd name="connsiteY327" fmla="*/ 4218165 h 4481087"/>
              <a:gd name="connsiteX328" fmla="*/ 1385902 w 5969001"/>
              <a:gd name="connsiteY328" fmla="*/ 4218732 h 4481087"/>
              <a:gd name="connsiteX329" fmla="*/ 1372368 w 5969001"/>
              <a:gd name="connsiteY329" fmla="*/ 4240204 h 4481087"/>
              <a:gd name="connsiteX330" fmla="*/ 1372368 w 5969001"/>
              <a:gd name="connsiteY330" fmla="*/ 4240724 h 4481087"/>
              <a:gd name="connsiteX331" fmla="*/ 1399826 w 5969001"/>
              <a:gd name="connsiteY331" fmla="*/ 4250354 h 4481087"/>
              <a:gd name="connsiteX332" fmla="*/ 1454611 w 5969001"/>
              <a:gd name="connsiteY332" fmla="*/ 4245539 h 4481087"/>
              <a:gd name="connsiteX333" fmla="*/ 1407599 w 5969001"/>
              <a:gd name="connsiteY333" fmla="*/ 4218165 h 4481087"/>
              <a:gd name="connsiteX334" fmla="*/ 1222180 w 5969001"/>
              <a:gd name="connsiteY334" fmla="*/ 4197635 h 4481087"/>
              <a:gd name="connsiteX335" fmla="*/ 1208012 w 5969001"/>
              <a:gd name="connsiteY335" fmla="*/ 4198562 h 4481087"/>
              <a:gd name="connsiteX336" fmla="*/ 1194999 w 5969001"/>
              <a:gd name="connsiteY336" fmla="*/ 4201034 h 4481087"/>
              <a:gd name="connsiteX337" fmla="*/ 1263448 w 5969001"/>
              <a:gd name="connsiteY337" fmla="*/ 4257121 h 4481087"/>
              <a:gd name="connsiteX338" fmla="*/ 1318233 w 5969001"/>
              <a:gd name="connsiteY338" fmla="*/ 4247361 h 4481087"/>
              <a:gd name="connsiteX339" fmla="*/ 1249133 w 5969001"/>
              <a:gd name="connsiteY339" fmla="*/ 4198692 h 4481087"/>
              <a:gd name="connsiteX340" fmla="*/ 1249133 w 5969001"/>
              <a:gd name="connsiteY340" fmla="*/ 4198562 h 4481087"/>
              <a:gd name="connsiteX341" fmla="*/ 1222180 w 5969001"/>
              <a:gd name="connsiteY341" fmla="*/ 4197635 h 4481087"/>
              <a:gd name="connsiteX342" fmla="*/ 4472750 w 5969001"/>
              <a:gd name="connsiteY342" fmla="*/ 4196350 h 4481087"/>
              <a:gd name="connsiteX343" fmla="*/ 4472878 w 5969001"/>
              <a:gd name="connsiteY343" fmla="*/ 4196357 h 4481087"/>
              <a:gd name="connsiteX344" fmla="*/ 4471619 w 5969001"/>
              <a:gd name="connsiteY344" fmla="*/ 4201453 h 4481087"/>
              <a:gd name="connsiteX345" fmla="*/ 4514002 w 5969001"/>
              <a:gd name="connsiteY345" fmla="*/ 4207931 h 4481087"/>
              <a:gd name="connsiteX346" fmla="*/ 4494677 w 5969001"/>
              <a:gd name="connsiteY346" fmla="*/ 4197629 h 4481087"/>
              <a:gd name="connsiteX347" fmla="*/ 4472878 w 5969001"/>
              <a:gd name="connsiteY347" fmla="*/ 4196357 h 4481087"/>
              <a:gd name="connsiteX348" fmla="*/ 4472880 w 5969001"/>
              <a:gd name="connsiteY348" fmla="*/ 4196350 h 4481087"/>
              <a:gd name="connsiteX349" fmla="*/ 511337 w 5969001"/>
              <a:gd name="connsiteY349" fmla="*/ 4182507 h 4481087"/>
              <a:gd name="connsiteX350" fmla="*/ 510117 w 5969001"/>
              <a:gd name="connsiteY350" fmla="*/ 4194267 h 4481087"/>
              <a:gd name="connsiteX351" fmla="*/ 511337 w 5969001"/>
              <a:gd name="connsiteY351" fmla="*/ 4182507 h 4481087"/>
              <a:gd name="connsiteX352" fmla="*/ 1304049 w 5969001"/>
              <a:gd name="connsiteY352" fmla="*/ 4174227 h 4481087"/>
              <a:gd name="connsiteX353" fmla="*/ 1276591 w 5969001"/>
              <a:gd name="connsiteY353" fmla="*/ 4189062 h 4481087"/>
              <a:gd name="connsiteX354" fmla="*/ 1276591 w 5969001"/>
              <a:gd name="connsiteY354" fmla="*/ 4188932 h 4481087"/>
              <a:gd name="connsiteX355" fmla="*/ 1304049 w 5969001"/>
              <a:gd name="connsiteY355" fmla="*/ 4174227 h 4481087"/>
              <a:gd name="connsiteX356" fmla="*/ 920421 w 5969001"/>
              <a:gd name="connsiteY356" fmla="*/ 4166159 h 4481087"/>
              <a:gd name="connsiteX357" fmla="*/ 1002664 w 5969001"/>
              <a:gd name="connsiteY357" fmla="*/ 4217301 h 4481087"/>
              <a:gd name="connsiteX358" fmla="*/ 1002664 w 5969001"/>
              <a:gd name="connsiteY358" fmla="*/ 4220684 h 4481087"/>
              <a:gd name="connsiteX359" fmla="*/ 1002664 w 5969001"/>
              <a:gd name="connsiteY359" fmla="*/ 4219773 h 4481087"/>
              <a:gd name="connsiteX360" fmla="*/ 1029992 w 5969001"/>
              <a:gd name="connsiteY360" fmla="*/ 4207541 h 4481087"/>
              <a:gd name="connsiteX361" fmla="*/ 975207 w 5969001"/>
              <a:gd name="connsiteY361" fmla="*/ 4205198 h 4481087"/>
              <a:gd name="connsiteX362" fmla="*/ 1016328 w 5969001"/>
              <a:gd name="connsiteY362" fmla="*/ 4200253 h 4481087"/>
              <a:gd name="connsiteX363" fmla="*/ 989001 w 5969001"/>
              <a:gd name="connsiteY363" fmla="*/ 4175919 h 4481087"/>
              <a:gd name="connsiteX364" fmla="*/ 920421 w 5969001"/>
              <a:gd name="connsiteY364" fmla="*/ 4166159 h 4481087"/>
              <a:gd name="connsiteX365" fmla="*/ 946578 w 5969001"/>
              <a:gd name="connsiteY365" fmla="*/ 4154057 h 4481087"/>
              <a:gd name="connsiteX366" fmla="*/ 1016458 w 5969001"/>
              <a:gd name="connsiteY366" fmla="*/ 4174357 h 4481087"/>
              <a:gd name="connsiteX367" fmla="*/ 1015677 w 5969001"/>
              <a:gd name="connsiteY367" fmla="*/ 4173446 h 4481087"/>
              <a:gd name="connsiteX368" fmla="*/ 1028691 w 5969001"/>
              <a:gd name="connsiteY368" fmla="*/ 4161344 h 4481087"/>
              <a:gd name="connsiteX369" fmla="*/ 946578 w 5969001"/>
              <a:gd name="connsiteY369" fmla="*/ 4154057 h 4481087"/>
              <a:gd name="connsiteX370" fmla="*/ 975337 w 5969001"/>
              <a:gd name="connsiteY370" fmla="*/ 4135578 h 4481087"/>
              <a:gd name="connsiteX371" fmla="*/ 934215 w 5969001"/>
              <a:gd name="connsiteY371" fmla="*/ 4137920 h 4481087"/>
              <a:gd name="connsiteX372" fmla="*/ 921202 w 5969001"/>
              <a:gd name="connsiteY372" fmla="*/ 4145338 h 4481087"/>
              <a:gd name="connsiteX373" fmla="*/ 962323 w 5969001"/>
              <a:gd name="connsiteY373" fmla="*/ 4150153 h 4481087"/>
              <a:gd name="connsiteX374" fmla="*/ 961673 w 5969001"/>
              <a:gd name="connsiteY374" fmla="*/ 4152495 h 4481087"/>
              <a:gd name="connsiteX375" fmla="*/ 961673 w 5969001"/>
              <a:gd name="connsiteY375" fmla="*/ 4152625 h 4481087"/>
              <a:gd name="connsiteX376" fmla="*/ 989131 w 5969001"/>
              <a:gd name="connsiteY376" fmla="*/ 4152625 h 4481087"/>
              <a:gd name="connsiteX377" fmla="*/ 975337 w 5969001"/>
              <a:gd name="connsiteY377" fmla="*/ 4135578 h 4481087"/>
              <a:gd name="connsiteX378" fmla="*/ 4843234 w 5969001"/>
              <a:gd name="connsiteY378" fmla="*/ 4131154 h 4481087"/>
              <a:gd name="connsiteX379" fmla="*/ 4843234 w 5969001"/>
              <a:gd name="connsiteY379" fmla="*/ 4131154 h 4481087"/>
              <a:gd name="connsiteX380" fmla="*/ 975337 w 5969001"/>
              <a:gd name="connsiteY380" fmla="*/ 4123346 h 4481087"/>
              <a:gd name="connsiteX381" fmla="*/ 920551 w 5969001"/>
              <a:gd name="connsiteY381" fmla="*/ 4135448 h 4481087"/>
              <a:gd name="connsiteX382" fmla="*/ 920551 w 5969001"/>
              <a:gd name="connsiteY382" fmla="*/ 4135578 h 4481087"/>
              <a:gd name="connsiteX383" fmla="*/ 975337 w 5969001"/>
              <a:gd name="connsiteY383" fmla="*/ 4123346 h 4481087"/>
              <a:gd name="connsiteX384" fmla="*/ 1070983 w 5969001"/>
              <a:gd name="connsiteY384" fmla="*/ 4123215 h 4481087"/>
              <a:gd name="connsiteX385" fmla="*/ 1002664 w 5969001"/>
              <a:gd name="connsiteY385" fmla="*/ 4147550 h 4481087"/>
              <a:gd name="connsiteX386" fmla="*/ 1043656 w 5969001"/>
              <a:gd name="connsiteY386" fmla="*/ 4154968 h 4481087"/>
              <a:gd name="connsiteX387" fmla="*/ 1070983 w 5969001"/>
              <a:gd name="connsiteY387" fmla="*/ 4123215 h 4481087"/>
              <a:gd name="connsiteX388" fmla="*/ 5386278 w 5969001"/>
              <a:gd name="connsiteY388" fmla="*/ 4115442 h 4481087"/>
              <a:gd name="connsiteX389" fmla="*/ 5325453 w 5969001"/>
              <a:gd name="connsiteY389" fmla="*/ 4126892 h 4481087"/>
              <a:gd name="connsiteX390" fmla="*/ 5294270 w 5969001"/>
              <a:gd name="connsiteY390" fmla="*/ 4140003 h 4481087"/>
              <a:gd name="connsiteX391" fmla="*/ 5345985 w 5969001"/>
              <a:gd name="connsiteY391" fmla="*/ 4120147 h 4481087"/>
              <a:gd name="connsiteX392" fmla="*/ 5389917 w 5969001"/>
              <a:gd name="connsiteY392" fmla="*/ 4114757 h 4481087"/>
              <a:gd name="connsiteX393" fmla="*/ 5389917 w 5969001"/>
              <a:gd name="connsiteY393" fmla="*/ 4115017 h 4481087"/>
              <a:gd name="connsiteX394" fmla="*/ 5386278 w 5969001"/>
              <a:gd name="connsiteY394" fmla="*/ 4115442 h 4481087"/>
              <a:gd name="connsiteX395" fmla="*/ 893354 w 5969001"/>
              <a:gd name="connsiteY395" fmla="*/ 4113586 h 4481087"/>
              <a:gd name="connsiteX396" fmla="*/ 880341 w 5969001"/>
              <a:gd name="connsiteY396" fmla="*/ 4121003 h 4481087"/>
              <a:gd name="connsiteX397" fmla="*/ 947281 w 5969001"/>
              <a:gd name="connsiteY397" fmla="*/ 4125322 h 4481087"/>
              <a:gd name="connsiteX398" fmla="*/ 961198 w 5969001"/>
              <a:gd name="connsiteY398" fmla="*/ 4123285 h 4481087"/>
              <a:gd name="connsiteX399" fmla="*/ 961673 w 5969001"/>
              <a:gd name="connsiteY399" fmla="*/ 4123346 h 4481087"/>
              <a:gd name="connsiteX400" fmla="*/ 961673 w 5969001"/>
              <a:gd name="connsiteY400" fmla="*/ 4123215 h 4481087"/>
              <a:gd name="connsiteX401" fmla="*/ 961198 w 5969001"/>
              <a:gd name="connsiteY401" fmla="*/ 4123285 h 4481087"/>
              <a:gd name="connsiteX402" fmla="*/ 948660 w 5969001"/>
              <a:gd name="connsiteY402" fmla="*/ 4121674 h 4481087"/>
              <a:gd name="connsiteX403" fmla="*/ 920551 w 5969001"/>
              <a:gd name="connsiteY403" fmla="*/ 4113586 h 4481087"/>
              <a:gd name="connsiteX404" fmla="*/ 893354 w 5969001"/>
              <a:gd name="connsiteY404" fmla="*/ 4113586 h 4481087"/>
              <a:gd name="connsiteX405" fmla="*/ 386752 w 5969001"/>
              <a:gd name="connsiteY405" fmla="*/ 4110723 h 4481087"/>
              <a:gd name="connsiteX406" fmla="*/ 373088 w 5969001"/>
              <a:gd name="connsiteY406" fmla="*/ 4118010 h 4481087"/>
              <a:gd name="connsiteX407" fmla="*/ 386752 w 5969001"/>
              <a:gd name="connsiteY407" fmla="*/ 4111113 h 4481087"/>
              <a:gd name="connsiteX408" fmla="*/ 167611 w 5969001"/>
              <a:gd name="connsiteY408" fmla="*/ 4105778 h 4481087"/>
              <a:gd name="connsiteX409" fmla="*/ 167611 w 5969001"/>
              <a:gd name="connsiteY409" fmla="*/ 4105778 h 4481087"/>
              <a:gd name="connsiteX410" fmla="*/ 386752 w 5969001"/>
              <a:gd name="connsiteY410" fmla="*/ 4071683 h 4481087"/>
              <a:gd name="connsiteX411" fmla="*/ 413949 w 5969001"/>
              <a:gd name="connsiteY411" fmla="*/ 4086258 h 4481087"/>
              <a:gd name="connsiteX412" fmla="*/ 359294 w 5969001"/>
              <a:gd name="connsiteY412" fmla="*/ 4081443 h 4481087"/>
              <a:gd name="connsiteX413" fmla="*/ 386752 w 5969001"/>
              <a:gd name="connsiteY413" fmla="*/ 4071683 h 4481087"/>
              <a:gd name="connsiteX414" fmla="*/ 1002664 w 5969001"/>
              <a:gd name="connsiteY414" fmla="*/ 4052164 h 4481087"/>
              <a:gd name="connsiteX415" fmla="*/ 975207 w 5969001"/>
              <a:gd name="connsiteY415" fmla="*/ 4071683 h 4481087"/>
              <a:gd name="connsiteX416" fmla="*/ 893354 w 5969001"/>
              <a:gd name="connsiteY416" fmla="*/ 4077019 h 4481087"/>
              <a:gd name="connsiteX417" fmla="*/ 893224 w 5969001"/>
              <a:gd name="connsiteY417" fmla="*/ 4076628 h 4481087"/>
              <a:gd name="connsiteX418" fmla="*/ 975207 w 5969001"/>
              <a:gd name="connsiteY418" fmla="*/ 4098490 h 4481087"/>
              <a:gd name="connsiteX419" fmla="*/ 893224 w 5969001"/>
              <a:gd name="connsiteY419" fmla="*/ 4088731 h 4481087"/>
              <a:gd name="connsiteX420" fmla="*/ 893224 w 5969001"/>
              <a:gd name="connsiteY420" fmla="*/ 4110723 h 4481087"/>
              <a:gd name="connsiteX421" fmla="*/ 1057450 w 5969001"/>
              <a:gd name="connsiteY421" fmla="*/ 4086258 h 4481087"/>
              <a:gd name="connsiteX422" fmla="*/ 1029992 w 5969001"/>
              <a:gd name="connsiteY422" fmla="*/ 4071683 h 4481087"/>
              <a:gd name="connsiteX423" fmla="*/ 975207 w 5969001"/>
              <a:gd name="connsiteY423" fmla="*/ 4081443 h 4481087"/>
              <a:gd name="connsiteX424" fmla="*/ 1002664 w 5969001"/>
              <a:gd name="connsiteY424" fmla="*/ 4052164 h 4481087"/>
              <a:gd name="connsiteX425" fmla="*/ 647073 w 5969001"/>
              <a:gd name="connsiteY425" fmla="*/ 4040415 h 4481087"/>
              <a:gd name="connsiteX426" fmla="*/ 647275 w 5969001"/>
              <a:gd name="connsiteY426" fmla="*/ 4040582 h 4481087"/>
              <a:gd name="connsiteX427" fmla="*/ 646755 w 5969001"/>
              <a:gd name="connsiteY427" fmla="*/ 4040452 h 4481087"/>
              <a:gd name="connsiteX428" fmla="*/ 331837 w 5969001"/>
              <a:gd name="connsiteY428" fmla="*/ 4025487 h 4481087"/>
              <a:gd name="connsiteX429" fmla="*/ 331837 w 5969001"/>
              <a:gd name="connsiteY429" fmla="*/ 4025877 h 4481087"/>
              <a:gd name="connsiteX430" fmla="*/ 330350 w 5969001"/>
              <a:gd name="connsiteY430" fmla="*/ 4025750 h 4481087"/>
              <a:gd name="connsiteX431" fmla="*/ 960892 w 5969001"/>
              <a:gd name="connsiteY431" fmla="*/ 4018069 h 4481087"/>
              <a:gd name="connsiteX432" fmla="*/ 878909 w 5969001"/>
              <a:gd name="connsiteY432" fmla="*/ 4040061 h 4481087"/>
              <a:gd name="connsiteX433" fmla="*/ 933434 w 5969001"/>
              <a:gd name="connsiteY433" fmla="*/ 4052164 h 4481087"/>
              <a:gd name="connsiteX434" fmla="*/ 974556 w 5969001"/>
              <a:gd name="connsiteY434" fmla="*/ 4027829 h 4481087"/>
              <a:gd name="connsiteX435" fmla="*/ 1002014 w 5969001"/>
              <a:gd name="connsiteY435" fmla="*/ 4035116 h 4481087"/>
              <a:gd name="connsiteX436" fmla="*/ 988350 w 5969001"/>
              <a:gd name="connsiteY436" fmla="*/ 4047349 h 4481087"/>
              <a:gd name="connsiteX437" fmla="*/ 961673 w 5969001"/>
              <a:gd name="connsiteY437" fmla="*/ 4018460 h 4481087"/>
              <a:gd name="connsiteX438" fmla="*/ 5280606 w 5969001"/>
              <a:gd name="connsiteY438" fmla="*/ 4017939 h 4481087"/>
              <a:gd name="connsiteX439" fmla="*/ 5280606 w 5969001"/>
              <a:gd name="connsiteY439" fmla="*/ 4018200 h 4481087"/>
              <a:gd name="connsiteX440" fmla="*/ 5280439 w 5969001"/>
              <a:gd name="connsiteY440" fmla="*/ 4018197 h 4481087"/>
              <a:gd name="connsiteX441" fmla="*/ 5103107 w 5969001"/>
              <a:gd name="connsiteY441" fmla="*/ 4010392 h 4481087"/>
              <a:gd name="connsiteX442" fmla="*/ 5075779 w 5969001"/>
              <a:gd name="connsiteY442" fmla="*/ 4012344 h 4481087"/>
              <a:gd name="connsiteX443" fmla="*/ 5020864 w 5969001"/>
              <a:gd name="connsiteY443" fmla="*/ 4020152 h 4481087"/>
              <a:gd name="connsiteX444" fmla="*/ 5061985 w 5969001"/>
              <a:gd name="connsiteY444" fmla="*/ 4024055 h 4481087"/>
              <a:gd name="connsiteX445" fmla="*/ 5007460 w 5969001"/>
              <a:gd name="connsiteY445" fmla="*/ 4024055 h 4481087"/>
              <a:gd name="connsiteX446" fmla="*/ 5061985 w 5969001"/>
              <a:gd name="connsiteY446" fmla="*/ 4027829 h 4481087"/>
              <a:gd name="connsiteX447" fmla="*/ 5103107 w 5969001"/>
              <a:gd name="connsiteY447" fmla="*/ 4010392 h 4481087"/>
              <a:gd name="connsiteX448" fmla="*/ 592230 w 5969001"/>
              <a:gd name="connsiteY448" fmla="*/ 4008179 h 4481087"/>
              <a:gd name="connsiteX449" fmla="*/ 550978 w 5969001"/>
              <a:gd name="connsiteY449" fmla="*/ 4022884 h 4481087"/>
              <a:gd name="connsiteX450" fmla="*/ 605633 w 5969001"/>
              <a:gd name="connsiteY450" fmla="*/ 4022884 h 4481087"/>
              <a:gd name="connsiteX451" fmla="*/ 564642 w 5969001"/>
              <a:gd name="connsiteY451" fmla="*/ 4054506 h 4481087"/>
              <a:gd name="connsiteX452" fmla="*/ 605633 w 5969001"/>
              <a:gd name="connsiteY452" fmla="*/ 4054506 h 4481087"/>
              <a:gd name="connsiteX453" fmla="*/ 605633 w 5969001"/>
              <a:gd name="connsiteY453" fmla="*/ 4147030 h 4481087"/>
              <a:gd name="connsiteX454" fmla="*/ 633091 w 5969001"/>
              <a:gd name="connsiteY454" fmla="*/ 4059451 h 4481087"/>
              <a:gd name="connsiteX455" fmla="*/ 660549 w 5969001"/>
              <a:gd name="connsiteY455" fmla="*/ 4061793 h 4481087"/>
              <a:gd name="connsiteX456" fmla="*/ 633091 w 5969001"/>
              <a:gd name="connsiteY456" fmla="*/ 4049691 h 4481087"/>
              <a:gd name="connsiteX457" fmla="*/ 687746 w 5969001"/>
              <a:gd name="connsiteY457" fmla="*/ 4042404 h 4481087"/>
              <a:gd name="connsiteX458" fmla="*/ 715204 w 5969001"/>
              <a:gd name="connsiteY458" fmla="*/ 4047219 h 4481087"/>
              <a:gd name="connsiteX459" fmla="*/ 728868 w 5969001"/>
              <a:gd name="connsiteY459" fmla="*/ 4039931 h 4481087"/>
              <a:gd name="connsiteX460" fmla="*/ 685566 w 5969001"/>
              <a:gd name="connsiteY460" fmla="*/ 4035995 h 4481087"/>
              <a:gd name="connsiteX461" fmla="*/ 647073 w 5969001"/>
              <a:gd name="connsiteY461" fmla="*/ 4040415 h 4481087"/>
              <a:gd name="connsiteX462" fmla="*/ 622343 w 5969001"/>
              <a:gd name="connsiteY462" fmla="*/ 4019979 h 4481087"/>
              <a:gd name="connsiteX463" fmla="*/ 592230 w 5969001"/>
              <a:gd name="connsiteY463" fmla="*/ 4008179 h 4481087"/>
              <a:gd name="connsiteX464" fmla="*/ 318043 w 5969001"/>
              <a:gd name="connsiteY464" fmla="*/ 4005967 h 4481087"/>
              <a:gd name="connsiteX465" fmla="*/ 313235 w 5969001"/>
              <a:gd name="connsiteY465" fmla="*/ 4024280 h 4481087"/>
              <a:gd name="connsiteX466" fmla="*/ 330350 w 5969001"/>
              <a:gd name="connsiteY466" fmla="*/ 4025750 h 4481087"/>
              <a:gd name="connsiteX467" fmla="*/ 301014 w 5969001"/>
              <a:gd name="connsiteY467" fmla="*/ 4030936 h 4481087"/>
              <a:gd name="connsiteX468" fmla="*/ 222526 w 5969001"/>
              <a:gd name="connsiteY468" fmla="*/ 4049821 h 4481087"/>
              <a:gd name="connsiteX469" fmla="*/ 249724 w 5969001"/>
              <a:gd name="connsiteY469" fmla="*/ 4069341 h 4481087"/>
              <a:gd name="connsiteX470" fmla="*/ 318043 w 5969001"/>
              <a:gd name="connsiteY470" fmla="*/ 4005967 h 4481087"/>
              <a:gd name="connsiteX471" fmla="*/ 934215 w 5969001"/>
              <a:gd name="connsiteY471" fmla="*/ 3994125 h 4481087"/>
              <a:gd name="connsiteX472" fmla="*/ 975337 w 5969001"/>
              <a:gd name="connsiteY472" fmla="*/ 4016117 h 4481087"/>
              <a:gd name="connsiteX473" fmla="*/ 1002795 w 5969001"/>
              <a:gd name="connsiteY473" fmla="*/ 4016117 h 4481087"/>
              <a:gd name="connsiteX474" fmla="*/ 989651 w 5969001"/>
              <a:gd name="connsiteY474" fmla="*/ 3994125 h 4481087"/>
              <a:gd name="connsiteX475" fmla="*/ 5143578 w 5969001"/>
              <a:gd name="connsiteY475" fmla="*/ 3946497 h 4481087"/>
              <a:gd name="connsiteX476" fmla="*/ 5143578 w 5969001"/>
              <a:gd name="connsiteY476" fmla="*/ 3947018 h 4481087"/>
              <a:gd name="connsiteX477" fmla="*/ 5130565 w 5969001"/>
              <a:gd name="connsiteY477" fmla="*/ 3972263 h 4481087"/>
              <a:gd name="connsiteX478" fmla="*/ 5185220 w 5969001"/>
              <a:gd name="connsiteY478" fmla="*/ 3970311 h 4481087"/>
              <a:gd name="connsiteX479" fmla="*/ 5143578 w 5969001"/>
              <a:gd name="connsiteY479" fmla="*/ 3946497 h 4481087"/>
              <a:gd name="connsiteX480" fmla="*/ 961673 w 5969001"/>
              <a:gd name="connsiteY480" fmla="*/ 3943113 h 4481087"/>
              <a:gd name="connsiteX481" fmla="*/ 961673 w 5969001"/>
              <a:gd name="connsiteY481" fmla="*/ 3989440 h 4481087"/>
              <a:gd name="connsiteX482" fmla="*/ 948660 w 5969001"/>
              <a:gd name="connsiteY482" fmla="*/ 3979680 h 4481087"/>
              <a:gd name="connsiteX483" fmla="*/ 989651 w 5969001"/>
              <a:gd name="connsiteY483" fmla="*/ 3982153 h 4481087"/>
              <a:gd name="connsiteX484" fmla="*/ 948530 w 5969001"/>
              <a:gd name="connsiteY484" fmla="*/ 3972393 h 4481087"/>
              <a:gd name="connsiteX485" fmla="*/ 989651 w 5969001"/>
              <a:gd name="connsiteY485" fmla="*/ 3967448 h 4481087"/>
              <a:gd name="connsiteX486" fmla="*/ 961673 w 5969001"/>
              <a:gd name="connsiteY486" fmla="*/ 3943113 h 4481087"/>
              <a:gd name="connsiteX487" fmla="*/ 5239485 w 5969001"/>
              <a:gd name="connsiteY487" fmla="*/ 3931011 h 4481087"/>
              <a:gd name="connsiteX488" fmla="*/ 5240135 w 5969001"/>
              <a:gd name="connsiteY488" fmla="*/ 3931011 h 4481087"/>
              <a:gd name="connsiteX489" fmla="*/ 5185480 w 5969001"/>
              <a:gd name="connsiteY489" fmla="*/ 3942723 h 4481087"/>
              <a:gd name="connsiteX490" fmla="*/ 5239485 w 5969001"/>
              <a:gd name="connsiteY490" fmla="*/ 3931011 h 4481087"/>
              <a:gd name="connsiteX491" fmla="*/ 1276591 w 5969001"/>
              <a:gd name="connsiteY491" fmla="*/ 3916176 h 4481087"/>
              <a:gd name="connsiteX492" fmla="*/ 1276591 w 5969001"/>
              <a:gd name="connsiteY492" fmla="*/ 3925936 h 4481087"/>
              <a:gd name="connsiteX493" fmla="*/ 1331246 w 5969001"/>
              <a:gd name="connsiteY493" fmla="*/ 3928409 h 4481087"/>
              <a:gd name="connsiteX494" fmla="*/ 1318233 w 5969001"/>
              <a:gd name="connsiteY494" fmla="*/ 3916176 h 4481087"/>
              <a:gd name="connsiteX495" fmla="*/ 1317582 w 5969001"/>
              <a:gd name="connsiteY495" fmla="*/ 3921121 h 4481087"/>
              <a:gd name="connsiteX496" fmla="*/ 1276591 w 5969001"/>
              <a:gd name="connsiteY496" fmla="*/ 3916176 h 4481087"/>
              <a:gd name="connsiteX497" fmla="*/ 852102 w 5969001"/>
              <a:gd name="connsiteY497" fmla="*/ 3896787 h 4481087"/>
              <a:gd name="connsiteX498" fmla="*/ 865896 w 5969001"/>
              <a:gd name="connsiteY498" fmla="*/ 3918779 h 4481087"/>
              <a:gd name="connsiteX499" fmla="*/ 906888 w 5969001"/>
              <a:gd name="connsiteY499" fmla="*/ 3925936 h 4481087"/>
              <a:gd name="connsiteX500" fmla="*/ 906888 w 5969001"/>
              <a:gd name="connsiteY500" fmla="*/ 3926066 h 4481087"/>
              <a:gd name="connsiteX501" fmla="*/ 934215 w 5969001"/>
              <a:gd name="connsiteY501" fmla="*/ 3923594 h 4481087"/>
              <a:gd name="connsiteX502" fmla="*/ 906888 w 5969001"/>
              <a:gd name="connsiteY502" fmla="*/ 3899259 h 4481087"/>
              <a:gd name="connsiteX503" fmla="*/ 852102 w 5969001"/>
              <a:gd name="connsiteY503" fmla="*/ 3896787 h 4481087"/>
              <a:gd name="connsiteX504" fmla="*/ 770640 w 5969001"/>
              <a:gd name="connsiteY504" fmla="*/ 3853193 h 4481087"/>
              <a:gd name="connsiteX505" fmla="*/ 701930 w 5969001"/>
              <a:gd name="connsiteY505" fmla="*/ 3858138 h 4481087"/>
              <a:gd name="connsiteX506" fmla="*/ 729388 w 5969001"/>
              <a:gd name="connsiteY506" fmla="*/ 3867897 h 4481087"/>
              <a:gd name="connsiteX507" fmla="*/ 770640 w 5969001"/>
              <a:gd name="connsiteY507" fmla="*/ 3863083 h 4481087"/>
              <a:gd name="connsiteX508" fmla="*/ 811501 w 5969001"/>
              <a:gd name="connsiteY508" fmla="*/ 3894704 h 4481087"/>
              <a:gd name="connsiteX509" fmla="*/ 824514 w 5969001"/>
              <a:gd name="connsiteY509" fmla="*/ 3875185 h 4481087"/>
              <a:gd name="connsiteX510" fmla="*/ 865766 w 5969001"/>
              <a:gd name="connsiteY510" fmla="*/ 3880000 h 4481087"/>
              <a:gd name="connsiteX511" fmla="*/ 865766 w 5969001"/>
              <a:gd name="connsiteY511" fmla="*/ 3865425 h 4481087"/>
              <a:gd name="connsiteX512" fmla="*/ 879560 w 5969001"/>
              <a:gd name="connsiteY512" fmla="*/ 3865425 h 4481087"/>
              <a:gd name="connsiteX513" fmla="*/ 852102 w 5969001"/>
              <a:gd name="connsiteY513" fmla="*/ 3857747 h 4481087"/>
              <a:gd name="connsiteX514" fmla="*/ 852102 w 5969001"/>
              <a:gd name="connsiteY514" fmla="*/ 3858138 h 4481087"/>
              <a:gd name="connsiteX515" fmla="*/ 783653 w 5969001"/>
              <a:gd name="connsiteY515" fmla="*/ 3867897 h 4481087"/>
              <a:gd name="connsiteX516" fmla="*/ 770640 w 5969001"/>
              <a:gd name="connsiteY516" fmla="*/ 3853193 h 4481087"/>
              <a:gd name="connsiteX517" fmla="*/ 5034267 w 5969001"/>
              <a:gd name="connsiteY517" fmla="*/ 3845905 h 4481087"/>
              <a:gd name="connsiteX518" fmla="*/ 5034267 w 5969001"/>
              <a:gd name="connsiteY518" fmla="*/ 3846426 h 4481087"/>
              <a:gd name="connsiteX519" fmla="*/ 5034267 w 5969001"/>
              <a:gd name="connsiteY519" fmla="*/ 3856056 h 4481087"/>
              <a:gd name="connsiteX520" fmla="*/ 5102586 w 5969001"/>
              <a:gd name="connsiteY520" fmla="*/ 3858008 h 4481087"/>
              <a:gd name="connsiteX521" fmla="*/ 5116250 w 5969001"/>
              <a:gd name="connsiteY521" fmla="*/ 3848248 h 4481087"/>
              <a:gd name="connsiteX522" fmla="*/ 5034267 w 5969001"/>
              <a:gd name="connsiteY522" fmla="*/ 3845905 h 4481087"/>
              <a:gd name="connsiteX523" fmla="*/ 5321598 w 5969001"/>
              <a:gd name="connsiteY523" fmla="*/ 3841974 h 4481087"/>
              <a:gd name="connsiteX524" fmla="*/ 5321858 w 5969001"/>
              <a:gd name="connsiteY524" fmla="*/ 3842001 h 4481087"/>
              <a:gd name="connsiteX525" fmla="*/ 5321728 w 5969001"/>
              <a:gd name="connsiteY525" fmla="*/ 3842001 h 4481087"/>
              <a:gd name="connsiteX526" fmla="*/ 838438 w 5969001"/>
              <a:gd name="connsiteY526" fmla="*/ 3838227 h 4481087"/>
              <a:gd name="connsiteX527" fmla="*/ 835584 w 5969001"/>
              <a:gd name="connsiteY527" fmla="*/ 3839153 h 4481087"/>
              <a:gd name="connsiteX528" fmla="*/ 816281 w 5969001"/>
              <a:gd name="connsiteY528" fmla="*/ 3840131 h 4481087"/>
              <a:gd name="connsiteX529" fmla="*/ 783653 w 5969001"/>
              <a:gd name="connsiteY529" fmla="*/ 3848768 h 4481087"/>
              <a:gd name="connsiteX530" fmla="*/ 824645 w 5969001"/>
              <a:gd name="connsiteY530" fmla="*/ 3848768 h 4481087"/>
              <a:gd name="connsiteX531" fmla="*/ 838438 w 5969001"/>
              <a:gd name="connsiteY531" fmla="*/ 3853583 h 4481087"/>
              <a:gd name="connsiteX532" fmla="*/ 829234 w 5969001"/>
              <a:gd name="connsiteY532" fmla="*/ 3841212 h 4481087"/>
              <a:gd name="connsiteX533" fmla="*/ 835584 w 5969001"/>
              <a:gd name="connsiteY533" fmla="*/ 3839153 h 4481087"/>
              <a:gd name="connsiteX534" fmla="*/ 838438 w 5969001"/>
              <a:gd name="connsiteY534" fmla="*/ 3839008 h 4481087"/>
              <a:gd name="connsiteX535" fmla="*/ 5266942 w 5969001"/>
              <a:gd name="connsiteY535" fmla="*/ 3830420 h 4481087"/>
              <a:gd name="connsiteX536" fmla="*/ 5321598 w 5969001"/>
              <a:gd name="connsiteY536" fmla="*/ 3841974 h 4481087"/>
              <a:gd name="connsiteX537" fmla="*/ 5298985 w 5969001"/>
              <a:gd name="connsiteY537" fmla="*/ 3839588 h 4481087"/>
              <a:gd name="connsiteX538" fmla="*/ 5266942 w 5969001"/>
              <a:gd name="connsiteY538" fmla="*/ 3830420 h 4481087"/>
              <a:gd name="connsiteX539" fmla="*/ 1029992 w 5969001"/>
              <a:gd name="connsiteY539" fmla="*/ 3816365 h 4481087"/>
              <a:gd name="connsiteX540" fmla="*/ 989001 w 5969001"/>
              <a:gd name="connsiteY540" fmla="*/ 3828468 h 4481087"/>
              <a:gd name="connsiteX541" fmla="*/ 1057450 w 5969001"/>
              <a:gd name="connsiteY541" fmla="*/ 3828468 h 4481087"/>
              <a:gd name="connsiteX542" fmla="*/ 1030122 w 5969001"/>
              <a:gd name="connsiteY542" fmla="*/ 3816365 h 4481087"/>
              <a:gd name="connsiteX543" fmla="*/ 550978 w 5969001"/>
              <a:gd name="connsiteY543" fmla="*/ 3813893 h 4481087"/>
              <a:gd name="connsiteX544" fmla="*/ 550978 w 5969001"/>
              <a:gd name="connsiteY544" fmla="*/ 3814543 h 4481087"/>
              <a:gd name="connsiteX545" fmla="*/ 510117 w 5969001"/>
              <a:gd name="connsiteY545" fmla="*/ 3829118 h 4481087"/>
              <a:gd name="connsiteX546" fmla="*/ 564642 w 5969001"/>
              <a:gd name="connsiteY546" fmla="*/ 3819358 h 4481087"/>
              <a:gd name="connsiteX547" fmla="*/ 550978 w 5969001"/>
              <a:gd name="connsiteY547" fmla="*/ 3813893 h 4481087"/>
              <a:gd name="connsiteX548" fmla="*/ 633611 w 5969001"/>
              <a:gd name="connsiteY548" fmla="*/ 3799448 h 4481087"/>
              <a:gd name="connsiteX549" fmla="*/ 619427 w 5969001"/>
              <a:gd name="connsiteY549" fmla="*/ 3816365 h 4481087"/>
              <a:gd name="connsiteX550" fmla="*/ 619948 w 5969001"/>
              <a:gd name="connsiteY550" fmla="*/ 3816495 h 4481087"/>
              <a:gd name="connsiteX551" fmla="*/ 674733 w 5969001"/>
              <a:gd name="connsiteY551" fmla="*/ 3811550 h 4481087"/>
              <a:gd name="connsiteX552" fmla="*/ 633611 w 5969001"/>
              <a:gd name="connsiteY552" fmla="*/ 3799448 h 4481087"/>
              <a:gd name="connsiteX553" fmla="*/ 5225821 w 5969001"/>
              <a:gd name="connsiteY553" fmla="*/ 3795544 h 4481087"/>
              <a:gd name="connsiteX554" fmla="*/ 5253279 w 5969001"/>
              <a:gd name="connsiteY554" fmla="*/ 3805174 h 4481087"/>
              <a:gd name="connsiteX555" fmla="*/ 5225821 w 5969001"/>
              <a:gd name="connsiteY555" fmla="*/ 3799448 h 4481087"/>
              <a:gd name="connsiteX556" fmla="*/ 5211897 w 5969001"/>
              <a:gd name="connsiteY556" fmla="*/ 3803222 h 4481087"/>
              <a:gd name="connsiteX557" fmla="*/ 5225821 w 5969001"/>
              <a:gd name="connsiteY557" fmla="*/ 3795544 h 4481087"/>
              <a:gd name="connsiteX558" fmla="*/ 756456 w 5969001"/>
              <a:gd name="connsiteY558" fmla="*/ 3785524 h 4481087"/>
              <a:gd name="connsiteX559" fmla="*/ 674212 w 5969001"/>
              <a:gd name="connsiteY559" fmla="*/ 3792811 h 4481087"/>
              <a:gd name="connsiteX560" fmla="*/ 715204 w 5969001"/>
              <a:gd name="connsiteY560" fmla="*/ 3809859 h 4481087"/>
              <a:gd name="connsiteX561" fmla="*/ 810981 w 5969001"/>
              <a:gd name="connsiteY561" fmla="*/ 3809859 h 4481087"/>
              <a:gd name="connsiteX562" fmla="*/ 825419 w 5969001"/>
              <a:gd name="connsiteY562" fmla="*/ 3796628 h 4481087"/>
              <a:gd name="connsiteX563" fmla="*/ 836301 w 5969001"/>
              <a:gd name="connsiteY563" fmla="*/ 3792786 h 4481087"/>
              <a:gd name="connsiteX564" fmla="*/ 838438 w 5969001"/>
              <a:gd name="connsiteY564" fmla="*/ 3792811 h 4481087"/>
              <a:gd name="connsiteX565" fmla="*/ 838438 w 5969001"/>
              <a:gd name="connsiteY565" fmla="*/ 3792031 h 4481087"/>
              <a:gd name="connsiteX566" fmla="*/ 836301 w 5969001"/>
              <a:gd name="connsiteY566" fmla="*/ 3792786 h 4481087"/>
              <a:gd name="connsiteX567" fmla="*/ 812656 w 5969001"/>
              <a:gd name="connsiteY567" fmla="*/ 3792502 h 4481087"/>
              <a:gd name="connsiteX568" fmla="*/ 797317 w 5969001"/>
              <a:gd name="connsiteY568" fmla="*/ 3790339 h 4481087"/>
              <a:gd name="connsiteX569" fmla="*/ 810981 w 5969001"/>
              <a:gd name="connsiteY569" fmla="*/ 3787866 h 4481087"/>
              <a:gd name="connsiteX570" fmla="*/ 770119 w 5969001"/>
              <a:gd name="connsiteY570" fmla="*/ 3795154 h 4481087"/>
              <a:gd name="connsiteX571" fmla="*/ 797317 w 5969001"/>
              <a:gd name="connsiteY571" fmla="*/ 3802441 h 4481087"/>
              <a:gd name="connsiteX572" fmla="*/ 756456 w 5969001"/>
              <a:gd name="connsiteY572" fmla="*/ 3785524 h 4481087"/>
              <a:gd name="connsiteX573" fmla="*/ 510117 w 5969001"/>
              <a:gd name="connsiteY573" fmla="*/ 3782921 h 4481087"/>
              <a:gd name="connsiteX574" fmla="*/ 468865 w 5969001"/>
              <a:gd name="connsiteY574" fmla="*/ 3787736 h 4481087"/>
              <a:gd name="connsiteX575" fmla="*/ 510117 w 5969001"/>
              <a:gd name="connsiteY575" fmla="*/ 3814543 h 4481087"/>
              <a:gd name="connsiteX576" fmla="*/ 564642 w 5969001"/>
              <a:gd name="connsiteY576" fmla="*/ 3799969 h 4481087"/>
              <a:gd name="connsiteX577" fmla="*/ 510117 w 5969001"/>
              <a:gd name="connsiteY577" fmla="*/ 3782921 h 4481087"/>
              <a:gd name="connsiteX578" fmla="*/ 5431168 w 5969001"/>
              <a:gd name="connsiteY578" fmla="*/ 3782011 h 4481087"/>
              <a:gd name="connsiteX579" fmla="*/ 5431168 w 5969001"/>
              <a:gd name="connsiteY579" fmla="*/ 3787216 h 4481087"/>
              <a:gd name="connsiteX580" fmla="*/ 5266812 w 5969001"/>
              <a:gd name="connsiteY580" fmla="*/ 3787216 h 4481087"/>
              <a:gd name="connsiteX581" fmla="*/ 5431168 w 5969001"/>
              <a:gd name="connsiteY581" fmla="*/ 3782011 h 4481087"/>
              <a:gd name="connsiteX582" fmla="*/ 921072 w 5969001"/>
              <a:gd name="connsiteY582" fmla="*/ 3752991 h 4481087"/>
              <a:gd name="connsiteX583" fmla="*/ 989651 w 5969001"/>
              <a:gd name="connsiteY583" fmla="*/ 3767566 h 4481087"/>
              <a:gd name="connsiteX584" fmla="*/ 989651 w 5969001"/>
              <a:gd name="connsiteY584" fmla="*/ 3752991 h 4481087"/>
              <a:gd name="connsiteX585" fmla="*/ 948530 w 5969001"/>
              <a:gd name="connsiteY585" fmla="*/ 3757936 h 4481087"/>
              <a:gd name="connsiteX586" fmla="*/ 921072 w 5969001"/>
              <a:gd name="connsiteY586" fmla="*/ 3752991 h 4481087"/>
              <a:gd name="connsiteX587" fmla="*/ 345630 w 5969001"/>
              <a:gd name="connsiteY587" fmla="*/ 3745704 h 4481087"/>
              <a:gd name="connsiteX588" fmla="*/ 345630 w 5969001"/>
              <a:gd name="connsiteY588" fmla="*/ 3746094 h 4481087"/>
              <a:gd name="connsiteX589" fmla="*/ 427874 w 5969001"/>
              <a:gd name="connsiteY589" fmla="*/ 3753382 h 4481087"/>
              <a:gd name="connsiteX590" fmla="*/ 413949 w 5969001"/>
              <a:gd name="connsiteY590" fmla="*/ 3767956 h 4481087"/>
              <a:gd name="connsiteX591" fmla="*/ 400286 w 5969001"/>
              <a:gd name="connsiteY591" fmla="*/ 3755854 h 4481087"/>
              <a:gd name="connsiteX592" fmla="*/ 345630 w 5969001"/>
              <a:gd name="connsiteY592" fmla="*/ 3775374 h 4481087"/>
              <a:gd name="connsiteX593" fmla="*/ 331837 w 5969001"/>
              <a:gd name="connsiteY593" fmla="*/ 3758327 h 4481087"/>
              <a:gd name="connsiteX594" fmla="*/ 345630 w 5969001"/>
              <a:gd name="connsiteY594" fmla="*/ 3745704 h 4481087"/>
              <a:gd name="connsiteX595" fmla="*/ 5499618 w 5969001"/>
              <a:gd name="connsiteY595" fmla="*/ 3732951 h 4481087"/>
              <a:gd name="connsiteX596" fmla="*/ 5568067 w 5969001"/>
              <a:gd name="connsiteY596" fmla="*/ 3734903 h 4481087"/>
              <a:gd name="connsiteX597" fmla="*/ 5595263 w 5969001"/>
              <a:gd name="connsiteY597" fmla="*/ 3748437 h 4481087"/>
              <a:gd name="connsiteX598" fmla="*/ 5526944 w 5969001"/>
              <a:gd name="connsiteY598" fmla="*/ 3748437 h 4481087"/>
              <a:gd name="connsiteX599" fmla="*/ 5540738 w 5969001"/>
              <a:gd name="connsiteY599" fmla="*/ 3742711 h 4481087"/>
              <a:gd name="connsiteX600" fmla="*/ 5472160 w 5969001"/>
              <a:gd name="connsiteY600" fmla="*/ 3752341 h 4481087"/>
              <a:gd name="connsiteX601" fmla="*/ 5431168 w 5969001"/>
              <a:gd name="connsiteY601" fmla="*/ 3744663 h 4481087"/>
              <a:gd name="connsiteX602" fmla="*/ 5499618 w 5969001"/>
              <a:gd name="connsiteY602" fmla="*/ 3732951 h 4481087"/>
              <a:gd name="connsiteX603" fmla="*/ 439535 w 5969001"/>
              <a:gd name="connsiteY603" fmla="*/ 3729671 h 4481087"/>
              <a:gd name="connsiteX604" fmla="*/ 469125 w 5969001"/>
              <a:gd name="connsiteY604" fmla="*/ 3740889 h 4481087"/>
              <a:gd name="connsiteX605" fmla="*/ 441667 w 5969001"/>
              <a:gd name="connsiteY605" fmla="*/ 3743231 h 4481087"/>
              <a:gd name="connsiteX606" fmla="*/ 428654 w 5969001"/>
              <a:gd name="connsiteY606" fmla="*/ 3731129 h 4481087"/>
              <a:gd name="connsiteX607" fmla="*/ 439535 w 5969001"/>
              <a:gd name="connsiteY607" fmla="*/ 3729671 h 4481087"/>
              <a:gd name="connsiteX608" fmla="*/ 5266812 w 5969001"/>
              <a:gd name="connsiteY608" fmla="*/ 3723842 h 4481087"/>
              <a:gd name="connsiteX609" fmla="*/ 5266942 w 5969001"/>
              <a:gd name="connsiteY609" fmla="*/ 3723842 h 4481087"/>
              <a:gd name="connsiteX610" fmla="*/ 5253929 w 5969001"/>
              <a:gd name="connsiteY610" fmla="*/ 3735424 h 4481087"/>
              <a:gd name="connsiteX611" fmla="*/ 5266812 w 5969001"/>
              <a:gd name="connsiteY611" fmla="*/ 3723842 h 4481087"/>
              <a:gd name="connsiteX612" fmla="*/ 5130825 w 5969001"/>
              <a:gd name="connsiteY612" fmla="*/ 3721890 h 4481087"/>
              <a:gd name="connsiteX613" fmla="*/ 5198493 w 5969001"/>
              <a:gd name="connsiteY613" fmla="*/ 3741280 h 4481087"/>
              <a:gd name="connsiteX614" fmla="*/ 5199144 w 5969001"/>
              <a:gd name="connsiteY614" fmla="*/ 3741280 h 4481087"/>
              <a:gd name="connsiteX615" fmla="*/ 5158022 w 5969001"/>
              <a:gd name="connsiteY615" fmla="*/ 3747136 h 4481087"/>
              <a:gd name="connsiteX616" fmla="*/ 5130825 w 5969001"/>
              <a:gd name="connsiteY616" fmla="*/ 3721890 h 4481087"/>
              <a:gd name="connsiteX617" fmla="*/ 5075779 w 5969001"/>
              <a:gd name="connsiteY617" fmla="*/ 3710308 h 4481087"/>
              <a:gd name="connsiteX618" fmla="*/ 5034788 w 5969001"/>
              <a:gd name="connsiteY618" fmla="*/ 3719938 h 4481087"/>
              <a:gd name="connsiteX619" fmla="*/ 5075779 w 5969001"/>
              <a:gd name="connsiteY619" fmla="*/ 3710308 h 4481087"/>
              <a:gd name="connsiteX620" fmla="*/ 729388 w 5969001"/>
              <a:gd name="connsiteY620" fmla="*/ 3706794 h 4481087"/>
              <a:gd name="connsiteX621" fmla="*/ 715724 w 5969001"/>
              <a:gd name="connsiteY621" fmla="*/ 3718897 h 4481087"/>
              <a:gd name="connsiteX622" fmla="*/ 756976 w 5969001"/>
              <a:gd name="connsiteY622" fmla="*/ 3721369 h 4481087"/>
              <a:gd name="connsiteX623" fmla="*/ 729388 w 5969001"/>
              <a:gd name="connsiteY623" fmla="*/ 3706794 h 4481087"/>
              <a:gd name="connsiteX624" fmla="*/ 4870432 w 5969001"/>
              <a:gd name="connsiteY624" fmla="*/ 3702500 h 4481087"/>
              <a:gd name="connsiteX625" fmla="*/ 4993146 w 5969001"/>
              <a:gd name="connsiteY625" fmla="*/ 3706404 h 4481087"/>
              <a:gd name="connsiteX626" fmla="*/ 4993666 w 5969001"/>
              <a:gd name="connsiteY626" fmla="*/ 3706404 h 4481087"/>
              <a:gd name="connsiteX627" fmla="*/ 4979872 w 5969001"/>
              <a:gd name="connsiteY627" fmla="*/ 3714212 h 4481087"/>
              <a:gd name="connsiteX628" fmla="*/ 4815646 w 5969001"/>
              <a:gd name="connsiteY628" fmla="*/ 3714212 h 4481087"/>
              <a:gd name="connsiteX629" fmla="*/ 4870432 w 5969001"/>
              <a:gd name="connsiteY629" fmla="*/ 3702500 h 4481087"/>
              <a:gd name="connsiteX630" fmla="*/ 408858 w 5969001"/>
              <a:gd name="connsiteY630" fmla="*/ 3698466 h 4481087"/>
              <a:gd name="connsiteX631" fmla="*/ 441407 w 5969001"/>
              <a:gd name="connsiteY631" fmla="*/ 3699377 h 4481087"/>
              <a:gd name="connsiteX632" fmla="*/ 442188 w 5969001"/>
              <a:gd name="connsiteY632" fmla="*/ 3699377 h 4481087"/>
              <a:gd name="connsiteX633" fmla="*/ 401066 w 5969001"/>
              <a:gd name="connsiteY633" fmla="*/ 3716424 h 4481087"/>
              <a:gd name="connsiteX634" fmla="*/ 373869 w 5969001"/>
              <a:gd name="connsiteY634" fmla="*/ 3701849 h 4481087"/>
              <a:gd name="connsiteX635" fmla="*/ 408858 w 5969001"/>
              <a:gd name="connsiteY635" fmla="*/ 3698466 h 4481087"/>
              <a:gd name="connsiteX636" fmla="*/ 4856768 w 5969001"/>
              <a:gd name="connsiteY636" fmla="*/ 3679988 h 4481087"/>
              <a:gd name="connsiteX637" fmla="*/ 4883575 w 5969001"/>
              <a:gd name="connsiteY637" fmla="*/ 3690919 h 4481087"/>
              <a:gd name="connsiteX638" fmla="*/ 4884096 w 5969001"/>
              <a:gd name="connsiteY638" fmla="*/ 3691569 h 4481087"/>
              <a:gd name="connsiteX639" fmla="*/ 4856768 w 5969001"/>
              <a:gd name="connsiteY639" fmla="*/ 3679988 h 4481087"/>
              <a:gd name="connsiteX640" fmla="*/ 1030642 w 5969001"/>
              <a:gd name="connsiteY640" fmla="*/ 3679987 h 4481087"/>
              <a:gd name="connsiteX641" fmla="*/ 1058100 w 5969001"/>
              <a:gd name="connsiteY641" fmla="*/ 3697035 h 4481087"/>
              <a:gd name="connsiteX642" fmla="*/ 989651 w 5969001"/>
              <a:gd name="connsiteY642" fmla="*/ 3697035 h 4481087"/>
              <a:gd name="connsiteX643" fmla="*/ 1085558 w 5969001"/>
              <a:gd name="connsiteY643" fmla="*/ 3697035 h 4481087"/>
              <a:gd name="connsiteX644" fmla="*/ 1030642 w 5969001"/>
              <a:gd name="connsiteY644" fmla="*/ 3679987 h 4481087"/>
              <a:gd name="connsiteX645" fmla="*/ 852102 w 5969001"/>
              <a:gd name="connsiteY645" fmla="*/ 3670748 h 4481087"/>
              <a:gd name="connsiteX646" fmla="*/ 797317 w 5969001"/>
              <a:gd name="connsiteY646" fmla="*/ 3682850 h 4481087"/>
              <a:gd name="connsiteX647" fmla="*/ 852102 w 5969001"/>
              <a:gd name="connsiteY647" fmla="*/ 3670748 h 4481087"/>
              <a:gd name="connsiteX648" fmla="*/ 879690 w 5969001"/>
              <a:gd name="connsiteY648" fmla="*/ 3669967 h 4481087"/>
              <a:gd name="connsiteX649" fmla="*/ 852102 w 5969001"/>
              <a:gd name="connsiteY649" fmla="*/ 3677515 h 4481087"/>
              <a:gd name="connsiteX650" fmla="*/ 852102 w 5969001"/>
              <a:gd name="connsiteY650" fmla="*/ 3677255 h 4481087"/>
              <a:gd name="connsiteX651" fmla="*/ 838438 w 5969001"/>
              <a:gd name="connsiteY651" fmla="*/ 3689357 h 4481087"/>
              <a:gd name="connsiteX652" fmla="*/ 879690 w 5969001"/>
              <a:gd name="connsiteY652" fmla="*/ 3669967 h 4481087"/>
              <a:gd name="connsiteX653" fmla="*/ 4938360 w 5969001"/>
              <a:gd name="connsiteY653" fmla="*/ 3665803 h 4481087"/>
              <a:gd name="connsiteX654" fmla="*/ 5143578 w 5969001"/>
              <a:gd name="connsiteY654" fmla="*/ 3687015 h 4481087"/>
              <a:gd name="connsiteX655" fmla="*/ 4938360 w 5969001"/>
              <a:gd name="connsiteY655" fmla="*/ 3665803 h 4481087"/>
              <a:gd name="connsiteX656" fmla="*/ 5211636 w 5969001"/>
              <a:gd name="connsiteY656" fmla="*/ 3664892 h 4481087"/>
              <a:gd name="connsiteX657" fmla="*/ 5280606 w 5969001"/>
              <a:gd name="connsiteY657" fmla="*/ 3706404 h 4481087"/>
              <a:gd name="connsiteX658" fmla="*/ 5280346 w 5969001"/>
              <a:gd name="connsiteY658" fmla="*/ 3705884 h 4481087"/>
              <a:gd name="connsiteX659" fmla="*/ 5211636 w 5969001"/>
              <a:gd name="connsiteY659" fmla="*/ 3703932 h 4481087"/>
              <a:gd name="connsiteX660" fmla="*/ 5211636 w 5969001"/>
              <a:gd name="connsiteY660" fmla="*/ 3664892 h 4481087"/>
              <a:gd name="connsiteX661" fmla="*/ 729388 w 5969001"/>
              <a:gd name="connsiteY661" fmla="*/ 3662940 h 4481087"/>
              <a:gd name="connsiteX662" fmla="*/ 701930 w 5969001"/>
              <a:gd name="connsiteY662" fmla="*/ 3665283 h 4481087"/>
              <a:gd name="connsiteX663" fmla="*/ 701930 w 5969001"/>
              <a:gd name="connsiteY663" fmla="*/ 3682330 h 4481087"/>
              <a:gd name="connsiteX664" fmla="*/ 756976 w 5969001"/>
              <a:gd name="connsiteY664" fmla="*/ 3665283 h 4481087"/>
              <a:gd name="connsiteX665" fmla="*/ 729388 w 5969001"/>
              <a:gd name="connsiteY665" fmla="*/ 3662940 h 4481087"/>
              <a:gd name="connsiteX666" fmla="*/ 5253279 w 5969001"/>
              <a:gd name="connsiteY666" fmla="*/ 3661888 h 4481087"/>
              <a:gd name="connsiteX667" fmla="*/ 5253929 w 5969001"/>
              <a:gd name="connsiteY667" fmla="*/ 3661899 h 4481087"/>
              <a:gd name="connsiteX668" fmla="*/ 5253279 w 5969001"/>
              <a:gd name="connsiteY668" fmla="*/ 3661899 h 4481087"/>
              <a:gd name="connsiteX669" fmla="*/ 497234 w 5969001"/>
              <a:gd name="connsiteY669" fmla="*/ 3660468 h 4481087"/>
              <a:gd name="connsiteX670" fmla="*/ 605633 w 5969001"/>
              <a:gd name="connsiteY670" fmla="*/ 3672570 h 4481087"/>
              <a:gd name="connsiteX671" fmla="*/ 578306 w 5969001"/>
              <a:gd name="connsiteY671" fmla="*/ 3677515 h 4481087"/>
              <a:gd name="connsiteX672" fmla="*/ 565292 w 5969001"/>
              <a:gd name="connsiteY672" fmla="*/ 3672570 h 4481087"/>
              <a:gd name="connsiteX673" fmla="*/ 537835 w 5969001"/>
              <a:gd name="connsiteY673" fmla="*/ 3675042 h 4481087"/>
              <a:gd name="connsiteX674" fmla="*/ 537835 w 5969001"/>
              <a:gd name="connsiteY674" fmla="*/ 3692090 h 4481087"/>
              <a:gd name="connsiteX675" fmla="*/ 524821 w 5969001"/>
              <a:gd name="connsiteY675" fmla="*/ 3665283 h 4481087"/>
              <a:gd name="connsiteX676" fmla="*/ 511808 w 5969001"/>
              <a:gd name="connsiteY676" fmla="*/ 3670228 h 4481087"/>
              <a:gd name="connsiteX677" fmla="*/ 484220 w 5969001"/>
              <a:gd name="connsiteY677" fmla="*/ 3662940 h 4481087"/>
              <a:gd name="connsiteX678" fmla="*/ 497234 w 5969001"/>
              <a:gd name="connsiteY678" fmla="*/ 3660468 h 4481087"/>
              <a:gd name="connsiteX679" fmla="*/ 4911553 w 5969001"/>
              <a:gd name="connsiteY679" fmla="*/ 3654742 h 4481087"/>
              <a:gd name="connsiteX680" fmla="*/ 4911553 w 5969001"/>
              <a:gd name="connsiteY680" fmla="*/ 3666454 h 4481087"/>
              <a:gd name="connsiteX681" fmla="*/ 4904593 w 5969001"/>
              <a:gd name="connsiteY681" fmla="*/ 3668349 h 4481087"/>
              <a:gd name="connsiteX682" fmla="*/ 4885674 w 5969001"/>
              <a:gd name="connsiteY682" fmla="*/ 3668536 h 4481087"/>
              <a:gd name="connsiteX683" fmla="*/ 4882458 w 5969001"/>
              <a:gd name="connsiteY683" fmla="*/ 3672479 h 4481087"/>
              <a:gd name="connsiteX684" fmla="*/ 4819159 w 5969001"/>
              <a:gd name="connsiteY684" fmla="*/ 3680768 h 4481087"/>
              <a:gd name="connsiteX685" fmla="*/ 4861432 w 5969001"/>
              <a:gd name="connsiteY685" fmla="*/ 3668727 h 4481087"/>
              <a:gd name="connsiteX686" fmla="*/ 4866748 w 5969001"/>
              <a:gd name="connsiteY686" fmla="*/ 3668210 h 4481087"/>
              <a:gd name="connsiteX687" fmla="*/ 4862565 w 5969001"/>
              <a:gd name="connsiteY687" fmla="*/ 3668138 h 4481087"/>
              <a:gd name="connsiteX688" fmla="*/ 4843234 w 5969001"/>
              <a:gd name="connsiteY688" fmla="*/ 3668276 h 4481087"/>
              <a:gd name="connsiteX689" fmla="*/ 4843234 w 5969001"/>
              <a:gd name="connsiteY689" fmla="*/ 3655263 h 4481087"/>
              <a:gd name="connsiteX690" fmla="*/ 960892 w 5969001"/>
              <a:gd name="connsiteY690" fmla="*/ 3650317 h 4481087"/>
              <a:gd name="connsiteX691" fmla="*/ 947879 w 5969001"/>
              <a:gd name="connsiteY691" fmla="*/ 3657605 h 4481087"/>
              <a:gd name="connsiteX692" fmla="*/ 1016328 w 5969001"/>
              <a:gd name="connsiteY692" fmla="*/ 3660077 h 4481087"/>
              <a:gd name="connsiteX693" fmla="*/ 961673 w 5969001"/>
              <a:gd name="connsiteY693" fmla="*/ 3650708 h 4481087"/>
              <a:gd name="connsiteX694" fmla="*/ 5240135 w 5969001"/>
              <a:gd name="connsiteY694" fmla="*/ 3648886 h 4481087"/>
              <a:gd name="connsiteX695" fmla="*/ 5253392 w 5969001"/>
              <a:gd name="connsiteY695" fmla="*/ 3654222 h 4481087"/>
              <a:gd name="connsiteX696" fmla="*/ 5253279 w 5969001"/>
              <a:gd name="connsiteY696" fmla="*/ 3661888 h 4481087"/>
              <a:gd name="connsiteX697" fmla="*/ 5212668 w 5969001"/>
              <a:gd name="connsiteY697" fmla="*/ 3661184 h 4481087"/>
              <a:gd name="connsiteX698" fmla="*/ 5240135 w 5969001"/>
              <a:gd name="connsiteY698" fmla="*/ 3648886 h 4481087"/>
              <a:gd name="connsiteX699" fmla="*/ 5075910 w 5969001"/>
              <a:gd name="connsiteY699" fmla="*/ 3646414 h 4481087"/>
              <a:gd name="connsiteX700" fmla="*/ 5116250 w 5969001"/>
              <a:gd name="connsiteY700" fmla="*/ 3648366 h 4481087"/>
              <a:gd name="connsiteX701" fmla="*/ 5116901 w 5969001"/>
              <a:gd name="connsiteY701" fmla="*/ 3648366 h 4481087"/>
              <a:gd name="connsiteX702" fmla="*/ 5116901 w 5969001"/>
              <a:gd name="connsiteY702" fmla="*/ 3659947 h 4481087"/>
              <a:gd name="connsiteX703" fmla="*/ 5020994 w 5969001"/>
              <a:gd name="connsiteY703" fmla="*/ 3659947 h 4481087"/>
              <a:gd name="connsiteX704" fmla="*/ 5062116 w 5969001"/>
              <a:gd name="connsiteY704" fmla="*/ 3657995 h 4481087"/>
              <a:gd name="connsiteX705" fmla="*/ 5075910 w 5969001"/>
              <a:gd name="connsiteY705" fmla="*/ 3646414 h 4481087"/>
              <a:gd name="connsiteX706" fmla="*/ 441407 w 5969001"/>
              <a:gd name="connsiteY706" fmla="*/ 3646283 h 4481087"/>
              <a:gd name="connsiteX707" fmla="*/ 496193 w 5969001"/>
              <a:gd name="connsiteY707" fmla="*/ 3648235 h 4481087"/>
              <a:gd name="connsiteX708" fmla="*/ 496193 w 5969001"/>
              <a:gd name="connsiteY708" fmla="*/ 3648626 h 4481087"/>
              <a:gd name="connsiteX709" fmla="*/ 468865 w 5969001"/>
              <a:gd name="connsiteY709" fmla="*/ 3663331 h 4481087"/>
              <a:gd name="connsiteX710" fmla="*/ 441407 w 5969001"/>
              <a:gd name="connsiteY710" fmla="*/ 3646283 h 4481087"/>
              <a:gd name="connsiteX711" fmla="*/ 5212033 w 5969001"/>
              <a:gd name="connsiteY711" fmla="*/ 3644449 h 4481087"/>
              <a:gd name="connsiteX712" fmla="*/ 5212027 w 5969001"/>
              <a:gd name="connsiteY712" fmla="*/ 3644462 h 4481087"/>
              <a:gd name="connsiteX713" fmla="*/ 5211897 w 5969001"/>
              <a:gd name="connsiteY713" fmla="*/ 3644462 h 4481087"/>
              <a:gd name="connsiteX714" fmla="*/ 687746 w 5969001"/>
              <a:gd name="connsiteY714" fmla="*/ 3640818 h 4481087"/>
              <a:gd name="connsiteX715" fmla="*/ 687746 w 5969001"/>
              <a:gd name="connsiteY715" fmla="*/ 3640948 h 4481087"/>
              <a:gd name="connsiteX716" fmla="*/ 687710 w 5969001"/>
              <a:gd name="connsiteY716" fmla="*/ 3640949 h 4481087"/>
              <a:gd name="connsiteX717" fmla="*/ 633091 w 5969001"/>
              <a:gd name="connsiteY717" fmla="*/ 3640818 h 4481087"/>
              <a:gd name="connsiteX718" fmla="*/ 667330 w 5969001"/>
              <a:gd name="connsiteY718" fmla="*/ 3641404 h 4481087"/>
              <a:gd name="connsiteX719" fmla="*/ 687710 w 5969001"/>
              <a:gd name="connsiteY719" fmla="*/ 3640949 h 4481087"/>
              <a:gd name="connsiteX720" fmla="*/ 686581 w 5969001"/>
              <a:gd name="connsiteY720" fmla="*/ 3645049 h 4481087"/>
              <a:gd name="connsiteX721" fmla="*/ 633091 w 5969001"/>
              <a:gd name="connsiteY721" fmla="*/ 3645763 h 4481087"/>
              <a:gd name="connsiteX722" fmla="*/ 4814215 w 5969001"/>
              <a:gd name="connsiteY722" fmla="*/ 3624162 h 4481087"/>
              <a:gd name="connsiteX723" fmla="*/ 4718438 w 5969001"/>
              <a:gd name="connsiteY723" fmla="*/ 3625984 h 4481087"/>
              <a:gd name="connsiteX724" fmla="*/ 4717773 w 5969001"/>
              <a:gd name="connsiteY724" fmla="*/ 3636752 h 4481087"/>
              <a:gd name="connsiteX725" fmla="*/ 4714493 w 5969001"/>
              <a:gd name="connsiteY725" fmla="*/ 3644098 h 4481087"/>
              <a:gd name="connsiteX726" fmla="*/ 4723252 w 5969001"/>
              <a:gd name="connsiteY726" fmla="*/ 3640037 h 4481087"/>
              <a:gd name="connsiteX727" fmla="*/ 4741701 w 5969001"/>
              <a:gd name="connsiteY727" fmla="*/ 3641188 h 4481087"/>
              <a:gd name="connsiteX728" fmla="*/ 4747066 w 5969001"/>
              <a:gd name="connsiteY728" fmla="*/ 3644775 h 4481087"/>
              <a:gd name="connsiteX729" fmla="*/ 4751191 w 5969001"/>
              <a:gd name="connsiteY729" fmla="*/ 3644221 h 4481087"/>
              <a:gd name="connsiteX730" fmla="*/ 4814215 w 5969001"/>
              <a:gd name="connsiteY730" fmla="*/ 3637175 h 4481087"/>
              <a:gd name="connsiteX731" fmla="*/ 1687286 w 5969001"/>
              <a:gd name="connsiteY731" fmla="*/ 3623901 h 4481087"/>
              <a:gd name="connsiteX732" fmla="*/ 1632501 w 5969001"/>
              <a:gd name="connsiteY732" fmla="*/ 3628846 h 4481087"/>
              <a:gd name="connsiteX733" fmla="*/ 1673362 w 5969001"/>
              <a:gd name="connsiteY733" fmla="*/ 3638475 h 4481087"/>
              <a:gd name="connsiteX734" fmla="*/ 1687286 w 5969001"/>
              <a:gd name="connsiteY734" fmla="*/ 3623901 h 4481087"/>
              <a:gd name="connsiteX735" fmla="*/ 4883315 w 5969001"/>
              <a:gd name="connsiteY735" fmla="*/ 3623641 h 4481087"/>
              <a:gd name="connsiteX736" fmla="*/ 4828529 w 5969001"/>
              <a:gd name="connsiteY736" fmla="*/ 3636654 h 4481087"/>
              <a:gd name="connsiteX737" fmla="*/ 4883315 w 5969001"/>
              <a:gd name="connsiteY737" fmla="*/ 3623641 h 4481087"/>
              <a:gd name="connsiteX738" fmla="*/ 5225951 w 5969001"/>
              <a:gd name="connsiteY738" fmla="*/ 3617394 h 4481087"/>
              <a:gd name="connsiteX739" fmla="*/ 5247398 w 5969001"/>
              <a:gd name="connsiteY739" fmla="*/ 3641074 h 4481087"/>
              <a:gd name="connsiteX740" fmla="*/ 5212033 w 5969001"/>
              <a:gd name="connsiteY740" fmla="*/ 3644449 h 4481087"/>
              <a:gd name="connsiteX741" fmla="*/ 5218452 w 5969001"/>
              <a:gd name="connsiteY741" fmla="*/ 3630928 h 4481087"/>
              <a:gd name="connsiteX742" fmla="*/ 5225951 w 5969001"/>
              <a:gd name="connsiteY742" fmla="*/ 3617394 h 4481087"/>
              <a:gd name="connsiteX743" fmla="*/ 5116901 w 5969001"/>
              <a:gd name="connsiteY743" fmla="*/ 3617394 h 4481087"/>
              <a:gd name="connsiteX744" fmla="*/ 5103238 w 5969001"/>
              <a:gd name="connsiteY744" fmla="*/ 3623120 h 4481087"/>
              <a:gd name="connsiteX745" fmla="*/ 5048582 w 5969001"/>
              <a:gd name="connsiteY745" fmla="*/ 3619216 h 4481087"/>
              <a:gd name="connsiteX746" fmla="*/ 5116250 w 5969001"/>
              <a:gd name="connsiteY746" fmla="*/ 3617785 h 4481087"/>
              <a:gd name="connsiteX747" fmla="*/ 482138 w 5969001"/>
              <a:gd name="connsiteY747" fmla="*/ 3614531 h 4481087"/>
              <a:gd name="connsiteX748" fmla="*/ 509726 w 5969001"/>
              <a:gd name="connsiteY748" fmla="*/ 3636523 h 4481087"/>
              <a:gd name="connsiteX749" fmla="*/ 536794 w 5969001"/>
              <a:gd name="connsiteY749" fmla="*/ 3626764 h 4481087"/>
              <a:gd name="connsiteX750" fmla="*/ 578306 w 5969001"/>
              <a:gd name="connsiteY750" fmla="*/ 3640948 h 4481087"/>
              <a:gd name="connsiteX751" fmla="*/ 578306 w 5969001"/>
              <a:gd name="connsiteY751" fmla="*/ 3641338 h 4481087"/>
              <a:gd name="connsiteX752" fmla="*/ 482138 w 5969001"/>
              <a:gd name="connsiteY752" fmla="*/ 3643811 h 4481087"/>
              <a:gd name="connsiteX753" fmla="*/ 454681 w 5969001"/>
              <a:gd name="connsiteY753" fmla="*/ 3626764 h 4481087"/>
              <a:gd name="connsiteX754" fmla="*/ 482138 w 5969001"/>
              <a:gd name="connsiteY754" fmla="*/ 3614531 h 4481087"/>
              <a:gd name="connsiteX755" fmla="*/ 865896 w 5969001"/>
              <a:gd name="connsiteY755" fmla="*/ 3611798 h 4481087"/>
              <a:gd name="connsiteX756" fmla="*/ 865896 w 5969001"/>
              <a:gd name="connsiteY756" fmla="*/ 3612189 h 4481087"/>
              <a:gd name="connsiteX757" fmla="*/ 852102 w 5969001"/>
              <a:gd name="connsiteY757" fmla="*/ 3624291 h 4481087"/>
              <a:gd name="connsiteX758" fmla="*/ 865896 w 5969001"/>
              <a:gd name="connsiteY758" fmla="*/ 3611798 h 4481087"/>
              <a:gd name="connsiteX759" fmla="*/ 729388 w 5969001"/>
              <a:gd name="connsiteY759" fmla="*/ 3609326 h 4481087"/>
              <a:gd name="connsiteX760" fmla="*/ 647275 w 5969001"/>
              <a:gd name="connsiteY760" fmla="*/ 3619086 h 4481087"/>
              <a:gd name="connsiteX761" fmla="*/ 647275 w 5969001"/>
              <a:gd name="connsiteY761" fmla="*/ 3611798 h 4481087"/>
              <a:gd name="connsiteX762" fmla="*/ 688267 w 5969001"/>
              <a:gd name="connsiteY762" fmla="*/ 3614141 h 4481087"/>
              <a:gd name="connsiteX763" fmla="*/ 729388 w 5969001"/>
              <a:gd name="connsiteY763" fmla="*/ 3609326 h 4481087"/>
              <a:gd name="connsiteX764" fmla="*/ 4650900 w 5969001"/>
              <a:gd name="connsiteY764" fmla="*/ 3607635 h 4481087"/>
              <a:gd name="connsiteX765" fmla="*/ 4650860 w 5969001"/>
              <a:gd name="connsiteY765" fmla="*/ 3607683 h 4481087"/>
              <a:gd name="connsiteX766" fmla="*/ 4623885 w 5969001"/>
              <a:gd name="connsiteY766" fmla="*/ 3609560 h 4481087"/>
              <a:gd name="connsiteX767" fmla="*/ 4596765 w 5969001"/>
              <a:gd name="connsiteY767" fmla="*/ 3623120 h 4481087"/>
              <a:gd name="connsiteX768" fmla="*/ 4651551 w 5969001"/>
              <a:gd name="connsiteY768" fmla="*/ 3623120 h 4481087"/>
              <a:gd name="connsiteX769" fmla="*/ 4643320 w 5969001"/>
              <a:gd name="connsiteY769" fmla="*/ 3616744 h 4481087"/>
              <a:gd name="connsiteX770" fmla="*/ 4650860 w 5969001"/>
              <a:gd name="connsiteY770" fmla="*/ 3607683 h 4481087"/>
              <a:gd name="connsiteX771" fmla="*/ 4651551 w 5969001"/>
              <a:gd name="connsiteY771" fmla="*/ 3607635 h 4481087"/>
              <a:gd name="connsiteX772" fmla="*/ 4815516 w 5969001"/>
              <a:gd name="connsiteY772" fmla="*/ 3601909 h 4481087"/>
              <a:gd name="connsiteX773" fmla="*/ 4774395 w 5969001"/>
              <a:gd name="connsiteY773" fmla="*/ 3613490 h 4481087"/>
              <a:gd name="connsiteX774" fmla="*/ 4815516 w 5969001"/>
              <a:gd name="connsiteY774" fmla="*/ 3601909 h 4481087"/>
              <a:gd name="connsiteX775" fmla="*/ 5174945 w 5969001"/>
              <a:gd name="connsiteY775" fmla="*/ 3599301 h 4481087"/>
              <a:gd name="connsiteX776" fmla="*/ 5175589 w 5969001"/>
              <a:gd name="connsiteY776" fmla="*/ 3599566 h 4481087"/>
              <a:gd name="connsiteX777" fmla="*/ 5174939 w 5969001"/>
              <a:gd name="connsiteY777" fmla="*/ 3599306 h 4481087"/>
              <a:gd name="connsiteX778" fmla="*/ 4787798 w 5969001"/>
              <a:gd name="connsiteY778" fmla="*/ 3590197 h 4481087"/>
              <a:gd name="connsiteX779" fmla="*/ 4788214 w 5969001"/>
              <a:gd name="connsiteY779" fmla="*/ 3590241 h 4481087"/>
              <a:gd name="connsiteX780" fmla="*/ 4789986 w 5969001"/>
              <a:gd name="connsiteY780" fmla="*/ 3593369 h 4481087"/>
              <a:gd name="connsiteX781" fmla="*/ 4774395 w 5969001"/>
              <a:gd name="connsiteY781" fmla="*/ 3599957 h 4481087"/>
              <a:gd name="connsiteX782" fmla="*/ 4829180 w 5969001"/>
              <a:gd name="connsiteY782" fmla="*/ 3594101 h 4481087"/>
              <a:gd name="connsiteX783" fmla="*/ 4807660 w 5969001"/>
              <a:gd name="connsiteY783" fmla="*/ 3592295 h 4481087"/>
              <a:gd name="connsiteX784" fmla="*/ 4788214 w 5969001"/>
              <a:gd name="connsiteY784" fmla="*/ 3590241 h 4481087"/>
              <a:gd name="connsiteX785" fmla="*/ 4788189 w 5969001"/>
              <a:gd name="connsiteY785" fmla="*/ 3590197 h 4481087"/>
              <a:gd name="connsiteX786" fmla="*/ 537704 w 5969001"/>
              <a:gd name="connsiteY786" fmla="*/ 3589676 h 4481087"/>
              <a:gd name="connsiteX787" fmla="*/ 605633 w 5969001"/>
              <a:gd name="connsiteY787" fmla="*/ 3594751 h 4481087"/>
              <a:gd name="connsiteX788" fmla="*/ 606154 w 5969001"/>
              <a:gd name="connsiteY788" fmla="*/ 3594621 h 4481087"/>
              <a:gd name="connsiteX789" fmla="*/ 537704 w 5969001"/>
              <a:gd name="connsiteY789" fmla="*/ 3589676 h 4481087"/>
              <a:gd name="connsiteX790" fmla="*/ 5061595 w 5969001"/>
              <a:gd name="connsiteY790" fmla="*/ 3586293 h 4481087"/>
              <a:gd name="connsiteX791" fmla="*/ 5102586 w 5969001"/>
              <a:gd name="connsiteY791" fmla="*/ 3594101 h 4481087"/>
              <a:gd name="connsiteX792" fmla="*/ 5048582 w 5969001"/>
              <a:gd name="connsiteY792" fmla="*/ 3594101 h 4481087"/>
              <a:gd name="connsiteX793" fmla="*/ 5061595 w 5969001"/>
              <a:gd name="connsiteY793" fmla="*/ 3586293 h 4481087"/>
              <a:gd name="connsiteX794" fmla="*/ 1167150 w 5969001"/>
              <a:gd name="connsiteY794" fmla="*/ 3582519 h 4481087"/>
              <a:gd name="connsiteX795" fmla="*/ 1221806 w 5969001"/>
              <a:gd name="connsiteY795" fmla="*/ 3597094 h 4481087"/>
              <a:gd name="connsiteX796" fmla="*/ 1234819 w 5969001"/>
              <a:gd name="connsiteY796" fmla="*/ 3589806 h 4481087"/>
              <a:gd name="connsiteX797" fmla="*/ 1167150 w 5969001"/>
              <a:gd name="connsiteY797" fmla="*/ 3582519 h 4481087"/>
              <a:gd name="connsiteX798" fmla="*/ 771258 w 5969001"/>
              <a:gd name="connsiteY798" fmla="*/ 3580041 h 4481087"/>
              <a:gd name="connsiteX799" fmla="*/ 770119 w 5969001"/>
              <a:gd name="connsiteY799" fmla="*/ 3580437 h 4481087"/>
              <a:gd name="connsiteX800" fmla="*/ 770119 w 5969001"/>
              <a:gd name="connsiteY800" fmla="*/ 3580046 h 4481087"/>
              <a:gd name="connsiteX801" fmla="*/ 4819810 w 5969001"/>
              <a:gd name="connsiteY801" fmla="*/ 3578745 h 4481087"/>
              <a:gd name="connsiteX802" fmla="*/ 4813832 w 5969001"/>
              <a:gd name="connsiteY802" fmla="*/ 3581352 h 4481087"/>
              <a:gd name="connsiteX803" fmla="*/ 4825514 w 5969001"/>
              <a:gd name="connsiteY803" fmla="*/ 3580819 h 4481087"/>
              <a:gd name="connsiteX804" fmla="*/ 4828957 w 5969001"/>
              <a:gd name="connsiteY804" fmla="*/ 3579684 h 4481087"/>
              <a:gd name="connsiteX805" fmla="*/ 5294400 w 5969001"/>
              <a:gd name="connsiteY805" fmla="*/ 3570937 h 4481087"/>
              <a:gd name="connsiteX806" fmla="*/ 5349055 w 5969001"/>
              <a:gd name="connsiteY806" fmla="*/ 3572759 h 4481087"/>
              <a:gd name="connsiteX807" fmla="*/ 5321858 w 5969001"/>
              <a:gd name="connsiteY807" fmla="*/ 3592149 h 4481087"/>
              <a:gd name="connsiteX808" fmla="*/ 5294400 w 5969001"/>
              <a:gd name="connsiteY808" fmla="*/ 3570937 h 4481087"/>
              <a:gd name="connsiteX809" fmla="*/ 5075779 w 5969001"/>
              <a:gd name="connsiteY809" fmla="*/ 3570937 h 4481087"/>
              <a:gd name="connsiteX810" fmla="*/ 5075779 w 5969001"/>
              <a:gd name="connsiteY810" fmla="*/ 3578745 h 4481087"/>
              <a:gd name="connsiteX811" fmla="*/ 5034788 w 5969001"/>
              <a:gd name="connsiteY811" fmla="*/ 3571068 h 4481087"/>
              <a:gd name="connsiteX812" fmla="*/ 5175589 w 5969001"/>
              <a:gd name="connsiteY812" fmla="*/ 3570547 h 4481087"/>
              <a:gd name="connsiteX813" fmla="*/ 5184703 w 5969001"/>
              <a:gd name="connsiteY813" fmla="*/ 3592104 h 4481087"/>
              <a:gd name="connsiteX814" fmla="*/ 5174945 w 5969001"/>
              <a:gd name="connsiteY814" fmla="*/ 3599301 h 4481087"/>
              <a:gd name="connsiteX815" fmla="*/ 5161846 w 5969001"/>
              <a:gd name="connsiteY815" fmla="*/ 3593916 h 4481087"/>
              <a:gd name="connsiteX816" fmla="*/ 5175589 w 5969001"/>
              <a:gd name="connsiteY816" fmla="*/ 3570547 h 4481087"/>
              <a:gd name="connsiteX817" fmla="*/ 918474 w 5969001"/>
              <a:gd name="connsiteY817" fmla="*/ 3564002 h 4481087"/>
              <a:gd name="connsiteX818" fmla="*/ 903533 w 5969001"/>
              <a:gd name="connsiteY818" fmla="*/ 3564299 h 4481087"/>
              <a:gd name="connsiteX819" fmla="*/ 906888 w 5969001"/>
              <a:gd name="connsiteY819" fmla="*/ 3567944 h 4481087"/>
              <a:gd name="connsiteX820" fmla="*/ 919901 w 5969001"/>
              <a:gd name="connsiteY820" fmla="*/ 3565472 h 4481087"/>
              <a:gd name="connsiteX821" fmla="*/ 932914 w 5969001"/>
              <a:gd name="connsiteY821" fmla="*/ 3577704 h 4481087"/>
              <a:gd name="connsiteX822" fmla="*/ 892053 w 5969001"/>
              <a:gd name="connsiteY822" fmla="*/ 3582519 h 4481087"/>
              <a:gd name="connsiteX823" fmla="*/ 892053 w 5969001"/>
              <a:gd name="connsiteY823" fmla="*/ 3592279 h 4481087"/>
              <a:gd name="connsiteX824" fmla="*/ 919250 w 5969001"/>
              <a:gd name="connsiteY824" fmla="*/ 3606853 h 4481087"/>
              <a:gd name="connsiteX825" fmla="*/ 946708 w 5969001"/>
              <a:gd name="connsiteY825" fmla="*/ 3636133 h 4481087"/>
              <a:gd name="connsiteX826" fmla="*/ 1015157 w 5969001"/>
              <a:gd name="connsiteY826" fmla="*/ 3648235 h 4481087"/>
              <a:gd name="connsiteX827" fmla="*/ 1028170 w 5969001"/>
              <a:gd name="connsiteY827" fmla="*/ 3631188 h 4481087"/>
              <a:gd name="connsiteX828" fmla="*/ 1137611 w 5969001"/>
              <a:gd name="connsiteY828" fmla="*/ 3631188 h 4481087"/>
              <a:gd name="connsiteX829" fmla="*/ 1055628 w 5969001"/>
              <a:gd name="connsiteY829" fmla="*/ 3628846 h 4481087"/>
              <a:gd name="connsiteX830" fmla="*/ 1151405 w 5969001"/>
              <a:gd name="connsiteY830" fmla="*/ 3604381 h 4481087"/>
              <a:gd name="connsiteX831" fmla="*/ 1069161 w 5969001"/>
              <a:gd name="connsiteY831" fmla="*/ 3614141 h 4481087"/>
              <a:gd name="connsiteX832" fmla="*/ 1000843 w 5969001"/>
              <a:gd name="connsiteY832" fmla="*/ 3611798 h 4481087"/>
              <a:gd name="connsiteX833" fmla="*/ 1055628 w 5969001"/>
              <a:gd name="connsiteY833" fmla="*/ 3604381 h 4481087"/>
              <a:gd name="connsiteX834" fmla="*/ 948009 w 5969001"/>
              <a:gd name="connsiteY834" fmla="*/ 3591758 h 4481087"/>
              <a:gd name="connsiteX835" fmla="*/ 1043786 w 5969001"/>
              <a:gd name="connsiteY835" fmla="*/ 3579526 h 4481087"/>
              <a:gd name="connsiteX836" fmla="*/ 1098441 w 5969001"/>
              <a:gd name="connsiteY836" fmla="*/ 3591758 h 4481087"/>
              <a:gd name="connsiteX837" fmla="*/ 1139563 w 5969001"/>
              <a:gd name="connsiteY837" fmla="*/ 3584471 h 4481087"/>
              <a:gd name="connsiteX838" fmla="*/ 1126550 w 5969001"/>
              <a:gd name="connsiteY838" fmla="*/ 3572238 h 4481087"/>
              <a:gd name="connsiteX839" fmla="*/ 1044437 w 5969001"/>
              <a:gd name="connsiteY839" fmla="*/ 3567424 h 4481087"/>
              <a:gd name="connsiteX840" fmla="*/ 948660 w 5969001"/>
              <a:gd name="connsiteY840" fmla="*/ 3574711 h 4481087"/>
              <a:gd name="connsiteX841" fmla="*/ 918474 w 5969001"/>
              <a:gd name="connsiteY841" fmla="*/ 3564002 h 4481087"/>
              <a:gd name="connsiteX842" fmla="*/ 783132 w 5969001"/>
              <a:gd name="connsiteY842" fmla="*/ 3563390 h 4481087"/>
              <a:gd name="connsiteX843" fmla="*/ 770119 w 5969001"/>
              <a:gd name="connsiteY843" fmla="*/ 3602429 h 4481087"/>
              <a:gd name="connsiteX844" fmla="*/ 838438 w 5969001"/>
              <a:gd name="connsiteY844" fmla="*/ 3602429 h 4481087"/>
              <a:gd name="connsiteX845" fmla="*/ 824645 w 5969001"/>
              <a:gd name="connsiteY845" fmla="*/ 3585382 h 4481087"/>
              <a:gd name="connsiteX846" fmla="*/ 811631 w 5969001"/>
              <a:gd name="connsiteY846" fmla="*/ 3595142 h 4481087"/>
              <a:gd name="connsiteX847" fmla="*/ 866547 w 5969001"/>
              <a:gd name="connsiteY847" fmla="*/ 3573149 h 4481087"/>
              <a:gd name="connsiteX848" fmla="*/ 803211 w 5969001"/>
              <a:gd name="connsiteY848" fmla="*/ 3579884 h 4481087"/>
              <a:gd name="connsiteX849" fmla="*/ 771258 w 5969001"/>
              <a:gd name="connsiteY849" fmla="*/ 3580041 h 4481087"/>
              <a:gd name="connsiteX850" fmla="*/ 780717 w 5969001"/>
              <a:gd name="connsiteY850" fmla="*/ 3576749 h 4481087"/>
              <a:gd name="connsiteX851" fmla="*/ 783132 w 5969001"/>
              <a:gd name="connsiteY851" fmla="*/ 3563390 h 4481087"/>
              <a:gd name="connsiteX852" fmla="*/ 1551559 w 5969001"/>
              <a:gd name="connsiteY852" fmla="*/ 3558184 h 4481087"/>
              <a:gd name="connsiteX853" fmla="*/ 1606084 w 5969001"/>
              <a:gd name="connsiteY853" fmla="*/ 3570286 h 4481087"/>
              <a:gd name="connsiteX854" fmla="*/ 1564052 w 5969001"/>
              <a:gd name="connsiteY854" fmla="*/ 3580046 h 4481087"/>
              <a:gd name="connsiteX855" fmla="*/ 1440817 w 5969001"/>
              <a:gd name="connsiteY855" fmla="*/ 3572759 h 4481087"/>
              <a:gd name="connsiteX856" fmla="*/ 1385902 w 5969001"/>
              <a:gd name="connsiteY856" fmla="*/ 3570286 h 4481087"/>
              <a:gd name="connsiteX857" fmla="*/ 1399826 w 5969001"/>
              <a:gd name="connsiteY857" fmla="*/ 3562999 h 4481087"/>
              <a:gd name="connsiteX858" fmla="*/ 1358704 w 5969001"/>
              <a:gd name="connsiteY858" fmla="*/ 3560527 h 4481087"/>
              <a:gd name="connsiteX859" fmla="*/ 1413489 w 5969001"/>
              <a:gd name="connsiteY859" fmla="*/ 3589806 h 4481087"/>
              <a:gd name="connsiteX860" fmla="*/ 1427153 w 5969001"/>
              <a:gd name="connsiteY860" fmla="*/ 3575231 h 4481087"/>
              <a:gd name="connsiteX861" fmla="*/ 1468275 w 5969001"/>
              <a:gd name="connsiteY861" fmla="*/ 3582519 h 4481087"/>
              <a:gd name="connsiteX862" fmla="*/ 1495472 w 5969001"/>
              <a:gd name="connsiteY862" fmla="*/ 3604381 h 4481087"/>
              <a:gd name="connsiteX863" fmla="*/ 1482459 w 5969001"/>
              <a:gd name="connsiteY863" fmla="*/ 3597094 h 4481087"/>
              <a:gd name="connsiteX864" fmla="*/ 1550908 w 5969001"/>
              <a:gd name="connsiteY864" fmla="*/ 3594751 h 4481087"/>
              <a:gd name="connsiteX865" fmla="*/ 1591769 w 5969001"/>
              <a:gd name="connsiteY865" fmla="*/ 3599566 h 4481087"/>
              <a:gd name="connsiteX866" fmla="*/ 1578756 w 5969001"/>
              <a:gd name="connsiteY866" fmla="*/ 3589806 h 4481087"/>
              <a:gd name="connsiteX867" fmla="*/ 1619878 w 5969001"/>
              <a:gd name="connsiteY867" fmla="*/ 3582519 h 4481087"/>
              <a:gd name="connsiteX868" fmla="*/ 1688327 w 5969001"/>
              <a:gd name="connsiteY868" fmla="*/ 3594751 h 4481087"/>
              <a:gd name="connsiteX869" fmla="*/ 1647206 w 5969001"/>
              <a:gd name="connsiteY869" fmla="*/ 3602039 h 4481087"/>
              <a:gd name="connsiteX870" fmla="*/ 1688327 w 5969001"/>
              <a:gd name="connsiteY870" fmla="*/ 3619086 h 4481087"/>
              <a:gd name="connsiteX871" fmla="*/ 1715655 w 5969001"/>
              <a:gd name="connsiteY871" fmla="*/ 3584991 h 4481087"/>
              <a:gd name="connsiteX872" fmla="*/ 1606084 w 5969001"/>
              <a:gd name="connsiteY872" fmla="*/ 3575231 h 4481087"/>
              <a:gd name="connsiteX873" fmla="*/ 1633542 w 5969001"/>
              <a:gd name="connsiteY873" fmla="*/ 3562999 h 4481087"/>
              <a:gd name="connsiteX874" fmla="*/ 1551559 w 5969001"/>
              <a:gd name="connsiteY874" fmla="*/ 3558184 h 4481087"/>
              <a:gd name="connsiteX875" fmla="*/ 1659308 w 5969001"/>
              <a:gd name="connsiteY875" fmla="*/ 3548424 h 4481087"/>
              <a:gd name="connsiteX876" fmla="*/ 1645514 w 5969001"/>
              <a:gd name="connsiteY876" fmla="*/ 3553239 h 4481087"/>
              <a:gd name="connsiteX877" fmla="*/ 1632501 w 5969001"/>
              <a:gd name="connsiteY877" fmla="*/ 3550897 h 4481087"/>
              <a:gd name="connsiteX878" fmla="*/ 1714614 w 5969001"/>
              <a:gd name="connsiteY878" fmla="*/ 3560527 h 4481087"/>
              <a:gd name="connsiteX879" fmla="*/ 1727627 w 5969001"/>
              <a:gd name="connsiteY879" fmla="*/ 3550897 h 4481087"/>
              <a:gd name="connsiteX880" fmla="*/ 1659308 w 5969001"/>
              <a:gd name="connsiteY880" fmla="*/ 3548424 h 4481087"/>
              <a:gd name="connsiteX881" fmla="*/ 1221806 w 5969001"/>
              <a:gd name="connsiteY881" fmla="*/ 3543479 h 4481087"/>
              <a:gd name="connsiteX882" fmla="*/ 1112365 w 5969001"/>
              <a:gd name="connsiteY882" fmla="*/ 3553109 h 4481087"/>
              <a:gd name="connsiteX883" fmla="*/ 1221806 w 5969001"/>
              <a:gd name="connsiteY883" fmla="*/ 3572759 h 4481087"/>
              <a:gd name="connsiteX884" fmla="*/ 1221806 w 5969001"/>
              <a:gd name="connsiteY884" fmla="*/ 3572629 h 4481087"/>
              <a:gd name="connsiteX885" fmla="*/ 1234819 w 5969001"/>
              <a:gd name="connsiteY885" fmla="*/ 3577574 h 4481087"/>
              <a:gd name="connsiteX886" fmla="*/ 1221806 w 5969001"/>
              <a:gd name="connsiteY886" fmla="*/ 3543479 h 4481087"/>
              <a:gd name="connsiteX887" fmla="*/ 974248 w 5969001"/>
              <a:gd name="connsiteY887" fmla="*/ 3541821 h 4481087"/>
              <a:gd name="connsiteX888" fmla="*/ 977159 w 5969001"/>
              <a:gd name="connsiteY888" fmla="*/ 3543089 h 4481087"/>
              <a:gd name="connsiteX889" fmla="*/ 970746 w 5969001"/>
              <a:gd name="connsiteY889" fmla="*/ 3543037 h 4481087"/>
              <a:gd name="connsiteX890" fmla="*/ 971337 w 5969001"/>
              <a:gd name="connsiteY890" fmla="*/ 3542462 h 4481087"/>
              <a:gd name="connsiteX891" fmla="*/ 990952 w 5969001"/>
              <a:gd name="connsiteY891" fmla="*/ 3538144 h 4481087"/>
              <a:gd name="connsiteX892" fmla="*/ 974248 w 5969001"/>
              <a:gd name="connsiteY892" fmla="*/ 3541821 h 4481087"/>
              <a:gd name="connsiteX893" fmla="*/ 968684 w 5969001"/>
              <a:gd name="connsiteY893" fmla="*/ 3539397 h 4481087"/>
              <a:gd name="connsiteX894" fmla="*/ 990952 w 5969001"/>
              <a:gd name="connsiteY894" fmla="*/ 3538144 h 4481087"/>
              <a:gd name="connsiteX895" fmla="*/ 1455262 w 5969001"/>
              <a:gd name="connsiteY895" fmla="*/ 3536843 h 4481087"/>
              <a:gd name="connsiteX896" fmla="*/ 1454611 w 5969001"/>
              <a:gd name="connsiteY896" fmla="*/ 3548424 h 4481087"/>
              <a:gd name="connsiteX897" fmla="*/ 1455262 w 5969001"/>
              <a:gd name="connsiteY897" fmla="*/ 3549075 h 4481087"/>
              <a:gd name="connsiteX898" fmla="*/ 1373019 w 5969001"/>
              <a:gd name="connsiteY898" fmla="*/ 3544260 h 4481087"/>
              <a:gd name="connsiteX899" fmla="*/ 1455262 w 5969001"/>
              <a:gd name="connsiteY899" fmla="*/ 3536843 h 4481087"/>
              <a:gd name="connsiteX900" fmla="*/ 1191396 w 5969001"/>
              <a:gd name="connsiteY900" fmla="*/ 3514318 h 4481087"/>
              <a:gd name="connsiteX901" fmla="*/ 1208012 w 5969001"/>
              <a:gd name="connsiteY901" fmla="*/ 3524090 h 4481087"/>
              <a:gd name="connsiteX902" fmla="*/ 1208662 w 5969001"/>
              <a:gd name="connsiteY902" fmla="*/ 3524090 h 4481087"/>
              <a:gd name="connsiteX903" fmla="*/ 1167801 w 5969001"/>
              <a:gd name="connsiteY903" fmla="*/ 3526562 h 4481087"/>
              <a:gd name="connsiteX904" fmla="*/ 1167801 w 5969001"/>
              <a:gd name="connsiteY904" fmla="*/ 3514330 h 4481087"/>
              <a:gd name="connsiteX905" fmla="*/ 1191396 w 5969001"/>
              <a:gd name="connsiteY905" fmla="*/ 3514318 h 4481087"/>
              <a:gd name="connsiteX906" fmla="*/ 687746 w 5969001"/>
              <a:gd name="connsiteY906" fmla="*/ 3502098 h 4481087"/>
              <a:gd name="connsiteX907" fmla="*/ 742662 w 5969001"/>
              <a:gd name="connsiteY907" fmla="*/ 3504570 h 4481087"/>
              <a:gd name="connsiteX908" fmla="*/ 756456 w 5969001"/>
              <a:gd name="connsiteY908" fmla="*/ 3526692 h 4481087"/>
              <a:gd name="connsiteX909" fmla="*/ 756456 w 5969001"/>
              <a:gd name="connsiteY909" fmla="*/ 3526562 h 4481087"/>
              <a:gd name="connsiteX910" fmla="*/ 660549 w 5969001"/>
              <a:gd name="connsiteY910" fmla="*/ 3524090 h 4481087"/>
              <a:gd name="connsiteX911" fmla="*/ 687746 w 5969001"/>
              <a:gd name="connsiteY911" fmla="*/ 3502098 h 4481087"/>
              <a:gd name="connsiteX912" fmla="*/ 1318363 w 5969001"/>
              <a:gd name="connsiteY912" fmla="*/ 3485050 h 4481087"/>
              <a:gd name="connsiteX913" fmla="*/ 1427934 w 5969001"/>
              <a:gd name="connsiteY913" fmla="*/ 3499755 h 4481087"/>
              <a:gd name="connsiteX914" fmla="*/ 1509396 w 5969001"/>
              <a:gd name="connsiteY914" fmla="*/ 3492468 h 4481087"/>
              <a:gd name="connsiteX915" fmla="*/ 1510177 w 5969001"/>
              <a:gd name="connsiteY915" fmla="*/ 3492468 h 4481087"/>
              <a:gd name="connsiteX916" fmla="*/ 1510177 w 5969001"/>
              <a:gd name="connsiteY916" fmla="*/ 3502098 h 4481087"/>
              <a:gd name="connsiteX917" fmla="*/ 1359485 w 5969001"/>
              <a:gd name="connsiteY917" fmla="*/ 3511857 h 4481087"/>
              <a:gd name="connsiteX918" fmla="*/ 1318363 w 5969001"/>
              <a:gd name="connsiteY918" fmla="*/ 3485050 h 4481087"/>
              <a:gd name="connsiteX919" fmla="*/ 701410 w 5969001"/>
              <a:gd name="connsiteY919" fmla="*/ 3485050 h 4481087"/>
              <a:gd name="connsiteX920" fmla="*/ 756456 w 5969001"/>
              <a:gd name="connsiteY920" fmla="*/ 3497283 h 4481087"/>
              <a:gd name="connsiteX921" fmla="*/ 687746 w 5969001"/>
              <a:gd name="connsiteY921" fmla="*/ 3497283 h 4481087"/>
              <a:gd name="connsiteX922" fmla="*/ 701410 w 5969001"/>
              <a:gd name="connsiteY922" fmla="*/ 3485050 h 4481087"/>
              <a:gd name="connsiteX923" fmla="*/ 4846487 w 5969001"/>
              <a:gd name="connsiteY923" fmla="*/ 3465400 h 4481087"/>
              <a:gd name="connsiteX924" fmla="*/ 4846357 w 5969001"/>
              <a:gd name="connsiteY924" fmla="*/ 3465791 h 4481087"/>
              <a:gd name="connsiteX925" fmla="*/ 4846669 w 5969001"/>
              <a:gd name="connsiteY925" fmla="*/ 3465818 h 4481087"/>
              <a:gd name="connsiteX926" fmla="*/ 4853091 w 5969001"/>
              <a:gd name="connsiteY926" fmla="*/ 3480594 h 4481087"/>
              <a:gd name="connsiteX927" fmla="*/ 4887608 w 5969001"/>
              <a:gd name="connsiteY927" fmla="*/ 3482708 h 4481087"/>
              <a:gd name="connsiteX928" fmla="*/ 4868083 w 5969001"/>
              <a:gd name="connsiteY928" fmla="*/ 3467647 h 4481087"/>
              <a:gd name="connsiteX929" fmla="*/ 4846669 w 5969001"/>
              <a:gd name="connsiteY929" fmla="*/ 3465818 h 4481087"/>
              <a:gd name="connsiteX930" fmla="*/ 770119 w 5969001"/>
              <a:gd name="connsiteY930" fmla="*/ 3463188 h 4481087"/>
              <a:gd name="connsiteX931" fmla="*/ 810981 w 5969001"/>
              <a:gd name="connsiteY931" fmla="*/ 3465661 h 4481087"/>
              <a:gd name="connsiteX932" fmla="*/ 783653 w 5969001"/>
              <a:gd name="connsiteY932" fmla="*/ 3468003 h 4481087"/>
              <a:gd name="connsiteX933" fmla="*/ 756456 w 5969001"/>
              <a:gd name="connsiteY933" fmla="*/ 3477763 h 4481087"/>
              <a:gd name="connsiteX934" fmla="*/ 715204 w 5969001"/>
              <a:gd name="connsiteY934" fmla="*/ 3468003 h 4481087"/>
              <a:gd name="connsiteX935" fmla="*/ 770119 w 5969001"/>
              <a:gd name="connsiteY935" fmla="*/ 3463188 h 4481087"/>
              <a:gd name="connsiteX936" fmla="*/ 1382522 w 5969001"/>
              <a:gd name="connsiteY936" fmla="*/ 3455198 h 4481087"/>
              <a:gd name="connsiteX937" fmla="*/ 1385902 w 5969001"/>
              <a:gd name="connsiteY937" fmla="*/ 3455380 h 4481087"/>
              <a:gd name="connsiteX938" fmla="*/ 1385902 w 5969001"/>
              <a:gd name="connsiteY938" fmla="*/ 3455901 h 4481087"/>
              <a:gd name="connsiteX939" fmla="*/ 1306462 w 5969001"/>
              <a:gd name="connsiteY939" fmla="*/ 3448233 h 4481087"/>
              <a:gd name="connsiteX940" fmla="*/ 1368596 w 5969001"/>
              <a:gd name="connsiteY940" fmla="*/ 3452304 h 4481087"/>
              <a:gd name="connsiteX941" fmla="*/ 1382522 w 5969001"/>
              <a:gd name="connsiteY941" fmla="*/ 3455198 h 4481087"/>
              <a:gd name="connsiteX942" fmla="*/ 1346618 w 5969001"/>
              <a:gd name="connsiteY942" fmla="*/ 3453266 h 4481087"/>
              <a:gd name="connsiteX943" fmla="*/ 1290255 w 5969001"/>
              <a:gd name="connsiteY943" fmla="*/ 3452908 h 4481087"/>
              <a:gd name="connsiteX944" fmla="*/ 1306462 w 5969001"/>
              <a:gd name="connsiteY944" fmla="*/ 3448233 h 4481087"/>
              <a:gd name="connsiteX945" fmla="*/ 2054242 w 5969001"/>
              <a:gd name="connsiteY945" fmla="*/ 3438670 h 4481087"/>
              <a:gd name="connsiteX946" fmla="*/ 2053996 w 5969001"/>
              <a:gd name="connsiteY946" fmla="*/ 3439375 h 4481087"/>
              <a:gd name="connsiteX947" fmla="*/ 2053996 w 5969001"/>
              <a:gd name="connsiteY947" fmla="*/ 3438724 h 4481087"/>
              <a:gd name="connsiteX948" fmla="*/ 879690 w 5969001"/>
              <a:gd name="connsiteY948" fmla="*/ 3431566 h 4481087"/>
              <a:gd name="connsiteX949" fmla="*/ 880341 w 5969001"/>
              <a:gd name="connsiteY949" fmla="*/ 3431566 h 4481087"/>
              <a:gd name="connsiteX950" fmla="*/ 811631 w 5969001"/>
              <a:gd name="connsiteY950" fmla="*/ 3441196 h 4481087"/>
              <a:gd name="connsiteX951" fmla="*/ 879690 w 5969001"/>
              <a:gd name="connsiteY951" fmla="*/ 3431566 h 4481087"/>
              <a:gd name="connsiteX952" fmla="*/ 1413489 w 5969001"/>
              <a:gd name="connsiteY952" fmla="*/ 3419985 h 4481087"/>
              <a:gd name="connsiteX953" fmla="*/ 1427153 w 5969001"/>
              <a:gd name="connsiteY953" fmla="*/ 3429744 h 4481087"/>
              <a:gd name="connsiteX954" fmla="*/ 1468275 w 5969001"/>
              <a:gd name="connsiteY954" fmla="*/ 3429744 h 4481087"/>
              <a:gd name="connsiteX955" fmla="*/ 1345040 w 5969001"/>
              <a:gd name="connsiteY955" fmla="*/ 3437032 h 4481087"/>
              <a:gd name="connsiteX956" fmla="*/ 1413489 w 5969001"/>
              <a:gd name="connsiteY956" fmla="*/ 3419985 h 4481087"/>
              <a:gd name="connsiteX957" fmla="*/ 5184809 w 5969001"/>
              <a:gd name="connsiteY957" fmla="*/ 3419839 h 4481087"/>
              <a:gd name="connsiteX958" fmla="*/ 5185480 w 5969001"/>
              <a:gd name="connsiteY958" fmla="*/ 3419855 h 4481087"/>
              <a:gd name="connsiteX959" fmla="*/ 5184829 w 5969001"/>
              <a:gd name="connsiteY959" fmla="*/ 3419855 h 4481087"/>
              <a:gd name="connsiteX960" fmla="*/ 2052183 w 5969001"/>
              <a:gd name="connsiteY960" fmla="*/ 3416459 h 4481087"/>
              <a:gd name="connsiteX961" fmla="*/ 2030212 w 5969001"/>
              <a:gd name="connsiteY961" fmla="*/ 3428185 h 4481087"/>
              <a:gd name="connsiteX962" fmla="*/ 2029532 w 5969001"/>
              <a:gd name="connsiteY962" fmla="*/ 3463188 h 4481087"/>
              <a:gd name="connsiteX963" fmla="*/ 2030182 w 5969001"/>
              <a:gd name="connsiteY963" fmla="*/ 3463188 h 4481087"/>
              <a:gd name="connsiteX964" fmla="*/ 2045059 w 5969001"/>
              <a:gd name="connsiteY964" fmla="*/ 3451450 h 4481087"/>
              <a:gd name="connsiteX965" fmla="*/ 2022764 w 5969001"/>
              <a:gd name="connsiteY965" fmla="*/ 3450826 h 4481087"/>
              <a:gd name="connsiteX966" fmla="*/ 2047145 w 5969001"/>
              <a:gd name="connsiteY966" fmla="*/ 3449804 h 4481087"/>
              <a:gd name="connsiteX967" fmla="*/ 2048403 w 5969001"/>
              <a:gd name="connsiteY967" fmla="*/ 3448812 h 4481087"/>
              <a:gd name="connsiteX968" fmla="*/ 2039986 w 5969001"/>
              <a:gd name="connsiteY968" fmla="*/ 3448209 h 4481087"/>
              <a:gd name="connsiteX969" fmla="*/ 2013264 w 5969001"/>
              <a:gd name="connsiteY969" fmla="*/ 3447963 h 4481087"/>
              <a:gd name="connsiteX970" fmla="*/ 2042528 w 5969001"/>
              <a:gd name="connsiteY970" fmla="*/ 3441050 h 4481087"/>
              <a:gd name="connsiteX971" fmla="*/ 2056289 w 5969001"/>
              <a:gd name="connsiteY971" fmla="*/ 3442589 h 4481087"/>
              <a:gd name="connsiteX972" fmla="*/ 2061251 w 5969001"/>
              <a:gd name="connsiteY972" fmla="*/ 3438674 h 4481087"/>
              <a:gd name="connsiteX973" fmla="*/ 2062357 w 5969001"/>
              <a:gd name="connsiteY973" fmla="*/ 3436868 h 4481087"/>
              <a:gd name="connsiteX974" fmla="*/ 2054242 w 5969001"/>
              <a:gd name="connsiteY974" fmla="*/ 3438670 h 4481087"/>
              <a:gd name="connsiteX975" fmla="*/ 2057926 w 5969001"/>
              <a:gd name="connsiteY975" fmla="*/ 3428124 h 4481087"/>
              <a:gd name="connsiteX976" fmla="*/ 2063475 w 5969001"/>
              <a:gd name="connsiteY976" fmla="*/ 3425480 h 4481087"/>
              <a:gd name="connsiteX977" fmla="*/ 2057770 w 5969001"/>
              <a:gd name="connsiteY977" fmla="*/ 3419334 h 4481087"/>
              <a:gd name="connsiteX978" fmla="*/ 2075666 w 5969001"/>
              <a:gd name="connsiteY978" fmla="*/ 3419587 h 4481087"/>
              <a:gd name="connsiteX979" fmla="*/ 2075962 w 5969001"/>
              <a:gd name="connsiteY979" fmla="*/ 3419564 h 4481087"/>
              <a:gd name="connsiteX980" fmla="*/ 2078092 w 5969001"/>
              <a:gd name="connsiteY980" fmla="*/ 3418591 h 4481087"/>
              <a:gd name="connsiteX981" fmla="*/ 2064465 w 5969001"/>
              <a:gd name="connsiteY981" fmla="*/ 3416863 h 4481087"/>
              <a:gd name="connsiteX982" fmla="*/ 1973126 w 5969001"/>
              <a:gd name="connsiteY982" fmla="*/ 3415588 h 4481087"/>
              <a:gd name="connsiteX983" fmla="*/ 1974592 w 5969001"/>
              <a:gd name="connsiteY983" fmla="*/ 3416666 h 4481087"/>
              <a:gd name="connsiteX984" fmla="*/ 2003375 w 5969001"/>
              <a:gd name="connsiteY984" fmla="*/ 3424149 h 4481087"/>
              <a:gd name="connsiteX985" fmla="*/ 1962254 w 5969001"/>
              <a:gd name="connsiteY985" fmla="*/ 3433909 h 4481087"/>
              <a:gd name="connsiteX986" fmla="*/ 1921132 w 5969001"/>
              <a:gd name="connsiteY986" fmla="*/ 3431566 h 4481087"/>
              <a:gd name="connsiteX987" fmla="*/ 1975918 w 5969001"/>
              <a:gd name="connsiteY987" fmla="*/ 3463188 h 4481087"/>
              <a:gd name="connsiteX988" fmla="*/ 2003375 w 5969001"/>
              <a:gd name="connsiteY988" fmla="*/ 3450956 h 4481087"/>
              <a:gd name="connsiteX989" fmla="*/ 2015738 w 5969001"/>
              <a:gd name="connsiteY989" fmla="*/ 3433909 h 4481087"/>
              <a:gd name="connsiteX990" fmla="*/ 2016388 w 5969001"/>
              <a:gd name="connsiteY990" fmla="*/ 3433909 h 4481087"/>
              <a:gd name="connsiteX991" fmla="*/ 1961733 w 5969001"/>
              <a:gd name="connsiteY991" fmla="*/ 3426621 h 4481087"/>
              <a:gd name="connsiteX992" fmla="*/ 2016388 w 5969001"/>
              <a:gd name="connsiteY992" fmla="*/ 3426621 h 4481087"/>
              <a:gd name="connsiteX993" fmla="*/ 2009559 w 5969001"/>
              <a:gd name="connsiteY993" fmla="*/ 3420263 h 4481087"/>
              <a:gd name="connsiteX994" fmla="*/ 2000703 w 5969001"/>
              <a:gd name="connsiteY994" fmla="*/ 3416994 h 4481087"/>
              <a:gd name="connsiteX995" fmla="*/ 1167281 w 5969001"/>
              <a:gd name="connsiteY995" fmla="*/ 3414519 h 4481087"/>
              <a:gd name="connsiteX996" fmla="*/ 1249133 w 5969001"/>
              <a:gd name="connsiteY996" fmla="*/ 3416861 h 4481087"/>
              <a:gd name="connsiteX997" fmla="*/ 1249263 w 5969001"/>
              <a:gd name="connsiteY997" fmla="*/ 3416861 h 4481087"/>
              <a:gd name="connsiteX998" fmla="*/ 1276721 w 5969001"/>
              <a:gd name="connsiteY998" fmla="*/ 3429094 h 4481087"/>
              <a:gd name="connsiteX999" fmla="*/ 1167281 w 5969001"/>
              <a:gd name="connsiteY999" fmla="*/ 3414519 h 4481087"/>
              <a:gd name="connsiteX1000" fmla="*/ 2016354 w 5969001"/>
              <a:gd name="connsiteY1000" fmla="*/ 3410889 h 4481087"/>
              <a:gd name="connsiteX1001" fmla="*/ 2014956 w 5969001"/>
              <a:gd name="connsiteY1001" fmla="*/ 3411640 h 4481087"/>
              <a:gd name="connsiteX1002" fmla="*/ 2008466 w 5969001"/>
              <a:gd name="connsiteY1002" fmla="*/ 3413810 h 4481087"/>
              <a:gd name="connsiteX1003" fmla="*/ 2008454 w 5969001"/>
              <a:gd name="connsiteY1003" fmla="*/ 3414110 h 4481087"/>
              <a:gd name="connsiteX1004" fmla="*/ 2030182 w 5969001"/>
              <a:gd name="connsiteY1004" fmla="*/ 3412047 h 4481087"/>
              <a:gd name="connsiteX1005" fmla="*/ 2106203 w 5969001"/>
              <a:gd name="connsiteY1005" fmla="*/ 3410728 h 4481087"/>
              <a:gd name="connsiteX1006" fmla="*/ 2101780 w 5969001"/>
              <a:gd name="connsiteY1006" fmla="*/ 3415600 h 4481087"/>
              <a:gd name="connsiteX1007" fmla="*/ 2109251 w 5969001"/>
              <a:gd name="connsiteY1007" fmla="*/ 3418438 h 4481087"/>
              <a:gd name="connsiteX1008" fmla="*/ 2112211 w 5969001"/>
              <a:gd name="connsiteY1008" fmla="*/ 3418612 h 4481087"/>
              <a:gd name="connsiteX1009" fmla="*/ 2111494 w 5969001"/>
              <a:gd name="connsiteY1009" fmla="*/ 3412459 h 4481087"/>
              <a:gd name="connsiteX1010" fmla="*/ 1862673 w 5969001"/>
              <a:gd name="connsiteY1010" fmla="*/ 3409846 h 4481087"/>
              <a:gd name="connsiteX1011" fmla="*/ 1860147 w 5969001"/>
              <a:gd name="connsiteY1011" fmla="*/ 3413017 h 4481087"/>
              <a:gd name="connsiteX1012" fmla="*/ 1863408 w 5969001"/>
              <a:gd name="connsiteY1012" fmla="*/ 3409885 h 4481087"/>
              <a:gd name="connsiteX1013" fmla="*/ 2079252 w 5969001"/>
              <a:gd name="connsiteY1013" fmla="*/ 3406342 h 4481087"/>
              <a:gd name="connsiteX1014" fmla="*/ 2066005 w 5969001"/>
              <a:gd name="connsiteY1014" fmla="*/ 3410835 h 4481087"/>
              <a:gd name="connsiteX1015" fmla="*/ 2081811 w 5969001"/>
              <a:gd name="connsiteY1015" fmla="*/ 3408077 h 4481087"/>
              <a:gd name="connsiteX1016" fmla="*/ 2086232 w 5969001"/>
              <a:gd name="connsiteY1016" fmla="*/ 3407465 h 4481087"/>
              <a:gd name="connsiteX1017" fmla="*/ 852102 w 5969001"/>
              <a:gd name="connsiteY1017" fmla="*/ 3402287 h 4481087"/>
              <a:gd name="connsiteX1018" fmla="*/ 906888 w 5969001"/>
              <a:gd name="connsiteY1018" fmla="*/ 3404759 h 4481087"/>
              <a:gd name="connsiteX1019" fmla="*/ 906367 w 5969001"/>
              <a:gd name="connsiteY1019" fmla="*/ 3404759 h 4481087"/>
              <a:gd name="connsiteX1020" fmla="*/ 906367 w 5969001"/>
              <a:gd name="connsiteY1020" fmla="*/ 3421676 h 4481087"/>
              <a:gd name="connsiteX1021" fmla="*/ 852102 w 5969001"/>
              <a:gd name="connsiteY1021" fmla="*/ 3421676 h 4481087"/>
              <a:gd name="connsiteX1022" fmla="*/ 852102 w 5969001"/>
              <a:gd name="connsiteY1022" fmla="*/ 3402287 h 4481087"/>
              <a:gd name="connsiteX1023" fmla="*/ 1290906 w 5969001"/>
              <a:gd name="connsiteY1023" fmla="*/ 3400465 h 4481087"/>
              <a:gd name="connsiteX1024" fmla="*/ 1358704 w 5969001"/>
              <a:gd name="connsiteY1024" fmla="*/ 3414519 h 4481087"/>
              <a:gd name="connsiteX1025" fmla="*/ 1359355 w 5969001"/>
              <a:gd name="connsiteY1025" fmla="*/ 3415170 h 4481087"/>
              <a:gd name="connsiteX1026" fmla="*/ 1304700 w 5969001"/>
              <a:gd name="connsiteY1026" fmla="*/ 3417512 h 4481087"/>
              <a:gd name="connsiteX1027" fmla="*/ 1290906 w 5969001"/>
              <a:gd name="connsiteY1027" fmla="*/ 3400465 h 4481087"/>
              <a:gd name="connsiteX1028" fmla="*/ 2098501 w 5969001"/>
              <a:gd name="connsiteY1028" fmla="*/ 3399814 h 4481087"/>
              <a:gd name="connsiteX1029" fmla="*/ 2095388 w 5969001"/>
              <a:gd name="connsiteY1029" fmla="*/ 3400870 h 4481087"/>
              <a:gd name="connsiteX1030" fmla="*/ 2096800 w 5969001"/>
              <a:gd name="connsiteY1030" fmla="*/ 3400863 h 4481087"/>
              <a:gd name="connsiteX1031" fmla="*/ 1179462 w 5969001"/>
              <a:gd name="connsiteY1031" fmla="*/ 3397238 h 4481087"/>
              <a:gd name="connsiteX1032" fmla="*/ 1208012 w 5969001"/>
              <a:gd name="connsiteY1032" fmla="*/ 3397472 h 4481087"/>
              <a:gd name="connsiteX1033" fmla="*/ 1208662 w 5969001"/>
              <a:gd name="connsiteY1033" fmla="*/ 3397472 h 4481087"/>
              <a:gd name="connsiteX1034" fmla="*/ 1208662 w 5969001"/>
              <a:gd name="connsiteY1034" fmla="*/ 3407102 h 4481087"/>
              <a:gd name="connsiteX1035" fmla="*/ 1154007 w 5969001"/>
              <a:gd name="connsiteY1035" fmla="*/ 3407102 h 4481087"/>
              <a:gd name="connsiteX1036" fmla="*/ 1179462 w 5969001"/>
              <a:gd name="connsiteY1036" fmla="*/ 3397238 h 4481087"/>
              <a:gd name="connsiteX1037" fmla="*/ 1867860 w 5969001"/>
              <a:gd name="connsiteY1037" fmla="*/ 3395559 h 4481087"/>
              <a:gd name="connsiteX1038" fmla="*/ 1868087 w 5969001"/>
              <a:gd name="connsiteY1038" fmla="*/ 3403052 h 4481087"/>
              <a:gd name="connsiteX1039" fmla="*/ 1863090 w 5969001"/>
              <a:gd name="connsiteY1039" fmla="*/ 3409323 h 4481087"/>
              <a:gd name="connsiteX1040" fmla="*/ 1864038 w 5969001"/>
              <a:gd name="connsiteY1040" fmla="*/ 3409280 h 4481087"/>
              <a:gd name="connsiteX1041" fmla="*/ 1865954 w 5969001"/>
              <a:gd name="connsiteY1041" fmla="*/ 3407439 h 4481087"/>
              <a:gd name="connsiteX1042" fmla="*/ 1881549 w 5969001"/>
              <a:gd name="connsiteY1042" fmla="*/ 3405230 h 4481087"/>
              <a:gd name="connsiteX1043" fmla="*/ 1899023 w 5969001"/>
              <a:gd name="connsiteY1043" fmla="*/ 3404617 h 4481087"/>
              <a:gd name="connsiteX1044" fmla="*/ 1898914 w 5969001"/>
              <a:gd name="connsiteY1044" fmla="*/ 3402863 h 4481087"/>
              <a:gd name="connsiteX1045" fmla="*/ 1892665 w 5969001"/>
              <a:gd name="connsiteY1045" fmla="*/ 3399457 h 4481087"/>
              <a:gd name="connsiteX1046" fmla="*/ 1888629 w 5969001"/>
              <a:gd name="connsiteY1046" fmla="*/ 3397255 h 4481087"/>
              <a:gd name="connsiteX1047" fmla="*/ 2016388 w 5969001"/>
              <a:gd name="connsiteY1047" fmla="*/ 3394999 h 4481087"/>
              <a:gd name="connsiteX1048" fmla="*/ 1963230 w 5969001"/>
              <a:gd name="connsiteY1048" fmla="*/ 3408305 h 4481087"/>
              <a:gd name="connsiteX1049" fmla="*/ 1965131 w 5969001"/>
              <a:gd name="connsiteY1049" fmla="*/ 3409705 h 4481087"/>
              <a:gd name="connsiteX1050" fmla="*/ 1976161 w 5969001"/>
              <a:gd name="connsiteY1050" fmla="*/ 3409005 h 4481087"/>
              <a:gd name="connsiteX1051" fmla="*/ 1987585 w 5969001"/>
              <a:gd name="connsiteY1051" fmla="*/ 3408068 h 4481087"/>
              <a:gd name="connsiteX1052" fmla="*/ 1978449 w 5969001"/>
              <a:gd name="connsiteY1052" fmla="*/ 3406593 h 4481087"/>
              <a:gd name="connsiteX1053" fmla="*/ 1975397 w 5969001"/>
              <a:gd name="connsiteY1053" fmla="*/ 3402287 h 4481087"/>
              <a:gd name="connsiteX1054" fmla="*/ 2016388 w 5969001"/>
              <a:gd name="connsiteY1054" fmla="*/ 3394999 h 4481087"/>
              <a:gd name="connsiteX1055" fmla="*/ 1412839 w 5969001"/>
              <a:gd name="connsiteY1055" fmla="*/ 3393177 h 4481087"/>
              <a:gd name="connsiteX1056" fmla="*/ 1468275 w 5969001"/>
              <a:gd name="connsiteY1056" fmla="*/ 3394999 h 4481087"/>
              <a:gd name="connsiteX1057" fmla="*/ 1468275 w 5969001"/>
              <a:gd name="connsiteY1057" fmla="*/ 3395650 h 4481087"/>
              <a:gd name="connsiteX1058" fmla="*/ 1468275 w 5969001"/>
              <a:gd name="connsiteY1058" fmla="*/ 3402937 h 4481087"/>
              <a:gd name="connsiteX1059" fmla="*/ 1440817 w 5969001"/>
              <a:gd name="connsiteY1059" fmla="*/ 3405410 h 4481087"/>
              <a:gd name="connsiteX1060" fmla="*/ 1399826 w 5969001"/>
              <a:gd name="connsiteY1060" fmla="*/ 3400465 h 4481087"/>
              <a:gd name="connsiteX1061" fmla="*/ 1412839 w 5969001"/>
              <a:gd name="connsiteY1061" fmla="*/ 3393177 h 4481087"/>
              <a:gd name="connsiteX1062" fmla="*/ 1605043 w 5969001"/>
              <a:gd name="connsiteY1062" fmla="*/ 3387842 h 4481087"/>
              <a:gd name="connsiteX1063" fmla="*/ 1618837 w 5969001"/>
              <a:gd name="connsiteY1063" fmla="*/ 3424279 h 4481087"/>
              <a:gd name="connsiteX1064" fmla="*/ 1679267 w 5969001"/>
              <a:gd name="connsiteY1064" fmla="*/ 3423271 h 4481087"/>
              <a:gd name="connsiteX1065" fmla="*/ 1687792 w 5969001"/>
              <a:gd name="connsiteY1065" fmla="*/ 3421756 h 4481087"/>
              <a:gd name="connsiteX1066" fmla="*/ 1677651 w 5969001"/>
              <a:gd name="connsiteY1066" fmla="*/ 3420314 h 4481087"/>
              <a:gd name="connsiteX1067" fmla="*/ 1684422 w 5969001"/>
              <a:gd name="connsiteY1067" fmla="*/ 3400075 h 4481087"/>
              <a:gd name="connsiteX1068" fmla="*/ 1696848 w 5969001"/>
              <a:gd name="connsiteY1068" fmla="*/ 3416764 h 4481087"/>
              <a:gd name="connsiteX1069" fmla="*/ 1697537 w 5969001"/>
              <a:gd name="connsiteY1069" fmla="*/ 3420025 h 4481087"/>
              <a:gd name="connsiteX1070" fmla="*/ 1714614 w 5969001"/>
              <a:gd name="connsiteY1070" fmla="*/ 3416992 h 4481087"/>
              <a:gd name="connsiteX1071" fmla="*/ 1755735 w 5969001"/>
              <a:gd name="connsiteY1071" fmla="*/ 3426751 h 4481087"/>
              <a:gd name="connsiteX1072" fmla="*/ 1796857 w 5969001"/>
              <a:gd name="connsiteY1072" fmla="*/ 3409704 h 4481087"/>
              <a:gd name="connsiteX1073" fmla="*/ 1824314 w 5969001"/>
              <a:gd name="connsiteY1073" fmla="*/ 3424279 h 4481087"/>
              <a:gd name="connsiteX1074" fmla="*/ 1796857 w 5969001"/>
              <a:gd name="connsiteY1074" fmla="*/ 3431696 h 4481087"/>
              <a:gd name="connsiteX1075" fmla="*/ 1523581 w 5969001"/>
              <a:gd name="connsiteY1075" fmla="*/ 3426751 h 4481087"/>
              <a:gd name="connsiteX1076" fmla="*/ 1564702 w 5969001"/>
              <a:gd name="connsiteY1076" fmla="*/ 3421806 h 4481087"/>
              <a:gd name="connsiteX1077" fmla="*/ 1605693 w 5969001"/>
              <a:gd name="connsiteY1077" fmla="*/ 3414649 h 4481087"/>
              <a:gd name="connsiteX1078" fmla="*/ 1496123 w 5969001"/>
              <a:gd name="connsiteY1078" fmla="*/ 3412177 h 4481087"/>
              <a:gd name="connsiteX1079" fmla="*/ 1489779 w 5969001"/>
              <a:gd name="connsiteY1079" fmla="*/ 3409493 h 4481087"/>
              <a:gd name="connsiteX1080" fmla="*/ 1509225 w 5969001"/>
              <a:gd name="connsiteY1080" fmla="*/ 3407123 h 4481087"/>
              <a:gd name="connsiteX1081" fmla="*/ 1509396 w 5969001"/>
              <a:gd name="connsiteY1081" fmla="*/ 3407232 h 4481087"/>
              <a:gd name="connsiteX1082" fmla="*/ 1509396 w 5969001"/>
              <a:gd name="connsiteY1082" fmla="*/ 3407102 h 4481087"/>
              <a:gd name="connsiteX1083" fmla="*/ 1509225 w 5969001"/>
              <a:gd name="connsiteY1083" fmla="*/ 3407123 h 4481087"/>
              <a:gd name="connsiteX1084" fmla="*/ 1501995 w 5969001"/>
              <a:gd name="connsiteY1084" fmla="*/ 3402515 h 4481087"/>
              <a:gd name="connsiteX1085" fmla="*/ 1495472 w 5969001"/>
              <a:gd name="connsiteY1085" fmla="*/ 3397602 h 4481087"/>
              <a:gd name="connsiteX1086" fmla="*/ 1577715 w 5969001"/>
              <a:gd name="connsiteY1086" fmla="*/ 3399944 h 4481087"/>
              <a:gd name="connsiteX1087" fmla="*/ 1605043 w 5969001"/>
              <a:gd name="connsiteY1087" fmla="*/ 3387842 h 4481087"/>
              <a:gd name="connsiteX1088" fmla="*/ 1864527 w 5969001"/>
              <a:gd name="connsiteY1088" fmla="*/ 3387370 h 4481087"/>
              <a:gd name="connsiteX1089" fmla="*/ 1867722 w 5969001"/>
              <a:gd name="connsiteY1089" fmla="*/ 3391033 h 4481087"/>
              <a:gd name="connsiteX1090" fmla="*/ 1867794 w 5969001"/>
              <a:gd name="connsiteY1090" fmla="*/ 3393390 h 4481087"/>
              <a:gd name="connsiteX1091" fmla="*/ 1876760 w 5969001"/>
              <a:gd name="connsiteY1091" fmla="*/ 3393838 h 4481087"/>
              <a:gd name="connsiteX1092" fmla="*/ 1886010 w 5969001"/>
              <a:gd name="connsiteY1092" fmla="*/ 3394150 h 4481087"/>
              <a:gd name="connsiteX1093" fmla="*/ 1885789 w 5969001"/>
              <a:gd name="connsiteY1093" fmla="*/ 3392775 h 4481087"/>
              <a:gd name="connsiteX1094" fmla="*/ 1893540 w 5969001"/>
              <a:gd name="connsiteY1094" fmla="*/ 3390955 h 4481087"/>
              <a:gd name="connsiteX1095" fmla="*/ 1891592 w 5969001"/>
              <a:gd name="connsiteY1095" fmla="*/ 3387858 h 4481087"/>
              <a:gd name="connsiteX1096" fmla="*/ 838438 w 5969001"/>
              <a:gd name="connsiteY1096" fmla="*/ 3380425 h 4481087"/>
              <a:gd name="connsiteX1097" fmla="*/ 893354 w 5969001"/>
              <a:gd name="connsiteY1097" fmla="*/ 3382767 h 4481087"/>
              <a:gd name="connsiteX1098" fmla="*/ 838438 w 5969001"/>
              <a:gd name="connsiteY1098" fmla="*/ 3394999 h 4481087"/>
              <a:gd name="connsiteX1099" fmla="*/ 1756125 w 5969001"/>
              <a:gd name="connsiteY1099" fmla="*/ 3375480 h 4481087"/>
              <a:gd name="connsiteX1100" fmla="*/ 1783453 w 5969001"/>
              <a:gd name="connsiteY1100" fmla="*/ 3390054 h 4481087"/>
              <a:gd name="connsiteX1101" fmla="*/ 1687676 w 5969001"/>
              <a:gd name="connsiteY1101" fmla="*/ 3392527 h 4481087"/>
              <a:gd name="connsiteX1102" fmla="*/ 1756125 w 5969001"/>
              <a:gd name="connsiteY1102" fmla="*/ 3375480 h 4481087"/>
              <a:gd name="connsiteX1103" fmla="*/ 1085037 w 5969001"/>
              <a:gd name="connsiteY1103" fmla="*/ 3373397 h 4481087"/>
              <a:gd name="connsiteX1104" fmla="*/ 1153357 w 5969001"/>
              <a:gd name="connsiteY1104" fmla="*/ 3387712 h 4481087"/>
              <a:gd name="connsiteX1105" fmla="*/ 1153357 w 5969001"/>
              <a:gd name="connsiteY1105" fmla="*/ 3388102 h 4481087"/>
              <a:gd name="connsiteX1106" fmla="*/ 1085037 w 5969001"/>
              <a:gd name="connsiteY1106" fmla="*/ 3373397 h 4481087"/>
              <a:gd name="connsiteX1107" fmla="*/ 2030182 w 5969001"/>
              <a:gd name="connsiteY1107" fmla="*/ 3368191 h 4481087"/>
              <a:gd name="connsiteX1108" fmla="*/ 2029532 w 5969001"/>
              <a:gd name="connsiteY1108" fmla="*/ 3368192 h 4481087"/>
              <a:gd name="connsiteX1109" fmla="*/ 2029607 w 5969001"/>
              <a:gd name="connsiteY1109" fmla="*/ 3368219 h 4481087"/>
              <a:gd name="connsiteX1110" fmla="*/ 2014137 w 5969001"/>
              <a:gd name="connsiteY1110" fmla="*/ 3368959 h 4481087"/>
              <a:gd name="connsiteX1111" fmla="*/ 2013264 w 5969001"/>
              <a:gd name="connsiteY1111" fmla="*/ 3369363 h 4481087"/>
              <a:gd name="connsiteX1112" fmla="*/ 2012552 w 5969001"/>
              <a:gd name="connsiteY1112" fmla="*/ 3369035 h 4481087"/>
              <a:gd name="connsiteX1113" fmla="*/ 2002302 w 5969001"/>
              <a:gd name="connsiteY1113" fmla="*/ 3369525 h 4481087"/>
              <a:gd name="connsiteX1114" fmla="*/ 1975397 w 5969001"/>
              <a:gd name="connsiteY1114" fmla="*/ 3370664 h 4481087"/>
              <a:gd name="connsiteX1115" fmla="*/ 2002855 w 5969001"/>
              <a:gd name="connsiteY1115" fmla="*/ 3385238 h 4481087"/>
              <a:gd name="connsiteX1116" fmla="*/ 2043535 w 5969001"/>
              <a:gd name="connsiteY1116" fmla="*/ 3373125 h 4481087"/>
              <a:gd name="connsiteX1117" fmla="*/ 2029607 w 5969001"/>
              <a:gd name="connsiteY1117" fmla="*/ 3368219 h 4481087"/>
              <a:gd name="connsiteX1118" fmla="*/ 5216971 w 5969001"/>
              <a:gd name="connsiteY1118" fmla="*/ 3367281 h 4481087"/>
              <a:gd name="connsiteX1119" fmla="*/ 5216971 w 5969001"/>
              <a:gd name="connsiteY1119" fmla="*/ 3367281 h 4481087"/>
              <a:gd name="connsiteX1120" fmla="*/ 1304700 w 5969001"/>
              <a:gd name="connsiteY1120" fmla="*/ 3359083 h 4481087"/>
              <a:gd name="connsiteX1121" fmla="*/ 1331246 w 5969001"/>
              <a:gd name="connsiteY1121" fmla="*/ 3363247 h 4481087"/>
              <a:gd name="connsiteX1122" fmla="*/ 1331897 w 5969001"/>
              <a:gd name="connsiteY1122" fmla="*/ 3363898 h 4481087"/>
              <a:gd name="connsiteX1123" fmla="*/ 1249784 w 5969001"/>
              <a:gd name="connsiteY1123" fmla="*/ 3368843 h 4481087"/>
              <a:gd name="connsiteX1124" fmla="*/ 1304700 w 5969001"/>
              <a:gd name="connsiteY1124" fmla="*/ 3359083 h 4481087"/>
              <a:gd name="connsiteX1125" fmla="*/ 1178471 w 5969001"/>
              <a:gd name="connsiteY1125" fmla="*/ 3353618 h 4481087"/>
              <a:gd name="connsiteX1126" fmla="*/ 1233387 w 5969001"/>
              <a:gd name="connsiteY1126" fmla="*/ 3357392 h 4481087"/>
              <a:gd name="connsiteX1127" fmla="*/ 1233387 w 5969001"/>
              <a:gd name="connsiteY1127" fmla="*/ 3384589 h 4481087"/>
              <a:gd name="connsiteX1128" fmla="*/ 1164807 w 5969001"/>
              <a:gd name="connsiteY1128" fmla="*/ 3388363 h 4481087"/>
              <a:gd name="connsiteX1129" fmla="*/ 1150493 w 5969001"/>
              <a:gd name="connsiteY1129" fmla="*/ 3372877 h 4481087"/>
              <a:gd name="connsiteX1130" fmla="*/ 1151143 w 5969001"/>
              <a:gd name="connsiteY1130" fmla="*/ 3372877 h 4481087"/>
              <a:gd name="connsiteX1131" fmla="*/ 1178471 w 5969001"/>
              <a:gd name="connsiteY1131" fmla="*/ 3353618 h 4481087"/>
              <a:gd name="connsiteX1132" fmla="*/ 1059531 w 5969001"/>
              <a:gd name="connsiteY1132" fmla="*/ 3351127 h 4481087"/>
              <a:gd name="connsiteX1133" fmla="*/ 1057580 w 5969001"/>
              <a:gd name="connsiteY1133" fmla="*/ 3351535 h 4481087"/>
              <a:gd name="connsiteX1134" fmla="*/ 1057580 w 5969001"/>
              <a:gd name="connsiteY1134" fmla="*/ 3351145 h 4481087"/>
              <a:gd name="connsiteX1135" fmla="*/ 1592030 w 5969001"/>
              <a:gd name="connsiteY1135" fmla="*/ 3348672 h 4481087"/>
              <a:gd name="connsiteX1136" fmla="*/ 1673362 w 5969001"/>
              <a:gd name="connsiteY1136" fmla="*/ 3353617 h 4481087"/>
              <a:gd name="connsiteX1137" fmla="*/ 1674013 w 5969001"/>
              <a:gd name="connsiteY1137" fmla="*/ 3353617 h 4481087"/>
              <a:gd name="connsiteX1138" fmla="*/ 1674013 w 5969001"/>
              <a:gd name="connsiteY1138" fmla="*/ 3373007 h 4481087"/>
              <a:gd name="connsiteX1139" fmla="*/ 1633151 w 5969001"/>
              <a:gd name="connsiteY1139" fmla="*/ 3385239 h 4481087"/>
              <a:gd name="connsiteX1140" fmla="*/ 1592030 w 5969001"/>
              <a:gd name="connsiteY1140" fmla="*/ 3348672 h 4481087"/>
              <a:gd name="connsiteX1141" fmla="*/ 1854245 w 5969001"/>
              <a:gd name="connsiteY1141" fmla="*/ 3348152 h 4481087"/>
              <a:gd name="connsiteX1142" fmla="*/ 1857507 w 5969001"/>
              <a:gd name="connsiteY1142" fmla="*/ 3351465 h 4481087"/>
              <a:gd name="connsiteX1143" fmla="*/ 1835171 w 5969001"/>
              <a:gd name="connsiteY1143" fmla="*/ 3348930 h 4481087"/>
              <a:gd name="connsiteX1144" fmla="*/ 1026608 w 5969001"/>
              <a:gd name="connsiteY1144" fmla="*/ 3345810 h 4481087"/>
              <a:gd name="connsiteX1145" fmla="*/ 1051170 w 5969001"/>
              <a:gd name="connsiteY1145" fmla="*/ 3353163 h 4481087"/>
              <a:gd name="connsiteX1146" fmla="*/ 1048318 w 5969001"/>
              <a:gd name="connsiteY1146" fmla="*/ 3356350 h 4481087"/>
              <a:gd name="connsiteX1147" fmla="*/ 1071114 w 5969001"/>
              <a:gd name="connsiteY1147" fmla="*/ 3356350 h 4481087"/>
              <a:gd name="connsiteX1148" fmla="*/ 1060085 w 5969001"/>
              <a:gd name="connsiteY1148" fmla="*/ 3369038 h 4481087"/>
              <a:gd name="connsiteX1149" fmla="*/ 1058347 w 5969001"/>
              <a:gd name="connsiteY1149" fmla="*/ 3369504 h 4481087"/>
              <a:gd name="connsiteX1150" fmla="*/ 1058848 w 5969001"/>
              <a:gd name="connsiteY1150" fmla="*/ 3369624 h 4481087"/>
              <a:gd name="connsiteX1151" fmla="*/ 1067729 w 5969001"/>
              <a:gd name="connsiteY1151" fmla="*/ 3376781 h 4481087"/>
              <a:gd name="connsiteX1152" fmla="*/ 1033727 w 5969001"/>
              <a:gd name="connsiteY1152" fmla="*/ 3374329 h 4481087"/>
              <a:gd name="connsiteX1153" fmla="*/ 1016458 w 5969001"/>
              <a:gd name="connsiteY1153" fmla="*/ 3375870 h 4481087"/>
              <a:gd name="connsiteX1154" fmla="*/ 1016458 w 5969001"/>
              <a:gd name="connsiteY1154" fmla="*/ 3356350 h 4481087"/>
              <a:gd name="connsiteX1155" fmla="*/ 1026961 w 5969001"/>
              <a:gd name="connsiteY1155" fmla="*/ 3356350 h 4481087"/>
              <a:gd name="connsiteX1156" fmla="*/ 5760462 w 5969001"/>
              <a:gd name="connsiteY1156" fmla="*/ 3344281 h 4481087"/>
              <a:gd name="connsiteX1157" fmla="*/ 5699271 w 5969001"/>
              <a:gd name="connsiteY1157" fmla="*/ 3361669 h 4481087"/>
              <a:gd name="connsiteX1158" fmla="*/ 5668137 w 5969001"/>
              <a:gd name="connsiteY1158" fmla="*/ 3381075 h 4481087"/>
              <a:gd name="connsiteX1159" fmla="*/ 5719706 w 5969001"/>
              <a:gd name="connsiteY1159" fmla="*/ 3351356 h 4481087"/>
              <a:gd name="connsiteX1160" fmla="*/ 5763784 w 5969001"/>
              <a:gd name="connsiteY1160" fmla="*/ 3343337 h 4481087"/>
              <a:gd name="connsiteX1161" fmla="*/ 5763654 w 5969001"/>
              <a:gd name="connsiteY1161" fmla="*/ 3343727 h 4481087"/>
              <a:gd name="connsiteX1162" fmla="*/ 5760462 w 5969001"/>
              <a:gd name="connsiteY1162" fmla="*/ 3344281 h 4481087"/>
              <a:gd name="connsiteX1163" fmla="*/ 1112365 w 5969001"/>
              <a:gd name="connsiteY1163" fmla="*/ 3339303 h 4481087"/>
              <a:gd name="connsiteX1164" fmla="*/ 1092949 w 5969001"/>
              <a:gd name="connsiteY1164" fmla="*/ 3350814 h 4481087"/>
              <a:gd name="connsiteX1165" fmla="*/ 1059531 w 5969001"/>
              <a:gd name="connsiteY1165" fmla="*/ 3351127 h 4481087"/>
              <a:gd name="connsiteX1166" fmla="*/ 1071959 w 5969001"/>
              <a:gd name="connsiteY1166" fmla="*/ 3348526 h 4481087"/>
              <a:gd name="connsiteX1167" fmla="*/ 1112365 w 5969001"/>
              <a:gd name="connsiteY1167" fmla="*/ 3339303 h 4481087"/>
              <a:gd name="connsiteX1168" fmla="*/ 550978 w 5969001"/>
              <a:gd name="connsiteY1168" fmla="*/ 3338913 h 4481087"/>
              <a:gd name="connsiteX1169" fmla="*/ 605633 w 5969001"/>
              <a:gd name="connsiteY1169" fmla="*/ 3351145 h 4481087"/>
              <a:gd name="connsiteX1170" fmla="*/ 550978 w 5969001"/>
              <a:gd name="connsiteY1170" fmla="*/ 3338913 h 4481087"/>
              <a:gd name="connsiteX1171" fmla="*/ 1495472 w 5969001"/>
              <a:gd name="connsiteY1171" fmla="*/ 3337221 h 4481087"/>
              <a:gd name="connsiteX1172" fmla="*/ 1591379 w 5969001"/>
              <a:gd name="connsiteY1172" fmla="*/ 3344508 h 4481087"/>
              <a:gd name="connsiteX1173" fmla="*/ 1427153 w 5969001"/>
              <a:gd name="connsiteY1173" fmla="*/ 3354268 h 4481087"/>
              <a:gd name="connsiteX1174" fmla="*/ 1495472 w 5969001"/>
              <a:gd name="connsiteY1174" fmla="*/ 3337221 h 4481087"/>
              <a:gd name="connsiteX1175" fmla="*/ 925913 w 5969001"/>
              <a:gd name="connsiteY1175" fmla="*/ 3334923 h 4481087"/>
              <a:gd name="connsiteX1176" fmla="*/ 1057580 w 5969001"/>
              <a:gd name="connsiteY1176" fmla="*/ 3338913 h 4481087"/>
              <a:gd name="connsiteX1177" fmla="*/ 1057710 w 5969001"/>
              <a:gd name="connsiteY1177" fmla="*/ 3339043 h 4481087"/>
              <a:gd name="connsiteX1178" fmla="*/ 1016588 w 5969001"/>
              <a:gd name="connsiteY1178" fmla="*/ 3346330 h 4481087"/>
              <a:gd name="connsiteX1179" fmla="*/ 893484 w 5969001"/>
              <a:gd name="connsiteY1179" fmla="*/ 3336700 h 4481087"/>
              <a:gd name="connsiteX1180" fmla="*/ 925913 w 5969001"/>
              <a:gd name="connsiteY1180" fmla="*/ 3334923 h 4481087"/>
              <a:gd name="connsiteX1181" fmla="*/ 1673216 w 5969001"/>
              <a:gd name="connsiteY1181" fmla="*/ 3326689 h 4481087"/>
              <a:gd name="connsiteX1182" fmla="*/ 1664903 w 5969001"/>
              <a:gd name="connsiteY1182" fmla="*/ 3331263 h 4481087"/>
              <a:gd name="connsiteX1183" fmla="*/ 1687156 w 5969001"/>
              <a:gd name="connsiteY1183" fmla="*/ 3338913 h 4481087"/>
              <a:gd name="connsiteX1184" fmla="*/ 1646034 w 5969001"/>
              <a:gd name="connsiteY1184" fmla="*/ 3343858 h 4481087"/>
              <a:gd name="connsiteX1185" fmla="*/ 1637671 w 5969001"/>
              <a:gd name="connsiteY1185" fmla="*/ 3328779 h 4481087"/>
              <a:gd name="connsiteX1186" fmla="*/ 1673232 w 5969001"/>
              <a:gd name="connsiteY1186" fmla="*/ 3326680 h 4481087"/>
              <a:gd name="connsiteX1187" fmla="*/ 1673362 w 5969001"/>
              <a:gd name="connsiteY1187" fmla="*/ 3326680 h 4481087"/>
              <a:gd name="connsiteX1188" fmla="*/ 1673216 w 5969001"/>
              <a:gd name="connsiteY1188" fmla="*/ 3326689 h 4481087"/>
              <a:gd name="connsiteX1189" fmla="*/ 1134790 w 5969001"/>
              <a:gd name="connsiteY1189" fmla="*/ 3309562 h 4481087"/>
              <a:gd name="connsiteX1190" fmla="*/ 1180814 w 5969001"/>
              <a:gd name="connsiteY1190" fmla="*/ 3312105 h 4481087"/>
              <a:gd name="connsiteX1191" fmla="*/ 1180814 w 5969001"/>
              <a:gd name="connsiteY1191" fmla="*/ 3312496 h 4481087"/>
              <a:gd name="connsiteX1192" fmla="*/ 1158383 w 5969001"/>
              <a:gd name="connsiteY1192" fmla="*/ 3317083 h 4481087"/>
              <a:gd name="connsiteX1193" fmla="*/ 1145503 w 5969001"/>
              <a:gd name="connsiteY1193" fmla="*/ 3320623 h 4481087"/>
              <a:gd name="connsiteX1194" fmla="*/ 1154667 w 5969001"/>
              <a:gd name="connsiteY1194" fmla="*/ 3322580 h 4481087"/>
              <a:gd name="connsiteX1195" fmla="*/ 1191614 w 5969001"/>
              <a:gd name="connsiteY1195" fmla="*/ 3314839 h 4481087"/>
              <a:gd name="connsiteX1196" fmla="*/ 1259933 w 5969001"/>
              <a:gd name="connsiteY1196" fmla="*/ 3322517 h 4481087"/>
              <a:gd name="connsiteX1197" fmla="*/ 1232736 w 5969001"/>
              <a:gd name="connsiteY1197" fmla="*/ 3330324 h 4481087"/>
              <a:gd name="connsiteX1198" fmla="*/ 1150625 w 5969001"/>
              <a:gd name="connsiteY1198" fmla="*/ 3328586 h 4481087"/>
              <a:gd name="connsiteX1199" fmla="*/ 1141079 w 5969001"/>
              <a:gd name="connsiteY1199" fmla="*/ 3321839 h 4481087"/>
              <a:gd name="connsiteX1200" fmla="*/ 1139563 w 5969001"/>
              <a:gd name="connsiteY1200" fmla="*/ 3322256 h 4481087"/>
              <a:gd name="connsiteX1201" fmla="*/ 1112365 w 5969001"/>
              <a:gd name="connsiteY1201" fmla="*/ 3310153 h 4481087"/>
              <a:gd name="connsiteX1202" fmla="*/ 1134790 w 5969001"/>
              <a:gd name="connsiteY1202" fmla="*/ 3309562 h 4481087"/>
              <a:gd name="connsiteX1203" fmla="*/ 1271534 w 5969001"/>
              <a:gd name="connsiteY1203" fmla="*/ 3307695 h 4481087"/>
              <a:gd name="connsiteX1204" fmla="*/ 1331246 w 5969001"/>
              <a:gd name="connsiteY1204" fmla="*/ 3312105 h 4481087"/>
              <a:gd name="connsiteX1205" fmla="*/ 1331897 w 5969001"/>
              <a:gd name="connsiteY1205" fmla="*/ 3312756 h 4481087"/>
              <a:gd name="connsiteX1206" fmla="*/ 1249784 w 5969001"/>
              <a:gd name="connsiteY1206" fmla="*/ 3310414 h 4481087"/>
              <a:gd name="connsiteX1207" fmla="*/ 1271534 w 5969001"/>
              <a:gd name="connsiteY1207" fmla="*/ 3307695 h 4481087"/>
              <a:gd name="connsiteX1208" fmla="*/ 1562267 w 5969001"/>
              <a:gd name="connsiteY1208" fmla="*/ 3307457 h 4481087"/>
              <a:gd name="connsiteX1209" fmla="*/ 1618837 w 5969001"/>
              <a:gd name="connsiteY1209" fmla="*/ 3317050 h 4481087"/>
              <a:gd name="connsiteX1210" fmla="*/ 1619488 w 5969001"/>
              <a:gd name="connsiteY1210" fmla="*/ 3317311 h 4481087"/>
              <a:gd name="connsiteX1211" fmla="*/ 1537375 w 5969001"/>
              <a:gd name="connsiteY1211" fmla="*/ 3322126 h 4481087"/>
              <a:gd name="connsiteX1212" fmla="*/ 1537375 w 5969001"/>
              <a:gd name="connsiteY1212" fmla="*/ 3307551 h 4481087"/>
              <a:gd name="connsiteX1213" fmla="*/ 1562267 w 5969001"/>
              <a:gd name="connsiteY1213" fmla="*/ 3307457 h 4481087"/>
              <a:gd name="connsiteX1214" fmla="*/ 989131 w 5969001"/>
              <a:gd name="connsiteY1214" fmla="*/ 3275408 h 4481087"/>
              <a:gd name="connsiteX1215" fmla="*/ 1030122 w 5969001"/>
              <a:gd name="connsiteY1215" fmla="*/ 3297531 h 4481087"/>
              <a:gd name="connsiteX1216" fmla="*/ 1031293 w 5969001"/>
              <a:gd name="connsiteY1216" fmla="*/ 3297270 h 4481087"/>
              <a:gd name="connsiteX1217" fmla="*/ 1031293 w 5969001"/>
              <a:gd name="connsiteY1217" fmla="*/ 3307030 h 4481087"/>
              <a:gd name="connsiteX1218" fmla="*/ 961673 w 5969001"/>
              <a:gd name="connsiteY1218" fmla="*/ 3307030 h 4481087"/>
              <a:gd name="connsiteX1219" fmla="*/ 906888 w 5969001"/>
              <a:gd name="connsiteY1219" fmla="*/ 3292456 h 4481087"/>
              <a:gd name="connsiteX1220" fmla="*/ 989131 w 5969001"/>
              <a:gd name="connsiteY1220" fmla="*/ 3275408 h 4481087"/>
              <a:gd name="connsiteX1221" fmla="*/ 1824868 w 5969001"/>
              <a:gd name="connsiteY1221" fmla="*/ 3271130 h 4481087"/>
              <a:gd name="connsiteX1222" fmla="*/ 1800208 w 5969001"/>
              <a:gd name="connsiteY1222" fmla="*/ 3272393 h 4481087"/>
              <a:gd name="connsiteX1223" fmla="*/ 1798871 w 5969001"/>
              <a:gd name="connsiteY1223" fmla="*/ 3272654 h 4481087"/>
              <a:gd name="connsiteX1224" fmla="*/ 1839424 w 5969001"/>
              <a:gd name="connsiteY1224" fmla="*/ 3278200 h 4481087"/>
              <a:gd name="connsiteX1225" fmla="*/ 1850861 w 5969001"/>
              <a:gd name="connsiteY1225" fmla="*/ 3278011 h 4481087"/>
              <a:gd name="connsiteX1226" fmla="*/ 1824868 w 5969001"/>
              <a:gd name="connsiteY1226" fmla="*/ 3271130 h 4481087"/>
              <a:gd name="connsiteX1227" fmla="*/ 1273727 w 5969001"/>
              <a:gd name="connsiteY1227" fmla="*/ 3264088 h 4481087"/>
              <a:gd name="connsiteX1228" fmla="*/ 1218942 w 5969001"/>
              <a:gd name="connsiteY1228" fmla="*/ 3306641 h 4481087"/>
              <a:gd name="connsiteX1229" fmla="*/ 1246400 w 5969001"/>
              <a:gd name="connsiteY1229" fmla="*/ 3306641 h 4481087"/>
              <a:gd name="connsiteX1230" fmla="*/ 1191614 w 5969001"/>
              <a:gd name="connsiteY1230" fmla="*/ 3283867 h 4481087"/>
              <a:gd name="connsiteX1231" fmla="*/ 1191614 w 5969001"/>
              <a:gd name="connsiteY1231" fmla="*/ 3283477 h 4481087"/>
              <a:gd name="connsiteX1232" fmla="*/ 1273727 w 5969001"/>
              <a:gd name="connsiteY1232" fmla="*/ 3264088 h 4481087"/>
              <a:gd name="connsiteX1233" fmla="*/ 701410 w 5969001"/>
              <a:gd name="connsiteY1233" fmla="*/ 3263436 h 4481087"/>
              <a:gd name="connsiteX1234" fmla="*/ 633091 w 5969001"/>
              <a:gd name="connsiteY1234" fmla="*/ 3278011 h 4481087"/>
              <a:gd name="connsiteX1235" fmla="*/ 701410 w 5969001"/>
              <a:gd name="connsiteY1235" fmla="*/ 3263436 h 4481087"/>
              <a:gd name="connsiteX1236" fmla="*/ 797317 w 5969001"/>
              <a:gd name="connsiteY1236" fmla="*/ 3259272 h 4481087"/>
              <a:gd name="connsiteX1237" fmla="*/ 810981 w 5969001"/>
              <a:gd name="connsiteY1237" fmla="*/ 3285298 h 4481087"/>
              <a:gd name="connsiteX1238" fmla="*/ 879690 w 5969001"/>
              <a:gd name="connsiteY1238" fmla="*/ 3282956 h 4481087"/>
              <a:gd name="connsiteX1239" fmla="*/ 879690 w 5969001"/>
              <a:gd name="connsiteY1239" fmla="*/ 3295058 h 4481087"/>
              <a:gd name="connsiteX1240" fmla="*/ 728868 w 5969001"/>
              <a:gd name="connsiteY1240" fmla="*/ 3285298 h 4481087"/>
              <a:gd name="connsiteX1241" fmla="*/ 797317 w 5969001"/>
              <a:gd name="connsiteY1241" fmla="*/ 3259272 h 4481087"/>
              <a:gd name="connsiteX1242" fmla="*/ 1961704 w 5969001"/>
              <a:gd name="connsiteY1242" fmla="*/ 3250457 h 4481087"/>
              <a:gd name="connsiteX1243" fmla="*/ 1951272 w 5969001"/>
              <a:gd name="connsiteY1243" fmla="*/ 3253836 h 4481087"/>
              <a:gd name="connsiteX1244" fmla="*/ 1952206 w 5969001"/>
              <a:gd name="connsiteY1244" fmla="*/ 3256083 h 4481087"/>
              <a:gd name="connsiteX1245" fmla="*/ 1961002 w 5969001"/>
              <a:gd name="connsiteY1245" fmla="*/ 3258425 h 4481087"/>
              <a:gd name="connsiteX1246" fmla="*/ 1962824 w 5969001"/>
              <a:gd name="connsiteY1246" fmla="*/ 3257341 h 4481087"/>
              <a:gd name="connsiteX1247" fmla="*/ 1154007 w 5969001"/>
              <a:gd name="connsiteY1247" fmla="*/ 3246389 h 4481087"/>
              <a:gd name="connsiteX1248" fmla="*/ 1221806 w 5969001"/>
              <a:gd name="connsiteY1248" fmla="*/ 3251334 h 4481087"/>
              <a:gd name="connsiteX1249" fmla="*/ 1222456 w 5969001"/>
              <a:gd name="connsiteY1249" fmla="*/ 3251334 h 4481087"/>
              <a:gd name="connsiteX1250" fmla="*/ 1030773 w 5969001"/>
              <a:gd name="connsiteY1250" fmla="*/ 3282956 h 4481087"/>
              <a:gd name="connsiteX1251" fmla="*/ 975987 w 5969001"/>
              <a:gd name="connsiteY1251" fmla="*/ 3273196 h 4481087"/>
              <a:gd name="connsiteX1252" fmla="*/ 975987 w 5969001"/>
              <a:gd name="connsiteY1252" fmla="*/ 3260964 h 4481087"/>
              <a:gd name="connsiteX1253" fmla="*/ 1017109 w 5969001"/>
              <a:gd name="connsiteY1253" fmla="*/ 3270724 h 4481087"/>
              <a:gd name="connsiteX1254" fmla="*/ 1099092 w 5969001"/>
              <a:gd name="connsiteY1254" fmla="*/ 3268251 h 4481087"/>
              <a:gd name="connsiteX1255" fmla="*/ 1126550 w 5969001"/>
              <a:gd name="connsiteY1255" fmla="*/ 3260964 h 4481087"/>
              <a:gd name="connsiteX1256" fmla="*/ 1071764 w 5969001"/>
              <a:gd name="connsiteY1256" fmla="*/ 3251334 h 4481087"/>
              <a:gd name="connsiteX1257" fmla="*/ 1154007 w 5969001"/>
              <a:gd name="connsiteY1257" fmla="*/ 3246389 h 4481087"/>
              <a:gd name="connsiteX1258" fmla="*/ 1960626 w 5969001"/>
              <a:gd name="connsiteY1258" fmla="*/ 3243838 h 4481087"/>
              <a:gd name="connsiteX1259" fmla="*/ 1958704 w 5969001"/>
              <a:gd name="connsiteY1259" fmla="*/ 3243868 h 4481087"/>
              <a:gd name="connsiteX1260" fmla="*/ 1954770 w 5969001"/>
              <a:gd name="connsiteY1260" fmla="*/ 3245999 h 4481087"/>
              <a:gd name="connsiteX1261" fmla="*/ 1953956 w 5969001"/>
              <a:gd name="connsiteY1261" fmla="*/ 3246582 h 4481087"/>
              <a:gd name="connsiteX1262" fmla="*/ 1961111 w 5969001"/>
              <a:gd name="connsiteY1262" fmla="*/ 3246817 h 4481087"/>
              <a:gd name="connsiteX1263" fmla="*/ 1891332 w 5969001"/>
              <a:gd name="connsiteY1263" fmla="*/ 3241574 h 4481087"/>
              <a:gd name="connsiteX1264" fmla="*/ 1824314 w 5969001"/>
              <a:gd name="connsiteY1264" fmla="*/ 3243917 h 4481087"/>
              <a:gd name="connsiteX1265" fmla="*/ 1823794 w 5969001"/>
              <a:gd name="connsiteY1265" fmla="*/ 3243917 h 4481087"/>
              <a:gd name="connsiteX1266" fmla="*/ 1878319 w 5969001"/>
              <a:gd name="connsiteY1266" fmla="*/ 3256149 h 4481087"/>
              <a:gd name="connsiteX1267" fmla="*/ 1891332 w 5969001"/>
              <a:gd name="connsiteY1267" fmla="*/ 3241574 h 4481087"/>
              <a:gd name="connsiteX1268" fmla="*/ 1424290 w 5969001"/>
              <a:gd name="connsiteY1268" fmla="*/ 3233507 h 4481087"/>
              <a:gd name="connsiteX1269" fmla="*/ 1425038 w 5969001"/>
              <a:gd name="connsiteY1269" fmla="*/ 3233778 h 4481087"/>
              <a:gd name="connsiteX1270" fmla="*/ 1424290 w 5969001"/>
              <a:gd name="connsiteY1270" fmla="*/ 3233897 h 4481087"/>
              <a:gd name="connsiteX1271" fmla="*/ 1438116 w 5969001"/>
              <a:gd name="connsiteY1271" fmla="*/ 3231701 h 4481087"/>
              <a:gd name="connsiteX1272" fmla="*/ 1492869 w 5969001"/>
              <a:gd name="connsiteY1272" fmla="*/ 3245609 h 4481087"/>
              <a:gd name="connsiteX1273" fmla="*/ 1492869 w 5969001"/>
              <a:gd name="connsiteY1273" fmla="*/ 3272676 h 4481087"/>
              <a:gd name="connsiteX1274" fmla="*/ 1451617 w 5969001"/>
              <a:gd name="connsiteY1274" fmla="*/ 3284258 h 4481087"/>
              <a:gd name="connsiteX1275" fmla="*/ 1419491 w 5969001"/>
              <a:gd name="connsiteY1275" fmla="*/ 3279541 h 4481087"/>
              <a:gd name="connsiteX1276" fmla="*/ 1411682 w 5969001"/>
              <a:gd name="connsiteY1276" fmla="*/ 3277175 h 4481087"/>
              <a:gd name="connsiteX1277" fmla="*/ 1399185 w 5969001"/>
              <a:gd name="connsiteY1277" fmla="*/ 3281527 h 4481087"/>
              <a:gd name="connsiteX1278" fmla="*/ 1331897 w 5969001"/>
              <a:gd name="connsiteY1278" fmla="*/ 3293367 h 4481087"/>
              <a:gd name="connsiteX1279" fmla="*/ 1263448 w 5969001"/>
              <a:gd name="connsiteY1279" fmla="*/ 3290894 h 4481087"/>
              <a:gd name="connsiteX1280" fmla="*/ 1370801 w 5969001"/>
              <a:gd name="connsiteY1280" fmla="*/ 3273499 h 4481087"/>
              <a:gd name="connsiteX1281" fmla="*/ 1405343 w 5969001"/>
              <a:gd name="connsiteY1281" fmla="*/ 3275255 h 4481087"/>
              <a:gd name="connsiteX1282" fmla="*/ 1396832 w 5969001"/>
              <a:gd name="connsiteY1282" fmla="*/ 3272676 h 4481087"/>
              <a:gd name="connsiteX1283" fmla="*/ 1396832 w 5969001"/>
              <a:gd name="connsiteY1283" fmla="*/ 3249383 h 4481087"/>
              <a:gd name="connsiteX1284" fmla="*/ 1443533 w 5969001"/>
              <a:gd name="connsiteY1284" fmla="*/ 3240489 h 4481087"/>
              <a:gd name="connsiteX1285" fmla="*/ 1437880 w 5969001"/>
              <a:gd name="connsiteY1285" fmla="*/ 3238438 h 4481087"/>
              <a:gd name="connsiteX1286" fmla="*/ 1431692 w 5969001"/>
              <a:gd name="connsiteY1286" fmla="*/ 3240435 h 4481087"/>
              <a:gd name="connsiteX1287" fmla="*/ 1428455 w 5969001"/>
              <a:gd name="connsiteY1287" fmla="*/ 3244567 h 4481087"/>
              <a:gd name="connsiteX1288" fmla="*/ 1371048 w 5969001"/>
              <a:gd name="connsiteY1288" fmla="*/ 3239059 h 4481087"/>
              <a:gd name="connsiteX1289" fmla="*/ 1433589 w 5969001"/>
              <a:gd name="connsiteY1289" fmla="*/ 3236881 h 4481087"/>
              <a:gd name="connsiteX1290" fmla="*/ 1425038 w 5969001"/>
              <a:gd name="connsiteY1290" fmla="*/ 3233778 h 4481087"/>
              <a:gd name="connsiteX1291" fmla="*/ 1708774 w 5969001"/>
              <a:gd name="connsiteY1291" fmla="*/ 3231155 h 4481087"/>
              <a:gd name="connsiteX1292" fmla="*/ 1687286 w 5969001"/>
              <a:gd name="connsiteY1292" fmla="*/ 3233896 h 4481087"/>
              <a:gd name="connsiteX1293" fmla="*/ 1591379 w 5969001"/>
              <a:gd name="connsiteY1293" fmla="*/ 3243917 h 4481087"/>
              <a:gd name="connsiteX1294" fmla="*/ 1578366 w 5969001"/>
              <a:gd name="connsiteY1294" fmla="*/ 3268251 h 4481087"/>
              <a:gd name="connsiteX1295" fmla="*/ 1742071 w 5969001"/>
              <a:gd name="connsiteY1295" fmla="*/ 3253416 h 4481087"/>
              <a:gd name="connsiteX1296" fmla="*/ 1769529 w 5969001"/>
              <a:gd name="connsiteY1296" fmla="*/ 3238841 h 4481087"/>
              <a:gd name="connsiteX1297" fmla="*/ 1708774 w 5969001"/>
              <a:gd name="connsiteY1297" fmla="*/ 3231155 h 4481087"/>
              <a:gd name="connsiteX1298" fmla="*/ 1304049 w 5969001"/>
              <a:gd name="connsiteY1298" fmla="*/ 3227390 h 4481087"/>
              <a:gd name="connsiteX1299" fmla="*/ 1249133 w 5969001"/>
              <a:gd name="connsiteY1299" fmla="*/ 3242095 h 4481087"/>
              <a:gd name="connsiteX1300" fmla="*/ 1304049 w 5969001"/>
              <a:gd name="connsiteY1300" fmla="*/ 3227390 h 4481087"/>
              <a:gd name="connsiteX1301" fmla="*/ 1777046 w 5969001"/>
              <a:gd name="connsiteY1301" fmla="*/ 3215135 h 4481087"/>
              <a:gd name="connsiteX1302" fmla="*/ 1769529 w 5969001"/>
              <a:gd name="connsiteY1302" fmla="*/ 3217109 h 4481087"/>
              <a:gd name="connsiteX1303" fmla="*/ 1810390 w 5969001"/>
              <a:gd name="connsiteY1303" fmla="*/ 3234157 h 4481087"/>
              <a:gd name="connsiteX1304" fmla="*/ 1824314 w 5969001"/>
              <a:gd name="connsiteY1304" fmla="*/ 3219582 h 4481087"/>
              <a:gd name="connsiteX1305" fmla="*/ 1777046 w 5969001"/>
              <a:gd name="connsiteY1305" fmla="*/ 3215135 h 4481087"/>
              <a:gd name="connsiteX1306" fmla="*/ 5654473 w 5969001"/>
              <a:gd name="connsiteY1306" fmla="*/ 3198110 h 4481087"/>
              <a:gd name="connsiteX1307" fmla="*/ 5654343 w 5969001"/>
              <a:gd name="connsiteY1307" fmla="*/ 3198501 h 4481087"/>
              <a:gd name="connsiteX1308" fmla="*/ 5654304 w 5969001"/>
              <a:gd name="connsiteY1308" fmla="*/ 3198500 h 4481087"/>
              <a:gd name="connsiteX1309" fmla="*/ 1975397 w 5969001"/>
              <a:gd name="connsiteY1309" fmla="*/ 3197719 h 4481087"/>
              <a:gd name="connsiteX1310" fmla="*/ 1980026 w 5969001"/>
              <a:gd name="connsiteY1310" fmla="*/ 3201264 h 4481087"/>
              <a:gd name="connsiteX1311" fmla="*/ 1983448 w 5969001"/>
              <a:gd name="connsiteY1311" fmla="*/ 3197896 h 4481087"/>
              <a:gd name="connsiteX1312" fmla="*/ 2053664 w 5969001"/>
              <a:gd name="connsiteY1312" fmla="*/ 3192271 h 4481087"/>
              <a:gd name="connsiteX1313" fmla="*/ 2051935 w 5969001"/>
              <a:gd name="connsiteY1313" fmla="*/ 3194531 h 4481087"/>
              <a:gd name="connsiteX1314" fmla="*/ 2063459 w 5969001"/>
              <a:gd name="connsiteY1314" fmla="*/ 3202241 h 4481087"/>
              <a:gd name="connsiteX1315" fmla="*/ 2070653 w 5969001"/>
              <a:gd name="connsiteY1315" fmla="*/ 3202535 h 4481087"/>
              <a:gd name="connsiteX1316" fmla="*/ 2071304 w 5969001"/>
              <a:gd name="connsiteY1316" fmla="*/ 3202534 h 4481087"/>
              <a:gd name="connsiteX1317" fmla="*/ 2060958 w 5969001"/>
              <a:gd name="connsiteY1317" fmla="*/ 3195930 h 4481087"/>
              <a:gd name="connsiteX1318" fmla="*/ 2060384 w 5969001"/>
              <a:gd name="connsiteY1318" fmla="*/ 3194191 h 4481087"/>
              <a:gd name="connsiteX1319" fmla="*/ 1013594 w 5969001"/>
              <a:gd name="connsiteY1319" fmla="*/ 3191214 h 4481087"/>
              <a:gd name="connsiteX1320" fmla="*/ 1015003 w 5969001"/>
              <a:gd name="connsiteY1320" fmla="*/ 3194848 h 4481087"/>
              <a:gd name="connsiteX1321" fmla="*/ 1043786 w 5969001"/>
              <a:gd name="connsiteY1321" fmla="*/ 3192775 h 4481087"/>
              <a:gd name="connsiteX1322" fmla="*/ 1044306 w 5969001"/>
              <a:gd name="connsiteY1322" fmla="*/ 3193165 h 4481087"/>
              <a:gd name="connsiteX1323" fmla="*/ 1031293 w 5969001"/>
              <a:gd name="connsiteY1323" fmla="*/ 3210212 h 4481087"/>
              <a:gd name="connsiteX1324" fmla="*/ 1000021 w 5969001"/>
              <a:gd name="connsiteY1324" fmla="*/ 3209092 h 4481087"/>
              <a:gd name="connsiteX1325" fmla="*/ 978592 w 5969001"/>
              <a:gd name="connsiteY1325" fmla="*/ 3206554 h 4481087"/>
              <a:gd name="connsiteX1326" fmla="*/ 958939 w 5969001"/>
              <a:gd name="connsiteY1326" fmla="*/ 3214377 h 4481087"/>
              <a:gd name="connsiteX1327" fmla="*/ 948978 w 5969001"/>
              <a:gd name="connsiteY1327" fmla="*/ 3207940 h 4481087"/>
              <a:gd name="connsiteX1328" fmla="*/ 954214 w 5969001"/>
              <a:gd name="connsiteY1328" fmla="*/ 3203194 h 4481087"/>
              <a:gd name="connsiteX1329" fmla="*/ 935386 w 5969001"/>
              <a:gd name="connsiteY1329" fmla="*/ 3200583 h 4481087"/>
              <a:gd name="connsiteX1330" fmla="*/ 961119 w 5969001"/>
              <a:gd name="connsiteY1330" fmla="*/ 3198729 h 4481087"/>
              <a:gd name="connsiteX1331" fmla="*/ 981466 w 5969001"/>
              <a:gd name="connsiteY1331" fmla="*/ 3192820 h 4481087"/>
              <a:gd name="connsiteX1332" fmla="*/ 1013594 w 5969001"/>
              <a:gd name="connsiteY1332" fmla="*/ 3191214 h 4481087"/>
              <a:gd name="connsiteX1333" fmla="*/ 5476323 w 5969001"/>
              <a:gd name="connsiteY1333" fmla="*/ 3187440 h 4481087"/>
              <a:gd name="connsiteX1334" fmla="*/ 5448866 w 5969001"/>
              <a:gd name="connsiteY1334" fmla="*/ 3189782 h 4481087"/>
              <a:gd name="connsiteX1335" fmla="*/ 5448866 w 5969001"/>
              <a:gd name="connsiteY1335" fmla="*/ 3190302 h 4481087"/>
              <a:gd name="connsiteX1336" fmla="*/ 5393950 w 5969001"/>
              <a:gd name="connsiteY1336" fmla="*/ 3201884 h 4481087"/>
              <a:gd name="connsiteX1337" fmla="*/ 5435202 w 5969001"/>
              <a:gd name="connsiteY1337" fmla="*/ 3207740 h 4481087"/>
              <a:gd name="connsiteX1338" fmla="*/ 5380546 w 5969001"/>
              <a:gd name="connsiteY1338" fmla="*/ 3207740 h 4481087"/>
              <a:gd name="connsiteX1339" fmla="*/ 5435202 w 5969001"/>
              <a:gd name="connsiteY1339" fmla="*/ 3213466 h 4481087"/>
              <a:gd name="connsiteX1340" fmla="*/ 5476323 w 5969001"/>
              <a:gd name="connsiteY1340" fmla="*/ 3187440 h 4481087"/>
              <a:gd name="connsiteX1341" fmla="*/ 1809870 w 5969001"/>
              <a:gd name="connsiteY1341" fmla="*/ 3183015 h 4481087"/>
              <a:gd name="connsiteX1342" fmla="*/ 1785730 w 5969001"/>
              <a:gd name="connsiteY1342" fmla="*/ 3190921 h 4481087"/>
              <a:gd name="connsiteX1343" fmla="*/ 1775929 w 5969001"/>
              <a:gd name="connsiteY1343" fmla="*/ 3196355 h 4481087"/>
              <a:gd name="connsiteX1344" fmla="*/ 1781358 w 5969001"/>
              <a:gd name="connsiteY1344" fmla="*/ 3198103 h 4481087"/>
              <a:gd name="connsiteX1345" fmla="*/ 1785080 w 5969001"/>
              <a:gd name="connsiteY1345" fmla="*/ 3200624 h 4481087"/>
              <a:gd name="connsiteX1346" fmla="*/ 1792300 w 5969001"/>
              <a:gd name="connsiteY1346" fmla="*/ 3200819 h 4481087"/>
              <a:gd name="connsiteX1347" fmla="*/ 1823794 w 5969001"/>
              <a:gd name="connsiteY1347" fmla="*/ 3209822 h 4481087"/>
              <a:gd name="connsiteX1348" fmla="*/ 1850861 w 5969001"/>
              <a:gd name="connsiteY1348" fmla="*/ 3190302 h 4481087"/>
              <a:gd name="connsiteX1349" fmla="*/ 1810390 w 5969001"/>
              <a:gd name="connsiteY1349" fmla="*/ 3183015 h 4481087"/>
              <a:gd name="connsiteX1350" fmla="*/ 1644973 w 5969001"/>
              <a:gd name="connsiteY1350" fmla="*/ 3181037 h 4481087"/>
              <a:gd name="connsiteX1351" fmla="*/ 1637542 w 5969001"/>
              <a:gd name="connsiteY1351" fmla="*/ 3187489 h 4481087"/>
              <a:gd name="connsiteX1352" fmla="*/ 1634856 w 5969001"/>
              <a:gd name="connsiteY1352" fmla="*/ 3188712 h 4481087"/>
              <a:gd name="connsiteX1353" fmla="*/ 1646165 w 5969001"/>
              <a:gd name="connsiteY1353" fmla="*/ 3192775 h 4481087"/>
              <a:gd name="connsiteX1354" fmla="*/ 1612965 w 5969001"/>
              <a:gd name="connsiteY1354" fmla="*/ 3200322 h 4481087"/>
              <a:gd name="connsiteX1355" fmla="*/ 1611881 w 5969001"/>
              <a:gd name="connsiteY1355" fmla="*/ 3200467 h 4481087"/>
              <a:gd name="connsiteX1356" fmla="*/ 1615322 w 5969001"/>
              <a:gd name="connsiteY1356" fmla="*/ 3206309 h 4481087"/>
              <a:gd name="connsiteX1357" fmla="*/ 1646570 w 5969001"/>
              <a:gd name="connsiteY1357" fmla="*/ 3203625 h 4481087"/>
              <a:gd name="connsiteX1358" fmla="*/ 1667631 w 5969001"/>
              <a:gd name="connsiteY1358" fmla="*/ 3205145 h 4481087"/>
              <a:gd name="connsiteX1359" fmla="*/ 1669637 w 5969001"/>
              <a:gd name="connsiteY1359" fmla="*/ 3204926 h 4481087"/>
              <a:gd name="connsiteX1360" fmla="*/ 1673844 w 5969001"/>
              <a:gd name="connsiteY1360" fmla="*/ 3203513 h 4481087"/>
              <a:gd name="connsiteX1361" fmla="*/ 1642650 w 5969001"/>
              <a:gd name="connsiteY1361" fmla="*/ 3194727 h 4481087"/>
              <a:gd name="connsiteX1362" fmla="*/ 1676121 w 5969001"/>
              <a:gd name="connsiteY1362" fmla="*/ 3184170 h 4481087"/>
              <a:gd name="connsiteX1363" fmla="*/ 1700599 w 5969001"/>
              <a:gd name="connsiteY1363" fmla="*/ 3186185 h 4481087"/>
              <a:gd name="connsiteX1364" fmla="*/ 1700950 w 5969001"/>
              <a:gd name="connsiteY1364" fmla="*/ 3185487 h 4481087"/>
              <a:gd name="connsiteX1365" fmla="*/ 1669495 w 5969001"/>
              <a:gd name="connsiteY1365" fmla="*/ 3181968 h 4481087"/>
              <a:gd name="connsiteX1366" fmla="*/ 1224910 w 5969001"/>
              <a:gd name="connsiteY1366" fmla="*/ 3178148 h 4481087"/>
              <a:gd name="connsiteX1367" fmla="*/ 1180294 w 5969001"/>
              <a:gd name="connsiteY1367" fmla="*/ 3185227 h 4481087"/>
              <a:gd name="connsiteX1368" fmla="*/ 1209581 w 5969001"/>
              <a:gd name="connsiteY1368" fmla="*/ 3185148 h 4481087"/>
              <a:gd name="connsiteX1369" fmla="*/ 1232736 w 5969001"/>
              <a:gd name="connsiteY1369" fmla="*/ 3179242 h 4481087"/>
              <a:gd name="connsiteX1370" fmla="*/ 1098441 w 5969001"/>
              <a:gd name="connsiteY1370" fmla="*/ 3165968 h 4481087"/>
              <a:gd name="connsiteX1371" fmla="*/ 1098441 w 5969001"/>
              <a:gd name="connsiteY1371" fmla="*/ 3185487 h 4481087"/>
              <a:gd name="connsiteX1372" fmla="*/ 1139563 w 5969001"/>
              <a:gd name="connsiteY1372" fmla="*/ 3183015 h 4481087"/>
              <a:gd name="connsiteX1373" fmla="*/ 1167150 w 5969001"/>
              <a:gd name="connsiteY1373" fmla="*/ 3170913 h 4481087"/>
              <a:gd name="connsiteX1374" fmla="*/ 1098441 w 5969001"/>
              <a:gd name="connsiteY1374" fmla="*/ 3165968 h 4481087"/>
              <a:gd name="connsiteX1375" fmla="*/ 1559037 w 5969001"/>
              <a:gd name="connsiteY1375" fmla="*/ 3163259 h 4481087"/>
              <a:gd name="connsiteX1376" fmla="*/ 1536724 w 5969001"/>
              <a:gd name="connsiteY1376" fmla="*/ 3163625 h 4481087"/>
              <a:gd name="connsiteX1377" fmla="*/ 1538704 w 5969001"/>
              <a:gd name="connsiteY1377" fmla="*/ 3168227 h 4481087"/>
              <a:gd name="connsiteX1378" fmla="*/ 1534672 w 5969001"/>
              <a:gd name="connsiteY1378" fmla="*/ 3170769 h 4481087"/>
              <a:gd name="connsiteX1379" fmla="*/ 1530866 w 5969001"/>
              <a:gd name="connsiteY1379" fmla="*/ 3176993 h 4481087"/>
              <a:gd name="connsiteX1380" fmla="*/ 1527012 w 5969001"/>
              <a:gd name="connsiteY1380" fmla="*/ 3178462 h 4481087"/>
              <a:gd name="connsiteX1381" fmla="*/ 1549548 w 5969001"/>
              <a:gd name="connsiteY1381" fmla="*/ 3179909 h 4481087"/>
              <a:gd name="connsiteX1382" fmla="*/ 1628856 w 5969001"/>
              <a:gd name="connsiteY1382" fmla="*/ 3183146 h 4481087"/>
              <a:gd name="connsiteX1383" fmla="*/ 1612852 w 5969001"/>
              <a:gd name="connsiteY1383" fmla="*/ 3179613 h 4481087"/>
              <a:gd name="connsiteX1384" fmla="*/ 1587601 w 5969001"/>
              <a:gd name="connsiteY1384" fmla="*/ 3178296 h 4481087"/>
              <a:gd name="connsiteX1385" fmla="*/ 1564052 w 5969001"/>
              <a:gd name="connsiteY1385" fmla="*/ 3173385 h 4481087"/>
              <a:gd name="connsiteX1386" fmla="*/ 1605043 w 5969001"/>
              <a:gd name="connsiteY1386" fmla="*/ 3165968 h 4481087"/>
              <a:gd name="connsiteX1387" fmla="*/ 1559037 w 5969001"/>
              <a:gd name="connsiteY1387" fmla="*/ 3163259 h 4481087"/>
              <a:gd name="connsiteX1388" fmla="*/ 1508876 w 5969001"/>
              <a:gd name="connsiteY1388" fmla="*/ 3160893 h 4481087"/>
              <a:gd name="connsiteX1389" fmla="*/ 1491397 w 5969001"/>
              <a:gd name="connsiteY1389" fmla="*/ 3161339 h 4481087"/>
              <a:gd name="connsiteX1390" fmla="*/ 1496992 w 5969001"/>
              <a:gd name="connsiteY1390" fmla="*/ 3164528 h 4481087"/>
              <a:gd name="connsiteX1391" fmla="*/ 2073283 w 5969001"/>
              <a:gd name="connsiteY1391" fmla="*/ 3158295 h 4481087"/>
              <a:gd name="connsiteX1392" fmla="*/ 2067773 w 5969001"/>
              <a:gd name="connsiteY1392" fmla="*/ 3161446 h 4481087"/>
              <a:gd name="connsiteX1393" fmla="*/ 2061539 w 5969001"/>
              <a:gd name="connsiteY1393" fmla="*/ 3164910 h 4481087"/>
              <a:gd name="connsiteX1394" fmla="*/ 2064086 w 5969001"/>
              <a:gd name="connsiteY1394" fmla="*/ 3165433 h 4481087"/>
              <a:gd name="connsiteX1395" fmla="*/ 2074216 w 5969001"/>
              <a:gd name="connsiteY1395" fmla="*/ 3165692 h 4481087"/>
              <a:gd name="connsiteX1396" fmla="*/ 2083687 w 5969001"/>
              <a:gd name="connsiteY1396" fmla="*/ 3165084 h 4481087"/>
              <a:gd name="connsiteX1397" fmla="*/ 2081782 w 5969001"/>
              <a:gd name="connsiteY1397" fmla="*/ 3163769 h 4481087"/>
              <a:gd name="connsiteX1398" fmla="*/ 2081583 w 5969001"/>
              <a:gd name="connsiteY1398" fmla="*/ 3163756 h 4481087"/>
              <a:gd name="connsiteX1399" fmla="*/ 2081764 w 5969001"/>
              <a:gd name="connsiteY1399" fmla="*/ 3163756 h 4481087"/>
              <a:gd name="connsiteX1400" fmla="*/ 2075379 w 5969001"/>
              <a:gd name="connsiteY1400" fmla="*/ 3159349 h 4481087"/>
              <a:gd name="connsiteX1401" fmla="*/ 1917035 w 5969001"/>
              <a:gd name="connsiteY1401" fmla="*/ 3156681 h 4481087"/>
              <a:gd name="connsiteX1402" fmla="*/ 1893154 w 5969001"/>
              <a:gd name="connsiteY1402" fmla="*/ 3158679 h 4481087"/>
              <a:gd name="connsiteX1403" fmla="*/ 1920612 w 5969001"/>
              <a:gd name="connsiteY1403" fmla="*/ 3170912 h 4481087"/>
              <a:gd name="connsiteX1404" fmla="*/ 1852032 w 5969001"/>
              <a:gd name="connsiteY1404" fmla="*/ 3163624 h 4481087"/>
              <a:gd name="connsiteX1405" fmla="*/ 1841583 w 5969001"/>
              <a:gd name="connsiteY1405" fmla="*/ 3167771 h 4481087"/>
              <a:gd name="connsiteX1406" fmla="*/ 1832632 w 5969001"/>
              <a:gd name="connsiteY1406" fmla="*/ 3169294 h 4481087"/>
              <a:gd name="connsiteX1407" fmla="*/ 1834593 w 5969001"/>
              <a:gd name="connsiteY1407" fmla="*/ 3169481 h 4481087"/>
              <a:gd name="connsiteX1408" fmla="*/ 1834724 w 5969001"/>
              <a:gd name="connsiteY1408" fmla="*/ 3169481 h 4481087"/>
              <a:gd name="connsiteX1409" fmla="*/ 1810454 w 5969001"/>
              <a:gd name="connsiteY1409" fmla="*/ 3174579 h 4481087"/>
              <a:gd name="connsiteX1410" fmla="*/ 1811041 w 5969001"/>
              <a:gd name="connsiteY1410" fmla="*/ 3180672 h 4481087"/>
              <a:gd name="connsiteX1411" fmla="*/ 1865826 w 5969001"/>
              <a:gd name="connsiteY1411" fmla="*/ 3175727 h 4481087"/>
              <a:gd name="connsiteX1412" fmla="*/ 1879490 w 5969001"/>
              <a:gd name="connsiteY1412" fmla="*/ 3187959 h 4481087"/>
              <a:gd name="connsiteX1413" fmla="*/ 1970604 w 5969001"/>
              <a:gd name="connsiteY1413" fmla="*/ 3167957 h 4481087"/>
              <a:gd name="connsiteX1414" fmla="*/ 1972039 w 5969001"/>
              <a:gd name="connsiteY1414" fmla="*/ 3168050 h 4481087"/>
              <a:gd name="connsiteX1415" fmla="*/ 1972939 w 5969001"/>
              <a:gd name="connsiteY1415" fmla="*/ 3158171 h 4481087"/>
              <a:gd name="connsiteX1416" fmla="*/ 1936947 w 5969001"/>
              <a:gd name="connsiteY1416" fmla="*/ 3159819 h 4481087"/>
              <a:gd name="connsiteX1417" fmla="*/ 1428267 w 5969001"/>
              <a:gd name="connsiteY1417" fmla="*/ 3152326 h 4481087"/>
              <a:gd name="connsiteX1418" fmla="*/ 1419161 w 5969001"/>
              <a:gd name="connsiteY1418" fmla="*/ 3153100 h 4481087"/>
              <a:gd name="connsiteX1419" fmla="*/ 1424903 w 5969001"/>
              <a:gd name="connsiteY1419" fmla="*/ 3162989 h 4481087"/>
              <a:gd name="connsiteX1420" fmla="*/ 1431178 w 5969001"/>
              <a:gd name="connsiteY1420" fmla="*/ 3161313 h 4481087"/>
              <a:gd name="connsiteX1421" fmla="*/ 1428267 w 5969001"/>
              <a:gd name="connsiteY1421" fmla="*/ 3152326 h 4481087"/>
              <a:gd name="connsiteX1422" fmla="*/ 1330726 w 5969001"/>
              <a:gd name="connsiteY1422" fmla="*/ 3148660 h 4481087"/>
              <a:gd name="connsiteX1423" fmla="*/ 1274297 w 5969001"/>
              <a:gd name="connsiteY1423" fmla="*/ 3170311 h 4481087"/>
              <a:gd name="connsiteX1424" fmla="*/ 1245572 w 5969001"/>
              <a:gd name="connsiteY1424" fmla="*/ 3174869 h 4481087"/>
              <a:gd name="connsiteX1425" fmla="*/ 1248913 w 5969001"/>
              <a:gd name="connsiteY1425" fmla="*/ 3176847 h 4481087"/>
              <a:gd name="connsiteX1426" fmla="*/ 1249230 w 5969001"/>
              <a:gd name="connsiteY1426" fmla="*/ 3184838 h 4481087"/>
              <a:gd name="connsiteX1427" fmla="*/ 1248519 w 5969001"/>
              <a:gd name="connsiteY1427" fmla="*/ 3185763 h 4481087"/>
              <a:gd name="connsiteX1428" fmla="*/ 1276168 w 5969001"/>
              <a:gd name="connsiteY1428" fmla="*/ 3187586 h 4481087"/>
              <a:gd name="connsiteX1429" fmla="*/ 1303528 w 5969001"/>
              <a:gd name="connsiteY1429" fmla="*/ 3197460 h 4481087"/>
              <a:gd name="connsiteX1430" fmla="*/ 1359176 w 5969001"/>
              <a:gd name="connsiteY1430" fmla="*/ 3194141 h 4481087"/>
              <a:gd name="connsiteX1431" fmla="*/ 1391256 w 5969001"/>
              <a:gd name="connsiteY1431" fmla="*/ 3191697 h 4481087"/>
              <a:gd name="connsiteX1432" fmla="*/ 1384209 w 5969001"/>
              <a:gd name="connsiteY1432" fmla="*/ 3185879 h 4481087"/>
              <a:gd name="connsiteX1433" fmla="*/ 1394847 w 5969001"/>
              <a:gd name="connsiteY1433" fmla="*/ 3188596 h 4481087"/>
              <a:gd name="connsiteX1434" fmla="*/ 1396495 w 5969001"/>
              <a:gd name="connsiteY1434" fmla="*/ 3191298 h 4481087"/>
              <a:gd name="connsiteX1435" fmla="*/ 1412969 w 5969001"/>
              <a:gd name="connsiteY1435" fmla="*/ 3190042 h 4481087"/>
              <a:gd name="connsiteX1436" fmla="*/ 1423727 w 5969001"/>
              <a:gd name="connsiteY1436" fmla="*/ 3180400 h 4481087"/>
              <a:gd name="connsiteX1437" fmla="*/ 1434353 w 5969001"/>
              <a:gd name="connsiteY1437" fmla="*/ 3177975 h 4481087"/>
              <a:gd name="connsiteX1438" fmla="*/ 1439125 w 5969001"/>
              <a:gd name="connsiteY1438" fmla="*/ 3174298 h 4481087"/>
              <a:gd name="connsiteX1439" fmla="*/ 1444975 w 5969001"/>
              <a:gd name="connsiteY1439" fmla="*/ 3175552 h 4481087"/>
              <a:gd name="connsiteX1440" fmla="*/ 1452187 w 5969001"/>
              <a:gd name="connsiteY1440" fmla="*/ 3173906 h 4481087"/>
              <a:gd name="connsiteX1441" fmla="*/ 1481946 w 5969001"/>
              <a:gd name="connsiteY1441" fmla="*/ 3168726 h 4481087"/>
              <a:gd name="connsiteX1442" fmla="*/ 1480116 w 5969001"/>
              <a:gd name="connsiteY1442" fmla="*/ 3166490 h 4481087"/>
              <a:gd name="connsiteX1443" fmla="*/ 1438752 w 5969001"/>
              <a:gd name="connsiteY1443" fmla="*/ 3166490 h 4481087"/>
              <a:gd name="connsiteX1444" fmla="*/ 1425787 w 5969001"/>
              <a:gd name="connsiteY1444" fmla="*/ 3168977 h 4481087"/>
              <a:gd name="connsiteX1445" fmla="*/ 1345040 w 5969001"/>
              <a:gd name="connsiteY1445" fmla="*/ 3183015 h 4481087"/>
              <a:gd name="connsiteX1446" fmla="*/ 1344520 w 5969001"/>
              <a:gd name="connsiteY1446" fmla="*/ 3182755 h 4481087"/>
              <a:gd name="connsiteX1447" fmla="*/ 1317062 w 5969001"/>
              <a:gd name="connsiteY1447" fmla="*/ 3170652 h 4481087"/>
              <a:gd name="connsiteX1448" fmla="*/ 1399305 w 5969001"/>
              <a:gd name="connsiteY1448" fmla="*/ 3148660 h 4481087"/>
              <a:gd name="connsiteX1449" fmla="*/ 1060703 w 5969001"/>
              <a:gd name="connsiteY1449" fmla="*/ 3143585 h 4481087"/>
              <a:gd name="connsiteX1450" fmla="*/ 1046322 w 5969001"/>
              <a:gd name="connsiteY1450" fmla="*/ 3144350 h 4481087"/>
              <a:gd name="connsiteX1451" fmla="*/ 1041941 w 5969001"/>
              <a:gd name="connsiteY1451" fmla="*/ 3147993 h 4481087"/>
              <a:gd name="connsiteX1452" fmla="*/ 1030977 w 5969001"/>
              <a:gd name="connsiteY1452" fmla="*/ 3156584 h 4481087"/>
              <a:gd name="connsiteX1453" fmla="*/ 1073716 w 5969001"/>
              <a:gd name="connsiteY1453" fmla="*/ 3153345 h 4481087"/>
              <a:gd name="connsiteX1454" fmla="*/ 1060703 w 5969001"/>
              <a:gd name="connsiteY1454" fmla="*/ 3143585 h 4481087"/>
              <a:gd name="connsiteX1455" fmla="*/ 1125899 w 5969001"/>
              <a:gd name="connsiteY1455" fmla="*/ 3141633 h 4481087"/>
              <a:gd name="connsiteX1456" fmla="*/ 1085037 w 5969001"/>
              <a:gd name="connsiteY1456" fmla="*/ 3151393 h 4481087"/>
              <a:gd name="connsiteX1457" fmla="*/ 1125899 w 5969001"/>
              <a:gd name="connsiteY1457" fmla="*/ 3141633 h 4481087"/>
              <a:gd name="connsiteX1458" fmla="*/ 1660398 w 5969001"/>
              <a:gd name="connsiteY1458" fmla="*/ 3139048 h 4481087"/>
              <a:gd name="connsiteX1459" fmla="*/ 1660999 w 5969001"/>
              <a:gd name="connsiteY1459" fmla="*/ 3139161 h 4481087"/>
              <a:gd name="connsiteX1460" fmla="*/ 1659958 w 5969001"/>
              <a:gd name="connsiteY1460" fmla="*/ 3139161 h 4481087"/>
              <a:gd name="connsiteX1461" fmla="*/ 1882460 w 5969001"/>
              <a:gd name="connsiteY1461" fmla="*/ 3135400 h 4481087"/>
              <a:gd name="connsiteX1462" fmla="*/ 1872046 w 5969001"/>
              <a:gd name="connsiteY1462" fmla="*/ 3135893 h 4481087"/>
              <a:gd name="connsiteX1463" fmla="*/ 1869486 w 5969001"/>
              <a:gd name="connsiteY1463" fmla="*/ 3138806 h 4481087"/>
              <a:gd name="connsiteX1464" fmla="*/ 1871415 w 5969001"/>
              <a:gd name="connsiteY1464" fmla="*/ 3139351 h 4481087"/>
              <a:gd name="connsiteX1465" fmla="*/ 1871415 w 5969001"/>
              <a:gd name="connsiteY1465" fmla="*/ 3139351 h 4481087"/>
              <a:gd name="connsiteX1466" fmla="*/ 1896259 w 5969001"/>
              <a:gd name="connsiteY1466" fmla="*/ 3134747 h 4481087"/>
              <a:gd name="connsiteX1467" fmla="*/ 1893543 w 5969001"/>
              <a:gd name="connsiteY1467" fmla="*/ 3134876 h 4481087"/>
              <a:gd name="connsiteX1468" fmla="*/ 1894732 w 5969001"/>
              <a:gd name="connsiteY1468" fmla="*/ 3135412 h 4481087"/>
              <a:gd name="connsiteX1469" fmla="*/ 1896225 w 5969001"/>
              <a:gd name="connsiteY1469" fmla="*/ 3134803 h 4481087"/>
              <a:gd name="connsiteX1470" fmla="*/ 1610369 w 5969001"/>
              <a:gd name="connsiteY1470" fmla="*/ 3132018 h 4481087"/>
              <a:gd name="connsiteX1471" fmla="*/ 1565450 w 5969001"/>
              <a:gd name="connsiteY1471" fmla="*/ 3132979 h 4481087"/>
              <a:gd name="connsiteX1472" fmla="*/ 1554312 w 5969001"/>
              <a:gd name="connsiteY1472" fmla="*/ 3133720 h 4481087"/>
              <a:gd name="connsiteX1473" fmla="*/ 1552856 w 5969001"/>
              <a:gd name="connsiteY1473" fmla="*/ 3135519 h 4481087"/>
              <a:gd name="connsiteX1474" fmla="*/ 1562229 w 5969001"/>
              <a:gd name="connsiteY1474" fmla="*/ 3147100 h 4481087"/>
              <a:gd name="connsiteX1475" fmla="*/ 1528443 w 5969001"/>
              <a:gd name="connsiteY1475" fmla="*/ 3156372 h 4481087"/>
              <a:gd name="connsiteX1476" fmla="*/ 1513826 w 5969001"/>
              <a:gd name="connsiteY1476" fmla="*/ 3155929 h 4481087"/>
              <a:gd name="connsiteX1477" fmla="*/ 1529615 w 5969001"/>
              <a:gd name="connsiteY1477" fmla="*/ 3157363 h 4481087"/>
              <a:gd name="connsiteX1478" fmla="*/ 1574826 w 5969001"/>
              <a:gd name="connsiteY1478" fmla="*/ 3159077 h 4481087"/>
              <a:gd name="connsiteX1479" fmla="*/ 1616687 w 5969001"/>
              <a:gd name="connsiteY1479" fmla="*/ 3158695 h 4481087"/>
              <a:gd name="connsiteX1480" fmla="*/ 1614168 w 5969001"/>
              <a:gd name="connsiteY1480" fmla="*/ 3153038 h 4481087"/>
              <a:gd name="connsiteX1481" fmla="*/ 1644342 w 5969001"/>
              <a:gd name="connsiteY1481" fmla="*/ 3147100 h 4481087"/>
              <a:gd name="connsiteX1482" fmla="*/ 1614070 w 5969001"/>
              <a:gd name="connsiteY1482" fmla="*/ 3132639 h 4481087"/>
              <a:gd name="connsiteX1483" fmla="*/ 1446396 w 5969001"/>
              <a:gd name="connsiteY1483" fmla="*/ 3131929 h 4481087"/>
              <a:gd name="connsiteX1484" fmla="*/ 1434571 w 5969001"/>
              <a:gd name="connsiteY1484" fmla="*/ 3136477 h 4481087"/>
              <a:gd name="connsiteX1485" fmla="*/ 1424648 w 5969001"/>
              <a:gd name="connsiteY1485" fmla="*/ 3146406 h 4481087"/>
              <a:gd name="connsiteX1486" fmla="*/ 1438799 w 5969001"/>
              <a:gd name="connsiteY1486" fmla="*/ 3141277 h 4481087"/>
              <a:gd name="connsiteX1487" fmla="*/ 1447758 w 5969001"/>
              <a:gd name="connsiteY1487" fmla="*/ 3133425 h 4481087"/>
              <a:gd name="connsiteX1488" fmla="*/ 1514544 w 5969001"/>
              <a:gd name="connsiteY1488" fmla="*/ 3129883 h 4481087"/>
              <a:gd name="connsiteX1489" fmla="*/ 1513874 w 5969001"/>
              <a:gd name="connsiteY1489" fmla="*/ 3131176 h 4481087"/>
              <a:gd name="connsiteX1490" fmla="*/ 1517952 w 5969001"/>
              <a:gd name="connsiteY1490" fmla="*/ 3131607 h 4481087"/>
              <a:gd name="connsiteX1491" fmla="*/ 1520977 w 5969001"/>
              <a:gd name="connsiteY1491" fmla="*/ 3131615 h 4481087"/>
              <a:gd name="connsiteX1492" fmla="*/ 1881415 w 5969001"/>
              <a:gd name="connsiteY1492" fmla="*/ 3128115 h 4481087"/>
              <a:gd name="connsiteX1493" fmla="*/ 1874068 w 5969001"/>
              <a:gd name="connsiteY1493" fmla="*/ 3130823 h 4481087"/>
              <a:gd name="connsiteX1494" fmla="*/ 1874789 w 5969001"/>
              <a:gd name="connsiteY1494" fmla="*/ 3131152 h 4481087"/>
              <a:gd name="connsiteX1495" fmla="*/ 1898765 w 5969001"/>
              <a:gd name="connsiteY1495" fmla="*/ 3130214 h 4481087"/>
              <a:gd name="connsiteX1496" fmla="*/ 1899058 w 5969001"/>
              <a:gd name="connsiteY1496" fmla="*/ 3130206 h 4481087"/>
              <a:gd name="connsiteX1497" fmla="*/ 1899616 w 5969001"/>
              <a:gd name="connsiteY1497" fmla="*/ 3129299 h 4481087"/>
              <a:gd name="connsiteX1498" fmla="*/ 2036748 w 5969001"/>
              <a:gd name="connsiteY1498" fmla="*/ 3128010 h 4481087"/>
              <a:gd name="connsiteX1499" fmla="*/ 2028428 w 5969001"/>
              <a:gd name="connsiteY1499" fmla="*/ 3129271 h 4481087"/>
              <a:gd name="connsiteX1500" fmla="*/ 2028989 w 5969001"/>
              <a:gd name="connsiteY1500" fmla="*/ 3131853 h 4481087"/>
              <a:gd name="connsiteX1501" fmla="*/ 2034752 w 5969001"/>
              <a:gd name="connsiteY1501" fmla="*/ 3129474 h 4481087"/>
              <a:gd name="connsiteX1502" fmla="*/ 1751149 w 5969001"/>
              <a:gd name="connsiteY1502" fmla="*/ 3124562 h 4481087"/>
              <a:gd name="connsiteX1503" fmla="*/ 1718404 w 5969001"/>
              <a:gd name="connsiteY1503" fmla="*/ 3129366 h 4481087"/>
              <a:gd name="connsiteX1504" fmla="*/ 1714182 w 5969001"/>
              <a:gd name="connsiteY1504" fmla="*/ 3134260 h 4481087"/>
              <a:gd name="connsiteX1505" fmla="*/ 1713442 w 5969001"/>
              <a:gd name="connsiteY1505" fmla="*/ 3134346 h 4481087"/>
              <a:gd name="connsiteX1506" fmla="*/ 1713998 w 5969001"/>
              <a:gd name="connsiteY1506" fmla="*/ 3134473 h 4481087"/>
              <a:gd name="connsiteX1507" fmla="*/ 1712131 w 5969001"/>
              <a:gd name="connsiteY1507" fmla="*/ 3136638 h 4481087"/>
              <a:gd name="connsiteX1508" fmla="*/ 1719706 w 5969001"/>
              <a:gd name="connsiteY1508" fmla="*/ 3137129 h 4481087"/>
              <a:gd name="connsiteX1509" fmla="*/ 1727841 w 5969001"/>
              <a:gd name="connsiteY1509" fmla="*/ 3137053 h 4481087"/>
              <a:gd name="connsiteX1510" fmla="*/ 1723967 w 5969001"/>
              <a:gd name="connsiteY1510" fmla="*/ 3136749 h 4481087"/>
              <a:gd name="connsiteX1511" fmla="*/ 1713998 w 5969001"/>
              <a:gd name="connsiteY1511" fmla="*/ 3134473 h 4481087"/>
              <a:gd name="connsiteX1512" fmla="*/ 1714182 w 5969001"/>
              <a:gd name="connsiteY1512" fmla="*/ 3134260 h 4481087"/>
              <a:gd name="connsiteX1513" fmla="*/ 1757303 w 5969001"/>
              <a:gd name="connsiteY1513" fmla="*/ 3129265 h 4481087"/>
              <a:gd name="connsiteX1514" fmla="*/ 1774562 w 5969001"/>
              <a:gd name="connsiteY1514" fmla="*/ 3125072 h 4481087"/>
              <a:gd name="connsiteX1515" fmla="*/ 1562224 w 5969001"/>
              <a:gd name="connsiteY1515" fmla="*/ 3123943 h 4481087"/>
              <a:gd name="connsiteX1516" fmla="*/ 1559564 w 5969001"/>
              <a:gd name="connsiteY1516" fmla="*/ 3127230 h 4481087"/>
              <a:gd name="connsiteX1517" fmla="*/ 1563531 w 5969001"/>
              <a:gd name="connsiteY1517" fmla="*/ 3127058 h 4481087"/>
              <a:gd name="connsiteX1518" fmla="*/ 1476472 w 5969001"/>
              <a:gd name="connsiteY1518" fmla="*/ 3120893 h 4481087"/>
              <a:gd name="connsiteX1519" fmla="*/ 1473846 w 5969001"/>
              <a:gd name="connsiteY1519" fmla="*/ 3121371 h 4481087"/>
              <a:gd name="connsiteX1520" fmla="*/ 1459242 w 5969001"/>
              <a:gd name="connsiteY1520" fmla="*/ 3126988 h 4481087"/>
              <a:gd name="connsiteX1521" fmla="*/ 1474732 w 5969001"/>
              <a:gd name="connsiteY1521" fmla="*/ 3129337 h 4481087"/>
              <a:gd name="connsiteX1522" fmla="*/ 1494152 w 5969001"/>
              <a:gd name="connsiteY1522" fmla="*/ 3131550 h 4481087"/>
              <a:gd name="connsiteX1523" fmla="*/ 1496602 w 5969001"/>
              <a:gd name="connsiteY1523" fmla="*/ 3131556 h 4481087"/>
              <a:gd name="connsiteX1524" fmla="*/ 1493780 w 5969001"/>
              <a:gd name="connsiteY1524" fmla="*/ 3129401 h 4481087"/>
              <a:gd name="connsiteX1525" fmla="*/ 1507543 w 5969001"/>
              <a:gd name="connsiteY1525" fmla="*/ 3127999 h 4481087"/>
              <a:gd name="connsiteX1526" fmla="*/ 1484892 w 5969001"/>
              <a:gd name="connsiteY1526" fmla="*/ 3121902 h 4481087"/>
              <a:gd name="connsiteX1527" fmla="*/ 1791197 w 5969001"/>
              <a:gd name="connsiteY1527" fmla="*/ 3112523 h 4481087"/>
              <a:gd name="connsiteX1528" fmla="*/ 1780329 w 5969001"/>
              <a:gd name="connsiteY1528" fmla="*/ 3113395 h 4481087"/>
              <a:gd name="connsiteX1529" fmla="*/ 1780329 w 5969001"/>
              <a:gd name="connsiteY1529" fmla="*/ 3113786 h 4481087"/>
              <a:gd name="connsiteX1530" fmla="*/ 1790154 w 5969001"/>
              <a:gd name="connsiteY1530" fmla="*/ 3118812 h 4481087"/>
              <a:gd name="connsiteX1531" fmla="*/ 1791572 w 5969001"/>
              <a:gd name="connsiteY1531" fmla="*/ 3121201 h 4481087"/>
              <a:gd name="connsiteX1532" fmla="*/ 1805984 w 5969001"/>
              <a:gd name="connsiteY1532" fmla="*/ 3118077 h 4481087"/>
              <a:gd name="connsiteX1533" fmla="*/ 1811057 w 5969001"/>
              <a:gd name="connsiteY1533" fmla="*/ 3117704 h 4481087"/>
              <a:gd name="connsiteX1534" fmla="*/ 1795528 w 5969001"/>
              <a:gd name="connsiteY1534" fmla="*/ 3112919 h 4481087"/>
              <a:gd name="connsiteX1535" fmla="*/ 1376161 w 5969001"/>
              <a:gd name="connsiteY1535" fmla="*/ 3111641 h 4481087"/>
              <a:gd name="connsiteX1536" fmla="*/ 1380712 w 5969001"/>
              <a:gd name="connsiteY1536" fmla="*/ 3113769 h 4481087"/>
              <a:gd name="connsiteX1537" fmla="*/ 1399826 w 5969001"/>
              <a:gd name="connsiteY1537" fmla="*/ 3124065 h 4481087"/>
              <a:gd name="connsiteX1538" fmla="*/ 1364484 w 5969001"/>
              <a:gd name="connsiteY1538" fmla="*/ 3124065 h 4481087"/>
              <a:gd name="connsiteX1539" fmla="*/ 1370805 w 5969001"/>
              <a:gd name="connsiteY1539" fmla="*/ 3127711 h 4481087"/>
              <a:gd name="connsiteX1540" fmla="*/ 1361515 w 5969001"/>
              <a:gd name="connsiteY1540" fmla="*/ 3128429 h 4481087"/>
              <a:gd name="connsiteX1541" fmla="*/ 1363212 w 5969001"/>
              <a:gd name="connsiteY1541" fmla="*/ 3131064 h 4481087"/>
              <a:gd name="connsiteX1542" fmla="*/ 1367516 w 5969001"/>
              <a:gd name="connsiteY1542" fmla="*/ 3137726 h 4481087"/>
              <a:gd name="connsiteX1543" fmla="*/ 1345212 w 5969001"/>
              <a:gd name="connsiteY1543" fmla="*/ 3136309 h 4481087"/>
              <a:gd name="connsiteX1544" fmla="*/ 1345040 w 5969001"/>
              <a:gd name="connsiteY1544" fmla="*/ 3136320 h 4481087"/>
              <a:gd name="connsiteX1545" fmla="*/ 1345040 w 5969001"/>
              <a:gd name="connsiteY1545" fmla="*/ 3146058 h 4481087"/>
              <a:gd name="connsiteX1546" fmla="*/ 1427115 w 5969001"/>
              <a:gd name="connsiteY1546" fmla="*/ 3123860 h 4481087"/>
              <a:gd name="connsiteX1547" fmla="*/ 1437526 w 5969001"/>
              <a:gd name="connsiteY1547" fmla="*/ 3116601 h 4481087"/>
              <a:gd name="connsiteX1548" fmla="*/ 1399009 w 5969001"/>
              <a:gd name="connsiteY1548" fmla="*/ 3113846 h 4481087"/>
              <a:gd name="connsiteX1549" fmla="*/ 1754275 w 5969001"/>
              <a:gd name="connsiteY1549" fmla="*/ 3110550 h 4481087"/>
              <a:gd name="connsiteX1550" fmla="*/ 1754043 w 5969001"/>
              <a:gd name="connsiteY1550" fmla="*/ 3112354 h 4481087"/>
              <a:gd name="connsiteX1551" fmla="*/ 1735567 w 5969001"/>
              <a:gd name="connsiteY1551" fmla="*/ 3112354 h 4481087"/>
              <a:gd name="connsiteX1552" fmla="*/ 1735792 w 5969001"/>
              <a:gd name="connsiteY1552" fmla="*/ 3115412 h 4481087"/>
              <a:gd name="connsiteX1553" fmla="*/ 1732673 w 5969001"/>
              <a:gd name="connsiteY1553" fmla="*/ 3118198 h 4481087"/>
              <a:gd name="connsiteX1554" fmla="*/ 1722933 w 5969001"/>
              <a:gd name="connsiteY1554" fmla="*/ 3118150 h 4481087"/>
              <a:gd name="connsiteX1555" fmla="*/ 1728448 w 5969001"/>
              <a:gd name="connsiteY1555" fmla="*/ 3119145 h 4481087"/>
              <a:gd name="connsiteX1556" fmla="*/ 1755868 w 5969001"/>
              <a:gd name="connsiteY1556" fmla="*/ 3116968 h 4481087"/>
              <a:gd name="connsiteX1557" fmla="*/ 1779518 w 5969001"/>
              <a:gd name="connsiteY1557" fmla="*/ 3111455 h 4481087"/>
              <a:gd name="connsiteX1558" fmla="*/ 1777811 w 5969001"/>
              <a:gd name="connsiteY1558" fmla="*/ 3111299 h 4481087"/>
              <a:gd name="connsiteX1559" fmla="*/ 1822491 w 5969001"/>
              <a:gd name="connsiteY1559" fmla="*/ 3110012 h 4481087"/>
              <a:gd name="connsiteX1560" fmla="*/ 1810008 w 5969001"/>
              <a:gd name="connsiteY1560" fmla="*/ 3111014 h 4481087"/>
              <a:gd name="connsiteX1561" fmla="*/ 1822877 w 5969001"/>
              <a:gd name="connsiteY1561" fmla="*/ 3112469 h 4481087"/>
              <a:gd name="connsiteX1562" fmla="*/ 918941 w 5969001"/>
              <a:gd name="connsiteY1562" fmla="*/ 3110011 h 4481087"/>
              <a:gd name="connsiteX1563" fmla="*/ 906888 w 5969001"/>
              <a:gd name="connsiteY1563" fmla="*/ 3119771 h 4481087"/>
              <a:gd name="connsiteX1564" fmla="*/ 918941 w 5969001"/>
              <a:gd name="connsiteY1564" fmla="*/ 3110011 h 4481087"/>
              <a:gd name="connsiteX1565" fmla="*/ 1105929 w 5969001"/>
              <a:gd name="connsiteY1565" fmla="*/ 3097191 h 4481087"/>
              <a:gd name="connsiteX1566" fmla="*/ 1099660 w 5969001"/>
              <a:gd name="connsiteY1566" fmla="*/ 3097984 h 4481087"/>
              <a:gd name="connsiteX1567" fmla="*/ 1103027 w 5969001"/>
              <a:gd name="connsiteY1567" fmla="*/ 3097973 h 4481087"/>
              <a:gd name="connsiteX1568" fmla="*/ 1178861 w 5969001"/>
              <a:gd name="connsiteY1568" fmla="*/ 3096869 h 4481087"/>
              <a:gd name="connsiteX1569" fmla="*/ 1124336 w 5969001"/>
              <a:gd name="connsiteY1569" fmla="*/ 3104547 h 4481087"/>
              <a:gd name="connsiteX1570" fmla="*/ 1124336 w 5969001"/>
              <a:gd name="connsiteY1570" fmla="*/ 3120033 h 4481087"/>
              <a:gd name="connsiteX1571" fmla="*/ 1110542 w 5969001"/>
              <a:gd name="connsiteY1571" fmla="*/ 3100643 h 4481087"/>
              <a:gd name="connsiteX1572" fmla="*/ 1069421 w 5969001"/>
              <a:gd name="connsiteY1572" fmla="*/ 3120033 h 4481087"/>
              <a:gd name="connsiteX1573" fmla="*/ 1096749 w 5969001"/>
              <a:gd name="connsiteY1573" fmla="*/ 3131615 h 4481087"/>
              <a:gd name="connsiteX1574" fmla="*/ 1086319 w 5969001"/>
              <a:gd name="connsiteY1574" fmla="*/ 3132828 h 4481087"/>
              <a:gd name="connsiteX1575" fmla="*/ 1098083 w 5969001"/>
              <a:gd name="connsiteY1575" fmla="*/ 3135517 h 4481087"/>
              <a:gd name="connsiteX1576" fmla="*/ 1142035 w 5969001"/>
              <a:gd name="connsiteY1576" fmla="*/ 3138640 h 4481087"/>
              <a:gd name="connsiteX1577" fmla="*/ 1157266 w 5969001"/>
              <a:gd name="connsiteY1577" fmla="*/ 3137042 h 4481087"/>
              <a:gd name="connsiteX1578" fmla="*/ 1166857 w 5969001"/>
              <a:gd name="connsiteY1578" fmla="*/ 3126865 h 4481087"/>
              <a:gd name="connsiteX1579" fmla="*/ 1178861 w 5969001"/>
              <a:gd name="connsiteY1579" fmla="*/ 3096869 h 4481087"/>
              <a:gd name="connsiteX1580" fmla="*/ 1674976 w 5969001"/>
              <a:gd name="connsiteY1580" fmla="*/ 3096594 h 4481087"/>
              <a:gd name="connsiteX1581" fmla="*/ 1665244 w 5969001"/>
              <a:gd name="connsiteY1581" fmla="*/ 3100400 h 4481087"/>
              <a:gd name="connsiteX1582" fmla="*/ 1647414 w 5969001"/>
              <a:gd name="connsiteY1582" fmla="*/ 3106782 h 4481087"/>
              <a:gd name="connsiteX1583" fmla="*/ 1658267 w 5969001"/>
              <a:gd name="connsiteY1583" fmla="*/ 3110011 h 4481087"/>
              <a:gd name="connsiteX1584" fmla="*/ 1647546 w 5969001"/>
              <a:gd name="connsiteY1584" fmla="*/ 3110862 h 4481087"/>
              <a:gd name="connsiteX1585" fmla="*/ 1658266 w 5969001"/>
              <a:gd name="connsiteY1585" fmla="*/ 3112225 h 4481087"/>
              <a:gd name="connsiteX1586" fmla="*/ 1632256 w 5969001"/>
              <a:gd name="connsiteY1586" fmla="*/ 3114665 h 4481087"/>
              <a:gd name="connsiteX1587" fmla="*/ 1623334 w 5969001"/>
              <a:gd name="connsiteY1587" fmla="*/ 3113314 h 4481087"/>
              <a:gd name="connsiteX1588" fmla="*/ 1614087 w 5969001"/>
              <a:gd name="connsiteY1588" fmla="*/ 3117673 h 4481087"/>
              <a:gd name="connsiteX1589" fmla="*/ 1615299 w 5969001"/>
              <a:gd name="connsiteY1589" fmla="*/ 3124303 h 4481087"/>
              <a:gd name="connsiteX1590" fmla="*/ 1615912 w 5969001"/>
              <a:gd name="connsiteY1590" fmla="*/ 3126818 h 4481087"/>
              <a:gd name="connsiteX1591" fmla="*/ 1625180 w 5969001"/>
              <a:gd name="connsiteY1591" fmla="*/ 3126165 h 4481087"/>
              <a:gd name="connsiteX1592" fmla="*/ 1630548 w 5969001"/>
              <a:gd name="connsiteY1592" fmla="*/ 3120033 h 4481087"/>
              <a:gd name="connsiteX1593" fmla="*/ 1650074 w 5969001"/>
              <a:gd name="connsiteY1593" fmla="*/ 3127725 h 4481087"/>
              <a:gd name="connsiteX1594" fmla="*/ 1650349 w 5969001"/>
              <a:gd name="connsiteY1594" fmla="*/ 3128437 h 4481087"/>
              <a:gd name="connsiteX1595" fmla="*/ 1674403 w 5969001"/>
              <a:gd name="connsiteY1595" fmla="*/ 3127058 h 4481087"/>
              <a:gd name="connsiteX1596" fmla="*/ 1682504 w 5969001"/>
              <a:gd name="connsiteY1596" fmla="*/ 3133402 h 4481087"/>
              <a:gd name="connsiteX1597" fmla="*/ 1660398 w 5969001"/>
              <a:gd name="connsiteY1597" fmla="*/ 3139048 h 4481087"/>
              <a:gd name="connsiteX1598" fmla="*/ 1653998 w 5969001"/>
              <a:gd name="connsiteY1598" fmla="*/ 3137853 h 4481087"/>
              <a:gd name="connsiteX1599" fmla="*/ 1654411 w 5969001"/>
              <a:gd name="connsiteY1599" fmla="*/ 3138919 h 4481087"/>
              <a:gd name="connsiteX1600" fmla="*/ 1630548 w 5969001"/>
              <a:gd name="connsiteY1600" fmla="*/ 3162586 h 4481087"/>
              <a:gd name="connsiteX1601" fmla="*/ 1622721 w 5969001"/>
              <a:gd name="connsiteY1601" fmla="*/ 3160984 h 4481087"/>
              <a:gd name="connsiteX1602" fmla="*/ 1632371 w 5969001"/>
              <a:gd name="connsiteY1602" fmla="*/ 3166033 h 4481087"/>
              <a:gd name="connsiteX1603" fmla="*/ 1622579 w 5969001"/>
              <a:gd name="connsiteY1603" fmla="*/ 3171155 h 4481087"/>
              <a:gd name="connsiteX1604" fmla="*/ 1640156 w 5969001"/>
              <a:gd name="connsiteY1604" fmla="*/ 3173385 h 4481087"/>
              <a:gd name="connsiteX1605" fmla="*/ 1674430 w 5969001"/>
              <a:gd name="connsiteY1605" fmla="*/ 3173385 h 4481087"/>
              <a:gd name="connsiteX1606" fmla="*/ 1682576 w 5969001"/>
              <a:gd name="connsiteY1606" fmla="*/ 3169338 h 4481087"/>
              <a:gd name="connsiteX1607" fmla="*/ 1700721 w 5969001"/>
              <a:gd name="connsiteY1607" fmla="*/ 3168880 h 4481087"/>
              <a:gd name="connsiteX1608" fmla="*/ 1717992 w 5969001"/>
              <a:gd name="connsiteY1608" fmla="*/ 3171898 h 4481087"/>
              <a:gd name="connsiteX1609" fmla="*/ 1717330 w 5969001"/>
              <a:gd name="connsiteY1609" fmla="*/ 3169197 h 4481087"/>
              <a:gd name="connsiteX1610" fmla="*/ 1728831 w 5969001"/>
              <a:gd name="connsiteY1610" fmla="*/ 3161316 h 4481087"/>
              <a:gd name="connsiteX1611" fmla="*/ 1730322 w 5969001"/>
              <a:gd name="connsiteY1611" fmla="*/ 3160538 h 4481087"/>
              <a:gd name="connsiteX1612" fmla="*/ 1705211 w 5969001"/>
              <a:gd name="connsiteY1612" fmla="*/ 3162780 h 4481087"/>
              <a:gd name="connsiteX1613" fmla="*/ 1657225 w 5969001"/>
              <a:gd name="connsiteY1613" fmla="*/ 3159852 h 4481087"/>
              <a:gd name="connsiteX1614" fmla="*/ 1733059 w 5969001"/>
              <a:gd name="connsiteY1614" fmla="*/ 3151086 h 4481087"/>
              <a:gd name="connsiteX1615" fmla="*/ 1742211 w 5969001"/>
              <a:gd name="connsiteY1615" fmla="*/ 3151384 h 4481087"/>
              <a:gd name="connsiteX1616" fmla="*/ 1740900 w 5969001"/>
              <a:gd name="connsiteY1616" fmla="*/ 3146578 h 4481087"/>
              <a:gd name="connsiteX1617" fmla="*/ 1715966 w 5969001"/>
              <a:gd name="connsiteY1617" fmla="*/ 3146566 h 4481087"/>
              <a:gd name="connsiteX1618" fmla="*/ 1713783 w 5969001"/>
              <a:gd name="connsiteY1618" fmla="*/ 3146920 h 4481087"/>
              <a:gd name="connsiteX1619" fmla="*/ 1708497 w 5969001"/>
              <a:gd name="connsiteY1619" fmla="*/ 3152955 h 4481087"/>
              <a:gd name="connsiteX1620" fmla="*/ 1687708 w 5969001"/>
              <a:gd name="connsiteY1620" fmla="*/ 3144382 h 4481087"/>
              <a:gd name="connsiteX1621" fmla="*/ 1687777 w 5969001"/>
              <a:gd name="connsiteY1621" fmla="*/ 3144297 h 4481087"/>
              <a:gd name="connsiteX1622" fmla="*/ 1686115 w 5969001"/>
              <a:gd name="connsiteY1622" fmla="*/ 3144106 h 4481087"/>
              <a:gd name="connsiteX1623" fmla="*/ 1686115 w 5969001"/>
              <a:gd name="connsiteY1623" fmla="*/ 3139161 h 4481087"/>
              <a:gd name="connsiteX1624" fmla="*/ 1691951 w 5969001"/>
              <a:gd name="connsiteY1624" fmla="*/ 3139103 h 4481087"/>
              <a:gd name="connsiteX1625" fmla="*/ 1694030 w 5969001"/>
              <a:gd name="connsiteY1625" fmla="*/ 3136516 h 4481087"/>
              <a:gd name="connsiteX1626" fmla="*/ 1686329 w 5969001"/>
              <a:gd name="connsiteY1626" fmla="*/ 3135068 h 4481087"/>
              <a:gd name="connsiteX1627" fmla="*/ 1698737 w 5969001"/>
              <a:gd name="connsiteY1627" fmla="*/ 3113786 h 4481087"/>
              <a:gd name="connsiteX1628" fmla="*/ 1706971 w 5969001"/>
              <a:gd name="connsiteY1628" fmla="*/ 3115271 h 4481087"/>
              <a:gd name="connsiteX1629" fmla="*/ 1706520 w 5969001"/>
              <a:gd name="connsiteY1629" fmla="*/ 3114440 h 4481087"/>
              <a:gd name="connsiteX1630" fmla="*/ 1710706 w 5969001"/>
              <a:gd name="connsiteY1630" fmla="*/ 3112354 h 4481087"/>
              <a:gd name="connsiteX1631" fmla="*/ 1699258 w 5969001"/>
              <a:gd name="connsiteY1631" fmla="*/ 3112354 h 4481087"/>
              <a:gd name="connsiteX1632" fmla="*/ 1678258 w 5969001"/>
              <a:gd name="connsiteY1632" fmla="*/ 3097828 h 4481087"/>
              <a:gd name="connsiteX1633" fmla="*/ 1086693 w 5969001"/>
              <a:gd name="connsiteY1633" fmla="*/ 3096413 h 4481087"/>
              <a:gd name="connsiteX1634" fmla="*/ 1082825 w 5969001"/>
              <a:gd name="connsiteY1634" fmla="*/ 3098040 h 4481087"/>
              <a:gd name="connsiteX1635" fmla="*/ 1098816 w 5969001"/>
              <a:gd name="connsiteY1635" fmla="*/ 3097987 h 4481087"/>
              <a:gd name="connsiteX1636" fmla="*/ 1804613 w 5969001"/>
              <a:gd name="connsiteY1636" fmla="*/ 3096306 h 4481087"/>
              <a:gd name="connsiteX1637" fmla="*/ 1808221 w 5969001"/>
              <a:gd name="connsiteY1637" fmla="*/ 3098011 h 4481087"/>
              <a:gd name="connsiteX1638" fmla="*/ 1808699 w 5969001"/>
              <a:gd name="connsiteY1638" fmla="*/ 3102724 h 4481087"/>
              <a:gd name="connsiteX1639" fmla="*/ 1767837 w 5969001"/>
              <a:gd name="connsiteY1639" fmla="*/ 3105066 h 4481087"/>
              <a:gd name="connsiteX1640" fmla="*/ 1772343 w 5969001"/>
              <a:gd name="connsiteY1640" fmla="*/ 3100560 h 4481087"/>
              <a:gd name="connsiteX1641" fmla="*/ 1771412 w 5969001"/>
              <a:gd name="connsiteY1641" fmla="*/ 3100538 h 4481087"/>
              <a:gd name="connsiteX1642" fmla="*/ 1767576 w 5969001"/>
              <a:gd name="connsiteY1642" fmla="*/ 3104547 h 4481087"/>
              <a:gd name="connsiteX1643" fmla="*/ 1754106 w 5969001"/>
              <a:gd name="connsiteY1643" fmla="*/ 3100131 h 4481087"/>
              <a:gd name="connsiteX1644" fmla="*/ 1753070 w 5969001"/>
              <a:gd name="connsiteY1644" fmla="*/ 3100107 h 4481087"/>
              <a:gd name="connsiteX1645" fmla="*/ 1727415 w 5969001"/>
              <a:gd name="connsiteY1645" fmla="*/ 3100247 h 4481087"/>
              <a:gd name="connsiteX1646" fmla="*/ 1726706 w 5969001"/>
              <a:gd name="connsiteY1646" fmla="*/ 3100585 h 4481087"/>
              <a:gd name="connsiteX1647" fmla="*/ 1728040 w 5969001"/>
              <a:gd name="connsiteY1647" fmla="*/ 3104283 h 4481087"/>
              <a:gd name="connsiteX1648" fmla="*/ 1746144 w 5969001"/>
              <a:gd name="connsiteY1648" fmla="*/ 3107092 h 4481087"/>
              <a:gd name="connsiteX1649" fmla="*/ 1783692 w 5969001"/>
              <a:gd name="connsiteY1649" fmla="*/ 3108037 h 4481087"/>
              <a:gd name="connsiteX1650" fmla="*/ 1790755 w 5969001"/>
              <a:gd name="connsiteY1650" fmla="*/ 3108836 h 4481087"/>
              <a:gd name="connsiteX1651" fmla="*/ 1813878 w 5969001"/>
              <a:gd name="connsiteY1651" fmla="*/ 3103446 h 4481087"/>
              <a:gd name="connsiteX1652" fmla="*/ 1834764 w 5969001"/>
              <a:gd name="connsiteY1652" fmla="*/ 3101312 h 4481087"/>
              <a:gd name="connsiteX1653" fmla="*/ 1834836 w 5969001"/>
              <a:gd name="connsiteY1653" fmla="*/ 3101204 h 4481087"/>
              <a:gd name="connsiteX1654" fmla="*/ 1829243 w 5969001"/>
              <a:gd name="connsiteY1654" fmla="*/ 3099908 h 4481087"/>
              <a:gd name="connsiteX1655" fmla="*/ 1274768 w 5969001"/>
              <a:gd name="connsiteY1655" fmla="*/ 3092966 h 4481087"/>
              <a:gd name="connsiteX1656" fmla="*/ 1199878 w 5969001"/>
              <a:gd name="connsiteY1656" fmla="*/ 3118227 h 4481087"/>
              <a:gd name="connsiteX1657" fmla="*/ 1192775 w 5969001"/>
              <a:gd name="connsiteY1657" fmla="*/ 3127085 h 4481087"/>
              <a:gd name="connsiteX1658" fmla="*/ 1210484 w 5969001"/>
              <a:gd name="connsiteY1658" fmla="*/ 3126538 h 4481087"/>
              <a:gd name="connsiteX1659" fmla="*/ 1263123 w 5969001"/>
              <a:gd name="connsiteY1659" fmla="*/ 3128750 h 4481087"/>
              <a:gd name="connsiteX1660" fmla="*/ 1292806 w 5969001"/>
              <a:gd name="connsiteY1660" fmla="*/ 3126109 h 4481087"/>
              <a:gd name="connsiteX1661" fmla="*/ 1287798 w 5969001"/>
              <a:gd name="connsiteY1661" fmla="*/ 3120163 h 4481087"/>
              <a:gd name="connsiteX1662" fmla="*/ 1247441 w 5969001"/>
              <a:gd name="connsiteY1662" fmla="*/ 3116129 h 4481087"/>
              <a:gd name="connsiteX1663" fmla="*/ 1267653 w 5969001"/>
              <a:gd name="connsiteY1663" fmla="*/ 3111506 h 4481087"/>
              <a:gd name="connsiteX1664" fmla="*/ 1260483 w 5969001"/>
              <a:gd name="connsiteY1664" fmla="*/ 3110320 h 4481087"/>
              <a:gd name="connsiteX1665" fmla="*/ 1251606 w 5969001"/>
              <a:gd name="connsiteY1665" fmla="*/ 3104546 h 4481087"/>
              <a:gd name="connsiteX1666" fmla="*/ 1267049 w 5969001"/>
              <a:gd name="connsiteY1666" fmla="*/ 3103421 h 4481087"/>
              <a:gd name="connsiteX1667" fmla="*/ 1265063 w 5969001"/>
              <a:gd name="connsiteY1667" fmla="*/ 3099549 h 4481087"/>
              <a:gd name="connsiteX1668" fmla="*/ 1274768 w 5969001"/>
              <a:gd name="connsiteY1668" fmla="*/ 3092966 h 4481087"/>
              <a:gd name="connsiteX1669" fmla="*/ 1587192 w 5969001"/>
              <a:gd name="connsiteY1669" fmla="*/ 3092726 h 4481087"/>
              <a:gd name="connsiteX1670" fmla="*/ 1586275 w 5969001"/>
              <a:gd name="connsiteY1670" fmla="*/ 3092886 h 4481087"/>
              <a:gd name="connsiteX1671" fmla="*/ 1584247 w 5969001"/>
              <a:gd name="connsiteY1671" fmla="*/ 3094319 h 4481087"/>
              <a:gd name="connsiteX1672" fmla="*/ 1165053 w 5969001"/>
              <a:gd name="connsiteY1672" fmla="*/ 3092266 h 4481087"/>
              <a:gd name="connsiteX1673" fmla="*/ 1142916 w 5969001"/>
              <a:gd name="connsiteY1673" fmla="*/ 3093489 h 4481087"/>
              <a:gd name="connsiteX1674" fmla="*/ 1144442 w 5969001"/>
              <a:gd name="connsiteY1674" fmla="*/ 3094288 h 4481087"/>
              <a:gd name="connsiteX1675" fmla="*/ 1159504 w 5969001"/>
              <a:gd name="connsiteY1675" fmla="*/ 3093599 h 4481087"/>
              <a:gd name="connsiteX1676" fmla="*/ 5517315 w 5969001"/>
              <a:gd name="connsiteY1676" fmla="*/ 3091012 h 4481087"/>
              <a:gd name="connsiteX1677" fmla="*/ 5517315 w 5969001"/>
              <a:gd name="connsiteY1677" fmla="*/ 3091533 h 4481087"/>
              <a:gd name="connsiteX1678" fmla="*/ 5504302 w 5969001"/>
              <a:gd name="connsiteY1678" fmla="*/ 3129271 h 4481087"/>
              <a:gd name="connsiteX1679" fmla="*/ 5558957 w 5969001"/>
              <a:gd name="connsiteY1679" fmla="*/ 3126408 h 4481087"/>
              <a:gd name="connsiteX1680" fmla="*/ 5517315 w 5969001"/>
              <a:gd name="connsiteY1680" fmla="*/ 3091012 h 4481087"/>
              <a:gd name="connsiteX1681" fmla="*/ 1835909 w 5969001"/>
              <a:gd name="connsiteY1681" fmla="*/ 3089070 h 4481087"/>
              <a:gd name="connsiteX1682" fmla="*/ 1818156 w 5969001"/>
              <a:gd name="connsiteY1682" fmla="*/ 3090399 h 4481087"/>
              <a:gd name="connsiteX1683" fmla="*/ 1822898 w 5969001"/>
              <a:gd name="connsiteY1683" fmla="*/ 3090669 h 4481087"/>
              <a:gd name="connsiteX1684" fmla="*/ 1865342 w 5969001"/>
              <a:gd name="connsiteY1684" fmla="*/ 3094274 h 4481087"/>
              <a:gd name="connsiteX1685" fmla="*/ 1861607 w 5969001"/>
              <a:gd name="connsiteY1685" fmla="*/ 3092723 h 4481087"/>
              <a:gd name="connsiteX1686" fmla="*/ 1860401 w 5969001"/>
              <a:gd name="connsiteY1686" fmla="*/ 3092572 h 4481087"/>
              <a:gd name="connsiteX1687" fmla="*/ 1856636 w 5969001"/>
              <a:gd name="connsiteY1687" fmla="*/ 3091578 h 4481087"/>
              <a:gd name="connsiteX1688" fmla="*/ 1311580 w 5969001"/>
              <a:gd name="connsiteY1688" fmla="*/ 3084134 h 4481087"/>
              <a:gd name="connsiteX1689" fmla="*/ 1314580 w 5969001"/>
              <a:gd name="connsiteY1689" fmla="*/ 3085468 h 4481087"/>
              <a:gd name="connsiteX1690" fmla="*/ 1319340 w 5969001"/>
              <a:gd name="connsiteY1690" fmla="*/ 3085667 h 4481087"/>
              <a:gd name="connsiteX1691" fmla="*/ 1320055 w 5969001"/>
              <a:gd name="connsiteY1691" fmla="*/ 3085156 h 4481087"/>
              <a:gd name="connsiteX1692" fmla="*/ 876566 w 5969001"/>
              <a:gd name="connsiteY1692" fmla="*/ 3081513 h 4481087"/>
              <a:gd name="connsiteX1693" fmla="*/ 904154 w 5969001"/>
              <a:gd name="connsiteY1693" fmla="*/ 3089321 h 4481087"/>
              <a:gd name="connsiteX1694" fmla="*/ 904154 w 5969001"/>
              <a:gd name="connsiteY1694" fmla="*/ 3098276 h 4481087"/>
              <a:gd name="connsiteX1695" fmla="*/ 905359 w 5969001"/>
              <a:gd name="connsiteY1695" fmla="*/ 3097519 h 4481087"/>
              <a:gd name="connsiteX1696" fmla="*/ 948009 w 5969001"/>
              <a:gd name="connsiteY1696" fmla="*/ 3095436 h 4481087"/>
              <a:gd name="connsiteX1697" fmla="*/ 933028 w 5969001"/>
              <a:gd name="connsiteY1697" fmla="*/ 3102447 h 4481087"/>
              <a:gd name="connsiteX1698" fmla="*/ 904154 w 5969001"/>
              <a:gd name="connsiteY1698" fmla="*/ 3104353 h 4481087"/>
              <a:gd name="connsiteX1699" fmla="*/ 904154 w 5969001"/>
              <a:gd name="connsiteY1699" fmla="*/ 3104806 h 4481087"/>
              <a:gd name="connsiteX1700" fmla="*/ 851508 w 5969001"/>
              <a:gd name="connsiteY1700" fmla="*/ 3109119 h 4481087"/>
              <a:gd name="connsiteX1701" fmla="*/ 846945 w 5969001"/>
              <a:gd name="connsiteY1701" fmla="*/ 3111232 h 4481087"/>
              <a:gd name="connsiteX1702" fmla="*/ 852102 w 5969001"/>
              <a:gd name="connsiteY1702" fmla="*/ 3110011 h 4481087"/>
              <a:gd name="connsiteX1703" fmla="*/ 838780 w 5969001"/>
              <a:gd name="connsiteY1703" fmla="*/ 3123297 h 4481087"/>
              <a:gd name="connsiteX1704" fmla="*/ 820072 w 5969001"/>
              <a:gd name="connsiteY1704" fmla="*/ 3124164 h 4481087"/>
              <a:gd name="connsiteX1705" fmla="*/ 816459 w 5969001"/>
              <a:gd name="connsiteY1705" fmla="*/ 3128752 h 4481087"/>
              <a:gd name="connsiteX1706" fmla="*/ 823994 w 5969001"/>
              <a:gd name="connsiteY1706" fmla="*/ 3131873 h 4481087"/>
              <a:gd name="connsiteX1707" fmla="*/ 865245 w 5969001"/>
              <a:gd name="connsiteY1707" fmla="*/ 3127058 h 4481087"/>
              <a:gd name="connsiteX1708" fmla="*/ 906237 w 5969001"/>
              <a:gd name="connsiteY1708" fmla="*/ 3146578 h 4481087"/>
              <a:gd name="connsiteX1709" fmla="*/ 947359 w 5969001"/>
              <a:gd name="connsiteY1709" fmla="*/ 3163625 h 4481087"/>
              <a:gd name="connsiteX1710" fmla="*/ 919901 w 5969001"/>
              <a:gd name="connsiteY1710" fmla="*/ 3148921 h 4481087"/>
              <a:gd name="connsiteX1711" fmla="*/ 824645 w 5969001"/>
              <a:gd name="connsiteY1711" fmla="*/ 3158680 h 4481087"/>
              <a:gd name="connsiteX1712" fmla="*/ 865896 w 5969001"/>
              <a:gd name="connsiteY1712" fmla="*/ 3158680 h 4481087"/>
              <a:gd name="connsiteX1713" fmla="*/ 879690 w 5969001"/>
              <a:gd name="connsiteY1713" fmla="*/ 3168440 h 4481087"/>
              <a:gd name="connsiteX1714" fmla="*/ 756456 w 5969001"/>
              <a:gd name="connsiteY1714" fmla="*/ 3175728 h 4481087"/>
              <a:gd name="connsiteX1715" fmla="*/ 742662 w 5969001"/>
              <a:gd name="connsiteY1715" fmla="*/ 3141633 h 4481087"/>
              <a:gd name="connsiteX1716" fmla="*/ 770166 w 5969001"/>
              <a:gd name="connsiteY1716" fmla="*/ 3137595 h 4481087"/>
              <a:gd name="connsiteX1717" fmla="*/ 780624 w 5969001"/>
              <a:gd name="connsiteY1717" fmla="*/ 3134336 h 4481087"/>
              <a:gd name="connsiteX1718" fmla="*/ 777861 w 5969001"/>
              <a:gd name="connsiteY1718" fmla="*/ 3125514 h 4481087"/>
              <a:gd name="connsiteX1719" fmla="*/ 784248 w 5969001"/>
              <a:gd name="connsiteY1719" fmla="*/ 3119877 h 4481087"/>
              <a:gd name="connsiteX1720" fmla="*/ 783653 w 5969001"/>
              <a:gd name="connsiteY1720" fmla="*/ 3119771 h 4481087"/>
              <a:gd name="connsiteX1721" fmla="*/ 785244 w 5969001"/>
              <a:gd name="connsiteY1721" fmla="*/ 3118998 h 4481087"/>
              <a:gd name="connsiteX1722" fmla="*/ 794778 w 5969001"/>
              <a:gd name="connsiteY1722" fmla="*/ 3110583 h 4481087"/>
              <a:gd name="connsiteX1723" fmla="*/ 835705 w 5969001"/>
              <a:gd name="connsiteY1723" fmla="*/ 3105717 h 4481087"/>
              <a:gd name="connsiteX1724" fmla="*/ 835705 w 5969001"/>
              <a:gd name="connsiteY1724" fmla="*/ 3104806 h 4481087"/>
              <a:gd name="connsiteX1725" fmla="*/ 808247 w 5969001"/>
              <a:gd name="connsiteY1725" fmla="*/ 3089321 h 4481087"/>
              <a:gd name="connsiteX1726" fmla="*/ 876566 w 5969001"/>
              <a:gd name="connsiteY1726" fmla="*/ 3081513 h 4481087"/>
              <a:gd name="connsiteX1727" fmla="*/ 1604522 w 5969001"/>
              <a:gd name="connsiteY1727" fmla="*/ 3080732 h 4481087"/>
              <a:gd name="connsiteX1728" fmla="*/ 1558261 w 5969001"/>
              <a:gd name="connsiteY1728" fmla="*/ 3082261 h 4481087"/>
              <a:gd name="connsiteX1729" fmla="*/ 1539189 w 5969001"/>
              <a:gd name="connsiteY1729" fmla="*/ 3083390 h 4481087"/>
              <a:gd name="connsiteX1730" fmla="*/ 1577401 w 5969001"/>
              <a:gd name="connsiteY1730" fmla="*/ 3085307 h 4481087"/>
              <a:gd name="connsiteX1731" fmla="*/ 1601749 w 5969001"/>
              <a:gd name="connsiteY1731" fmla="*/ 3082767 h 4481087"/>
              <a:gd name="connsiteX1732" fmla="*/ 711129 w 5969001"/>
              <a:gd name="connsiteY1732" fmla="*/ 3078836 h 4481087"/>
              <a:gd name="connsiteX1733" fmla="*/ 700366 w 5969001"/>
              <a:gd name="connsiteY1733" fmla="*/ 3086273 h 4481087"/>
              <a:gd name="connsiteX1734" fmla="*/ 685012 w 5969001"/>
              <a:gd name="connsiteY1734" fmla="*/ 3105067 h 4481087"/>
              <a:gd name="connsiteX1735" fmla="*/ 688508 w 5969001"/>
              <a:gd name="connsiteY1735" fmla="*/ 3082302 h 4481087"/>
              <a:gd name="connsiteX1736" fmla="*/ 712340 w 5969001"/>
              <a:gd name="connsiteY1736" fmla="*/ 3077999 h 4481087"/>
              <a:gd name="connsiteX1737" fmla="*/ 712340 w 5969001"/>
              <a:gd name="connsiteY1737" fmla="*/ 3078650 h 4481087"/>
              <a:gd name="connsiteX1738" fmla="*/ 711129 w 5969001"/>
              <a:gd name="connsiteY1738" fmla="*/ 3078836 h 4481087"/>
              <a:gd name="connsiteX1739" fmla="*/ 1123946 w 5969001"/>
              <a:gd name="connsiteY1739" fmla="*/ 3070842 h 4481087"/>
              <a:gd name="connsiteX1740" fmla="*/ 1132600 w 5969001"/>
              <a:gd name="connsiteY1740" fmla="*/ 3079722 h 4481087"/>
              <a:gd name="connsiteX1741" fmla="*/ 1122999 w 5969001"/>
              <a:gd name="connsiteY1741" fmla="*/ 3084381 h 4481087"/>
              <a:gd name="connsiteX1742" fmla="*/ 1151787 w 5969001"/>
              <a:gd name="connsiteY1742" fmla="*/ 3083515 h 4481087"/>
              <a:gd name="connsiteX1743" fmla="*/ 1150916 w 5969001"/>
              <a:gd name="connsiteY1743" fmla="*/ 3082879 h 4481087"/>
              <a:gd name="connsiteX1744" fmla="*/ 1151837 w 5969001"/>
              <a:gd name="connsiteY1744" fmla="*/ 3082171 h 4481087"/>
              <a:gd name="connsiteX1745" fmla="*/ 1144624 w 5969001"/>
              <a:gd name="connsiteY1745" fmla="*/ 3076519 h 4481087"/>
              <a:gd name="connsiteX1746" fmla="*/ 1156703 w 5969001"/>
              <a:gd name="connsiteY1746" fmla="*/ 3073972 h 4481087"/>
              <a:gd name="connsiteX1747" fmla="*/ 1604522 w 5969001"/>
              <a:gd name="connsiteY1747" fmla="*/ 3068629 h 4481087"/>
              <a:gd name="connsiteX1748" fmla="*/ 1601188 w 5969001"/>
              <a:gd name="connsiteY1748" fmla="*/ 3068715 h 4481087"/>
              <a:gd name="connsiteX1749" fmla="*/ 1600034 w 5969001"/>
              <a:gd name="connsiteY1749" fmla="*/ 3075177 h 4481087"/>
              <a:gd name="connsiteX1750" fmla="*/ 1577698 w 5969001"/>
              <a:gd name="connsiteY1750" fmla="*/ 3077284 h 4481087"/>
              <a:gd name="connsiteX1751" fmla="*/ 1564914 w 5969001"/>
              <a:gd name="connsiteY1751" fmla="*/ 3077226 h 4481087"/>
              <a:gd name="connsiteX1752" fmla="*/ 1563531 w 5969001"/>
              <a:gd name="connsiteY1752" fmla="*/ 3078259 h 4481087"/>
              <a:gd name="connsiteX1753" fmla="*/ 1605043 w 5969001"/>
              <a:gd name="connsiteY1753" fmla="*/ 3068629 h 4481087"/>
              <a:gd name="connsiteX1754" fmla="*/ 5613482 w 5969001"/>
              <a:gd name="connsiteY1754" fmla="*/ 3067068 h 4481087"/>
              <a:gd name="connsiteX1755" fmla="*/ 5558697 w 5969001"/>
              <a:gd name="connsiteY1755" fmla="*/ 3084375 h 4481087"/>
              <a:gd name="connsiteX1756" fmla="*/ 5613222 w 5969001"/>
              <a:gd name="connsiteY1756" fmla="*/ 3067849 h 4481087"/>
              <a:gd name="connsiteX1757" fmla="*/ 1306523 w 5969001"/>
              <a:gd name="connsiteY1757" fmla="*/ 3065645 h 4481087"/>
              <a:gd name="connsiteX1758" fmla="*/ 1302551 w 5969001"/>
              <a:gd name="connsiteY1758" fmla="*/ 3065897 h 4481087"/>
              <a:gd name="connsiteX1759" fmla="*/ 1273077 w 5969001"/>
              <a:gd name="connsiteY1759" fmla="*/ 3071102 h 4481087"/>
              <a:gd name="connsiteX1760" fmla="*/ 1292377 w 5969001"/>
              <a:gd name="connsiteY1760" fmla="*/ 3074101 h 4481087"/>
              <a:gd name="connsiteX1761" fmla="*/ 1295720 w 5969001"/>
              <a:gd name="connsiteY1761" fmla="*/ 3073461 h 4481087"/>
              <a:gd name="connsiteX1762" fmla="*/ 1307392 w 5969001"/>
              <a:gd name="connsiteY1762" fmla="*/ 3070677 h 4481087"/>
              <a:gd name="connsiteX1763" fmla="*/ 1774481 w 5969001"/>
              <a:gd name="connsiteY1763" fmla="*/ 3061012 h 4481087"/>
              <a:gd name="connsiteX1764" fmla="*/ 1755839 w 5969001"/>
              <a:gd name="connsiteY1764" fmla="*/ 3062105 h 4481087"/>
              <a:gd name="connsiteX1765" fmla="*/ 1755730 w 5969001"/>
              <a:gd name="connsiteY1765" fmla="*/ 3062122 h 4481087"/>
              <a:gd name="connsiteX1766" fmla="*/ 1755706 w 5969001"/>
              <a:gd name="connsiteY1766" fmla="*/ 3062113 h 4481087"/>
              <a:gd name="connsiteX1767" fmla="*/ 1729487 w 5969001"/>
              <a:gd name="connsiteY1767" fmla="*/ 3063651 h 4481087"/>
              <a:gd name="connsiteX1768" fmla="*/ 1735954 w 5969001"/>
              <a:gd name="connsiteY1768" fmla="*/ 3063685 h 4481087"/>
              <a:gd name="connsiteX1769" fmla="*/ 1727160 w 5969001"/>
              <a:gd name="connsiteY1769" fmla="*/ 3065239 h 4481087"/>
              <a:gd name="connsiteX1770" fmla="*/ 1725310 w 5969001"/>
              <a:gd name="connsiteY1770" fmla="*/ 3066867 h 4481087"/>
              <a:gd name="connsiteX1771" fmla="*/ 1726585 w 5969001"/>
              <a:gd name="connsiteY1771" fmla="*/ 3069672 h 4481087"/>
              <a:gd name="connsiteX1772" fmla="*/ 1721830 w 5969001"/>
              <a:gd name="connsiteY1772" fmla="*/ 3069929 h 4481087"/>
              <a:gd name="connsiteX1773" fmla="*/ 1714581 w 5969001"/>
              <a:gd name="connsiteY1773" fmla="*/ 3076306 h 4481087"/>
              <a:gd name="connsiteX1774" fmla="*/ 1714478 w 5969001"/>
              <a:gd name="connsiteY1774" fmla="*/ 3081220 h 4481087"/>
              <a:gd name="connsiteX1775" fmla="*/ 1731998 w 5969001"/>
              <a:gd name="connsiteY1775" fmla="*/ 3080865 h 4481087"/>
              <a:gd name="connsiteX1776" fmla="*/ 1736530 w 5969001"/>
              <a:gd name="connsiteY1776" fmla="*/ 3080201 h 4481087"/>
              <a:gd name="connsiteX1777" fmla="*/ 1736264 w 5969001"/>
              <a:gd name="connsiteY1777" fmla="*/ 3079651 h 4481087"/>
              <a:gd name="connsiteX1778" fmla="*/ 1751049 w 5969001"/>
              <a:gd name="connsiteY1778" fmla="*/ 3073703 h 4481087"/>
              <a:gd name="connsiteX1779" fmla="*/ 1778372 w 5969001"/>
              <a:gd name="connsiteY1779" fmla="*/ 3074416 h 4481087"/>
              <a:gd name="connsiteX1780" fmla="*/ 1771025 w 5969001"/>
              <a:gd name="connsiteY1780" fmla="*/ 3066907 h 4481087"/>
              <a:gd name="connsiteX1781" fmla="*/ 1770170 w 5969001"/>
              <a:gd name="connsiteY1781" fmla="*/ 3062840 h 4481087"/>
              <a:gd name="connsiteX1782" fmla="*/ 1812855 w 5969001"/>
              <a:gd name="connsiteY1782" fmla="*/ 3044207 h 4481087"/>
              <a:gd name="connsiteX1783" fmla="*/ 1811041 w 5969001"/>
              <a:gd name="connsiteY1783" fmla="*/ 3044294 h 4481087"/>
              <a:gd name="connsiteX1784" fmla="*/ 1813545 w 5969001"/>
              <a:gd name="connsiteY1784" fmla="*/ 3047386 h 4481087"/>
              <a:gd name="connsiteX1785" fmla="*/ 1816266 w 5969001"/>
              <a:gd name="connsiteY1785" fmla="*/ 3046811 h 4481087"/>
              <a:gd name="connsiteX1786" fmla="*/ 1835505 w 5969001"/>
              <a:gd name="connsiteY1786" fmla="*/ 3051453 h 4481087"/>
              <a:gd name="connsiteX1787" fmla="*/ 1821613 w 5969001"/>
              <a:gd name="connsiteY1787" fmla="*/ 3057211 h 4481087"/>
              <a:gd name="connsiteX1788" fmla="*/ 1812573 w 5969001"/>
              <a:gd name="connsiteY1788" fmla="*/ 3057898 h 4481087"/>
              <a:gd name="connsiteX1789" fmla="*/ 1811041 w 5969001"/>
              <a:gd name="connsiteY1789" fmla="*/ 3058868 h 4481087"/>
              <a:gd name="connsiteX1790" fmla="*/ 1795090 w 5969001"/>
              <a:gd name="connsiteY1790" fmla="*/ 3059804 h 4481087"/>
              <a:gd name="connsiteX1791" fmla="*/ 1803440 w 5969001"/>
              <a:gd name="connsiteY1791" fmla="*/ 3069962 h 4481087"/>
              <a:gd name="connsiteX1792" fmla="*/ 1814521 w 5969001"/>
              <a:gd name="connsiteY1792" fmla="*/ 3068815 h 4481087"/>
              <a:gd name="connsiteX1793" fmla="*/ 1839552 w 5969001"/>
              <a:gd name="connsiteY1793" fmla="*/ 3068690 h 4481087"/>
              <a:gd name="connsiteX1794" fmla="*/ 1842236 w 5969001"/>
              <a:gd name="connsiteY1794" fmla="*/ 3064674 h 4481087"/>
              <a:gd name="connsiteX1795" fmla="*/ 1836101 w 5969001"/>
              <a:gd name="connsiteY1795" fmla="*/ 3062197 h 4481087"/>
              <a:gd name="connsiteX1796" fmla="*/ 1836433 w 5969001"/>
              <a:gd name="connsiteY1796" fmla="*/ 3059145 h 4481087"/>
              <a:gd name="connsiteX1797" fmla="*/ 1838627 w 5969001"/>
              <a:gd name="connsiteY1797" fmla="*/ 3058945 h 4481087"/>
              <a:gd name="connsiteX1798" fmla="*/ 1833162 w 5969001"/>
              <a:gd name="connsiteY1798" fmla="*/ 3058737 h 4481087"/>
              <a:gd name="connsiteX1799" fmla="*/ 1825750 w 5969001"/>
              <a:gd name="connsiteY1799" fmla="*/ 3045963 h 4481087"/>
              <a:gd name="connsiteX1800" fmla="*/ 1893154 w 5969001"/>
              <a:gd name="connsiteY1800" fmla="*/ 3034404 h 4481087"/>
              <a:gd name="connsiteX1801" fmla="*/ 1892503 w 5969001"/>
              <a:gd name="connsiteY1801" fmla="*/ 3034405 h 4481087"/>
              <a:gd name="connsiteX1802" fmla="*/ 1892610 w 5969001"/>
              <a:gd name="connsiteY1802" fmla="*/ 3034434 h 4481087"/>
              <a:gd name="connsiteX1803" fmla="*/ 1865904 w 5969001"/>
              <a:gd name="connsiteY1803" fmla="*/ 3035931 h 4481087"/>
              <a:gd name="connsiteX1804" fmla="*/ 1864534 w 5969001"/>
              <a:gd name="connsiteY1804" fmla="*/ 3036252 h 4481087"/>
              <a:gd name="connsiteX1805" fmla="*/ 1870757 w 5969001"/>
              <a:gd name="connsiteY1805" fmla="*/ 3041698 h 4481087"/>
              <a:gd name="connsiteX1806" fmla="*/ 1871866 w 5969001"/>
              <a:gd name="connsiteY1806" fmla="*/ 3041148 h 4481087"/>
              <a:gd name="connsiteX1807" fmla="*/ 1894066 w 5969001"/>
              <a:gd name="connsiteY1807" fmla="*/ 3034837 h 4481087"/>
              <a:gd name="connsiteX1808" fmla="*/ 1892610 w 5969001"/>
              <a:gd name="connsiteY1808" fmla="*/ 3034434 h 4481087"/>
              <a:gd name="connsiteX1809" fmla="*/ 878859 w 5969001"/>
              <a:gd name="connsiteY1809" fmla="*/ 3030420 h 4481087"/>
              <a:gd name="connsiteX1810" fmla="*/ 884846 w 5969001"/>
              <a:gd name="connsiteY1810" fmla="*/ 3030803 h 4481087"/>
              <a:gd name="connsiteX1811" fmla="*/ 884301 w 5969001"/>
              <a:gd name="connsiteY1811" fmla="*/ 3030509 h 4481087"/>
              <a:gd name="connsiteX1812" fmla="*/ 1369437 w 5969001"/>
              <a:gd name="connsiteY1812" fmla="*/ 3024428 h 4481087"/>
              <a:gd name="connsiteX1813" fmla="*/ 1363031 w 5969001"/>
              <a:gd name="connsiteY1813" fmla="*/ 3024726 h 4481087"/>
              <a:gd name="connsiteX1814" fmla="*/ 1343020 w 5969001"/>
              <a:gd name="connsiteY1814" fmla="*/ 3025043 h 4481087"/>
              <a:gd name="connsiteX1815" fmla="*/ 1353186 w 5969001"/>
              <a:gd name="connsiteY1815" fmla="*/ 3031913 h 4481087"/>
              <a:gd name="connsiteX1816" fmla="*/ 1232736 w 5969001"/>
              <a:gd name="connsiteY1816" fmla="*/ 3063425 h 4481087"/>
              <a:gd name="connsiteX1817" fmla="*/ 1328382 w 5969001"/>
              <a:gd name="connsiteY1817" fmla="*/ 3055617 h 4481087"/>
              <a:gd name="connsiteX1818" fmla="*/ 1341396 w 5969001"/>
              <a:gd name="connsiteY1818" fmla="*/ 3063425 h 4481087"/>
              <a:gd name="connsiteX1819" fmla="*/ 1306552 w 5969001"/>
              <a:gd name="connsiteY1819" fmla="*/ 3065643 h 4481087"/>
              <a:gd name="connsiteX1820" fmla="*/ 1322188 w 5969001"/>
              <a:gd name="connsiteY1820" fmla="*/ 3068975 h 4481087"/>
              <a:gd name="connsiteX1821" fmla="*/ 1319534 w 5969001"/>
              <a:gd name="connsiteY1821" fmla="*/ 3080211 h 4481087"/>
              <a:gd name="connsiteX1822" fmla="*/ 1350273 w 5969001"/>
              <a:gd name="connsiteY1822" fmla="*/ 3076332 h 4481087"/>
              <a:gd name="connsiteX1823" fmla="*/ 1352815 w 5969001"/>
              <a:gd name="connsiteY1823" fmla="*/ 3073396 h 4481087"/>
              <a:gd name="connsiteX1824" fmla="*/ 1368150 w 5969001"/>
              <a:gd name="connsiteY1824" fmla="*/ 3072809 h 4481087"/>
              <a:gd name="connsiteX1825" fmla="*/ 1371993 w 5969001"/>
              <a:gd name="connsiteY1825" fmla="*/ 3073591 h 4481087"/>
              <a:gd name="connsiteX1826" fmla="*/ 1409567 w 5969001"/>
              <a:gd name="connsiteY1826" fmla="*/ 3068850 h 4481087"/>
              <a:gd name="connsiteX1827" fmla="*/ 1410116 w 5969001"/>
              <a:gd name="connsiteY1827" fmla="*/ 3067532 h 4481087"/>
              <a:gd name="connsiteX1828" fmla="*/ 1395136 w 5969001"/>
              <a:gd name="connsiteY1828" fmla="*/ 3065908 h 4481087"/>
              <a:gd name="connsiteX1829" fmla="*/ 1398686 w 5969001"/>
              <a:gd name="connsiteY1829" fmla="*/ 3068404 h 4481087"/>
              <a:gd name="connsiteX1830" fmla="*/ 1383168 w 5969001"/>
              <a:gd name="connsiteY1830" fmla="*/ 3070842 h 4481087"/>
              <a:gd name="connsiteX1831" fmla="*/ 1364381 w 5969001"/>
              <a:gd name="connsiteY1831" fmla="*/ 3066393 h 4481087"/>
              <a:gd name="connsiteX1832" fmla="*/ 1359226 w 5969001"/>
              <a:gd name="connsiteY1832" fmla="*/ 3062017 h 4481087"/>
              <a:gd name="connsiteX1833" fmla="*/ 1346992 w 5969001"/>
              <a:gd name="connsiteY1833" fmla="*/ 3060691 h 4481087"/>
              <a:gd name="connsiteX1834" fmla="*/ 1319534 w 5969001"/>
              <a:gd name="connsiteY1834" fmla="*/ 3051062 h 4481087"/>
              <a:gd name="connsiteX1835" fmla="*/ 1360656 w 5969001"/>
              <a:gd name="connsiteY1835" fmla="*/ 3041302 h 4481087"/>
              <a:gd name="connsiteX1836" fmla="*/ 1347643 w 5969001"/>
              <a:gd name="connsiteY1836" fmla="*/ 3038829 h 4481087"/>
              <a:gd name="connsiteX1837" fmla="*/ 1369673 w 5969001"/>
              <a:gd name="connsiteY1837" fmla="*/ 3037774 h 4481087"/>
              <a:gd name="connsiteX1838" fmla="*/ 1375459 w 5969001"/>
              <a:gd name="connsiteY1838" fmla="*/ 3031078 h 4481087"/>
              <a:gd name="connsiteX1839" fmla="*/ 1375350 w 5969001"/>
              <a:gd name="connsiteY1839" fmla="*/ 3026185 h 4481087"/>
              <a:gd name="connsiteX1840" fmla="*/ 1163312 w 5969001"/>
              <a:gd name="connsiteY1840" fmla="*/ 3023621 h 4481087"/>
              <a:gd name="connsiteX1841" fmla="*/ 1163299 w 5969001"/>
              <a:gd name="connsiteY1841" fmla="*/ 3026266 h 4481087"/>
              <a:gd name="connsiteX1842" fmla="*/ 1177820 w 5969001"/>
              <a:gd name="connsiteY1842" fmla="*/ 3032063 h 4481087"/>
              <a:gd name="connsiteX1843" fmla="*/ 1192255 w 5969001"/>
              <a:gd name="connsiteY1843" fmla="*/ 3024680 h 4481087"/>
              <a:gd name="connsiteX1844" fmla="*/ 1183027 w 5969001"/>
              <a:gd name="connsiteY1844" fmla="*/ 3024319 h 4481087"/>
              <a:gd name="connsiteX1845" fmla="*/ 1165117 w 5969001"/>
              <a:gd name="connsiteY1845" fmla="*/ 3023860 h 4481087"/>
              <a:gd name="connsiteX1846" fmla="*/ 1596413 w 5969001"/>
              <a:gd name="connsiteY1846" fmla="*/ 3018672 h 4481087"/>
              <a:gd name="connsiteX1847" fmla="*/ 1575132 w 5969001"/>
              <a:gd name="connsiteY1847" fmla="*/ 3021902 h 4481087"/>
              <a:gd name="connsiteX1848" fmla="*/ 1575161 w 5969001"/>
              <a:gd name="connsiteY1848" fmla="*/ 3024434 h 4481087"/>
              <a:gd name="connsiteX1849" fmla="*/ 1561188 w 5969001"/>
              <a:gd name="connsiteY1849" fmla="*/ 3035967 h 4481087"/>
              <a:gd name="connsiteX1850" fmla="*/ 1576298 w 5969001"/>
              <a:gd name="connsiteY1850" fmla="*/ 3035130 h 4481087"/>
              <a:gd name="connsiteX1851" fmla="*/ 1606669 w 5969001"/>
              <a:gd name="connsiteY1851" fmla="*/ 3025446 h 4481087"/>
              <a:gd name="connsiteX1852" fmla="*/ 1598454 w 5969001"/>
              <a:gd name="connsiteY1852" fmla="*/ 3019603 h 4481087"/>
              <a:gd name="connsiteX1853" fmla="*/ 1426565 w 5969001"/>
              <a:gd name="connsiteY1853" fmla="*/ 3009428 h 4481087"/>
              <a:gd name="connsiteX1854" fmla="*/ 1437145 w 5969001"/>
              <a:gd name="connsiteY1854" fmla="*/ 3010884 h 4481087"/>
              <a:gd name="connsiteX1855" fmla="*/ 1435514 w 5969001"/>
              <a:gd name="connsiteY1855" fmla="*/ 3009830 h 4481087"/>
              <a:gd name="connsiteX1856" fmla="*/ 1205278 w 5969001"/>
              <a:gd name="connsiteY1856" fmla="*/ 3008900 h 4481087"/>
              <a:gd name="connsiteX1857" fmla="*/ 1163343 w 5969001"/>
              <a:gd name="connsiteY1857" fmla="*/ 3017309 h 4481087"/>
              <a:gd name="connsiteX1858" fmla="*/ 1163339 w 5969001"/>
              <a:gd name="connsiteY1858" fmla="*/ 3018232 h 4481087"/>
              <a:gd name="connsiteX1859" fmla="*/ 1187534 w 5969001"/>
              <a:gd name="connsiteY1859" fmla="*/ 3015666 h 4481087"/>
              <a:gd name="connsiteX1860" fmla="*/ 1206710 w 5969001"/>
              <a:gd name="connsiteY1860" fmla="*/ 3012535 h 4481087"/>
              <a:gd name="connsiteX1861" fmla="*/ 1312142 w 5969001"/>
              <a:gd name="connsiteY1861" fmla="*/ 3007913 h 4481087"/>
              <a:gd name="connsiteX1862" fmla="*/ 1310513 w 5969001"/>
              <a:gd name="connsiteY1862" fmla="*/ 3008462 h 4481087"/>
              <a:gd name="connsiteX1863" fmla="*/ 1293310 w 5969001"/>
              <a:gd name="connsiteY1863" fmla="*/ 3009612 h 4481087"/>
              <a:gd name="connsiteX1864" fmla="*/ 1287056 w 5969001"/>
              <a:gd name="connsiteY1864" fmla="*/ 3009598 h 4481087"/>
              <a:gd name="connsiteX1865" fmla="*/ 1283910 w 5969001"/>
              <a:gd name="connsiteY1865" fmla="*/ 3011925 h 4481087"/>
              <a:gd name="connsiteX1866" fmla="*/ 1259933 w 5969001"/>
              <a:gd name="connsiteY1866" fmla="*/ 3028289 h 4481087"/>
              <a:gd name="connsiteX1867" fmla="*/ 1310213 w 5969001"/>
              <a:gd name="connsiteY1867" fmla="*/ 3013731 h 4481087"/>
              <a:gd name="connsiteX1868" fmla="*/ 1414956 w 5969001"/>
              <a:gd name="connsiteY1868" fmla="*/ 3002976 h 4481087"/>
              <a:gd name="connsiteX1869" fmla="*/ 1419254 w 5969001"/>
              <a:gd name="connsiteY1869" fmla="*/ 3006585 h 4481087"/>
              <a:gd name="connsiteX1870" fmla="*/ 1429756 w 5969001"/>
              <a:gd name="connsiteY1870" fmla="*/ 3004735 h 4481087"/>
              <a:gd name="connsiteX1871" fmla="*/ 1289744 w 5969001"/>
              <a:gd name="connsiteY1871" fmla="*/ 3000708 h 4481087"/>
              <a:gd name="connsiteX1872" fmla="*/ 1290636 w 5969001"/>
              <a:gd name="connsiteY1872" fmla="*/ 3001992 h 4481087"/>
              <a:gd name="connsiteX1873" fmla="*/ 1291440 w 5969001"/>
              <a:gd name="connsiteY1873" fmla="*/ 3000857 h 4481087"/>
              <a:gd name="connsiteX1874" fmla="*/ 1523345 w 5969001"/>
              <a:gd name="connsiteY1874" fmla="*/ 2998158 h 4481087"/>
              <a:gd name="connsiteX1875" fmla="*/ 1520701 w 5969001"/>
              <a:gd name="connsiteY1875" fmla="*/ 2999351 h 4481087"/>
              <a:gd name="connsiteX1876" fmla="*/ 1506272 w 5969001"/>
              <a:gd name="connsiteY1876" fmla="*/ 3004996 h 4481087"/>
              <a:gd name="connsiteX1877" fmla="*/ 1539558 w 5969001"/>
              <a:gd name="connsiteY1877" fmla="*/ 3007362 h 4481087"/>
              <a:gd name="connsiteX1878" fmla="*/ 1539326 w 5969001"/>
              <a:gd name="connsiteY1878" fmla="*/ 3007207 h 4481087"/>
              <a:gd name="connsiteX1879" fmla="*/ 1560541 w 5969001"/>
              <a:gd name="connsiteY1879" fmla="*/ 3008077 h 4481087"/>
              <a:gd name="connsiteX1880" fmla="*/ 1555967 w 5969001"/>
              <a:gd name="connsiteY1880" fmla="*/ 3002267 h 4481087"/>
              <a:gd name="connsiteX1881" fmla="*/ 1426435 w 5969001"/>
              <a:gd name="connsiteY1881" fmla="*/ 2984869 h 4481087"/>
              <a:gd name="connsiteX1882" fmla="*/ 1416092 w 5969001"/>
              <a:gd name="connsiteY1882" fmla="*/ 2987687 h 4481087"/>
              <a:gd name="connsiteX1883" fmla="*/ 1423335 w 5969001"/>
              <a:gd name="connsiteY1883" fmla="*/ 2987293 h 4481087"/>
              <a:gd name="connsiteX1884" fmla="*/ 1423134 w 5969001"/>
              <a:gd name="connsiteY1884" fmla="*/ 2986836 h 4481087"/>
              <a:gd name="connsiteX1885" fmla="*/ 1324383 w 5969001"/>
              <a:gd name="connsiteY1885" fmla="*/ 2976060 h 4481087"/>
              <a:gd name="connsiteX1886" fmla="*/ 1314768 w 5969001"/>
              <a:gd name="connsiteY1886" fmla="*/ 2976220 h 4481087"/>
              <a:gd name="connsiteX1887" fmla="*/ 1311105 w 5969001"/>
              <a:gd name="connsiteY1887" fmla="*/ 2976304 h 4481087"/>
              <a:gd name="connsiteX1888" fmla="*/ 1314068 w 5969001"/>
              <a:gd name="connsiteY1888" fmla="*/ 2977928 h 4481087"/>
              <a:gd name="connsiteX1889" fmla="*/ 1273077 w 5969001"/>
              <a:gd name="connsiteY1889" fmla="*/ 2981702 h 4481087"/>
              <a:gd name="connsiteX1890" fmla="*/ 1314068 w 5969001"/>
              <a:gd name="connsiteY1890" fmla="*/ 2985606 h 4481087"/>
              <a:gd name="connsiteX1891" fmla="*/ 1316637 w 5969001"/>
              <a:gd name="connsiteY1891" fmla="*/ 2983228 h 4481087"/>
              <a:gd name="connsiteX1892" fmla="*/ 1306651 w 5969001"/>
              <a:gd name="connsiteY1892" fmla="*/ 2982742 h 4481087"/>
              <a:gd name="connsiteX1893" fmla="*/ 1317582 w 5969001"/>
              <a:gd name="connsiteY1893" fmla="*/ 2980199 h 4481087"/>
              <a:gd name="connsiteX1894" fmla="*/ 1319916 w 5969001"/>
              <a:gd name="connsiteY1894" fmla="*/ 2980194 h 4481087"/>
              <a:gd name="connsiteX1895" fmla="*/ 1301055 w 5969001"/>
              <a:gd name="connsiteY1895" fmla="*/ 2966347 h 4481087"/>
              <a:gd name="connsiteX1896" fmla="*/ 1302036 w 5969001"/>
              <a:gd name="connsiteY1896" fmla="*/ 2968012 h 4481087"/>
              <a:gd name="connsiteX1897" fmla="*/ 1328383 w 5969001"/>
              <a:gd name="connsiteY1897" fmla="*/ 2967907 h 4481087"/>
              <a:gd name="connsiteX1898" fmla="*/ 1337781 w 5969001"/>
              <a:gd name="connsiteY1898" fmla="*/ 2968592 h 4481087"/>
              <a:gd name="connsiteX1899" fmla="*/ 1342046 w 5969001"/>
              <a:gd name="connsiteY1899" fmla="*/ 2966347 h 4481087"/>
              <a:gd name="connsiteX1900" fmla="*/ 1381055 w 5969001"/>
              <a:gd name="connsiteY1900" fmla="*/ 2959775 h 4481087"/>
              <a:gd name="connsiteX1901" fmla="*/ 1372957 w 5969001"/>
              <a:gd name="connsiteY1901" fmla="*/ 2961176 h 4481087"/>
              <a:gd name="connsiteX1902" fmla="*/ 1377619 w 5969001"/>
              <a:gd name="connsiteY1902" fmla="*/ 2961784 h 4481087"/>
              <a:gd name="connsiteX1903" fmla="*/ 1109501 w 5969001"/>
              <a:gd name="connsiteY1903" fmla="*/ 2958539 h 4481087"/>
              <a:gd name="connsiteX1904" fmla="*/ 1123295 w 5969001"/>
              <a:gd name="connsiteY1904" fmla="*/ 2974024 h 4481087"/>
              <a:gd name="connsiteX1905" fmla="*/ 1123295 w 5969001"/>
              <a:gd name="connsiteY1905" fmla="*/ 2977928 h 4481087"/>
              <a:gd name="connsiteX1906" fmla="*/ 1164157 w 5969001"/>
              <a:gd name="connsiteY1906" fmla="*/ 2989510 h 4481087"/>
              <a:gd name="connsiteX1907" fmla="*/ 1164547 w 5969001"/>
              <a:gd name="connsiteY1907" fmla="*/ 2989510 h 4481087"/>
              <a:gd name="connsiteX1908" fmla="*/ 1151534 w 5969001"/>
              <a:gd name="connsiteY1908" fmla="*/ 2958539 h 4481087"/>
              <a:gd name="connsiteX1909" fmla="*/ 805678 w 5969001"/>
              <a:gd name="connsiteY1909" fmla="*/ 2953837 h 4481087"/>
              <a:gd name="connsiteX1910" fmla="*/ 824645 w 5969001"/>
              <a:gd name="connsiteY1910" fmla="*/ 2958928 h 4481087"/>
              <a:gd name="connsiteX1911" fmla="*/ 756456 w 5969001"/>
              <a:gd name="connsiteY1911" fmla="*/ 2954114 h 4481087"/>
              <a:gd name="connsiteX1912" fmla="*/ 805678 w 5969001"/>
              <a:gd name="connsiteY1912" fmla="*/ 2953837 h 4481087"/>
              <a:gd name="connsiteX1913" fmla="*/ 1334765 w 5969001"/>
              <a:gd name="connsiteY1913" fmla="*/ 2951943 h 4481087"/>
              <a:gd name="connsiteX1914" fmla="*/ 1323926 w 5969001"/>
              <a:gd name="connsiteY1914" fmla="*/ 2956164 h 4481087"/>
              <a:gd name="connsiteX1915" fmla="*/ 1329033 w 5969001"/>
              <a:gd name="connsiteY1915" fmla="*/ 2962443 h 4481087"/>
              <a:gd name="connsiteX1916" fmla="*/ 1339633 w 5969001"/>
              <a:gd name="connsiteY1916" fmla="*/ 2957587 h 4481087"/>
              <a:gd name="connsiteX1917" fmla="*/ 1355236 w 5969001"/>
              <a:gd name="connsiteY1917" fmla="*/ 2959027 h 4481087"/>
              <a:gd name="connsiteX1918" fmla="*/ 1355125 w 5969001"/>
              <a:gd name="connsiteY1918" fmla="*/ 2956700 h 4481087"/>
              <a:gd name="connsiteX1919" fmla="*/ 1233001 w 5969001"/>
              <a:gd name="connsiteY1919" fmla="*/ 2948957 h 4481087"/>
              <a:gd name="connsiteX1920" fmla="*/ 1221881 w 5969001"/>
              <a:gd name="connsiteY1920" fmla="*/ 2956214 h 4481087"/>
              <a:gd name="connsiteX1921" fmla="*/ 1230068 w 5969001"/>
              <a:gd name="connsiteY1921" fmla="*/ 2954066 h 4481087"/>
              <a:gd name="connsiteX1922" fmla="*/ 1233256 w 5969001"/>
              <a:gd name="connsiteY1922" fmla="*/ 2949040 h 4481087"/>
              <a:gd name="connsiteX1923" fmla="*/ 5408004 w 5969001"/>
              <a:gd name="connsiteY1923" fmla="*/ 2939929 h 4481087"/>
              <a:gd name="connsiteX1924" fmla="*/ 5408004 w 5969001"/>
              <a:gd name="connsiteY1924" fmla="*/ 2940450 h 4481087"/>
              <a:gd name="connsiteX1925" fmla="*/ 5408004 w 5969001"/>
              <a:gd name="connsiteY1925" fmla="*/ 2955025 h 4481087"/>
              <a:gd name="connsiteX1926" fmla="*/ 5476323 w 5969001"/>
              <a:gd name="connsiteY1926" fmla="*/ 2957888 h 4481087"/>
              <a:gd name="connsiteX1927" fmla="*/ 5489987 w 5969001"/>
              <a:gd name="connsiteY1927" fmla="*/ 2943443 h 4481087"/>
              <a:gd name="connsiteX1928" fmla="*/ 5408004 w 5969001"/>
              <a:gd name="connsiteY1928" fmla="*/ 2939929 h 4481087"/>
              <a:gd name="connsiteX1929" fmla="*/ 1164677 w 5969001"/>
              <a:gd name="connsiteY1929" fmla="*/ 2937458 h 4481087"/>
              <a:gd name="connsiteX1930" fmla="*/ 1096228 w 5969001"/>
              <a:gd name="connsiteY1930" fmla="*/ 2945266 h 4481087"/>
              <a:gd name="connsiteX1931" fmla="*/ 1094634 w 5969001"/>
              <a:gd name="connsiteY1931" fmla="*/ 2941999 h 4481087"/>
              <a:gd name="connsiteX1932" fmla="*/ 1087638 w 5969001"/>
              <a:gd name="connsiteY1932" fmla="*/ 2944239 h 4481087"/>
              <a:gd name="connsiteX1933" fmla="*/ 1072887 w 5969001"/>
              <a:gd name="connsiteY1933" fmla="*/ 2953105 h 4481087"/>
              <a:gd name="connsiteX1934" fmla="*/ 1064060 w 5969001"/>
              <a:gd name="connsiteY1934" fmla="*/ 2958612 h 4481087"/>
              <a:gd name="connsiteX1935" fmla="*/ 1078904 w 5969001"/>
              <a:gd name="connsiteY1935" fmla="*/ 2959776 h 4481087"/>
              <a:gd name="connsiteX1936" fmla="*/ 1096228 w 5969001"/>
              <a:gd name="connsiteY1936" fmla="*/ 2949040 h 4481087"/>
              <a:gd name="connsiteX1937" fmla="*/ 1195120 w 5969001"/>
              <a:gd name="connsiteY1937" fmla="*/ 2950230 h 4481087"/>
              <a:gd name="connsiteX1938" fmla="*/ 1206304 w 5969001"/>
              <a:gd name="connsiteY1938" fmla="*/ 2953270 h 4481087"/>
              <a:gd name="connsiteX1939" fmla="*/ 1230101 w 5969001"/>
              <a:gd name="connsiteY1939" fmla="*/ 2948012 h 4481087"/>
              <a:gd name="connsiteX1940" fmla="*/ 1220565 w 5969001"/>
              <a:gd name="connsiteY1940" fmla="*/ 2944906 h 4481087"/>
              <a:gd name="connsiteX1941" fmla="*/ 1164677 w 5969001"/>
              <a:gd name="connsiteY1941" fmla="*/ 2937458 h 4481087"/>
              <a:gd name="connsiteX1942" fmla="*/ 5694604 w 5969001"/>
              <a:gd name="connsiteY1942" fmla="*/ 2933717 h 4481087"/>
              <a:gd name="connsiteX1943" fmla="*/ 5695204 w 5969001"/>
              <a:gd name="connsiteY1943" fmla="*/ 2933813 h 4481087"/>
              <a:gd name="connsiteX1944" fmla="*/ 5695465 w 5969001"/>
              <a:gd name="connsiteY1944" fmla="*/ 2934204 h 4481087"/>
              <a:gd name="connsiteX1945" fmla="*/ 1002300 w 5969001"/>
              <a:gd name="connsiteY1945" fmla="*/ 2923870 h 4481087"/>
              <a:gd name="connsiteX1946" fmla="*/ 998613 w 5969001"/>
              <a:gd name="connsiteY1946" fmla="*/ 2926656 h 4481087"/>
              <a:gd name="connsiteX1947" fmla="*/ 958939 w 5969001"/>
              <a:gd name="connsiteY1947" fmla="*/ 2930951 h 4481087"/>
              <a:gd name="connsiteX1948" fmla="*/ 967778 w 5969001"/>
              <a:gd name="connsiteY1948" fmla="*/ 2947172 h 4481087"/>
              <a:gd name="connsiteX1949" fmla="*/ 951601 w 5969001"/>
              <a:gd name="connsiteY1949" fmla="*/ 2961224 h 4481087"/>
              <a:gd name="connsiteX1950" fmla="*/ 952283 w 5969001"/>
              <a:gd name="connsiteY1950" fmla="*/ 2962574 h 4481087"/>
              <a:gd name="connsiteX1951" fmla="*/ 940208 w 5969001"/>
              <a:gd name="connsiteY1951" fmla="*/ 2971265 h 4481087"/>
              <a:gd name="connsiteX1952" fmla="*/ 937014 w 5969001"/>
              <a:gd name="connsiteY1952" fmla="*/ 2974105 h 4481087"/>
              <a:gd name="connsiteX1953" fmla="*/ 958939 w 5969001"/>
              <a:gd name="connsiteY1953" fmla="*/ 3000571 h 4481087"/>
              <a:gd name="connsiteX1954" fmla="*/ 924861 w 5969001"/>
              <a:gd name="connsiteY1954" fmla="*/ 2997513 h 4481087"/>
              <a:gd name="connsiteX1955" fmla="*/ 925979 w 5969001"/>
              <a:gd name="connsiteY1955" fmla="*/ 3004145 h 4481087"/>
              <a:gd name="connsiteX1956" fmla="*/ 934736 w 5969001"/>
              <a:gd name="connsiteY1956" fmla="*/ 3000831 h 4481087"/>
              <a:gd name="connsiteX1957" fmla="*/ 1030642 w 5969001"/>
              <a:gd name="connsiteY1957" fmla="*/ 3005646 h 4481087"/>
              <a:gd name="connsiteX1958" fmla="*/ 1028784 w 5969001"/>
              <a:gd name="connsiteY1958" fmla="*/ 3008871 h 4481087"/>
              <a:gd name="connsiteX1959" fmla="*/ 1036970 w 5969001"/>
              <a:gd name="connsiteY1959" fmla="*/ 3009698 h 4481087"/>
              <a:gd name="connsiteX1960" fmla="*/ 1083215 w 5969001"/>
              <a:gd name="connsiteY1960" fmla="*/ 3011113 h 4481087"/>
              <a:gd name="connsiteX1961" fmla="*/ 1096228 w 5969001"/>
              <a:gd name="connsiteY1961" fmla="*/ 2987819 h 4481087"/>
              <a:gd name="connsiteX1962" fmla="*/ 1056017 w 5969001"/>
              <a:gd name="connsiteY1962" fmla="*/ 2975945 h 4481087"/>
              <a:gd name="connsiteX1963" fmla="*/ 1049689 w 5969001"/>
              <a:gd name="connsiteY1963" fmla="*/ 2967578 h 4481087"/>
              <a:gd name="connsiteX1964" fmla="*/ 1042381 w 5969001"/>
              <a:gd name="connsiteY1964" fmla="*/ 2972137 h 4481087"/>
              <a:gd name="connsiteX1965" fmla="*/ 974946 w 5969001"/>
              <a:gd name="connsiteY1965" fmla="*/ 2985215 h 4481087"/>
              <a:gd name="connsiteX1966" fmla="*/ 1016068 w 5969001"/>
              <a:gd name="connsiteY1966" fmla="*/ 2943833 h 4481087"/>
              <a:gd name="connsiteX1967" fmla="*/ 1052993 w 5969001"/>
              <a:gd name="connsiteY1967" fmla="*/ 2935797 h 4481087"/>
              <a:gd name="connsiteX1968" fmla="*/ 1065963 w 5969001"/>
              <a:gd name="connsiteY1968" fmla="*/ 2932105 h 4481087"/>
              <a:gd name="connsiteX1969" fmla="*/ 1053828 w 5969001"/>
              <a:gd name="connsiteY1969" fmla="*/ 2931779 h 4481087"/>
              <a:gd name="connsiteX1970" fmla="*/ 1041573 w 5969001"/>
              <a:gd name="connsiteY1970" fmla="*/ 2937458 h 4481087"/>
              <a:gd name="connsiteX1971" fmla="*/ 1033313 w 5969001"/>
              <a:gd name="connsiteY1971" fmla="*/ 2930294 h 4481087"/>
              <a:gd name="connsiteX1972" fmla="*/ 1026509 w 5969001"/>
              <a:gd name="connsiteY1972" fmla="*/ 2931031 h 4481087"/>
              <a:gd name="connsiteX1973" fmla="*/ 1002404 w 5969001"/>
              <a:gd name="connsiteY1973" fmla="*/ 2931601 h 4481087"/>
              <a:gd name="connsiteX1974" fmla="*/ 1003691 w 5969001"/>
              <a:gd name="connsiteY1974" fmla="*/ 2924326 h 4481087"/>
              <a:gd name="connsiteX1975" fmla="*/ 5640159 w 5969001"/>
              <a:gd name="connsiteY1975" fmla="*/ 2916376 h 4481087"/>
              <a:gd name="connsiteX1976" fmla="*/ 5676840 w 5969001"/>
              <a:gd name="connsiteY1976" fmla="*/ 2923679 h 4481087"/>
              <a:gd name="connsiteX1977" fmla="*/ 5694604 w 5969001"/>
              <a:gd name="connsiteY1977" fmla="*/ 2933717 h 4481087"/>
              <a:gd name="connsiteX1978" fmla="*/ 5672275 w 5969001"/>
              <a:gd name="connsiteY1978" fmla="*/ 2930155 h 4481087"/>
              <a:gd name="connsiteX1979" fmla="*/ 5640159 w 5969001"/>
              <a:gd name="connsiteY1979" fmla="*/ 2916376 h 4481087"/>
              <a:gd name="connsiteX1980" fmla="*/ 592880 w 5969001"/>
              <a:gd name="connsiteY1980" fmla="*/ 2902972 h 4481087"/>
              <a:gd name="connsiteX1981" fmla="*/ 757106 w 5969001"/>
              <a:gd name="connsiteY1981" fmla="*/ 2920019 h 4481087"/>
              <a:gd name="connsiteX1982" fmla="*/ 743312 w 5969001"/>
              <a:gd name="connsiteY1982" fmla="*/ 2934594 h 4481087"/>
              <a:gd name="connsiteX1983" fmla="*/ 797317 w 5969001"/>
              <a:gd name="connsiteY1983" fmla="*/ 2932121 h 4481087"/>
              <a:gd name="connsiteX1984" fmla="*/ 674212 w 5969001"/>
              <a:gd name="connsiteY1984" fmla="*/ 2954114 h 4481087"/>
              <a:gd name="connsiteX1985" fmla="*/ 605633 w 5969001"/>
              <a:gd name="connsiteY1985" fmla="*/ 2949169 h 4481087"/>
              <a:gd name="connsiteX1986" fmla="*/ 578306 w 5969001"/>
              <a:gd name="connsiteY1986" fmla="*/ 2961401 h 4481087"/>
              <a:gd name="connsiteX1987" fmla="*/ 565292 w 5969001"/>
              <a:gd name="connsiteY1987" fmla="*/ 2939539 h 4481087"/>
              <a:gd name="connsiteX1988" fmla="*/ 715855 w 5969001"/>
              <a:gd name="connsiteY1988" fmla="*/ 2932121 h 4481087"/>
              <a:gd name="connsiteX1989" fmla="*/ 620078 w 5969001"/>
              <a:gd name="connsiteY1989" fmla="*/ 2907787 h 4481087"/>
              <a:gd name="connsiteX1990" fmla="*/ 578956 w 5969001"/>
              <a:gd name="connsiteY1990" fmla="*/ 2917547 h 4481087"/>
              <a:gd name="connsiteX1991" fmla="*/ 592880 w 5969001"/>
              <a:gd name="connsiteY1991" fmla="*/ 2902972 h 4481087"/>
              <a:gd name="connsiteX1992" fmla="*/ 1520021 w 5969001"/>
              <a:gd name="connsiteY1992" fmla="*/ 2897547 h 4481087"/>
              <a:gd name="connsiteX1993" fmla="*/ 1533860 w 5969001"/>
              <a:gd name="connsiteY1993" fmla="*/ 2900370 h 4481087"/>
              <a:gd name="connsiteX1994" fmla="*/ 1537765 w 5969001"/>
              <a:gd name="connsiteY1994" fmla="*/ 2897639 h 4481087"/>
              <a:gd name="connsiteX1995" fmla="*/ 919770 w 5969001"/>
              <a:gd name="connsiteY1995" fmla="*/ 2882541 h 4481087"/>
              <a:gd name="connsiteX1996" fmla="*/ 936525 w 5969001"/>
              <a:gd name="connsiteY1996" fmla="*/ 2889340 h 4481087"/>
              <a:gd name="connsiteX1997" fmla="*/ 942854 w 5969001"/>
              <a:gd name="connsiteY1997" fmla="*/ 2890852 h 4481087"/>
              <a:gd name="connsiteX1998" fmla="*/ 945015 w 5969001"/>
              <a:gd name="connsiteY1998" fmla="*/ 2888268 h 4481087"/>
              <a:gd name="connsiteX1999" fmla="*/ 963032 w 5969001"/>
              <a:gd name="connsiteY1999" fmla="*/ 2892460 h 4481087"/>
              <a:gd name="connsiteX2000" fmla="*/ 967990 w 5969001"/>
              <a:gd name="connsiteY2000" fmla="*/ 2896859 h 4481087"/>
              <a:gd name="connsiteX2001" fmla="*/ 991847 w 5969001"/>
              <a:gd name="connsiteY2001" fmla="*/ 2896563 h 4481087"/>
              <a:gd name="connsiteX2002" fmla="*/ 1007563 w 5969001"/>
              <a:gd name="connsiteY2002" fmla="*/ 2896530 h 4481087"/>
              <a:gd name="connsiteX2003" fmla="*/ 1010991 w 5969001"/>
              <a:gd name="connsiteY2003" fmla="*/ 2894744 h 4481087"/>
              <a:gd name="connsiteX2004" fmla="*/ 1000972 w 5969001"/>
              <a:gd name="connsiteY2004" fmla="*/ 2894905 h 4481087"/>
              <a:gd name="connsiteX2005" fmla="*/ 1001890 w 5969001"/>
              <a:gd name="connsiteY2005" fmla="*/ 2892139 h 4481087"/>
              <a:gd name="connsiteX2006" fmla="*/ 983704 w 5969001"/>
              <a:gd name="connsiteY2006" fmla="*/ 2891925 h 4481087"/>
              <a:gd name="connsiteX2007" fmla="*/ 920551 w 5969001"/>
              <a:gd name="connsiteY2007" fmla="*/ 2883452 h 4481087"/>
              <a:gd name="connsiteX2008" fmla="*/ 1111975 w 5969001"/>
              <a:gd name="connsiteY2008" fmla="*/ 2880459 h 4481087"/>
              <a:gd name="connsiteX2009" fmla="*/ 1092845 w 5969001"/>
              <a:gd name="connsiteY2009" fmla="*/ 2887344 h 4481087"/>
              <a:gd name="connsiteX2010" fmla="*/ 1097256 w 5969001"/>
              <a:gd name="connsiteY2010" fmla="*/ 2895706 h 4481087"/>
              <a:gd name="connsiteX2011" fmla="*/ 1118285 w 5969001"/>
              <a:gd name="connsiteY2011" fmla="*/ 2891262 h 4481087"/>
              <a:gd name="connsiteX2012" fmla="*/ 1144460 w 5969001"/>
              <a:gd name="connsiteY2012" fmla="*/ 2882800 h 4481087"/>
              <a:gd name="connsiteX2013" fmla="*/ 1138857 w 5969001"/>
              <a:gd name="connsiteY2013" fmla="*/ 2882549 h 4481087"/>
              <a:gd name="connsiteX2014" fmla="*/ 1111975 w 5969001"/>
              <a:gd name="connsiteY2014" fmla="*/ 2880459 h 4481087"/>
              <a:gd name="connsiteX2015" fmla="*/ 1015868 w 5969001"/>
              <a:gd name="connsiteY2015" fmla="*/ 2871078 h 4481087"/>
              <a:gd name="connsiteX2016" fmla="*/ 1014868 w 5969001"/>
              <a:gd name="connsiteY2016" fmla="*/ 2871562 h 4481087"/>
              <a:gd name="connsiteX2017" fmla="*/ 1016979 w 5969001"/>
              <a:gd name="connsiteY2017" fmla="*/ 2871220 h 4481087"/>
              <a:gd name="connsiteX2018" fmla="*/ 959408 w 5969001"/>
              <a:gd name="connsiteY2018" fmla="*/ 2867373 h 4481087"/>
              <a:gd name="connsiteX2019" fmla="*/ 959460 w 5969001"/>
              <a:gd name="connsiteY2019" fmla="*/ 2867448 h 4481087"/>
              <a:gd name="connsiteX2020" fmla="*/ 959696 w 5969001"/>
              <a:gd name="connsiteY2020" fmla="*/ 2867391 h 4481087"/>
              <a:gd name="connsiteX2021" fmla="*/ 5599428 w 5969001"/>
              <a:gd name="connsiteY2021" fmla="*/ 2864453 h 4481087"/>
              <a:gd name="connsiteX2022" fmla="*/ 5626885 w 5969001"/>
              <a:gd name="connsiteY2022" fmla="*/ 2879028 h 4481087"/>
              <a:gd name="connsiteX2023" fmla="*/ 5599428 w 5969001"/>
              <a:gd name="connsiteY2023" fmla="*/ 2870309 h 4481087"/>
              <a:gd name="connsiteX2024" fmla="*/ 5585634 w 5969001"/>
              <a:gd name="connsiteY2024" fmla="*/ 2876035 h 4481087"/>
              <a:gd name="connsiteX2025" fmla="*/ 5599428 w 5969001"/>
              <a:gd name="connsiteY2025" fmla="*/ 2864453 h 4481087"/>
              <a:gd name="connsiteX2026" fmla="*/ 1178341 w 5969001"/>
              <a:gd name="connsiteY2026" fmla="*/ 2863934 h 4481087"/>
              <a:gd name="connsiteX2027" fmla="*/ 1171688 w 5969001"/>
              <a:gd name="connsiteY2027" fmla="*/ 2863983 h 4481087"/>
              <a:gd name="connsiteX2028" fmla="*/ 1177663 w 5969001"/>
              <a:gd name="connsiteY2028" fmla="*/ 2864381 h 4481087"/>
              <a:gd name="connsiteX2029" fmla="*/ 1132845 w 5969001"/>
              <a:gd name="connsiteY2029" fmla="*/ 2855986 h 4481087"/>
              <a:gd name="connsiteX2030" fmla="*/ 1098441 w 5969001"/>
              <a:gd name="connsiteY2030" fmla="*/ 2859117 h 4481087"/>
              <a:gd name="connsiteX2031" fmla="*/ 1127776 w 5969001"/>
              <a:gd name="connsiteY2031" fmla="*/ 2861063 h 4481087"/>
              <a:gd name="connsiteX2032" fmla="*/ 1128940 w 5969001"/>
              <a:gd name="connsiteY2032" fmla="*/ 2860957 h 4481087"/>
              <a:gd name="connsiteX2033" fmla="*/ 1178341 w 5969001"/>
              <a:gd name="connsiteY2033" fmla="*/ 2860030 h 4481087"/>
              <a:gd name="connsiteX2034" fmla="*/ 1165235 w 5969001"/>
              <a:gd name="connsiteY2034" fmla="*/ 2857185 h 4481087"/>
              <a:gd name="connsiteX2035" fmla="*/ 5804515 w 5969001"/>
              <a:gd name="connsiteY2035" fmla="*/ 2844153 h 4481087"/>
              <a:gd name="connsiteX2036" fmla="*/ 5804515 w 5969001"/>
              <a:gd name="connsiteY2036" fmla="*/ 2852871 h 4481087"/>
              <a:gd name="connsiteX2037" fmla="*/ 5640159 w 5969001"/>
              <a:gd name="connsiteY2037" fmla="*/ 2852871 h 4481087"/>
              <a:gd name="connsiteX2038" fmla="*/ 5804515 w 5969001"/>
              <a:gd name="connsiteY2038" fmla="*/ 2844153 h 4481087"/>
              <a:gd name="connsiteX2039" fmla="*/ 989651 w 5969001"/>
              <a:gd name="connsiteY2039" fmla="*/ 2841940 h 4481087"/>
              <a:gd name="connsiteX2040" fmla="*/ 950984 w 5969001"/>
              <a:gd name="connsiteY2040" fmla="*/ 2843323 h 4481087"/>
              <a:gd name="connsiteX2041" fmla="*/ 945015 w 5969001"/>
              <a:gd name="connsiteY2041" fmla="*/ 2850009 h 4481087"/>
              <a:gd name="connsiteX2042" fmla="*/ 935517 w 5969001"/>
              <a:gd name="connsiteY2042" fmla="*/ 2845154 h 4481087"/>
              <a:gd name="connsiteX2043" fmla="*/ 921739 w 5969001"/>
              <a:gd name="connsiteY2043" fmla="*/ 2846869 h 4481087"/>
              <a:gd name="connsiteX2044" fmla="*/ 914746 w 5969001"/>
              <a:gd name="connsiteY2044" fmla="*/ 2849670 h 4481087"/>
              <a:gd name="connsiteX2045" fmla="*/ 923462 w 5969001"/>
              <a:gd name="connsiteY2045" fmla="*/ 2851328 h 4481087"/>
              <a:gd name="connsiteX2046" fmla="*/ 953740 w 5969001"/>
              <a:gd name="connsiteY2046" fmla="*/ 2859186 h 4481087"/>
              <a:gd name="connsiteX2047" fmla="*/ 954001 w 5969001"/>
              <a:gd name="connsiteY2047" fmla="*/ 2859562 h 4481087"/>
              <a:gd name="connsiteX2048" fmla="*/ 965219 w 5969001"/>
              <a:gd name="connsiteY2048" fmla="*/ 2860825 h 4481087"/>
              <a:gd name="connsiteX2049" fmla="*/ 978266 w 5969001"/>
              <a:gd name="connsiteY2049" fmla="*/ 2862937 h 4481087"/>
              <a:gd name="connsiteX2050" fmla="*/ 990310 w 5969001"/>
              <a:gd name="connsiteY2050" fmla="*/ 2860047 h 4481087"/>
              <a:gd name="connsiteX2051" fmla="*/ 992002 w 5969001"/>
              <a:gd name="connsiteY2051" fmla="*/ 2859304 h 4481087"/>
              <a:gd name="connsiteX2052" fmla="*/ 973092 w 5969001"/>
              <a:gd name="connsiteY2052" fmla="*/ 2858288 h 4481087"/>
              <a:gd name="connsiteX2053" fmla="*/ 948530 w 5969001"/>
              <a:gd name="connsiteY2053" fmla="*/ 2851700 h 4481087"/>
              <a:gd name="connsiteX2054" fmla="*/ 1004694 w 5969001"/>
              <a:gd name="connsiteY2054" fmla="*/ 2853729 h 4481087"/>
              <a:gd name="connsiteX2055" fmla="*/ 1011478 w 5969001"/>
              <a:gd name="connsiteY2055" fmla="*/ 2850748 h 4481087"/>
              <a:gd name="connsiteX2056" fmla="*/ 1006292 w 5969001"/>
              <a:gd name="connsiteY2056" fmla="*/ 2847519 h 4481087"/>
              <a:gd name="connsiteX2057" fmla="*/ 989651 w 5969001"/>
              <a:gd name="connsiteY2057" fmla="*/ 2841940 h 4481087"/>
              <a:gd name="connsiteX2058" fmla="*/ 673577 w 5969001"/>
              <a:gd name="connsiteY2058" fmla="*/ 2829864 h 4481087"/>
              <a:gd name="connsiteX2059" fmla="*/ 619948 w 5969001"/>
              <a:gd name="connsiteY2059" fmla="*/ 2837125 h 4481087"/>
              <a:gd name="connsiteX2060" fmla="*/ 578700 w 5969001"/>
              <a:gd name="connsiteY2060" fmla="*/ 2831599 h 4481087"/>
              <a:gd name="connsiteX2061" fmla="*/ 567348 w 5969001"/>
              <a:gd name="connsiteY2061" fmla="*/ 2830013 h 4481087"/>
              <a:gd name="connsiteX2062" fmla="*/ 620549 w 5969001"/>
              <a:gd name="connsiteY2062" fmla="*/ 2832052 h 4481087"/>
              <a:gd name="connsiteX2063" fmla="*/ 674733 w 5969001"/>
              <a:gd name="connsiteY2063" fmla="*/ 2829708 h 4481087"/>
              <a:gd name="connsiteX2064" fmla="*/ 674212 w 5969001"/>
              <a:gd name="connsiteY2064" fmla="*/ 2829838 h 4481087"/>
              <a:gd name="connsiteX2065" fmla="*/ 673577 w 5969001"/>
              <a:gd name="connsiteY2065" fmla="*/ 2829864 h 4481087"/>
              <a:gd name="connsiteX2066" fmla="*/ 565162 w 5969001"/>
              <a:gd name="connsiteY2066" fmla="*/ 2829708 h 4481087"/>
              <a:gd name="connsiteX2067" fmla="*/ 567348 w 5969001"/>
              <a:gd name="connsiteY2067" fmla="*/ 2830013 h 4481087"/>
              <a:gd name="connsiteX2068" fmla="*/ 562746 w 5969001"/>
              <a:gd name="connsiteY2068" fmla="*/ 2829836 h 4481087"/>
              <a:gd name="connsiteX2069" fmla="*/ 906888 w 5969001"/>
              <a:gd name="connsiteY2069" fmla="*/ 2829578 h 4481087"/>
              <a:gd name="connsiteX2070" fmla="*/ 843259 w 5969001"/>
              <a:gd name="connsiteY2070" fmla="*/ 2835031 h 4481087"/>
              <a:gd name="connsiteX2071" fmla="*/ 849877 w 5969001"/>
              <a:gd name="connsiteY2071" fmla="*/ 2836501 h 4481087"/>
              <a:gd name="connsiteX2072" fmla="*/ 849889 w 5969001"/>
              <a:gd name="connsiteY2072" fmla="*/ 2836476 h 4481087"/>
              <a:gd name="connsiteX2073" fmla="*/ 852147 w 5969001"/>
              <a:gd name="connsiteY2073" fmla="*/ 2836963 h 4481087"/>
              <a:gd name="connsiteX2074" fmla="*/ 854900 w 5969001"/>
              <a:gd name="connsiteY2074" fmla="*/ 2834978 h 4481087"/>
              <a:gd name="connsiteX2075" fmla="*/ 865896 w 5969001"/>
              <a:gd name="connsiteY2075" fmla="*/ 2834523 h 4481087"/>
              <a:gd name="connsiteX2076" fmla="*/ 906888 w 5969001"/>
              <a:gd name="connsiteY2076" fmla="*/ 2839337 h 4481087"/>
              <a:gd name="connsiteX2077" fmla="*/ 495461 w 5969001"/>
              <a:gd name="connsiteY2077" fmla="*/ 2827257 h 4481087"/>
              <a:gd name="connsiteX2078" fmla="*/ 562746 w 5969001"/>
              <a:gd name="connsiteY2078" fmla="*/ 2829836 h 4481087"/>
              <a:gd name="connsiteX2079" fmla="*/ 542894 w 5969001"/>
              <a:gd name="connsiteY2079" fmla="*/ 2830895 h 4481087"/>
              <a:gd name="connsiteX2080" fmla="*/ 524041 w 5969001"/>
              <a:gd name="connsiteY2080" fmla="*/ 2832180 h 4481087"/>
              <a:gd name="connsiteX2081" fmla="*/ 537054 w 5969001"/>
              <a:gd name="connsiteY2081" fmla="*/ 2844413 h 4481087"/>
              <a:gd name="connsiteX2082" fmla="*/ 605503 w 5969001"/>
              <a:gd name="connsiteY2082" fmla="*/ 2849227 h 4481087"/>
              <a:gd name="connsiteX2083" fmla="*/ 523390 w 5969001"/>
              <a:gd name="connsiteY2083" fmla="*/ 2856515 h 4481087"/>
              <a:gd name="connsiteX2084" fmla="*/ 482399 w 5969001"/>
              <a:gd name="connsiteY2084" fmla="*/ 2839468 h 4481087"/>
              <a:gd name="connsiteX2085" fmla="*/ 454941 w 5969001"/>
              <a:gd name="connsiteY2085" fmla="*/ 2846755 h 4481087"/>
              <a:gd name="connsiteX2086" fmla="*/ 427743 w 5969001"/>
              <a:gd name="connsiteY2086" fmla="*/ 2832180 h 4481087"/>
              <a:gd name="connsiteX2087" fmla="*/ 495461 w 5969001"/>
              <a:gd name="connsiteY2087" fmla="*/ 2827257 h 4481087"/>
              <a:gd name="connsiteX2088" fmla="*/ 970804 w 5969001"/>
              <a:gd name="connsiteY2088" fmla="*/ 2820417 h 4481087"/>
              <a:gd name="connsiteX2089" fmla="*/ 970065 w 5969001"/>
              <a:gd name="connsiteY2089" fmla="*/ 2821950 h 4481087"/>
              <a:gd name="connsiteX2090" fmla="*/ 966294 w 5969001"/>
              <a:gd name="connsiteY2090" fmla="*/ 2826174 h 4481087"/>
              <a:gd name="connsiteX2091" fmla="*/ 1002014 w 5969001"/>
              <a:gd name="connsiteY2091" fmla="*/ 2822420 h 4481087"/>
              <a:gd name="connsiteX2092" fmla="*/ 971681 w 5969001"/>
              <a:gd name="connsiteY2092" fmla="*/ 2820639 h 4481087"/>
              <a:gd name="connsiteX2093" fmla="*/ 1945619 w 5969001"/>
              <a:gd name="connsiteY2093" fmla="*/ 2819606 h 4481087"/>
              <a:gd name="connsiteX2094" fmla="*/ 1945698 w 5969001"/>
              <a:gd name="connsiteY2094" fmla="*/ 2821953 h 4481087"/>
              <a:gd name="connsiteX2095" fmla="*/ 1947922 w 5969001"/>
              <a:gd name="connsiteY2095" fmla="*/ 2820729 h 4481087"/>
              <a:gd name="connsiteX2096" fmla="*/ 919770 w 5969001"/>
              <a:gd name="connsiteY2096" fmla="*/ 2807846 h 4481087"/>
              <a:gd name="connsiteX2097" fmla="*/ 917705 w 5969001"/>
              <a:gd name="connsiteY2097" fmla="*/ 2822990 h 4481087"/>
              <a:gd name="connsiteX2098" fmla="*/ 917838 w 5969001"/>
              <a:gd name="connsiteY2098" fmla="*/ 2823001 h 4481087"/>
              <a:gd name="connsiteX2099" fmla="*/ 917818 w 5969001"/>
              <a:gd name="connsiteY2099" fmla="*/ 2822942 h 4481087"/>
              <a:gd name="connsiteX2100" fmla="*/ 947199 w 5969001"/>
              <a:gd name="connsiteY2100" fmla="*/ 2817566 h 4481087"/>
              <a:gd name="connsiteX2101" fmla="*/ 948851 w 5969001"/>
              <a:gd name="connsiteY2101" fmla="*/ 2814234 h 4481087"/>
              <a:gd name="connsiteX2102" fmla="*/ 941222 w 5969001"/>
              <a:gd name="connsiteY2102" fmla="*/ 2811514 h 4481087"/>
              <a:gd name="connsiteX2103" fmla="*/ 920551 w 5969001"/>
              <a:gd name="connsiteY2103" fmla="*/ 2807976 h 4481087"/>
              <a:gd name="connsiteX2104" fmla="*/ 1979253 w 5969001"/>
              <a:gd name="connsiteY2104" fmla="*/ 2805856 h 4481087"/>
              <a:gd name="connsiteX2105" fmla="*/ 1968580 w 5969001"/>
              <a:gd name="connsiteY2105" fmla="*/ 2806253 h 4481087"/>
              <a:gd name="connsiteX2106" fmla="*/ 1946703 w 5969001"/>
              <a:gd name="connsiteY2106" fmla="*/ 2808697 h 4481087"/>
              <a:gd name="connsiteX2107" fmla="*/ 1946350 w 5969001"/>
              <a:gd name="connsiteY2107" fmla="*/ 2813234 h 4481087"/>
              <a:gd name="connsiteX2108" fmla="*/ 1945410 w 5969001"/>
              <a:gd name="connsiteY2108" fmla="*/ 2813465 h 4481087"/>
              <a:gd name="connsiteX2109" fmla="*/ 1945519 w 5969001"/>
              <a:gd name="connsiteY2109" fmla="*/ 2816682 h 4481087"/>
              <a:gd name="connsiteX2110" fmla="*/ 1958609 w 5969001"/>
              <a:gd name="connsiteY2110" fmla="*/ 2818663 h 4481087"/>
              <a:gd name="connsiteX2111" fmla="*/ 1971362 w 5969001"/>
              <a:gd name="connsiteY2111" fmla="*/ 2823687 h 4481087"/>
              <a:gd name="connsiteX2112" fmla="*/ 1971371 w 5969001"/>
              <a:gd name="connsiteY2112" fmla="*/ 2823894 h 4481087"/>
              <a:gd name="connsiteX2113" fmla="*/ 1983456 w 5969001"/>
              <a:gd name="connsiteY2113" fmla="*/ 2824209 h 4481087"/>
              <a:gd name="connsiteX2114" fmla="*/ 1992085 w 5969001"/>
              <a:gd name="connsiteY2114" fmla="*/ 2819103 h 4481087"/>
              <a:gd name="connsiteX2115" fmla="*/ 1995214 w 5969001"/>
              <a:gd name="connsiteY2115" fmla="*/ 2817403 h 4481087"/>
              <a:gd name="connsiteX2116" fmla="*/ 1994671 w 5969001"/>
              <a:gd name="connsiteY2116" fmla="*/ 2817425 h 4481087"/>
              <a:gd name="connsiteX2117" fmla="*/ 1960432 w 5969001"/>
              <a:gd name="connsiteY2117" fmla="*/ 2817606 h 4481087"/>
              <a:gd name="connsiteX2118" fmla="*/ 1973445 w 5969001"/>
              <a:gd name="connsiteY2118" fmla="*/ 2807846 h 4481087"/>
              <a:gd name="connsiteX2119" fmla="*/ 770119 w 5969001"/>
              <a:gd name="connsiteY2119" fmla="*/ 2793401 h 4481087"/>
              <a:gd name="connsiteX2120" fmla="*/ 756456 w 5969001"/>
              <a:gd name="connsiteY2120" fmla="*/ 2834783 h 4481087"/>
              <a:gd name="connsiteX2121" fmla="*/ 852102 w 5969001"/>
              <a:gd name="connsiteY2121" fmla="*/ 2820208 h 4481087"/>
              <a:gd name="connsiteX2122" fmla="*/ 783653 w 5969001"/>
              <a:gd name="connsiteY2122" fmla="*/ 2815263 h 4481087"/>
              <a:gd name="connsiteX2123" fmla="*/ 865896 w 5969001"/>
              <a:gd name="connsiteY2123" fmla="*/ 2810448 h 4481087"/>
              <a:gd name="connsiteX2124" fmla="*/ 847911 w 5969001"/>
              <a:gd name="connsiteY2124" fmla="*/ 2807769 h 4481087"/>
              <a:gd name="connsiteX2125" fmla="*/ 849369 w 5969001"/>
              <a:gd name="connsiteY2125" fmla="*/ 2810969 h 4481087"/>
              <a:gd name="connsiteX2126" fmla="*/ 827986 w 5969001"/>
              <a:gd name="connsiteY2126" fmla="*/ 2807838 h 4481087"/>
              <a:gd name="connsiteX2127" fmla="*/ 822202 w 5969001"/>
              <a:gd name="connsiteY2127" fmla="*/ 2800924 h 4481087"/>
              <a:gd name="connsiteX2128" fmla="*/ 808512 w 5969001"/>
              <a:gd name="connsiteY2128" fmla="*/ 2801124 h 4481087"/>
              <a:gd name="connsiteX2129" fmla="*/ 770119 w 5969001"/>
              <a:gd name="connsiteY2129" fmla="*/ 2793401 h 4481087"/>
              <a:gd name="connsiteX2130" fmla="*/ 1044388 w 5969001"/>
              <a:gd name="connsiteY2130" fmla="*/ 2790609 h 4481087"/>
              <a:gd name="connsiteX2131" fmla="*/ 1043656 w 5969001"/>
              <a:gd name="connsiteY2131" fmla="*/ 2790798 h 4481087"/>
              <a:gd name="connsiteX2132" fmla="*/ 1045044 w 5969001"/>
              <a:gd name="connsiteY2132" fmla="*/ 2790747 h 4481087"/>
              <a:gd name="connsiteX2133" fmla="*/ 5572360 w 5969001"/>
              <a:gd name="connsiteY2133" fmla="*/ 2782340 h 4481087"/>
              <a:gd name="connsiteX2134" fmla="*/ 5572100 w 5969001"/>
              <a:gd name="connsiteY2134" fmla="*/ 2783121 h 4481087"/>
              <a:gd name="connsiteX2135" fmla="*/ 5571232 w 5969001"/>
              <a:gd name="connsiteY2135" fmla="*/ 2782741 h 4481087"/>
              <a:gd name="connsiteX2136" fmla="*/ 820480 w 5969001"/>
              <a:gd name="connsiteY2136" fmla="*/ 2780389 h 4481087"/>
              <a:gd name="connsiteX2137" fmla="*/ 821911 w 5969001"/>
              <a:gd name="connsiteY2137" fmla="*/ 2780389 h 4481087"/>
              <a:gd name="connsiteX2138" fmla="*/ 821895 w 5969001"/>
              <a:gd name="connsiteY2138" fmla="*/ 2781133 h 4481087"/>
              <a:gd name="connsiteX2139" fmla="*/ 5873355 w 5969001"/>
              <a:gd name="connsiteY2139" fmla="*/ 2771539 h 4481087"/>
              <a:gd name="connsiteX2140" fmla="*/ 5941804 w 5969001"/>
              <a:gd name="connsiteY2140" fmla="*/ 2774402 h 4481087"/>
              <a:gd name="connsiteX2141" fmla="*/ 5969001 w 5969001"/>
              <a:gd name="connsiteY2141" fmla="*/ 2794703 h 4481087"/>
              <a:gd name="connsiteX2142" fmla="*/ 5900682 w 5969001"/>
              <a:gd name="connsiteY2142" fmla="*/ 2794703 h 4481087"/>
              <a:gd name="connsiteX2143" fmla="*/ 5914346 w 5969001"/>
              <a:gd name="connsiteY2143" fmla="*/ 2785984 h 4481087"/>
              <a:gd name="connsiteX2144" fmla="*/ 5845897 w 5969001"/>
              <a:gd name="connsiteY2144" fmla="*/ 2800558 h 4481087"/>
              <a:gd name="connsiteX2145" fmla="*/ 5804775 w 5969001"/>
              <a:gd name="connsiteY2145" fmla="*/ 2788977 h 4481087"/>
              <a:gd name="connsiteX2146" fmla="*/ 5873355 w 5969001"/>
              <a:gd name="connsiteY2146" fmla="*/ 2771539 h 4481087"/>
              <a:gd name="connsiteX2147" fmla="*/ 2017318 w 5969001"/>
              <a:gd name="connsiteY2147" fmla="*/ 2770519 h 4481087"/>
              <a:gd name="connsiteX2148" fmla="*/ 2007307 w 5969001"/>
              <a:gd name="connsiteY2148" fmla="*/ 2770850 h 4481087"/>
              <a:gd name="connsiteX2149" fmla="*/ 2007834 w 5969001"/>
              <a:gd name="connsiteY2149" fmla="*/ 2774048 h 4481087"/>
              <a:gd name="connsiteX2150" fmla="*/ 2012100 w 5969001"/>
              <a:gd name="connsiteY2150" fmla="*/ 2776343 h 4481087"/>
              <a:gd name="connsiteX2151" fmla="*/ 2017805 w 5969001"/>
              <a:gd name="connsiteY2151" fmla="*/ 2771895 h 4481087"/>
              <a:gd name="connsiteX2152" fmla="*/ 876984 w 5969001"/>
              <a:gd name="connsiteY2152" fmla="*/ 2769686 h 4481087"/>
              <a:gd name="connsiteX2153" fmla="*/ 876446 w 5969001"/>
              <a:gd name="connsiteY2153" fmla="*/ 2771319 h 4481087"/>
              <a:gd name="connsiteX2154" fmla="*/ 879690 w 5969001"/>
              <a:gd name="connsiteY2154" fmla="*/ 2771409 h 4481087"/>
              <a:gd name="connsiteX2155" fmla="*/ 843715 w 5969001"/>
              <a:gd name="connsiteY2155" fmla="*/ 2764607 h 4481087"/>
              <a:gd name="connsiteX2156" fmla="*/ 812054 w 5969001"/>
              <a:gd name="connsiteY2156" fmla="*/ 2766724 h 4481087"/>
              <a:gd name="connsiteX2157" fmla="*/ 783653 w 5969001"/>
              <a:gd name="connsiteY2157" fmla="*/ 2769066 h 4481087"/>
              <a:gd name="connsiteX2158" fmla="*/ 811450 w 5969001"/>
              <a:gd name="connsiteY2158" fmla="*/ 2793240 h 4481087"/>
              <a:gd name="connsiteX2159" fmla="*/ 821575 w 5969001"/>
              <a:gd name="connsiteY2159" fmla="*/ 2796034 h 4481087"/>
              <a:gd name="connsiteX2160" fmla="*/ 821895 w 5969001"/>
              <a:gd name="connsiteY2160" fmla="*/ 2781133 h 4481087"/>
              <a:gd name="connsiteX2161" fmla="*/ 840152 w 5969001"/>
              <a:gd name="connsiteY2161" fmla="*/ 2790740 h 4481087"/>
              <a:gd name="connsiteX2162" fmla="*/ 845953 w 5969001"/>
              <a:gd name="connsiteY2162" fmla="*/ 2803473 h 4481087"/>
              <a:gd name="connsiteX2163" fmla="*/ 862010 w 5969001"/>
              <a:gd name="connsiteY2163" fmla="*/ 2799873 h 4481087"/>
              <a:gd name="connsiteX2164" fmla="*/ 1002795 w 5969001"/>
              <a:gd name="connsiteY2164" fmla="*/ 2783641 h 4481087"/>
              <a:gd name="connsiteX2165" fmla="*/ 989131 w 5969001"/>
              <a:gd name="connsiteY2165" fmla="*/ 2771409 h 4481087"/>
              <a:gd name="connsiteX2166" fmla="*/ 906888 w 5969001"/>
              <a:gd name="connsiteY2166" fmla="*/ 2769066 h 4481087"/>
              <a:gd name="connsiteX2167" fmla="*/ 934215 w 5969001"/>
              <a:gd name="connsiteY2167" fmla="*/ 2776224 h 4481087"/>
              <a:gd name="connsiteX2168" fmla="*/ 865896 w 5969001"/>
              <a:gd name="connsiteY2168" fmla="*/ 2783641 h 4481087"/>
              <a:gd name="connsiteX2169" fmla="*/ 824645 w 5969001"/>
              <a:gd name="connsiteY2169" fmla="*/ 2771409 h 4481087"/>
              <a:gd name="connsiteX2170" fmla="*/ 839431 w 5969001"/>
              <a:gd name="connsiteY2170" fmla="*/ 2769707 h 4481087"/>
              <a:gd name="connsiteX2171" fmla="*/ 845433 w 5969001"/>
              <a:gd name="connsiteY2171" fmla="*/ 2769835 h 4481087"/>
              <a:gd name="connsiteX2172" fmla="*/ 842200 w 5969001"/>
              <a:gd name="connsiteY2172" fmla="*/ 2768424 h 4481087"/>
              <a:gd name="connsiteX2173" fmla="*/ 592230 w 5969001"/>
              <a:gd name="connsiteY2173" fmla="*/ 2754362 h 4481087"/>
              <a:gd name="connsiteX2174" fmla="*/ 592230 w 5969001"/>
              <a:gd name="connsiteY2174" fmla="*/ 2754752 h 4481087"/>
              <a:gd name="connsiteX2175" fmla="*/ 592230 w 5969001"/>
              <a:gd name="connsiteY2175" fmla="*/ 2764512 h 4481087"/>
              <a:gd name="connsiteX2176" fmla="*/ 592230 w 5969001"/>
              <a:gd name="connsiteY2176" fmla="*/ 2754362 h 4481087"/>
              <a:gd name="connsiteX2177" fmla="*/ 5504041 w 5969001"/>
              <a:gd name="connsiteY2177" fmla="*/ 2753321 h 4481087"/>
              <a:gd name="connsiteX2178" fmla="*/ 5571232 w 5969001"/>
              <a:gd name="connsiteY2178" fmla="*/ 2782741 h 4481087"/>
              <a:gd name="connsiteX2179" fmla="*/ 5564709 w 5969001"/>
              <a:gd name="connsiteY2179" fmla="*/ 2785057 h 4481087"/>
              <a:gd name="connsiteX2180" fmla="*/ 5531239 w 5969001"/>
              <a:gd name="connsiteY2180" fmla="*/ 2791059 h 4481087"/>
              <a:gd name="connsiteX2181" fmla="*/ 5504041 w 5969001"/>
              <a:gd name="connsiteY2181" fmla="*/ 2753321 h 4481087"/>
              <a:gd name="connsiteX2182" fmla="*/ 5610749 w 5969001"/>
              <a:gd name="connsiteY2182" fmla="*/ 2752930 h 4481087"/>
              <a:gd name="connsiteX2183" fmla="*/ 5597215 w 5969001"/>
              <a:gd name="connsiteY2183" fmla="*/ 2794052 h 4481087"/>
              <a:gd name="connsiteX2184" fmla="*/ 5596955 w 5969001"/>
              <a:gd name="connsiteY2184" fmla="*/ 2793661 h 4481087"/>
              <a:gd name="connsiteX2185" fmla="*/ 5610749 w 5969001"/>
              <a:gd name="connsiteY2185" fmla="*/ 2752930 h 4481087"/>
              <a:gd name="connsiteX2186" fmla="*/ 2119710 w 5969001"/>
              <a:gd name="connsiteY2186" fmla="*/ 2751817 h 4481087"/>
              <a:gd name="connsiteX2187" fmla="*/ 2102343 w 5969001"/>
              <a:gd name="connsiteY2187" fmla="*/ 2752015 h 4481087"/>
              <a:gd name="connsiteX2188" fmla="*/ 2102854 w 5969001"/>
              <a:gd name="connsiteY2188" fmla="*/ 2754459 h 4481087"/>
              <a:gd name="connsiteX2189" fmla="*/ 2105869 w 5969001"/>
              <a:gd name="connsiteY2189" fmla="*/ 2756597 h 4481087"/>
              <a:gd name="connsiteX2190" fmla="*/ 2121794 w 5969001"/>
              <a:gd name="connsiteY2190" fmla="*/ 2760999 h 4481087"/>
              <a:gd name="connsiteX2191" fmla="*/ 2108667 w 5969001"/>
              <a:gd name="connsiteY2191" fmla="*/ 2766448 h 4481087"/>
              <a:gd name="connsiteX2192" fmla="*/ 2115695 w 5969001"/>
              <a:gd name="connsiteY2192" fmla="*/ 2769731 h 4481087"/>
              <a:gd name="connsiteX2193" fmla="*/ 2127047 w 5969001"/>
              <a:gd name="connsiteY2193" fmla="*/ 2765863 h 4481087"/>
              <a:gd name="connsiteX2194" fmla="*/ 2132845 w 5969001"/>
              <a:gd name="connsiteY2194" fmla="*/ 2763828 h 4481087"/>
              <a:gd name="connsiteX2195" fmla="*/ 2130204 w 5969001"/>
              <a:gd name="connsiteY2195" fmla="*/ 2755338 h 4481087"/>
              <a:gd name="connsiteX2196" fmla="*/ 2122243 w 5969001"/>
              <a:gd name="connsiteY2196" fmla="*/ 2752269 h 4481087"/>
              <a:gd name="connsiteX2197" fmla="*/ 861731 w 5969001"/>
              <a:gd name="connsiteY2197" fmla="*/ 2749417 h 4481087"/>
              <a:gd name="connsiteX2198" fmla="*/ 863162 w 5969001"/>
              <a:gd name="connsiteY2198" fmla="*/ 2749417 h 4481087"/>
              <a:gd name="connsiteX2199" fmla="*/ 862643 w 5969001"/>
              <a:gd name="connsiteY2199" fmla="*/ 2749657 h 4481087"/>
              <a:gd name="connsiteX2200" fmla="*/ 2007744 w 5969001"/>
              <a:gd name="connsiteY2200" fmla="*/ 2744520 h 4481087"/>
              <a:gd name="connsiteX2201" fmla="*/ 1988124 w 5969001"/>
              <a:gd name="connsiteY2201" fmla="*/ 2744647 h 4481087"/>
              <a:gd name="connsiteX2202" fmla="*/ 1987600 w 5969001"/>
              <a:gd name="connsiteY2202" fmla="*/ 2749067 h 4481087"/>
              <a:gd name="connsiteX2203" fmla="*/ 1989206 w 5969001"/>
              <a:gd name="connsiteY2203" fmla="*/ 2749434 h 4481087"/>
              <a:gd name="connsiteX2204" fmla="*/ 2002116 w 5969001"/>
              <a:gd name="connsiteY2204" fmla="*/ 2755641 h 4481087"/>
              <a:gd name="connsiteX2205" fmla="*/ 2011767 w 5969001"/>
              <a:gd name="connsiteY2205" fmla="*/ 2755130 h 4481087"/>
              <a:gd name="connsiteX2206" fmla="*/ 2007496 w 5969001"/>
              <a:gd name="connsiteY2206" fmla="*/ 2744840 h 4481087"/>
              <a:gd name="connsiteX2207" fmla="*/ 2008250 w 5969001"/>
              <a:gd name="connsiteY2207" fmla="*/ 2744593 h 4481087"/>
              <a:gd name="connsiteX2208" fmla="*/ 726340 w 5969001"/>
              <a:gd name="connsiteY2208" fmla="*/ 2743534 h 4481087"/>
              <a:gd name="connsiteX2209" fmla="*/ 770119 w 5969001"/>
              <a:gd name="connsiteY2209" fmla="*/ 2744602 h 4481087"/>
              <a:gd name="connsiteX2210" fmla="*/ 687746 w 5969001"/>
              <a:gd name="connsiteY2210" fmla="*/ 2764121 h 4481087"/>
              <a:gd name="connsiteX2211" fmla="*/ 726340 w 5969001"/>
              <a:gd name="connsiteY2211" fmla="*/ 2743534 h 4481087"/>
              <a:gd name="connsiteX2212" fmla="*/ 2337880 w 5969001"/>
              <a:gd name="connsiteY2212" fmla="*/ 2740542 h 4481087"/>
              <a:gd name="connsiteX2213" fmla="*/ 2335635 w 5969001"/>
              <a:gd name="connsiteY2213" fmla="*/ 2741527 h 4481087"/>
              <a:gd name="connsiteX2214" fmla="*/ 2337373 w 5969001"/>
              <a:gd name="connsiteY2214" fmla="*/ 2742958 h 4481087"/>
              <a:gd name="connsiteX2215" fmla="*/ 2341585 w 5969001"/>
              <a:gd name="connsiteY2215" fmla="*/ 2743952 h 4481087"/>
              <a:gd name="connsiteX2216" fmla="*/ 2026667 w 5969001"/>
              <a:gd name="connsiteY2216" fmla="*/ 2739527 h 4481087"/>
              <a:gd name="connsiteX2217" fmla="*/ 2022484 w 5969001"/>
              <a:gd name="connsiteY2217" fmla="*/ 2740346 h 4481087"/>
              <a:gd name="connsiteX2218" fmla="*/ 2025544 w 5969001"/>
              <a:gd name="connsiteY2218" fmla="*/ 2741716 h 4481087"/>
              <a:gd name="connsiteX2219" fmla="*/ 2028919 w 5969001"/>
              <a:gd name="connsiteY2219" fmla="*/ 2741691 h 4481087"/>
              <a:gd name="connsiteX2220" fmla="*/ 5448668 w 5969001"/>
              <a:gd name="connsiteY2220" fmla="*/ 2736665 h 4481087"/>
              <a:gd name="connsiteX2221" fmla="*/ 5446109 w 5969001"/>
              <a:gd name="connsiteY2221" fmla="*/ 2741031 h 4481087"/>
              <a:gd name="connsiteX2222" fmla="*/ 5408265 w 5969001"/>
              <a:gd name="connsiteY2222" fmla="*/ 2750328 h 4481087"/>
              <a:gd name="connsiteX2223" fmla="*/ 5418586 w 5969001"/>
              <a:gd name="connsiteY2223" fmla="*/ 2736877 h 4481087"/>
              <a:gd name="connsiteX2224" fmla="*/ 5449126 w 5969001"/>
              <a:gd name="connsiteY2224" fmla="*/ 2735883 h 4481087"/>
              <a:gd name="connsiteX2225" fmla="*/ 5448866 w 5969001"/>
              <a:gd name="connsiteY2225" fmla="*/ 2736664 h 4481087"/>
              <a:gd name="connsiteX2226" fmla="*/ 5448668 w 5969001"/>
              <a:gd name="connsiteY2226" fmla="*/ 2736665 h 4481087"/>
              <a:gd name="connsiteX2227" fmla="*/ 2027019 w 5969001"/>
              <a:gd name="connsiteY2227" fmla="*/ 2735120 h 4481087"/>
              <a:gd name="connsiteX2228" fmla="*/ 2021255 w 5969001"/>
              <a:gd name="connsiteY2228" fmla="*/ 2735980 h 4481087"/>
              <a:gd name="connsiteX2229" fmla="*/ 2026621 w 5969001"/>
              <a:gd name="connsiteY2229" fmla="*/ 2736556 h 4481087"/>
              <a:gd name="connsiteX2230" fmla="*/ 1165328 w 5969001"/>
              <a:gd name="connsiteY2230" fmla="*/ 2731980 h 4481087"/>
              <a:gd name="connsiteX2231" fmla="*/ 1163934 w 5969001"/>
              <a:gd name="connsiteY2231" fmla="*/ 2732383 h 4481087"/>
              <a:gd name="connsiteX2232" fmla="*/ 1166212 w 5969001"/>
              <a:gd name="connsiteY2232" fmla="*/ 2732452 h 4481087"/>
              <a:gd name="connsiteX2233" fmla="*/ 5654343 w 5969001"/>
              <a:gd name="connsiteY2233" fmla="*/ 2730802 h 4481087"/>
              <a:gd name="connsiteX2234" fmla="*/ 5654734 w 5969001"/>
              <a:gd name="connsiteY2234" fmla="*/ 2730808 h 4481087"/>
              <a:gd name="connsiteX2235" fmla="*/ 5654343 w 5969001"/>
              <a:gd name="connsiteY2235" fmla="*/ 2730808 h 4481087"/>
              <a:gd name="connsiteX2236" fmla="*/ 5243518 w 5969001"/>
              <a:gd name="connsiteY2236" fmla="*/ 2725603 h 4481087"/>
              <a:gd name="connsiteX2237" fmla="*/ 5366883 w 5969001"/>
              <a:gd name="connsiteY2237" fmla="*/ 2730808 h 4481087"/>
              <a:gd name="connsiteX2238" fmla="*/ 5366883 w 5969001"/>
              <a:gd name="connsiteY2238" fmla="*/ 2731459 h 4481087"/>
              <a:gd name="connsiteX2239" fmla="*/ 5352959 w 5969001"/>
              <a:gd name="connsiteY2239" fmla="*/ 2743040 h 4481087"/>
              <a:gd name="connsiteX2240" fmla="*/ 5188733 w 5969001"/>
              <a:gd name="connsiteY2240" fmla="*/ 2743040 h 4481087"/>
              <a:gd name="connsiteX2241" fmla="*/ 5243518 w 5969001"/>
              <a:gd name="connsiteY2241" fmla="*/ 2725603 h 4481087"/>
              <a:gd name="connsiteX2242" fmla="*/ 1030252 w 5969001"/>
              <a:gd name="connsiteY2242" fmla="*/ 2725212 h 4481087"/>
              <a:gd name="connsiteX2243" fmla="*/ 1043265 w 5969001"/>
              <a:gd name="connsiteY2243" fmla="*/ 2735102 h 4481087"/>
              <a:gd name="connsiteX2244" fmla="*/ 1030252 w 5969001"/>
              <a:gd name="connsiteY2244" fmla="*/ 2730157 h 4481087"/>
              <a:gd name="connsiteX2245" fmla="*/ 1098441 w 5969001"/>
              <a:gd name="connsiteY2245" fmla="*/ 2747074 h 4481087"/>
              <a:gd name="connsiteX2246" fmla="*/ 1098571 w 5969001"/>
              <a:gd name="connsiteY2246" fmla="*/ 2747204 h 4481087"/>
              <a:gd name="connsiteX2247" fmla="*/ 1002924 w 5969001"/>
              <a:gd name="connsiteY2247" fmla="*/ 2756964 h 4481087"/>
              <a:gd name="connsiteX2248" fmla="*/ 1043916 w 5969001"/>
              <a:gd name="connsiteY2248" fmla="*/ 2759437 h 4481087"/>
              <a:gd name="connsiteX2249" fmla="*/ 989261 w 5969001"/>
              <a:gd name="connsiteY2249" fmla="*/ 2730157 h 4481087"/>
              <a:gd name="connsiteX2250" fmla="*/ 1030252 w 5969001"/>
              <a:gd name="connsiteY2250" fmla="*/ 2725212 h 4481087"/>
              <a:gd name="connsiteX2251" fmla="*/ 742401 w 5969001"/>
              <a:gd name="connsiteY2251" fmla="*/ 2715452 h 4481087"/>
              <a:gd name="connsiteX2252" fmla="*/ 687486 w 5969001"/>
              <a:gd name="connsiteY2252" fmla="*/ 2725082 h 4481087"/>
              <a:gd name="connsiteX2253" fmla="*/ 701150 w 5969001"/>
              <a:gd name="connsiteY2253" fmla="*/ 2732499 h 4481087"/>
              <a:gd name="connsiteX2254" fmla="*/ 701150 w 5969001"/>
              <a:gd name="connsiteY2254" fmla="*/ 2717795 h 4481087"/>
              <a:gd name="connsiteX2255" fmla="*/ 742401 w 5969001"/>
              <a:gd name="connsiteY2255" fmla="*/ 2715452 h 4481087"/>
              <a:gd name="connsiteX2256" fmla="*/ 577915 w 5969001"/>
              <a:gd name="connsiteY2256" fmla="*/ 2712980 h 4481087"/>
              <a:gd name="connsiteX2257" fmla="*/ 578306 w 5969001"/>
              <a:gd name="connsiteY2257" fmla="*/ 2732890 h 4481087"/>
              <a:gd name="connsiteX2258" fmla="*/ 482138 w 5969001"/>
              <a:gd name="connsiteY2258" fmla="*/ 2725082 h 4481087"/>
              <a:gd name="connsiteX2259" fmla="*/ 577915 w 5969001"/>
              <a:gd name="connsiteY2259" fmla="*/ 2712980 h 4481087"/>
              <a:gd name="connsiteX2260" fmla="*/ 2511588 w 5969001"/>
              <a:gd name="connsiteY2260" fmla="*/ 2709718 h 4481087"/>
              <a:gd name="connsiteX2261" fmla="*/ 2501731 w 5969001"/>
              <a:gd name="connsiteY2261" fmla="*/ 2713192 h 4481087"/>
              <a:gd name="connsiteX2262" fmla="*/ 2497330 w 5969001"/>
              <a:gd name="connsiteY2262" fmla="*/ 2715620 h 4481087"/>
              <a:gd name="connsiteX2263" fmla="*/ 2501607 w 5969001"/>
              <a:gd name="connsiteY2263" fmla="*/ 2716769 h 4481087"/>
              <a:gd name="connsiteX2264" fmla="*/ 2514543 w 5969001"/>
              <a:gd name="connsiteY2264" fmla="*/ 2715704 h 4481087"/>
              <a:gd name="connsiteX2265" fmla="*/ 2516422 w 5969001"/>
              <a:gd name="connsiteY2265" fmla="*/ 2714968 h 4481087"/>
              <a:gd name="connsiteX2266" fmla="*/ 2514972 w 5969001"/>
              <a:gd name="connsiteY2266" fmla="*/ 2712350 h 4481087"/>
              <a:gd name="connsiteX2267" fmla="*/ 1029992 w 5969001"/>
              <a:gd name="connsiteY2267" fmla="*/ 2691378 h 4481087"/>
              <a:gd name="connsiteX2268" fmla="*/ 1057580 w 5969001"/>
              <a:gd name="connsiteY2268" fmla="*/ 2698405 h 4481087"/>
              <a:gd name="connsiteX2269" fmla="*/ 1058100 w 5969001"/>
              <a:gd name="connsiteY2269" fmla="*/ 2698795 h 4481087"/>
              <a:gd name="connsiteX2270" fmla="*/ 1044306 w 5969001"/>
              <a:gd name="connsiteY2270" fmla="*/ 2703610 h 4481087"/>
              <a:gd name="connsiteX2271" fmla="*/ 1016979 w 5969001"/>
              <a:gd name="connsiteY2271" fmla="*/ 2703610 h 4481087"/>
              <a:gd name="connsiteX2272" fmla="*/ 1029992 w 5969001"/>
              <a:gd name="connsiteY2272" fmla="*/ 2691378 h 4481087"/>
              <a:gd name="connsiteX2273" fmla="*/ 5230505 w 5969001"/>
              <a:gd name="connsiteY2273" fmla="*/ 2690467 h 4481087"/>
              <a:gd name="connsiteX2274" fmla="*/ 5257963 w 5969001"/>
              <a:gd name="connsiteY2274" fmla="*/ 2707514 h 4481087"/>
              <a:gd name="connsiteX2275" fmla="*/ 5257963 w 5969001"/>
              <a:gd name="connsiteY2275" fmla="*/ 2707775 h 4481087"/>
              <a:gd name="connsiteX2276" fmla="*/ 5230505 w 5969001"/>
              <a:gd name="connsiteY2276" fmla="*/ 2690467 h 4481087"/>
              <a:gd name="connsiteX2277" fmla="*/ 904154 w 5969001"/>
              <a:gd name="connsiteY2277" fmla="*/ 2679667 h 4481087"/>
              <a:gd name="connsiteX2278" fmla="*/ 849369 w 5969001"/>
              <a:gd name="connsiteY2278" fmla="*/ 2706864 h 4481087"/>
              <a:gd name="connsiteX2279" fmla="*/ 849369 w 5969001"/>
              <a:gd name="connsiteY2279" fmla="*/ 2683571 h 4481087"/>
              <a:gd name="connsiteX2280" fmla="*/ 904154 w 5969001"/>
              <a:gd name="connsiteY2280" fmla="*/ 2679667 h 4481087"/>
              <a:gd name="connsiteX2281" fmla="*/ 5586024 w 5969001"/>
              <a:gd name="connsiteY2281" fmla="*/ 2669776 h 4481087"/>
              <a:gd name="connsiteX2282" fmla="*/ 5654978 w 5969001"/>
              <a:gd name="connsiteY2282" fmla="*/ 2712433 h 4481087"/>
              <a:gd name="connsiteX2283" fmla="*/ 5654343 w 5969001"/>
              <a:gd name="connsiteY2283" fmla="*/ 2730802 h 4481087"/>
              <a:gd name="connsiteX2284" fmla="*/ 5635507 w 5969001"/>
              <a:gd name="connsiteY2284" fmla="*/ 2730507 h 4481087"/>
              <a:gd name="connsiteX2285" fmla="*/ 5586024 w 5969001"/>
              <a:gd name="connsiteY2285" fmla="*/ 2727945 h 4481087"/>
              <a:gd name="connsiteX2286" fmla="*/ 5586024 w 5969001"/>
              <a:gd name="connsiteY2286" fmla="*/ 2669776 h 4481087"/>
              <a:gd name="connsiteX2287" fmla="*/ 5312097 w 5969001"/>
              <a:gd name="connsiteY2287" fmla="*/ 2669776 h 4481087"/>
              <a:gd name="connsiteX2288" fmla="*/ 5517315 w 5969001"/>
              <a:gd name="connsiteY2288" fmla="*/ 2701789 h 4481087"/>
              <a:gd name="connsiteX2289" fmla="*/ 5312097 w 5969001"/>
              <a:gd name="connsiteY2289" fmla="*/ 2669776 h 4481087"/>
              <a:gd name="connsiteX2290" fmla="*/ 1013594 w 5969001"/>
              <a:gd name="connsiteY2290" fmla="*/ 2664181 h 4481087"/>
              <a:gd name="connsiteX2291" fmla="*/ 958939 w 5969001"/>
              <a:gd name="connsiteY2291" fmla="*/ 2691379 h 4481087"/>
              <a:gd name="connsiteX2292" fmla="*/ 945015 w 5969001"/>
              <a:gd name="connsiteY2292" fmla="*/ 2667955 h 4481087"/>
              <a:gd name="connsiteX2293" fmla="*/ 1013594 w 5969001"/>
              <a:gd name="connsiteY2293" fmla="*/ 2664181 h 4481087"/>
              <a:gd name="connsiteX2294" fmla="*/ 5626895 w 5969001"/>
              <a:gd name="connsiteY2294" fmla="*/ 2663653 h 4481087"/>
              <a:gd name="connsiteX2295" fmla="*/ 5627146 w 5969001"/>
              <a:gd name="connsiteY2295" fmla="*/ 2663660 h 4481087"/>
              <a:gd name="connsiteX2296" fmla="*/ 5626885 w 5969001"/>
              <a:gd name="connsiteY2296" fmla="*/ 2664050 h 4481087"/>
              <a:gd name="connsiteX2297" fmla="*/ 2174599 w 5969001"/>
              <a:gd name="connsiteY2297" fmla="*/ 2659649 h 4481087"/>
              <a:gd name="connsiteX2298" fmla="*/ 2163046 w 5969001"/>
              <a:gd name="connsiteY2298" fmla="*/ 2663791 h 4481087"/>
              <a:gd name="connsiteX2299" fmla="*/ 2179610 w 5969001"/>
              <a:gd name="connsiteY2299" fmla="*/ 2664471 h 4481087"/>
              <a:gd name="connsiteX2300" fmla="*/ 2177223 w 5969001"/>
              <a:gd name="connsiteY2300" fmla="*/ 2664107 h 4481087"/>
              <a:gd name="connsiteX2301" fmla="*/ 2172319 w 5969001"/>
              <a:gd name="connsiteY2301" fmla="*/ 2661610 h 4481087"/>
              <a:gd name="connsiteX2302" fmla="*/ 5216971 w 5969001"/>
              <a:gd name="connsiteY2302" fmla="*/ 2652599 h 4481087"/>
              <a:gd name="connsiteX2303" fmla="*/ 5285290 w 5969001"/>
              <a:gd name="connsiteY2303" fmla="*/ 2652599 h 4481087"/>
              <a:gd name="connsiteX2304" fmla="*/ 5285290 w 5969001"/>
              <a:gd name="connsiteY2304" fmla="*/ 2670037 h 4481087"/>
              <a:gd name="connsiteX2305" fmla="*/ 5216971 w 5969001"/>
              <a:gd name="connsiteY2305" fmla="*/ 2673030 h 4481087"/>
              <a:gd name="connsiteX2306" fmla="*/ 5216971 w 5969001"/>
              <a:gd name="connsiteY2306" fmla="*/ 2652599 h 4481087"/>
              <a:gd name="connsiteX2307" fmla="*/ 1013594 w 5969001"/>
              <a:gd name="connsiteY2307" fmla="*/ 2648175 h 4481087"/>
              <a:gd name="connsiteX2308" fmla="*/ 1054716 w 5969001"/>
              <a:gd name="connsiteY2308" fmla="*/ 2663661 h 4481087"/>
              <a:gd name="connsiteX2309" fmla="*/ 1041703 w 5969001"/>
              <a:gd name="connsiteY2309" fmla="*/ 2655983 h 4481087"/>
              <a:gd name="connsiteX2310" fmla="*/ 972473 w 5969001"/>
              <a:gd name="connsiteY2310" fmla="*/ 2660277 h 4481087"/>
              <a:gd name="connsiteX2311" fmla="*/ 972473 w 5969001"/>
              <a:gd name="connsiteY2311" fmla="*/ 2659757 h 4481087"/>
              <a:gd name="connsiteX2312" fmla="*/ 986397 w 5969001"/>
              <a:gd name="connsiteY2312" fmla="*/ 2659757 h 4481087"/>
              <a:gd name="connsiteX2313" fmla="*/ 1013594 w 5969001"/>
              <a:gd name="connsiteY2313" fmla="*/ 2648175 h 4481087"/>
              <a:gd name="connsiteX2314" fmla="*/ 999741 w 5969001"/>
              <a:gd name="connsiteY2314" fmla="*/ 2648172 h 4481087"/>
              <a:gd name="connsiteX2315" fmla="*/ 999801 w 5969001"/>
              <a:gd name="connsiteY2315" fmla="*/ 2648175 h 4481087"/>
              <a:gd name="connsiteX2316" fmla="*/ 999801 w 5969001"/>
              <a:gd name="connsiteY2316" fmla="*/ 2648695 h 4481087"/>
              <a:gd name="connsiteX2317" fmla="*/ 1963666 w 5969001"/>
              <a:gd name="connsiteY2317" fmla="*/ 2643779 h 4481087"/>
              <a:gd name="connsiteX2318" fmla="*/ 1958869 w 5969001"/>
              <a:gd name="connsiteY2318" fmla="*/ 2644922 h 4481087"/>
              <a:gd name="connsiteX2319" fmla="*/ 1970630 w 5969001"/>
              <a:gd name="connsiteY2319" fmla="*/ 2653478 h 4481087"/>
              <a:gd name="connsiteX2320" fmla="*/ 1952057 w 5969001"/>
              <a:gd name="connsiteY2320" fmla="*/ 2658980 h 4481087"/>
              <a:gd name="connsiteX2321" fmla="*/ 1949321 w 5969001"/>
              <a:gd name="connsiteY2321" fmla="*/ 2661936 h 4481087"/>
              <a:gd name="connsiteX2322" fmla="*/ 1949117 w 5969001"/>
              <a:gd name="connsiteY2322" fmla="*/ 2662011 h 4481087"/>
              <a:gd name="connsiteX2323" fmla="*/ 1945205 w 5969001"/>
              <a:gd name="connsiteY2323" fmla="*/ 2668085 h 4481087"/>
              <a:gd name="connsiteX2324" fmla="*/ 1968225 w 5969001"/>
              <a:gd name="connsiteY2324" fmla="*/ 2666898 h 4481087"/>
              <a:gd name="connsiteX2325" fmla="*/ 1969932 w 5969001"/>
              <a:gd name="connsiteY2325" fmla="*/ 2665950 h 4481087"/>
              <a:gd name="connsiteX2326" fmla="*/ 1958340 w 5969001"/>
              <a:gd name="connsiteY2326" fmla="*/ 2664357 h 4481087"/>
              <a:gd name="connsiteX2327" fmla="*/ 1974096 w 5969001"/>
              <a:gd name="connsiteY2327" fmla="*/ 2654421 h 4481087"/>
              <a:gd name="connsiteX2328" fmla="*/ 1998421 w 5969001"/>
              <a:gd name="connsiteY2328" fmla="*/ 2656763 h 4481087"/>
              <a:gd name="connsiteX2329" fmla="*/ 2013004 w 5969001"/>
              <a:gd name="connsiteY2329" fmla="*/ 2656503 h 4481087"/>
              <a:gd name="connsiteX2330" fmla="*/ 2013525 w 5969001"/>
              <a:gd name="connsiteY2330" fmla="*/ 2656633 h 4481087"/>
              <a:gd name="connsiteX2331" fmla="*/ 2004558 w 5969001"/>
              <a:gd name="connsiteY2331" fmla="*/ 2645985 h 4481087"/>
              <a:gd name="connsiteX2332" fmla="*/ 1998719 w 5969001"/>
              <a:gd name="connsiteY2332" fmla="*/ 2644852 h 4481087"/>
              <a:gd name="connsiteX2333" fmla="*/ 1982520 w 5969001"/>
              <a:gd name="connsiteY2333" fmla="*/ 2645944 h 4481087"/>
              <a:gd name="connsiteX2334" fmla="*/ 5613482 w 5969001"/>
              <a:gd name="connsiteY2334" fmla="*/ 2643360 h 4481087"/>
              <a:gd name="connsiteX2335" fmla="*/ 5627162 w 5969001"/>
              <a:gd name="connsiteY2335" fmla="*/ 2652290 h 4481087"/>
              <a:gd name="connsiteX2336" fmla="*/ 5626895 w 5969001"/>
              <a:gd name="connsiteY2336" fmla="*/ 2663653 h 4481087"/>
              <a:gd name="connsiteX2337" fmla="*/ 5585941 w 5969001"/>
              <a:gd name="connsiteY2337" fmla="*/ 2662556 h 4481087"/>
              <a:gd name="connsiteX2338" fmla="*/ 5613482 w 5969001"/>
              <a:gd name="connsiteY2338" fmla="*/ 2643360 h 4481087"/>
              <a:gd name="connsiteX2339" fmla="*/ 5490247 w 5969001"/>
              <a:gd name="connsiteY2339" fmla="*/ 2642969 h 4481087"/>
              <a:gd name="connsiteX2340" fmla="*/ 5489987 w 5969001"/>
              <a:gd name="connsiteY2340" fmla="*/ 2643750 h 4481087"/>
              <a:gd name="connsiteX2341" fmla="*/ 5489185 w 5969001"/>
              <a:gd name="connsiteY2341" fmla="*/ 2643676 h 4481087"/>
              <a:gd name="connsiteX2342" fmla="*/ 5449126 w 5969001"/>
              <a:gd name="connsiteY2342" fmla="*/ 2639976 h 4481087"/>
              <a:gd name="connsiteX2343" fmla="*/ 5489185 w 5969001"/>
              <a:gd name="connsiteY2343" fmla="*/ 2643676 h 4481087"/>
              <a:gd name="connsiteX2344" fmla="*/ 5482141 w 5969001"/>
              <a:gd name="connsiteY2344" fmla="*/ 2648364 h 4481087"/>
              <a:gd name="connsiteX2345" fmla="*/ 5490247 w 5969001"/>
              <a:gd name="connsiteY2345" fmla="*/ 2660277 h 4481087"/>
              <a:gd name="connsiteX2346" fmla="*/ 5394210 w 5969001"/>
              <a:gd name="connsiteY2346" fmla="*/ 2660277 h 4481087"/>
              <a:gd name="connsiteX2347" fmla="*/ 5435462 w 5969001"/>
              <a:gd name="connsiteY2347" fmla="*/ 2657414 h 4481087"/>
              <a:gd name="connsiteX2348" fmla="*/ 5449126 w 5969001"/>
              <a:gd name="connsiteY2348" fmla="*/ 2639976 h 4481087"/>
              <a:gd name="connsiteX2349" fmla="*/ 2112295 w 5969001"/>
              <a:gd name="connsiteY2349" fmla="*/ 2637503 h 4481087"/>
              <a:gd name="connsiteX2350" fmla="*/ 2104994 w 5969001"/>
              <a:gd name="connsiteY2350" fmla="*/ 2639680 h 4481087"/>
              <a:gd name="connsiteX2351" fmla="*/ 2103087 w 5969001"/>
              <a:gd name="connsiteY2351" fmla="*/ 2641945 h 4481087"/>
              <a:gd name="connsiteX2352" fmla="*/ 2101351 w 5969001"/>
              <a:gd name="connsiteY2352" fmla="*/ 2648840 h 4481087"/>
              <a:gd name="connsiteX2353" fmla="*/ 2117036 w 5969001"/>
              <a:gd name="connsiteY2353" fmla="*/ 2651724 h 4481087"/>
              <a:gd name="connsiteX2354" fmla="*/ 2120298 w 5969001"/>
              <a:gd name="connsiteY2354" fmla="*/ 2650727 h 4481087"/>
              <a:gd name="connsiteX2355" fmla="*/ 2112295 w 5969001"/>
              <a:gd name="connsiteY2355" fmla="*/ 2637503 h 4481087"/>
              <a:gd name="connsiteX2356" fmla="*/ 1136699 w 5969001"/>
              <a:gd name="connsiteY2356" fmla="*/ 2633210 h 4481087"/>
              <a:gd name="connsiteX2357" fmla="*/ 1109501 w 5969001"/>
              <a:gd name="connsiteY2357" fmla="*/ 2656503 h 4481087"/>
              <a:gd name="connsiteX2358" fmla="*/ 1164157 w 5969001"/>
              <a:gd name="connsiteY2358" fmla="*/ 2687344 h 4481087"/>
              <a:gd name="connsiteX2359" fmla="*/ 1136699 w 5969001"/>
              <a:gd name="connsiteY2359" fmla="*/ 2633210 h 4481087"/>
              <a:gd name="connsiteX2360" fmla="*/ 657685 w 5969001"/>
              <a:gd name="connsiteY2360" fmla="*/ 2625532 h 4481087"/>
              <a:gd name="connsiteX2361" fmla="*/ 630227 w 5969001"/>
              <a:gd name="connsiteY2361" fmla="*/ 2664571 h 4481087"/>
              <a:gd name="connsiteX2362" fmla="*/ 657685 w 5969001"/>
              <a:gd name="connsiteY2362" fmla="*/ 2625532 h 4481087"/>
              <a:gd name="connsiteX2363" fmla="*/ 999801 w 5969001"/>
              <a:gd name="connsiteY2363" fmla="*/ 2613300 h 4481087"/>
              <a:gd name="connsiteX2364" fmla="*/ 998373 w 5969001"/>
              <a:gd name="connsiteY2364" fmla="*/ 2636229 h 4481087"/>
              <a:gd name="connsiteX2365" fmla="*/ 999741 w 5969001"/>
              <a:gd name="connsiteY2365" fmla="*/ 2648172 h 4481087"/>
              <a:gd name="connsiteX2366" fmla="*/ 964063 w 5969001"/>
              <a:gd name="connsiteY2366" fmla="*/ 2646386 h 4481087"/>
              <a:gd name="connsiteX2367" fmla="*/ 945015 w 5969001"/>
              <a:gd name="connsiteY2367" fmla="*/ 2636593 h 4481087"/>
              <a:gd name="connsiteX2368" fmla="*/ 972473 w 5969001"/>
              <a:gd name="connsiteY2368" fmla="*/ 2621108 h 4481087"/>
              <a:gd name="connsiteX2369" fmla="*/ 999801 w 5969001"/>
              <a:gd name="connsiteY2369" fmla="*/ 2613300 h 4481087"/>
              <a:gd name="connsiteX2370" fmla="*/ 5257312 w 5969001"/>
              <a:gd name="connsiteY2370" fmla="*/ 2605882 h 4481087"/>
              <a:gd name="connsiteX2371" fmla="*/ 5202527 w 5969001"/>
              <a:gd name="connsiteY2371" fmla="*/ 2626182 h 4481087"/>
              <a:gd name="connsiteX2372" fmla="*/ 5257312 w 5969001"/>
              <a:gd name="connsiteY2372" fmla="*/ 2605882 h 4481087"/>
              <a:gd name="connsiteX2373" fmla="*/ 1043786 w 5969001"/>
              <a:gd name="connsiteY2373" fmla="*/ 2598464 h 4481087"/>
              <a:gd name="connsiteX2374" fmla="*/ 1044306 w 5969001"/>
              <a:gd name="connsiteY2374" fmla="*/ 2598854 h 4481087"/>
              <a:gd name="connsiteX2375" fmla="*/ 1016979 w 5969001"/>
              <a:gd name="connsiteY2375" fmla="*/ 2601327 h 4481087"/>
              <a:gd name="connsiteX2376" fmla="*/ 1016979 w 5969001"/>
              <a:gd name="connsiteY2376" fmla="*/ 2615771 h 4481087"/>
              <a:gd name="connsiteX2377" fmla="*/ 1043786 w 5969001"/>
              <a:gd name="connsiteY2377" fmla="*/ 2598464 h 4481087"/>
              <a:gd name="connsiteX2378" fmla="*/ 712307 w 5969001"/>
              <a:gd name="connsiteY2378" fmla="*/ 2597803 h 4481087"/>
              <a:gd name="connsiteX2379" fmla="*/ 712340 w 5969001"/>
              <a:gd name="connsiteY2379" fmla="*/ 2597814 h 4481087"/>
              <a:gd name="connsiteX2380" fmla="*/ 710451 w 5969001"/>
              <a:gd name="connsiteY2380" fmla="*/ 2599073 h 4481087"/>
              <a:gd name="connsiteX2381" fmla="*/ 5599167 w 5969001"/>
              <a:gd name="connsiteY2381" fmla="*/ 2596772 h 4481087"/>
              <a:gd name="connsiteX2382" fmla="*/ 5585634 w 5969001"/>
              <a:gd name="connsiteY2382" fmla="*/ 2637894 h 4481087"/>
              <a:gd name="connsiteX2383" fmla="*/ 5585373 w 5969001"/>
              <a:gd name="connsiteY2383" fmla="*/ 2637504 h 4481087"/>
              <a:gd name="connsiteX2384" fmla="*/ 5599167 w 5969001"/>
              <a:gd name="connsiteY2384" fmla="*/ 2596772 h 4481087"/>
              <a:gd name="connsiteX2385" fmla="*/ 5490247 w 5969001"/>
              <a:gd name="connsiteY2385" fmla="*/ 2596382 h 4481087"/>
              <a:gd name="connsiteX2386" fmla="*/ 5489987 w 5969001"/>
              <a:gd name="connsiteY2386" fmla="*/ 2597163 h 4481087"/>
              <a:gd name="connsiteX2387" fmla="*/ 5489423 w 5969001"/>
              <a:gd name="connsiteY2387" fmla="*/ 2597139 h 4481087"/>
              <a:gd name="connsiteX2388" fmla="*/ 5450444 w 5969001"/>
              <a:gd name="connsiteY2388" fmla="*/ 2595487 h 4481087"/>
              <a:gd name="connsiteX2389" fmla="*/ 5489423 w 5969001"/>
              <a:gd name="connsiteY2389" fmla="*/ 2597139 h 4481087"/>
              <a:gd name="connsiteX2390" fmla="*/ 5485075 w 5969001"/>
              <a:gd name="connsiteY2390" fmla="*/ 2601132 h 4481087"/>
              <a:gd name="connsiteX2391" fmla="*/ 5476584 w 5969001"/>
              <a:gd name="connsiteY2391" fmla="*/ 2605101 h 4481087"/>
              <a:gd name="connsiteX2392" fmla="*/ 5421928 w 5969001"/>
              <a:gd name="connsiteY2392" fmla="*/ 2599375 h 4481087"/>
              <a:gd name="connsiteX2393" fmla="*/ 5450444 w 5969001"/>
              <a:gd name="connsiteY2393" fmla="*/ 2595487 h 4481087"/>
              <a:gd name="connsiteX2394" fmla="*/ 5025157 w 5969001"/>
              <a:gd name="connsiteY2394" fmla="*/ 2582328 h 4481087"/>
              <a:gd name="connsiteX2395" fmla="*/ 4970372 w 5969001"/>
              <a:gd name="connsiteY2395" fmla="*/ 2605491 h 4481087"/>
              <a:gd name="connsiteX2396" fmla="*/ 5025157 w 5969001"/>
              <a:gd name="connsiteY2396" fmla="*/ 2605491 h 4481087"/>
              <a:gd name="connsiteX2397" fmla="*/ 5024637 w 5969001"/>
              <a:gd name="connsiteY2397" fmla="*/ 2582718 h 4481087"/>
              <a:gd name="connsiteX2398" fmla="*/ 735733 w 5969001"/>
              <a:gd name="connsiteY2398" fmla="*/ 2582170 h 4481087"/>
              <a:gd name="connsiteX2399" fmla="*/ 767125 w 5969001"/>
              <a:gd name="connsiteY2399" fmla="*/ 2582328 h 4481087"/>
              <a:gd name="connsiteX2400" fmla="*/ 718115 w 5969001"/>
              <a:gd name="connsiteY2400" fmla="*/ 2593829 h 4481087"/>
              <a:gd name="connsiteX2401" fmla="*/ 712307 w 5969001"/>
              <a:gd name="connsiteY2401" fmla="*/ 2597803 h 4481087"/>
              <a:gd name="connsiteX2402" fmla="*/ 701366 w 5969001"/>
              <a:gd name="connsiteY2402" fmla="*/ 2594231 h 4481087"/>
              <a:gd name="connsiteX2403" fmla="*/ 657685 w 5969001"/>
              <a:gd name="connsiteY2403" fmla="*/ 2602759 h 4481087"/>
              <a:gd name="connsiteX2404" fmla="*/ 657685 w 5969001"/>
              <a:gd name="connsiteY2404" fmla="*/ 2601718 h 4481087"/>
              <a:gd name="connsiteX2405" fmla="*/ 657685 w 5969001"/>
              <a:gd name="connsiteY2405" fmla="*/ 2586232 h 4481087"/>
              <a:gd name="connsiteX2406" fmla="*/ 735733 w 5969001"/>
              <a:gd name="connsiteY2406" fmla="*/ 2582170 h 4481087"/>
              <a:gd name="connsiteX2407" fmla="*/ 5189253 w 5969001"/>
              <a:gd name="connsiteY2407" fmla="*/ 2573739 h 4481087"/>
              <a:gd name="connsiteX2408" fmla="*/ 5148262 w 5969001"/>
              <a:gd name="connsiteY2408" fmla="*/ 2591177 h 4481087"/>
              <a:gd name="connsiteX2409" fmla="*/ 5188733 w 5969001"/>
              <a:gd name="connsiteY2409" fmla="*/ 2573999 h 4481087"/>
              <a:gd name="connsiteX2410" fmla="*/ 1123295 w 5969001"/>
              <a:gd name="connsiteY2410" fmla="*/ 2566973 h 4481087"/>
              <a:gd name="connsiteX2411" fmla="*/ 1113119 w 5969001"/>
              <a:gd name="connsiteY2411" fmla="*/ 2573819 h 4481087"/>
              <a:gd name="connsiteX2412" fmla="*/ 1102413 w 5969001"/>
              <a:gd name="connsiteY2412" fmla="*/ 2577436 h 4481087"/>
              <a:gd name="connsiteX2413" fmla="*/ 1112138 w 5969001"/>
              <a:gd name="connsiteY2413" fmla="*/ 2578245 h 4481087"/>
              <a:gd name="connsiteX2414" fmla="*/ 1103878 w 5969001"/>
              <a:gd name="connsiteY2414" fmla="*/ 2580630 h 4481087"/>
              <a:gd name="connsiteX2415" fmla="*/ 1094178 w 5969001"/>
              <a:gd name="connsiteY2415" fmla="*/ 2580626 h 4481087"/>
              <a:gd name="connsiteX2416" fmla="*/ 1084518 w 5969001"/>
              <a:gd name="connsiteY2416" fmla="*/ 2585071 h 4481087"/>
              <a:gd name="connsiteX2417" fmla="*/ 1082174 w 5969001"/>
              <a:gd name="connsiteY2417" fmla="*/ 2594040 h 4481087"/>
              <a:gd name="connsiteX2418" fmla="*/ 1123295 w 5969001"/>
              <a:gd name="connsiteY2418" fmla="*/ 2606012 h 4481087"/>
              <a:gd name="connsiteX2419" fmla="*/ 1123295 w 5969001"/>
              <a:gd name="connsiteY2419" fmla="*/ 2566973 h 4481087"/>
              <a:gd name="connsiteX2420" fmla="*/ 5475073 w 5969001"/>
              <a:gd name="connsiteY2420" fmla="*/ 2561637 h 4481087"/>
              <a:gd name="connsiteX2421" fmla="*/ 5476584 w 5969001"/>
              <a:gd name="connsiteY2421" fmla="*/ 2561637 h 4481087"/>
              <a:gd name="connsiteX2422" fmla="*/ 5476323 w 5969001"/>
              <a:gd name="connsiteY2422" fmla="*/ 2562418 h 4481087"/>
              <a:gd name="connsiteX2423" fmla="*/ 5161926 w 5969001"/>
              <a:gd name="connsiteY2423" fmla="*/ 2556302 h 4481087"/>
              <a:gd name="connsiteX2424" fmla="*/ 5161405 w 5969001"/>
              <a:gd name="connsiteY2424" fmla="*/ 2556562 h 4481087"/>
              <a:gd name="connsiteX2425" fmla="*/ 5162067 w 5969001"/>
              <a:gd name="connsiteY2425" fmla="*/ 2556660 h 4481087"/>
              <a:gd name="connsiteX2426" fmla="*/ 5163798 w 5969001"/>
              <a:gd name="connsiteY2426" fmla="*/ 2561047 h 4481087"/>
              <a:gd name="connsiteX2427" fmla="*/ 5159224 w 5969001"/>
              <a:gd name="connsiteY2427" fmla="*/ 2563131 h 4481087"/>
              <a:gd name="connsiteX2428" fmla="*/ 5159845 w 5969001"/>
              <a:gd name="connsiteY2428" fmla="*/ 2563199 h 4481087"/>
              <a:gd name="connsiteX2429" fmla="*/ 5158033 w 5969001"/>
              <a:gd name="connsiteY2429" fmla="*/ 2563673 h 4481087"/>
              <a:gd name="connsiteX2430" fmla="*/ 5157290 w 5969001"/>
              <a:gd name="connsiteY2430" fmla="*/ 2564012 h 4481087"/>
              <a:gd name="connsiteX2431" fmla="*/ 5148262 w 5969001"/>
              <a:gd name="connsiteY2431" fmla="*/ 2570746 h 4481087"/>
              <a:gd name="connsiteX2432" fmla="*/ 5203047 w 5969001"/>
              <a:gd name="connsiteY2432" fmla="*/ 2562157 h 4481087"/>
              <a:gd name="connsiteX2433" fmla="*/ 5181543 w 5969001"/>
              <a:gd name="connsiteY2433" fmla="*/ 2559555 h 4481087"/>
              <a:gd name="connsiteX2434" fmla="*/ 5162067 w 5969001"/>
              <a:gd name="connsiteY2434" fmla="*/ 2556660 h 4481087"/>
              <a:gd name="connsiteX2435" fmla="*/ 5434941 w 5969001"/>
              <a:gd name="connsiteY2435" fmla="*/ 2549925 h 4481087"/>
              <a:gd name="connsiteX2436" fmla="*/ 5463977 w 5969001"/>
              <a:gd name="connsiteY2436" fmla="*/ 2554707 h 4481087"/>
              <a:gd name="connsiteX2437" fmla="*/ 5475073 w 5969001"/>
              <a:gd name="connsiteY2437" fmla="*/ 2561637 h 4481087"/>
              <a:gd name="connsiteX2438" fmla="*/ 5421928 w 5969001"/>
              <a:gd name="connsiteY2438" fmla="*/ 2561637 h 4481087"/>
              <a:gd name="connsiteX2439" fmla="*/ 5434941 w 5969001"/>
              <a:gd name="connsiteY2439" fmla="*/ 2549925 h 4481087"/>
              <a:gd name="connsiteX2440" fmla="*/ 3310035 w 5969001"/>
              <a:gd name="connsiteY2440" fmla="*/ 2535662 h 4481087"/>
              <a:gd name="connsiteX2441" fmla="*/ 3307439 w 5969001"/>
              <a:gd name="connsiteY2441" fmla="*/ 2535757 h 4481087"/>
              <a:gd name="connsiteX2442" fmla="*/ 3304344 w 5969001"/>
              <a:gd name="connsiteY2442" fmla="*/ 2536231 h 4481087"/>
              <a:gd name="connsiteX2443" fmla="*/ 3310604 w 5969001"/>
              <a:gd name="connsiteY2443" fmla="*/ 2537323 h 4481087"/>
              <a:gd name="connsiteX2444" fmla="*/ 1033279 w 5969001"/>
              <a:gd name="connsiteY2444" fmla="*/ 2527992 h 4481087"/>
              <a:gd name="connsiteX2445" fmla="*/ 1096358 w 5969001"/>
              <a:gd name="connsiteY2445" fmla="*/ 2536392 h 4481087"/>
              <a:gd name="connsiteX2446" fmla="*/ 1041703 w 5969001"/>
              <a:gd name="connsiteY2446" fmla="*/ 2555781 h 4481087"/>
              <a:gd name="connsiteX2447" fmla="*/ 1014245 w 5969001"/>
              <a:gd name="connsiteY2447" fmla="*/ 2532488 h 4481087"/>
              <a:gd name="connsiteX2448" fmla="*/ 1033279 w 5969001"/>
              <a:gd name="connsiteY2448" fmla="*/ 2527992 h 4481087"/>
              <a:gd name="connsiteX2449" fmla="*/ 5667747 w 5969001"/>
              <a:gd name="connsiteY2449" fmla="*/ 2527542 h 4481087"/>
              <a:gd name="connsiteX2450" fmla="*/ 5722662 w 5969001"/>
              <a:gd name="connsiteY2450" fmla="*/ 2530405 h 4481087"/>
              <a:gd name="connsiteX2451" fmla="*/ 5722402 w 5969001"/>
              <a:gd name="connsiteY2451" fmla="*/ 2530405 h 4481087"/>
              <a:gd name="connsiteX2452" fmla="*/ 5695204 w 5969001"/>
              <a:gd name="connsiteY2452" fmla="*/ 2559425 h 4481087"/>
              <a:gd name="connsiteX2453" fmla="*/ 5667747 w 5969001"/>
              <a:gd name="connsiteY2453" fmla="*/ 2527542 h 4481087"/>
              <a:gd name="connsiteX2454" fmla="*/ 5161926 w 5969001"/>
              <a:gd name="connsiteY2454" fmla="*/ 2527282 h 4481087"/>
              <a:gd name="connsiteX2455" fmla="*/ 5161405 w 5969001"/>
              <a:gd name="connsiteY2455" fmla="*/ 2527542 h 4481087"/>
              <a:gd name="connsiteX2456" fmla="*/ 5161926 w 5969001"/>
              <a:gd name="connsiteY2456" fmla="*/ 2527577 h 4481087"/>
              <a:gd name="connsiteX2457" fmla="*/ 5161926 w 5969001"/>
              <a:gd name="connsiteY2457" fmla="*/ 2544720 h 4481087"/>
              <a:gd name="connsiteX2458" fmla="*/ 5199111 w 5969001"/>
              <a:gd name="connsiteY2458" fmla="*/ 2530062 h 4481087"/>
              <a:gd name="connsiteX2459" fmla="*/ 5161926 w 5969001"/>
              <a:gd name="connsiteY2459" fmla="*/ 2527577 h 4481087"/>
              <a:gd name="connsiteX2460" fmla="*/ 5408265 w 5969001"/>
              <a:gd name="connsiteY2460" fmla="*/ 2526762 h 4481087"/>
              <a:gd name="connsiteX2461" fmla="*/ 5449126 w 5969001"/>
              <a:gd name="connsiteY2461" fmla="*/ 2526762 h 4481087"/>
              <a:gd name="connsiteX2462" fmla="*/ 5449126 w 5969001"/>
              <a:gd name="connsiteY2462" fmla="*/ 2538343 h 4481087"/>
              <a:gd name="connsiteX2463" fmla="*/ 5408265 w 5969001"/>
              <a:gd name="connsiteY2463" fmla="*/ 2526762 h 4481087"/>
              <a:gd name="connsiteX2464" fmla="*/ 3291061 w 5969001"/>
              <a:gd name="connsiteY2464" fmla="*/ 2526429 h 4481087"/>
              <a:gd name="connsiteX2465" fmla="*/ 3290258 w 5969001"/>
              <a:gd name="connsiteY2465" fmla="*/ 2530150 h 4481087"/>
              <a:gd name="connsiteX2466" fmla="*/ 3293261 w 5969001"/>
              <a:gd name="connsiteY2466" fmla="*/ 2532375 h 4481087"/>
              <a:gd name="connsiteX2467" fmla="*/ 3304430 w 5969001"/>
              <a:gd name="connsiteY2467" fmla="*/ 2531609 h 4481087"/>
              <a:gd name="connsiteX2468" fmla="*/ 3308329 w 5969001"/>
              <a:gd name="connsiteY2468" fmla="*/ 2530681 h 4481087"/>
              <a:gd name="connsiteX2469" fmla="*/ 3308090 w 5969001"/>
              <a:gd name="connsiteY2469" fmla="*/ 2529983 h 4481087"/>
              <a:gd name="connsiteX2470" fmla="*/ 3299501 w 5969001"/>
              <a:gd name="connsiteY2470" fmla="*/ 2526951 h 4481087"/>
              <a:gd name="connsiteX2471" fmla="*/ 3298963 w 5969001"/>
              <a:gd name="connsiteY2471" fmla="*/ 2526925 h 4481087"/>
              <a:gd name="connsiteX2472" fmla="*/ 5285994 w 5969001"/>
              <a:gd name="connsiteY2472" fmla="*/ 2505486 h 4481087"/>
              <a:gd name="connsiteX2473" fmla="*/ 5308405 w 5969001"/>
              <a:gd name="connsiteY2473" fmla="*/ 2519490 h 4481087"/>
              <a:gd name="connsiteX2474" fmla="*/ 5257312 w 5969001"/>
              <a:gd name="connsiteY2474" fmla="*/ 2568534 h 4481087"/>
              <a:gd name="connsiteX2475" fmla="*/ 5282005 w 5969001"/>
              <a:gd name="connsiteY2475" fmla="*/ 2536294 h 4481087"/>
              <a:gd name="connsiteX2476" fmla="*/ 5284505 w 5969001"/>
              <a:gd name="connsiteY2476" fmla="*/ 2505886 h 4481087"/>
              <a:gd name="connsiteX2477" fmla="*/ 5487477 w 5969001"/>
              <a:gd name="connsiteY2477" fmla="*/ 2494749 h 4481087"/>
              <a:gd name="connsiteX2478" fmla="*/ 5490247 w 5969001"/>
              <a:gd name="connsiteY2478" fmla="*/ 2494749 h 4481087"/>
              <a:gd name="connsiteX2479" fmla="*/ 5489987 w 5969001"/>
              <a:gd name="connsiteY2479" fmla="*/ 2495530 h 4481087"/>
              <a:gd name="connsiteX2480" fmla="*/ 3546449 w 5969001"/>
              <a:gd name="connsiteY2480" fmla="*/ 2485718 h 4481087"/>
              <a:gd name="connsiteX2481" fmla="*/ 3535479 w 5969001"/>
              <a:gd name="connsiteY2481" fmla="*/ 2487559 h 4481087"/>
              <a:gd name="connsiteX2482" fmla="*/ 3530063 w 5969001"/>
              <a:gd name="connsiteY2482" fmla="*/ 2490773 h 4481087"/>
              <a:gd name="connsiteX2483" fmla="*/ 3537965 w 5969001"/>
              <a:gd name="connsiteY2483" fmla="*/ 2489415 h 4481087"/>
              <a:gd name="connsiteX2484" fmla="*/ 3543871 w 5969001"/>
              <a:gd name="connsiteY2484" fmla="*/ 2488137 h 4481087"/>
              <a:gd name="connsiteX2485" fmla="*/ 4572820 w 5969001"/>
              <a:gd name="connsiteY2485" fmla="*/ 2475230 h 4481087"/>
              <a:gd name="connsiteX2486" fmla="*/ 4572823 w 5969001"/>
              <a:gd name="connsiteY2486" fmla="*/ 2475233 h 4481087"/>
              <a:gd name="connsiteX2487" fmla="*/ 4559552 w 5969001"/>
              <a:gd name="connsiteY2487" fmla="*/ 2475364 h 4481087"/>
              <a:gd name="connsiteX2488" fmla="*/ 4551334 w 5969001"/>
              <a:gd name="connsiteY2488" fmla="*/ 2482420 h 4481087"/>
              <a:gd name="connsiteX2489" fmla="*/ 4548689 w 5969001"/>
              <a:gd name="connsiteY2489" fmla="*/ 2489485 h 4481087"/>
              <a:gd name="connsiteX2490" fmla="*/ 4571649 w 5969001"/>
              <a:gd name="connsiteY2490" fmla="*/ 2488003 h 4481087"/>
              <a:gd name="connsiteX2491" fmla="*/ 4580661 w 5969001"/>
              <a:gd name="connsiteY2491" fmla="*/ 2484697 h 4481087"/>
              <a:gd name="connsiteX2492" fmla="*/ 4572823 w 5969001"/>
              <a:gd name="connsiteY2492" fmla="*/ 2475233 h 4481087"/>
              <a:gd name="connsiteX2493" fmla="*/ 4573211 w 5969001"/>
              <a:gd name="connsiteY2493" fmla="*/ 2475230 h 4481087"/>
              <a:gd name="connsiteX2494" fmla="*/ 5394210 w 5969001"/>
              <a:gd name="connsiteY2494" fmla="*/ 2465730 h 4481087"/>
              <a:gd name="connsiteX2495" fmla="*/ 5487477 w 5969001"/>
              <a:gd name="connsiteY2495" fmla="*/ 2494749 h 4481087"/>
              <a:gd name="connsiteX2496" fmla="*/ 5421928 w 5969001"/>
              <a:gd name="connsiteY2496" fmla="*/ 2494749 h 4481087"/>
              <a:gd name="connsiteX2497" fmla="*/ 5394210 w 5969001"/>
              <a:gd name="connsiteY2497" fmla="*/ 2465730 h 4481087"/>
              <a:gd name="connsiteX2498" fmla="*/ 671479 w 5969001"/>
              <a:gd name="connsiteY2498" fmla="*/ 2462737 h 4481087"/>
              <a:gd name="connsiteX2499" fmla="*/ 671479 w 5969001"/>
              <a:gd name="connsiteY2499" fmla="*/ 2497613 h 4481087"/>
              <a:gd name="connsiteX2500" fmla="*/ 644021 w 5969001"/>
              <a:gd name="connsiteY2500" fmla="*/ 2493839 h 4481087"/>
              <a:gd name="connsiteX2501" fmla="*/ 630227 w 5969001"/>
              <a:gd name="connsiteY2501" fmla="*/ 2497613 h 4481087"/>
              <a:gd name="connsiteX2502" fmla="*/ 671479 w 5969001"/>
              <a:gd name="connsiteY2502" fmla="*/ 2462737 h 4481087"/>
              <a:gd name="connsiteX2503" fmla="*/ 3547646 w 5969001"/>
              <a:gd name="connsiteY2503" fmla="*/ 2452456 h 4481087"/>
              <a:gd name="connsiteX2504" fmla="*/ 3563109 w 5969001"/>
              <a:gd name="connsiteY2504" fmla="*/ 2468834 h 4481087"/>
              <a:gd name="connsiteX2505" fmla="*/ 3564338 w 5969001"/>
              <a:gd name="connsiteY2505" fmla="*/ 2468604 h 4481087"/>
              <a:gd name="connsiteX2506" fmla="*/ 3565574 w 5969001"/>
              <a:gd name="connsiteY2506" fmla="*/ 2466208 h 4481087"/>
              <a:gd name="connsiteX2507" fmla="*/ 3564665 w 5969001"/>
              <a:gd name="connsiteY2507" fmla="*/ 2466510 h 4481087"/>
              <a:gd name="connsiteX2508" fmla="*/ 3547646 w 5969001"/>
              <a:gd name="connsiteY2508" fmla="*/ 2452456 h 4481087"/>
              <a:gd name="connsiteX2509" fmla="*/ 5161405 w 5969001"/>
              <a:gd name="connsiteY2509" fmla="*/ 2443217 h 4481087"/>
              <a:gd name="connsiteX2510" fmla="*/ 5162576 w 5969001"/>
              <a:gd name="connsiteY2510" fmla="*/ 2443477 h 4481087"/>
              <a:gd name="connsiteX2511" fmla="*/ 5148912 w 5969001"/>
              <a:gd name="connsiteY2511" fmla="*/ 2460915 h 4481087"/>
              <a:gd name="connsiteX2512" fmla="*/ 5161405 w 5969001"/>
              <a:gd name="connsiteY2512" fmla="*/ 2443217 h 4481087"/>
              <a:gd name="connsiteX2513" fmla="*/ 3614639 w 5969001"/>
              <a:gd name="connsiteY2513" fmla="*/ 2442107 h 4481087"/>
              <a:gd name="connsiteX2514" fmla="*/ 3605372 w 5969001"/>
              <a:gd name="connsiteY2514" fmla="*/ 2444437 h 4481087"/>
              <a:gd name="connsiteX2515" fmla="*/ 3605659 w 5969001"/>
              <a:gd name="connsiteY2515" fmla="*/ 2444704 h 4481087"/>
              <a:gd name="connsiteX2516" fmla="*/ 3615053 w 5969001"/>
              <a:gd name="connsiteY2516" fmla="*/ 2446340 h 4481087"/>
              <a:gd name="connsiteX2517" fmla="*/ 3362824 w 5969001"/>
              <a:gd name="connsiteY2517" fmla="*/ 2439458 h 4481087"/>
              <a:gd name="connsiteX2518" fmla="*/ 3362459 w 5969001"/>
              <a:gd name="connsiteY2518" fmla="*/ 2439701 h 4481087"/>
              <a:gd name="connsiteX2519" fmla="*/ 3341648 w 5969001"/>
              <a:gd name="connsiteY2519" fmla="*/ 2445560 h 4481087"/>
              <a:gd name="connsiteX2520" fmla="*/ 3360382 w 5969001"/>
              <a:gd name="connsiteY2520" fmla="*/ 2445998 h 4481087"/>
              <a:gd name="connsiteX2521" fmla="*/ 3360011 w 5969001"/>
              <a:gd name="connsiteY2521" fmla="*/ 2442681 h 4481087"/>
              <a:gd name="connsiteX2522" fmla="*/ 3185452 w 5969001"/>
              <a:gd name="connsiteY2522" fmla="*/ 2431136 h 4481087"/>
              <a:gd name="connsiteX2523" fmla="*/ 3135648 w 5969001"/>
              <a:gd name="connsiteY2523" fmla="*/ 2447252 h 4481087"/>
              <a:gd name="connsiteX2524" fmla="*/ 3135258 w 5969001"/>
              <a:gd name="connsiteY2524" fmla="*/ 2447252 h 4481087"/>
              <a:gd name="connsiteX2525" fmla="*/ 3125139 w 5969001"/>
              <a:gd name="connsiteY2525" fmla="*/ 2445363 h 4481087"/>
              <a:gd name="connsiteX2526" fmla="*/ 3122637 w 5969001"/>
              <a:gd name="connsiteY2526" fmla="*/ 2449204 h 4481087"/>
              <a:gd name="connsiteX2527" fmla="*/ 3190305 w 5969001"/>
              <a:gd name="connsiteY2527" fmla="*/ 2438533 h 4481087"/>
              <a:gd name="connsiteX2528" fmla="*/ 3187493 w 5969001"/>
              <a:gd name="connsiteY2528" fmla="*/ 2431961 h 4481087"/>
              <a:gd name="connsiteX2529" fmla="*/ 3145560 w 5969001"/>
              <a:gd name="connsiteY2529" fmla="*/ 2425690 h 4481087"/>
              <a:gd name="connsiteX2530" fmla="*/ 3135650 w 5969001"/>
              <a:gd name="connsiteY2530" fmla="*/ 2427862 h 4481087"/>
              <a:gd name="connsiteX2531" fmla="*/ 3140834 w 5969001"/>
              <a:gd name="connsiteY2531" fmla="*/ 2428477 h 4481087"/>
              <a:gd name="connsiteX2532" fmla="*/ 3601259 w 5969001"/>
              <a:gd name="connsiteY2532" fmla="*/ 2423047 h 4481087"/>
              <a:gd name="connsiteX2533" fmla="*/ 3594511 w 5969001"/>
              <a:gd name="connsiteY2533" fmla="*/ 2425766 h 4481087"/>
              <a:gd name="connsiteX2534" fmla="*/ 3596748 w 5969001"/>
              <a:gd name="connsiteY2534" fmla="*/ 2426378 h 4481087"/>
              <a:gd name="connsiteX2535" fmla="*/ 3386168 w 5969001"/>
              <a:gd name="connsiteY2535" fmla="*/ 2421903 h 4481087"/>
              <a:gd name="connsiteX2536" fmla="*/ 3374674 w 5969001"/>
              <a:gd name="connsiteY2536" fmla="*/ 2431572 h 4481087"/>
              <a:gd name="connsiteX2537" fmla="*/ 3371582 w 5969001"/>
              <a:gd name="connsiteY2537" fmla="*/ 2433630 h 4481087"/>
              <a:gd name="connsiteX2538" fmla="*/ 3382874 w 5969001"/>
              <a:gd name="connsiteY2538" fmla="*/ 2431736 h 4481087"/>
              <a:gd name="connsiteX2539" fmla="*/ 3392381 w 5969001"/>
              <a:gd name="connsiteY2539" fmla="*/ 2431352 h 4481087"/>
              <a:gd name="connsiteX2540" fmla="*/ 3394789 w 5969001"/>
              <a:gd name="connsiteY2540" fmla="*/ 2429051 h 4481087"/>
              <a:gd name="connsiteX2541" fmla="*/ 3399996 w 5969001"/>
              <a:gd name="connsiteY2541" fmla="*/ 2423877 h 4481087"/>
              <a:gd name="connsiteX2542" fmla="*/ 3393552 w 5969001"/>
              <a:gd name="connsiteY2542" fmla="*/ 2422641 h 4481087"/>
              <a:gd name="connsiteX2543" fmla="*/ 3394804 w 5969001"/>
              <a:gd name="connsiteY2543" fmla="*/ 2414638 h 4481087"/>
              <a:gd name="connsiteX2544" fmla="*/ 3390085 w 5969001"/>
              <a:gd name="connsiteY2544" fmla="*/ 2418607 h 4481087"/>
              <a:gd name="connsiteX2545" fmla="*/ 3397082 w 5969001"/>
              <a:gd name="connsiteY2545" fmla="*/ 2418884 h 4481087"/>
              <a:gd name="connsiteX2546" fmla="*/ 3286082 w 5969001"/>
              <a:gd name="connsiteY2546" fmla="*/ 2407171 h 4481087"/>
              <a:gd name="connsiteX2547" fmla="*/ 3288125 w 5969001"/>
              <a:gd name="connsiteY2547" fmla="*/ 2416336 h 4481087"/>
              <a:gd name="connsiteX2548" fmla="*/ 3299744 w 5969001"/>
              <a:gd name="connsiteY2548" fmla="*/ 2415760 h 4481087"/>
              <a:gd name="connsiteX2549" fmla="*/ 3280716 w 5969001"/>
              <a:gd name="connsiteY2549" fmla="*/ 2424929 h 4481087"/>
              <a:gd name="connsiteX2550" fmla="*/ 3280470 w 5969001"/>
              <a:gd name="connsiteY2550" fmla="*/ 2425194 h 4481087"/>
              <a:gd name="connsiteX2551" fmla="*/ 3278927 w 5969001"/>
              <a:gd name="connsiteY2551" fmla="*/ 2431510 h 4481087"/>
              <a:gd name="connsiteX2552" fmla="*/ 3298390 w 5969001"/>
              <a:gd name="connsiteY2552" fmla="*/ 2434791 h 4481087"/>
              <a:gd name="connsiteX2553" fmla="*/ 3299354 w 5969001"/>
              <a:gd name="connsiteY2553" fmla="*/ 2434238 h 4481087"/>
              <a:gd name="connsiteX2554" fmla="*/ 3300499 w 5969001"/>
              <a:gd name="connsiteY2554" fmla="*/ 2434778 h 4481087"/>
              <a:gd name="connsiteX2555" fmla="*/ 3311457 w 5969001"/>
              <a:gd name="connsiteY2555" fmla="*/ 2421811 h 4481087"/>
              <a:gd name="connsiteX2556" fmla="*/ 3286082 w 5969001"/>
              <a:gd name="connsiteY2556" fmla="*/ 2407171 h 4481087"/>
              <a:gd name="connsiteX2557" fmla="*/ 5069470 w 5969001"/>
              <a:gd name="connsiteY2557" fmla="*/ 2382250 h 4481087"/>
              <a:gd name="connsiteX2558" fmla="*/ 5062615 w 5969001"/>
              <a:gd name="connsiteY2558" fmla="*/ 2389625 h 4481087"/>
              <a:gd name="connsiteX2559" fmla="*/ 5051380 w 5969001"/>
              <a:gd name="connsiteY2559" fmla="*/ 2401506 h 4481087"/>
              <a:gd name="connsiteX2560" fmla="*/ 5056829 w 5969001"/>
              <a:gd name="connsiteY2560" fmla="*/ 2403283 h 4481087"/>
              <a:gd name="connsiteX2561" fmla="*/ 5077732 w 5969001"/>
              <a:gd name="connsiteY2561" fmla="*/ 2410424 h 4481087"/>
              <a:gd name="connsiteX2562" fmla="*/ 5118723 w 5969001"/>
              <a:gd name="connsiteY2562" fmla="*/ 2406781 h 4481087"/>
              <a:gd name="connsiteX2563" fmla="*/ 5105059 w 5969001"/>
              <a:gd name="connsiteY2563" fmla="*/ 2389083 h 4481087"/>
              <a:gd name="connsiteX2564" fmla="*/ 5082742 w 5969001"/>
              <a:gd name="connsiteY2564" fmla="*/ 2382381 h 4481087"/>
              <a:gd name="connsiteX2565" fmla="*/ 5121585 w 5969001"/>
              <a:gd name="connsiteY2565" fmla="*/ 2373857 h 4481087"/>
              <a:gd name="connsiteX2566" fmla="*/ 5161405 w 5969001"/>
              <a:gd name="connsiteY2566" fmla="*/ 2376460 h 4481087"/>
              <a:gd name="connsiteX2567" fmla="*/ 5162576 w 5969001"/>
              <a:gd name="connsiteY2567" fmla="*/ 2376720 h 4481087"/>
              <a:gd name="connsiteX2568" fmla="*/ 5148912 w 5969001"/>
              <a:gd name="connsiteY2568" fmla="*/ 2391295 h 4481087"/>
              <a:gd name="connsiteX2569" fmla="*/ 5121585 w 5969001"/>
              <a:gd name="connsiteY2569" fmla="*/ 2373857 h 4481087"/>
              <a:gd name="connsiteX2570" fmla="*/ 5557766 w 5969001"/>
              <a:gd name="connsiteY2570" fmla="*/ 2300167 h 4481087"/>
              <a:gd name="connsiteX2571" fmla="*/ 5558697 w 5969001"/>
              <a:gd name="connsiteY2571" fmla="*/ 2300203 h 4481087"/>
              <a:gd name="connsiteX2572" fmla="*/ 5558436 w 5969001"/>
              <a:gd name="connsiteY2572" fmla="*/ 2300983 h 4481087"/>
              <a:gd name="connsiteX2573" fmla="*/ 5517575 w 5969001"/>
              <a:gd name="connsiteY2573" fmla="*/ 2279772 h 4481087"/>
              <a:gd name="connsiteX2574" fmla="*/ 5549083 w 5969001"/>
              <a:gd name="connsiteY2574" fmla="*/ 2289597 h 4481087"/>
              <a:gd name="connsiteX2575" fmla="*/ 5557766 w 5969001"/>
              <a:gd name="connsiteY2575" fmla="*/ 2300167 h 4481087"/>
              <a:gd name="connsiteX2576" fmla="*/ 5529561 w 5969001"/>
              <a:gd name="connsiteY2576" fmla="*/ 2299097 h 4481087"/>
              <a:gd name="connsiteX2577" fmla="*/ 5517575 w 5969001"/>
              <a:gd name="connsiteY2577" fmla="*/ 2279772 h 4481087"/>
              <a:gd name="connsiteX2578" fmla="*/ 5242087 w 5969001"/>
              <a:gd name="connsiteY2578" fmla="*/ 2276649 h 4481087"/>
              <a:gd name="connsiteX2579" fmla="*/ 5233530 w 5969001"/>
              <a:gd name="connsiteY2579" fmla="*/ 2287482 h 4481087"/>
              <a:gd name="connsiteX2580" fmla="*/ 5227722 w 5969001"/>
              <a:gd name="connsiteY2580" fmla="*/ 2288672 h 4481087"/>
              <a:gd name="connsiteX2581" fmla="*/ 5224436 w 5969001"/>
              <a:gd name="connsiteY2581" fmla="*/ 2278313 h 4481087"/>
              <a:gd name="connsiteX2582" fmla="*/ 5298173 w 5969001"/>
              <a:gd name="connsiteY2582" fmla="*/ 2239952 h 4481087"/>
              <a:gd name="connsiteX2583" fmla="*/ 5298173 w 5969001"/>
              <a:gd name="connsiteY2583" fmla="*/ 2240602 h 4481087"/>
              <a:gd name="connsiteX2584" fmla="*/ 5298173 w 5969001"/>
              <a:gd name="connsiteY2584" fmla="*/ 2269622 h 4481087"/>
              <a:gd name="connsiteX2585" fmla="*/ 5257312 w 5969001"/>
              <a:gd name="connsiteY2585" fmla="*/ 2258040 h 4481087"/>
              <a:gd name="connsiteX2586" fmla="*/ 5298173 w 5969001"/>
              <a:gd name="connsiteY2586" fmla="*/ 2239952 h 4481087"/>
              <a:gd name="connsiteX2587" fmla="*/ 862555 w 5969001"/>
              <a:gd name="connsiteY2587" fmla="*/ 2229785 h 4481087"/>
              <a:gd name="connsiteX2588" fmla="*/ 863162 w 5969001"/>
              <a:gd name="connsiteY2588" fmla="*/ 2229932 h 4481087"/>
              <a:gd name="connsiteX2589" fmla="*/ 863162 w 5969001"/>
              <a:gd name="connsiteY2589" fmla="*/ 2230453 h 4481087"/>
              <a:gd name="connsiteX2590" fmla="*/ 5052355 w 5969001"/>
              <a:gd name="connsiteY2590" fmla="*/ 2193235 h 4481087"/>
              <a:gd name="connsiteX2591" fmla="*/ 5038301 w 5969001"/>
              <a:gd name="connsiteY2591" fmla="*/ 2231233 h 4481087"/>
              <a:gd name="connsiteX2592" fmla="*/ 5038821 w 5969001"/>
              <a:gd name="connsiteY2592" fmla="*/ 2230973 h 4481087"/>
              <a:gd name="connsiteX2593" fmla="*/ 5052503 w 5969001"/>
              <a:gd name="connsiteY2593" fmla="*/ 2231925 h 4481087"/>
              <a:gd name="connsiteX2594" fmla="*/ 5059757 w 5969001"/>
              <a:gd name="connsiteY2594" fmla="*/ 2229721 h 4481087"/>
              <a:gd name="connsiteX2595" fmla="*/ 5064979 w 5969001"/>
              <a:gd name="connsiteY2595" fmla="*/ 2218611 h 4481087"/>
              <a:gd name="connsiteX2596" fmla="*/ 5083521 w 5969001"/>
              <a:gd name="connsiteY2596" fmla="*/ 2232636 h 4481087"/>
              <a:gd name="connsiteX2597" fmla="*/ 5103676 w 5969001"/>
              <a:gd name="connsiteY2597" fmla="*/ 2225881 h 4481087"/>
              <a:gd name="connsiteX2598" fmla="*/ 5107010 w 5969001"/>
              <a:gd name="connsiteY2598" fmla="*/ 2213535 h 4481087"/>
              <a:gd name="connsiteX2599" fmla="*/ 5066019 w 5969001"/>
              <a:gd name="connsiteY2599" fmla="*/ 2213535 h 4481087"/>
              <a:gd name="connsiteX2600" fmla="*/ 5107010 w 5969001"/>
              <a:gd name="connsiteY2600" fmla="*/ 2193235 h 4481087"/>
              <a:gd name="connsiteX2601" fmla="*/ 849369 w 5969001"/>
              <a:gd name="connsiteY2601" fmla="*/ 2190893 h 4481087"/>
              <a:gd name="connsiteX2602" fmla="*/ 853413 w 5969001"/>
              <a:gd name="connsiteY2602" fmla="*/ 2219733 h 4481087"/>
              <a:gd name="connsiteX2603" fmla="*/ 862555 w 5969001"/>
              <a:gd name="connsiteY2603" fmla="*/ 2229785 h 4481087"/>
              <a:gd name="connsiteX2604" fmla="*/ 838553 w 5969001"/>
              <a:gd name="connsiteY2604" fmla="*/ 2223960 h 4481087"/>
              <a:gd name="connsiteX2605" fmla="*/ 849369 w 5969001"/>
              <a:gd name="connsiteY2605" fmla="*/ 2190893 h 4481087"/>
              <a:gd name="connsiteX2606" fmla="*/ 5312097 w 5969001"/>
              <a:gd name="connsiteY2606" fmla="*/ 2181913 h 4481087"/>
              <a:gd name="connsiteX2607" fmla="*/ 5312097 w 5969001"/>
              <a:gd name="connsiteY2607" fmla="*/ 2182564 h 4481087"/>
              <a:gd name="connsiteX2608" fmla="*/ 5257312 w 5969001"/>
              <a:gd name="connsiteY2608" fmla="*/ 2194145 h 4481087"/>
              <a:gd name="connsiteX2609" fmla="*/ 5312097 w 5969001"/>
              <a:gd name="connsiteY2609" fmla="*/ 2181913 h 4481087"/>
              <a:gd name="connsiteX2610" fmla="*/ 5312097 w 5969001"/>
              <a:gd name="connsiteY2610" fmla="*/ 2144045 h 4481087"/>
              <a:gd name="connsiteX2611" fmla="*/ 5312097 w 5969001"/>
              <a:gd name="connsiteY2611" fmla="*/ 2144435 h 4481087"/>
              <a:gd name="connsiteX2612" fmla="*/ 5325110 w 5969001"/>
              <a:gd name="connsiteY2612" fmla="*/ 2167729 h 4481087"/>
              <a:gd name="connsiteX2613" fmla="*/ 5312097 w 5969001"/>
              <a:gd name="connsiteY2613" fmla="*/ 2144045 h 4481087"/>
              <a:gd name="connsiteX2614" fmla="*/ 5462529 w 5969001"/>
              <a:gd name="connsiteY2614" fmla="*/ 2134545 h 4481087"/>
              <a:gd name="connsiteX2615" fmla="*/ 5489987 w 5969001"/>
              <a:gd name="connsiteY2615" fmla="*/ 2170201 h 4481087"/>
              <a:gd name="connsiteX2616" fmla="*/ 5490247 w 5969001"/>
              <a:gd name="connsiteY2616" fmla="*/ 2169420 h 4481087"/>
              <a:gd name="connsiteX2617" fmla="*/ 5435462 w 5969001"/>
              <a:gd name="connsiteY2617" fmla="*/ 2154846 h 4481087"/>
              <a:gd name="connsiteX2618" fmla="*/ 5462529 w 5969001"/>
              <a:gd name="connsiteY2618" fmla="*/ 2134545 h 4481087"/>
              <a:gd name="connsiteX2619" fmla="*/ 644021 w 5969001"/>
              <a:gd name="connsiteY2619" fmla="*/ 2059460 h 4481087"/>
              <a:gd name="connsiteX2620" fmla="*/ 657685 w 5969001"/>
              <a:gd name="connsiteY2620" fmla="*/ 2090952 h 4481087"/>
              <a:gd name="connsiteX2621" fmla="*/ 657685 w 5969001"/>
              <a:gd name="connsiteY2621" fmla="*/ 2090431 h 4481087"/>
              <a:gd name="connsiteX2622" fmla="*/ 644021 w 5969001"/>
              <a:gd name="connsiteY2622" fmla="*/ 2059460 h 4481087"/>
              <a:gd name="connsiteX2623" fmla="*/ 479665 w 5969001"/>
              <a:gd name="connsiteY2623" fmla="*/ 2056207 h 4481087"/>
              <a:gd name="connsiteX2624" fmla="*/ 534450 w 5969001"/>
              <a:gd name="connsiteY2624" fmla="*/ 2075596 h 4481087"/>
              <a:gd name="connsiteX2625" fmla="*/ 507383 w 5969001"/>
              <a:gd name="connsiteY2625" fmla="*/ 2102794 h 4481087"/>
              <a:gd name="connsiteX2626" fmla="*/ 479665 w 5969001"/>
              <a:gd name="connsiteY2626" fmla="*/ 2056207 h 4481087"/>
              <a:gd name="connsiteX2627" fmla="*/ 5107104 w 5969001"/>
              <a:gd name="connsiteY2627" fmla="*/ 2040050 h 4481087"/>
              <a:gd name="connsiteX2628" fmla="*/ 5131119 w 5969001"/>
              <a:gd name="connsiteY2628" fmla="*/ 2044382 h 4481087"/>
              <a:gd name="connsiteX2629" fmla="*/ 5120414 w 5969001"/>
              <a:gd name="connsiteY2629" fmla="*/ 2068959 h 4481087"/>
              <a:gd name="connsiteX2630" fmla="*/ 5116296 w 5969001"/>
              <a:gd name="connsiteY2630" fmla="*/ 2047548 h 4481087"/>
              <a:gd name="connsiteX2631" fmla="*/ 5106490 w 5969001"/>
              <a:gd name="connsiteY2631" fmla="*/ 2039549 h 4481087"/>
              <a:gd name="connsiteX2632" fmla="*/ 5107104 w 5969001"/>
              <a:gd name="connsiteY2632" fmla="*/ 2040050 h 4481087"/>
              <a:gd name="connsiteX2633" fmla="*/ 5106490 w 5969001"/>
              <a:gd name="connsiteY2633" fmla="*/ 2039940 h 4481087"/>
              <a:gd name="connsiteX2634" fmla="*/ 745345 w 5969001"/>
              <a:gd name="connsiteY2634" fmla="*/ 2028228 h 4481087"/>
              <a:gd name="connsiteX2635" fmla="*/ 753920 w 5969001"/>
              <a:gd name="connsiteY2635" fmla="*/ 2028415 h 4481087"/>
              <a:gd name="connsiteX2636" fmla="*/ 754517 w 5969001"/>
              <a:gd name="connsiteY2636" fmla="*/ 2054336 h 4481087"/>
              <a:gd name="connsiteX2637" fmla="*/ 738659 w 5969001"/>
              <a:gd name="connsiteY2637" fmla="*/ 2052715 h 4481087"/>
              <a:gd name="connsiteX2638" fmla="*/ 648185 w 5969001"/>
              <a:gd name="connsiteY2638" fmla="*/ 2048268 h 4481087"/>
              <a:gd name="connsiteX2639" fmla="*/ 662109 w 5969001"/>
              <a:gd name="connsiteY2639" fmla="*/ 2032913 h 4481087"/>
              <a:gd name="connsiteX2640" fmla="*/ 745345 w 5969001"/>
              <a:gd name="connsiteY2640" fmla="*/ 2028228 h 4481087"/>
              <a:gd name="connsiteX2641" fmla="*/ 890750 w 5969001"/>
              <a:gd name="connsiteY2641" fmla="*/ 1970970 h 4481087"/>
              <a:gd name="connsiteX2642" fmla="*/ 863683 w 5969001"/>
              <a:gd name="connsiteY2642" fmla="*/ 1998038 h 4481087"/>
              <a:gd name="connsiteX2643" fmla="*/ 904674 w 5969001"/>
              <a:gd name="connsiteY2643" fmla="*/ 1998038 h 4481087"/>
              <a:gd name="connsiteX2644" fmla="*/ 863683 w 5969001"/>
              <a:gd name="connsiteY2644" fmla="*/ 2025105 h 4481087"/>
              <a:gd name="connsiteX2645" fmla="*/ 918338 w 5969001"/>
              <a:gd name="connsiteY2645" fmla="*/ 2025105 h 4481087"/>
              <a:gd name="connsiteX2646" fmla="*/ 931351 w 5969001"/>
              <a:gd name="connsiteY2646" fmla="*/ 1974744 h 4481087"/>
              <a:gd name="connsiteX2647" fmla="*/ 931872 w 5969001"/>
              <a:gd name="connsiteY2647" fmla="*/ 1974744 h 4481087"/>
              <a:gd name="connsiteX2648" fmla="*/ 890750 w 5969001"/>
              <a:gd name="connsiteY2648" fmla="*/ 1970970 h 4481087"/>
              <a:gd name="connsiteX2649" fmla="*/ 671479 w 5969001"/>
              <a:gd name="connsiteY2649" fmla="*/ 1923472 h 4481087"/>
              <a:gd name="connsiteX2650" fmla="*/ 712340 w 5969001"/>
              <a:gd name="connsiteY2650" fmla="*/ 1939088 h 4481087"/>
              <a:gd name="connsiteX2651" fmla="*/ 671479 w 5969001"/>
              <a:gd name="connsiteY2651" fmla="*/ 1963162 h 4481087"/>
              <a:gd name="connsiteX2652" fmla="*/ 671479 w 5969001"/>
              <a:gd name="connsiteY2652" fmla="*/ 1962512 h 4481087"/>
              <a:gd name="connsiteX2653" fmla="*/ 671479 w 5969001"/>
              <a:gd name="connsiteY2653" fmla="*/ 1923472 h 4481087"/>
              <a:gd name="connsiteX2654" fmla="*/ 794453 w 5969001"/>
              <a:gd name="connsiteY2654" fmla="*/ 1893672 h 4481087"/>
              <a:gd name="connsiteX2655" fmla="*/ 794453 w 5969001"/>
              <a:gd name="connsiteY2655" fmla="*/ 1913062 h 4481087"/>
              <a:gd name="connsiteX2656" fmla="*/ 794453 w 5969001"/>
              <a:gd name="connsiteY2656" fmla="*/ 1893672 h 4481087"/>
              <a:gd name="connsiteX2657" fmla="*/ 411216 w 5969001"/>
              <a:gd name="connsiteY2657" fmla="*/ 1881830 h 4481087"/>
              <a:gd name="connsiteX2658" fmla="*/ 452337 w 5969001"/>
              <a:gd name="connsiteY2658" fmla="*/ 1908898 h 4481087"/>
              <a:gd name="connsiteX2659" fmla="*/ 411216 w 5969001"/>
              <a:gd name="connsiteY2659" fmla="*/ 1881830 h 4481087"/>
              <a:gd name="connsiteX2660" fmla="*/ 5298173 w 5969001"/>
              <a:gd name="connsiteY2660" fmla="*/ 1839147 h 4481087"/>
              <a:gd name="connsiteX2661" fmla="*/ 5325630 w 5969001"/>
              <a:gd name="connsiteY2661" fmla="*/ 1842009 h 4481087"/>
              <a:gd name="connsiteX2662" fmla="*/ 5339425 w 5969001"/>
              <a:gd name="connsiteY2662" fmla="*/ 1839147 h 4481087"/>
              <a:gd name="connsiteX2663" fmla="*/ 5298173 w 5969001"/>
              <a:gd name="connsiteY2663" fmla="*/ 1865173 h 4481087"/>
              <a:gd name="connsiteX2664" fmla="*/ 5298173 w 5969001"/>
              <a:gd name="connsiteY2664" fmla="*/ 1839147 h 4481087"/>
              <a:gd name="connsiteX2665" fmla="*/ 4928600 w 5969001"/>
              <a:gd name="connsiteY2665" fmla="*/ 1795943 h 4481087"/>
              <a:gd name="connsiteX2666" fmla="*/ 4956058 w 5969001"/>
              <a:gd name="connsiteY2666" fmla="*/ 1813381 h 4481087"/>
              <a:gd name="connsiteX2667" fmla="*/ 4873945 w 5969001"/>
              <a:gd name="connsiteY2667" fmla="*/ 1810387 h 4481087"/>
              <a:gd name="connsiteX2668" fmla="*/ 4928600 w 5969001"/>
              <a:gd name="connsiteY2668" fmla="*/ 1795943 h 4481087"/>
              <a:gd name="connsiteX2669" fmla="*/ 4881568 w 5969001"/>
              <a:gd name="connsiteY2669" fmla="*/ 1765726 h 4481087"/>
              <a:gd name="connsiteX2670" fmla="*/ 4885495 w 5969001"/>
              <a:gd name="connsiteY2670" fmla="*/ 1772742 h 4481087"/>
              <a:gd name="connsiteX2671" fmla="*/ 4887478 w 5969001"/>
              <a:gd name="connsiteY2671" fmla="*/ 1767054 h 4481087"/>
              <a:gd name="connsiteX2672" fmla="*/ 5259201 w 5969001"/>
              <a:gd name="connsiteY2672" fmla="*/ 1763014 h 4481087"/>
              <a:gd name="connsiteX2673" fmla="*/ 5257378 w 5969001"/>
              <a:gd name="connsiteY2673" fmla="*/ 1763947 h 4481087"/>
              <a:gd name="connsiteX2674" fmla="*/ 5257311 w 5969001"/>
              <a:gd name="connsiteY2674" fmla="*/ 1763931 h 4481087"/>
              <a:gd name="connsiteX2675" fmla="*/ 5259201 w 5969001"/>
              <a:gd name="connsiteY2675" fmla="*/ 1763014 h 4481087"/>
              <a:gd name="connsiteX2676" fmla="*/ 820480 w 5969001"/>
              <a:gd name="connsiteY2676" fmla="*/ 1761849 h 4481087"/>
              <a:gd name="connsiteX2677" fmla="*/ 847937 w 5969001"/>
              <a:gd name="connsiteY2677" fmla="*/ 1785012 h 4481087"/>
              <a:gd name="connsiteX2678" fmla="*/ 808247 w 5969001"/>
              <a:gd name="connsiteY2678" fmla="*/ 1781239 h 4481087"/>
              <a:gd name="connsiteX2679" fmla="*/ 807466 w 5969001"/>
              <a:gd name="connsiteY2679" fmla="*/ 1781239 h 4481087"/>
              <a:gd name="connsiteX2680" fmla="*/ 820480 w 5969001"/>
              <a:gd name="connsiteY2680" fmla="*/ 1761849 h 4481087"/>
              <a:gd name="connsiteX2681" fmla="*/ 5312097 w 5969001"/>
              <a:gd name="connsiteY2681" fmla="*/ 1760677 h 4481087"/>
              <a:gd name="connsiteX2682" fmla="*/ 5312097 w 5969001"/>
              <a:gd name="connsiteY2682" fmla="*/ 1761068 h 4481087"/>
              <a:gd name="connsiteX2683" fmla="*/ 5312097 w 5969001"/>
              <a:gd name="connsiteY2683" fmla="*/ 1772649 h 4481087"/>
              <a:gd name="connsiteX2684" fmla="*/ 5202526 w 5969001"/>
              <a:gd name="connsiteY2684" fmla="*/ 1775512 h 4481087"/>
              <a:gd name="connsiteX2685" fmla="*/ 5251537 w 5969001"/>
              <a:gd name="connsiteY2685" fmla="*/ 1766940 h 4481087"/>
              <a:gd name="connsiteX2686" fmla="*/ 5257378 w 5969001"/>
              <a:gd name="connsiteY2686" fmla="*/ 1763947 h 4481087"/>
              <a:gd name="connsiteX2687" fmla="*/ 5268233 w 5969001"/>
              <a:gd name="connsiteY2687" fmla="*/ 1766606 h 4481087"/>
              <a:gd name="connsiteX2688" fmla="*/ 5312097 w 5969001"/>
              <a:gd name="connsiteY2688" fmla="*/ 1760677 h 4481087"/>
              <a:gd name="connsiteX2689" fmla="*/ 4845091 w 5969001"/>
              <a:gd name="connsiteY2689" fmla="*/ 1759566 h 4481087"/>
              <a:gd name="connsiteX2690" fmla="*/ 4838836 w 5969001"/>
              <a:gd name="connsiteY2690" fmla="*/ 1765651 h 4481087"/>
              <a:gd name="connsiteX2691" fmla="*/ 4846357 w 5969001"/>
              <a:gd name="connsiteY2691" fmla="*/ 1787354 h 4481087"/>
              <a:gd name="connsiteX2692" fmla="*/ 4855206 w 5969001"/>
              <a:gd name="connsiteY2692" fmla="*/ 1782909 h 4481087"/>
              <a:gd name="connsiteX2693" fmla="*/ 4846878 w 5969001"/>
              <a:gd name="connsiteY2693" fmla="*/ 1783841 h 4481087"/>
              <a:gd name="connsiteX2694" fmla="*/ 4855679 w 5969001"/>
              <a:gd name="connsiteY2694" fmla="*/ 1764045 h 4481087"/>
              <a:gd name="connsiteX2695" fmla="*/ 5009543 w 5969001"/>
              <a:gd name="connsiteY2695" fmla="*/ 1755993 h 4481087"/>
              <a:gd name="connsiteX2696" fmla="*/ 4942785 w 5969001"/>
              <a:gd name="connsiteY2696" fmla="*/ 1777204 h 4481087"/>
              <a:gd name="connsiteX2697" fmla="*/ 4941224 w 5969001"/>
              <a:gd name="connsiteY2697" fmla="*/ 1777204 h 4481087"/>
              <a:gd name="connsiteX2698" fmla="*/ 5009543 w 5969001"/>
              <a:gd name="connsiteY2698" fmla="*/ 1755993 h 4481087"/>
              <a:gd name="connsiteX2699" fmla="*/ 4969870 w 5969001"/>
              <a:gd name="connsiteY2699" fmla="*/ 1725933 h 4481087"/>
              <a:gd name="connsiteX2700" fmla="*/ 5005589 w 5969001"/>
              <a:gd name="connsiteY2700" fmla="*/ 1727266 h 4481087"/>
              <a:gd name="connsiteX2701" fmla="*/ 5024637 w 5969001"/>
              <a:gd name="connsiteY2701" fmla="*/ 1734651 h 4481087"/>
              <a:gd name="connsiteX2702" fmla="*/ 4997179 w 5969001"/>
              <a:gd name="connsiteY2702" fmla="*/ 1746233 h 4481087"/>
              <a:gd name="connsiteX2703" fmla="*/ 4969851 w 5969001"/>
              <a:gd name="connsiteY2703" fmla="*/ 1752089 h 4481087"/>
              <a:gd name="connsiteX2704" fmla="*/ 4971224 w 5969001"/>
              <a:gd name="connsiteY2704" fmla="*/ 1735180 h 4481087"/>
              <a:gd name="connsiteX2705" fmla="*/ 4969851 w 5969001"/>
              <a:gd name="connsiteY2705" fmla="*/ 1725802 h 4481087"/>
              <a:gd name="connsiteX2706" fmla="*/ 4969870 w 5969001"/>
              <a:gd name="connsiteY2706" fmla="*/ 1725933 h 4481087"/>
              <a:gd name="connsiteX2707" fmla="*/ 4969851 w 5969001"/>
              <a:gd name="connsiteY2707" fmla="*/ 1725932 h 4481087"/>
              <a:gd name="connsiteX2708" fmla="*/ 3848221 w 5969001"/>
              <a:gd name="connsiteY2708" fmla="*/ 1723059 h 4481087"/>
              <a:gd name="connsiteX2709" fmla="*/ 3847990 w 5969001"/>
              <a:gd name="connsiteY2709" fmla="*/ 1723851 h 4481087"/>
              <a:gd name="connsiteX2710" fmla="*/ 3846463 w 5969001"/>
              <a:gd name="connsiteY2710" fmla="*/ 1723769 h 4481087"/>
              <a:gd name="connsiteX2711" fmla="*/ 3835509 w 5969001"/>
              <a:gd name="connsiteY2711" fmla="*/ 1734168 h 4481087"/>
              <a:gd name="connsiteX2712" fmla="*/ 3858644 w 5969001"/>
              <a:gd name="connsiteY2712" fmla="*/ 1738514 h 4481087"/>
              <a:gd name="connsiteX2713" fmla="*/ 3858500 w 5969001"/>
              <a:gd name="connsiteY2713" fmla="*/ 1737872 h 4481087"/>
              <a:gd name="connsiteX2714" fmla="*/ 3868073 w 5969001"/>
              <a:gd name="connsiteY2714" fmla="*/ 1725753 h 4481087"/>
              <a:gd name="connsiteX2715" fmla="*/ 5339425 w 5969001"/>
              <a:gd name="connsiteY2715" fmla="*/ 1714871 h 4481087"/>
              <a:gd name="connsiteX2716" fmla="*/ 5312097 w 5969001"/>
              <a:gd name="connsiteY2716" fmla="*/ 1743890 h 4481087"/>
              <a:gd name="connsiteX2717" fmla="*/ 5339425 w 5969001"/>
              <a:gd name="connsiteY2717" fmla="*/ 1714871 h 4481087"/>
              <a:gd name="connsiteX2718" fmla="*/ 4915066 w 5969001"/>
              <a:gd name="connsiteY2718" fmla="*/ 1714350 h 4481087"/>
              <a:gd name="connsiteX2719" fmla="*/ 4928079 w 5969001"/>
              <a:gd name="connsiteY2719" fmla="*/ 1720076 h 4481087"/>
              <a:gd name="connsiteX2720" fmla="*/ 4997700 w 5969001"/>
              <a:gd name="connsiteY2720" fmla="*/ 1717083 h 4481087"/>
              <a:gd name="connsiteX2721" fmla="*/ 4997179 w 5969001"/>
              <a:gd name="connsiteY2721" fmla="*/ 1717213 h 4481087"/>
              <a:gd name="connsiteX2722" fmla="*/ 4983385 w 5969001"/>
              <a:gd name="connsiteY2722" fmla="*/ 1717213 h 4481087"/>
              <a:gd name="connsiteX2723" fmla="*/ 4956058 w 5969001"/>
              <a:gd name="connsiteY2723" fmla="*/ 1725932 h 4481087"/>
              <a:gd name="connsiteX2724" fmla="*/ 4915066 w 5969001"/>
              <a:gd name="connsiteY2724" fmla="*/ 1714350 h 4481087"/>
              <a:gd name="connsiteX2725" fmla="*/ 3783679 w 5969001"/>
              <a:gd name="connsiteY2725" fmla="*/ 1713679 h 4481087"/>
              <a:gd name="connsiteX2726" fmla="*/ 3769714 w 5969001"/>
              <a:gd name="connsiteY2726" fmla="*/ 1715001 h 4481087"/>
              <a:gd name="connsiteX2727" fmla="*/ 3759065 w 5969001"/>
              <a:gd name="connsiteY2727" fmla="*/ 1716335 h 4481087"/>
              <a:gd name="connsiteX2728" fmla="*/ 3758385 w 5969001"/>
              <a:gd name="connsiteY2728" fmla="*/ 1718810 h 4481087"/>
              <a:gd name="connsiteX2729" fmla="*/ 3765357 w 5969001"/>
              <a:gd name="connsiteY2729" fmla="*/ 1730878 h 4481087"/>
              <a:gd name="connsiteX2730" fmla="*/ 3765923 w 5969001"/>
              <a:gd name="connsiteY2730" fmla="*/ 1730883 h 4481087"/>
              <a:gd name="connsiteX2731" fmla="*/ 3766867 w 5969001"/>
              <a:gd name="connsiteY2731" fmla="*/ 1730275 h 4481087"/>
              <a:gd name="connsiteX2732" fmla="*/ 3806086 w 5969001"/>
              <a:gd name="connsiteY2732" fmla="*/ 1714090 h 4481087"/>
              <a:gd name="connsiteX2733" fmla="*/ 3783679 w 5969001"/>
              <a:gd name="connsiteY2733" fmla="*/ 1713679 h 4481087"/>
              <a:gd name="connsiteX2734" fmla="*/ 4024967 w 5969001"/>
              <a:gd name="connsiteY2734" fmla="*/ 1711357 h 4481087"/>
              <a:gd name="connsiteX2735" fmla="*/ 3956648 w 5969001"/>
              <a:gd name="connsiteY2735" fmla="*/ 1719946 h 4481087"/>
              <a:gd name="connsiteX2736" fmla="*/ 4011303 w 5969001"/>
              <a:gd name="connsiteY2736" fmla="*/ 1728665 h 4481087"/>
              <a:gd name="connsiteX2737" fmla="*/ 4024967 w 5969001"/>
              <a:gd name="connsiteY2737" fmla="*/ 1711357 h 4481087"/>
              <a:gd name="connsiteX2738" fmla="*/ 4805495 w 5969001"/>
              <a:gd name="connsiteY2738" fmla="*/ 1697173 h 4481087"/>
              <a:gd name="connsiteX2739" fmla="*/ 4809794 w 5969001"/>
              <a:gd name="connsiteY2739" fmla="*/ 1733590 h 4481087"/>
              <a:gd name="connsiteX2740" fmla="*/ 4826745 w 5969001"/>
              <a:gd name="connsiteY2740" fmla="*/ 1736367 h 4481087"/>
              <a:gd name="connsiteX2741" fmla="*/ 4832803 w 5969001"/>
              <a:gd name="connsiteY2741" fmla="*/ 1736940 h 4481087"/>
              <a:gd name="connsiteX2742" fmla="*/ 4831878 w 5969001"/>
              <a:gd name="connsiteY2742" fmla="*/ 1731792 h 4481087"/>
              <a:gd name="connsiteX2743" fmla="*/ 4860151 w 5969001"/>
              <a:gd name="connsiteY2743" fmla="*/ 1720336 h 4481087"/>
              <a:gd name="connsiteX2744" fmla="*/ 4805495 w 5969001"/>
              <a:gd name="connsiteY2744" fmla="*/ 1697173 h 4481087"/>
              <a:gd name="connsiteX2745" fmla="*/ 5021599 w 5969001"/>
              <a:gd name="connsiteY2745" fmla="*/ 1691901 h 4481087"/>
              <a:gd name="connsiteX2746" fmla="*/ 5024637 w 5969001"/>
              <a:gd name="connsiteY2746" fmla="*/ 1711097 h 4481087"/>
              <a:gd name="connsiteX2747" fmla="*/ 4956058 w 5969001"/>
              <a:gd name="connsiteY2747" fmla="*/ 1714220 h 4481087"/>
              <a:gd name="connsiteX2748" fmla="*/ 4956058 w 5969001"/>
              <a:gd name="connsiteY2748" fmla="*/ 1713960 h 4481087"/>
              <a:gd name="connsiteX2749" fmla="*/ 5010713 w 5969001"/>
              <a:gd name="connsiteY2749" fmla="*/ 1693529 h 4481087"/>
              <a:gd name="connsiteX2750" fmla="*/ 5021599 w 5969001"/>
              <a:gd name="connsiteY2750" fmla="*/ 1691901 h 4481087"/>
              <a:gd name="connsiteX2751" fmla="*/ 5120414 w 5969001"/>
              <a:gd name="connsiteY2751" fmla="*/ 1681948 h 4481087"/>
              <a:gd name="connsiteX2752" fmla="*/ 5120414 w 5969001"/>
              <a:gd name="connsiteY2752" fmla="*/ 1699385 h 4481087"/>
              <a:gd name="connsiteX2753" fmla="*/ 5065498 w 5969001"/>
              <a:gd name="connsiteY2753" fmla="*/ 1702378 h 4481087"/>
              <a:gd name="connsiteX2754" fmla="*/ 5120414 w 5969001"/>
              <a:gd name="connsiteY2754" fmla="*/ 1682208 h 4481087"/>
              <a:gd name="connsiteX2755" fmla="*/ 820480 w 5969001"/>
              <a:gd name="connsiteY2755" fmla="*/ 1668805 h 4481087"/>
              <a:gd name="connsiteX2756" fmla="*/ 808247 w 5969001"/>
              <a:gd name="connsiteY2756" fmla="*/ 1691838 h 4481087"/>
              <a:gd name="connsiteX2757" fmla="*/ 807466 w 5969001"/>
              <a:gd name="connsiteY2757" fmla="*/ 1692098 h 4481087"/>
              <a:gd name="connsiteX2758" fmla="*/ 820480 w 5969001"/>
              <a:gd name="connsiteY2758" fmla="*/ 1668805 h 4481087"/>
              <a:gd name="connsiteX2759" fmla="*/ 5055357 w 5969001"/>
              <a:gd name="connsiteY2759" fmla="*/ 1646866 h 4481087"/>
              <a:gd name="connsiteX2760" fmla="*/ 5093347 w 5969001"/>
              <a:gd name="connsiteY2760" fmla="*/ 1666593 h 4481087"/>
              <a:gd name="connsiteX2761" fmla="*/ 5038562 w 5969001"/>
              <a:gd name="connsiteY2761" fmla="*/ 1649285 h 4481087"/>
              <a:gd name="connsiteX2762" fmla="*/ 5038562 w 5969001"/>
              <a:gd name="connsiteY2762" fmla="*/ 1648765 h 4481087"/>
              <a:gd name="connsiteX2763" fmla="*/ 5055357 w 5969001"/>
              <a:gd name="connsiteY2763" fmla="*/ 1646866 h 4481087"/>
              <a:gd name="connsiteX2764" fmla="*/ 3970833 w 5969001"/>
              <a:gd name="connsiteY2764" fmla="*/ 1645772 h 4481087"/>
              <a:gd name="connsiteX2765" fmla="*/ 3971066 w 5969001"/>
              <a:gd name="connsiteY2765" fmla="*/ 1645793 h 4481087"/>
              <a:gd name="connsiteX2766" fmla="*/ 3970313 w 5969001"/>
              <a:gd name="connsiteY2766" fmla="*/ 1646292 h 4481087"/>
              <a:gd name="connsiteX2767" fmla="*/ 3847337 w 5969001"/>
              <a:gd name="connsiteY2767" fmla="*/ 1632888 h 4481087"/>
              <a:gd name="connsiteX2768" fmla="*/ 3838927 w 5969001"/>
              <a:gd name="connsiteY2768" fmla="*/ 1645787 h 4481087"/>
              <a:gd name="connsiteX2769" fmla="*/ 3841866 w 5969001"/>
              <a:gd name="connsiteY2769" fmla="*/ 1646635 h 4481087"/>
              <a:gd name="connsiteX2770" fmla="*/ 3846966 w 5969001"/>
              <a:gd name="connsiteY2770" fmla="*/ 1645266 h 4481087"/>
              <a:gd name="connsiteX2771" fmla="*/ 3849651 w 5969001"/>
              <a:gd name="connsiteY2771" fmla="*/ 1642075 h 4481087"/>
              <a:gd name="connsiteX2772" fmla="*/ 3847337 w 5969001"/>
              <a:gd name="connsiteY2772" fmla="*/ 1641607 h 4481087"/>
              <a:gd name="connsiteX2773" fmla="*/ 3851016 w 5969001"/>
              <a:gd name="connsiteY2773" fmla="*/ 1640454 h 4481087"/>
              <a:gd name="connsiteX2774" fmla="*/ 3855094 w 5969001"/>
              <a:gd name="connsiteY2774" fmla="*/ 1635608 h 4481087"/>
              <a:gd name="connsiteX2775" fmla="*/ 3786630 w 5969001"/>
              <a:gd name="connsiteY2775" fmla="*/ 1631892 h 4481087"/>
              <a:gd name="connsiteX2776" fmla="*/ 3784846 w 5969001"/>
              <a:gd name="connsiteY2776" fmla="*/ 1640161 h 4481087"/>
              <a:gd name="connsiteX2777" fmla="*/ 3788817 w 5969001"/>
              <a:gd name="connsiteY2777" fmla="*/ 1646011 h 4481087"/>
              <a:gd name="connsiteX2778" fmla="*/ 3796130 w 5969001"/>
              <a:gd name="connsiteY2778" fmla="*/ 1640110 h 4481087"/>
              <a:gd name="connsiteX2779" fmla="*/ 3791645 w 5969001"/>
              <a:gd name="connsiteY2779" fmla="*/ 1633185 h 4481087"/>
              <a:gd name="connsiteX2780" fmla="*/ 1424290 w 5969001"/>
              <a:gd name="connsiteY2780" fmla="*/ 1630156 h 4481087"/>
              <a:gd name="connsiteX2781" fmla="*/ 1396832 w 5969001"/>
              <a:gd name="connsiteY2781" fmla="*/ 1649545 h 4481087"/>
              <a:gd name="connsiteX2782" fmla="*/ 1424290 w 5969001"/>
              <a:gd name="connsiteY2782" fmla="*/ 1630156 h 4481087"/>
              <a:gd name="connsiteX2783" fmla="*/ 5093476 w 5969001"/>
              <a:gd name="connsiteY2783" fmla="*/ 1629765 h 4481087"/>
              <a:gd name="connsiteX2784" fmla="*/ 5106490 w 5969001"/>
              <a:gd name="connsiteY2784" fmla="*/ 1650326 h 4481087"/>
              <a:gd name="connsiteX2785" fmla="*/ 5106490 w 5969001"/>
              <a:gd name="connsiteY2785" fmla="*/ 1650065 h 4481087"/>
              <a:gd name="connsiteX2786" fmla="*/ 5093476 w 5969001"/>
              <a:gd name="connsiteY2786" fmla="*/ 1629765 h 4481087"/>
              <a:gd name="connsiteX2787" fmla="*/ 3984105 w 5969001"/>
              <a:gd name="connsiteY2787" fmla="*/ 1624169 h 4481087"/>
              <a:gd name="connsiteX2788" fmla="*/ 3952795 w 5969001"/>
              <a:gd name="connsiteY2788" fmla="*/ 1655941 h 4481087"/>
              <a:gd name="connsiteX2789" fmla="*/ 3941064 w 5969001"/>
              <a:gd name="connsiteY2789" fmla="*/ 1655996 h 4481087"/>
              <a:gd name="connsiteX2790" fmla="*/ 3943767 w 5969001"/>
              <a:gd name="connsiteY2790" fmla="*/ 1656311 h 4481087"/>
              <a:gd name="connsiteX2791" fmla="*/ 3936868 w 5969001"/>
              <a:gd name="connsiteY2791" fmla="*/ 1657015 h 4481087"/>
              <a:gd name="connsiteX2792" fmla="*/ 3944296 w 5969001"/>
              <a:gd name="connsiteY2792" fmla="*/ 1657963 h 4481087"/>
              <a:gd name="connsiteX2793" fmla="*/ 3956648 w 5969001"/>
              <a:gd name="connsiteY2793" fmla="*/ 1670626 h 4481087"/>
              <a:gd name="connsiteX2794" fmla="*/ 3961407 w 5969001"/>
              <a:gd name="connsiteY2794" fmla="*/ 1668494 h 4481087"/>
              <a:gd name="connsiteX2795" fmla="*/ 3957430 w 5969001"/>
              <a:gd name="connsiteY2795" fmla="*/ 1666593 h 4481087"/>
              <a:gd name="connsiteX2796" fmla="*/ 3965148 w 5969001"/>
              <a:gd name="connsiteY2796" fmla="*/ 1666818 h 4481087"/>
              <a:gd name="connsiteX2797" fmla="*/ 3981141 w 5969001"/>
              <a:gd name="connsiteY2797" fmla="*/ 1659652 h 4481087"/>
              <a:gd name="connsiteX2798" fmla="*/ 3982674 w 5969001"/>
              <a:gd name="connsiteY2798" fmla="*/ 1649984 h 4481087"/>
              <a:gd name="connsiteX2799" fmla="*/ 3981309 w 5969001"/>
              <a:gd name="connsiteY2799" fmla="*/ 1646742 h 4481087"/>
              <a:gd name="connsiteX2800" fmla="*/ 3971066 w 5969001"/>
              <a:gd name="connsiteY2800" fmla="*/ 1645793 h 4481087"/>
              <a:gd name="connsiteX2801" fmla="*/ 3978761 w 5969001"/>
              <a:gd name="connsiteY2801" fmla="*/ 1640692 h 4481087"/>
              <a:gd name="connsiteX2802" fmla="*/ 3978058 w 5969001"/>
              <a:gd name="connsiteY2802" fmla="*/ 1639023 h 4481087"/>
              <a:gd name="connsiteX2803" fmla="*/ 3984105 w 5969001"/>
              <a:gd name="connsiteY2803" fmla="*/ 1624169 h 4481087"/>
              <a:gd name="connsiteX2804" fmla="*/ 479919 w 5969001"/>
              <a:gd name="connsiteY2804" fmla="*/ 1622478 h 4481087"/>
              <a:gd name="connsiteX2805" fmla="*/ 547984 w 5969001"/>
              <a:gd name="connsiteY2805" fmla="*/ 1622478 h 4481087"/>
              <a:gd name="connsiteX2806" fmla="*/ 575702 w 5969001"/>
              <a:gd name="connsiteY2806" fmla="*/ 1661518 h 4481087"/>
              <a:gd name="connsiteX2807" fmla="*/ 525995 w 5969001"/>
              <a:gd name="connsiteY2807" fmla="*/ 1646072 h 4481087"/>
              <a:gd name="connsiteX2808" fmla="*/ 479665 w 5969001"/>
              <a:gd name="connsiteY2808" fmla="*/ 1622348 h 4481087"/>
              <a:gd name="connsiteX2809" fmla="*/ 479919 w 5969001"/>
              <a:gd name="connsiteY2809" fmla="*/ 1622478 h 4481087"/>
              <a:gd name="connsiteX2810" fmla="*/ 479665 w 5969001"/>
              <a:gd name="connsiteY2810" fmla="*/ 1622478 h 4481087"/>
              <a:gd name="connsiteX2811" fmla="*/ 3642021 w 5969001"/>
              <a:gd name="connsiteY2811" fmla="*/ 1613692 h 4481087"/>
              <a:gd name="connsiteX2812" fmla="*/ 3637759 w 5969001"/>
              <a:gd name="connsiteY2812" fmla="*/ 1622995 h 4481087"/>
              <a:gd name="connsiteX2813" fmla="*/ 3638022 w 5969001"/>
              <a:gd name="connsiteY2813" fmla="*/ 1623050 h 4481087"/>
              <a:gd name="connsiteX2814" fmla="*/ 3642723 w 5969001"/>
              <a:gd name="connsiteY2814" fmla="*/ 1622771 h 4481087"/>
              <a:gd name="connsiteX2815" fmla="*/ 3669579 w 5969001"/>
              <a:gd name="connsiteY2815" fmla="*/ 1620917 h 4481087"/>
              <a:gd name="connsiteX2816" fmla="*/ 3665015 w 5969001"/>
              <a:gd name="connsiteY2816" fmla="*/ 1615577 h 4481087"/>
              <a:gd name="connsiteX2817" fmla="*/ 3655523 w 5969001"/>
              <a:gd name="connsiteY2817" fmla="*/ 1614670 h 4481087"/>
              <a:gd name="connsiteX2818" fmla="*/ 3657202 w 5969001"/>
              <a:gd name="connsiteY2818" fmla="*/ 1614144 h 4481087"/>
              <a:gd name="connsiteX2819" fmla="*/ 5120414 w 5969001"/>
              <a:gd name="connsiteY2819" fmla="*/ 1603478 h 4481087"/>
              <a:gd name="connsiteX2820" fmla="*/ 5147741 w 5969001"/>
              <a:gd name="connsiteY2820" fmla="*/ 1626772 h 4481087"/>
              <a:gd name="connsiteX2821" fmla="*/ 5120414 w 5969001"/>
              <a:gd name="connsiteY2821" fmla="*/ 1603478 h 4481087"/>
              <a:gd name="connsiteX2822" fmla="*/ 5051834 w 5969001"/>
              <a:gd name="connsiteY2822" fmla="*/ 1594890 h 4481087"/>
              <a:gd name="connsiteX2823" fmla="*/ 5051834 w 5969001"/>
              <a:gd name="connsiteY2823" fmla="*/ 1595150 h 4481087"/>
              <a:gd name="connsiteX2824" fmla="*/ 5051729 w 5969001"/>
              <a:gd name="connsiteY2824" fmla="*/ 1594904 h 4481087"/>
              <a:gd name="connsiteX2825" fmla="*/ 3998160 w 5969001"/>
              <a:gd name="connsiteY2825" fmla="*/ 1589294 h 4481087"/>
              <a:gd name="connsiteX2826" fmla="*/ 3957038 w 5969001"/>
              <a:gd name="connsiteY2826" fmla="*/ 1606732 h 4481087"/>
              <a:gd name="connsiteX2827" fmla="*/ 3984496 w 5969001"/>
              <a:gd name="connsiteY2827" fmla="*/ 1609595 h 4481087"/>
              <a:gd name="connsiteX2828" fmla="*/ 3975419 w 5969001"/>
              <a:gd name="connsiteY2828" fmla="*/ 1610847 h 4481087"/>
              <a:gd name="connsiteX2829" fmla="*/ 3982892 w 5969001"/>
              <a:gd name="connsiteY2829" fmla="*/ 1612345 h 4481087"/>
              <a:gd name="connsiteX2830" fmla="*/ 3994713 w 5969001"/>
              <a:gd name="connsiteY2830" fmla="*/ 1609953 h 4481087"/>
              <a:gd name="connsiteX2831" fmla="*/ 4011304 w 5969001"/>
              <a:gd name="connsiteY2831" fmla="*/ 1599965 h 4481087"/>
              <a:gd name="connsiteX2832" fmla="*/ 4019907 w 5969001"/>
              <a:gd name="connsiteY2832" fmla="*/ 1607269 h 4481087"/>
              <a:gd name="connsiteX2833" fmla="*/ 4025357 w 5969001"/>
              <a:gd name="connsiteY2833" fmla="*/ 1606732 h 4481087"/>
              <a:gd name="connsiteX2834" fmla="*/ 3998160 w 5969001"/>
              <a:gd name="connsiteY2834" fmla="*/ 1589294 h 4481087"/>
              <a:gd name="connsiteX2835" fmla="*/ 3874535 w 5969001"/>
              <a:gd name="connsiteY2835" fmla="*/ 1577712 h 4481087"/>
              <a:gd name="connsiteX2836" fmla="*/ 3819749 w 5969001"/>
              <a:gd name="connsiteY2836" fmla="*/ 1586431 h 4481087"/>
              <a:gd name="connsiteX2837" fmla="*/ 3840428 w 5969001"/>
              <a:gd name="connsiteY2837" fmla="*/ 1603779 h 4481087"/>
              <a:gd name="connsiteX2838" fmla="*/ 3859631 w 5969001"/>
              <a:gd name="connsiteY2838" fmla="*/ 1606553 h 4481087"/>
              <a:gd name="connsiteX2839" fmla="*/ 3859964 w 5969001"/>
              <a:gd name="connsiteY2839" fmla="*/ 1605522 h 4481087"/>
              <a:gd name="connsiteX2840" fmla="*/ 3853929 w 5969001"/>
              <a:gd name="connsiteY2840" fmla="*/ 1597476 h 4481087"/>
              <a:gd name="connsiteX2841" fmla="*/ 3874535 w 5969001"/>
              <a:gd name="connsiteY2841" fmla="*/ 1577712 h 4481087"/>
              <a:gd name="connsiteX2842" fmla="*/ 246990 w 5969001"/>
              <a:gd name="connsiteY2842" fmla="*/ 1575891 h 4481087"/>
              <a:gd name="connsiteX2843" fmla="*/ 247924 w 5969001"/>
              <a:gd name="connsiteY2843" fmla="*/ 1575949 h 4481087"/>
              <a:gd name="connsiteX2844" fmla="*/ 246990 w 5969001"/>
              <a:gd name="connsiteY2844" fmla="*/ 1576542 h 4481087"/>
              <a:gd name="connsiteX2845" fmla="*/ 5024637 w 5969001"/>
              <a:gd name="connsiteY2845" fmla="*/ 1574459 h 4481087"/>
              <a:gd name="connsiteX2846" fmla="*/ 5046678 w 5969001"/>
              <a:gd name="connsiteY2846" fmla="*/ 1583097 h 4481087"/>
              <a:gd name="connsiteX2847" fmla="*/ 5051729 w 5969001"/>
              <a:gd name="connsiteY2847" fmla="*/ 1594904 h 4481087"/>
              <a:gd name="connsiteX2848" fmla="*/ 5022455 w 5969001"/>
              <a:gd name="connsiteY2848" fmla="*/ 1598956 h 4481087"/>
              <a:gd name="connsiteX2849" fmla="*/ 4983385 w 5969001"/>
              <a:gd name="connsiteY2849" fmla="*/ 1620916 h 4481087"/>
              <a:gd name="connsiteX2850" fmla="*/ 5024637 w 5969001"/>
              <a:gd name="connsiteY2850" fmla="*/ 1574459 h 4481087"/>
              <a:gd name="connsiteX2851" fmla="*/ 3558035 w 5969001"/>
              <a:gd name="connsiteY2851" fmla="*/ 1572333 h 4481087"/>
              <a:gd name="connsiteX2852" fmla="*/ 3552646 w 5969001"/>
              <a:gd name="connsiteY2852" fmla="*/ 1572588 h 4481087"/>
              <a:gd name="connsiteX2853" fmla="*/ 3546475 w 5969001"/>
              <a:gd name="connsiteY2853" fmla="*/ 1578103 h 4481087"/>
              <a:gd name="connsiteX2854" fmla="*/ 521177 w 5969001"/>
              <a:gd name="connsiteY2854" fmla="*/ 1564309 h 4481087"/>
              <a:gd name="connsiteX2855" fmla="*/ 562038 w 5969001"/>
              <a:gd name="connsiteY2855" fmla="*/ 1579795 h 4481087"/>
              <a:gd name="connsiteX2856" fmla="*/ 521177 w 5969001"/>
              <a:gd name="connsiteY2856" fmla="*/ 1579795 h 4481087"/>
              <a:gd name="connsiteX2857" fmla="*/ 807466 w 5969001"/>
              <a:gd name="connsiteY2857" fmla="*/ 1556501 h 4481087"/>
              <a:gd name="connsiteX2858" fmla="*/ 770537 w 5969001"/>
              <a:gd name="connsiteY2858" fmla="*/ 1576393 h 4481087"/>
              <a:gd name="connsiteX2859" fmla="*/ 807466 w 5969001"/>
              <a:gd name="connsiteY2859" fmla="*/ 1579724 h 4481087"/>
              <a:gd name="connsiteX2860" fmla="*/ 807466 w 5969001"/>
              <a:gd name="connsiteY2860" fmla="*/ 1580055 h 4481087"/>
              <a:gd name="connsiteX2861" fmla="*/ 808247 w 5969001"/>
              <a:gd name="connsiteY2861" fmla="*/ 1579795 h 4481087"/>
              <a:gd name="connsiteX2862" fmla="*/ 807466 w 5969001"/>
              <a:gd name="connsiteY2862" fmla="*/ 1579724 h 4481087"/>
              <a:gd name="connsiteX2863" fmla="*/ 3655654 w 5969001"/>
              <a:gd name="connsiteY2863" fmla="*/ 1554939 h 4481087"/>
              <a:gd name="connsiteX2864" fmla="*/ 3635520 w 5969001"/>
              <a:gd name="connsiteY2864" fmla="*/ 1562906 h 4481087"/>
              <a:gd name="connsiteX2865" fmla="*/ 3652141 w 5969001"/>
              <a:gd name="connsiteY2865" fmla="*/ 1564911 h 4481087"/>
              <a:gd name="connsiteX2866" fmla="*/ 3669579 w 5969001"/>
              <a:gd name="connsiteY2866" fmla="*/ 1574590 h 4481087"/>
              <a:gd name="connsiteX2867" fmla="*/ 3633703 w 5969001"/>
              <a:gd name="connsiteY2867" fmla="*/ 1575651 h 4481087"/>
              <a:gd name="connsiteX2868" fmla="*/ 3635207 w 5969001"/>
              <a:gd name="connsiteY2868" fmla="*/ 1580999 h 4481087"/>
              <a:gd name="connsiteX2869" fmla="*/ 3635957 w 5969001"/>
              <a:gd name="connsiteY2869" fmla="*/ 1583816 h 4481087"/>
              <a:gd name="connsiteX2870" fmla="*/ 3669536 w 5969001"/>
              <a:gd name="connsiteY2870" fmla="*/ 1577117 h 4481087"/>
              <a:gd name="connsiteX2871" fmla="*/ 3671302 w 5969001"/>
              <a:gd name="connsiteY2871" fmla="*/ 1574947 h 4481087"/>
              <a:gd name="connsiteX2872" fmla="*/ 3678483 w 5969001"/>
              <a:gd name="connsiteY2872" fmla="*/ 1567058 h 4481087"/>
              <a:gd name="connsiteX2873" fmla="*/ 3680801 w 5969001"/>
              <a:gd name="connsiteY2873" fmla="*/ 1566713 h 4481087"/>
              <a:gd name="connsiteX2874" fmla="*/ 3681779 w 5969001"/>
              <a:gd name="connsiteY2874" fmla="*/ 1565790 h 4481087"/>
              <a:gd name="connsiteX2875" fmla="*/ 3672761 w 5969001"/>
              <a:gd name="connsiteY2875" fmla="*/ 1556111 h 4481087"/>
              <a:gd name="connsiteX2876" fmla="*/ 4448925 w 5969001"/>
              <a:gd name="connsiteY2876" fmla="*/ 1550036 h 4481087"/>
              <a:gd name="connsiteX2877" fmla="*/ 4423647 w 5969001"/>
              <a:gd name="connsiteY2877" fmla="*/ 1551159 h 4481087"/>
              <a:gd name="connsiteX2878" fmla="*/ 4449716 w 5969001"/>
              <a:gd name="connsiteY2878" fmla="*/ 1554419 h 4481087"/>
              <a:gd name="connsiteX2879" fmla="*/ 4450106 w 5969001"/>
              <a:gd name="connsiteY2879" fmla="*/ 1554419 h 4481087"/>
              <a:gd name="connsiteX2880" fmla="*/ 3569353 w 5969001"/>
              <a:gd name="connsiteY2880" fmla="*/ 1549339 h 4481087"/>
              <a:gd name="connsiteX2881" fmla="*/ 3570937 w 5969001"/>
              <a:gd name="connsiteY2881" fmla="*/ 1558738 h 4481087"/>
              <a:gd name="connsiteX2882" fmla="*/ 3570020 w 5969001"/>
              <a:gd name="connsiteY2882" fmla="*/ 1558880 h 4481087"/>
              <a:gd name="connsiteX2883" fmla="*/ 3575469 w 5969001"/>
              <a:gd name="connsiteY2883" fmla="*/ 1561125 h 4481087"/>
              <a:gd name="connsiteX2884" fmla="*/ 3574599 w 5969001"/>
              <a:gd name="connsiteY2884" fmla="*/ 1564064 h 4481087"/>
              <a:gd name="connsiteX2885" fmla="*/ 3587415 w 5969001"/>
              <a:gd name="connsiteY2885" fmla="*/ 1557666 h 4481087"/>
              <a:gd name="connsiteX2886" fmla="*/ 3595445 w 5969001"/>
              <a:gd name="connsiteY2886" fmla="*/ 1550956 h 4481087"/>
              <a:gd name="connsiteX2887" fmla="*/ 3586863 w 5969001"/>
              <a:gd name="connsiteY2887" fmla="*/ 1549915 h 4481087"/>
              <a:gd name="connsiteX2888" fmla="*/ 3585872 w 5969001"/>
              <a:gd name="connsiteY2888" fmla="*/ 1549705 h 4481087"/>
              <a:gd name="connsiteX2889" fmla="*/ 3876452 w 5969001"/>
              <a:gd name="connsiteY2889" fmla="*/ 1545741 h 4481087"/>
              <a:gd name="connsiteX2890" fmla="*/ 3866662 w 5969001"/>
              <a:gd name="connsiteY2890" fmla="*/ 1550906 h 4481087"/>
              <a:gd name="connsiteX2891" fmla="*/ 3865548 w 5969001"/>
              <a:gd name="connsiteY2891" fmla="*/ 1551687 h 4481087"/>
              <a:gd name="connsiteX2892" fmla="*/ 3869525 w 5969001"/>
              <a:gd name="connsiteY2892" fmla="*/ 1550466 h 4481087"/>
              <a:gd name="connsiteX2893" fmla="*/ 3876580 w 5969001"/>
              <a:gd name="connsiteY2893" fmla="*/ 1546137 h 4481087"/>
              <a:gd name="connsiteX2894" fmla="*/ 3821747 w 5969001"/>
              <a:gd name="connsiteY2894" fmla="*/ 1543969 h 4481087"/>
              <a:gd name="connsiteX2895" fmla="*/ 3806086 w 5969001"/>
              <a:gd name="connsiteY2895" fmla="*/ 1548693 h 4481087"/>
              <a:gd name="connsiteX2896" fmla="*/ 3831101 w 5969001"/>
              <a:gd name="connsiteY2896" fmla="*/ 1556324 h 4481087"/>
              <a:gd name="connsiteX2897" fmla="*/ 3834680 w 5969001"/>
              <a:gd name="connsiteY2897" fmla="*/ 1556535 h 4481087"/>
              <a:gd name="connsiteX2898" fmla="*/ 3830681 w 5969001"/>
              <a:gd name="connsiteY2898" fmla="*/ 1554338 h 4481087"/>
              <a:gd name="connsiteX2899" fmla="*/ 3648790 w 5969001"/>
              <a:gd name="connsiteY2899" fmla="*/ 1539064 h 4481087"/>
              <a:gd name="connsiteX2900" fmla="*/ 3646920 w 5969001"/>
              <a:gd name="connsiteY2900" fmla="*/ 1540716 h 4481087"/>
              <a:gd name="connsiteX2901" fmla="*/ 3647194 w 5969001"/>
              <a:gd name="connsiteY2901" fmla="*/ 1543037 h 4481087"/>
              <a:gd name="connsiteX2902" fmla="*/ 3672291 w 5969001"/>
              <a:gd name="connsiteY2902" fmla="*/ 1544552 h 4481087"/>
              <a:gd name="connsiteX2903" fmla="*/ 3676766 w 5969001"/>
              <a:gd name="connsiteY2903" fmla="*/ 1543533 h 4481087"/>
              <a:gd name="connsiteX2904" fmla="*/ 3675124 w 5969001"/>
              <a:gd name="connsiteY2904" fmla="*/ 1542512 h 4481087"/>
              <a:gd name="connsiteX2905" fmla="*/ 3678512 w 5969001"/>
              <a:gd name="connsiteY2905" fmla="*/ 1539064 h 4481087"/>
              <a:gd name="connsiteX2906" fmla="*/ 274187 w 5969001"/>
              <a:gd name="connsiteY2906" fmla="*/ 1537502 h 4481087"/>
              <a:gd name="connsiteX2907" fmla="*/ 301645 w 5969001"/>
              <a:gd name="connsiteY2907" fmla="*/ 1580055 h 4481087"/>
              <a:gd name="connsiteX2908" fmla="*/ 274805 w 5969001"/>
              <a:gd name="connsiteY2908" fmla="*/ 1577631 h 4481087"/>
              <a:gd name="connsiteX2909" fmla="*/ 247924 w 5969001"/>
              <a:gd name="connsiteY2909" fmla="*/ 1575949 h 4481087"/>
              <a:gd name="connsiteX2910" fmla="*/ 259639 w 5969001"/>
              <a:gd name="connsiteY2910" fmla="*/ 1568520 h 4481087"/>
              <a:gd name="connsiteX2911" fmla="*/ 274187 w 5969001"/>
              <a:gd name="connsiteY2911" fmla="*/ 1537502 h 4481087"/>
              <a:gd name="connsiteX2912" fmla="*/ 4436182 w 5969001"/>
              <a:gd name="connsiteY2912" fmla="*/ 1536981 h 4481087"/>
              <a:gd name="connsiteX2913" fmla="*/ 4435776 w 5969001"/>
              <a:gd name="connsiteY2913" fmla="*/ 1537192 h 4481087"/>
              <a:gd name="connsiteX2914" fmla="*/ 4442204 w 5969001"/>
              <a:gd name="connsiteY2914" fmla="*/ 1537925 h 4481087"/>
              <a:gd name="connsiteX2915" fmla="*/ 3578632 w 5969001"/>
              <a:gd name="connsiteY2915" fmla="*/ 1535823 h 4481087"/>
              <a:gd name="connsiteX2916" fmla="*/ 3580606 w 5969001"/>
              <a:gd name="connsiteY2916" fmla="*/ 1539026 h 4481087"/>
              <a:gd name="connsiteX2917" fmla="*/ 3586473 w 5969001"/>
              <a:gd name="connsiteY2917" fmla="*/ 1538408 h 4481087"/>
              <a:gd name="connsiteX2918" fmla="*/ 3683632 w 5969001"/>
              <a:gd name="connsiteY2918" fmla="*/ 1533988 h 4481087"/>
              <a:gd name="connsiteX2919" fmla="*/ 3666328 w 5969001"/>
              <a:gd name="connsiteY2919" fmla="*/ 1534289 h 4481087"/>
              <a:gd name="connsiteX2920" fmla="*/ 3679540 w 5969001"/>
              <a:gd name="connsiteY2920" fmla="*/ 1538018 h 4481087"/>
              <a:gd name="connsiteX2921" fmla="*/ 3683372 w 5969001"/>
              <a:gd name="connsiteY2921" fmla="*/ 1534118 h 4481087"/>
              <a:gd name="connsiteX2922" fmla="*/ 493487 w 5969001"/>
              <a:gd name="connsiteY2922" fmla="*/ 1533468 h 4481087"/>
              <a:gd name="connsiteX2923" fmla="*/ 547333 w 5969001"/>
              <a:gd name="connsiteY2923" fmla="*/ 1533468 h 4481087"/>
              <a:gd name="connsiteX2924" fmla="*/ 534320 w 5969001"/>
              <a:gd name="connsiteY2924" fmla="*/ 1548954 h 4481087"/>
              <a:gd name="connsiteX2925" fmla="*/ 505626 w 5969001"/>
              <a:gd name="connsiteY2925" fmla="*/ 1543439 h 4481087"/>
              <a:gd name="connsiteX2926" fmla="*/ 493329 w 5969001"/>
              <a:gd name="connsiteY2926" fmla="*/ 1533338 h 4481087"/>
              <a:gd name="connsiteX2927" fmla="*/ 493487 w 5969001"/>
              <a:gd name="connsiteY2927" fmla="*/ 1533468 h 4481087"/>
              <a:gd name="connsiteX2928" fmla="*/ 492678 w 5969001"/>
              <a:gd name="connsiteY2928" fmla="*/ 1533468 h 4481087"/>
              <a:gd name="connsiteX2929" fmla="*/ 3669468 w 5969001"/>
              <a:gd name="connsiteY2929" fmla="*/ 1530531 h 4481087"/>
              <a:gd name="connsiteX2930" fmla="*/ 3668838 w 5969001"/>
              <a:gd name="connsiteY2930" fmla="*/ 1530778 h 4481087"/>
              <a:gd name="connsiteX2931" fmla="*/ 3669057 w 5969001"/>
              <a:gd name="connsiteY2931" fmla="*/ 1531255 h 4481087"/>
              <a:gd name="connsiteX2932" fmla="*/ 3669057 w 5969001"/>
              <a:gd name="connsiteY2932" fmla="*/ 1531125 h 4481087"/>
              <a:gd name="connsiteX2933" fmla="*/ 712340 w 5969001"/>
              <a:gd name="connsiteY2933" fmla="*/ 1525530 h 4481087"/>
              <a:gd name="connsiteX2934" fmla="*/ 685012 w 5969001"/>
              <a:gd name="connsiteY2934" fmla="*/ 1610766 h 4481087"/>
              <a:gd name="connsiteX2935" fmla="*/ 685012 w 5969001"/>
              <a:gd name="connsiteY2935" fmla="*/ 1610246 h 4481087"/>
              <a:gd name="connsiteX2936" fmla="*/ 712340 w 5969001"/>
              <a:gd name="connsiteY2936" fmla="*/ 1525530 h 4481087"/>
              <a:gd name="connsiteX2937" fmla="*/ 820480 w 5969001"/>
              <a:gd name="connsiteY2937" fmla="*/ 1521626 h 4481087"/>
              <a:gd name="connsiteX2938" fmla="*/ 765694 w 5969001"/>
              <a:gd name="connsiteY2938" fmla="*/ 1533338 h 4481087"/>
              <a:gd name="connsiteX2939" fmla="*/ 788191 w 5969001"/>
              <a:gd name="connsiteY2939" fmla="*/ 1537030 h 4481087"/>
              <a:gd name="connsiteX2940" fmla="*/ 807417 w 5969001"/>
              <a:gd name="connsiteY2940" fmla="*/ 1540851 h 4481087"/>
              <a:gd name="connsiteX2941" fmla="*/ 807466 w 5969001"/>
              <a:gd name="connsiteY2941" fmla="*/ 1541016 h 4481087"/>
              <a:gd name="connsiteX2942" fmla="*/ 808247 w 5969001"/>
              <a:gd name="connsiteY2942" fmla="*/ 1541016 h 4481087"/>
              <a:gd name="connsiteX2943" fmla="*/ 807417 w 5969001"/>
              <a:gd name="connsiteY2943" fmla="*/ 1540851 h 4481087"/>
              <a:gd name="connsiteX2944" fmla="*/ 805583 w 5969001"/>
              <a:gd name="connsiteY2944" fmla="*/ 1534692 h 4481087"/>
              <a:gd name="connsiteX2945" fmla="*/ 820480 w 5969001"/>
              <a:gd name="connsiteY2945" fmla="*/ 1521626 h 4481087"/>
              <a:gd name="connsiteX2946" fmla="*/ 4107573 w 5969001"/>
              <a:gd name="connsiteY2946" fmla="*/ 1502071 h 4481087"/>
              <a:gd name="connsiteX2947" fmla="*/ 4107600 w 5969001"/>
              <a:gd name="connsiteY2947" fmla="*/ 1502106 h 4481087"/>
              <a:gd name="connsiteX2948" fmla="*/ 4107210 w 5969001"/>
              <a:gd name="connsiteY2948" fmla="*/ 1502106 h 4481087"/>
              <a:gd name="connsiteX2949" fmla="*/ 3680856 w 5969001"/>
              <a:gd name="connsiteY2949" fmla="*/ 1500801 h 4481087"/>
              <a:gd name="connsiteX2950" fmla="*/ 3680868 w 5969001"/>
              <a:gd name="connsiteY2950" fmla="*/ 1502009 h 4481087"/>
              <a:gd name="connsiteX2951" fmla="*/ 3671535 w 5969001"/>
              <a:gd name="connsiteY2951" fmla="*/ 1505525 h 4481087"/>
              <a:gd name="connsiteX2952" fmla="*/ 3663388 w 5969001"/>
              <a:gd name="connsiteY2952" fmla="*/ 1518923 h 4481087"/>
              <a:gd name="connsiteX2953" fmla="*/ 3665348 w 5969001"/>
              <a:gd name="connsiteY2953" fmla="*/ 1523187 h 4481087"/>
              <a:gd name="connsiteX2954" fmla="*/ 3673908 w 5969001"/>
              <a:gd name="connsiteY2954" fmla="*/ 1524121 h 4481087"/>
              <a:gd name="connsiteX2955" fmla="*/ 3677900 w 5969001"/>
              <a:gd name="connsiteY2955" fmla="*/ 1518356 h 4481087"/>
              <a:gd name="connsiteX2956" fmla="*/ 3696076 w 5969001"/>
              <a:gd name="connsiteY2956" fmla="*/ 1505587 h 4481087"/>
              <a:gd name="connsiteX2957" fmla="*/ 3696199 w 5969001"/>
              <a:gd name="connsiteY2957" fmla="*/ 1505491 h 4481087"/>
              <a:gd name="connsiteX2958" fmla="*/ 3683925 w 5969001"/>
              <a:gd name="connsiteY2958" fmla="*/ 1503668 h 4481087"/>
              <a:gd name="connsiteX2959" fmla="*/ 4149112 w 5969001"/>
              <a:gd name="connsiteY2959" fmla="*/ 1496380 h 4481087"/>
              <a:gd name="connsiteX2960" fmla="*/ 4130601 w 5969001"/>
              <a:gd name="connsiteY2960" fmla="*/ 1499829 h 4481087"/>
              <a:gd name="connsiteX2961" fmla="*/ 4107573 w 5969001"/>
              <a:gd name="connsiteY2961" fmla="*/ 1502071 h 4481087"/>
              <a:gd name="connsiteX2962" fmla="*/ 4104802 w 5969001"/>
              <a:gd name="connsiteY2962" fmla="*/ 1498413 h 4481087"/>
              <a:gd name="connsiteX2963" fmla="*/ 4095307 w 5969001"/>
              <a:gd name="connsiteY2963" fmla="*/ 1496523 h 4481087"/>
              <a:gd name="connsiteX2964" fmla="*/ 4094587 w 5969001"/>
              <a:gd name="connsiteY2964" fmla="*/ 1496735 h 4481087"/>
              <a:gd name="connsiteX2965" fmla="*/ 4094587 w 5969001"/>
              <a:gd name="connsiteY2965" fmla="*/ 1507962 h 4481087"/>
              <a:gd name="connsiteX2966" fmla="*/ 4149112 w 5969001"/>
              <a:gd name="connsiteY2966" fmla="*/ 1496380 h 4481087"/>
              <a:gd name="connsiteX2967" fmla="*/ 4752923 w 5969001"/>
              <a:gd name="connsiteY2967" fmla="*/ 1495862 h 4481087"/>
              <a:gd name="connsiteX2968" fmla="*/ 4739129 w 5969001"/>
              <a:gd name="connsiteY2968" fmla="*/ 1501717 h 4481087"/>
              <a:gd name="connsiteX2969" fmla="*/ 4780446 w 5969001"/>
              <a:gd name="connsiteY2969" fmla="*/ 1504564 h 4481087"/>
              <a:gd name="connsiteX2970" fmla="*/ 4784306 w 5969001"/>
              <a:gd name="connsiteY2970" fmla="*/ 1504641 h 4481087"/>
              <a:gd name="connsiteX2971" fmla="*/ 4769689 w 5969001"/>
              <a:gd name="connsiteY2971" fmla="*/ 1500567 h 4481087"/>
              <a:gd name="connsiteX2972" fmla="*/ 4768732 w 5969001"/>
              <a:gd name="connsiteY2972" fmla="*/ 1499118 h 4481087"/>
              <a:gd name="connsiteX2973" fmla="*/ 822431 w 5969001"/>
              <a:gd name="connsiteY2973" fmla="*/ 1494559 h 4481087"/>
              <a:gd name="connsiteX2974" fmla="*/ 781440 w 5969001"/>
              <a:gd name="connsiteY2974" fmla="*/ 1517852 h 4481087"/>
              <a:gd name="connsiteX2975" fmla="*/ 822431 w 5969001"/>
              <a:gd name="connsiteY2975" fmla="*/ 1494559 h 4481087"/>
              <a:gd name="connsiteX2976" fmla="*/ 4649700 w 5969001"/>
              <a:gd name="connsiteY2976" fmla="*/ 1493307 h 4481087"/>
              <a:gd name="connsiteX2977" fmla="*/ 4635310 w 5969001"/>
              <a:gd name="connsiteY2977" fmla="*/ 1496314 h 4481087"/>
              <a:gd name="connsiteX2978" fmla="*/ 4624159 w 5969001"/>
              <a:gd name="connsiteY2978" fmla="*/ 1501884 h 4481087"/>
              <a:gd name="connsiteX2979" fmla="*/ 4627345 w 5969001"/>
              <a:gd name="connsiteY2979" fmla="*/ 1502106 h 4481087"/>
              <a:gd name="connsiteX2980" fmla="*/ 4645548 w 5969001"/>
              <a:gd name="connsiteY2980" fmla="*/ 1495193 h 4481087"/>
              <a:gd name="connsiteX2981" fmla="*/ 3883048 w 5969001"/>
              <a:gd name="connsiteY2981" fmla="*/ 1488242 h 4481087"/>
              <a:gd name="connsiteX2982" fmla="*/ 3878065 w 5969001"/>
              <a:gd name="connsiteY2982" fmla="*/ 1488410 h 4481087"/>
              <a:gd name="connsiteX2983" fmla="*/ 3875706 w 5969001"/>
              <a:gd name="connsiteY2983" fmla="*/ 1490915 h 4481087"/>
              <a:gd name="connsiteX2984" fmla="*/ 3888937 w 5969001"/>
              <a:gd name="connsiteY2984" fmla="*/ 1498948 h 4481087"/>
              <a:gd name="connsiteX2985" fmla="*/ 3895269 w 5969001"/>
              <a:gd name="connsiteY2985" fmla="*/ 1499104 h 4481087"/>
              <a:gd name="connsiteX2986" fmla="*/ 3894887 w 5969001"/>
              <a:gd name="connsiteY2986" fmla="*/ 1498495 h 4481087"/>
              <a:gd name="connsiteX2987" fmla="*/ 3886276 w 5969001"/>
              <a:gd name="connsiteY2987" fmla="*/ 1489650 h 4481087"/>
              <a:gd name="connsiteX2988" fmla="*/ 479665 w 5969001"/>
              <a:gd name="connsiteY2988" fmla="*/ 1486881 h 4481087"/>
              <a:gd name="connsiteX2989" fmla="*/ 479765 w 5969001"/>
              <a:gd name="connsiteY2989" fmla="*/ 1486886 h 4481087"/>
              <a:gd name="connsiteX2990" fmla="*/ 479665 w 5969001"/>
              <a:gd name="connsiteY2990" fmla="*/ 1487011 h 4481087"/>
              <a:gd name="connsiteX2991" fmla="*/ 3867806 w 5969001"/>
              <a:gd name="connsiteY2991" fmla="*/ 1481593 h 4481087"/>
              <a:gd name="connsiteX2992" fmla="*/ 3869161 w 5969001"/>
              <a:gd name="connsiteY2992" fmla="*/ 1482698 h 4481087"/>
              <a:gd name="connsiteX2993" fmla="*/ 3870670 w 5969001"/>
              <a:gd name="connsiteY2993" fmla="*/ 1482843 h 4481087"/>
              <a:gd name="connsiteX2994" fmla="*/ 492678 w 5969001"/>
              <a:gd name="connsiteY2994" fmla="*/ 1475299 h 4481087"/>
              <a:gd name="connsiteX2995" fmla="*/ 547333 w 5969001"/>
              <a:gd name="connsiteY2995" fmla="*/ 1483107 h 4481087"/>
              <a:gd name="connsiteX2996" fmla="*/ 519209 w 5969001"/>
              <a:gd name="connsiteY2996" fmla="*/ 1489044 h 4481087"/>
              <a:gd name="connsiteX2997" fmla="*/ 479765 w 5969001"/>
              <a:gd name="connsiteY2997" fmla="*/ 1486886 h 4481087"/>
              <a:gd name="connsiteX2998" fmla="*/ 484756 w 5969001"/>
              <a:gd name="connsiteY2998" fmla="*/ 1480667 h 4481087"/>
              <a:gd name="connsiteX2999" fmla="*/ 492678 w 5969001"/>
              <a:gd name="connsiteY2999" fmla="*/ 1475299 h 4481087"/>
              <a:gd name="connsiteX3000" fmla="*/ 4655324 w 5969001"/>
              <a:gd name="connsiteY3000" fmla="*/ 1473086 h 4481087"/>
              <a:gd name="connsiteX3001" fmla="*/ 4627606 w 5969001"/>
              <a:gd name="connsiteY3001" fmla="*/ 1487661 h 4481087"/>
              <a:gd name="connsiteX3002" fmla="*/ 4668337 w 5969001"/>
              <a:gd name="connsiteY3002" fmla="*/ 1487661 h 4481087"/>
              <a:gd name="connsiteX3003" fmla="*/ 4655324 w 5969001"/>
              <a:gd name="connsiteY3003" fmla="*/ 1478942 h 4481087"/>
              <a:gd name="connsiteX3004" fmla="*/ 4696315 w 5969001"/>
              <a:gd name="connsiteY3004" fmla="*/ 1476080 h 4481087"/>
              <a:gd name="connsiteX3005" fmla="*/ 4655324 w 5969001"/>
              <a:gd name="connsiteY3005" fmla="*/ 1473086 h 4481087"/>
              <a:gd name="connsiteX3006" fmla="*/ 950224 w 5969001"/>
              <a:gd name="connsiteY3006" fmla="*/ 1471877 h 4481087"/>
              <a:gd name="connsiteX3007" fmla="*/ 944885 w 5969001"/>
              <a:gd name="connsiteY3007" fmla="*/ 1475299 h 4481087"/>
              <a:gd name="connsiteX3008" fmla="*/ 945015 w 5969001"/>
              <a:gd name="connsiteY3008" fmla="*/ 1506140 h 4481087"/>
              <a:gd name="connsiteX3009" fmla="*/ 944885 w 5969001"/>
              <a:gd name="connsiteY3009" fmla="*/ 1506271 h 4481087"/>
              <a:gd name="connsiteX3010" fmla="*/ 999670 w 5969001"/>
              <a:gd name="connsiteY3010" fmla="*/ 1475299 h 4481087"/>
              <a:gd name="connsiteX3011" fmla="*/ 950224 w 5969001"/>
              <a:gd name="connsiteY3011" fmla="*/ 1471877 h 4481087"/>
              <a:gd name="connsiteX3012" fmla="*/ 4823710 w 5969001"/>
              <a:gd name="connsiteY3012" fmla="*/ 1469158 h 4481087"/>
              <a:gd name="connsiteX3013" fmla="*/ 4818157 w 5969001"/>
              <a:gd name="connsiteY3013" fmla="*/ 1469602 h 4481087"/>
              <a:gd name="connsiteX3014" fmla="*/ 4820912 w 5969001"/>
              <a:gd name="connsiteY3014" fmla="*/ 1479104 h 4481087"/>
              <a:gd name="connsiteX3015" fmla="*/ 4817548 w 5969001"/>
              <a:gd name="connsiteY3015" fmla="*/ 1485853 h 4481087"/>
              <a:gd name="connsiteX3016" fmla="*/ 4819129 w 5969001"/>
              <a:gd name="connsiteY3016" fmla="*/ 1486809 h 4481087"/>
              <a:gd name="connsiteX3017" fmla="*/ 4818509 w 5969001"/>
              <a:gd name="connsiteY3017" fmla="*/ 1493777 h 4481087"/>
              <a:gd name="connsiteX3018" fmla="*/ 4859500 w 5969001"/>
              <a:gd name="connsiteY3018" fmla="*/ 1493777 h 4481087"/>
              <a:gd name="connsiteX3019" fmla="*/ 4853140 w 5969001"/>
              <a:gd name="connsiteY3019" fmla="*/ 1487889 h 4481087"/>
              <a:gd name="connsiteX3020" fmla="*/ 4846567 w 5969001"/>
              <a:gd name="connsiteY3020" fmla="*/ 1482855 h 4481087"/>
              <a:gd name="connsiteX3021" fmla="*/ 4833345 w 5969001"/>
              <a:gd name="connsiteY3021" fmla="*/ 1481676 h 4481087"/>
              <a:gd name="connsiteX3022" fmla="*/ 4839748 w 5969001"/>
              <a:gd name="connsiteY3022" fmla="*/ 1479820 h 4481087"/>
              <a:gd name="connsiteX3023" fmla="*/ 4829688 w 5969001"/>
              <a:gd name="connsiteY3023" fmla="*/ 1480642 h 4481087"/>
              <a:gd name="connsiteX3024" fmla="*/ 4823710 w 5969001"/>
              <a:gd name="connsiteY3024" fmla="*/ 1469158 h 4481087"/>
              <a:gd name="connsiteX3025" fmla="*/ 4409825 w 5969001"/>
              <a:gd name="connsiteY3025" fmla="*/ 1455723 h 4481087"/>
              <a:gd name="connsiteX3026" fmla="*/ 4408979 w 5969001"/>
              <a:gd name="connsiteY3026" fmla="*/ 1455767 h 4481087"/>
              <a:gd name="connsiteX3027" fmla="*/ 4414722 w 5969001"/>
              <a:gd name="connsiteY3027" fmla="*/ 1461237 h 4481087"/>
              <a:gd name="connsiteX3028" fmla="*/ 4416779 w 5969001"/>
              <a:gd name="connsiteY3028" fmla="*/ 1461383 h 4481087"/>
              <a:gd name="connsiteX3029" fmla="*/ 4422911 w 5969001"/>
              <a:gd name="connsiteY3029" fmla="*/ 1464238 h 4481087"/>
              <a:gd name="connsiteX3030" fmla="*/ 4433350 w 5969001"/>
              <a:gd name="connsiteY3030" fmla="*/ 1466489 h 4481087"/>
              <a:gd name="connsiteX3031" fmla="*/ 4432688 w 5969001"/>
              <a:gd name="connsiteY3031" fmla="*/ 1466450 h 4481087"/>
              <a:gd name="connsiteX3032" fmla="*/ 4436182 w 5969001"/>
              <a:gd name="connsiteY3032" fmla="*/ 1467231 h 4481087"/>
              <a:gd name="connsiteX3033" fmla="*/ 4463770 w 5969001"/>
              <a:gd name="connsiteY3033" fmla="*/ 1458642 h 4481087"/>
              <a:gd name="connsiteX3034" fmla="*/ 4037671 w 5969001"/>
              <a:gd name="connsiteY3034" fmla="*/ 1454002 h 4481087"/>
              <a:gd name="connsiteX3035" fmla="*/ 4010594 w 5969001"/>
              <a:gd name="connsiteY3035" fmla="*/ 1459669 h 4481087"/>
              <a:gd name="connsiteX3036" fmla="*/ 4009646 w 5969001"/>
              <a:gd name="connsiteY3036" fmla="*/ 1466402 h 4481087"/>
              <a:gd name="connsiteX3037" fmla="*/ 4013815 w 5969001"/>
              <a:gd name="connsiteY3037" fmla="*/ 1469474 h 4481087"/>
              <a:gd name="connsiteX3038" fmla="*/ 4025401 w 5969001"/>
              <a:gd name="connsiteY3038" fmla="*/ 1467649 h 4481087"/>
              <a:gd name="connsiteX3039" fmla="*/ 4039803 w 5969001"/>
              <a:gd name="connsiteY3039" fmla="*/ 1455261 h 4481087"/>
              <a:gd name="connsiteX3040" fmla="*/ 4518425 w 5969001"/>
              <a:gd name="connsiteY3040" fmla="*/ 1452916 h 4481087"/>
              <a:gd name="connsiteX3041" fmla="*/ 4546424 w 5969001"/>
              <a:gd name="connsiteY3041" fmla="*/ 1472405 h 4481087"/>
              <a:gd name="connsiteX3042" fmla="*/ 4544306 w 5969001"/>
              <a:gd name="connsiteY3042" fmla="*/ 1473345 h 4481087"/>
              <a:gd name="connsiteX3043" fmla="*/ 4545609 w 5969001"/>
              <a:gd name="connsiteY3043" fmla="*/ 1473445 h 4481087"/>
              <a:gd name="connsiteX3044" fmla="*/ 4558761 w 5969001"/>
              <a:gd name="connsiteY3044" fmla="*/ 1474136 h 4481087"/>
              <a:gd name="connsiteX3045" fmla="*/ 4559632 w 5969001"/>
              <a:gd name="connsiteY3045" fmla="*/ 1472061 h 4481087"/>
              <a:gd name="connsiteX3046" fmla="*/ 4554610 w 5969001"/>
              <a:gd name="connsiteY3046" fmla="*/ 1471027 h 4481087"/>
              <a:gd name="connsiteX3047" fmla="*/ 4548667 w 5969001"/>
              <a:gd name="connsiteY3047" fmla="*/ 1466206 h 4481087"/>
              <a:gd name="connsiteX3048" fmla="*/ 4554336 w 5969001"/>
              <a:gd name="connsiteY3048" fmla="*/ 1459767 h 4481087"/>
              <a:gd name="connsiteX3049" fmla="*/ 4547973 w 5969001"/>
              <a:gd name="connsiteY3049" fmla="*/ 1455830 h 4481087"/>
              <a:gd name="connsiteX3050" fmla="*/ 4518425 w 5969001"/>
              <a:gd name="connsiteY3050" fmla="*/ 1452916 h 4481087"/>
              <a:gd name="connsiteX3051" fmla="*/ 5051834 w 5969001"/>
              <a:gd name="connsiteY3051" fmla="*/ 1452786 h 4481087"/>
              <a:gd name="connsiteX3052" fmla="*/ 5051834 w 5969001"/>
              <a:gd name="connsiteY3052" fmla="*/ 1453176 h 4481087"/>
              <a:gd name="connsiteX3053" fmla="*/ 5120414 w 5969001"/>
              <a:gd name="connsiteY3053" fmla="*/ 1453176 h 4481087"/>
              <a:gd name="connsiteX3054" fmla="*/ 5106489 w 5969001"/>
              <a:gd name="connsiteY3054" fmla="*/ 1470614 h 4481087"/>
              <a:gd name="connsiteX3055" fmla="*/ 5024636 w 5969001"/>
              <a:gd name="connsiteY3055" fmla="*/ 1546090 h 4481087"/>
              <a:gd name="connsiteX3056" fmla="*/ 4956057 w 5969001"/>
              <a:gd name="connsiteY3056" fmla="*/ 1525790 h 4481087"/>
              <a:gd name="connsiteX3057" fmla="*/ 5010713 w 5969001"/>
              <a:gd name="connsiteY3057" fmla="*/ 1514208 h 4481087"/>
              <a:gd name="connsiteX3058" fmla="*/ 5010713 w 5969001"/>
              <a:gd name="connsiteY3058" fmla="*/ 1462155 h 4481087"/>
              <a:gd name="connsiteX3059" fmla="*/ 5051834 w 5969001"/>
              <a:gd name="connsiteY3059" fmla="*/ 1452786 h 4481087"/>
              <a:gd name="connsiteX3060" fmla="*/ 4751685 w 5969001"/>
              <a:gd name="connsiteY3060" fmla="*/ 1449672 h 4481087"/>
              <a:gd name="connsiteX3061" fmla="*/ 4750450 w 5969001"/>
              <a:gd name="connsiteY3061" fmla="*/ 1449923 h 4481087"/>
              <a:gd name="connsiteX3062" fmla="*/ 4754168 w 5969001"/>
              <a:gd name="connsiteY3062" fmla="*/ 1451481 h 4481087"/>
              <a:gd name="connsiteX3063" fmla="*/ 4751701 w 5969001"/>
              <a:gd name="connsiteY3063" fmla="*/ 1449908 h 4481087"/>
              <a:gd name="connsiteX3064" fmla="*/ 767125 w 5969001"/>
              <a:gd name="connsiteY3064" fmla="*/ 1448102 h 4481087"/>
              <a:gd name="connsiteX3065" fmla="*/ 712340 w 5969001"/>
              <a:gd name="connsiteY3065" fmla="*/ 1475169 h 4481087"/>
              <a:gd name="connsiteX3066" fmla="*/ 767125 w 5969001"/>
              <a:gd name="connsiteY3066" fmla="*/ 1448102 h 4481087"/>
              <a:gd name="connsiteX3067" fmla="*/ 4902965 w 5969001"/>
              <a:gd name="connsiteY3067" fmla="*/ 1446542 h 4481087"/>
              <a:gd name="connsiteX3068" fmla="*/ 4921901 w 5969001"/>
              <a:gd name="connsiteY3068" fmla="*/ 1449129 h 4481087"/>
              <a:gd name="connsiteX3069" fmla="*/ 4922615 w 5969001"/>
              <a:gd name="connsiteY3069" fmla="*/ 1446595 h 4481087"/>
              <a:gd name="connsiteX3070" fmla="*/ 4703853 w 5969001"/>
              <a:gd name="connsiteY3070" fmla="*/ 1444960 h 4481087"/>
              <a:gd name="connsiteX3071" fmla="*/ 4682727 w 5969001"/>
              <a:gd name="connsiteY3071" fmla="*/ 1445881 h 4481087"/>
              <a:gd name="connsiteX3072" fmla="*/ 4678083 w 5969001"/>
              <a:gd name="connsiteY3072" fmla="*/ 1445439 h 4481087"/>
              <a:gd name="connsiteX3073" fmla="*/ 4659358 w 5969001"/>
              <a:gd name="connsiteY3073" fmla="*/ 1452005 h 4481087"/>
              <a:gd name="connsiteX3074" fmla="*/ 4655877 w 5969001"/>
              <a:gd name="connsiteY3074" fmla="*/ 1460016 h 4481087"/>
              <a:gd name="connsiteX3075" fmla="*/ 4681955 w 5969001"/>
              <a:gd name="connsiteY3075" fmla="*/ 1464317 h 4481087"/>
              <a:gd name="connsiteX3076" fmla="*/ 4682001 w 5969001"/>
              <a:gd name="connsiteY3076" fmla="*/ 1464368 h 4481087"/>
              <a:gd name="connsiteX3077" fmla="*/ 4682261 w 5969001"/>
              <a:gd name="connsiteY3077" fmla="*/ 1464368 h 4481087"/>
              <a:gd name="connsiteX3078" fmla="*/ 4681955 w 5969001"/>
              <a:gd name="connsiteY3078" fmla="*/ 1464317 h 4481087"/>
              <a:gd name="connsiteX3079" fmla="*/ 4676482 w 5969001"/>
              <a:gd name="connsiteY3079" fmla="*/ 1458278 h 4481087"/>
              <a:gd name="connsiteX3080" fmla="*/ 4699605 w 5969001"/>
              <a:gd name="connsiteY3080" fmla="*/ 1447806 h 4481087"/>
              <a:gd name="connsiteX3081" fmla="*/ 3915390 w 5969001"/>
              <a:gd name="connsiteY3081" fmla="*/ 1444721 h 4481087"/>
              <a:gd name="connsiteX3082" fmla="*/ 3896821 w 5969001"/>
              <a:gd name="connsiteY3082" fmla="*/ 1451129 h 4481087"/>
              <a:gd name="connsiteX3083" fmla="*/ 3872067 w 5969001"/>
              <a:gd name="connsiteY3083" fmla="*/ 1457608 h 4481087"/>
              <a:gd name="connsiteX3084" fmla="*/ 3874147 w 5969001"/>
              <a:gd name="connsiteY3084" fmla="*/ 1460855 h 4481087"/>
              <a:gd name="connsiteX3085" fmla="*/ 3895369 w 5969001"/>
              <a:gd name="connsiteY3085" fmla="*/ 1459053 h 4481087"/>
              <a:gd name="connsiteX3086" fmla="*/ 3904842 w 5969001"/>
              <a:gd name="connsiteY3086" fmla="*/ 1456184 h 4481087"/>
              <a:gd name="connsiteX3087" fmla="*/ 3920351 w 5969001"/>
              <a:gd name="connsiteY3087" fmla="*/ 1457393 h 4481087"/>
              <a:gd name="connsiteX3088" fmla="*/ 3948810 w 5969001"/>
              <a:gd name="connsiteY3088" fmla="*/ 1457585 h 4481087"/>
              <a:gd name="connsiteX3089" fmla="*/ 3953438 w 5969001"/>
              <a:gd name="connsiteY3089" fmla="*/ 1457598 h 4481087"/>
              <a:gd name="connsiteX3090" fmla="*/ 3949296 w 5969001"/>
              <a:gd name="connsiteY3090" fmla="*/ 1454171 h 4481087"/>
              <a:gd name="connsiteX3091" fmla="*/ 3916698 w 5969001"/>
              <a:gd name="connsiteY3091" fmla="*/ 1452398 h 4481087"/>
              <a:gd name="connsiteX3092" fmla="*/ 3925179 w 5969001"/>
              <a:gd name="connsiteY3092" fmla="*/ 1450993 h 4481087"/>
              <a:gd name="connsiteX3093" fmla="*/ 3915386 w 5969001"/>
              <a:gd name="connsiteY3093" fmla="*/ 1447496 h 4481087"/>
              <a:gd name="connsiteX3094" fmla="*/ 4614465 w 5969001"/>
              <a:gd name="connsiteY3094" fmla="*/ 1439382 h 4481087"/>
              <a:gd name="connsiteX3095" fmla="*/ 4607350 w 5969001"/>
              <a:gd name="connsiteY3095" fmla="*/ 1444512 h 4481087"/>
              <a:gd name="connsiteX3096" fmla="*/ 4626695 w 5969001"/>
              <a:gd name="connsiteY3096" fmla="*/ 1444067 h 4481087"/>
              <a:gd name="connsiteX3097" fmla="*/ 4618140 w 5969001"/>
              <a:gd name="connsiteY3097" fmla="*/ 1439732 h 4481087"/>
              <a:gd name="connsiteX3098" fmla="*/ 4392580 w 5969001"/>
              <a:gd name="connsiteY3098" fmla="*/ 1436119 h 4481087"/>
              <a:gd name="connsiteX3099" fmla="*/ 4380681 w 5969001"/>
              <a:gd name="connsiteY3099" fmla="*/ 1436682 h 4481087"/>
              <a:gd name="connsiteX3100" fmla="*/ 4353679 w 5969001"/>
              <a:gd name="connsiteY3100" fmla="*/ 1438211 h 4481087"/>
              <a:gd name="connsiteX3101" fmla="*/ 4354069 w 5969001"/>
              <a:gd name="connsiteY3101" fmla="*/ 1438211 h 4481087"/>
              <a:gd name="connsiteX3102" fmla="*/ 4371588 w 5969001"/>
              <a:gd name="connsiteY3102" fmla="*/ 1447613 h 4481087"/>
              <a:gd name="connsiteX3103" fmla="*/ 4372477 w 5969001"/>
              <a:gd name="connsiteY3103" fmla="*/ 1447917 h 4481087"/>
              <a:gd name="connsiteX3104" fmla="*/ 4381334 w 5969001"/>
              <a:gd name="connsiteY3104" fmla="*/ 1448590 h 4481087"/>
              <a:gd name="connsiteX3105" fmla="*/ 4394963 w 5969001"/>
              <a:gd name="connsiteY3105" fmla="*/ 1449308 h 4481087"/>
              <a:gd name="connsiteX3106" fmla="*/ 4394882 w 5969001"/>
              <a:gd name="connsiteY3106" fmla="*/ 1444035 h 4481087"/>
              <a:gd name="connsiteX3107" fmla="*/ 4404569 w 5969001"/>
              <a:gd name="connsiteY3107" fmla="*/ 1438012 h 4481087"/>
              <a:gd name="connsiteX3108" fmla="*/ 4402253 w 5969001"/>
              <a:gd name="connsiteY3108" fmla="*/ 1437659 h 4481087"/>
              <a:gd name="connsiteX3109" fmla="*/ 383746 w 5969001"/>
              <a:gd name="connsiteY3109" fmla="*/ 1432666 h 4481087"/>
              <a:gd name="connsiteX3110" fmla="*/ 377349 w 5969001"/>
              <a:gd name="connsiteY3110" fmla="*/ 1459700 h 4481087"/>
              <a:gd name="connsiteX3111" fmla="*/ 369964 w 5969001"/>
              <a:gd name="connsiteY3111" fmla="*/ 1486881 h 4481087"/>
              <a:gd name="connsiteX3112" fmla="*/ 348517 w 5969001"/>
              <a:gd name="connsiteY3112" fmla="*/ 1439082 h 4481087"/>
              <a:gd name="connsiteX3113" fmla="*/ 383758 w 5969001"/>
              <a:gd name="connsiteY3113" fmla="*/ 1432616 h 4481087"/>
              <a:gd name="connsiteX3114" fmla="*/ 384018 w 5969001"/>
              <a:gd name="connsiteY3114" fmla="*/ 1432616 h 4481087"/>
              <a:gd name="connsiteX3115" fmla="*/ 383746 w 5969001"/>
              <a:gd name="connsiteY3115" fmla="*/ 1432666 h 4481087"/>
              <a:gd name="connsiteX3116" fmla="*/ 479665 w 5969001"/>
              <a:gd name="connsiteY3116" fmla="*/ 1424808 h 4481087"/>
              <a:gd name="connsiteX3117" fmla="*/ 479795 w 5969001"/>
              <a:gd name="connsiteY3117" fmla="*/ 1424821 h 4481087"/>
              <a:gd name="connsiteX3118" fmla="*/ 479665 w 5969001"/>
              <a:gd name="connsiteY3118" fmla="*/ 1424938 h 4481087"/>
              <a:gd name="connsiteX3119" fmla="*/ 4072656 w 5969001"/>
              <a:gd name="connsiteY3119" fmla="*/ 1423164 h 4481087"/>
              <a:gd name="connsiteX3120" fmla="*/ 4067669 w 5969001"/>
              <a:gd name="connsiteY3120" fmla="*/ 1427654 h 4481087"/>
              <a:gd name="connsiteX3121" fmla="*/ 4088749 w 5969001"/>
              <a:gd name="connsiteY3121" fmla="*/ 1426920 h 4481087"/>
              <a:gd name="connsiteX3122" fmla="*/ 4091822 w 5969001"/>
              <a:gd name="connsiteY3122" fmla="*/ 1423737 h 4481087"/>
              <a:gd name="connsiteX3123" fmla="*/ 4088389 w 5969001"/>
              <a:gd name="connsiteY3123" fmla="*/ 1423214 h 4481087"/>
              <a:gd name="connsiteX3124" fmla="*/ 4585423 w 5969001"/>
              <a:gd name="connsiteY3124" fmla="*/ 1418831 h 4481087"/>
              <a:gd name="connsiteX3125" fmla="*/ 4580081 w 5969001"/>
              <a:gd name="connsiteY3125" fmla="*/ 1420179 h 4481087"/>
              <a:gd name="connsiteX3126" fmla="*/ 4585573 w 5969001"/>
              <a:gd name="connsiteY3126" fmla="*/ 1420774 h 4481087"/>
              <a:gd name="connsiteX3127" fmla="*/ 4381527 w 5969001"/>
              <a:gd name="connsiteY3127" fmla="*/ 1412055 h 4481087"/>
              <a:gd name="connsiteX3128" fmla="*/ 4353679 w 5969001"/>
              <a:gd name="connsiteY3128" fmla="*/ 1435348 h 4481087"/>
              <a:gd name="connsiteX3129" fmla="*/ 4354069 w 5969001"/>
              <a:gd name="connsiteY3129" fmla="*/ 1435348 h 4481087"/>
              <a:gd name="connsiteX3130" fmla="*/ 4381527 w 5969001"/>
              <a:gd name="connsiteY3130" fmla="*/ 1412055 h 4481087"/>
              <a:gd name="connsiteX3131" fmla="*/ 4563342 w 5969001"/>
              <a:gd name="connsiteY3131" fmla="*/ 1409833 h 4481087"/>
              <a:gd name="connsiteX3132" fmla="*/ 4558181 w 5969001"/>
              <a:gd name="connsiteY3132" fmla="*/ 1413470 h 4481087"/>
              <a:gd name="connsiteX3133" fmla="*/ 4559836 w 5969001"/>
              <a:gd name="connsiteY3133" fmla="*/ 1414656 h 4481087"/>
              <a:gd name="connsiteX3134" fmla="*/ 4843709 w 5969001"/>
              <a:gd name="connsiteY3134" fmla="*/ 1406393 h 4481087"/>
              <a:gd name="connsiteX3135" fmla="*/ 4838611 w 5969001"/>
              <a:gd name="connsiteY3135" fmla="*/ 1408223 h 4481087"/>
              <a:gd name="connsiteX3136" fmla="*/ 4846877 w 5969001"/>
              <a:gd name="connsiteY3136" fmla="*/ 1408802 h 4481087"/>
              <a:gd name="connsiteX3137" fmla="*/ 4135058 w 5969001"/>
              <a:gd name="connsiteY3137" fmla="*/ 1406329 h 4481087"/>
              <a:gd name="connsiteX3138" fmla="*/ 4119491 w 5969001"/>
              <a:gd name="connsiteY3138" fmla="*/ 1423734 h 4481087"/>
              <a:gd name="connsiteX3139" fmla="*/ 4115524 w 5969001"/>
              <a:gd name="connsiteY3139" fmla="*/ 1425204 h 4481087"/>
              <a:gd name="connsiteX3140" fmla="*/ 4116443 w 5969001"/>
              <a:gd name="connsiteY3140" fmla="*/ 1425346 h 4481087"/>
              <a:gd name="connsiteX3141" fmla="*/ 4111929 w 5969001"/>
              <a:gd name="connsiteY3141" fmla="*/ 1429671 h 4481087"/>
              <a:gd name="connsiteX3142" fmla="*/ 4099049 w 5969001"/>
              <a:gd name="connsiteY3142" fmla="*/ 1431306 h 4481087"/>
              <a:gd name="connsiteX3143" fmla="*/ 4098696 w 5969001"/>
              <a:gd name="connsiteY3143" fmla="*/ 1431436 h 4481087"/>
              <a:gd name="connsiteX3144" fmla="*/ 4066739 w 5969001"/>
              <a:gd name="connsiteY3144" fmla="*/ 1438211 h 4481087"/>
              <a:gd name="connsiteX3145" fmla="*/ 4107600 w 5969001"/>
              <a:gd name="connsiteY3145" fmla="*/ 1449923 h 4481087"/>
              <a:gd name="connsiteX3146" fmla="*/ 4217431 w 5969001"/>
              <a:gd name="connsiteY3146" fmla="*/ 1444067 h 4481087"/>
              <a:gd name="connsiteX3147" fmla="*/ 4244499 w 5969001"/>
              <a:gd name="connsiteY3147" fmla="*/ 1449923 h 4481087"/>
              <a:gd name="connsiteX3148" fmla="*/ 4203507 w 5969001"/>
              <a:gd name="connsiteY3148" fmla="*/ 1438211 h 4481087"/>
              <a:gd name="connsiteX3149" fmla="*/ 4203507 w 5969001"/>
              <a:gd name="connsiteY3149" fmla="*/ 1435348 h 4481087"/>
              <a:gd name="connsiteX3150" fmla="*/ 4188560 w 5969001"/>
              <a:gd name="connsiteY3150" fmla="*/ 1438203 h 4481087"/>
              <a:gd name="connsiteX3151" fmla="*/ 4175125 w 5969001"/>
              <a:gd name="connsiteY3151" fmla="*/ 1440082 h 4481087"/>
              <a:gd name="connsiteX3152" fmla="*/ 4164020 w 5969001"/>
              <a:gd name="connsiteY3152" fmla="*/ 1442653 h 4481087"/>
              <a:gd name="connsiteX3153" fmla="*/ 4134799 w 5969001"/>
              <a:gd name="connsiteY3153" fmla="*/ 1443027 h 4481087"/>
              <a:gd name="connsiteX3154" fmla="*/ 4134279 w 5969001"/>
              <a:gd name="connsiteY3154" fmla="*/ 1442766 h 4481087"/>
              <a:gd name="connsiteX3155" fmla="*/ 4134279 w 5969001"/>
              <a:gd name="connsiteY3155" fmla="*/ 1428582 h 4481087"/>
              <a:gd name="connsiteX3156" fmla="*/ 4203476 w 5969001"/>
              <a:gd name="connsiteY3156" fmla="*/ 1424125 h 4481087"/>
              <a:gd name="connsiteX3157" fmla="*/ 4213984 w 5969001"/>
              <a:gd name="connsiteY3157" fmla="*/ 1421908 h 4481087"/>
              <a:gd name="connsiteX3158" fmla="*/ 4217431 w 5969001"/>
              <a:gd name="connsiteY3158" fmla="*/ 1420774 h 4481087"/>
              <a:gd name="connsiteX3159" fmla="*/ 4135058 w 5969001"/>
              <a:gd name="connsiteY3159" fmla="*/ 1423767 h 4481087"/>
              <a:gd name="connsiteX3160" fmla="*/ 4175919 w 5969001"/>
              <a:gd name="connsiteY3160" fmla="*/ 1417911 h 4481087"/>
              <a:gd name="connsiteX3161" fmla="*/ 4135058 w 5969001"/>
              <a:gd name="connsiteY3161" fmla="*/ 1406329 h 4481087"/>
              <a:gd name="connsiteX3162" fmla="*/ 3983717 w 5969001"/>
              <a:gd name="connsiteY3162" fmla="*/ 1403986 h 4481087"/>
              <a:gd name="connsiteX3163" fmla="*/ 3941018 w 5969001"/>
              <a:gd name="connsiteY3163" fmla="*/ 1409387 h 4481087"/>
              <a:gd name="connsiteX3164" fmla="*/ 3936486 w 5969001"/>
              <a:gd name="connsiteY3164" fmla="*/ 1408854 h 4481087"/>
              <a:gd name="connsiteX3165" fmla="*/ 3938544 w 5969001"/>
              <a:gd name="connsiteY3165" fmla="*/ 1409406 h 4481087"/>
              <a:gd name="connsiteX3166" fmla="*/ 3928798 w 5969001"/>
              <a:gd name="connsiteY3166" fmla="*/ 1416610 h 4481087"/>
              <a:gd name="connsiteX3167" fmla="*/ 3902594 w 5969001"/>
              <a:gd name="connsiteY3167" fmla="*/ 1411112 h 4481087"/>
              <a:gd name="connsiteX3168" fmla="*/ 3893418 w 5969001"/>
              <a:gd name="connsiteY3168" fmla="*/ 1410958 h 4481087"/>
              <a:gd name="connsiteX3169" fmla="*/ 3893615 w 5969001"/>
              <a:gd name="connsiteY3169" fmla="*/ 1411296 h 4481087"/>
              <a:gd name="connsiteX3170" fmla="*/ 3902383 w 5969001"/>
              <a:gd name="connsiteY3170" fmla="*/ 1411925 h 4481087"/>
              <a:gd name="connsiteX3171" fmla="*/ 3894144 w 5969001"/>
              <a:gd name="connsiteY3171" fmla="*/ 1412201 h 4481087"/>
              <a:gd name="connsiteX3172" fmla="*/ 3897373 w 5969001"/>
              <a:gd name="connsiteY3172" fmla="*/ 1417727 h 4481087"/>
              <a:gd name="connsiteX3173" fmla="*/ 3887811 w 5969001"/>
              <a:gd name="connsiteY3173" fmla="*/ 1425328 h 4481087"/>
              <a:gd name="connsiteX3174" fmla="*/ 3819361 w 5969001"/>
              <a:gd name="connsiteY3174" fmla="*/ 1425328 h 4481087"/>
              <a:gd name="connsiteX3175" fmla="*/ 3831750 w 5969001"/>
              <a:gd name="connsiteY3175" fmla="*/ 1430985 h 4481087"/>
              <a:gd name="connsiteX3176" fmla="*/ 3835556 w 5969001"/>
              <a:gd name="connsiteY3176" fmla="*/ 1431175 h 4481087"/>
              <a:gd name="connsiteX3177" fmla="*/ 3888460 w 5969001"/>
              <a:gd name="connsiteY3177" fmla="*/ 1429104 h 4481087"/>
              <a:gd name="connsiteX3178" fmla="*/ 3897386 w 5969001"/>
              <a:gd name="connsiteY3178" fmla="*/ 1433618 h 4481087"/>
              <a:gd name="connsiteX3179" fmla="*/ 3902743 w 5969001"/>
              <a:gd name="connsiteY3179" fmla="*/ 1434326 h 4481087"/>
              <a:gd name="connsiteX3180" fmla="*/ 3921002 w 5969001"/>
              <a:gd name="connsiteY3180" fmla="*/ 1434755 h 4481087"/>
              <a:gd name="connsiteX3181" fmla="*/ 3941197 w 5969001"/>
              <a:gd name="connsiteY3181" fmla="*/ 1430273 h 4481087"/>
              <a:gd name="connsiteX3182" fmla="*/ 3956260 w 5969001"/>
              <a:gd name="connsiteY3182" fmla="*/ 1421815 h 4481087"/>
              <a:gd name="connsiteX3183" fmla="*/ 3956081 w 5969001"/>
              <a:gd name="connsiteY3183" fmla="*/ 1433055 h 4481087"/>
              <a:gd name="connsiteX3184" fmla="*/ 3955053 w 5969001"/>
              <a:gd name="connsiteY3184" fmla="*/ 1434980 h 4481087"/>
              <a:gd name="connsiteX3185" fmla="*/ 3967276 w 5969001"/>
              <a:gd name="connsiteY3185" fmla="*/ 1431394 h 4481087"/>
              <a:gd name="connsiteX3186" fmla="*/ 3997769 w 5969001"/>
              <a:gd name="connsiteY3186" fmla="*/ 1429492 h 4481087"/>
              <a:gd name="connsiteX3187" fmla="*/ 3987279 w 5969001"/>
              <a:gd name="connsiteY3187" fmla="*/ 1436200 h 4481087"/>
              <a:gd name="connsiteX3188" fmla="*/ 3997381 w 5969001"/>
              <a:gd name="connsiteY3188" fmla="*/ 1435999 h 4481087"/>
              <a:gd name="connsiteX3189" fmla="*/ 3983717 w 5969001"/>
              <a:gd name="connsiteY3189" fmla="*/ 1453828 h 4481087"/>
              <a:gd name="connsiteX3190" fmla="*/ 3970441 w 5969001"/>
              <a:gd name="connsiteY3190" fmla="*/ 1453422 h 4481087"/>
              <a:gd name="connsiteX3191" fmla="*/ 3983383 w 5969001"/>
              <a:gd name="connsiteY3191" fmla="*/ 1457681 h 4481087"/>
              <a:gd name="connsiteX3192" fmla="*/ 3986068 w 5969001"/>
              <a:gd name="connsiteY3192" fmla="*/ 1457689 h 4481087"/>
              <a:gd name="connsiteX3193" fmla="*/ 4037501 w 5969001"/>
              <a:gd name="connsiteY3193" fmla="*/ 1453901 h 4481087"/>
              <a:gd name="connsiteX3194" fmla="*/ 4033453 w 5969001"/>
              <a:gd name="connsiteY3194" fmla="*/ 1451511 h 4481087"/>
              <a:gd name="connsiteX3195" fmla="*/ 3998811 w 5969001"/>
              <a:gd name="connsiteY3195" fmla="*/ 1443679 h 4481087"/>
              <a:gd name="connsiteX3196" fmla="*/ 4026009 w 5969001"/>
              <a:gd name="connsiteY3196" fmla="*/ 1429104 h 4481087"/>
              <a:gd name="connsiteX3197" fmla="*/ 4043857 w 5969001"/>
              <a:gd name="connsiteY3197" fmla="*/ 1428483 h 4481087"/>
              <a:gd name="connsiteX3198" fmla="*/ 4030060 w 5969001"/>
              <a:gd name="connsiteY3198" fmla="*/ 1422432 h 4481087"/>
              <a:gd name="connsiteX3199" fmla="*/ 4028264 w 5969001"/>
              <a:gd name="connsiteY3199" fmla="*/ 1422380 h 4481087"/>
              <a:gd name="connsiteX3200" fmla="*/ 4028072 w 5969001"/>
              <a:gd name="connsiteY3200" fmla="*/ 1421560 h 4481087"/>
              <a:gd name="connsiteX3201" fmla="*/ 4022383 w 5969001"/>
              <a:gd name="connsiteY3201" fmla="*/ 1419065 h 4481087"/>
              <a:gd name="connsiteX3202" fmla="*/ 3976580 w 5969001"/>
              <a:gd name="connsiteY3202" fmla="*/ 1418272 h 4481087"/>
              <a:gd name="connsiteX3203" fmla="*/ 3971484 w 5969001"/>
              <a:gd name="connsiteY3203" fmla="*/ 1420385 h 4481087"/>
              <a:gd name="connsiteX3204" fmla="*/ 3972344 w 5969001"/>
              <a:gd name="connsiteY3204" fmla="*/ 1418199 h 4481087"/>
              <a:gd name="connsiteX3205" fmla="*/ 3970704 w 5969001"/>
              <a:gd name="connsiteY3205" fmla="*/ 1418171 h 4481087"/>
              <a:gd name="connsiteX3206" fmla="*/ 3972545 w 5969001"/>
              <a:gd name="connsiteY3206" fmla="*/ 1417688 h 4481087"/>
              <a:gd name="connsiteX3207" fmla="*/ 3975081 w 5969001"/>
              <a:gd name="connsiteY3207" fmla="*/ 1411241 h 4481087"/>
              <a:gd name="connsiteX3208" fmla="*/ 3983923 w 5969001"/>
              <a:gd name="connsiteY3208" fmla="*/ 1404063 h 4481087"/>
              <a:gd name="connsiteX3209" fmla="*/ 4572560 w 5969001"/>
              <a:gd name="connsiteY3209" fmla="*/ 1403336 h 4481087"/>
              <a:gd name="connsiteX3210" fmla="*/ 4568140 w 5969001"/>
              <a:gd name="connsiteY3210" fmla="*/ 1406451 h 4481087"/>
              <a:gd name="connsiteX3211" fmla="*/ 4579401 w 5969001"/>
              <a:gd name="connsiteY3211" fmla="*/ 1404353 h 4481087"/>
              <a:gd name="connsiteX3212" fmla="*/ 4572820 w 5969001"/>
              <a:gd name="connsiteY3212" fmla="*/ 1403336 h 4481087"/>
              <a:gd name="connsiteX3213" fmla="*/ 3915398 w 5969001"/>
              <a:gd name="connsiteY3213" fmla="*/ 1400343 h 4481087"/>
              <a:gd name="connsiteX3214" fmla="*/ 3905856 w 5969001"/>
              <a:gd name="connsiteY3214" fmla="*/ 1402235 h 4481087"/>
              <a:gd name="connsiteX3215" fmla="*/ 3913167 w 5969001"/>
              <a:gd name="connsiteY3215" fmla="*/ 1402605 h 4481087"/>
              <a:gd name="connsiteX3216" fmla="*/ 3923561 w 5969001"/>
              <a:gd name="connsiteY3216" fmla="*/ 1405390 h 4481087"/>
              <a:gd name="connsiteX3217" fmla="*/ 4133830 w 5969001"/>
              <a:gd name="connsiteY3217" fmla="*/ 1400258 h 4481087"/>
              <a:gd name="connsiteX3218" fmla="*/ 4121265 w 5969001"/>
              <a:gd name="connsiteY3218" fmla="*/ 1400343 h 4481087"/>
              <a:gd name="connsiteX3219" fmla="*/ 4084780 w 5969001"/>
              <a:gd name="connsiteY3219" fmla="*/ 1412250 h 4481087"/>
              <a:gd name="connsiteX3220" fmla="*/ 4084270 w 5969001"/>
              <a:gd name="connsiteY3220" fmla="*/ 1412708 h 4481087"/>
              <a:gd name="connsiteX3221" fmla="*/ 4084928 w 5969001"/>
              <a:gd name="connsiteY3221" fmla="*/ 1412521 h 4481087"/>
              <a:gd name="connsiteX3222" fmla="*/ 4130982 w 5969001"/>
              <a:gd name="connsiteY3222" fmla="*/ 1404859 h 4481087"/>
              <a:gd name="connsiteX3223" fmla="*/ 4392434 w 5969001"/>
              <a:gd name="connsiteY3223" fmla="*/ 1398267 h 4481087"/>
              <a:gd name="connsiteX3224" fmla="*/ 4389926 w 5969001"/>
              <a:gd name="connsiteY3224" fmla="*/ 1398465 h 4481087"/>
              <a:gd name="connsiteX3225" fmla="*/ 4394933 w 5969001"/>
              <a:gd name="connsiteY3225" fmla="*/ 1400343 h 4481087"/>
              <a:gd name="connsiteX3226" fmla="*/ 4368956 w 5969001"/>
              <a:gd name="connsiteY3226" fmla="*/ 1401026 h 4481087"/>
              <a:gd name="connsiteX3227" fmla="*/ 4367273 w 5969001"/>
              <a:gd name="connsiteY3227" fmla="*/ 1400252 h 4481087"/>
              <a:gd name="connsiteX3228" fmla="*/ 4348181 w 5969001"/>
              <a:gd name="connsiteY3228" fmla="*/ 1401758 h 4481087"/>
              <a:gd name="connsiteX3229" fmla="*/ 4336912 w 5969001"/>
              <a:gd name="connsiteY3229" fmla="*/ 1407004 h 4481087"/>
              <a:gd name="connsiteX3230" fmla="*/ 4367605 w 5969001"/>
              <a:gd name="connsiteY3230" fmla="*/ 1414657 h 4481087"/>
              <a:gd name="connsiteX3231" fmla="*/ 4365979 w 5969001"/>
              <a:gd name="connsiteY3231" fmla="*/ 1414841 h 4481087"/>
              <a:gd name="connsiteX3232" fmla="*/ 4367473 w 5969001"/>
              <a:gd name="connsiteY3232" fmla="*/ 1415048 h 4481087"/>
              <a:gd name="connsiteX3233" fmla="*/ 4367863 w 5969001"/>
              <a:gd name="connsiteY3233" fmla="*/ 1415048 h 4481087"/>
              <a:gd name="connsiteX3234" fmla="*/ 4450106 w 5969001"/>
              <a:gd name="connsiteY3234" fmla="*/ 1400473 h 4481087"/>
              <a:gd name="connsiteX3235" fmla="*/ 4392434 w 5969001"/>
              <a:gd name="connsiteY3235" fmla="*/ 1398267 h 4481087"/>
              <a:gd name="connsiteX3236" fmla="*/ 342766 w 5969001"/>
              <a:gd name="connsiteY3236" fmla="*/ 1397767 h 4481087"/>
              <a:gd name="connsiteX3237" fmla="*/ 383191 w 5969001"/>
              <a:gd name="connsiteY3237" fmla="*/ 1399152 h 4481087"/>
              <a:gd name="connsiteX3238" fmla="*/ 355650 w 5969001"/>
              <a:gd name="connsiteY3238" fmla="*/ 1424808 h 4481087"/>
              <a:gd name="connsiteX3239" fmla="*/ 342425 w 5969001"/>
              <a:gd name="connsiteY3239" fmla="*/ 1413275 h 4481087"/>
              <a:gd name="connsiteX3240" fmla="*/ 341986 w 5969001"/>
              <a:gd name="connsiteY3240" fmla="*/ 1397741 h 4481087"/>
              <a:gd name="connsiteX3241" fmla="*/ 342767 w 5969001"/>
              <a:gd name="connsiteY3241" fmla="*/ 1397741 h 4481087"/>
              <a:gd name="connsiteX3242" fmla="*/ 342766 w 5969001"/>
              <a:gd name="connsiteY3242" fmla="*/ 1397767 h 4481087"/>
              <a:gd name="connsiteX3243" fmla="*/ 497031 w 5969001"/>
              <a:gd name="connsiteY3243" fmla="*/ 1397657 h 4481087"/>
              <a:gd name="connsiteX3244" fmla="*/ 575702 w 5969001"/>
              <a:gd name="connsiteY3244" fmla="*/ 1401775 h 4481087"/>
              <a:gd name="connsiteX3245" fmla="*/ 534450 w 5969001"/>
              <a:gd name="connsiteY3245" fmla="*/ 1405679 h 4481087"/>
              <a:gd name="connsiteX3246" fmla="*/ 520787 w 5969001"/>
              <a:gd name="connsiteY3246" fmla="*/ 1428842 h 4481087"/>
              <a:gd name="connsiteX3247" fmla="*/ 479795 w 5969001"/>
              <a:gd name="connsiteY3247" fmla="*/ 1424821 h 4481087"/>
              <a:gd name="connsiteX3248" fmla="*/ 487772 w 5969001"/>
              <a:gd name="connsiteY3248" fmla="*/ 1417641 h 4481087"/>
              <a:gd name="connsiteX3249" fmla="*/ 479665 w 5969001"/>
              <a:gd name="connsiteY3249" fmla="*/ 1401775 h 4481087"/>
              <a:gd name="connsiteX3250" fmla="*/ 497031 w 5969001"/>
              <a:gd name="connsiteY3250" fmla="*/ 1397657 h 4481087"/>
              <a:gd name="connsiteX3251" fmla="*/ 4626695 w 5969001"/>
              <a:gd name="connsiteY3251" fmla="*/ 1397610 h 4481087"/>
              <a:gd name="connsiteX3252" fmla="*/ 4616642 w 5969001"/>
              <a:gd name="connsiteY3252" fmla="*/ 1407354 h 4481087"/>
              <a:gd name="connsiteX3253" fmla="*/ 4609129 w 5969001"/>
              <a:gd name="connsiteY3253" fmla="*/ 1407558 h 4481087"/>
              <a:gd name="connsiteX3254" fmla="*/ 4604140 w 5969001"/>
              <a:gd name="connsiteY3254" fmla="*/ 1412746 h 4481087"/>
              <a:gd name="connsiteX3255" fmla="*/ 4606032 w 5969001"/>
              <a:gd name="connsiteY3255" fmla="*/ 1413108 h 4481087"/>
              <a:gd name="connsiteX3256" fmla="*/ 4601352 w 5969001"/>
              <a:gd name="connsiteY3256" fmla="*/ 1431754 h 4481087"/>
              <a:gd name="connsiteX3257" fmla="*/ 4601224 w 5969001"/>
              <a:gd name="connsiteY3257" fmla="*/ 1431913 h 4481087"/>
              <a:gd name="connsiteX3258" fmla="*/ 4611646 w 5969001"/>
              <a:gd name="connsiteY3258" fmla="*/ 1433565 h 4481087"/>
              <a:gd name="connsiteX3259" fmla="*/ 4620297 w 5969001"/>
              <a:gd name="connsiteY3259" fmla="*/ 1433996 h 4481087"/>
              <a:gd name="connsiteX3260" fmla="*/ 4656902 w 5969001"/>
              <a:gd name="connsiteY3260" fmla="*/ 1427996 h 4481087"/>
              <a:gd name="connsiteX3261" fmla="*/ 4736005 w 5969001"/>
              <a:gd name="connsiteY3261" fmla="*/ 1415048 h 4481087"/>
              <a:gd name="connsiteX3262" fmla="*/ 4640359 w 5969001"/>
              <a:gd name="connsiteY3262" fmla="*/ 1420774 h 4481087"/>
              <a:gd name="connsiteX3263" fmla="*/ 4626695 w 5969001"/>
              <a:gd name="connsiteY3263" fmla="*/ 1415048 h 4481087"/>
              <a:gd name="connsiteX3264" fmla="*/ 4695014 w 5969001"/>
              <a:gd name="connsiteY3264" fmla="*/ 1409192 h 4481087"/>
              <a:gd name="connsiteX3265" fmla="*/ 4626695 w 5969001"/>
              <a:gd name="connsiteY3265" fmla="*/ 1397610 h 4481087"/>
              <a:gd name="connsiteX3266" fmla="*/ 4351817 w 5969001"/>
              <a:gd name="connsiteY3266" fmla="*/ 1394821 h 4481087"/>
              <a:gd name="connsiteX3267" fmla="*/ 4341187 w 5969001"/>
              <a:gd name="connsiteY3267" fmla="*/ 1400085 h 4481087"/>
              <a:gd name="connsiteX3268" fmla="*/ 4361216 w 5969001"/>
              <a:gd name="connsiteY3268" fmla="*/ 1397466 h 4481087"/>
              <a:gd name="connsiteX3269" fmla="*/ 4356888 w 5969001"/>
              <a:gd name="connsiteY3269" fmla="*/ 1395475 h 4481087"/>
              <a:gd name="connsiteX3270" fmla="*/ 4887999 w 5969001"/>
              <a:gd name="connsiteY3270" fmla="*/ 1388501 h 4481087"/>
              <a:gd name="connsiteX3271" fmla="*/ 4832953 w 5969001"/>
              <a:gd name="connsiteY3271" fmla="*/ 1394747 h 4481087"/>
              <a:gd name="connsiteX3272" fmla="*/ 4833474 w 5969001"/>
              <a:gd name="connsiteY3272" fmla="*/ 1394357 h 4481087"/>
              <a:gd name="connsiteX3273" fmla="*/ 4825731 w 5969001"/>
              <a:gd name="connsiteY3273" fmla="*/ 1391382 h 4481087"/>
              <a:gd name="connsiteX3274" fmla="*/ 4822164 w 5969001"/>
              <a:gd name="connsiteY3274" fmla="*/ 1391536 h 4481087"/>
              <a:gd name="connsiteX3275" fmla="*/ 4826803 w 5969001"/>
              <a:gd name="connsiteY3275" fmla="*/ 1396824 h 4481087"/>
              <a:gd name="connsiteX3276" fmla="*/ 4847118 w 5969001"/>
              <a:gd name="connsiteY3276" fmla="*/ 1398841 h 4481087"/>
              <a:gd name="connsiteX3277" fmla="*/ 4850017 w 5969001"/>
              <a:gd name="connsiteY3277" fmla="*/ 1397773 h 4481087"/>
              <a:gd name="connsiteX3278" fmla="*/ 4887999 w 5969001"/>
              <a:gd name="connsiteY3278" fmla="*/ 1388501 h 4481087"/>
              <a:gd name="connsiteX3279" fmla="*/ 710827 w 5969001"/>
              <a:gd name="connsiteY3279" fmla="*/ 1384793 h 4481087"/>
              <a:gd name="connsiteX3280" fmla="*/ 753332 w 5969001"/>
              <a:gd name="connsiteY3280" fmla="*/ 1385248 h 4481087"/>
              <a:gd name="connsiteX3281" fmla="*/ 753332 w 5969001"/>
              <a:gd name="connsiteY3281" fmla="*/ 1412316 h 4481087"/>
              <a:gd name="connsiteX3282" fmla="*/ 685012 w 5969001"/>
              <a:gd name="connsiteY3282" fmla="*/ 1412316 h 4481087"/>
              <a:gd name="connsiteX3283" fmla="*/ 685012 w 5969001"/>
              <a:gd name="connsiteY3283" fmla="*/ 1389022 h 4481087"/>
              <a:gd name="connsiteX3284" fmla="*/ 710827 w 5969001"/>
              <a:gd name="connsiteY3284" fmla="*/ 1384793 h 4481087"/>
              <a:gd name="connsiteX3285" fmla="*/ 5285290 w 5969001"/>
              <a:gd name="connsiteY3285" fmla="*/ 1383035 h 4481087"/>
              <a:gd name="connsiteX3286" fmla="*/ 5257963 w 5969001"/>
              <a:gd name="connsiteY3286" fmla="*/ 1403336 h 4481087"/>
              <a:gd name="connsiteX3287" fmla="*/ 5285290 w 5969001"/>
              <a:gd name="connsiteY3287" fmla="*/ 1383035 h 4481087"/>
              <a:gd name="connsiteX3288" fmla="*/ 4863198 w 5969001"/>
              <a:gd name="connsiteY3288" fmla="*/ 1380674 h 4481087"/>
              <a:gd name="connsiteX3289" fmla="*/ 4861844 w 5969001"/>
              <a:gd name="connsiteY3289" fmla="*/ 1388373 h 4481087"/>
              <a:gd name="connsiteX3290" fmla="*/ 4880826 w 5969001"/>
              <a:gd name="connsiteY3290" fmla="*/ 1383071 h 4481087"/>
              <a:gd name="connsiteX3291" fmla="*/ 4118585 w 5969001"/>
              <a:gd name="connsiteY3291" fmla="*/ 1375525 h 4481087"/>
              <a:gd name="connsiteX3292" fmla="*/ 4065646 w 5969001"/>
              <a:gd name="connsiteY3292" fmla="*/ 1376263 h 4481087"/>
              <a:gd name="connsiteX3293" fmla="*/ 4043354 w 5969001"/>
              <a:gd name="connsiteY3293" fmla="*/ 1381857 h 4481087"/>
              <a:gd name="connsiteX3294" fmla="*/ 4038810 w 5969001"/>
              <a:gd name="connsiteY3294" fmla="*/ 1385819 h 4481087"/>
              <a:gd name="connsiteX3295" fmla="*/ 4029898 w 5969001"/>
              <a:gd name="connsiteY3295" fmla="*/ 1392418 h 4481087"/>
              <a:gd name="connsiteX3296" fmla="*/ 4048782 w 5969001"/>
              <a:gd name="connsiteY3296" fmla="*/ 1391022 h 4481087"/>
              <a:gd name="connsiteX3297" fmla="*/ 4066265 w 5969001"/>
              <a:gd name="connsiteY3297" fmla="*/ 1391394 h 4481087"/>
              <a:gd name="connsiteX3298" fmla="*/ 4066279 w 5969001"/>
              <a:gd name="connsiteY3298" fmla="*/ 1392888 h 4481087"/>
              <a:gd name="connsiteX3299" fmla="*/ 4069177 w 5969001"/>
              <a:gd name="connsiteY3299" fmla="*/ 1393233 h 4481087"/>
              <a:gd name="connsiteX3300" fmla="*/ 4066299 w 5969001"/>
              <a:gd name="connsiteY3300" fmla="*/ 1394935 h 4481087"/>
              <a:gd name="connsiteX3301" fmla="*/ 4066332 w 5969001"/>
              <a:gd name="connsiteY3301" fmla="*/ 1398405 h 4481087"/>
              <a:gd name="connsiteX3302" fmla="*/ 4077252 w 5969001"/>
              <a:gd name="connsiteY3302" fmla="*/ 1399030 h 4481087"/>
              <a:gd name="connsiteX3303" fmla="*/ 4082951 w 5969001"/>
              <a:gd name="connsiteY3303" fmla="*/ 1398343 h 4481087"/>
              <a:gd name="connsiteX3304" fmla="*/ 4093676 w 5969001"/>
              <a:gd name="connsiteY3304" fmla="*/ 1391754 h 4481087"/>
              <a:gd name="connsiteX3305" fmla="*/ 4107289 w 5969001"/>
              <a:gd name="connsiteY3305" fmla="*/ 1393359 h 4481087"/>
              <a:gd name="connsiteX3306" fmla="*/ 4108860 w 5969001"/>
              <a:gd name="connsiteY3306" fmla="*/ 1392785 h 4481087"/>
              <a:gd name="connsiteX3307" fmla="*/ 4107946 w 5969001"/>
              <a:gd name="connsiteY3307" fmla="*/ 1388797 h 4481087"/>
              <a:gd name="connsiteX3308" fmla="*/ 4106689 w 5969001"/>
              <a:gd name="connsiteY3308" fmla="*/ 1388891 h 4481087"/>
              <a:gd name="connsiteX3309" fmla="*/ 4104363 w 5969001"/>
              <a:gd name="connsiteY3309" fmla="*/ 1379245 h 4481087"/>
              <a:gd name="connsiteX3310" fmla="*/ 4612834 w 5969001"/>
              <a:gd name="connsiteY3310" fmla="*/ 1372924 h 4481087"/>
              <a:gd name="connsiteX3311" fmla="*/ 4607047 w 5969001"/>
              <a:gd name="connsiteY3311" fmla="*/ 1375927 h 4481087"/>
              <a:gd name="connsiteX3312" fmla="*/ 4604546 w 5969001"/>
              <a:gd name="connsiteY3312" fmla="*/ 1380866 h 4481087"/>
              <a:gd name="connsiteX3313" fmla="*/ 4629299 w 5969001"/>
              <a:gd name="connsiteY3313" fmla="*/ 1382647 h 4481087"/>
              <a:gd name="connsiteX3314" fmla="*/ 4619312 w 5969001"/>
              <a:gd name="connsiteY3314" fmla="*/ 1375750 h 4481087"/>
              <a:gd name="connsiteX3315" fmla="*/ 4678108 w 5969001"/>
              <a:gd name="connsiteY3315" fmla="*/ 1368544 h 4481087"/>
              <a:gd name="connsiteX3316" fmla="*/ 4679380 w 5969001"/>
              <a:gd name="connsiteY3316" fmla="*/ 1369087 h 4481087"/>
              <a:gd name="connsiteX3317" fmla="*/ 4724946 w 5969001"/>
              <a:gd name="connsiteY3317" fmla="*/ 1376791 h 4481087"/>
              <a:gd name="connsiteX3318" fmla="*/ 4697618 w 5969001"/>
              <a:gd name="connsiteY3318" fmla="*/ 1394229 h 4481087"/>
              <a:gd name="connsiteX3319" fmla="*/ 4714800 w 5969001"/>
              <a:gd name="connsiteY3319" fmla="*/ 1393203 h 4481087"/>
              <a:gd name="connsiteX3320" fmla="*/ 4717771 w 5969001"/>
              <a:gd name="connsiteY3320" fmla="*/ 1386072 h 4481087"/>
              <a:gd name="connsiteX3321" fmla="*/ 4737828 w 5969001"/>
              <a:gd name="connsiteY3321" fmla="*/ 1375487 h 4481087"/>
              <a:gd name="connsiteX3322" fmla="*/ 4715495 w 5969001"/>
              <a:gd name="connsiteY3322" fmla="*/ 1368899 h 4481087"/>
              <a:gd name="connsiteX3323" fmla="*/ 4847921 w 5969001"/>
              <a:gd name="connsiteY3323" fmla="*/ 1368331 h 4481087"/>
              <a:gd name="connsiteX3324" fmla="*/ 4817633 w 5969001"/>
              <a:gd name="connsiteY3324" fmla="*/ 1386371 h 4481087"/>
              <a:gd name="connsiteX3325" fmla="*/ 4818498 w 5969001"/>
              <a:gd name="connsiteY3325" fmla="*/ 1387357 h 4481087"/>
              <a:gd name="connsiteX3326" fmla="*/ 4827636 w 5969001"/>
              <a:gd name="connsiteY3326" fmla="*/ 1385547 h 4481087"/>
              <a:gd name="connsiteX3327" fmla="*/ 4848050 w 5969001"/>
              <a:gd name="connsiteY3327" fmla="*/ 1385510 h 4481087"/>
              <a:gd name="connsiteX3328" fmla="*/ 4848050 w 5969001"/>
              <a:gd name="connsiteY3328" fmla="*/ 1373928 h 4481087"/>
              <a:gd name="connsiteX3329" fmla="*/ 4855568 w 5969001"/>
              <a:gd name="connsiteY3329" fmla="*/ 1374843 h 4481087"/>
              <a:gd name="connsiteX3330" fmla="*/ 4368515 w 5969001"/>
              <a:gd name="connsiteY3330" fmla="*/ 1368072 h 4481087"/>
              <a:gd name="connsiteX3331" fmla="*/ 4346555 w 5969001"/>
              <a:gd name="connsiteY3331" fmla="*/ 1369292 h 4481087"/>
              <a:gd name="connsiteX3332" fmla="*/ 4344013 w 5969001"/>
              <a:gd name="connsiteY3332" fmla="*/ 1371488 h 4481087"/>
              <a:gd name="connsiteX3333" fmla="*/ 4348294 w 5969001"/>
              <a:gd name="connsiteY3333" fmla="*/ 1378351 h 4481087"/>
              <a:gd name="connsiteX3334" fmla="*/ 4382179 w 5969001"/>
              <a:gd name="connsiteY3334" fmla="*/ 1379784 h 4481087"/>
              <a:gd name="connsiteX3335" fmla="*/ 4365070 w 5969001"/>
              <a:gd name="connsiteY3335" fmla="*/ 1388257 h 4481087"/>
              <a:gd name="connsiteX3336" fmla="*/ 4372473 w 5969001"/>
              <a:gd name="connsiteY3336" fmla="*/ 1391919 h 4481087"/>
              <a:gd name="connsiteX3337" fmla="*/ 4380530 w 5969001"/>
              <a:gd name="connsiteY3337" fmla="*/ 1394941 h 4481087"/>
              <a:gd name="connsiteX3338" fmla="*/ 4385461 w 5969001"/>
              <a:gd name="connsiteY3338" fmla="*/ 1394296 h 4481087"/>
              <a:gd name="connsiteX3339" fmla="*/ 4391146 w 5969001"/>
              <a:gd name="connsiteY3339" fmla="*/ 1378034 h 4481087"/>
              <a:gd name="connsiteX3340" fmla="*/ 4372815 w 5969001"/>
              <a:gd name="connsiteY3340" fmla="*/ 1369965 h 4481087"/>
              <a:gd name="connsiteX3341" fmla="*/ 4370025 w 5969001"/>
              <a:gd name="connsiteY3341" fmla="*/ 1369595 h 4481087"/>
              <a:gd name="connsiteX3342" fmla="*/ 4369738 w 5969001"/>
              <a:gd name="connsiteY3342" fmla="*/ 1368611 h 4481087"/>
              <a:gd name="connsiteX3343" fmla="*/ 4498507 w 5969001"/>
              <a:gd name="connsiteY3343" fmla="*/ 1367057 h 4481087"/>
              <a:gd name="connsiteX3344" fmla="*/ 4490291 w 5969001"/>
              <a:gd name="connsiteY3344" fmla="*/ 1370126 h 4481087"/>
              <a:gd name="connsiteX3345" fmla="*/ 4485785 w 5969001"/>
              <a:gd name="connsiteY3345" fmla="*/ 1370120 h 4481087"/>
              <a:gd name="connsiteX3346" fmla="*/ 4527129 w 5969001"/>
              <a:gd name="connsiteY3346" fmla="*/ 1376027 h 4481087"/>
              <a:gd name="connsiteX3347" fmla="*/ 4554059 w 5969001"/>
              <a:gd name="connsiteY3347" fmla="*/ 1377539 h 4481087"/>
              <a:gd name="connsiteX3348" fmla="*/ 4559159 w 5969001"/>
              <a:gd name="connsiteY3348" fmla="*/ 1375487 h 4481087"/>
              <a:gd name="connsiteX3349" fmla="*/ 4537199 w 5969001"/>
              <a:gd name="connsiteY3349" fmla="*/ 1368786 h 4481087"/>
              <a:gd name="connsiteX3350" fmla="*/ 4529407 w 5969001"/>
              <a:gd name="connsiteY3350" fmla="*/ 1367840 h 4481087"/>
              <a:gd name="connsiteX3351" fmla="*/ 4533391 w 5969001"/>
              <a:gd name="connsiteY3351" fmla="*/ 1371065 h 4481087"/>
              <a:gd name="connsiteX3352" fmla="*/ 4670291 w 5969001"/>
              <a:gd name="connsiteY3352" fmla="*/ 1365209 h 4481087"/>
              <a:gd name="connsiteX3353" fmla="*/ 4676002 w 5969001"/>
              <a:gd name="connsiteY3353" fmla="*/ 1367646 h 4481087"/>
              <a:gd name="connsiteX3354" fmla="*/ 4677307 w 5969001"/>
              <a:gd name="connsiteY3354" fmla="*/ 1365739 h 4481087"/>
              <a:gd name="connsiteX3355" fmla="*/ 4626179 w 5969001"/>
              <a:gd name="connsiteY3355" fmla="*/ 1363268 h 4481087"/>
              <a:gd name="connsiteX3356" fmla="*/ 4622565 w 5969001"/>
              <a:gd name="connsiteY3356" fmla="*/ 1366910 h 4481087"/>
              <a:gd name="connsiteX3357" fmla="*/ 4638230 w 5969001"/>
              <a:gd name="connsiteY3357" fmla="*/ 1365990 h 4481087"/>
              <a:gd name="connsiteX3358" fmla="*/ 4641147 w 5969001"/>
              <a:gd name="connsiteY3358" fmla="*/ 1364559 h 4481087"/>
              <a:gd name="connsiteX3359" fmla="*/ 4367605 w 5969001"/>
              <a:gd name="connsiteY3359" fmla="*/ 1361303 h 4481087"/>
              <a:gd name="connsiteX3360" fmla="*/ 4357977 w 5969001"/>
              <a:gd name="connsiteY3360" fmla="*/ 1364485 h 4481087"/>
              <a:gd name="connsiteX3361" fmla="*/ 4368942 w 5969001"/>
              <a:gd name="connsiteY3361" fmla="*/ 1365885 h 4481087"/>
              <a:gd name="connsiteX3362" fmla="*/ 3993737 w 5969001"/>
              <a:gd name="connsiteY3362" fmla="*/ 1352047 h 4481087"/>
              <a:gd name="connsiteX3363" fmla="*/ 3990050 w 5969001"/>
              <a:gd name="connsiteY3363" fmla="*/ 1356320 h 4481087"/>
              <a:gd name="connsiteX3364" fmla="*/ 3998942 w 5969001"/>
              <a:gd name="connsiteY3364" fmla="*/ 1354277 h 4481087"/>
              <a:gd name="connsiteX3365" fmla="*/ 4003005 w 5969001"/>
              <a:gd name="connsiteY3365" fmla="*/ 1358449 h 4481087"/>
              <a:gd name="connsiteX3366" fmla="*/ 4006282 w 5969001"/>
              <a:gd name="connsiteY3366" fmla="*/ 1358864 h 4481087"/>
              <a:gd name="connsiteX3367" fmla="*/ 4011953 w 5969001"/>
              <a:gd name="connsiteY3367" fmla="*/ 1359482 h 4481087"/>
              <a:gd name="connsiteX3368" fmla="*/ 4011908 w 5969001"/>
              <a:gd name="connsiteY3368" fmla="*/ 1359575 h 4481087"/>
              <a:gd name="connsiteX3369" fmla="*/ 4017095 w 5969001"/>
              <a:gd name="connsiteY3369" fmla="*/ 1360231 h 4481087"/>
              <a:gd name="connsiteX3370" fmla="*/ 4011825 w 5969001"/>
              <a:gd name="connsiteY3370" fmla="*/ 1357791 h 4481087"/>
              <a:gd name="connsiteX3371" fmla="*/ 4012215 w 5969001"/>
              <a:gd name="connsiteY3371" fmla="*/ 1357791 h 4481087"/>
              <a:gd name="connsiteX3372" fmla="*/ 5162056 w 5969001"/>
              <a:gd name="connsiteY3372" fmla="*/ 1348420 h 4481087"/>
              <a:gd name="connsiteX3373" fmla="*/ 5133947 w 5969001"/>
              <a:gd name="connsiteY3373" fmla="*/ 1383035 h 4481087"/>
              <a:gd name="connsiteX3374" fmla="*/ 5134598 w 5969001"/>
              <a:gd name="connsiteY3374" fmla="*/ 1383296 h 4481087"/>
              <a:gd name="connsiteX3375" fmla="*/ 5162056 w 5969001"/>
              <a:gd name="connsiteY3375" fmla="*/ 1395008 h 4481087"/>
              <a:gd name="connsiteX3376" fmla="*/ 5093737 w 5969001"/>
              <a:gd name="connsiteY3376" fmla="*/ 1400733 h 4481087"/>
              <a:gd name="connsiteX3377" fmla="*/ 5066149 w 5969001"/>
              <a:gd name="connsiteY3377" fmla="*/ 1395008 h 4481087"/>
              <a:gd name="connsiteX3378" fmla="*/ 5066149 w 5969001"/>
              <a:gd name="connsiteY3378" fmla="*/ 1383296 h 4481087"/>
              <a:gd name="connsiteX3379" fmla="*/ 5162056 w 5969001"/>
              <a:gd name="connsiteY3379" fmla="*/ 1348420 h 4481087"/>
              <a:gd name="connsiteX3380" fmla="*/ 452337 w 5969001"/>
              <a:gd name="connsiteY3380" fmla="*/ 1347380 h 4481087"/>
              <a:gd name="connsiteX3381" fmla="*/ 657685 w 5969001"/>
              <a:gd name="connsiteY3381" fmla="*/ 1389933 h 4481087"/>
              <a:gd name="connsiteX3382" fmla="*/ 452337 w 5969001"/>
              <a:gd name="connsiteY3382" fmla="*/ 1347380 h 4481087"/>
              <a:gd name="connsiteX3383" fmla="*/ 4254933 w 5969001"/>
              <a:gd name="connsiteY3383" fmla="*/ 1346847 h 4481087"/>
              <a:gd name="connsiteX3384" fmla="*/ 4236853 w 5969001"/>
              <a:gd name="connsiteY3384" fmla="*/ 1348762 h 4481087"/>
              <a:gd name="connsiteX3385" fmla="*/ 4235947 w 5969001"/>
              <a:gd name="connsiteY3385" fmla="*/ 1348739 h 4481087"/>
              <a:gd name="connsiteX3386" fmla="*/ 4230013 w 5969001"/>
              <a:gd name="connsiteY3386" fmla="*/ 1352355 h 4481087"/>
              <a:gd name="connsiteX3387" fmla="*/ 4205347 w 5969001"/>
              <a:gd name="connsiteY3387" fmla="*/ 1354944 h 4481087"/>
              <a:gd name="connsiteX3388" fmla="*/ 4195550 w 5969001"/>
              <a:gd name="connsiteY3388" fmla="*/ 1355920 h 4481087"/>
              <a:gd name="connsiteX3389" fmla="*/ 4192820 w 5969001"/>
              <a:gd name="connsiteY3389" fmla="*/ 1358717 h 4481087"/>
              <a:gd name="connsiteX3390" fmla="*/ 4176556 w 5969001"/>
              <a:gd name="connsiteY3390" fmla="*/ 1364009 h 4481087"/>
              <a:gd name="connsiteX3391" fmla="*/ 4175790 w 5969001"/>
              <a:gd name="connsiteY3391" fmla="*/ 1364817 h 4481087"/>
              <a:gd name="connsiteX3392" fmla="*/ 4155654 w 5969001"/>
              <a:gd name="connsiteY3392" fmla="*/ 1364817 h 4481087"/>
              <a:gd name="connsiteX3393" fmla="*/ 4134928 w 5969001"/>
              <a:gd name="connsiteY3393" fmla="*/ 1365338 h 4481087"/>
              <a:gd name="connsiteX3394" fmla="*/ 4133685 w 5969001"/>
              <a:gd name="connsiteY3394" fmla="*/ 1364817 h 4481087"/>
              <a:gd name="connsiteX3395" fmla="*/ 4093678 w 5969001"/>
              <a:gd name="connsiteY3395" fmla="*/ 1364817 h 4481087"/>
              <a:gd name="connsiteX3396" fmla="*/ 4112351 w 5969001"/>
              <a:gd name="connsiteY3396" fmla="*/ 1368932 h 4481087"/>
              <a:gd name="connsiteX3397" fmla="*/ 4120600 w 5969001"/>
              <a:gd name="connsiteY3397" fmla="*/ 1374998 h 4481087"/>
              <a:gd name="connsiteX3398" fmla="*/ 4134147 w 5969001"/>
              <a:gd name="connsiteY3398" fmla="*/ 1371454 h 4481087"/>
              <a:gd name="connsiteX3399" fmla="*/ 4147160 w 5969001"/>
              <a:gd name="connsiteY3399" fmla="*/ 1380173 h 4481087"/>
              <a:gd name="connsiteX3400" fmla="*/ 4187198 w 5969001"/>
              <a:gd name="connsiteY3400" fmla="*/ 1377454 h 4481087"/>
              <a:gd name="connsiteX3401" fmla="*/ 4176637 w 5969001"/>
              <a:gd name="connsiteY3401" fmla="*/ 1370413 h 4481087"/>
              <a:gd name="connsiteX3402" fmla="*/ 4177481 w 5969001"/>
              <a:gd name="connsiteY3402" fmla="*/ 1369825 h 4481087"/>
              <a:gd name="connsiteX3403" fmla="*/ 4175529 w 5969001"/>
              <a:gd name="connsiteY3403" fmla="*/ 1368591 h 4481087"/>
              <a:gd name="connsiteX3404" fmla="*/ 4179174 w 5969001"/>
              <a:gd name="connsiteY3404" fmla="*/ 1368646 h 4481087"/>
              <a:gd name="connsiteX3405" fmla="*/ 4189715 w 5969001"/>
              <a:gd name="connsiteY3405" fmla="*/ 1361304 h 4481087"/>
              <a:gd name="connsiteX3406" fmla="*/ 4219076 w 5969001"/>
              <a:gd name="connsiteY3406" fmla="*/ 1367908 h 4481087"/>
              <a:gd name="connsiteX3407" fmla="*/ 4233620 w 5969001"/>
              <a:gd name="connsiteY3407" fmla="*/ 1368060 h 4481087"/>
              <a:gd name="connsiteX3408" fmla="*/ 4243897 w 5969001"/>
              <a:gd name="connsiteY3408" fmla="*/ 1367257 h 4481087"/>
              <a:gd name="connsiteX3409" fmla="*/ 4257902 w 5969001"/>
              <a:gd name="connsiteY3409" fmla="*/ 1359872 h 4481087"/>
              <a:gd name="connsiteX3410" fmla="*/ 4270915 w 5969001"/>
              <a:gd name="connsiteY3410" fmla="*/ 1377310 h 4481087"/>
              <a:gd name="connsiteX3411" fmla="*/ 4247380 w 5969001"/>
              <a:gd name="connsiteY3411" fmla="*/ 1375077 h 4481087"/>
              <a:gd name="connsiteX3412" fmla="*/ 4241621 w 5969001"/>
              <a:gd name="connsiteY3412" fmla="*/ 1376627 h 4481087"/>
              <a:gd name="connsiteX3413" fmla="*/ 4190246 w 5969001"/>
              <a:gd name="connsiteY3413" fmla="*/ 1379107 h 4481087"/>
              <a:gd name="connsiteX3414" fmla="*/ 4155773 w 5969001"/>
              <a:gd name="connsiteY3414" fmla="*/ 1385197 h 4481087"/>
              <a:gd name="connsiteX3415" fmla="*/ 4123712 w 5969001"/>
              <a:gd name="connsiteY3415" fmla="*/ 1387610 h 4481087"/>
              <a:gd name="connsiteX3416" fmla="*/ 4142898 w 5969001"/>
              <a:gd name="connsiteY3416" fmla="*/ 1389312 h 4481087"/>
              <a:gd name="connsiteX3417" fmla="*/ 4168487 w 5969001"/>
              <a:gd name="connsiteY3417" fmla="*/ 1394991 h 4481087"/>
              <a:gd name="connsiteX3418" fmla="*/ 4169123 w 5969001"/>
              <a:gd name="connsiteY3418" fmla="*/ 1395285 h 4481087"/>
              <a:gd name="connsiteX3419" fmla="*/ 4173909 w 5969001"/>
              <a:gd name="connsiteY3419" fmla="*/ 1395008 h 4481087"/>
              <a:gd name="connsiteX3420" fmla="*/ 4204159 w 5969001"/>
              <a:gd name="connsiteY3420" fmla="*/ 1385510 h 4481087"/>
              <a:gd name="connsiteX3421" fmla="*/ 4245150 w 5969001"/>
              <a:gd name="connsiteY3421" fmla="*/ 1388373 h 4481087"/>
              <a:gd name="connsiteX3422" fmla="*/ 4258944 w 5969001"/>
              <a:gd name="connsiteY3422" fmla="*/ 1402948 h 4481087"/>
              <a:gd name="connsiteX3423" fmla="*/ 4212792 w 5969001"/>
              <a:gd name="connsiteY3423" fmla="*/ 1406242 h 4481087"/>
              <a:gd name="connsiteX3424" fmla="*/ 4191924 w 5969001"/>
              <a:gd name="connsiteY3424" fmla="*/ 1405841 h 4481087"/>
              <a:gd name="connsiteX3425" fmla="*/ 4203378 w 5969001"/>
              <a:gd name="connsiteY3425" fmla="*/ 1411143 h 4481087"/>
              <a:gd name="connsiteX3426" fmla="*/ 4196611 w 5969001"/>
              <a:gd name="connsiteY3426" fmla="*/ 1410623 h 4481087"/>
              <a:gd name="connsiteX3427" fmla="*/ 4200710 w 5969001"/>
              <a:gd name="connsiteY3427" fmla="*/ 1413781 h 4481087"/>
              <a:gd name="connsiteX3428" fmla="*/ 4190365 w 5969001"/>
              <a:gd name="connsiteY3428" fmla="*/ 1420385 h 4481087"/>
              <a:gd name="connsiteX3429" fmla="*/ 4216005 w 5969001"/>
              <a:gd name="connsiteY3429" fmla="*/ 1417402 h 4481087"/>
              <a:gd name="connsiteX3430" fmla="*/ 4224018 w 5969001"/>
              <a:gd name="connsiteY3430" fmla="*/ 1419791 h 4481087"/>
              <a:gd name="connsiteX3431" fmla="*/ 4238038 w 5969001"/>
              <a:gd name="connsiteY3431" fmla="*/ 1416834 h 4481087"/>
              <a:gd name="connsiteX3432" fmla="*/ 4248656 w 5969001"/>
              <a:gd name="connsiteY3432" fmla="*/ 1416283 h 4481087"/>
              <a:gd name="connsiteX3433" fmla="*/ 4247883 w 5969001"/>
              <a:gd name="connsiteY3433" fmla="*/ 1416176 h 4481087"/>
              <a:gd name="connsiteX3434" fmla="*/ 4245150 w 5969001"/>
              <a:gd name="connsiteY3434" fmla="*/ 1411666 h 4481087"/>
              <a:gd name="connsiteX3435" fmla="*/ 4283690 w 5969001"/>
              <a:gd name="connsiteY3435" fmla="*/ 1402462 h 4481087"/>
              <a:gd name="connsiteX3436" fmla="*/ 4292326 w 5969001"/>
              <a:gd name="connsiteY3436" fmla="*/ 1402603 h 4481087"/>
              <a:gd name="connsiteX3437" fmla="*/ 4285362 w 5969001"/>
              <a:gd name="connsiteY3437" fmla="*/ 1400343 h 4481087"/>
              <a:gd name="connsiteX3438" fmla="*/ 4291287 w 5969001"/>
              <a:gd name="connsiteY3438" fmla="*/ 1397107 h 4481087"/>
              <a:gd name="connsiteX3439" fmla="*/ 4289185 w 5969001"/>
              <a:gd name="connsiteY3439" fmla="*/ 1395376 h 4481087"/>
              <a:gd name="connsiteX3440" fmla="*/ 4305029 w 5969001"/>
              <a:gd name="connsiteY3440" fmla="*/ 1389024 h 4481087"/>
              <a:gd name="connsiteX3441" fmla="*/ 4300490 w 5969001"/>
              <a:gd name="connsiteY3441" fmla="*/ 1379457 h 4481087"/>
              <a:gd name="connsiteX3442" fmla="*/ 4299025 w 5969001"/>
              <a:gd name="connsiteY3442" fmla="*/ 1354276 h 4481087"/>
              <a:gd name="connsiteX3443" fmla="*/ 4255289 w 5969001"/>
              <a:gd name="connsiteY3443" fmla="*/ 1346956 h 4481087"/>
              <a:gd name="connsiteX3444" fmla="*/ 3956166 w 5969001"/>
              <a:gd name="connsiteY3444" fmla="*/ 1346394 h 4481087"/>
              <a:gd name="connsiteX3445" fmla="*/ 3943504 w 5969001"/>
              <a:gd name="connsiteY3445" fmla="*/ 1348030 h 4481087"/>
              <a:gd name="connsiteX3446" fmla="*/ 3930952 w 5969001"/>
              <a:gd name="connsiteY3446" fmla="*/ 1346525 h 4481087"/>
              <a:gd name="connsiteX3447" fmla="*/ 3929092 w 5969001"/>
              <a:gd name="connsiteY3447" fmla="*/ 1347624 h 4481087"/>
              <a:gd name="connsiteX3448" fmla="*/ 3929656 w 5969001"/>
              <a:gd name="connsiteY3448" fmla="*/ 1358444 h 4481087"/>
              <a:gd name="connsiteX3449" fmla="*/ 3952960 w 5969001"/>
              <a:gd name="connsiteY3449" fmla="*/ 1359642 h 4481087"/>
              <a:gd name="connsiteX3450" fmla="*/ 4286317 w 5969001"/>
              <a:gd name="connsiteY3450" fmla="*/ 1342985 h 4481087"/>
              <a:gd name="connsiteX3451" fmla="*/ 4283603 w 5969001"/>
              <a:gd name="connsiteY3451" fmla="*/ 1343069 h 4481087"/>
              <a:gd name="connsiteX3452" fmla="*/ 4282132 w 5969001"/>
              <a:gd name="connsiteY3452" fmla="*/ 1343273 h 4481087"/>
              <a:gd name="connsiteX3453" fmla="*/ 4285882 w 5969001"/>
              <a:gd name="connsiteY3453" fmla="*/ 1343606 h 4481087"/>
              <a:gd name="connsiteX3454" fmla="*/ 4542231 w 5969001"/>
              <a:gd name="connsiteY3454" fmla="*/ 1342718 h 4481087"/>
              <a:gd name="connsiteX3455" fmla="*/ 4541208 w 5969001"/>
              <a:gd name="connsiteY3455" fmla="*/ 1342923 h 4481087"/>
              <a:gd name="connsiteX3456" fmla="*/ 4534367 w 5969001"/>
              <a:gd name="connsiteY3456" fmla="*/ 1347268 h 4481087"/>
              <a:gd name="connsiteX3457" fmla="*/ 4539376 w 5969001"/>
              <a:gd name="connsiteY3457" fmla="*/ 1348509 h 4481087"/>
              <a:gd name="connsiteX3458" fmla="*/ 4542655 w 5969001"/>
              <a:gd name="connsiteY3458" fmla="*/ 1346173 h 4481087"/>
              <a:gd name="connsiteX3459" fmla="*/ 4628128 w 5969001"/>
              <a:gd name="connsiteY3459" fmla="*/ 1339962 h 4481087"/>
              <a:gd name="connsiteX3460" fmla="*/ 4573473 w 5969001"/>
              <a:gd name="connsiteY3460" fmla="*/ 1371974 h 4481087"/>
              <a:gd name="connsiteX3461" fmla="*/ 4628128 w 5969001"/>
              <a:gd name="connsiteY3461" fmla="*/ 1361303 h 4481087"/>
              <a:gd name="connsiteX3462" fmla="*/ 4627093 w 5969001"/>
              <a:gd name="connsiteY3462" fmla="*/ 1362347 h 4481087"/>
              <a:gd name="connsiteX3463" fmla="*/ 4673644 w 5969001"/>
              <a:gd name="connsiteY3463" fmla="*/ 1362347 h 4481087"/>
              <a:gd name="connsiteX3464" fmla="*/ 4663753 w 5969001"/>
              <a:gd name="connsiteY3464" fmla="*/ 1358534 h 4481087"/>
              <a:gd name="connsiteX3465" fmla="*/ 4628128 w 5969001"/>
              <a:gd name="connsiteY3465" fmla="*/ 1339962 h 4481087"/>
              <a:gd name="connsiteX3466" fmla="*/ 739304 w 5969001"/>
              <a:gd name="connsiteY3466" fmla="*/ 1334487 h 4481087"/>
              <a:gd name="connsiteX3467" fmla="*/ 739798 w 5969001"/>
              <a:gd name="connsiteY3467" fmla="*/ 1361955 h 4481087"/>
              <a:gd name="connsiteX3468" fmla="*/ 712340 w 5969001"/>
              <a:gd name="connsiteY3468" fmla="*/ 1339702 h 4481087"/>
              <a:gd name="connsiteX3469" fmla="*/ 712340 w 5969001"/>
              <a:gd name="connsiteY3469" fmla="*/ 1338791 h 4481087"/>
              <a:gd name="connsiteX3470" fmla="*/ 739304 w 5969001"/>
              <a:gd name="connsiteY3470" fmla="*/ 1334487 h 4481087"/>
              <a:gd name="connsiteX3471" fmla="*/ 4293002 w 5969001"/>
              <a:gd name="connsiteY3471" fmla="*/ 1331344 h 4481087"/>
              <a:gd name="connsiteX3472" fmla="*/ 4268540 w 5969001"/>
              <a:gd name="connsiteY3472" fmla="*/ 1335456 h 4481087"/>
              <a:gd name="connsiteX3473" fmla="*/ 4251808 w 5969001"/>
              <a:gd name="connsiteY3473" fmla="*/ 1333182 h 4481087"/>
              <a:gd name="connsiteX3474" fmla="*/ 4250030 w 5969001"/>
              <a:gd name="connsiteY3474" fmla="*/ 1334188 h 4481087"/>
              <a:gd name="connsiteX3475" fmla="*/ 4244890 w 5969001"/>
              <a:gd name="connsiteY3475" fmla="*/ 1339963 h 4481087"/>
              <a:gd name="connsiteX3476" fmla="*/ 4255579 w 5969001"/>
              <a:gd name="connsiteY3476" fmla="*/ 1340913 h 4481087"/>
              <a:gd name="connsiteX3477" fmla="*/ 4282527 w 5969001"/>
              <a:gd name="connsiteY3477" fmla="*/ 1339610 h 4481087"/>
              <a:gd name="connsiteX3478" fmla="*/ 4288299 w 5969001"/>
              <a:gd name="connsiteY3478" fmla="*/ 1340155 h 4481087"/>
              <a:gd name="connsiteX3479" fmla="*/ 4293682 w 5969001"/>
              <a:gd name="connsiteY3479" fmla="*/ 1332472 h 4481087"/>
              <a:gd name="connsiteX3480" fmla="*/ 4983385 w 5969001"/>
              <a:gd name="connsiteY3480" fmla="*/ 1327469 h 4481087"/>
              <a:gd name="connsiteX3481" fmla="*/ 4970372 w 5969001"/>
              <a:gd name="connsiteY3481" fmla="*/ 1339181 h 4481087"/>
              <a:gd name="connsiteX3482" fmla="*/ 4983385 w 5969001"/>
              <a:gd name="connsiteY3482" fmla="*/ 1327469 h 4481087"/>
              <a:gd name="connsiteX3483" fmla="*/ 4491214 w 5969001"/>
              <a:gd name="connsiteY3483" fmla="*/ 1327098 h 4481087"/>
              <a:gd name="connsiteX3484" fmla="*/ 4478476 w 5969001"/>
              <a:gd name="connsiteY3484" fmla="*/ 1327471 h 4481087"/>
              <a:gd name="connsiteX3485" fmla="*/ 4492270 w 5969001"/>
              <a:gd name="connsiteY3485" fmla="*/ 1339053 h 4481087"/>
              <a:gd name="connsiteX3486" fmla="*/ 4540651 w 5969001"/>
              <a:gd name="connsiteY3486" fmla="*/ 1339053 h 4481087"/>
              <a:gd name="connsiteX3487" fmla="*/ 4514555 w 5969001"/>
              <a:gd name="connsiteY3487" fmla="*/ 1329536 h 4481087"/>
              <a:gd name="connsiteX3488" fmla="*/ 4468586 w 5969001"/>
              <a:gd name="connsiteY3488" fmla="*/ 1324735 h 4481087"/>
              <a:gd name="connsiteX3489" fmla="*/ 4432724 w 5969001"/>
              <a:gd name="connsiteY3489" fmla="*/ 1325547 h 4481087"/>
              <a:gd name="connsiteX3490" fmla="*/ 4436052 w 5969001"/>
              <a:gd name="connsiteY3490" fmla="*/ 1327469 h 4481087"/>
              <a:gd name="connsiteX3491" fmla="*/ 4406467 w 5969001"/>
              <a:gd name="connsiteY3491" fmla="*/ 1325833 h 4481087"/>
              <a:gd name="connsiteX3492" fmla="*/ 4404074 w 5969001"/>
              <a:gd name="connsiteY3492" fmla="*/ 1333887 h 4481087"/>
              <a:gd name="connsiteX3493" fmla="*/ 4401410 w 5969001"/>
              <a:gd name="connsiteY3493" fmla="*/ 1362887 h 4481087"/>
              <a:gd name="connsiteX3494" fmla="*/ 4414918 w 5969001"/>
              <a:gd name="connsiteY3494" fmla="*/ 1366204 h 4481087"/>
              <a:gd name="connsiteX3495" fmla="*/ 4419266 w 5969001"/>
              <a:gd name="connsiteY3495" fmla="*/ 1362298 h 4481087"/>
              <a:gd name="connsiteX3496" fmla="*/ 4409506 w 5969001"/>
              <a:gd name="connsiteY3496" fmla="*/ 1353628 h 4481087"/>
              <a:gd name="connsiteX3497" fmla="*/ 4491619 w 5969001"/>
              <a:gd name="connsiteY3497" fmla="*/ 1347772 h 4481087"/>
              <a:gd name="connsiteX3498" fmla="*/ 4436834 w 5969001"/>
              <a:gd name="connsiteY3498" fmla="*/ 1336190 h 4481087"/>
              <a:gd name="connsiteX3499" fmla="*/ 4452527 w 5969001"/>
              <a:gd name="connsiteY3499" fmla="*/ 1327866 h 4481087"/>
              <a:gd name="connsiteX3500" fmla="*/ 4475245 w 5969001"/>
              <a:gd name="connsiteY3500" fmla="*/ 1325431 h 4481087"/>
              <a:gd name="connsiteX3501" fmla="*/ 4258162 w 5969001"/>
              <a:gd name="connsiteY3501" fmla="*/ 1321743 h 4481087"/>
              <a:gd name="connsiteX3502" fmla="*/ 4262197 w 5969001"/>
              <a:gd name="connsiteY3502" fmla="*/ 1329551 h 4481087"/>
              <a:gd name="connsiteX3503" fmla="*/ 4292305 w 5969001"/>
              <a:gd name="connsiteY3503" fmla="*/ 1330190 h 4481087"/>
              <a:gd name="connsiteX3504" fmla="*/ 4288368 w 5969001"/>
              <a:gd name="connsiteY3504" fmla="*/ 1323664 h 4481087"/>
              <a:gd name="connsiteX3505" fmla="*/ 315309 w 5969001"/>
              <a:gd name="connsiteY3505" fmla="*/ 1308609 h 4481087"/>
              <a:gd name="connsiteX3506" fmla="*/ 334200 w 5969001"/>
              <a:gd name="connsiteY3506" fmla="*/ 1309011 h 4481087"/>
              <a:gd name="connsiteX3507" fmla="*/ 383628 w 5969001"/>
              <a:gd name="connsiteY3507" fmla="*/ 1312635 h 4481087"/>
              <a:gd name="connsiteX3508" fmla="*/ 383628 w 5969001"/>
              <a:gd name="connsiteY3508" fmla="*/ 1389933 h 4481087"/>
              <a:gd name="connsiteX3509" fmla="*/ 314949 w 5969001"/>
              <a:gd name="connsiteY3509" fmla="*/ 1333094 h 4481087"/>
              <a:gd name="connsiteX3510" fmla="*/ 314918 w 5969001"/>
              <a:gd name="connsiteY3510" fmla="*/ 1308601 h 4481087"/>
              <a:gd name="connsiteX3511" fmla="*/ 315309 w 5969001"/>
              <a:gd name="connsiteY3511" fmla="*/ 1308601 h 4481087"/>
              <a:gd name="connsiteX3512" fmla="*/ 315309 w 5969001"/>
              <a:gd name="connsiteY3512" fmla="*/ 1308609 h 4481087"/>
              <a:gd name="connsiteX3513" fmla="*/ 3932503 w 5969001"/>
              <a:gd name="connsiteY3513" fmla="*/ 1304080 h 4481087"/>
              <a:gd name="connsiteX3514" fmla="*/ 3929452 w 5969001"/>
              <a:gd name="connsiteY3514" fmla="*/ 1307950 h 4481087"/>
              <a:gd name="connsiteX3515" fmla="*/ 3947529 w 5969001"/>
              <a:gd name="connsiteY3515" fmla="*/ 1306741 h 4481087"/>
              <a:gd name="connsiteX3516" fmla="*/ 3956644 w 5969001"/>
              <a:gd name="connsiteY3516" fmla="*/ 1302946 h 4481087"/>
              <a:gd name="connsiteX3517" fmla="*/ 3959852 w 5969001"/>
              <a:gd name="connsiteY3517" fmla="*/ 1303948 h 4481087"/>
              <a:gd name="connsiteX3518" fmla="*/ 3964221 w 5969001"/>
              <a:gd name="connsiteY3518" fmla="*/ 1304019 h 4481087"/>
              <a:gd name="connsiteX3519" fmla="*/ 5010713 w 5969001"/>
              <a:gd name="connsiteY3519" fmla="*/ 1301443 h 4481087"/>
              <a:gd name="connsiteX3520" fmla="*/ 4956058 w 5969001"/>
              <a:gd name="connsiteY3520" fmla="*/ 1318881 h 4481087"/>
              <a:gd name="connsiteX3521" fmla="*/ 4942394 w 5969001"/>
              <a:gd name="connsiteY3521" fmla="*/ 1313155 h 4481087"/>
              <a:gd name="connsiteX3522" fmla="*/ 4969851 w 5969001"/>
              <a:gd name="connsiteY3522" fmla="*/ 1313415 h 4481087"/>
              <a:gd name="connsiteX3523" fmla="*/ 4969851 w 5969001"/>
              <a:gd name="connsiteY3523" fmla="*/ 1313805 h 4481087"/>
              <a:gd name="connsiteX3524" fmla="*/ 5010713 w 5969001"/>
              <a:gd name="connsiteY3524" fmla="*/ 1301443 h 4481087"/>
              <a:gd name="connsiteX3525" fmla="*/ 4231096 w 5969001"/>
              <a:gd name="connsiteY3525" fmla="*/ 1300923 h 4481087"/>
              <a:gd name="connsiteX3526" fmla="*/ 4231156 w 5969001"/>
              <a:gd name="connsiteY3526" fmla="*/ 1300996 h 4481087"/>
              <a:gd name="connsiteX3527" fmla="*/ 4231345 w 5969001"/>
              <a:gd name="connsiteY3527" fmla="*/ 1300975 h 4481087"/>
              <a:gd name="connsiteX3528" fmla="*/ 3983520 w 5969001"/>
              <a:gd name="connsiteY3528" fmla="*/ 1300717 h 4481087"/>
              <a:gd name="connsiteX3529" fmla="*/ 3983714 w 5969001"/>
              <a:gd name="connsiteY3529" fmla="*/ 1300923 h 4481087"/>
              <a:gd name="connsiteX3530" fmla="*/ 3972718 w 5969001"/>
              <a:gd name="connsiteY3530" fmla="*/ 1301704 h 4481087"/>
              <a:gd name="connsiteX3531" fmla="*/ 3970551 w 5969001"/>
              <a:gd name="connsiteY3531" fmla="*/ 1304122 h 4481087"/>
              <a:gd name="connsiteX3532" fmla="*/ 3997769 w 5969001"/>
              <a:gd name="connsiteY3532" fmla="*/ 1304566 h 4481087"/>
              <a:gd name="connsiteX3533" fmla="*/ 3998290 w 5969001"/>
              <a:gd name="connsiteY3533" fmla="*/ 1304566 h 4481087"/>
              <a:gd name="connsiteX3534" fmla="*/ 3975652 w 5969001"/>
              <a:gd name="connsiteY3534" fmla="*/ 1307170 h 4481087"/>
              <a:gd name="connsiteX3535" fmla="*/ 3990434 w 5969001"/>
              <a:gd name="connsiteY3535" fmla="*/ 1309739 h 4481087"/>
              <a:gd name="connsiteX3536" fmla="*/ 3993853 w 5969001"/>
              <a:gd name="connsiteY3536" fmla="*/ 1310852 h 4481087"/>
              <a:gd name="connsiteX3537" fmla="*/ 3998881 w 5969001"/>
              <a:gd name="connsiteY3537" fmla="*/ 1308934 h 4481087"/>
              <a:gd name="connsiteX3538" fmla="*/ 3998347 w 5969001"/>
              <a:gd name="connsiteY3538" fmla="*/ 1304572 h 4481087"/>
              <a:gd name="connsiteX3539" fmla="*/ 3953674 w 5969001"/>
              <a:gd name="connsiteY3539" fmla="*/ 1293853 h 4481087"/>
              <a:gd name="connsiteX3540" fmla="*/ 3951986 w 5969001"/>
              <a:gd name="connsiteY3540" fmla="*/ 1294681 h 4481087"/>
              <a:gd name="connsiteX3541" fmla="*/ 3953442 w 5969001"/>
              <a:gd name="connsiteY3541" fmla="*/ 1294303 h 4481087"/>
              <a:gd name="connsiteX3542" fmla="*/ 4422650 w 5969001"/>
              <a:gd name="connsiteY3542" fmla="*/ 1290252 h 4481087"/>
              <a:gd name="connsiteX3543" fmla="*/ 4408856 w 5969001"/>
              <a:gd name="connsiteY3543" fmla="*/ 1300923 h 4481087"/>
              <a:gd name="connsiteX3544" fmla="*/ 4477175 w 5969001"/>
              <a:gd name="connsiteY3544" fmla="*/ 1311594 h 4481087"/>
              <a:gd name="connsiteX3545" fmla="*/ 4422650 w 5969001"/>
              <a:gd name="connsiteY3545" fmla="*/ 1290252 h 4481087"/>
              <a:gd name="connsiteX3546" fmla="*/ 699929 w 5969001"/>
              <a:gd name="connsiteY3546" fmla="*/ 1288560 h 4481087"/>
              <a:gd name="connsiteX3547" fmla="*/ 780919 w 5969001"/>
              <a:gd name="connsiteY3547" fmla="*/ 1293245 h 4481087"/>
              <a:gd name="connsiteX3548" fmla="*/ 726134 w 5969001"/>
              <a:gd name="connsiteY3548" fmla="*/ 1316409 h 4481087"/>
              <a:gd name="connsiteX3549" fmla="*/ 602769 w 5969001"/>
              <a:gd name="connsiteY3549" fmla="*/ 1308601 h 4481087"/>
              <a:gd name="connsiteX3550" fmla="*/ 616693 w 5969001"/>
              <a:gd name="connsiteY3550" fmla="*/ 1293245 h 4481087"/>
              <a:gd name="connsiteX3551" fmla="*/ 699929 w 5969001"/>
              <a:gd name="connsiteY3551" fmla="*/ 1288560 h 4481087"/>
              <a:gd name="connsiteX3552" fmla="*/ 5054754 w 5969001"/>
              <a:gd name="connsiteY3552" fmla="*/ 1286726 h 4481087"/>
              <a:gd name="connsiteX3553" fmla="*/ 5105059 w 5969001"/>
              <a:gd name="connsiteY3553" fmla="*/ 1301183 h 4481087"/>
              <a:gd name="connsiteX3554" fmla="*/ 5038562 w 5969001"/>
              <a:gd name="connsiteY3554" fmla="*/ 1293766 h 4481087"/>
              <a:gd name="connsiteX3555" fmla="*/ 5036610 w 5969001"/>
              <a:gd name="connsiteY3555" fmla="*/ 1294026 h 4481087"/>
              <a:gd name="connsiteX3556" fmla="*/ 5054754 w 5969001"/>
              <a:gd name="connsiteY3556" fmla="*/ 1286726 h 4481087"/>
              <a:gd name="connsiteX3557" fmla="*/ 4805887 w 5969001"/>
              <a:gd name="connsiteY3557" fmla="*/ 1283095 h 4481087"/>
              <a:gd name="connsiteX3558" fmla="*/ 4819551 w 5969001"/>
              <a:gd name="connsiteY3558" fmla="*/ 1307950 h 4481087"/>
              <a:gd name="connsiteX3559" fmla="*/ 4833345 w 5969001"/>
              <a:gd name="connsiteY3559" fmla="*/ 1293766 h 4481087"/>
              <a:gd name="connsiteX3560" fmla="*/ 4778429 w 5969001"/>
              <a:gd name="connsiteY3560" fmla="*/ 1325778 h 4481087"/>
              <a:gd name="connsiteX3561" fmla="*/ 4874206 w 5969001"/>
              <a:gd name="connsiteY3561" fmla="*/ 1315107 h 4481087"/>
              <a:gd name="connsiteX3562" fmla="*/ 4860542 w 5969001"/>
              <a:gd name="connsiteY3562" fmla="*/ 1339963 h 4481087"/>
              <a:gd name="connsiteX3563" fmla="*/ 4874206 w 5969001"/>
              <a:gd name="connsiteY3563" fmla="*/ 1283095 h 4481087"/>
              <a:gd name="connsiteX3564" fmla="*/ 4805887 w 5969001"/>
              <a:gd name="connsiteY3564" fmla="*/ 1283095 h 4481087"/>
              <a:gd name="connsiteX3565" fmla="*/ 3976318 w 5969001"/>
              <a:gd name="connsiteY3565" fmla="*/ 1282748 h 4481087"/>
              <a:gd name="connsiteX3566" fmla="*/ 3960938 w 5969001"/>
              <a:gd name="connsiteY3566" fmla="*/ 1290290 h 4481087"/>
              <a:gd name="connsiteX3567" fmla="*/ 3963594 w 5969001"/>
              <a:gd name="connsiteY3567" fmla="*/ 1290800 h 4481087"/>
              <a:gd name="connsiteX3568" fmla="*/ 3964522 w 5969001"/>
              <a:gd name="connsiteY3568" fmla="*/ 1290397 h 4481087"/>
              <a:gd name="connsiteX3569" fmla="*/ 3979585 w 5969001"/>
              <a:gd name="connsiteY3569" fmla="*/ 1288967 h 4481087"/>
              <a:gd name="connsiteX3570" fmla="*/ 3988300 w 5969001"/>
              <a:gd name="connsiteY3570" fmla="*/ 1287906 h 4481087"/>
              <a:gd name="connsiteX3571" fmla="*/ 3980722 w 5969001"/>
              <a:gd name="connsiteY3571" fmla="*/ 1285584 h 4481087"/>
              <a:gd name="connsiteX3572" fmla="*/ 562038 w 5969001"/>
              <a:gd name="connsiteY3572" fmla="*/ 1282054 h 4481087"/>
              <a:gd name="connsiteX3573" fmla="*/ 521177 w 5969001"/>
              <a:gd name="connsiteY3573" fmla="*/ 1301444 h 4481087"/>
              <a:gd name="connsiteX3574" fmla="*/ 562038 w 5969001"/>
              <a:gd name="connsiteY3574" fmla="*/ 1282054 h 4481087"/>
              <a:gd name="connsiteX3575" fmla="*/ 4149114 w 5969001"/>
              <a:gd name="connsiteY3575" fmla="*/ 1279582 h 4481087"/>
              <a:gd name="connsiteX3576" fmla="*/ 4162127 w 5969001"/>
              <a:gd name="connsiteY3576" fmla="*/ 1290252 h 4481087"/>
              <a:gd name="connsiteX3577" fmla="*/ 4093678 w 5969001"/>
              <a:gd name="connsiteY3577" fmla="*/ 1293766 h 4481087"/>
              <a:gd name="connsiteX3578" fmla="*/ 4052686 w 5969001"/>
              <a:gd name="connsiteY3578" fmla="*/ 1286609 h 4481087"/>
              <a:gd name="connsiteX3579" fmla="*/ 4066350 w 5969001"/>
              <a:gd name="connsiteY3579" fmla="*/ 1300923 h 4481087"/>
              <a:gd name="connsiteX3580" fmla="*/ 4025358 w 5969001"/>
              <a:gd name="connsiteY3580" fmla="*/ 1311594 h 4481087"/>
              <a:gd name="connsiteX3581" fmla="*/ 4011457 w 5969001"/>
              <a:gd name="connsiteY3581" fmla="*/ 1307980 h 4481087"/>
              <a:gd name="connsiteX3582" fmla="*/ 4014703 w 5969001"/>
              <a:gd name="connsiteY3582" fmla="*/ 1313578 h 4481087"/>
              <a:gd name="connsiteX3583" fmla="*/ 4016111 w 5969001"/>
              <a:gd name="connsiteY3583" fmla="*/ 1317564 h 4481087"/>
              <a:gd name="connsiteX3584" fmla="*/ 4039022 w 5969001"/>
              <a:gd name="connsiteY3584" fmla="*/ 1322265 h 4481087"/>
              <a:gd name="connsiteX3585" fmla="*/ 4018731 w 5969001"/>
              <a:gd name="connsiteY3585" fmla="*/ 1322511 h 4481087"/>
              <a:gd name="connsiteX3586" fmla="*/ 4025357 w 5969001"/>
              <a:gd name="connsiteY3586" fmla="*/ 1327990 h 4481087"/>
              <a:gd name="connsiteX3587" fmla="*/ 4010790 w 5969001"/>
              <a:gd name="connsiteY3587" fmla="*/ 1326880 h 4481087"/>
              <a:gd name="connsiteX3588" fmla="*/ 4010377 w 5969001"/>
              <a:gd name="connsiteY3588" fmla="*/ 1327210 h 4481087"/>
              <a:gd name="connsiteX3589" fmla="*/ 4011695 w 5969001"/>
              <a:gd name="connsiteY3589" fmla="*/ 1339963 h 4481087"/>
              <a:gd name="connsiteX3590" fmla="*/ 4061519 w 5969001"/>
              <a:gd name="connsiteY3590" fmla="*/ 1338173 h 4481087"/>
              <a:gd name="connsiteX3591" fmla="*/ 4081662 w 5969001"/>
              <a:gd name="connsiteY3591" fmla="*/ 1343777 h 4481087"/>
              <a:gd name="connsiteX3592" fmla="*/ 4079882 w 5969001"/>
              <a:gd name="connsiteY3592" fmla="*/ 1339572 h 4481087"/>
              <a:gd name="connsiteX3593" fmla="*/ 4094326 w 5969001"/>
              <a:gd name="connsiteY3593" fmla="*/ 1342729 h 4481087"/>
              <a:gd name="connsiteX3594" fmla="*/ 4094910 w 5969001"/>
              <a:gd name="connsiteY3594" fmla="*/ 1338771 h 4481087"/>
              <a:gd name="connsiteX3595" fmla="*/ 4039022 w 5969001"/>
              <a:gd name="connsiteY3595" fmla="*/ 1329292 h 4481087"/>
              <a:gd name="connsiteX3596" fmla="*/ 4080274 w 5969001"/>
              <a:gd name="connsiteY3596" fmla="*/ 1315107 h 4481087"/>
              <a:gd name="connsiteX3597" fmla="*/ 4080664 w 5969001"/>
              <a:gd name="connsiteY3597" fmla="*/ 1315107 h 4481087"/>
              <a:gd name="connsiteX3598" fmla="*/ 4173701 w 5969001"/>
              <a:gd name="connsiteY3598" fmla="*/ 1331980 h 4481087"/>
              <a:gd name="connsiteX3599" fmla="*/ 4175085 w 5969001"/>
              <a:gd name="connsiteY3599" fmla="*/ 1331696 h 4481087"/>
              <a:gd name="connsiteX3600" fmla="*/ 4183483 w 5969001"/>
              <a:gd name="connsiteY3600" fmla="*/ 1327020 h 4481087"/>
              <a:gd name="connsiteX3601" fmla="*/ 4230835 w 5969001"/>
              <a:gd name="connsiteY3601" fmla="*/ 1321874 h 4481087"/>
              <a:gd name="connsiteX3602" fmla="*/ 4224187 w 5969001"/>
              <a:gd name="connsiteY3602" fmla="*/ 1320686 h 4481087"/>
              <a:gd name="connsiteX3603" fmla="*/ 4217433 w 5969001"/>
              <a:gd name="connsiteY3603" fmla="*/ 1322265 h 4481087"/>
              <a:gd name="connsiteX3604" fmla="*/ 4214056 w 5969001"/>
              <a:gd name="connsiteY3604" fmla="*/ 1318876 h 4481087"/>
              <a:gd name="connsiteX3605" fmla="*/ 4199603 w 5969001"/>
              <a:gd name="connsiteY3605" fmla="*/ 1316294 h 4481087"/>
              <a:gd name="connsiteX3606" fmla="*/ 4182211 w 5969001"/>
              <a:gd name="connsiteY3606" fmla="*/ 1309725 h 4481087"/>
              <a:gd name="connsiteX3607" fmla="*/ 4176311 w 5969001"/>
              <a:gd name="connsiteY3607" fmla="*/ 1311594 h 4481087"/>
              <a:gd name="connsiteX3608" fmla="*/ 4177230 w 5969001"/>
              <a:gd name="connsiteY3608" fmla="*/ 1307843 h 4481087"/>
              <a:gd name="connsiteX3609" fmla="*/ 4175789 w 5969001"/>
              <a:gd name="connsiteY3609" fmla="*/ 1307299 h 4481087"/>
              <a:gd name="connsiteX3610" fmla="*/ 4177409 w 5969001"/>
              <a:gd name="connsiteY3610" fmla="*/ 1307115 h 4481087"/>
              <a:gd name="connsiteX3611" fmla="*/ 4182135 w 5969001"/>
              <a:gd name="connsiteY3611" fmla="*/ 1287829 h 4481087"/>
              <a:gd name="connsiteX3612" fmla="*/ 4149114 w 5969001"/>
              <a:gd name="connsiteY3612" fmla="*/ 1279582 h 4481087"/>
              <a:gd name="connsiteX3613" fmla="*/ 4996530 w 5969001"/>
              <a:gd name="connsiteY3613" fmla="*/ 1258240 h 4481087"/>
              <a:gd name="connsiteX3614" fmla="*/ 4996530 w 5969001"/>
              <a:gd name="connsiteY3614" fmla="*/ 1268911 h 4481087"/>
              <a:gd name="connsiteX3615" fmla="*/ 4955668 w 5969001"/>
              <a:gd name="connsiteY3615" fmla="*/ 1265267 h 4481087"/>
              <a:gd name="connsiteX3616" fmla="*/ 4915458 w 5969001"/>
              <a:gd name="connsiteY3616" fmla="*/ 1272424 h 4481087"/>
              <a:gd name="connsiteX3617" fmla="*/ 4914547 w 5969001"/>
              <a:gd name="connsiteY3617" fmla="*/ 1272424 h 4481087"/>
              <a:gd name="connsiteX3618" fmla="*/ 4996530 w 5969001"/>
              <a:gd name="connsiteY3618" fmla="*/ 1258240 h 4481087"/>
              <a:gd name="connsiteX3619" fmla="*/ 3956779 w 5969001"/>
              <a:gd name="connsiteY3619" fmla="*/ 1258240 h 4481087"/>
              <a:gd name="connsiteX3620" fmla="*/ 3953927 w 5969001"/>
              <a:gd name="connsiteY3620" fmla="*/ 1267219 h 4481087"/>
              <a:gd name="connsiteX3621" fmla="*/ 3963886 w 5969001"/>
              <a:gd name="connsiteY3621" fmla="*/ 1266373 h 4481087"/>
              <a:gd name="connsiteX3622" fmla="*/ 3971974 w 5969001"/>
              <a:gd name="connsiteY3622" fmla="*/ 1265825 h 4481087"/>
              <a:gd name="connsiteX3623" fmla="*/ 3974508 w 5969001"/>
              <a:gd name="connsiteY3623" fmla="*/ 1265121 h 4481087"/>
              <a:gd name="connsiteX3624" fmla="*/ 3972775 w 5969001"/>
              <a:gd name="connsiteY3624" fmla="*/ 1262947 h 4481087"/>
              <a:gd name="connsiteX3625" fmla="*/ 3956779 w 5969001"/>
              <a:gd name="connsiteY3625" fmla="*/ 1258240 h 4481087"/>
              <a:gd name="connsiteX3626" fmla="*/ 4792093 w 5969001"/>
              <a:gd name="connsiteY3626" fmla="*/ 1251083 h 4481087"/>
              <a:gd name="connsiteX3627" fmla="*/ 4778429 w 5969001"/>
              <a:gd name="connsiteY3627" fmla="*/ 1268911 h 4481087"/>
              <a:gd name="connsiteX3628" fmla="*/ 4792093 w 5969001"/>
              <a:gd name="connsiteY3628" fmla="*/ 1251083 h 4481087"/>
              <a:gd name="connsiteX3629" fmla="*/ 341986 w 5969001"/>
              <a:gd name="connsiteY3629" fmla="*/ 1250562 h 4481087"/>
              <a:gd name="connsiteX3630" fmla="*/ 329233 w 5969001"/>
              <a:gd name="connsiteY3630" fmla="*/ 1273856 h 4481087"/>
              <a:gd name="connsiteX3631" fmla="*/ 328973 w 5969001"/>
              <a:gd name="connsiteY3631" fmla="*/ 1273856 h 4481087"/>
              <a:gd name="connsiteX3632" fmla="*/ 341986 w 5969001"/>
              <a:gd name="connsiteY3632" fmla="*/ 1250562 h 4481087"/>
              <a:gd name="connsiteX3633" fmla="*/ 4007742 w 5969001"/>
              <a:gd name="connsiteY3633" fmla="*/ 1243198 h 4481087"/>
              <a:gd name="connsiteX3634" fmla="*/ 4006264 w 5969001"/>
              <a:gd name="connsiteY3634" fmla="*/ 1244616 h 4481087"/>
              <a:gd name="connsiteX3635" fmla="*/ 4011825 w 5969001"/>
              <a:gd name="connsiteY3635" fmla="*/ 1243925 h 4481087"/>
              <a:gd name="connsiteX3636" fmla="*/ 4012215 w 5969001"/>
              <a:gd name="connsiteY3636" fmla="*/ 1243535 h 4481087"/>
              <a:gd name="connsiteX3637" fmla="*/ 3970882 w 5969001"/>
              <a:gd name="connsiteY3637" fmla="*/ 1239638 h 4481087"/>
              <a:gd name="connsiteX3638" fmla="*/ 3959885 w 5969001"/>
              <a:gd name="connsiteY3638" fmla="*/ 1241160 h 4481087"/>
              <a:gd name="connsiteX3639" fmla="*/ 3956806 w 5969001"/>
              <a:gd name="connsiteY3639" fmla="*/ 1248988 h 4481087"/>
              <a:gd name="connsiteX3640" fmla="*/ 3956930 w 5969001"/>
              <a:gd name="connsiteY3640" fmla="*/ 1249415 h 4481087"/>
              <a:gd name="connsiteX3641" fmla="*/ 3963169 w 5969001"/>
              <a:gd name="connsiteY3641" fmla="*/ 1249964 h 4481087"/>
              <a:gd name="connsiteX3642" fmla="*/ 3976014 w 5969001"/>
              <a:gd name="connsiteY3642" fmla="*/ 1248370 h 4481087"/>
              <a:gd name="connsiteX3643" fmla="*/ 438674 w 5969001"/>
              <a:gd name="connsiteY3643" fmla="*/ 1227399 h 4481087"/>
              <a:gd name="connsiteX3644" fmla="*/ 465871 w 5969001"/>
              <a:gd name="connsiteY3644" fmla="*/ 1277629 h 4481087"/>
              <a:gd name="connsiteX3645" fmla="*/ 397552 w 5969001"/>
              <a:gd name="connsiteY3645" fmla="*/ 1238980 h 4481087"/>
              <a:gd name="connsiteX3646" fmla="*/ 438674 w 5969001"/>
              <a:gd name="connsiteY3646" fmla="*/ 1227399 h 4481087"/>
              <a:gd name="connsiteX3647" fmla="*/ 5111722 w 5969001"/>
              <a:gd name="connsiteY3647" fmla="*/ 1220110 h 4481087"/>
              <a:gd name="connsiteX3648" fmla="*/ 5159845 w 5969001"/>
              <a:gd name="connsiteY3648" fmla="*/ 1222974 h 4481087"/>
              <a:gd name="connsiteX3649" fmla="*/ 5187302 w 5969001"/>
              <a:gd name="connsiteY3649" fmla="*/ 1247829 h 4481087"/>
              <a:gd name="connsiteX3650" fmla="*/ 5159845 w 5969001"/>
              <a:gd name="connsiteY3650" fmla="*/ 1265527 h 4481087"/>
              <a:gd name="connsiteX3651" fmla="*/ 5132257 w 5969001"/>
              <a:gd name="connsiteY3651" fmla="*/ 1233515 h 4481087"/>
              <a:gd name="connsiteX3652" fmla="*/ 5105059 w 5969001"/>
              <a:gd name="connsiteY3652" fmla="*/ 1247829 h 4481087"/>
              <a:gd name="connsiteX3653" fmla="*/ 5065890 w 5969001"/>
              <a:gd name="connsiteY3653" fmla="*/ 1226228 h 4481087"/>
              <a:gd name="connsiteX3654" fmla="*/ 5063938 w 5969001"/>
              <a:gd name="connsiteY3654" fmla="*/ 1226488 h 4481087"/>
              <a:gd name="connsiteX3655" fmla="*/ 5111722 w 5969001"/>
              <a:gd name="connsiteY3655" fmla="*/ 1220110 h 4481087"/>
              <a:gd name="connsiteX3656" fmla="*/ 123755 w 5969001"/>
              <a:gd name="connsiteY3656" fmla="*/ 1215687 h 4481087"/>
              <a:gd name="connsiteX3657" fmla="*/ 164877 w 5969001"/>
              <a:gd name="connsiteY3657" fmla="*/ 1231172 h 4481087"/>
              <a:gd name="connsiteX3658" fmla="*/ 96298 w 5969001"/>
              <a:gd name="connsiteY3658" fmla="*/ 1254466 h 4481087"/>
              <a:gd name="connsiteX3659" fmla="*/ 27849 w 5969001"/>
              <a:gd name="connsiteY3659" fmla="*/ 1250562 h 4481087"/>
              <a:gd name="connsiteX3660" fmla="*/ 0 w 5969001"/>
              <a:gd name="connsiteY3660" fmla="*/ 1223495 h 4481087"/>
              <a:gd name="connsiteX3661" fmla="*/ 68319 w 5969001"/>
              <a:gd name="connsiteY3661" fmla="*/ 1223495 h 4481087"/>
              <a:gd name="connsiteX3662" fmla="*/ 55306 w 5969001"/>
              <a:gd name="connsiteY3662" fmla="*/ 1235076 h 4481087"/>
              <a:gd name="connsiteX3663" fmla="*/ 123755 w 5969001"/>
              <a:gd name="connsiteY3663" fmla="*/ 1215687 h 4481087"/>
              <a:gd name="connsiteX3664" fmla="*/ 4628258 w 5969001"/>
              <a:gd name="connsiteY3664" fmla="*/ 1215557 h 4481087"/>
              <a:gd name="connsiteX3665" fmla="*/ 4614594 w 5969001"/>
              <a:gd name="connsiteY3665" fmla="*/ 1240412 h 4481087"/>
              <a:gd name="connsiteX3666" fmla="*/ 4505153 w 5969001"/>
              <a:gd name="connsiteY3666" fmla="*/ 1240412 h 4481087"/>
              <a:gd name="connsiteX3667" fmla="*/ 4587266 w 5969001"/>
              <a:gd name="connsiteY3667" fmla="*/ 1243925 h 4481087"/>
              <a:gd name="connsiteX3668" fmla="*/ 4551458 w 5969001"/>
              <a:gd name="connsiteY3668" fmla="*/ 1250393 h 4481087"/>
              <a:gd name="connsiteX3669" fmla="*/ 4545996 w 5969001"/>
              <a:gd name="connsiteY3669" fmla="*/ 1252072 h 4481087"/>
              <a:gd name="connsiteX3670" fmla="*/ 4550161 w 5969001"/>
              <a:gd name="connsiteY3670" fmla="*/ 1252920 h 4481087"/>
              <a:gd name="connsiteX3671" fmla="*/ 4572820 w 5969001"/>
              <a:gd name="connsiteY3671" fmla="*/ 1258109 h 4481087"/>
              <a:gd name="connsiteX3672" fmla="*/ 4555755 w 5969001"/>
              <a:gd name="connsiteY3672" fmla="*/ 1265732 h 4481087"/>
              <a:gd name="connsiteX3673" fmla="*/ 4573602 w 5969001"/>
              <a:gd name="connsiteY3673" fmla="*/ 1265267 h 4481087"/>
              <a:gd name="connsiteX3674" fmla="*/ 4641921 w 5969001"/>
              <a:gd name="connsiteY3674" fmla="*/ 1268911 h 4481087"/>
              <a:gd name="connsiteX3675" fmla="*/ 4587266 w 5969001"/>
              <a:gd name="connsiteY3675" fmla="*/ 1279582 h 4481087"/>
              <a:gd name="connsiteX3676" fmla="*/ 4696837 w 5969001"/>
              <a:gd name="connsiteY3676" fmla="*/ 1297410 h 4481087"/>
              <a:gd name="connsiteX3677" fmla="*/ 4601061 w 5969001"/>
              <a:gd name="connsiteY3677" fmla="*/ 1315107 h 4481087"/>
              <a:gd name="connsiteX3678" fmla="*/ 4546276 w 5969001"/>
              <a:gd name="connsiteY3678" fmla="*/ 1297410 h 4481087"/>
              <a:gd name="connsiteX3679" fmla="*/ 4505154 w 5969001"/>
              <a:gd name="connsiteY3679" fmla="*/ 1307950 h 4481087"/>
              <a:gd name="connsiteX3680" fmla="*/ 4520672 w 5969001"/>
              <a:gd name="connsiteY3680" fmla="*/ 1319973 h 4481087"/>
              <a:gd name="connsiteX3681" fmla="*/ 4520381 w 5969001"/>
              <a:gd name="connsiteY3681" fmla="*/ 1320953 h 4481087"/>
              <a:gd name="connsiteX3682" fmla="*/ 4526759 w 5969001"/>
              <a:gd name="connsiteY3682" fmla="*/ 1320343 h 4481087"/>
              <a:gd name="connsiteX3683" fmla="*/ 4546405 w 5969001"/>
              <a:gd name="connsiteY3683" fmla="*/ 1312897 h 4481087"/>
              <a:gd name="connsiteX3684" fmla="*/ 4587526 w 5969001"/>
              <a:gd name="connsiteY3684" fmla="*/ 1324608 h 4481087"/>
              <a:gd name="connsiteX3685" fmla="*/ 4574513 w 5969001"/>
              <a:gd name="connsiteY3685" fmla="*/ 1318753 h 4481087"/>
              <a:gd name="connsiteX3686" fmla="*/ 4537995 w 5969001"/>
              <a:gd name="connsiteY3686" fmla="*/ 1324365 h 4481087"/>
              <a:gd name="connsiteX3687" fmla="*/ 4538689 w 5969001"/>
              <a:gd name="connsiteY3687" fmla="*/ 1325614 h 4481087"/>
              <a:gd name="connsiteX3688" fmla="*/ 4547242 w 5969001"/>
              <a:gd name="connsiteY3688" fmla="*/ 1325542 h 4481087"/>
              <a:gd name="connsiteX3689" fmla="*/ 4601061 w 5969001"/>
              <a:gd name="connsiteY3689" fmla="*/ 1332935 h 4481087"/>
              <a:gd name="connsiteX3690" fmla="*/ 4696837 w 5969001"/>
              <a:gd name="connsiteY3690" fmla="*/ 1322265 h 4481087"/>
              <a:gd name="connsiteX3691" fmla="*/ 4697252 w 5969001"/>
              <a:gd name="connsiteY3691" fmla="*/ 1332624 h 4481087"/>
              <a:gd name="connsiteX3692" fmla="*/ 4713534 w 5969001"/>
              <a:gd name="connsiteY3692" fmla="*/ 1336524 h 4481087"/>
              <a:gd name="connsiteX3693" fmla="*/ 4736916 w 5969001"/>
              <a:gd name="connsiteY3693" fmla="*/ 1336578 h 4481087"/>
              <a:gd name="connsiteX3694" fmla="*/ 4734710 w 5969001"/>
              <a:gd name="connsiteY3694" fmla="*/ 1335601 h 4481087"/>
              <a:gd name="connsiteX3695" fmla="*/ 4734591 w 5969001"/>
              <a:gd name="connsiteY3695" fmla="*/ 1335717 h 4481087"/>
              <a:gd name="connsiteX3696" fmla="*/ 4723644 w 5969001"/>
              <a:gd name="connsiteY3696" fmla="*/ 1336449 h 4481087"/>
              <a:gd name="connsiteX3697" fmla="*/ 4725206 w 5969001"/>
              <a:gd name="connsiteY3697" fmla="*/ 1331388 h 4481087"/>
              <a:gd name="connsiteX3698" fmla="*/ 4720739 w 5969001"/>
              <a:gd name="connsiteY3698" fmla="*/ 1329409 h 4481087"/>
              <a:gd name="connsiteX3699" fmla="*/ 4720663 w 5969001"/>
              <a:gd name="connsiteY3699" fmla="*/ 1327964 h 4481087"/>
              <a:gd name="connsiteX3700" fmla="*/ 4718943 w 5969001"/>
              <a:gd name="connsiteY3700" fmla="*/ 1326998 h 4481087"/>
              <a:gd name="connsiteX3701" fmla="*/ 4710631 w 5969001"/>
              <a:gd name="connsiteY3701" fmla="*/ 1318621 h 4481087"/>
              <a:gd name="connsiteX3702" fmla="*/ 4728654 w 5969001"/>
              <a:gd name="connsiteY3702" fmla="*/ 1315511 h 4481087"/>
              <a:gd name="connsiteX3703" fmla="*/ 4736868 w 5969001"/>
              <a:gd name="connsiteY3703" fmla="*/ 1307605 h 4481087"/>
              <a:gd name="connsiteX3704" fmla="*/ 4737259 w 5969001"/>
              <a:gd name="connsiteY3704" fmla="*/ 1305282 h 4481087"/>
              <a:gd name="connsiteX3705" fmla="*/ 4751362 w 5969001"/>
              <a:gd name="connsiteY3705" fmla="*/ 1297410 h 4481087"/>
              <a:gd name="connsiteX3706" fmla="*/ 4724164 w 5969001"/>
              <a:gd name="connsiteY3706" fmla="*/ 1275938 h 4481087"/>
              <a:gd name="connsiteX3707" fmla="*/ 4696837 w 5969001"/>
              <a:gd name="connsiteY3707" fmla="*/ 1233255 h 4481087"/>
              <a:gd name="connsiteX3708" fmla="*/ 4628258 w 5969001"/>
              <a:gd name="connsiteY3708" fmla="*/ 1215557 h 4481087"/>
              <a:gd name="connsiteX3709" fmla="*/ 4995332 w 5969001"/>
              <a:gd name="connsiteY3709" fmla="*/ 1215303 h 4481087"/>
              <a:gd name="connsiteX3710" fmla="*/ 5009543 w 5969001"/>
              <a:gd name="connsiteY3710" fmla="*/ 1219070 h 4481087"/>
              <a:gd name="connsiteX3711" fmla="*/ 5009543 w 5969001"/>
              <a:gd name="connsiteY3711" fmla="*/ 1226228 h 4481087"/>
              <a:gd name="connsiteX3712" fmla="*/ 4956579 w 5969001"/>
              <a:gd name="connsiteY3712" fmla="*/ 1226228 h 4481087"/>
              <a:gd name="connsiteX3713" fmla="*/ 4955018 w 5969001"/>
              <a:gd name="connsiteY3713" fmla="*/ 1226228 h 4481087"/>
              <a:gd name="connsiteX3714" fmla="*/ 4995332 w 5969001"/>
              <a:gd name="connsiteY3714" fmla="*/ 1215303 h 4481087"/>
              <a:gd name="connsiteX3715" fmla="*/ 4627737 w 5969001"/>
              <a:gd name="connsiteY3715" fmla="*/ 1197729 h 4481087"/>
              <a:gd name="connsiteX3716" fmla="*/ 4682522 w 5969001"/>
              <a:gd name="connsiteY3716" fmla="*/ 1211913 h 4481087"/>
              <a:gd name="connsiteX3717" fmla="*/ 4696316 w 5969001"/>
              <a:gd name="connsiteY3717" fmla="*/ 1201372 h 4481087"/>
              <a:gd name="connsiteX3718" fmla="*/ 4627737 w 5969001"/>
              <a:gd name="connsiteY3718" fmla="*/ 1197729 h 4481087"/>
              <a:gd name="connsiteX3719" fmla="*/ 5173378 w 5969001"/>
              <a:gd name="connsiteY3719" fmla="*/ 1194475 h 4481087"/>
              <a:gd name="connsiteX3720" fmla="*/ 5200966 w 5969001"/>
              <a:gd name="connsiteY3720" fmla="*/ 1219331 h 4481087"/>
              <a:gd name="connsiteX3721" fmla="*/ 5148003 w 5969001"/>
              <a:gd name="connsiteY3721" fmla="*/ 1215557 h 4481087"/>
              <a:gd name="connsiteX3722" fmla="*/ 5146051 w 5969001"/>
              <a:gd name="connsiteY3722" fmla="*/ 1215817 h 4481087"/>
              <a:gd name="connsiteX3723" fmla="*/ 5173378 w 5969001"/>
              <a:gd name="connsiteY3723" fmla="*/ 1194475 h 4481087"/>
              <a:gd name="connsiteX3724" fmla="*/ 4942785 w 5969001"/>
              <a:gd name="connsiteY3724" fmla="*/ 1190701 h 4481087"/>
              <a:gd name="connsiteX3725" fmla="*/ 4942785 w 5969001"/>
              <a:gd name="connsiteY3725" fmla="*/ 1190702 h 4481087"/>
              <a:gd name="connsiteX3726" fmla="*/ 4942785 w 5969001"/>
              <a:gd name="connsiteY3726" fmla="*/ 1190702 h 4481087"/>
              <a:gd name="connsiteX3727" fmla="*/ 4942785 w 5969001"/>
              <a:gd name="connsiteY3727" fmla="*/ 1165847 h 4481087"/>
              <a:gd name="connsiteX3728" fmla="*/ 4887870 w 5969001"/>
              <a:gd name="connsiteY3728" fmla="*/ 1190702 h 4481087"/>
              <a:gd name="connsiteX3729" fmla="*/ 4915458 w 5969001"/>
              <a:gd name="connsiteY3729" fmla="*/ 1194215 h 4481087"/>
              <a:gd name="connsiteX3730" fmla="*/ 4922274 w 5969001"/>
              <a:gd name="connsiteY3730" fmla="*/ 1193339 h 4481087"/>
              <a:gd name="connsiteX3731" fmla="*/ 4928600 w 5969001"/>
              <a:gd name="connsiteY3731" fmla="*/ 1187968 h 4481087"/>
              <a:gd name="connsiteX3732" fmla="*/ 4901272 w 5969001"/>
              <a:gd name="connsiteY3732" fmla="*/ 1179380 h 4481087"/>
              <a:gd name="connsiteX3733" fmla="*/ 4933545 w 5969001"/>
              <a:gd name="connsiteY3733" fmla="*/ 1181296 h 4481087"/>
              <a:gd name="connsiteX3734" fmla="*/ 4930049 w 5969001"/>
              <a:gd name="connsiteY3734" fmla="*/ 1177737 h 4481087"/>
              <a:gd name="connsiteX3735" fmla="*/ 4942785 w 5969001"/>
              <a:gd name="connsiteY3735" fmla="*/ 1165847 h 4481087"/>
              <a:gd name="connsiteX3736" fmla="*/ 4846878 w 5969001"/>
              <a:gd name="connsiteY3736" fmla="*/ 1165847 h 4481087"/>
              <a:gd name="connsiteX3737" fmla="*/ 4816704 w 5969001"/>
              <a:gd name="connsiteY3737" fmla="*/ 1173817 h 4481087"/>
              <a:gd name="connsiteX3738" fmla="*/ 4796300 w 5969001"/>
              <a:gd name="connsiteY3738" fmla="*/ 1175953 h 4481087"/>
              <a:gd name="connsiteX3739" fmla="*/ 4794330 w 5969001"/>
              <a:gd name="connsiteY3739" fmla="*/ 1176919 h 4481087"/>
              <a:gd name="connsiteX3740" fmla="*/ 4793148 w 5969001"/>
              <a:gd name="connsiteY3740" fmla="*/ 1180421 h 4481087"/>
              <a:gd name="connsiteX3741" fmla="*/ 4795522 w 5969001"/>
              <a:gd name="connsiteY3741" fmla="*/ 1182220 h 4481087"/>
              <a:gd name="connsiteX3742" fmla="*/ 4818009 w 5969001"/>
              <a:gd name="connsiteY3742" fmla="*/ 1182613 h 4481087"/>
              <a:gd name="connsiteX3743" fmla="*/ 4829311 w 5969001"/>
              <a:gd name="connsiteY3743" fmla="*/ 1182207 h 4481087"/>
              <a:gd name="connsiteX3744" fmla="*/ 4846878 w 5969001"/>
              <a:gd name="connsiteY3744" fmla="*/ 1165847 h 4481087"/>
              <a:gd name="connsiteX3745" fmla="*/ 4805887 w 5969001"/>
              <a:gd name="connsiteY3745" fmla="*/ 1155176 h 4481087"/>
              <a:gd name="connsiteX3746" fmla="*/ 4763350 w 5969001"/>
              <a:gd name="connsiteY3746" fmla="*/ 1168043 h 4481087"/>
              <a:gd name="connsiteX3747" fmla="*/ 4751855 w 5969001"/>
              <a:gd name="connsiteY3747" fmla="*/ 1174071 h 4481087"/>
              <a:gd name="connsiteX3748" fmla="*/ 4756141 w 5969001"/>
              <a:gd name="connsiteY3748" fmla="*/ 1174004 h 4481087"/>
              <a:gd name="connsiteX3749" fmla="*/ 4766566 w 5969001"/>
              <a:gd name="connsiteY3749" fmla="*/ 1172702 h 4481087"/>
              <a:gd name="connsiteX3750" fmla="*/ 4766750 w 5969001"/>
              <a:gd name="connsiteY3750" fmla="*/ 1171670 h 4481087"/>
              <a:gd name="connsiteX3751" fmla="*/ 4773251 w 5969001"/>
              <a:gd name="connsiteY3751" fmla="*/ 1171979 h 4481087"/>
              <a:gd name="connsiteX3752" fmla="*/ 4783123 w 5969001"/>
              <a:gd name="connsiteY3752" fmla="*/ 1171011 h 4481087"/>
              <a:gd name="connsiteX3753" fmla="*/ 4793612 w 5969001"/>
              <a:gd name="connsiteY3753" fmla="*/ 1171213 h 4481087"/>
              <a:gd name="connsiteX3754" fmla="*/ 4796865 w 5969001"/>
              <a:gd name="connsiteY3754" fmla="*/ 1167656 h 4481087"/>
              <a:gd name="connsiteX3755" fmla="*/ 4805887 w 5969001"/>
              <a:gd name="connsiteY3755" fmla="*/ 1155176 h 4481087"/>
              <a:gd name="connsiteX3756" fmla="*/ 5107011 w 5969001"/>
              <a:gd name="connsiteY3756" fmla="*/ 1151012 h 4481087"/>
              <a:gd name="connsiteX3757" fmla="*/ 5120675 w 5969001"/>
              <a:gd name="connsiteY3757" fmla="*/ 1190051 h 4481087"/>
              <a:gd name="connsiteX3758" fmla="*/ 5133688 w 5969001"/>
              <a:gd name="connsiteY3758" fmla="*/ 1182894 h 4481087"/>
              <a:gd name="connsiteX3759" fmla="*/ 5161276 w 5969001"/>
              <a:gd name="connsiteY3759" fmla="*/ 1193565 h 4481087"/>
              <a:gd name="connsiteX3760" fmla="*/ 5147482 w 5969001"/>
              <a:gd name="connsiteY3760" fmla="*/ 1197078 h 4481087"/>
              <a:gd name="connsiteX3761" fmla="*/ 5038562 w 5969001"/>
              <a:gd name="connsiteY3761" fmla="*/ 1180031 h 4481087"/>
              <a:gd name="connsiteX3762" fmla="*/ 5038562 w 5969001"/>
              <a:gd name="connsiteY3762" fmla="*/ 1179510 h 4481087"/>
              <a:gd name="connsiteX3763" fmla="*/ 5065890 w 5969001"/>
              <a:gd name="connsiteY3763" fmla="*/ 1172353 h 4481087"/>
              <a:gd name="connsiteX3764" fmla="*/ 5079684 w 5969001"/>
              <a:gd name="connsiteY3764" fmla="*/ 1179510 h 4481087"/>
              <a:gd name="connsiteX3765" fmla="*/ 5107011 w 5969001"/>
              <a:gd name="connsiteY3765" fmla="*/ 1175867 h 4481087"/>
              <a:gd name="connsiteX3766" fmla="*/ 5107011 w 5969001"/>
              <a:gd name="connsiteY3766" fmla="*/ 1151012 h 4481087"/>
              <a:gd name="connsiteX3767" fmla="*/ 271418 w 5969001"/>
              <a:gd name="connsiteY3767" fmla="*/ 1143972 h 4481087"/>
              <a:gd name="connsiteX3768" fmla="*/ 329233 w 5969001"/>
              <a:gd name="connsiteY3768" fmla="*/ 1146717 h 4481087"/>
              <a:gd name="connsiteX3769" fmla="*/ 164877 w 5969001"/>
              <a:gd name="connsiteY3769" fmla="*/ 1158299 h 4481087"/>
              <a:gd name="connsiteX3770" fmla="*/ 164877 w 5969001"/>
              <a:gd name="connsiteY3770" fmla="*/ 1146717 h 4481087"/>
              <a:gd name="connsiteX3771" fmla="*/ 271418 w 5969001"/>
              <a:gd name="connsiteY3771" fmla="*/ 1143972 h 4481087"/>
              <a:gd name="connsiteX3772" fmla="*/ 4641728 w 5969001"/>
              <a:gd name="connsiteY3772" fmla="*/ 1135135 h 4481087"/>
              <a:gd name="connsiteX3773" fmla="*/ 4559288 w 5969001"/>
              <a:gd name="connsiteY3773" fmla="*/ 1144505 h 4481087"/>
              <a:gd name="connsiteX3774" fmla="*/ 4614073 w 5969001"/>
              <a:gd name="connsiteY3774" fmla="*/ 1169360 h 4481087"/>
              <a:gd name="connsiteX3775" fmla="*/ 4586746 w 5969001"/>
              <a:gd name="connsiteY3775" fmla="*/ 1144505 h 4481087"/>
              <a:gd name="connsiteX3776" fmla="*/ 4655195 w 5969001"/>
              <a:gd name="connsiteY3776" fmla="*/ 1144505 h 4481087"/>
              <a:gd name="connsiteX3777" fmla="*/ 4641728 w 5969001"/>
              <a:gd name="connsiteY3777" fmla="*/ 1135135 h 4481087"/>
              <a:gd name="connsiteX3778" fmla="*/ 5243389 w 5969001"/>
              <a:gd name="connsiteY3778" fmla="*/ 1115746 h 4481087"/>
              <a:gd name="connsiteX3779" fmla="*/ 5270717 w 5969001"/>
              <a:gd name="connsiteY3779" fmla="*/ 1137087 h 4481087"/>
              <a:gd name="connsiteX3780" fmla="*/ 5202918 w 5969001"/>
              <a:gd name="connsiteY3780" fmla="*/ 1140861 h 4481087"/>
              <a:gd name="connsiteX3781" fmla="*/ 5202398 w 5969001"/>
              <a:gd name="connsiteY3781" fmla="*/ 1140601 h 4481087"/>
              <a:gd name="connsiteX3782" fmla="*/ 5243389 w 5969001"/>
              <a:gd name="connsiteY3782" fmla="*/ 1115746 h 4481087"/>
              <a:gd name="connsiteX3783" fmla="*/ 4887870 w 5969001"/>
              <a:gd name="connsiteY3783" fmla="*/ 1108849 h 4481087"/>
              <a:gd name="connsiteX3784" fmla="*/ 4915458 w 5969001"/>
              <a:gd name="connsiteY3784" fmla="*/ 1130191 h 4481087"/>
              <a:gd name="connsiteX3785" fmla="*/ 4929122 w 5969001"/>
              <a:gd name="connsiteY3785" fmla="*/ 1112493 h 4481087"/>
              <a:gd name="connsiteX3786" fmla="*/ 4887870 w 5969001"/>
              <a:gd name="connsiteY3786" fmla="*/ 1108849 h 4481087"/>
              <a:gd name="connsiteX3787" fmla="*/ 334558 w 5969001"/>
              <a:gd name="connsiteY3787" fmla="*/ 1108151 h 4481087"/>
              <a:gd name="connsiteX3788" fmla="*/ 370224 w 5969001"/>
              <a:gd name="connsiteY3788" fmla="*/ 1122773 h 4481087"/>
              <a:gd name="connsiteX3789" fmla="*/ 384018 w 5969001"/>
              <a:gd name="connsiteY3789" fmla="*/ 1115095 h 4481087"/>
              <a:gd name="connsiteX3790" fmla="*/ 370224 w 5969001"/>
              <a:gd name="connsiteY3790" fmla="*/ 1130581 h 4481087"/>
              <a:gd name="connsiteX3791" fmla="*/ 342767 w 5969001"/>
              <a:gd name="connsiteY3791" fmla="*/ 1111191 h 4481087"/>
              <a:gd name="connsiteX3792" fmla="*/ 334558 w 5969001"/>
              <a:gd name="connsiteY3792" fmla="*/ 1108151 h 4481087"/>
              <a:gd name="connsiteX3793" fmla="*/ 5202918 w 5969001"/>
              <a:gd name="connsiteY3793" fmla="*/ 1076576 h 4481087"/>
              <a:gd name="connsiteX3794" fmla="*/ 5215931 w 5969001"/>
              <a:gd name="connsiteY3794" fmla="*/ 1094404 h 4481087"/>
              <a:gd name="connsiteX3795" fmla="*/ 5175330 w 5969001"/>
              <a:gd name="connsiteY3795" fmla="*/ 1080220 h 4481087"/>
              <a:gd name="connsiteX3796" fmla="*/ 5202918 w 5969001"/>
              <a:gd name="connsiteY3796" fmla="*/ 1076576 h 4481087"/>
              <a:gd name="connsiteX3797" fmla="*/ 4655195 w 5969001"/>
              <a:gd name="connsiteY3797" fmla="*/ 1041181 h 4481087"/>
              <a:gd name="connsiteX3798" fmla="*/ 4655195 w 5969001"/>
              <a:gd name="connsiteY3798" fmla="*/ 1041311 h 4481087"/>
              <a:gd name="connsiteX3799" fmla="*/ 4655195 w 5969001"/>
              <a:gd name="connsiteY3799" fmla="*/ 1062652 h 4481087"/>
              <a:gd name="connsiteX3800" fmla="*/ 4696316 w 5969001"/>
              <a:gd name="connsiteY3800" fmla="*/ 1055625 h 4481087"/>
              <a:gd name="connsiteX3801" fmla="*/ 4723644 w 5969001"/>
              <a:gd name="connsiteY3801" fmla="*/ 1062652 h 4481087"/>
              <a:gd name="connsiteX3802" fmla="*/ 4655195 w 5969001"/>
              <a:gd name="connsiteY3802" fmla="*/ 1041181 h 4481087"/>
              <a:gd name="connsiteX3803" fmla="*/ 273927 w 5969001"/>
              <a:gd name="connsiteY3803" fmla="*/ 1037537 h 4481087"/>
              <a:gd name="connsiteX3804" fmla="*/ 328973 w 5969001"/>
              <a:gd name="connsiteY3804" fmla="*/ 1060830 h 4481087"/>
              <a:gd name="connsiteX3805" fmla="*/ 273927 w 5969001"/>
              <a:gd name="connsiteY3805" fmla="*/ 1037537 h 4481087"/>
              <a:gd name="connsiteX3806" fmla="*/ 5296613 w 5969001"/>
              <a:gd name="connsiteY3806" fmla="*/ 1030900 h 4481087"/>
              <a:gd name="connsiteX3807" fmla="*/ 5310537 w 5969001"/>
              <a:gd name="connsiteY3807" fmla="*/ 1055885 h 4481087"/>
              <a:gd name="connsiteX3808" fmla="*/ 5298565 w 5969001"/>
              <a:gd name="connsiteY3808" fmla="*/ 1073323 h 4481087"/>
              <a:gd name="connsiteX3809" fmla="*/ 5296613 w 5969001"/>
              <a:gd name="connsiteY3809" fmla="*/ 1073583 h 4481087"/>
              <a:gd name="connsiteX3810" fmla="*/ 5214370 w 5969001"/>
              <a:gd name="connsiteY3810" fmla="*/ 1062913 h 4481087"/>
              <a:gd name="connsiteX3811" fmla="*/ 5228294 w 5969001"/>
              <a:gd name="connsiteY3811" fmla="*/ 1041571 h 4481087"/>
              <a:gd name="connsiteX3812" fmla="*/ 5241958 w 5969001"/>
              <a:gd name="connsiteY3812" fmla="*/ 1059399 h 4481087"/>
              <a:gd name="connsiteX3813" fmla="*/ 5296613 w 5969001"/>
              <a:gd name="connsiteY3813" fmla="*/ 1030900 h 4481087"/>
              <a:gd name="connsiteX3814" fmla="*/ 493329 w 5969001"/>
              <a:gd name="connsiteY3814" fmla="*/ 1006565 h 4481087"/>
              <a:gd name="connsiteX3815" fmla="*/ 480316 w 5969001"/>
              <a:gd name="connsiteY3815" fmla="*/ 1025955 h 4481087"/>
              <a:gd name="connsiteX3816" fmla="*/ 561648 w 5969001"/>
              <a:gd name="connsiteY3816" fmla="*/ 1029859 h 4481087"/>
              <a:gd name="connsiteX3817" fmla="*/ 561648 w 5969001"/>
              <a:gd name="connsiteY3817" fmla="*/ 1010469 h 4481087"/>
              <a:gd name="connsiteX3818" fmla="*/ 493329 w 5969001"/>
              <a:gd name="connsiteY3818" fmla="*/ 1006565 h 4481087"/>
              <a:gd name="connsiteX3819" fmla="*/ 4833865 w 5969001"/>
              <a:gd name="connsiteY3819" fmla="*/ 980930 h 4481087"/>
              <a:gd name="connsiteX3820" fmla="*/ 4805887 w 5969001"/>
              <a:gd name="connsiteY3820" fmla="*/ 1005785 h 4481087"/>
              <a:gd name="connsiteX3821" fmla="*/ 4846878 w 5969001"/>
              <a:gd name="connsiteY3821" fmla="*/ 1009428 h 4481087"/>
              <a:gd name="connsiteX3822" fmla="*/ 4833865 w 5969001"/>
              <a:gd name="connsiteY3822" fmla="*/ 1012942 h 4481087"/>
              <a:gd name="connsiteX3823" fmla="*/ 4874727 w 5969001"/>
              <a:gd name="connsiteY3823" fmla="*/ 1002271 h 4481087"/>
              <a:gd name="connsiteX3824" fmla="*/ 4847399 w 5969001"/>
              <a:gd name="connsiteY3824" fmla="*/ 991600 h 4481087"/>
              <a:gd name="connsiteX3825" fmla="*/ 4888390 w 5969001"/>
              <a:gd name="connsiteY3825" fmla="*/ 1016456 h 4481087"/>
              <a:gd name="connsiteX3826" fmla="*/ 4970503 w 5969001"/>
              <a:gd name="connsiteY3826" fmla="*/ 1005785 h 4481087"/>
              <a:gd name="connsiteX3827" fmla="*/ 4929642 w 5969001"/>
              <a:gd name="connsiteY3827" fmla="*/ 980930 h 4481087"/>
              <a:gd name="connsiteX3828" fmla="*/ 4833865 w 5969001"/>
              <a:gd name="connsiteY3828" fmla="*/ 980930 h 4481087"/>
              <a:gd name="connsiteX3829" fmla="*/ 5134209 w 5969001"/>
              <a:gd name="connsiteY3829" fmla="*/ 973903 h 4481087"/>
              <a:gd name="connsiteX3830" fmla="*/ 5079684 w 5969001"/>
              <a:gd name="connsiteY3830" fmla="*/ 995114 h 4481087"/>
              <a:gd name="connsiteX3831" fmla="*/ 5134209 w 5969001"/>
              <a:gd name="connsiteY3831" fmla="*/ 1019969 h 4481087"/>
              <a:gd name="connsiteX3832" fmla="*/ 5175330 w 5969001"/>
              <a:gd name="connsiteY3832" fmla="*/ 1012942 h 4481087"/>
              <a:gd name="connsiteX3833" fmla="*/ 5134209 w 5969001"/>
              <a:gd name="connsiteY3833" fmla="*/ 973903 h 4481087"/>
              <a:gd name="connsiteX3834" fmla="*/ 5024898 w 5969001"/>
              <a:gd name="connsiteY3834" fmla="*/ 970259 h 4481087"/>
              <a:gd name="connsiteX3835" fmla="*/ 4969983 w 5969001"/>
              <a:gd name="connsiteY3835" fmla="*/ 977416 h 4481087"/>
              <a:gd name="connsiteX3836" fmla="*/ 5011104 w 5969001"/>
              <a:gd name="connsiteY3836" fmla="*/ 995114 h 4481087"/>
              <a:gd name="connsiteX3837" fmla="*/ 5024898 w 5969001"/>
              <a:gd name="connsiteY3837" fmla="*/ 970259 h 4481087"/>
              <a:gd name="connsiteX3838" fmla="*/ 5134209 w 5969001"/>
              <a:gd name="connsiteY3838" fmla="*/ 952431 h 4481087"/>
              <a:gd name="connsiteX3839" fmla="*/ 5079684 w 5969001"/>
              <a:gd name="connsiteY3839" fmla="*/ 966745 h 4481087"/>
              <a:gd name="connsiteX3840" fmla="*/ 5093347 w 5969001"/>
              <a:gd name="connsiteY3840" fmla="*/ 973772 h 4481087"/>
              <a:gd name="connsiteX3841" fmla="*/ 5134209 w 5969001"/>
              <a:gd name="connsiteY3841" fmla="*/ 952431 h 4481087"/>
              <a:gd name="connsiteX3842" fmla="*/ 4601485 w 5969001"/>
              <a:gd name="connsiteY3842" fmla="*/ 948460 h 4481087"/>
              <a:gd name="connsiteX3843" fmla="*/ 4586746 w 5969001"/>
              <a:gd name="connsiteY3843" fmla="*/ 952431 h 4481087"/>
              <a:gd name="connsiteX3844" fmla="*/ 4614073 w 5969001"/>
              <a:gd name="connsiteY3844" fmla="*/ 970259 h 4481087"/>
              <a:gd name="connsiteX3845" fmla="*/ 4655195 w 5969001"/>
              <a:gd name="connsiteY3845" fmla="*/ 952431 h 4481087"/>
              <a:gd name="connsiteX3846" fmla="*/ 4601485 w 5969001"/>
              <a:gd name="connsiteY3846" fmla="*/ 948460 h 4481087"/>
              <a:gd name="connsiteX3847" fmla="*/ 4793566 w 5969001"/>
              <a:gd name="connsiteY3847" fmla="*/ 914491 h 4481087"/>
              <a:gd name="connsiteX3848" fmla="*/ 4805888 w 5969001"/>
              <a:gd name="connsiteY3848" fmla="*/ 916905 h 4481087"/>
              <a:gd name="connsiteX3849" fmla="*/ 4805887 w 5969001"/>
              <a:gd name="connsiteY3849" fmla="*/ 938246 h 4481087"/>
              <a:gd name="connsiteX3850" fmla="*/ 4860542 w 5969001"/>
              <a:gd name="connsiteY3850" fmla="*/ 924062 h 4481087"/>
              <a:gd name="connsiteX3851" fmla="*/ 4819551 w 5969001"/>
              <a:gd name="connsiteY3851" fmla="*/ 924062 h 4481087"/>
              <a:gd name="connsiteX3852" fmla="*/ 4793566 w 5969001"/>
              <a:gd name="connsiteY3852" fmla="*/ 914491 h 4481087"/>
              <a:gd name="connsiteX3853" fmla="*/ 4833345 w 5969001"/>
              <a:gd name="connsiteY3853" fmla="*/ 856524 h 4481087"/>
              <a:gd name="connsiteX3854" fmla="*/ 4819551 w 5969001"/>
              <a:gd name="connsiteY3854" fmla="*/ 884893 h 4481087"/>
              <a:gd name="connsiteX3855" fmla="*/ 4778429 w 5969001"/>
              <a:gd name="connsiteY3855" fmla="*/ 877866 h 4481087"/>
              <a:gd name="connsiteX3856" fmla="*/ 4778429 w 5969001"/>
              <a:gd name="connsiteY3856" fmla="*/ 899207 h 4481087"/>
              <a:gd name="connsiteX3857" fmla="*/ 4764635 w 5969001"/>
              <a:gd name="connsiteY3857" fmla="*/ 899207 h 4481087"/>
              <a:gd name="connsiteX3858" fmla="*/ 4792093 w 5969001"/>
              <a:gd name="connsiteY3858" fmla="*/ 909748 h 4481087"/>
              <a:gd name="connsiteX3859" fmla="*/ 4860542 w 5969001"/>
              <a:gd name="connsiteY3859" fmla="*/ 895564 h 4481087"/>
              <a:gd name="connsiteX3860" fmla="*/ 4874206 w 5969001"/>
              <a:gd name="connsiteY3860" fmla="*/ 916905 h 4481087"/>
              <a:gd name="connsiteX3861" fmla="*/ 4942785 w 5969001"/>
              <a:gd name="connsiteY3861" fmla="*/ 909748 h 4481087"/>
              <a:gd name="connsiteX3862" fmla="*/ 4915458 w 5969001"/>
              <a:gd name="connsiteY3862" fmla="*/ 895564 h 4481087"/>
              <a:gd name="connsiteX3863" fmla="*/ 4874206 w 5969001"/>
              <a:gd name="connsiteY3863" fmla="*/ 902721 h 4481087"/>
              <a:gd name="connsiteX3864" fmla="*/ 4833345 w 5969001"/>
              <a:gd name="connsiteY3864" fmla="*/ 856524 h 4481087"/>
              <a:gd name="connsiteX3865" fmla="*/ 411216 w 5969001"/>
              <a:gd name="connsiteY3865" fmla="*/ 835833 h 4481087"/>
              <a:gd name="connsiteX3866" fmla="*/ 356431 w 5969001"/>
              <a:gd name="connsiteY3866" fmla="*/ 858996 h 4481087"/>
              <a:gd name="connsiteX3867" fmla="*/ 411216 w 5969001"/>
              <a:gd name="connsiteY3867" fmla="*/ 835833 h 4481087"/>
              <a:gd name="connsiteX3868" fmla="*/ 4737438 w 5969001"/>
              <a:gd name="connsiteY3868" fmla="*/ 810197 h 4481087"/>
              <a:gd name="connsiteX3869" fmla="*/ 4710110 w 5969001"/>
              <a:gd name="connsiteY3869" fmla="*/ 813841 h 4481087"/>
              <a:gd name="connsiteX3870" fmla="*/ 4737438 w 5969001"/>
              <a:gd name="connsiteY3870" fmla="*/ 849367 h 4481087"/>
              <a:gd name="connsiteX3871" fmla="*/ 4792093 w 5969001"/>
              <a:gd name="connsiteY3871" fmla="*/ 852880 h 4481087"/>
              <a:gd name="connsiteX3872" fmla="*/ 4778429 w 5969001"/>
              <a:gd name="connsiteY3872" fmla="*/ 820998 h 4481087"/>
              <a:gd name="connsiteX3873" fmla="*/ 4737438 w 5969001"/>
              <a:gd name="connsiteY3873" fmla="*/ 810197 h 4481087"/>
              <a:gd name="connsiteX3874" fmla="*/ 4312949 w 5969001"/>
              <a:gd name="connsiteY3874" fmla="*/ 806684 h 4481087"/>
              <a:gd name="connsiteX3875" fmla="*/ 4326613 w 5969001"/>
              <a:gd name="connsiteY3875" fmla="*/ 824512 h 4481087"/>
              <a:gd name="connsiteX3876" fmla="*/ 4326613 w 5969001"/>
              <a:gd name="connsiteY3876" fmla="*/ 817354 h 4481087"/>
              <a:gd name="connsiteX3877" fmla="*/ 4367734 w 5969001"/>
              <a:gd name="connsiteY3877" fmla="*/ 824512 h 4481087"/>
              <a:gd name="connsiteX3878" fmla="*/ 4367734 w 5969001"/>
              <a:gd name="connsiteY3878" fmla="*/ 810197 h 4481087"/>
              <a:gd name="connsiteX3879" fmla="*/ 4312949 w 5969001"/>
              <a:gd name="connsiteY3879" fmla="*/ 806684 h 4481087"/>
              <a:gd name="connsiteX3880" fmla="*/ 465351 w 5969001"/>
              <a:gd name="connsiteY3880" fmla="*/ 778055 h 4481087"/>
              <a:gd name="connsiteX3881" fmla="*/ 410695 w 5969001"/>
              <a:gd name="connsiteY3881" fmla="*/ 781958 h 4481087"/>
              <a:gd name="connsiteX3882" fmla="*/ 452337 w 5969001"/>
              <a:gd name="connsiteY3882" fmla="*/ 828415 h 4481087"/>
              <a:gd name="connsiteX3883" fmla="*/ 465351 w 5969001"/>
              <a:gd name="connsiteY3883" fmla="*/ 778055 h 4481087"/>
              <a:gd name="connsiteX3884" fmla="*/ 4682522 w 5969001"/>
              <a:gd name="connsiteY3884" fmla="*/ 717804 h 4481087"/>
              <a:gd name="connsiteX3885" fmla="*/ 4696316 w 5969001"/>
              <a:gd name="connsiteY3885" fmla="*/ 731988 h 4481087"/>
              <a:gd name="connsiteX3886" fmla="*/ 4655195 w 5969001"/>
              <a:gd name="connsiteY3886" fmla="*/ 728475 h 4481087"/>
              <a:gd name="connsiteX3887" fmla="*/ 4696316 w 5969001"/>
              <a:gd name="connsiteY3887" fmla="*/ 742659 h 4481087"/>
              <a:gd name="connsiteX3888" fmla="*/ 4655195 w 5969001"/>
              <a:gd name="connsiteY3888" fmla="*/ 749816 h 4481087"/>
              <a:gd name="connsiteX3889" fmla="*/ 4682522 w 5969001"/>
              <a:gd name="connsiteY3889" fmla="*/ 785342 h 4481087"/>
              <a:gd name="connsiteX3890" fmla="*/ 4682522 w 5969001"/>
              <a:gd name="connsiteY3890" fmla="*/ 717804 h 4481087"/>
              <a:gd name="connsiteX3891" fmla="*/ 4641401 w 5969001"/>
              <a:gd name="connsiteY3891" fmla="*/ 678764 h 4481087"/>
              <a:gd name="connsiteX3892" fmla="*/ 4655195 w 5969001"/>
              <a:gd name="connsiteY3892" fmla="*/ 710647 h 4481087"/>
              <a:gd name="connsiteX3893" fmla="*/ 4710110 w 5969001"/>
              <a:gd name="connsiteY3893" fmla="*/ 710647 h 4481087"/>
              <a:gd name="connsiteX3894" fmla="*/ 4668859 w 5969001"/>
              <a:gd name="connsiteY3894" fmla="*/ 678764 h 4481087"/>
              <a:gd name="connsiteX3895" fmla="*/ 4641401 w 5969001"/>
              <a:gd name="connsiteY3895" fmla="*/ 678764 h 4481087"/>
              <a:gd name="connsiteX3896" fmla="*/ 534190 w 5969001"/>
              <a:gd name="connsiteY3896" fmla="*/ 665751 h 4481087"/>
              <a:gd name="connsiteX3897" fmla="*/ 493069 w 5969001"/>
              <a:gd name="connsiteY3897" fmla="*/ 700626 h 4481087"/>
              <a:gd name="connsiteX3898" fmla="*/ 521177 w 5969001"/>
              <a:gd name="connsiteY3898" fmla="*/ 696722 h 4481087"/>
              <a:gd name="connsiteX3899" fmla="*/ 576093 w 5969001"/>
              <a:gd name="connsiteY3899" fmla="*/ 681237 h 4481087"/>
              <a:gd name="connsiteX3900" fmla="*/ 534190 w 5969001"/>
              <a:gd name="connsiteY3900" fmla="*/ 673559 h 4481087"/>
              <a:gd name="connsiteX3901" fmla="*/ 588845 w 5969001"/>
              <a:gd name="connsiteY3901" fmla="*/ 673559 h 4481087"/>
              <a:gd name="connsiteX3902" fmla="*/ 534190 w 5969001"/>
              <a:gd name="connsiteY3902" fmla="*/ 665751 h 4481087"/>
              <a:gd name="connsiteX3903" fmla="*/ 4997441 w 5969001"/>
              <a:gd name="connsiteY3903" fmla="*/ 643108 h 4481087"/>
              <a:gd name="connsiteX3904" fmla="*/ 4997701 w 5969001"/>
              <a:gd name="connsiteY3904" fmla="*/ 643108 h 4481087"/>
              <a:gd name="connsiteX3905" fmla="*/ 4997472 w 5969001"/>
              <a:gd name="connsiteY3905" fmla="*/ 643146 h 4481087"/>
              <a:gd name="connsiteX3906" fmla="*/ 4710110 w 5969001"/>
              <a:gd name="connsiteY3906" fmla="*/ 625411 h 4481087"/>
              <a:gd name="connsiteX3907" fmla="*/ 4668859 w 5969001"/>
              <a:gd name="connsiteY3907" fmla="*/ 660936 h 4481087"/>
              <a:gd name="connsiteX3908" fmla="*/ 4641401 w 5969001"/>
              <a:gd name="connsiteY3908" fmla="*/ 650266 h 4481087"/>
              <a:gd name="connsiteX3909" fmla="*/ 4655195 w 5969001"/>
              <a:gd name="connsiteY3909" fmla="*/ 632437 h 4481087"/>
              <a:gd name="connsiteX3910" fmla="*/ 4682522 w 5969001"/>
              <a:gd name="connsiteY3910" fmla="*/ 675121 h 4481087"/>
              <a:gd name="connsiteX3911" fmla="*/ 4764635 w 5969001"/>
              <a:gd name="connsiteY3911" fmla="*/ 643108 h 4481087"/>
              <a:gd name="connsiteX3912" fmla="*/ 4710110 w 5969001"/>
              <a:gd name="connsiteY3912" fmla="*/ 625411 h 4481087"/>
              <a:gd name="connsiteX3913" fmla="*/ 5392520 w 5969001"/>
              <a:gd name="connsiteY3913" fmla="*/ 600685 h 4481087"/>
              <a:gd name="connsiteX3914" fmla="*/ 5324201 w 5969001"/>
              <a:gd name="connsiteY3914" fmla="*/ 693209 h 4481087"/>
              <a:gd name="connsiteX3915" fmla="*/ 5312489 w 5969001"/>
              <a:gd name="connsiteY3915" fmla="*/ 664450 h 4481087"/>
              <a:gd name="connsiteX3916" fmla="*/ 5310537 w 5969001"/>
              <a:gd name="connsiteY3916" fmla="*/ 664710 h 4481087"/>
              <a:gd name="connsiteX3917" fmla="*/ 5419717 w 5969001"/>
              <a:gd name="connsiteY3917" fmla="*/ 629184 h 4481087"/>
              <a:gd name="connsiteX3918" fmla="*/ 5392520 w 5969001"/>
              <a:gd name="connsiteY3918" fmla="*/ 600685 h 4481087"/>
              <a:gd name="connsiteX3919" fmla="*/ 5249278 w 5969001"/>
              <a:gd name="connsiteY3919" fmla="*/ 575759 h 4481087"/>
              <a:gd name="connsiteX3920" fmla="*/ 5282949 w 5969001"/>
              <a:gd name="connsiteY3920" fmla="*/ 582988 h 4481087"/>
              <a:gd name="connsiteX3921" fmla="*/ 5255621 w 5969001"/>
              <a:gd name="connsiteY3921" fmla="*/ 597172 h 4481087"/>
              <a:gd name="connsiteX3922" fmla="*/ 5239908 w 5969001"/>
              <a:gd name="connsiteY3922" fmla="*/ 587298 h 4481087"/>
              <a:gd name="connsiteX3923" fmla="*/ 5230455 w 5969001"/>
              <a:gd name="connsiteY3923" fmla="*/ 575823 h 4481087"/>
              <a:gd name="connsiteX3924" fmla="*/ 5230246 w 5969001"/>
              <a:gd name="connsiteY3924" fmla="*/ 575570 h 4481087"/>
              <a:gd name="connsiteX3925" fmla="*/ 5230455 w 5969001"/>
              <a:gd name="connsiteY3925" fmla="*/ 575823 h 4481087"/>
              <a:gd name="connsiteX3926" fmla="*/ 5228294 w 5969001"/>
              <a:gd name="connsiteY3926" fmla="*/ 575830 h 4481087"/>
              <a:gd name="connsiteX3927" fmla="*/ 4750451 w 5969001"/>
              <a:gd name="connsiteY3927" fmla="*/ 540695 h 4481087"/>
              <a:gd name="connsiteX3928" fmla="*/ 4586355 w 5969001"/>
              <a:gd name="connsiteY3928" fmla="*/ 576221 h 4481087"/>
              <a:gd name="connsiteX3929" fmla="*/ 4613683 w 5969001"/>
              <a:gd name="connsiteY3929" fmla="*/ 597562 h 4481087"/>
              <a:gd name="connsiteX3930" fmla="*/ 4668468 w 5969001"/>
              <a:gd name="connsiteY3930" fmla="*/ 583378 h 4481087"/>
              <a:gd name="connsiteX3931" fmla="*/ 4641010 w 5969001"/>
              <a:gd name="connsiteY3931" fmla="*/ 626061 h 4481087"/>
              <a:gd name="connsiteX3932" fmla="*/ 4668468 w 5969001"/>
              <a:gd name="connsiteY3932" fmla="*/ 597562 h 4481087"/>
              <a:gd name="connsiteX3933" fmla="*/ 4750451 w 5969001"/>
              <a:gd name="connsiteY3933" fmla="*/ 589884 h 4481087"/>
              <a:gd name="connsiteX3934" fmla="*/ 4668468 w 5969001"/>
              <a:gd name="connsiteY3934" fmla="*/ 557872 h 4481087"/>
              <a:gd name="connsiteX3935" fmla="*/ 4750451 w 5969001"/>
              <a:gd name="connsiteY3935" fmla="*/ 572707 h 4481087"/>
              <a:gd name="connsiteX3936" fmla="*/ 4750451 w 5969001"/>
              <a:gd name="connsiteY3936" fmla="*/ 540695 h 4481087"/>
              <a:gd name="connsiteX3937" fmla="*/ 5503750 w 5969001"/>
              <a:gd name="connsiteY3937" fmla="*/ 527389 h 4481087"/>
              <a:gd name="connsiteX3938" fmla="*/ 5474763 w 5969001"/>
              <a:gd name="connsiteY3938" fmla="*/ 547592 h 4481087"/>
              <a:gd name="connsiteX3939" fmla="*/ 5503750 w 5969001"/>
              <a:gd name="connsiteY3939" fmla="*/ 527389 h 4481087"/>
              <a:gd name="connsiteX3940" fmla="*/ 4697164 w 5969001"/>
              <a:gd name="connsiteY3940" fmla="*/ 519235 h 4481087"/>
              <a:gd name="connsiteX3941" fmla="*/ 4682522 w 5969001"/>
              <a:gd name="connsiteY3941" fmla="*/ 522346 h 4481087"/>
              <a:gd name="connsiteX3942" fmla="*/ 4723644 w 5969001"/>
              <a:gd name="connsiteY3942" fmla="*/ 536531 h 4481087"/>
              <a:gd name="connsiteX3943" fmla="*/ 4750841 w 5969001"/>
              <a:gd name="connsiteY3943" fmla="*/ 536531 h 4481087"/>
              <a:gd name="connsiteX3944" fmla="*/ 4764635 w 5969001"/>
              <a:gd name="connsiteY3944" fmla="*/ 525860 h 4481087"/>
              <a:gd name="connsiteX3945" fmla="*/ 4697164 w 5969001"/>
              <a:gd name="connsiteY3945" fmla="*/ 519235 h 4481087"/>
              <a:gd name="connsiteX3946" fmla="*/ 5260405 w 5969001"/>
              <a:gd name="connsiteY3946" fmla="*/ 504786 h 4481087"/>
              <a:gd name="connsiteX3947" fmla="*/ 5269840 w 5969001"/>
              <a:gd name="connsiteY3947" fmla="*/ 505480 h 4481087"/>
              <a:gd name="connsiteX3948" fmla="*/ 5268635 w 5969001"/>
              <a:gd name="connsiteY3948" fmla="*/ 529634 h 4481087"/>
              <a:gd name="connsiteX3949" fmla="*/ 5257964 w 5969001"/>
              <a:gd name="connsiteY3949" fmla="*/ 540044 h 4481087"/>
              <a:gd name="connsiteX3950" fmla="*/ 5255621 w 5969001"/>
              <a:gd name="connsiteY3950" fmla="*/ 540304 h 4481087"/>
              <a:gd name="connsiteX3951" fmla="*/ 5260405 w 5969001"/>
              <a:gd name="connsiteY3951" fmla="*/ 504786 h 4481087"/>
              <a:gd name="connsiteX3952" fmla="*/ 4723644 w 5969001"/>
              <a:gd name="connsiteY3952" fmla="*/ 504518 h 4481087"/>
              <a:gd name="connsiteX3953" fmla="*/ 4668859 w 5969001"/>
              <a:gd name="connsiteY3953" fmla="*/ 522346 h 4481087"/>
              <a:gd name="connsiteX3954" fmla="*/ 4723644 w 5969001"/>
              <a:gd name="connsiteY3954" fmla="*/ 504518 h 4481087"/>
              <a:gd name="connsiteX3955" fmla="*/ 5038562 w 5969001"/>
              <a:gd name="connsiteY3955" fmla="*/ 487081 h 4481087"/>
              <a:gd name="connsiteX3956" fmla="*/ 5011104 w 5969001"/>
              <a:gd name="connsiteY3956" fmla="*/ 615130 h 4481087"/>
              <a:gd name="connsiteX3957" fmla="*/ 4983777 w 5969001"/>
              <a:gd name="connsiteY3957" fmla="*/ 611617 h 4481087"/>
              <a:gd name="connsiteX3958" fmla="*/ 5011104 w 5969001"/>
              <a:gd name="connsiteY3958" fmla="*/ 629314 h 4481087"/>
              <a:gd name="connsiteX3959" fmla="*/ 4956579 w 5969001"/>
              <a:gd name="connsiteY3959" fmla="*/ 639985 h 4481087"/>
              <a:gd name="connsiteX3960" fmla="*/ 4929123 w 5969001"/>
              <a:gd name="connsiteY3960" fmla="*/ 632828 h 4481087"/>
              <a:gd name="connsiteX3961" fmla="*/ 4915459 w 5969001"/>
              <a:gd name="connsiteY3961" fmla="*/ 643499 h 4481087"/>
              <a:gd name="connsiteX3962" fmla="*/ 4958580 w 5969001"/>
              <a:gd name="connsiteY3962" fmla="*/ 649599 h 4481087"/>
              <a:gd name="connsiteX3963" fmla="*/ 4997472 w 5969001"/>
              <a:gd name="connsiteY3963" fmla="*/ 643146 h 4481087"/>
              <a:gd name="connsiteX3964" fmla="*/ 5020608 w 5969001"/>
              <a:gd name="connsiteY3964" fmla="*/ 671247 h 4481087"/>
              <a:gd name="connsiteX3965" fmla="*/ 5051966 w 5969001"/>
              <a:gd name="connsiteY3965" fmla="*/ 689826 h 4481087"/>
              <a:gd name="connsiteX3966" fmla="*/ 5093347 w 5969001"/>
              <a:gd name="connsiteY3966" fmla="*/ 668484 h 4481087"/>
              <a:gd name="connsiteX3967" fmla="*/ 5038562 w 5969001"/>
              <a:gd name="connsiteY3967" fmla="*/ 668484 h 4481087"/>
              <a:gd name="connsiteX3968" fmla="*/ 5079684 w 5969001"/>
              <a:gd name="connsiteY3968" fmla="*/ 622157 h 4481087"/>
              <a:gd name="connsiteX3969" fmla="*/ 5038562 w 5969001"/>
              <a:gd name="connsiteY3969" fmla="*/ 622157 h 4481087"/>
              <a:gd name="connsiteX3970" fmla="*/ 5038562 w 5969001"/>
              <a:gd name="connsiteY3970" fmla="*/ 487081 h 4481087"/>
              <a:gd name="connsiteX3971" fmla="*/ 4655195 w 5969001"/>
              <a:gd name="connsiteY3971" fmla="*/ 479663 h 4481087"/>
              <a:gd name="connsiteX3972" fmla="*/ 4668859 w 5969001"/>
              <a:gd name="connsiteY3972" fmla="*/ 504518 h 4481087"/>
              <a:gd name="connsiteX3973" fmla="*/ 4710110 w 5969001"/>
              <a:gd name="connsiteY3973" fmla="*/ 501005 h 4481087"/>
              <a:gd name="connsiteX3974" fmla="*/ 4723123 w 5969001"/>
              <a:gd name="connsiteY3974" fmla="*/ 490334 h 4481087"/>
              <a:gd name="connsiteX3975" fmla="*/ 4682002 w 5969001"/>
              <a:gd name="connsiteY3975" fmla="*/ 483177 h 4481087"/>
              <a:gd name="connsiteX3976" fmla="*/ 4682522 w 5969001"/>
              <a:gd name="connsiteY3976" fmla="*/ 479663 h 4481087"/>
              <a:gd name="connsiteX3977" fmla="*/ 4655195 w 5969001"/>
              <a:gd name="connsiteY3977" fmla="*/ 479663 h 4481087"/>
              <a:gd name="connsiteX3978" fmla="*/ 4600540 w 5969001"/>
              <a:gd name="connsiteY3978" fmla="*/ 476019 h 4481087"/>
              <a:gd name="connsiteX3979" fmla="*/ 4573082 w 5969001"/>
              <a:gd name="connsiteY3979" fmla="*/ 522346 h 4481087"/>
              <a:gd name="connsiteX3980" fmla="*/ 4641401 w 5969001"/>
              <a:gd name="connsiteY3980" fmla="*/ 486690 h 4481087"/>
              <a:gd name="connsiteX3981" fmla="*/ 4600540 w 5969001"/>
              <a:gd name="connsiteY3981" fmla="*/ 476019 h 4481087"/>
              <a:gd name="connsiteX3982" fmla="*/ 4627737 w 5969001"/>
              <a:gd name="connsiteY3982" fmla="*/ 447651 h 4481087"/>
              <a:gd name="connsiteX3983" fmla="*/ 4614073 w 5969001"/>
              <a:gd name="connsiteY3983" fmla="*/ 465349 h 4481087"/>
              <a:gd name="connsiteX3984" fmla="*/ 4696316 w 5969001"/>
              <a:gd name="connsiteY3984" fmla="*/ 476019 h 4481087"/>
              <a:gd name="connsiteX3985" fmla="*/ 4627737 w 5969001"/>
              <a:gd name="connsiteY3985" fmla="*/ 447651 h 4481087"/>
              <a:gd name="connsiteX3986" fmla="*/ 301645 w 5969001"/>
              <a:gd name="connsiteY3986" fmla="*/ 441144 h 4481087"/>
              <a:gd name="connsiteX3987" fmla="*/ 205998 w 5969001"/>
              <a:gd name="connsiteY3987" fmla="*/ 491505 h 4481087"/>
              <a:gd name="connsiteX3988" fmla="*/ 301645 w 5969001"/>
              <a:gd name="connsiteY3988" fmla="*/ 441144 h 4481087"/>
              <a:gd name="connsiteX3989" fmla="*/ 758260 w 5969001"/>
              <a:gd name="connsiteY3989" fmla="*/ 432116 h 4481087"/>
              <a:gd name="connsiteX3990" fmla="*/ 753332 w 5969001"/>
              <a:gd name="connsiteY3990" fmla="*/ 459493 h 4481087"/>
              <a:gd name="connsiteX3991" fmla="*/ 758260 w 5969001"/>
              <a:gd name="connsiteY3991" fmla="*/ 432116 h 4481087"/>
              <a:gd name="connsiteX3992" fmla="*/ 4367734 w 5969001"/>
              <a:gd name="connsiteY3992" fmla="*/ 425919 h 4481087"/>
              <a:gd name="connsiteX3993" fmla="*/ 4340277 w 5969001"/>
              <a:gd name="connsiteY3993" fmla="*/ 447260 h 4481087"/>
              <a:gd name="connsiteX3994" fmla="*/ 4367734 w 5969001"/>
              <a:gd name="connsiteY3994" fmla="*/ 426309 h 4481087"/>
              <a:gd name="connsiteX3995" fmla="*/ 5132257 w 5969001"/>
              <a:gd name="connsiteY3995" fmla="*/ 419542 h 4481087"/>
              <a:gd name="connsiteX3996" fmla="*/ 5132257 w 5969001"/>
              <a:gd name="connsiteY3996" fmla="*/ 419542 h 4481087"/>
              <a:gd name="connsiteX3997" fmla="*/ 4641401 w 5969001"/>
              <a:gd name="connsiteY3997" fmla="*/ 380112 h 4481087"/>
              <a:gd name="connsiteX3998" fmla="*/ 4614073 w 5969001"/>
              <a:gd name="connsiteY3998" fmla="*/ 397810 h 4481087"/>
              <a:gd name="connsiteX3999" fmla="*/ 4668859 w 5969001"/>
              <a:gd name="connsiteY3999" fmla="*/ 401454 h 4481087"/>
              <a:gd name="connsiteX4000" fmla="*/ 4627737 w 5969001"/>
              <a:gd name="connsiteY4000" fmla="*/ 408481 h 4481087"/>
              <a:gd name="connsiteX4001" fmla="*/ 4655195 w 5969001"/>
              <a:gd name="connsiteY4001" fmla="*/ 444007 h 4481087"/>
              <a:gd name="connsiteX4002" fmla="*/ 4723644 w 5969001"/>
              <a:gd name="connsiteY4002" fmla="*/ 458322 h 4481087"/>
              <a:gd name="connsiteX4003" fmla="*/ 4641401 w 5969001"/>
              <a:gd name="connsiteY4003" fmla="*/ 383626 h 4481087"/>
              <a:gd name="connsiteX4004" fmla="*/ 4641401 w 5969001"/>
              <a:gd name="connsiteY4004" fmla="*/ 380112 h 4481087"/>
              <a:gd name="connsiteX4005" fmla="*/ 4244500 w 5969001"/>
              <a:gd name="connsiteY4005" fmla="*/ 337299 h 4481087"/>
              <a:gd name="connsiteX4006" fmla="*/ 4189715 w 5969001"/>
              <a:gd name="connsiteY4006" fmla="*/ 344326 h 4481087"/>
              <a:gd name="connsiteX4007" fmla="*/ 4258294 w 5969001"/>
              <a:gd name="connsiteY4007" fmla="*/ 383366 h 4481087"/>
              <a:gd name="connsiteX4008" fmla="*/ 4271958 w 5969001"/>
              <a:gd name="connsiteY4008" fmla="*/ 351483 h 4481087"/>
              <a:gd name="connsiteX4009" fmla="*/ 4244500 w 5969001"/>
              <a:gd name="connsiteY4009" fmla="*/ 337299 h 4481087"/>
              <a:gd name="connsiteX4010" fmla="*/ 4352782 w 5969001"/>
              <a:gd name="connsiteY4010" fmla="*/ 326041 h 4481087"/>
              <a:gd name="connsiteX4011" fmla="*/ 4326613 w 5969001"/>
              <a:gd name="connsiteY4011" fmla="*/ 340552 h 4481087"/>
              <a:gd name="connsiteX4012" fmla="*/ 4404753 w 5969001"/>
              <a:gd name="connsiteY4012" fmla="*/ 393878 h 4481087"/>
              <a:gd name="connsiteX4013" fmla="*/ 4395264 w 5969001"/>
              <a:gd name="connsiteY4013" fmla="*/ 411745 h 4481087"/>
              <a:gd name="connsiteX4014" fmla="*/ 4395062 w 5969001"/>
              <a:gd name="connsiteY4014" fmla="*/ 411735 h 4481087"/>
              <a:gd name="connsiteX4015" fmla="*/ 4395062 w 5969001"/>
              <a:gd name="connsiteY4015" fmla="*/ 412125 h 4481087"/>
              <a:gd name="connsiteX4016" fmla="*/ 4395264 w 5969001"/>
              <a:gd name="connsiteY4016" fmla="*/ 411745 h 4481087"/>
              <a:gd name="connsiteX4017" fmla="*/ 4422113 w 5969001"/>
              <a:gd name="connsiteY4017" fmla="*/ 413150 h 4481087"/>
              <a:gd name="connsiteX4018" fmla="*/ 4436184 w 5969001"/>
              <a:gd name="connsiteY4018" fmla="*/ 411735 h 4481087"/>
              <a:gd name="connsiteX4019" fmla="*/ 4449977 w 5969001"/>
              <a:gd name="connsiteY4019" fmla="*/ 408091 h 4481087"/>
              <a:gd name="connsiteX4020" fmla="*/ 4381398 w 5969001"/>
              <a:gd name="connsiteY4020" fmla="*/ 326368 h 4481087"/>
              <a:gd name="connsiteX4021" fmla="*/ 4352782 w 5969001"/>
              <a:gd name="connsiteY4021" fmla="*/ 326041 h 4481087"/>
              <a:gd name="connsiteX4022" fmla="*/ 5086629 w 5969001"/>
              <a:gd name="connsiteY4022" fmla="*/ 321456 h 4481087"/>
              <a:gd name="connsiteX4023" fmla="*/ 5132257 w 5969001"/>
              <a:gd name="connsiteY4023" fmla="*/ 323505 h 4481087"/>
              <a:gd name="connsiteX4024" fmla="*/ 5065890 w 5969001"/>
              <a:gd name="connsiteY4024" fmla="*/ 326758 h 4481087"/>
              <a:gd name="connsiteX4025" fmla="*/ 5063938 w 5969001"/>
              <a:gd name="connsiteY4025" fmla="*/ 327019 h 4481087"/>
              <a:gd name="connsiteX4026" fmla="*/ 5086629 w 5969001"/>
              <a:gd name="connsiteY4026" fmla="*/ 321456 h 4481087"/>
              <a:gd name="connsiteX4027" fmla="*/ 4901534 w 5969001"/>
              <a:gd name="connsiteY4027" fmla="*/ 319601 h 4481087"/>
              <a:gd name="connsiteX4028" fmla="*/ 4915458 w 5969001"/>
              <a:gd name="connsiteY4028" fmla="*/ 351483 h 4481087"/>
              <a:gd name="connsiteX4029" fmla="*/ 4915458 w 5969001"/>
              <a:gd name="connsiteY4029" fmla="*/ 351614 h 4481087"/>
              <a:gd name="connsiteX4030" fmla="*/ 4983777 w 5969001"/>
              <a:gd name="connsiteY4030" fmla="*/ 358771 h 4481087"/>
              <a:gd name="connsiteX4031" fmla="*/ 4942785 w 5969001"/>
              <a:gd name="connsiteY4031" fmla="*/ 323245 h 4481087"/>
              <a:gd name="connsiteX4032" fmla="*/ 4901534 w 5969001"/>
              <a:gd name="connsiteY4032" fmla="*/ 319601 h 4481087"/>
              <a:gd name="connsiteX4033" fmla="*/ 1102037 w 5969001"/>
              <a:gd name="connsiteY4033" fmla="*/ 302708 h 4481087"/>
              <a:gd name="connsiteX4034" fmla="*/ 1082564 w 5969001"/>
              <a:gd name="connsiteY4034" fmla="*/ 305677 h 4481087"/>
              <a:gd name="connsiteX4035" fmla="*/ 1123295 w 5969001"/>
              <a:gd name="connsiteY4035" fmla="*/ 328840 h 4481087"/>
              <a:gd name="connsiteX4036" fmla="*/ 1123686 w 5969001"/>
              <a:gd name="connsiteY4036" fmla="*/ 328840 h 4481087"/>
              <a:gd name="connsiteX4037" fmla="*/ 1102037 w 5969001"/>
              <a:gd name="connsiteY4037" fmla="*/ 302708 h 4481087"/>
              <a:gd name="connsiteX4038" fmla="*/ 4381398 w 5969001"/>
              <a:gd name="connsiteY4038" fmla="*/ 301513 h 4481087"/>
              <a:gd name="connsiteX4039" fmla="*/ 4312949 w 5969001"/>
              <a:gd name="connsiteY4039" fmla="*/ 305027 h 4481087"/>
              <a:gd name="connsiteX4040" fmla="*/ 4353940 w 5969001"/>
              <a:gd name="connsiteY4040" fmla="*/ 323245 h 4481087"/>
              <a:gd name="connsiteX4041" fmla="*/ 4353940 w 5969001"/>
              <a:gd name="connsiteY4041" fmla="*/ 322855 h 4481087"/>
              <a:gd name="connsiteX4042" fmla="*/ 4408726 w 5969001"/>
              <a:gd name="connsiteY4042" fmla="*/ 322855 h 4481087"/>
              <a:gd name="connsiteX4043" fmla="*/ 4381398 w 5969001"/>
              <a:gd name="connsiteY4043" fmla="*/ 301513 h 4481087"/>
              <a:gd name="connsiteX4044" fmla="*/ 4969072 w 5969001"/>
              <a:gd name="connsiteY4044" fmla="*/ 266378 h 4481087"/>
              <a:gd name="connsiteX4045" fmla="*/ 4929122 w 5969001"/>
              <a:gd name="connsiteY4045" fmla="*/ 287589 h 4481087"/>
              <a:gd name="connsiteX4046" fmla="*/ 4928211 w 5969001"/>
              <a:gd name="connsiteY4046" fmla="*/ 287589 h 4481087"/>
              <a:gd name="connsiteX4047" fmla="*/ 4969072 w 5969001"/>
              <a:gd name="connsiteY4047" fmla="*/ 266378 h 4481087"/>
              <a:gd name="connsiteX4048" fmla="*/ 4349423 w 5969001"/>
              <a:gd name="connsiteY4048" fmla="*/ 232594 h 4481087"/>
              <a:gd name="connsiteX4049" fmla="*/ 4299155 w 5969001"/>
              <a:gd name="connsiteY4049" fmla="*/ 234365 h 4481087"/>
              <a:gd name="connsiteX4050" fmla="*/ 4285491 w 5969001"/>
              <a:gd name="connsiteY4050" fmla="*/ 248549 h 4481087"/>
              <a:gd name="connsiteX4051" fmla="*/ 4340277 w 5969001"/>
              <a:gd name="connsiteY4051" fmla="*/ 259220 h 4481087"/>
              <a:gd name="connsiteX4052" fmla="*/ 4285491 w 5969001"/>
              <a:gd name="connsiteY4052" fmla="*/ 259220 h 4481087"/>
              <a:gd name="connsiteX4053" fmla="*/ 4353940 w 5969001"/>
              <a:gd name="connsiteY4053" fmla="*/ 273404 h 4481087"/>
              <a:gd name="connsiteX4054" fmla="*/ 4271958 w 5969001"/>
              <a:gd name="connsiteY4054" fmla="*/ 262734 h 4481087"/>
              <a:gd name="connsiteX4055" fmla="*/ 4258294 w 5969001"/>
              <a:gd name="connsiteY4055" fmla="*/ 284076 h 4481087"/>
              <a:gd name="connsiteX4056" fmla="*/ 4312949 w 5969001"/>
              <a:gd name="connsiteY4056" fmla="*/ 276918 h 4481087"/>
              <a:gd name="connsiteX4057" fmla="*/ 4340278 w 5969001"/>
              <a:gd name="connsiteY4057" fmla="*/ 298260 h 4481087"/>
              <a:gd name="connsiteX4058" fmla="*/ 4353291 w 5969001"/>
              <a:gd name="connsiteY4058" fmla="*/ 280562 h 4481087"/>
              <a:gd name="connsiteX4059" fmla="*/ 4394412 w 5969001"/>
              <a:gd name="connsiteY4059" fmla="*/ 284076 h 4481087"/>
              <a:gd name="connsiteX4060" fmla="*/ 4503983 w 5969001"/>
              <a:gd name="connsiteY4060" fmla="*/ 358771 h 4481087"/>
              <a:gd name="connsiteX4061" fmla="*/ 4408076 w 5969001"/>
              <a:gd name="connsiteY4061" fmla="*/ 276918 h 4481087"/>
              <a:gd name="connsiteX4062" fmla="*/ 4449328 w 5969001"/>
              <a:gd name="connsiteY4062" fmla="*/ 284076 h 4481087"/>
              <a:gd name="connsiteX4063" fmla="*/ 4380749 w 5969001"/>
              <a:gd name="connsiteY4063" fmla="*/ 266378 h 4481087"/>
              <a:gd name="connsiteX4064" fmla="*/ 4558638 w 5969001"/>
              <a:gd name="connsiteY4064" fmla="*/ 273404 h 4481087"/>
              <a:gd name="connsiteX4065" fmla="*/ 4599890 w 5969001"/>
              <a:gd name="connsiteY4065" fmla="*/ 291233 h 4481087"/>
              <a:gd name="connsiteX4066" fmla="*/ 4517777 w 5969001"/>
              <a:gd name="connsiteY4066" fmla="*/ 252193 h 4481087"/>
              <a:gd name="connsiteX4067" fmla="*/ 4490320 w 5969001"/>
              <a:gd name="connsiteY4067" fmla="*/ 259350 h 4481087"/>
              <a:gd name="connsiteX4068" fmla="*/ 4503984 w 5969001"/>
              <a:gd name="connsiteY4068" fmla="*/ 248680 h 4481087"/>
              <a:gd name="connsiteX4069" fmla="*/ 4349423 w 5969001"/>
              <a:gd name="connsiteY4069" fmla="*/ 232594 h 4481087"/>
              <a:gd name="connsiteX4070" fmla="*/ 2062634 w 5969001"/>
              <a:gd name="connsiteY4070" fmla="*/ 214356 h 4481087"/>
              <a:gd name="connsiteX4071" fmla="*/ 2053996 w 5969001"/>
              <a:gd name="connsiteY4071" fmla="*/ 216537 h 4481087"/>
              <a:gd name="connsiteX4072" fmla="*/ 2055865 w 5969001"/>
              <a:gd name="connsiteY4072" fmla="*/ 216900 h 4481087"/>
              <a:gd name="connsiteX4073" fmla="*/ 2053996 w 5969001"/>
              <a:gd name="connsiteY4073" fmla="*/ 204955 h 4481087"/>
              <a:gd name="connsiteX4074" fmla="*/ 2053781 w 5969001"/>
              <a:gd name="connsiteY4074" fmla="*/ 205085 h 4481087"/>
              <a:gd name="connsiteX4075" fmla="*/ 1999080 w 5969001"/>
              <a:gd name="connsiteY4075" fmla="*/ 205085 h 4481087"/>
              <a:gd name="connsiteX4076" fmla="*/ 1999080 w 5969001"/>
              <a:gd name="connsiteY4076" fmla="*/ 216667 h 4481087"/>
              <a:gd name="connsiteX4077" fmla="*/ 2038884 w 5969001"/>
              <a:gd name="connsiteY4077" fmla="*/ 214129 h 4481087"/>
              <a:gd name="connsiteX4078" fmla="*/ 2053781 w 5969001"/>
              <a:gd name="connsiteY4078" fmla="*/ 205085 h 4481087"/>
              <a:gd name="connsiteX4079" fmla="*/ 2053865 w 5969001"/>
              <a:gd name="connsiteY4079" fmla="*/ 205085 h 4481087"/>
              <a:gd name="connsiteX4080" fmla="*/ 3302507 w 5969001"/>
              <a:gd name="connsiteY4080" fmla="*/ 204316 h 4481087"/>
              <a:gd name="connsiteX4081" fmla="*/ 3305130 w 5969001"/>
              <a:gd name="connsiteY4081" fmla="*/ 208436 h 4481087"/>
              <a:gd name="connsiteX4082" fmla="*/ 3303347 w 5969001"/>
              <a:gd name="connsiteY4082" fmla="*/ 211032 h 4481087"/>
              <a:gd name="connsiteX4083" fmla="*/ 3305418 w 5969001"/>
              <a:gd name="connsiteY4083" fmla="*/ 210824 h 4481087"/>
              <a:gd name="connsiteX4084" fmla="*/ 3314190 w 5969001"/>
              <a:gd name="connsiteY4084" fmla="*/ 205736 h 4481087"/>
              <a:gd name="connsiteX4085" fmla="*/ 2478102 w 5969001"/>
              <a:gd name="connsiteY4085" fmla="*/ 188115 h 4481087"/>
              <a:gd name="connsiteX4086" fmla="*/ 2477836 w 5969001"/>
              <a:gd name="connsiteY4086" fmla="*/ 188689 h 4481087"/>
              <a:gd name="connsiteX4087" fmla="*/ 2479080 w 5969001"/>
              <a:gd name="connsiteY4087" fmla="*/ 188719 h 4481087"/>
              <a:gd name="connsiteX4088" fmla="*/ 3176511 w 5969001"/>
              <a:gd name="connsiteY4088" fmla="*/ 188038 h 4481087"/>
              <a:gd name="connsiteX4089" fmla="*/ 3176511 w 5969001"/>
              <a:gd name="connsiteY4089" fmla="*/ 194808 h 4481087"/>
              <a:gd name="connsiteX4090" fmla="*/ 3214619 w 5969001"/>
              <a:gd name="connsiteY4090" fmla="*/ 188038 h 4481087"/>
              <a:gd name="connsiteX4091" fmla="*/ 3971224 w 5969001"/>
              <a:gd name="connsiteY4091" fmla="*/ 184134 h 4481087"/>
              <a:gd name="connsiteX4092" fmla="*/ 3929972 w 5969001"/>
              <a:gd name="connsiteY4092" fmla="*/ 205476 h 4481087"/>
              <a:gd name="connsiteX4093" fmla="*/ 3970833 w 5969001"/>
              <a:gd name="connsiteY4093" fmla="*/ 209380 h 4481087"/>
              <a:gd name="connsiteX4094" fmla="*/ 3971224 w 5969001"/>
              <a:gd name="connsiteY4094" fmla="*/ 208990 h 4481087"/>
              <a:gd name="connsiteX4095" fmla="*/ 4066870 w 5969001"/>
              <a:gd name="connsiteY4095" fmla="*/ 205476 h 4481087"/>
              <a:gd name="connsiteX4096" fmla="*/ 3971224 w 5969001"/>
              <a:gd name="connsiteY4096" fmla="*/ 184134 h 4481087"/>
              <a:gd name="connsiteX4097" fmla="*/ 2170369 w 5969001"/>
              <a:gd name="connsiteY4097" fmla="*/ 180231 h 4481087"/>
              <a:gd name="connsiteX4098" fmla="*/ 2176711 w 5969001"/>
              <a:gd name="connsiteY4098" fmla="*/ 185176 h 4481087"/>
              <a:gd name="connsiteX4099" fmla="*/ 2192638 w 5969001"/>
              <a:gd name="connsiteY4099" fmla="*/ 182766 h 4481087"/>
              <a:gd name="connsiteX4100" fmla="*/ 2193717 w 5969001"/>
              <a:gd name="connsiteY4100" fmla="*/ 181953 h 4481087"/>
              <a:gd name="connsiteX4101" fmla="*/ 2186290 w 5969001"/>
              <a:gd name="connsiteY4101" fmla="*/ 180865 h 4481087"/>
              <a:gd name="connsiteX4102" fmla="*/ 2703865 w 5969001"/>
              <a:gd name="connsiteY4102" fmla="*/ 179566 h 4481087"/>
              <a:gd name="connsiteX4103" fmla="*/ 2694844 w 5969001"/>
              <a:gd name="connsiteY4103" fmla="*/ 183451 h 4481087"/>
              <a:gd name="connsiteX4104" fmla="*/ 2685444 w 5969001"/>
              <a:gd name="connsiteY4104" fmla="*/ 186735 h 4481087"/>
              <a:gd name="connsiteX4105" fmla="*/ 2696847 w 5969001"/>
              <a:gd name="connsiteY4105" fmla="*/ 188689 h 4481087"/>
              <a:gd name="connsiteX4106" fmla="*/ 2704948 w 5969001"/>
              <a:gd name="connsiteY4106" fmla="*/ 180594 h 4481087"/>
              <a:gd name="connsiteX4107" fmla="*/ 3736727 w 5969001"/>
              <a:gd name="connsiteY4107" fmla="*/ 178018 h 4481087"/>
              <a:gd name="connsiteX4108" fmla="*/ 3750651 w 5969001"/>
              <a:gd name="connsiteY4108" fmla="*/ 192333 h 4481087"/>
              <a:gd name="connsiteX4109" fmla="*/ 3723323 w 5969001"/>
              <a:gd name="connsiteY4109" fmla="*/ 203003 h 4481087"/>
              <a:gd name="connsiteX4110" fmla="*/ 3792063 w 5969001"/>
              <a:gd name="connsiteY4110" fmla="*/ 205835 h 4481087"/>
              <a:gd name="connsiteX4111" fmla="*/ 3792293 w 5969001"/>
              <a:gd name="connsiteY4111" fmla="*/ 206517 h 4481087"/>
              <a:gd name="connsiteX4112" fmla="*/ 3792814 w 5969001"/>
              <a:gd name="connsiteY4112" fmla="*/ 205866 h 4481087"/>
              <a:gd name="connsiteX4113" fmla="*/ 3792063 w 5969001"/>
              <a:gd name="connsiteY4113" fmla="*/ 205835 h 4481087"/>
              <a:gd name="connsiteX4114" fmla="*/ 3790337 w 5969001"/>
              <a:gd name="connsiteY4114" fmla="*/ 200714 h 4481087"/>
              <a:gd name="connsiteX4115" fmla="*/ 3805306 w 5969001"/>
              <a:gd name="connsiteY4115" fmla="*/ 188819 h 4481087"/>
              <a:gd name="connsiteX4116" fmla="*/ 3736727 w 5969001"/>
              <a:gd name="connsiteY4116" fmla="*/ 178018 h 4481087"/>
              <a:gd name="connsiteX4117" fmla="*/ 3463971 w 5969001"/>
              <a:gd name="connsiteY4117" fmla="*/ 177498 h 4481087"/>
              <a:gd name="connsiteX4118" fmla="*/ 3327203 w 5969001"/>
              <a:gd name="connsiteY4118" fmla="*/ 191812 h 4481087"/>
              <a:gd name="connsiteX4119" fmla="*/ 3505353 w 5969001"/>
              <a:gd name="connsiteY4119" fmla="*/ 195325 h 4481087"/>
              <a:gd name="connsiteX4120" fmla="*/ 3463971 w 5969001"/>
              <a:gd name="connsiteY4120" fmla="*/ 177498 h 4481087"/>
              <a:gd name="connsiteX4121" fmla="*/ 3177187 w 5969001"/>
              <a:gd name="connsiteY4121" fmla="*/ 166656 h 4481087"/>
              <a:gd name="connsiteX4122" fmla="*/ 3177162 w 5969001"/>
              <a:gd name="connsiteY4122" fmla="*/ 166697 h 4481087"/>
              <a:gd name="connsiteX4123" fmla="*/ 3176511 w 5969001"/>
              <a:gd name="connsiteY4123" fmla="*/ 166697 h 4481087"/>
              <a:gd name="connsiteX4124" fmla="*/ 1218942 w 5969001"/>
              <a:gd name="connsiteY4124" fmla="*/ 162923 h 4481087"/>
              <a:gd name="connsiteX4125" fmla="*/ 1205278 w 5969001"/>
              <a:gd name="connsiteY4125" fmla="*/ 170730 h 4481087"/>
              <a:gd name="connsiteX4126" fmla="*/ 1177820 w 5969001"/>
              <a:gd name="connsiteY4126" fmla="*/ 166827 h 4481087"/>
              <a:gd name="connsiteX4127" fmla="*/ 1205278 w 5969001"/>
              <a:gd name="connsiteY4127" fmla="*/ 182312 h 4481087"/>
              <a:gd name="connsiteX4128" fmla="*/ 1259933 w 5969001"/>
              <a:gd name="connsiteY4128" fmla="*/ 201702 h 4481087"/>
              <a:gd name="connsiteX4129" fmla="*/ 1273727 w 5969001"/>
              <a:gd name="connsiteY4129" fmla="*/ 170730 h 4481087"/>
              <a:gd name="connsiteX4130" fmla="*/ 1218942 w 5969001"/>
              <a:gd name="connsiteY4130" fmla="*/ 162923 h 4481087"/>
              <a:gd name="connsiteX4131" fmla="*/ 2040332 w 5969001"/>
              <a:gd name="connsiteY4131" fmla="*/ 159019 h 4481087"/>
              <a:gd name="connsiteX4132" fmla="*/ 2081583 w 5969001"/>
              <a:gd name="connsiteY4132" fmla="*/ 170730 h 4481087"/>
              <a:gd name="connsiteX4133" fmla="*/ 1999210 w 5969001"/>
              <a:gd name="connsiteY4133" fmla="*/ 182312 h 4481087"/>
              <a:gd name="connsiteX4134" fmla="*/ 2040332 w 5969001"/>
              <a:gd name="connsiteY4134" fmla="*/ 159019 h 4481087"/>
              <a:gd name="connsiteX4135" fmla="*/ 1588255 w 5969001"/>
              <a:gd name="connsiteY4135" fmla="*/ 150690 h 4481087"/>
              <a:gd name="connsiteX4136" fmla="*/ 1643041 w 5969001"/>
              <a:gd name="connsiteY4136" fmla="*/ 150690 h 4481087"/>
              <a:gd name="connsiteX4137" fmla="*/ 1575242 w 5969001"/>
              <a:gd name="connsiteY4137" fmla="*/ 166176 h 4481087"/>
              <a:gd name="connsiteX4138" fmla="*/ 1588255 w 5969001"/>
              <a:gd name="connsiteY4138" fmla="*/ 150690 h 4481087"/>
              <a:gd name="connsiteX4139" fmla="*/ 794453 w 5969001"/>
              <a:gd name="connsiteY4139" fmla="*/ 150690 h 4481087"/>
              <a:gd name="connsiteX4140" fmla="*/ 794453 w 5969001"/>
              <a:gd name="connsiteY4140" fmla="*/ 189730 h 4481087"/>
              <a:gd name="connsiteX4141" fmla="*/ 794453 w 5969001"/>
              <a:gd name="connsiteY4141" fmla="*/ 150690 h 4481087"/>
              <a:gd name="connsiteX4142" fmla="*/ 2396373 w 5969001"/>
              <a:gd name="connsiteY4142" fmla="*/ 148999 h 4481087"/>
              <a:gd name="connsiteX4143" fmla="*/ 2383360 w 5969001"/>
              <a:gd name="connsiteY4143" fmla="*/ 156156 h 4481087"/>
              <a:gd name="connsiteX4144" fmla="*/ 2355902 w 5969001"/>
              <a:gd name="connsiteY4144" fmla="*/ 152512 h 4481087"/>
              <a:gd name="connsiteX4145" fmla="*/ 2382709 w 5969001"/>
              <a:gd name="connsiteY4145" fmla="*/ 166697 h 4481087"/>
              <a:gd name="connsiteX4146" fmla="*/ 2437234 w 5969001"/>
              <a:gd name="connsiteY4146" fmla="*/ 184525 h 4481087"/>
              <a:gd name="connsiteX4147" fmla="*/ 2442488 w 5969001"/>
              <a:gd name="connsiteY4147" fmla="*/ 169852 h 4481087"/>
              <a:gd name="connsiteX4148" fmla="*/ 2443522 w 5969001"/>
              <a:gd name="connsiteY4148" fmla="*/ 168219 h 4481087"/>
              <a:gd name="connsiteX4149" fmla="*/ 2409254 w 5969001"/>
              <a:gd name="connsiteY4149" fmla="*/ 162012 h 4481087"/>
              <a:gd name="connsiteX4150" fmla="*/ 2425200 w 5969001"/>
              <a:gd name="connsiteY4150" fmla="*/ 156060 h 4481087"/>
              <a:gd name="connsiteX4151" fmla="*/ 2439163 w 5969001"/>
              <a:gd name="connsiteY4151" fmla="*/ 154951 h 4481087"/>
              <a:gd name="connsiteX4152" fmla="*/ 2436376 w 5969001"/>
              <a:gd name="connsiteY4152" fmla="*/ 154672 h 4481087"/>
              <a:gd name="connsiteX4153" fmla="*/ 2396373 w 5969001"/>
              <a:gd name="connsiteY4153" fmla="*/ 148999 h 4481087"/>
              <a:gd name="connsiteX4154" fmla="*/ 3218283 w 5969001"/>
              <a:gd name="connsiteY4154" fmla="*/ 145485 h 4481087"/>
              <a:gd name="connsiteX4155" fmla="*/ 3259535 w 5969001"/>
              <a:gd name="connsiteY4155" fmla="*/ 156156 h 4481087"/>
              <a:gd name="connsiteX4156" fmla="*/ 3226270 w 5969001"/>
              <a:gd name="connsiteY4156" fmla="*/ 163671 h 4481087"/>
              <a:gd name="connsiteX4157" fmla="*/ 3177187 w 5969001"/>
              <a:gd name="connsiteY4157" fmla="*/ 166656 h 4481087"/>
              <a:gd name="connsiteX4158" fmla="*/ 3182507 w 5969001"/>
              <a:gd name="connsiteY4158" fmla="*/ 158186 h 4481087"/>
              <a:gd name="connsiteX4159" fmla="*/ 3218283 w 5969001"/>
              <a:gd name="connsiteY4159" fmla="*/ 145485 h 4481087"/>
              <a:gd name="connsiteX4160" fmla="*/ 2799501 w 5969001"/>
              <a:gd name="connsiteY4160" fmla="*/ 142364 h 4481087"/>
              <a:gd name="connsiteX4161" fmla="*/ 2795927 w 5969001"/>
              <a:gd name="connsiteY4161" fmla="*/ 142997 h 4481087"/>
              <a:gd name="connsiteX4162" fmla="*/ 2782512 w 5969001"/>
              <a:gd name="connsiteY4162" fmla="*/ 151602 h 4481087"/>
              <a:gd name="connsiteX4163" fmla="*/ 2761151 w 5969001"/>
              <a:gd name="connsiteY4163" fmla="*/ 152245 h 4481087"/>
              <a:gd name="connsiteX4164" fmla="*/ 2777277 w 5969001"/>
              <a:gd name="connsiteY4164" fmla="*/ 156063 h 4481087"/>
              <a:gd name="connsiteX4165" fmla="*/ 2770451 w 5969001"/>
              <a:gd name="connsiteY4165" fmla="*/ 162825 h 4481087"/>
              <a:gd name="connsiteX4166" fmla="*/ 2769087 w 5969001"/>
              <a:gd name="connsiteY4166" fmla="*/ 163110 h 4481087"/>
              <a:gd name="connsiteX4167" fmla="*/ 2806418 w 5969001"/>
              <a:gd name="connsiteY4167" fmla="*/ 170861 h 4481087"/>
              <a:gd name="connsiteX4168" fmla="*/ 2915989 w 5969001"/>
              <a:gd name="connsiteY4168" fmla="*/ 146006 h 4481087"/>
              <a:gd name="connsiteX4169" fmla="*/ 2861203 w 5969001"/>
              <a:gd name="connsiteY4169" fmla="*/ 153033 h 4481087"/>
              <a:gd name="connsiteX4170" fmla="*/ 2888531 w 5969001"/>
              <a:gd name="connsiteY4170" fmla="*/ 163704 h 4481087"/>
              <a:gd name="connsiteX4171" fmla="*/ 2929669 w 5969001"/>
              <a:gd name="connsiteY4171" fmla="*/ 156611 h 4481087"/>
              <a:gd name="connsiteX4172" fmla="*/ 2937091 w 5969001"/>
              <a:gd name="connsiteY4172" fmla="*/ 153756 h 4481087"/>
              <a:gd name="connsiteX4173" fmla="*/ 2932107 w 5969001"/>
              <a:gd name="connsiteY4173" fmla="*/ 151896 h 4481087"/>
              <a:gd name="connsiteX4174" fmla="*/ 2916377 w 5969001"/>
              <a:gd name="connsiteY4174" fmla="*/ 143013 h 4481087"/>
              <a:gd name="connsiteX4175" fmla="*/ 2853777 w 5969001"/>
              <a:gd name="connsiteY4175" fmla="*/ 143350 h 4481087"/>
              <a:gd name="connsiteX4176" fmla="*/ 3929061 w 5969001"/>
              <a:gd name="connsiteY4176" fmla="*/ 138328 h 4481087"/>
              <a:gd name="connsiteX4177" fmla="*/ 3888460 w 5969001"/>
              <a:gd name="connsiteY4177" fmla="*/ 156286 h 4481087"/>
              <a:gd name="connsiteX4178" fmla="*/ 3887940 w 5969001"/>
              <a:gd name="connsiteY4178" fmla="*/ 156156 h 4481087"/>
              <a:gd name="connsiteX4179" fmla="*/ 3929061 w 5969001"/>
              <a:gd name="connsiteY4179" fmla="*/ 138328 h 4481087"/>
              <a:gd name="connsiteX4180" fmla="*/ 3340997 w 5969001"/>
              <a:gd name="connsiteY4180" fmla="*/ 138328 h 4481087"/>
              <a:gd name="connsiteX4181" fmla="*/ 3341518 w 5969001"/>
              <a:gd name="connsiteY4181" fmla="*/ 138328 h 4481087"/>
              <a:gd name="connsiteX4182" fmla="*/ 3355181 w 5969001"/>
              <a:gd name="connsiteY4182" fmla="*/ 141842 h 4481087"/>
              <a:gd name="connsiteX4183" fmla="*/ 3491950 w 5969001"/>
              <a:gd name="connsiteY4183" fmla="*/ 148999 h 4481087"/>
              <a:gd name="connsiteX4184" fmla="*/ 3368715 w 5969001"/>
              <a:gd name="connsiteY4184" fmla="*/ 156156 h 4481087"/>
              <a:gd name="connsiteX4185" fmla="*/ 3340997 w 5969001"/>
              <a:gd name="connsiteY4185" fmla="*/ 138328 h 4481087"/>
              <a:gd name="connsiteX4186" fmla="*/ 1250905 w 5969001"/>
              <a:gd name="connsiteY4186" fmla="*/ 131463 h 4481087"/>
              <a:gd name="connsiteX4187" fmla="*/ 1342697 w 5969001"/>
              <a:gd name="connsiteY4187" fmla="*/ 146396 h 4481087"/>
              <a:gd name="connsiteX4188" fmla="*/ 1218942 w 5969001"/>
              <a:gd name="connsiteY4188" fmla="*/ 135205 h 4481087"/>
              <a:gd name="connsiteX4189" fmla="*/ 1219592 w 5969001"/>
              <a:gd name="connsiteY4189" fmla="*/ 134814 h 4481087"/>
              <a:gd name="connsiteX4190" fmla="*/ 1250905 w 5969001"/>
              <a:gd name="connsiteY4190" fmla="*/ 131463 h 4481087"/>
              <a:gd name="connsiteX4191" fmla="*/ 1396832 w 5969001"/>
              <a:gd name="connsiteY4191" fmla="*/ 131301 h 4481087"/>
              <a:gd name="connsiteX4192" fmla="*/ 1396832 w 5969001"/>
              <a:gd name="connsiteY4192" fmla="*/ 131691 h 4481087"/>
              <a:gd name="connsiteX4193" fmla="*/ 1383168 w 5969001"/>
              <a:gd name="connsiteY4193" fmla="*/ 154985 h 4481087"/>
              <a:gd name="connsiteX4194" fmla="*/ 1424290 w 5969001"/>
              <a:gd name="connsiteY4194" fmla="*/ 151081 h 4481087"/>
              <a:gd name="connsiteX4195" fmla="*/ 1383168 w 5969001"/>
              <a:gd name="connsiteY4195" fmla="*/ 162662 h 4481087"/>
              <a:gd name="connsiteX4196" fmla="*/ 1396832 w 5969001"/>
              <a:gd name="connsiteY4196" fmla="*/ 131301 h 4481087"/>
              <a:gd name="connsiteX4197" fmla="*/ 2427017 w 5969001"/>
              <a:gd name="connsiteY4197" fmla="*/ 121053 h 4481087"/>
              <a:gd name="connsiteX4198" fmla="*/ 2518827 w 5969001"/>
              <a:gd name="connsiteY4198" fmla="*/ 134815 h 4481087"/>
              <a:gd name="connsiteX4199" fmla="*/ 2396373 w 5969001"/>
              <a:gd name="connsiteY4199" fmla="*/ 124144 h 4481087"/>
              <a:gd name="connsiteX4200" fmla="*/ 2395722 w 5969001"/>
              <a:gd name="connsiteY4200" fmla="*/ 124144 h 4481087"/>
              <a:gd name="connsiteX4201" fmla="*/ 2427017 w 5969001"/>
              <a:gd name="connsiteY4201" fmla="*/ 121053 h 4481087"/>
              <a:gd name="connsiteX4202" fmla="*/ 1711750 w 5969001"/>
              <a:gd name="connsiteY4202" fmla="*/ 119719 h 4481087"/>
              <a:gd name="connsiteX4203" fmla="*/ 1794123 w 5969001"/>
              <a:gd name="connsiteY4203" fmla="*/ 135205 h 4481087"/>
              <a:gd name="connsiteX4204" fmla="*/ 1684422 w 5969001"/>
              <a:gd name="connsiteY4204" fmla="*/ 139109 h 4481087"/>
              <a:gd name="connsiteX4205" fmla="*/ 1711750 w 5969001"/>
              <a:gd name="connsiteY4205" fmla="*/ 119719 h 4481087"/>
              <a:gd name="connsiteX4206" fmla="*/ 2109450 w 5969001"/>
              <a:gd name="connsiteY4206" fmla="*/ 119703 h 4481087"/>
              <a:gd name="connsiteX4207" fmla="*/ 2109431 w 5969001"/>
              <a:gd name="connsiteY4207" fmla="*/ 119719 h 4481087"/>
              <a:gd name="connsiteX4208" fmla="*/ 2108781 w 5969001"/>
              <a:gd name="connsiteY4208" fmla="*/ 119719 h 4481087"/>
              <a:gd name="connsiteX4209" fmla="*/ 2776681 w 5969001"/>
              <a:gd name="connsiteY4209" fmla="*/ 116724 h 4481087"/>
              <a:gd name="connsiteX4210" fmla="*/ 2793532 w 5969001"/>
              <a:gd name="connsiteY4210" fmla="*/ 119719 h 4481087"/>
              <a:gd name="connsiteX4211" fmla="*/ 2765945 w 5969001"/>
              <a:gd name="connsiteY4211" fmla="*/ 127527 h 4481087"/>
              <a:gd name="connsiteX4212" fmla="*/ 2922721 w 5969001"/>
              <a:gd name="connsiteY4212" fmla="*/ 142167 h 4481087"/>
              <a:gd name="connsiteX4213" fmla="*/ 2950802 w 5969001"/>
              <a:gd name="connsiteY4213" fmla="*/ 148483 h 4481087"/>
              <a:gd name="connsiteX4214" fmla="*/ 2957241 w 5969001"/>
              <a:gd name="connsiteY4214" fmla="*/ 146006 h 4481087"/>
              <a:gd name="connsiteX4215" fmla="*/ 3007146 w 5969001"/>
              <a:gd name="connsiteY4215" fmla="*/ 155538 h 4481087"/>
              <a:gd name="connsiteX4216" fmla="*/ 3009169 w 5969001"/>
              <a:gd name="connsiteY4216" fmla="*/ 159577 h 4481087"/>
              <a:gd name="connsiteX4217" fmla="*/ 3026208 w 5969001"/>
              <a:gd name="connsiteY4217" fmla="*/ 162272 h 4481087"/>
              <a:gd name="connsiteX4218" fmla="*/ 3032041 w 5969001"/>
              <a:gd name="connsiteY4218" fmla="*/ 168805 h 4481087"/>
              <a:gd name="connsiteX4219" fmla="*/ 3023761 w 5969001"/>
              <a:gd name="connsiteY4219" fmla="*/ 171375 h 4481087"/>
              <a:gd name="connsiteX4220" fmla="*/ 3038246 w 5969001"/>
              <a:gd name="connsiteY4220" fmla="*/ 175495 h 4481087"/>
              <a:gd name="connsiteX4221" fmla="*/ 3094138 w 5969001"/>
              <a:gd name="connsiteY4221" fmla="*/ 177888 h 4481087"/>
              <a:gd name="connsiteX4222" fmla="*/ 3148663 w 5969001"/>
              <a:gd name="connsiteY4222" fmla="*/ 135335 h 4481087"/>
              <a:gd name="connsiteX4223" fmla="*/ 3148663 w 5969001"/>
              <a:gd name="connsiteY4223" fmla="*/ 167217 h 4481087"/>
              <a:gd name="connsiteX4224" fmla="*/ 3175991 w 5969001"/>
              <a:gd name="connsiteY4224" fmla="*/ 181532 h 4481087"/>
              <a:gd name="connsiteX4225" fmla="*/ 3381598 w 5969001"/>
              <a:gd name="connsiteY4225" fmla="*/ 185045 h 4481087"/>
              <a:gd name="connsiteX4226" fmla="*/ 3285561 w 5969001"/>
              <a:gd name="connsiteY4226" fmla="*/ 181532 h 4481087"/>
              <a:gd name="connsiteX4227" fmla="*/ 3408926 w 5969001"/>
              <a:gd name="connsiteY4227" fmla="*/ 177888 h 4481087"/>
              <a:gd name="connsiteX4228" fmla="*/ 3285561 w 5969001"/>
              <a:gd name="connsiteY4228" fmla="*/ 163704 h 4481087"/>
              <a:gd name="connsiteX4229" fmla="*/ 3504833 w 5969001"/>
              <a:gd name="connsiteY4229" fmla="*/ 156677 h 4481087"/>
              <a:gd name="connsiteX4230" fmla="*/ 3682592 w 5969001"/>
              <a:gd name="connsiteY4230" fmla="*/ 188689 h 4481087"/>
              <a:gd name="connsiteX4231" fmla="*/ 3710050 w 5969001"/>
              <a:gd name="connsiteY4231" fmla="*/ 185045 h 4481087"/>
              <a:gd name="connsiteX4232" fmla="*/ 3586555 w 5969001"/>
              <a:gd name="connsiteY4232" fmla="*/ 149519 h 4481087"/>
              <a:gd name="connsiteX4233" fmla="*/ 3628067 w 5969001"/>
              <a:gd name="connsiteY4233" fmla="*/ 135335 h 4481087"/>
              <a:gd name="connsiteX4234" fmla="*/ 3737248 w 5969001"/>
              <a:gd name="connsiteY4234" fmla="*/ 142362 h 4481087"/>
              <a:gd name="connsiteX4235" fmla="*/ 3724235 w 5969001"/>
              <a:gd name="connsiteY4235" fmla="*/ 153033 h 4481087"/>
              <a:gd name="connsiteX4236" fmla="*/ 3874667 w 5969001"/>
              <a:gd name="connsiteY4236" fmla="*/ 160190 h 4481087"/>
              <a:gd name="connsiteX4237" fmla="*/ 3847339 w 5969001"/>
              <a:gd name="connsiteY4237" fmla="*/ 181532 h 4481087"/>
              <a:gd name="connsiteX4238" fmla="*/ 3901995 w 5969001"/>
              <a:gd name="connsiteY4238" fmla="*/ 192203 h 4481087"/>
              <a:gd name="connsiteX4239" fmla="*/ 3943116 w 5969001"/>
              <a:gd name="connsiteY4239" fmla="*/ 174375 h 4481087"/>
              <a:gd name="connsiteX4240" fmla="*/ 4039023 w 5969001"/>
              <a:gd name="connsiteY4240" fmla="*/ 163704 h 4481087"/>
              <a:gd name="connsiteX4241" fmla="*/ 4162127 w 5969001"/>
              <a:gd name="connsiteY4241" fmla="*/ 170861 h 4481087"/>
              <a:gd name="connsiteX4242" fmla="*/ 4066351 w 5969001"/>
              <a:gd name="connsiteY4242" fmla="*/ 192203 h 4481087"/>
              <a:gd name="connsiteX4243" fmla="*/ 4039023 w 5969001"/>
              <a:gd name="connsiteY4243" fmla="*/ 177888 h 4481087"/>
              <a:gd name="connsiteX4244" fmla="*/ 4011696 w 5969001"/>
              <a:gd name="connsiteY4244" fmla="*/ 181532 h 4481087"/>
              <a:gd name="connsiteX4245" fmla="*/ 4148723 w 5969001"/>
              <a:gd name="connsiteY4245" fmla="*/ 195325 h 4481087"/>
              <a:gd name="connsiteX4246" fmla="*/ 4107471 w 5969001"/>
              <a:gd name="connsiteY4246" fmla="*/ 205997 h 4481087"/>
              <a:gd name="connsiteX4247" fmla="*/ 4244500 w 5969001"/>
              <a:gd name="connsiteY4247" fmla="*/ 181141 h 4481087"/>
              <a:gd name="connsiteX4248" fmla="*/ 4463381 w 5969001"/>
              <a:gd name="connsiteY4248" fmla="*/ 170471 h 4481087"/>
              <a:gd name="connsiteX4249" fmla="*/ 4477045 w 5969001"/>
              <a:gd name="connsiteY4249" fmla="*/ 198839 h 4481087"/>
              <a:gd name="connsiteX4250" fmla="*/ 4641401 w 5969001"/>
              <a:gd name="connsiteY4250" fmla="*/ 223825 h 4481087"/>
              <a:gd name="connsiteX4251" fmla="*/ 4997701 w 5969001"/>
              <a:gd name="connsiteY4251" fmla="*/ 312444 h 4481087"/>
              <a:gd name="connsiteX4252" fmla="*/ 5010714 w 5969001"/>
              <a:gd name="connsiteY4252" fmla="*/ 379982 h 4481087"/>
              <a:gd name="connsiteX4253" fmla="*/ 5079293 w 5969001"/>
              <a:gd name="connsiteY4253" fmla="*/ 436850 h 4481087"/>
              <a:gd name="connsiteX4254" fmla="*/ 5174940 w 5969001"/>
              <a:gd name="connsiteY4254" fmla="*/ 493717 h 4481087"/>
              <a:gd name="connsiteX4255" fmla="*/ 5188864 w 5969001"/>
              <a:gd name="connsiteY4255" fmla="*/ 582597 h 4481087"/>
              <a:gd name="connsiteX4256" fmla="*/ 5174940 w 5969001"/>
              <a:gd name="connsiteY4256" fmla="*/ 678634 h 4481087"/>
              <a:gd name="connsiteX4257" fmla="*/ 5202528 w 5969001"/>
              <a:gd name="connsiteY4257" fmla="*/ 753199 h 4481087"/>
              <a:gd name="connsiteX4258" fmla="*/ 5189515 w 5969001"/>
              <a:gd name="connsiteY4258" fmla="*/ 707003 h 4481087"/>
              <a:gd name="connsiteX4259" fmla="*/ 5162057 w 5969001"/>
              <a:gd name="connsiteY4259" fmla="*/ 724831 h 4481087"/>
              <a:gd name="connsiteX4260" fmla="*/ 5134469 w 5969001"/>
              <a:gd name="connsiteY4260" fmla="*/ 703489 h 4481087"/>
              <a:gd name="connsiteX4261" fmla="*/ 5066150 w 5969001"/>
              <a:gd name="connsiteY4261" fmla="*/ 756713 h 4481087"/>
              <a:gd name="connsiteX4262" fmla="*/ 5120935 w 5969001"/>
              <a:gd name="connsiteY4262" fmla="*/ 774541 h 4481087"/>
              <a:gd name="connsiteX4263" fmla="*/ 5066150 w 5969001"/>
              <a:gd name="connsiteY4263" fmla="*/ 778055 h 4481087"/>
              <a:gd name="connsiteX4264" fmla="*/ 5079944 w 5969001"/>
              <a:gd name="connsiteY4264" fmla="*/ 767514 h 4481087"/>
              <a:gd name="connsiteX4265" fmla="*/ 5011365 w 5969001"/>
              <a:gd name="connsiteY4265" fmla="*/ 781698 h 4481087"/>
              <a:gd name="connsiteX4266" fmla="*/ 4998351 w 5969001"/>
              <a:gd name="connsiteY4266" fmla="*/ 799526 h 4481087"/>
              <a:gd name="connsiteX4267" fmla="*/ 5052877 w 5969001"/>
              <a:gd name="connsiteY4267" fmla="*/ 813711 h 4481087"/>
              <a:gd name="connsiteX4268" fmla="*/ 5066801 w 5969001"/>
              <a:gd name="connsiteY4268" fmla="*/ 792369 h 4481087"/>
              <a:gd name="connsiteX4269" fmla="*/ 5121586 w 5969001"/>
              <a:gd name="connsiteY4269" fmla="*/ 795883 h 4481087"/>
              <a:gd name="connsiteX4270" fmla="*/ 5080595 w 5969001"/>
              <a:gd name="connsiteY4270" fmla="*/ 827895 h 4481087"/>
              <a:gd name="connsiteX4271" fmla="*/ 4998351 w 5969001"/>
              <a:gd name="connsiteY4271" fmla="*/ 824381 h 4481087"/>
              <a:gd name="connsiteX4272" fmla="*/ 4970894 w 5969001"/>
              <a:gd name="connsiteY4272" fmla="*/ 781698 h 4481087"/>
              <a:gd name="connsiteX4273" fmla="*/ 4888781 w 5969001"/>
              <a:gd name="connsiteY4273" fmla="*/ 813711 h 4481087"/>
              <a:gd name="connsiteX4274" fmla="*/ 4888781 w 5969001"/>
              <a:gd name="connsiteY4274" fmla="*/ 799657 h 4481087"/>
              <a:gd name="connsiteX4275" fmla="*/ 4902445 w 5969001"/>
              <a:gd name="connsiteY4275" fmla="*/ 774671 h 4481087"/>
              <a:gd name="connsiteX4276" fmla="*/ 4957490 w 5969001"/>
              <a:gd name="connsiteY4276" fmla="*/ 774671 h 4481087"/>
              <a:gd name="connsiteX4277" fmla="*/ 4957490 w 5969001"/>
              <a:gd name="connsiteY4277" fmla="*/ 735632 h 4481087"/>
              <a:gd name="connsiteX4278" fmla="*/ 4902445 w 5969001"/>
              <a:gd name="connsiteY4278" fmla="*/ 742659 h 4481087"/>
              <a:gd name="connsiteX4279" fmla="*/ 4847789 w 5969001"/>
              <a:gd name="connsiteY4279" fmla="*/ 771158 h 4481087"/>
              <a:gd name="connsiteX4280" fmla="*/ 4820462 w 5969001"/>
              <a:gd name="connsiteY4280" fmla="*/ 739145 h 4481087"/>
              <a:gd name="connsiteX4281" fmla="*/ 4930032 w 5969001"/>
              <a:gd name="connsiteY4281" fmla="*/ 661066 h 4481087"/>
              <a:gd name="connsiteX4282" fmla="*/ 4957490 w 5969001"/>
              <a:gd name="connsiteY4282" fmla="*/ 668224 h 4481087"/>
              <a:gd name="connsiteX4283" fmla="*/ 4957490 w 5969001"/>
              <a:gd name="connsiteY4283" fmla="*/ 653909 h 4481087"/>
              <a:gd name="connsiteX4284" fmla="*/ 4888781 w 5969001"/>
              <a:gd name="connsiteY4284" fmla="*/ 682408 h 4481087"/>
              <a:gd name="connsiteX4285" fmla="*/ 4875117 w 5969001"/>
              <a:gd name="connsiteY4285" fmla="*/ 621897 h 4481087"/>
              <a:gd name="connsiteX4286" fmla="*/ 4806798 w 5969001"/>
              <a:gd name="connsiteY4286" fmla="*/ 653909 h 4481087"/>
              <a:gd name="connsiteX4287" fmla="*/ 4847789 w 5969001"/>
              <a:gd name="connsiteY4287" fmla="*/ 646882 h 4481087"/>
              <a:gd name="connsiteX4288" fmla="*/ 4806798 w 5969001"/>
              <a:gd name="connsiteY4288" fmla="*/ 661066 h 4481087"/>
              <a:gd name="connsiteX4289" fmla="*/ 4834256 w 5969001"/>
              <a:gd name="connsiteY4289" fmla="*/ 710777 h 4481087"/>
              <a:gd name="connsiteX4290" fmla="*/ 4779340 w 5969001"/>
              <a:gd name="connsiteY4290" fmla="*/ 671737 h 4481087"/>
              <a:gd name="connsiteX4291" fmla="*/ 4724555 w 5969001"/>
              <a:gd name="connsiteY4291" fmla="*/ 678895 h 4481087"/>
              <a:gd name="connsiteX4292" fmla="*/ 4738349 w 5969001"/>
              <a:gd name="connsiteY4292" fmla="*/ 696592 h 4481087"/>
              <a:gd name="connsiteX4293" fmla="*/ 4751362 w 5969001"/>
              <a:gd name="connsiteY4293" fmla="*/ 689565 h 4481087"/>
              <a:gd name="connsiteX4294" fmla="*/ 4765156 w 5969001"/>
              <a:gd name="connsiteY4294" fmla="*/ 749946 h 4481087"/>
              <a:gd name="connsiteX4295" fmla="*/ 4820071 w 5969001"/>
              <a:gd name="connsiteY4295" fmla="*/ 756973 h 4481087"/>
              <a:gd name="connsiteX4296" fmla="*/ 4765156 w 5969001"/>
              <a:gd name="connsiteY4296" fmla="*/ 764131 h 4481087"/>
              <a:gd name="connsiteX4297" fmla="*/ 4874727 w 5969001"/>
              <a:gd name="connsiteY4297" fmla="*/ 788986 h 4481087"/>
              <a:gd name="connsiteX4298" fmla="*/ 4861063 w 5969001"/>
              <a:gd name="connsiteY4298" fmla="*/ 828025 h 4481087"/>
              <a:gd name="connsiteX4299" fmla="*/ 4915978 w 5969001"/>
              <a:gd name="connsiteY4299" fmla="*/ 813841 h 4481087"/>
              <a:gd name="connsiteX4300" fmla="*/ 4943306 w 5969001"/>
              <a:gd name="connsiteY4300" fmla="*/ 842210 h 4481087"/>
              <a:gd name="connsiteX4301" fmla="*/ 4888390 w 5969001"/>
              <a:gd name="connsiteY4301" fmla="*/ 842210 h 4481087"/>
              <a:gd name="connsiteX4302" fmla="*/ 4902054 w 5969001"/>
              <a:gd name="connsiteY4302" fmla="*/ 852880 h 4481087"/>
              <a:gd name="connsiteX4303" fmla="*/ 5011625 w 5969001"/>
              <a:gd name="connsiteY4303" fmla="*/ 835182 h 4481087"/>
              <a:gd name="connsiteX4304" fmla="*/ 4998612 w 5969001"/>
              <a:gd name="connsiteY4304" fmla="*/ 863551 h 4481087"/>
              <a:gd name="connsiteX4305" fmla="*/ 5108183 w 5969001"/>
              <a:gd name="connsiteY4305" fmla="*/ 845853 h 4481087"/>
              <a:gd name="connsiteX4306" fmla="*/ 5080856 w 5969001"/>
              <a:gd name="connsiteY4306" fmla="*/ 860038 h 4481087"/>
              <a:gd name="connsiteX4307" fmla="*/ 5176502 w 5969001"/>
              <a:gd name="connsiteY4307" fmla="*/ 956074 h 4481087"/>
              <a:gd name="connsiteX4308" fmla="*/ 5163489 w 5969001"/>
              <a:gd name="connsiteY4308" fmla="*/ 934733 h 4481087"/>
              <a:gd name="connsiteX4309" fmla="*/ 5245602 w 5969001"/>
              <a:gd name="connsiteY4309" fmla="*/ 938246 h 4481087"/>
              <a:gd name="connsiteX4310" fmla="*/ 5204611 w 5969001"/>
              <a:gd name="connsiteY4310" fmla="*/ 934733 h 4481087"/>
              <a:gd name="connsiteX4311" fmla="*/ 5231939 w 5969001"/>
              <a:gd name="connsiteY4311" fmla="*/ 977416 h 4481087"/>
              <a:gd name="connsiteX4312" fmla="*/ 5190947 w 5969001"/>
              <a:gd name="connsiteY4312" fmla="*/ 977416 h 4481087"/>
              <a:gd name="connsiteX4313" fmla="*/ 5203960 w 5969001"/>
              <a:gd name="connsiteY4313" fmla="*/ 1030640 h 4481087"/>
              <a:gd name="connsiteX4314" fmla="*/ 5244952 w 5969001"/>
              <a:gd name="connsiteY4314" fmla="*/ 1023613 h 4481087"/>
              <a:gd name="connsiteX4315" fmla="*/ 5231288 w 5969001"/>
              <a:gd name="connsiteY4315" fmla="*/ 995114 h 4481087"/>
              <a:gd name="connsiteX4316" fmla="*/ 5299607 w 5969001"/>
              <a:gd name="connsiteY4316" fmla="*/ 1027126 h 4481087"/>
              <a:gd name="connsiteX4317" fmla="*/ 5203960 w 5969001"/>
              <a:gd name="connsiteY4317" fmla="*/ 1044824 h 4481087"/>
              <a:gd name="connsiteX4318" fmla="*/ 5176372 w 5969001"/>
              <a:gd name="connsiteY4318" fmla="*/ 1019969 h 4481087"/>
              <a:gd name="connsiteX4319" fmla="*/ 5121717 w 5969001"/>
              <a:gd name="connsiteY4319" fmla="*/ 1030640 h 4481087"/>
              <a:gd name="connsiteX4320" fmla="*/ 5176372 w 5969001"/>
              <a:gd name="connsiteY4320" fmla="*/ 1041311 h 4481087"/>
              <a:gd name="connsiteX4321" fmla="*/ 5135251 w 5969001"/>
              <a:gd name="connsiteY4321" fmla="*/ 1112493 h 4481087"/>
              <a:gd name="connsiteX4322" fmla="*/ 5217364 w 5969001"/>
              <a:gd name="connsiteY4322" fmla="*/ 1105335 h 4481087"/>
              <a:gd name="connsiteX4323" fmla="*/ 5190296 w 5969001"/>
              <a:gd name="connsiteY4323" fmla="*/ 1183414 h 4481087"/>
              <a:gd name="connsiteX4324" fmla="*/ 5135251 w 5969001"/>
              <a:gd name="connsiteY4324" fmla="*/ 1165716 h 4481087"/>
              <a:gd name="connsiteX4325" fmla="*/ 5149045 w 5969001"/>
              <a:gd name="connsiteY4325" fmla="*/ 1137218 h 4481087"/>
              <a:gd name="connsiteX4326" fmla="*/ 5121717 w 5969001"/>
              <a:gd name="connsiteY4326" fmla="*/ 1147888 h 4481087"/>
              <a:gd name="connsiteX4327" fmla="*/ 5066932 w 5969001"/>
              <a:gd name="connsiteY4327" fmla="*/ 1126547 h 4481087"/>
              <a:gd name="connsiteX4328" fmla="*/ 5108053 w 5969001"/>
              <a:gd name="connsiteY4328" fmla="*/ 1091021 h 4481087"/>
              <a:gd name="connsiteX4329" fmla="*/ 5053008 w 5969001"/>
              <a:gd name="connsiteY4329" fmla="*/ 1098048 h 4481087"/>
              <a:gd name="connsiteX4330" fmla="*/ 5121717 w 5969001"/>
              <a:gd name="connsiteY4330" fmla="*/ 1083864 h 4481087"/>
              <a:gd name="connsiteX4331" fmla="*/ 5121717 w 5969001"/>
              <a:gd name="connsiteY4331" fmla="*/ 1076706 h 4481087"/>
              <a:gd name="connsiteX4332" fmla="*/ 5094390 w 5969001"/>
              <a:gd name="connsiteY4332" fmla="*/ 1055495 h 4481087"/>
              <a:gd name="connsiteX4333" fmla="*/ 5053008 w 5969001"/>
              <a:gd name="connsiteY4333" fmla="*/ 1087507 h 4481087"/>
              <a:gd name="connsiteX4334" fmla="*/ 4984819 w 5969001"/>
              <a:gd name="connsiteY4334" fmla="*/ 1062522 h 4481087"/>
              <a:gd name="connsiteX4335" fmla="*/ 4943827 w 5969001"/>
              <a:gd name="connsiteY4335" fmla="*/ 1073193 h 4481087"/>
              <a:gd name="connsiteX4336" fmla="*/ 4984819 w 5969001"/>
              <a:gd name="connsiteY4336" fmla="*/ 1094534 h 4481087"/>
              <a:gd name="connsiteX4337" fmla="*/ 5012146 w 5969001"/>
              <a:gd name="connsiteY4337" fmla="*/ 1083864 h 4481087"/>
              <a:gd name="connsiteX4338" fmla="*/ 5012146 w 5969001"/>
              <a:gd name="connsiteY4338" fmla="*/ 1108719 h 4481087"/>
              <a:gd name="connsiteX4339" fmla="*/ 4971025 w 5969001"/>
              <a:gd name="connsiteY4339" fmla="*/ 1098048 h 4481087"/>
              <a:gd name="connsiteX4340" fmla="*/ 4943827 w 5969001"/>
              <a:gd name="connsiteY4340" fmla="*/ 1101692 h 4481087"/>
              <a:gd name="connsiteX4341" fmla="*/ 5053008 w 5969001"/>
              <a:gd name="connsiteY4341" fmla="*/ 1130060 h 4481087"/>
              <a:gd name="connsiteX4342" fmla="*/ 4984819 w 5969001"/>
              <a:gd name="connsiteY4342" fmla="*/ 1194085 h 4481087"/>
              <a:gd name="connsiteX4343" fmla="*/ 4951266 w 5969001"/>
              <a:gd name="connsiteY4343" fmla="*/ 1197692 h 4481087"/>
              <a:gd name="connsiteX4344" fmla="*/ 4942327 w 5969001"/>
              <a:gd name="connsiteY4344" fmla="*/ 1198607 h 4481087"/>
              <a:gd name="connsiteX4345" fmla="*/ 4942394 w 5969001"/>
              <a:gd name="connsiteY4345" fmla="*/ 1202543 h 4481087"/>
              <a:gd name="connsiteX4346" fmla="*/ 4923668 w 5969001"/>
              <a:gd name="connsiteY4346" fmla="*/ 1200633 h 4481087"/>
              <a:gd name="connsiteX4347" fmla="*/ 4905288 w 5969001"/>
              <a:gd name="connsiteY4347" fmla="*/ 1203052 h 4481087"/>
              <a:gd name="connsiteX4348" fmla="*/ 4875248 w 5969001"/>
              <a:gd name="connsiteY4348" fmla="*/ 1208269 h 4481087"/>
              <a:gd name="connsiteX4349" fmla="*/ 4806929 w 5969001"/>
              <a:gd name="connsiteY4349" fmla="*/ 1187058 h 4481087"/>
              <a:gd name="connsiteX4350" fmla="*/ 4902576 w 5969001"/>
              <a:gd name="connsiteY4350" fmla="*/ 1215427 h 4481087"/>
              <a:gd name="connsiteX4351" fmla="*/ 4847921 w 5969001"/>
              <a:gd name="connsiteY4351" fmla="*/ 1233125 h 4481087"/>
              <a:gd name="connsiteX4352" fmla="*/ 5025940 w 5969001"/>
              <a:gd name="connsiteY4352" fmla="*/ 1233125 h 4481087"/>
              <a:gd name="connsiteX4353" fmla="*/ 5039604 w 5969001"/>
              <a:gd name="connsiteY4353" fmla="*/ 1250953 h 4481087"/>
              <a:gd name="connsiteX4354" fmla="*/ 5012146 w 5969001"/>
              <a:gd name="connsiteY4354" fmla="*/ 1254466 h 4481087"/>
              <a:gd name="connsiteX4355" fmla="*/ 4875248 w 5969001"/>
              <a:gd name="connsiteY4355" fmla="*/ 1243795 h 4481087"/>
              <a:gd name="connsiteX4356" fmla="*/ 4916500 w 5969001"/>
              <a:gd name="connsiteY4356" fmla="*/ 1354147 h 4481087"/>
              <a:gd name="connsiteX4357" fmla="*/ 4925546 w 5969001"/>
              <a:gd name="connsiteY4357" fmla="*/ 1355989 h 4481087"/>
              <a:gd name="connsiteX4358" fmla="*/ 4930445 w 5969001"/>
              <a:gd name="connsiteY4358" fmla="*/ 1352930 h 4481087"/>
              <a:gd name="connsiteX4359" fmla="*/ 4944087 w 5969001"/>
              <a:gd name="connsiteY4359" fmla="*/ 1344909 h 4481087"/>
              <a:gd name="connsiteX4360" fmla="*/ 5012407 w 5969001"/>
              <a:gd name="connsiteY4360" fmla="*/ 1350635 h 4481087"/>
              <a:gd name="connsiteX4361" fmla="*/ 4944087 w 5969001"/>
              <a:gd name="connsiteY4361" fmla="*/ 1356491 h 4481087"/>
              <a:gd name="connsiteX4362" fmla="*/ 4951559 w 5969001"/>
              <a:gd name="connsiteY4362" fmla="*/ 1357558 h 4481087"/>
              <a:gd name="connsiteX4363" fmla="*/ 4957621 w 5969001"/>
              <a:gd name="connsiteY4363" fmla="*/ 1357660 h 4481087"/>
              <a:gd name="connsiteX4364" fmla="*/ 4956813 w 5969001"/>
              <a:gd name="connsiteY4364" fmla="*/ 1358309 h 4481087"/>
              <a:gd name="connsiteX4365" fmla="*/ 4985079 w 5969001"/>
              <a:gd name="connsiteY4365" fmla="*/ 1362347 h 4481087"/>
              <a:gd name="connsiteX4366" fmla="*/ 4960240 w 5969001"/>
              <a:gd name="connsiteY4366" fmla="*/ 1370090 h 4481087"/>
              <a:gd name="connsiteX4367" fmla="*/ 4939886 w 5969001"/>
              <a:gd name="connsiteY4367" fmla="*/ 1371887 h 4481087"/>
              <a:gd name="connsiteX4368" fmla="*/ 4937565 w 5969001"/>
              <a:gd name="connsiteY4368" fmla="*/ 1373748 h 4481087"/>
              <a:gd name="connsiteX4369" fmla="*/ 4932339 w 5969001"/>
              <a:gd name="connsiteY4369" fmla="*/ 1375583 h 4481087"/>
              <a:gd name="connsiteX4370" fmla="*/ 4998873 w 5969001"/>
              <a:gd name="connsiteY4370" fmla="*/ 1382647 h 4481087"/>
              <a:gd name="connsiteX4371" fmla="*/ 4944087 w 5969001"/>
              <a:gd name="connsiteY4371" fmla="*/ 1394229 h 4481087"/>
              <a:gd name="connsiteX4372" fmla="*/ 4944230 w 5969001"/>
              <a:gd name="connsiteY4372" fmla="*/ 1394335 h 4481087"/>
              <a:gd name="connsiteX4373" fmla="*/ 4953824 w 5969001"/>
              <a:gd name="connsiteY4373" fmla="*/ 1394517 h 4481087"/>
              <a:gd name="connsiteX4374" fmla="*/ 4982866 w 5969001"/>
              <a:gd name="connsiteY4374" fmla="*/ 1396830 h 4481087"/>
              <a:gd name="connsiteX4375" fmla="*/ 4956251 w 5969001"/>
              <a:gd name="connsiteY4375" fmla="*/ 1403265 h 4481087"/>
              <a:gd name="connsiteX4376" fmla="*/ 4957816 w 5969001"/>
              <a:gd name="connsiteY4376" fmla="*/ 1404428 h 4481087"/>
              <a:gd name="connsiteX4377" fmla="*/ 4971544 w 5969001"/>
              <a:gd name="connsiteY4377" fmla="*/ 1414529 h 4481087"/>
              <a:gd name="connsiteX4378" fmla="*/ 4955833 w 5969001"/>
              <a:gd name="connsiteY4378" fmla="*/ 1416793 h 4481087"/>
              <a:gd name="connsiteX4379" fmla="*/ 4958436 w 5969001"/>
              <a:gd name="connsiteY4379" fmla="*/ 1419705 h 4481087"/>
              <a:gd name="connsiteX4380" fmla="*/ 4955668 w 5969001"/>
              <a:gd name="connsiteY4380" fmla="*/ 1428842 h 4481087"/>
              <a:gd name="connsiteX4381" fmla="*/ 4928634 w 5969001"/>
              <a:gd name="connsiteY4381" fmla="*/ 1426793 h 4481087"/>
              <a:gd name="connsiteX4382" fmla="*/ 4928204 w 5969001"/>
              <a:gd name="connsiteY4382" fmla="*/ 1426770 h 4481087"/>
              <a:gd name="connsiteX4383" fmla="*/ 4916760 w 5969001"/>
              <a:gd name="connsiteY4383" fmla="*/ 1431967 h 4481087"/>
              <a:gd name="connsiteX4384" fmla="*/ 4919354 w 5969001"/>
              <a:gd name="connsiteY4384" fmla="*/ 1433598 h 4481087"/>
              <a:gd name="connsiteX4385" fmla="*/ 4926151 w 5969001"/>
              <a:gd name="connsiteY4385" fmla="*/ 1434170 h 4481087"/>
              <a:gd name="connsiteX4386" fmla="*/ 4955668 w 5969001"/>
              <a:gd name="connsiteY4386" fmla="*/ 1436000 h 4481087"/>
              <a:gd name="connsiteX4387" fmla="*/ 4957429 w 5969001"/>
              <a:gd name="connsiteY4387" fmla="*/ 1441805 h 4481087"/>
              <a:gd name="connsiteX4388" fmla="*/ 4954793 w 5969001"/>
              <a:gd name="connsiteY4388" fmla="*/ 1443259 h 4481087"/>
              <a:gd name="connsiteX4389" fmla="*/ 4957750 w 5969001"/>
              <a:gd name="connsiteY4389" fmla="*/ 1443679 h 4481087"/>
              <a:gd name="connsiteX4390" fmla="*/ 5053527 w 5969001"/>
              <a:gd name="connsiteY4390" fmla="*/ 1405811 h 4481087"/>
              <a:gd name="connsiteX4391" fmla="*/ 5081115 w 5969001"/>
              <a:gd name="connsiteY4391" fmla="*/ 1420385 h 4481087"/>
              <a:gd name="connsiteX4392" fmla="*/ 5122106 w 5969001"/>
              <a:gd name="connsiteY4392" fmla="*/ 1405811 h 4481087"/>
              <a:gd name="connsiteX4393" fmla="*/ 5176631 w 5969001"/>
              <a:gd name="connsiteY4393" fmla="*/ 1434960 h 4481087"/>
              <a:gd name="connsiteX4394" fmla="*/ 5122106 w 5969001"/>
              <a:gd name="connsiteY4394" fmla="*/ 1463979 h 4481087"/>
              <a:gd name="connsiteX4395" fmla="*/ 5122106 w 5969001"/>
              <a:gd name="connsiteY4395" fmla="*/ 1426241 h 4481087"/>
              <a:gd name="connsiteX4396" fmla="*/ 5067191 w 5969001"/>
              <a:gd name="connsiteY4396" fmla="*/ 1426241 h 4481087"/>
              <a:gd name="connsiteX4397" fmla="*/ 5081115 w 5969001"/>
              <a:gd name="connsiteY4397" fmla="*/ 1437823 h 4481087"/>
              <a:gd name="connsiteX4398" fmla="*/ 5122106 w 5969001"/>
              <a:gd name="connsiteY4398" fmla="*/ 1446542 h 4481087"/>
              <a:gd name="connsiteX4399" fmla="*/ 5067191 w 5969001"/>
              <a:gd name="connsiteY4399" fmla="*/ 1452398 h 4481087"/>
              <a:gd name="connsiteX4400" fmla="*/ 5039993 w 5969001"/>
              <a:gd name="connsiteY4400" fmla="*/ 1437823 h 4481087"/>
              <a:gd name="connsiteX4401" fmla="*/ 4985078 w 5969001"/>
              <a:gd name="connsiteY4401" fmla="*/ 1452398 h 4481087"/>
              <a:gd name="connsiteX4402" fmla="*/ 4949438 w 5969001"/>
              <a:gd name="connsiteY4402" fmla="*/ 1448298 h 4481087"/>
              <a:gd name="connsiteX4403" fmla="*/ 4945209 w 5969001"/>
              <a:gd name="connsiteY4403" fmla="*/ 1447933 h 4481087"/>
              <a:gd name="connsiteX4404" fmla="*/ 4943188 w 5969001"/>
              <a:gd name="connsiteY4404" fmla="*/ 1448828 h 4481087"/>
              <a:gd name="connsiteX4405" fmla="*/ 4942249 w 5969001"/>
              <a:gd name="connsiteY4405" fmla="*/ 1452400 h 4481087"/>
              <a:gd name="connsiteX4406" fmla="*/ 4957750 w 5969001"/>
              <a:gd name="connsiteY4406" fmla="*/ 1455261 h 4481087"/>
              <a:gd name="connsiteX4407" fmla="*/ 4889171 w 5969001"/>
              <a:gd name="connsiteY4407" fmla="*/ 1455261 h 4481087"/>
              <a:gd name="connsiteX4408" fmla="*/ 4923753 w 5969001"/>
              <a:gd name="connsiteY4408" fmla="*/ 1465395 h 4481087"/>
              <a:gd name="connsiteX4409" fmla="*/ 4918750 w 5969001"/>
              <a:gd name="connsiteY4409" fmla="*/ 1467660 h 4481087"/>
              <a:gd name="connsiteX4410" fmla="*/ 4920549 w 5969001"/>
              <a:gd name="connsiteY4410" fmla="*/ 1467882 h 4481087"/>
              <a:gd name="connsiteX4411" fmla="*/ 4929122 w 5969001"/>
              <a:gd name="connsiteY4411" fmla="*/ 1478162 h 4481087"/>
              <a:gd name="connsiteX4412" fmla="*/ 4908668 w 5969001"/>
              <a:gd name="connsiteY4412" fmla="*/ 1478261 h 4481087"/>
              <a:gd name="connsiteX4413" fmla="*/ 4916368 w 5969001"/>
              <a:gd name="connsiteY4413" fmla="*/ 1481547 h 4481087"/>
              <a:gd name="connsiteX4414" fmla="*/ 4930813 w 5969001"/>
              <a:gd name="connsiteY4414" fmla="*/ 1495862 h 4481087"/>
              <a:gd name="connsiteX4415" fmla="*/ 4876158 w 5969001"/>
              <a:gd name="connsiteY4415" fmla="*/ 1501717 h 4481087"/>
              <a:gd name="connsiteX4416" fmla="*/ 4808587 w 5969001"/>
              <a:gd name="connsiteY4416" fmla="*/ 1500937 h 4481087"/>
              <a:gd name="connsiteX4417" fmla="*/ 4801767 w 5969001"/>
              <a:gd name="connsiteY4417" fmla="*/ 1500923 h 4481087"/>
              <a:gd name="connsiteX4418" fmla="*/ 4795662 w 5969001"/>
              <a:gd name="connsiteY4418" fmla="*/ 1504868 h 4481087"/>
              <a:gd name="connsiteX4419" fmla="*/ 4805558 w 5969001"/>
              <a:gd name="connsiteY4419" fmla="*/ 1505066 h 4481087"/>
              <a:gd name="connsiteX4420" fmla="*/ 4807709 w 5969001"/>
              <a:gd name="connsiteY4420" fmla="*/ 1510436 h 4481087"/>
              <a:gd name="connsiteX4421" fmla="*/ 4876158 w 5969001"/>
              <a:gd name="connsiteY4421" fmla="*/ 1504580 h 4481087"/>
              <a:gd name="connsiteX4422" fmla="*/ 4930813 w 5969001"/>
              <a:gd name="connsiteY4422" fmla="*/ 1510436 h 4481087"/>
              <a:gd name="connsiteX4423" fmla="*/ 4944607 w 5969001"/>
              <a:gd name="connsiteY4423" fmla="*/ 1530737 h 4481087"/>
              <a:gd name="connsiteX4424" fmla="*/ 4817607 w 5969001"/>
              <a:gd name="connsiteY4424" fmla="*/ 1553904 h 4481087"/>
              <a:gd name="connsiteX4425" fmla="*/ 4795026 w 5969001"/>
              <a:gd name="connsiteY4425" fmla="*/ 1565125 h 4481087"/>
              <a:gd name="connsiteX4426" fmla="*/ 4794859 w 5969001"/>
              <a:gd name="connsiteY4426" fmla="*/ 1565608 h 4481087"/>
              <a:gd name="connsiteX4427" fmla="*/ 4813884 w 5969001"/>
              <a:gd name="connsiteY4427" fmla="*/ 1565512 h 4481087"/>
              <a:gd name="connsiteX4428" fmla="*/ 4835166 w 5969001"/>
              <a:gd name="connsiteY4428" fmla="*/ 1556893 h 4481087"/>
              <a:gd name="connsiteX4429" fmla="*/ 4876158 w 5969001"/>
              <a:gd name="connsiteY4429" fmla="*/ 1565612 h 4481087"/>
              <a:gd name="connsiteX4430" fmla="*/ 4794045 w 5969001"/>
              <a:gd name="connsiteY4430" fmla="*/ 1568475 h 4481087"/>
              <a:gd name="connsiteX4431" fmla="*/ 4807709 w 5969001"/>
              <a:gd name="connsiteY4431" fmla="*/ 1583050 h 4481087"/>
              <a:gd name="connsiteX4432" fmla="*/ 4807709 w 5969001"/>
              <a:gd name="connsiteY4432" fmla="*/ 1597624 h 4481087"/>
              <a:gd name="connsiteX4433" fmla="*/ 4835166 w 5969001"/>
              <a:gd name="connsiteY4433" fmla="*/ 1617925 h 4481087"/>
              <a:gd name="connsiteX4434" fmla="*/ 4944607 w 5969001"/>
              <a:gd name="connsiteY4434" fmla="*/ 1577194 h 4481087"/>
              <a:gd name="connsiteX4435" fmla="*/ 4889692 w 5969001"/>
              <a:gd name="connsiteY4435" fmla="*/ 1577194 h 4481087"/>
              <a:gd name="connsiteX4436" fmla="*/ 4958271 w 5969001"/>
              <a:gd name="connsiteY4436" fmla="*/ 1559756 h 4481087"/>
              <a:gd name="connsiteX4437" fmla="*/ 4903485 w 5969001"/>
              <a:gd name="connsiteY4437" fmla="*/ 1551167 h 4481087"/>
              <a:gd name="connsiteX4438" fmla="*/ 4972065 w 5969001"/>
              <a:gd name="connsiteY4438" fmla="*/ 1542319 h 4481087"/>
              <a:gd name="connsiteX4439" fmla="*/ 5054048 w 5969001"/>
              <a:gd name="connsiteY4439" fmla="*/ 1571468 h 4481087"/>
              <a:gd name="connsiteX4440" fmla="*/ 5136161 w 5969001"/>
              <a:gd name="connsiteY4440" fmla="*/ 1577194 h 4481087"/>
              <a:gd name="connsiteX4441" fmla="*/ 5123147 w 5969001"/>
              <a:gd name="connsiteY4441" fmla="*/ 1585913 h 4481087"/>
              <a:gd name="connsiteX4442" fmla="*/ 5013447 w 5969001"/>
              <a:gd name="connsiteY4442" fmla="*/ 1562749 h 4481087"/>
              <a:gd name="connsiteX4443" fmla="*/ 4876678 w 5969001"/>
              <a:gd name="connsiteY4443" fmla="*/ 1614802 h 4481087"/>
              <a:gd name="connsiteX4444" fmla="*/ 4931334 w 5969001"/>
              <a:gd name="connsiteY4444" fmla="*/ 1620528 h 4481087"/>
              <a:gd name="connsiteX4445" fmla="*/ 4849090 w 5969001"/>
              <a:gd name="connsiteY4445" fmla="*/ 1643821 h 4481087"/>
              <a:gd name="connsiteX4446" fmla="*/ 4794565 w 5969001"/>
              <a:gd name="connsiteY4446" fmla="*/ 1640828 h 4481087"/>
              <a:gd name="connsiteX4447" fmla="*/ 4808228 w 5969001"/>
              <a:gd name="connsiteY4447" fmla="*/ 1664122 h 4481087"/>
              <a:gd name="connsiteX4448" fmla="*/ 4849090 w 5969001"/>
              <a:gd name="connsiteY4448" fmla="*/ 1646684 h 4481087"/>
              <a:gd name="connsiteX4449" fmla="*/ 4794565 w 5969001"/>
              <a:gd name="connsiteY4449" fmla="*/ 1681559 h 4481087"/>
              <a:gd name="connsiteX4450" fmla="*/ 4849090 w 5969001"/>
              <a:gd name="connsiteY4450" fmla="*/ 1698997 h 4481087"/>
              <a:gd name="connsiteX4451" fmla="*/ 4876678 w 5969001"/>
              <a:gd name="connsiteY4451" fmla="*/ 1696004 h 4481087"/>
              <a:gd name="connsiteX4452" fmla="*/ 4849090 w 5969001"/>
              <a:gd name="connsiteY4452" fmla="*/ 1690278 h 4481087"/>
              <a:gd name="connsiteX4453" fmla="*/ 4862884 w 5969001"/>
              <a:gd name="connsiteY4453" fmla="*/ 1684422 h 4481087"/>
              <a:gd name="connsiteX4454" fmla="*/ 4876678 w 5969001"/>
              <a:gd name="connsiteY4454" fmla="*/ 1681559 h 4481087"/>
              <a:gd name="connsiteX4455" fmla="*/ 4879704 w 5969001"/>
              <a:gd name="connsiteY4455" fmla="*/ 1721884 h 4481087"/>
              <a:gd name="connsiteX4456" fmla="*/ 4865872 w 5969001"/>
              <a:gd name="connsiteY4456" fmla="*/ 1740083 h 4481087"/>
              <a:gd name="connsiteX4457" fmla="*/ 4915458 w 5969001"/>
              <a:gd name="connsiteY4457" fmla="*/ 1744802 h 4481087"/>
              <a:gd name="connsiteX4458" fmla="*/ 4873852 w 5969001"/>
              <a:gd name="connsiteY4458" fmla="*/ 1751597 h 4481087"/>
              <a:gd name="connsiteX4459" fmla="*/ 4879480 w 5969001"/>
              <a:gd name="connsiteY4459" fmla="*/ 1761953 h 4481087"/>
              <a:gd name="connsiteX4460" fmla="*/ 4887075 w 5969001"/>
              <a:gd name="connsiteY4460" fmla="*/ 1759407 h 4481087"/>
              <a:gd name="connsiteX4461" fmla="*/ 4917800 w 5969001"/>
              <a:gd name="connsiteY4461" fmla="*/ 1748317 h 4481087"/>
              <a:gd name="connsiteX4462" fmla="*/ 4917800 w 5969001"/>
              <a:gd name="connsiteY4462" fmla="*/ 1791911 h 4481087"/>
              <a:gd name="connsiteX4463" fmla="*/ 4862884 w 5969001"/>
              <a:gd name="connsiteY4463" fmla="*/ 1791911 h 4481087"/>
              <a:gd name="connsiteX4464" fmla="*/ 4849090 w 5969001"/>
              <a:gd name="connsiteY4464" fmla="*/ 1797767 h 4481087"/>
              <a:gd name="connsiteX4465" fmla="*/ 4849090 w 5969001"/>
              <a:gd name="connsiteY4465" fmla="*/ 1806486 h 4481087"/>
              <a:gd name="connsiteX4466" fmla="*/ 4808228 w 5969001"/>
              <a:gd name="connsiteY4466" fmla="*/ 1815204 h 4481087"/>
              <a:gd name="connsiteX4467" fmla="*/ 4876678 w 5969001"/>
              <a:gd name="connsiteY4467" fmla="*/ 1818067 h 4481087"/>
              <a:gd name="connsiteX4468" fmla="*/ 4917800 w 5969001"/>
              <a:gd name="connsiteY4468" fmla="*/ 1835505 h 4481087"/>
              <a:gd name="connsiteX4469" fmla="*/ 4890212 w 5969001"/>
              <a:gd name="connsiteY4469" fmla="*/ 1835505 h 4481087"/>
              <a:gd name="connsiteX4470" fmla="*/ 4972584 w 5969001"/>
              <a:gd name="connsiteY4470" fmla="*/ 1841361 h 4481087"/>
              <a:gd name="connsiteX4471" fmla="*/ 4999913 w 5969001"/>
              <a:gd name="connsiteY4471" fmla="*/ 1847087 h 4481087"/>
              <a:gd name="connsiteX4472" fmla="*/ 4917800 w 5969001"/>
              <a:gd name="connsiteY4472" fmla="*/ 1855805 h 4481087"/>
              <a:gd name="connsiteX4473" fmla="*/ 4972584 w 5969001"/>
              <a:gd name="connsiteY4473" fmla="*/ 1867387 h 4481087"/>
              <a:gd name="connsiteX4474" fmla="*/ 5013447 w 5969001"/>
              <a:gd name="connsiteY4474" fmla="*/ 1864524 h 4481087"/>
              <a:gd name="connsiteX4475" fmla="*/ 5000433 w 5969001"/>
              <a:gd name="connsiteY4475" fmla="*/ 1858798 h 4481087"/>
              <a:gd name="connsiteX4476" fmla="*/ 5082677 w 5969001"/>
              <a:gd name="connsiteY4476" fmla="*/ 1812211 h 4481087"/>
              <a:gd name="connsiteX4477" fmla="*/ 5137202 w 5969001"/>
              <a:gd name="connsiteY4477" fmla="*/ 1800630 h 4481087"/>
              <a:gd name="connsiteX4478" fmla="*/ 5137202 w 5969001"/>
              <a:gd name="connsiteY4478" fmla="*/ 1818067 h 4481087"/>
              <a:gd name="connsiteX4479" fmla="*/ 5164659 w 5969001"/>
              <a:gd name="connsiteY4479" fmla="*/ 1812211 h 4481087"/>
              <a:gd name="connsiteX4480" fmla="*/ 5109744 w 5969001"/>
              <a:gd name="connsiteY4480" fmla="*/ 1818067 h 4481087"/>
              <a:gd name="connsiteX4481" fmla="*/ 5055088 w 5969001"/>
              <a:gd name="connsiteY4481" fmla="*/ 1867387 h 4481087"/>
              <a:gd name="connsiteX4482" fmla="*/ 5150995 w 5969001"/>
              <a:gd name="connsiteY4482" fmla="*/ 1858798 h 4481087"/>
              <a:gd name="connsiteX4483" fmla="*/ 5233108 w 5969001"/>
              <a:gd name="connsiteY4483" fmla="*/ 1800630 h 4481087"/>
              <a:gd name="connsiteX4484" fmla="*/ 5287893 w 5969001"/>
              <a:gd name="connsiteY4484" fmla="*/ 1800630 h 4481087"/>
              <a:gd name="connsiteX4485" fmla="*/ 5246771 w 5969001"/>
              <a:gd name="connsiteY4485" fmla="*/ 1803493 h 4481087"/>
              <a:gd name="connsiteX4486" fmla="*/ 5246771 w 5969001"/>
              <a:gd name="connsiteY4486" fmla="*/ 1815204 h 4481087"/>
              <a:gd name="connsiteX4487" fmla="*/ 5315351 w 5969001"/>
              <a:gd name="connsiteY4487" fmla="*/ 1809348 h 4481087"/>
              <a:gd name="connsiteX4488" fmla="*/ 5274099 w 5969001"/>
              <a:gd name="connsiteY4488" fmla="*/ 1855805 h 4481087"/>
              <a:gd name="connsiteX4489" fmla="*/ 5191986 w 5969001"/>
              <a:gd name="connsiteY4489" fmla="*/ 1884825 h 4481087"/>
              <a:gd name="connsiteX4490" fmla="*/ 5246771 w 5969001"/>
              <a:gd name="connsiteY4490" fmla="*/ 1858798 h 4481087"/>
              <a:gd name="connsiteX4491" fmla="*/ 5246771 w 5969001"/>
              <a:gd name="connsiteY4491" fmla="*/ 1890681 h 4481087"/>
              <a:gd name="connsiteX4492" fmla="*/ 5274099 w 5969001"/>
              <a:gd name="connsiteY4492" fmla="*/ 1879099 h 4481087"/>
              <a:gd name="connsiteX4493" fmla="*/ 5315351 w 5969001"/>
              <a:gd name="connsiteY4493" fmla="*/ 1902262 h 4481087"/>
              <a:gd name="connsiteX4494" fmla="*/ 5260565 w 5969001"/>
              <a:gd name="connsiteY4494" fmla="*/ 1893544 h 4481087"/>
              <a:gd name="connsiteX4495" fmla="*/ 5205780 w 5969001"/>
              <a:gd name="connsiteY4495" fmla="*/ 1922693 h 4481087"/>
              <a:gd name="connsiteX4496" fmla="*/ 5178192 w 5969001"/>
              <a:gd name="connsiteY4496" fmla="*/ 1916837 h 4481087"/>
              <a:gd name="connsiteX4497" fmla="*/ 5205780 w 5969001"/>
              <a:gd name="connsiteY4497" fmla="*/ 1893544 h 4481087"/>
              <a:gd name="connsiteX4498" fmla="*/ 5164658 w 5969001"/>
              <a:gd name="connsiteY4498" fmla="*/ 1931412 h 4481087"/>
              <a:gd name="connsiteX4499" fmla="*/ 5219574 w 5969001"/>
              <a:gd name="connsiteY4499" fmla="*/ 1934275 h 4481087"/>
              <a:gd name="connsiteX4500" fmla="*/ 5205780 w 5969001"/>
              <a:gd name="connsiteY4500" fmla="*/ 1928419 h 4481087"/>
              <a:gd name="connsiteX4501" fmla="*/ 5246771 w 5969001"/>
              <a:gd name="connsiteY4501" fmla="*/ 1940001 h 4481087"/>
              <a:gd name="connsiteX4502" fmla="*/ 5178192 w 5969001"/>
              <a:gd name="connsiteY4502" fmla="*/ 1934275 h 4481087"/>
              <a:gd name="connsiteX4503" fmla="*/ 5165179 w 5969001"/>
              <a:gd name="connsiteY4503" fmla="*/ 1969150 h 4481087"/>
              <a:gd name="connsiteX4504" fmla="*/ 5178192 w 5969001"/>
              <a:gd name="connsiteY4504" fmla="*/ 1954575 h 4481087"/>
              <a:gd name="connsiteX4505" fmla="*/ 5205780 w 5969001"/>
              <a:gd name="connsiteY4505" fmla="*/ 1951712 h 4481087"/>
              <a:gd name="connsiteX4506" fmla="*/ 5205780 w 5969001"/>
              <a:gd name="connsiteY4506" fmla="*/ 2009751 h 4481087"/>
              <a:gd name="connsiteX4507" fmla="*/ 5137201 w 5969001"/>
              <a:gd name="connsiteY4507" fmla="*/ 2006888 h 4481087"/>
              <a:gd name="connsiteX4508" fmla="*/ 5178192 w 5969001"/>
              <a:gd name="connsiteY4508" fmla="*/ 1974876 h 4481087"/>
              <a:gd name="connsiteX4509" fmla="*/ 5096339 w 5969001"/>
              <a:gd name="connsiteY4509" fmla="*/ 1980732 h 4481087"/>
              <a:gd name="connsiteX4510" fmla="*/ 5000432 w 5969001"/>
              <a:gd name="connsiteY4510" fmla="*/ 2128821 h 4481087"/>
              <a:gd name="connsiteX4511" fmla="*/ 5041554 w 5969001"/>
              <a:gd name="connsiteY4511" fmla="*/ 2143396 h 4481087"/>
              <a:gd name="connsiteX4512" fmla="*/ 5000432 w 5969001"/>
              <a:gd name="connsiteY4512" fmla="*/ 2152115 h 4481087"/>
              <a:gd name="connsiteX4513" fmla="*/ 5013446 w 5969001"/>
              <a:gd name="connsiteY4513" fmla="*/ 2169553 h 4481087"/>
              <a:gd name="connsiteX4514" fmla="*/ 5123146 w 5969001"/>
              <a:gd name="connsiteY4514" fmla="*/ 2160834 h 4481087"/>
              <a:gd name="connsiteX4515" fmla="*/ 5082155 w 5969001"/>
              <a:gd name="connsiteY4515" fmla="*/ 2154978 h 4481087"/>
              <a:gd name="connsiteX4516" fmla="*/ 5123146 w 5969001"/>
              <a:gd name="connsiteY4516" fmla="*/ 2140533 h 4481087"/>
              <a:gd name="connsiteX4517" fmla="*/ 5136160 w 5969001"/>
              <a:gd name="connsiteY4517" fmla="*/ 2154978 h 4481087"/>
              <a:gd name="connsiteX4518" fmla="*/ 5163617 w 5969001"/>
              <a:gd name="connsiteY4518" fmla="*/ 2123096 h 4481087"/>
              <a:gd name="connsiteX4519" fmla="*/ 5054047 w 5969001"/>
              <a:gd name="connsiteY4519" fmla="*/ 2137540 h 4481087"/>
              <a:gd name="connsiteX4520" fmla="*/ 5108702 w 5969001"/>
              <a:gd name="connsiteY4520" fmla="*/ 2108521 h 4481087"/>
              <a:gd name="connsiteX4521" fmla="*/ 5149953 w 5969001"/>
              <a:gd name="connsiteY4521" fmla="*/ 2120233 h 4481087"/>
              <a:gd name="connsiteX4522" fmla="*/ 5190945 w 5969001"/>
              <a:gd name="connsiteY4522" fmla="*/ 2111384 h 4481087"/>
              <a:gd name="connsiteX4523" fmla="*/ 5095298 w 5969001"/>
              <a:gd name="connsiteY4523" fmla="*/ 2099802 h 4481087"/>
              <a:gd name="connsiteX4524" fmla="*/ 5122626 w 5969001"/>
              <a:gd name="connsiteY4524" fmla="*/ 2082364 h 4481087"/>
              <a:gd name="connsiteX4525" fmla="*/ 5177151 w 5969001"/>
              <a:gd name="connsiteY4525" fmla="*/ 2088220 h 4481087"/>
              <a:gd name="connsiteX4526" fmla="*/ 5177151 w 5969001"/>
              <a:gd name="connsiteY4526" fmla="*/ 2021333 h 4481087"/>
              <a:gd name="connsiteX4527" fmla="*/ 5108702 w 5969001"/>
              <a:gd name="connsiteY4527" fmla="*/ 2024326 h 4481087"/>
              <a:gd name="connsiteX4528" fmla="*/ 5149953 w 5969001"/>
              <a:gd name="connsiteY4528" fmla="*/ 2012744 h 4481087"/>
              <a:gd name="connsiteX4529" fmla="*/ 5218533 w 5969001"/>
              <a:gd name="connsiteY4529" fmla="*/ 2018470 h 4481087"/>
              <a:gd name="connsiteX4530" fmla="*/ 5231546 w 5969001"/>
              <a:gd name="connsiteY4530" fmla="*/ 2050482 h 4481087"/>
              <a:gd name="connsiteX4531" fmla="*/ 5204218 w 5969001"/>
              <a:gd name="connsiteY4531" fmla="*/ 2108521 h 4481087"/>
              <a:gd name="connsiteX4532" fmla="*/ 5223708 w 5969001"/>
              <a:gd name="connsiteY4532" fmla="*/ 2276018 h 4481087"/>
              <a:gd name="connsiteX4533" fmla="*/ 5224436 w 5969001"/>
              <a:gd name="connsiteY4533" fmla="*/ 2278313 h 4481087"/>
              <a:gd name="connsiteX4534" fmla="*/ 5210396 w 5969001"/>
              <a:gd name="connsiteY4534" fmla="*/ 2279638 h 4481087"/>
              <a:gd name="connsiteX4535" fmla="*/ 5187301 w 5969001"/>
              <a:gd name="connsiteY4535" fmla="*/ 2296949 h 4481087"/>
              <a:gd name="connsiteX4536" fmla="*/ 5227722 w 5969001"/>
              <a:gd name="connsiteY4536" fmla="*/ 2288672 h 4481087"/>
              <a:gd name="connsiteX4537" fmla="*/ 5245210 w 5969001"/>
              <a:gd name="connsiteY4537" fmla="*/ 2343799 h 4481087"/>
              <a:gd name="connsiteX4538" fmla="*/ 5204218 w 5969001"/>
              <a:gd name="connsiteY4538" fmla="*/ 2343799 h 4481087"/>
              <a:gd name="connsiteX4539" fmla="*/ 5218012 w 5969001"/>
              <a:gd name="connsiteY4539" fmla="*/ 2300205 h 4481087"/>
              <a:gd name="connsiteX4540" fmla="*/ 5190424 w 5969001"/>
              <a:gd name="connsiteY4540" fmla="*/ 2297342 h 4481087"/>
              <a:gd name="connsiteX4541" fmla="*/ 5204218 w 5969001"/>
              <a:gd name="connsiteY4541" fmla="*/ 2320635 h 4481087"/>
              <a:gd name="connsiteX4542" fmla="*/ 5087458 w 5969001"/>
              <a:gd name="connsiteY4542" fmla="*/ 2362895 h 4481087"/>
              <a:gd name="connsiteX4543" fmla="*/ 5078619 w 5969001"/>
              <a:gd name="connsiteY4543" fmla="*/ 2372406 h 4481087"/>
              <a:gd name="connsiteX4544" fmla="*/ 5118723 w 5969001"/>
              <a:gd name="connsiteY4544" fmla="*/ 2371255 h 4481087"/>
              <a:gd name="connsiteX4545" fmla="*/ 5159845 w 5969001"/>
              <a:gd name="connsiteY4545" fmla="*/ 2396110 h 4481087"/>
              <a:gd name="connsiteX4546" fmla="*/ 5187302 w 5969001"/>
              <a:gd name="connsiteY4546" fmla="*/ 2385439 h 4481087"/>
              <a:gd name="connsiteX4547" fmla="*/ 5214370 w 5969001"/>
              <a:gd name="connsiteY4547" fmla="*/ 2406781 h 4481087"/>
              <a:gd name="connsiteX4548" fmla="*/ 5083783 w 5969001"/>
              <a:gd name="connsiteY4548" fmla="*/ 2411108 h 4481087"/>
              <a:gd name="connsiteX4549" fmla="*/ 5044866 w 5969001"/>
              <a:gd name="connsiteY4549" fmla="*/ 2408395 h 4481087"/>
              <a:gd name="connsiteX4550" fmla="*/ 5039992 w 5969001"/>
              <a:gd name="connsiteY4550" fmla="*/ 2413549 h 4481087"/>
              <a:gd name="connsiteX4551" fmla="*/ 5094778 w 5969001"/>
              <a:gd name="connsiteY4551" fmla="*/ 2416412 h 4481087"/>
              <a:gd name="connsiteX4552" fmla="*/ 4998871 w 5969001"/>
              <a:gd name="connsiteY4552" fmla="*/ 2422268 h 4481087"/>
              <a:gd name="connsiteX4553" fmla="*/ 5026329 w 5969001"/>
              <a:gd name="connsiteY4553" fmla="*/ 2442569 h 4481087"/>
              <a:gd name="connsiteX4554" fmla="*/ 5108181 w 5969001"/>
              <a:gd name="connsiteY4554" fmla="*/ 2422268 h 4481087"/>
              <a:gd name="connsiteX4555" fmla="*/ 5081114 w 5969001"/>
              <a:gd name="connsiteY4555" fmla="*/ 2436713 h 4481087"/>
              <a:gd name="connsiteX4556" fmla="*/ 5122105 w 5969001"/>
              <a:gd name="connsiteY4556" fmla="*/ 2451287 h 4481087"/>
              <a:gd name="connsiteX4557" fmla="*/ 5108181 w 5969001"/>
              <a:gd name="connsiteY4557" fmla="*/ 2474451 h 4481087"/>
              <a:gd name="connsiteX4558" fmla="*/ 5190424 w 5969001"/>
              <a:gd name="connsiteY4558" fmla="*/ 2486163 h 4481087"/>
              <a:gd name="connsiteX4559" fmla="*/ 5231546 w 5969001"/>
              <a:gd name="connsiteY4559" fmla="*/ 2434110 h 4481087"/>
              <a:gd name="connsiteX4560" fmla="*/ 5272537 w 5969001"/>
              <a:gd name="connsiteY4560" fmla="*/ 2422528 h 4481087"/>
              <a:gd name="connsiteX4561" fmla="*/ 5313789 w 5969001"/>
              <a:gd name="connsiteY4561" fmla="*/ 2498005 h 4481087"/>
              <a:gd name="connsiteX4562" fmla="*/ 5285994 w 5969001"/>
              <a:gd name="connsiteY4562" fmla="*/ 2505486 h 4481087"/>
              <a:gd name="connsiteX4563" fmla="*/ 5284640 w 5969001"/>
              <a:gd name="connsiteY4563" fmla="*/ 2504639 h 4481087"/>
              <a:gd name="connsiteX4564" fmla="*/ 5284640 w 5969001"/>
              <a:gd name="connsiteY4564" fmla="*/ 2504249 h 4481087"/>
              <a:gd name="connsiteX4565" fmla="*/ 5284505 w 5969001"/>
              <a:gd name="connsiteY4565" fmla="*/ 2505886 h 4481087"/>
              <a:gd name="connsiteX4566" fmla="*/ 5282810 w 5969001"/>
              <a:gd name="connsiteY4566" fmla="*/ 2506342 h 4481087"/>
              <a:gd name="connsiteX4567" fmla="*/ 5218012 w 5969001"/>
              <a:gd name="connsiteY4567" fmla="*/ 2596775 h 4481087"/>
              <a:gd name="connsiteX4568" fmla="*/ 5272537 w 5969001"/>
              <a:gd name="connsiteY4568" fmla="*/ 2593912 h 4481087"/>
              <a:gd name="connsiteX4569" fmla="*/ 5327323 w 5969001"/>
              <a:gd name="connsiteY4569" fmla="*/ 2611349 h 4481087"/>
              <a:gd name="connsiteX4570" fmla="*/ 5286331 w 5969001"/>
              <a:gd name="connsiteY4570" fmla="*/ 2637376 h 4481087"/>
              <a:gd name="connsiteX4571" fmla="*/ 5382238 w 5969001"/>
              <a:gd name="connsiteY4571" fmla="*/ 2654683 h 4481087"/>
              <a:gd name="connsiteX4572" fmla="*/ 5218012 w 5969001"/>
              <a:gd name="connsiteY4572" fmla="*/ 2634383 h 4481087"/>
              <a:gd name="connsiteX4573" fmla="*/ 5204218 w 5969001"/>
              <a:gd name="connsiteY4573" fmla="*/ 2654683 h 4481087"/>
              <a:gd name="connsiteX4574" fmla="*/ 5108181 w 5969001"/>
              <a:gd name="connsiteY4574" fmla="*/ 2640238 h 4481087"/>
              <a:gd name="connsiteX4575" fmla="*/ 5190424 w 5969001"/>
              <a:gd name="connsiteY4575" fmla="*/ 2625664 h 4481087"/>
              <a:gd name="connsiteX4576" fmla="*/ 5190424 w 5969001"/>
              <a:gd name="connsiteY4576" fmla="*/ 2602759 h 4481087"/>
              <a:gd name="connsiteX4577" fmla="*/ 5094778 w 5969001"/>
              <a:gd name="connsiteY4577" fmla="*/ 2605621 h 4481087"/>
              <a:gd name="connsiteX4578" fmla="*/ 5149433 w 5969001"/>
              <a:gd name="connsiteY4578" fmla="*/ 2652078 h 4481087"/>
              <a:gd name="connsiteX4579" fmla="*/ 5094778 w 5969001"/>
              <a:gd name="connsiteY4579" fmla="*/ 2675372 h 4481087"/>
              <a:gd name="connsiteX4580" fmla="*/ 5176630 w 5969001"/>
              <a:gd name="connsiteY4580" fmla="*/ 2678235 h 4481087"/>
              <a:gd name="connsiteX4581" fmla="*/ 5163617 w 5969001"/>
              <a:gd name="connsiteY4581" fmla="*/ 2716103 h 4481087"/>
              <a:gd name="connsiteX4582" fmla="*/ 5108702 w 5969001"/>
              <a:gd name="connsiteY4582" fmla="*/ 2713110 h 4481087"/>
              <a:gd name="connsiteX4583" fmla="*/ 5108702 w 5969001"/>
              <a:gd name="connsiteY4583" fmla="*/ 2727685 h 4481087"/>
              <a:gd name="connsiteX4584" fmla="*/ 5177151 w 5969001"/>
              <a:gd name="connsiteY4584" fmla="*/ 2721829 h 4481087"/>
              <a:gd name="connsiteX4585" fmla="*/ 5164138 w 5969001"/>
              <a:gd name="connsiteY4585" fmla="*/ 2753841 h 4481087"/>
              <a:gd name="connsiteX4586" fmla="*/ 5257963 w 5969001"/>
              <a:gd name="connsiteY4586" fmla="*/ 2753841 h 4481087"/>
              <a:gd name="connsiteX4587" fmla="*/ 5080073 w 5969001"/>
              <a:gd name="connsiteY4587" fmla="*/ 2779868 h 4481087"/>
              <a:gd name="connsiteX4588" fmla="*/ 5107140 w 5969001"/>
              <a:gd name="connsiteY4588" fmla="*/ 2788586 h 4481087"/>
              <a:gd name="connsiteX4589" fmla="*/ 5257963 w 5969001"/>
              <a:gd name="connsiteY4589" fmla="*/ 2776875 h 4481087"/>
              <a:gd name="connsiteX4590" fmla="*/ 5298824 w 5969001"/>
              <a:gd name="connsiteY4590" fmla="*/ 2753711 h 4481087"/>
              <a:gd name="connsiteX4591" fmla="*/ 5340076 w 5969001"/>
              <a:gd name="connsiteY4591" fmla="*/ 2776875 h 4481087"/>
              <a:gd name="connsiteX4592" fmla="*/ 5216971 w 5969001"/>
              <a:gd name="connsiteY4592" fmla="*/ 2785593 h 4481087"/>
              <a:gd name="connsiteX4593" fmla="*/ 5271496 w 5969001"/>
              <a:gd name="connsiteY4593" fmla="*/ 2794312 h 4481087"/>
              <a:gd name="connsiteX4594" fmla="*/ 5285290 w 5969001"/>
              <a:gd name="connsiteY4594" fmla="*/ 2782730 h 4481087"/>
              <a:gd name="connsiteX4595" fmla="*/ 5326282 w 5969001"/>
              <a:gd name="connsiteY4595" fmla="*/ 2797175 h 4481087"/>
              <a:gd name="connsiteX4596" fmla="*/ 5230505 w 5969001"/>
              <a:gd name="connsiteY4596" fmla="*/ 2800168 h 4481087"/>
              <a:gd name="connsiteX4597" fmla="*/ 5298824 w 5969001"/>
              <a:gd name="connsiteY4597" fmla="*/ 2806024 h 4481087"/>
              <a:gd name="connsiteX4598" fmla="*/ 5175589 w 5969001"/>
              <a:gd name="connsiteY4598" fmla="*/ 2835043 h 4481087"/>
              <a:gd name="connsiteX4599" fmla="*/ 5230505 w 5969001"/>
              <a:gd name="connsiteY4599" fmla="*/ 2832050 h 4481087"/>
              <a:gd name="connsiteX4600" fmla="*/ 5271496 w 5969001"/>
              <a:gd name="connsiteY4600" fmla="*/ 2843762 h 4481087"/>
              <a:gd name="connsiteX4601" fmla="*/ 5258483 w 5969001"/>
              <a:gd name="connsiteY4601" fmla="*/ 2866926 h 4481087"/>
              <a:gd name="connsiteX4602" fmla="*/ 5340596 w 5969001"/>
              <a:gd name="connsiteY4602" fmla="*/ 2840899 h 4481087"/>
              <a:gd name="connsiteX4603" fmla="*/ 5272017 w 5969001"/>
              <a:gd name="connsiteY4603" fmla="*/ 2823462 h 4481087"/>
              <a:gd name="connsiteX4604" fmla="*/ 5313269 w 5969001"/>
              <a:gd name="connsiteY4604" fmla="*/ 2811880 h 4481087"/>
              <a:gd name="connsiteX4605" fmla="*/ 5395121 w 5969001"/>
              <a:gd name="connsiteY4605" fmla="*/ 2806154 h 4481087"/>
              <a:gd name="connsiteX4606" fmla="*/ 5368055 w 5969001"/>
              <a:gd name="connsiteY4606" fmla="*/ 2797305 h 4481087"/>
              <a:gd name="connsiteX4607" fmla="*/ 5450038 w 5969001"/>
              <a:gd name="connsiteY4607" fmla="*/ 2794442 h 4481087"/>
              <a:gd name="connsiteX4608" fmla="*/ 5436374 w 5969001"/>
              <a:gd name="connsiteY4608" fmla="*/ 2817736 h 4481087"/>
              <a:gd name="connsiteX4609" fmla="*/ 5381719 w 5969001"/>
              <a:gd name="connsiteY4609" fmla="*/ 2814743 h 4481087"/>
              <a:gd name="connsiteX4610" fmla="*/ 5368055 w 5969001"/>
              <a:gd name="connsiteY4610" fmla="*/ 2826455 h 4481087"/>
              <a:gd name="connsiteX4611" fmla="*/ 5422840 w 5969001"/>
              <a:gd name="connsiteY4611" fmla="*/ 2829318 h 4481087"/>
              <a:gd name="connsiteX4612" fmla="*/ 5435853 w 5969001"/>
              <a:gd name="connsiteY4612" fmla="*/ 2867056 h 4481087"/>
              <a:gd name="connsiteX4613" fmla="*/ 5408656 w 5969001"/>
              <a:gd name="connsiteY4613" fmla="*/ 2881630 h 4481087"/>
              <a:gd name="connsiteX4614" fmla="*/ 5435853 w 5969001"/>
              <a:gd name="connsiteY4614" fmla="*/ 2887356 h 4481087"/>
              <a:gd name="connsiteX4615" fmla="*/ 5462920 w 5969001"/>
              <a:gd name="connsiteY4615" fmla="*/ 2875775 h 4481087"/>
              <a:gd name="connsiteX4616" fmla="*/ 5476974 w 5969001"/>
              <a:gd name="connsiteY4616" fmla="*/ 2893212 h 4481087"/>
              <a:gd name="connsiteX4617" fmla="*/ 5408655 w 5969001"/>
              <a:gd name="connsiteY4617" fmla="*/ 2890349 h 4481087"/>
              <a:gd name="connsiteX4618" fmla="*/ 5449516 w 5969001"/>
              <a:gd name="connsiteY4618" fmla="*/ 2913513 h 4481087"/>
              <a:gd name="connsiteX4619" fmla="*/ 5394601 w 5969001"/>
              <a:gd name="connsiteY4619" fmla="*/ 2913513 h 4481087"/>
              <a:gd name="connsiteX4620" fmla="*/ 5408655 w 5969001"/>
              <a:gd name="connsiteY4620" fmla="*/ 2930950 h 4481087"/>
              <a:gd name="connsiteX4621" fmla="*/ 5462920 w 5969001"/>
              <a:gd name="connsiteY4621" fmla="*/ 2925224 h 4481087"/>
              <a:gd name="connsiteX4622" fmla="*/ 5545423 w 5969001"/>
              <a:gd name="connsiteY4622" fmla="*/ 2933943 h 4481087"/>
              <a:gd name="connsiteX4623" fmla="*/ 5504432 w 5969001"/>
              <a:gd name="connsiteY4623" fmla="*/ 2939669 h 4481087"/>
              <a:gd name="connsiteX4624" fmla="*/ 5654995 w 5969001"/>
              <a:gd name="connsiteY4624" fmla="*/ 3131483 h 4481087"/>
              <a:gd name="connsiteX4625" fmla="*/ 5572751 w 5969001"/>
              <a:gd name="connsiteY4625" fmla="*/ 3128490 h 4481087"/>
              <a:gd name="connsiteX4626" fmla="*/ 5654995 w 5969001"/>
              <a:gd name="connsiteY4626" fmla="*/ 3154516 h 4481087"/>
              <a:gd name="connsiteX4627" fmla="*/ 5696116 w 5969001"/>
              <a:gd name="connsiteY4627" fmla="*/ 3134216 h 4481087"/>
              <a:gd name="connsiteX4628" fmla="*/ 5682191 w 5969001"/>
              <a:gd name="connsiteY4628" fmla="*/ 3183536 h 4481087"/>
              <a:gd name="connsiteX4629" fmla="*/ 5559088 w 5969001"/>
              <a:gd name="connsiteY4629" fmla="*/ 3139942 h 4481087"/>
              <a:gd name="connsiteX4630" fmla="*/ 5531630 w 5969001"/>
              <a:gd name="connsiteY4630" fmla="*/ 3203966 h 4481087"/>
              <a:gd name="connsiteX4631" fmla="*/ 5517966 w 5969001"/>
              <a:gd name="connsiteY4631" fmla="*/ 3192254 h 4481087"/>
              <a:gd name="connsiteX4632" fmla="*/ 5435853 w 5969001"/>
              <a:gd name="connsiteY4632" fmla="*/ 3218281 h 4481087"/>
              <a:gd name="connsiteX4633" fmla="*/ 5572752 w 5969001"/>
              <a:gd name="connsiteY4633" fmla="*/ 3200843 h 4481087"/>
              <a:gd name="connsiteX4634" fmla="*/ 5629632 w 5969001"/>
              <a:gd name="connsiteY4634" fmla="*/ 3197817 h 4481087"/>
              <a:gd name="connsiteX4635" fmla="*/ 5654304 w 5969001"/>
              <a:gd name="connsiteY4635" fmla="*/ 3198500 h 4481087"/>
              <a:gd name="connsiteX4636" fmla="*/ 5651281 w 5969001"/>
              <a:gd name="connsiteY4636" fmla="*/ 3205453 h 4481087"/>
              <a:gd name="connsiteX4637" fmla="*/ 5627016 w 5969001"/>
              <a:gd name="connsiteY4637" fmla="*/ 3224137 h 4481087"/>
              <a:gd name="connsiteX4638" fmla="*/ 5490117 w 5969001"/>
              <a:gd name="connsiteY4638" fmla="*/ 3235718 h 4481087"/>
              <a:gd name="connsiteX4639" fmla="*/ 5585764 w 5969001"/>
              <a:gd name="connsiteY4639" fmla="*/ 3235718 h 4481087"/>
              <a:gd name="connsiteX4640" fmla="*/ 5531109 w 5969001"/>
              <a:gd name="connsiteY4640" fmla="*/ 3247300 h 4481087"/>
              <a:gd name="connsiteX4641" fmla="*/ 5585764 w 5969001"/>
              <a:gd name="connsiteY4641" fmla="*/ 3264738 h 4481087"/>
              <a:gd name="connsiteX4642" fmla="*/ 5585764 w 5969001"/>
              <a:gd name="connsiteY4642" fmla="*/ 3276319 h 4481087"/>
              <a:gd name="connsiteX4643" fmla="*/ 5421798 w 5969001"/>
              <a:gd name="connsiteY4643" fmla="*/ 3293887 h 4481087"/>
              <a:gd name="connsiteX4644" fmla="*/ 5490117 w 5969001"/>
              <a:gd name="connsiteY4644" fmla="*/ 3267861 h 4481087"/>
              <a:gd name="connsiteX4645" fmla="*/ 5353089 w 5969001"/>
              <a:gd name="connsiteY4645" fmla="*/ 3267861 h 4481087"/>
              <a:gd name="connsiteX4646" fmla="*/ 5243648 w 5969001"/>
              <a:gd name="connsiteY4646" fmla="*/ 3288161 h 4481087"/>
              <a:gd name="connsiteX4647" fmla="*/ 5298303 w 5969001"/>
              <a:gd name="connsiteY4647" fmla="*/ 3294017 h 4481087"/>
              <a:gd name="connsiteX4648" fmla="*/ 5243648 w 5969001"/>
              <a:gd name="connsiteY4648" fmla="*/ 3323037 h 4481087"/>
              <a:gd name="connsiteX4649" fmla="*/ 5161535 w 5969001"/>
              <a:gd name="connsiteY4649" fmla="*/ 3320044 h 4481087"/>
              <a:gd name="connsiteX4650" fmla="*/ 5174548 w 5969001"/>
              <a:gd name="connsiteY4650" fmla="*/ 3346070 h 4481087"/>
              <a:gd name="connsiteX4651" fmla="*/ 5147351 w 5969001"/>
              <a:gd name="connsiteY4651" fmla="*/ 3392657 h 4481087"/>
              <a:gd name="connsiteX4652" fmla="*/ 5284249 w 5969001"/>
              <a:gd name="connsiteY4652" fmla="*/ 3409964 h 4481087"/>
              <a:gd name="connsiteX4653" fmla="*/ 5202136 w 5969001"/>
              <a:gd name="connsiteY4653" fmla="*/ 3401245 h 4481087"/>
              <a:gd name="connsiteX4654" fmla="*/ 5185115 w 5969001"/>
              <a:gd name="connsiteY4654" fmla="*/ 3412579 h 4481087"/>
              <a:gd name="connsiteX4655" fmla="*/ 5181716 w 5969001"/>
              <a:gd name="connsiteY4655" fmla="*/ 3417401 h 4481087"/>
              <a:gd name="connsiteX4656" fmla="*/ 5184809 w 5969001"/>
              <a:gd name="connsiteY4656" fmla="*/ 3419839 h 4481087"/>
              <a:gd name="connsiteX4657" fmla="*/ 5180077 w 5969001"/>
              <a:gd name="connsiteY4657" fmla="*/ 3419726 h 4481087"/>
              <a:gd name="connsiteX4658" fmla="*/ 5178036 w 5969001"/>
              <a:gd name="connsiteY4658" fmla="*/ 3422621 h 4481087"/>
              <a:gd name="connsiteX4659" fmla="*/ 5202136 w 5969001"/>
              <a:gd name="connsiteY4659" fmla="*/ 3468133 h 4481087"/>
              <a:gd name="connsiteX4660" fmla="*/ 5297783 w 5969001"/>
              <a:gd name="connsiteY4660" fmla="*/ 3470996 h 4481087"/>
              <a:gd name="connsiteX4661" fmla="*/ 5284770 w 5969001"/>
              <a:gd name="connsiteY4661" fmla="*/ 3482578 h 4481087"/>
              <a:gd name="connsiteX4662" fmla="*/ 5229984 w 5969001"/>
              <a:gd name="connsiteY4662" fmla="*/ 3482578 h 4481087"/>
              <a:gd name="connsiteX4663" fmla="*/ 5216971 w 5969001"/>
              <a:gd name="connsiteY4663" fmla="*/ 3526172 h 4481087"/>
              <a:gd name="connsiteX4664" fmla="*/ 5162056 w 5969001"/>
              <a:gd name="connsiteY4664" fmla="*/ 3511727 h 4481087"/>
              <a:gd name="connsiteX4665" fmla="*/ 5117273 w 5969001"/>
              <a:gd name="connsiteY4665" fmla="*/ 3526979 h 4481087"/>
              <a:gd name="connsiteX4666" fmla="*/ 5072537 w 5969001"/>
              <a:gd name="connsiteY4666" fmla="*/ 3540698 h 4481087"/>
              <a:gd name="connsiteX4667" fmla="*/ 5116250 w 5969001"/>
              <a:gd name="connsiteY4667" fmla="*/ 3549596 h 4481087"/>
              <a:gd name="connsiteX4668" fmla="*/ 5049502 w 5969001"/>
              <a:gd name="connsiteY4668" fmla="*/ 3549596 h 4481087"/>
              <a:gd name="connsiteX4669" fmla="*/ 5019410 w 5969001"/>
              <a:gd name="connsiteY4669" fmla="*/ 3562509 h 4481087"/>
              <a:gd name="connsiteX4670" fmla="*/ 4997831 w 5969001"/>
              <a:gd name="connsiteY4670" fmla="*/ 3587204 h 4481087"/>
              <a:gd name="connsiteX4671" fmla="*/ 4970502 w 5969001"/>
              <a:gd name="connsiteY4671" fmla="*/ 3561177 h 4481087"/>
              <a:gd name="connsiteX4672" fmla="*/ 4946715 w 5969001"/>
              <a:gd name="connsiteY4672" fmla="*/ 3586283 h 4481087"/>
              <a:gd name="connsiteX4673" fmla="*/ 4930077 w 5969001"/>
              <a:gd name="connsiteY4673" fmla="*/ 3584557 h 4481087"/>
              <a:gd name="connsiteX4674" fmla="*/ 4928792 w 5969001"/>
              <a:gd name="connsiteY4674" fmla="*/ 3585489 h 4481087"/>
              <a:gd name="connsiteX4675" fmla="*/ 4927435 w 5969001"/>
              <a:gd name="connsiteY4675" fmla="*/ 3588503 h 4481087"/>
              <a:gd name="connsiteX4676" fmla="*/ 4984036 w 5969001"/>
              <a:gd name="connsiteY4676" fmla="*/ 3598915 h 4481087"/>
              <a:gd name="connsiteX4677" fmla="*/ 4929250 w 5969001"/>
              <a:gd name="connsiteY4677" fmla="*/ 3604771 h 4481087"/>
              <a:gd name="connsiteX4678" fmla="*/ 4927778 w 5969001"/>
              <a:gd name="connsiteY4678" fmla="*/ 3596990 h 4481087"/>
              <a:gd name="connsiteX4679" fmla="*/ 4910033 w 5969001"/>
              <a:gd name="connsiteY4679" fmla="*/ 3591857 h 4481087"/>
              <a:gd name="connsiteX4680" fmla="*/ 4883576 w 5969001"/>
              <a:gd name="connsiteY4680" fmla="*/ 3598265 h 4481087"/>
              <a:gd name="connsiteX4681" fmla="*/ 4895016 w 5969001"/>
              <a:gd name="connsiteY4681" fmla="*/ 3588379 h 4481087"/>
              <a:gd name="connsiteX4682" fmla="*/ 4867713 w 5969001"/>
              <a:gd name="connsiteY4682" fmla="*/ 3583985 h 4481087"/>
              <a:gd name="connsiteX4683" fmla="*/ 4861103 w 5969001"/>
              <a:gd name="connsiteY4683" fmla="*/ 3600670 h 4481087"/>
              <a:gd name="connsiteX4684" fmla="*/ 4841803 w 5969001"/>
              <a:gd name="connsiteY4684" fmla="*/ 3617785 h 4481087"/>
              <a:gd name="connsiteX4685" fmla="*/ 4896198 w 5969001"/>
              <a:gd name="connsiteY4685" fmla="*/ 3615833 h 4481087"/>
              <a:gd name="connsiteX4686" fmla="*/ 4916126 w 5969001"/>
              <a:gd name="connsiteY4686" fmla="*/ 3626520 h 4481087"/>
              <a:gd name="connsiteX4687" fmla="*/ 4917569 w 5969001"/>
              <a:gd name="connsiteY4687" fmla="*/ 3626634 h 4481087"/>
              <a:gd name="connsiteX4688" fmla="*/ 4921003 w 5969001"/>
              <a:gd name="connsiteY4688" fmla="*/ 3623706 h 4481087"/>
              <a:gd name="connsiteX4689" fmla="*/ 4942914 w 5969001"/>
              <a:gd name="connsiteY4689" fmla="*/ 3622599 h 4481087"/>
              <a:gd name="connsiteX4690" fmla="*/ 4929120 w 5969001"/>
              <a:gd name="connsiteY4690" fmla="*/ 3613881 h 4481087"/>
              <a:gd name="connsiteX4691" fmla="*/ 4945490 w 5969001"/>
              <a:gd name="connsiteY4691" fmla="*/ 3610932 h 4481087"/>
              <a:gd name="connsiteX4692" fmla="*/ 4997700 w 5969001"/>
              <a:gd name="connsiteY4692" fmla="*/ 3619606 h 4481087"/>
              <a:gd name="connsiteX4693" fmla="*/ 4925554 w 5969001"/>
              <a:gd name="connsiteY4693" fmla="*/ 3627267 h 4481087"/>
              <a:gd name="connsiteX4694" fmla="*/ 4927473 w 5969001"/>
              <a:gd name="connsiteY4694" fmla="*/ 3627419 h 4481087"/>
              <a:gd name="connsiteX4695" fmla="*/ 4951113 w 5969001"/>
              <a:gd name="connsiteY4695" fmla="*/ 3627415 h 4481087"/>
              <a:gd name="connsiteX4696" fmla="*/ 4910122 w 5969001"/>
              <a:gd name="connsiteY4696" fmla="*/ 3644852 h 4481087"/>
              <a:gd name="connsiteX4697" fmla="*/ 5006029 w 5969001"/>
              <a:gd name="connsiteY4697" fmla="*/ 3656434 h 4481087"/>
              <a:gd name="connsiteX4698" fmla="*/ 4841803 w 5969001"/>
              <a:gd name="connsiteY4698" fmla="*/ 3643421 h 4481087"/>
              <a:gd name="connsiteX4699" fmla="*/ 4827879 w 5969001"/>
              <a:gd name="connsiteY4699" fmla="*/ 3656434 h 4481087"/>
              <a:gd name="connsiteX4700" fmla="*/ 4761750 w 5969001"/>
              <a:gd name="connsiteY4700" fmla="*/ 3646562 h 4481087"/>
              <a:gd name="connsiteX4701" fmla="*/ 4748975 w 5969001"/>
              <a:gd name="connsiteY4701" fmla="*/ 3646666 h 4481087"/>
              <a:gd name="connsiteX4702" fmla="*/ 4751416 w 5969001"/>
              <a:gd name="connsiteY4702" fmla="*/ 3649297 h 4481087"/>
              <a:gd name="connsiteX4703" fmla="*/ 4764374 w 5969001"/>
              <a:gd name="connsiteY4703" fmla="*/ 3651619 h 4481087"/>
              <a:gd name="connsiteX4704" fmla="*/ 4724293 w 5969001"/>
              <a:gd name="connsiteY4704" fmla="*/ 3650269 h 4481087"/>
              <a:gd name="connsiteX4705" fmla="*/ 4714289 w 5969001"/>
              <a:gd name="connsiteY4705" fmla="*/ 3644553 h 4481087"/>
              <a:gd name="connsiteX4706" fmla="*/ 4713705 w 5969001"/>
              <a:gd name="connsiteY4706" fmla="*/ 3645862 h 4481087"/>
              <a:gd name="connsiteX4707" fmla="*/ 4773094 w 5969001"/>
              <a:gd name="connsiteY4707" fmla="*/ 3656955 h 4481087"/>
              <a:gd name="connsiteX4708" fmla="*/ 4718438 w 5969001"/>
              <a:gd name="connsiteY4708" fmla="*/ 3672441 h 4481087"/>
              <a:gd name="connsiteX4709" fmla="*/ 4800292 w 5969001"/>
              <a:gd name="connsiteY4709" fmla="*/ 3674393 h 4481087"/>
              <a:gd name="connsiteX4710" fmla="*/ 4787279 w 5969001"/>
              <a:gd name="connsiteY4710" fmla="*/ 3699639 h 4481087"/>
              <a:gd name="connsiteX4711" fmla="*/ 4732363 w 5969001"/>
              <a:gd name="connsiteY4711" fmla="*/ 3697687 h 4481087"/>
              <a:gd name="connsiteX4712" fmla="*/ 4732363 w 5969001"/>
              <a:gd name="connsiteY4712" fmla="*/ 3707316 h 4481087"/>
              <a:gd name="connsiteX4713" fmla="*/ 4800682 w 5969001"/>
              <a:gd name="connsiteY4713" fmla="*/ 3703542 h 4481087"/>
              <a:gd name="connsiteX4714" fmla="*/ 4787669 w 5969001"/>
              <a:gd name="connsiteY4714" fmla="*/ 3724754 h 4481087"/>
              <a:gd name="connsiteX4715" fmla="*/ 4883445 w 5969001"/>
              <a:gd name="connsiteY4715" fmla="*/ 3724754 h 4481087"/>
              <a:gd name="connsiteX4716" fmla="*/ 4705555 w 5969001"/>
              <a:gd name="connsiteY4716" fmla="*/ 3742192 h 4481087"/>
              <a:gd name="connsiteX4717" fmla="*/ 4732753 w 5969001"/>
              <a:gd name="connsiteY4717" fmla="*/ 3748047 h 4481087"/>
              <a:gd name="connsiteX4718" fmla="*/ 4883445 w 5969001"/>
              <a:gd name="connsiteY4718" fmla="*/ 3740240 h 4481087"/>
              <a:gd name="connsiteX4719" fmla="*/ 4924306 w 5969001"/>
              <a:gd name="connsiteY4719" fmla="*/ 3724754 h 4481087"/>
              <a:gd name="connsiteX4720" fmla="*/ 4965688 w 5969001"/>
              <a:gd name="connsiteY4720" fmla="*/ 3740240 h 4481087"/>
              <a:gd name="connsiteX4721" fmla="*/ 4842584 w 5969001"/>
              <a:gd name="connsiteY4721" fmla="*/ 3746096 h 4481087"/>
              <a:gd name="connsiteX4722" fmla="*/ 4896979 w 5969001"/>
              <a:gd name="connsiteY4722" fmla="*/ 3751821 h 4481087"/>
              <a:gd name="connsiteX4723" fmla="*/ 4910903 w 5969001"/>
              <a:gd name="connsiteY4723" fmla="*/ 3744144 h 4481087"/>
              <a:gd name="connsiteX4724" fmla="*/ 4951894 w 5969001"/>
              <a:gd name="connsiteY4724" fmla="*/ 3753773 h 4481087"/>
              <a:gd name="connsiteX4725" fmla="*/ 4856117 w 5969001"/>
              <a:gd name="connsiteY4725" fmla="*/ 3755725 h 4481087"/>
              <a:gd name="connsiteX4726" fmla="*/ 4924306 w 5969001"/>
              <a:gd name="connsiteY4726" fmla="*/ 3759629 h 4481087"/>
              <a:gd name="connsiteX4727" fmla="*/ 4801072 w 5969001"/>
              <a:gd name="connsiteY4727" fmla="*/ 3779019 h 4481087"/>
              <a:gd name="connsiteX4728" fmla="*/ 4856117 w 5969001"/>
              <a:gd name="connsiteY4728" fmla="*/ 3777067 h 4481087"/>
              <a:gd name="connsiteX4729" fmla="*/ 4896980 w 5969001"/>
              <a:gd name="connsiteY4729" fmla="*/ 3784875 h 4481087"/>
              <a:gd name="connsiteX4730" fmla="*/ 4883966 w 5969001"/>
              <a:gd name="connsiteY4730" fmla="*/ 3800360 h 4481087"/>
              <a:gd name="connsiteX4731" fmla="*/ 4966210 w 5969001"/>
              <a:gd name="connsiteY4731" fmla="*/ 3782923 h 4481087"/>
              <a:gd name="connsiteX4732" fmla="*/ 4897500 w 5969001"/>
              <a:gd name="connsiteY4732" fmla="*/ 3771211 h 4481087"/>
              <a:gd name="connsiteX4733" fmla="*/ 4938752 w 5969001"/>
              <a:gd name="connsiteY4733" fmla="*/ 3763533 h 4481087"/>
              <a:gd name="connsiteX4734" fmla="*/ 5020735 w 5969001"/>
              <a:gd name="connsiteY4734" fmla="*/ 3759629 h 4481087"/>
              <a:gd name="connsiteX4735" fmla="*/ 4993537 w 5969001"/>
              <a:gd name="connsiteY4735" fmla="*/ 3753773 h 4481087"/>
              <a:gd name="connsiteX4736" fmla="*/ 5075650 w 5969001"/>
              <a:gd name="connsiteY4736" fmla="*/ 3751821 h 4481087"/>
              <a:gd name="connsiteX4737" fmla="*/ 5061856 w 5969001"/>
              <a:gd name="connsiteY4737" fmla="*/ 3767437 h 4481087"/>
              <a:gd name="connsiteX4738" fmla="*/ 5007331 w 5969001"/>
              <a:gd name="connsiteY4738" fmla="*/ 3765485 h 4481087"/>
              <a:gd name="connsiteX4739" fmla="*/ 4993537 w 5969001"/>
              <a:gd name="connsiteY4739" fmla="*/ 3773163 h 4481087"/>
              <a:gd name="connsiteX4740" fmla="*/ 5048322 w 5969001"/>
              <a:gd name="connsiteY4740" fmla="*/ 3775115 h 4481087"/>
              <a:gd name="connsiteX4741" fmla="*/ 5061336 w 5969001"/>
              <a:gd name="connsiteY4741" fmla="*/ 3800360 h 4481087"/>
              <a:gd name="connsiteX4742" fmla="*/ 5034138 w 5969001"/>
              <a:gd name="connsiteY4742" fmla="*/ 3809990 h 4481087"/>
              <a:gd name="connsiteX4743" fmla="*/ 5061336 w 5969001"/>
              <a:gd name="connsiteY4743" fmla="*/ 3813894 h 4481087"/>
              <a:gd name="connsiteX4744" fmla="*/ 5088533 w 5969001"/>
              <a:gd name="connsiteY4744" fmla="*/ 3806086 h 4481087"/>
              <a:gd name="connsiteX4745" fmla="*/ 5102457 w 5969001"/>
              <a:gd name="connsiteY4745" fmla="*/ 3817668 h 4481087"/>
              <a:gd name="connsiteX4746" fmla="*/ 5034138 w 5969001"/>
              <a:gd name="connsiteY4746" fmla="*/ 3815846 h 4481087"/>
              <a:gd name="connsiteX4747" fmla="*/ 5075130 w 5969001"/>
              <a:gd name="connsiteY4747" fmla="*/ 3831332 h 4481087"/>
              <a:gd name="connsiteX4748" fmla="*/ 5020214 w 5969001"/>
              <a:gd name="connsiteY4748" fmla="*/ 3831332 h 4481087"/>
              <a:gd name="connsiteX4749" fmla="*/ 5034138 w 5969001"/>
              <a:gd name="connsiteY4749" fmla="*/ 3842913 h 4481087"/>
              <a:gd name="connsiteX4750" fmla="*/ 5088533 w 5969001"/>
              <a:gd name="connsiteY4750" fmla="*/ 3839009 h 4481087"/>
              <a:gd name="connsiteX4751" fmla="*/ 5170905 w 5969001"/>
              <a:gd name="connsiteY4751" fmla="*/ 3844865 h 4481087"/>
              <a:gd name="connsiteX4752" fmla="*/ 5130044 w 5969001"/>
              <a:gd name="connsiteY4752" fmla="*/ 3848769 h 4481087"/>
              <a:gd name="connsiteX4753" fmla="*/ 5280476 w 5969001"/>
              <a:gd name="connsiteY4753" fmla="*/ 3976558 h 4481087"/>
              <a:gd name="connsiteX4754" fmla="*/ 5198363 w 5969001"/>
              <a:gd name="connsiteY4754" fmla="*/ 3974607 h 4481087"/>
              <a:gd name="connsiteX4755" fmla="*/ 5280476 w 5969001"/>
              <a:gd name="connsiteY4755" fmla="*/ 3992044 h 4481087"/>
              <a:gd name="connsiteX4756" fmla="*/ 5321598 w 5969001"/>
              <a:gd name="connsiteY4756" fmla="*/ 3979031 h 4481087"/>
              <a:gd name="connsiteX4757" fmla="*/ 5307674 w 5969001"/>
              <a:gd name="connsiteY4757" fmla="*/ 4011954 h 4481087"/>
              <a:gd name="connsiteX4758" fmla="*/ 5184699 w 5969001"/>
              <a:gd name="connsiteY4758" fmla="*/ 3982805 h 4481087"/>
              <a:gd name="connsiteX4759" fmla="*/ 5157242 w 5969001"/>
              <a:gd name="connsiteY4759" fmla="*/ 4025488 h 4481087"/>
              <a:gd name="connsiteX4760" fmla="*/ 5143448 w 5969001"/>
              <a:gd name="connsiteY4760" fmla="*/ 4017680 h 4481087"/>
              <a:gd name="connsiteX4761" fmla="*/ 5061335 w 5969001"/>
              <a:gd name="connsiteY4761" fmla="*/ 4035118 h 4481087"/>
              <a:gd name="connsiteX4762" fmla="*/ 5198363 w 5969001"/>
              <a:gd name="connsiteY4762" fmla="*/ 4023536 h 4481087"/>
              <a:gd name="connsiteX4763" fmla="*/ 5255942 w 5969001"/>
              <a:gd name="connsiteY4763" fmla="*/ 4017778 h 4481087"/>
              <a:gd name="connsiteX4764" fmla="*/ 5280439 w 5969001"/>
              <a:gd name="connsiteY4764" fmla="*/ 4018197 h 4481087"/>
              <a:gd name="connsiteX4765" fmla="*/ 5277434 w 5969001"/>
              <a:gd name="connsiteY4765" fmla="*/ 4022823 h 4481087"/>
              <a:gd name="connsiteX4766" fmla="*/ 5253279 w 5969001"/>
              <a:gd name="connsiteY4766" fmla="*/ 4035377 h 4481087"/>
              <a:gd name="connsiteX4767" fmla="*/ 5116250 w 5969001"/>
              <a:gd name="connsiteY4767" fmla="*/ 4043185 h 4481087"/>
              <a:gd name="connsiteX4768" fmla="*/ 5211897 w 5969001"/>
              <a:gd name="connsiteY4768" fmla="*/ 4043185 h 4481087"/>
              <a:gd name="connsiteX4769" fmla="*/ 5157372 w 5969001"/>
              <a:gd name="connsiteY4769" fmla="*/ 4050863 h 4481087"/>
              <a:gd name="connsiteX4770" fmla="*/ 5211897 w 5969001"/>
              <a:gd name="connsiteY4770" fmla="*/ 4062444 h 4481087"/>
              <a:gd name="connsiteX4771" fmla="*/ 5211897 w 5969001"/>
              <a:gd name="connsiteY4771" fmla="*/ 4070252 h 4481087"/>
              <a:gd name="connsiteX4772" fmla="*/ 5047931 w 5969001"/>
              <a:gd name="connsiteY4772" fmla="*/ 4081834 h 4481087"/>
              <a:gd name="connsiteX4773" fmla="*/ 5116250 w 5969001"/>
              <a:gd name="connsiteY4773" fmla="*/ 4064396 h 4481087"/>
              <a:gd name="connsiteX4774" fmla="*/ 4979352 w 5969001"/>
              <a:gd name="connsiteY4774" fmla="*/ 4064396 h 4481087"/>
              <a:gd name="connsiteX4775" fmla="*/ 4869911 w 5969001"/>
              <a:gd name="connsiteY4775" fmla="*/ 4077409 h 4481087"/>
              <a:gd name="connsiteX4776" fmla="*/ 4924436 w 5969001"/>
              <a:gd name="connsiteY4776" fmla="*/ 4081313 h 4481087"/>
              <a:gd name="connsiteX4777" fmla="*/ 4869911 w 5969001"/>
              <a:gd name="connsiteY4777" fmla="*/ 4100703 h 4481087"/>
              <a:gd name="connsiteX4778" fmla="*/ 4787798 w 5969001"/>
              <a:gd name="connsiteY4778" fmla="*/ 4098751 h 4481087"/>
              <a:gd name="connsiteX4779" fmla="*/ 4800811 w 5969001"/>
              <a:gd name="connsiteY4779" fmla="*/ 4116189 h 4481087"/>
              <a:gd name="connsiteX4780" fmla="*/ 4773614 w 5969001"/>
              <a:gd name="connsiteY4780" fmla="*/ 4147160 h 4481087"/>
              <a:gd name="connsiteX4781" fmla="*/ 4910642 w 5969001"/>
              <a:gd name="connsiteY4781" fmla="*/ 4158742 h 4481087"/>
              <a:gd name="connsiteX4782" fmla="*/ 4828399 w 5969001"/>
              <a:gd name="connsiteY4782" fmla="*/ 4153016 h 4481087"/>
              <a:gd name="connsiteX4783" fmla="*/ 4828399 w 5969001"/>
              <a:gd name="connsiteY4783" fmla="*/ 4197522 h 4481087"/>
              <a:gd name="connsiteX4784" fmla="*/ 4924046 w 5969001"/>
              <a:gd name="connsiteY4784" fmla="*/ 4199474 h 4481087"/>
              <a:gd name="connsiteX4785" fmla="*/ 4911033 w 5969001"/>
              <a:gd name="connsiteY4785" fmla="*/ 4207151 h 4481087"/>
              <a:gd name="connsiteX4786" fmla="*/ 4856247 w 5969001"/>
              <a:gd name="connsiteY4786" fmla="*/ 4207151 h 4481087"/>
              <a:gd name="connsiteX4787" fmla="*/ 4843234 w 5969001"/>
              <a:gd name="connsiteY4787" fmla="*/ 4236300 h 4481087"/>
              <a:gd name="connsiteX4788" fmla="*/ 4788319 w 5969001"/>
              <a:gd name="connsiteY4788" fmla="*/ 4226540 h 4481087"/>
              <a:gd name="connsiteX4789" fmla="*/ 4623963 w 5969001"/>
              <a:gd name="connsiteY4789" fmla="*/ 4276901 h 4481087"/>
              <a:gd name="connsiteX4790" fmla="*/ 4596635 w 5969001"/>
              <a:gd name="connsiteY4790" fmla="*/ 4259463 h 4481087"/>
              <a:gd name="connsiteX4791" fmla="*/ 4555383 w 5969001"/>
              <a:gd name="connsiteY4791" fmla="*/ 4274949 h 4481087"/>
              <a:gd name="connsiteX4792" fmla="*/ 4610169 w 5969001"/>
              <a:gd name="connsiteY4792" fmla="*/ 4284709 h 4481087"/>
              <a:gd name="connsiteX4793" fmla="*/ 4555383 w 5969001"/>
              <a:gd name="connsiteY4793" fmla="*/ 4288483 h 4481087"/>
              <a:gd name="connsiteX4794" fmla="*/ 4446073 w 5969001"/>
              <a:gd name="connsiteY4794" fmla="*/ 4271046 h 4481087"/>
              <a:gd name="connsiteX4795" fmla="*/ 4377494 w 5969001"/>
              <a:gd name="connsiteY4795" fmla="*/ 4288483 h 4481087"/>
              <a:gd name="connsiteX4796" fmla="*/ 4295511 w 5969001"/>
              <a:gd name="connsiteY4796" fmla="*/ 4278854 h 4481087"/>
              <a:gd name="connsiteX4797" fmla="*/ 4295511 w 5969001"/>
              <a:gd name="connsiteY4797" fmla="*/ 4257511 h 4481087"/>
              <a:gd name="connsiteX4798" fmla="*/ 4226801 w 5969001"/>
              <a:gd name="connsiteY4798" fmla="*/ 4261415 h 4481087"/>
              <a:gd name="connsiteX4799" fmla="*/ 4226801 w 5969001"/>
              <a:gd name="connsiteY4799" fmla="*/ 4276901 h 4481087"/>
              <a:gd name="connsiteX4800" fmla="*/ 4076499 w 5969001"/>
              <a:gd name="connsiteY4800" fmla="*/ 4257511 h 4481087"/>
              <a:gd name="connsiteX4801" fmla="*/ 4144818 w 5969001"/>
              <a:gd name="connsiteY4801" fmla="*/ 4272997 h 4481087"/>
              <a:gd name="connsiteX4802" fmla="*/ 4035248 w 5969001"/>
              <a:gd name="connsiteY4802" fmla="*/ 4274949 h 4481087"/>
              <a:gd name="connsiteX4803" fmla="*/ 3966929 w 5969001"/>
              <a:gd name="connsiteY4803" fmla="*/ 4267271 h 4481087"/>
              <a:gd name="connsiteX4804" fmla="*/ 3857358 w 5969001"/>
              <a:gd name="connsiteY4804" fmla="*/ 4280285 h 4481087"/>
              <a:gd name="connsiteX4805" fmla="*/ 3912143 w 5969001"/>
              <a:gd name="connsiteY4805" fmla="*/ 4276382 h 4481087"/>
              <a:gd name="connsiteX4806" fmla="*/ 3884686 w 5969001"/>
              <a:gd name="connsiteY4806" fmla="*/ 4270525 h 4481087"/>
              <a:gd name="connsiteX4807" fmla="*/ 3816106 w 5969001"/>
              <a:gd name="connsiteY4807" fmla="*/ 4280285 h 4481087"/>
              <a:gd name="connsiteX4808" fmla="*/ 3794283 w 5969001"/>
              <a:gd name="connsiteY4808" fmla="*/ 4279182 h 4481087"/>
              <a:gd name="connsiteX4809" fmla="*/ 3781882 w 5969001"/>
              <a:gd name="connsiteY4809" fmla="*/ 4288483 h 4481087"/>
              <a:gd name="connsiteX4810" fmla="*/ 3727227 w 5969001"/>
              <a:gd name="connsiteY4810" fmla="*/ 4288483 h 4481087"/>
              <a:gd name="connsiteX4811" fmla="*/ 3713563 w 5969001"/>
              <a:gd name="connsiteY4811" fmla="*/ 4325050 h 4481087"/>
              <a:gd name="connsiteX4812" fmla="*/ 3658648 w 5969001"/>
              <a:gd name="connsiteY4812" fmla="*/ 4312817 h 4481087"/>
              <a:gd name="connsiteX4813" fmla="*/ 3494422 w 5969001"/>
              <a:gd name="connsiteY4813" fmla="*/ 4376191 h 4481087"/>
              <a:gd name="connsiteX4814" fmla="*/ 3467094 w 5969001"/>
              <a:gd name="connsiteY4814" fmla="*/ 4354199 h 4481087"/>
              <a:gd name="connsiteX4815" fmla="*/ 3425842 w 5969001"/>
              <a:gd name="connsiteY4815" fmla="*/ 4373719 h 4481087"/>
              <a:gd name="connsiteX4816" fmla="*/ 3480627 w 5969001"/>
              <a:gd name="connsiteY4816" fmla="*/ 4385951 h 4481087"/>
              <a:gd name="connsiteX4817" fmla="*/ 3425842 w 5969001"/>
              <a:gd name="connsiteY4817" fmla="*/ 4390766 h 4481087"/>
              <a:gd name="connsiteX4818" fmla="*/ 3316401 w 5969001"/>
              <a:gd name="connsiteY4818" fmla="*/ 4368774 h 4481087"/>
              <a:gd name="connsiteX4819" fmla="*/ 3247953 w 5969001"/>
              <a:gd name="connsiteY4819" fmla="*/ 4390766 h 4481087"/>
              <a:gd name="connsiteX4820" fmla="*/ 3165840 w 5969001"/>
              <a:gd name="connsiteY4820" fmla="*/ 4378664 h 4481087"/>
              <a:gd name="connsiteX4821" fmla="*/ 3165840 w 5969001"/>
              <a:gd name="connsiteY4821" fmla="*/ 4351726 h 4481087"/>
              <a:gd name="connsiteX4822" fmla="*/ 3097260 w 5969001"/>
              <a:gd name="connsiteY4822" fmla="*/ 4356671 h 4481087"/>
              <a:gd name="connsiteX4823" fmla="*/ 3097260 w 5969001"/>
              <a:gd name="connsiteY4823" fmla="*/ 4376191 h 4481087"/>
              <a:gd name="connsiteX4824" fmla="*/ 2946958 w 5969001"/>
              <a:gd name="connsiteY4824" fmla="*/ 4351726 h 4481087"/>
              <a:gd name="connsiteX4825" fmla="*/ 3015277 w 5969001"/>
              <a:gd name="connsiteY4825" fmla="*/ 4371246 h 4481087"/>
              <a:gd name="connsiteX4826" fmla="*/ 2905706 w 5969001"/>
              <a:gd name="connsiteY4826" fmla="*/ 4373719 h 4481087"/>
              <a:gd name="connsiteX4827" fmla="*/ 2837387 w 5969001"/>
              <a:gd name="connsiteY4827" fmla="*/ 4363959 h 4481087"/>
              <a:gd name="connsiteX4828" fmla="*/ 2727817 w 5969001"/>
              <a:gd name="connsiteY4828" fmla="*/ 4381006 h 4481087"/>
              <a:gd name="connsiteX4829" fmla="*/ 2782472 w 5969001"/>
              <a:gd name="connsiteY4829" fmla="*/ 4376191 h 4481087"/>
              <a:gd name="connsiteX4830" fmla="*/ 2755144 w 5969001"/>
              <a:gd name="connsiteY4830" fmla="*/ 4368774 h 4481087"/>
              <a:gd name="connsiteX4831" fmla="*/ 2686564 w 5969001"/>
              <a:gd name="connsiteY4831" fmla="*/ 4381006 h 4481087"/>
              <a:gd name="connsiteX4832" fmla="*/ 2659367 w 5969001"/>
              <a:gd name="connsiteY4832" fmla="*/ 4371246 h 4481087"/>
              <a:gd name="connsiteX4833" fmla="*/ 2549666 w 5969001"/>
              <a:gd name="connsiteY4833" fmla="*/ 4359144 h 4481087"/>
              <a:gd name="connsiteX4834" fmla="*/ 2495011 w 5969001"/>
              <a:gd name="connsiteY4834" fmla="*/ 4388293 h 4481087"/>
              <a:gd name="connsiteX4835" fmla="*/ 2495011 w 5969001"/>
              <a:gd name="connsiteY4835" fmla="*/ 4366431 h 4481087"/>
              <a:gd name="connsiteX4836" fmla="*/ 2467683 w 5969001"/>
              <a:gd name="connsiteY4836" fmla="*/ 4356671 h 4481087"/>
              <a:gd name="connsiteX4837" fmla="*/ 2262206 w 5969001"/>
              <a:gd name="connsiteY4837" fmla="*/ 4354199 h 4481087"/>
              <a:gd name="connsiteX4838" fmla="*/ 2358113 w 5969001"/>
              <a:gd name="connsiteY4838" fmla="*/ 4356671 h 4481087"/>
              <a:gd name="connsiteX4839" fmla="*/ 2234878 w 5969001"/>
              <a:gd name="connsiteY4839" fmla="*/ 4359144 h 4481087"/>
              <a:gd name="connsiteX4840" fmla="*/ 2358113 w 5969001"/>
              <a:gd name="connsiteY4840" fmla="*/ 4368774 h 4481087"/>
              <a:gd name="connsiteX4841" fmla="*/ 2138841 w 5969001"/>
              <a:gd name="connsiteY4841" fmla="*/ 4373719 h 4481087"/>
              <a:gd name="connsiteX4842" fmla="*/ 1961082 w 5969001"/>
              <a:gd name="connsiteY4842" fmla="*/ 4351726 h 4481087"/>
              <a:gd name="connsiteX4843" fmla="*/ 1933624 w 5969001"/>
              <a:gd name="connsiteY4843" fmla="*/ 4354199 h 4481087"/>
              <a:gd name="connsiteX4844" fmla="*/ 2057119 w 5969001"/>
              <a:gd name="connsiteY4844" fmla="*/ 4378664 h 4481087"/>
              <a:gd name="connsiteX4845" fmla="*/ 2015737 w 5969001"/>
              <a:gd name="connsiteY4845" fmla="*/ 4388293 h 4481087"/>
              <a:gd name="connsiteX4846" fmla="*/ 1906557 w 5969001"/>
              <a:gd name="connsiteY4846" fmla="*/ 4383479 h 4481087"/>
              <a:gd name="connsiteX4847" fmla="*/ 1919570 w 5969001"/>
              <a:gd name="connsiteY4847" fmla="*/ 4376191 h 4481087"/>
              <a:gd name="connsiteX4848" fmla="*/ 1769138 w 5969001"/>
              <a:gd name="connsiteY4848" fmla="*/ 4371246 h 4481087"/>
              <a:gd name="connsiteX4849" fmla="*/ 1796465 w 5969001"/>
              <a:gd name="connsiteY4849" fmla="*/ 4356671 h 4481087"/>
              <a:gd name="connsiteX4850" fmla="*/ 1741680 w 5969001"/>
              <a:gd name="connsiteY4850" fmla="*/ 4349384 h 4481087"/>
              <a:gd name="connsiteX4851" fmla="*/ 1700558 w 5969001"/>
              <a:gd name="connsiteY4851" fmla="*/ 4361486 h 4481087"/>
              <a:gd name="connsiteX4852" fmla="*/ 1604651 w 5969001"/>
              <a:gd name="connsiteY4852" fmla="*/ 4368774 h 4481087"/>
              <a:gd name="connsiteX4853" fmla="*/ 1481677 w 5969001"/>
              <a:gd name="connsiteY4853" fmla="*/ 4363959 h 4481087"/>
              <a:gd name="connsiteX4854" fmla="*/ 1577324 w 5969001"/>
              <a:gd name="connsiteY4854" fmla="*/ 4349384 h 4481087"/>
              <a:gd name="connsiteX4855" fmla="*/ 1604651 w 5969001"/>
              <a:gd name="connsiteY4855" fmla="*/ 4359144 h 4481087"/>
              <a:gd name="connsiteX4856" fmla="*/ 1632109 w 5969001"/>
              <a:gd name="connsiteY4856" fmla="*/ 4356671 h 4481087"/>
              <a:gd name="connsiteX4857" fmla="*/ 1495081 w 5969001"/>
              <a:gd name="connsiteY4857" fmla="*/ 4346912 h 4481087"/>
              <a:gd name="connsiteX4858" fmla="*/ 1536333 w 5969001"/>
              <a:gd name="connsiteY4858" fmla="*/ 4339624 h 4481087"/>
              <a:gd name="connsiteX4859" fmla="*/ 1399434 w 5969001"/>
              <a:gd name="connsiteY4859" fmla="*/ 4356671 h 4481087"/>
              <a:gd name="connsiteX4860" fmla="*/ 1180423 w 5969001"/>
              <a:gd name="connsiteY4860" fmla="*/ 4363959 h 4481087"/>
              <a:gd name="connsiteX4861" fmla="*/ 1167410 w 5969001"/>
              <a:gd name="connsiteY4861" fmla="*/ 4344439 h 4481087"/>
              <a:gd name="connsiteX4862" fmla="*/ 1003054 w 5969001"/>
              <a:gd name="connsiteY4862" fmla="*/ 4327392 h 4481087"/>
              <a:gd name="connsiteX4863" fmla="*/ 647014 w 5969001"/>
              <a:gd name="connsiteY4863" fmla="*/ 4266490 h 4481087"/>
              <a:gd name="connsiteX4864" fmla="*/ 634001 w 5969001"/>
              <a:gd name="connsiteY4864" fmla="*/ 4220294 h 4481087"/>
              <a:gd name="connsiteX4865" fmla="*/ 565552 w 5969001"/>
              <a:gd name="connsiteY4865" fmla="*/ 4181254 h 4481087"/>
              <a:gd name="connsiteX4866" fmla="*/ 469775 w 5969001"/>
              <a:gd name="connsiteY4866" fmla="*/ 4142215 h 4481087"/>
              <a:gd name="connsiteX4867" fmla="*/ 455981 w 5969001"/>
              <a:gd name="connsiteY4867" fmla="*/ 4081313 h 4481087"/>
              <a:gd name="connsiteX4868" fmla="*/ 469775 w 5969001"/>
              <a:gd name="connsiteY4868" fmla="*/ 4015597 h 4481087"/>
              <a:gd name="connsiteX4869" fmla="*/ 442317 w 5969001"/>
              <a:gd name="connsiteY4869" fmla="*/ 3964456 h 4481087"/>
              <a:gd name="connsiteX4870" fmla="*/ 455981 w 5969001"/>
              <a:gd name="connsiteY4870" fmla="*/ 3996077 h 4481087"/>
              <a:gd name="connsiteX4871" fmla="*/ 483439 w 5969001"/>
              <a:gd name="connsiteY4871" fmla="*/ 3983845 h 4481087"/>
              <a:gd name="connsiteX4872" fmla="*/ 511027 w 5969001"/>
              <a:gd name="connsiteY4872" fmla="*/ 3998550 h 4481087"/>
              <a:gd name="connsiteX4873" fmla="*/ 579215 w 5969001"/>
              <a:gd name="connsiteY4873" fmla="*/ 3961984 h 4481087"/>
              <a:gd name="connsiteX4874" fmla="*/ 524430 w 5969001"/>
              <a:gd name="connsiteY4874" fmla="*/ 3949751 h 4481087"/>
              <a:gd name="connsiteX4875" fmla="*/ 579215 w 5969001"/>
              <a:gd name="connsiteY4875" fmla="*/ 3947409 h 4481087"/>
              <a:gd name="connsiteX4876" fmla="*/ 566202 w 5969001"/>
              <a:gd name="connsiteY4876" fmla="*/ 3954696 h 4481087"/>
              <a:gd name="connsiteX4877" fmla="*/ 634651 w 5969001"/>
              <a:gd name="connsiteY4877" fmla="*/ 3944936 h 4481087"/>
              <a:gd name="connsiteX4878" fmla="*/ 647665 w 5969001"/>
              <a:gd name="connsiteY4878" fmla="*/ 3932704 h 4481087"/>
              <a:gd name="connsiteX4879" fmla="*/ 593139 w 5969001"/>
              <a:gd name="connsiteY4879" fmla="*/ 3922944 h 4481087"/>
              <a:gd name="connsiteX4880" fmla="*/ 579215 w 5969001"/>
              <a:gd name="connsiteY4880" fmla="*/ 3937649 h 4481087"/>
              <a:gd name="connsiteX4881" fmla="*/ 524430 w 5969001"/>
              <a:gd name="connsiteY4881" fmla="*/ 3935176 h 4481087"/>
              <a:gd name="connsiteX4882" fmla="*/ 565552 w 5969001"/>
              <a:gd name="connsiteY4882" fmla="*/ 3913314 h 4481087"/>
              <a:gd name="connsiteX4883" fmla="*/ 647665 w 5969001"/>
              <a:gd name="connsiteY4883" fmla="*/ 3915657 h 4481087"/>
              <a:gd name="connsiteX4884" fmla="*/ 675122 w 5969001"/>
              <a:gd name="connsiteY4884" fmla="*/ 3944936 h 4481087"/>
              <a:gd name="connsiteX4885" fmla="*/ 757366 w 5969001"/>
              <a:gd name="connsiteY4885" fmla="*/ 3922944 h 4481087"/>
              <a:gd name="connsiteX4886" fmla="*/ 757366 w 5969001"/>
              <a:gd name="connsiteY4886" fmla="*/ 3932704 h 4481087"/>
              <a:gd name="connsiteX4887" fmla="*/ 743572 w 5969001"/>
              <a:gd name="connsiteY4887" fmla="*/ 3949751 h 4481087"/>
              <a:gd name="connsiteX4888" fmla="*/ 688656 w 5969001"/>
              <a:gd name="connsiteY4888" fmla="*/ 3949751 h 4481087"/>
              <a:gd name="connsiteX4889" fmla="*/ 688656 w 5969001"/>
              <a:gd name="connsiteY4889" fmla="*/ 3976557 h 4481087"/>
              <a:gd name="connsiteX4890" fmla="*/ 743572 w 5969001"/>
              <a:gd name="connsiteY4890" fmla="*/ 3971743 h 4481087"/>
              <a:gd name="connsiteX4891" fmla="*/ 798227 w 5969001"/>
              <a:gd name="connsiteY4891" fmla="*/ 3952224 h 4481087"/>
              <a:gd name="connsiteX4892" fmla="*/ 825554 w 5969001"/>
              <a:gd name="connsiteY4892" fmla="*/ 3974085 h 4481087"/>
              <a:gd name="connsiteX4893" fmla="*/ 716114 w 5969001"/>
              <a:gd name="connsiteY4893" fmla="*/ 4027699 h 4481087"/>
              <a:gd name="connsiteX4894" fmla="*/ 688656 w 5969001"/>
              <a:gd name="connsiteY4894" fmla="*/ 4022884 h 4481087"/>
              <a:gd name="connsiteX4895" fmla="*/ 688656 w 5969001"/>
              <a:gd name="connsiteY4895" fmla="*/ 4032644 h 4481087"/>
              <a:gd name="connsiteX4896" fmla="*/ 757366 w 5969001"/>
              <a:gd name="connsiteY4896" fmla="*/ 4013124 h 4481087"/>
              <a:gd name="connsiteX4897" fmla="*/ 771029 w 5969001"/>
              <a:gd name="connsiteY4897" fmla="*/ 4054506 h 4481087"/>
              <a:gd name="connsiteX4898" fmla="*/ 839348 w 5969001"/>
              <a:gd name="connsiteY4898" fmla="*/ 4032644 h 4481087"/>
              <a:gd name="connsiteX4899" fmla="*/ 798227 w 5969001"/>
              <a:gd name="connsiteY4899" fmla="*/ 4037459 h 4481087"/>
              <a:gd name="connsiteX4900" fmla="*/ 839348 w 5969001"/>
              <a:gd name="connsiteY4900" fmla="*/ 4027699 h 4481087"/>
              <a:gd name="connsiteX4901" fmla="*/ 811891 w 5969001"/>
              <a:gd name="connsiteY4901" fmla="*/ 3993604 h 4481087"/>
              <a:gd name="connsiteX4902" fmla="*/ 866806 w 5969001"/>
              <a:gd name="connsiteY4902" fmla="*/ 4020412 h 4481087"/>
              <a:gd name="connsiteX4903" fmla="*/ 921461 w 5969001"/>
              <a:gd name="connsiteY4903" fmla="*/ 4015597 h 4481087"/>
              <a:gd name="connsiteX4904" fmla="*/ 908448 w 5969001"/>
              <a:gd name="connsiteY4904" fmla="*/ 4003364 h 4481087"/>
              <a:gd name="connsiteX4905" fmla="*/ 895435 w 5969001"/>
              <a:gd name="connsiteY4905" fmla="*/ 4008179 h 4481087"/>
              <a:gd name="connsiteX4906" fmla="*/ 882422 w 5969001"/>
              <a:gd name="connsiteY4906" fmla="*/ 3966797 h 4481087"/>
              <a:gd name="connsiteX4907" fmla="*/ 827376 w 5969001"/>
              <a:gd name="connsiteY4907" fmla="*/ 3961984 h 4481087"/>
              <a:gd name="connsiteX4908" fmla="*/ 882422 w 5969001"/>
              <a:gd name="connsiteY4908" fmla="*/ 3957037 h 4481087"/>
              <a:gd name="connsiteX4909" fmla="*/ 772851 w 5969001"/>
              <a:gd name="connsiteY4909" fmla="*/ 3940121 h 4481087"/>
              <a:gd name="connsiteX4910" fmla="*/ 785864 w 5969001"/>
              <a:gd name="connsiteY4910" fmla="*/ 3913314 h 4481087"/>
              <a:gd name="connsiteX4911" fmla="*/ 731079 w 5969001"/>
              <a:gd name="connsiteY4911" fmla="*/ 3922944 h 4481087"/>
              <a:gd name="connsiteX4912" fmla="*/ 703621 w 5969001"/>
              <a:gd name="connsiteY4912" fmla="*/ 3903554 h 4481087"/>
              <a:gd name="connsiteX4913" fmla="*/ 758667 w 5969001"/>
              <a:gd name="connsiteY4913" fmla="*/ 3903554 h 4481087"/>
              <a:gd name="connsiteX4914" fmla="*/ 744873 w 5969001"/>
              <a:gd name="connsiteY4914" fmla="*/ 3896137 h 4481087"/>
              <a:gd name="connsiteX4915" fmla="*/ 635302 w 5969001"/>
              <a:gd name="connsiteY4915" fmla="*/ 3908369 h 4481087"/>
              <a:gd name="connsiteX4916" fmla="*/ 648315 w 5969001"/>
              <a:gd name="connsiteY4916" fmla="*/ 3888850 h 4481087"/>
              <a:gd name="connsiteX4917" fmla="*/ 538744 w 5969001"/>
              <a:gd name="connsiteY4917" fmla="*/ 3901082 h 4481087"/>
              <a:gd name="connsiteX4918" fmla="*/ 566202 w 5969001"/>
              <a:gd name="connsiteY4918" fmla="*/ 3891322 h 4481087"/>
              <a:gd name="connsiteX4919" fmla="*/ 470425 w 5969001"/>
              <a:gd name="connsiteY4919" fmla="*/ 3825606 h 4481087"/>
              <a:gd name="connsiteX4920" fmla="*/ 484089 w 5969001"/>
              <a:gd name="connsiteY4920" fmla="*/ 3840180 h 4481087"/>
              <a:gd name="connsiteX4921" fmla="*/ 401846 w 5969001"/>
              <a:gd name="connsiteY4921" fmla="*/ 3837708 h 4481087"/>
              <a:gd name="connsiteX4922" fmla="*/ 442968 w 5969001"/>
              <a:gd name="connsiteY4922" fmla="*/ 3840180 h 4481087"/>
              <a:gd name="connsiteX4923" fmla="*/ 415510 w 5969001"/>
              <a:gd name="connsiteY4923" fmla="*/ 3810901 h 4481087"/>
              <a:gd name="connsiteX4924" fmla="*/ 456632 w 5969001"/>
              <a:gd name="connsiteY4924" fmla="*/ 3810901 h 4481087"/>
              <a:gd name="connsiteX4925" fmla="*/ 442968 w 5969001"/>
              <a:gd name="connsiteY4925" fmla="*/ 3774464 h 4481087"/>
              <a:gd name="connsiteX4926" fmla="*/ 401846 w 5969001"/>
              <a:gd name="connsiteY4926" fmla="*/ 3779279 h 4481087"/>
              <a:gd name="connsiteX4927" fmla="*/ 415510 w 5969001"/>
              <a:gd name="connsiteY4927" fmla="*/ 3798799 h 4481087"/>
              <a:gd name="connsiteX4928" fmla="*/ 347191 w 5969001"/>
              <a:gd name="connsiteY4928" fmla="*/ 3776806 h 4481087"/>
              <a:gd name="connsiteX4929" fmla="*/ 442968 w 5969001"/>
              <a:gd name="connsiteY4929" fmla="*/ 3764704 h 4481087"/>
              <a:gd name="connsiteX4930" fmla="*/ 470425 w 5969001"/>
              <a:gd name="connsiteY4930" fmla="*/ 3781751 h 4481087"/>
              <a:gd name="connsiteX4931" fmla="*/ 525081 w 5969001"/>
              <a:gd name="connsiteY4931" fmla="*/ 3774464 h 4481087"/>
              <a:gd name="connsiteX4932" fmla="*/ 470425 w 5969001"/>
              <a:gd name="connsiteY4932" fmla="*/ 3767046 h 4481087"/>
              <a:gd name="connsiteX4933" fmla="*/ 511677 w 5969001"/>
              <a:gd name="connsiteY4933" fmla="*/ 3718377 h 4481087"/>
              <a:gd name="connsiteX4934" fmla="*/ 429434 w 5969001"/>
              <a:gd name="connsiteY4934" fmla="*/ 3723192 h 4481087"/>
              <a:gd name="connsiteX4935" fmla="*/ 456632 w 5969001"/>
              <a:gd name="connsiteY4935" fmla="*/ 3669708 h 4481087"/>
              <a:gd name="connsiteX4936" fmla="*/ 511677 w 5969001"/>
              <a:gd name="connsiteY4936" fmla="*/ 3681810 h 4481087"/>
              <a:gd name="connsiteX4937" fmla="*/ 497753 w 5969001"/>
              <a:gd name="connsiteY4937" fmla="*/ 3701330 h 4481087"/>
              <a:gd name="connsiteX4938" fmla="*/ 525081 w 5969001"/>
              <a:gd name="connsiteY4938" fmla="*/ 3694043 h 4481087"/>
              <a:gd name="connsiteX4939" fmla="*/ 579866 w 5969001"/>
              <a:gd name="connsiteY4939" fmla="*/ 3708617 h 4481087"/>
              <a:gd name="connsiteX4940" fmla="*/ 538744 w 5969001"/>
              <a:gd name="connsiteY4940" fmla="*/ 3732952 h 4481087"/>
              <a:gd name="connsiteX4941" fmla="*/ 593790 w 5969001"/>
              <a:gd name="connsiteY4941" fmla="*/ 3728137 h 4481087"/>
              <a:gd name="connsiteX4942" fmla="*/ 525081 w 5969001"/>
              <a:gd name="connsiteY4942" fmla="*/ 3737897 h 4481087"/>
              <a:gd name="connsiteX4943" fmla="*/ 525081 w 5969001"/>
              <a:gd name="connsiteY4943" fmla="*/ 3742712 h 4481087"/>
              <a:gd name="connsiteX4944" fmla="*/ 552538 w 5969001"/>
              <a:gd name="connsiteY4944" fmla="*/ 3757417 h 4481087"/>
              <a:gd name="connsiteX4945" fmla="*/ 593790 w 5969001"/>
              <a:gd name="connsiteY4945" fmla="*/ 3735424 h 4481087"/>
              <a:gd name="connsiteX4946" fmla="*/ 662109 w 5969001"/>
              <a:gd name="connsiteY4946" fmla="*/ 3752472 h 4481087"/>
              <a:gd name="connsiteX4947" fmla="*/ 702970 w 5969001"/>
              <a:gd name="connsiteY4947" fmla="*/ 3745184 h 4481087"/>
              <a:gd name="connsiteX4948" fmla="*/ 662109 w 5969001"/>
              <a:gd name="connsiteY4948" fmla="*/ 3730610 h 4481087"/>
              <a:gd name="connsiteX4949" fmla="*/ 634651 w 5969001"/>
              <a:gd name="connsiteY4949" fmla="*/ 3737897 h 4481087"/>
              <a:gd name="connsiteX4950" fmla="*/ 634651 w 5969001"/>
              <a:gd name="connsiteY4950" fmla="*/ 3720850 h 4481087"/>
              <a:gd name="connsiteX4951" fmla="*/ 675773 w 5969001"/>
              <a:gd name="connsiteY4951" fmla="*/ 3728137 h 4481087"/>
              <a:gd name="connsiteX4952" fmla="*/ 702970 w 5969001"/>
              <a:gd name="connsiteY4952" fmla="*/ 3725665 h 4481087"/>
              <a:gd name="connsiteX4953" fmla="*/ 593790 w 5969001"/>
              <a:gd name="connsiteY4953" fmla="*/ 3706275 h 4481087"/>
              <a:gd name="connsiteX4954" fmla="*/ 662109 w 5969001"/>
              <a:gd name="connsiteY4954" fmla="*/ 3662421 h 4481087"/>
              <a:gd name="connsiteX4955" fmla="*/ 771680 w 5969001"/>
              <a:gd name="connsiteY4955" fmla="*/ 3652661 h 4481087"/>
              <a:gd name="connsiteX4956" fmla="*/ 839999 w 5969001"/>
              <a:gd name="connsiteY4956" fmla="*/ 3667236 h 4481087"/>
              <a:gd name="connsiteX4957" fmla="*/ 744222 w 5969001"/>
              <a:gd name="connsiteY4957" fmla="*/ 3647716 h 4481087"/>
              <a:gd name="connsiteX4958" fmla="*/ 798877 w 5969001"/>
              <a:gd name="connsiteY4958" fmla="*/ 3635614 h 4481087"/>
              <a:gd name="connsiteX4959" fmla="*/ 620988 w 5969001"/>
              <a:gd name="connsiteY4959" fmla="*/ 3635614 h 4481087"/>
              <a:gd name="connsiteX4960" fmla="*/ 607194 w 5969001"/>
              <a:gd name="connsiteY4960" fmla="*/ 3623381 h 4481087"/>
              <a:gd name="connsiteX4961" fmla="*/ 634651 w 5969001"/>
              <a:gd name="connsiteY4961" fmla="*/ 3620909 h 4481087"/>
              <a:gd name="connsiteX4962" fmla="*/ 771680 w 5969001"/>
              <a:gd name="connsiteY4962" fmla="*/ 3628326 h 4481087"/>
              <a:gd name="connsiteX4963" fmla="*/ 729388 w 5969001"/>
              <a:gd name="connsiteY4963" fmla="*/ 3552719 h 4481087"/>
              <a:gd name="connsiteX4964" fmla="*/ 688267 w 5969001"/>
              <a:gd name="connsiteY4964" fmla="*/ 3550376 h 4481087"/>
              <a:gd name="connsiteX4965" fmla="*/ 743182 w 5969001"/>
              <a:gd name="connsiteY4965" fmla="*/ 3530857 h 4481087"/>
              <a:gd name="connsiteX4966" fmla="*/ 797837 w 5969001"/>
              <a:gd name="connsiteY4966" fmla="*/ 3543089 h 4481087"/>
              <a:gd name="connsiteX4967" fmla="*/ 784824 w 5969001"/>
              <a:gd name="connsiteY4967" fmla="*/ 3521097 h 4481087"/>
              <a:gd name="connsiteX4968" fmla="*/ 853273 w 5969001"/>
              <a:gd name="connsiteY4968" fmla="*/ 3448093 h 4481087"/>
              <a:gd name="connsiteX4969" fmla="*/ 908059 w 5969001"/>
              <a:gd name="connsiteY4969" fmla="*/ 3465140 h 4481087"/>
              <a:gd name="connsiteX4970" fmla="*/ 867067 w 5969001"/>
              <a:gd name="connsiteY4970" fmla="*/ 3477242 h 4481087"/>
              <a:gd name="connsiteX4971" fmla="*/ 894525 w 5969001"/>
              <a:gd name="connsiteY4971" fmla="*/ 3491947 h 4481087"/>
              <a:gd name="connsiteX4972" fmla="*/ 1031293 w 5969001"/>
              <a:gd name="connsiteY4972" fmla="*/ 3494290 h 4481087"/>
              <a:gd name="connsiteX4973" fmla="*/ 1003966 w 5969001"/>
              <a:gd name="connsiteY4973" fmla="*/ 3474770 h 4481087"/>
              <a:gd name="connsiteX4974" fmla="*/ 976508 w 5969001"/>
              <a:gd name="connsiteY4974" fmla="*/ 3460195 h 4481087"/>
              <a:gd name="connsiteX4975" fmla="*/ 990302 w 5969001"/>
              <a:gd name="connsiteY4975" fmla="*/ 3428573 h 4481087"/>
              <a:gd name="connsiteX4976" fmla="*/ 1017630 w 5969001"/>
              <a:gd name="connsiteY4976" fmla="*/ 3396951 h 4481087"/>
              <a:gd name="connsiteX4977" fmla="*/ 921723 w 5969001"/>
              <a:gd name="connsiteY4977" fmla="*/ 3392006 h 4481087"/>
              <a:gd name="connsiteX4978" fmla="*/ 921723 w 5969001"/>
              <a:gd name="connsiteY4978" fmla="*/ 3382246 h 4481087"/>
              <a:gd name="connsiteX4979" fmla="*/ 1031293 w 5969001"/>
              <a:gd name="connsiteY4979" fmla="*/ 3382246 h 4481087"/>
              <a:gd name="connsiteX4980" fmla="*/ 1113536 w 5969001"/>
              <a:gd name="connsiteY4980" fmla="*/ 3392006 h 4481087"/>
              <a:gd name="connsiteX4981" fmla="*/ 1140734 w 5969001"/>
              <a:gd name="connsiteY4981" fmla="*/ 3406581 h 4481087"/>
              <a:gd name="connsiteX4982" fmla="*/ 1086209 w 5969001"/>
              <a:gd name="connsiteY4982" fmla="*/ 3457723 h 4481087"/>
              <a:gd name="connsiteX4983" fmla="*/ 1140734 w 5969001"/>
              <a:gd name="connsiteY4983" fmla="*/ 3460195 h 4481087"/>
              <a:gd name="connsiteX4984" fmla="*/ 1127721 w 5969001"/>
              <a:gd name="connsiteY4984" fmla="*/ 3472428 h 4481087"/>
              <a:gd name="connsiteX4985" fmla="*/ 1072935 w 5969001"/>
              <a:gd name="connsiteY4985" fmla="*/ 3469955 h 4481087"/>
              <a:gd name="connsiteX4986" fmla="*/ 1086859 w 5969001"/>
              <a:gd name="connsiteY4986" fmla="*/ 3484530 h 4481087"/>
              <a:gd name="connsiteX4987" fmla="*/ 1182636 w 5969001"/>
              <a:gd name="connsiteY4987" fmla="*/ 3491947 h 4481087"/>
              <a:gd name="connsiteX4988" fmla="*/ 1264619 w 5969001"/>
              <a:gd name="connsiteY4988" fmla="*/ 3482187 h 4481087"/>
              <a:gd name="connsiteX4989" fmla="*/ 1223628 w 5969001"/>
              <a:gd name="connsiteY4989" fmla="*/ 3477242 h 4481087"/>
              <a:gd name="connsiteX4990" fmla="*/ 1292077 w 5969001"/>
              <a:gd name="connsiteY4990" fmla="*/ 3477242 h 4481087"/>
              <a:gd name="connsiteX4991" fmla="*/ 1292077 w 5969001"/>
              <a:gd name="connsiteY4991" fmla="*/ 3489475 h 4481087"/>
              <a:gd name="connsiteX4992" fmla="*/ 1237291 w 5969001"/>
              <a:gd name="connsiteY4992" fmla="*/ 3487002 h 4481087"/>
              <a:gd name="connsiteX4993" fmla="*/ 1209834 w 5969001"/>
              <a:gd name="connsiteY4993" fmla="*/ 3491947 h 4481087"/>
              <a:gd name="connsiteX4994" fmla="*/ 1278413 w 5969001"/>
              <a:gd name="connsiteY4994" fmla="*/ 3499235 h 4481087"/>
              <a:gd name="connsiteX4995" fmla="*/ 1141385 w 5969001"/>
              <a:gd name="connsiteY4995" fmla="*/ 3504050 h 4481087"/>
              <a:gd name="connsiteX4996" fmla="*/ 1100263 w 5969001"/>
              <a:gd name="connsiteY4996" fmla="*/ 3494290 h 4481087"/>
              <a:gd name="connsiteX4997" fmla="*/ 1045608 w 5969001"/>
              <a:gd name="connsiteY4997" fmla="*/ 3521097 h 4481087"/>
              <a:gd name="connsiteX4998" fmla="*/ 1086859 w 5969001"/>
              <a:gd name="connsiteY4998" fmla="*/ 3504050 h 4481087"/>
              <a:gd name="connsiteX4999" fmla="*/ 853924 w 5969001"/>
              <a:gd name="connsiteY4999" fmla="*/ 3496762 h 4481087"/>
              <a:gd name="connsiteX5000" fmla="*/ 908709 w 5969001"/>
              <a:gd name="connsiteY5000" fmla="*/ 3538144 h 4481087"/>
              <a:gd name="connsiteX5001" fmla="*/ 931027 w 5969001"/>
              <a:gd name="connsiteY5001" fmla="*/ 3542715 h 4481087"/>
              <a:gd name="connsiteX5002" fmla="*/ 970746 w 5969001"/>
              <a:gd name="connsiteY5002" fmla="*/ 3543037 h 4481087"/>
              <a:gd name="connsiteX5003" fmla="*/ 967864 w 5969001"/>
              <a:gd name="connsiteY5003" fmla="*/ 3545844 h 4481087"/>
              <a:gd name="connsiteX5004" fmla="*/ 1018280 w 5969001"/>
              <a:gd name="connsiteY5004" fmla="*/ 3562479 h 4481087"/>
              <a:gd name="connsiteX5005" fmla="*/ 1072935 w 5969001"/>
              <a:gd name="connsiteY5005" fmla="*/ 3540616 h 4481087"/>
              <a:gd name="connsiteX5006" fmla="*/ 1018280 w 5969001"/>
              <a:gd name="connsiteY5006" fmla="*/ 3547904 h 4481087"/>
              <a:gd name="connsiteX5007" fmla="*/ 1018280 w 5969001"/>
              <a:gd name="connsiteY5007" fmla="*/ 3530857 h 4481087"/>
              <a:gd name="connsiteX5008" fmla="*/ 1100263 w 5969001"/>
              <a:gd name="connsiteY5008" fmla="*/ 3526042 h 4481087"/>
              <a:gd name="connsiteX5009" fmla="*/ 1087250 w 5969001"/>
              <a:gd name="connsiteY5009" fmla="*/ 3538144 h 4481087"/>
              <a:gd name="connsiteX5010" fmla="*/ 1141775 w 5969001"/>
              <a:gd name="connsiteY5010" fmla="*/ 3545431 h 4481087"/>
              <a:gd name="connsiteX5011" fmla="*/ 1196560 w 5969001"/>
              <a:gd name="connsiteY5011" fmla="*/ 3538144 h 4481087"/>
              <a:gd name="connsiteX5012" fmla="*/ 1278803 w 5969001"/>
              <a:gd name="connsiteY5012" fmla="*/ 3547904 h 4481087"/>
              <a:gd name="connsiteX5013" fmla="*/ 1251346 w 5969001"/>
              <a:gd name="connsiteY5013" fmla="*/ 3521097 h 4481087"/>
              <a:gd name="connsiteX5014" fmla="*/ 1306261 w 5969001"/>
              <a:gd name="connsiteY5014" fmla="*/ 3526042 h 4481087"/>
              <a:gd name="connsiteX5015" fmla="*/ 1278803 w 5969001"/>
              <a:gd name="connsiteY5015" fmla="*/ 3511337 h 4481087"/>
              <a:gd name="connsiteX5016" fmla="*/ 1360916 w 5969001"/>
              <a:gd name="connsiteY5016" fmla="*/ 3521097 h 4481087"/>
              <a:gd name="connsiteX5017" fmla="*/ 1347903 w 5969001"/>
              <a:gd name="connsiteY5017" fmla="*/ 3552719 h 4481087"/>
              <a:gd name="connsiteX5018" fmla="*/ 1402688 w 5969001"/>
              <a:gd name="connsiteY5018" fmla="*/ 3560006 h 4481087"/>
              <a:gd name="connsiteX5019" fmla="*/ 1471138 w 5969001"/>
              <a:gd name="connsiteY5019" fmla="*/ 3545431 h 4481087"/>
              <a:gd name="connsiteX5020" fmla="*/ 1553381 w 5969001"/>
              <a:gd name="connsiteY5020" fmla="*/ 3545431 h 4481087"/>
              <a:gd name="connsiteX5021" fmla="*/ 1525793 w 5969001"/>
              <a:gd name="connsiteY5021" fmla="*/ 3538144 h 4481087"/>
              <a:gd name="connsiteX5022" fmla="*/ 1635363 w 5969001"/>
              <a:gd name="connsiteY5022" fmla="*/ 3528384 h 4481087"/>
              <a:gd name="connsiteX5023" fmla="*/ 1580578 w 5969001"/>
              <a:gd name="connsiteY5023" fmla="*/ 3521097 h 4481087"/>
              <a:gd name="connsiteX5024" fmla="*/ 1539587 w 5969001"/>
              <a:gd name="connsiteY5024" fmla="*/ 3530857 h 4481087"/>
              <a:gd name="connsiteX5025" fmla="*/ 1443680 w 5969001"/>
              <a:gd name="connsiteY5025" fmla="*/ 3513809 h 4481087"/>
              <a:gd name="connsiteX5026" fmla="*/ 1525793 w 5969001"/>
              <a:gd name="connsiteY5026" fmla="*/ 3521097 h 4481087"/>
              <a:gd name="connsiteX5027" fmla="*/ 1580578 w 5969001"/>
              <a:gd name="connsiteY5027" fmla="*/ 3501577 h 4481087"/>
              <a:gd name="connsiteX5028" fmla="*/ 1553381 w 5969001"/>
              <a:gd name="connsiteY5028" fmla="*/ 3506522 h 4481087"/>
              <a:gd name="connsiteX5029" fmla="*/ 1594242 w 5969001"/>
              <a:gd name="connsiteY5029" fmla="*/ 3499235 h 4481087"/>
              <a:gd name="connsiteX5030" fmla="*/ 1676225 w 5969001"/>
              <a:gd name="connsiteY5030" fmla="*/ 3508864 h 4481087"/>
              <a:gd name="connsiteX5031" fmla="*/ 1663212 w 5969001"/>
              <a:gd name="connsiteY5031" fmla="*/ 3518624 h 4481087"/>
              <a:gd name="connsiteX5032" fmla="*/ 1731531 w 5969001"/>
              <a:gd name="connsiteY5032" fmla="*/ 3521097 h 4481087"/>
              <a:gd name="connsiteX5033" fmla="*/ 1758988 w 5969001"/>
              <a:gd name="connsiteY5033" fmla="*/ 3504050 h 4481087"/>
              <a:gd name="connsiteX5034" fmla="*/ 1827568 w 5969001"/>
              <a:gd name="connsiteY5034" fmla="*/ 3504050 h 4481087"/>
              <a:gd name="connsiteX5035" fmla="*/ 1731531 w 5969001"/>
              <a:gd name="connsiteY5035" fmla="*/ 3496762 h 4481087"/>
              <a:gd name="connsiteX5036" fmla="*/ 1690539 w 5969001"/>
              <a:gd name="connsiteY5036" fmla="*/ 3506522 h 4481087"/>
              <a:gd name="connsiteX5037" fmla="*/ 1649418 w 5969001"/>
              <a:gd name="connsiteY5037" fmla="*/ 3496762 h 4481087"/>
              <a:gd name="connsiteX5038" fmla="*/ 1663212 w 5969001"/>
              <a:gd name="connsiteY5038" fmla="*/ 3484530 h 4481087"/>
              <a:gd name="connsiteX5039" fmla="*/ 1731531 w 5969001"/>
              <a:gd name="connsiteY5039" fmla="*/ 3494290 h 4481087"/>
              <a:gd name="connsiteX5040" fmla="*/ 1813644 w 5969001"/>
              <a:gd name="connsiteY5040" fmla="*/ 3494290 h 4481087"/>
              <a:gd name="connsiteX5041" fmla="*/ 1827568 w 5969001"/>
              <a:gd name="connsiteY5041" fmla="*/ 3489475 h 4481087"/>
              <a:gd name="connsiteX5042" fmla="*/ 1772782 w 5969001"/>
              <a:gd name="connsiteY5042" fmla="*/ 3479715 h 4481087"/>
              <a:gd name="connsiteX5043" fmla="*/ 1608296 w 5969001"/>
              <a:gd name="connsiteY5043" fmla="*/ 3484530 h 4481087"/>
              <a:gd name="connsiteX5044" fmla="*/ 1622090 w 5969001"/>
              <a:gd name="connsiteY5044" fmla="*/ 3465140 h 4481087"/>
              <a:gd name="connsiteX5045" fmla="*/ 1526183 w 5969001"/>
              <a:gd name="connsiteY5045" fmla="*/ 3477242 h 4481087"/>
              <a:gd name="connsiteX5046" fmla="*/ 1498725 w 5969001"/>
              <a:gd name="connsiteY5046" fmla="*/ 3469955 h 4481087"/>
              <a:gd name="connsiteX5047" fmla="*/ 1580969 w 5969001"/>
              <a:gd name="connsiteY5047" fmla="*/ 3452908 h 4481087"/>
              <a:gd name="connsiteX5048" fmla="*/ 1663212 w 5969001"/>
              <a:gd name="connsiteY5048" fmla="*/ 3465140 h 4481087"/>
              <a:gd name="connsiteX5049" fmla="*/ 1681737 w 5969001"/>
              <a:gd name="connsiteY5049" fmla="*/ 3460586 h 4481087"/>
              <a:gd name="connsiteX5050" fmla="*/ 1685229 w 5969001"/>
              <a:gd name="connsiteY5050" fmla="*/ 3459033 h 4481087"/>
              <a:gd name="connsiteX5051" fmla="*/ 1678103 w 5969001"/>
              <a:gd name="connsiteY5051" fmla="*/ 3457404 h 4481087"/>
              <a:gd name="connsiteX5052" fmla="*/ 1679608 w 5969001"/>
              <a:gd name="connsiteY5052" fmla="*/ 3452257 h 4481087"/>
              <a:gd name="connsiteX5053" fmla="*/ 1696993 w 5969001"/>
              <a:gd name="connsiteY5053" fmla="*/ 3453759 h 4481087"/>
              <a:gd name="connsiteX5054" fmla="*/ 1709858 w 5969001"/>
              <a:gd name="connsiteY5054" fmla="*/ 3447719 h 4481087"/>
              <a:gd name="connsiteX5055" fmla="*/ 1731531 w 5969001"/>
              <a:gd name="connsiteY5055" fmla="*/ 3440675 h 4481087"/>
              <a:gd name="connsiteX5056" fmla="*/ 1786316 w 5969001"/>
              <a:gd name="connsiteY5056" fmla="*/ 3467483 h 4481087"/>
              <a:gd name="connsiteX5057" fmla="*/ 1868429 w 5969001"/>
              <a:gd name="connsiteY5057" fmla="*/ 3457723 h 4481087"/>
              <a:gd name="connsiteX5058" fmla="*/ 1882093 w 5969001"/>
              <a:gd name="connsiteY5058" fmla="*/ 3452908 h 4481087"/>
              <a:gd name="connsiteX5059" fmla="*/ 1772782 w 5969001"/>
              <a:gd name="connsiteY5059" fmla="*/ 3448093 h 4481087"/>
              <a:gd name="connsiteX5060" fmla="*/ 1813644 w 5969001"/>
              <a:gd name="connsiteY5060" fmla="*/ 3433388 h 4481087"/>
              <a:gd name="connsiteX5061" fmla="*/ 1868429 w 5969001"/>
              <a:gd name="connsiteY5061" fmla="*/ 3445620 h 4481087"/>
              <a:gd name="connsiteX5062" fmla="*/ 1882093 w 5969001"/>
              <a:gd name="connsiteY5062" fmla="*/ 3433388 h 4481087"/>
              <a:gd name="connsiteX5063" fmla="*/ 1841231 w 5969001"/>
              <a:gd name="connsiteY5063" fmla="*/ 3431046 h 4481087"/>
              <a:gd name="connsiteX5064" fmla="*/ 1859834 w 5969001"/>
              <a:gd name="connsiteY5064" fmla="*/ 3423014 h 4481087"/>
              <a:gd name="connsiteX5065" fmla="*/ 1858731 w 5969001"/>
              <a:gd name="connsiteY5065" fmla="*/ 3414761 h 4481087"/>
              <a:gd name="connsiteX5066" fmla="*/ 1834984 w 5969001"/>
              <a:gd name="connsiteY5066" fmla="*/ 3419855 h 4481087"/>
              <a:gd name="connsiteX5067" fmla="*/ 1821451 w 5969001"/>
              <a:gd name="connsiteY5067" fmla="*/ 3396561 h 4481087"/>
              <a:gd name="connsiteX5068" fmla="*/ 1821780 w 5969001"/>
              <a:gd name="connsiteY5068" fmla="*/ 3394626 h 4481087"/>
              <a:gd name="connsiteX5069" fmla="*/ 1763542 w 5969001"/>
              <a:gd name="connsiteY5069" fmla="*/ 3404499 h 4481087"/>
              <a:gd name="connsiteX5070" fmla="*/ 1797745 w 5969001"/>
              <a:gd name="connsiteY5070" fmla="*/ 3393410 h 4481087"/>
              <a:gd name="connsiteX5071" fmla="*/ 1822066 w 5969001"/>
              <a:gd name="connsiteY5071" fmla="*/ 3392948 h 4481087"/>
              <a:gd name="connsiteX5072" fmla="*/ 1822412 w 5969001"/>
              <a:gd name="connsiteY5072" fmla="*/ 3390913 h 4481087"/>
              <a:gd name="connsiteX5073" fmla="*/ 1853347 w 5969001"/>
              <a:gd name="connsiteY5073" fmla="*/ 3391035 h 4481087"/>
              <a:gd name="connsiteX5074" fmla="*/ 1859002 w 5969001"/>
              <a:gd name="connsiteY5074" fmla="*/ 3387270 h 4481087"/>
              <a:gd name="connsiteX5075" fmla="*/ 1854635 w 5969001"/>
              <a:gd name="connsiteY5075" fmla="*/ 3387191 h 4481087"/>
              <a:gd name="connsiteX5076" fmla="*/ 1909811 w 5969001"/>
              <a:gd name="connsiteY5076" fmla="*/ 3370144 h 4481087"/>
              <a:gd name="connsiteX5077" fmla="*/ 1841231 w 5969001"/>
              <a:gd name="connsiteY5077" fmla="*/ 3377432 h 4481087"/>
              <a:gd name="connsiteX5078" fmla="*/ 1862734 w 5969001"/>
              <a:gd name="connsiteY5078" fmla="*/ 3356771 h 4481087"/>
              <a:gd name="connsiteX5079" fmla="*/ 1857507 w 5969001"/>
              <a:gd name="connsiteY5079" fmla="*/ 3351465 h 4481087"/>
              <a:gd name="connsiteX5080" fmla="*/ 1862183 w 5969001"/>
              <a:gd name="connsiteY5080" fmla="*/ 3351995 h 4481087"/>
              <a:gd name="connsiteX5081" fmla="*/ 1875196 w 5969001"/>
              <a:gd name="connsiteY5081" fmla="*/ 3337421 h 4481087"/>
              <a:gd name="connsiteX5082" fmla="*/ 1808178 w 5969001"/>
              <a:gd name="connsiteY5082" fmla="*/ 3339763 h 4481087"/>
              <a:gd name="connsiteX5083" fmla="*/ 1807658 w 5969001"/>
              <a:gd name="connsiteY5083" fmla="*/ 3339763 h 4481087"/>
              <a:gd name="connsiteX5084" fmla="*/ 1824623 w 5969001"/>
              <a:gd name="connsiteY5084" fmla="*/ 3347734 h 4481087"/>
              <a:gd name="connsiteX5085" fmla="*/ 1835171 w 5969001"/>
              <a:gd name="connsiteY5085" fmla="*/ 3348930 h 4481087"/>
              <a:gd name="connsiteX5086" fmla="*/ 1820805 w 5969001"/>
              <a:gd name="connsiteY5086" fmla="*/ 3349517 h 4481087"/>
              <a:gd name="connsiteX5087" fmla="*/ 1785926 w 5969001"/>
              <a:gd name="connsiteY5087" fmla="*/ 3365199 h 4481087"/>
              <a:gd name="connsiteX5088" fmla="*/ 1755947 w 5969001"/>
              <a:gd name="connsiteY5088" fmla="*/ 3359474 h 4481087"/>
              <a:gd name="connsiteX5089" fmla="*/ 1738221 w 5969001"/>
              <a:gd name="connsiteY5089" fmla="*/ 3359250 h 4481087"/>
              <a:gd name="connsiteX5090" fmla="*/ 1736572 w 5969001"/>
              <a:gd name="connsiteY5090" fmla="*/ 3361426 h 4481087"/>
              <a:gd name="connsiteX5091" fmla="*/ 1725544 w 5969001"/>
              <a:gd name="connsiteY5091" fmla="*/ 3380946 h 4481087"/>
              <a:gd name="connsiteX5092" fmla="*/ 1710221 w 5969001"/>
              <a:gd name="connsiteY5092" fmla="*/ 3360450 h 4481087"/>
              <a:gd name="connsiteX5093" fmla="*/ 1710658 w 5969001"/>
              <a:gd name="connsiteY5093" fmla="*/ 3360146 h 4481087"/>
              <a:gd name="connsiteX5094" fmla="*/ 1703813 w 5969001"/>
              <a:gd name="connsiteY5094" fmla="*/ 3360384 h 4481087"/>
              <a:gd name="connsiteX5095" fmla="*/ 1703813 w 5969001"/>
              <a:gd name="connsiteY5095" fmla="*/ 3345679 h 4481087"/>
              <a:gd name="connsiteX5096" fmla="*/ 1744934 w 5969001"/>
              <a:gd name="connsiteY5096" fmla="*/ 3345679 h 4481087"/>
              <a:gd name="connsiteX5097" fmla="*/ 1690149 w 5969001"/>
              <a:gd name="connsiteY5097" fmla="*/ 3318872 h 4481087"/>
              <a:gd name="connsiteX5098" fmla="*/ 1731140 w 5969001"/>
              <a:gd name="connsiteY5098" fmla="*/ 3309243 h 4481087"/>
              <a:gd name="connsiteX5099" fmla="*/ 1799720 w 5969001"/>
              <a:gd name="connsiteY5099" fmla="*/ 3299483 h 4481087"/>
              <a:gd name="connsiteX5100" fmla="*/ 1868039 w 5969001"/>
              <a:gd name="connsiteY5100" fmla="*/ 3314057 h 4481087"/>
              <a:gd name="connsiteX5101" fmla="*/ 1854245 w 5969001"/>
              <a:gd name="connsiteY5101" fmla="*/ 3316530 h 4481087"/>
              <a:gd name="connsiteX5102" fmla="*/ 1841231 w 5969001"/>
              <a:gd name="connsiteY5102" fmla="*/ 3318872 h 4481087"/>
              <a:gd name="connsiteX5103" fmla="*/ 1800110 w 5969001"/>
              <a:gd name="connsiteY5103" fmla="*/ 3311585 h 4481087"/>
              <a:gd name="connsiteX5104" fmla="*/ 1786316 w 5969001"/>
              <a:gd name="connsiteY5104" fmla="*/ 3326160 h 4481087"/>
              <a:gd name="connsiteX5105" fmla="*/ 1841231 w 5969001"/>
              <a:gd name="connsiteY5105" fmla="*/ 3323817 h 4481087"/>
              <a:gd name="connsiteX5106" fmla="*/ 1874911 w 5969001"/>
              <a:gd name="connsiteY5106" fmla="*/ 3316076 h 4481087"/>
              <a:gd name="connsiteX5107" fmla="*/ 1874898 w 5969001"/>
              <a:gd name="connsiteY5107" fmla="*/ 3316042 h 4481087"/>
              <a:gd name="connsiteX5108" fmla="*/ 1882970 w 5969001"/>
              <a:gd name="connsiteY5108" fmla="*/ 3310798 h 4481087"/>
              <a:gd name="connsiteX5109" fmla="*/ 1889122 w 5969001"/>
              <a:gd name="connsiteY5109" fmla="*/ 3302846 h 4481087"/>
              <a:gd name="connsiteX5110" fmla="*/ 1885503 w 5969001"/>
              <a:gd name="connsiteY5110" fmla="*/ 3298568 h 4481087"/>
              <a:gd name="connsiteX5111" fmla="*/ 1875127 w 5969001"/>
              <a:gd name="connsiteY5111" fmla="*/ 3299479 h 4481087"/>
              <a:gd name="connsiteX5112" fmla="*/ 1873897 w 5969001"/>
              <a:gd name="connsiteY5112" fmla="*/ 3296081 h 4481087"/>
              <a:gd name="connsiteX5113" fmla="*/ 1872593 w 5969001"/>
              <a:gd name="connsiteY5113" fmla="*/ 3295839 h 4481087"/>
              <a:gd name="connsiteX5114" fmla="*/ 1873760 w 5969001"/>
              <a:gd name="connsiteY5114" fmla="*/ 3295704 h 4481087"/>
              <a:gd name="connsiteX5115" fmla="*/ 1873121 w 5969001"/>
              <a:gd name="connsiteY5115" fmla="*/ 3293940 h 4481087"/>
              <a:gd name="connsiteX5116" fmla="*/ 1831870 w 5969001"/>
              <a:gd name="connsiteY5116" fmla="*/ 3291189 h 4481087"/>
              <a:gd name="connsiteX5117" fmla="*/ 1821451 w 5969001"/>
              <a:gd name="connsiteY5117" fmla="*/ 3291675 h 4481087"/>
              <a:gd name="connsiteX5118" fmla="*/ 1818136 w 5969001"/>
              <a:gd name="connsiteY5118" fmla="*/ 3290274 h 4481087"/>
              <a:gd name="connsiteX5119" fmla="*/ 1772782 w 5969001"/>
              <a:gd name="connsiteY5119" fmla="*/ 3287250 h 4481087"/>
              <a:gd name="connsiteX5120" fmla="*/ 1608296 w 5969001"/>
              <a:gd name="connsiteY5120" fmla="*/ 3292195 h 4481087"/>
              <a:gd name="connsiteX5121" fmla="*/ 1526183 w 5969001"/>
              <a:gd name="connsiteY5121" fmla="*/ 3279963 h 4481087"/>
              <a:gd name="connsiteX5122" fmla="*/ 1539977 w 5969001"/>
              <a:gd name="connsiteY5122" fmla="*/ 3270203 h 4481087"/>
              <a:gd name="connsiteX5123" fmla="*/ 1498725 w 5969001"/>
              <a:gd name="connsiteY5123" fmla="*/ 3255628 h 4481087"/>
              <a:gd name="connsiteX5124" fmla="*/ 1580969 w 5969001"/>
              <a:gd name="connsiteY5124" fmla="*/ 3233636 h 4481087"/>
              <a:gd name="connsiteX5125" fmla="*/ 1690539 w 5969001"/>
              <a:gd name="connsiteY5125" fmla="*/ 3228821 h 4481087"/>
              <a:gd name="connsiteX5126" fmla="*/ 1649385 w 5969001"/>
              <a:gd name="connsiteY5126" fmla="*/ 3222168 h 4481087"/>
              <a:gd name="connsiteX5127" fmla="*/ 1642323 w 5969001"/>
              <a:gd name="connsiteY5127" fmla="*/ 3218064 h 4481087"/>
              <a:gd name="connsiteX5128" fmla="*/ 1622205 w 5969001"/>
              <a:gd name="connsiteY5128" fmla="*/ 3218039 h 4481087"/>
              <a:gd name="connsiteX5129" fmla="*/ 1620527 w 5969001"/>
              <a:gd name="connsiteY5129" fmla="*/ 3218171 h 4481087"/>
              <a:gd name="connsiteX5130" fmla="*/ 1616950 w 5969001"/>
              <a:gd name="connsiteY5130" fmla="*/ 3220639 h 4481087"/>
              <a:gd name="connsiteX5131" fmla="*/ 1580969 w 5969001"/>
              <a:gd name="connsiteY5131" fmla="*/ 3224006 h 4481087"/>
              <a:gd name="connsiteX5132" fmla="*/ 1577102 w 5969001"/>
              <a:gd name="connsiteY5132" fmla="*/ 3221577 h 4481087"/>
              <a:gd name="connsiteX5133" fmla="*/ 1574331 w 5969001"/>
              <a:gd name="connsiteY5133" fmla="*/ 3221795 h 4481087"/>
              <a:gd name="connsiteX5134" fmla="*/ 1573250 w 5969001"/>
              <a:gd name="connsiteY5134" fmla="*/ 3219158 h 4481087"/>
              <a:gd name="connsiteX5135" fmla="*/ 1568474 w 5969001"/>
              <a:gd name="connsiteY5135" fmla="*/ 3216158 h 4481087"/>
              <a:gd name="connsiteX5136" fmla="*/ 1567942 w 5969001"/>
              <a:gd name="connsiteY5136" fmla="*/ 3215716 h 4481087"/>
              <a:gd name="connsiteX5137" fmla="*/ 1560537 w 5969001"/>
              <a:gd name="connsiteY5137" fmla="*/ 3214117 h 4481087"/>
              <a:gd name="connsiteX5138" fmla="*/ 1563588 w 5969001"/>
              <a:gd name="connsiteY5138" fmla="*/ 3212099 h 4481087"/>
              <a:gd name="connsiteX5139" fmla="*/ 1560847 w 5969001"/>
              <a:gd name="connsiteY5139" fmla="*/ 3209822 h 4481087"/>
              <a:gd name="connsiteX5140" fmla="*/ 1526183 w 5969001"/>
              <a:gd name="connsiteY5140" fmla="*/ 3197199 h 4481087"/>
              <a:gd name="connsiteX5141" fmla="*/ 1543491 w 5969001"/>
              <a:gd name="connsiteY5141" fmla="*/ 3192651 h 4481087"/>
              <a:gd name="connsiteX5142" fmla="*/ 1547127 w 5969001"/>
              <a:gd name="connsiteY5142" fmla="*/ 3190245 h 4481087"/>
              <a:gd name="connsiteX5143" fmla="*/ 1535743 w 5969001"/>
              <a:gd name="connsiteY5143" fmla="*/ 3181245 h 4481087"/>
              <a:gd name="connsiteX5144" fmla="*/ 1489698 w 5969001"/>
              <a:gd name="connsiteY5144" fmla="*/ 3193117 h 4481087"/>
              <a:gd name="connsiteX5145" fmla="*/ 1471528 w 5969001"/>
              <a:gd name="connsiteY5145" fmla="*/ 3206959 h 4481087"/>
              <a:gd name="connsiteX5146" fmla="*/ 1320836 w 5969001"/>
              <a:gd name="connsiteY5146" fmla="*/ 3211774 h 4481087"/>
              <a:gd name="connsiteX5147" fmla="*/ 1333849 w 5969001"/>
              <a:gd name="connsiteY5147" fmla="*/ 3202014 h 4481087"/>
              <a:gd name="connsiteX5148" fmla="*/ 1292857 w 5969001"/>
              <a:gd name="connsiteY5148" fmla="*/ 3199673 h 4481087"/>
              <a:gd name="connsiteX5149" fmla="*/ 1279844 w 5969001"/>
              <a:gd name="connsiteY5149" fmla="*/ 3214247 h 4481087"/>
              <a:gd name="connsiteX5150" fmla="*/ 1225059 w 5969001"/>
              <a:gd name="connsiteY5150" fmla="*/ 3216589 h 4481087"/>
              <a:gd name="connsiteX5151" fmla="*/ 1237178 w 5969001"/>
              <a:gd name="connsiteY5151" fmla="*/ 3207870 h 4481087"/>
              <a:gd name="connsiteX5152" fmla="*/ 1237869 w 5969001"/>
              <a:gd name="connsiteY5152" fmla="*/ 3199628 h 4481087"/>
              <a:gd name="connsiteX5153" fmla="*/ 1232736 w 5969001"/>
              <a:gd name="connsiteY5153" fmla="*/ 3206309 h 4481087"/>
              <a:gd name="connsiteX5154" fmla="*/ 1177820 w 5969001"/>
              <a:gd name="connsiteY5154" fmla="*/ 3202535 h 4481087"/>
              <a:gd name="connsiteX5155" fmla="*/ 1178350 w 5969001"/>
              <a:gd name="connsiteY5155" fmla="*/ 3201721 h 4481087"/>
              <a:gd name="connsiteX5156" fmla="*/ 1171689 w 5969001"/>
              <a:gd name="connsiteY5156" fmla="*/ 3202226 h 4481087"/>
              <a:gd name="connsiteX5157" fmla="*/ 1087640 w 5969001"/>
              <a:gd name="connsiteY5157" fmla="*/ 3197199 h 4481087"/>
              <a:gd name="connsiteX5158" fmla="*/ 1114968 w 5969001"/>
              <a:gd name="connsiteY5158" fmla="*/ 3192254 h 4481087"/>
              <a:gd name="connsiteX5159" fmla="*/ 1019061 w 5969001"/>
              <a:gd name="connsiteY5159" fmla="*/ 3180152 h 4481087"/>
              <a:gd name="connsiteX5160" fmla="*/ 977939 w 5969001"/>
              <a:gd name="connsiteY5160" fmla="*/ 3187439 h 4481087"/>
              <a:gd name="connsiteX5161" fmla="*/ 895956 w 5969001"/>
              <a:gd name="connsiteY5161" fmla="*/ 3170392 h 4481087"/>
              <a:gd name="connsiteX5162" fmla="*/ 977939 w 5969001"/>
              <a:gd name="connsiteY5162" fmla="*/ 3177680 h 4481087"/>
              <a:gd name="connsiteX5163" fmla="*/ 1000452 w 5969001"/>
              <a:gd name="connsiteY5163" fmla="*/ 3162780 h 4481087"/>
              <a:gd name="connsiteX5164" fmla="*/ 1021684 w 5969001"/>
              <a:gd name="connsiteY5164" fmla="*/ 3157939 h 4481087"/>
              <a:gd name="connsiteX5165" fmla="*/ 994140 w 5969001"/>
              <a:gd name="connsiteY5165" fmla="*/ 3154843 h 4481087"/>
              <a:gd name="connsiteX5166" fmla="*/ 959980 w 5969001"/>
              <a:gd name="connsiteY5166" fmla="*/ 3151004 h 4481087"/>
              <a:gd name="connsiteX5167" fmla="*/ 1003113 w 5969001"/>
              <a:gd name="connsiteY5167" fmla="*/ 3145185 h 4481087"/>
              <a:gd name="connsiteX5168" fmla="*/ 1004417 w 5969001"/>
              <a:gd name="connsiteY5168" fmla="*/ 3145082 h 4481087"/>
              <a:gd name="connsiteX5169" fmla="*/ 997428 w 5969001"/>
              <a:gd name="connsiteY5169" fmla="*/ 3140535 h 4481087"/>
              <a:gd name="connsiteX5170" fmla="*/ 998386 w 5969001"/>
              <a:gd name="connsiteY5170" fmla="*/ 3137576 h 4481087"/>
              <a:gd name="connsiteX5171" fmla="*/ 987438 w 5969001"/>
              <a:gd name="connsiteY5171" fmla="*/ 3135519 h 4481087"/>
              <a:gd name="connsiteX5172" fmla="*/ 1012179 w 5969001"/>
              <a:gd name="connsiteY5172" fmla="*/ 3125141 h 4481087"/>
              <a:gd name="connsiteX5173" fmla="*/ 1018285 w 5969001"/>
              <a:gd name="connsiteY5173" fmla="*/ 3124425 h 4481087"/>
              <a:gd name="connsiteX5174" fmla="*/ 1018931 w 5969001"/>
              <a:gd name="connsiteY5174" fmla="*/ 3124065 h 4481087"/>
              <a:gd name="connsiteX5175" fmla="*/ 1021090 w 5969001"/>
              <a:gd name="connsiteY5175" fmla="*/ 3124097 h 4481087"/>
              <a:gd name="connsiteX5176" fmla="*/ 1055757 w 5969001"/>
              <a:gd name="connsiteY5176" fmla="*/ 3120033 h 4481087"/>
              <a:gd name="connsiteX5177" fmla="*/ 973514 w 5969001"/>
              <a:gd name="connsiteY5177" fmla="*/ 3108451 h 4481087"/>
              <a:gd name="connsiteX5178" fmla="*/ 1028299 w 5969001"/>
              <a:gd name="connsiteY5178" fmla="*/ 3092966 h 4481087"/>
              <a:gd name="connsiteX5179" fmla="*/ 1000842 w 5969001"/>
              <a:gd name="connsiteY5179" fmla="*/ 3065768 h 4481087"/>
              <a:gd name="connsiteX5180" fmla="*/ 1033862 w 5969001"/>
              <a:gd name="connsiteY5180" fmla="*/ 3055797 h 4481087"/>
              <a:gd name="connsiteX5181" fmla="*/ 1047857 w 5969001"/>
              <a:gd name="connsiteY5181" fmla="*/ 3047365 h 4481087"/>
              <a:gd name="connsiteX5182" fmla="*/ 1043786 w 5969001"/>
              <a:gd name="connsiteY5182" fmla="*/ 3047028 h 4481087"/>
              <a:gd name="connsiteX5183" fmla="*/ 1049596 w 5969001"/>
              <a:gd name="connsiteY5183" fmla="*/ 3046317 h 4481087"/>
              <a:gd name="connsiteX5184" fmla="*/ 1055757 w 5969001"/>
              <a:gd name="connsiteY5184" fmla="*/ 3042605 h 4481087"/>
              <a:gd name="connsiteX5185" fmla="*/ 1014636 w 5969001"/>
              <a:gd name="connsiteY5185" fmla="*/ 3027119 h 4481087"/>
              <a:gd name="connsiteX5186" fmla="*/ 918859 w 5969001"/>
              <a:gd name="connsiteY5186" fmla="*/ 3077480 h 4481087"/>
              <a:gd name="connsiteX5187" fmla="*/ 891271 w 5969001"/>
              <a:gd name="connsiteY5187" fmla="*/ 3058090 h 4481087"/>
              <a:gd name="connsiteX5188" fmla="*/ 850410 w 5969001"/>
              <a:gd name="connsiteY5188" fmla="*/ 3077480 h 4481087"/>
              <a:gd name="connsiteX5189" fmla="*/ 795755 w 5969001"/>
              <a:gd name="connsiteY5189" fmla="*/ 3038440 h 4481087"/>
              <a:gd name="connsiteX5190" fmla="*/ 850410 w 5969001"/>
              <a:gd name="connsiteY5190" fmla="*/ 2999401 h 4481087"/>
              <a:gd name="connsiteX5191" fmla="*/ 850410 w 5969001"/>
              <a:gd name="connsiteY5191" fmla="*/ 3049762 h 4481087"/>
              <a:gd name="connsiteX5192" fmla="*/ 889513 w 5969001"/>
              <a:gd name="connsiteY5192" fmla="*/ 3049762 h 4481087"/>
              <a:gd name="connsiteX5193" fmla="*/ 889497 w 5969001"/>
              <a:gd name="connsiteY5193" fmla="*/ 3049756 h 4481087"/>
              <a:gd name="connsiteX5194" fmla="*/ 865896 w 5969001"/>
              <a:gd name="connsiteY5194" fmla="*/ 3049110 h 4481087"/>
              <a:gd name="connsiteX5195" fmla="*/ 881170 w 5969001"/>
              <a:gd name="connsiteY5195" fmla="*/ 3043270 h 4481087"/>
              <a:gd name="connsiteX5196" fmla="*/ 892382 w 5969001"/>
              <a:gd name="connsiteY5196" fmla="*/ 3041863 h 4481087"/>
              <a:gd name="connsiteX5197" fmla="*/ 886277 w 5969001"/>
              <a:gd name="connsiteY5197" fmla="*/ 3040653 h 4481087"/>
              <a:gd name="connsiteX5198" fmla="*/ 878296 w 5969001"/>
              <a:gd name="connsiteY5198" fmla="*/ 3036297 h 4481087"/>
              <a:gd name="connsiteX5199" fmla="*/ 886494 w 5969001"/>
              <a:gd name="connsiteY5199" fmla="*/ 3035020 h 4481087"/>
              <a:gd name="connsiteX5200" fmla="*/ 884556 w 5969001"/>
              <a:gd name="connsiteY5200" fmla="*/ 3033478 h 4481087"/>
              <a:gd name="connsiteX5201" fmla="*/ 865896 w 5969001"/>
              <a:gd name="connsiteY5201" fmla="*/ 3032062 h 4481087"/>
              <a:gd name="connsiteX5202" fmla="*/ 857698 w 5969001"/>
              <a:gd name="connsiteY5202" fmla="*/ 3033022 h 4481087"/>
              <a:gd name="connsiteX5203" fmla="*/ 864531 w 5969001"/>
              <a:gd name="connsiteY5203" fmla="*/ 3030161 h 4481087"/>
              <a:gd name="connsiteX5204" fmla="*/ 848596 w 5969001"/>
              <a:gd name="connsiteY5204" fmla="*/ 3029024 h 4481087"/>
              <a:gd name="connsiteX5205" fmla="*/ 850410 w 5969001"/>
              <a:gd name="connsiteY5205" fmla="*/ 3022695 h 4481087"/>
              <a:gd name="connsiteX5206" fmla="*/ 905195 w 5969001"/>
              <a:gd name="connsiteY5206" fmla="*/ 3014887 h 4481087"/>
              <a:gd name="connsiteX5207" fmla="*/ 924208 w 5969001"/>
              <a:gd name="connsiteY5207" fmla="*/ 3028996 h 4481087"/>
              <a:gd name="connsiteX5208" fmla="*/ 924252 w 5969001"/>
              <a:gd name="connsiteY5208" fmla="*/ 3029024 h 4481087"/>
              <a:gd name="connsiteX5209" fmla="*/ 924419 w 5969001"/>
              <a:gd name="connsiteY5209" fmla="*/ 3029004 h 4481087"/>
              <a:gd name="connsiteX5210" fmla="*/ 948009 w 5969001"/>
              <a:gd name="connsiteY5210" fmla="*/ 3027117 h 4481087"/>
              <a:gd name="connsiteX5211" fmla="*/ 945882 w 5969001"/>
              <a:gd name="connsiteY5211" fmla="*/ 3029525 h 4481087"/>
              <a:gd name="connsiteX5212" fmla="*/ 987438 w 5969001"/>
              <a:gd name="connsiteY5212" fmla="*/ 3014887 h 4481087"/>
              <a:gd name="connsiteX5213" fmla="*/ 1069421 w 5969001"/>
              <a:gd name="connsiteY5213" fmla="*/ 3022695 h 4481087"/>
              <a:gd name="connsiteX5214" fmla="*/ 1042784 w 5969001"/>
              <a:gd name="connsiteY5214" fmla="*/ 3017833 h 4481087"/>
              <a:gd name="connsiteX5215" fmla="*/ 1020925 w 5969001"/>
              <a:gd name="connsiteY5215" fmla="*/ 3017177 h 4481087"/>
              <a:gd name="connsiteX5216" fmla="*/ 989651 w 5969001"/>
              <a:gd name="connsiteY5216" fmla="*/ 3008118 h 4481087"/>
              <a:gd name="connsiteX5217" fmla="*/ 948530 w 5969001"/>
              <a:gd name="connsiteY5217" fmla="*/ 3020220 h 4481087"/>
              <a:gd name="connsiteX5218" fmla="*/ 923138 w 5969001"/>
              <a:gd name="connsiteY5218" fmla="*/ 3011062 h 4481087"/>
              <a:gd name="connsiteX5219" fmla="*/ 922772 w 5969001"/>
              <a:gd name="connsiteY5219" fmla="*/ 3007712 h 4481087"/>
              <a:gd name="connsiteX5220" fmla="*/ 917818 w 5969001"/>
              <a:gd name="connsiteY5220" fmla="*/ 3012803 h 4481087"/>
              <a:gd name="connsiteX5221" fmla="*/ 917818 w 5969001"/>
              <a:gd name="connsiteY5221" fmla="*/ 3012283 h 4481087"/>
              <a:gd name="connsiteX5222" fmla="*/ 849369 w 5969001"/>
              <a:gd name="connsiteY5222" fmla="*/ 3012283 h 4481087"/>
              <a:gd name="connsiteX5223" fmla="*/ 883251 w 5969001"/>
              <a:gd name="connsiteY5223" fmla="*/ 2999855 h 4481087"/>
              <a:gd name="connsiteX5224" fmla="*/ 886672 w 5969001"/>
              <a:gd name="connsiteY5224" fmla="*/ 2995235 h 4481087"/>
              <a:gd name="connsiteX5225" fmla="*/ 885107 w 5969001"/>
              <a:gd name="connsiteY5225" fmla="*/ 2995223 h 4481087"/>
              <a:gd name="connsiteX5226" fmla="*/ 824645 w 5969001"/>
              <a:gd name="connsiteY5226" fmla="*/ 2997968 h 4481087"/>
              <a:gd name="connsiteX5227" fmla="*/ 906888 w 5969001"/>
              <a:gd name="connsiteY5227" fmla="*/ 2961401 h 4481087"/>
              <a:gd name="connsiteX5228" fmla="*/ 893874 w 5969001"/>
              <a:gd name="connsiteY5228" fmla="*/ 2963873 h 4481087"/>
              <a:gd name="connsiteX5229" fmla="*/ 893874 w 5969001"/>
              <a:gd name="connsiteY5229" fmla="*/ 2978448 h 4481087"/>
              <a:gd name="connsiteX5230" fmla="*/ 898043 w 5969001"/>
              <a:gd name="connsiteY5230" fmla="*/ 2977247 h 4481087"/>
              <a:gd name="connsiteX5231" fmla="*/ 915681 w 5969001"/>
              <a:gd name="connsiteY5231" fmla="*/ 2966920 h 4481087"/>
              <a:gd name="connsiteX5232" fmla="*/ 923203 w 5969001"/>
              <a:gd name="connsiteY5232" fmla="*/ 2952629 h 4481087"/>
              <a:gd name="connsiteX5233" fmla="*/ 893354 w 5969001"/>
              <a:gd name="connsiteY5233" fmla="*/ 2954114 h 4481087"/>
              <a:gd name="connsiteX5234" fmla="*/ 893354 w 5969001"/>
              <a:gd name="connsiteY5234" fmla="*/ 2937066 h 4481087"/>
              <a:gd name="connsiteX5235" fmla="*/ 915094 w 5969001"/>
              <a:gd name="connsiteY5235" fmla="*/ 2940883 h 4481087"/>
              <a:gd name="connsiteX5236" fmla="*/ 926595 w 5969001"/>
              <a:gd name="connsiteY5236" fmla="*/ 2946184 h 4481087"/>
              <a:gd name="connsiteX5237" fmla="*/ 928928 w 5969001"/>
              <a:gd name="connsiteY5237" fmla="*/ 2941752 h 4481087"/>
              <a:gd name="connsiteX5238" fmla="*/ 929752 w 5969001"/>
              <a:gd name="connsiteY5238" fmla="*/ 2915120 h 4481087"/>
              <a:gd name="connsiteX5239" fmla="*/ 929726 w 5969001"/>
              <a:gd name="connsiteY5239" fmla="*/ 2915123 h 4481087"/>
              <a:gd name="connsiteX5240" fmla="*/ 879300 w 5969001"/>
              <a:gd name="connsiteY5240" fmla="*/ 2919499 h 4481087"/>
              <a:gd name="connsiteX5241" fmla="*/ 851712 w 5969001"/>
              <a:gd name="connsiteY5241" fmla="*/ 2914684 h 4481087"/>
              <a:gd name="connsiteX5242" fmla="*/ 879300 w 5969001"/>
              <a:gd name="connsiteY5242" fmla="*/ 2904924 h 4481087"/>
              <a:gd name="connsiteX5243" fmla="*/ 824254 w 5969001"/>
              <a:gd name="connsiteY5243" fmla="*/ 2912211 h 4481087"/>
              <a:gd name="connsiteX5244" fmla="*/ 728477 w 5969001"/>
              <a:gd name="connsiteY5244" fmla="*/ 2904924 h 4481087"/>
              <a:gd name="connsiteX5245" fmla="*/ 619037 w 5969001"/>
              <a:gd name="connsiteY5245" fmla="*/ 2858597 h 4481087"/>
              <a:gd name="connsiteX5246" fmla="*/ 714814 w 5969001"/>
              <a:gd name="connsiteY5246" fmla="*/ 2863412 h 4481087"/>
              <a:gd name="connsiteX5247" fmla="*/ 714814 w 5969001"/>
              <a:gd name="connsiteY5247" fmla="*/ 2875644 h 4481087"/>
              <a:gd name="connsiteX5248" fmla="*/ 632700 w 5969001"/>
              <a:gd name="connsiteY5248" fmla="*/ 2875644 h 4481087"/>
              <a:gd name="connsiteX5249" fmla="*/ 742271 w 5969001"/>
              <a:gd name="connsiteY5249" fmla="*/ 2885404 h 4481087"/>
              <a:gd name="connsiteX5250" fmla="*/ 810590 w 5969001"/>
              <a:gd name="connsiteY5250" fmla="*/ 2882932 h 4481087"/>
              <a:gd name="connsiteX5251" fmla="*/ 838048 w 5969001"/>
              <a:gd name="connsiteY5251" fmla="*/ 2870829 h 4481087"/>
              <a:gd name="connsiteX5252" fmla="*/ 796926 w 5969001"/>
              <a:gd name="connsiteY5252" fmla="*/ 2865884 h 4481087"/>
              <a:gd name="connsiteX5253" fmla="*/ 865506 w 5969001"/>
              <a:gd name="connsiteY5253" fmla="*/ 2861069 h 4481087"/>
              <a:gd name="connsiteX5254" fmla="*/ 865506 w 5969001"/>
              <a:gd name="connsiteY5254" fmla="*/ 2880459 h 4481087"/>
              <a:gd name="connsiteX5255" fmla="*/ 920161 w 5969001"/>
              <a:gd name="connsiteY5255" fmla="*/ 2875644 h 4481087"/>
              <a:gd name="connsiteX5256" fmla="*/ 879300 w 5969001"/>
              <a:gd name="connsiteY5256" fmla="*/ 2870829 h 4481087"/>
              <a:gd name="connsiteX5257" fmla="*/ 954494 w 5969001"/>
              <a:gd name="connsiteY5257" fmla="*/ 2874376 h 4481087"/>
              <a:gd name="connsiteX5258" fmla="*/ 935367 w 5969001"/>
              <a:gd name="connsiteY5258" fmla="*/ 2870054 h 4481087"/>
              <a:gd name="connsiteX5259" fmla="*/ 918989 w 5969001"/>
              <a:gd name="connsiteY5259" fmla="*/ 2855866 h 4481087"/>
              <a:gd name="connsiteX5260" fmla="*/ 907205 w 5969001"/>
              <a:gd name="connsiteY5260" fmla="*/ 2857582 h 4481087"/>
              <a:gd name="connsiteX5261" fmla="*/ 907408 w 5969001"/>
              <a:gd name="connsiteY5261" fmla="*/ 2861460 h 4481087"/>
              <a:gd name="connsiteX5262" fmla="*/ 864074 w 5969001"/>
              <a:gd name="connsiteY5262" fmla="*/ 2852621 h 4481087"/>
              <a:gd name="connsiteX5263" fmla="*/ 858110 w 5969001"/>
              <a:gd name="connsiteY5263" fmla="*/ 2850853 h 4481087"/>
              <a:gd name="connsiteX5264" fmla="*/ 849037 w 5969001"/>
              <a:gd name="connsiteY5264" fmla="*/ 2849715 h 4481087"/>
              <a:gd name="connsiteX5265" fmla="*/ 837090 w 5969001"/>
              <a:gd name="connsiteY5265" fmla="*/ 2851338 h 4481087"/>
              <a:gd name="connsiteX5266" fmla="*/ 797837 w 5969001"/>
              <a:gd name="connsiteY5266" fmla="*/ 2858987 h 4481087"/>
              <a:gd name="connsiteX5267" fmla="*/ 797837 w 5969001"/>
              <a:gd name="connsiteY5267" fmla="*/ 2841940 h 4481087"/>
              <a:gd name="connsiteX5268" fmla="*/ 729388 w 5969001"/>
              <a:gd name="connsiteY5268" fmla="*/ 2844413 h 4481087"/>
              <a:gd name="connsiteX5269" fmla="*/ 701930 w 5969001"/>
              <a:gd name="connsiteY5269" fmla="*/ 2839468 h 4481087"/>
              <a:gd name="connsiteX5270" fmla="*/ 674733 w 5969001"/>
              <a:gd name="connsiteY5270" fmla="*/ 2820078 h 4481087"/>
              <a:gd name="connsiteX5271" fmla="*/ 756976 w 5969001"/>
              <a:gd name="connsiteY5271" fmla="*/ 2754231 h 4481087"/>
              <a:gd name="connsiteX5272" fmla="*/ 770640 w 5969001"/>
              <a:gd name="connsiteY5272" fmla="*/ 2763991 h 4481087"/>
              <a:gd name="connsiteX5273" fmla="*/ 852623 w 5969001"/>
              <a:gd name="connsiteY5273" fmla="*/ 2754231 h 4481087"/>
              <a:gd name="connsiteX5274" fmla="*/ 852708 w 5969001"/>
              <a:gd name="connsiteY5274" fmla="*/ 2754249 h 4481087"/>
              <a:gd name="connsiteX5275" fmla="*/ 862643 w 5969001"/>
              <a:gd name="connsiteY5275" fmla="*/ 2749657 h 4481087"/>
              <a:gd name="connsiteX5276" fmla="*/ 880728 w 5969001"/>
              <a:gd name="connsiteY5276" fmla="*/ 2754415 h 4481087"/>
              <a:gd name="connsiteX5277" fmla="*/ 882642 w 5969001"/>
              <a:gd name="connsiteY5277" fmla="*/ 2758373 h 4481087"/>
              <a:gd name="connsiteX5278" fmla="*/ 881982 w 5969001"/>
              <a:gd name="connsiteY5278" fmla="*/ 2759262 h 4481087"/>
              <a:gd name="connsiteX5279" fmla="*/ 887091 w 5969001"/>
              <a:gd name="connsiteY5279" fmla="*/ 2759713 h 4481087"/>
              <a:gd name="connsiteX5280" fmla="*/ 934736 w 5969001"/>
              <a:gd name="connsiteY5280" fmla="*/ 2756704 h 4481087"/>
              <a:gd name="connsiteX5281" fmla="*/ 1058100 w 5969001"/>
              <a:gd name="connsiteY5281" fmla="*/ 2768936 h 4481087"/>
              <a:gd name="connsiteX5282" fmla="*/ 1030642 w 5969001"/>
              <a:gd name="connsiteY5282" fmla="*/ 2781039 h 4481087"/>
              <a:gd name="connsiteX5283" fmla="*/ 1055878 w 5969001"/>
              <a:gd name="connsiteY5283" fmla="*/ 2787645 h 4481087"/>
              <a:gd name="connsiteX5284" fmla="*/ 1050898 w 5969001"/>
              <a:gd name="connsiteY5284" fmla="*/ 2788930 h 4481087"/>
              <a:gd name="connsiteX5285" fmla="*/ 1075468 w 5969001"/>
              <a:gd name="connsiteY5285" fmla="*/ 2786058 h 4481087"/>
              <a:gd name="connsiteX5286" fmla="*/ 1094739 w 5969001"/>
              <a:gd name="connsiteY5286" fmla="*/ 2778190 h 4481087"/>
              <a:gd name="connsiteX5287" fmla="*/ 1098482 w 5969001"/>
              <a:gd name="connsiteY5287" fmla="*/ 2771309 h 4481087"/>
              <a:gd name="connsiteX5288" fmla="*/ 1112235 w 5969001"/>
              <a:gd name="connsiteY5288" fmla="*/ 2763991 h 4481087"/>
              <a:gd name="connsiteX5289" fmla="*/ 1115763 w 5969001"/>
              <a:gd name="connsiteY5289" fmla="*/ 2764374 h 4481087"/>
              <a:gd name="connsiteX5290" fmla="*/ 1123816 w 5969001"/>
              <a:gd name="connsiteY5290" fmla="*/ 2759048 h 4481087"/>
              <a:gd name="connsiteX5291" fmla="*/ 1164951 w 5969001"/>
              <a:gd name="connsiteY5291" fmla="*/ 2761993 h 4481087"/>
              <a:gd name="connsiteX5292" fmla="*/ 1176646 w 5969001"/>
              <a:gd name="connsiteY5292" fmla="*/ 2761641 h 4481087"/>
              <a:gd name="connsiteX5293" fmla="*/ 1168018 w 5969001"/>
              <a:gd name="connsiteY5293" fmla="*/ 2754965 h 4481087"/>
              <a:gd name="connsiteX5294" fmla="*/ 1178652 w 5969001"/>
              <a:gd name="connsiteY5294" fmla="*/ 2739089 h 4481087"/>
              <a:gd name="connsiteX5295" fmla="*/ 1172581 w 5969001"/>
              <a:gd name="connsiteY5295" fmla="*/ 2735849 h 4481087"/>
              <a:gd name="connsiteX5296" fmla="*/ 1163377 w 5969001"/>
              <a:gd name="connsiteY5296" fmla="*/ 2737070 h 4481087"/>
              <a:gd name="connsiteX5297" fmla="*/ 1153357 w 5969001"/>
              <a:gd name="connsiteY5297" fmla="*/ 2742520 h 4481087"/>
              <a:gd name="connsiteX5298" fmla="*/ 1151474 w 5969001"/>
              <a:gd name="connsiteY5298" fmla="*/ 2742386 h 4481087"/>
              <a:gd name="connsiteX5299" fmla="*/ 1152168 w 5969001"/>
              <a:gd name="connsiteY5299" fmla="*/ 2745611 h 4481087"/>
              <a:gd name="connsiteX5300" fmla="*/ 1124467 w 5969001"/>
              <a:gd name="connsiteY5300" fmla="*/ 2755143 h 4481087"/>
              <a:gd name="connsiteX5301" fmla="*/ 1129439 w 5969001"/>
              <a:gd name="connsiteY5301" fmla="*/ 2740822 h 4481087"/>
              <a:gd name="connsiteX5302" fmla="*/ 1110039 w 5969001"/>
              <a:gd name="connsiteY5302" fmla="*/ 2739445 h 4481087"/>
              <a:gd name="connsiteX5303" fmla="*/ 1098441 w 5969001"/>
              <a:gd name="connsiteY5303" fmla="*/ 2730417 h 4481087"/>
              <a:gd name="connsiteX5304" fmla="*/ 1142522 w 5969001"/>
              <a:gd name="connsiteY5304" fmla="*/ 2731740 h 4481087"/>
              <a:gd name="connsiteX5305" fmla="*/ 1150021 w 5969001"/>
              <a:gd name="connsiteY5305" fmla="*/ 2727425 h 4481087"/>
              <a:gd name="connsiteX5306" fmla="*/ 1159723 w 5969001"/>
              <a:gd name="connsiteY5306" fmla="*/ 2723121 h 4481087"/>
              <a:gd name="connsiteX5307" fmla="*/ 1152399 w 5969001"/>
              <a:gd name="connsiteY5307" fmla="*/ 2721343 h 4481087"/>
              <a:gd name="connsiteX5308" fmla="*/ 1156333 w 5969001"/>
              <a:gd name="connsiteY5308" fmla="*/ 2716444 h 4481087"/>
              <a:gd name="connsiteX5309" fmla="*/ 1175294 w 5969001"/>
              <a:gd name="connsiteY5309" fmla="*/ 2712978 h 4481087"/>
              <a:gd name="connsiteX5310" fmla="*/ 1178992 w 5969001"/>
              <a:gd name="connsiteY5310" fmla="*/ 2708686 h 4481087"/>
              <a:gd name="connsiteX5311" fmla="*/ 1124467 w 5969001"/>
              <a:gd name="connsiteY5311" fmla="*/ 2685392 h 4481087"/>
              <a:gd name="connsiteX5312" fmla="*/ 1096879 w 5969001"/>
              <a:gd name="connsiteY5312" fmla="*/ 2689427 h 4481087"/>
              <a:gd name="connsiteX5313" fmla="*/ 1124467 w 5969001"/>
              <a:gd name="connsiteY5313" fmla="*/ 2697104 h 4481087"/>
              <a:gd name="connsiteX5314" fmla="*/ 1110672 w 5969001"/>
              <a:gd name="connsiteY5314" fmla="*/ 2704912 h 4481087"/>
              <a:gd name="connsiteX5315" fmla="*/ 1096879 w 5969001"/>
              <a:gd name="connsiteY5315" fmla="*/ 2708686 h 4481087"/>
              <a:gd name="connsiteX5316" fmla="*/ 1108115 w 5969001"/>
              <a:gd name="connsiteY5316" fmla="*/ 2629887 h 4481087"/>
              <a:gd name="connsiteX5317" fmla="*/ 1107702 w 5969001"/>
              <a:gd name="connsiteY5317" fmla="*/ 2622146 h 4481087"/>
              <a:gd name="connsiteX5318" fmla="*/ 1085037 w 5969001"/>
              <a:gd name="connsiteY5318" fmla="*/ 2620847 h 4481087"/>
              <a:gd name="connsiteX5319" fmla="*/ 1105468 w 5969001"/>
              <a:gd name="connsiteY5319" fmla="*/ 2615771 h 4481087"/>
              <a:gd name="connsiteX5320" fmla="*/ 1107087 w 5969001"/>
              <a:gd name="connsiteY5320" fmla="*/ 2615514 h 4481087"/>
              <a:gd name="connsiteX5321" fmla="*/ 1096879 w 5969001"/>
              <a:gd name="connsiteY5321" fmla="*/ 2600286 h 4481087"/>
              <a:gd name="connsiteX5322" fmla="*/ 1055887 w 5969001"/>
              <a:gd name="connsiteY5322" fmla="*/ 2619676 h 4481087"/>
              <a:gd name="connsiteX5323" fmla="*/ 1049299 w 5969001"/>
              <a:gd name="connsiteY5323" fmla="*/ 2591910 h 4481087"/>
              <a:gd name="connsiteX5324" fmla="*/ 1042439 w 5969001"/>
              <a:gd name="connsiteY5324" fmla="*/ 2579793 h 4481087"/>
              <a:gd name="connsiteX5325" fmla="*/ 1016588 w 5969001"/>
              <a:gd name="connsiteY5325" fmla="*/ 2579074 h 4481087"/>
              <a:gd name="connsiteX5326" fmla="*/ 1043165 w 5969001"/>
              <a:gd name="connsiteY5326" fmla="*/ 2577746 h 4481087"/>
              <a:gd name="connsiteX5327" fmla="*/ 1055887 w 5969001"/>
              <a:gd name="connsiteY5327" fmla="*/ 2561507 h 4481087"/>
              <a:gd name="connsiteX5328" fmla="*/ 1027258 w 5969001"/>
              <a:gd name="connsiteY5328" fmla="*/ 2561507 h 4481087"/>
              <a:gd name="connsiteX5329" fmla="*/ 1109501 w 5969001"/>
              <a:gd name="connsiteY5329" fmla="*/ 2561507 h 4481087"/>
              <a:gd name="connsiteX5330" fmla="*/ 1123295 w 5969001"/>
              <a:gd name="connsiteY5330" fmla="*/ 2553829 h 4481087"/>
              <a:gd name="connsiteX5331" fmla="*/ 1123295 w 5969001"/>
              <a:gd name="connsiteY5331" fmla="*/ 2542119 h 4481087"/>
              <a:gd name="connsiteX5332" fmla="*/ 1164157 w 5969001"/>
              <a:gd name="connsiteY5332" fmla="*/ 2530537 h 4481087"/>
              <a:gd name="connsiteX5333" fmla="*/ 1095707 w 5969001"/>
              <a:gd name="connsiteY5333" fmla="*/ 2526633 h 4481087"/>
              <a:gd name="connsiteX5334" fmla="*/ 1054716 w 5969001"/>
              <a:gd name="connsiteY5334" fmla="*/ 2503470 h 4481087"/>
              <a:gd name="connsiteX5335" fmla="*/ 1082174 w 5969001"/>
              <a:gd name="connsiteY5335" fmla="*/ 2503470 h 4481087"/>
              <a:gd name="connsiteX5336" fmla="*/ 999801 w 5969001"/>
              <a:gd name="connsiteY5336" fmla="*/ 2495661 h 4481087"/>
              <a:gd name="connsiteX5337" fmla="*/ 972473 w 5969001"/>
              <a:gd name="connsiteY5337" fmla="*/ 2487983 h 4481087"/>
              <a:gd name="connsiteX5338" fmla="*/ 1054716 w 5969001"/>
              <a:gd name="connsiteY5338" fmla="*/ 2476272 h 4481087"/>
              <a:gd name="connsiteX5339" fmla="*/ 999801 w 5969001"/>
              <a:gd name="connsiteY5339" fmla="*/ 2460786 h 4481087"/>
              <a:gd name="connsiteX5340" fmla="*/ 958939 w 5969001"/>
              <a:gd name="connsiteY5340" fmla="*/ 2464690 h 4481087"/>
              <a:gd name="connsiteX5341" fmla="*/ 971952 w 5969001"/>
              <a:gd name="connsiteY5341" fmla="*/ 2472498 h 4481087"/>
              <a:gd name="connsiteX5342" fmla="*/ 889709 w 5969001"/>
              <a:gd name="connsiteY5342" fmla="*/ 2534441 h 4481087"/>
              <a:gd name="connsiteX5343" fmla="*/ 835184 w 5969001"/>
              <a:gd name="connsiteY5343" fmla="*/ 2549927 h 4481087"/>
              <a:gd name="connsiteX5344" fmla="*/ 835184 w 5969001"/>
              <a:gd name="connsiteY5344" fmla="*/ 2526633 h 4481087"/>
              <a:gd name="connsiteX5345" fmla="*/ 807727 w 5969001"/>
              <a:gd name="connsiteY5345" fmla="*/ 2534441 h 4481087"/>
              <a:gd name="connsiteX5346" fmla="*/ 862642 w 5969001"/>
              <a:gd name="connsiteY5346" fmla="*/ 2526633 h 4481087"/>
              <a:gd name="connsiteX5347" fmla="*/ 917297 w 5969001"/>
              <a:gd name="connsiteY5347" fmla="*/ 2460786 h 4481087"/>
              <a:gd name="connsiteX5348" fmla="*/ 821390 w 5969001"/>
              <a:gd name="connsiteY5348" fmla="*/ 2472498 h 4481087"/>
              <a:gd name="connsiteX5349" fmla="*/ 739277 w 5969001"/>
              <a:gd name="connsiteY5349" fmla="*/ 2550577 h 4481087"/>
              <a:gd name="connsiteX5350" fmla="*/ 684492 w 5969001"/>
              <a:gd name="connsiteY5350" fmla="*/ 2550577 h 4481087"/>
              <a:gd name="connsiteX5351" fmla="*/ 725614 w 5969001"/>
              <a:gd name="connsiteY5351" fmla="*/ 2546673 h 4481087"/>
              <a:gd name="connsiteX5352" fmla="*/ 725614 w 5969001"/>
              <a:gd name="connsiteY5352" fmla="*/ 2532488 h 4481087"/>
              <a:gd name="connsiteX5353" fmla="*/ 657164 w 5969001"/>
              <a:gd name="connsiteY5353" fmla="*/ 2540296 h 4481087"/>
              <a:gd name="connsiteX5354" fmla="*/ 698286 w 5969001"/>
              <a:gd name="connsiteY5354" fmla="*/ 2478223 h 4481087"/>
              <a:gd name="connsiteX5355" fmla="*/ 780399 w 5969001"/>
              <a:gd name="connsiteY5355" fmla="*/ 2439184 h 4481087"/>
              <a:gd name="connsiteX5356" fmla="*/ 725614 w 5969001"/>
              <a:gd name="connsiteY5356" fmla="*/ 2474059 h 4481087"/>
              <a:gd name="connsiteX5357" fmla="*/ 725614 w 5969001"/>
              <a:gd name="connsiteY5357" fmla="*/ 2431376 h 4481087"/>
              <a:gd name="connsiteX5358" fmla="*/ 698286 w 5969001"/>
              <a:gd name="connsiteY5358" fmla="*/ 2446861 h 4481087"/>
              <a:gd name="connsiteX5359" fmla="*/ 657164 w 5969001"/>
              <a:gd name="connsiteY5359" fmla="*/ 2415890 h 4481087"/>
              <a:gd name="connsiteX5360" fmla="*/ 711820 w 5969001"/>
              <a:gd name="connsiteY5360" fmla="*/ 2427602 h 4481087"/>
              <a:gd name="connsiteX5361" fmla="*/ 766605 w 5969001"/>
              <a:gd name="connsiteY5361" fmla="*/ 2388562 h 4481087"/>
              <a:gd name="connsiteX5362" fmla="*/ 794193 w 5969001"/>
              <a:gd name="connsiteY5362" fmla="*/ 2396370 h 4481087"/>
              <a:gd name="connsiteX5363" fmla="*/ 766605 w 5969001"/>
              <a:gd name="connsiteY5363" fmla="*/ 2427342 h 4481087"/>
              <a:gd name="connsiteX5364" fmla="*/ 807727 w 5969001"/>
              <a:gd name="connsiteY5364" fmla="*/ 2376981 h 4481087"/>
              <a:gd name="connsiteX5365" fmla="*/ 752811 w 5969001"/>
              <a:gd name="connsiteY5365" fmla="*/ 2373077 h 4481087"/>
              <a:gd name="connsiteX5366" fmla="*/ 766605 w 5969001"/>
              <a:gd name="connsiteY5366" fmla="*/ 2380885 h 4481087"/>
              <a:gd name="connsiteX5367" fmla="*/ 725614 w 5969001"/>
              <a:gd name="connsiteY5367" fmla="*/ 2365399 h 4481087"/>
              <a:gd name="connsiteX5368" fmla="*/ 794193 w 5969001"/>
              <a:gd name="connsiteY5368" fmla="*/ 2373077 h 4481087"/>
              <a:gd name="connsiteX5369" fmla="*/ 807206 w 5969001"/>
              <a:gd name="connsiteY5369" fmla="*/ 2326620 h 4481087"/>
              <a:gd name="connsiteX5370" fmla="*/ 794193 w 5969001"/>
              <a:gd name="connsiteY5370" fmla="*/ 2346009 h 4481087"/>
              <a:gd name="connsiteX5371" fmla="*/ 766605 w 5969001"/>
              <a:gd name="connsiteY5371" fmla="*/ 2349783 h 4481087"/>
              <a:gd name="connsiteX5372" fmla="*/ 766605 w 5969001"/>
              <a:gd name="connsiteY5372" fmla="*/ 2271704 h 4481087"/>
              <a:gd name="connsiteX5373" fmla="*/ 835184 w 5969001"/>
              <a:gd name="connsiteY5373" fmla="*/ 2275608 h 4481087"/>
              <a:gd name="connsiteX5374" fmla="*/ 794193 w 5969001"/>
              <a:gd name="connsiteY5374" fmla="*/ 2318161 h 4481087"/>
              <a:gd name="connsiteX5375" fmla="*/ 876046 w 5969001"/>
              <a:gd name="connsiteY5375" fmla="*/ 2310483 h 4481087"/>
              <a:gd name="connsiteX5376" fmla="*/ 971952 w 5969001"/>
              <a:gd name="connsiteY5376" fmla="*/ 2112944 h 4481087"/>
              <a:gd name="connsiteX5377" fmla="*/ 930831 w 5969001"/>
              <a:gd name="connsiteY5377" fmla="*/ 2093554 h 4481087"/>
              <a:gd name="connsiteX5378" fmla="*/ 971952 w 5969001"/>
              <a:gd name="connsiteY5378" fmla="*/ 2081973 h 4481087"/>
              <a:gd name="connsiteX5379" fmla="*/ 958939 w 5969001"/>
              <a:gd name="connsiteY5379" fmla="*/ 2058679 h 4481087"/>
              <a:gd name="connsiteX5380" fmla="*/ 849369 w 5969001"/>
              <a:gd name="connsiteY5380" fmla="*/ 2070261 h 4481087"/>
              <a:gd name="connsiteX5381" fmla="*/ 890230 w 5969001"/>
              <a:gd name="connsiteY5381" fmla="*/ 2078069 h 4481087"/>
              <a:gd name="connsiteX5382" fmla="*/ 849369 w 5969001"/>
              <a:gd name="connsiteY5382" fmla="*/ 2097458 h 4481087"/>
              <a:gd name="connsiteX5383" fmla="*/ 836355 w 5969001"/>
              <a:gd name="connsiteY5383" fmla="*/ 2078069 h 4481087"/>
              <a:gd name="connsiteX5384" fmla="*/ 808898 w 5969001"/>
              <a:gd name="connsiteY5384" fmla="*/ 2120752 h 4481087"/>
              <a:gd name="connsiteX5385" fmla="*/ 918468 w 5969001"/>
              <a:gd name="connsiteY5385" fmla="*/ 2101362 h 4481087"/>
              <a:gd name="connsiteX5386" fmla="*/ 863813 w 5969001"/>
              <a:gd name="connsiteY5386" fmla="*/ 2140402 h 4481087"/>
              <a:gd name="connsiteX5387" fmla="*/ 822561 w 5969001"/>
              <a:gd name="connsiteY5387" fmla="*/ 2124916 h 4481087"/>
              <a:gd name="connsiteX5388" fmla="*/ 781570 w 5969001"/>
              <a:gd name="connsiteY5388" fmla="*/ 2136628 h 4481087"/>
              <a:gd name="connsiteX5389" fmla="*/ 877217 w 5969001"/>
              <a:gd name="connsiteY5389" fmla="*/ 2152113 h 4481087"/>
              <a:gd name="connsiteX5390" fmla="*/ 850019 w 5969001"/>
              <a:gd name="connsiteY5390" fmla="*/ 2175277 h 4481087"/>
              <a:gd name="connsiteX5391" fmla="*/ 795364 w 5969001"/>
              <a:gd name="connsiteY5391" fmla="*/ 2167599 h 4481087"/>
              <a:gd name="connsiteX5392" fmla="*/ 795364 w 5969001"/>
              <a:gd name="connsiteY5392" fmla="*/ 2256609 h 4481087"/>
              <a:gd name="connsiteX5393" fmla="*/ 863813 w 5969001"/>
              <a:gd name="connsiteY5393" fmla="*/ 2252705 h 4481087"/>
              <a:gd name="connsiteX5394" fmla="*/ 822561 w 5969001"/>
              <a:gd name="connsiteY5394" fmla="*/ 2268191 h 4481087"/>
              <a:gd name="connsiteX5395" fmla="*/ 753982 w 5969001"/>
              <a:gd name="connsiteY5395" fmla="*/ 2260513 h 4481087"/>
              <a:gd name="connsiteX5396" fmla="*/ 740969 w 5969001"/>
              <a:gd name="connsiteY5396" fmla="*/ 2217830 h 4481087"/>
              <a:gd name="connsiteX5397" fmla="*/ 768297 w 5969001"/>
              <a:gd name="connsiteY5397" fmla="*/ 2139751 h 4481087"/>
              <a:gd name="connsiteX5398" fmla="*/ 754773 w 5969001"/>
              <a:gd name="connsiteY5398" fmla="*/ 2065476 h 4481087"/>
              <a:gd name="connsiteX5399" fmla="*/ 754517 w 5969001"/>
              <a:gd name="connsiteY5399" fmla="*/ 2054336 h 4481087"/>
              <a:gd name="connsiteX5400" fmla="*/ 771550 w 5969001"/>
              <a:gd name="connsiteY5400" fmla="*/ 2056076 h 4481087"/>
              <a:gd name="connsiteX5401" fmla="*/ 826335 w 5969001"/>
              <a:gd name="connsiteY5401" fmla="*/ 2032913 h 4481087"/>
              <a:gd name="connsiteX5402" fmla="*/ 778917 w 5969001"/>
              <a:gd name="connsiteY5402" fmla="*/ 2028960 h 4481087"/>
              <a:gd name="connsiteX5403" fmla="*/ 753920 w 5969001"/>
              <a:gd name="connsiteY5403" fmla="*/ 2028415 h 4481087"/>
              <a:gd name="connsiteX5404" fmla="*/ 753120 w 5969001"/>
              <a:gd name="connsiteY5404" fmla="*/ 1993629 h 4481087"/>
              <a:gd name="connsiteX5405" fmla="*/ 727305 w 5969001"/>
              <a:gd name="connsiteY5405" fmla="*/ 1826134 h 4481087"/>
              <a:gd name="connsiteX5406" fmla="*/ 767125 w 5969001"/>
              <a:gd name="connsiteY5406" fmla="*/ 1826134 h 4481087"/>
              <a:gd name="connsiteX5407" fmla="*/ 753332 w 5969001"/>
              <a:gd name="connsiteY5407" fmla="*/ 1884173 h 4481087"/>
              <a:gd name="connsiteX5408" fmla="*/ 780919 w 5969001"/>
              <a:gd name="connsiteY5408" fmla="*/ 1888077 h 4481087"/>
              <a:gd name="connsiteX5409" fmla="*/ 767125 w 5969001"/>
              <a:gd name="connsiteY5409" fmla="*/ 1857105 h 4481087"/>
              <a:gd name="connsiteX5410" fmla="*/ 931351 w 5969001"/>
              <a:gd name="connsiteY5410" fmla="*/ 1733090 h 4481087"/>
              <a:gd name="connsiteX5411" fmla="*/ 876566 w 5969001"/>
              <a:gd name="connsiteY5411" fmla="*/ 1729316 h 4481087"/>
              <a:gd name="connsiteX5412" fmla="*/ 972473 w 5969001"/>
              <a:gd name="connsiteY5412" fmla="*/ 1721508 h 4481087"/>
              <a:gd name="connsiteX5413" fmla="*/ 945015 w 5969001"/>
              <a:gd name="connsiteY5413" fmla="*/ 1694311 h 4481087"/>
              <a:gd name="connsiteX5414" fmla="*/ 863162 w 5969001"/>
              <a:gd name="connsiteY5414" fmla="*/ 1721508 h 4481087"/>
              <a:gd name="connsiteX5415" fmla="*/ 890230 w 5969001"/>
              <a:gd name="connsiteY5415" fmla="*/ 1702119 h 4481087"/>
              <a:gd name="connsiteX5416" fmla="*/ 849369 w 5969001"/>
              <a:gd name="connsiteY5416" fmla="*/ 1682859 h 4481087"/>
              <a:gd name="connsiteX5417" fmla="*/ 863162 w 5969001"/>
              <a:gd name="connsiteY5417" fmla="*/ 1651888 h 4481087"/>
              <a:gd name="connsiteX5418" fmla="*/ 780919 w 5969001"/>
              <a:gd name="connsiteY5418" fmla="*/ 1636272 h 4481087"/>
              <a:gd name="connsiteX5419" fmla="*/ 739798 w 5969001"/>
              <a:gd name="connsiteY5419" fmla="*/ 1706023 h 4481087"/>
              <a:gd name="connsiteX5420" fmla="*/ 698806 w 5969001"/>
              <a:gd name="connsiteY5420" fmla="*/ 1721508 h 4481087"/>
              <a:gd name="connsiteX5421" fmla="*/ 657685 w 5969001"/>
              <a:gd name="connsiteY5421" fmla="*/ 1620786 h 4481087"/>
              <a:gd name="connsiteX5422" fmla="*/ 753332 w 5969001"/>
              <a:gd name="connsiteY5422" fmla="*/ 1489093 h 4481087"/>
              <a:gd name="connsiteX5423" fmla="*/ 698806 w 5969001"/>
              <a:gd name="connsiteY5423" fmla="*/ 1492997 h 4481087"/>
              <a:gd name="connsiteX5424" fmla="*/ 644021 w 5969001"/>
              <a:gd name="connsiteY5424" fmla="*/ 1469834 h 4481087"/>
              <a:gd name="connsiteX5425" fmla="*/ 685012 w 5969001"/>
              <a:gd name="connsiteY5425" fmla="*/ 1434958 h 4481087"/>
              <a:gd name="connsiteX5426" fmla="*/ 589106 w 5969001"/>
              <a:gd name="connsiteY5426" fmla="*/ 1411665 h 4481087"/>
              <a:gd name="connsiteX5427" fmla="*/ 753332 w 5969001"/>
              <a:gd name="connsiteY5427" fmla="*/ 1438862 h 4481087"/>
              <a:gd name="connsiteX5428" fmla="*/ 767125 w 5969001"/>
              <a:gd name="connsiteY5428" fmla="*/ 1411665 h 4481087"/>
              <a:gd name="connsiteX5429" fmla="*/ 863162 w 5969001"/>
              <a:gd name="connsiteY5429" fmla="*/ 1431055 h 4481087"/>
              <a:gd name="connsiteX5430" fmla="*/ 780919 w 5969001"/>
              <a:gd name="connsiteY5430" fmla="*/ 1450444 h 4481087"/>
              <a:gd name="connsiteX5431" fmla="*/ 780919 w 5969001"/>
              <a:gd name="connsiteY5431" fmla="*/ 1477512 h 4481087"/>
              <a:gd name="connsiteX5432" fmla="*/ 876566 w 5969001"/>
              <a:gd name="connsiteY5432" fmla="*/ 1473608 h 4481087"/>
              <a:gd name="connsiteX5433" fmla="*/ 821911 w 5969001"/>
              <a:gd name="connsiteY5433" fmla="*/ 1411665 h 4481087"/>
              <a:gd name="connsiteX5434" fmla="*/ 876566 w 5969001"/>
              <a:gd name="connsiteY5434" fmla="*/ 1380694 h 4481087"/>
              <a:gd name="connsiteX5435" fmla="*/ 794713 w 5969001"/>
              <a:gd name="connsiteY5435" fmla="*/ 1376790 h 4481087"/>
              <a:gd name="connsiteX5436" fmla="*/ 807727 w 5969001"/>
              <a:gd name="connsiteY5436" fmla="*/ 1326429 h 4481087"/>
              <a:gd name="connsiteX5437" fmla="*/ 862642 w 5969001"/>
              <a:gd name="connsiteY5437" fmla="*/ 1330333 h 4481087"/>
              <a:gd name="connsiteX5438" fmla="*/ 862642 w 5969001"/>
              <a:gd name="connsiteY5438" fmla="*/ 1311073 h 4481087"/>
              <a:gd name="connsiteX5439" fmla="*/ 794193 w 5969001"/>
              <a:gd name="connsiteY5439" fmla="*/ 1318751 h 4481087"/>
              <a:gd name="connsiteX5440" fmla="*/ 807206 w 5969001"/>
              <a:gd name="connsiteY5440" fmla="*/ 1276068 h 4481087"/>
              <a:gd name="connsiteX5441" fmla="*/ 712340 w 5969001"/>
              <a:gd name="connsiteY5441" fmla="*/ 1276068 h 4481087"/>
              <a:gd name="connsiteX5442" fmla="*/ 890230 w 5969001"/>
              <a:gd name="connsiteY5442" fmla="*/ 1242884 h 4481087"/>
              <a:gd name="connsiteX5443" fmla="*/ 863162 w 5969001"/>
              <a:gd name="connsiteY5443" fmla="*/ 1231172 h 4481087"/>
              <a:gd name="connsiteX5444" fmla="*/ 712340 w 5969001"/>
              <a:gd name="connsiteY5444" fmla="*/ 1246658 h 4481087"/>
              <a:gd name="connsiteX5445" fmla="*/ 671479 w 5969001"/>
              <a:gd name="connsiteY5445" fmla="*/ 1277629 h 4481087"/>
              <a:gd name="connsiteX5446" fmla="*/ 630227 w 5969001"/>
              <a:gd name="connsiteY5446" fmla="*/ 1246658 h 4481087"/>
              <a:gd name="connsiteX5447" fmla="*/ 753332 w 5969001"/>
              <a:gd name="connsiteY5447" fmla="*/ 1235076 h 4481087"/>
              <a:gd name="connsiteX5448" fmla="*/ 698806 w 5969001"/>
              <a:gd name="connsiteY5448" fmla="*/ 1223495 h 4481087"/>
              <a:gd name="connsiteX5449" fmla="*/ 685012 w 5969001"/>
              <a:gd name="connsiteY5449" fmla="*/ 1238980 h 4481087"/>
              <a:gd name="connsiteX5450" fmla="*/ 644021 w 5969001"/>
              <a:gd name="connsiteY5450" fmla="*/ 1219591 h 4481087"/>
              <a:gd name="connsiteX5451" fmla="*/ 739798 w 5969001"/>
              <a:gd name="connsiteY5451" fmla="*/ 1215687 h 4481087"/>
              <a:gd name="connsiteX5452" fmla="*/ 671479 w 5969001"/>
              <a:gd name="connsiteY5452" fmla="*/ 1208009 h 4481087"/>
              <a:gd name="connsiteX5453" fmla="*/ 794713 w 5969001"/>
              <a:gd name="connsiteY5453" fmla="*/ 1168970 h 4481087"/>
              <a:gd name="connsiteX5454" fmla="*/ 739798 w 5969001"/>
              <a:gd name="connsiteY5454" fmla="*/ 1172874 h 4481087"/>
              <a:gd name="connsiteX5455" fmla="*/ 698806 w 5969001"/>
              <a:gd name="connsiteY5455" fmla="*/ 1157388 h 4481087"/>
              <a:gd name="connsiteX5456" fmla="*/ 711820 w 5969001"/>
              <a:gd name="connsiteY5456" fmla="*/ 1126417 h 4481087"/>
              <a:gd name="connsiteX5457" fmla="*/ 629707 w 5969001"/>
              <a:gd name="connsiteY5457" fmla="*/ 1161292 h 4481087"/>
              <a:gd name="connsiteX5458" fmla="*/ 698286 w 5969001"/>
              <a:gd name="connsiteY5458" fmla="*/ 1184455 h 4481087"/>
              <a:gd name="connsiteX5459" fmla="*/ 657164 w 5969001"/>
              <a:gd name="connsiteY5459" fmla="*/ 1199941 h 4481087"/>
              <a:gd name="connsiteX5460" fmla="*/ 575182 w 5969001"/>
              <a:gd name="connsiteY5460" fmla="*/ 1207749 h 4481087"/>
              <a:gd name="connsiteX5461" fmla="*/ 602249 w 5969001"/>
              <a:gd name="connsiteY5461" fmla="*/ 1219331 h 4481087"/>
              <a:gd name="connsiteX5462" fmla="*/ 520266 w 5969001"/>
              <a:gd name="connsiteY5462" fmla="*/ 1223234 h 4481087"/>
              <a:gd name="connsiteX5463" fmla="*/ 533930 w 5969001"/>
              <a:gd name="connsiteY5463" fmla="*/ 1192263 h 4481087"/>
              <a:gd name="connsiteX5464" fmla="*/ 588585 w 5969001"/>
              <a:gd name="connsiteY5464" fmla="*/ 1196037 h 4481087"/>
              <a:gd name="connsiteX5465" fmla="*/ 602249 w 5969001"/>
              <a:gd name="connsiteY5465" fmla="*/ 1180551 h 4481087"/>
              <a:gd name="connsiteX5466" fmla="*/ 547463 w 5969001"/>
              <a:gd name="connsiteY5466" fmla="*/ 1176777 h 4481087"/>
              <a:gd name="connsiteX5467" fmla="*/ 534450 w 5969001"/>
              <a:gd name="connsiteY5467" fmla="*/ 1126417 h 4481087"/>
              <a:gd name="connsiteX5468" fmla="*/ 561648 w 5969001"/>
              <a:gd name="connsiteY5468" fmla="*/ 1107027 h 4481087"/>
              <a:gd name="connsiteX5469" fmla="*/ 534450 w 5969001"/>
              <a:gd name="connsiteY5469" fmla="*/ 1099349 h 4481087"/>
              <a:gd name="connsiteX5470" fmla="*/ 507383 w 5969001"/>
              <a:gd name="connsiteY5470" fmla="*/ 1114835 h 4481087"/>
              <a:gd name="connsiteX5471" fmla="*/ 493329 w 5969001"/>
              <a:gd name="connsiteY5471" fmla="*/ 1091541 h 4481087"/>
              <a:gd name="connsiteX5472" fmla="*/ 561648 w 5969001"/>
              <a:gd name="connsiteY5472" fmla="*/ 1095445 h 4481087"/>
              <a:gd name="connsiteX5473" fmla="*/ 520787 w 5969001"/>
              <a:gd name="connsiteY5473" fmla="*/ 1064474 h 4481087"/>
              <a:gd name="connsiteX5474" fmla="*/ 575702 w 5969001"/>
              <a:gd name="connsiteY5474" fmla="*/ 1064474 h 4481087"/>
              <a:gd name="connsiteX5475" fmla="*/ 561648 w 5969001"/>
              <a:gd name="connsiteY5475" fmla="*/ 1041180 h 4481087"/>
              <a:gd name="connsiteX5476" fmla="*/ 507383 w 5969001"/>
              <a:gd name="connsiteY5476" fmla="*/ 1048988 h 4481087"/>
              <a:gd name="connsiteX5477" fmla="*/ 424880 w 5969001"/>
              <a:gd name="connsiteY5477" fmla="*/ 1037276 h 4481087"/>
              <a:gd name="connsiteX5478" fmla="*/ 465871 w 5969001"/>
              <a:gd name="connsiteY5478" fmla="*/ 1029599 h 4481087"/>
              <a:gd name="connsiteX5479" fmla="*/ 315309 w 5969001"/>
              <a:gd name="connsiteY5479" fmla="*/ 773890 h 4481087"/>
              <a:gd name="connsiteX5480" fmla="*/ 397552 w 5969001"/>
              <a:gd name="connsiteY5480" fmla="*/ 777794 h 4481087"/>
              <a:gd name="connsiteX5481" fmla="*/ 315309 w 5969001"/>
              <a:gd name="connsiteY5481" fmla="*/ 742919 h 4481087"/>
              <a:gd name="connsiteX5482" fmla="*/ 274187 w 5969001"/>
              <a:gd name="connsiteY5482" fmla="*/ 770117 h 4481087"/>
              <a:gd name="connsiteX5483" fmla="*/ 288111 w 5969001"/>
              <a:gd name="connsiteY5483" fmla="*/ 704270 h 4481087"/>
              <a:gd name="connsiteX5484" fmla="*/ 411216 w 5969001"/>
              <a:gd name="connsiteY5484" fmla="*/ 762309 h 4481087"/>
              <a:gd name="connsiteX5485" fmla="*/ 438674 w 5969001"/>
              <a:gd name="connsiteY5485" fmla="*/ 677072 h 4481087"/>
              <a:gd name="connsiteX5486" fmla="*/ 452337 w 5969001"/>
              <a:gd name="connsiteY5486" fmla="*/ 692558 h 4481087"/>
              <a:gd name="connsiteX5487" fmla="*/ 534450 w 5969001"/>
              <a:gd name="connsiteY5487" fmla="*/ 657683 h 4481087"/>
              <a:gd name="connsiteX5488" fmla="*/ 397552 w 5969001"/>
              <a:gd name="connsiteY5488" fmla="*/ 680976 h 4481087"/>
              <a:gd name="connsiteX5489" fmla="*/ 315309 w 5969001"/>
              <a:gd name="connsiteY5489" fmla="*/ 685141 h 4481087"/>
              <a:gd name="connsiteX5490" fmla="*/ 342767 w 5969001"/>
              <a:gd name="connsiteY5490" fmla="*/ 650265 h 4481087"/>
              <a:gd name="connsiteX5491" fmla="*/ 479665 w 5969001"/>
              <a:gd name="connsiteY5491" fmla="*/ 634780 h 4481087"/>
              <a:gd name="connsiteX5492" fmla="*/ 384018 w 5969001"/>
              <a:gd name="connsiteY5492" fmla="*/ 634780 h 4481087"/>
              <a:gd name="connsiteX5493" fmla="*/ 438674 w 5969001"/>
              <a:gd name="connsiteY5493" fmla="*/ 619294 h 4481087"/>
              <a:gd name="connsiteX5494" fmla="*/ 384018 w 5969001"/>
              <a:gd name="connsiteY5494" fmla="*/ 596001 h 4481087"/>
              <a:gd name="connsiteX5495" fmla="*/ 384018 w 5969001"/>
              <a:gd name="connsiteY5495" fmla="*/ 580515 h 4481087"/>
              <a:gd name="connsiteX5496" fmla="*/ 547984 w 5969001"/>
              <a:gd name="connsiteY5496" fmla="*/ 557351 h 4481087"/>
              <a:gd name="connsiteX5497" fmla="*/ 479665 w 5969001"/>
              <a:gd name="connsiteY5497" fmla="*/ 592227 h 4481087"/>
              <a:gd name="connsiteX5498" fmla="*/ 616693 w 5969001"/>
              <a:gd name="connsiteY5498" fmla="*/ 592227 h 4481087"/>
              <a:gd name="connsiteX5499" fmla="*/ 726134 w 5969001"/>
              <a:gd name="connsiteY5499" fmla="*/ 565029 h 4481087"/>
              <a:gd name="connsiteX5500" fmla="*/ 671479 w 5969001"/>
              <a:gd name="connsiteY5500" fmla="*/ 557351 h 4481087"/>
              <a:gd name="connsiteX5501" fmla="*/ 726134 w 5969001"/>
              <a:gd name="connsiteY5501" fmla="*/ 518312 h 4481087"/>
              <a:gd name="connsiteX5502" fmla="*/ 808247 w 5969001"/>
              <a:gd name="connsiteY5502" fmla="*/ 522216 h 4481087"/>
              <a:gd name="connsiteX5503" fmla="*/ 795234 w 5969001"/>
              <a:gd name="connsiteY5503" fmla="*/ 487341 h 4481087"/>
              <a:gd name="connsiteX5504" fmla="*/ 822431 w 5969001"/>
              <a:gd name="connsiteY5504" fmla="*/ 425398 h 4481087"/>
              <a:gd name="connsiteX5505" fmla="*/ 685533 w 5969001"/>
              <a:gd name="connsiteY5505" fmla="*/ 402105 h 4481087"/>
              <a:gd name="connsiteX5506" fmla="*/ 767646 w 5969001"/>
              <a:gd name="connsiteY5506" fmla="*/ 413816 h 4481087"/>
              <a:gd name="connsiteX5507" fmla="*/ 767646 w 5969001"/>
              <a:gd name="connsiteY5507" fmla="*/ 324676 h 4481087"/>
              <a:gd name="connsiteX5508" fmla="*/ 671999 w 5969001"/>
              <a:gd name="connsiteY5508" fmla="*/ 320772 h 4481087"/>
              <a:gd name="connsiteX5509" fmla="*/ 685012 w 5969001"/>
              <a:gd name="connsiteY5509" fmla="*/ 305417 h 4481087"/>
              <a:gd name="connsiteX5510" fmla="*/ 739798 w 5969001"/>
              <a:gd name="connsiteY5510" fmla="*/ 305417 h 4481087"/>
              <a:gd name="connsiteX5511" fmla="*/ 752811 w 5969001"/>
              <a:gd name="connsiteY5511" fmla="*/ 247248 h 4481087"/>
              <a:gd name="connsiteX5512" fmla="*/ 807727 w 5969001"/>
              <a:gd name="connsiteY5512" fmla="*/ 266637 h 4481087"/>
              <a:gd name="connsiteX5513" fmla="*/ 971952 w 5969001"/>
              <a:gd name="connsiteY5513" fmla="*/ 165916 h 4481087"/>
              <a:gd name="connsiteX5514" fmla="*/ 999280 w 5969001"/>
              <a:gd name="connsiteY5514" fmla="*/ 200791 h 4481087"/>
              <a:gd name="connsiteX5515" fmla="*/ 1040532 w 5969001"/>
              <a:gd name="connsiteY5515" fmla="*/ 169820 h 4481087"/>
              <a:gd name="connsiteX5516" fmla="*/ 985876 w 5969001"/>
              <a:gd name="connsiteY5516" fmla="*/ 150430 h 4481087"/>
              <a:gd name="connsiteX5517" fmla="*/ 1040532 w 5969001"/>
              <a:gd name="connsiteY5517" fmla="*/ 142752 h 4481087"/>
              <a:gd name="connsiteX5518" fmla="*/ 1149972 w 5969001"/>
              <a:gd name="connsiteY5518" fmla="*/ 177497 h 4481087"/>
              <a:gd name="connsiteX5519" fmla="*/ 1218421 w 5969001"/>
              <a:gd name="connsiteY5519" fmla="*/ 142752 h 4481087"/>
              <a:gd name="connsiteX5520" fmla="*/ 1300534 w 5969001"/>
              <a:gd name="connsiteY5520" fmla="*/ 162012 h 4481087"/>
              <a:gd name="connsiteX5521" fmla="*/ 1300534 w 5969001"/>
              <a:gd name="connsiteY5521" fmla="*/ 204695 h 4481087"/>
              <a:gd name="connsiteX5522" fmla="*/ 1369244 w 5969001"/>
              <a:gd name="connsiteY5522" fmla="*/ 196887 h 4481087"/>
              <a:gd name="connsiteX5523" fmla="*/ 1369244 w 5969001"/>
              <a:gd name="connsiteY5523" fmla="*/ 165916 h 4481087"/>
              <a:gd name="connsiteX5524" fmla="*/ 1519416 w 5969001"/>
              <a:gd name="connsiteY5524" fmla="*/ 204955 h 4481087"/>
              <a:gd name="connsiteX5525" fmla="*/ 1451097 w 5969001"/>
              <a:gd name="connsiteY5525" fmla="*/ 173984 h 4481087"/>
              <a:gd name="connsiteX5526" fmla="*/ 1560667 w 5969001"/>
              <a:gd name="connsiteY5526" fmla="*/ 170080 h 4481087"/>
              <a:gd name="connsiteX5527" fmla="*/ 1628986 w 5969001"/>
              <a:gd name="connsiteY5527" fmla="*/ 185565 h 4481087"/>
              <a:gd name="connsiteX5528" fmla="*/ 1738557 w 5969001"/>
              <a:gd name="connsiteY5528" fmla="*/ 158368 h 4481087"/>
              <a:gd name="connsiteX5529" fmla="*/ 1683902 w 5969001"/>
              <a:gd name="connsiteY5529" fmla="*/ 166176 h 4481087"/>
              <a:gd name="connsiteX5530" fmla="*/ 1711229 w 5969001"/>
              <a:gd name="connsiteY5530" fmla="*/ 177758 h 4481087"/>
              <a:gd name="connsiteX5531" fmla="*/ 1779808 w 5969001"/>
              <a:gd name="connsiteY5531" fmla="*/ 158368 h 4481087"/>
              <a:gd name="connsiteX5532" fmla="*/ 1807136 w 5969001"/>
              <a:gd name="connsiteY5532" fmla="*/ 173984 h 4481087"/>
              <a:gd name="connsiteX5533" fmla="*/ 1916707 w 5969001"/>
              <a:gd name="connsiteY5533" fmla="*/ 193243 h 4481087"/>
              <a:gd name="connsiteX5534" fmla="*/ 1924631 w 5969001"/>
              <a:gd name="connsiteY5534" fmla="*/ 157760 h 4481087"/>
              <a:gd name="connsiteX5535" fmla="*/ 1961463 w 5969001"/>
              <a:gd name="connsiteY5535" fmla="*/ 149111 h 4481087"/>
              <a:gd name="connsiteX5536" fmla="*/ 1962334 w 5969001"/>
              <a:gd name="connsiteY5536" fmla="*/ 146953 h 4481087"/>
              <a:gd name="connsiteX5537" fmla="*/ 1972014 w 5969001"/>
              <a:gd name="connsiteY5537" fmla="*/ 138328 h 4481087"/>
              <a:gd name="connsiteX5538" fmla="*/ 1979432 w 5969001"/>
              <a:gd name="connsiteY5538" fmla="*/ 153602 h 4481087"/>
              <a:gd name="connsiteX5539" fmla="*/ 1974428 w 5969001"/>
              <a:gd name="connsiteY5539" fmla="*/ 158396 h 4481087"/>
              <a:gd name="connsiteX5540" fmla="*/ 1976535 w 5969001"/>
              <a:gd name="connsiteY5540" fmla="*/ 166371 h 4481087"/>
              <a:gd name="connsiteX5541" fmla="*/ 1971362 w 5969001"/>
              <a:gd name="connsiteY5541" fmla="*/ 181662 h 4481087"/>
              <a:gd name="connsiteX5542" fmla="*/ 1998690 w 5969001"/>
              <a:gd name="connsiteY5542" fmla="*/ 197147 h 4481087"/>
              <a:gd name="connsiteX5543" fmla="*/ 2053670 w 5969001"/>
              <a:gd name="connsiteY5543" fmla="*/ 195927 h 4481087"/>
              <a:gd name="connsiteX5544" fmla="*/ 2100062 w 5969001"/>
              <a:gd name="connsiteY5544" fmla="*/ 197735 h 4481087"/>
              <a:gd name="connsiteX5545" fmla="*/ 2127729 w 5969001"/>
              <a:gd name="connsiteY5545" fmla="*/ 183284 h 4481087"/>
              <a:gd name="connsiteX5546" fmla="*/ 2131049 w 5969001"/>
              <a:gd name="connsiteY5546" fmla="*/ 178665 h 4481087"/>
              <a:gd name="connsiteX5547" fmla="*/ 2108260 w 5969001"/>
              <a:gd name="connsiteY5547" fmla="*/ 177758 h 4481087"/>
              <a:gd name="connsiteX5548" fmla="*/ 2133871 w 5969001"/>
              <a:gd name="connsiteY5548" fmla="*/ 174740 h 4481087"/>
              <a:gd name="connsiteX5549" fmla="*/ 2149383 w 5969001"/>
              <a:gd name="connsiteY5549" fmla="*/ 153163 h 4481087"/>
              <a:gd name="connsiteX5550" fmla="*/ 2164121 w 5969001"/>
              <a:gd name="connsiteY5550" fmla="*/ 164533 h 4481087"/>
              <a:gd name="connsiteX5551" fmla="*/ 2165478 w 5969001"/>
              <a:gd name="connsiteY5551" fmla="*/ 172243 h 4481087"/>
              <a:gd name="connsiteX5552" fmla="*/ 2198034 w 5969001"/>
              <a:gd name="connsiteY5552" fmla="*/ 174860 h 4481087"/>
              <a:gd name="connsiteX5553" fmla="*/ 2196722 w 5969001"/>
              <a:gd name="connsiteY5553" fmla="*/ 169980 h 4481087"/>
              <a:gd name="connsiteX5554" fmla="*/ 2191935 w 5969001"/>
              <a:gd name="connsiteY5554" fmla="*/ 170080 h 4481087"/>
              <a:gd name="connsiteX5555" fmla="*/ 2163566 w 5969001"/>
              <a:gd name="connsiteY5555" fmla="*/ 150690 h 4481087"/>
              <a:gd name="connsiteX5556" fmla="*/ 2164737 w 5969001"/>
              <a:gd name="connsiteY5556" fmla="*/ 150690 h 4481087"/>
              <a:gd name="connsiteX5557" fmla="*/ 2178531 w 5969001"/>
              <a:gd name="connsiteY5557" fmla="*/ 154594 h 4481087"/>
              <a:gd name="connsiteX5558" fmla="*/ 2193256 w 5969001"/>
              <a:gd name="connsiteY5558" fmla="*/ 156607 h 4481087"/>
              <a:gd name="connsiteX5559" fmla="*/ 2193089 w 5969001"/>
              <a:gd name="connsiteY5559" fmla="*/ 155951 h 4481087"/>
              <a:gd name="connsiteX5560" fmla="*/ 2217832 w 5969001"/>
              <a:gd name="connsiteY5560" fmla="*/ 156807 h 4481087"/>
              <a:gd name="connsiteX5561" fmla="*/ 2178049 w 5969001"/>
              <a:gd name="connsiteY5561" fmla="*/ 140795 h 4481087"/>
              <a:gd name="connsiteX5562" fmla="*/ 2172595 w 5969001"/>
              <a:gd name="connsiteY5562" fmla="*/ 140129 h 4481087"/>
              <a:gd name="connsiteX5563" fmla="*/ 2149335 w 5969001"/>
              <a:gd name="connsiteY5563" fmla="*/ 144509 h 4481087"/>
              <a:gd name="connsiteX5564" fmla="*/ 2122965 w 5969001"/>
              <a:gd name="connsiteY5564" fmla="*/ 166176 h 4481087"/>
              <a:gd name="connsiteX5565" fmla="*/ 2095768 w 5969001"/>
              <a:gd name="connsiteY5565" fmla="*/ 123623 h 4481087"/>
              <a:gd name="connsiteX5566" fmla="*/ 2301245 w 5969001"/>
              <a:gd name="connsiteY5566" fmla="*/ 131301 h 4481087"/>
              <a:gd name="connsiteX5567" fmla="*/ 2243434 w 5969001"/>
              <a:gd name="connsiteY5567" fmla="*/ 141109 h 4481087"/>
              <a:gd name="connsiteX5568" fmla="*/ 2222634 w 5969001"/>
              <a:gd name="connsiteY5568" fmla="*/ 142507 h 4481087"/>
              <a:gd name="connsiteX5569" fmla="*/ 2245323 w 5969001"/>
              <a:gd name="connsiteY5569" fmla="*/ 150561 h 4481087"/>
              <a:gd name="connsiteX5570" fmla="*/ 2284956 w 5969001"/>
              <a:gd name="connsiteY5570" fmla="*/ 158429 h 4481087"/>
              <a:gd name="connsiteX5571" fmla="*/ 2314631 w 5969001"/>
              <a:gd name="connsiteY5571" fmla="*/ 162219 h 4481087"/>
              <a:gd name="connsiteX5572" fmla="*/ 2315169 w 5969001"/>
              <a:gd name="connsiteY5572" fmla="*/ 162272 h 4481087"/>
              <a:gd name="connsiteX5573" fmla="*/ 2315119 w 5969001"/>
              <a:gd name="connsiteY5573" fmla="*/ 162282 h 4481087"/>
              <a:gd name="connsiteX5574" fmla="*/ 2327273 w 5969001"/>
              <a:gd name="connsiteY5574" fmla="*/ 163834 h 4481087"/>
              <a:gd name="connsiteX5575" fmla="*/ 2395853 w 5969001"/>
              <a:gd name="connsiteY5575" fmla="*/ 131822 h 4481087"/>
              <a:gd name="connsiteX5576" fmla="*/ 2452436 w 5969001"/>
              <a:gd name="connsiteY5576" fmla="*/ 152079 h 4481087"/>
              <a:gd name="connsiteX5577" fmla="*/ 2472071 w 5969001"/>
              <a:gd name="connsiteY5577" fmla="*/ 150201 h 4481087"/>
              <a:gd name="connsiteX5578" fmla="*/ 2470133 w 5969001"/>
              <a:gd name="connsiteY5578" fmla="*/ 149481 h 4481087"/>
              <a:gd name="connsiteX5579" fmla="*/ 2450636 w 5969001"/>
              <a:gd name="connsiteY5579" fmla="*/ 146526 h 4481087"/>
              <a:gd name="connsiteX5580" fmla="*/ 2559946 w 5969001"/>
              <a:gd name="connsiteY5580" fmla="*/ 154334 h 4481087"/>
              <a:gd name="connsiteX5581" fmla="*/ 2558842 w 5969001"/>
              <a:gd name="connsiteY5581" fmla="*/ 154909 h 4481087"/>
              <a:gd name="connsiteX5582" fmla="*/ 2591825 w 5969001"/>
              <a:gd name="connsiteY5582" fmla="*/ 159940 h 4481087"/>
              <a:gd name="connsiteX5583" fmla="*/ 2623014 w 5969001"/>
              <a:gd name="connsiteY5583" fmla="*/ 170519 h 4481087"/>
              <a:gd name="connsiteX5584" fmla="*/ 2637651 w 5969001"/>
              <a:gd name="connsiteY5584" fmla="*/ 175673 h 4481087"/>
              <a:gd name="connsiteX5585" fmla="*/ 2661307 w 5969001"/>
              <a:gd name="connsiteY5585" fmla="*/ 177390 h 4481087"/>
              <a:gd name="connsiteX5586" fmla="*/ 2697496 w 5969001"/>
              <a:gd name="connsiteY5586" fmla="*/ 173724 h 4481087"/>
              <a:gd name="connsiteX5587" fmla="*/ 2697909 w 5969001"/>
              <a:gd name="connsiteY5587" fmla="*/ 173910 h 4481087"/>
              <a:gd name="connsiteX5588" fmla="*/ 2694408 w 5969001"/>
              <a:gd name="connsiteY5588" fmla="*/ 170584 h 4481087"/>
              <a:gd name="connsiteX5589" fmla="*/ 2628528 w 5969001"/>
              <a:gd name="connsiteY5589" fmla="*/ 160190 h 4481087"/>
              <a:gd name="connsiteX5590" fmla="*/ 2738099 w 5969001"/>
              <a:gd name="connsiteY5590" fmla="*/ 156677 h 4481087"/>
              <a:gd name="connsiteX5591" fmla="*/ 2746412 w 5969001"/>
              <a:gd name="connsiteY5591" fmla="*/ 158403 h 4481087"/>
              <a:gd name="connsiteX5592" fmla="*/ 2751155 w 5969001"/>
              <a:gd name="connsiteY5592" fmla="*/ 157593 h 4481087"/>
              <a:gd name="connsiteX5593" fmla="*/ 2752304 w 5969001"/>
              <a:gd name="connsiteY5593" fmla="*/ 152879 h 4481087"/>
              <a:gd name="connsiteX5594" fmla="*/ 2752282 w 5969001"/>
              <a:gd name="connsiteY5594" fmla="*/ 152903 h 4481087"/>
              <a:gd name="connsiteX5595" fmla="*/ 2752282 w 5969001"/>
              <a:gd name="connsiteY5595" fmla="*/ 152512 h 4481087"/>
              <a:gd name="connsiteX5596" fmla="*/ 2752394 w 5969001"/>
              <a:gd name="connsiteY5596" fmla="*/ 152509 h 4481087"/>
              <a:gd name="connsiteX5597" fmla="*/ 2752932 w 5969001"/>
              <a:gd name="connsiteY5597" fmla="*/ 150300 h 4481087"/>
              <a:gd name="connsiteX5598" fmla="*/ 2754361 w 5969001"/>
              <a:gd name="connsiteY5598" fmla="*/ 150638 h 4481087"/>
              <a:gd name="connsiteX5599" fmla="*/ 2765296 w 5969001"/>
              <a:gd name="connsiteY5599" fmla="*/ 138718 h 4481087"/>
              <a:gd name="connsiteX5600" fmla="*/ 2768637 w 5969001"/>
              <a:gd name="connsiteY5600" fmla="*/ 138718 h 4481087"/>
              <a:gd name="connsiteX5601" fmla="*/ 2753710 w 5969001"/>
              <a:gd name="connsiteY5601" fmla="*/ 136754 h 4481087"/>
              <a:gd name="connsiteX5602" fmla="*/ 2738617 w 5969001"/>
              <a:gd name="connsiteY5602" fmla="*/ 123623 h 4481087"/>
              <a:gd name="connsiteX5603" fmla="*/ 2765685 w 5969001"/>
              <a:gd name="connsiteY5603" fmla="*/ 117914 h 4481087"/>
              <a:gd name="connsiteX5604" fmla="*/ 2776681 w 5969001"/>
              <a:gd name="connsiteY5604" fmla="*/ 116724 h 4481087"/>
              <a:gd name="connsiteX5605" fmla="*/ 3272418 w 5969001"/>
              <a:gd name="connsiteY5605" fmla="*/ 113473 h 4481087"/>
              <a:gd name="connsiteX5606" fmla="*/ 3477895 w 5969001"/>
              <a:gd name="connsiteY5606" fmla="*/ 120500 h 4481087"/>
              <a:gd name="connsiteX5607" fmla="*/ 3354661 w 5969001"/>
              <a:gd name="connsiteY5607" fmla="*/ 127657 h 4481087"/>
              <a:gd name="connsiteX5608" fmla="*/ 3299745 w 5969001"/>
              <a:gd name="connsiteY5608" fmla="*/ 152512 h 4481087"/>
              <a:gd name="connsiteX5609" fmla="*/ 3272418 w 5969001"/>
              <a:gd name="connsiteY5609" fmla="*/ 113473 h 4481087"/>
              <a:gd name="connsiteX5610" fmla="*/ 1054716 w 5969001"/>
              <a:gd name="connsiteY5610" fmla="*/ 111911 h 4481087"/>
              <a:gd name="connsiteX5611" fmla="*/ 1027258 w 5969001"/>
              <a:gd name="connsiteY5611" fmla="*/ 119719 h 4481087"/>
              <a:gd name="connsiteX5612" fmla="*/ 1041052 w 5969001"/>
              <a:gd name="connsiteY5612" fmla="*/ 131301 h 4481087"/>
              <a:gd name="connsiteX5613" fmla="*/ 972473 w 5969001"/>
              <a:gd name="connsiteY5613" fmla="*/ 123623 h 4481087"/>
              <a:gd name="connsiteX5614" fmla="*/ 1054716 w 5969001"/>
              <a:gd name="connsiteY5614" fmla="*/ 111911 h 4481087"/>
              <a:gd name="connsiteX5615" fmla="*/ 2889051 w 5969001"/>
              <a:gd name="connsiteY5615" fmla="*/ 109699 h 4481087"/>
              <a:gd name="connsiteX5616" fmla="*/ 2971424 w 5969001"/>
              <a:gd name="connsiteY5616" fmla="*/ 124014 h 4481087"/>
              <a:gd name="connsiteX5617" fmla="*/ 2861723 w 5969001"/>
              <a:gd name="connsiteY5617" fmla="*/ 127657 h 4481087"/>
              <a:gd name="connsiteX5618" fmla="*/ 2861723 w 5969001"/>
              <a:gd name="connsiteY5618" fmla="*/ 127527 h 4481087"/>
              <a:gd name="connsiteX5619" fmla="*/ 2889051 w 5969001"/>
              <a:gd name="connsiteY5619" fmla="*/ 109699 h 4481087"/>
              <a:gd name="connsiteX5620" fmla="*/ 2520127 w 5969001"/>
              <a:gd name="connsiteY5620" fmla="*/ 107617 h 4481087"/>
              <a:gd name="connsiteX5621" fmla="*/ 2588707 w 5969001"/>
              <a:gd name="connsiteY5621" fmla="*/ 115295 h 4481087"/>
              <a:gd name="connsiteX5622" fmla="*/ 2572179 w 5969001"/>
              <a:gd name="connsiteY5622" fmla="*/ 122283 h 4481087"/>
              <a:gd name="connsiteX5623" fmla="*/ 2571657 w 5969001"/>
              <a:gd name="connsiteY5623" fmla="*/ 122298 h 4481087"/>
              <a:gd name="connsiteX5624" fmla="*/ 2560989 w 5969001"/>
              <a:gd name="connsiteY5624" fmla="*/ 129658 h 4481087"/>
              <a:gd name="connsiteX5625" fmla="*/ 2560599 w 5969001"/>
              <a:gd name="connsiteY5625" fmla="*/ 141842 h 4481087"/>
              <a:gd name="connsiteX5626" fmla="*/ 2601590 w 5969001"/>
              <a:gd name="connsiteY5626" fmla="*/ 138328 h 4481087"/>
              <a:gd name="connsiteX5627" fmla="*/ 2560599 w 5969001"/>
              <a:gd name="connsiteY5627" fmla="*/ 148999 h 4481087"/>
              <a:gd name="connsiteX5628" fmla="*/ 2539591 w 5969001"/>
              <a:gd name="connsiteY5628" fmla="*/ 125283 h 4481087"/>
              <a:gd name="connsiteX5629" fmla="*/ 2558519 w 5969001"/>
              <a:gd name="connsiteY5629" fmla="*/ 122671 h 4481087"/>
              <a:gd name="connsiteX5630" fmla="*/ 2543941 w 5969001"/>
              <a:gd name="connsiteY5630" fmla="*/ 123086 h 4481087"/>
              <a:gd name="connsiteX5631" fmla="*/ 2519476 w 5969001"/>
              <a:gd name="connsiteY5631" fmla="*/ 108137 h 4481087"/>
              <a:gd name="connsiteX5632" fmla="*/ 3954056 w 5969001"/>
              <a:gd name="connsiteY5632" fmla="*/ 106230 h 4481087"/>
              <a:gd name="connsiteX5633" fmla="*/ 3970832 w 5969001"/>
              <a:gd name="connsiteY5633" fmla="*/ 108918 h 4481087"/>
              <a:gd name="connsiteX5634" fmla="*/ 3943245 w 5969001"/>
              <a:gd name="connsiteY5634" fmla="*/ 116076 h 4481087"/>
              <a:gd name="connsiteX5635" fmla="*/ 4203507 w 5969001"/>
              <a:gd name="connsiteY5635" fmla="*/ 148088 h 4481087"/>
              <a:gd name="connsiteX5636" fmla="*/ 4121396 w 5969001"/>
              <a:gd name="connsiteY5636" fmla="*/ 159670 h 4481087"/>
              <a:gd name="connsiteX5637" fmla="*/ 4121394 w 5969001"/>
              <a:gd name="connsiteY5637" fmla="*/ 158759 h 4481087"/>
              <a:gd name="connsiteX5638" fmla="*/ 4093807 w 5969001"/>
              <a:gd name="connsiteY5638" fmla="*/ 130260 h 4481087"/>
              <a:gd name="connsiteX5639" fmla="*/ 3916047 w 5969001"/>
              <a:gd name="connsiteY5639" fmla="*/ 112562 h 4481087"/>
              <a:gd name="connsiteX5640" fmla="*/ 3943098 w 5969001"/>
              <a:gd name="connsiteY5640" fmla="*/ 107324 h 4481087"/>
              <a:gd name="connsiteX5641" fmla="*/ 3954056 w 5969001"/>
              <a:gd name="connsiteY5641" fmla="*/ 106230 h 4481087"/>
              <a:gd name="connsiteX5642" fmla="*/ 1575242 w 5969001"/>
              <a:gd name="connsiteY5642" fmla="*/ 104233 h 4481087"/>
              <a:gd name="connsiteX5643" fmla="*/ 1534121 w 5969001"/>
              <a:gd name="connsiteY5643" fmla="*/ 119719 h 4481087"/>
              <a:gd name="connsiteX5644" fmla="*/ 1575242 w 5969001"/>
              <a:gd name="connsiteY5644" fmla="*/ 104233 h 4481087"/>
              <a:gd name="connsiteX5645" fmla="*/ 2232017 w 5969001"/>
              <a:gd name="connsiteY5645" fmla="*/ 102802 h 4481087"/>
              <a:gd name="connsiteX5646" fmla="*/ 2204689 w 5969001"/>
              <a:gd name="connsiteY5646" fmla="*/ 109829 h 4481087"/>
              <a:gd name="connsiteX5647" fmla="*/ 2217702 w 5969001"/>
              <a:gd name="connsiteY5647" fmla="*/ 120500 h 4481087"/>
              <a:gd name="connsiteX5648" fmla="*/ 2189903 w 5969001"/>
              <a:gd name="connsiteY5648" fmla="*/ 119817 h 4481087"/>
              <a:gd name="connsiteX5649" fmla="*/ 2179763 w 5969001"/>
              <a:gd name="connsiteY5649" fmla="*/ 115859 h 4481087"/>
              <a:gd name="connsiteX5650" fmla="*/ 2165762 w 5969001"/>
              <a:gd name="connsiteY5650" fmla="*/ 118369 h 4481087"/>
              <a:gd name="connsiteX5651" fmla="*/ 2109450 w 5969001"/>
              <a:gd name="connsiteY5651" fmla="*/ 119703 h 4481087"/>
              <a:gd name="connsiteX5652" fmla="*/ 2117008 w 5969001"/>
              <a:gd name="connsiteY5652" fmla="*/ 113133 h 4481087"/>
              <a:gd name="connsiteX5653" fmla="*/ 2168320 w 5969001"/>
              <a:gd name="connsiteY5653" fmla="*/ 110258 h 4481087"/>
              <a:gd name="connsiteX5654" fmla="*/ 2189874 w 5969001"/>
              <a:gd name="connsiteY5654" fmla="*/ 108279 h 4481087"/>
              <a:gd name="connsiteX5655" fmla="*/ 3696386 w 5969001"/>
              <a:gd name="connsiteY5655" fmla="*/ 99289 h 4481087"/>
              <a:gd name="connsiteX5656" fmla="*/ 3764835 w 5969001"/>
              <a:gd name="connsiteY5656" fmla="*/ 106316 h 4481087"/>
              <a:gd name="connsiteX5657" fmla="*/ 3696386 w 5969001"/>
              <a:gd name="connsiteY5657" fmla="*/ 99289 h 4481087"/>
              <a:gd name="connsiteX5658" fmla="*/ 3368195 w 5969001"/>
              <a:gd name="connsiteY5658" fmla="*/ 99289 h 4481087"/>
              <a:gd name="connsiteX5659" fmla="*/ 3286082 w 5969001"/>
              <a:gd name="connsiteY5659" fmla="*/ 109829 h 4481087"/>
              <a:gd name="connsiteX5660" fmla="*/ 3368195 w 5969001"/>
              <a:gd name="connsiteY5660" fmla="*/ 99289 h 4481087"/>
              <a:gd name="connsiteX5661" fmla="*/ 2752282 w 5969001"/>
              <a:gd name="connsiteY5661" fmla="*/ 95645 h 4481087"/>
              <a:gd name="connsiteX5662" fmla="*/ 2752282 w 5969001"/>
              <a:gd name="connsiteY5662" fmla="*/ 96036 h 4481087"/>
              <a:gd name="connsiteX5663" fmla="*/ 2711161 w 5969001"/>
              <a:gd name="connsiteY5663" fmla="*/ 110220 h 4481087"/>
              <a:gd name="connsiteX5664" fmla="*/ 2752282 w 5969001"/>
              <a:gd name="connsiteY5664" fmla="*/ 95645 h 4481087"/>
              <a:gd name="connsiteX5665" fmla="*/ 1225896 w 5969001"/>
              <a:gd name="connsiteY5665" fmla="*/ 77388 h 4481087"/>
              <a:gd name="connsiteX5666" fmla="*/ 1247050 w 5969001"/>
              <a:gd name="connsiteY5666" fmla="*/ 96035 h 4481087"/>
              <a:gd name="connsiteX5667" fmla="*/ 1205278 w 5969001"/>
              <a:gd name="connsiteY5667" fmla="*/ 80940 h 4481087"/>
              <a:gd name="connsiteX5668" fmla="*/ 1205929 w 5969001"/>
              <a:gd name="connsiteY5668" fmla="*/ 80549 h 4481087"/>
              <a:gd name="connsiteX5669" fmla="*/ 1225896 w 5969001"/>
              <a:gd name="connsiteY5669" fmla="*/ 77388 h 4481087"/>
              <a:gd name="connsiteX5670" fmla="*/ 1794123 w 5969001"/>
              <a:gd name="connsiteY5670" fmla="*/ 77036 h 4481087"/>
              <a:gd name="connsiteX5671" fmla="*/ 1725544 w 5969001"/>
              <a:gd name="connsiteY5671" fmla="*/ 88748 h 4481087"/>
              <a:gd name="connsiteX5672" fmla="*/ 1794123 w 5969001"/>
              <a:gd name="connsiteY5672" fmla="*/ 77036 h 4481087"/>
              <a:gd name="connsiteX5673" fmla="*/ 1301055 w 5969001"/>
              <a:gd name="connsiteY5673" fmla="*/ 77036 h 4481087"/>
              <a:gd name="connsiteX5674" fmla="*/ 1424290 w 5969001"/>
              <a:gd name="connsiteY5674" fmla="*/ 80940 h 4481087"/>
              <a:gd name="connsiteX5675" fmla="*/ 1424290 w 5969001"/>
              <a:gd name="connsiteY5675" fmla="*/ 92652 h 4481087"/>
              <a:gd name="connsiteX5676" fmla="*/ 1301055 w 5969001"/>
              <a:gd name="connsiteY5676" fmla="*/ 77036 h 4481087"/>
              <a:gd name="connsiteX5677" fmla="*/ 2190763 w 5969001"/>
              <a:gd name="connsiteY5677" fmla="*/ 73262 h 4481087"/>
              <a:gd name="connsiteX5678" fmla="*/ 2177751 w 5969001"/>
              <a:gd name="connsiteY5678" fmla="*/ 80940 h 4481087"/>
              <a:gd name="connsiteX5679" fmla="*/ 2218742 w 5969001"/>
              <a:gd name="connsiteY5679" fmla="*/ 80940 h 4481087"/>
              <a:gd name="connsiteX5680" fmla="*/ 2040332 w 5969001"/>
              <a:gd name="connsiteY5680" fmla="*/ 100330 h 4481087"/>
              <a:gd name="connsiteX5681" fmla="*/ 2136109 w 5969001"/>
              <a:gd name="connsiteY5681" fmla="*/ 88748 h 4481087"/>
              <a:gd name="connsiteX5682" fmla="*/ 2108781 w 5969001"/>
              <a:gd name="connsiteY5682" fmla="*/ 80940 h 4481087"/>
              <a:gd name="connsiteX5683" fmla="*/ 2190763 w 5969001"/>
              <a:gd name="connsiteY5683" fmla="*/ 73262 h 4481087"/>
              <a:gd name="connsiteX5684" fmla="*/ 2402674 w 5969001"/>
              <a:gd name="connsiteY5684" fmla="*/ 71432 h 4481087"/>
              <a:gd name="connsiteX5685" fmla="*/ 2423700 w 5969001"/>
              <a:gd name="connsiteY5685" fmla="*/ 88488 h 4481087"/>
              <a:gd name="connsiteX5686" fmla="*/ 2382709 w 5969001"/>
              <a:gd name="connsiteY5686" fmla="*/ 74303 h 4481087"/>
              <a:gd name="connsiteX5687" fmla="*/ 2402674 w 5969001"/>
              <a:gd name="connsiteY5687" fmla="*/ 71432 h 4481087"/>
              <a:gd name="connsiteX5688" fmla="*/ 2478356 w 5969001"/>
              <a:gd name="connsiteY5688" fmla="*/ 70790 h 4481087"/>
              <a:gd name="connsiteX5689" fmla="*/ 2601590 w 5969001"/>
              <a:gd name="connsiteY5689" fmla="*/ 74303 h 4481087"/>
              <a:gd name="connsiteX5690" fmla="*/ 2601590 w 5969001"/>
              <a:gd name="connsiteY5690" fmla="*/ 84974 h 4481087"/>
              <a:gd name="connsiteX5691" fmla="*/ 2478356 w 5969001"/>
              <a:gd name="connsiteY5691" fmla="*/ 70790 h 4481087"/>
              <a:gd name="connsiteX5692" fmla="*/ 2944235 w 5969001"/>
              <a:gd name="connsiteY5692" fmla="*/ 70590 h 4481087"/>
              <a:gd name="connsiteX5693" fmla="*/ 2971164 w 5969001"/>
              <a:gd name="connsiteY5693" fmla="*/ 70790 h 4481087"/>
              <a:gd name="connsiteX5694" fmla="*/ 2902584 w 5969001"/>
              <a:gd name="connsiteY5694" fmla="*/ 81461 h 4481087"/>
              <a:gd name="connsiteX5695" fmla="*/ 2944235 w 5969001"/>
              <a:gd name="connsiteY5695" fmla="*/ 70590 h 4481087"/>
              <a:gd name="connsiteX5696" fmla="*/ 3368195 w 5969001"/>
              <a:gd name="connsiteY5696" fmla="*/ 67276 h 4481087"/>
              <a:gd name="connsiteX5697" fmla="*/ 3355181 w 5969001"/>
              <a:gd name="connsiteY5697" fmla="*/ 74303 h 4481087"/>
              <a:gd name="connsiteX5698" fmla="*/ 3396173 w 5969001"/>
              <a:gd name="connsiteY5698" fmla="*/ 74303 h 4481087"/>
              <a:gd name="connsiteX5699" fmla="*/ 3217633 w 5969001"/>
              <a:gd name="connsiteY5699" fmla="*/ 92131 h 4481087"/>
              <a:gd name="connsiteX5700" fmla="*/ 3313539 w 5969001"/>
              <a:gd name="connsiteY5700" fmla="*/ 81461 h 4481087"/>
              <a:gd name="connsiteX5701" fmla="*/ 3286082 w 5969001"/>
              <a:gd name="connsiteY5701" fmla="*/ 74303 h 4481087"/>
              <a:gd name="connsiteX5702" fmla="*/ 3368195 w 5969001"/>
              <a:gd name="connsiteY5702" fmla="*/ 67276 h 4481087"/>
              <a:gd name="connsiteX5703" fmla="*/ 1150493 w 5969001"/>
              <a:gd name="connsiteY5703" fmla="*/ 42161 h 4481087"/>
              <a:gd name="connsiteX5704" fmla="*/ 1082174 w 5969001"/>
              <a:gd name="connsiteY5704" fmla="*/ 61550 h 4481087"/>
              <a:gd name="connsiteX5705" fmla="*/ 1150493 w 5969001"/>
              <a:gd name="connsiteY5705" fmla="*/ 42161 h 4481087"/>
              <a:gd name="connsiteX5706" fmla="*/ 2327794 w 5969001"/>
              <a:gd name="connsiteY5706" fmla="*/ 38778 h 4481087"/>
              <a:gd name="connsiteX5707" fmla="*/ 2259475 w 5969001"/>
              <a:gd name="connsiteY5707" fmla="*/ 56605 h 4481087"/>
              <a:gd name="connsiteX5708" fmla="*/ 2327794 w 5969001"/>
              <a:gd name="connsiteY5708" fmla="*/ 38778 h 4481087"/>
              <a:gd name="connsiteX5709" fmla="*/ 1275012 w 5969001"/>
              <a:gd name="connsiteY5709" fmla="*/ 37476 h 4481087"/>
              <a:gd name="connsiteX5710" fmla="*/ 1329033 w 5969001"/>
              <a:gd name="connsiteY5710" fmla="*/ 45674 h 4481087"/>
              <a:gd name="connsiteX5711" fmla="*/ 1301706 w 5969001"/>
              <a:gd name="connsiteY5711" fmla="*/ 65064 h 4481087"/>
              <a:gd name="connsiteX5712" fmla="*/ 1259933 w 5969001"/>
              <a:gd name="connsiteY5712" fmla="*/ 42161 h 4481087"/>
              <a:gd name="connsiteX5713" fmla="*/ 1260584 w 5969001"/>
              <a:gd name="connsiteY5713" fmla="*/ 41770 h 4481087"/>
              <a:gd name="connsiteX5714" fmla="*/ 1275012 w 5969001"/>
              <a:gd name="connsiteY5714" fmla="*/ 37476 h 4481087"/>
              <a:gd name="connsiteX5715" fmla="*/ 2451717 w 5969001"/>
              <a:gd name="connsiteY5715" fmla="*/ 35325 h 4481087"/>
              <a:gd name="connsiteX5716" fmla="*/ 2505683 w 5969001"/>
              <a:gd name="connsiteY5716" fmla="*/ 42681 h 4481087"/>
              <a:gd name="connsiteX5717" fmla="*/ 2478356 w 5969001"/>
              <a:gd name="connsiteY5717" fmla="*/ 60509 h 4481087"/>
              <a:gd name="connsiteX5718" fmla="*/ 2437234 w 5969001"/>
              <a:gd name="connsiteY5718" fmla="*/ 39168 h 4481087"/>
              <a:gd name="connsiteX5719" fmla="*/ 2451717 w 5969001"/>
              <a:gd name="connsiteY5719" fmla="*/ 35325 h 4481087"/>
              <a:gd name="connsiteX5720" fmla="*/ 1649418 w 5969001"/>
              <a:gd name="connsiteY5720" fmla="*/ 579 h 4481087"/>
              <a:gd name="connsiteX5721" fmla="*/ 1684422 w 5969001"/>
              <a:gd name="connsiteY5721" fmla="*/ 3512 h 4481087"/>
              <a:gd name="connsiteX5722" fmla="*/ 1615973 w 5969001"/>
              <a:gd name="connsiteY5722" fmla="*/ 11319 h 4481087"/>
              <a:gd name="connsiteX5723" fmla="*/ 1649418 w 5969001"/>
              <a:gd name="connsiteY5723" fmla="*/ 579 h 4481087"/>
              <a:gd name="connsiteX5724" fmla="*/ 2826841 w 5969001"/>
              <a:gd name="connsiteY5724" fmla="*/ 543 h 4481087"/>
              <a:gd name="connsiteX5725" fmla="*/ 2861723 w 5969001"/>
              <a:gd name="connsiteY5725" fmla="*/ 3252 h 4481087"/>
              <a:gd name="connsiteX5726" fmla="*/ 2793274 w 5969001"/>
              <a:gd name="connsiteY5726" fmla="*/ 10409 h 4481087"/>
              <a:gd name="connsiteX5727" fmla="*/ 2826841 w 5969001"/>
              <a:gd name="connsiteY5727" fmla="*/ 543 h 44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</a:cxnLst>
            <a:rect l="l" t="t" r="r" b="b"/>
            <a:pathLst>
              <a:path w="5969001" h="4481087">
                <a:moveTo>
                  <a:pt x="2850531" y="4473920"/>
                </a:moveTo>
                <a:cubicBezTo>
                  <a:pt x="2828454" y="4481325"/>
                  <a:pt x="2804863" y="4483026"/>
                  <a:pt x="2781952" y="4478865"/>
                </a:cubicBezTo>
                <a:cubicBezTo>
                  <a:pt x="2784685" y="4473530"/>
                  <a:pt x="2817217" y="4473660"/>
                  <a:pt x="2850531" y="4473920"/>
                </a:cubicBezTo>
                <a:close/>
                <a:moveTo>
                  <a:pt x="3383626" y="4442389"/>
                </a:moveTo>
                <a:lnTo>
                  <a:pt x="3379702" y="4446443"/>
                </a:lnTo>
                <a:cubicBezTo>
                  <a:pt x="3362591" y="4449487"/>
                  <a:pt x="3317281" y="4447535"/>
                  <a:pt x="3316403" y="4453489"/>
                </a:cubicBezTo>
                <a:cubicBezTo>
                  <a:pt x="3293662" y="4451342"/>
                  <a:pt x="3328455" y="4447219"/>
                  <a:pt x="3358528" y="4444468"/>
                </a:cubicBezTo>
                <a:close/>
                <a:moveTo>
                  <a:pt x="3384722" y="4441257"/>
                </a:moveTo>
                <a:lnTo>
                  <a:pt x="3384721" y="4442298"/>
                </a:lnTo>
                <a:lnTo>
                  <a:pt x="3383626" y="4442389"/>
                </a:lnTo>
                <a:close/>
                <a:moveTo>
                  <a:pt x="3183267" y="4439748"/>
                </a:moveTo>
                <a:cubicBezTo>
                  <a:pt x="3212768" y="4440682"/>
                  <a:pt x="3171208" y="4454530"/>
                  <a:pt x="3206961" y="4454530"/>
                </a:cubicBezTo>
                <a:lnTo>
                  <a:pt x="3206961" y="4454921"/>
                </a:lnTo>
                <a:cubicBezTo>
                  <a:pt x="3186531" y="4462859"/>
                  <a:pt x="3173257" y="4449846"/>
                  <a:pt x="3138512" y="4452448"/>
                </a:cubicBezTo>
                <a:cubicBezTo>
                  <a:pt x="3162066" y="4451017"/>
                  <a:pt x="3137341" y="4440867"/>
                  <a:pt x="3165840" y="4440216"/>
                </a:cubicBezTo>
                <a:cubicBezTo>
                  <a:pt x="3173387" y="4439744"/>
                  <a:pt x="3179052" y="4439614"/>
                  <a:pt x="3183267" y="4439748"/>
                </a:cubicBezTo>
                <a:close/>
                <a:moveTo>
                  <a:pt x="3042957" y="4429145"/>
                </a:moveTo>
                <a:lnTo>
                  <a:pt x="3031626" y="4431160"/>
                </a:lnTo>
                <a:cubicBezTo>
                  <a:pt x="3029967" y="4431360"/>
                  <a:pt x="3032261" y="4430847"/>
                  <a:pt x="3042606" y="4429155"/>
                </a:cubicBezTo>
                <a:close/>
                <a:moveTo>
                  <a:pt x="2741023" y="4425262"/>
                </a:moveTo>
                <a:lnTo>
                  <a:pt x="2718903" y="4430684"/>
                </a:lnTo>
                <a:cubicBezTo>
                  <a:pt x="2708688" y="4432115"/>
                  <a:pt x="2694764" y="4432864"/>
                  <a:pt x="2673422" y="4432278"/>
                </a:cubicBezTo>
                <a:cubicBezTo>
                  <a:pt x="2672121" y="4429025"/>
                  <a:pt x="2680417" y="4427333"/>
                  <a:pt x="2693397" y="4426422"/>
                </a:cubicBezTo>
                <a:close/>
                <a:moveTo>
                  <a:pt x="2742132" y="4424991"/>
                </a:moveTo>
                <a:lnTo>
                  <a:pt x="2741481" y="4425251"/>
                </a:lnTo>
                <a:lnTo>
                  <a:pt x="2741023" y="4425262"/>
                </a:lnTo>
                <a:close/>
                <a:moveTo>
                  <a:pt x="3220495" y="4420826"/>
                </a:moveTo>
                <a:cubicBezTo>
                  <a:pt x="3258363" y="4419395"/>
                  <a:pt x="3233508" y="4429545"/>
                  <a:pt x="3261616" y="4430196"/>
                </a:cubicBezTo>
                <a:lnTo>
                  <a:pt x="3261616" y="4430586"/>
                </a:lnTo>
                <a:cubicBezTo>
                  <a:pt x="3239494" y="4438004"/>
                  <a:pt x="3190565" y="4423429"/>
                  <a:pt x="3220495" y="4420826"/>
                </a:cubicBezTo>
                <a:close/>
                <a:moveTo>
                  <a:pt x="3077361" y="4419639"/>
                </a:moveTo>
                <a:cubicBezTo>
                  <a:pt x="3117578" y="4419346"/>
                  <a:pt x="3167402" y="4424177"/>
                  <a:pt x="3165841" y="4431497"/>
                </a:cubicBezTo>
                <a:cubicBezTo>
                  <a:pt x="3145020" y="4431107"/>
                  <a:pt x="3124556" y="4428829"/>
                  <a:pt x="3104126" y="4427495"/>
                </a:cubicBezTo>
                <a:lnTo>
                  <a:pt x="3042957" y="4429145"/>
                </a:lnTo>
                <a:lnTo>
                  <a:pt x="3044362" y="4428895"/>
                </a:lnTo>
                <a:cubicBezTo>
                  <a:pt x="3055293" y="4426585"/>
                  <a:pt x="3065638" y="4423299"/>
                  <a:pt x="3042605" y="4422778"/>
                </a:cubicBezTo>
                <a:lnTo>
                  <a:pt x="3042606" y="4421737"/>
                </a:lnTo>
                <a:cubicBezTo>
                  <a:pt x="3051618" y="4420403"/>
                  <a:pt x="3063956" y="4419737"/>
                  <a:pt x="3077361" y="4419639"/>
                </a:cubicBezTo>
                <a:close/>
                <a:moveTo>
                  <a:pt x="2426563" y="4417963"/>
                </a:moveTo>
                <a:lnTo>
                  <a:pt x="2427213" y="4417963"/>
                </a:lnTo>
                <a:cubicBezTo>
                  <a:pt x="2459356" y="4422258"/>
                  <a:pt x="2381667" y="4427593"/>
                  <a:pt x="2331437" y="4425251"/>
                </a:cubicBezTo>
                <a:cubicBezTo>
                  <a:pt x="2326232" y="4429415"/>
                  <a:pt x="2342107" y="4429805"/>
                  <a:pt x="2358764" y="4430196"/>
                </a:cubicBezTo>
                <a:cubicBezTo>
                  <a:pt x="2331605" y="4433945"/>
                  <a:pt x="2304193" y="4435556"/>
                  <a:pt x="2276781" y="4435011"/>
                </a:cubicBezTo>
                <a:cubicBezTo>
                  <a:pt x="2279384" y="4433059"/>
                  <a:pt x="2289795" y="4432538"/>
                  <a:pt x="2289795" y="4430196"/>
                </a:cubicBezTo>
                <a:lnTo>
                  <a:pt x="2248803" y="4430196"/>
                </a:lnTo>
                <a:cubicBezTo>
                  <a:pt x="2299034" y="4419265"/>
                  <a:pt x="2373339" y="4425381"/>
                  <a:pt x="2426563" y="4417963"/>
                </a:cubicBezTo>
                <a:close/>
                <a:moveTo>
                  <a:pt x="2892446" y="4415487"/>
                </a:moveTo>
                <a:lnTo>
                  <a:pt x="2891913" y="4415881"/>
                </a:lnTo>
                <a:lnTo>
                  <a:pt x="2891913" y="4415491"/>
                </a:lnTo>
                <a:close/>
                <a:moveTo>
                  <a:pt x="1947418" y="4413011"/>
                </a:moveTo>
                <a:lnTo>
                  <a:pt x="1948069" y="4413018"/>
                </a:lnTo>
                <a:lnTo>
                  <a:pt x="1947419" y="4413018"/>
                </a:lnTo>
                <a:close/>
                <a:moveTo>
                  <a:pt x="2933034" y="4406121"/>
                </a:moveTo>
                <a:cubicBezTo>
                  <a:pt x="2943575" y="4411002"/>
                  <a:pt x="2947089" y="4414198"/>
                  <a:pt x="2924251" y="4415217"/>
                </a:cubicBezTo>
                <a:lnTo>
                  <a:pt x="2892446" y="4415487"/>
                </a:lnTo>
                <a:lnTo>
                  <a:pt x="2901201" y="4409001"/>
                </a:lnTo>
                <a:cubicBezTo>
                  <a:pt x="2906195" y="4407032"/>
                  <a:pt x="2914946" y="4405731"/>
                  <a:pt x="2933034" y="4406121"/>
                </a:cubicBezTo>
                <a:close/>
                <a:moveTo>
                  <a:pt x="2357815" y="4405735"/>
                </a:moveTo>
                <a:lnTo>
                  <a:pt x="2351243" y="4409369"/>
                </a:lnTo>
                <a:cubicBezTo>
                  <a:pt x="2334218" y="4411839"/>
                  <a:pt x="2293860" y="4410156"/>
                  <a:pt x="2276780" y="4412498"/>
                </a:cubicBezTo>
                <a:cubicBezTo>
                  <a:pt x="2275610" y="4408985"/>
                  <a:pt x="2285663" y="4407326"/>
                  <a:pt x="2301149" y="4406528"/>
                </a:cubicBezTo>
                <a:close/>
                <a:moveTo>
                  <a:pt x="2358764" y="4405211"/>
                </a:moveTo>
                <a:lnTo>
                  <a:pt x="2358114" y="4405731"/>
                </a:lnTo>
                <a:lnTo>
                  <a:pt x="2357815" y="4405735"/>
                </a:lnTo>
                <a:close/>
                <a:moveTo>
                  <a:pt x="1923312" y="4403584"/>
                </a:moveTo>
                <a:cubicBezTo>
                  <a:pt x="1932763" y="4404056"/>
                  <a:pt x="1941392" y="4405113"/>
                  <a:pt x="1946358" y="4406703"/>
                </a:cubicBezTo>
                <a:lnTo>
                  <a:pt x="1947418" y="4413011"/>
                </a:lnTo>
                <a:lnTo>
                  <a:pt x="1925496" y="4412778"/>
                </a:lnTo>
                <a:cubicBezTo>
                  <a:pt x="1910234" y="4411254"/>
                  <a:pt x="1911405" y="4406837"/>
                  <a:pt x="1879489" y="4408204"/>
                </a:cubicBezTo>
                <a:cubicBezTo>
                  <a:pt x="1882222" y="4404039"/>
                  <a:pt x="1904410" y="4402641"/>
                  <a:pt x="1923312" y="4403584"/>
                </a:cubicBezTo>
                <a:close/>
                <a:moveTo>
                  <a:pt x="2372268" y="4402841"/>
                </a:moveTo>
                <a:lnTo>
                  <a:pt x="2372428" y="4402868"/>
                </a:lnTo>
                <a:lnTo>
                  <a:pt x="2371778" y="4403389"/>
                </a:lnTo>
                <a:close/>
                <a:moveTo>
                  <a:pt x="3442432" y="4396142"/>
                </a:moveTo>
                <a:cubicBezTo>
                  <a:pt x="3455187" y="4396947"/>
                  <a:pt x="3460457" y="4406024"/>
                  <a:pt x="3494422" y="4403389"/>
                </a:cubicBezTo>
                <a:lnTo>
                  <a:pt x="3494422" y="4403779"/>
                </a:lnTo>
                <a:cubicBezTo>
                  <a:pt x="3467284" y="4408353"/>
                  <a:pt x="3439828" y="4410791"/>
                  <a:pt x="3412309" y="4411066"/>
                </a:cubicBezTo>
                <a:cubicBezTo>
                  <a:pt x="3407103" y="4406902"/>
                  <a:pt x="3422849" y="4406512"/>
                  <a:pt x="3439636" y="4406121"/>
                </a:cubicBezTo>
                <a:cubicBezTo>
                  <a:pt x="3440677" y="4402738"/>
                  <a:pt x="3441849" y="4399224"/>
                  <a:pt x="3425842" y="4398834"/>
                </a:cubicBezTo>
                <a:cubicBezTo>
                  <a:pt x="3433097" y="4396524"/>
                  <a:pt x="3438180" y="4395874"/>
                  <a:pt x="3442432" y="4396142"/>
                </a:cubicBezTo>
                <a:close/>
                <a:moveTo>
                  <a:pt x="2751113" y="4393534"/>
                </a:moveTo>
                <a:lnTo>
                  <a:pt x="2781689" y="4393627"/>
                </a:lnTo>
                <a:lnTo>
                  <a:pt x="2765734" y="4398883"/>
                </a:lnTo>
                <a:cubicBezTo>
                  <a:pt x="2759342" y="4400591"/>
                  <a:pt x="2753974" y="4402478"/>
                  <a:pt x="2755145" y="4405471"/>
                </a:cubicBezTo>
                <a:cubicBezTo>
                  <a:pt x="2722091" y="4398834"/>
                  <a:pt x="2682922" y="4407553"/>
                  <a:pt x="2672772" y="4395711"/>
                </a:cubicBezTo>
                <a:cubicBezTo>
                  <a:pt x="2711128" y="4397273"/>
                  <a:pt x="2725109" y="4394369"/>
                  <a:pt x="2751113" y="4393534"/>
                </a:cubicBezTo>
                <a:close/>
                <a:moveTo>
                  <a:pt x="2782472" y="4393369"/>
                </a:moveTo>
                <a:lnTo>
                  <a:pt x="2782472" y="4393629"/>
                </a:lnTo>
                <a:lnTo>
                  <a:pt x="2781689" y="4393627"/>
                </a:lnTo>
                <a:close/>
                <a:moveTo>
                  <a:pt x="3672228" y="4386312"/>
                </a:moveTo>
                <a:lnTo>
                  <a:pt x="3672311" y="4386341"/>
                </a:lnTo>
                <a:lnTo>
                  <a:pt x="3672181" y="4386341"/>
                </a:lnTo>
                <a:close/>
                <a:moveTo>
                  <a:pt x="3154240" y="4385174"/>
                </a:moveTo>
                <a:cubicBezTo>
                  <a:pt x="3183611" y="4385040"/>
                  <a:pt x="3213403" y="4394312"/>
                  <a:pt x="3247953" y="4395971"/>
                </a:cubicBezTo>
                <a:lnTo>
                  <a:pt x="3247953" y="4396362"/>
                </a:lnTo>
                <a:cubicBezTo>
                  <a:pt x="3212297" y="4402608"/>
                  <a:pt x="3146060" y="4393629"/>
                  <a:pt x="3124848" y="4389074"/>
                </a:cubicBezTo>
                <a:cubicBezTo>
                  <a:pt x="3134706" y="4386309"/>
                  <a:pt x="3144449" y="4385219"/>
                  <a:pt x="3154240" y="4385174"/>
                </a:cubicBezTo>
                <a:close/>
                <a:moveTo>
                  <a:pt x="3083077" y="4378013"/>
                </a:moveTo>
                <a:cubicBezTo>
                  <a:pt x="3094397" y="4387252"/>
                  <a:pt x="3143587" y="4395190"/>
                  <a:pt x="3070063" y="4398574"/>
                </a:cubicBezTo>
                <a:lnTo>
                  <a:pt x="3070064" y="4397403"/>
                </a:lnTo>
                <a:cubicBezTo>
                  <a:pt x="3085550" y="4394540"/>
                  <a:pt x="3085289" y="4388814"/>
                  <a:pt x="3083077" y="4382828"/>
                </a:cubicBezTo>
                <a:cubicBezTo>
                  <a:pt x="3069438" y="4384546"/>
                  <a:pt x="3055702" y="4385372"/>
                  <a:pt x="3041956" y="4385300"/>
                </a:cubicBezTo>
                <a:cubicBezTo>
                  <a:pt x="3056400" y="4382958"/>
                  <a:pt x="3046250" y="4376191"/>
                  <a:pt x="3083077" y="4378013"/>
                </a:cubicBezTo>
                <a:close/>
                <a:moveTo>
                  <a:pt x="2872747" y="4376575"/>
                </a:moveTo>
                <a:cubicBezTo>
                  <a:pt x="2877631" y="4376458"/>
                  <a:pt x="2883877" y="4376452"/>
                  <a:pt x="2891913" y="4376582"/>
                </a:cubicBezTo>
                <a:lnTo>
                  <a:pt x="2891913" y="4376842"/>
                </a:lnTo>
                <a:cubicBezTo>
                  <a:pt x="2881372" y="4378924"/>
                  <a:pt x="2877338" y="4382307"/>
                  <a:pt x="2878900" y="4386602"/>
                </a:cubicBezTo>
                <a:lnTo>
                  <a:pt x="2823984" y="4386602"/>
                </a:lnTo>
                <a:cubicBezTo>
                  <a:pt x="2871124" y="4383641"/>
                  <a:pt x="2838559" y="4377393"/>
                  <a:pt x="2872747" y="4376575"/>
                </a:cubicBezTo>
                <a:close/>
                <a:moveTo>
                  <a:pt x="2345231" y="4376061"/>
                </a:moveTo>
                <a:cubicBezTo>
                  <a:pt x="2350403" y="4383186"/>
                  <a:pt x="2373437" y="4391702"/>
                  <a:pt x="2376615" y="4397984"/>
                </a:cubicBezTo>
                <a:lnTo>
                  <a:pt x="2372268" y="4402841"/>
                </a:lnTo>
                <a:lnTo>
                  <a:pt x="2341237" y="4397575"/>
                </a:lnTo>
                <a:cubicBezTo>
                  <a:pt x="2301221" y="4395166"/>
                  <a:pt x="2236830" y="4399876"/>
                  <a:pt x="2166951" y="4397923"/>
                </a:cubicBezTo>
                <a:cubicBezTo>
                  <a:pt x="2194799" y="4395451"/>
                  <a:pt x="2252187" y="4385691"/>
                  <a:pt x="2290185" y="4393108"/>
                </a:cubicBezTo>
                <a:cubicBezTo>
                  <a:pt x="2351347" y="4389595"/>
                  <a:pt x="2304499" y="4381396"/>
                  <a:pt x="2345231" y="4376061"/>
                </a:cubicBezTo>
                <a:close/>
                <a:moveTo>
                  <a:pt x="2276781" y="4374109"/>
                </a:moveTo>
                <a:cubicBezTo>
                  <a:pt x="2281857" y="4378794"/>
                  <a:pt x="2305280" y="4380225"/>
                  <a:pt x="2303979" y="4386341"/>
                </a:cubicBezTo>
                <a:cubicBezTo>
                  <a:pt x="2292397" y="4386341"/>
                  <a:pt x="2290966" y="4385300"/>
                  <a:pt x="2290185" y="4383869"/>
                </a:cubicBezTo>
                <a:cubicBezTo>
                  <a:pt x="2265330" y="4378534"/>
                  <a:pt x="2183217" y="4383869"/>
                  <a:pt x="2153547" y="4379054"/>
                </a:cubicBezTo>
                <a:cubicBezTo>
                  <a:pt x="2189594" y="4371637"/>
                  <a:pt x="2236050" y="4377102"/>
                  <a:pt x="2276781" y="4374109"/>
                </a:cubicBezTo>
                <a:close/>
                <a:moveTo>
                  <a:pt x="1755735" y="4374109"/>
                </a:moveTo>
                <a:lnTo>
                  <a:pt x="1756125" y="4374109"/>
                </a:lnTo>
                <a:cubicBezTo>
                  <a:pt x="1766406" y="4382438"/>
                  <a:pt x="1700559" y="4377232"/>
                  <a:pt x="1715004" y="4386341"/>
                </a:cubicBezTo>
                <a:cubicBezTo>
                  <a:pt x="1655534" y="4382958"/>
                  <a:pt x="1711881" y="4373458"/>
                  <a:pt x="1755735" y="4374109"/>
                </a:cubicBezTo>
                <a:close/>
                <a:moveTo>
                  <a:pt x="1487959" y="4369301"/>
                </a:moveTo>
                <a:cubicBezTo>
                  <a:pt x="1500051" y="4369303"/>
                  <a:pt x="1512454" y="4369978"/>
                  <a:pt x="1523190" y="4371637"/>
                </a:cubicBezTo>
                <a:cubicBezTo>
                  <a:pt x="1466973" y="4376451"/>
                  <a:pt x="1542450" y="4383479"/>
                  <a:pt x="1550778" y="4391156"/>
                </a:cubicBezTo>
                <a:cubicBezTo>
                  <a:pt x="1632370" y="4391156"/>
                  <a:pt x="1731400" y="4388163"/>
                  <a:pt x="1728538" y="4403389"/>
                </a:cubicBezTo>
                <a:cubicBezTo>
                  <a:pt x="1700690" y="4404690"/>
                  <a:pt x="1702511" y="4410676"/>
                  <a:pt x="1673622" y="4405731"/>
                </a:cubicBezTo>
                <a:cubicBezTo>
                  <a:pt x="1677136" y="4403128"/>
                  <a:pt x="1701080" y="4404169"/>
                  <a:pt x="1701210" y="4400916"/>
                </a:cubicBezTo>
                <a:cubicBezTo>
                  <a:pt x="1570298" y="4402998"/>
                  <a:pt x="1500938" y="4381396"/>
                  <a:pt x="1440947" y="4379054"/>
                </a:cubicBezTo>
                <a:cubicBezTo>
                  <a:pt x="1418207" y="4375346"/>
                  <a:pt x="1451683" y="4369295"/>
                  <a:pt x="1487959" y="4369301"/>
                </a:cubicBezTo>
                <a:close/>
                <a:moveTo>
                  <a:pt x="2468335" y="4366301"/>
                </a:moveTo>
                <a:cubicBezTo>
                  <a:pt x="2450637" y="4375541"/>
                  <a:pt x="2488115" y="4379314"/>
                  <a:pt x="2427213" y="4380876"/>
                </a:cubicBezTo>
                <a:cubicBezTo>
                  <a:pt x="2436583" y="4369815"/>
                  <a:pt x="2442699" y="4370856"/>
                  <a:pt x="2385962" y="4373589"/>
                </a:cubicBezTo>
                <a:cubicBezTo>
                  <a:pt x="2393509" y="4368253"/>
                  <a:pt x="2436973" y="4368644"/>
                  <a:pt x="2467685" y="4366822"/>
                </a:cubicBezTo>
                <a:close/>
                <a:moveTo>
                  <a:pt x="3672311" y="4361877"/>
                </a:moveTo>
                <a:cubicBezTo>
                  <a:pt x="3692026" y="4358363"/>
                  <a:pt x="3690147" y="4371759"/>
                  <a:pt x="3681937" y="4380268"/>
                </a:cubicBezTo>
                <a:lnTo>
                  <a:pt x="3672228" y="4386312"/>
                </a:lnTo>
                <a:lnTo>
                  <a:pt x="3658568" y="4381586"/>
                </a:lnTo>
                <a:cubicBezTo>
                  <a:pt x="3657623" y="4376297"/>
                  <a:pt x="3686854" y="4369490"/>
                  <a:pt x="3672311" y="4361877"/>
                </a:cubicBezTo>
                <a:close/>
                <a:moveTo>
                  <a:pt x="3980072" y="4355110"/>
                </a:moveTo>
                <a:lnTo>
                  <a:pt x="3980723" y="4355761"/>
                </a:lnTo>
                <a:cubicBezTo>
                  <a:pt x="3958398" y="4361638"/>
                  <a:pt x="3935120" y="4362965"/>
                  <a:pt x="3912274" y="4359665"/>
                </a:cubicBezTo>
                <a:cubicBezTo>
                  <a:pt x="3913835" y="4354720"/>
                  <a:pt x="3946238" y="4354850"/>
                  <a:pt x="3980072" y="4355110"/>
                </a:cubicBezTo>
                <a:close/>
                <a:moveTo>
                  <a:pt x="3206961" y="4354199"/>
                </a:moveTo>
                <a:cubicBezTo>
                  <a:pt x="3196030" y="4364740"/>
                  <a:pt x="3208783" y="4364089"/>
                  <a:pt x="3193167" y="4373719"/>
                </a:cubicBezTo>
                <a:cubicBezTo>
                  <a:pt x="3220235" y="4373719"/>
                  <a:pt x="3210475" y="4380355"/>
                  <a:pt x="3247953" y="4378664"/>
                </a:cubicBezTo>
                <a:cubicBezTo>
                  <a:pt x="3251076" y="4376712"/>
                  <a:pt x="3247953" y="4373719"/>
                  <a:pt x="3261616" y="4373719"/>
                </a:cubicBezTo>
                <a:cubicBezTo>
                  <a:pt x="3270482" y="4376523"/>
                  <a:pt x="3279850" y="4377367"/>
                  <a:pt x="3289074" y="4376191"/>
                </a:cubicBezTo>
                <a:cubicBezTo>
                  <a:pt x="3302478" y="4367733"/>
                  <a:pt x="3217372" y="4374499"/>
                  <a:pt x="3261616" y="4366822"/>
                </a:cubicBezTo>
                <a:lnTo>
                  <a:pt x="3261616" y="4366431"/>
                </a:lnTo>
                <a:cubicBezTo>
                  <a:pt x="3213598" y="4367342"/>
                  <a:pt x="3263178" y="4356022"/>
                  <a:pt x="3206961" y="4354199"/>
                </a:cubicBezTo>
                <a:close/>
                <a:moveTo>
                  <a:pt x="2442563" y="4344815"/>
                </a:moveTo>
                <a:cubicBezTo>
                  <a:pt x="2423489" y="4345529"/>
                  <a:pt x="2421780" y="4349482"/>
                  <a:pt x="2412899" y="4352117"/>
                </a:cubicBezTo>
                <a:lnTo>
                  <a:pt x="2413550" y="4352637"/>
                </a:lnTo>
                <a:lnTo>
                  <a:pt x="2468335" y="4352637"/>
                </a:lnTo>
                <a:lnTo>
                  <a:pt x="2468335" y="4345350"/>
                </a:lnTo>
                <a:cubicBezTo>
                  <a:pt x="2457209" y="4344700"/>
                  <a:pt x="2448921" y="4344577"/>
                  <a:pt x="2442563" y="4344815"/>
                </a:cubicBezTo>
                <a:close/>
                <a:moveTo>
                  <a:pt x="2175810" y="4343205"/>
                </a:moveTo>
                <a:cubicBezTo>
                  <a:pt x="2161233" y="4343634"/>
                  <a:pt x="2148439" y="4344862"/>
                  <a:pt x="2138842" y="4347302"/>
                </a:cubicBezTo>
                <a:cubicBezTo>
                  <a:pt x="2194278" y="4344569"/>
                  <a:pt x="2206901" y="4354719"/>
                  <a:pt x="2180224" y="4359534"/>
                </a:cubicBezTo>
                <a:cubicBezTo>
                  <a:pt x="2229154" y="4356802"/>
                  <a:pt x="2266891" y="4352247"/>
                  <a:pt x="2316992" y="4349774"/>
                </a:cubicBezTo>
                <a:cubicBezTo>
                  <a:pt x="2279319" y="4347823"/>
                  <a:pt x="2219540" y="4341918"/>
                  <a:pt x="2175810" y="4343205"/>
                </a:cubicBezTo>
                <a:close/>
                <a:moveTo>
                  <a:pt x="1852032" y="4340014"/>
                </a:moveTo>
                <a:lnTo>
                  <a:pt x="1851382" y="4340015"/>
                </a:lnTo>
                <a:lnTo>
                  <a:pt x="1852044" y="4340038"/>
                </a:lnTo>
                <a:lnTo>
                  <a:pt x="1854007" y="4344009"/>
                </a:lnTo>
                <a:cubicBezTo>
                  <a:pt x="1850585" y="4347041"/>
                  <a:pt x="1834627" y="4347822"/>
                  <a:pt x="1839019" y="4352116"/>
                </a:cubicBezTo>
                <a:cubicBezTo>
                  <a:pt x="1863094" y="4354328"/>
                  <a:pt x="1878840" y="4358102"/>
                  <a:pt x="1907599" y="4359533"/>
                </a:cubicBezTo>
                <a:cubicBezTo>
                  <a:pt x="1910331" y="4354849"/>
                  <a:pt x="1891853" y="4354198"/>
                  <a:pt x="1893544" y="4349773"/>
                </a:cubicBezTo>
                <a:cubicBezTo>
                  <a:pt x="1895237" y="4345349"/>
                  <a:pt x="1916057" y="4345609"/>
                  <a:pt x="1921002" y="4342486"/>
                </a:cubicBezTo>
                <a:lnTo>
                  <a:pt x="1852044" y="4340038"/>
                </a:lnTo>
                <a:close/>
                <a:moveTo>
                  <a:pt x="1673362" y="4337542"/>
                </a:moveTo>
                <a:cubicBezTo>
                  <a:pt x="1662171" y="4346521"/>
                  <a:pt x="1606474" y="4340664"/>
                  <a:pt x="1577715" y="4340015"/>
                </a:cubicBezTo>
                <a:cubicBezTo>
                  <a:pt x="1593461" y="4347823"/>
                  <a:pt x="1627035" y="4352247"/>
                  <a:pt x="1673362" y="4354589"/>
                </a:cubicBezTo>
                <a:cubicBezTo>
                  <a:pt x="1703943" y="4348213"/>
                  <a:pt x="1708237" y="4346390"/>
                  <a:pt x="1714614" y="4340015"/>
                </a:cubicBezTo>
                <a:cubicBezTo>
                  <a:pt x="1700822" y="4340152"/>
                  <a:pt x="1687038" y="4339326"/>
                  <a:pt x="1673362" y="4337542"/>
                </a:cubicBezTo>
                <a:close/>
                <a:moveTo>
                  <a:pt x="2359496" y="4335737"/>
                </a:moveTo>
                <a:cubicBezTo>
                  <a:pt x="2344775" y="4335981"/>
                  <a:pt x="2332087" y="4337412"/>
                  <a:pt x="2331437" y="4340535"/>
                </a:cubicBezTo>
                <a:cubicBezTo>
                  <a:pt x="2385181" y="4340535"/>
                  <a:pt x="2365661" y="4357062"/>
                  <a:pt x="2413550" y="4345350"/>
                </a:cubicBezTo>
                <a:cubicBezTo>
                  <a:pt x="2399040" y="4344439"/>
                  <a:pt x="2391655" y="4343366"/>
                  <a:pt x="2389785" y="4342081"/>
                </a:cubicBezTo>
                <a:lnTo>
                  <a:pt x="2398339" y="4337915"/>
                </a:lnTo>
                <a:lnTo>
                  <a:pt x="2399756" y="4338063"/>
                </a:lnTo>
                <a:lnTo>
                  <a:pt x="2399105" y="4337542"/>
                </a:lnTo>
                <a:lnTo>
                  <a:pt x="2398339" y="4337915"/>
                </a:lnTo>
                <a:lnTo>
                  <a:pt x="2381852" y="4336198"/>
                </a:lnTo>
                <a:cubicBezTo>
                  <a:pt x="2374726" y="4335789"/>
                  <a:pt x="2366857" y="4335615"/>
                  <a:pt x="2359496" y="4335737"/>
                </a:cubicBezTo>
                <a:close/>
                <a:moveTo>
                  <a:pt x="4513871" y="4329995"/>
                </a:moveTo>
                <a:lnTo>
                  <a:pt x="4513871" y="4330255"/>
                </a:lnTo>
                <a:cubicBezTo>
                  <a:pt x="4526885" y="4338583"/>
                  <a:pt x="4446593" y="4333638"/>
                  <a:pt x="4445552" y="4339885"/>
                </a:cubicBezTo>
                <a:cubicBezTo>
                  <a:pt x="4415102" y="4336501"/>
                  <a:pt x="4487194" y="4331556"/>
                  <a:pt x="4513871" y="4329995"/>
                </a:cubicBezTo>
                <a:close/>
                <a:moveTo>
                  <a:pt x="4312369" y="4327930"/>
                </a:moveTo>
                <a:cubicBezTo>
                  <a:pt x="4341762" y="4328665"/>
                  <a:pt x="4300130" y="4339625"/>
                  <a:pt x="4336112" y="4339625"/>
                </a:cubicBezTo>
                <a:lnTo>
                  <a:pt x="4336112" y="4339885"/>
                </a:lnTo>
                <a:cubicBezTo>
                  <a:pt x="4315551" y="4346261"/>
                  <a:pt x="4302408" y="4335851"/>
                  <a:pt x="4267532" y="4337933"/>
                </a:cubicBezTo>
                <a:cubicBezTo>
                  <a:pt x="4291086" y="4336762"/>
                  <a:pt x="4266491" y="4328824"/>
                  <a:pt x="4294990" y="4328303"/>
                </a:cubicBezTo>
                <a:cubicBezTo>
                  <a:pt x="4302522" y="4327929"/>
                  <a:pt x="4308170" y="4327825"/>
                  <a:pt x="4312369" y="4327930"/>
                </a:cubicBezTo>
                <a:close/>
                <a:moveTo>
                  <a:pt x="3870501" y="4316461"/>
                </a:moveTo>
                <a:lnTo>
                  <a:pt x="3871152" y="4317112"/>
                </a:lnTo>
                <a:cubicBezTo>
                  <a:pt x="3848768" y="4322811"/>
                  <a:pt x="3825593" y="4324746"/>
                  <a:pt x="3802573" y="4322838"/>
                </a:cubicBezTo>
                <a:cubicBezTo>
                  <a:pt x="3800491" y="4316851"/>
                  <a:pt x="3835626" y="4316591"/>
                  <a:pt x="3870501" y="4316461"/>
                </a:cubicBezTo>
                <a:close/>
                <a:moveTo>
                  <a:pt x="4171626" y="4314509"/>
                </a:moveTo>
                <a:lnTo>
                  <a:pt x="4173718" y="4314636"/>
                </a:lnTo>
                <a:lnTo>
                  <a:pt x="4170975" y="4314769"/>
                </a:lnTo>
                <a:close/>
                <a:moveTo>
                  <a:pt x="4205732" y="4313078"/>
                </a:moveTo>
                <a:cubicBezTo>
                  <a:pt x="4245955" y="4312834"/>
                  <a:pt x="4295804" y="4316689"/>
                  <a:pt x="4294341" y="4322447"/>
                </a:cubicBezTo>
                <a:cubicBezTo>
                  <a:pt x="4252568" y="4322447"/>
                  <a:pt x="4212358" y="4315290"/>
                  <a:pt x="4170975" y="4320495"/>
                </a:cubicBezTo>
                <a:cubicBezTo>
                  <a:pt x="4134766" y="4325050"/>
                  <a:pt x="4197691" y="4317649"/>
                  <a:pt x="4183127" y="4315204"/>
                </a:cubicBezTo>
                <a:lnTo>
                  <a:pt x="4173718" y="4314636"/>
                </a:lnTo>
                <a:close/>
                <a:moveTo>
                  <a:pt x="4349515" y="4312817"/>
                </a:moveTo>
                <a:cubicBezTo>
                  <a:pt x="4387384" y="4311776"/>
                  <a:pt x="4362528" y="4319714"/>
                  <a:pt x="4390637" y="4320495"/>
                </a:cubicBezTo>
                <a:cubicBezTo>
                  <a:pt x="4368515" y="4326481"/>
                  <a:pt x="4319585" y="4314900"/>
                  <a:pt x="4349515" y="4312817"/>
                </a:cubicBezTo>
                <a:close/>
                <a:moveTo>
                  <a:pt x="4062706" y="4300975"/>
                </a:moveTo>
                <a:cubicBezTo>
                  <a:pt x="4076239" y="4306441"/>
                  <a:pt x="4077801" y="4309174"/>
                  <a:pt x="4021714" y="4308653"/>
                </a:cubicBezTo>
                <a:cubicBezTo>
                  <a:pt x="4027700" y="4305010"/>
                  <a:pt x="4026529" y="4300325"/>
                  <a:pt x="4062706" y="4300975"/>
                </a:cubicBezTo>
                <a:close/>
                <a:moveTo>
                  <a:pt x="4199144" y="4295117"/>
                </a:moveTo>
                <a:lnTo>
                  <a:pt x="4198433" y="4295380"/>
                </a:lnTo>
                <a:lnTo>
                  <a:pt x="4199083" y="4295120"/>
                </a:lnTo>
                <a:close/>
                <a:moveTo>
                  <a:pt x="4571984" y="4293442"/>
                </a:moveTo>
                <a:cubicBezTo>
                  <a:pt x="4584525" y="4293948"/>
                  <a:pt x="4589966" y="4301170"/>
                  <a:pt x="4623442" y="4299023"/>
                </a:cubicBezTo>
                <a:lnTo>
                  <a:pt x="4624353" y="4299674"/>
                </a:lnTo>
                <a:cubicBezTo>
                  <a:pt x="4597131" y="4303327"/>
                  <a:pt x="4569705" y="4305239"/>
                  <a:pt x="4542240" y="4305400"/>
                </a:cubicBezTo>
                <a:cubicBezTo>
                  <a:pt x="4537164" y="4302147"/>
                  <a:pt x="4552781" y="4301756"/>
                  <a:pt x="4569568" y="4301625"/>
                </a:cubicBezTo>
                <a:cubicBezTo>
                  <a:pt x="4570739" y="4298893"/>
                  <a:pt x="4571780" y="4296030"/>
                  <a:pt x="4555774" y="4295769"/>
                </a:cubicBezTo>
                <a:cubicBezTo>
                  <a:pt x="4562834" y="4293850"/>
                  <a:pt x="4567803" y="4293273"/>
                  <a:pt x="4571984" y="4293442"/>
                </a:cubicBezTo>
                <a:close/>
                <a:moveTo>
                  <a:pt x="3880145" y="4291165"/>
                </a:moveTo>
                <a:cubicBezTo>
                  <a:pt x="3888850" y="4290931"/>
                  <a:pt x="3898903" y="4290890"/>
                  <a:pt x="3911623" y="4291216"/>
                </a:cubicBezTo>
                <a:lnTo>
                  <a:pt x="3912274" y="4291866"/>
                </a:lnTo>
                <a:cubicBezTo>
                  <a:pt x="3906418" y="4295510"/>
                  <a:pt x="3882473" y="4296811"/>
                  <a:pt x="3884816" y="4301626"/>
                </a:cubicBezTo>
                <a:cubicBezTo>
                  <a:pt x="3851762" y="4296291"/>
                  <a:pt x="3812593" y="4303188"/>
                  <a:pt x="3802573" y="4293818"/>
                </a:cubicBezTo>
                <a:cubicBezTo>
                  <a:pt x="3840051" y="4294306"/>
                  <a:pt x="3854031" y="4291866"/>
                  <a:pt x="3880145" y="4291165"/>
                </a:cubicBezTo>
                <a:close/>
                <a:moveTo>
                  <a:pt x="4283187" y="4284512"/>
                </a:moveTo>
                <a:cubicBezTo>
                  <a:pt x="4312436" y="4284433"/>
                  <a:pt x="4342033" y="4291801"/>
                  <a:pt x="4376973" y="4293168"/>
                </a:cubicBezTo>
                <a:lnTo>
                  <a:pt x="4376973" y="4293428"/>
                </a:lnTo>
                <a:cubicBezTo>
                  <a:pt x="4335849" y="4296143"/>
                  <a:pt x="4294550" y="4294179"/>
                  <a:pt x="4253869" y="4287572"/>
                </a:cubicBezTo>
                <a:cubicBezTo>
                  <a:pt x="4263726" y="4285392"/>
                  <a:pt x="4273437" y="4284538"/>
                  <a:pt x="4283187" y="4284512"/>
                </a:cubicBezTo>
                <a:close/>
                <a:moveTo>
                  <a:pt x="715204" y="4284058"/>
                </a:moveTo>
                <a:cubicBezTo>
                  <a:pt x="741230" y="4286400"/>
                  <a:pt x="708437" y="4298763"/>
                  <a:pt x="674212" y="4298633"/>
                </a:cubicBezTo>
                <a:cubicBezTo>
                  <a:pt x="687147" y="4291925"/>
                  <a:pt x="700939" y="4287022"/>
                  <a:pt x="715204" y="4284058"/>
                </a:cubicBezTo>
                <a:close/>
                <a:moveTo>
                  <a:pt x="3342751" y="4281402"/>
                </a:moveTo>
                <a:lnTo>
                  <a:pt x="3349813" y="4287181"/>
                </a:lnTo>
                <a:lnTo>
                  <a:pt x="3362765" y="4290376"/>
                </a:lnTo>
                <a:lnTo>
                  <a:pt x="3368516" y="4290462"/>
                </a:lnTo>
                <a:lnTo>
                  <a:pt x="3384330" y="4289003"/>
                </a:lnTo>
                <a:cubicBezTo>
                  <a:pt x="3376197" y="4288613"/>
                  <a:pt x="3372570" y="4287425"/>
                  <a:pt x="3370957" y="4285882"/>
                </a:cubicBezTo>
                <a:lnTo>
                  <a:pt x="3369898" y="4281540"/>
                </a:lnTo>
                <a:lnTo>
                  <a:pt x="3352546" y="4281439"/>
                </a:lnTo>
                <a:close/>
                <a:moveTo>
                  <a:pt x="4212096" y="4279894"/>
                </a:moveTo>
                <a:cubicBezTo>
                  <a:pt x="4222117" y="4285474"/>
                  <a:pt x="4260931" y="4290954"/>
                  <a:pt x="4221222" y="4293980"/>
                </a:cubicBezTo>
                <a:lnTo>
                  <a:pt x="4199144" y="4295117"/>
                </a:lnTo>
                <a:lnTo>
                  <a:pt x="4211706" y="4290467"/>
                </a:lnTo>
                <a:cubicBezTo>
                  <a:pt x="4213398" y="4288450"/>
                  <a:pt x="4212942" y="4286141"/>
                  <a:pt x="4212096" y="4283798"/>
                </a:cubicBezTo>
                <a:cubicBezTo>
                  <a:pt x="4198434" y="4285171"/>
                  <a:pt x="4184707" y="4285823"/>
                  <a:pt x="4170975" y="4285750"/>
                </a:cubicBezTo>
                <a:cubicBezTo>
                  <a:pt x="4185550" y="4283928"/>
                  <a:pt x="4175269" y="4278593"/>
                  <a:pt x="4212096" y="4279894"/>
                </a:cubicBezTo>
                <a:close/>
                <a:moveTo>
                  <a:pt x="4021714" y="4277682"/>
                </a:moveTo>
                <a:cubicBezTo>
                  <a:pt x="4011173" y="4279374"/>
                  <a:pt x="4007009" y="4282106"/>
                  <a:pt x="4008701" y="4285490"/>
                </a:cubicBezTo>
                <a:lnTo>
                  <a:pt x="3952744" y="4285490"/>
                </a:lnTo>
                <a:cubicBezTo>
                  <a:pt x="4006879" y="4283017"/>
                  <a:pt x="3956648" y="4276901"/>
                  <a:pt x="4021714" y="4277682"/>
                </a:cubicBezTo>
                <a:close/>
                <a:moveTo>
                  <a:pt x="3343599" y="4274298"/>
                </a:moveTo>
                <a:lnTo>
                  <a:pt x="3343209" y="4274428"/>
                </a:lnTo>
                <a:lnTo>
                  <a:pt x="3342849" y="4276359"/>
                </a:lnTo>
                <a:lnTo>
                  <a:pt x="3365752" y="4276129"/>
                </a:lnTo>
                <a:lnTo>
                  <a:pt x="3365537" y="4275882"/>
                </a:lnTo>
                <a:cubicBezTo>
                  <a:pt x="3362021" y="4274681"/>
                  <a:pt x="3355539" y="4274006"/>
                  <a:pt x="3343599" y="4274298"/>
                </a:cubicBezTo>
                <a:close/>
                <a:moveTo>
                  <a:pt x="4801722" y="4266751"/>
                </a:moveTo>
                <a:cubicBezTo>
                  <a:pt x="4827618" y="4262326"/>
                  <a:pt x="4815516" y="4282497"/>
                  <a:pt x="4801202" y="4285490"/>
                </a:cubicBezTo>
                <a:lnTo>
                  <a:pt x="4801722" y="4286140"/>
                </a:lnTo>
                <a:cubicBezTo>
                  <a:pt x="4762683" y="4281716"/>
                  <a:pt x="4821112" y="4274689"/>
                  <a:pt x="4801722" y="4266751"/>
                </a:cubicBezTo>
                <a:close/>
                <a:moveTo>
                  <a:pt x="3694898" y="4264225"/>
                </a:moveTo>
                <a:lnTo>
                  <a:pt x="3695367" y="4264612"/>
                </a:lnTo>
                <a:lnTo>
                  <a:pt x="3701033" y="4265230"/>
                </a:lnTo>
                <a:cubicBezTo>
                  <a:pt x="3716891" y="4267829"/>
                  <a:pt x="3715653" y="4271013"/>
                  <a:pt x="3704551" y="4274234"/>
                </a:cubicBezTo>
                <a:lnTo>
                  <a:pt x="3698938" y="4275303"/>
                </a:lnTo>
                <a:lnTo>
                  <a:pt x="3699249" y="4276250"/>
                </a:lnTo>
                <a:cubicBezTo>
                  <a:pt x="3721501" y="4275535"/>
                  <a:pt x="3737410" y="4275958"/>
                  <a:pt x="3751757" y="4276657"/>
                </a:cubicBezTo>
                <a:lnTo>
                  <a:pt x="3783910" y="4278197"/>
                </a:lnTo>
                <a:lnTo>
                  <a:pt x="3766201" y="4274868"/>
                </a:lnTo>
                <a:cubicBezTo>
                  <a:pt x="3757059" y="4272119"/>
                  <a:pt x="3760020" y="4269874"/>
                  <a:pt x="3788909" y="4272477"/>
                </a:cubicBezTo>
                <a:close/>
                <a:moveTo>
                  <a:pt x="4336112" y="4259984"/>
                </a:moveTo>
                <a:cubicBezTo>
                  <a:pt x="4325051" y="4268312"/>
                  <a:pt x="4337804" y="4267922"/>
                  <a:pt x="4322188" y="4275470"/>
                </a:cubicBezTo>
                <a:cubicBezTo>
                  <a:pt x="4349385" y="4275470"/>
                  <a:pt x="4339625" y="4280805"/>
                  <a:pt x="4376972" y="4279374"/>
                </a:cubicBezTo>
                <a:cubicBezTo>
                  <a:pt x="4380095" y="4277812"/>
                  <a:pt x="4376972" y="4275470"/>
                  <a:pt x="4390636" y="4275470"/>
                </a:cubicBezTo>
                <a:cubicBezTo>
                  <a:pt x="4399612" y="4277671"/>
                  <a:pt x="4408896" y="4278330"/>
                  <a:pt x="4418094" y="4277422"/>
                </a:cubicBezTo>
                <a:cubicBezTo>
                  <a:pt x="4431498" y="4270655"/>
                  <a:pt x="4347043" y="4276120"/>
                  <a:pt x="4390637" y="4270004"/>
                </a:cubicBezTo>
                <a:lnTo>
                  <a:pt x="4390637" y="4269744"/>
                </a:lnTo>
                <a:cubicBezTo>
                  <a:pt x="4342748" y="4270395"/>
                  <a:pt x="4392329" y="4261415"/>
                  <a:pt x="4336112" y="4259984"/>
                </a:cubicBezTo>
                <a:close/>
                <a:moveTo>
                  <a:pt x="1235470" y="4259463"/>
                </a:moveTo>
                <a:cubicBezTo>
                  <a:pt x="1228963" y="4267141"/>
                  <a:pt x="1277502" y="4265059"/>
                  <a:pt x="1262797" y="4274168"/>
                </a:cubicBezTo>
                <a:cubicBezTo>
                  <a:pt x="1309645" y="4273127"/>
                  <a:pt x="1279974" y="4267531"/>
                  <a:pt x="1331246" y="4271696"/>
                </a:cubicBezTo>
                <a:cubicBezTo>
                  <a:pt x="1345821" y="4262717"/>
                  <a:pt x="1279844" y="4268442"/>
                  <a:pt x="1290255" y="4259593"/>
                </a:cubicBezTo>
                <a:lnTo>
                  <a:pt x="1290255" y="4259463"/>
                </a:lnTo>
                <a:cubicBezTo>
                  <a:pt x="1252777" y="4259463"/>
                  <a:pt x="1262797" y="4263497"/>
                  <a:pt x="1235470" y="4259463"/>
                </a:cubicBezTo>
                <a:close/>
                <a:moveTo>
                  <a:pt x="544010" y="4253604"/>
                </a:moveTo>
                <a:cubicBezTo>
                  <a:pt x="555498" y="4253144"/>
                  <a:pt x="567052" y="4254355"/>
                  <a:pt x="578306" y="4257251"/>
                </a:cubicBezTo>
                <a:lnTo>
                  <a:pt x="578306" y="4257641"/>
                </a:lnTo>
                <a:cubicBezTo>
                  <a:pt x="566073" y="4265840"/>
                  <a:pt x="552279" y="4258813"/>
                  <a:pt x="510117" y="4259984"/>
                </a:cubicBezTo>
                <a:cubicBezTo>
                  <a:pt x="521102" y="4256196"/>
                  <a:pt x="532523" y="4254065"/>
                  <a:pt x="544010" y="4253604"/>
                </a:cubicBezTo>
                <a:close/>
                <a:moveTo>
                  <a:pt x="661069" y="4235389"/>
                </a:moveTo>
                <a:cubicBezTo>
                  <a:pt x="661069" y="4245930"/>
                  <a:pt x="689438" y="4251525"/>
                  <a:pt x="701930" y="4259724"/>
                </a:cubicBezTo>
                <a:cubicBezTo>
                  <a:pt x="709608" y="4252696"/>
                  <a:pt x="723532" y="4263497"/>
                  <a:pt x="743182" y="4262196"/>
                </a:cubicBezTo>
                <a:cubicBezTo>
                  <a:pt x="782612" y="4254258"/>
                  <a:pt x="720800" y="4249834"/>
                  <a:pt x="729388" y="4240204"/>
                </a:cubicBezTo>
                <a:lnTo>
                  <a:pt x="729388" y="4240334"/>
                </a:lnTo>
                <a:cubicBezTo>
                  <a:pt x="685924" y="4242416"/>
                  <a:pt x="687226" y="4236430"/>
                  <a:pt x="661069" y="4235389"/>
                </a:cubicBezTo>
                <a:close/>
                <a:moveTo>
                  <a:pt x="1139042" y="4234738"/>
                </a:moveTo>
                <a:cubicBezTo>
                  <a:pt x="1156870" y="4258682"/>
                  <a:pt x="1213607" y="4274558"/>
                  <a:pt x="1234949" y="4290825"/>
                </a:cubicBezTo>
                <a:cubicBezTo>
                  <a:pt x="1213347" y="4290825"/>
                  <a:pt x="1224148" y="4284579"/>
                  <a:pt x="1193827" y="4285880"/>
                </a:cubicBezTo>
                <a:cubicBezTo>
                  <a:pt x="1180814" y="4301756"/>
                  <a:pt x="1249133" y="4287962"/>
                  <a:pt x="1262277" y="4298112"/>
                </a:cubicBezTo>
                <a:cubicBezTo>
                  <a:pt x="1212696" y="4318022"/>
                  <a:pt x="1150754" y="4277942"/>
                  <a:pt x="1084517" y="4293167"/>
                </a:cubicBezTo>
                <a:cubicBezTo>
                  <a:pt x="1079702" y="4287572"/>
                  <a:pt x="1070072" y="4282757"/>
                  <a:pt x="1043265" y="4281065"/>
                </a:cubicBezTo>
                <a:cubicBezTo>
                  <a:pt x="1058881" y="4294859"/>
                  <a:pt x="1111845" y="4299544"/>
                  <a:pt x="1125378" y="4307872"/>
                </a:cubicBezTo>
                <a:cubicBezTo>
                  <a:pt x="1127070" y="4304879"/>
                  <a:pt x="1129412" y="4302016"/>
                  <a:pt x="1152836" y="4302927"/>
                </a:cubicBezTo>
                <a:cubicBezTo>
                  <a:pt x="1152836" y="4306311"/>
                  <a:pt x="1146199" y="4308263"/>
                  <a:pt x="1139042" y="4310215"/>
                </a:cubicBezTo>
                <a:cubicBezTo>
                  <a:pt x="1192006" y="4314769"/>
                  <a:pt x="1284269" y="4324919"/>
                  <a:pt x="1344520" y="4319974"/>
                </a:cubicBezTo>
                <a:cubicBezTo>
                  <a:pt x="1279454" y="4315029"/>
                  <a:pt x="1364950" y="4317892"/>
                  <a:pt x="1357533" y="4310215"/>
                </a:cubicBezTo>
                <a:cubicBezTo>
                  <a:pt x="1313418" y="4312427"/>
                  <a:pt x="1314720" y="4306571"/>
                  <a:pt x="1302878" y="4302927"/>
                </a:cubicBezTo>
                <a:cubicBezTo>
                  <a:pt x="1328904" y="4300585"/>
                  <a:pt x="1348424" y="4310215"/>
                  <a:pt x="1357533" y="4302927"/>
                </a:cubicBezTo>
                <a:cubicBezTo>
                  <a:pt x="1339835" y="4300194"/>
                  <a:pt x="1255770" y="4296941"/>
                  <a:pt x="1289084" y="4293167"/>
                </a:cubicBezTo>
                <a:cubicBezTo>
                  <a:pt x="1316648" y="4297564"/>
                  <a:pt x="1344467" y="4300173"/>
                  <a:pt x="1372368" y="4300975"/>
                </a:cubicBezTo>
                <a:lnTo>
                  <a:pt x="1372368" y="4300455"/>
                </a:lnTo>
                <a:cubicBezTo>
                  <a:pt x="1362478" y="4293037"/>
                  <a:pt x="1386292" y="4291606"/>
                  <a:pt x="1385381" y="4285880"/>
                </a:cubicBezTo>
                <a:cubicBezTo>
                  <a:pt x="1341396" y="4282887"/>
                  <a:pt x="1375231" y="4293818"/>
                  <a:pt x="1330726" y="4290825"/>
                </a:cubicBezTo>
                <a:cubicBezTo>
                  <a:pt x="1340356" y="4284969"/>
                  <a:pt x="1362218" y="4275339"/>
                  <a:pt x="1303528" y="4276120"/>
                </a:cubicBezTo>
                <a:cubicBezTo>
                  <a:pt x="1295850" y="4279764"/>
                  <a:pt x="1319274" y="4289133"/>
                  <a:pt x="1289734" y="4288352"/>
                </a:cubicBezTo>
                <a:cubicBezTo>
                  <a:pt x="1273728" y="4288352"/>
                  <a:pt x="1250695" y="4288352"/>
                  <a:pt x="1248613" y="4285880"/>
                </a:cubicBezTo>
                <a:cubicBezTo>
                  <a:pt x="1259804" y="4268052"/>
                  <a:pt x="1167281" y="4247621"/>
                  <a:pt x="1139042" y="4234738"/>
                </a:cubicBezTo>
                <a:close/>
                <a:moveTo>
                  <a:pt x="1407599" y="4218165"/>
                </a:moveTo>
                <a:cubicBezTo>
                  <a:pt x="1402713" y="4217842"/>
                  <a:pt x="1395726" y="4217984"/>
                  <a:pt x="1385902" y="4218732"/>
                </a:cubicBezTo>
                <a:cubicBezTo>
                  <a:pt x="1427674" y="4227191"/>
                  <a:pt x="1355321" y="4234868"/>
                  <a:pt x="1372368" y="4240204"/>
                </a:cubicBezTo>
                <a:lnTo>
                  <a:pt x="1372368" y="4240724"/>
                </a:lnTo>
                <a:cubicBezTo>
                  <a:pt x="1384600" y="4234088"/>
                  <a:pt x="1410626" y="4244889"/>
                  <a:pt x="1399826" y="4250354"/>
                </a:cubicBezTo>
                <a:cubicBezTo>
                  <a:pt x="1431057" y="4251135"/>
                  <a:pt x="1451878" y="4250354"/>
                  <a:pt x="1454611" y="4245539"/>
                </a:cubicBezTo>
                <a:cubicBezTo>
                  <a:pt x="1373084" y="4245539"/>
                  <a:pt x="1441801" y="4220432"/>
                  <a:pt x="1407599" y="4218165"/>
                </a:cubicBezTo>
                <a:close/>
                <a:moveTo>
                  <a:pt x="1222180" y="4197635"/>
                </a:moveTo>
                <a:cubicBezTo>
                  <a:pt x="1215559" y="4197065"/>
                  <a:pt x="1211070" y="4196805"/>
                  <a:pt x="1208012" y="4198562"/>
                </a:cubicBezTo>
                <a:cubicBezTo>
                  <a:pt x="1241716" y="4200384"/>
                  <a:pt x="1211005" y="4205849"/>
                  <a:pt x="1194999" y="4201034"/>
                </a:cubicBezTo>
                <a:cubicBezTo>
                  <a:pt x="1206450" y="4221725"/>
                  <a:pt x="1265270" y="4234088"/>
                  <a:pt x="1263448" y="4257121"/>
                </a:cubicBezTo>
                <a:cubicBezTo>
                  <a:pt x="1317582" y="4260244"/>
                  <a:pt x="1298843" y="4250354"/>
                  <a:pt x="1318233" y="4247361"/>
                </a:cubicBezTo>
                <a:cubicBezTo>
                  <a:pt x="1219463" y="4231615"/>
                  <a:pt x="1233648" y="4215609"/>
                  <a:pt x="1249133" y="4198692"/>
                </a:cubicBezTo>
                <a:lnTo>
                  <a:pt x="1249133" y="4198562"/>
                </a:lnTo>
                <a:cubicBezTo>
                  <a:pt x="1237552" y="4199082"/>
                  <a:pt x="1228800" y="4198204"/>
                  <a:pt x="1222180" y="4197635"/>
                </a:cubicBezTo>
                <a:close/>
                <a:moveTo>
                  <a:pt x="4472750" y="4196350"/>
                </a:moveTo>
                <a:lnTo>
                  <a:pt x="4472878" y="4196357"/>
                </a:lnTo>
                <a:lnTo>
                  <a:pt x="4471619" y="4201453"/>
                </a:lnTo>
                <a:cubicBezTo>
                  <a:pt x="4475206" y="4206907"/>
                  <a:pt x="4492335" y="4212323"/>
                  <a:pt x="4514002" y="4207931"/>
                </a:cubicBezTo>
                <a:cubicBezTo>
                  <a:pt x="4489114" y="4207151"/>
                  <a:pt x="4505218" y="4200514"/>
                  <a:pt x="4494677" y="4197629"/>
                </a:cubicBezTo>
                <a:lnTo>
                  <a:pt x="4472878" y="4196357"/>
                </a:lnTo>
                <a:lnTo>
                  <a:pt x="4472880" y="4196350"/>
                </a:lnTo>
                <a:close/>
                <a:moveTo>
                  <a:pt x="511337" y="4182507"/>
                </a:moveTo>
                <a:cubicBezTo>
                  <a:pt x="524756" y="4182295"/>
                  <a:pt x="537769" y="4186004"/>
                  <a:pt x="510117" y="4194267"/>
                </a:cubicBezTo>
                <a:cubicBezTo>
                  <a:pt x="484090" y="4186850"/>
                  <a:pt x="497917" y="4182718"/>
                  <a:pt x="511337" y="4182507"/>
                </a:cubicBezTo>
                <a:close/>
                <a:moveTo>
                  <a:pt x="1304049" y="4174227"/>
                </a:moveTo>
                <a:cubicBezTo>
                  <a:pt x="1246791" y="4169412"/>
                  <a:pt x="1252387" y="4187631"/>
                  <a:pt x="1276591" y="4189062"/>
                </a:cubicBezTo>
                <a:lnTo>
                  <a:pt x="1276591" y="4188932"/>
                </a:lnTo>
                <a:cubicBezTo>
                  <a:pt x="1295460" y="4185809"/>
                  <a:pt x="1284920" y="4177350"/>
                  <a:pt x="1304049" y="4174227"/>
                </a:cubicBezTo>
                <a:close/>
                <a:moveTo>
                  <a:pt x="920421" y="4166159"/>
                </a:moveTo>
                <a:cubicBezTo>
                  <a:pt x="903634" y="4184507"/>
                  <a:pt x="944756" y="4218862"/>
                  <a:pt x="1002664" y="4217301"/>
                </a:cubicBezTo>
                <a:cubicBezTo>
                  <a:pt x="995117" y="4218212"/>
                  <a:pt x="987048" y="4220164"/>
                  <a:pt x="1002664" y="4220684"/>
                </a:cubicBezTo>
                <a:lnTo>
                  <a:pt x="1002664" y="4219773"/>
                </a:lnTo>
                <a:cubicBezTo>
                  <a:pt x="1016588" y="4216520"/>
                  <a:pt x="1015677" y="4210794"/>
                  <a:pt x="1029992" y="4207541"/>
                </a:cubicBezTo>
                <a:cubicBezTo>
                  <a:pt x="1011774" y="4201555"/>
                  <a:pt x="979241" y="4210274"/>
                  <a:pt x="975207" y="4205198"/>
                </a:cubicBezTo>
                <a:cubicBezTo>
                  <a:pt x="994336" y="4199603"/>
                  <a:pt x="986788" y="4192185"/>
                  <a:pt x="1016328" y="4200253"/>
                </a:cubicBezTo>
                <a:cubicBezTo>
                  <a:pt x="998370" y="4189192"/>
                  <a:pt x="1004616" y="4183206"/>
                  <a:pt x="989001" y="4175919"/>
                </a:cubicBezTo>
                <a:cubicBezTo>
                  <a:pt x="927058" y="4184247"/>
                  <a:pt x="958940" y="4166419"/>
                  <a:pt x="920421" y="4166159"/>
                </a:cubicBezTo>
                <a:close/>
                <a:moveTo>
                  <a:pt x="946578" y="4154057"/>
                </a:moveTo>
                <a:cubicBezTo>
                  <a:pt x="902593" y="4160693"/>
                  <a:pt x="950612" y="4174357"/>
                  <a:pt x="1016458" y="4174357"/>
                </a:cubicBezTo>
                <a:lnTo>
                  <a:pt x="1015677" y="4173446"/>
                </a:lnTo>
                <a:cubicBezTo>
                  <a:pt x="1027259" y="4170583"/>
                  <a:pt x="1033766" y="4166940"/>
                  <a:pt x="1028691" y="4161344"/>
                </a:cubicBezTo>
                <a:cubicBezTo>
                  <a:pt x="967659" y="4154447"/>
                  <a:pt x="976638" y="4164597"/>
                  <a:pt x="946578" y="4154057"/>
                </a:cubicBezTo>
                <a:close/>
                <a:moveTo>
                  <a:pt x="975337" y="4135578"/>
                </a:moveTo>
                <a:cubicBezTo>
                  <a:pt x="972994" y="4138441"/>
                  <a:pt x="953735" y="4138181"/>
                  <a:pt x="934215" y="4137920"/>
                </a:cubicBezTo>
                <a:cubicBezTo>
                  <a:pt x="934996" y="4141304"/>
                  <a:pt x="927969" y="4143386"/>
                  <a:pt x="921202" y="4145338"/>
                </a:cubicBezTo>
                <a:cubicBezTo>
                  <a:pt x="934999" y="4146048"/>
                  <a:pt x="948735" y="4147657"/>
                  <a:pt x="962323" y="4150153"/>
                </a:cubicBezTo>
                <a:cubicBezTo>
                  <a:pt x="954125" y="4150023"/>
                  <a:pt x="946187" y="4151975"/>
                  <a:pt x="961673" y="4152495"/>
                </a:cubicBezTo>
                <a:lnTo>
                  <a:pt x="961673" y="4152625"/>
                </a:lnTo>
                <a:cubicBezTo>
                  <a:pt x="964536" y="4149632"/>
                  <a:pt x="976768" y="4151064"/>
                  <a:pt x="989131" y="4152625"/>
                </a:cubicBezTo>
                <a:cubicBezTo>
                  <a:pt x="980802" y="4147550"/>
                  <a:pt x="1006048" y="4136619"/>
                  <a:pt x="975337" y="4135578"/>
                </a:cubicBezTo>
                <a:close/>
                <a:moveTo>
                  <a:pt x="4843234" y="4131154"/>
                </a:moveTo>
                <a:cubicBezTo>
                  <a:pt x="4878630" y="4141044"/>
                  <a:pt x="4794565" y="4157961"/>
                  <a:pt x="4843234" y="4131154"/>
                </a:cubicBezTo>
                <a:close/>
                <a:moveTo>
                  <a:pt x="975337" y="4123346"/>
                </a:moveTo>
                <a:cubicBezTo>
                  <a:pt x="965316" y="4128811"/>
                  <a:pt x="923154" y="4128551"/>
                  <a:pt x="920551" y="4135448"/>
                </a:cubicBezTo>
                <a:lnTo>
                  <a:pt x="920551" y="4135578"/>
                </a:lnTo>
                <a:cubicBezTo>
                  <a:pt x="951002" y="4135578"/>
                  <a:pt x="1016458" y="4128551"/>
                  <a:pt x="975337" y="4123346"/>
                </a:cubicBezTo>
                <a:close/>
                <a:moveTo>
                  <a:pt x="1070983" y="4123215"/>
                </a:moveTo>
                <a:cubicBezTo>
                  <a:pt x="988480" y="4125298"/>
                  <a:pt x="1041704" y="4136879"/>
                  <a:pt x="1002664" y="4147550"/>
                </a:cubicBezTo>
                <a:cubicBezTo>
                  <a:pt x="1051203" y="4143776"/>
                  <a:pt x="1010862" y="4155879"/>
                  <a:pt x="1043656" y="4154968"/>
                </a:cubicBezTo>
                <a:cubicBezTo>
                  <a:pt x="1062004" y="4139482"/>
                  <a:pt x="1047560" y="4131023"/>
                  <a:pt x="1070983" y="4123215"/>
                </a:cubicBezTo>
                <a:close/>
                <a:moveTo>
                  <a:pt x="5386278" y="4115442"/>
                </a:moveTo>
                <a:lnTo>
                  <a:pt x="5325453" y="4126892"/>
                </a:lnTo>
                <a:cubicBezTo>
                  <a:pt x="5306665" y="4130926"/>
                  <a:pt x="5293424" y="4135123"/>
                  <a:pt x="5294270" y="4140003"/>
                </a:cubicBezTo>
                <a:cubicBezTo>
                  <a:pt x="5254743" y="4133659"/>
                  <a:pt x="5299541" y="4125997"/>
                  <a:pt x="5345985" y="4120147"/>
                </a:cubicBezTo>
                <a:close/>
                <a:moveTo>
                  <a:pt x="5389917" y="4114757"/>
                </a:moveTo>
                <a:lnTo>
                  <a:pt x="5389917" y="4115017"/>
                </a:lnTo>
                <a:lnTo>
                  <a:pt x="5386278" y="4115442"/>
                </a:lnTo>
                <a:close/>
                <a:moveTo>
                  <a:pt x="893354" y="4113586"/>
                </a:moveTo>
                <a:cubicBezTo>
                  <a:pt x="894004" y="4116969"/>
                  <a:pt x="886847" y="4118921"/>
                  <a:pt x="880341" y="4121003"/>
                </a:cubicBezTo>
                <a:cubicBezTo>
                  <a:pt x="896249" y="4121199"/>
                  <a:pt x="927822" y="4125566"/>
                  <a:pt x="947281" y="4125322"/>
                </a:cubicBezTo>
                <a:lnTo>
                  <a:pt x="961198" y="4123285"/>
                </a:lnTo>
                <a:lnTo>
                  <a:pt x="961673" y="4123346"/>
                </a:lnTo>
                <a:lnTo>
                  <a:pt x="961673" y="4123215"/>
                </a:lnTo>
                <a:lnTo>
                  <a:pt x="961198" y="4123285"/>
                </a:lnTo>
                <a:lnTo>
                  <a:pt x="948660" y="4121674"/>
                </a:lnTo>
                <a:cubicBezTo>
                  <a:pt x="941999" y="4118685"/>
                  <a:pt x="948953" y="4112805"/>
                  <a:pt x="920551" y="4113586"/>
                </a:cubicBezTo>
                <a:cubicBezTo>
                  <a:pt x="917818" y="4116579"/>
                  <a:pt x="905326" y="4115147"/>
                  <a:pt x="893354" y="4113586"/>
                </a:cubicBezTo>
                <a:close/>
                <a:moveTo>
                  <a:pt x="386752" y="4110723"/>
                </a:moveTo>
                <a:cubicBezTo>
                  <a:pt x="419805" y="4124647"/>
                  <a:pt x="355000" y="4155098"/>
                  <a:pt x="373088" y="4118010"/>
                </a:cubicBezTo>
                <a:cubicBezTo>
                  <a:pt x="389094" y="4118010"/>
                  <a:pt x="384540" y="4113846"/>
                  <a:pt x="386752" y="4111113"/>
                </a:cubicBezTo>
                <a:close/>
                <a:moveTo>
                  <a:pt x="167611" y="4105778"/>
                </a:moveTo>
                <a:cubicBezTo>
                  <a:pt x="172686" y="4135318"/>
                  <a:pt x="85107" y="4113195"/>
                  <a:pt x="167611" y="4105778"/>
                </a:cubicBezTo>
                <a:close/>
                <a:moveTo>
                  <a:pt x="386752" y="4071683"/>
                </a:moveTo>
                <a:cubicBezTo>
                  <a:pt x="409265" y="4074546"/>
                  <a:pt x="401457" y="4082484"/>
                  <a:pt x="413949" y="4086258"/>
                </a:cubicBezTo>
                <a:cubicBezTo>
                  <a:pt x="369835" y="4089251"/>
                  <a:pt x="403669" y="4078450"/>
                  <a:pt x="359294" y="4081443"/>
                </a:cubicBezTo>
                <a:cubicBezTo>
                  <a:pt x="359294" y="4076628"/>
                  <a:pt x="396642" y="4078320"/>
                  <a:pt x="386752" y="4071683"/>
                </a:cubicBezTo>
                <a:close/>
                <a:moveTo>
                  <a:pt x="1002664" y="4052164"/>
                </a:moveTo>
                <a:cubicBezTo>
                  <a:pt x="942023" y="4052164"/>
                  <a:pt x="936427" y="4067129"/>
                  <a:pt x="975207" y="4071683"/>
                </a:cubicBezTo>
                <a:cubicBezTo>
                  <a:pt x="937599" y="4069601"/>
                  <a:pt x="857958" y="4069731"/>
                  <a:pt x="893354" y="4077019"/>
                </a:cubicBezTo>
                <a:lnTo>
                  <a:pt x="893224" y="4076628"/>
                </a:lnTo>
                <a:cubicBezTo>
                  <a:pt x="912874" y="4075587"/>
                  <a:pt x="950091" y="4092374"/>
                  <a:pt x="975207" y="4098490"/>
                </a:cubicBezTo>
                <a:cubicBezTo>
                  <a:pt x="938249" y="4096929"/>
                  <a:pt x="941112" y="4088340"/>
                  <a:pt x="893224" y="4088731"/>
                </a:cubicBezTo>
                <a:cubicBezTo>
                  <a:pt x="886457" y="4097449"/>
                  <a:pt x="870711" y="4102784"/>
                  <a:pt x="893224" y="4110723"/>
                </a:cubicBezTo>
                <a:cubicBezTo>
                  <a:pt x="969741" y="4111504"/>
                  <a:pt x="1002664" y="4096018"/>
                  <a:pt x="1057450" y="4086258"/>
                </a:cubicBezTo>
                <a:cubicBezTo>
                  <a:pt x="1018410" y="4086258"/>
                  <a:pt x="1068771" y="4071293"/>
                  <a:pt x="1029992" y="4071683"/>
                </a:cubicBezTo>
                <a:cubicBezTo>
                  <a:pt x="1036498" y="4079361"/>
                  <a:pt x="995507" y="4078580"/>
                  <a:pt x="975207" y="4081443"/>
                </a:cubicBezTo>
                <a:cubicBezTo>
                  <a:pt x="992384" y="4068430"/>
                  <a:pt x="972734" y="4059451"/>
                  <a:pt x="1002664" y="4052164"/>
                </a:cubicBezTo>
                <a:close/>
                <a:moveTo>
                  <a:pt x="647073" y="4040415"/>
                </a:moveTo>
                <a:lnTo>
                  <a:pt x="647275" y="4040582"/>
                </a:lnTo>
                <a:lnTo>
                  <a:pt x="646755" y="4040452"/>
                </a:lnTo>
                <a:close/>
                <a:moveTo>
                  <a:pt x="331837" y="4025487"/>
                </a:moveTo>
                <a:lnTo>
                  <a:pt x="331837" y="4025877"/>
                </a:lnTo>
                <a:lnTo>
                  <a:pt x="330350" y="4025750"/>
                </a:lnTo>
                <a:close/>
                <a:moveTo>
                  <a:pt x="960892" y="4018069"/>
                </a:moveTo>
                <a:cubicBezTo>
                  <a:pt x="973905" y="4026007"/>
                  <a:pt x="910791" y="4033034"/>
                  <a:pt x="878909" y="4040061"/>
                </a:cubicBezTo>
                <a:cubicBezTo>
                  <a:pt x="916647" y="4040061"/>
                  <a:pt x="883594" y="4053075"/>
                  <a:pt x="933434" y="4052164"/>
                </a:cubicBezTo>
                <a:cubicBezTo>
                  <a:pt x="927448" y="4040582"/>
                  <a:pt x="952954" y="4034596"/>
                  <a:pt x="974556" y="4027829"/>
                </a:cubicBezTo>
                <a:cubicBezTo>
                  <a:pt x="970522" y="4032644"/>
                  <a:pt x="993034" y="4032644"/>
                  <a:pt x="1002014" y="4035116"/>
                </a:cubicBezTo>
                <a:cubicBezTo>
                  <a:pt x="1013335" y="4042013"/>
                  <a:pt x="982624" y="4041493"/>
                  <a:pt x="988350" y="4047349"/>
                </a:cubicBezTo>
                <a:cubicBezTo>
                  <a:pt x="1053676" y="4043185"/>
                  <a:pt x="997719" y="4021192"/>
                  <a:pt x="961673" y="4018460"/>
                </a:cubicBezTo>
                <a:close/>
                <a:moveTo>
                  <a:pt x="5280606" y="4017939"/>
                </a:moveTo>
                <a:lnTo>
                  <a:pt x="5280606" y="4018200"/>
                </a:lnTo>
                <a:lnTo>
                  <a:pt x="5280439" y="4018197"/>
                </a:lnTo>
                <a:close/>
                <a:moveTo>
                  <a:pt x="5103107" y="4010392"/>
                </a:moveTo>
                <a:cubicBezTo>
                  <a:pt x="5094187" y="4012671"/>
                  <a:pt x="5084931" y="4013331"/>
                  <a:pt x="5075779" y="4012344"/>
                </a:cubicBezTo>
                <a:cubicBezTo>
                  <a:pt x="5090224" y="4027179"/>
                  <a:pt x="5035178" y="4010912"/>
                  <a:pt x="5020864" y="4020152"/>
                </a:cubicBezTo>
                <a:cubicBezTo>
                  <a:pt x="5034632" y="4020698"/>
                  <a:pt x="5048360" y="4022001"/>
                  <a:pt x="5061985" y="4024055"/>
                </a:cubicBezTo>
                <a:cubicBezTo>
                  <a:pt x="5030884" y="4026658"/>
                  <a:pt x="5010713" y="4018980"/>
                  <a:pt x="5007460" y="4024055"/>
                </a:cubicBezTo>
                <a:cubicBezTo>
                  <a:pt x="5034528" y="4024055"/>
                  <a:pt x="5024768" y="4029261"/>
                  <a:pt x="5061985" y="4027829"/>
                </a:cubicBezTo>
                <a:cubicBezTo>
                  <a:pt x="5067451" y="4022104"/>
                  <a:pt x="5123017" y="4013385"/>
                  <a:pt x="5103107" y="4010392"/>
                </a:cubicBezTo>
                <a:close/>
                <a:moveTo>
                  <a:pt x="592230" y="4008179"/>
                </a:moveTo>
                <a:cubicBezTo>
                  <a:pt x="597175" y="4016508"/>
                  <a:pt x="531328" y="4012083"/>
                  <a:pt x="550978" y="4022884"/>
                </a:cubicBezTo>
                <a:cubicBezTo>
                  <a:pt x="577004" y="4025226"/>
                  <a:pt x="596524" y="4015597"/>
                  <a:pt x="605633" y="4022884"/>
                </a:cubicBezTo>
                <a:cubicBezTo>
                  <a:pt x="572710" y="4028480"/>
                  <a:pt x="523780" y="4043835"/>
                  <a:pt x="564642" y="4054506"/>
                </a:cubicBezTo>
                <a:cubicBezTo>
                  <a:pt x="564642" y="4051383"/>
                  <a:pt x="602510" y="4051383"/>
                  <a:pt x="605633" y="4054506"/>
                </a:cubicBezTo>
                <a:cubicBezTo>
                  <a:pt x="615133" y="4082875"/>
                  <a:pt x="558135" y="4123476"/>
                  <a:pt x="605633" y="4147030"/>
                </a:cubicBezTo>
                <a:cubicBezTo>
                  <a:pt x="644673" y="4112024"/>
                  <a:pt x="614222" y="4080923"/>
                  <a:pt x="633091" y="4059451"/>
                </a:cubicBezTo>
                <a:cubicBezTo>
                  <a:pt x="633091" y="4059451"/>
                  <a:pt x="660028" y="4061663"/>
                  <a:pt x="660549" y="4061793"/>
                </a:cubicBezTo>
                <a:cubicBezTo>
                  <a:pt x="670699" y="4054246"/>
                  <a:pt x="613311" y="4058931"/>
                  <a:pt x="633091" y="4049691"/>
                </a:cubicBezTo>
                <a:cubicBezTo>
                  <a:pt x="667185" y="4060491"/>
                  <a:pt x="665754" y="4046958"/>
                  <a:pt x="687746" y="4042404"/>
                </a:cubicBezTo>
                <a:cubicBezTo>
                  <a:pt x="706485" y="4056979"/>
                  <a:pt x="713772" y="4077930"/>
                  <a:pt x="715204" y="4047219"/>
                </a:cubicBezTo>
                <a:cubicBezTo>
                  <a:pt x="716115" y="4044096"/>
                  <a:pt x="732902" y="4043834"/>
                  <a:pt x="728868" y="4039931"/>
                </a:cubicBezTo>
                <a:cubicBezTo>
                  <a:pt x="717091" y="4037979"/>
                  <a:pt x="700954" y="4036288"/>
                  <a:pt x="685566" y="4035995"/>
                </a:cubicBezTo>
                <a:lnTo>
                  <a:pt x="647073" y="4040415"/>
                </a:lnTo>
                <a:lnTo>
                  <a:pt x="622343" y="4019979"/>
                </a:lnTo>
                <a:cubicBezTo>
                  <a:pt x="613051" y="4014510"/>
                  <a:pt x="602896" y="4010507"/>
                  <a:pt x="592230" y="4008179"/>
                </a:cubicBezTo>
                <a:close/>
                <a:moveTo>
                  <a:pt x="318043" y="4005967"/>
                </a:moveTo>
                <a:cubicBezTo>
                  <a:pt x="357098" y="4011660"/>
                  <a:pt x="285463" y="4019944"/>
                  <a:pt x="313235" y="4024280"/>
                </a:cubicBezTo>
                <a:lnTo>
                  <a:pt x="330350" y="4025750"/>
                </a:lnTo>
                <a:lnTo>
                  <a:pt x="301014" y="4030936"/>
                </a:lnTo>
                <a:cubicBezTo>
                  <a:pt x="279865" y="4038110"/>
                  <a:pt x="279231" y="4048943"/>
                  <a:pt x="222526" y="4049821"/>
                </a:cubicBezTo>
                <a:cubicBezTo>
                  <a:pt x="221355" y="4058020"/>
                  <a:pt x="218102" y="4066738"/>
                  <a:pt x="249724" y="4069341"/>
                </a:cubicBezTo>
                <a:cubicBezTo>
                  <a:pt x="132605" y="4073896"/>
                  <a:pt x="227211" y="4015467"/>
                  <a:pt x="318043" y="4005967"/>
                </a:cubicBezTo>
                <a:close/>
                <a:moveTo>
                  <a:pt x="934215" y="3994125"/>
                </a:moveTo>
                <a:cubicBezTo>
                  <a:pt x="948399" y="4001412"/>
                  <a:pt x="934215" y="4013645"/>
                  <a:pt x="975337" y="4016117"/>
                </a:cubicBezTo>
                <a:cubicBezTo>
                  <a:pt x="978069" y="4013124"/>
                  <a:pt x="990432" y="4014556"/>
                  <a:pt x="1002795" y="4016117"/>
                </a:cubicBezTo>
                <a:cubicBezTo>
                  <a:pt x="999931" y="4008179"/>
                  <a:pt x="1011904" y="3998159"/>
                  <a:pt x="989651" y="3994125"/>
                </a:cubicBezTo>
                <a:close/>
                <a:moveTo>
                  <a:pt x="5143578" y="3946497"/>
                </a:moveTo>
                <a:lnTo>
                  <a:pt x="5143578" y="3947018"/>
                </a:lnTo>
                <a:cubicBezTo>
                  <a:pt x="5012405" y="3951963"/>
                  <a:pt x="5107141" y="3964715"/>
                  <a:pt x="5130565" y="3972263"/>
                </a:cubicBezTo>
                <a:cubicBezTo>
                  <a:pt x="5156591" y="3972263"/>
                  <a:pt x="5160625" y="3970051"/>
                  <a:pt x="5185220" y="3970311"/>
                </a:cubicBezTo>
                <a:cubicBezTo>
                  <a:pt x="5175980" y="3961332"/>
                  <a:pt x="5150865" y="3955216"/>
                  <a:pt x="5143578" y="3946497"/>
                </a:cubicBezTo>
                <a:close/>
                <a:moveTo>
                  <a:pt x="961673" y="3943113"/>
                </a:moveTo>
                <a:cubicBezTo>
                  <a:pt x="929010" y="3957948"/>
                  <a:pt x="911572" y="3971222"/>
                  <a:pt x="961673" y="3989440"/>
                </a:cubicBezTo>
                <a:cubicBezTo>
                  <a:pt x="989261" y="3984365"/>
                  <a:pt x="955557" y="3984625"/>
                  <a:pt x="948660" y="3979680"/>
                </a:cubicBezTo>
                <a:cubicBezTo>
                  <a:pt x="962364" y="3979552"/>
                  <a:pt x="976061" y="3980379"/>
                  <a:pt x="989651" y="3982153"/>
                </a:cubicBezTo>
                <a:cubicBezTo>
                  <a:pt x="1001623" y="3974215"/>
                  <a:pt x="953865" y="3977078"/>
                  <a:pt x="948530" y="3972393"/>
                </a:cubicBezTo>
                <a:cubicBezTo>
                  <a:pt x="962431" y="3973611"/>
                  <a:pt x="976434" y="3971927"/>
                  <a:pt x="989651" y="3967448"/>
                </a:cubicBezTo>
                <a:cubicBezTo>
                  <a:pt x="923414" y="3963804"/>
                  <a:pt x="1004876" y="3946627"/>
                  <a:pt x="961673" y="3943113"/>
                </a:cubicBezTo>
                <a:close/>
                <a:moveTo>
                  <a:pt x="5239485" y="3931011"/>
                </a:moveTo>
                <a:lnTo>
                  <a:pt x="5240135" y="3931011"/>
                </a:lnTo>
                <a:cubicBezTo>
                  <a:pt x="5272017" y="3934395"/>
                  <a:pt x="5231937" y="3944025"/>
                  <a:pt x="5185480" y="3942723"/>
                </a:cubicBezTo>
                <a:cubicBezTo>
                  <a:pt x="5200445" y="3938429"/>
                  <a:pt x="5230506" y="3936217"/>
                  <a:pt x="5239485" y="3931011"/>
                </a:cubicBezTo>
                <a:close/>
                <a:moveTo>
                  <a:pt x="1276591" y="3916176"/>
                </a:moveTo>
                <a:lnTo>
                  <a:pt x="1276591" y="3925936"/>
                </a:lnTo>
                <a:cubicBezTo>
                  <a:pt x="1294845" y="3925422"/>
                  <a:pt x="1313113" y="3926249"/>
                  <a:pt x="1331246" y="3928409"/>
                </a:cubicBezTo>
                <a:cubicBezTo>
                  <a:pt x="1323959" y="3924895"/>
                  <a:pt x="1347253" y="3915395"/>
                  <a:pt x="1318233" y="3916176"/>
                </a:cubicBezTo>
                <a:lnTo>
                  <a:pt x="1317582" y="3921121"/>
                </a:lnTo>
                <a:cubicBezTo>
                  <a:pt x="1298063" y="3920471"/>
                  <a:pt x="1294419" y="3917087"/>
                  <a:pt x="1276591" y="3916176"/>
                </a:cubicBezTo>
                <a:close/>
                <a:moveTo>
                  <a:pt x="852102" y="3896787"/>
                </a:moveTo>
                <a:cubicBezTo>
                  <a:pt x="828678" y="3909800"/>
                  <a:pt x="932003" y="3912272"/>
                  <a:pt x="865896" y="3918779"/>
                </a:cubicBezTo>
                <a:cubicBezTo>
                  <a:pt x="924585" y="3917087"/>
                  <a:pt x="883334" y="3925155"/>
                  <a:pt x="906888" y="3925936"/>
                </a:cubicBezTo>
                <a:lnTo>
                  <a:pt x="906888" y="3926066"/>
                </a:lnTo>
                <a:cubicBezTo>
                  <a:pt x="915728" y="3923362"/>
                  <a:pt x="925033" y="3922521"/>
                  <a:pt x="934215" y="3923594"/>
                </a:cubicBezTo>
                <a:cubicBezTo>
                  <a:pt x="909230" y="3918388"/>
                  <a:pt x="937078" y="3903684"/>
                  <a:pt x="906888" y="3899259"/>
                </a:cubicBezTo>
                <a:cubicBezTo>
                  <a:pt x="901292" y="3919820"/>
                  <a:pt x="854054" y="3891061"/>
                  <a:pt x="852102" y="3896787"/>
                </a:cubicBezTo>
                <a:close/>
                <a:moveTo>
                  <a:pt x="770640" y="3853193"/>
                </a:moveTo>
                <a:cubicBezTo>
                  <a:pt x="736546" y="3853193"/>
                  <a:pt x="704012" y="3853193"/>
                  <a:pt x="701930" y="3858138"/>
                </a:cubicBezTo>
                <a:cubicBezTo>
                  <a:pt x="766346" y="3854494"/>
                  <a:pt x="684363" y="3874924"/>
                  <a:pt x="729388" y="3867897"/>
                </a:cubicBezTo>
                <a:cubicBezTo>
                  <a:pt x="727566" y="3863473"/>
                  <a:pt x="743182" y="3862172"/>
                  <a:pt x="770640" y="3863083"/>
                </a:cubicBezTo>
                <a:cubicBezTo>
                  <a:pt x="773633" y="3875445"/>
                  <a:pt x="768297" y="3889109"/>
                  <a:pt x="811501" y="3894704"/>
                </a:cubicBezTo>
                <a:cubicBezTo>
                  <a:pt x="819960" y="3888849"/>
                  <a:pt x="831281" y="3883513"/>
                  <a:pt x="824514" y="3875185"/>
                </a:cubicBezTo>
                <a:cubicBezTo>
                  <a:pt x="844164" y="3875835"/>
                  <a:pt x="847678" y="3879219"/>
                  <a:pt x="865766" y="3880000"/>
                </a:cubicBezTo>
                <a:cubicBezTo>
                  <a:pt x="869410" y="3875835"/>
                  <a:pt x="826727" y="3867897"/>
                  <a:pt x="865766" y="3865425"/>
                </a:cubicBezTo>
                <a:cubicBezTo>
                  <a:pt x="870132" y="3867490"/>
                  <a:pt x="875194" y="3867490"/>
                  <a:pt x="879560" y="3865425"/>
                </a:cubicBezTo>
                <a:cubicBezTo>
                  <a:pt x="856917" y="3865034"/>
                  <a:pt x="872533" y="3858268"/>
                  <a:pt x="852102" y="3857747"/>
                </a:cubicBezTo>
                <a:lnTo>
                  <a:pt x="852102" y="3858138"/>
                </a:lnTo>
                <a:cubicBezTo>
                  <a:pt x="822432" y="3860220"/>
                  <a:pt x="821652" y="3867377"/>
                  <a:pt x="783653" y="3867897"/>
                </a:cubicBezTo>
                <a:cubicBezTo>
                  <a:pt x="793543" y="3860480"/>
                  <a:pt x="769729" y="3859048"/>
                  <a:pt x="770640" y="3853193"/>
                </a:cubicBezTo>
                <a:close/>
                <a:moveTo>
                  <a:pt x="5034267" y="3845905"/>
                </a:moveTo>
                <a:lnTo>
                  <a:pt x="5034267" y="3846426"/>
                </a:lnTo>
                <a:cubicBezTo>
                  <a:pt x="5026199" y="3852542"/>
                  <a:pt x="5060294" y="3852412"/>
                  <a:pt x="5034267" y="3856056"/>
                </a:cubicBezTo>
                <a:cubicBezTo>
                  <a:pt x="5057037" y="3853983"/>
                  <a:pt x="5079972" y="3854639"/>
                  <a:pt x="5102586" y="3858008"/>
                </a:cubicBezTo>
                <a:cubicBezTo>
                  <a:pt x="5079164" y="3850850"/>
                  <a:pt x="5110785" y="3854884"/>
                  <a:pt x="5116250" y="3848248"/>
                </a:cubicBezTo>
                <a:cubicBezTo>
                  <a:pt x="5074348" y="3849159"/>
                  <a:pt x="5066540" y="3845775"/>
                  <a:pt x="5034267" y="3845905"/>
                </a:cubicBezTo>
                <a:close/>
                <a:moveTo>
                  <a:pt x="5321598" y="3841974"/>
                </a:moveTo>
                <a:lnTo>
                  <a:pt x="5321858" y="3842001"/>
                </a:lnTo>
                <a:lnTo>
                  <a:pt x="5321728" y="3842001"/>
                </a:lnTo>
                <a:close/>
                <a:moveTo>
                  <a:pt x="838438" y="3838227"/>
                </a:moveTo>
                <a:lnTo>
                  <a:pt x="835584" y="3839153"/>
                </a:lnTo>
                <a:lnTo>
                  <a:pt x="816281" y="3840131"/>
                </a:lnTo>
                <a:cubicBezTo>
                  <a:pt x="800172" y="3842205"/>
                  <a:pt x="798976" y="3846621"/>
                  <a:pt x="783653" y="3848768"/>
                </a:cubicBezTo>
                <a:cubicBezTo>
                  <a:pt x="797247" y="3850722"/>
                  <a:pt x="811050" y="3850722"/>
                  <a:pt x="824645" y="3848768"/>
                </a:cubicBezTo>
                <a:cubicBezTo>
                  <a:pt x="806556" y="3855535"/>
                  <a:pt x="878779" y="3857096"/>
                  <a:pt x="838438" y="3853583"/>
                </a:cubicBezTo>
                <a:cubicBezTo>
                  <a:pt x="846734" y="3846751"/>
                  <a:pt x="828239" y="3844018"/>
                  <a:pt x="829234" y="3841212"/>
                </a:cubicBezTo>
                <a:lnTo>
                  <a:pt x="835584" y="3839153"/>
                </a:lnTo>
                <a:lnTo>
                  <a:pt x="838438" y="3839008"/>
                </a:lnTo>
                <a:close/>
                <a:moveTo>
                  <a:pt x="5266942" y="3830420"/>
                </a:moveTo>
                <a:lnTo>
                  <a:pt x="5321598" y="3841974"/>
                </a:lnTo>
                <a:lnTo>
                  <a:pt x="5298985" y="3839588"/>
                </a:lnTo>
                <a:cubicBezTo>
                  <a:pt x="5273335" y="3837007"/>
                  <a:pt x="5245178" y="3833933"/>
                  <a:pt x="5266942" y="3830420"/>
                </a:cubicBezTo>
                <a:close/>
                <a:moveTo>
                  <a:pt x="1029992" y="3816365"/>
                </a:moveTo>
                <a:cubicBezTo>
                  <a:pt x="1014246" y="3818578"/>
                  <a:pt x="938900" y="3822742"/>
                  <a:pt x="989001" y="3828468"/>
                </a:cubicBezTo>
                <a:cubicBezTo>
                  <a:pt x="992905" y="3821180"/>
                  <a:pt x="1046389" y="3837056"/>
                  <a:pt x="1057450" y="3828468"/>
                </a:cubicBezTo>
                <a:cubicBezTo>
                  <a:pt x="1010862" y="3825995"/>
                  <a:pt x="1061874" y="3819098"/>
                  <a:pt x="1030122" y="3816365"/>
                </a:cubicBezTo>
                <a:close/>
                <a:moveTo>
                  <a:pt x="550978" y="3813893"/>
                </a:moveTo>
                <a:lnTo>
                  <a:pt x="550978" y="3814543"/>
                </a:lnTo>
                <a:cubicBezTo>
                  <a:pt x="516753" y="3814543"/>
                  <a:pt x="484220" y="3826776"/>
                  <a:pt x="510117" y="3829118"/>
                </a:cubicBezTo>
                <a:cubicBezTo>
                  <a:pt x="511418" y="3822872"/>
                  <a:pt x="563470" y="3825735"/>
                  <a:pt x="564642" y="3819358"/>
                </a:cubicBezTo>
                <a:cubicBezTo>
                  <a:pt x="554101" y="3818187"/>
                  <a:pt x="548766" y="3816756"/>
                  <a:pt x="550978" y="3813893"/>
                </a:cubicBezTo>
                <a:close/>
                <a:moveTo>
                  <a:pt x="633611" y="3799448"/>
                </a:moveTo>
                <a:cubicBezTo>
                  <a:pt x="639337" y="3805564"/>
                  <a:pt x="584682" y="3812982"/>
                  <a:pt x="619427" y="3816365"/>
                </a:cubicBezTo>
                <a:lnTo>
                  <a:pt x="619948" y="3816495"/>
                </a:lnTo>
                <a:cubicBezTo>
                  <a:pt x="613571" y="3808948"/>
                  <a:pt x="654302" y="3807777"/>
                  <a:pt x="674733" y="3811550"/>
                </a:cubicBezTo>
                <a:cubicBezTo>
                  <a:pt x="673041" y="3805434"/>
                  <a:pt x="672130" y="3798537"/>
                  <a:pt x="633611" y="3799448"/>
                </a:cubicBezTo>
                <a:close/>
                <a:moveTo>
                  <a:pt x="5225821" y="3795544"/>
                </a:moveTo>
                <a:cubicBezTo>
                  <a:pt x="5215540" y="3801400"/>
                  <a:pt x="5263429" y="3799188"/>
                  <a:pt x="5253279" y="3805174"/>
                </a:cubicBezTo>
                <a:cubicBezTo>
                  <a:pt x="5283729" y="3809729"/>
                  <a:pt x="5222958" y="3802832"/>
                  <a:pt x="5225821" y="3799448"/>
                </a:cubicBezTo>
                <a:cubicBezTo>
                  <a:pt x="5212808" y="3799448"/>
                  <a:pt x="5215280" y="3801791"/>
                  <a:pt x="5211897" y="3803222"/>
                </a:cubicBezTo>
                <a:cubicBezTo>
                  <a:pt x="5172857" y="3803222"/>
                  <a:pt x="5185870" y="3795024"/>
                  <a:pt x="5225821" y="3795544"/>
                </a:cubicBezTo>
                <a:close/>
                <a:moveTo>
                  <a:pt x="756456" y="3785524"/>
                </a:moveTo>
                <a:cubicBezTo>
                  <a:pt x="707266" y="3786565"/>
                  <a:pt x="741360" y="3800880"/>
                  <a:pt x="674212" y="3792811"/>
                </a:cubicBezTo>
                <a:cubicBezTo>
                  <a:pt x="686664" y="3801055"/>
                  <a:pt x="700578" y="3806842"/>
                  <a:pt x="715204" y="3809859"/>
                </a:cubicBezTo>
                <a:cubicBezTo>
                  <a:pt x="707917" y="3790079"/>
                  <a:pt x="789899" y="3806085"/>
                  <a:pt x="810981" y="3809859"/>
                </a:cubicBezTo>
                <a:cubicBezTo>
                  <a:pt x="820643" y="3801660"/>
                  <a:pt x="817203" y="3800196"/>
                  <a:pt x="825419" y="3796628"/>
                </a:cubicBezTo>
                <a:lnTo>
                  <a:pt x="836301" y="3792786"/>
                </a:lnTo>
                <a:lnTo>
                  <a:pt x="838438" y="3792811"/>
                </a:lnTo>
                <a:lnTo>
                  <a:pt x="838438" y="3792031"/>
                </a:lnTo>
                <a:lnTo>
                  <a:pt x="836301" y="3792786"/>
                </a:lnTo>
                <a:lnTo>
                  <a:pt x="812656" y="3792502"/>
                </a:lnTo>
                <a:cubicBezTo>
                  <a:pt x="804637" y="3792193"/>
                  <a:pt x="798358" y="3791575"/>
                  <a:pt x="797317" y="3790339"/>
                </a:cubicBezTo>
                <a:cubicBezTo>
                  <a:pt x="805775" y="3790339"/>
                  <a:pt x="813713" y="3790339"/>
                  <a:pt x="810981" y="3787866"/>
                </a:cubicBezTo>
                <a:cubicBezTo>
                  <a:pt x="774414" y="3786175"/>
                  <a:pt x="784954" y="3792942"/>
                  <a:pt x="770119" y="3795154"/>
                </a:cubicBezTo>
                <a:cubicBezTo>
                  <a:pt x="798098" y="3793072"/>
                  <a:pt x="822172" y="3803222"/>
                  <a:pt x="797317" y="3802441"/>
                </a:cubicBezTo>
                <a:cubicBezTo>
                  <a:pt x="765955" y="3799969"/>
                  <a:pt x="726265" y="3791510"/>
                  <a:pt x="756456" y="3785524"/>
                </a:cubicBezTo>
                <a:close/>
                <a:moveTo>
                  <a:pt x="510117" y="3782921"/>
                </a:moveTo>
                <a:cubicBezTo>
                  <a:pt x="521828" y="3793853"/>
                  <a:pt x="487083" y="3794113"/>
                  <a:pt x="468865" y="3787736"/>
                </a:cubicBezTo>
                <a:cubicBezTo>
                  <a:pt x="502959" y="3794243"/>
                  <a:pt x="423579" y="3813763"/>
                  <a:pt x="510117" y="3814543"/>
                </a:cubicBezTo>
                <a:cubicBezTo>
                  <a:pt x="523000" y="3801140"/>
                  <a:pt x="529246" y="3789818"/>
                  <a:pt x="564642" y="3799969"/>
                </a:cubicBezTo>
                <a:cubicBezTo>
                  <a:pt x="575052" y="3790859"/>
                  <a:pt x="581429" y="3782661"/>
                  <a:pt x="510117" y="3782921"/>
                </a:cubicBezTo>
                <a:close/>
                <a:moveTo>
                  <a:pt x="5431168" y="3782011"/>
                </a:moveTo>
                <a:lnTo>
                  <a:pt x="5431168" y="3787216"/>
                </a:lnTo>
                <a:cubicBezTo>
                  <a:pt x="5394471" y="3787216"/>
                  <a:pt x="5355041" y="3790599"/>
                  <a:pt x="5266812" y="3787216"/>
                </a:cubicBezTo>
                <a:cubicBezTo>
                  <a:pt x="5305982" y="3783312"/>
                  <a:pt x="5345412" y="3783182"/>
                  <a:pt x="5431168" y="3782011"/>
                </a:cubicBezTo>
                <a:close/>
                <a:moveTo>
                  <a:pt x="921072" y="3752991"/>
                </a:moveTo>
                <a:cubicBezTo>
                  <a:pt x="929400" y="3760929"/>
                  <a:pt x="942153" y="3767045"/>
                  <a:pt x="989651" y="3767566"/>
                </a:cubicBezTo>
                <a:lnTo>
                  <a:pt x="989651" y="3752991"/>
                </a:lnTo>
                <a:cubicBezTo>
                  <a:pt x="975774" y="3752578"/>
                  <a:pt x="961914" y="3754245"/>
                  <a:pt x="948530" y="3757936"/>
                </a:cubicBezTo>
                <a:cubicBezTo>
                  <a:pt x="946838" y="3754943"/>
                  <a:pt x="944495" y="3752080"/>
                  <a:pt x="921072" y="3752991"/>
                </a:cubicBezTo>
                <a:close/>
                <a:moveTo>
                  <a:pt x="345630" y="3745704"/>
                </a:moveTo>
                <a:lnTo>
                  <a:pt x="345630" y="3746094"/>
                </a:lnTo>
                <a:cubicBezTo>
                  <a:pt x="379204" y="3747526"/>
                  <a:pt x="374650" y="3755464"/>
                  <a:pt x="427874" y="3753382"/>
                </a:cubicBezTo>
                <a:cubicBezTo>
                  <a:pt x="411867" y="3756244"/>
                  <a:pt x="412388" y="3761970"/>
                  <a:pt x="413949" y="3767956"/>
                </a:cubicBezTo>
                <a:cubicBezTo>
                  <a:pt x="390396" y="3765744"/>
                  <a:pt x="378814" y="3759498"/>
                  <a:pt x="400286" y="3755854"/>
                </a:cubicBezTo>
                <a:cubicBezTo>
                  <a:pt x="341857" y="3759758"/>
                  <a:pt x="364760" y="3768867"/>
                  <a:pt x="345630" y="3775374"/>
                </a:cubicBezTo>
                <a:cubicBezTo>
                  <a:pt x="314919" y="3774333"/>
                  <a:pt x="340035" y="3763402"/>
                  <a:pt x="331837" y="3758327"/>
                </a:cubicBezTo>
                <a:cubicBezTo>
                  <a:pt x="396382" y="3764313"/>
                  <a:pt x="295270" y="3751169"/>
                  <a:pt x="345630" y="3745704"/>
                </a:cubicBezTo>
                <a:close/>
                <a:moveTo>
                  <a:pt x="5499618" y="3732951"/>
                </a:moveTo>
                <a:cubicBezTo>
                  <a:pt x="5532541" y="3732301"/>
                  <a:pt x="5529027" y="3736595"/>
                  <a:pt x="5568067" y="3734903"/>
                </a:cubicBezTo>
                <a:cubicBezTo>
                  <a:pt x="5519658" y="3740629"/>
                  <a:pt x="5570279" y="3744012"/>
                  <a:pt x="5595263" y="3748437"/>
                </a:cubicBezTo>
                <a:cubicBezTo>
                  <a:pt x="5577826" y="3756245"/>
                  <a:pt x="5567155" y="3748437"/>
                  <a:pt x="5526944" y="3748437"/>
                </a:cubicBezTo>
                <a:cubicBezTo>
                  <a:pt x="5534232" y="3747005"/>
                  <a:pt x="5540738" y="3745314"/>
                  <a:pt x="5540738" y="3742711"/>
                </a:cubicBezTo>
                <a:cubicBezTo>
                  <a:pt x="5517473" y="3741507"/>
                  <a:pt x="5494193" y="3744776"/>
                  <a:pt x="5472160" y="3752341"/>
                </a:cubicBezTo>
                <a:cubicBezTo>
                  <a:pt x="5452250" y="3750779"/>
                  <a:pt x="5428826" y="3749478"/>
                  <a:pt x="5431168" y="3744663"/>
                </a:cubicBezTo>
                <a:cubicBezTo>
                  <a:pt x="5485563" y="3745184"/>
                  <a:pt x="5505083" y="3740889"/>
                  <a:pt x="5499618" y="3732951"/>
                </a:cubicBezTo>
                <a:close/>
                <a:moveTo>
                  <a:pt x="439535" y="3729671"/>
                </a:moveTo>
                <a:cubicBezTo>
                  <a:pt x="454632" y="3730300"/>
                  <a:pt x="477909" y="3736400"/>
                  <a:pt x="469125" y="3740889"/>
                </a:cubicBezTo>
                <a:cubicBezTo>
                  <a:pt x="459908" y="3739778"/>
                  <a:pt x="450562" y="3740575"/>
                  <a:pt x="441667" y="3743231"/>
                </a:cubicBezTo>
                <a:cubicBezTo>
                  <a:pt x="396252" y="3742451"/>
                  <a:pt x="477844" y="3732691"/>
                  <a:pt x="428654" y="3731129"/>
                </a:cubicBezTo>
                <a:cubicBezTo>
                  <a:pt x="430379" y="3729860"/>
                  <a:pt x="434502" y="3729462"/>
                  <a:pt x="439535" y="3729671"/>
                </a:cubicBezTo>
                <a:close/>
                <a:moveTo>
                  <a:pt x="5266812" y="3723842"/>
                </a:moveTo>
                <a:lnTo>
                  <a:pt x="5266942" y="3723842"/>
                </a:lnTo>
                <a:cubicBezTo>
                  <a:pt x="5268894" y="3728657"/>
                  <a:pt x="5269024" y="3733211"/>
                  <a:pt x="5253929" y="3735424"/>
                </a:cubicBezTo>
                <a:cubicBezTo>
                  <a:pt x="5231937" y="3734903"/>
                  <a:pt x="5223348" y="3721109"/>
                  <a:pt x="5266812" y="3723842"/>
                </a:cubicBezTo>
                <a:close/>
                <a:moveTo>
                  <a:pt x="5130825" y="3721890"/>
                </a:moveTo>
                <a:cubicBezTo>
                  <a:pt x="5156721" y="3727876"/>
                  <a:pt x="5175590" y="3734903"/>
                  <a:pt x="5198493" y="3741280"/>
                </a:cubicBezTo>
                <a:lnTo>
                  <a:pt x="5199144" y="3741280"/>
                </a:lnTo>
                <a:cubicBezTo>
                  <a:pt x="5197582" y="3744923"/>
                  <a:pt x="5153858" y="3742581"/>
                  <a:pt x="5158022" y="3747136"/>
                </a:cubicBezTo>
                <a:cubicBezTo>
                  <a:pt x="5140975" y="3737116"/>
                  <a:pt x="5117942" y="3731910"/>
                  <a:pt x="5130825" y="3721890"/>
                </a:cubicBezTo>
                <a:close/>
                <a:moveTo>
                  <a:pt x="5075779" y="3710308"/>
                </a:moveTo>
                <a:cubicBezTo>
                  <a:pt x="5082416" y="3716424"/>
                  <a:pt x="5038952" y="3715383"/>
                  <a:pt x="5034788" y="3719938"/>
                </a:cubicBezTo>
                <a:cubicBezTo>
                  <a:pt x="5002906" y="3717856"/>
                  <a:pt x="5029062" y="3707836"/>
                  <a:pt x="5075779" y="3710308"/>
                </a:cubicBezTo>
                <a:close/>
                <a:moveTo>
                  <a:pt x="729388" y="3706794"/>
                </a:moveTo>
                <a:cubicBezTo>
                  <a:pt x="717807" y="3709527"/>
                  <a:pt x="711560" y="3713301"/>
                  <a:pt x="715724" y="3718897"/>
                </a:cubicBezTo>
                <a:cubicBezTo>
                  <a:pt x="729516" y="3718759"/>
                  <a:pt x="743300" y="3719585"/>
                  <a:pt x="756976" y="3721369"/>
                </a:cubicBezTo>
                <a:cubicBezTo>
                  <a:pt x="758928" y="3714342"/>
                  <a:pt x="752942" y="3708877"/>
                  <a:pt x="729388" y="3706794"/>
                </a:cubicBezTo>
                <a:close/>
                <a:moveTo>
                  <a:pt x="4870432" y="3702500"/>
                </a:moveTo>
                <a:cubicBezTo>
                  <a:pt x="4920793" y="3703802"/>
                  <a:pt x="4936929" y="3711089"/>
                  <a:pt x="4993146" y="3706404"/>
                </a:cubicBezTo>
                <a:lnTo>
                  <a:pt x="4993666" y="3706404"/>
                </a:lnTo>
                <a:cubicBezTo>
                  <a:pt x="4982995" y="3708096"/>
                  <a:pt x="4978961" y="3710829"/>
                  <a:pt x="4979872" y="3714212"/>
                </a:cubicBezTo>
                <a:cubicBezTo>
                  <a:pt x="4925175" y="3717336"/>
                  <a:pt x="4870344" y="3717336"/>
                  <a:pt x="4815646" y="3714212"/>
                </a:cubicBezTo>
                <a:cubicBezTo>
                  <a:pt x="4806147" y="3706404"/>
                  <a:pt x="4873295" y="3709397"/>
                  <a:pt x="4870432" y="3702500"/>
                </a:cubicBezTo>
                <a:close/>
                <a:moveTo>
                  <a:pt x="408858" y="3698466"/>
                </a:moveTo>
                <a:cubicBezTo>
                  <a:pt x="419252" y="3697458"/>
                  <a:pt x="429240" y="3697165"/>
                  <a:pt x="441407" y="3699377"/>
                </a:cubicBezTo>
                <a:lnTo>
                  <a:pt x="442188" y="3699377"/>
                </a:lnTo>
                <a:cubicBezTo>
                  <a:pt x="442188" y="3707575"/>
                  <a:pt x="397683" y="3707705"/>
                  <a:pt x="401066" y="3716424"/>
                </a:cubicBezTo>
                <a:cubicBezTo>
                  <a:pt x="378424" y="3714082"/>
                  <a:pt x="386362" y="3706144"/>
                  <a:pt x="373869" y="3701849"/>
                </a:cubicBezTo>
                <a:cubicBezTo>
                  <a:pt x="387663" y="3701199"/>
                  <a:pt x="398464" y="3699475"/>
                  <a:pt x="408858" y="3698466"/>
                </a:cubicBezTo>
                <a:close/>
                <a:moveTo>
                  <a:pt x="4856768" y="3679988"/>
                </a:moveTo>
                <a:cubicBezTo>
                  <a:pt x="4911423" y="3681810"/>
                  <a:pt x="4852474" y="3689227"/>
                  <a:pt x="4883575" y="3690919"/>
                </a:cubicBezTo>
                <a:lnTo>
                  <a:pt x="4884096" y="3691569"/>
                </a:lnTo>
                <a:cubicBezTo>
                  <a:pt x="4840111" y="3700158"/>
                  <a:pt x="4827749" y="3682200"/>
                  <a:pt x="4856768" y="3679988"/>
                </a:cubicBezTo>
                <a:close/>
                <a:moveTo>
                  <a:pt x="1030642" y="3679987"/>
                </a:moveTo>
                <a:cubicBezTo>
                  <a:pt x="1007479" y="3687925"/>
                  <a:pt x="1037800" y="3690658"/>
                  <a:pt x="1058100" y="3697035"/>
                </a:cubicBezTo>
                <a:cubicBezTo>
                  <a:pt x="1031293" y="3701589"/>
                  <a:pt x="1022965" y="3697295"/>
                  <a:pt x="989651" y="3697035"/>
                </a:cubicBezTo>
                <a:cubicBezTo>
                  <a:pt x="997069" y="3711609"/>
                  <a:pt x="1052375" y="3698726"/>
                  <a:pt x="1085558" y="3697035"/>
                </a:cubicBezTo>
                <a:cubicBezTo>
                  <a:pt x="1068381" y="3691049"/>
                  <a:pt x="1041444" y="3687014"/>
                  <a:pt x="1030642" y="3679987"/>
                </a:cubicBezTo>
                <a:close/>
                <a:moveTo>
                  <a:pt x="852102" y="3670748"/>
                </a:moveTo>
                <a:cubicBezTo>
                  <a:pt x="804084" y="3669837"/>
                  <a:pt x="737196" y="3678686"/>
                  <a:pt x="797317" y="3682850"/>
                </a:cubicBezTo>
                <a:cubicBezTo>
                  <a:pt x="786906" y="3673741"/>
                  <a:pt x="869930" y="3681159"/>
                  <a:pt x="852102" y="3670748"/>
                </a:cubicBezTo>
                <a:close/>
                <a:moveTo>
                  <a:pt x="879690" y="3669967"/>
                </a:moveTo>
                <a:cubicBezTo>
                  <a:pt x="881382" y="3676864"/>
                  <a:pt x="882032" y="3682850"/>
                  <a:pt x="852102" y="3677515"/>
                </a:cubicBezTo>
                <a:lnTo>
                  <a:pt x="852102" y="3677255"/>
                </a:lnTo>
                <a:cubicBezTo>
                  <a:pt x="862513" y="3682720"/>
                  <a:pt x="788858" y="3685063"/>
                  <a:pt x="838438" y="3689357"/>
                </a:cubicBezTo>
                <a:cubicBezTo>
                  <a:pt x="848979" y="3683891"/>
                  <a:pt x="927448" y="3677905"/>
                  <a:pt x="879690" y="3669967"/>
                </a:cubicBezTo>
                <a:close/>
                <a:moveTo>
                  <a:pt x="4938360" y="3665803"/>
                </a:moveTo>
                <a:cubicBezTo>
                  <a:pt x="5003166" y="3665673"/>
                  <a:pt x="5075779" y="3681159"/>
                  <a:pt x="5143578" y="3687015"/>
                </a:cubicBezTo>
                <a:cubicBezTo>
                  <a:pt x="5070444" y="3688316"/>
                  <a:pt x="4998481" y="3672830"/>
                  <a:pt x="4938360" y="3665803"/>
                </a:cubicBezTo>
                <a:close/>
                <a:moveTo>
                  <a:pt x="5211636" y="3664892"/>
                </a:moveTo>
                <a:cubicBezTo>
                  <a:pt x="5310797" y="3671659"/>
                  <a:pt x="5273969" y="3690528"/>
                  <a:pt x="5280606" y="3706404"/>
                </a:cubicBezTo>
                <a:lnTo>
                  <a:pt x="5280346" y="3705884"/>
                </a:lnTo>
                <a:cubicBezTo>
                  <a:pt x="5247293" y="3706665"/>
                  <a:pt x="5250546" y="3702370"/>
                  <a:pt x="5211636" y="3703932"/>
                </a:cubicBezTo>
                <a:cubicBezTo>
                  <a:pt x="5220485" y="3684022"/>
                  <a:pt x="5180535" y="3682070"/>
                  <a:pt x="5211636" y="3664892"/>
                </a:cubicBezTo>
                <a:close/>
                <a:moveTo>
                  <a:pt x="729388" y="3662940"/>
                </a:moveTo>
                <a:cubicBezTo>
                  <a:pt x="720489" y="3665575"/>
                  <a:pt x="711147" y="3666372"/>
                  <a:pt x="701930" y="3665283"/>
                </a:cubicBezTo>
                <a:cubicBezTo>
                  <a:pt x="708827" y="3670878"/>
                  <a:pt x="729128" y="3678296"/>
                  <a:pt x="701930" y="3682330"/>
                </a:cubicBezTo>
                <a:cubicBezTo>
                  <a:pt x="725614" y="3679076"/>
                  <a:pt x="789639" y="3670618"/>
                  <a:pt x="756976" y="3665283"/>
                </a:cubicBezTo>
                <a:cubicBezTo>
                  <a:pt x="749689" y="3669837"/>
                  <a:pt x="742401" y="3664241"/>
                  <a:pt x="729388" y="3662940"/>
                </a:cubicBezTo>
                <a:close/>
                <a:moveTo>
                  <a:pt x="5253279" y="3661888"/>
                </a:moveTo>
                <a:lnTo>
                  <a:pt x="5253929" y="3661899"/>
                </a:lnTo>
                <a:lnTo>
                  <a:pt x="5253279" y="3661899"/>
                </a:lnTo>
                <a:close/>
                <a:moveTo>
                  <a:pt x="497234" y="3660468"/>
                </a:moveTo>
                <a:cubicBezTo>
                  <a:pt x="549937" y="3661509"/>
                  <a:pt x="535102" y="3674652"/>
                  <a:pt x="605633" y="3672570"/>
                </a:cubicBezTo>
                <a:cubicBezTo>
                  <a:pt x="602380" y="3675303"/>
                  <a:pt x="578566" y="3674262"/>
                  <a:pt x="578306" y="3677515"/>
                </a:cubicBezTo>
                <a:cubicBezTo>
                  <a:pt x="565292" y="3677515"/>
                  <a:pt x="567505" y="3674522"/>
                  <a:pt x="565292" y="3672570"/>
                </a:cubicBezTo>
                <a:cubicBezTo>
                  <a:pt x="553971" y="3672570"/>
                  <a:pt x="551629" y="3675042"/>
                  <a:pt x="537835" y="3675042"/>
                </a:cubicBezTo>
                <a:cubicBezTo>
                  <a:pt x="544601" y="3680638"/>
                  <a:pt x="565032" y="3688056"/>
                  <a:pt x="537835" y="3692090"/>
                </a:cubicBezTo>
                <a:cubicBezTo>
                  <a:pt x="483700" y="3690918"/>
                  <a:pt x="554361" y="3669707"/>
                  <a:pt x="524821" y="3665283"/>
                </a:cubicBezTo>
                <a:cubicBezTo>
                  <a:pt x="511808" y="3665283"/>
                  <a:pt x="514281" y="3668276"/>
                  <a:pt x="511808" y="3670228"/>
                </a:cubicBezTo>
                <a:cubicBezTo>
                  <a:pt x="494891" y="3669187"/>
                  <a:pt x="483310" y="3667104"/>
                  <a:pt x="484220" y="3662940"/>
                </a:cubicBezTo>
                <a:cubicBezTo>
                  <a:pt x="495802" y="3662940"/>
                  <a:pt x="497234" y="3661900"/>
                  <a:pt x="497234" y="3660468"/>
                </a:cubicBezTo>
                <a:close/>
                <a:moveTo>
                  <a:pt x="4911553" y="3654742"/>
                </a:moveTo>
                <a:cubicBezTo>
                  <a:pt x="4900752" y="3656174"/>
                  <a:pt x="4880842" y="3665673"/>
                  <a:pt x="4911553" y="3666454"/>
                </a:cubicBezTo>
                <a:cubicBezTo>
                  <a:pt x="4912106" y="3667495"/>
                  <a:pt x="4909349" y="3668065"/>
                  <a:pt x="4904593" y="3668349"/>
                </a:cubicBezTo>
                <a:lnTo>
                  <a:pt x="4885674" y="3668536"/>
                </a:lnTo>
                <a:lnTo>
                  <a:pt x="4882458" y="3672479"/>
                </a:lnTo>
                <a:cubicBezTo>
                  <a:pt x="4865348" y="3676084"/>
                  <a:pt x="4820038" y="3673741"/>
                  <a:pt x="4819159" y="3680768"/>
                </a:cubicBezTo>
                <a:cubicBezTo>
                  <a:pt x="4796907" y="3677157"/>
                  <a:pt x="4831530" y="3672009"/>
                  <a:pt x="4861432" y="3668727"/>
                </a:cubicBezTo>
                <a:lnTo>
                  <a:pt x="4866748" y="3668210"/>
                </a:lnTo>
                <a:lnTo>
                  <a:pt x="4862565" y="3668138"/>
                </a:lnTo>
                <a:cubicBezTo>
                  <a:pt x="4855060" y="3668032"/>
                  <a:pt x="4848179" y="3668016"/>
                  <a:pt x="4843234" y="3668276"/>
                </a:cubicBezTo>
                <a:cubicBezTo>
                  <a:pt x="4857288" y="3662810"/>
                  <a:pt x="4857288" y="3660208"/>
                  <a:pt x="4843234" y="3655263"/>
                </a:cubicBezTo>
                <a:close/>
                <a:moveTo>
                  <a:pt x="960892" y="3650317"/>
                </a:moveTo>
                <a:cubicBezTo>
                  <a:pt x="961543" y="3653701"/>
                  <a:pt x="954385" y="3655653"/>
                  <a:pt x="947879" y="3657605"/>
                </a:cubicBezTo>
                <a:cubicBezTo>
                  <a:pt x="970725" y="3656663"/>
                  <a:pt x="993609" y="3657489"/>
                  <a:pt x="1016328" y="3660077"/>
                </a:cubicBezTo>
                <a:cubicBezTo>
                  <a:pt x="1014897" y="3654221"/>
                  <a:pt x="996548" y="3650968"/>
                  <a:pt x="961673" y="3650708"/>
                </a:cubicBezTo>
                <a:close/>
                <a:moveTo>
                  <a:pt x="5240135" y="3648886"/>
                </a:moveTo>
                <a:cubicBezTo>
                  <a:pt x="5249049" y="3649862"/>
                  <a:pt x="5252335" y="3651847"/>
                  <a:pt x="5253392" y="3654222"/>
                </a:cubicBezTo>
                <a:lnTo>
                  <a:pt x="5253279" y="3661888"/>
                </a:lnTo>
                <a:lnTo>
                  <a:pt x="5212668" y="3661184"/>
                </a:lnTo>
                <a:cubicBezTo>
                  <a:pt x="5183943" y="3657524"/>
                  <a:pt x="5192898" y="3647129"/>
                  <a:pt x="5240135" y="3648886"/>
                </a:cubicBezTo>
                <a:close/>
                <a:moveTo>
                  <a:pt x="5075910" y="3646414"/>
                </a:moveTo>
                <a:cubicBezTo>
                  <a:pt x="5089314" y="3647760"/>
                  <a:pt x="5102779" y="3648412"/>
                  <a:pt x="5116250" y="3648366"/>
                </a:cubicBezTo>
                <a:lnTo>
                  <a:pt x="5116901" y="3648366"/>
                </a:lnTo>
                <a:cubicBezTo>
                  <a:pt x="5116901" y="3653571"/>
                  <a:pt x="5059383" y="3657345"/>
                  <a:pt x="5116901" y="3659947"/>
                </a:cubicBezTo>
                <a:cubicBezTo>
                  <a:pt x="5097122" y="3665673"/>
                  <a:pt x="5063418" y="3657345"/>
                  <a:pt x="5020994" y="3659947"/>
                </a:cubicBezTo>
                <a:cubicBezTo>
                  <a:pt x="5034601" y="3657918"/>
                  <a:pt x="5048378" y="3657264"/>
                  <a:pt x="5062116" y="3657995"/>
                </a:cubicBezTo>
                <a:cubicBezTo>
                  <a:pt x="5060424" y="3653312"/>
                  <a:pt x="5059903" y="3648756"/>
                  <a:pt x="5075910" y="3646414"/>
                </a:cubicBezTo>
                <a:close/>
                <a:moveTo>
                  <a:pt x="441407" y="3646283"/>
                </a:moveTo>
                <a:cubicBezTo>
                  <a:pt x="466002" y="3645503"/>
                  <a:pt x="470557" y="3648886"/>
                  <a:pt x="496193" y="3648235"/>
                </a:cubicBezTo>
                <a:lnTo>
                  <a:pt x="496193" y="3648626"/>
                </a:lnTo>
                <a:cubicBezTo>
                  <a:pt x="502959" y="3656303"/>
                  <a:pt x="454160" y="3654221"/>
                  <a:pt x="468865" y="3663331"/>
                </a:cubicBezTo>
                <a:cubicBezTo>
                  <a:pt x="443880" y="3660338"/>
                  <a:pt x="458194" y="3650317"/>
                  <a:pt x="441407" y="3646283"/>
                </a:cubicBezTo>
                <a:close/>
                <a:moveTo>
                  <a:pt x="5212033" y="3644449"/>
                </a:moveTo>
                <a:lnTo>
                  <a:pt x="5212027" y="3644462"/>
                </a:lnTo>
                <a:lnTo>
                  <a:pt x="5211897" y="3644462"/>
                </a:lnTo>
                <a:close/>
                <a:moveTo>
                  <a:pt x="687746" y="3640818"/>
                </a:moveTo>
                <a:lnTo>
                  <a:pt x="687746" y="3640948"/>
                </a:lnTo>
                <a:lnTo>
                  <a:pt x="687710" y="3640949"/>
                </a:lnTo>
                <a:close/>
                <a:moveTo>
                  <a:pt x="633091" y="3640818"/>
                </a:moveTo>
                <a:cubicBezTo>
                  <a:pt x="653489" y="3643941"/>
                  <a:pt x="653099" y="3642306"/>
                  <a:pt x="667330" y="3641404"/>
                </a:cubicBezTo>
                <a:lnTo>
                  <a:pt x="687710" y="3640949"/>
                </a:lnTo>
                <a:lnTo>
                  <a:pt x="686581" y="3645049"/>
                </a:lnTo>
                <a:cubicBezTo>
                  <a:pt x="675302" y="3648691"/>
                  <a:pt x="639630" y="3650155"/>
                  <a:pt x="633091" y="3645763"/>
                </a:cubicBezTo>
                <a:close/>
                <a:moveTo>
                  <a:pt x="4814215" y="3624162"/>
                </a:moveTo>
                <a:cubicBezTo>
                  <a:pt x="4771011" y="3623121"/>
                  <a:pt x="4765936" y="3627546"/>
                  <a:pt x="4718438" y="3625984"/>
                </a:cubicBezTo>
                <a:cubicBezTo>
                  <a:pt x="4720943" y="3629790"/>
                  <a:pt x="4719642" y="3633410"/>
                  <a:pt x="4717773" y="3636752"/>
                </a:cubicBezTo>
                <a:lnTo>
                  <a:pt x="4714493" y="3644098"/>
                </a:lnTo>
                <a:lnTo>
                  <a:pt x="4723252" y="3640037"/>
                </a:lnTo>
                <a:cubicBezTo>
                  <a:pt x="4732719" y="3639712"/>
                  <a:pt x="4738266" y="3640224"/>
                  <a:pt x="4741701" y="3641188"/>
                </a:cubicBezTo>
                <a:lnTo>
                  <a:pt x="4747066" y="3644775"/>
                </a:lnTo>
                <a:lnTo>
                  <a:pt x="4751191" y="3644221"/>
                </a:lnTo>
                <a:cubicBezTo>
                  <a:pt x="4766196" y="3641030"/>
                  <a:pt x="4773224" y="3636687"/>
                  <a:pt x="4814215" y="3637175"/>
                </a:cubicBezTo>
                <a:close/>
                <a:moveTo>
                  <a:pt x="1687286" y="3623901"/>
                </a:moveTo>
                <a:cubicBezTo>
                  <a:pt x="1668888" y="3623212"/>
                  <a:pt x="1650477" y="3624874"/>
                  <a:pt x="1632501" y="3628846"/>
                </a:cubicBezTo>
                <a:cubicBezTo>
                  <a:pt x="1670369" y="3627675"/>
                  <a:pt x="1645514" y="3637825"/>
                  <a:pt x="1673362" y="3638475"/>
                </a:cubicBezTo>
                <a:cubicBezTo>
                  <a:pt x="1673362" y="3632750"/>
                  <a:pt x="1697176" y="3631318"/>
                  <a:pt x="1687286" y="3623901"/>
                </a:cubicBezTo>
                <a:close/>
                <a:moveTo>
                  <a:pt x="4883315" y="3623641"/>
                </a:moveTo>
                <a:cubicBezTo>
                  <a:pt x="4816557" y="3624812"/>
                  <a:pt x="4865877" y="3630798"/>
                  <a:pt x="4828529" y="3636654"/>
                </a:cubicBezTo>
                <a:cubicBezTo>
                  <a:pt x="4859501" y="3634181"/>
                  <a:pt x="4902704" y="3626894"/>
                  <a:pt x="4883315" y="3623641"/>
                </a:cubicBezTo>
                <a:close/>
                <a:moveTo>
                  <a:pt x="5225951" y="3617394"/>
                </a:moveTo>
                <a:cubicBezTo>
                  <a:pt x="5262160" y="3623348"/>
                  <a:pt x="5271505" y="3635231"/>
                  <a:pt x="5247398" y="3641074"/>
                </a:cubicBezTo>
                <a:lnTo>
                  <a:pt x="5212033" y="3644449"/>
                </a:lnTo>
                <a:lnTo>
                  <a:pt x="5218452" y="3630928"/>
                </a:lnTo>
                <a:cubicBezTo>
                  <a:pt x="5221592" y="3625788"/>
                  <a:pt x="5224910" y="3620648"/>
                  <a:pt x="5225951" y="3617394"/>
                </a:cubicBezTo>
                <a:close/>
                <a:moveTo>
                  <a:pt x="5116901" y="3617394"/>
                </a:moveTo>
                <a:cubicBezTo>
                  <a:pt x="5120805" y="3620518"/>
                  <a:pt x="5103888" y="3620648"/>
                  <a:pt x="5103238" y="3623120"/>
                </a:cubicBezTo>
                <a:cubicBezTo>
                  <a:pt x="5066020" y="3624552"/>
                  <a:pt x="5075650" y="3619346"/>
                  <a:pt x="5048582" y="3619216"/>
                </a:cubicBezTo>
                <a:cubicBezTo>
                  <a:pt x="5070980" y="3615796"/>
                  <a:pt x="5093728" y="3615314"/>
                  <a:pt x="5116250" y="3617785"/>
                </a:cubicBezTo>
                <a:close/>
                <a:moveTo>
                  <a:pt x="482138" y="3614531"/>
                </a:moveTo>
                <a:cubicBezTo>
                  <a:pt x="522739" y="3617915"/>
                  <a:pt x="518055" y="3630928"/>
                  <a:pt x="509726" y="3636523"/>
                </a:cubicBezTo>
                <a:cubicBezTo>
                  <a:pt x="550588" y="3638996"/>
                  <a:pt x="533670" y="3631058"/>
                  <a:pt x="536794" y="3626764"/>
                </a:cubicBezTo>
                <a:cubicBezTo>
                  <a:pt x="594442" y="3626113"/>
                  <a:pt x="558786" y="3640558"/>
                  <a:pt x="578306" y="3640948"/>
                </a:cubicBezTo>
                <a:lnTo>
                  <a:pt x="578306" y="3641338"/>
                </a:lnTo>
                <a:cubicBezTo>
                  <a:pt x="546497" y="3646372"/>
                  <a:pt x="514164" y="3647203"/>
                  <a:pt x="482138" y="3643811"/>
                </a:cubicBezTo>
                <a:cubicBezTo>
                  <a:pt x="486693" y="3635092"/>
                  <a:pt x="516493" y="3628325"/>
                  <a:pt x="454681" y="3626764"/>
                </a:cubicBezTo>
                <a:cubicBezTo>
                  <a:pt x="444791" y="3619216"/>
                  <a:pt x="502048" y="3623771"/>
                  <a:pt x="482138" y="3614531"/>
                </a:cubicBezTo>
                <a:close/>
                <a:moveTo>
                  <a:pt x="865896" y="3611798"/>
                </a:moveTo>
                <a:lnTo>
                  <a:pt x="865896" y="3612189"/>
                </a:lnTo>
                <a:cubicBezTo>
                  <a:pt x="824514" y="3608415"/>
                  <a:pt x="829720" y="3625202"/>
                  <a:pt x="852102" y="3624291"/>
                </a:cubicBezTo>
                <a:cubicBezTo>
                  <a:pt x="864074" y="3619606"/>
                  <a:pt x="895566" y="3616743"/>
                  <a:pt x="865896" y="3611798"/>
                </a:cubicBezTo>
                <a:close/>
                <a:moveTo>
                  <a:pt x="729388" y="3609326"/>
                </a:moveTo>
                <a:cubicBezTo>
                  <a:pt x="722751" y="3616223"/>
                  <a:pt x="686705" y="3617915"/>
                  <a:pt x="647275" y="3619086"/>
                </a:cubicBezTo>
                <a:lnTo>
                  <a:pt x="647275" y="3611798"/>
                </a:lnTo>
                <a:cubicBezTo>
                  <a:pt x="666795" y="3611798"/>
                  <a:pt x="686315" y="3611798"/>
                  <a:pt x="688267" y="3614141"/>
                </a:cubicBezTo>
                <a:cubicBezTo>
                  <a:pt x="701668" y="3610551"/>
                  <a:pt x="715521" y="3608929"/>
                  <a:pt x="729388" y="3609326"/>
                </a:cubicBezTo>
                <a:close/>
                <a:moveTo>
                  <a:pt x="4650900" y="3607635"/>
                </a:moveTo>
                <a:lnTo>
                  <a:pt x="4650860" y="3607683"/>
                </a:lnTo>
                <a:lnTo>
                  <a:pt x="4623885" y="3609560"/>
                </a:lnTo>
                <a:cubicBezTo>
                  <a:pt x="4603939" y="3612579"/>
                  <a:pt x="4604085" y="3618435"/>
                  <a:pt x="4596765" y="3623120"/>
                </a:cubicBezTo>
                <a:cubicBezTo>
                  <a:pt x="4627867" y="3620518"/>
                  <a:pt x="4648818" y="3628195"/>
                  <a:pt x="4651551" y="3623120"/>
                </a:cubicBezTo>
                <a:cubicBezTo>
                  <a:pt x="4644003" y="3621429"/>
                  <a:pt x="4642344" y="3619314"/>
                  <a:pt x="4643320" y="3616744"/>
                </a:cubicBezTo>
                <a:lnTo>
                  <a:pt x="4650860" y="3607683"/>
                </a:lnTo>
                <a:lnTo>
                  <a:pt x="4651551" y="3607635"/>
                </a:lnTo>
                <a:close/>
                <a:moveTo>
                  <a:pt x="4815516" y="3601909"/>
                </a:moveTo>
                <a:cubicBezTo>
                  <a:pt x="4741732" y="3601909"/>
                  <a:pt x="4807448" y="3609847"/>
                  <a:pt x="4774395" y="3613490"/>
                </a:cubicBezTo>
                <a:cubicBezTo>
                  <a:pt x="4836728" y="3614532"/>
                  <a:pt x="4829310" y="3606984"/>
                  <a:pt x="4815516" y="3601909"/>
                </a:cubicBezTo>
                <a:close/>
                <a:moveTo>
                  <a:pt x="5174945" y="3599301"/>
                </a:moveTo>
                <a:lnTo>
                  <a:pt x="5175589" y="3599566"/>
                </a:lnTo>
                <a:lnTo>
                  <a:pt x="5174939" y="3599306"/>
                </a:lnTo>
                <a:close/>
                <a:moveTo>
                  <a:pt x="4787798" y="3590197"/>
                </a:moveTo>
                <a:lnTo>
                  <a:pt x="4788214" y="3590241"/>
                </a:lnTo>
                <a:lnTo>
                  <a:pt x="4789986" y="3593369"/>
                </a:lnTo>
                <a:cubicBezTo>
                  <a:pt x="4786400" y="3595784"/>
                  <a:pt x="4770296" y="3596443"/>
                  <a:pt x="4774395" y="3599957"/>
                </a:cubicBezTo>
                <a:cubicBezTo>
                  <a:pt x="4792854" y="3601011"/>
                  <a:pt x="4811360" y="3599034"/>
                  <a:pt x="4829180" y="3594101"/>
                </a:cubicBezTo>
                <a:cubicBezTo>
                  <a:pt x="4819160" y="3593905"/>
                  <a:pt x="4813272" y="3593125"/>
                  <a:pt x="4807660" y="3592295"/>
                </a:cubicBezTo>
                <a:lnTo>
                  <a:pt x="4788214" y="3590241"/>
                </a:lnTo>
                <a:lnTo>
                  <a:pt x="4788189" y="3590197"/>
                </a:lnTo>
                <a:close/>
                <a:moveTo>
                  <a:pt x="537704" y="3589676"/>
                </a:moveTo>
                <a:cubicBezTo>
                  <a:pt x="564642" y="3595662"/>
                  <a:pt x="558916" y="3591758"/>
                  <a:pt x="605633" y="3594751"/>
                </a:cubicBezTo>
                <a:lnTo>
                  <a:pt x="606154" y="3594621"/>
                </a:lnTo>
                <a:cubicBezTo>
                  <a:pt x="604592" y="3606594"/>
                  <a:pt x="489816" y="3594621"/>
                  <a:pt x="537704" y="3589676"/>
                </a:cubicBezTo>
                <a:close/>
                <a:moveTo>
                  <a:pt x="5061595" y="3586293"/>
                </a:moveTo>
                <a:cubicBezTo>
                  <a:pt x="5081505" y="3588115"/>
                  <a:pt x="5104799" y="3589286"/>
                  <a:pt x="5102586" y="3594101"/>
                </a:cubicBezTo>
                <a:lnTo>
                  <a:pt x="5048582" y="3594101"/>
                </a:lnTo>
                <a:cubicBezTo>
                  <a:pt x="5072526" y="3590197"/>
                  <a:pt x="5038301" y="3590327"/>
                  <a:pt x="5061595" y="3586293"/>
                </a:cubicBezTo>
                <a:close/>
                <a:moveTo>
                  <a:pt x="1167150" y="3582519"/>
                </a:moveTo>
                <a:cubicBezTo>
                  <a:pt x="1160123" y="3591888"/>
                  <a:pt x="1185889" y="3595532"/>
                  <a:pt x="1221806" y="3597094"/>
                </a:cubicBezTo>
                <a:cubicBezTo>
                  <a:pt x="1221806" y="3593840"/>
                  <a:pt x="1228182" y="3591758"/>
                  <a:pt x="1234819" y="3589806"/>
                </a:cubicBezTo>
                <a:cubicBezTo>
                  <a:pt x="1188752" y="3591758"/>
                  <a:pt x="1218032" y="3579916"/>
                  <a:pt x="1167150" y="3582519"/>
                </a:cubicBezTo>
                <a:close/>
                <a:moveTo>
                  <a:pt x="771258" y="3580041"/>
                </a:moveTo>
                <a:lnTo>
                  <a:pt x="770119" y="3580437"/>
                </a:lnTo>
                <a:lnTo>
                  <a:pt x="770119" y="3580046"/>
                </a:lnTo>
                <a:close/>
                <a:moveTo>
                  <a:pt x="4819810" y="3578745"/>
                </a:moveTo>
                <a:lnTo>
                  <a:pt x="4813832" y="3581352"/>
                </a:lnTo>
                <a:lnTo>
                  <a:pt x="4825514" y="3580819"/>
                </a:lnTo>
                <a:lnTo>
                  <a:pt x="4828957" y="3579684"/>
                </a:lnTo>
                <a:close/>
                <a:moveTo>
                  <a:pt x="5294400" y="3570937"/>
                </a:moveTo>
                <a:cubicBezTo>
                  <a:pt x="5318735" y="3570677"/>
                  <a:pt x="5323029" y="3573280"/>
                  <a:pt x="5349055" y="3572759"/>
                </a:cubicBezTo>
                <a:cubicBezTo>
                  <a:pt x="5319385" y="3576403"/>
                  <a:pt x="5351658" y="3588635"/>
                  <a:pt x="5321858" y="3592149"/>
                </a:cubicBezTo>
                <a:cubicBezTo>
                  <a:pt x="5269805" y="3583040"/>
                  <a:pt x="5339686" y="3579136"/>
                  <a:pt x="5294400" y="3570937"/>
                </a:cubicBezTo>
                <a:close/>
                <a:moveTo>
                  <a:pt x="5075779" y="3570937"/>
                </a:moveTo>
                <a:lnTo>
                  <a:pt x="5075779" y="3578745"/>
                </a:lnTo>
                <a:cubicBezTo>
                  <a:pt x="5039733" y="3579396"/>
                  <a:pt x="5040383" y="3574711"/>
                  <a:pt x="5034788" y="3571068"/>
                </a:cubicBezTo>
                <a:close/>
                <a:moveTo>
                  <a:pt x="5175589" y="3570547"/>
                </a:moveTo>
                <a:cubicBezTo>
                  <a:pt x="5194914" y="3566057"/>
                  <a:pt x="5192938" y="3581990"/>
                  <a:pt x="5184703" y="3592104"/>
                </a:cubicBezTo>
                <a:lnTo>
                  <a:pt x="5174945" y="3599301"/>
                </a:lnTo>
                <a:lnTo>
                  <a:pt x="5161846" y="3593916"/>
                </a:lnTo>
                <a:cubicBezTo>
                  <a:pt x="5160901" y="3587627"/>
                  <a:pt x="5190132" y="3579526"/>
                  <a:pt x="5175589" y="3570547"/>
                </a:cubicBezTo>
                <a:close/>
                <a:moveTo>
                  <a:pt x="918474" y="3564002"/>
                </a:moveTo>
                <a:cubicBezTo>
                  <a:pt x="912268" y="3563764"/>
                  <a:pt x="906744" y="3563858"/>
                  <a:pt x="903533" y="3564299"/>
                </a:cubicBezTo>
                <a:cubicBezTo>
                  <a:pt x="899250" y="3564886"/>
                  <a:pt x="899080" y="3566090"/>
                  <a:pt x="906888" y="3567944"/>
                </a:cubicBezTo>
                <a:cubicBezTo>
                  <a:pt x="907668" y="3566383"/>
                  <a:pt x="909100" y="3565081"/>
                  <a:pt x="919901" y="3565472"/>
                </a:cubicBezTo>
                <a:cubicBezTo>
                  <a:pt x="908709" y="3572369"/>
                  <a:pt x="939290" y="3571718"/>
                  <a:pt x="932914" y="3577704"/>
                </a:cubicBezTo>
                <a:cubicBezTo>
                  <a:pt x="919203" y="3578420"/>
                  <a:pt x="905554" y="3580028"/>
                  <a:pt x="892053" y="3582519"/>
                </a:cubicBezTo>
                <a:cubicBezTo>
                  <a:pt x="926017" y="3582519"/>
                  <a:pt x="895826" y="3590717"/>
                  <a:pt x="892053" y="3592279"/>
                </a:cubicBezTo>
                <a:cubicBezTo>
                  <a:pt x="944105" y="3594361"/>
                  <a:pt x="925236" y="3597874"/>
                  <a:pt x="919250" y="3606853"/>
                </a:cubicBezTo>
                <a:cubicBezTo>
                  <a:pt x="1032725" y="3606853"/>
                  <a:pt x="992384" y="3639777"/>
                  <a:pt x="946708" y="3636133"/>
                </a:cubicBezTo>
                <a:cubicBezTo>
                  <a:pt x="968354" y="3645161"/>
                  <a:pt x="991727" y="3649294"/>
                  <a:pt x="1015157" y="3648235"/>
                </a:cubicBezTo>
                <a:cubicBezTo>
                  <a:pt x="1018931" y="3641078"/>
                  <a:pt x="976117" y="3633400"/>
                  <a:pt x="1028170" y="3631188"/>
                </a:cubicBezTo>
                <a:cubicBezTo>
                  <a:pt x="1034416" y="3640167"/>
                  <a:pt x="1179773" y="3640297"/>
                  <a:pt x="1137611" y="3631188"/>
                </a:cubicBezTo>
                <a:cubicBezTo>
                  <a:pt x="1125509" y="3637174"/>
                  <a:pt x="1060313" y="3632229"/>
                  <a:pt x="1055628" y="3628846"/>
                </a:cubicBezTo>
                <a:cubicBezTo>
                  <a:pt x="1114968" y="3622730"/>
                  <a:pt x="1121604" y="3618305"/>
                  <a:pt x="1151405" y="3604381"/>
                </a:cubicBezTo>
                <a:cubicBezTo>
                  <a:pt x="1106249" y="3604381"/>
                  <a:pt x="1127590" y="3616483"/>
                  <a:pt x="1069161" y="3614141"/>
                </a:cubicBezTo>
                <a:cubicBezTo>
                  <a:pt x="1069161" y="3600087"/>
                  <a:pt x="1014376" y="3621038"/>
                  <a:pt x="1000843" y="3611798"/>
                </a:cubicBezTo>
                <a:cubicBezTo>
                  <a:pt x="994987" y="3605032"/>
                  <a:pt x="1051854" y="3609456"/>
                  <a:pt x="1055628" y="3604381"/>
                </a:cubicBezTo>
                <a:cubicBezTo>
                  <a:pt x="1019492" y="3602843"/>
                  <a:pt x="983520" y="3598624"/>
                  <a:pt x="948009" y="3591758"/>
                </a:cubicBezTo>
                <a:cubicBezTo>
                  <a:pt x="1002144" y="3590327"/>
                  <a:pt x="1048991" y="3584861"/>
                  <a:pt x="1043786" y="3579526"/>
                </a:cubicBezTo>
                <a:cubicBezTo>
                  <a:pt x="1073976" y="3581478"/>
                  <a:pt x="1061614" y="3590977"/>
                  <a:pt x="1098441" y="3591758"/>
                </a:cubicBezTo>
                <a:cubicBezTo>
                  <a:pt x="1083606" y="3584080"/>
                  <a:pt x="1084517" y="3583950"/>
                  <a:pt x="1139563" y="3584471"/>
                </a:cubicBezTo>
                <a:cubicBezTo>
                  <a:pt x="1145288" y="3578615"/>
                  <a:pt x="1114708" y="3579135"/>
                  <a:pt x="1126550" y="3572238"/>
                </a:cubicBezTo>
                <a:cubicBezTo>
                  <a:pt x="1075408" y="3574841"/>
                  <a:pt x="1087510" y="3566122"/>
                  <a:pt x="1044437" y="3567424"/>
                </a:cubicBezTo>
                <a:cubicBezTo>
                  <a:pt x="1006698" y="3568725"/>
                  <a:pt x="987309" y="3573410"/>
                  <a:pt x="948660" y="3574711"/>
                </a:cubicBezTo>
                <a:cubicBezTo>
                  <a:pt x="961835" y="3568416"/>
                  <a:pt x="937090" y="3564715"/>
                  <a:pt x="918474" y="3564002"/>
                </a:cubicBezTo>
                <a:close/>
                <a:moveTo>
                  <a:pt x="783132" y="3563390"/>
                </a:moveTo>
                <a:cubicBezTo>
                  <a:pt x="735114" y="3576403"/>
                  <a:pt x="766736" y="3587854"/>
                  <a:pt x="770119" y="3602429"/>
                </a:cubicBezTo>
                <a:cubicBezTo>
                  <a:pt x="810200" y="3600737"/>
                  <a:pt x="810330" y="3594231"/>
                  <a:pt x="838438" y="3602429"/>
                </a:cubicBezTo>
                <a:cubicBezTo>
                  <a:pt x="838438" y="3595662"/>
                  <a:pt x="888279" y="3589416"/>
                  <a:pt x="824645" y="3585382"/>
                </a:cubicBezTo>
                <a:cubicBezTo>
                  <a:pt x="826466" y="3591368"/>
                  <a:pt x="850671" y="3592929"/>
                  <a:pt x="811631" y="3595142"/>
                </a:cubicBezTo>
                <a:cubicBezTo>
                  <a:pt x="741230" y="3584731"/>
                  <a:pt x="860431" y="3583950"/>
                  <a:pt x="866547" y="3573149"/>
                </a:cubicBezTo>
                <a:cubicBezTo>
                  <a:pt x="827995" y="3572173"/>
                  <a:pt x="826702" y="3578005"/>
                  <a:pt x="803211" y="3579884"/>
                </a:cubicBezTo>
                <a:lnTo>
                  <a:pt x="771258" y="3580041"/>
                </a:lnTo>
                <a:lnTo>
                  <a:pt x="780717" y="3576749"/>
                </a:lnTo>
                <a:cubicBezTo>
                  <a:pt x="794698" y="3572369"/>
                  <a:pt x="812998" y="3566415"/>
                  <a:pt x="783132" y="3563390"/>
                </a:cubicBezTo>
                <a:close/>
                <a:moveTo>
                  <a:pt x="1551559" y="3558184"/>
                </a:moveTo>
                <a:cubicBezTo>
                  <a:pt x="1533471" y="3568595"/>
                  <a:pt x="1590598" y="3565862"/>
                  <a:pt x="1606084" y="3570286"/>
                </a:cubicBezTo>
                <a:cubicBezTo>
                  <a:pt x="1607255" y="3576403"/>
                  <a:pt x="1583962" y="3577964"/>
                  <a:pt x="1564052" y="3580046"/>
                </a:cubicBezTo>
                <a:cubicBezTo>
                  <a:pt x="1588256" y="3565862"/>
                  <a:pt x="1458515" y="3564691"/>
                  <a:pt x="1440817" y="3572759"/>
                </a:cubicBezTo>
                <a:cubicBezTo>
                  <a:pt x="1422582" y="3570776"/>
                  <a:pt x="1404241" y="3569950"/>
                  <a:pt x="1385902" y="3570286"/>
                </a:cubicBezTo>
                <a:cubicBezTo>
                  <a:pt x="1386942" y="3567163"/>
                  <a:pt x="1403599" y="3567033"/>
                  <a:pt x="1399826" y="3562999"/>
                </a:cubicBezTo>
                <a:cubicBezTo>
                  <a:pt x="1386076" y="3563217"/>
                  <a:pt x="1372329" y="3562390"/>
                  <a:pt x="1358704" y="3560527"/>
                </a:cubicBezTo>
                <a:cubicBezTo>
                  <a:pt x="1336972" y="3568855"/>
                  <a:pt x="1362478" y="3586553"/>
                  <a:pt x="1413489" y="3589806"/>
                </a:cubicBezTo>
                <a:cubicBezTo>
                  <a:pt x="1402949" y="3583560"/>
                  <a:pt x="1393189" y="3578615"/>
                  <a:pt x="1427153" y="3575231"/>
                </a:cubicBezTo>
                <a:cubicBezTo>
                  <a:pt x="1437824" y="3581998"/>
                  <a:pt x="1440166" y="3591498"/>
                  <a:pt x="1468275" y="3582519"/>
                </a:cubicBezTo>
                <a:cubicBezTo>
                  <a:pt x="1461248" y="3593060"/>
                  <a:pt x="1450967" y="3607895"/>
                  <a:pt x="1495472" y="3604381"/>
                </a:cubicBezTo>
                <a:cubicBezTo>
                  <a:pt x="1479466" y="3604381"/>
                  <a:pt x="1480767" y="3600607"/>
                  <a:pt x="1482459" y="3597094"/>
                </a:cubicBezTo>
                <a:cubicBezTo>
                  <a:pt x="1521499" y="3599176"/>
                  <a:pt x="1517855" y="3593710"/>
                  <a:pt x="1550908" y="3594751"/>
                </a:cubicBezTo>
                <a:cubicBezTo>
                  <a:pt x="1554812" y="3596833"/>
                  <a:pt x="1578106" y="3607114"/>
                  <a:pt x="1591769" y="3599566"/>
                </a:cubicBezTo>
                <a:cubicBezTo>
                  <a:pt x="1571599" y="3599566"/>
                  <a:pt x="1578756" y="3593710"/>
                  <a:pt x="1578756" y="3589806"/>
                </a:cubicBezTo>
                <a:cubicBezTo>
                  <a:pt x="1627425" y="3593580"/>
                  <a:pt x="1586955" y="3581608"/>
                  <a:pt x="1619878" y="3582519"/>
                </a:cubicBezTo>
                <a:cubicBezTo>
                  <a:pt x="1642130" y="3586683"/>
                  <a:pt x="1662691" y="3591108"/>
                  <a:pt x="1688327" y="3594751"/>
                </a:cubicBezTo>
                <a:cubicBezTo>
                  <a:pt x="1686766" y="3599306"/>
                  <a:pt x="1642911" y="3596313"/>
                  <a:pt x="1647206" y="3602039"/>
                </a:cubicBezTo>
                <a:cubicBezTo>
                  <a:pt x="1676095" y="3605032"/>
                  <a:pt x="1656054" y="3616743"/>
                  <a:pt x="1688327" y="3619086"/>
                </a:cubicBezTo>
                <a:cubicBezTo>
                  <a:pt x="1690930" y="3603080"/>
                  <a:pt x="1698217" y="3600217"/>
                  <a:pt x="1715655" y="3584991"/>
                </a:cubicBezTo>
                <a:cubicBezTo>
                  <a:pt x="1654753" y="3591498"/>
                  <a:pt x="1650589" y="3578485"/>
                  <a:pt x="1606084" y="3575231"/>
                </a:cubicBezTo>
                <a:cubicBezTo>
                  <a:pt x="1652151" y="3577704"/>
                  <a:pt x="1627425" y="3567684"/>
                  <a:pt x="1633542" y="3562999"/>
                </a:cubicBezTo>
                <a:cubicBezTo>
                  <a:pt x="1606185" y="3567299"/>
                  <a:pt x="1578223" y="3565656"/>
                  <a:pt x="1551559" y="3558184"/>
                </a:cubicBezTo>
                <a:close/>
                <a:moveTo>
                  <a:pt x="1659308" y="3548424"/>
                </a:moveTo>
                <a:cubicBezTo>
                  <a:pt x="1656315" y="3550376"/>
                  <a:pt x="1659308" y="3553239"/>
                  <a:pt x="1645514" y="3553239"/>
                </a:cubicBezTo>
                <a:cubicBezTo>
                  <a:pt x="1653322" y="3548164"/>
                  <a:pt x="1592810" y="3548164"/>
                  <a:pt x="1632501" y="3550897"/>
                </a:cubicBezTo>
                <a:cubicBezTo>
                  <a:pt x="1659045" y="3559133"/>
                  <a:pt x="1686883" y="3562398"/>
                  <a:pt x="1714614" y="3560527"/>
                </a:cubicBezTo>
                <a:cubicBezTo>
                  <a:pt x="1711490" y="3555972"/>
                  <a:pt x="1729969" y="3555191"/>
                  <a:pt x="1727627" y="3550897"/>
                </a:cubicBezTo>
                <a:cubicBezTo>
                  <a:pt x="1704952" y="3548308"/>
                  <a:pt x="1682111" y="3547481"/>
                  <a:pt x="1659308" y="3548424"/>
                </a:cubicBezTo>
                <a:close/>
                <a:moveTo>
                  <a:pt x="1221806" y="3543479"/>
                </a:moveTo>
                <a:cubicBezTo>
                  <a:pt x="1232477" y="3553761"/>
                  <a:pt x="1169753" y="3561307"/>
                  <a:pt x="1112365" y="3553109"/>
                </a:cubicBezTo>
                <a:cubicBezTo>
                  <a:pt x="1066038" y="3568465"/>
                  <a:pt x="1168582" y="3576663"/>
                  <a:pt x="1221806" y="3572759"/>
                </a:cubicBezTo>
                <a:lnTo>
                  <a:pt x="1221806" y="3572629"/>
                </a:lnTo>
                <a:cubicBezTo>
                  <a:pt x="1224669" y="3574581"/>
                  <a:pt x="1221806" y="3577444"/>
                  <a:pt x="1234819" y="3577574"/>
                </a:cubicBezTo>
                <a:cubicBezTo>
                  <a:pt x="1226751" y="3561568"/>
                  <a:pt x="1293768" y="3552850"/>
                  <a:pt x="1221806" y="3543479"/>
                </a:cubicBezTo>
                <a:close/>
                <a:moveTo>
                  <a:pt x="974248" y="3541821"/>
                </a:moveTo>
                <a:lnTo>
                  <a:pt x="977159" y="3543089"/>
                </a:lnTo>
                <a:lnTo>
                  <a:pt x="970746" y="3543037"/>
                </a:lnTo>
                <a:lnTo>
                  <a:pt x="971337" y="3542462"/>
                </a:lnTo>
                <a:close/>
                <a:moveTo>
                  <a:pt x="990952" y="3538144"/>
                </a:moveTo>
                <a:lnTo>
                  <a:pt x="974248" y="3541821"/>
                </a:lnTo>
                <a:lnTo>
                  <a:pt x="968684" y="3539397"/>
                </a:lnTo>
                <a:cubicBezTo>
                  <a:pt x="970847" y="3538534"/>
                  <a:pt x="978135" y="3538079"/>
                  <a:pt x="990952" y="3538144"/>
                </a:cubicBezTo>
                <a:close/>
                <a:moveTo>
                  <a:pt x="1455262" y="3536843"/>
                </a:moveTo>
                <a:cubicBezTo>
                  <a:pt x="1472048" y="3539706"/>
                  <a:pt x="1472048" y="3545171"/>
                  <a:pt x="1454611" y="3548424"/>
                </a:cubicBezTo>
                <a:lnTo>
                  <a:pt x="1455262" y="3549075"/>
                </a:lnTo>
                <a:cubicBezTo>
                  <a:pt x="1428227" y="3543479"/>
                  <a:pt x="1400521" y="3541857"/>
                  <a:pt x="1373019" y="3544260"/>
                </a:cubicBezTo>
                <a:cubicBezTo>
                  <a:pt x="1386032" y="3539056"/>
                  <a:pt x="1413359" y="3536843"/>
                  <a:pt x="1455262" y="3536843"/>
                </a:cubicBezTo>
                <a:close/>
                <a:moveTo>
                  <a:pt x="1191396" y="3514318"/>
                </a:moveTo>
                <a:cubicBezTo>
                  <a:pt x="1201692" y="3516697"/>
                  <a:pt x="1180879" y="3524676"/>
                  <a:pt x="1208012" y="3524090"/>
                </a:cubicBezTo>
                <a:lnTo>
                  <a:pt x="1208662" y="3524090"/>
                </a:lnTo>
                <a:cubicBezTo>
                  <a:pt x="1206450" y="3526953"/>
                  <a:pt x="1183677" y="3526172"/>
                  <a:pt x="1167801" y="3526562"/>
                </a:cubicBezTo>
                <a:lnTo>
                  <a:pt x="1167801" y="3514330"/>
                </a:lnTo>
                <a:cubicBezTo>
                  <a:pt x="1181075" y="3513354"/>
                  <a:pt x="1187963" y="3513525"/>
                  <a:pt x="1191396" y="3514318"/>
                </a:cubicBezTo>
                <a:close/>
                <a:moveTo>
                  <a:pt x="687746" y="3502098"/>
                </a:moveTo>
                <a:cubicBezTo>
                  <a:pt x="712471" y="3502098"/>
                  <a:pt x="716765" y="3505091"/>
                  <a:pt x="742662" y="3504570"/>
                </a:cubicBezTo>
                <a:cubicBezTo>
                  <a:pt x="674212" y="3511467"/>
                  <a:pt x="791461" y="3511077"/>
                  <a:pt x="756456" y="3526692"/>
                </a:cubicBezTo>
                <a:lnTo>
                  <a:pt x="756456" y="3526562"/>
                </a:lnTo>
                <a:cubicBezTo>
                  <a:pt x="696725" y="3525651"/>
                  <a:pt x="693212" y="3526562"/>
                  <a:pt x="660549" y="3524090"/>
                </a:cubicBezTo>
                <a:cubicBezTo>
                  <a:pt x="727566" y="3517453"/>
                  <a:pt x="668747" y="3511077"/>
                  <a:pt x="687746" y="3502098"/>
                </a:cubicBezTo>
                <a:close/>
                <a:moveTo>
                  <a:pt x="1318363" y="3485050"/>
                </a:moveTo>
                <a:cubicBezTo>
                  <a:pt x="1360266" y="3494420"/>
                  <a:pt x="1388895" y="3492208"/>
                  <a:pt x="1427934" y="3499755"/>
                </a:cubicBezTo>
                <a:cubicBezTo>
                  <a:pt x="1467364" y="3499495"/>
                  <a:pt x="1457344" y="3490386"/>
                  <a:pt x="1509396" y="3492468"/>
                </a:cubicBezTo>
                <a:lnTo>
                  <a:pt x="1510177" y="3492468"/>
                </a:lnTo>
                <a:lnTo>
                  <a:pt x="1510177" y="3502098"/>
                </a:lnTo>
                <a:cubicBezTo>
                  <a:pt x="1451748" y="3495461"/>
                  <a:pt x="1434441" y="3513809"/>
                  <a:pt x="1359485" y="3511857"/>
                </a:cubicBezTo>
                <a:cubicBezTo>
                  <a:pt x="1365601" y="3498844"/>
                  <a:pt x="1321877" y="3495851"/>
                  <a:pt x="1318363" y="3485050"/>
                </a:cubicBezTo>
                <a:close/>
                <a:moveTo>
                  <a:pt x="701410" y="3485050"/>
                </a:moveTo>
                <a:cubicBezTo>
                  <a:pt x="755415" y="3485961"/>
                  <a:pt x="680198" y="3498063"/>
                  <a:pt x="756456" y="3497283"/>
                </a:cubicBezTo>
                <a:cubicBezTo>
                  <a:pt x="744744" y="3504440"/>
                  <a:pt x="712341" y="3495851"/>
                  <a:pt x="687746" y="3497283"/>
                </a:cubicBezTo>
                <a:cubicBezTo>
                  <a:pt x="676555" y="3490386"/>
                  <a:pt x="707266" y="3490906"/>
                  <a:pt x="701410" y="3485050"/>
                </a:cubicBezTo>
                <a:close/>
                <a:moveTo>
                  <a:pt x="4846487" y="3465400"/>
                </a:moveTo>
                <a:lnTo>
                  <a:pt x="4846357" y="3465791"/>
                </a:lnTo>
                <a:lnTo>
                  <a:pt x="4846669" y="3465818"/>
                </a:lnTo>
                <a:lnTo>
                  <a:pt x="4853091" y="3480594"/>
                </a:lnTo>
                <a:cubicBezTo>
                  <a:pt x="4860834" y="3484921"/>
                  <a:pt x="4873229" y="3487068"/>
                  <a:pt x="4887608" y="3482708"/>
                </a:cubicBezTo>
                <a:cubicBezTo>
                  <a:pt x="4862818" y="3481732"/>
                  <a:pt x="4878580" y="3471899"/>
                  <a:pt x="4868083" y="3467647"/>
                </a:cubicBezTo>
                <a:lnTo>
                  <a:pt x="4846669" y="3465818"/>
                </a:lnTo>
                <a:close/>
                <a:moveTo>
                  <a:pt x="770119" y="3463188"/>
                </a:moveTo>
                <a:cubicBezTo>
                  <a:pt x="783670" y="3464913"/>
                  <a:pt x="797321" y="3465739"/>
                  <a:pt x="810981" y="3465661"/>
                </a:cubicBezTo>
                <a:cubicBezTo>
                  <a:pt x="810981" y="3468003"/>
                  <a:pt x="794324" y="3467483"/>
                  <a:pt x="783653" y="3468003"/>
                </a:cubicBezTo>
                <a:cubicBezTo>
                  <a:pt x="758538" y="3468003"/>
                  <a:pt x="775455" y="3476331"/>
                  <a:pt x="756456" y="3477763"/>
                </a:cubicBezTo>
                <a:cubicBezTo>
                  <a:pt x="736285" y="3475681"/>
                  <a:pt x="703102" y="3475811"/>
                  <a:pt x="715204" y="3468003"/>
                </a:cubicBezTo>
                <a:cubicBezTo>
                  <a:pt x="739539" y="3467483"/>
                  <a:pt x="783783" y="3470476"/>
                  <a:pt x="770119" y="3463188"/>
                </a:cubicBezTo>
                <a:close/>
                <a:moveTo>
                  <a:pt x="1382522" y="3455198"/>
                </a:moveTo>
                <a:lnTo>
                  <a:pt x="1385902" y="3455380"/>
                </a:lnTo>
                <a:lnTo>
                  <a:pt x="1385902" y="3455901"/>
                </a:lnTo>
                <a:close/>
                <a:moveTo>
                  <a:pt x="1306462" y="3448233"/>
                </a:moveTo>
                <a:cubicBezTo>
                  <a:pt x="1323750" y="3447180"/>
                  <a:pt x="1350821" y="3449681"/>
                  <a:pt x="1368596" y="3452304"/>
                </a:cubicBezTo>
                <a:lnTo>
                  <a:pt x="1382522" y="3455198"/>
                </a:lnTo>
                <a:lnTo>
                  <a:pt x="1346618" y="3453266"/>
                </a:lnTo>
                <a:cubicBezTo>
                  <a:pt x="1330531" y="3451249"/>
                  <a:pt x="1311596" y="3449524"/>
                  <a:pt x="1290255" y="3452908"/>
                </a:cubicBezTo>
                <a:cubicBezTo>
                  <a:pt x="1291621" y="3450175"/>
                  <a:pt x="1297819" y="3448760"/>
                  <a:pt x="1306462" y="3448233"/>
                </a:cubicBezTo>
                <a:close/>
                <a:moveTo>
                  <a:pt x="2054242" y="3438670"/>
                </a:moveTo>
                <a:lnTo>
                  <a:pt x="2053996" y="3439375"/>
                </a:lnTo>
                <a:lnTo>
                  <a:pt x="2053996" y="3438724"/>
                </a:lnTo>
                <a:close/>
                <a:moveTo>
                  <a:pt x="879690" y="3431566"/>
                </a:moveTo>
                <a:lnTo>
                  <a:pt x="880341" y="3431566"/>
                </a:lnTo>
                <a:cubicBezTo>
                  <a:pt x="878389" y="3438463"/>
                  <a:pt x="863033" y="3443018"/>
                  <a:pt x="811631" y="3441196"/>
                </a:cubicBezTo>
                <a:cubicBezTo>
                  <a:pt x="813713" y="3434429"/>
                  <a:pt x="834795" y="3430916"/>
                  <a:pt x="879690" y="3431566"/>
                </a:cubicBezTo>
                <a:close/>
                <a:moveTo>
                  <a:pt x="1413489" y="3419985"/>
                </a:moveTo>
                <a:cubicBezTo>
                  <a:pt x="1431968" y="3420765"/>
                  <a:pt x="1424941" y="3426101"/>
                  <a:pt x="1427153" y="3429744"/>
                </a:cubicBezTo>
                <a:lnTo>
                  <a:pt x="1468275" y="3429744"/>
                </a:lnTo>
                <a:cubicBezTo>
                  <a:pt x="1478685" y="3441326"/>
                  <a:pt x="1355321" y="3429094"/>
                  <a:pt x="1345040" y="3437032"/>
                </a:cubicBezTo>
                <a:cubicBezTo>
                  <a:pt x="1309905" y="3430525"/>
                  <a:pt x="1403730" y="3426491"/>
                  <a:pt x="1413489" y="3419985"/>
                </a:cubicBezTo>
                <a:close/>
                <a:moveTo>
                  <a:pt x="5184809" y="3419839"/>
                </a:moveTo>
                <a:lnTo>
                  <a:pt x="5185480" y="3419855"/>
                </a:lnTo>
                <a:lnTo>
                  <a:pt x="5184829" y="3419855"/>
                </a:lnTo>
                <a:close/>
                <a:moveTo>
                  <a:pt x="2052183" y="3416459"/>
                </a:moveTo>
                <a:lnTo>
                  <a:pt x="2030212" y="3428185"/>
                </a:lnTo>
                <a:cubicBezTo>
                  <a:pt x="2007376" y="3443095"/>
                  <a:pt x="1999081" y="3458577"/>
                  <a:pt x="2029532" y="3463188"/>
                </a:cubicBezTo>
                <a:lnTo>
                  <a:pt x="2030182" y="3463188"/>
                </a:lnTo>
                <a:lnTo>
                  <a:pt x="2045059" y="3451450"/>
                </a:lnTo>
                <a:lnTo>
                  <a:pt x="2022764" y="3450826"/>
                </a:lnTo>
                <a:lnTo>
                  <a:pt x="2047145" y="3449804"/>
                </a:lnTo>
                <a:lnTo>
                  <a:pt x="2048403" y="3448812"/>
                </a:lnTo>
                <a:lnTo>
                  <a:pt x="2039986" y="3448209"/>
                </a:lnTo>
                <a:cubicBezTo>
                  <a:pt x="2032572" y="3447800"/>
                  <a:pt x="2023805" y="3447573"/>
                  <a:pt x="2013264" y="3447963"/>
                </a:cubicBezTo>
                <a:cubicBezTo>
                  <a:pt x="2021462" y="3443669"/>
                  <a:pt x="2031222" y="3441424"/>
                  <a:pt x="2042528" y="3441050"/>
                </a:cubicBezTo>
                <a:lnTo>
                  <a:pt x="2056289" y="3442589"/>
                </a:lnTo>
                <a:lnTo>
                  <a:pt x="2061251" y="3438674"/>
                </a:lnTo>
                <a:lnTo>
                  <a:pt x="2062357" y="3436868"/>
                </a:lnTo>
                <a:lnTo>
                  <a:pt x="2054242" y="3438670"/>
                </a:lnTo>
                <a:lnTo>
                  <a:pt x="2057926" y="3428124"/>
                </a:lnTo>
                <a:lnTo>
                  <a:pt x="2063475" y="3425480"/>
                </a:lnTo>
                <a:lnTo>
                  <a:pt x="2057770" y="3419334"/>
                </a:lnTo>
                <a:cubicBezTo>
                  <a:pt x="2065708" y="3419595"/>
                  <a:pt x="2071513" y="3419664"/>
                  <a:pt x="2075666" y="3419587"/>
                </a:cubicBezTo>
                <a:lnTo>
                  <a:pt x="2075962" y="3419564"/>
                </a:lnTo>
                <a:lnTo>
                  <a:pt x="2078092" y="3418591"/>
                </a:lnTo>
                <a:lnTo>
                  <a:pt x="2064465" y="3416863"/>
                </a:lnTo>
                <a:close/>
                <a:moveTo>
                  <a:pt x="1973126" y="3415588"/>
                </a:moveTo>
                <a:lnTo>
                  <a:pt x="1974592" y="3416666"/>
                </a:lnTo>
                <a:cubicBezTo>
                  <a:pt x="1981611" y="3419391"/>
                  <a:pt x="1991533" y="3421969"/>
                  <a:pt x="2003375" y="3424149"/>
                </a:cubicBezTo>
                <a:cubicBezTo>
                  <a:pt x="1959131" y="3419593"/>
                  <a:pt x="1922954" y="3427923"/>
                  <a:pt x="1962254" y="3433909"/>
                </a:cubicBezTo>
                <a:cubicBezTo>
                  <a:pt x="1944816" y="3433909"/>
                  <a:pt x="1943255" y="3430785"/>
                  <a:pt x="1921132" y="3431566"/>
                </a:cubicBezTo>
                <a:cubicBezTo>
                  <a:pt x="1947158" y="3434950"/>
                  <a:pt x="1903304" y="3465270"/>
                  <a:pt x="1975918" y="3463188"/>
                </a:cubicBezTo>
                <a:cubicBezTo>
                  <a:pt x="1953014" y="3457593"/>
                  <a:pt x="1958350" y="3443018"/>
                  <a:pt x="2003375" y="3450956"/>
                </a:cubicBezTo>
                <a:cubicBezTo>
                  <a:pt x="1994136" y="3443148"/>
                  <a:pt x="2011574" y="3439634"/>
                  <a:pt x="2015738" y="3433909"/>
                </a:cubicBezTo>
                <a:lnTo>
                  <a:pt x="2016388" y="3433909"/>
                </a:lnTo>
                <a:cubicBezTo>
                  <a:pt x="1982164" y="3433909"/>
                  <a:pt x="1983205" y="3428442"/>
                  <a:pt x="1961733" y="3426621"/>
                </a:cubicBezTo>
                <a:lnTo>
                  <a:pt x="2016388" y="3426621"/>
                </a:lnTo>
                <a:cubicBezTo>
                  <a:pt x="2016063" y="3423823"/>
                  <a:pt x="2013013" y="3421798"/>
                  <a:pt x="2009559" y="3420263"/>
                </a:cubicBezTo>
                <a:lnTo>
                  <a:pt x="2000703" y="3416994"/>
                </a:lnTo>
                <a:close/>
                <a:moveTo>
                  <a:pt x="1167281" y="3414519"/>
                </a:moveTo>
                <a:cubicBezTo>
                  <a:pt x="1125899" y="3422587"/>
                  <a:pt x="1226490" y="3418423"/>
                  <a:pt x="1249133" y="3416861"/>
                </a:cubicBezTo>
                <a:lnTo>
                  <a:pt x="1249263" y="3416861"/>
                </a:lnTo>
                <a:cubicBezTo>
                  <a:pt x="1240675" y="3418813"/>
                  <a:pt x="1208012" y="3425450"/>
                  <a:pt x="1276721" y="3429094"/>
                </a:cubicBezTo>
                <a:cubicBezTo>
                  <a:pt x="1256681" y="3432737"/>
                  <a:pt x="1053806" y="3419594"/>
                  <a:pt x="1167281" y="3414519"/>
                </a:cubicBezTo>
                <a:close/>
                <a:moveTo>
                  <a:pt x="2016354" y="3410889"/>
                </a:moveTo>
                <a:lnTo>
                  <a:pt x="2014956" y="3411640"/>
                </a:lnTo>
                <a:cubicBezTo>
                  <a:pt x="2012809" y="3412234"/>
                  <a:pt x="2010109" y="3412905"/>
                  <a:pt x="2008466" y="3413810"/>
                </a:cubicBezTo>
                <a:lnTo>
                  <a:pt x="2008454" y="3414110"/>
                </a:lnTo>
                <a:lnTo>
                  <a:pt x="2030182" y="3412047"/>
                </a:lnTo>
                <a:close/>
                <a:moveTo>
                  <a:pt x="2106203" y="3410728"/>
                </a:moveTo>
                <a:lnTo>
                  <a:pt x="2101780" y="3415600"/>
                </a:lnTo>
                <a:lnTo>
                  <a:pt x="2109251" y="3418438"/>
                </a:lnTo>
                <a:lnTo>
                  <a:pt x="2112211" y="3418612"/>
                </a:lnTo>
                <a:lnTo>
                  <a:pt x="2111494" y="3412459"/>
                </a:lnTo>
                <a:close/>
                <a:moveTo>
                  <a:pt x="1862673" y="3409846"/>
                </a:moveTo>
                <a:lnTo>
                  <a:pt x="1860147" y="3413017"/>
                </a:lnTo>
                <a:lnTo>
                  <a:pt x="1863408" y="3409885"/>
                </a:lnTo>
                <a:close/>
                <a:moveTo>
                  <a:pt x="2079252" y="3406342"/>
                </a:moveTo>
                <a:lnTo>
                  <a:pt x="2066005" y="3410835"/>
                </a:lnTo>
                <a:lnTo>
                  <a:pt x="2081811" y="3408077"/>
                </a:lnTo>
                <a:lnTo>
                  <a:pt x="2086232" y="3407465"/>
                </a:lnTo>
                <a:close/>
                <a:moveTo>
                  <a:pt x="852102" y="3402287"/>
                </a:moveTo>
                <a:cubicBezTo>
                  <a:pt x="876697" y="3402026"/>
                  <a:pt x="881122" y="3405280"/>
                  <a:pt x="906888" y="3404759"/>
                </a:cubicBezTo>
                <a:lnTo>
                  <a:pt x="906367" y="3404759"/>
                </a:lnTo>
                <a:cubicBezTo>
                  <a:pt x="875656" y="3409964"/>
                  <a:pt x="917818" y="3412957"/>
                  <a:pt x="906367" y="3421676"/>
                </a:cubicBezTo>
                <a:lnTo>
                  <a:pt x="852102" y="3421676"/>
                </a:lnTo>
                <a:cubicBezTo>
                  <a:pt x="840781" y="3411786"/>
                  <a:pt x="850020" y="3413348"/>
                  <a:pt x="852102" y="3402287"/>
                </a:cubicBezTo>
                <a:close/>
                <a:moveTo>
                  <a:pt x="1290906" y="3400465"/>
                </a:moveTo>
                <a:cubicBezTo>
                  <a:pt x="1367032" y="3398643"/>
                  <a:pt x="1281016" y="3413868"/>
                  <a:pt x="1358704" y="3414519"/>
                </a:cubicBezTo>
                <a:lnTo>
                  <a:pt x="1359355" y="3415170"/>
                </a:lnTo>
                <a:cubicBezTo>
                  <a:pt x="1363519" y="3425060"/>
                  <a:pt x="1340356" y="3415170"/>
                  <a:pt x="1304700" y="3417512"/>
                </a:cubicBezTo>
                <a:cubicBezTo>
                  <a:pt x="1311466" y="3409834"/>
                  <a:pt x="1279714" y="3408923"/>
                  <a:pt x="1290906" y="3400465"/>
                </a:cubicBezTo>
                <a:close/>
                <a:moveTo>
                  <a:pt x="2098501" y="3399814"/>
                </a:moveTo>
                <a:lnTo>
                  <a:pt x="2095388" y="3400870"/>
                </a:lnTo>
                <a:lnTo>
                  <a:pt x="2096800" y="3400863"/>
                </a:lnTo>
                <a:close/>
                <a:moveTo>
                  <a:pt x="1179462" y="3397238"/>
                </a:moveTo>
                <a:cubicBezTo>
                  <a:pt x="1185597" y="3396715"/>
                  <a:pt x="1194543" y="3396691"/>
                  <a:pt x="1208012" y="3397472"/>
                </a:cubicBezTo>
                <a:lnTo>
                  <a:pt x="1208662" y="3397472"/>
                </a:lnTo>
                <a:lnTo>
                  <a:pt x="1208662" y="3407102"/>
                </a:lnTo>
                <a:lnTo>
                  <a:pt x="1154007" y="3407102"/>
                </a:lnTo>
                <a:cubicBezTo>
                  <a:pt x="1167964" y="3404857"/>
                  <a:pt x="1161059" y="3398806"/>
                  <a:pt x="1179462" y="3397238"/>
                </a:cubicBezTo>
                <a:close/>
                <a:moveTo>
                  <a:pt x="1867860" y="3395559"/>
                </a:moveTo>
                <a:lnTo>
                  <a:pt x="1868087" y="3403052"/>
                </a:lnTo>
                <a:lnTo>
                  <a:pt x="1863090" y="3409323"/>
                </a:lnTo>
                <a:lnTo>
                  <a:pt x="1864038" y="3409280"/>
                </a:lnTo>
                <a:lnTo>
                  <a:pt x="1865954" y="3407439"/>
                </a:lnTo>
                <a:cubicBezTo>
                  <a:pt x="1869432" y="3406530"/>
                  <a:pt x="1874435" y="3405779"/>
                  <a:pt x="1881549" y="3405230"/>
                </a:cubicBezTo>
                <a:lnTo>
                  <a:pt x="1899023" y="3404617"/>
                </a:lnTo>
                <a:lnTo>
                  <a:pt x="1898914" y="3402863"/>
                </a:lnTo>
                <a:cubicBezTo>
                  <a:pt x="1897511" y="3401773"/>
                  <a:pt x="1895097" y="3400620"/>
                  <a:pt x="1892665" y="3399457"/>
                </a:cubicBezTo>
                <a:lnTo>
                  <a:pt x="1888629" y="3397255"/>
                </a:lnTo>
                <a:close/>
                <a:moveTo>
                  <a:pt x="2016388" y="3394999"/>
                </a:moveTo>
                <a:cubicBezTo>
                  <a:pt x="1977870" y="3397667"/>
                  <a:pt x="1962774" y="3402775"/>
                  <a:pt x="1963230" y="3408305"/>
                </a:cubicBezTo>
                <a:lnTo>
                  <a:pt x="1965131" y="3409705"/>
                </a:lnTo>
                <a:lnTo>
                  <a:pt x="1976161" y="3409005"/>
                </a:lnTo>
                <a:lnTo>
                  <a:pt x="1987585" y="3408068"/>
                </a:lnTo>
                <a:lnTo>
                  <a:pt x="1978449" y="3406593"/>
                </a:lnTo>
                <a:cubicBezTo>
                  <a:pt x="1975178" y="3405548"/>
                  <a:pt x="1973803" y="3404173"/>
                  <a:pt x="1975397" y="3402287"/>
                </a:cubicBezTo>
                <a:cubicBezTo>
                  <a:pt x="2011053" y="3403717"/>
                  <a:pt x="2024457" y="3401376"/>
                  <a:pt x="2016388" y="3394999"/>
                </a:cubicBezTo>
                <a:close/>
                <a:moveTo>
                  <a:pt x="1412839" y="3393177"/>
                </a:moveTo>
                <a:cubicBezTo>
                  <a:pt x="1438084" y="3392267"/>
                  <a:pt x="1442248" y="3395520"/>
                  <a:pt x="1468275" y="3394999"/>
                </a:cubicBezTo>
                <a:lnTo>
                  <a:pt x="1468275" y="3395650"/>
                </a:lnTo>
                <a:lnTo>
                  <a:pt x="1468275" y="3402937"/>
                </a:lnTo>
                <a:cubicBezTo>
                  <a:pt x="1459051" y="3401791"/>
                  <a:pt x="1449687" y="3402634"/>
                  <a:pt x="1440817" y="3405410"/>
                </a:cubicBezTo>
                <a:cubicBezTo>
                  <a:pt x="1427475" y="3401735"/>
                  <a:pt x="1413660" y="3400069"/>
                  <a:pt x="1399826" y="3400465"/>
                </a:cubicBezTo>
                <a:cubicBezTo>
                  <a:pt x="1406853" y="3398513"/>
                  <a:pt x="1414140" y="3396561"/>
                  <a:pt x="1412839" y="3393177"/>
                </a:cubicBezTo>
                <a:close/>
                <a:moveTo>
                  <a:pt x="1605043" y="3387842"/>
                </a:moveTo>
                <a:cubicBezTo>
                  <a:pt x="1661650" y="3395780"/>
                  <a:pt x="1610899" y="3407622"/>
                  <a:pt x="1618837" y="3424279"/>
                </a:cubicBezTo>
                <a:cubicBezTo>
                  <a:pt x="1641610" y="3422132"/>
                  <a:pt x="1662529" y="3423140"/>
                  <a:pt x="1679267" y="3423271"/>
                </a:cubicBezTo>
                <a:lnTo>
                  <a:pt x="1687792" y="3421756"/>
                </a:lnTo>
                <a:lnTo>
                  <a:pt x="1677651" y="3420314"/>
                </a:lnTo>
                <a:cubicBezTo>
                  <a:pt x="1664244" y="3414959"/>
                  <a:pt x="1670856" y="3403784"/>
                  <a:pt x="1684422" y="3400075"/>
                </a:cubicBezTo>
                <a:cubicBezTo>
                  <a:pt x="1707065" y="3400075"/>
                  <a:pt x="1698891" y="3409298"/>
                  <a:pt x="1696848" y="3416764"/>
                </a:cubicBezTo>
                <a:lnTo>
                  <a:pt x="1697537" y="3420025"/>
                </a:lnTo>
                <a:lnTo>
                  <a:pt x="1714614" y="3416992"/>
                </a:lnTo>
                <a:cubicBezTo>
                  <a:pt x="1728522" y="3419325"/>
                  <a:pt x="1742261" y="3422585"/>
                  <a:pt x="1755735" y="3426751"/>
                </a:cubicBezTo>
                <a:cubicBezTo>
                  <a:pt x="1781761" y="3423368"/>
                  <a:pt x="1775905" y="3413738"/>
                  <a:pt x="1796857" y="3409704"/>
                </a:cubicBezTo>
                <a:cubicBezTo>
                  <a:pt x="1819239" y="3412177"/>
                  <a:pt x="1811562" y="3419985"/>
                  <a:pt x="1824314" y="3424279"/>
                </a:cubicBezTo>
                <a:cubicBezTo>
                  <a:pt x="1807267" y="3425320"/>
                  <a:pt x="1796076" y="3427402"/>
                  <a:pt x="1796857" y="3431696"/>
                </a:cubicBezTo>
                <a:cubicBezTo>
                  <a:pt x="1693662" y="3431696"/>
                  <a:pt x="1608166" y="3431696"/>
                  <a:pt x="1523581" y="3426751"/>
                </a:cubicBezTo>
                <a:cubicBezTo>
                  <a:pt x="1475692" y="3424799"/>
                  <a:pt x="1563921" y="3415040"/>
                  <a:pt x="1564702" y="3421806"/>
                </a:cubicBezTo>
                <a:cubicBezTo>
                  <a:pt x="1590728" y="3421806"/>
                  <a:pt x="1574072" y="3413868"/>
                  <a:pt x="1605693" y="3414649"/>
                </a:cubicBezTo>
                <a:cubicBezTo>
                  <a:pt x="1595023" y="3409444"/>
                  <a:pt x="1530217" y="3408663"/>
                  <a:pt x="1496123" y="3412177"/>
                </a:cubicBezTo>
                <a:cubicBezTo>
                  <a:pt x="1486233" y="3411656"/>
                  <a:pt x="1485842" y="3410550"/>
                  <a:pt x="1489779" y="3409493"/>
                </a:cubicBezTo>
                <a:lnTo>
                  <a:pt x="1509225" y="3407123"/>
                </a:lnTo>
                <a:lnTo>
                  <a:pt x="1509396" y="3407232"/>
                </a:lnTo>
                <a:lnTo>
                  <a:pt x="1509396" y="3407102"/>
                </a:lnTo>
                <a:lnTo>
                  <a:pt x="1509225" y="3407123"/>
                </a:lnTo>
                <a:lnTo>
                  <a:pt x="1501995" y="3402515"/>
                </a:lnTo>
                <a:cubicBezTo>
                  <a:pt x="1497945" y="3401213"/>
                  <a:pt x="1494041" y="3399880"/>
                  <a:pt x="1495472" y="3397602"/>
                </a:cubicBezTo>
                <a:cubicBezTo>
                  <a:pt x="1535423" y="3408663"/>
                  <a:pt x="1563401" y="3389404"/>
                  <a:pt x="1577715" y="3399944"/>
                </a:cubicBezTo>
                <a:cubicBezTo>
                  <a:pt x="1620268" y="3396821"/>
                  <a:pt x="1584742" y="3394869"/>
                  <a:pt x="1605043" y="3387842"/>
                </a:cubicBezTo>
                <a:close/>
                <a:moveTo>
                  <a:pt x="1864527" y="3387370"/>
                </a:moveTo>
                <a:lnTo>
                  <a:pt x="1867722" y="3391033"/>
                </a:lnTo>
                <a:lnTo>
                  <a:pt x="1867794" y="3393390"/>
                </a:lnTo>
                <a:lnTo>
                  <a:pt x="1876760" y="3393838"/>
                </a:lnTo>
                <a:lnTo>
                  <a:pt x="1886010" y="3394150"/>
                </a:lnTo>
                <a:lnTo>
                  <a:pt x="1885789" y="3392775"/>
                </a:lnTo>
                <a:lnTo>
                  <a:pt x="1893540" y="3390955"/>
                </a:lnTo>
                <a:lnTo>
                  <a:pt x="1891592" y="3387858"/>
                </a:lnTo>
                <a:close/>
                <a:moveTo>
                  <a:pt x="838438" y="3380425"/>
                </a:moveTo>
                <a:cubicBezTo>
                  <a:pt x="856775" y="3379991"/>
                  <a:pt x="875120" y="3380774"/>
                  <a:pt x="893354" y="3382767"/>
                </a:cubicBezTo>
                <a:cubicBezTo>
                  <a:pt x="884765" y="3388623"/>
                  <a:pt x="874875" y="3394088"/>
                  <a:pt x="838438" y="3394999"/>
                </a:cubicBezTo>
                <a:close/>
                <a:moveTo>
                  <a:pt x="1756125" y="3375480"/>
                </a:moveTo>
                <a:cubicBezTo>
                  <a:pt x="1805315" y="3373137"/>
                  <a:pt x="1774995" y="3385109"/>
                  <a:pt x="1783453" y="3390054"/>
                </a:cubicBezTo>
                <a:cubicBezTo>
                  <a:pt x="1734524" y="3393308"/>
                  <a:pt x="1733222" y="3390054"/>
                  <a:pt x="1687676" y="3392527"/>
                </a:cubicBezTo>
                <a:cubicBezTo>
                  <a:pt x="1707066" y="3384849"/>
                  <a:pt x="1797637" y="3387191"/>
                  <a:pt x="1756125" y="3375480"/>
                </a:cubicBezTo>
                <a:close/>
                <a:moveTo>
                  <a:pt x="1085037" y="3373397"/>
                </a:moveTo>
                <a:cubicBezTo>
                  <a:pt x="1132015" y="3373658"/>
                  <a:pt x="1144508" y="3380294"/>
                  <a:pt x="1153357" y="3387712"/>
                </a:cubicBezTo>
                <a:lnTo>
                  <a:pt x="1153357" y="3388102"/>
                </a:lnTo>
                <a:cubicBezTo>
                  <a:pt x="1129995" y="3386506"/>
                  <a:pt x="1106987" y="3381554"/>
                  <a:pt x="1085037" y="3373397"/>
                </a:cubicBezTo>
                <a:close/>
                <a:moveTo>
                  <a:pt x="2030182" y="3368191"/>
                </a:moveTo>
                <a:lnTo>
                  <a:pt x="2029532" y="3368192"/>
                </a:lnTo>
                <a:lnTo>
                  <a:pt x="2029607" y="3368219"/>
                </a:lnTo>
                <a:lnTo>
                  <a:pt x="2014137" y="3368959"/>
                </a:lnTo>
                <a:lnTo>
                  <a:pt x="2013264" y="3369363"/>
                </a:lnTo>
                <a:lnTo>
                  <a:pt x="2012552" y="3369035"/>
                </a:lnTo>
                <a:lnTo>
                  <a:pt x="2002302" y="3369525"/>
                </a:lnTo>
                <a:cubicBezTo>
                  <a:pt x="1994949" y="3370176"/>
                  <a:pt x="1987760" y="3370794"/>
                  <a:pt x="1975397" y="3370664"/>
                </a:cubicBezTo>
                <a:cubicBezTo>
                  <a:pt x="1988410" y="3374828"/>
                  <a:pt x="1980082" y="3382766"/>
                  <a:pt x="2002855" y="3385238"/>
                </a:cubicBezTo>
                <a:cubicBezTo>
                  <a:pt x="2013981" y="3381530"/>
                  <a:pt x="2044871" y="3377749"/>
                  <a:pt x="2043535" y="3373125"/>
                </a:cubicBezTo>
                <a:lnTo>
                  <a:pt x="2029607" y="3368219"/>
                </a:lnTo>
                <a:close/>
                <a:moveTo>
                  <a:pt x="5216971" y="3367281"/>
                </a:moveTo>
                <a:cubicBezTo>
                  <a:pt x="5252497" y="3381986"/>
                  <a:pt x="5168302" y="3407362"/>
                  <a:pt x="5216971" y="3367281"/>
                </a:cubicBezTo>
                <a:close/>
                <a:moveTo>
                  <a:pt x="1304700" y="3359083"/>
                </a:moveTo>
                <a:cubicBezTo>
                  <a:pt x="1318884" y="3359083"/>
                  <a:pt x="1313158" y="3363247"/>
                  <a:pt x="1331246" y="3363247"/>
                </a:cubicBezTo>
                <a:lnTo>
                  <a:pt x="1331897" y="3363898"/>
                </a:lnTo>
                <a:cubicBezTo>
                  <a:pt x="1330466" y="3370144"/>
                  <a:pt x="1286221" y="3368843"/>
                  <a:pt x="1249784" y="3368843"/>
                </a:cubicBezTo>
                <a:cubicBezTo>
                  <a:pt x="1239634" y="3360514"/>
                  <a:pt x="1300275" y="3364809"/>
                  <a:pt x="1304700" y="3359083"/>
                </a:cubicBezTo>
                <a:close/>
                <a:moveTo>
                  <a:pt x="1178471" y="3353618"/>
                </a:moveTo>
                <a:cubicBezTo>
                  <a:pt x="1203066" y="3353618"/>
                  <a:pt x="1207360" y="3358303"/>
                  <a:pt x="1233387" y="3357392"/>
                </a:cubicBezTo>
                <a:cubicBezTo>
                  <a:pt x="1225839" y="3372877"/>
                  <a:pt x="1225839" y="3369104"/>
                  <a:pt x="1233387" y="3384589"/>
                </a:cubicBezTo>
                <a:cubicBezTo>
                  <a:pt x="1200333" y="3382898"/>
                  <a:pt x="1203456" y="3391616"/>
                  <a:pt x="1164807" y="3388363"/>
                </a:cubicBezTo>
                <a:cubicBezTo>
                  <a:pt x="1173786" y="3385500"/>
                  <a:pt x="1197861" y="3369494"/>
                  <a:pt x="1150493" y="3372877"/>
                </a:cubicBezTo>
                <a:lnTo>
                  <a:pt x="1151143" y="3372877"/>
                </a:lnTo>
                <a:cubicBezTo>
                  <a:pt x="1156869" y="3365460"/>
                  <a:pt x="1190183" y="3365850"/>
                  <a:pt x="1178471" y="3353618"/>
                </a:cubicBezTo>
                <a:close/>
                <a:moveTo>
                  <a:pt x="1059531" y="3351127"/>
                </a:moveTo>
                <a:lnTo>
                  <a:pt x="1057580" y="3351535"/>
                </a:lnTo>
                <a:lnTo>
                  <a:pt x="1057580" y="3351145"/>
                </a:lnTo>
                <a:close/>
                <a:moveTo>
                  <a:pt x="1592030" y="3348672"/>
                </a:moveTo>
                <a:cubicBezTo>
                  <a:pt x="1619239" y="3347454"/>
                  <a:pt x="1646500" y="3349112"/>
                  <a:pt x="1673362" y="3353617"/>
                </a:cubicBezTo>
                <a:lnTo>
                  <a:pt x="1674013" y="3353617"/>
                </a:lnTo>
                <a:cubicBezTo>
                  <a:pt x="1671020" y="3360775"/>
                  <a:pt x="1591379" y="3371836"/>
                  <a:pt x="1674013" y="3373007"/>
                </a:cubicBezTo>
                <a:cubicBezTo>
                  <a:pt x="1669978" y="3378733"/>
                  <a:pt x="1626775" y="3377562"/>
                  <a:pt x="1633151" y="3385239"/>
                </a:cubicBezTo>
                <a:cubicBezTo>
                  <a:pt x="1579147" y="3366240"/>
                  <a:pt x="1646165" y="3357390"/>
                  <a:pt x="1592030" y="3348672"/>
                </a:cubicBezTo>
                <a:close/>
                <a:moveTo>
                  <a:pt x="1854245" y="3348152"/>
                </a:moveTo>
                <a:lnTo>
                  <a:pt x="1857507" y="3351465"/>
                </a:lnTo>
                <a:lnTo>
                  <a:pt x="1835171" y="3348930"/>
                </a:lnTo>
                <a:close/>
                <a:moveTo>
                  <a:pt x="1026608" y="3345810"/>
                </a:moveTo>
                <a:cubicBezTo>
                  <a:pt x="1048144" y="3347177"/>
                  <a:pt x="1052601" y="3349779"/>
                  <a:pt x="1051170" y="3353163"/>
                </a:cubicBezTo>
                <a:lnTo>
                  <a:pt x="1048318" y="3356350"/>
                </a:lnTo>
                <a:lnTo>
                  <a:pt x="1071114" y="3356350"/>
                </a:lnTo>
                <a:cubicBezTo>
                  <a:pt x="1070528" y="3361100"/>
                  <a:pt x="1068023" y="3365557"/>
                  <a:pt x="1060085" y="3369038"/>
                </a:cubicBezTo>
                <a:lnTo>
                  <a:pt x="1058347" y="3369504"/>
                </a:lnTo>
                <a:lnTo>
                  <a:pt x="1058848" y="3369624"/>
                </a:lnTo>
                <a:cubicBezTo>
                  <a:pt x="1065062" y="3371088"/>
                  <a:pt x="1069681" y="3373008"/>
                  <a:pt x="1067729" y="3376781"/>
                </a:cubicBezTo>
                <a:lnTo>
                  <a:pt x="1033727" y="3374329"/>
                </a:lnTo>
                <a:lnTo>
                  <a:pt x="1016458" y="3375870"/>
                </a:lnTo>
                <a:cubicBezTo>
                  <a:pt x="982624" y="3369884"/>
                  <a:pt x="1026608" y="3365329"/>
                  <a:pt x="1016458" y="3356350"/>
                </a:cubicBezTo>
                <a:lnTo>
                  <a:pt x="1026961" y="3356350"/>
                </a:lnTo>
                <a:close/>
                <a:moveTo>
                  <a:pt x="5760462" y="3344281"/>
                </a:moveTo>
                <a:lnTo>
                  <a:pt x="5699271" y="3361669"/>
                </a:lnTo>
                <a:cubicBezTo>
                  <a:pt x="5680499" y="3367672"/>
                  <a:pt x="5667291" y="3373853"/>
                  <a:pt x="5668137" y="3381075"/>
                </a:cubicBezTo>
                <a:cubicBezTo>
                  <a:pt x="5628415" y="3371608"/>
                  <a:pt x="5673237" y="3360092"/>
                  <a:pt x="5719706" y="3351356"/>
                </a:cubicBezTo>
                <a:close/>
                <a:moveTo>
                  <a:pt x="5763784" y="3343337"/>
                </a:moveTo>
                <a:lnTo>
                  <a:pt x="5763654" y="3343727"/>
                </a:lnTo>
                <a:lnTo>
                  <a:pt x="5760462" y="3344281"/>
                </a:lnTo>
                <a:close/>
                <a:moveTo>
                  <a:pt x="1112365" y="3339303"/>
                </a:moveTo>
                <a:cubicBezTo>
                  <a:pt x="1138522" y="3343890"/>
                  <a:pt x="1123833" y="3349136"/>
                  <a:pt x="1092949" y="3350814"/>
                </a:cubicBezTo>
                <a:lnTo>
                  <a:pt x="1059531" y="3351127"/>
                </a:lnTo>
                <a:lnTo>
                  <a:pt x="1071959" y="3348526"/>
                </a:lnTo>
                <a:cubicBezTo>
                  <a:pt x="1081182" y="3344573"/>
                  <a:pt x="1079865" y="3338717"/>
                  <a:pt x="1112365" y="3339303"/>
                </a:cubicBezTo>
                <a:close/>
                <a:moveTo>
                  <a:pt x="550978" y="3338913"/>
                </a:moveTo>
                <a:cubicBezTo>
                  <a:pt x="592360" y="3338913"/>
                  <a:pt x="564251" y="3351145"/>
                  <a:pt x="605633" y="3351145"/>
                </a:cubicBezTo>
                <a:cubicBezTo>
                  <a:pt x="592620" y="3355569"/>
                  <a:pt x="531328" y="3348282"/>
                  <a:pt x="550978" y="3338913"/>
                </a:cubicBezTo>
                <a:close/>
                <a:moveTo>
                  <a:pt x="1495472" y="3337221"/>
                </a:moveTo>
                <a:cubicBezTo>
                  <a:pt x="1534121" y="3337741"/>
                  <a:pt x="1553641" y="3342426"/>
                  <a:pt x="1591379" y="3344508"/>
                </a:cubicBezTo>
                <a:cubicBezTo>
                  <a:pt x="1549737" y="3355309"/>
                  <a:pt x="1485582" y="3346981"/>
                  <a:pt x="1427153" y="3354268"/>
                </a:cubicBezTo>
                <a:cubicBezTo>
                  <a:pt x="1412709" y="3340474"/>
                  <a:pt x="1541018" y="3349583"/>
                  <a:pt x="1495472" y="3337221"/>
                </a:cubicBezTo>
                <a:close/>
                <a:moveTo>
                  <a:pt x="925913" y="3334923"/>
                </a:moveTo>
                <a:cubicBezTo>
                  <a:pt x="964349" y="3334936"/>
                  <a:pt x="1017662" y="3339303"/>
                  <a:pt x="1057580" y="3338913"/>
                </a:cubicBezTo>
                <a:lnTo>
                  <a:pt x="1057710" y="3339043"/>
                </a:lnTo>
                <a:cubicBezTo>
                  <a:pt x="1063045" y="3344899"/>
                  <a:pt x="995247" y="3337741"/>
                  <a:pt x="1016588" y="3346330"/>
                </a:cubicBezTo>
                <a:cubicBezTo>
                  <a:pt x="976508" y="3342947"/>
                  <a:pt x="949310" y="3337221"/>
                  <a:pt x="893484" y="3336700"/>
                </a:cubicBezTo>
                <a:cubicBezTo>
                  <a:pt x="901943" y="3335399"/>
                  <a:pt x="913101" y="3334919"/>
                  <a:pt x="925913" y="3334923"/>
                </a:cubicBezTo>
                <a:close/>
                <a:moveTo>
                  <a:pt x="1673216" y="3326689"/>
                </a:moveTo>
                <a:lnTo>
                  <a:pt x="1664903" y="3331263"/>
                </a:lnTo>
                <a:cubicBezTo>
                  <a:pt x="1664269" y="3334033"/>
                  <a:pt x="1682959" y="3332666"/>
                  <a:pt x="1687156" y="3338913"/>
                </a:cubicBezTo>
                <a:cubicBezTo>
                  <a:pt x="1659178" y="3336830"/>
                  <a:pt x="1602050" y="3340995"/>
                  <a:pt x="1646034" y="3343858"/>
                </a:cubicBezTo>
                <a:cubicBezTo>
                  <a:pt x="1617243" y="3350982"/>
                  <a:pt x="1612314" y="3335196"/>
                  <a:pt x="1637671" y="3328779"/>
                </a:cubicBezTo>
                <a:close/>
                <a:moveTo>
                  <a:pt x="1673232" y="3326680"/>
                </a:moveTo>
                <a:lnTo>
                  <a:pt x="1673362" y="3326680"/>
                </a:lnTo>
                <a:lnTo>
                  <a:pt x="1673216" y="3326689"/>
                </a:lnTo>
                <a:close/>
                <a:moveTo>
                  <a:pt x="1134790" y="3309562"/>
                </a:moveTo>
                <a:cubicBezTo>
                  <a:pt x="1151779" y="3310007"/>
                  <a:pt x="1156122" y="3312886"/>
                  <a:pt x="1180814" y="3312105"/>
                </a:cubicBezTo>
                <a:lnTo>
                  <a:pt x="1180814" y="3312496"/>
                </a:lnTo>
                <a:cubicBezTo>
                  <a:pt x="1169102" y="3313277"/>
                  <a:pt x="1163442" y="3315131"/>
                  <a:pt x="1158383" y="3317083"/>
                </a:cubicBezTo>
                <a:lnTo>
                  <a:pt x="1145503" y="3320623"/>
                </a:lnTo>
                <a:lnTo>
                  <a:pt x="1154667" y="3322580"/>
                </a:lnTo>
                <a:cubicBezTo>
                  <a:pt x="1175145" y="3326624"/>
                  <a:pt x="1199227" y="3329479"/>
                  <a:pt x="1191614" y="3314839"/>
                </a:cubicBezTo>
                <a:cubicBezTo>
                  <a:pt x="1225449" y="3314318"/>
                  <a:pt x="1233907" y="3320955"/>
                  <a:pt x="1259933" y="3322517"/>
                </a:cubicBezTo>
                <a:cubicBezTo>
                  <a:pt x="1256030" y="3330975"/>
                  <a:pt x="1187450" y="3318352"/>
                  <a:pt x="1232736" y="3330324"/>
                </a:cubicBezTo>
                <a:cubicBezTo>
                  <a:pt x="1220536" y="3332179"/>
                  <a:pt x="1174226" y="3334985"/>
                  <a:pt x="1150625" y="3328586"/>
                </a:cubicBezTo>
                <a:lnTo>
                  <a:pt x="1141079" y="3321839"/>
                </a:lnTo>
                <a:lnTo>
                  <a:pt x="1139563" y="3322256"/>
                </a:lnTo>
                <a:cubicBezTo>
                  <a:pt x="1099742" y="3322256"/>
                  <a:pt x="1098051" y="3312366"/>
                  <a:pt x="1112365" y="3310153"/>
                </a:cubicBezTo>
                <a:cubicBezTo>
                  <a:pt x="1122060" y="3309535"/>
                  <a:pt x="1129128" y="3309413"/>
                  <a:pt x="1134790" y="3309562"/>
                </a:cubicBezTo>
                <a:close/>
                <a:moveTo>
                  <a:pt x="1271534" y="3307695"/>
                </a:moveTo>
                <a:cubicBezTo>
                  <a:pt x="1289791" y="3307299"/>
                  <a:pt x="1300600" y="3312594"/>
                  <a:pt x="1331246" y="3312105"/>
                </a:cubicBezTo>
                <a:lnTo>
                  <a:pt x="1331897" y="3312756"/>
                </a:lnTo>
                <a:cubicBezTo>
                  <a:pt x="1339054" y="3322386"/>
                  <a:pt x="1236901" y="3317181"/>
                  <a:pt x="1249784" y="3310414"/>
                </a:cubicBezTo>
                <a:cubicBezTo>
                  <a:pt x="1258535" y="3308592"/>
                  <a:pt x="1265449" y="3307827"/>
                  <a:pt x="1271534" y="3307695"/>
                </a:cubicBezTo>
                <a:close/>
                <a:moveTo>
                  <a:pt x="1562267" y="3307457"/>
                </a:moveTo>
                <a:cubicBezTo>
                  <a:pt x="1609087" y="3308098"/>
                  <a:pt x="1583425" y="3314318"/>
                  <a:pt x="1618837" y="3317050"/>
                </a:cubicBezTo>
                <a:lnTo>
                  <a:pt x="1619488" y="3317311"/>
                </a:lnTo>
                <a:cubicBezTo>
                  <a:pt x="1605563" y="3321345"/>
                  <a:pt x="1561319" y="3319913"/>
                  <a:pt x="1537375" y="3322126"/>
                </a:cubicBezTo>
                <a:cubicBezTo>
                  <a:pt x="1549477" y="3314968"/>
                  <a:pt x="1549477" y="3314708"/>
                  <a:pt x="1537375" y="3307551"/>
                </a:cubicBezTo>
                <a:cubicBezTo>
                  <a:pt x="1547411" y="3307388"/>
                  <a:pt x="1555579" y="3307366"/>
                  <a:pt x="1562267" y="3307457"/>
                </a:cubicBezTo>
                <a:close/>
                <a:moveTo>
                  <a:pt x="989131" y="3275408"/>
                </a:moveTo>
                <a:cubicBezTo>
                  <a:pt x="983015" y="3285819"/>
                  <a:pt x="928880" y="3298051"/>
                  <a:pt x="1030122" y="3297531"/>
                </a:cubicBezTo>
                <a:lnTo>
                  <a:pt x="1031293" y="3297270"/>
                </a:lnTo>
                <a:lnTo>
                  <a:pt x="1031293" y="3307030"/>
                </a:lnTo>
                <a:lnTo>
                  <a:pt x="961673" y="3307030"/>
                </a:lnTo>
                <a:cubicBezTo>
                  <a:pt x="967138" y="3297921"/>
                  <a:pt x="950612" y="3292716"/>
                  <a:pt x="906888" y="3292456"/>
                </a:cubicBezTo>
                <a:cubicBezTo>
                  <a:pt x="945927" y="3285949"/>
                  <a:pt x="960762" y="3277751"/>
                  <a:pt x="989131" y="3275408"/>
                </a:cubicBezTo>
                <a:close/>
                <a:moveTo>
                  <a:pt x="1824868" y="3271130"/>
                </a:moveTo>
                <a:cubicBezTo>
                  <a:pt x="1816637" y="3271122"/>
                  <a:pt x="1807763" y="3271590"/>
                  <a:pt x="1800208" y="3272393"/>
                </a:cubicBezTo>
                <a:lnTo>
                  <a:pt x="1798871" y="3272654"/>
                </a:lnTo>
                <a:lnTo>
                  <a:pt x="1839424" y="3278200"/>
                </a:lnTo>
                <a:lnTo>
                  <a:pt x="1850861" y="3278011"/>
                </a:lnTo>
                <a:cubicBezTo>
                  <a:pt x="1855221" y="3273066"/>
                  <a:pt x="1841329" y="3271147"/>
                  <a:pt x="1824868" y="3271130"/>
                </a:cubicBezTo>
                <a:close/>
                <a:moveTo>
                  <a:pt x="1273727" y="3264088"/>
                </a:moveTo>
                <a:cubicBezTo>
                  <a:pt x="1296630" y="3274628"/>
                  <a:pt x="1242886" y="3296490"/>
                  <a:pt x="1218942" y="3306641"/>
                </a:cubicBezTo>
                <a:cubicBezTo>
                  <a:pt x="1222456" y="3311586"/>
                  <a:pt x="1246139" y="3310544"/>
                  <a:pt x="1246400" y="3306641"/>
                </a:cubicBezTo>
                <a:cubicBezTo>
                  <a:pt x="1256680" y="3325770"/>
                  <a:pt x="1174827" y="3301826"/>
                  <a:pt x="1191614" y="3283867"/>
                </a:cubicBezTo>
                <a:lnTo>
                  <a:pt x="1191614" y="3283477"/>
                </a:lnTo>
                <a:cubicBezTo>
                  <a:pt x="1247441" y="3285039"/>
                  <a:pt x="1241715" y="3269293"/>
                  <a:pt x="1273727" y="3264088"/>
                </a:cubicBezTo>
                <a:close/>
                <a:moveTo>
                  <a:pt x="701410" y="3263436"/>
                </a:moveTo>
                <a:cubicBezTo>
                  <a:pt x="679314" y="3271054"/>
                  <a:pt x="656372" y="3275948"/>
                  <a:pt x="633091" y="3278011"/>
                </a:cubicBezTo>
                <a:cubicBezTo>
                  <a:pt x="651309" y="3272285"/>
                  <a:pt x="643111" y="3261875"/>
                  <a:pt x="701410" y="3263436"/>
                </a:cubicBezTo>
                <a:close/>
                <a:moveTo>
                  <a:pt x="797317" y="3259272"/>
                </a:moveTo>
                <a:cubicBezTo>
                  <a:pt x="731210" y="3269422"/>
                  <a:pt x="835706" y="3275799"/>
                  <a:pt x="810981" y="3285298"/>
                </a:cubicBezTo>
                <a:cubicBezTo>
                  <a:pt x="850020" y="3287381"/>
                  <a:pt x="846376" y="3281915"/>
                  <a:pt x="879690" y="3282956"/>
                </a:cubicBezTo>
                <a:cubicBezTo>
                  <a:pt x="905716" y="3287511"/>
                  <a:pt x="871362" y="3287381"/>
                  <a:pt x="879690" y="3295058"/>
                </a:cubicBezTo>
                <a:cubicBezTo>
                  <a:pt x="832322" y="3291284"/>
                  <a:pt x="775585" y="3289202"/>
                  <a:pt x="728868" y="3285298"/>
                </a:cubicBezTo>
                <a:cubicBezTo>
                  <a:pt x="837528" y="3282826"/>
                  <a:pt x="690999" y="3262656"/>
                  <a:pt x="797317" y="3259272"/>
                </a:cubicBezTo>
                <a:close/>
                <a:moveTo>
                  <a:pt x="1961704" y="3250457"/>
                </a:moveTo>
                <a:lnTo>
                  <a:pt x="1951272" y="3253836"/>
                </a:lnTo>
                <a:cubicBezTo>
                  <a:pt x="1950504" y="3254536"/>
                  <a:pt x="1950639" y="3255285"/>
                  <a:pt x="1952206" y="3256083"/>
                </a:cubicBezTo>
                <a:lnTo>
                  <a:pt x="1961002" y="3258425"/>
                </a:lnTo>
                <a:lnTo>
                  <a:pt x="1962824" y="3257341"/>
                </a:lnTo>
                <a:close/>
                <a:moveTo>
                  <a:pt x="1154007" y="3246389"/>
                </a:moveTo>
                <a:cubicBezTo>
                  <a:pt x="1195519" y="3244567"/>
                  <a:pt x="1179643" y="3253416"/>
                  <a:pt x="1221806" y="3251334"/>
                </a:cubicBezTo>
                <a:lnTo>
                  <a:pt x="1222456" y="3251334"/>
                </a:lnTo>
                <a:cubicBezTo>
                  <a:pt x="1163377" y="3262656"/>
                  <a:pt x="1133707" y="3279312"/>
                  <a:pt x="1030773" y="3282956"/>
                </a:cubicBezTo>
                <a:cubicBezTo>
                  <a:pt x="1037019" y="3275278"/>
                  <a:pt x="1018931" y="3272025"/>
                  <a:pt x="975987" y="3273196"/>
                </a:cubicBezTo>
                <a:lnTo>
                  <a:pt x="975987" y="3260964"/>
                </a:lnTo>
                <a:cubicBezTo>
                  <a:pt x="1020232" y="3258882"/>
                  <a:pt x="995247" y="3268902"/>
                  <a:pt x="1017109" y="3270724"/>
                </a:cubicBezTo>
                <a:cubicBezTo>
                  <a:pt x="1044352" y="3268096"/>
                  <a:pt x="1071739" y="3267271"/>
                  <a:pt x="1099092" y="3268251"/>
                </a:cubicBezTo>
                <a:cubicBezTo>
                  <a:pt x="1108549" y="3267168"/>
                  <a:pt x="1117800" y="3264713"/>
                  <a:pt x="1126550" y="3260964"/>
                </a:cubicBezTo>
                <a:cubicBezTo>
                  <a:pt x="1133316" y="3253286"/>
                  <a:pt x="1058621" y="3260053"/>
                  <a:pt x="1071764" y="3251334"/>
                </a:cubicBezTo>
                <a:cubicBezTo>
                  <a:pt x="1090503" y="3243917"/>
                  <a:pt x="1154528" y="3258361"/>
                  <a:pt x="1154007" y="3246389"/>
                </a:cubicBezTo>
                <a:close/>
                <a:moveTo>
                  <a:pt x="1960626" y="3243838"/>
                </a:moveTo>
                <a:lnTo>
                  <a:pt x="1958704" y="3243868"/>
                </a:lnTo>
                <a:lnTo>
                  <a:pt x="1954770" y="3245999"/>
                </a:lnTo>
                <a:lnTo>
                  <a:pt x="1953956" y="3246582"/>
                </a:lnTo>
                <a:lnTo>
                  <a:pt x="1961111" y="3246817"/>
                </a:lnTo>
                <a:close/>
                <a:moveTo>
                  <a:pt x="1891332" y="3241574"/>
                </a:moveTo>
                <a:cubicBezTo>
                  <a:pt x="1868966" y="3240724"/>
                  <a:pt x="1846567" y="3241507"/>
                  <a:pt x="1824314" y="3243917"/>
                </a:cubicBezTo>
                <a:lnTo>
                  <a:pt x="1823794" y="3243917"/>
                </a:lnTo>
                <a:cubicBezTo>
                  <a:pt x="1832383" y="3249772"/>
                  <a:pt x="1842273" y="3255238"/>
                  <a:pt x="1878319" y="3256149"/>
                </a:cubicBezTo>
                <a:cubicBezTo>
                  <a:pt x="1878319" y="3250423"/>
                  <a:pt x="1902003" y="3248992"/>
                  <a:pt x="1891332" y="3241574"/>
                </a:cubicBezTo>
                <a:close/>
                <a:moveTo>
                  <a:pt x="1424290" y="3233507"/>
                </a:moveTo>
                <a:lnTo>
                  <a:pt x="1425038" y="3233778"/>
                </a:lnTo>
                <a:lnTo>
                  <a:pt x="1424290" y="3233897"/>
                </a:lnTo>
                <a:close/>
                <a:moveTo>
                  <a:pt x="1438116" y="3231701"/>
                </a:moveTo>
                <a:cubicBezTo>
                  <a:pt x="1453073" y="3233629"/>
                  <a:pt x="1471397" y="3245511"/>
                  <a:pt x="1492869" y="3245609"/>
                </a:cubicBezTo>
                <a:cubicBezTo>
                  <a:pt x="1443549" y="3251855"/>
                  <a:pt x="1475822" y="3263827"/>
                  <a:pt x="1492869" y="3272676"/>
                </a:cubicBezTo>
                <a:cubicBezTo>
                  <a:pt x="1468664" y="3265519"/>
                  <a:pt x="1445241" y="3272676"/>
                  <a:pt x="1451617" y="3284258"/>
                </a:cubicBezTo>
                <a:cubicBezTo>
                  <a:pt x="1434505" y="3284258"/>
                  <a:pt x="1426209" y="3282078"/>
                  <a:pt x="1419491" y="3279541"/>
                </a:cubicBezTo>
                <a:lnTo>
                  <a:pt x="1411682" y="3277175"/>
                </a:lnTo>
                <a:lnTo>
                  <a:pt x="1399185" y="3281527"/>
                </a:lnTo>
                <a:cubicBezTo>
                  <a:pt x="1378842" y="3285803"/>
                  <a:pt x="1345854" y="3287901"/>
                  <a:pt x="1331897" y="3293367"/>
                </a:cubicBezTo>
                <a:cubicBezTo>
                  <a:pt x="1298843" y="3294277"/>
                  <a:pt x="1302227" y="3288942"/>
                  <a:pt x="1263448" y="3290894"/>
                </a:cubicBezTo>
                <a:cubicBezTo>
                  <a:pt x="1297721" y="3280874"/>
                  <a:pt x="1285965" y="3270455"/>
                  <a:pt x="1370801" y="3273499"/>
                </a:cubicBezTo>
                <a:lnTo>
                  <a:pt x="1405343" y="3275255"/>
                </a:lnTo>
                <a:lnTo>
                  <a:pt x="1396832" y="3272676"/>
                </a:lnTo>
                <a:cubicBezTo>
                  <a:pt x="1422858" y="3259663"/>
                  <a:pt x="1422858" y="3262656"/>
                  <a:pt x="1396832" y="3249383"/>
                </a:cubicBezTo>
                <a:cubicBezTo>
                  <a:pt x="1433041" y="3257874"/>
                  <a:pt x="1452707" y="3248578"/>
                  <a:pt x="1443533" y="3240489"/>
                </a:cubicBezTo>
                <a:lnTo>
                  <a:pt x="1437880" y="3238438"/>
                </a:lnTo>
                <a:lnTo>
                  <a:pt x="1431692" y="3240435"/>
                </a:lnTo>
                <a:cubicBezTo>
                  <a:pt x="1429170" y="3241607"/>
                  <a:pt x="1427739" y="3242940"/>
                  <a:pt x="1428455" y="3244567"/>
                </a:cubicBezTo>
                <a:cubicBezTo>
                  <a:pt x="1298258" y="3245934"/>
                  <a:pt x="1312410" y="3242030"/>
                  <a:pt x="1371048" y="3239059"/>
                </a:cubicBezTo>
                <a:lnTo>
                  <a:pt x="1433589" y="3236881"/>
                </a:lnTo>
                <a:lnTo>
                  <a:pt x="1425038" y="3233778"/>
                </a:lnTo>
                <a:close/>
                <a:moveTo>
                  <a:pt x="1708774" y="3231155"/>
                </a:moveTo>
                <a:cubicBezTo>
                  <a:pt x="1701633" y="3231131"/>
                  <a:pt x="1694443" y="3231879"/>
                  <a:pt x="1687286" y="3233896"/>
                </a:cubicBezTo>
                <a:cubicBezTo>
                  <a:pt x="1705374" y="3233506"/>
                  <a:pt x="1625474" y="3240403"/>
                  <a:pt x="1591379" y="3243917"/>
                </a:cubicBezTo>
                <a:cubicBezTo>
                  <a:pt x="1649158" y="3253026"/>
                  <a:pt x="1521108" y="3259012"/>
                  <a:pt x="1578366" y="3268251"/>
                </a:cubicBezTo>
                <a:cubicBezTo>
                  <a:pt x="1632142" y="3256757"/>
                  <a:pt x="1687106" y="3251776"/>
                  <a:pt x="1742071" y="3253416"/>
                </a:cubicBezTo>
                <a:cubicBezTo>
                  <a:pt x="1738558" y="3246259"/>
                  <a:pt x="1773043" y="3245999"/>
                  <a:pt x="1769529" y="3238841"/>
                </a:cubicBezTo>
                <a:cubicBezTo>
                  <a:pt x="1751181" y="3238256"/>
                  <a:pt x="1730197" y="3231229"/>
                  <a:pt x="1708774" y="3231155"/>
                </a:cubicBezTo>
                <a:close/>
                <a:moveTo>
                  <a:pt x="1304049" y="3227390"/>
                </a:moveTo>
                <a:cubicBezTo>
                  <a:pt x="1340746" y="3232595"/>
                  <a:pt x="1292207" y="3243006"/>
                  <a:pt x="1249133" y="3242095"/>
                </a:cubicBezTo>
                <a:cubicBezTo>
                  <a:pt x="1234428" y="3230773"/>
                  <a:pt x="1308343" y="3235848"/>
                  <a:pt x="1304049" y="3227390"/>
                </a:cubicBezTo>
                <a:close/>
                <a:moveTo>
                  <a:pt x="1777046" y="3215135"/>
                </a:moveTo>
                <a:cubicBezTo>
                  <a:pt x="1773173" y="3215141"/>
                  <a:pt x="1770440" y="3215678"/>
                  <a:pt x="1769529" y="3217109"/>
                </a:cubicBezTo>
                <a:cubicBezTo>
                  <a:pt x="1768878" y="3221013"/>
                  <a:pt x="1719559" y="3232335"/>
                  <a:pt x="1810390" y="3234157"/>
                </a:cubicBezTo>
                <a:cubicBezTo>
                  <a:pt x="1826266" y="3231294"/>
                  <a:pt x="1825876" y="3225568"/>
                  <a:pt x="1824314" y="3219582"/>
                </a:cubicBezTo>
                <a:cubicBezTo>
                  <a:pt x="1810553" y="3219875"/>
                  <a:pt x="1788666" y="3215117"/>
                  <a:pt x="1777046" y="3215135"/>
                </a:cubicBezTo>
                <a:close/>
                <a:moveTo>
                  <a:pt x="5654473" y="3198110"/>
                </a:moveTo>
                <a:lnTo>
                  <a:pt x="5654343" y="3198501"/>
                </a:lnTo>
                <a:lnTo>
                  <a:pt x="5654304" y="3198500"/>
                </a:lnTo>
                <a:close/>
                <a:moveTo>
                  <a:pt x="1975397" y="3197719"/>
                </a:moveTo>
                <a:lnTo>
                  <a:pt x="1980026" y="3201264"/>
                </a:lnTo>
                <a:lnTo>
                  <a:pt x="1983448" y="3197896"/>
                </a:lnTo>
                <a:close/>
                <a:moveTo>
                  <a:pt x="2053664" y="3192271"/>
                </a:moveTo>
                <a:lnTo>
                  <a:pt x="2051935" y="3194531"/>
                </a:lnTo>
                <a:lnTo>
                  <a:pt x="2063459" y="3202241"/>
                </a:lnTo>
                <a:lnTo>
                  <a:pt x="2070653" y="3202535"/>
                </a:lnTo>
                <a:lnTo>
                  <a:pt x="2071304" y="3202534"/>
                </a:lnTo>
                <a:cubicBezTo>
                  <a:pt x="2070523" y="3199541"/>
                  <a:pt x="2064017" y="3197654"/>
                  <a:pt x="2060958" y="3195930"/>
                </a:cubicBezTo>
                <a:lnTo>
                  <a:pt x="2060384" y="3194191"/>
                </a:lnTo>
                <a:close/>
                <a:moveTo>
                  <a:pt x="1013594" y="3191214"/>
                </a:moveTo>
                <a:lnTo>
                  <a:pt x="1015003" y="3194848"/>
                </a:lnTo>
                <a:lnTo>
                  <a:pt x="1043786" y="3192775"/>
                </a:lnTo>
                <a:lnTo>
                  <a:pt x="1044306" y="3193165"/>
                </a:lnTo>
                <a:cubicBezTo>
                  <a:pt x="1044306" y="3199672"/>
                  <a:pt x="1049512" y="3207089"/>
                  <a:pt x="1031293" y="3210212"/>
                </a:cubicBezTo>
                <a:cubicBezTo>
                  <a:pt x="1018768" y="3210212"/>
                  <a:pt x="1008667" y="3209781"/>
                  <a:pt x="1000021" y="3209092"/>
                </a:cubicBezTo>
                <a:lnTo>
                  <a:pt x="978592" y="3206554"/>
                </a:lnTo>
                <a:lnTo>
                  <a:pt x="958939" y="3214377"/>
                </a:lnTo>
                <a:cubicBezTo>
                  <a:pt x="951847" y="3212946"/>
                  <a:pt x="948813" y="3210603"/>
                  <a:pt x="948978" y="3207940"/>
                </a:cubicBezTo>
                <a:lnTo>
                  <a:pt x="954214" y="3203194"/>
                </a:lnTo>
                <a:lnTo>
                  <a:pt x="935386" y="3200583"/>
                </a:lnTo>
                <a:lnTo>
                  <a:pt x="961119" y="3198729"/>
                </a:lnTo>
                <a:lnTo>
                  <a:pt x="981466" y="3192820"/>
                </a:lnTo>
                <a:cubicBezTo>
                  <a:pt x="990984" y="3191230"/>
                  <a:pt x="1001980" y="3190498"/>
                  <a:pt x="1013594" y="3191214"/>
                </a:cubicBezTo>
                <a:close/>
                <a:moveTo>
                  <a:pt x="5476323" y="3187440"/>
                </a:moveTo>
                <a:cubicBezTo>
                  <a:pt x="5467512" y="3190508"/>
                  <a:pt x="5458070" y="3191314"/>
                  <a:pt x="5448866" y="3189782"/>
                </a:cubicBezTo>
                <a:lnTo>
                  <a:pt x="5448866" y="3190302"/>
                </a:lnTo>
                <a:cubicBezTo>
                  <a:pt x="5463440" y="3212555"/>
                  <a:pt x="5408395" y="3188090"/>
                  <a:pt x="5393950" y="3201884"/>
                </a:cubicBezTo>
                <a:cubicBezTo>
                  <a:pt x="5407834" y="3202738"/>
                  <a:pt x="5421628" y="3204697"/>
                  <a:pt x="5435202" y="3207740"/>
                </a:cubicBezTo>
                <a:cubicBezTo>
                  <a:pt x="5404100" y="3211774"/>
                  <a:pt x="5383930" y="3200192"/>
                  <a:pt x="5380546" y="3207740"/>
                </a:cubicBezTo>
                <a:cubicBezTo>
                  <a:pt x="5407744" y="3207740"/>
                  <a:pt x="5397984" y="3215678"/>
                  <a:pt x="5435202" y="3213466"/>
                </a:cubicBezTo>
                <a:cubicBezTo>
                  <a:pt x="5440537" y="3204877"/>
                  <a:pt x="5496233" y="3191734"/>
                  <a:pt x="5476323" y="3187440"/>
                </a:cubicBezTo>
                <a:close/>
                <a:moveTo>
                  <a:pt x="1809870" y="3183015"/>
                </a:moveTo>
                <a:cubicBezTo>
                  <a:pt x="1796857" y="3184772"/>
                  <a:pt x="1790675" y="3187733"/>
                  <a:pt x="1785730" y="3190921"/>
                </a:cubicBezTo>
                <a:lnTo>
                  <a:pt x="1775929" y="3196355"/>
                </a:lnTo>
                <a:lnTo>
                  <a:pt x="1781358" y="3198103"/>
                </a:lnTo>
                <a:lnTo>
                  <a:pt x="1785080" y="3200624"/>
                </a:lnTo>
                <a:lnTo>
                  <a:pt x="1792300" y="3200819"/>
                </a:lnTo>
                <a:cubicBezTo>
                  <a:pt x="1804445" y="3203454"/>
                  <a:pt x="1791098" y="3210701"/>
                  <a:pt x="1823794" y="3209822"/>
                </a:cubicBezTo>
                <a:cubicBezTo>
                  <a:pt x="1834796" y="3206629"/>
                  <a:pt x="1844358" y="3199734"/>
                  <a:pt x="1850861" y="3190302"/>
                </a:cubicBezTo>
                <a:cubicBezTo>
                  <a:pt x="1802973" y="3194206"/>
                  <a:pt x="1843314" y="3182104"/>
                  <a:pt x="1810390" y="3183015"/>
                </a:cubicBezTo>
                <a:close/>
                <a:moveTo>
                  <a:pt x="1644973" y="3181037"/>
                </a:moveTo>
                <a:lnTo>
                  <a:pt x="1637542" y="3187489"/>
                </a:lnTo>
                <a:lnTo>
                  <a:pt x="1634856" y="3188712"/>
                </a:lnTo>
                <a:lnTo>
                  <a:pt x="1646165" y="3192775"/>
                </a:lnTo>
                <a:cubicBezTo>
                  <a:pt x="1642911" y="3196679"/>
                  <a:pt x="1628109" y="3198533"/>
                  <a:pt x="1612965" y="3200322"/>
                </a:cubicBezTo>
                <a:lnTo>
                  <a:pt x="1611881" y="3200467"/>
                </a:lnTo>
                <a:lnTo>
                  <a:pt x="1615322" y="3206309"/>
                </a:lnTo>
                <a:cubicBezTo>
                  <a:pt x="1628336" y="3202731"/>
                  <a:pt x="1636957" y="3202731"/>
                  <a:pt x="1646570" y="3203625"/>
                </a:cubicBezTo>
                <a:lnTo>
                  <a:pt x="1667631" y="3205145"/>
                </a:lnTo>
                <a:lnTo>
                  <a:pt x="1669637" y="3204926"/>
                </a:lnTo>
                <a:lnTo>
                  <a:pt x="1673844" y="3203513"/>
                </a:lnTo>
                <a:lnTo>
                  <a:pt x="1642650" y="3194727"/>
                </a:lnTo>
                <a:cubicBezTo>
                  <a:pt x="1653116" y="3189018"/>
                  <a:pt x="1664493" y="3185474"/>
                  <a:pt x="1676121" y="3184170"/>
                </a:cubicBezTo>
                <a:lnTo>
                  <a:pt x="1700599" y="3186185"/>
                </a:lnTo>
                <a:lnTo>
                  <a:pt x="1700950" y="3185487"/>
                </a:lnTo>
                <a:cubicBezTo>
                  <a:pt x="1693760" y="3183730"/>
                  <a:pt x="1682528" y="3182689"/>
                  <a:pt x="1669495" y="3181968"/>
                </a:cubicBezTo>
                <a:close/>
                <a:moveTo>
                  <a:pt x="1224910" y="3178148"/>
                </a:moveTo>
                <a:lnTo>
                  <a:pt x="1180294" y="3185227"/>
                </a:lnTo>
                <a:lnTo>
                  <a:pt x="1209581" y="3185148"/>
                </a:lnTo>
                <a:lnTo>
                  <a:pt x="1232736" y="3179242"/>
                </a:lnTo>
                <a:close/>
                <a:moveTo>
                  <a:pt x="1098441" y="3165968"/>
                </a:moveTo>
                <a:cubicBezTo>
                  <a:pt x="1099612" y="3173385"/>
                  <a:pt x="1047820" y="3183666"/>
                  <a:pt x="1098441" y="3185487"/>
                </a:cubicBezTo>
                <a:cubicBezTo>
                  <a:pt x="1111930" y="3182485"/>
                  <a:pt x="1125811" y="3181650"/>
                  <a:pt x="1139563" y="3183015"/>
                </a:cubicBezTo>
                <a:cubicBezTo>
                  <a:pt x="1127851" y="3175337"/>
                  <a:pt x="1151665" y="3173776"/>
                  <a:pt x="1167150" y="3170913"/>
                </a:cubicBezTo>
                <a:cubicBezTo>
                  <a:pt x="1144661" y="3165587"/>
                  <a:pt x="1121461" y="3163916"/>
                  <a:pt x="1098441" y="3165968"/>
                </a:cubicBezTo>
                <a:close/>
                <a:moveTo>
                  <a:pt x="1559037" y="3163259"/>
                </a:moveTo>
                <a:cubicBezTo>
                  <a:pt x="1553389" y="3163056"/>
                  <a:pt x="1546354" y="3163105"/>
                  <a:pt x="1536724" y="3163625"/>
                </a:cubicBezTo>
                <a:cubicBezTo>
                  <a:pt x="1539196" y="3165480"/>
                  <a:pt x="1539554" y="3166960"/>
                  <a:pt x="1538704" y="3168227"/>
                </a:cubicBezTo>
                <a:lnTo>
                  <a:pt x="1534672" y="3170769"/>
                </a:lnTo>
                <a:lnTo>
                  <a:pt x="1530866" y="3176993"/>
                </a:lnTo>
                <a:lnTo>
                  <a:pt x="1527012" y="3178462"/>
                </a:lnTo>
                <a:lnTo>
                  <a:pt x="1549548" y="3179909"/>
                </a:lnTo>
                <a:lnTo>
                  <a:pt x="1628856" y="3183146"/>
                </a:lnTo>
                <a:lnTo>
                  <a:pt x="1612852" y="3179613"/>
                </a:lnTo>
                <a:lnTo>
                  <a:pt x="1587601" y="3178296"/>
                </a:lnTo>
                <a:cubicBezTo>
                  <a:pt x="1576325" y="3177265"/>
                  <a:pt x="1567728" y="3175760"/>
                  <a:pt x="1564052" y="3173385"/>
                </a:cubicBezTo>
                <a:cubicBezTo>
                  <a:pt x="1608947" y="3173385"/>
                  <a:pt x="1608947" y="3173385"/>
                  <a:pt x="1605043" y="3165968"/>
                </a:cubicBezTo>
                <a:cubicBezTo>
                  <a:pt x="1580448" y="3166748"/>
                  <a:pt x="1575983" y="3163869"/>
                  <a:pt x="1559037" y="3163259"/>
                </a:cubicBezTo>
                <a:close/>
                <a:moveTo>
                  <a:pt x="1508876" y="3160893"/>
                </a:moveTo>
                <a:lnTo>
                  <a:pt x="1491397" y="3161339"/>
                </a:lnTo>
                <a:lnTo>
                  <a:pt x="1496992" y="3164528"/>
                </a:lnTo>
                <a:close/>
                <a:moveTo>
                  <a:pt x="2073283" y="3158295"/>
                </a:moveTo>
                <a:lnTo>
                  <a:pt x="2067773" y="3161446"/>
                </a:lnTo>
                <a:lnTo>
                  <a:pt x="2061539" y="3164910"/>
                </a:lnTo>
                <a:lnTo>
                  <a:pt x="2064086" y="3165433"/>
                </a:lnTo>
                <a:lnTo>
                  <a:pt x="2074216" y="3165692"/>
                </a:lnTo>
                <a:lnTo>
                  <a:pt x="2083687" y="3165084"/>
                </a:lnTo>
                <a:lnTo>
                  <a:pt x="2081782" y="3163769"/>
                </a:lnTo>
                <a:lnTo>
                  <a:pt x="2081583" y="3163756"/>
                </a:lnTo>
                <a:lnTo>
                  <a:pt x="2081764" y="3163756"/>
                </a:lnTo>
                <a:lnTo>
                  <a:pt x="2075379" y="3159349"/>
                </a:lnTo>
                <a:close/>
                <a:moveTo>
                  <a:pt x="1917035" y="3156681"/>
                </a:moveTo>
                <a:lnTo>
                  <a:pt x="1893154" y="3158679"/>
                </a:lnTo>
                <a:cubicBezTo>
                  <a:pt x="1909030" y="3162583"/>
                  <a:pt x="1947028" y="3166488"/>
                  <a:pt x="1920612" y="3170912"/>
                </a:cubicBezTo>
                <a:cubicBezTo>
                  <a:pt x="1896537" y="3168699"/>
                  <a:pt x="1880661" y="3165057"/>
                  <a:pt x="1852032" y="3163624"/>
                </a:cubicBezTo>
                <a:cubicBezTo>
                  <a:pt x="1850894" y="3165414"/>
                  <a:pt x="1846819" y="3166691"/>
                  <a:pt x="1841583" y="3167771"/>
                </a:cubicBezTo>
                <a:lnTo>
                  <a:pt x="1832632" y="3169294"/>
                </a:lnTo>
                <a:lnTo>
                  <a:pt x="1834593" y="3169481"/>
                </a:lnTo>
                <a:lnTo>
                  <a:pt x="1834724" y="3169481"/>
                </a:lnTo>
                <a:lnTo>
                  <a:pt x="1810454" y="3174579"/>
                </a:lnTo>
                <a:lnTo>
                  <a:pt x="1811041" y="3180672"/>
                </a:lnTo>
                <a:cubicBezTo>
                  <a:pt x="1855156" y="3183665"/>
                  <a:pt x="1821582" y="3172734"/>
                  <a:pt x="1865826" y="3175727"/>
                </a:cubicBezTo>
                <a:cubicBezTo>
                  <a:pt x="1847087" y="3178850"/>
                  <a:pt x="1844745" y="3187699"/>
                  <a:pt x="1879490" y="3187959"/>
                </a:cubicBezTo>
                <a:cubicBezTo>
                  <a:pt x="1892861" y="3178199"/>
                  <a:pt x="1927313" y="3168439"/>
                  <a:pt x="1970604" y="3167957"/>
                </a:cubicBezTo>
                <a:lnTo>
                  <a:pt x="1972039" y="3168050"/>
                </a:lnTo>
                <a:lnTo>
                  <a:pt x="1972939" y="3158171"/>
                </a:lnTo>
                <a:lnTo>
                  <a:pt x="1936947" y="3159819"/>
                </a:lnTo>
                <a:close/>
                <a:moveTo>
                  <a:pt x="1428267" y="3152326"/>
                </a:moveTo>
                <a:lnTo>
                  <a:pt x="1419161" y="3153100"/>
                </a:lnTo>
                <a:lnTo>
                  <a:pt x="1424903" y="3162989"/>
                </a:lnTo>
                <a:lnTo>
                  <a:pt x="1431178" y="3161313"/>
                </a:lnTo>
                <a:cubicBezTo>
                  <a:pt x="1440369" y="3157303"/>
                  <a:pt x="1441198" y="3152887"/>
                  <a:pt x="1428267" y="3152326"/>
                </a:cubicBezTo>
                <a:close/>
                <a:moveTo>
                  <a:pt x="1330726" y="3148660"/>
                </a:moveTo>
                <a:cubicBezTo>
                  <a:pt x="1324219" y="3158095"/>
                  <a:pt x="1302390" y="3164764"/>
                  <a:pt x="1274297" y="3170311"/>
                </a:cubicBezTo>
                <a:lnTo>
                  <a:pt x="1245572" y="3174869"/>
                </a:lnTo>
                <a:lnTo>
                  <a:pt x="1248913" y="3176847"/>
                </a:lnTo>
                <a:cubicBezTo>
                  <a:pt x="1251239" y="3179632"/>
                  <a:pt x="1250922" y="3182154"/>
                  <a:pt x="1249230" y="3184838"/>
                </a:cubicBezTo>
                <a:lnTo>
                  <a:pt x="1248519" y="3185763"/>
                </a:lnTo>
                <a:lnTo>
                  <a:pt x="1276168" y="3187586"/>
                </a:lnTo>
                <a:cubicBezTo>
                  <a:pt x="1295623" y="3189977"/>
                  <a:pt x="1303658" y="3193621"/>
                  <a:pt x="1303528" y="3197460"/>
                </a:cubicBezTo>
                <a:cubicBezTo>
                  <a:pt x="1326952" y="3197460"/>
                  <a:pt x="1343218" y="3195866"/>
                  <a:pt x="1359176" y="3194141"/>
                </a:cubicBezTo>
                <a:lnTo>
                  <a:pt x="1391256" y="3191697"/>
                </a:lnTo>
                <a:lnTo>
                  <a:pt x="1384209" y="3185879"/>
                </a:lnTo>
                <a:cubicBezTo>
                  <a:pt x="1390716" y="3185879"/>
                  <a:pt x="1393416" y="3187051"/>
                  <a:pt x="1394847" y="3188596"/>
                </a:cubicBezTo>
                <a:lnTo>
                  <a:pt x="1396495" y="3191298"/>
                </a:lnTo>
                <a:lnTo>
                  <a:pt x="1412969" y="3190042"/>
                </a:lnTo>
                <a:cubicBezTo>
                  <a:pt x="1412123" y="3186041"/>
                  <a:pt x="1416450" y="3182958"/>
                  <a:pt x="1423727" y="3180400"/>
                </a:cubicBezTo>
                <a:lnTo>
                  <a:pt x="1434353" y="3177975"/>
                </a:lnTo>
                <a:lnTo>
                  <a:pt x="1439125" y="3174298"/>
                </a:lnTo>
                <a:lnTo>
                  <a:pt x="1444975" y="3175552"/>
                </a:lnTo>
                <a:lnTo>
                  <a:pt x="1452187" y="3173906"/>
                </a:lnTo>
                <a:lnTo>
                  <a:pt x="1481946" y="3168726"/>
                </a:lnTo>
                <a:lnTo>
                  <a:pt x="1480116" y="3166490"/>
                </a:lnTo>
                <a:lnTo>
                  <a:pt x="1438752" y="3166490"/>
                </a:lnTo>
                <a:lnTo>
                  <a:pt x="1425787" y="3168977"/>
                </a:lnTo>
                <a:cubicBezTo>
                  <a:pt x="1403274" y="3174524"/>
                  <a:pt x="1381152" y="3181063"/>
                  <a:pt x="1345040" y="3183015"/>
                </a:cubicBezTo>
                <a:lnTo>
                  <a:pt x="1344520" y="3182755"/>
                </a:lnTo>
                <a:cubicBezTo>
                  <a:pt x="1380566" y="3176639"/>
                  <a:pt x="1341917" y="3172995"/>
                  <a:pt x="1317062" y="3170652"/>
                </a:cubicBezTo>
                <a:cubicBezTo>
                  <a:pt x="1348554" y="3168310"/>
                  <a:pt x="1384340" y="3160242"/>
                  <a:pt x="1399305" y="3148660"/>
                </a:cubicBezTo>
                <a:close/>
                <a:moveTo>
                  <a:pt x="1060703" y="3143585"/>
                </a:moveTo>
                <a:lnTo>
                  <a:pt x="1046322" y="3144350"/>
                </a:lnTo>
                <a:lnTo>
                  <a:pt x="1041941" y="3147993"/>
                </a:lnTo>
                <a:lnTo>
                  <a:pt x="1030977" y="3156584"/>
                </a:lnTo>
                <a:lnTo>
                  <a:pt x="1073716" y="3153345"/>
                </a:lnTo>
                <a:cubicBezTo>
                  <a:pt x="1075408" y="3148921"/>
                  <a:pt x="1057059" y="3148140"/>
                  <a:pt x="1060703" y="3143585"/>
                </a:cubicBezTo>
                <a:close/>
                <a:moveTo>
                  <a:pt x="1125899" y="3141633"/>
                </a:moveTo>
                <a:cubicBezTo>
                  <a:pt x="1077880" y="3139811"/>
                  <a:pt x="1064607" y="3148010"/>
                  <a:pt x="1085037" y="3151393"/>
                </a:cubicBezTo>
                <a:cubicBezTo>
                  <a:pt x="1120954" y="3152174"/>
                  <a:pt x="1120173" y="3146318"/>
                  <a:pt x="1125899" y="3141633"/>
                </a:cubicBezTo>
                <a:close/>
                <a:moveTo>
                  <a:pt x="1660398" y="3139048"/>
                </a:moveTo>
                <a:lnTo>
                  <a:pt x="1660999" y="3139161"/>
                </a:lnTo>
                <a:lnTo>
                  <a:pt x="1659958" y="3139161"/>
                </a:lnTo>
                <a:close/>
                <a:moveTo>
                  <a:pt x="1882460" y="3135400"/>
                </a:moveTo>
                <a:lnTo>
                  <a:pt x="1872046" y="3135893"/>
                </a:lnTo>
                <a:lnTo>
                  <a:pt x="1869486" y="3138806"/>
                </a:lnTo>
                <a:lnTo>
                  <a:pt x="1871415" y="3139351"/>
                </a:lnTo>
                <a:lnTo>
                  <a:pt x="1871415" y="3139351"/>
                </a:lnTo>
                <a:close/>
                <a:moveTo>
                  <a:pt x="1896259" y="3134747"/>
                </a:moveTo>
                <a:lnTo>
                  <a:pt x="1893543" y="3134876"/>
                </a:lnTo>
                <a:lnTo>
                  <a:pt x="1894732" y="3135412"/>
                </a:lnTo>
                <a:lnTo>
                  <a:pt x="1896225" y="3134803"/>
                </a:lnTo>
                <a:close/>
                <a:moveTo>
                  <a:pt x="1610369" y="3132018"/>
                </a:moveTo>
                <a:lnTo>
                  <a:pt x="1565450" y="3132979"/>
                </a:lnTo>
                <a:lnTo>
                  <a:pt x="1554312" y="3133720"/>
                </a:lnTo>
                <a:lnTo>
                  <a:pt x="1552856" y="3135519"/>
                </a:lnTo>
                <a:cubicBezTo>
                  <a:pt x="1552856" y="3141107"/>
                  <a:pt x="1556763" y="3145935"/>
                  <a:pt x="1562229" y="3147100"/>
                </a:cubicBezTo>
                <a:cubicBezTo>
                  <a:pt x="1553250" y="3152241"/>
                  <a:pt x="1542058" y="3155201"/>
                  <a:pt x="1528443" y="3156372"/>
                </a:cubicBezTo>
                <a:lnTo>
                  <a:pt x="1513826" y="3155929"/>
                </a:lnTo>
                <a:lnTo>
                  <a:pt x="1529615" y="3157363"/>
                </a:lnTo>
                <a:cubicBezTo>
                  <a:pt x="1544036" y="3158249"/>
                  <a:pt x="1559574" y="3158839"/>
                  <a:pt x="1574826" y="3159077"/>
                </a:cubicBezTo>
                <a:lnTo>
                  <a:pt x="1616687" y="3158695"/>
                </a:lnTo>
                <a:lnTo>
                  <a:pt x="1614168" y="3153038"/>
                </a:lnTo>
                <a:cubicBezTo>
                  <a:pt x="1615875" y="3148239"/>
                  <a:pt x="1625343" y="3144042"/>
                  <a:pt x="1644342" y="3147100"/>
                </a:cubicBezTo>
                <a:cubicBezTo>
                  <a:pt x="1640828" y="3140594"/>
                  <a:pt x="1629246" y="3136137"/>
                  <a:pt x="1614070" y="3132639"/>
                </a:cubicBezTo>
                <a:close/>
                <a:moveTo>
                  <a:pt x="1446396" y="3131929"/>
                </a:moveTo>
                <a:lnTo>
                  <a:pt x="1434571" y="3136477"/>
                </a:lnTo>
                <a:lnTo>
                  <a:pt x="1424648" y="3146406"/>
                </a:lnTo>
                <a:lnTo>
                  <a:pt x="1438799" y="3141277"/>
                </a:lnTo>
                <a:cubicBezTo>
                  <a:pt x="1443890" y="3138853"/>
                  <a:pt x="1447290" y="3136275"/>
                  <a:pt x="1447758" y="3133425"/>
                </a:cubicBezTo>
                <a:close/>
                <a:moveTo>
                  <a:pt x="1514544" y="3129883"/>
                </a:moveTo>
                <a:lnTo>
                  <a:pt x="1513874" y="3131176"/>
                </a:lnTo>
                <a:lnTo>
                  <a:pt x="1517952" y="3131607"/>
                </a:lnTo>
                <a:lnTo>
                  <a:pt x="1520977" y="3131615"/>
                </a:lnTo>
                <a:close/>
                <a:moveTo>
                  <a:pt x="1881415" y="3128115"/>
                </a:moveTo>
                <a:lnTo>
                  <a:pt x="1874068" y="3130823"/>
                </a:lnTo>
                <a:lnTo>
                  <a:pt x="1874789" y="3131152"/>
                </a:lnTo>
                <a:lnTo>
                  <a:pt x="1898765" y="3130214"/>
                </a:lnTo>
                <a:lnTo>
                  <a:pt x="1899058" y="3130206"/>
                </a:lnTo>
                <a:lnTo>
                  <a:pt x="1899616" y="3129299"/>
                </a:lnTo>
                <a:close/>
                <a:moveTo>
                  <a:pt x="2036748" y="3128010"/>
                </a:moveTo>
                <a:lnTo>
                  <a:pt x="2028428" y="3129271"/>
                </a:lnTo>
                <a:lnTo>
                  <a:pt x="2028989" y="3131853"/>
                </a:lnTo>
                <a:lnTo>
                  <a:pt x="2034752" y="3129474"/>
                </a:lnTo>
                <a:close/>
                <a:moveTo>
                  <a:pt x="1751149" y="3124562"/>
                </a:moveTo>
                <a:cubicBezTo>
                  <a:pt x="1734390" y="3125111"/>
                  <a:pt x="1724223" y="3126996"/>
                  <a:pt x="1718404" y="3129366"/>
                </a:cubicBezTo>
                <a:lnTo>
                  <a:pt x="1714182" y="3134260"/>
                </a:lnTo>
                <a:lnTo>
                  <a:pt x="1713442" y="3134346"/>
                </a:lnTo>
                <a:lnTo>
                  <a:pt x="1713998" y="3134473"/>
                </a:lnTo>
                <a:lnTo>
                  <a:pt x="1712131" y="3136638"/>
                </a:lnTo>
                <a:lnTo>
                  <a:pt x="1719706" y="3137129"/>
                </a:lnTo>
                <a:lnTo>
                  <a:pt x="1727841" y="3137053"/>
                </a:lnTo>
                <a:lnTo>
                  <a:pt x="1723967" y="3136749"/>
                </a:lnTo>
                <a:lnTo>
                  <a:pt x="1713998" y="3134473"/>
                </a:lnTo>
                <a:lnTo>
                  <a:pt x="1714182" y="3134260"/>
                </a:lnTo>
                <a:lnTo>
                  <a:pt x="1757303" y="3129265"/>
                </a:lnTo>
                <a:lnTo>
                  <a:pt x="1774562" y="3125072"/>
                </a:lnTo>
                <a:close/>
                <a:moveTo>
                  <a:pt x="1562224" y="3123943"/>
                </a:moveTo>
                <a:lnTo>
                  <a:pt x="1559564" y="3127230"/>
                </a:lnTo>
                <a:lnTo>
                  <a:pt x="1563531" y="3127058"/>
                </a:lnTo>
                <a:close/>
                <a:moveTo>
                  <a:pt x="1476472" y="3120893"/>
                </a:moveTo>
                <a:lnTo>
                  <a:pt x="1473846" y="3121371"/>
                </a:lnTo>
                <a:lnTo>
                  <a:pt x="1459242" y="3126988"/>
                </a:lnTo>
                <a:lnTo>
                  <a:pt x="1474732" y="3129337"/>
                </a:lnTo>
                <a:cubicBezTo>
                  <a:pt x="1480498" y="3130281"/>
                  <a:pt x="1486708" y="3131094"/>
                  <a:pt x="1494152" y="3131550"/>
                </a:cubicBezTo>
                <a:lnTo>
                  <a:pt x="1496602" y="3131556"/>
                </a:lnTo>
                <a:lnTo>
                  <a:pt x="1493780" y="3129401"/>
                </a:lnTo>
                <a:lnTo>
                  <a:pt x="1507543" y="3127999"/>
                </a:lnTo>
                <a:lnTo>
                  <a:pt x="1484892" y="3121902"/>
                </a:lnTo>
                <a:close/>
                <a:moveTo>
                  <a:pt x="1791197" y="3112523"/>
                </a:moveTo>
                <a:lnTo>
                  <a:pt x="1780329" y="3113395"/>
                </a:lnTo>
                <a:lnTo>
                  <a:pt x="1780329" y="3113786"/>
                </a:lnTo>
                <a:cubicBezTo>
                  <a:pt x="1783908" y="3115347"/>
                  <a:pt x="1787519" y="3116941"/>
                  <a:pt x="1790154" y="3118812"/>
                </a:cubicBezTo>
                <a:lnTo>
                  <a:pt x="1791572" y="3121201"/>
                </a:lnTo>
                <a:lnTo>
                  <a:pt x="1805984" y="3118077"/>
                </a:lnTo>
                <a:lnTo>
                  <a:pt x="1811057" y="3117704"/>
                </a:lnTo>
                <a:lnTo>
                  <a:pt x="1795528" y="3112919"/>
                </a:lnTo>
                <a:close/>
                <a:moveTo>
                  <a:pt x="1376161" y="3111641"/>
                </a:moveTo>
                <a:lnTo>
                  <a:pt x="1380712" y="3113769"/>
                </a:lnTo>
                <a:cubicBezTo>
                  <a:pt x="1390586" y="3116518"/>
                  <a:pt x="1404510" y="3119446"/>
                  <a:pt x="1399826" y="3124065"/>
                </a:cubicBezTo>
                <a:lnTo>
                  <a:pt x="1364484" y="3124065"/>
                </a:lnTo>
                <a:lnTo>
                  <a:pt x="1370805" y="3127711"/>
                </a:lnTo>
                <a:lnTo>
                  <a:pt x="1361515" y="3128429"/>
                </a:lnTo>
                <a:lnTo>
                  <a:pt x="1363212" y="3131064"/>
                </a:lnTo>
                <a:cubicBezTo>
                  <a:pt x="1373993" y="3136178"/>
                  <a:pt x="1394649" y="3139182"/>
                  <a:pt x="1367516" y="3137726"/>
                </a:cubicBezTo>
                <a:lnTo>
                  <a:pt x="1345212" y="3136309"/>
                </a:lnTo>
                <a:lnTo>
                  <a:pt x="1345040" y="3136320"/>
                </a:lnTo>
                <a:lnTo>
                  <a:pt x="1345040" y="3146058"/>
                </a:lnTo>
                <a:cubicBezTo>
                  <a:pt x="1425266" y="3144496"/>
                  <a:pt x="1420655" y="3133931"/>
                  <a:pt x="1427115" y="3123860"/>
                </a:cubicBezTo>
                <a:lnTo>
                  <a:pt x="1437526" y="3116601"/>
                </a:lnTo>
                <a:lnTo>
                  <a:pt x="1399009" y="3113846"/>
                </a:lnTo>
                <a:close/>
                <a:moveTo>
                  <a:pt x="1754275" y="3110550"/>
                </a:moveTo>
                <a:lnTo>
                  <a:pt x="1754043" y="3112354"/>
                </a:lnTo>
                <a:lnTo>
                  <a:pt x="1735567" y="3112354"/>
                </a:lnTo>
                <a:lnTo>
                  <a:pt x="1735792" y="3115412"/>
                </a:lnTo>
                <a:cubicBezTo>
                  <a:pt x="1736296" y="3116567"/>
                  <a:pt x="1736239" y="3117624"/>
                  <a:pt x="1732673" y="3118198"/>
                </a:cubicBezTo>
                <a:lnTo>
                  <a:pt x="1722933" y="3118150"/>
                </a:lnTo>
                <a:lnTo>
                  <a:pt x="1728448" y="3119145"/>
                </a:lnTo>
                <a:cubicBezTo>
                  <a:pt x="1737831" y="3119489"/>
                  <a:pt x="1746831" y="3118576"/>
                  <a:pt x="1755868" y="3116968"/>
                </a:cubicBezTo>
                <a:lnTo>
                  <a:pt x="1779518" y="3111455"/>
                </a:lnTo>
                <a:lnTo>
                  <a:pt x="1777811" y="3111299"/>
                </a:lnTo>
                <a:close/>
                <a:moveTo>
                  <a:pt x="1822491" y="3110012"/>
                </a:moveTo>
                <a:lnTo>
                  <a:pt x="1810008" y="3111014"/>
                </a:lnTo>
                <a:lnTo>
                  <a:pt x="1822877" y="3112469"/>
                </a:lnTo>
                <a:close/>
                <a:moveTo>
                  <a:pt x="918941" y="3110011"/>
                </a:moveTo>
                <a:cubicBezTo>
                  <a:pt x="940592" y="3109393"/>
                  <a:pt x="958224" y="3112028"/>
                  <a:pt x="906888" y="3119771"/>
                </a:cubicBezTo>
                <a:cubicBezTo>
                  <a:pt x="871622" y="3114501"/>
                  <a:pt x="897290" y="3110629"/>
                  <a:pt x="918941" y="3110011"/>
                </a:cubicBezTo>
                <a:close/>
                <a:moveTo>
                  <a:pt x="1105929" y="3097191"/>
                </a:moveTo>
                <a:lnTo>
                  <a:pt x="1099660" y="3097984"/>
                </a:lnTo>
                <a:lnTo>
                  <a:pt x="1103027" y="3097973"/>
                </a:lnTo>
                <a:close/>
                <a:moveTo>
                  <a:pt x="1178861" y="3096869"/>
                </a:moveTo>
                <a:cubicBezTo>
                  <a:pt x="1151794" y="3096869"/>
                  <a:pt x="1161554" y="3107410"/>
                  <a:pt x="1124336" y="3104547"/>
                </a:cubicBezTo>
                <a:cubicBezTo>
                  <a:pt x="1144116" y="3113656"/>
                  <a:pt x="1158301" y="3113136"/>
                  <a:pt x="1124336" y="3120033"/>
                </a:cubicBezTo>
                <a:cubicBezTo>
                  <a:pt x="1094406" y="3120033"/>
                  <a:pt x="1117960" y="3106239"/>
                  <a:pt x="1110542" y="3100643"/>
                </a:cubicBezTo>
                <a:cubicBezTo>
                  <a:pt x="1086468" y="3104157"/>
                  <a:pt x="1085427" y="3113656"/>
                  <a:pt x="1069421" y="3120033"/>
                </a:cubicBezTo>
                <a:cubicBezTo>
                  <a:pt x="1078140" y="3123937"/>
                  <a:pt x="1100913" y="3124067"/>
                  <a:pt x="1096749" y="3131615"/>
                </a:cubicBezTo>
                <a:lnTo>
                  <a:pt x="1086319" y="3132828"/>
                </a:lnTo>
                <a:lnTo>
                  <a:pt x="1098083" y="3135517"/>
                </a:lnTo>
                <a:cubicBezTo>
                  <a:pt x="1110673" y="3136916"/>
                  <a:pt x="1128827" y="3137339"/>
                  <a:pt x="1142035" y="3138640"/>
                </a:cubicBezTo>
                <a:lnTo>
                  <a:pt x="1157266" y="3137042"/>
                </a:lnTo>
                <a:lnTo>
                  <a:pt x="1166857" y="3126865"/>
                </a:lnTo>
                <a:cubicBezTo>
                  <a:pt x="1174242" y="3119382"/>
                  <a:pt x="1181074" y="3110924"/>
                  <a:pt x="1178861" y="3096869"/>
                </a:cubicBezTo>
                <a:close/>
                <a:moveTo>
                  <a:pt x="1674976" y="3096594"/>
                </a:moveTo>
                <a:lnTo>
                  <a:pt x="1665244" y="3100400"/>
                </a:lnTo>
                <a:lnTo>
                  <a:pt x="1647414" y="3106782"/>
                </a:lnTo>
                <a:lnTo>
                  <a:pt x="1658267" y="3110011"/>
                </a:lnTo>
                <a:lnTo>
                  <a:pt x="1647546" y="3110862"/>
                </a:lnTo>
                <a:lnTo>
                  <a:pt x="1658266" y="3112225"/>
                </a:lnTo>
                <a:cubicBezTo>
                  <a:pt x="1652345" y="3117951"/>
                  <a:pt x="1643691" y="3116715"/>
                  <a:pt x="1632256" y="3114665"/>
                </a:cubicBezTo>
                <a:lnTo>
                  <a:pt x="1623334" y="3113314"/>
                </a:lnTo>
                <a:lnTo>
                  <a:pt x="1614087" y="3117673"/>
                </a:lnTo>
                <a:cubicBezTo>
                  <a:pt x="1613144" y="3119649"/>
                  <a:pt x="1614168" y="3121898"/>
                  <a:pt x="1615299" y="3124303"/>
                </a:cubicBezTo>
                <a:lnTo>
                  <a:pt x="1615912" y="3126818"/>
                </a:lnTo>
                <a:lnTo>
                  <a:pt x="1625180" y="3126165"/>
                </a:lnTo>
                <a:cubicBezTo>
                  <a:pt x="1628921" y="3124653"/>
                  <a:pt x="1629897" y="3122376"/>
                  <a:pt x="1630548" y="3120033"/>
                </a:cubicBezTo>
                <a:cubicBezTo>
                  <a:pt x="1639950" y="3121758"/>
                  <a:pt x="1646278" y="3124450"/>
                  <a:pt x="1650074" y="3127725"/>
                </a:cubicBezTo>
                <a:lnTo>
                  <a:pt x="1650349" y="3128437"/>
                </a:lnTo>
                <a:lnTo>
                  <a:pt x="1674403" y="3127058"/>
                </a:lnTo>
                <a:cubicBezTo>
                  <a:pt x="1688913" y="3129596"/>
                  <a:pt x="1688262" y="3131548"/>
                  <a:pt x="1682504" y="3133402"/>
                </a:cubicBezTo>
                <a:lnTo>
                  <a:pt x="1660398" y="3139048"/>
                </a:lnTo>
                <a:lnTo>
                  <a:pt x="1653998" y="3137853"/>
                </a:lnTo>
                <a:lnTo>
                  <a:pt x="1654411" y="3138919"/>
                </a:lnTo>
                <a:cubicBezTo>
                  <a:pt x="1652963" y="3147035"/>
                  <a:pt x="1643561" y="3155950"/>
                  <a:pt x="1630548" y="3162586"/>
                </a:cubicBezTo>
                <a:lnTo>
                  <a:pt x="1622721" y="3160984"/>
                </a:lnTo>
                <a:lnTo>
                  <a:pt x="1632371" y="3166033"/>
                </a:lnTo>
                <a:lnTo>
                  <a:pt x="1622579" y="3171155"/>
                </a:lnTo>
                <a:lnTo>
                  <a:pt x="1640156" y="3173385"/>
                </a:lnTo>
                <a:lnTo>
                  <a:pt x="1674430" y="3173385"/>
                </a:lnTo>
                <a:lnTo>
                  <a:pt x="1682576" y="3169338"/>
                </a:lnTo>
                <a:cubicBezTo>
                  <a:pt x="1687879" y="3168372"/>
                  <a:pt x="1694150" y="3168352"/>
                  <a:pt x="1700721" y="3168880"/>
                </a:cubicBezTo>
                <a:lnTo>
                  <a:pt x="1717992" y="3171898"/>
                </a:lnTo>
                <a:lnTo>
                  <a:pt x="1717330" y="3169197"/>
                </a:lnTo>
                <a:cubicBezTo>
                  <a:pt x="1718656" y="3166415"/>
                  <a:pt x="1723528" y="3163821"/>
                  <a:pt x="1728831" y="3161316"/>
                </a:cubicBezTo>
                <a:lnTo>
                  <a:pt x="1730322" y="3160538"/>
                </a:lnTo>
                <a:lnTo>
                  <a:pt x="1705211" y="3162780"/>
                </a:lnTo>
                <a:cubicBezTo>
                  <a:pt x="1686388" y="3164128"/>
                  <a:pt x="1668449" y="3164195"/>
                  <a:pt x="1657225" y="3159852"/>
                </a:cubicBezTo>
                <a:cubicBezTo>
                  <a:pt x="1692165" y="3161414"/>
                  <a:pt x="1705585" y="3152874"/>
                  <a:pt x="1733059" y="3151086"/>
                </a:cubicBezTo>
                <a:lnTo>
                  <a:pt x="1742211" y="3151384"/>
                </a:lnTo>
                <a:lnTo>
                  <a:pt x="1740900" y="3146578"/>
                </a:lnTo>
                <a:lnTo>
                  <a:pt x="1715966" y="3146566"/>
                </a:lnTo>
                <a:lnTo>
                  <a:pt x="1713783" y="3146920"/>
                </a:lnTo>
                <a:cubicBezTo>
                  <a:pt x="1709180" y="3148531"/>
                  <a:pt x="1707390" y="3150547"/>
                  <a:pt x="1708497" y="3152955"/>
                </a:cubicBezTo>
                <a:cubicBezTo>
                  <a:pt x="1697501" y="3150482"/>
                  <a:pt x="1690278" y="3147457"/>
                  <a:pt x="1687708" y="3144382"/>
                </a:cubicBezTo>
                <a:lnTo>
                  <a:pt x="1687777" y="3144297"/>
                </a:lnTo>
                <a:lnTo>
                  <a:pt x="1686115" y="3144106"/>
                </a:lnTo>
                <a:lnTo>
                  <a:pt x="1686115" y="3139161"/>
                </a:lnTo>
                <a:lnTo>
                  <a:pt x="1691951" y="3139103"/>
                </a:lnTo>
                <a:lnTo>
                  <a:pt x="1694030" y="3136516"/>
                </a:lnTo>
                <a:lnTo>
                  <a:pt x="1686329" y="3135068"/>
                </a:lnTo>
                <a:cubicBezTo>
                  <a:pt x="1678461" y="3131231"/>
                  <a:pt x="1713084" y="3122472"/>
                  <a:pt x="1698737" y="3113786"/>
                </a:cubicBezTo>
                <a:lnTo>
                  <a:pt x="1706971" y="3115271"/>
                </a:lnTo>
                <a:lnTo>
                  <a:pt x="1706520" y="3114440"/>
                </a:lnTo>
                <a:lnTo>
                  <a:pt x="1710706" y="3112354"/>
                </a:lnTo>
                <a:lnTo>
                  <a:pt x="1699258" y="3112354"/>
                </a:lnTo>
                <a:cubicBezTo>
                  <a:pt x="1694573" y="3107409"/>
                  <a:pt x="1688620" y="3102626"/>
                  <a:pt x="1678258" y="3097828"/>
                </a:cubicBezTo>
                <a:close/>
                <a:moveTo>
                  <a:pt x="1086693" y="3096413"/>
                </a:moveTo>
                <a:lnTo>
                  <a:pt x="1082825" y="3098040"/>
                </a:lnTo>
                <a:lnTo>
                  <a:pt x="1098816" y="3097987"/>
                </a:lnTo>
                <a:close/>
                <a:moveTo>
                  <a:pt x="1804613" y="3096306"/>
                </a:moveTo>
                <a:lnTo>
                  <a:pt x="1808221" y="3098011"/>
                </a:lnTo>
                <a:cubicBezTo>
                  <a:pt x="1809968" y="3099308"/>
                  <a:pt x="1810553" y="3100804"/>
                  <a:pt x="1808699" y="3102724"/>
                </a:cubicBezTo>
                <a:cubicBezTo>
                  <a:pt x="1791391" y="3102724"/>
                  <a:pt x="1789960" y="3105847"/>
                  <a:pt x="1767837" y="3105066"/>
                </a:cubicBezTo>
                <a:cubicBezTo>
                  <a:pt x="1782477" y="3102464"/>
                  <a:pt x="1781599" y="3101162"/>
                  <a:pt x="1772343" y="3100560"/>
                </a:cubicBezTo>
                <a:lnTo>
                  <a:pt x="1771412" y="3100538"/>
                </a:lnTo>
                <a:lnTo>
                  <a:pt x="1767576" y="3104547"/>
                </a:lnTo>
                <a:lnTo>
                  <a:pt x="1754106" y="3100131"/>
                </a:lnTo>
                <a:lnTo>
                  <a:pt x="1753070" y="3100107"/>
                </a:lnTo>
                <a:lnTo>
                  <a:pt x="1727415" y="3100247"/>
                </a:lnTo>
                <a:lnTo>
                  <a:pt x="1726706" y="3100585"/>
                </a:lnTo>
                <a:lnTo>
                  <a:pt x="1728040" y="3104283"/>
                </a:lnTo>
                <a:lnTo>
                  <a:pt x="1746144" y="3107092"/>
                </a:lnTo>
                <a:lnTo>
                  <a:pt x="1783692" y="3108037"/>
                </a:lnTo>
                <a:lnTo>
                  <a:pt x="1790755" y="3108836"/>
                </a:lnTo>
                <a:lnTo>
                  <a:pt x="1813878" y="3103446"/>
                </a:lnTo>
                <a:lnTo>
                  <a:pt x="1834764" y="3101312"/>
                </a:lnTo>
                <a:lnTo>
                  <a:pt x="1834836" y="3101204"/>
                </a:lnTo>
                <a:lnTo>
                  <a:pt x="1829243" y="3099908"/>
                </a:lnTo>
                <a:close/>
                <a:moveTo>
                  <a:pt x="1274768" y="3092966"/>
                </a:moveTo>
                <a:cubicBezTo>
                  <a:pt x="1223497" y="3093942"/>
                  <a:pt x="1209475" y="3105458"/>
                  <a:pt x="1199878" y="3118227"/>
                </a:cubicBezTo>
                <a:lnTo>
                  <a:pt x="1192775" y="3127085"/>
                </a:lnTo>
                <a:lnTo>
                  <a:pt x="1210484" y="3126538"/>
                </a:lnTo>
                <a:cubicBezTo>
                  <a:pt x="1201570" y="3130702"/>
                  <a:pt x="1230850" y="3130702"/>
                  <a:pt x="1263123" y="3128750"/>
                </a:cubicBezTo>
                <a:lnTo>
                  <a:pt x="1292806" y="3126109"/>
                </a:lnTo>
                <a:lnTo>
                  <a:pt x="1287798" y="3120163"/>
                </a:lnTo>
                <a:cubicBezTo>
                  <a:pt x="1283259" y="3116292"/>
                  <a:pt x="1274378" y="3113657"/>
                  <a:pt x="1247441" y="3116129"/>
                </a:cubicBezTo>
                <a:lnTo>
                  <a:pt x="1267653" y="3111506"/>
                </a:lnTo>
                <a:lnTo>
                  <a:pt x="1260483" y="3110320"/>
                </a:lnTo>
                <a:cubicBezTo>
                  <a:pt x="1255054" y="3108840"/>
                  <a:pt x="1251703" y="3106986"/>
                  <a:pt x="1251606" y="3104546"/>
                </a:cubicBezTo>
                <a:lnTo>
                  <a:pt x="1267049" y="3103421"/>
                </a:lnTo>
                <a:lnTo>
                  <a:pt x="1265063" y="3099549"/>
                </a:lnTo>
                <a:cubicBezTo>
                  <a:pt x="1265228" y="3097390"/>
                  <a:pt x="1267546" y="3095178"/>
                  <a:pt x="1274768" y="3092966"/>
                </a:cubicBezTo>
                <a:close/>
                <a:moveTo>
                  <a:pt x="1587192" y="3092726"/>
                </a:moveTo>
                <a:lnTo>
                  <a:pt x="1586275" y="3092886"/>
                </a:lnTo>
                <a:lnTo>
                  <a:pt x="1584247" y="3094319"/>
                </a:lnTo>
                <a:close/>
                <a:moveTo>
                  <a:pt x="1165053" y="3092266"/>
                </a:moveTo>
                <a:lnTo>
                  <a:pt x="1142916" y="3093489"/>
                </a:lnTo>
                <a:lnTo>
                  <a:pt x="1144442" y="3094288"/>
                </a:lnTo>
                <a:cubicBezTo>
                  <a:pt x="1148712" y="3094734"/>
                  <a:pt x="1154201" y="3094388"/>
                  <a:pt x="1159504" y="3093599"/>
                </a:cubicBezTo>
                <a:close/>
                <a:moveTo>
                  <a:pt x="5517315" y="3091012"/>
                </a:moveTo>
                <a:lnTo>
                  <a:pt x="5517315" y="3091533"/>
                </a:lnTo>
                <a:cubicBezTo>
                  <a:pt x="5386012" y="3098950"/>
                  <a:pt x="5480748" y="3117559"/>
                  <a:pt x="5504302" y="3129271"/>
                </a:cubicBezTo>
                <a:cubicBezTo>
                  <a:pt x="5530328" y="3129921"/>
                  <a:pt x="5534492" y="3126017"/>
                  <a:pt x="5558957" y="3126408"/>
                </a:cubicBezTo>
                <a:cubicBezTo>
                  <a:pt x="5549587" y="3113265"/>
                  <a:pt x="5524602" y="3104025"/>
                  <a:pt x="5517315" y="3091012"/>
                </a:cubicBezTo>
                <a:close/>
                <a:moveTo>
                  <a:pt x="1835909" y="3089070"/>
                </a:moveTo>
                <a:lnTo>
                  <a:pt x="1818156" y="3090399"/>
                </a:lnTo>
                <a:lnTo>
                  <a:pt x="1822898" y="3090669"/>
                </a:lnTo>
                <a:lnTo>
                  <a:pt x="1865342" y="3094274"/>
                </a:lnTo>
                <a:lnTo>
                  <a:pt x="1861607" y="3092723"/>
                </a:lnTo>
                <a:lnTo>
                  <a:pt x="1860401" y="3092572"/>
                </a:lnTo>
                <a:lnTo>
                  <a:pt x="1856636" y="3091578"/>
                </a:lnTo>
                <a:close/>
                <a:moveTo>
                  <a:pt x="1311580" y="3084134"/>
                </a:moveTo>
                <a:lnTo>
                  <a:pt x="1314580" y="3085468"/>
                </a:lnTo>
                <a:lnTo>
                  <a:pt x="1319340" y="3085667"/>
                </a:lnTo>
                <a:lnTo>
                  <a:pt x="1320055" y="3085156"/>
                </a:lnTo>
                <a:close/>
                <a:moveTo>
                  <a:pt x="876566" y="3081513"/>
                </a:moveTo>
                <a:cubicBezTo>
                  <a:pt x="855224" y="3091793"/>
                  <a:pt x="861471" y="3093615"/>
                  <a:pt x="904154" y="3089321"/>
                </a:cubicBezTo>
                <a:lnTo>
                  <a:pt x="904154" y="3098276"/>
                </a:lnTo>
                <a:lnTo>
                  <a:pt x="905359" y="3097519"/>
                </a:lnTo>
                <a:cubicBezTo>
                  <a:pt x="912613" y="3095599"/>
                  <a:pt x="924976" y="3094591"/>
                  <a:pt x="948009" y="3095436"/>
                </a:cubicBezTo>
                <a:cubicBezTo>
                  <a:pt x="947098" y="3098495"/>
                  <a:pt x="942121" y="3100837"/>
                  <a:pt x="933028" y="3102447"/>
                </a:cubicBezTo>
                <a:lnTo>
                  <a:pt x="904154" y="3104353"/>
                </a:lnTo>
                <a:lnTo>
                  <a:pt x="904154" y="3104806"/>
                </a:lnTo>
                <a:cubicBezTo>
                  <a:pt x="882520" y="3103733"/>
                  <a:pt x="865196" y="3105595"/>
                  <a:pt x="851508" y="3109119"/>
                </a:cubicBezTo>
                <a:lnTo>
                  <a:pt x="846945" y="3111232"/>
                </a:lnTo>
                <a:lnTo>
                  <a:pt x="852102" y="3110011"/>
                </a:lnTo>
                <a:cubicBezTo>
                  <a:pt x="869475" y="3111475"/>
                  <a:pt x="861813" y="3119893"/>
                  <a:pt x="838780" y="3123297"/>
                </a:cubicBezTo>
                <a:lnTo>
                  <a:pt x="820072" y="3124164"/>
                </a:lnTo>
                <a:lnTo>
                  <a:pt x="816459" y="3128752"/>
                </a:lnTo>
                <a:lnTo>
                  <a:pt x="823994" y="3131873"/>
                </a:lnTo>
                <a:cubicBezTo>
                  <a:pt x="837929" y="3133167"/>
                  <a:pt x="851982" y="3131527"/>
                  <a:pt x="865245" y="3127058"/>
                </a:cubicBezTo>
                <a:cubicBezTo>
                  <a:pt x="882163" y="3132914"/>
                  <a:pt x="917949" y="3135517"/>
                  <a:pt x="906237" y="3146578"/>
                </a:cubicBezTo>
                <a:cubicBezTo>
                  <a:pt x="954906" y="3131092"/>
                  <a:pt x="976117" y="3153735"/>
                  <a:pt x="947359" y="3163625"/>
                </a:cubicBezTo>
                <a:cubicBezTo>
                  <a:pt x="903504" y="3159982"/>
                  <a:pt x="941502" y="3153085"/>
                  <a:pt x="919901" y="3148921"/>
                </a:cubicBezTo>
                <a:cubicBezTo>
                  <a:pt x="881122" y="3150872"/>
                  <a:pt x="885546" y="3160502"/>
                  <a:pt x="824645" y="3158680"/>
                </a:cubicBezTo>
                <a:cubicBezTo>
                  <a:pt x="828678" y="3164406"/>
                  <a:pt x="861732" y="3164406"/>
                  <a:pt x="865896" y="3158680"/>
                </a:cubicBezTo>
                <a:cubicBezTo>
                  <a:pt x="884375" y="3159461"/>
                  <a:pt x="877348" y="3164797"/>
                  <a:pt x="879690" y="3168440"/>
                </a:cubicBezTo>
                <a:cubicBezTo>
                  <a:pt x="828678" y="3163756"/>
                  <a:pt x="775585" y="3168440"/>
                  <a:pt x="756456" y="3175728"/>
                </a:cubicBezTo>
                <a:cubicBezTo>
                  <a:pt x="714944" y="3164536"/>
                  <a:pt x="801611" y="3151003"/>
                  <a:pt x="742662" y="3141633"/>
                </a:cubicBezTo>
                <a:cubicBezTo>
                  <a:pt x="751185" y="3141243"/>
                  <a:pt x="760994" y="3139698"/>
                  <a:pt x="770166" y="3137595"/>
                </a:cubicBezTo>
                <a:lnTo>
                  <a:pt x="780624" y="3134336"/>
                </a:lnTo>
                <a:lnTo>
                  <a:pt x="777861" y="3125514"/>
                </a:lnTo>
                <a:lnTo>
                  <a:pt x="784248" y="3119877"/>
                </a:lnTo>
                <a:lnTo>
                  <a:pt x="783653" y="3119771"/>
                </a:lnTo>
                <a:lnTo>
                  <a:pt x="785244" y="3118998"/>
                </a:lnTo>
                <a:lnTo>
                  <a:pt x="794778" y="3110583"/>
                </a:lnTo>
                <a:cubicBezTo>
                  <a:pt x="804310" y="3106807"/>
                  <a:pt x="817844" y="3104709"/>
                  <a:pt x="835705" y="3105717"/>
                </a:cubicBezTo>
                <a:lnTo>
                  <a:pt x="835705" y="3104806"/>
                </a:lnTo>
                <a:cubicBezTo>
                  <a:pt x="816706" y="3102464"/>
                  <a:pt x="833623" y="3089841"/>
                  <a:pt x="808247" y="3089321"/>
                </a:cubicBezTo>
                <a:cubicBezTo>
                  <a:pt x="810199" y="3080862"/>
                  <a:pt x="842732" y="3080992"/>
                  <a:pt x="876566" y="3081513"/>
                </a:cubicBezTo>
                <a:close/>
                <a:moveTo>
                  <a:pt x="1604522" y="3080732"/>
                </a:moveTo>
                <a:cubicBezTo>
                  <a:pt x="1582921" y="3080146"/>
                  <a:pt x="1570851" y="3081252"/>
                  <a:pt x="1558261" y="3082261"/>
                </a:cubicBezTo>
                <a:lnTo>
                  <a:pt x="1539189" y="3083390"/>
                </a:lnTo>
                <a:lnTo>
                  <a:pt x="1577401" y="3085307"/>
                </a:lnTo>
                <a:lnTo>
                  <a:pt x="1601749" y="3082767"/>
                </a:lnTo>
                <a:close/>
                <a:moveTo>
                  <a:pt x="711129" y="3078836"/>
                </a:moveTo>
                <a:lnTo>
                  <a:pt x="700366" y="3086273"/>
                </a:lnTo>
                <a:cubicBezTo>
                  <a:pt x="699311" y="3095575"/>
                  <a:pt x="721807" y="3106433"/>
                  <a:pt x="685012" y="3105067"/>
                </a:cubicBezTo>
                <a:cubicBezTo>
                  <a:pt x="672617" y="3101651"/>
                  <a:pt x="671202" y="3088719"/>
                  <a:pt x="688508" y="3082302"/>
                </a:cubicBezTo>
                <a:close/>
                <a:moveTo>
                  <a:pt x="712340" y="3077999"/>
                </a:moveTo>
                <a:lnTo>
                  <a:pt x="712340" y="3078650"/>
                </a:lnTo>
                <a:lnTo>
                  <a:pt x="711129" y="3078836"/>
                </a:lnTo>
                <a:close/>
                <a:moveTo>
                  <a:pt x="1123946" y="3070842"/>
                </a:moveTo>
                <a:cubicBezTo>
                  <a:pt x="1131624" y="3074583"/>
                  <a:pt x="1133836" y="3077406"/>
                  <a:pt x="1132600" y="3079722"/>
                </a:cubicBezTo>
                <a:lnTo>
                  <a:pt x="1122999" y="3084381"/>
                </a:lnTo>
                <a:lnTo>
                  <a:pt x="1151787" y="3083515"/>
                </a:lnTo>
                <a:lnTo>
                  <a:pt x="1150916" y="3082879"/>
                </a:lnTo>
                <a:lnTo>
                  <a:pt x="1151837" y="3082171"/>
                </a:lnTo>
                <a:lnTo>
                  <a:pt x="1144624" y="3076519"/>
                </a:lnTo>
                <a:lnTo>
                  <a:pt x="1156703" y="3073972"/>
                </a:lnTo>
                <a:close/>
                <a:moveTo>
                  <a:pt x="1604522" y="3068629"/>
                </a:moveTo>
                <a:lnTo>
                  <a:pt x="1601188" y="3068715"/>
                </a:lnTo>
                <a:lnTo>
                  <a:pt x="1600034" y="3075177"/>
                </a:lnTo>
                <a:cubicBezTo>
                  <a:pt x="1595294" y="3077105"/>
                  <a:pt x="1587190" y="3077381"/>
                  <a:pt x="1577698" y="3077284"/>
                </a:cubicBezTo>
                <a:lnTo>
                  <a:pt x="1564914" y="3077226"/>
                </a:lnTo>
                <a:lnTo>
                  <a:pt x="1563531" y="3078259"/>
                </a:lnTo>
                <a:cubicBezTo>
                  <a:pt x="1612200" y="3080211"/>
                  <a:pt x="1625343" y="3072013"/>
                  <a:pt x="1605043" y="3068629"/>
                </a:cubicBezTo>
                <a:close/>
                <a:moveTo>
                  <a:pt x="5613482" y="3067068"/>
                </a:moveTo>
                <a:cubicBezTo>
                  <a:pt x="5645364" y="3072143"/>
                  <a:pt x="5605284" y="3086327"/>
                  <a:pt x="5558697" y="3084375"/>
                </a:cubicBezTo>
                <a:cubicBezTo>
                  <a:pt x="5574052" y="3078780"/>
                  <a:pt x="5604243" y="3075526"/>
                  <a:pt x="5613222" y="3067849"/>
                </a:cubicBezTo>
                <a:close/>
                <a:moveTo>
                  <a:pt x="1306523" y="3065645"/>
                </a:moveTo>
                <a:lnTo>
                  <a:pt x="1302551" y="3065897"/>
                </a:lnTo>
                <a:cubicBezTo>
                  <a:pt x="1289961" y="3066841"/>
                  <a:pt x="1278933" y="3068240"/>
                  <a:pt x="1273077" y="3071102"/>
                </a:cubicBezTo>
                <a:lnTo>
                  <a:pt x="1292377" y="3074101"/>
                </a:lnTo>
                <a:lnTo>
                  <a:pt x="1295720" y="3073461"/>
                </a:lnTo>
                <a:cubicBezTo>
                  <a:pt x="1300470" y="3072688"/>
                  <a:pt x="1304976" y="3071871"/>
                  <a:pt x="1307392" y="3070677"/>
                </a:cubicBezTo>
                <a:close/>
                <a:moveTo>
                  <a:pt x="1774481" y="3061012"/>
                </a:moveTo>
                <a:lnTo>
                  <a:pt x="1755839" y="3062105"/>
                </a:lnTo>
                <a:lnTo>
                  <a:pt x="1755730" y="3062122"/>
                </a:lnTo>
                <a:lnTo>
                  <a:pt x="1755706" y="3062113"/>
                </a:lnTo>
                <a:lnTo>
                  <a:pt x="1729487" y="3063651"/>
                </a:lnTo>
                <a:lnTo>
                  <a:pt x="1735954" y="3063685"/>
                </a:lnTo>
                <a:lnTo>
                  <a:pt x="1727160" y="3065239"/>
                </a:lnTo>
                <a:lnTo>
                  <a:pt x="1725310" y="3066867"/>
                </a:lnTo>
                <a:lnTo>
                  <a:pt x="1726585" y="3069672"/>
                </a:lnTo>
                <a:lnTo>
                  <a:pt x="1721830" y="3069929"/>
                </a:lnTo>
                <a:lnTo>
                  <a:pt x="1714581" y="3076306"/>
                </a:lnTo>
                <a:lnTo>
                  <a:pt x="1714478" y="3081220"/>
                </a:lnTo>
                <a:lnTo>
                  <a:pt x="1731998" y="3080865"/>
                </a:lnTo>
                <a:lnTo>
                  <a:pt x="1736530" y="3080201"/>
                </a:lnTo>
                <a:lnTo>
                  <a:pt x="1736264" y="3079651"/>
                </a:lnTo>
                <a:cubicBezTo>
                  <a:pt x="1738090" y="3077877"/>
                  <a:pt x="1742769" y="3075915"/>
                  <a:pt x="1751049" y="3073703"/>
                </a:cubicBezTo>
                <a:lnTo>
                  <a:pt x="1778372" y="3074416"/>
                </a:lnTo>
                <a:lnTo>
                  <a:pt x="1771025" y="3066907"/>
                </a:lnTo>
                <a:cubicBezTo>
                  <a:pt x="1769495" y="3065540"/>
                  <a:pt x="1768829" y="3064247"/>
                  <a:pt x="1770170" y="3062840"/>
                </a:cubicBezTo>
                <a:close/>
                <a:moveTo>
                  <a:pt x="1812855" y="3044207"/>
                </a:moveTo>
                <a:lnTo>
                  <a:pt x="1811041" y="3044294"/>
                </a:lnTo>
                <a:lnTo>
                  <a:pt x="1813545" y="3047386"/>
                </a:lnTo>
                <a:lnTo>
                  <a:pt x="1816266" y="3046811"/>
                </a:lnTo>
                <a:cubicBezTo>
                  <a:pt x="1821841" y="3046654"/>
                  <a:pt x="1827925" y="3047842"/>
                  <a:pt x="1835505" y="3051453"/>
                </a:cubicBezTo>
                <a:cubicBezTo>
                  <a:pt x="1832707" y="3053860"/>
                  <a:pt x="1828250" y="3055845"/>
                  <a:pt x="1821613" y="3057211"/>
                </a:cubicBezTo>
                <a:lnTo>
                  <a:pt x="1812573" y="3057898"/>
                </a:lnTo>
                <a:lnTo>
                  <a:pt x="1811041" y="3058868"/>
                </a:lnTo>
                <a:lnTo>
                  <a:pt x="1795090" y="3059804"/>
                </a:lnTo>
                <a:lnTo>
                  <a:pt x="1803440" y="3069962"/>
                </a:lnTo>
                <a:lnTo>
                  <a:pt x="1814521" y="3068815"/>
                </a:lnTo>
                <a:lnTo>
                  <a:pt x="1839552" y="3068690"/>
                </a:lnTo>
                <a:lnTo>
                  <a:pt x="1842236" y="3064674"/>
                </a:lnTo>
                <a:lnTo>
                  <a:pt x="1836101" y="3062197"/>
                </a:lnTo>
                <a:cubicBezTo>
                  <a:pt x="1833590" y="3060711"/>
                  <a:pt x="1833790" y="3059788"/>
                  <a:pt x="1836433" y="3059145"/>
                </a:cubicBezTo>
                <a:lnTo>
                  <a:pt x="1838627" y="3058945"/>
                </a:lnTo>
                <a:lnTo>
                  <a:pt x="1833162" y="3058737"/>
                </a:lnTo>
                <a:cubicBezTo>
                  <a:pt x="1858635" y="3054735"/>
                  <a:pt x="1845020" y="3049416"/>
                  <a:pt x="1825750" y="3045963"/>
                </a:cubicBezTo>
                <a:close/>
                <a:moveTo>
                  <a:pt x="1893154" y="3034404"/>
                </a:moveTo>
                <a:lnTo>
                  <a:pt x="1892503" y="3034405"/>
                </a:lnTo>
                <a:lnTo>
                  <a:pt x="1892610" y="3034434"/>
                </a:lnTo>
                <a:lnTo>
                  <a:pt x="1865904" y="3035931"/>
                </a:lnTo>
                <a:lnTo>
                  <a:pt x="1864534" y="3036252"/>
                </a:lnTo>
                <a:lnTo>
                  <a:pt x="1870757" y="3041698"/>
                </a:lnTo>
                <a:lnTo>
                  <a:pt x="1871866" y="3041148"/>
                </a:lnTo>
                <a:lnTo>
                  <a:pt x="1894066" y="3034837"/>
                </a:lnTo>
                <a:lnTo>
                  <a:pt x="1892610" y="3034434"/>
                </a:lnTo>
                <a:close/>
                <a:moveTo>
                  <a:pt x="878859" y="3030420"/>
                </a:moveTo>
                <a:lnTo>
                  <a:pt x="884846" y="3030803"/>
                </a:lnTo>
                <a:lnTo>
                  <a:pt x="884301" y="3030509"/>
                </a:lnTo>
                <a:close/>
                <a:moveTo>
                  <a:pt x="1369437" y="3024428"/>
                </a:moveTo>
                <a:lnTo>
                  <a:pt x="1363031" y="3024726"/>
                </a:lnTo>
                <a:lnTo>
                  <a:pt x="1343020" y="3025043"/>
                </a:lnTo>
                <a:lnTo>
                  <a:pt x="1353186" y="3031913"/>
                </a:lnTo>
                <a:cubicBezTo>
                  <a:pt x="1359937" y="3047199"/>
                  <a:pt x="1242984" y="3047939"/>
                  <a:pt x="1232736" y="3063425"/>
                </a:cubicBezTo>
                <a:cubicBezTo>
                  <a:pt x="1264733" y="3062493"/>
                  <a:pt x="1296658" y="3059888"/>
                  <a:pt x="1328382" y="3055617"/>
                </a:cubicBezTo>
                <a:cubicBezTo>
                  <a:pt x="1328382" y="3059521"/>
                  <a:pt x="1339574" y="3060171"/>
                  <a:pt x="1341396" y="3063425"/>
                </a:cubicBezTo>
                <a:lnTo>
                  <a:pt x="1306552" y="3065643"/>
                </a:lnTo>
                <a:lnTo>
                  <a:pt x="1322188" y="3068975"/>
                </a:lnTo>
                <a:cubicBezTo>
                  <a:pt x="1324414" y="3072940"/>
                  <a:pt x="1295623" y="3078259"/>
                  <a:pt x="1319534" y="3080211"/>
                </a:cubicBezTo>
                <a:lnTo>
                  <a:pt x="1350273" y="3076332"/>
                </a:lnTo>
                <a:lnTo>
                  <a:pt x="1352815" y="3073396"/>
                </a:lnTo>
                <a:cubicBezTo>
                  <a:pt x="1356279" y="3072331"/>
                  <a:pt x="1361102" y="3072034"/>
                  <a:pt x="1368150" y="3072809"/>
                </a:cubicBezTo>
                <a:lnTo>
                  <a:pt x="1371993" y="3073591"/>
                </a:lnTo>
                <a:lnTo>
                  <a:pt x="1409567" y="3068850"/>
                </a:lnTo>
                <a:lnTo>
                  <a:pt x="1410116" y="3067532"/>
                </a:lnTo>
                <a:lnTo>
                  <a:pt x="1395136" y="3065908"/>
                </a:lnTo>
                <a:lnTo>
                  <a:pt x="1398686" y="3068404"/>
                </a:lnTo>
                <a:cubicBezTo>
                  <a:pt x="1397775" y="3069403"/>
                  <a:pt x="1393448" y="3070224"/>
                  <a:pt x="1383168" y="3070842"/>
                </a:cubicBezTo>
                <a:cubicBezTo>
                  <a:pt x="1374628" y="3069732"/>
                  <a:pt x="1368551" y="3068211"/>
                  <a:pt x="1364381" y="3066393"/>
                </a:cubicBezTo>
                <a:lnTo>
                  <a:pt x="1359226" y="3062017"/>
                </a:lnTo>
                <a:lnTo>
                  <a:pt x="1346992" y="3060691"/>
                </a:lnTo>
                <a:cubicBezTo>
                  <a:pt x="1368464" y="3057178"/>
                  <a:pt x="1362087" y="3049890"/>
                  <a:pt x="1319534" y="3051062"/>
                </a:cubicBezTo>
                <a:cubicBezTo>
                  <a:pt x="1307432" y="3043254"/>
                  <a:pt x="1364690" y="3047678"/>
                  <a:pt x="1360656" y="3041302"/>
                </a:cubicBezTo>
                <a:cubicBezTo>
                  <a:pt x="1363259" y="3039220"/>
                  <a:pt x="1355191" y="3038959"/>
                  <a:pt x="1347643" y="3038829"/>
                </a:cubicBezTo>
                <a:lnTo>
                  <a:pt x="1369673" y="3037774"/>
                </a:lnTo>
                <a:lnTo>
                  <a:pt x="1375459" y="3031078"/>
                </a:lnTo>
                <a:cubicBezTo>
                  <a:pt x="1376478" y="3029136"/>
                  <a:pt x="1376626" y="3027468"/>
                  <a:pt x="1375350" y="3026185"/>
                </a:cubicBezTo>
                <a:close/>
                <a:moveTo>
                  <a:pt x="1163312" y="3023621"/>
                </a:moveTo>
                <a:lnTo>
                  <a:pt x="1163299" y="3026266"/>
                </a:lnTo>
                <a:cubicBezTo>
                  <a:pt x="1165686" y="3028989"/>
                  <a:pt x="1170501" y="3031185"/>
                  <a:pt x="1177820" y="3032063"/>
                </a:cubicBezTo>
                <a:lnTo>
                  <a:pt x="1192255" y="3024680"/>
                </a:lnTo>
                <a:lnTo>
                  <a:pt x="1183027" y="3024319"/>
                </a:lnTo>
                <a:cubicBezTo>
                  <a:pt x="1176845" y="3024206"/>
                  <a:pt x="1170469" y="3024124"/>
                  <a:pt x="1165117" y="3023860"/>
                </a:cubicBezTo>
                <a:close/>
                <a:moveTo>
                  <a:pt x="1596413" y="3018672"/>
                </a:moveTo>
                <a:lnTo>
                  <a:pt x="1575132" y="3021902"/>
                </a:lnTo>
                <a:lnTo>
                  <a:pt x="1575161" y="3024434"/>
                </a:lnTo>
                <a:cubicBezTo>
                  <a:pt x="1574071" y="3029298"/>
                  <a:pt x="1570622" y="3033495"/>
                  <a:pt x="1561188" y="3035967"/>
                </a:cubicBezTo>
                <a:lnTo>
                  <a:pt x="1576298" y="3035130"/>
                </a:lnTo>
                <a:lnTo>
                  <a:pt x="1606669" y="3025446"/>
                </a:lnTo>
                <a:lnTo>
                  <a:pt x="1598454" y="3019603"/>
                </a:lnTo>
                <a:close/>
                <a:moveTo>
                  <a:pt x="1426565" y="3009428"/>
                </a:moveTo>
                <a:lnTo>
                  <a:pt x="1437145" y="3010884"/>
                </a:lnTo>
                <a:lnTo>
                  <a:pt x="1435514" y="3009830"/>
                </a:lnTo>
                <a:close/>
                <a:moveTo>
                  <a:pt x="1205278" y="3008900"/>
                </a:moveTo>
                <a:cubicBezTo>
                  <a:pt x="1182310" y="3006427"/>
                  <a:pt x="1168126" y="3011340"/>
                  <a:pt x="1163343" y="3017309"/>
                </a:cubicBezTo>
                <a:lnTo>
                  <a:pt x="1163339" y="3018232"/>
                </a:lnTo>
                <a:lnTo>
                  <a:pt x="1187534" y="3015666"/>
                </a:lnTo>
                <a:lnTo>
                  <a:pt x="1206710" y="3012535"/>
                </a:lnTo>
                <a:close/>
                <a:moveTo>
                  <a:pt x="1312142" y="3007913"/>
                </a:moveTo>
                <a:lnTo>
                  <a:pt x="1310513" y="3008462"/>
                </a:lnTo>
                <a:cubicBezTo>
                  <a:pt x="1306248" y="3009010"/>
                  <a:pt x="1300671" y="3009412"/>
                  <a:pt x="1293310" y="3009612"/>
                </a:cubicBezTo>
                <a:lnTo>
                  <a:pt x="1287056" y="3009598"/>
                </a:lnTo>
                <a:lnTo>
                  <a:pt x="1283910" y="3011925"/>
                </a:lnTo>
                <a:cubicBezTo>
                  <a:pt x="1275159" y="3016317"/>
                  <a:pt x="1262991" y="3021002"/>
                  <a:pt x="1259933" y="3028289"/>
                </a:cubicBezTo>
                <a:cubicBezTo>
                  <a:pt x="1278542" y="3028549"/>
                  <a:pt x="1300469" y="3021295"/>
                  <a:pt x="1310213" y="3013731"/>
                </a:cubicBezTo>
                <a:close/>
                <a:moveTo>
                  <a:pt x="1414956" y="3002976"/>
                </a:moveTo>
                <a:lnTo>
                  <a:pt x="1419254" y="3006585"/>
                </a:lnTo>
                <a:lnTo>
                  <a:pt x="1429756" y="3004735"/>
                </a:lnTo>
                <a:close/>
                <a:moveTo>
                  <a:pt x="1289744" y="3000708"/>
                </a:moveTo>
                <a:lnTo>
                  <a:pt x="1290636" y="3001992"/>
                </a:lnTo>
                <a:lnTo>
                  <a:pt x="1291440" y="3000857"/>
                </a:lnTo>
                <a:close/>
                <a:moveTo>
                  <a:pt x="1523345" y="2998158"/>
                </a:moveTo>
                <a:lnTo>
                  <a:pt x="1520701" y="2999351"/>
                </a:lnTo>
                <a:cubicBezTo>
                  <a:pt x="1514861" y="3000929"/>
                  <a:pt x="1508810" y="3002458"/>
                  <a:pt x="1506272" y="3004996"/>
                </a:cubicBezTo>
                <a:lnTo>
                  <a:pt x="1539558" y="3007362"/>
                </a:lnTo>
                <a:lnTo>
                  <a:pt x="1539326" y="3007207"/>
                </a:lnTo>
                <a:lnTo>
                  <a:pt x="1560541" y="3008077"/>
                </a:lnTo>
                <a:lnTo>
                  <a:pt x="1555967" y="3002267"/>
                </a:lnTo>
                <a:close/>
                <a:moveTo>
                  <a:pt x="1426435" y="2984869"/>
                </a:moveTo>
                <a:lnTo>
                  <a:pt x="1416092" y="2987687"/>
                </a:lnTo>
                <a:lnTo>
                  <a:pt x="1423335" y="2987293"/>
                </a:lnTo>
                <a:lnTo>
                  <a:pt x="1423134" y="2986836"/>
                </a:lnTo>
                <a:close/>
                <a:moveTo>
                  <a:pt x="1324383" y="2976060"/>
                </a:moveTo>
                <a:lnTo>
                  <a:pt x="1314768" y="2976220"/>
                </a:lnTo>
                <a:lnTo>
                  <a:pt x="1311105" y="2976304"/>
                </a:lnTo>
                <a:lnTo>
                  <a:pt x="1314068" y="2977928"/>
                </a:lnTo>
                <a:cubicBezTo>
                  <a:pt x="1298062" y="2977928"/>
                  <a:pt x="1275028" y="2977147"/>
                  <a:pt x="1273077" y="2981702"/>
                </a:cubicBezTo>
                <a:cubicBezTo>
                  <a:pt x="1286839" y="2981579"/>
                  <a:pt x="1300577" y="2982888"/>
                  <a:pt x="1314068" y="2985606"/>
                </a:cubicBezTo>
                <a:lnTo>
                  <a:pt x="1316637" y="2983228"/>
                </a:lnTo>
                <a:lnTo>
                  <a:pt x="1306651" y="2982742"/>
                </a:lnTo>
                <a:cubicBezTo>
                  <a:pt x="1307497" y="2981343"/>
                  <a:pt x="1311670" y="2980563"/>
                  <a:pt x="1317582" y="2980199"/>
                </a:cubicBezTo>
                <a:lnTo>
                  <a:pt x="1319916" y="2980194"/>
                </a:lnTo>
                <a:close/>
                <a:moveTo>
                  <a:pt x="1301055" y="2966347"/>
                </a:moveTo>
                <a:lnTo>
                  <a:pt x="1302036" y="2968012"/>
                </a:lnTo>
                <a:lnTo>
                  <a:pt x="1328383" y="2967907"/>
                </a:lnTo>
                <a:lnTo>
                  <a:pt x="1337781" y="2968592"/>
                </a:lnTo>
                <a:lnTo>
                  <a:pt x="1342046" y="2966347"/>
                </a:lnTo>
                <a:close/>
                <a:moveTo>
                  <a:pt x="1381055" y="2959775"/>
                </a:moveTo>
                <a:lnTo>
                  <a:pt x="1372957" y="2961176"/>
                </a:lnTo>
                <a:lnTo>
                  <a:pt x="1377619" y="2961784"/>
                </a:lnTo>
                <a:close/>
                <a:moveTo>
                  <a:pt x="1109501" y="2958539"/>
                </a:moveTo>
                <a:cubicBezTo>
                  <a:pt x="1106248" y="2965826"/>
                  <a:pt x="1125117" y="2967127"/>
                  <a:pt x="1123295" y="2974024"/>
                </a:cubicBezTo>
                <a:cubicBezTo>
                  <a:pt x="1115748" y="2974024"/>
                  <a:pt x="1107419" y="2977147"/>
                  <a:pt x="1123295" y="2977928"/>
                </a:cubicBezTo>
                <a:cubicBezTo>
                  <a:pt x="1160513" y="2964525"/>
                  <a:pt x="1123686" y="3002133"/>
                  <a:pt x="1164157" y="2989510"/>
                </a:cubicBezTo>
                <a:lnTo>
                  <a:pt x="1164547" y="2989510"/>
                </a:lnTo>
                <a:cubicBezTo>
                  <a:pt x="1184717" y="2980531"/>
                  <a:pt x="1138521" y="2972593"/>
                  <a:pt x="1151534" y="2958539"/>
                </a:cubicBezTo>
                <a:close/>
                <a:moveTo>
                  <a:pt x="805678" y="2953837"/>
                </a:moveTo>
                <a:cubicBezTo>
                  <a:pt x="821261" y="2953886"/>
                  <a:pt x="831802" y="2954829"/>
                  <a:pt x="824645" y="2958928"/>
                </a:cubicBezTo>
                <a:cubicBezTo>
                  <a:pt x="804214" y="2962832"/>
                  <a:pt x="746565" y="2962572"/>
                  <a:pt x="756456" y="2954114"/>
                </a:cubicBezTo>
                <a:cubicBezTo>
                  <a:pt x="769469" y="2954634"/>
                  <a:pt x="790094" y="2953788"/>
                  <a:pt x="805678" y="2953837"/>
                </a:cubicBezTo>
                <a:close/>
                <a:moveTo>
                  <a:pt x="1334765" y="2951943"/>
                </a:moveTo>
                <a:lnTo>
                  <a:pt x="1323926" y="2956164"/>
                </a:lnTo>
                <a:cubicBezTo>
                  <a:pt x="1316248" y="2959254"/>
                  <a:pt x="1312441" y="2961857"/>
                  <a:pt x="1329033" y="2962443"/>
                </a:cubicBezTo>
                <a:cubicBezTo>
                  <a:pt x="1329814" y="2959027"/>
                  <a:pt x="1333954" y="2957750"/>
                  <a:pt x="1339633" y="2957587"/>
                </a:cubicBezTo>
                <a:lnTo>
                  <a:pt x="1355236" y="2959027"/>
                </a:lnTo>
                <a:lnTo>
                  <a:pt x="1355125" y="2956700"/>
                </a:lnTo>
                <a:close/>
                <a:moveTo>
                  <a:pt x="1233001" y="2948957"/>
                </a:moveTo>
                <a:lnTo>
                  <a:pt x="1221881" y="2956214"/>
                </a:lnTo>
                <a:lnTo>
                  <a:pt x="1230068" y="2954066"/>
                </a:lnTo>
                <a:cubicBezTo>
                  <a:pt x="1231500" y="2952489"/>
                  <a:pt x="1231695" y="2950537"/>
                  <a:pt x="1233256" y="2949040"/>
                </a:cubicBezTo>
                <a:close/>
                <a:moveTo>
                  <a:pt x="5408004" y="2939929"/>
                </a:moveTo>
                <a:lnTo>
                  <a:pt x="5408004" y="2940450"/>
                </a:lnTo>
                <a:cubicBezTo>
                  <a:pt x="5399936" y="2949819"/>
                  <a:pt x="5434031" y="2949429"/>
                  <a:pt x="5408004" y="2955025"/>
                </a:cubicBezTo>
                <a:cubicBezTo>
                  <a:pt x="5430770" y="2952003"/>
                  <a:pt x="5453889" y="2952971"/>
                  <a:pt x="5476323" y="2957888"/>
                </a:cubicBezTo>
                <a:cubicBezTo>
                  <a:pt x="5452769" y="2947087"/>
                  <a:pt x="5484391" y="2953333"/>
                  <a:pt x="5489987" y="2943443"/>
                </a:cubicBezTo>
                <a:cubicBezTo>
                  <a:pt x="5448085" y="2945004"/>
                  <a:pt x="5440147" y="2939929"/>
                  <a:pt x="5408004" y="2939929"/>
                </a:cubicBezTo>
                <a:close/>
                <a:moveTo>
                  <a:pt x="1164677" y="2937458"/>
                </a:moveTo>
                <a:cubicBezTo>
                  <a:pt x="1138651" y="2939150"/>
                  <a:pt x="1130322" y="2945787"/>
                  <a:pt x="1096228" y="2945266"/>
                </a:cubicBezTo>
                <a:lnTo>
                  <a:pt x="1094634" y="2941999"/>
                </a:lnTo>
                <a:lnTo>
                  <a:pt x="1087638" y="2944239"/>
                </a:lnTo>
                <a:cubicBezTo>
                  <a:pt x="1081887" y="2946930"/>
                  <a:pt x="1077266" y="2949949"/>
                  <a:pt x="1072887" y="2953105"/>
                </a:cubicBezTo>
                <a:lnTo>
                  <a:pt x="1064060" y="2958612"/>
                </a:lnTo>
                <a:lnTo>
                  <a:pt x="1078904" y="2959776"/>
                </a:lnTo>
                <a:cubicBezTo>
                  <a:pt x="1090860" y="2958572"/>
                  <a:pt x="1099481" y="2955091"/>
                  <a:pt x="1096228" y="2949040"/>
                </a:cubicBezTo>
                <a:cubicBezTo>
                  <a:pt x="1127655" y="2955091"/>
                  <a:pt x="1166621" y="2947747"/>
                  <a:pt x="1195120" y="2950230"/>
                </a:cubicBezTo>
                <a:lnTo>
                  <a:pt x="1206304" y="2953270"/>
                </a:lnTo>
                <a:lnTo>
                  <a:pt x="1230101" y="2948012"/>
                </a:lnTo>
                <a:lnTo>
                  <a:pt x="1220565" y="2944906"/>
                </a:lnTo>
                <a:cubicBezTo>
                  <a:pt x="1196665" y="2943924"/>
                  <a:pt x="1148866" y="2949658"/>
                  <a:pt x="1164677" y="2937458"/>
                </a:cubicBezTo>
                <a:close/>
                <a:moveTo>
                  <a:pt x="5694604" y="2933717"/>
                </a:moveTo>
                <a:lnTo>
                  <a:pt x="5695204" y="2933813"/>
                </a:lnTo>
                <a:lnTo>
                  <a:pt x="5695465" y="2934204"/>
                </a:lnTo>
                <a:close/>
                <a:moveTo>
                  <a:pt x="1002300" y="2923870"/>
                </a:moveTo>
                <a:lnTo>
                  <a:pt x="998613" y="2926656"/>
                </a:lnTo>
                <a:cubicBezTo>
                  <a:pt x="989520" y="2929259"/>
                  <a:pt x="976312" y="2930690"/>
                  <a:pt x="958939" y="2930951"/>
                </a:cubicBezTo>
                <a:cubicBezTo>
                  <a:pt x="970684" y="2935961"/>
                  <a:pt x="971676" y="2941434"/>
                  <a:pt x="967778" y="2947172"/>
                </a:cubicBezTo>
                <a:lnTo>
                  <a:pt x="951601" y="2961224"/>
                </a:lnTo>
                <a:lnTo>
                  <a:pt x="952283" y="2962574"/>
                </a:lnTo>
                <a:lnTo>
                  <a:pt x="940208" y="2971265"/>
                </a:lnTo>
                <a:lnTo>
                  <a:pt x="937014" y="2974105"/>
                </a:lnTo>
                <a:cubicBezTo>
                  <a:pt x="928946" y="2983229"/>
                  <a:pt x="929660" y="2992275"/>
                  <a:pt x="958939" y="3000571"/>
                </a:cubicBezTo>
                <a:cubicBezTo>
                  <a:pt x="928749" y="2993804"/>
                  <a:pt x="924552" y="2994130"/>
                  <a:pt x="924861" y="2997513"/>
                </a:cubicBezTo>
                <a:lnTo>
                  <a:pt x="925979" y="3004145"/>
                </a:lnTo>
                <a:lnTo>
                  <a:pt x="934736" y="3000831"/>
                </a:lnTo>
                <a:cubicBezTo>
                  <a:pt x="977289" y="3000831"/>
                  <a:pt x="999802" y="3003694"/>
                  <a:pt x="1030642" y="3005646"/>
                </a:cubicBezTo>
                <a:lnTo>
                  <a:pt x="1028784" y="3008871"/>
                </a:lnTo>
                <a:lnTo>
                  <a:pt x="1036970" y="3009698"/>
                </a:lnTo>
                <a:cubicBezTo>
                  <a:pt x="1049609" y="3011406"/>
                  <a:pt x="1066233" y="3013586"/>
                  <a:pt x="1083215" y="3011113"/>
                </a:cubicBezTo>
                <a:cubicBezTo>
                  <a:pt x="1044175" y="3003956"/>
                  <a:pt x="1025697" y="2989901"/>
                  <a:pt x="1096228" y="2987819"/>
                </a:cubicBezTo>
                <a:cubicBezTo>
                  <a:pt x="1072739" y="2986713"/>
                  <a:pt x="1062231" y="2981931"/>
                  <a:pt x="1056017" y="2975945"/>
                </a:cubicBezTo>
                <a:lnTo>
                  <a:pt x="1049689" y="2967578"/>
                </a:lnTo>
                <a:lnTo>
                  <a:pt x="1042381" y="2972137"/>
                </a:lnTo>
                <a:cubicBezTo>
                  <a:pt x="1028430" y="2978001"/>
                  <a:pt x="1008325" y="2982872"/>
                  <a:pt x="974946" y="2985215"/>
                </a:cubicBezTo>
                <a:cubicBezTo>
                  <a:pt x="987959" y="2972202"/>
                  <a:pt x="1056279" y="2950860"/>
                  <a:pt x="1016068" y="2943833"/>
                </a:cubicBezTo>
                <a:cubicBezTo>
                  <a:pt x="1031944" y="2941816"/>
                  <a:pt x="1042907" y="2938888"/>
                  <a:pt x="1052993" y="2935797"/>
                </a:cubicBezTo>
                <a:lnTo>
                  <a:pt x="1065963" y="2932105"/>
                </a:lnTo>
                <a:lnTo>
                  <a:pt x="1053828" y="2931779"/>
                </a:lnTo>
                <a:cubicBezTo>
                  <a:pt x="1047713" y="2932538"/>
                  <a:pt x="1043004" y="2934335"/>
                  <a:pt x="1041573" y="2937458"/>
                </a:cubicBezTo>
                <a:lnTo>
                  <a:pt x="1033313" y="2930294"/>
                </a:lnTo>
                <a:lnTo>
                  <a:pt x="1026509" y="2931031"/>
                </a:lnTo>
                <a:cubicBezTo>
                  <a:pt x="1020061" y="2931503"/>
                  <a:pt x="1012424" y="2931763"/>
                  <a:pt x="1002404" y="2931601"/>
                </a:cubicBezTo>
                <a:cubicBezTo>
                  <a:pt x="1006796" y="2928347"/>
                  <a:pt x="1006365" y="2926062"/>
                  <a:pt x="1003691" y="2924326"/>
                </a:cubicBezTo>
                <a:close/>
                <a:moveTo>
                  <a:pt x="5640159" y="2916376"/>
                </a:moveTo>
                <a:cubicBezTo>
                  <a:pt x="5659939" y="2917287"/>
                  <a:pt x="5669894" y="2920214"/>
                  <a:pt x="5676840" y="2923679"/>
                </a:cubicBezTo>
                <a:lnTo>
                  <a:pt x="5694604" y="2933717"/>
                </a:lnTo>
                <a:lnTo>
                  <a:pt x="5672275" y="2930155"/>
                </a:lnTo>
                <a:cubicBezTo>
                  <a:pt x="5646601" y="2926257"/>
                  <a:pt x="5618492" y="2921646"/>
                  <a:pt x="5640159" y="2916376"/>
                </a:cubicBezTo>
                <a:close/>
                <a:moveTo>
                  <a:pt x="592880" y="2902972"/>
                </a:moveTo>
                <a:cubicBezTo>
                  <a:pt x="693602" y="2901540"/>
                  <a:pt x="707266" y="2919238"/>
                  <a:pt x="757106" y="2920019"/>
                </a:cubicBezTo>
                <a:cubicBezTo>
                  <a:pt x="758668" y="2926005"/>
                  <a:pt x="759188" y="2931731"/>
                  <a:pt x="743312" y="2934594"/>
                </a:cubicBezTo>
                <a:cubicBezTo>
                  <a:pt x="767257" y="2934984"/>
                  <a:pt x="771421" y="2931601"/>
                  <a:pt x="797317" y="2932121"/>
                </a:cubicBezTo>
                <a:cubicBezTo>
                  <a:pt x="795235" y="2943703"/>
                  <a:pt x="635694" y="2937196"/>
                  <a:pt x="674212" y="2954114"/>
                </a:cubicBezTo>
                <a:cubicBezTo>
                  <a:pt x="640118" y="2954114"/>
                  <a:pt x="607845" y="2954114"/>
                  <a:pt x="605633" y="2949169"/>
                </a:cubicBezTo>
                <a:cubicBezTo>
                  <a:pt x="585463" y="2951251"/>
                  <a:pt x="576093" y="2955415"/>
                  <a:pt x="578306" y="2961401"/>
                </a:cubicBezTo>
                <a:cubicBezTo>
                  <a:pt x="556183" y="2955155"/>
                  <a:pt x="549286" y="2946175"/>
                  <a:pt x="565292" y="2939539"/>
                </a:cubicBezTo>
                <a:cubicBezTo>
                  <a:pt x="643371" y="2948388"/>
                  <a:pt x="613441" y="2926526"/>
                  <a:pt x="715855" y="2932121"/>
                </a:cubicBezTo>
                <a:cubicBezTo>
                  <a:pt x="660679" y="2922752"/>
                  <a:pt x="711690" y="2909478"/>
                  <a:pt x="620078" y="2907787"/>
                </a:cubicBezTo>
                <a:cubicBezTo>
                  <a:pt x="583901" y="2907136"/>
                  <a:pt x="633091" y="2921450"/>
                  <a:pt x="578956" y="2917547"/>
                </a:cubicBezTo>
                <a:cubicBezTo>
                  <a:pt x="568936" y="2910129"/>
                  <a:pt x="592880" y="2908698"/>
                  <a:pt x="592880" y="2902972"/>
                </a:cubicBezTo>
                <a:close/>
                <a:moveTo>
                  <a:pt x="1520021" y="2897547"/>
                </a:moveTo>
                <a:lnTo>
                  <a:pt x="1533860" y="2900370"/>
                </a:lnTo>
                <a:lnTo>
                  <a:pt x="1537765" y="2897639"/>
                </a:lnTo>
                <a:close/>
                <a:moveTo>
                  <a:pt x="919770" y="2882541"/>
                </a:moveTo>
                <a:cubicBezTo>
                  <a:pt x="916452" y="2886380"/>
                  <a:pt x="926993" y="2887779"/>
                  <a:pt x="936525" y="2889340"/>
                </a:cubicBezTo>
                <a:lnTo>
                  <a:pt x="942854" y="2890852"/>
                </a:lnTo>
                <a:lnTo>
                  <a:pt x="945015" y="2888268"/>
                </a:lnTo>
                <a:cubicBezTo>
                  <a:pt x="953897" y="2888658"/>
                  <a:pt x="959208" y="2890236"/>
                  <a:pt x="963032" y="2892460"/>
                </a:cubicBezTo>
                <a:lnTo>
                  <a:pt x="967990" y="2896859"/>
                </a:lnTo>
                <a:lnTo>
                  <a:pt x="991847" y="2896563"/>
                </a:lnTo>
                <a:cubicBezTo>
                  <a:pt x="998085" y="2896888"/>
                  <a:pt x="1003457" y="2897059"/>
                  <a:pt x="1007563" y="2896530"/>
                </a:cubicBezTo>
                <a:lnTo>
                  <a:pt x="1010991" y="2894744"/>
                </a:lnTo>
                <a:lnTo>
                  <a:pt x="1000972" y="2894905"/>
                </a:lnTo>
                <a:lnTo>
                  <a:pt x="1001890" y="2892139"/>
                </a:lnTo>
                <a:lnTo>
                  <a:pt x="983704" y="2891925"/>
                </a:lnTo>
                <a:cubicBezTo>
                  <a:pt x="960494" y="2889796"/>
                  <a:pt x="957541" y="2883550"/>
                  <a:pt x="920551" y="2883452"/>
                </a:cubicBezTo>
                <a:close/>
                <a:moveTo>
                  <a:pt x="1111975" y="2880459"/>
                </a:moveTo>
                <a:cubicBezTo>
                  <a:pt x="1098961" y="2882216"/>
                  <a:pt x="1093903" y="2884583"/>
                  <a:pt x="1092845" y="2887344"/>
                </a:cubicBezTo>
                <a:lnTo>
                  <a:pt x="1097256" y="2895706"/>
                </a:lnTo>
                <a:lnTo>
                  <a:pt x="1118285" y="2891262"/>
                </a:lnTo>
                <a:lnTo>
                  <a:pt x="1144460" y="2882800"/>
                </a:lnTo>
                <a:lnTo>
                  <a:pt x="1138857" y="2882549"/>
                </a:lnTo>
                <a:cubicBezTo>
                  <a:pt x="1131405" y="2882110"/>
                  <a:pt x="1122711" y="2881468"/>
                  <a:pt x="1111975" y="2880459"/>
                </a:cubicBezTo>
                <a:close/>
                <a:moveTo>
                  <a:pt x="1015868" y="2871078"/>
                </a:moveTo>
                <a:lnTo>
                  <a:pt x="1014868" y="2871562"/>
                </a:lnTo>
                <a:lnTo>
                  <a:pt x="1016979" y="2871220"/>
                </a:lnTo>
                <a:close/>
                <a:moveTo>
                  <a:pt x="959408" y="2867373"/>
                </a:moveTo>
                <a:lnTo>
                  <a:pt x="959460" y="2867448"/>
                </a:lnTo>
                <a:lnTo>
                  <a:pt x="959696" y="2867391"/>
                </a:lnTo>
                <a:close/>
                <a:moveTo>
                  <a:pt x="5599428" y="2864453"/>
                </a:moveTo>
                <a:cubicBezTo>
                  <a:pt x="5589277" y="2873302"/>
                  <a:pt x="5637036" y="2870049"/>
                  <a:pt x="5626885" y="2879028"/>
                </a:cubicBezTo>
                <a:cubicBezTo>
                  <a:pt x="5657466" y="2885795"/>
                  <a:pt x="5596565" y="2875384"/>
                  <a:pt x="5599428" y="2870309"/>
                </a:cubicBezTo>
                <a:cubicBezTo>
                  <a:pt x="5586415" y="2870309"/>
                  <a:pt x="5589017" y="2873823"/>
                  <a:pt x="5585634" y="2876035"/>
                </a:cubicBezTo>
                <a:cubicBezTo>
                  <a:pt x="5546594" y="2876035"/>
                  <a:pt x="5559607" y="2863672"/>
                  <a:pt x="5599428" y="2864453"/>
                </a:cubicBezTo>
                <a:close/>
                <a:moveTo>
                  <a:pt x="1178341" y="2863934"/>
                </a:moveTo>
                <a:lnTo>
                  <a:pt x="1171688" y="2863983"/>
                </a:lnTo>
                <a:lnTo>
                  <a:pt x="1177663" y="2864381"/>
                </a:lnTo>
                <a:close/>
                <a:moveTo>
                  <a:pt x="1132845" y="2855986"/>
                </a:moveTo>
                <a:cubicBezTo>
                  <a:pt x="1121783" y="2856051"/>
                  <a:pt x="1110446" y="2856840"/>
                  <a:pt x="1098441" y="2859117"/>
                </a:cubicBezTo>
                <a:lnTo>
                  <a:pt x="1127776" y="2861063"/>
                </a:lnTo>
                <a:lnTo>
                  <a:pt x="1128940" y="2860957"/>
                </a:lnTo>
                <a:cubicBezTo>
                  <a:pt x="1140700" y="2861299"/>
                  <a:pt x="1155243" y="2861982"/>
                  <a:pt x="1178341" y="2860030"/>
                </a:cubicBezTo>
                <a:lnTo>
                  <a:pt x="1165235" y="2857185"/>
                </a:lnTo>
                <a:close/>
                <a:moveTo>
                  <a:pt x="5804515" y="2844153"/>
                </a:moveTo>
                <a:lnTo>
                  <a:pt x="5804515" y="2852871"/>
                </a:lnTo>
                <a:cubicBezTo>
                  <a:pt x="5767948" y="2852221"/>
                  <a:pt x="5728518" y="2857816"/>
                  <a:pt x="5640159" y="2852871"/>
                </a:cubicBezTo>
                <a:cubicBezTo>
                  <a:pt x="5679719" y="2846105"/>
                  <a:pt x="5719149" y="2845844"/>
                  <a:pt x="5804515" y="2844153"/>
                </a:cubicBezTo>
                <a:close/>
                <a:moveTo>
                  <a:pt x="989651" y="2841940"/>
                </a:moveTo>
                <a:lnTo>
                  <a:pt x="950984" y="2843323"/>
                </a:lnTo>
                <a:lnTo>
                  <a:pt x="945015" y="2850009"/>
                </a:lnTo>
                <a:lnTo>
                  <a:pt x="935517" y="2845154"/>
                </a:lnTo>
                <a:lnTo>
                  <a:pt x="921739" y="2846869"/>
                </a:lnTo>
                <a:lnTo>
                  <a:pt x="914746" y="2849670"/>
                </a:lnTo>
                <a:lnTo>
                  <a:pt x="923462" y="2851328"/>
                </a:lnTo>
                <a:cubicBezTo>
                  <a:pt x="935963" y="2853889"/>
                  <a:pt x="946898" y="2856504"/>
                  <a:pt x="953740" y="2859186"/>
                </a:cubicBezTo>
                <a:lnTo>
                  <a:pt x="954001" y="2859562"/>
                </a:lnTo>
                <a:lnTo>
                  <a:pt x="965219" y="2860825"/>
                </a:lnTo>
                <a:lnTo>
                  <a:pt x="978266" y="2862937"/>
                </a:lnTo>
                <a:lnTo>
                  <a:pt x="990310" y="2860047"/>
                </a:lnTo>
                <a:lnTo>
                  <a:pt x="992002" y="2859304"/>
                </a:lnTo>
                <a:lnTo>
                  <a:pt x="973092" y="2858288"/>
                </a:lnTo>
                <a:cubicBezTo>
                  <a:pt x="955882" y="2857719"/>
                  <a:pt x="939616" y="2856970"/>
                  <a:pt x="948530" y="2851700"/>
                </a:cubicBezTo>
                <a:lnTo>
                  <a:pt x="1004694" y="2853729"/>
                </a:lnTo>
                <a:lnTo>
                  <a:pt x="1011478" y="2850748"/>
                </a:lnTo>
                <a:lnTo>
                  <a:pt x="1006292" y="2847519"/>
                </a:lnTo>
                <a:cubicBezTo>
                  <a:pt x="999931" y="2845811"/>
                  <a:pt x="992579" y="2844282"/>
                  <a:pt x="989651" y="2841940"/>
                </a:cubicBezTo>
                <a:close/>
                <a:moveTo>
                  <a:pt x="673577" y="2829864"/>
                </a:moveTo>
                <a:lnTo>
                  <a:pt x="619948" y="2837125"/>
                </a:lnTo>
                <a:cubicBezTo>
                  <a:pt x="587057" y="2838687"/>
                  <a:pt x="587545" y="2834319"/>
                  <a:pt x="578700" y="2831599"/>
                </a:cubicBezTo>
                <a:lnTo>
                  <a:pt x="567348" y="2830013"/>
                </a:lnTo>
                <a:lnTo>
                  <a:pt x="620549" y="2832052"/>
                </a:lnTo>
                <a:close/>
                <a:moveTo>
                  <a:pt x="674733" y="2829708"/>
                </a:moveTo>
                <a:lnTo>
                  <a:pt x="674212" y="2829838"/>
                </a:lnTo>
                <a:lnTo>
                  <a:pt x="673577" y="2829864"/>
                </a:lnTo>
                <a:close/>
                <a:moveTo>
                  <a:pt x="565162" y="2829708"/>
                </a:moveTo>
                <a:lnTo>
                  <a:pt x="567348" y="2830013"/>
                </a:lnTo>
                <a:lnTo>
                  <a:pt x="562746" y="2829836"/>
                </a:lnTo>
                <a:close/>
                <a:moveTo>
                  <a:pt x="906888" y="2829578"/>
                </a:moveTo>
                <a:cubicBezTo>
                  <a:pt x="888149" y="2829675"/>
                  <a:pt x="848182" y="2832701"/>
                  <a:pt x="843259" y="2835031"/>
                </a:cubicBezTo>
                <a:lnTo>
                  <a:pt x="849877" y="2836501"/>
                </a:lnTo>
                <a:lnTo>
                  <a:pt x="849889" y="2836476"/>
                </a:lnTo>
                <a:lnTo>
                  <a:pt x="852147" y="2836963"/>
                </a:lnTo>
                <a:lnTo>
                  <a:pt x="854900" y="2834978"/>
                </a:lnTo>
                <a:cubicBezTo>
                  <a:pt x="856754" y="2834490"/>
                  <a:pt x="859975" y="2834262"/>
                  <a:pt x="865896" y="2834523"/>
                </a:cubicBezTo>
                <a:cubicBezTo>
                  <a:pt x="864074" y="2838947"/>
                  <a:pt x="879560" y="2840248"/>
                  <a:pt x="906888" y="2839337"/>
                </a:cubicBezTo>
                <a:close/>
                <a:moveTo>
                  <a:pt x="495461" y="2827257"/>
                </a:moveTo>
                <a:lnTo>
                  <a:pt x="562746" y="2829836"/>
                </a:lnTo>
                <a:lnTo>
                  <a:pt x="542894" y="2830895"/>
                </a:lnTo>
                <a:cubicBezTo>
                  <a:pt x="537574" y="2831497"/>
                  <a:pt x="532825" y="2832115"/>
                  <a:pt x="524041" y="2832180"/>
                </a:cubicBezTo>
                <a:cubicBezTo>
                  <a:pt x="529766" y="2840509"/>
                  <a:pt x="561128" y="2835303"/>
                  <a:pt x="537054" y="2844413"/>
                </a:cubicBezTo>
                <a:cubicBezTo>
                  <a:pt x="539266" y="2849748"/>
                  <a:pt x="571669" y="2849618"/>
                  <a:pt x="605503" y="2849227"/>
                </a:cubicBezTo>
                <a:cubicBezTo>
                  <a:pt x="594051" y="2854433"/>
                  <a:pt x="571929" y="2857816"/>
                  <a:pt x="523390" y="2856515"/>
                </a:cubicBezTo>
                <a:cubicBezTo>
                  <a:pt x="529897" y="2847275"/>
                  <a:pt x="517664" y="2841289"/>
                  <a:pt x="482399" y="2839468"/>
                </a:cubicBezTo>
                <a:cubicBezTo>
                  <a:pt x="472952" y="2840613"/>
                  <a:pt x="463712" y="2843065"/>
                  <a:pt x="454941" y="2846755"/>
                </a:cubicBezTo>
                <a:cubicBezTo>
                  <a:pt x="414600" y="2843241"/>
                  <a:pt x="443099" y="2841420"/>
                  <a:pt x="427743" y="2832180"/>
                </a:cubicBezTo>
                <a:cubicBezTo>
                  <a:pt x="450582" y="2828732"/>
                  <a:pt x="473257" y="2827422"/>
                  <a:pt x="495461" y="2827257"/>
                </a:cubicBezTo>
                <a:close/>
                <a:moveTo>
                  <a:pt x="970804" y="2820417"/>
                </a:moveTo>
                <a:lnTo>
                  <a:pt x="970065" y="2821950"/>
                </a:lnTo>
                <a:lnTo>
                  <a:pt x="966294" y="2826174"/>
                </a:lnTo>
                <a:lnTo>
                  <a:pt x="1002014" y="2822420"/>
                </a:lnTo>
                <a:cubicBezTo>
                  <a:pt x="988512" y="2822453"/>
                  <a:pt x="978972" y="2821753"/>
                  <a:pt x="971681" y="2820639"/>
                </a:cubicBezTo>
                <a:close/>
                <a:moveTo>
                  <a:pt x="1945619" y="2819606"/>
                </a:moveTo>
                <a:lnTo>
                  <a:pt x="1945698" y="2821953"/>
                </a:lnTo>
                <a:lnTo>
                  <a:pt x="1947922" y="2820729"/>
                </a:lnTo>
                <a:close/>
                <a:moveTo>
                  <a:pt x="919770" y="2807846"/>
                </a:moveTo>
                <a:cubicBezTo>
                  <a:pt x="883789" y="2811815"/>
                  <a:pt x="893549" y="2818712"/>
                  <a:pt x="917705" y="2822990"/>
                </a:cubicBezTo>
                <a:lnTo>
                  <a:pt x="917838" y="2823001"/>
                </a:lnTo>
                <a:lnTo>
                  <a:pt x="917818" y="2822942"/>
                </a:lnTo>
                <a:cubicBezTo>
                  <a:pt x="934084" y="2822942"/>
                  <a:pt x="942600" y="2820794"/>
                  <a:pt x="947199" y="2817566"/>
                </a:cubicBezTo>
                <a:lnTo>
                  <a:pt x="948851" y="2814234"/>
                </a:lnTo>
                <a:lnTo>
                  <a:pt x="941222" y="2811514"/>
                </a:lnTo>
                <a:cubicBezTo>
                  <a:pt x="936078" y="2810009"/>
                  <a:pt x="929758" y="2808724"/>
                  <a:pt x="920551" y="2807976"/>
                </a:cubicBezTo>
                <a:close/>
                <a:moveTo>
                  <a:pt x="1979253" y="2805856"/>
                </a:moveTo>
                <a:lnTo>
                  <a:pt x="1968580" y="2806253"/>
                </a:lnTo>
                <a:lnTo>
                  <a:pt x="1946703" y="2808697"/>
                </a:lnTo>
                <a:lnTo>
                  <a:pt x="1946350" y="2813234"/>
                </a:lnTo>
                <a:lnTo>
                  <a:pt x="1945410" y="2813465"/>
                </a:lnTo>
                <a:lnTo>
                  <a:pt x="1945519" y="2816682"/>
                </a:lnTo>
                <a:lnTo>
                  <a:pt x="1958609" y="2818663"/>
                </a:lnTo>
                <a:cubicBezTo>
                  <a:pt x="1963944" y="2820005"/>
                  <a:pt x="1968694" y="2821774"/>
                  <a:pt x="1971362" y="2823687"/>
                </a:cubicBezTo>
                <a:lnTo>
                  <a:pt x="1971371" y="2823894"/>
                </a:lnTo>
                <a:lnTo>
                  <a:pt x="1983456" y="2824209"/>
                </a:lnTo>
                <a:lnTo>
                  <a:pt x="1992085" y="2819103"/>
                </a:lnTo>
                <a:lnTo>
                  <a:pt x="1995214" y="2817403"/>
                </a:lnTo>
                <a:lnTo>
                  <a:pt x="1994671" y="2817425"/>
                </a:lnTo>
                <a:cubicBezTo>
                  <a:pt x="1985084" y="2817728"/>
                  <a:pt x="1973901" y="2817898"/>
                  <a:pt x="1960432" y="2817606"/>
                </a:cubicBezTo>
                <a:cubicBezTo>
                  <a:pt x="1953535" y="2809928"/>
                  <a:pt x="2039552" y="2812791"/>
                  <a:pt x="1973445" y="2807846"/>
                </a:cubicBezTo>
                <a:close/>
                <a:moveTo>
                  <a:pt x="770119" y="2793401"/>
                </a:moveTo>
                <a:cubicBezTo>
                  <a:pt x="706225" y="2805373"/>
                  <a:pt x="739799" y="2818386"/>
                  <a:pt x="756456" y="2834783"/>
                </a:cubicBezTo>
                <a:cubicBezTo>
                  <a:pt x="805255" y="2832961"/>
                  <a:pt x="843253" y="2829187"/>
                  <a:pt x="852102" y="2820208"/>
                </a:cubicBezTo>
                <a:cubicBezTo>
                  <a:pt x="843904" y="2815914"/>
                  <a:pt x="787037" y="2820208"/>
                  <a:pt x="783653" y="2815263"/>
                </a:cubicBezTo>
                <a:cubicBezTo>
                  <a:pt x="807857" y="2813051"/>
                  <a:pt x="852102" y="2814482"/>
                  <a:pt x="865896" y="2810448"/>
                </a:cubicBezTo>
                <a:lnTo>
                  <a:pt x="847911" y="2807769"/>
                </a:lnTo>
                <a:lnTo>
                  <a:pt x="849369" y="2810969"/>
                </a:lnTo>
                <a:cubicBezTo>
                  <a:pt x="838893" y="2810969"/>
                  <a:pt x="832199" y="2809790"/>
                  <a:pt x="827986" y="2807838"/>
                </a:cubicBezTo>
                <a:lnTo>
                  <a:pt x="822202" y="2800924"/>
                </a:lnTo>
                <a:lnTo>
                  <a:pt x="808512" y="2801124"/>
                </a:lnTo>
                <a:cubicBezTo>
                  <a:pt x="792201" y="2799135"/>
                  <a:pt x="807402" y="2791547"/>
                  <a:pt x="770119" y="2793401"/>
                </a:cubicBezTo>
                <a:close/>
                <a:moveTo>
                  <a:pt x="1044388" y="2790609"/>
                </a:moveTo>
                <a:lnTo>
                  <a:pt x="1043656" y="2790798"/>
                </a:lnTo>
                <a:lnTo>
                  <a:pt x="1045044" y="2790747"/>
                </a:lnTo>
                <a:close/>
                <a:moveTo>
                  <a:pt x="5572360" y="2782340"/>
                </a:moveTo>
                <a:lnTo>
                  <a:pt x="5572100" y="2783121"/>
                </a:lnTo>
                <a:lnTo>
                  <a:pt x="5571232" y="2782741"/>
                </a:lnTo>
                <a:close/>
                <a:moveTo>
                  <a:pt x="820480" y="2780389"/>
                </a:moveTo>
                <a:lnTo>
                  <a:pt x="821911" y="2780389"/>
                </a:lnTo>
                <a:lnTo>
                  <a:pt x="821895" y="2781133"/>
                </a:lnTo>
                <a:close/>
                <a:moveTo>
                  <a:pt x="5873355" y="2771539"/>
                </a:moveTo>
                <a:cubicBezTo>
                  <a:pt x="5906148" y="2770368"/>
                  <a:pt x="5902764" y="2776875"/>
                  <a:pt x="5941804" y="2774402"/>
                </a:cubicBezTo>
                <a:cubicBezTo>
                  <a:pt x="5893265" y="2782210"/>
                  <a:pt x="5944406" y="2787285"/>
                  <a:pt x="5969001" y="2794703"/>
                </a:cubicBezTo>
                <a:cubicBezTo>
                  <a:pt x="5951564" y="2806414"/>
                  <a:pt x="5940763" y="2793922"/>
                  <a:pt x="5900682" y="2794703"/>
                </a:cubicBezTo>
                <a:cubicBezTo>
                  <a:pt x="5907839" y="2792360"/>
                  <a:pt x="5914997" y="2790018"/>
                  <a:pt x="5914346" y="2785984"/>
                </a:cubicBezTo>
                <a:cubicBezTo>
                  <a:pt x="5890615" y="2784336"/>
                  <a:pt x="5866898" y="2789386"/>
                  <a:pt x="5845897" y="2800558"/>
                </a:cubicBezTo>
                <a:cubicBezTo>
                  <a:pt x="5825987" y="2798086"/>
                  <a:pt x="5802433" y="2796134"/>
                  <a:pt x="5804775" y="2788977"/>
                </a:cubicBezTo>
                <a:cubicBezTo>
                  <a:pt x="5859170" y="2789758"/>
                  <a:pt x="5878820" y="2783381"/>
                  <a:pt x="5873355" y="2771539"/>
                </a:cubicBezTo>
                <a:close/>
                <a:moveTo>
                  <a:pt x="2017318" y="2770519"/>
                </a:moveTo>
                <a:lnTo>
                  <a:pt x="2007307" y="2770850"/>
                </a:lnTo>
                <a:lnTo>
                  <a:pt x="2007834" y="2774048"/>
                </a:lnTo>
                <a:lnTo>
                  <a:pt x="2012100" y="2776343"/>
                </a:lnTo>
                <a:lnTo>
                  <a:pt x="2017805" y="2771895"/>
                </a:lnTo>
                <a:close/>
                <a:moveTo>
                  <a:pt x="876984" y="2769686"/>
                </a:moveTo>
                <a:lnTo>
                  <a:pt x="876446" y="2771319"/>
                </a:lnTo>
                <a:lnTo>
                  <a:pt x="879690" y="2771409"/>
                </a:lnTo>
                <a:close/>
                <a:moveTo>
                  <a:pt x="843715" y="2764607"/>
                </a:moveTo>
                <a:lnTo>
                  <a:pt x="812054" y="2766724"/>
                </a:lnTo>
                <a:cubicBezTo>
                  <a:pt x="801416" y="2767619"/>
                  <a:pt x="791396" y="2768546"/>
                  <a:pt x="783653" y="2769066"/>
                </a:cubicBezTo>
                <a:cubicBezTo>
                  <a:pt x="791363" y="2778826"/>
                  <a:pt x="791827" y="2785951"/>
                  <a:pt x="811450" y="2793240"/>
                </a:cubicBezTo>
                <a:lnTo>
                  <a:pt x="821575" y="2796034"/>
                </a:lnTo>
                <a:lnTo>
                  <a:pt x="821895" y="2781133"/>
                </a:lnTo>
                <a:lnTo>
                  <a:pt x="840152" y="2790740"/>
                </a:lnTo>
                <a:lnTo>
                  <a:pt x="845953" y="2803473"/>
                </a:lnTo>
                <a:lnTo>
                  <a:pt x="862010" y="2799873"/>
                </a:lnTo>
                <a:cubicBezTo>
                  <a:pt x="900987" y="2793442"/>
                  <a:pt x="985796" y="2786813"/>
                  <a:pt x="1002795" y="2783641"/>
                </a:cubicBezTo>
                <a:cubicBezTo>
                  <a:pt x="972994" y="2783641"/>
                  <a:pt x="996548" y="2774922"/>
                  <a:pt x="989131" y="2771409"/>
                </a:cubicBezTo>
                <a:cubicBezTo>
                  <a:pt x="947098" y="2773231"/>
                  <a:pt x="939160" y="2768936"/>
                  <a:pt x="906888" y="2769066"/>
                </a:cubicBezTo>
                <a:cubicBezTo>
                  <a:pt x="902593" y="2773751"/>
                  <a:pt x="925366" y="2773751"/>
                  <a:pt x="934215" y="2776224"/>
                </a:cubicBezTo>
                <a:cubicBezTo>
                  <a:pt x="905977" y="2777785"/>
                  <a:pt x="890101" y="2781429"/>
                  <a:pt x="865896" y="2783641"/>
                </a:cubicBezTo>
                <a:cubicBezTo>
                  <a:pt x="852437" y="2778638"/>
                  <a:pt x="838656" y="2774551"/>
                  <a:pt x="824645" y="2771409"/>
                </a:cubicBezTo>
                <a:cubicBezTo>
                  <a:pt x="831444" y="2770400"/>
                  <a:pt x="835933" y="2769896"/>
                  <a:pt x="839431" y="2769707"/>
                </a:cubicBezTo>
                <a:lnTo>
                  <a:pt x="845433" y="2769835"/>
                </a:lnTo>
                <a:lnTo>
                  <a:pt x="842200" y="2768424"/>
                </a:lnTo>
                <a:close/>
                <a:moveTo>
                  <a:pt x="592230" y="2754362"/>
                </a:moveTo>
                <a:lnTo>
                  <a:pt x="592230" y="2754752"/>
                </a:lnTo>
                <a:cubicBezTo>
                  <a:pt x="605243" y="2759307"/>
                  <a:pt x="550978" y="2762950"/>
                  <a:pt x="592230" y="2764512"/>
                </a:cubicBezTo>
                <a:cubicBezTo>
                  <a:pt x="547204" y="2774662"/>
                  <a:pt x="534191" y="2751889"/>
                  <a:pt x="592230" y="2754362"/>
                </a:cubicBezTo>
                <a:close/>
                <a:moveTo>
                  <a:pt x="5504041" y="2753321"/>
                </a:moveTo>
                <a:lnTo>
                  <a:pt x="5571232" y="2782741"/>
                </a:lnTo>
                <a:lnTo>
                  <a:pt x="5564709" y="2785057"/>
                </a:lnTo>
                <a:cubicBezTo>
                  <a:pt x="5551979" y="2786691"/>
                  <a:pt x="5528213" y="2785984"/>
                  <a:pt x="5531239" y="2791059"/>
                </a:cubicBezTo>
                <a:cubicBezTo>
                  <a:pt x="5514322" y="2776094"/>
                  <a:pt x="5491158" y="2768286"/>
                  <a:pt x="5504041" y="2753321"/>
                </a:cubicBezTo>
                <a:close/>
                <a:moveTo>
                  <a:pt x="5610749" y="2752930"/>
                </a:moveTo>
                <a:cubicBezTo>
                  <a:pt x="5659939" y="2765293"/>
                  <a:pt x="5659939" y="2793531"/>
                  <a:pt x="5597215" y="2794052"/>
                </a:cubicBezTo>
                <a:lnTo>
                  <a:pt x="5596955" y="2793661"/>
                </a:lnTo>
                <a:cubicBezTo>
                  <a:pt x="5597606" y="2784032"/>
                  <a:pt x="5608797" y="2762820"/>
                  <a:pt x="5610749" y="2752930"/>
                </a:cubicBezTo>
                <a:close/>
                <a:moveTo>
                  <a:pt x="2119710" y="2751817"/>
                </a:moveTo>
                <a:lnTo>
                  <a:pt x="2102343" y="2752015"/>
                </a:lnTo>
                <a:lnTo>
                  <a:pt x="2102854" y="2754459"/>
                </a:lnTo>
                <a:lnTo>
                  <a:pt x="2105869" y="2756597"/>
                </a:lnTo>
                <a:cubicBezTo>
                  <a:pt x="2108830" y="2757737"/>
                  <a:pt x="2113694" y="2759079"/>
                  <a:pt x="2121794" y="2760999"/>
                </a:cubicBezTo>
                <a:cubicBezTo>
                  <a:pt x="2112945" y="2760999"/>
                  <a:pt x="2108618" y="2763667"/>
                  <a:pt x="2108667" y="2766448"/>
                </a:cubicBezTo>
                <a:lnTo>
                  <a:pt x="2115695" y="2769731"/>
                </a:lnTo>
                <a:lnTo>
                  <a:pt x="2127047" y="2765863"/>
                </a:lnTo>
                <a:lnTo>
                  <a:pt x="2132845" y="2763828"/>
                </a:lnTo>
                <a:lnTo>
                  <a:pt x="2130204" y="2755338"/>
                </a:lnTo>
                <a:lnTo>
                  <a:pt x="2122243" y="2752269"/>
                </a:lnTo>
                <a:close/>
                <a:moveTo>
                  <a:pt x="861731" y="2749417"/>
                </a:moveTo>
                <a:lnTo>
                  <a:pt x="863162" y="2749417"/>
                </a:lnTo>
                <a:lnTo>
                  <a:pt x="862643" y="2749657"/>
                </a:lnTo>
                <a:close/>
                <a:moveTo>
                  <a:pt x="2007744" y="2744520"/>
                </a:moveTo>
                <a:lnTo>
                  <a:pt x="1988124" y="2744647"/>
                </a:lnTo>
                <a:lnTo>
                  <a:pt x="1987600" y="2749067"/>
                </a:lnTo>
                <a:lnTo>
                  <a:pt x="1989206" y="2749434"/>
                </a:lnTo>
                <a:lnTo>
                  <a:pt x="2002116" y="2755641"/>
                </a:lnTo>
                <a:lnTo>
                  <a:pt x="2011767" y="2755130"/>
                </a:lnTo>
                <a:lnTo>
                  <a:pt x="2007496" y="2744840"/>
                </a:lnTo>
                <a:lnTo>
                  <a:pt x="2008250" y="2744593"/>
                </a:lnTo>
                <a:close/>
                <a:moveTo>
                  <a:pt x="726340" y="2743534"/>
                </a:moveTo>
                <a:cubicBezTo>
                  <a:pt x="740474" y="2742284"/>
                  <a:pt x="755772" y="2742324"/>
                  <a:pt x="770119" y="2744602"/>
                </a:cubicBezTo>
                <a:cubicBezTo>
                  <a:pt x="751120" y="2752670"/>
                  <a:pt x="704403" y="2755663"/>
                  <a:pt x="687746" y="2764121"/>
                </a:cubicBezTo>
                <a:cubicBezTo>
                  <a:pt x="652025" y="2762657"/>
                  <a:pt x="683940" y="2747286"/>
                  <a:pt x="726340" y="2743534"/>
                </a:cubicBezTo>
                <a:close/>
                <a:moveTo>
                  <a:pt x="2337880" y="2740542"/>
                </a:moveTo>
                <a:lnTo>
                  <a:pt x="2335635" y="2741527"/>
                </a:lnTo>
                <a:lnTo>
                  <a:pt x="2337373" y="2742958"/>
                </a:lnTo>
                <a:lnTo>
                  <a:pt x="2341585" y="2743952"/>
                </a:lnTo>
                <a:close/>
                <a:moveTo>
                  <a:pt x="2026667" y="2739527"/>
                </a:moveTo>
                <a:lnTo>
                  <a:pt x="2022484" y="2740346"/>
                </a:lnTo>
                <a:lnTo>
                  <a:pt x="2025544" y="2741716"/>
                </a:lnTo>
                <a:lnTo>
                  <a:pt x="2028919" y="2741691"/>
                </a:lnTo>
                <a:close/>
                <a:moveTo>
                  <a:pt x="5448668" y="2736665"/>
                </a:moveTo>
                <a:lnTo>
                  <a:pt x="5446109" y="2741031"/>
                </a:lnTo>
                <a:cubicBezTo>
                  <a:pt x="5436496" y="2744789"/>
                  <a:pt x="5411291" y="2745252"/>
                  <a:pt x="5408265" y="2750328"/>
                </a:cubicBezTo>
                <a:cubicBezTo>
                  <a:pt x="5384548" y="2748571"/>
                  <a:pt x="5393259" y="2739641"/>
                  <a:pt x="5418586" y="2736877"/>
                </a:cubicBezTo>
                <a:close/>
                <a:moveTo>
                  <a:pt x="5449126" y="2735883"/>
                </a:moveTo>
                <a:lnTo>
                  <a:pt x="5448866" y="2736664"/>
                </a:lnTo>
                <a:lnTo>
                  <a:pt x="5448668" y="2736665"/>
                </a:lnTo>
                <a:close/>
                <a:moveTo>
                  <a:pt x="2027019" y="2735120"/>
                </a:moveTo>
                <a:lnTo>
                  <a:pt x="2021255" y="2735980"/>
                </a:lnTo>
                <a:lnTo>
                  <a:pt x="2026621" y="2736556"/>
                </a:lnTo>
                <a:close/>
                <a:moveTo>
                  <a:pt x="1165328" y="2731980"/>
                </a:moveTo>
                <a:lnTo>
                  <a:pt x="1163934" y="2732383"/>
                </a:lnTo>
                <a:lnTo>
                  <a:pt x="1166212" y="2732452"/>
                </a:lnTo>
                <a:close/>
                <a:moveTo>
                  <a:pt x="5654343" y="2730802"/>
                </a:moveTo>
                <a:lnTo>
                  <a:pt x="5654734" y="2730808"/>
                </a:lnTo>
                <a:lnTo>
                  <a:pt x="5654343" y="2730808"/>
                </a:lnTo>
                <a:close/>
                <a:moveTo>
                  <a:pt x="5243518" y="2725603"/>
                </a:moveTo>
                <a:cubicBezTo>
                  <a:pt x="5294530" y="2726904"/>
                  <a:pt x="5310666" y="2737835"/>
                  <a:pt x="5366883" y="2730808"/>
                </a:cubicBezTo>
                <a:lnTo>
                  <a:pt x="5366883" y="2731459"/>
                </a:lnTo>
                <a:cubicBezTo>
                  <a:pt x="5356082" y="2734061"/>
                  <a:pt x="5352048" y="2737965"/>
                  <a:pt x="5352959" y="2743040"/>
                </a:cubicBezTo>
                <a:cubicBezTo>
                  <a:pt x="5271106" y="2746554"/>
                  <a:pt x="5267592" y="2748896"/>
                  <a:pt x="5188733" y="2743040"/>
                </a:cubicBezTo>
                <a:cubicBezTo>
                  <a:pt x="5179363" y="2731459"/>
                  <a:pt x="5246511" y="2736013"/>
                  <a:pt x="5243518" y="2725603"/>
                </a:cubicBezTo>
                <a:close/>
                <a:moveTo>
                  <a:pt x="1030252" y="2725212"/>
                </a:moveTo>
                <a:cubicBezTo>
                  <a:pt x="1052375" y="2727685"/>
                  <a:pt x="1061744" y="2731719"/>
                  <a:pt x="1043265" y="2735102"/>
                </a:cubicBezTo>
                <a:cubicBezTo>
                  <a:pt x="1030252" y="2735102"/>
                  <a:pt x="1032594" y="2732109"/>
                  <a:pt x="1030252" y="2730157"/>
                </a:cubicBezTo>
                <a:cubicBezTo>
                  <a:pt x="975857" y="2739787"/>
                  <a:pt x="1074107" y="2743170"/>
                  <a:pt x="1098441" y="2747074"/>
                </a:cubicBezTo>
                <a:lnTo>
                  <a:pt x="1098571" y="2747204"/>
                </a:lnTo>
                <a:cubicBezTo>
                  <a:pt x="1099742" y="2756314"/>
                  <a:pt x="1044957" y="2755533"/>
                  <a:pt x="1002924" y="2756964"/>
                </a:cubicBezTo>
                <a:cubicBezTo>
                  <a:pt x="1004876" y="2759827"/>
                  <a:pt x="1027649" y="2759046"/>
                  <a:pt x="1043916" y="2759437"/>
                </a:cubicBezTo>
                <a:cubicBezTo>
                  <a:pt x="921853" y="2762690"/>
                  <a:pt x="1039361" y="2743300"/>
                  <a:pt x="989261" y="2730157"/>
                </a:cubicBezTo>
                <a:cubicBezTo>
                  <a:pt x="1003121" y="2731492"/>
                  <a:pt x="1017107" y="2729805"/>
                  <a:pt x="1030252" y="2725212"/>
                </a:cubicBezTo>
                <a:close/>
                <a:moveTo>
                  <a:pt x="742401" y="2715452"/>
                </a:moveTo>
                <a:cubicBezTo>
                  <a:pt x="777927" y="2718705"/>
                  <a:pt x="710779" y="2724171"/>
                  <a:pt x="687486" y="2725082"/>
                </a:cubicBezTo>
                <a:cubicBezTo>
                  <a:pt x="694903" y="2727164"/>
                  <a:pt x="701800" y="2729116"/>
                  <a:pt x="701150" y="2732499"/>
                </a:cubicBezTo>
                <a:cubicBezTo>
                  <a:pt x="639337" y="2732499"/>
                  <a:pt x="696855" y="2721178"/>
                  <a:pt x="701150" y="2717795"/>
                </a:cubicBezTo>
                <a:cubicBezTo>
                  <a:pt x="720930" y="2718055"/>
                  <a:pt x="740189" y="2718315"/>
                  <a:pt x="742401" y="2715452"/>
                </a:cubicBezTo>
                <a:close/>
                <a:moveTo>
                  <a:pt x="577915" y="2712980"/>
                </a:moveTo>
                <a:cubicBezTo>
                  <a:pt x="549156" y="2720527"/>
                  <a:pt x="605633" y="2726383"/>
                  <a:pt x="578306" y="2732890"/>
                </a:cubicBezTo>
                <a:cubicBezTo>
                  <a:pt x="546628" y="2726803"/>
                  <a:pt x="514382" y="2724185"/>
                  <a:pt x="482138" y="2725082"/>
                </a:cubicBezTo>
                <a:cubicBezTo>
                  <a:pt x="498795" y="2718445"/>
                  <a:pt x="543560" y="2716623"/>
                  <a:pt x="577915" y="2712980"/>
                </a:cubicBezTo>
                <a:close/>
                <a:moveTo>
                  <a:pt x="2511588" y="2709718"/>
                </a:moveTo>
                <a:lnTo>
                  <a:pt x="2501731" y="2713192"/>
                </a:lnTo>
                <a:lnTo>
                  <a:pt x="2497330" y="2715620"/>
                </a:lnTo>
                <a:lnTo>
                  <a:pt x="2501607" y="2716769"/>
                </a:lnTo>
                <a:lnTo>
                  <a:pt x="2514543" y="2715704"/>
                </a:lnTo>
                <a:lnTo>
                  <a:pt x="2516422" y="2714968"/>
                </a:lnTo>
                <a:lnTo>
                  <a:pt x="2514972" y="2712350"/>
                </a:lnTo>
                <a:close/>
                <a:moveTo>
                  <a:pt x="1029992" y="2691378"/>
                </a:moveTo>
                <a:cubicBezTo>
                  <a:pt x="1049772" y="2691638"/>
                  <a:pt x="1034807" y="2698275"/>
                  <a:pt x="1057580" y="2698405"/>
                </a:cubicBezTo>
                <a:lnTo>
                  <a:pt x="1058100" y="2698795"/>
                </a:lnTo>
                <a:cubicBezTo>
                  <a:pt x="1055498" y="2700747"/>
                  <a:pt x="1044176" y="2701138"/>
                  <a:pt x="1044306" y="2703610"/>
                </a:cubicBezTo>
                <a:lnTo>
                  <a:pt x="1016979" y="2703610"/>
                </a:lnTo>
                <a:cubicBezTo>
                  <a:pt x="1001753" y="2695932"/>
                  <a:pt x="1010733" y="2697234"/>
                  <a:pt x="1029992" y="2691378"/>
                </a:cubicBezTo>
                <a:close/>
                <a:moveTo>
                  <a:pt x="5230505" y="2690467"/>
                </a:moveTo>
                <a:cubicBezTo>
                  <a:pt x="5285160" y="2693851"/>
                  <a:pt x="5226211" y="2705042"/>
                  <a:pt x="5257963" y="2707514"/>
                </a:cubicBezTo>
                <a:lnTo>
                  <a:pt x="5257963" y="2707775"/>
                </a:lnTo>
                <a:cubicBezTo>
                  <a:pt x="5213848" y="2720788"/>
                  <a:pt x="5201616" y="2693720"/>
                  <a:pt x="5230505" y="2690467"/>
                </a:cubicBezTo>
                <a:close/>
                <a:moveTo>
                  <a:pt x="904154" y="2679667"/>
                </a:moveTo>
                <a:cubicBezTo>
                  <a:pt x="945275" y="2690337"/>
                  <a:pt x="825554" y="2688255"/>
                  <a:pt x="849369" y="2706864"/>
                </a:cubicBezTo>
                <a:cubicBezTo>
                  <a:pt x="810329" y="2702830"/>
                  <a:pt x="853143" y="2690337"/>
                  <a:pt x="849369" y="2683571"/>
                </a:cubicBezTo>
                <a:cubicBezTo>
                  <a:pt x="871100" y="2683571"/>
                  <a:pt x="901421" y="2685392"/>
                  <a:pt x="904154" y="2679667"/>
                </a:cubicBezTo>
                <a:close/>
                <a:moveTo>
                  <a:pt x="5586024" y="2669776"/>
                </a:moveTo>
                <a:cubicBezTo>
                  <a:pt x="5659809" y="2676510"/>
                  <a:pt x="5657979" y="2694005"/>
                  <a:pt x="5654978" y="2712433"/>
                </a:cubicBezTo>
                <a:lnTo>
                  <a:pt x="5654343" y="2730802"/>
                </a:lnTo>
                <a:lnTo>
                  <a:pt x="5635507" y="2730507"/>
                </a:lnTo>
                <a:cubicBezTo>
                  <a:pt x="5620623" y="2729287"/>
                  <a:pt x="5615109" y="2726091"/>
                  <a:pt x="5586024" y="2727945"/>
                </a:cubicBezTo>
                <a:cubicBezTo>
                  <a:pt x="5594873" y="2698015"/>
                  <a:pt x="5554923" y="2695152"/>
                  <a:pt x="5586024" y="2669776"/>
                </a:cubicBezTo>
                <a:close/>
                <a:moveTo>
                  <a:pt x="5312097" y="2669776"/>
                </a:moveTo>
                <a:cubicBezTo>
                  <a:pt x="5376903" y="2669646"/>
                  <a:pt x="5449126" y="2692940"/>
                  <a:pt x="5517315" y="2701789"/>
                </a:cubicBezTo>
                <a:cubicBezTo>
                  <a:pt x="5444051" y="2703741"/>
                  <a:pt x="5372088" y="2680317"/>
                  <a:pt x="5312097" y="2669776"/>
                </a:cubicBezTo>
                <a:close/>
                <a:moveTo>
                  <a:pt x="1013594" y="2664181"/>
                </a:moveTo>
                <a:cubicBezTo>
                  <a:pt x="1066558" y="2678235"/>
                  <a:pt x="938769" y="2673811"/>
                  <a:pt x="958939" y="2691379"/>
                </a:cubicBezTo>
                <a:cubicBezTo>
                  <a:pt x="937728" y="2703090"/>
                  <a:pt x="946707" y="2674461"/>
                  <a:pt x="945015" y="2667955"/>
                </a:cubicBezTo>
                <a:cubicBezTo>
                  <a:pt x="990431" y="2674722"/>
                  <a:pt x="978589" y="2674982"/>
                  <a:pt x="1013594" y="2664181"/>
                </a:cubicBezTo>
                <a:close/>
                <a:moveTo>
                  <a:pt x="5626895" y="2663653"/>
                </a:moveTo>
                <a:lnTo>
                  <a:pt x="5627146" y="2663660"/>
                </a:lnTo>
                <a:lnTo>
                  <a:pt x="5626885" y="2664050"/>
                </a:lnTo>
                <a:close/>
                <a:moveTo>
                  <a:pt x="2174599" y="2659649"/>
                </a:moveTo>
                <a:lnTo>
                  <a:pt x="2163046" y="2663791"/>
                </a:lnTo>
                <a:lnTo>
                  <a:pt x="2179610" y="2664471"/>
                </a:lnTo>
                <a:lnTo>
                  <a:pt x="2177223" y="2664107"/>
                </a:lnTo>
                <a:cubicBezTo>
                  <a:pt x="2173872" y="2663294"/>
                  <a:pt x="2172481" y="2662488"/>
                  <a:pt x="2172319" y="2661610"/>
                </a:cubicBezTo>
                <a:close/>
                <a:moveTo>
                  <a:pt x="5216971" y="2652599"/>
                </a:moveTo>
                <a:lnTo>
                  <a:pt x="5285290" y="2652599"/>
                </a:lnTo>
                <a:cubicBezTo>
                  <a:pt x="5274619" y="2654681"/>
                  <a:pt x="5254709" y="2668865"/>
                  <a:pt x="5285290" y="2670037"/>
                </a:cubicBezTo>
                <a:cubicBezTo>
                  <a:pt x="5287633" y="2676413"/>
                  <a:pt x="5236881" y="2671468"/>
                  <a:pt x="5216971" y="2673030"/>
                </a:cubicBezTo>
                <a:cubicBezTo>
                  <a:pt x="5231156" y="2664831"/>
                  <a:pt x="5231156" y="2660797"/>
                  <a:pt x="5216971" y="2652599"/>
                </a:cubicBezTo>
                <a:close/>
                <a:moveTo>
                  <a:pt x="1013594" y="2648175"/>
                </a:moveTo>
                <a:cubicBezTo>
                  <a:pt x="1049771" y="2647004"/>
                  <a:pt x="1058620" y="2653510"/>
                  <a:pt x="1054716" y="2663661"/>
                </a:cubicBezTo>
                <a:cubicBezTo>
                  <a:pt x="1041703" y="2663661"/>
                  <a:pt x="1044175" y="2658976"/>
                  <a:pt x="1041703" y="2655983"/>
                </a:cubicBezTo>
                <a:cubicBezTo>
                  <a:pt x="1016848" y="2659887"/>
                  <a:pt x="1000972" y="2668736"/>
                  <a:pt x="972473" y="2660277"/>
                </a:cubicBezTo>
                <a:lnTo>
                  <a:pt x="972473" y="2659757"/>
                </a:lnTo>
                <a:cubicBezTo>
                  <a:pt x="975206" y="2655332"/>
                  <a:pt x="986397" y="2657674"/>
                  <a:pt x="986397" y="2659757"/>
                </a:cubicBezTo>
                <a:cubicBezTo>
                  <a:pt x="1003054" y="2658195"/>
                  <a:pt x="1014375" y="2654812"/>
                  <a:pt x="1013594" y="2648175"/>
                </a:cubicBezTo>
                <a:close/>
                <a:moveTo>
                  <a:pt x="999741" y="2648172"/>
                </a:moveTo>
                <a:lnTo>
                  <a:pt x="999801" y="2648175"/>
                </a:lnTo>
                <a:lnTo>
                  <a:pt x="999801" y="2648695"/>
                </a:lnTo>
                <a:close/>
                <a:moveTo>
                  <a:pt x="1963666" y="2643779"/>
                </a:moveTo>
                <a:lnTo>
                  <a:pt x="1958869" y="2644922"/>
                </a:lnTo>
                <a:cubicBezTo>
                  <a:pt x="1989840" y="2647980"/>
                  <a:pt x="1983334" y="2650225"/>
                  <a:pt x="1970630" y="2653478"/>
                </a:cubicBezTo>
                <a:lnTo>
                  <a:pt x="1952057" y="2658980"/>
                </a:lnTo>
                <a:lnTo>
                  <a:pt x="1949321" y="2661936"/>
                </a:lnTo>
                <a:lnTo>
                  <a:pt x="1949117" y="2662011"/>
                </a:lnTo>
                <a:lnTo>
                  <a:pt x="1945205" y="2668085"/>
                </a:lnTo>
                <a:cubicBezTo>
                  <a:pt x="1956820" y="2668801"/>
                  <a:pt x="1963676" y="2668175"/>
                  <a:pt x="1968225" y="2666898"/>
                </a:cubicBezTo>
                <a:lnTo>
                  <a:pt x="1969932" y="2665950"/>
                </a:lnTo>
                <a:lnTo>
                  <a:pt x="1958340" y="2664357"/>
                </a:lnTo>
                <a:cubicBezTo>
                  <a:pt x="1954625" y="2661666"/>
                  <a:pt x="1980245" y="2657641"/>
                  <a:pt x="1974096" y="2654421"/>
                </a:cubicBezTo>
                <a:lnTo>
                  <a:pt x="1998421" y="2656763"/>
                </a:lnTo>
                <a:lnTo>
                  <a:pt x="2013004" y="2656503"/>
                </a:lnTo>
                <a:lnTo>
                  <a:pt x="2013525" y="2656633"/>
                </a:lnTo>
                <a:cubicBezTo>
                  <a:pt x="2016062" y="2653315"/>
                  <a:pt x="2011865" y="2649210"/>
                  <a:pt x="2004558" y="2645985"/>
                </a:cubicBezTo>
                <a:lnTo>
                  <a:pt x="1998719" y="2644852"/>
                </a:lnTo>
                <a:lnTo>
                  <a:pt x="1982520" y="2645944"/>
                </a:lnTo>
                <a:close/>
                <a:moveTo>
                  <a:pt x="5613482" y="2643360"/>
                </a:moveTo>
                <a:cubicBezTo>
                  <a:pt x="5622787" y="2645377"/>
                  <a:pt x="5626137" y="2648597"/>
                  <a:pt x="5627162" y="2652290"/>
                </a:cubicBezTo>
                <a:lnTo>
                  <a:pt x="5626895" y="2663653"/>
                </a:lnTo>
                <a:lnTo>
                  <a:pt x="5585941" y="2662556"/>
                </a:lnTo>
                <a:cubicBezTo>
                  <a:pt x="5557241" y="2656999"/>
                  <a:pt x="5566147" y="2641212"/>
                  <a:pt x="5613482" y="2643360"/>
                </a:cubicBezTo>
                <a:close/>
                <a:moveTo>
                  <a:pt x="5490247" y="2642969"/>
                </a:moveTo>
                <a:lnTo>
                  <a:pt x="5489987" y="2643750"/>
                </a:lnTo>
                <a:lnTo>
                  <a:pt x="5489185" y="2643676"/>
                </a:lnTo>
                <a:close/>
                <a:moveTo>
                  <a:pt x="5449126" y="2639976"/>
                </a:moveTo>
                <a:lnTo>
                  <a:pt x="5489185" y="2643676"/>
                </a:lnTo>
                <a:lnTo>
                  <a:pt x="5482141" y="2648364"/>
                </a:lnTo>
                <a:cubicBezTo>
                  <a:pt x="5468629" y="2653323"/>
                  <a:pt x="5447011" y="2657056"/>
                  <a:pt x="5490247" y="2660277"/>
                </a:cubicBezTo>
                <a:cubicBezTo>
                  <a:pt x="5470467" y="2668995"/>
                  <a:pt x="5436763" y="2656503"/>
                  <a:pt x="5394210" y="2660277"/>
                </a:cubicBezTo>
                <a:cubicBezTo>
                  <a:pt x="5396683" y="2656893"/>
                  <a:pt x="5419326" y="2657934"/>
                  <a:pt x="5435462" y="2657414"/>
                </a:cubicBezTo>
                <a:cubicBezTo>
                  <a:pt x="5433640" y="2650257"/>
                  <a:pt x="5433250" y="2643490"/>
                  <a:pt x="5449126" y="2639976"/>
                </a:cubicBezTo>
                <a:close/>
                <a:moveTo>
                  <a:pt x="2112295" y="2637503"/>
                </a:moveTo>
                <a:lnTo>
                  <a:pt x="2104994" y="2639680"/>
                </a:lnTo>
                <a:lnTo>
                  <a:pt x="2103087" y="2641945"/>
                </a:lnTo>
                <a:cubicBezTo>
                  <a:pt x="2100599" y="2644686"/>
                  <a:pt x="2099127" y="2647024"/>
                  <a:pt x="2101351" y="2648840"/>
                </a:cubicBezTo>
                <a:lnTo>
                  <a:pt x="2117036" y="2651724"/>
                </a:lnTo>
                <a:lnTo>
                  <a:pt x="2120298" y="2650727"/>
                </a:lnTo>
                <a:cubicBezTo>
                  <a:pt x="2129375" y="2646026"/>
                  <a:pt x="2128952" y="2640561"/>
                  <a:pt x="2112295" y="2637503"/>
                </a:cubicBezTo>
                <a:close/>
                <a:moveTo>
                  <a:pt x="1136699" y="2633210"/>
                </a:moveTo>
                <a:cubicBezTo>
                  <a:pt x="1151534" y="2647654"/>
                  <a:pt x="1102865" y="2644271"/>
                  <a:pt x="1109501" y="2656503"/>
                </a:cubicBezTo>
                <a:cubicBezTo>
                  <a:pt x="1218942" y="2656503"/>
                  <a:pt x="1061093" y="2684221"/>
                  <a:pt x="1164157" y="2687344"/>
                </a:cubicBezTo>
                <a:cubicBezTo>
                  <a:pt x="1139041" y="2673941"/>
                  <a:pt x="1216860" y="2644661"/>
                  <a:pt x="1136699" y="2633210"/>
                </a:cubicBezTo>
                <a:close/>
                <a:moveTo>
                  <a:pt x="657685" y="2625532"/>
                </a:moveTo>
                <a:cubicBezTo>
                  <a:pt x="646768" y="2637210"/>
                  <a:pt x="637527" y="2650349"/>
                  <a:pt x="630227" y="2664571"/>
                </a:cubicBezTo>
                <a:cubicBezTo>
                  <a:pt x="578044" y="2652860"/>
                  <a:pt x="614351" y="2635292"/>
                  <a:pt x="657685" y="2625532"/>
                </a:cubicBezTo>
                <a:close/>
                <a:moveTo>
                  <a:pt x="999801" y="2613300"/>
                </a:moveTo>
                <a:cubicBezTo>
                  <a:pt x="1044305" y="2617887"/>
                  <a:pt x="1009024" y="2625109"/>
                  <a:pt x="998373" y="2636229"/>
                </a:cubicBezTo>
                <a:lnTo>
                  <a:pt x="999741" y="2648172"/>
                </a:lnTo>
                <a:lnTo>
                  <a:pt x="964063" y="2646386"/>
                </a:lnTo>
                <a:cubicBezTo>
                  <a:pt x="953441" y="2646483"/>
                  <a:pt x="945601" y="2645247"/>
                  <a:pt x="945015" y="2636593"/>
                </a:cubicBezTo>
                <a:cubicBezTo>
                  <a:pt x="976897" y="2635032"/>
                  <a:pt x="1021923" y="2623580"/>
                  <a:pt x="972473" y="2621108"/>
                </a:cubicBezTo>
                <a:cubicBezTo>
                  <a:pt x="975987" y="2616813"/>
                  <a:pt x="999801" y="2618375"/>
                  <a:pt x="999801" y="2613300"/>
                </a:cubicBezTo>
                <a:close/>
                <a:moveTo>
                  <a:pt x="5257312" y="2605882"/>
                </a:moveTo>
                <a:cubicBezTo>
                  <a:pt x="5190164" y="2608354"/>
                  <a:pt x="5239484" y="2617463"/>
                  <a:pt x="5202527" y="2626182"/>
                </a:cubicBezTo>
                <a:cubicBezTo>
                  <a:pt x="5233368" y="2622408"/>
                  <a:pt x="5276702" y="2611477"/>
                  <a:pt x="5257312" y="2605882"/>
                </a:cubicBezTo>
                <a:close/>
                <a:moveTo>
                  <a:pt x="1043786" y="2598464"/>
                </a:moveTo>
                <a:lnTo>
                  <a:pt x="1044306" y="2598854"/>
                </a:lnTo>
                <a:cubicBezTo>
                  <a:pt x="1044306" y="2601327"/>
                  <a:pt x="1027519" y="2600806"/>
                  <a:pt x="1016979" y="2601327"/>
                </a:cubicBezTo>
                <a:lnTo>
                  <a:pt x="1016979" y="2615771"/>
                </a:lnTo>
                <a:cubicBezTo>
                  <a:pt x="988089" y="2611477"/>
                  <a:pt x="976638" y="2597293"/>
                  <a:pt x="1043786" y="2598464"/>
                </a:cubicBezTo>
                <a:close/>
                <a:moveTo>
                  <a:pt x="712307" y="2597803"/>
                </a:moveTo>
                <a:lnTo>
                  <a:pt x="712340" y="2597814"/>
                </a:lnTo>
                <a:cubicBezTo>
                  <a:pt x="710258" y="2599831"/>
                  <a:pt x="709559" y="2599994"/>
                  <a:pt x="710451" y="2599073"/>
                </a:cubicBezTo>
                <a:close/>
                <a:moveTo>
                  <a:pt x="5599167" y="2596772"/>
                </a:moveTo>
                <a:cubicBezTo>
                  <a:pt x="5648357" y="2609135"/>
                  <a:pt x="5648357" y="2637374"/>
                  <a:pt x="5585634" y="2637894"/>
                </a:cubicBezTo>
                <a:lnTo>
                  <a:pt x="5585373" y="2637504"/>
                </a:lnTo>
                <a:cubicBezTo>
                  <a:pt x="5586024" y="2627874"/>
                  <a:pt x="5597215" y="2606662"/>
                  <a:pt x="5599167" y="2596772"/>
                </a:cubicBezTo>
                <a:close/>
                <a:moveTo>
                  <a:pt x="5490247" y="2596382"/>
                </a:moveTo>
                <a:lnTo>
                  <a:pt x="5489987" y="2597163"/>
                </a:lnTo>
                <a:lnTo>
                  <a:pt x="5489423" y="2597139"/>
                </a:lnTo>
                <a:close/>
                <a:moveTo>
                  <a:pt x="5450444" y="2595487"/>
                </a:moveTo>
                <a:lnTo>
                  <a:pt x="5489423" y="2597139"/>
                </a:lnTo>
                <a:lnTo>
                  <a:pt x="5485075" y="2601132"/>
                </a:lnTo>
                <a:cubicBezTo>
                  <a:pt x="5481268" y="2602270"/>
                  <a:pt x="5476909" y="2603279"/>
                  <a:pt x="5476584" y="2605101"/>
                </a:cubicBezTo>
                <a:cubicBezTo>
                  <a:pt x="5439366" y="2607183"/>
                  <a:pt x="5448996" y="2599375"/>
                  <a:pt x="5421928" y="2599375"/>
                </a:cubicBezTo>
                <a:cubicBezTo>
                  <a:pt x="5432014" y="2596382"/>
                  <a:pt x="5440310" y="2595471"/>
                  <a:pt x="5450444" y="2595487"/>
                </a:cubicBezTo>
                <a:close/>
                <a:moveTo>
                  <a:pt x="5025157" y="2582328"/>
                </a:moveTo>
                <a:cubicBezTo>
                  <a:pt x="4976618" y="2583629"/>
                  <a:pt x="4980132" y="2595341"/>
                  <a:pt x="4970372" y="2605491"/>
                </a:cubicBezTo>
                <a:cubicBezTo>
                  <a:pt x="5001473" y="2601587"/>
                  <a:pt x="5021774" y="2613039"/>
                  <a:pt x="5025157" y="2605491"/>
                </a:cubicBezTo>
                <a:cubicBezTo>
                  <a:pt x="5010713" y="2600676"/>
                  <a:pt x="5018521" y="2593259"/>
                  <a:pt x="5024637" y="2582718"/>
                </a:cubicBezTo>
                <a:close/>
                <a:moveTo>
                  <a:pt x="735733" y="2582170"/>
                </a:moveTo>
                <a:cubicBezTo>
                  <a:pt x="744417" y="2581718"/>
                  <a:pt x="754438" y="2581645"/>
                  <a:pt x="767125" y="2582328"/>
                </a:cubicBezTo>
                <a:cubicBezTo>
                  <a:pt x="742465" y="2583304"/>
                  <a:pt x="726687" y="2589193"/>
                  <a:pt x="718115" y="2593829"/>
                </a:cubicBezTo>
                <a:lnTo>
                  <a:pt x="712307" y="2597803"/>
                </a:lnTo>
                <a:lnTo>
                  <a:pt x="701366" y="2594231"/>
                </a:lnTo>
                <a:cubicBezTo>
                  <a:pt x="683988" y="2592902"/>
                  <a:pt x="652903" y="2597684"/>
                  <a:pt x="657685" y="2602759"/>
                </a:cubicBezTo>
                <a:lnTo>
                  <a:pt x="657685" y="2601718"/>
                </a:lnTo>
                <a:cubicBezTo>
                  <a:pt x="622419" y="2600807"/>
                  <a:pt x="676424" y="2595081"/>
                  <a:pt x="657685" y="2586232"/>
                </a:cubicBezTo>
                <a:cubicBezTo>
                  <a:pt x="695651" y="2588282"/>
                  <a:pt x="709681" y="2583524"/>
                  <a:pt x="735733" y="2582170"/>
                </a:cubicBezTo>
                <a:close/>
                <a:moveTo>
                  <a:pt x="5189253" y="2573739"/>
                </a:moveTo>
                <a:cubicBezTo>
                  <a:pt x="5115469" y="2573739"/>
                  <a:pt x="5181315" y="2585581"/>
                  <a:pt x="5148262" y="2591177"/>
                </a:cubicBezTo>
                <a:cubicBezTo>
                  <a:pt x="5210465" y="2592999"/>
                  <a:pt x="5202917" y="2581547"/>
                  <a:pt x="5188733" y="2573999"/>
                </a:cubicBezTo>
                <a:close/>
                <a:moveTo>
                  <a:pt x="1123295" y="2566973"/>
                </a:moveTo>
                <a:cubicBezTo>
                  <a:pt x="1121701" y="2569771"/>
                  <a:pt x="1117862" y="2571926"/>
                  <a:pt x="1113119" y="2573819"/>
                </a:cubicBezTo>
                <a:lnTo>
                  <a:pt x="1102413" y="2577436"/>
                </a:lnTo>
                <a:lnTo>
                  <a:pt x="1112138" y="2578245"/>
                </a:lnTo>
                <a:cubicBezTo>
                  <a:pt x="1119083" y="2579213"/>
                  <a:pt x="1118067" y="2580250"/>
                  <a:pt x="1103878" y="2580630"/>
                </a:cubicBezTo>
                <a:lnTo>
                  <a:pt x="1094178" y="2580626"/>
                </a:lnTo>
                <a:lnTo>
                  <a:pt x="1084518" y="2585071"/>
                </a:lnTo>
                <a:cubicBezTo>
                  <a:pt x="1081515" y="2587436"/>
                  <a:pt x="1080287" y="2590299"/>
                  <a:pt x="1082174" y="2594040"/>
                </a:cubicBezTo>
                <a:cubicBezTo>
                  <a:pt x="1094692" y="2601343"/>
                  <a:pt x="1108814" y="2605454"/>
                  <a:pt x="1123295" y="2606012"/>
                </a:cubicBezTo>
                <a:cubicBezTo>
                  <a:pt x="1125898" y="2592218"/>
                  <a:pt x="1168972" y="2582068"/>
                  <a:pt x="1123295" y="2566973"/>
                </a:cubicBezTo>
                <a:close/>
                <a:moveTo>
                  <a:pt x="5475073" y="2561637"/>
                </a:moveTo>
                <a:lnTo>
                  <a:pt x="5476584" y="2561637"/>
                </a:lnTo>
                <a:lnTo>
                  <a:pt x="5476323" y="2562418"/>
                </a:lnTo>
                <a:close/>
                <a:moveTo>
                  <a:pt x="5161926" y="2556302"/>
                </a:moveTo>
                <a:lnTo>
                  <a:pt x="5161405" y="2556562"/>
                </a:lnTo>
                <a:lnTo>
                  <a:pt x="5162067" y="2556660"/>
                </a:lnTo>
                <a:lnTo>
                  <a:pt x="5163798" y="2561047"/>
                </a:lnTo>
                <a:lnTo>
                  <a:pt x="5159224" y="2563131"/>
                </a:lnTo>
                <a:lnTo>
                  <a:pt x="5159845" y="2563199"/>
                </a:lnTo>
                <a:lnTo>
                  <a:pt x="5158033" y="2563673"/>
                </a:lnTo>
                <a:lnTo>
                  <a:pt x="5157290" y="2564012"/>
                </a:lnTo>
                <a:cubicBezTo>
                  <a:pt x="5151775" y="2565736"/>
                  <a:pt x="5145529" y="2567298"/>
                  <a:pt x="5148262" y="2570746"/>
                </a:cubicBezTo>
                <a:cubicBezTo>
                  <a:pt x="5166946" y="2572285"/>
                  <a:pt x="5185729" y="2569340"/>
                  <a:pt x="5203047" y="2562157"/>
                </a:cubicBezTo>
                <a:cubicBezTo>
                  <a:pt x="5192897" y="2561897"/>
                  <a:pt x="5187106" y="2560758"/>
                  <a:pt x="5181543" y="2559555"/>
                </a:cubicBezTo>
                <a:lnTo>
                  <a:pt x="5162067" y="2556660"/>
                </a:lnTo>
                <a:close/>
                <a:moveTo>
                  <a:pt x="5434941" y="2549925"/>
                </a:moveTo>
                <a:cubicBezTo>
                  <a:pt x="5445027" y="2551617"/>
                  <a:pt x="5455893" y="2552918"/>
                  <a:pt x="5463977" y="2554707"/>
                </a:cubicBezTo>
                <a:lnTo>
                  <a:pt x="5475073" y="2561637"/>
                </a:lnTo>
                <a:lnTo>
                  <a:pt x="5421928" y="2561637"/>
                </a:lnTo>
                <a:cubicBezTo>
                  <a:pt x="5445873" y="2555651"/>
                  <a:pt x="5411518" y="2555911"/>
                  <a:pt x="5434941" y="2549925"/>
                </a:cubicBezTo>
                <a:close/>
                <a:moveTo>
                  <a:pt x="3310035" y="2535662"/>
                </a:moveTo>
                <a:lnTo>
                  <a:pt x="3307439" y="2535757"/>
                </a:lnTo>
                <a:lnTo>
                  <a:pt x="3304344" y="2536231"/>
                </a:lnTo>
                <a:lnTo>
                  <a:pt x="3310604" y="2537323"/>
                </a:lnTo>
                <a:close/>
                <a:moveTo>
                  <a:pt x="1033279" y="2527992"/>
                </a:moveTo>
                <a:cubicBezTo>
                  <a:pt x="1052073" y="2527901"/>
                  <a:pt x="1070885" y="2538441"/>
                  <a:pt x="1096358" y="2536392"/>
                </a:cubicBezTo>
                <a:cubicBezTo>
                  <a:pt x="1074236" y="2541857"/>
                  <a:pt x="1085037" y="2556562"/>
                  <a:pt x="1041703" y="2555781"/>
                </a:cubicBezTo>
                <a:cubicBezTo>
                  <a:pt x="1069811" y="2547843"/>
                  <a:pt x="1054716" y="2532358"/>
                  <a:pt x="1014245" y="2532488"/>
                </a:cubicBezTo>
                <a:cubicBezTo>
                  <a:pt x="1020752" y="2529235"/>
                  <a:pt x="1027014" y="2528023"/>
                  <a:pt x="1033279" y="2527992"/>
                </a:cubicBezTo>
                <a:close/>
                <a:moveTo>
                  <a:pt x="5667747" y="2527542"/>
                </a:moveTo>
                <a:cubicBezTo>
                  <a:pt x="5692472" y="2527152"/>
                  <a:pt x="5696896" y="2531056"/>
                  <a:pt x="5722662" y="2530405"/>
                </a:cubicBezTo>
                <a:lnTo>
                  <a:pt x="5722402" y="2530405"/>
                </a:lnTo>
                <a:cubicBezTo>
                  <a:pt x="5692602" y="2535741"/>
                  <a:pt x="5724874" y="2554089"/>
                  <a:pt x="5695204" y="2559425"/>
                </a:cubicBezTo>
                <a:cubicBezTo>
                  <a:pt x="5642501" y="2546412"/>
                  <a:pt x="5713032" y="2539384"/>
                  <a:pt x="5667747" y="2527542"/>
                </a:cubicBezTo>
                <a:close/>
                <a:moveTo>
                  <a:pt x="5161926" y="2527282"/>
                </a:moveTo>
                <a:lnTo>
                  <a:pt x="5161405" y="2527542"/>
                </a:lnTo>
                <a:lnTo>
                  <a:pt x="5161926" y="2527577"/>
                </a:lnTo>
                <a:lnTo>
                  <a:pt x="5161926" y="2544720"/>
                </a:lnTo>
                <a:cubicBezTo>
                  <a:pt x="5211799" y="2545305"/>
                  <a:pt x="5224267" y="2534984"/>
                  <a:pt x="5199111" y="2530062"/>
                </a:cubicBezTo>
                <a:lnTo>
                  <a:pt x="5161926" y="2527577"/>
                </a:lnTo>
                <a:close/>
                <a:moveTo>
                  <a:pt x="5408265" y="2526762"/>
                </a:moveTo>
                <a:lnTo>
                  <a:pt x="5449126" y="2526762"/>
                </a:lnTo>
                <a:lnTo>
                  <a:pt x="5449126" y="2538343"/>
                </a:lnTo>
                <a:cubicBezTo>
                  <a:pt x="5413080" y="2539254"/>
                  <a:pt x="5413861" y="2532357"/>
                  <a:pt x="5408265" y="2526762"/>
                </a:cubicBezTo>
                <a:close/>
                <a:moveTo>
                  <a:pt x="3291061" y="2526429"/>
                </a:moveTo>
                <a:lnTo>
                  <a:pt x="3290258" y="2530150"/>
                </a:lnTo>
                <a:lnTo>
                  <a:pt x="3293261" y="2532375"/>
                </a:lnTo>
                <a:lnTo>
                  <a:pt x="3304430" y="2531609"/>
                </a:lnTo>
                <a:lnTo>
                  <a:pt x="3308329" y="2530681"/>
                </a:lnTo>
                <a:lnTo>
                  <a:pt x="3308090" y="2529983"/>
                </a:lnTo>
                <a:lnTo>
                  <a:pt x="3299501" y="2526951"/>
                </a:lnTo>
                <a:lnTo>
                  <a:pt x="3298963" y="2526925"/>
                </a:lnTo>
                <a:close/>
                <a:moveTo>
                  <a:pt x="5285994" y="2505486"/>
                </a:moveTo>
                <a:lnTo>
                  <a:pt x="5308405" y="2519490"/>
                </a:lnTo>
                <a:cubicBezTo>
                  <a:pt x="5323948" y="2535765"/>
                  <a:pt x="5312846" y="2555261"/>
                  <a:pt x="5257312" y="2568534"/>
                </a:cubicBezTo>
                <a:cubicBezTo>
                  <a:pt x="5267853" y="2555456"/>
                  <a:pt x="5276767" y="2545858"/>
                  <a:pt x="5282005" y="2536294"/>
                </a:cubicBezTo>
                <a:lnTo>
                  <a:pt x="5284505" y="2505886"/>
                </a:lnTo>
                <a:close/>
                <a:moveTo>
                  <a:pt x="5487477" y="2494749"/>
                </a:moveTo>
                <a:lnTo>
                  <a:pt x="5490247" y="2494749"/>
                </a:lnTo>
                <a:lnTo>
                  <a:pt x="5489987" y="2495530"/>
                </a:lnTo>
                <a:close/>
                <a:moveTo>
                  <a:pt x="3546449" y="2485718"/>
                </a:moveTo>
                <a:lnTo>
                  <a:pt x="3535479" y="2487559"/>
                </a:lnTo>
                <a:lnTo>
                  <a:pt x="3530063" y="2490773"/>
                </a:lnTo>
                <a:lnTo>
                  <a:pt x="3537965" y="2489415"/>
                </a:lnTo>
                <a:lnTo>
                  <a:pt x="3543871" y="2488137"/>
                </a:lnTo>
                <a:close/>
                <a:moveTo>
                  <a:pt x="4572820" y="2475230"/>
                </a:moveTo>
                <a:lnTo>
                  <a:pt x="4572823" y="2475233"/>
                </a:lnTo>
                <a:lnTo>
                  <a:pt x="4559552" y="2475364"/>
                </a:lnTo>
                <a:lnTo>
                  <a:pt x="4551334" y="2482420"/>
                </a:lnTo>
                <a:lnTo>
                  <a:pt x="4548689" y="2489485"/>
                </a:lnTo>
                <a:lnTo>
                  <a:pt x="4571649" y="2488003"/>
                </a:lnTo>
                <a:cubicBezTo>
                  <a:pt x="4577123" y="2487145"/>
                  <a:pt x="4579783" y="2486014"/>
                  <a:pt x="4580661" y="2484697"/>
                </a:cubicBezTo>
                <a:lnTo>
                  <a:pt x="4572823" y="2475233"/>
                </a:lnTo>
                <a:lnTo>
                  <a:pt x="4573211" y="2475230"/>
                </a:lnTo>
                <a:close/>
                <a:moveTo>
                  <a:pt x="5394210" y="2465730"/>
                </a:moveTo>
                <a:lnTo>
                  <a:pt x="5487477" y="2494749"/>
                </a:lnTo>
                <a:lnTo>
                  <a:pt x="5421928" y="2494749"/>
                </a:lnTo>
                <a:cubicBezTo>
                  <a:pt x="5398244" y="2488113"/>
                  <a:pt x="5388875" y="2478483"/>
                  <a:pt x="5394210" y="2465730"/>
                </a:cubicBezTo>
                <a:close/>
                <a:moveTo>
                  <a:pt x="671479" y="2462737"/>
                </a:moveTo>
                <a:cubicBezTo>
                  <a:pt x="640507" y="2488764"/>
                  <a:pt x="695683" y="2470285"/>
                  <a:pt x="671479" y="2497613"/>
                </a:cubicBezTo>
                <a:cubicBezTo>
                  <a:pt x="662408" y="2495813"/>
                  <a:pt x="653240" y="2494554"/>
                  <a:pt x="644021" y="2493839"/>
                </a:cubicBezTo>
                <a:cubicBezTo>
                  <a:pt x="632309" y="2493058"/>
                  <a:pt x="631138" y="2495270"/>
                  <a:pt x="630227" y="2497613"/>
                </a:cubicBezTo>
                <a:cubicBezTo>
                  <a:pt x="645583" y="2485250"/>
                  <a:pt x="599646" y="2480696"/>
                  <a:pt x="671479" y="2462737"/>
                </a:cubicBezTo>
                <a:close/>
                <a:moveTo>
                  <a:pt x="3547646" y="2452456"/>
                </a:moveTo>
                <a:cubicBezTo>
                  <a:pt x="3519733" y="2453139"/>
                  <a:pt x="3545987" y="2466486"/>
                  <a:pt x="3563109" y="2468834"/>
                </a:cubicBezTo>
                <a:lnTo>
                  <a:pt x="3564338" y="2468604"/>
                </a:lnTo>
                <a:lnTo>
                  <a:pt x="3565574" y="2466208"/>
                </a:lnTo>
                <a:lnTo>
                  <a:pt x="3564665" y="2466510"/>
                </a:lnTo>
                <a:cubicBezTo>
                  <a:pt x="3560382" y="2464607"/>
                  <a:pt x="3569020" y="2450114"/>
                  <a:pt x="3547646" y="2452456"/>
                </a:cubicBezTo>
                <a:close/>
                <a:moveTo>
                  <a:pt x="5161405" y="2443217"/>
                </a:moveTo>
                <a:lnTo>
                  <a:pt x="5162576" y="2443477"/>
                </a:lnTo>
                <a:cubicBezTo>
                  <a:pt x="5202266" y="2447512"/>
                  <a:pt x="5158672" y="2457922"/>
                  <a:pt x="5148912" y="2460915"/>
                </a:cubicBezTo>
                <a:cubicBezTo>
                  <a:pt x="5114818" y="2458182"/>
                  <a:pt x="5159063" y="2447902"/>
                  <a:pt x="5161405" y="2443217"/>
                </a:cubicBezTo>
                <a:close/>
                <a:moveTo>
                  <a:pt x="3614639" y="2442107"/>
                </a:moveTo>
                <a:lnTo>
                  <a:pt x="3605372" y="2444437"/>
                </a:lnTo>
                <a:lnTo>
                  <a:pt x="3605659" y="2444704"/>
                </a:lnTo>
                <a:cubicBezTo>
                  <a:pt x="3607383" y="2445551"/>
                  <a:pt x="3610140" y="2446178"/>
                  <a:pt x="3615053" y="2446340"/>
                </a:cubicBezTo>
                <a:close/>
                <a:moveTo>
                  <a:pt x="3362824" y="2439458"/>
                </a:moveTo>
                <a:lnTo>
                  <a:pt x="3362459" y="2439701"/>
                </a:lnTo>
                <a:cubicBezTo>
                  <a:pt x="3357259" y="2442112"/>
                  <a:pt x="3350627" y="2444145"/>
                  <a:pt x="3341648" y="2445560"/>
                </a:cubicBezTo>
                <a:lnTo>
                  <a:pt x="3360382" y="2445998"/>
                </a:lnTo>
                <a:lnTo>
                  <a:pt x="3360011" y="2442681"/>
                </a:lnTo>
                <a:close/>
                <a:moveTo>
                  <a:pt x="3185452" y="2431136"/>
                </a:moveTo>
                <a:lnTo>
                  <a:pt x="3135648" y="2447252"/>
                </a:lnTo>
                <a:lnTo>
                  <a:pt x="3135258" y="2447252"/>
                </a:lnTo>
                <a:lnTo>
                  <a:pt x="3125139" y="2445363"/>
                </a:lnTo>
                <a:lnTo>
                  <a:pt x="3122637" y="2449204"/>
                </a:lnTo>
                <a:cubicBezTo>
                  <a:pt x="3168833" y="2451936"/>
                  <a:pt x="3139293" y="2434759"/>
                  <a:pt x="3190305" y="2438533"/>
                </a:cubicBezTo>
                <a:cubicBezTo>
                  <a:pt x="3191997" y="2436516"/>
                  <a:pt x="3190703" y="2434173"/>
                  <a:pt x="3187493" y="2431961"/>
                </a:cubicBezTo>
                <a:close/>
                <a:moveTo>
                  <a:pt x="3145560" y="2425690"/>
                </a:moveTo>
                <a:lnTo>
                  <a:pt x="3135650" y="2427862"/>
                </a:lnTo>
                <a:lnTo>
                  <a:pt x="3140834" y="2428477"/>
                </a:lnTo>
                <a:close/>
                <a:moveTo>
                  <a:pt x="3601259" y="2423047"/>
                </a:moveTo>
                <a:lnTo>
                  <a:pt x="3594511" y="2425766"/>
                </a:lnTo>
                <a:lnTo>
                  <a:pt x="3596748" y="2426378"/>
                </a:lnTo>
                <a:close/>
                <a:moveTo>
                  <a:pt x="3386168" y="2421903"/>
                </a:moveTo>
                <a:lnTo>
                  <a:pt x="3374674" y="2431572"/>
                </a:lnTo>
                <a:lnTo>
                  <a:pt x="3371582" y="2433630"/>
                </a:lnTo>
                <a:lnTo>
                  <a:pt x="3382874" y="2431736"/>
                </a:lnTo>
                <a:lnTo>
                  <a:pt x="3392381" y="2431352"/>
                </a:lnTo>
                <a:lnTo>
                  <a:pt x="3394789" y="2429051"/>
                </a:lnTo>
                <a:lnTo>
                  <a:pt x="3399996" y="2423877"/>
                </a:lnTo>
                <a:lnTo>
                  <a:pt x="3393552" y="2422641"/>
                </a:lnTo>
                <a:close/>
                <a:moveTo>
                  <a:pt x="3394804" y="2414638"/>
                </a:moveTo>
                <a:lnTo>
                  <a:pt x="3390085" y="2418607"/>
                </a:lnTo>
                <a:lnTo>
                  <a:pt x="3397082" y="2418884"/>
                </a:lnTo>
                <a:close/>
                <a:moveTo>
                  <a:pt x="3286082" y="2407171"/>
                </a:moveTo>
                <a:lnTo>
                  <a:pt x="3288125" y="2416336"/>
                </a:lnTo>
                <a:lnTo>
                  <a:pt x="3299744" y="2415760"/>
                </a:lnTo>
                <a:lnTo>
                  <a:pt x="3280716" y="2424929"/>
                </a:lnTo>
                <a:lnTo>
                  <a:pt x="3280470" y="2425194"/>
                </a:lnTo>
                <a:cubicBezTo>
                  <a:pt x="3278022" y="2427683"/>
                  <a:pt x="3276611" y="2429830"/>
                  <a:pt x="3278927" y="2431510"/>
                </a:cubicBezTo>
                <a:lnTo>
                  <a:pt x="3298390" y="2434791"/>
                </a:lnTo>
                <a:lnTo>
                  <a:pt x="3299354" y="2434238"/>
                </a:lnTo>
                <a:lnTo>
                  <a:pt x="3300499" y="2434778"/>
                </a:lnTo>
                <a:lnTo>
                  <a:pt x="3311457" y="2421811"/>
                </a:lnTo>
                <a:cubicBezTo>
                  <a:pt x="3312140" y="2416508"/>
                  <a:pt x="3306642" y="2411075"/>
                  <a:pt x="3286082" y="2407171"/>
                </a:cubicBezTo>
                <a:close/>
                <a:moveTo>
                  <a:pt x="5069470" y="2382250"/>
                </a:moveTo>
                <a:lnTo>
                  <a:pt x="5062615" y="2389625"/>
                </a:lnTo>
                <a:lnTo>
                  <a:pt x="5051380" y="2401506"/>
                </a:lnTo>
                <a:lnTo>
                  <a:pt x="5056829" y="2403283"/>
                </a:lnTo>
                <a:cubicBezTo>
                  <a:pt x="5061758" y="2406163"/>
                  <a:pt x="5064524" y="2409644"/>
                  <a:pt x="5077732" y="2410424"/>
                </a:cubicBezTo>
                <a:cubicBezTo>
                  <a:pt x="5091454" y="2409992"/>
                  <a:pt x="5105140" y="2408776"/>
                  <a:pt x="5118723" y="2406781"/>
                </a:cubicBezTo>
                <a:cubicBezTo>
                  <a:pt x="5113127" y="2394679"/>
                  <a:pt x="5081766" y="2402226"/>
                  <a:pt x="5105059" y="2389083"/>
                </a:cubicBezTo>
                <a:cubicBezTo>
                  <a:pt x="5104018" y="2385179"/>
                  <a:pt x="5095364" y="2383259"/>
                  <a:pt x="5082742" y="2382381"/>
                </a:cubicBezTo>
                <a:close/>
                <a:moveTo>
                  <a:pt x="5121585" y="2373857"/>
                </a:moveTo>
                <a:cubicBezTo>
                  <a:pt x="5134772" y="2375736"/>
                  <a:pt x="5148085" y="2376607"/>
                  <a:pt x="5161405" y="2376460"/>
                </a:cubicBezTo>
                <a:lnTo>
                  <a:pt x="5162576" y="2376720"/>
                </a:lnTo>
                <a:cubicBezTo>
                  <a:pt x="5168172" y="2383747"/>
                  <a:pt x="5137591" y="2382966"/>
                  <a:pt x="5148912" y="2391295"/>
                </a:cubicBezTo>
                <a:cubicBezTo>
                  <a:pt x="5099723" y="2387391"/>
                  <a:pt x="5144748" y="2381665"/>
                  <a:pt x="5121585" y="2373857"/>
                </a:cubicBezTo>
                <a:close/>
                <a:moveTo>
                  <a:pt x="5557766" y="2300167"/>
                </a:moveTo>
                <a:lnTo>
                  <a:pt x="5558697" y="2300203"/>
                </a:lnTo>
                <a:lnTo>
                  <a:pt x="5558436" y="2300983"/>
                </a:lnTo>
                <a:close/>
                <a:moveTo>
                  <a:pt x="5517575" y="2279772"/>
                </a:moveTo>
                <a:cubicBezTo>
                  <a:pt x="5537030" y="2284001"/>
                  <a:pt x="5544903" y="2286669"/>
                  <a:pt x="5549083" y="2289597"/>
                </a:cubicBezTo>
                <a:lnTo>
                  <a:pt x="5557766" y="2300167"/>
                </a:lnTo>
                <a:lnTo>
                  <a:pt x="5529561" y="2299097"/>
                </a:lnTo>
                <a:cubicBezTo>
                  <a:pt x="5510816" y="2295803"/>
                  <a:pt x="5519137" y="2286799"/>
                  <a:pt x="5517575" y="2279772"/>
                </a:cubicBezTo>
                <a:close/>
                <a:moveTo>
                  <a:pt x="5242087" y="2276649"/>
                </a:moveTo>
                <a:cubicBezTo>
                  <a:pt x="5251781" y="2279447"/>
                  <a:pt x="5245795" y="2283578"/>
                  <a:pt x="5233530" y="2287482"/>
                </a:cubicBezTo>
                <a:lnTo>
                  <a:pt x="5227722" y="2288672"/>
                </a:lnTo>
                <a:lnTo>
                  <a:pt x="5224436" y="2278313"/>
                </a:lnTo>
                <a:close/>
                <a:moveTo>
                  <a:pt x="5298173" y="2239952"/>
                </a:moveTo>
                <a:lnTo>
                  <a:pt x="5298173" y="2240602"/>
                </a:lnTo>
                <a:cubicBezTo>
                  <a:pt x="5340206" y="2247760"/>
                  <a:pt x="5282167" y="2258170"/>
                  <a:pt x="5298173" y="2269622"/>
                </a:cubicBezTo>
                <a:cubicBezTo>
                  <a:pt x="5270195" y="2268841"/>
                  <a:pt x="5295050" y="2256609"/>
                  <a:pt x="5257312" y="2258040"/>
                </a:cubicBezTo>
                <a:cubicBezTo>
                  <a:pt x="5280736" y="2253616"/>
                  <a:pt x="5294399" y="2247760"/>
                  <a:pt x="5298173" y="2239952"/>
                </a:cubicBezTo>
                <a:close/>
                <a:moveTo>
                  <a:pt x="862555" y="2229785"/>
                </a:moveTo>
                <a:lnTo>
                  <a:pt x="863162" y="2229932"/>
                </a:lnTo>
                <a:lnTo>
                  <a:pt x="863162" y="2230453"/>
                </a:lnTo>
                <a:close/>
                <a:moveTo>
                  <a:pt x="5052355" y="2193235"/>
                </a:moveTo>
                <a:cubicBezTo>
                  <a:pt x="5034136" y="2206638"/>
                  <a:pt x="5056129" y="2215487"/>
                  <a:pt x="5038301" y="2231233"/>
                </a:cubicBezTo>
                <a:lnTo>
                  <a:pt x="5038821" y="2230973"/>
                </a:lnTo>
                <a:lnTo>
                  <a:pt x="5052503" y="2231925"/>
                </a:lnTo>
                <a:lnTo>
                  <a:pt x="5059757" y="2229721"/>
                </a:lnTo>
                <a:cubicBezTo>
                  <a:pt x="5064328" y="2226744"/>
                  <a:pt x="5066085" y="2223035"/>
                  <a:pt x="5064979" y="2218611"/>
                </a:cubicBezTo>
                <a:lnTo>
                  <a:pt x="5083521" y="2232636"/>
                </a:lnTo>
                <a:lnTo>
                  <a:pt x="5103676" y="2225881"/>
                </a:lnTo>
                <a:cubicBezTo>
                  <a:pt x="5109320" y="2222742"/>
                  <a:pt x="5111565" y="2218870"/>
                  <a:pt x="5107010" y="2213535"/>
                </a:cubicBezTo>
                <a:cubicBezTo>
                  <a:pt x="5083717" y="2212364"/>
                  <a:pt x="5072135" y="2217829"/>
                  <a:pt x="5066019" y="2213535"/>
                </a:cubicBezTo>
                <a:cubicBezTo>
                  <a:pt x="5078848" y="2205199"/>
                  <a:pt x="5092604" y="2198387"/>
                  <a:pt x="5107010" y="2193235"/>
                </a:cubicBezTo>
                <a:close/>
                <a:moveTo>
                  <a:pt x="849369" y="2190893"/>
                </a:moveTo>
                <a:cubicBezTo>
                  <a:pt x="861861" y="2196553"/>
                  <a:pt x="850125" y="2208509"/>
                  <a:pt x="853413" y="2219733"/>
                </a:cubicBezTo>
                <a:lnTo>
                  <a:pt x="862555" y="2229785"/>
                </a:lnTo>
                <a:lnTo>
                  <a:pt x="838553" y="2223960"/>
                </a:lnTo>
                <a:cubicBezTo>
                  <a:pt x="825359" y="2214804"/>
                  <a:pt x="842049" y="2198017"/>
                  <a:pt x="849369" y="2190893"/>
                </a:cubicBezTo>
                <a:close/>
                <a:moveTo>
                  <a:pt x="5312097" y="2181913"/>
                </a:moveTo>
                <a:lnTo>
                  <a:pt x="5312097" y="2182564"/>
                </a:lnTo>
                <a:cubicBezTo>
                  <a:pt x="5321467" y="2192193"/>
                  <a:pt x="5289194" y="2193104"/>
                  <a:pt x="5257312" y="2194145"/>
                </a:cubicBezTo>
                <a:cubicBezTo>
                  <a:pt x="5273448" y="2189200"/>
                  <a:pt x="5269154" y="2180482"/>
                  <a:pt x="5312097" y="2181913"/>
                </a:cubicBezTo>
                <a:close/>
                <a:moveTo>
                  <a:pt x="5312097" y="2144045"/>
                </a:moveTo>
                <a:lnTo>
                  <a:pt x="5312097" y="2144435"/>
                </a:lnTo>
                <a:cubicBezTo>
                  <a:pt x="5325110" y="2150551"/>
                  <a:pt x="5309104" y="2159010"/>
                  <a:pt x="5325110" y="2167729"/>
                </a:cubicBezTo>
                <a:cubicBezTo>
                  <a:pt x="5273969" y="2169290"/>
                  <a:pt x="5299865" y="2147298"/>
                  <a:pt x="5312097" y="2144045"/>
                </a:cubicBezTo>
                <a:close/>
                <a:moveTo>
                  <a:pt x="5462529" y="2134545"/>
                </a:moveTo>
                <a:cubicBezTo>
                  <a:pt x="5509897" y="2143004"/>
                  <a:pt x="5534492" y="2158359"/>
                  <a:pt x="5489987" y="2170201"/>
                </a:cubicBezTo>
                <a:lnTo>
                  <a:pt x="5490247" y="2169420"/>
                </a:lnTo>
                <a:cubicBezTo>
                  <a:pt x="5459797" y="2167208"/>
                  <a:pt x="5492720" y="2151462"/>
                  <a:pt x="5435462" y="2154846"/>
                </a:cubicBezTo>
                <a:cubicBezTo>
                  <a:pt x="5433250" y="2145737"/>
                  <a:pt x="5472029" y="2145216"/>
                  <a:pt x="5462529" y="2134545"/>
                </a:cubicBezTo>
                <a:close/>
                <a:moveTo>
                  <a:pt x="644021" y="2059460"/>
                </a:moveTo>
                <a:cubicBezTo>
                  <a:pt x="695683" y="2057508"/>
                  <a:pt x="669787" y="2087178"/>
                  <a:pt x="657685" y="2090952"/>
                </a:cubicBezTo>
                <a:lnTo>
                  <a:pt x="657685" y="2090431"/>
                </a:lnTo>
                <a:cubicBezTo>
                  <a:pt x="644672" y="2082363"/>
                  <a:pt x="660548" y="2071172"/>
                  <a:pt x="644021" y="2059460"/>
                </a:cubicBezTo>
                <a:close/>
                <a:moveTo>
                  <a:pt x="479665" y="2056207"/>
                </a:moveTo>
                <a:cubicBezTo>
                  <a:pt x="510116" y="2059330"/>
                  <a:pt x="477192" y="2080281"/>
                  <a:pt x="534450" y="2075596"/>
                </a:cubicBezTo>
                <a:cubicBezTo>
                  <a:pt x="536663" y="2088609"/>
                  <a:pt x="497883" y="2088609"/>
                  <a:pt x="507383" y="2102794"/>
                </a:cubicBezTo>
                <a:cubicBezTo>
                  <a:pt x="459755" y="2092383"/>
                  <a:pt x="435160" y="2071952"/>
                  <a:pt x="479665" y="2056207"/>
                </a:cubicBezTo>
                <a:close/>
                <a:moveTo>
                  <a:pt x="5107104" y="2040050"/>
                </a:moveTo>
                <a:lnTo>
                  <a:pt x="5131119" y="2044382"/>
                </a:lnTo>
                <a:cubicBezTo>
                  <a:pt x="5144350" y="2051220"/>
                  <a:pt x="5127733" y="2063786"/>
                  <a:pt x="5120414" y="2068959"/>
                </a:cubicBezTo>
                <a:cubicBezTo>
                  <a:pt x="5107824" y="2064860"/>
                  <a:pt x="5119608" y="2055929"/>
                  <a:pt x="5116296" y="2047548"/>
                </a:cubicBezTo>
                <a:close/>
                <a:moveTo>
                  <a:pt x="5106490" y="2039549"/>
                </a:moveTo>
                <a:lnTo>
                  <a:pt x="5107104" y="2040050"/>
                </a:lnTo>
                <a:lnTo>
                  <a:pt x="5106490" y="2039940"/>
                </a:lnTo>
                <a:close/>
                <a:moveTo>
                  <a:pt x="745345" y="2028228"/>
                </a:moveTo>
                <a:lnTo>
                  <a:pt x="753920" y="2028415"/>
                </a:lnTo>
                <a:lnTo>
                  <a:pt x="754517" y="2054336"/>
                </a:lnTo>
                <a:lnTo>
                  <a:pt x="738659" y="2052715"/>
                </a:lnTo>
                <a:cubicBezTo>
                  <a:pt x="709965" y="2048049"/>
                  <a:pt x="690348" y="2041241"/>
                  <a:pt x="648185" y="2048268"/>
                </a:cubicBezTo>
                <a:cubicBezTo>
                  <a:pt x="658986" y="2044885"/>
                  <a:pt x="663020" y="2039550"/>
                  <a:pt x="662109" y="2032913"/>
                </a:cubicBezTo>
                <a:cubicBezTo>
                  <a:pt x="703036" y="2030571"/>
                  <a:pt x="724377" y="2028619"/>
                  <a:pt x="745345" y="2028228"/>
                </a:cubicBezTo>
                <a:close/>
                <a:moveTo>
                  <a:pt x="890750" y="1970970"/>
                </a:moveTo>
                <a:cubicBezTo>
                  <a:pt x="872662" y="1977477"/>
                  <a:pt x="854574" y="1983984"/>
                  <a:pt x="863683" y="1998038"/>
                </a:cubicBezTo>
                <a:cubicBezTo>
                  <a:pt x="886977" y="1999599"/>
                  <a:pt x="898688" y="1992312"/>
                  <a:pt x="904674" y="1998038"/>
                </a:cubicBezTo>
                <a:cubicBezTo>
                  <a:pt x="892284" y="2008855"/>
                  <a:pt x="878497" y="2017959"/>
                  <a:pt x="863683" y="2025105"/>
                </a:cubicBezTo>
                <a:lnTo>
                  <a:pt x="918338" y="2025105"/>
                </a:lnTo>
                <a:cubicBezTo>
                  <a:pt x="935516" y="2007667"/>
                  <a:pt x="913523" y="1995825"/>
                  <a:pt x="931351" y="1974744"/>
                </a:cubicBezTo>
                <a:lnTo>
                  <a:pt x="931872" y="1974744"/>
                </a:lnTo>
                <a:cubicBezTo>
                  <a:pt x="918070" y="1974944"/>
                  <a:pt x="904285" y="1973679"/>
                  <a:pt x="890750" y="1970970"/>
                </a:cubicBezTo>
                <a:close/>
                <a:moveTo>
                  <a:pt x="671479" y="1923472"/>
                </a:moveTo>
                <a:cubicBezTo>
                  <a:pt x="699457" y="1924644"/>
                  <a:pt x="674602" y="1940650"/>
                  <a:pt x="712340" y="1939088"/>
                </a:cubicBezTo>
                <a:cubicBezTo>
                  <a:pt x="688916" y="1944944"/>
                  <a:pt x="675253" y="1952752"/>
                  <a:pt x="671479" y="1963162"/>
                </a:cubicBezTo>
                <a:lnTo>
                  <a:pt x="671479" y="1962512"/>
                </a:lnTo>
                <a:cubicBezTo>
                  <a:pt x="629446" y="1952882"/>
                  <a:pt x="687485" y="1939088"/>
                  <a:pt x="671479" y="1923472"/>
                </a:cubicBezTo>
                <a:close/>
                <a:moveTo>
                  <a:pt x="794453" y="1893672"/>
                </a:moveTo>
                <a:cubicBezTo>
                  <a:pt x="736675" y="1890419"/>
                  <a:pt x="747996" y="1914233"/>
                  <a:pt x="794453" y="1913062"/>
                </a:cubicBezTo>
                <a:cubicBezTo>
                  <a:pt x="784563" y="1901090"/>
                  <a:pt x="784563" y="1905644"/>
                  <a:pt x="794453" y="1893672"/>
                </a:cubicBezTo>
                <a:close/>
                <a:moveTo>
                  <a:pt x="411216" y="1881830"/>
                </a:moveTo>
                <a:cubicBezTo>
                  <a:pt x="465741" y="1879358"/>
                  <a:pt x="450255" y="1896535"/>
                  <a:pt x="452337" y="1908898"/>
                </a:cubicBezTo>
                <a:cubicBezTo>
                  <a:pt x="413168" y="1898877"/>
                  <a:pt x="420585" y="1895624"/>
                  <a:pt x="411216" y="1881830"/>
                </a:cubicBezTo>
                <a:close/>
                <a:moveTo>
                  <a:pt x="5298173" y="1839147"/>
                </a:moveTo>
                <a:cubicBezTo>
                  <a:pt x="5309495" y="1839147"/>
                  <a:pt x="5312097" y="1842009"/>
                  <a:pt x="5325630" y="1842009"/>
                </a:cubicBezTo>
                <a:cubicBezTo>
                  <a:pt x="5339164" y="1842009"/>
                  <a:pt x="5338514" y="1840838"/>
                  <a:pt x="5339425" y="1839147"/>
                </a:cubicBezTo>
                <a:cubicBezTo>
                  <a:pt x="5324069" y="1848386"/>
                  <a:pt x="5370006" y="1852160"/>
                  <a:pt x="5298173" y="1865173"/>
                </a:cubicBezTo>
                <a:cubicBezTo>
                  <a:pt x="5329145" y="1846044"/>
                  <a:pt x="5273969" y="1859577"/>
                  <a:pt x="5298173" y="1839147"/>
                </a:cubicBezTo>
                <a:close/>
                <a:moveTo>
                  <a:pt x="4928600" y="1795943"/>
                </a:moveTo>
                <a:cubicBezTo>
                  <a:pt x="4900491" y="1801799"/>
                  <a:pt x="4915587" y="1813381"/>
                  <a:pt x="4956058" y="1813381"/>
                </a:cubicBezTo>
                <a:cubicBezTo>
                  <a:pt x="4930031" y="1823140"/>
                  <a:pt x="4907909" y="1808436"/>
                  <a:pt x="4873945" y="1810387"/>
                </a:cubicBezTo>
                <a:cubicBezTo>
                  <a:pt x="4895416" y="1805833"/>
                  <a:pt x="4884615" y="1794902"/>
                  <a:pt x="4928600" y="1795943"/>
                </a:cubicBezTo>
                <a:close/>
                <a:moveTo>
                  <a:pt x="4881568" y="1765726"/>
                </a:moveTo>
                <a:lnTo>
                  <a:pt x="4885495" y="1772742"/>
                </a:lnTo>
                <a:lnTo>
                  <a:pt x="4887478" y="1767054"/>
                </a:lnTo>
                <a:close/>
                <a:moveTo>
                  <a:pt x="5259201" y="1763014"/>
                </a:moveTo>
                <a:lnTo>
                  <a:pt x="5257378" y="1763947"/>
                </a:lnTo>
                <a:lnTo>
                  <a:pt x="5257311" y="1763931"/>
                </a:lnTo>
                <a:cubicBezTo>
                  <a:pt x="5259394" y="1762434"/>
                  <a:pt x="5260093" y="1762320"/>
                  <a:pt x="5259201" y="1763014"/>
                </a:cubicBezTo>
                <a:close/>
                <a:moveTo>
                  <a:pt x="820480" y="1761849"/>
                </a:moveTo>
                <a:cubicBezTo>
                  <a:pt x="869669" y="1766924"/>
                  <a:pt x="824644" y="1774862"/>
                  <a:pt x="847937" y="1785012"/>
                </a:cubicBezTo>
                <a:cubicBezTo>
                  <a:pt x="834883" y="1782318"/>
                  <a:pt x="821575" y="1781052"/>
                  <a:pt x="808247" y="1781239"/>
                </a:cubicBezTo>
                <a:lnTo>
                  <a:pt x="807466" y="1781239"/>
                </a:lnTo>
                <a:cubicBezTo>
                  <a:pt x="801871" y="1771869"/>
                  <a:pt x="832582" y="1772780"/>
                  <a:pt x="820480" y="1761849"/>
                </a:cubicBezTo>
                <a:close/>
                <a:moveTo>
                  <a:pt x="5312097" y="1760677"/>
                </a:moveTo>
                <a:lnTo>
                  <a:pt x="5312097" y="1761068"/>
                </a:lnTo>
                <a:cubicBezTo>
                  <a:pt x="5347233" y="1761718"/>
                  <a:pt x="5293228" y="1766013"/>
                  <a:pt x="5312097" y="1772649"/>
                </a:cubicBezTo>
                <a:cubicBezTo>
                  <a:pt x="5261346" y="1770567"/>
                  <a:pt x="5253278" y="1777594"/>
                  <a:pt x="5202526" y="1775512"/>
                </a:cubicBezTo>
                <a:cubicBezTo>
                  <a:pt x="5227186" y="1774796"/>
                  <a:pt x="5242965" y="1770404"/>
                  <a:pt x="5251537" y="1766940"/>
                </a:cubicBezTo>
                <a:lnTo>
                  <a:pt x="5257378" y="1763947"/>
                </a:lnTo>
                <a:lnTo>
                  <a:pt x="5268233" y="1766606"/>
                </a:lnTo>
                <a:cubicBezTo>
                  <a:pt x="5285526" y="1767631"/>
                  <a:pt x="5316489" y="1764191"/>
                  <a:pt x="5312097" y="1760677"/>
                </a:cubicBezTo>
                <a:close/>
                <a:moveTo>
                  <a:pt x="4845091" y="1759566"/>
                </a:moveTo>
                <a:lnTo>
                  <a:pt x="4838836" y="1765651"/>
                </a:lnTo>
                <a:cubicBezTo>
                  <a:pt x="4827764" y="1772666"/>
                  <a:pt x="4812100" y="1779058"/>
                  <a:pt x="4846357" y="1787354"/>
                </a:cubicBezTo>
                <a:lnTo>
                  <a:pt x="4855206" y="1782909"/>
                </a:lnTo>
                <a:lnTo>
                  <a:pt x="4846878" y="1783841"/>
                </a:lnTo>
                <a:cubicBezTo>
                  <a:pt x="4879997" y="1776228"/>
                  <a:pt x="4870432" y="1770047"/>
                  <a:pt x="4855679" y="1764045"/>
                </a:cubicBezTo>
                <a:close/>
                <a:moveTo>
                  <a:pt x="5009543" y="1755993"/>
                </a:moveTo>
                <a:cubicBezTo>
                  <a:pt x="4993406" y="1764321"/>
                  <a:pt x="5001214" y="1779547"/>
                  <a:pt x="4942785" y="1777204"/>
                </a:cubicBezTo>
                <a:lnTo>
                  <a:pt x="4941224" y="1777204"/>
                </a:lnTo>
                <a:cubicBezTo>
                  <a:pt x="4961915" y="1769657"/>
                  <a:pt x="4974537" y="1759897"/>
                  <a:pt x="5009543" y="1755993"/>
                </a:cubicBezTo>
                <a:close/>
                <a:moveTo>
                  <a:pt x="4969870" y="1725933"/>
                </a:moveTo>
                <a:lnTo>
                  <a:pt x="5005589" y="1727266"/>
                </a:lnTo>
                <a:cubicBezTo>
                  <a:pt x="5016211" y="1727201"/>
                  <a:pt x="5024052" y="1728144"/>
                  <a:pt x="5024637" y="1734651"/>
                </a:cubicBezTo>
                <a:cubicBezTo>
                  <a:pt x="4992755" y="1735822"/>
                  <a:pt x="4947729" y="1744151"/>
                  <a:pt x="4997179" y="1746233"/>
                </a:cubicBezTo>
                <a:cubicBezTo>
                  <a:pt x="4993666" y="1749486"/>
                  <a:pt x="4969851" y="1748315"/>
                  <a:pt x="4969851" y="1752089"/>
                </a:cubicBezTo>
                <a:cubicBezTo>
                  <a:pt x="4925347" y="1748868"/>
                  <a:pt x="4960556" y="1743524"/>
                  <a:pt x="4971224" y="1735180"/>
                </a:cubicBezTo>
                <a:close/>
                <a:moveTo>
                  <a:pt x="4969851" y="1725802"/>
                </a:moveTo>
                <a:lnTo>
                  <a:pt x="4969870" y="1725933"/>
                </a:lnTo>
                <a:lnTo>
                  <a:pt x="4969851" y="1725932"/>
                </a:lnTo>
                <a:close/>
                <a:moveTo>
                  <a:pt x="3848221" y="1723059"/>
                </a:moveTo>
                <a:lnTo>
                  <a:pt x="3847990" y="1723851"/>
                </a:lnTo>
                <a:lnTo>
                  <a:pt x="3846463" y="1723769"/>
                </a:lnTo>
                <a:lnTo>
                  <a:pt x="3835509" y="1734168"/>
                </a:lnTo>
                <a:lnTo>
                  <a:pt x="3858644" y="1738514"/>
                </a:lnTo>
                <a:lnTo>
                  <a:pt x="3858500" y="1737872"/>
                </a:lnTo>
                <a:cubicBezTo>
                  <a:pt x="3862315" y="1732748"/>
                  <a:pt x="3872652" y="1728470"/>
                  <a:pt x="3868073" y="1725753"/>
                </a:cubicBezTo>
                <a:close/>
                <a:moveTo>
                  <a:pt x="5339425" y="1714871"/>
                </a:moveTo>
                <a:cubicBezTo>
                  <a:pt x="5391608" y="1722679"/>
                  <a:pt x="5355301" y="1735952"/>
                  <a:pt x="5312097" y="1743890"/>
                </a:cubicBezTo>
                <a:cubicBezTo>
                  <a:pt x="5322499" y="1735521"/>
                  <a:pt x="5331694" y="1725755"/>
                  <a:pt x="5339425" y="1714871"/>
                </a:cubicBezTo>
                <a:close/>
                <a:moveTo>
                  <a:pt x="4915066" y="1714350"/>
                </a:moveTo>
                <a:cubicBezTo>
                  <a:pt x="4928079" y="1714350"/>
                  <a:pt x="4925477" y="1717864"/>
                  <a:pt x="4928079" y="1720076"/>
                </a:cubicBezTo>
                <a:cubicBezTo>
                  <a:pt x="4952804" y="1717864"/>
                  <a:pt x="4968680" y="1710837"/>
                  <a:pt x="4997700" y="1717083"/>
                </a:cubicBezTo>
                <a:lnTo>
                  <a:pt x="4997179" y="1717213"/>
                </a:lnTo>
                <a:cubicBezTo>
                  <a:pt x="4994446" y="1720597"/>
                  <a:pt x="4983385" y="1718775"/>
                  <a:pt x="4983385" y="1717213"/>
                </a:cubicBezTo>
                <a:cubicBezTo>
                  <a:pt x="4966598" y="1718515"/>
                  <a:pt x="4955277" y="1720987"/>
                  <a:pt x="4956058" y="1725932"/>
                </a:cubicBezTo>
                <a:cubicBezTo>
                  <a:pt x="4919881" y="1726843"/>
                  <a:pt x="4911032" y="1721898"/>
                  <a:pt x="4915066" y="1714350"/>
                </a:cubicBezTo>
                <a:close/>
                <a:moveTo>
                  <a:pt x="3783679" y="1713679"/>
                </a:moveTo>
                <a:cubicBezTo>
                  <a:pt x="3778026" y="1713911"/>
                  <a:pt x="3773780" y="1714432"/>
                  <a:pt x="3769714" y="1715001"/>
                </a:cubicBezTo>
                <a:lnTo>
                  <a:pt x="3759065" y="1716335"/>
                </a:lnTo>
                <a:lnTo>
                  <a:pt x="3758385" y="1718810"/>
                </a:lnTo>
                <a:cubicBezTo>
                  <a:pt x="3759094" y="1722907"/>
                  <a:pt x="3761518" y="1727006"/>
                  <a:pt x="3765357" y="1730878"/>
                </a:cubicBezTo>
                <a:lnTo>
                  <a:pt x="3765923" y="1730883"/>
                </a:lnTo>
                <a:lnTo>
                  <a:pt x="3766867" y="1730275"/>
                </a:lnTo>
                <a:cubicBezTo>
                  <a:pt x="3774789" y="1723687"/>
                  <a:pt x="3782076" y="1717018"/>
                  <a:pt x="3806086" y="1714090"/>
                </a:cubicBezTo>
                <a:cubicBezTo>
                  <a:pt x="3796391" y="1713505"/>
                  <a:pt x="3789331" y="1713448"/>
                  <a:pt x="3783679" y="1713679"/>
                </a:cubicBezTo>
                <a:close/>
                <a:moveTo>
                  <a:pt x="4024967" y="1711357"/>
                </a:moveTo>
                <a:cubicBezTo>
                  <a:pt x="3978249" y="1709145"/>
                  <a:pt x="4007659" y="1723069"/>
                  <a:pt x="3956648" y="1719946"/>
                </a:cubicBezTo>
                <a:cubicBezTo>
                  <a:pt x="3949881" y="1726583"/>
                  <a:pt x="3991002" y="1737514"/>
                  <a:pt x="4011303" y="1728665"/>
                </a:cubicBezTo>
                <a:cubicBezTo>
                  <a:pt x="3949360" y="1724110"/>
                  <a:pt x="4037329" y="1722028"/>
                  <a:pt x="4024967" y="1711357"/>
                </a:cubicBezTo>
                <a:close/>
                <a:moveTo>
                  <a:pt x="4805495" y="1697173"/>
                </a:moveTo>
                <a:cubicBezTo>
                  <a:pt x="4827585" y="1705713"/>
                  <a:pt x="4770667" y="1723519"/>
                  <a:pt x="4809794" y="1733590"/>
                </a:cubicBezTo>
                <a:lnTo>
                  <a:pt x="4826745" y="1736367"/>
                </a:lnTo>
                <a:lnTo>
                  <a:pt x="4832803" y="1736940"/>
                </a:lnTo>
                <a:lnTo>
                  <a:pt x="4831878" y="1731792"/>
                </a:lnTo>
                <a:cubicBezTo>
                  <a:pt x="4838996" y="1727534"/>
                  <a:pt x="4865128" y="1727266"/>
                  <a:pt x="4860151" y="1720336"/>
                </a:cubicBezTo>
                <a:cubicBezTo>
                  <a:pt x="4750710" y="1720336"/>
                  <a:pt x="4908560" y="1699515"/>
                  <a:pt x="4805495" y="1697173"/>
                </a:cubicBezTo>
                <a:close/>
                <a:moveTo>
                  <a:pt x="5021599" y="1691901"/>
                </a:moveTo>
                <a:cubicBezTo>
                  <a:pt x="5028102" y="1694530"/>
                  <a:pt x="5023368" y="1707681"/>
                  <a:pt x="5024637" y="1711097"/>
                </a:cubicBezTo>
                <a:cubicBezTo>
                  <a:pt x="4979221" y="1706282"/>
                  <a:pt x="4991063" y="1706152"/>
                  <a:pt x="4956058" y="1714220"/>
                </a:cubicBezTo>
                <a:lnTo>
                  <a:pt x="4956058" y="1713960"/>
                </a:lnTo>
                <a:cubicBezTo>
                  <a:pt x="4903094" y="1703419"/>
                  <a:pt x="5030883" y="1706803"/>
                  <a:pt x="5010713" y="1693529"/>
                </a:cubicBezTo>
                <a:cubicBezTo>
                  <a:pt x="5016016" y="1691317"/>
                  <a:pt x="5019432" y="1691024"/>
                  <a:pt x="5021599" y="1691901"/>
                </a:cubicBezTo>
                <a:close/>
                <a:moveTo>
                  <a:pt x="5120414" y="1681948"/>
                </a:moveTo>
                <a:cubicBezTo>
                  <a:pt x="5159453" y="1684941"/>
                  <a:pt x="5116510" y="1694961"/>
                  <a:pt x="5120414" y="1699385"/>
                </a:cubicBezTo>
                <a:cubicBezTo>
                  <a:pt x="5098552" y="1699385"/>
                  <a:pt x="5068361" y="1697954"/>
                  <a:pt x="5065498" y="1702378"/>
                </a:cubicBezTo>
                <a:cubicBezTo>
                  <a:pt x="5024377" y="1694570"/>
                  <a:pt x="5144098" y="1696132"/>
                  <a:pt x="5120414" y="1682208"/>
                </a:cubicBezTo>
                <a:close/>
                <a:moveTo>
                  <a:pt x="820480" y="1668805"/>
                </a:moveTo>
                <a:cubicBezTo>
                  <a:pt x="854313" y="1672058"/>
                  <a:pt x="810589" y="1685852"/>
                  <a:pt x="808247" y="1691838"/>
                </a:cubicBezTo>
                <a:lnTo>
                  <a:pt x="807466" y="1692098"/>
                </a:lnTo>
                <a:cubicBezTo>
                  <a:pt x="767776" y="1686763"/>
                  <a:pt x="811370" y="1672969"/>
                  <a:pt x="820480" y="1668805"/>
                </a:cubicBezTo>
                <a:close/>
                <a:moveTo>
                  <a:pt x="5055357" y="1646866"/>
                </a:moveTo>
                <a:cubicBezTo>
                  <a:pt x="5077170" y="1647732"/>
                  <a:pt x="5107987" y="1656247"/>
                  <a:pt x="5093347" y="1666593"/>
                </a:cubicBezTo>
                <a:cubicBezTo>
                  <a:pt x="5051836" y="1667243"/>
                  <a:pt x="5079944" y="1649155"/>
                  <a:pt x="5038562" y="1649285"/>
                </a:cubicBezTo>
                <a:lnTo>
                  <a:pt x="5038562" y="1648765"/>
                </a:lnTo>
                <a:cubicBezTo>
                  <a:pt x="5041816" y="1647138"/>
                  <a:pt x="5048086" y="1646577"/>
                  <a:pt x="5055357" y="1646866"/>
                </a:cubicBezTo>
                <a:close/>
                <a:moveTo>
                  <a:pt x="3970833" y="1645772"/>
                </a:moveTo>
                <a:lnTo>
                  <a:pt x="3971066" y="1645793"/>
                </a:lnTo>
                <a:lnTo>
                  <a:pt x="3970313" y="1646292"/>
                </a:lnTo>
                <a:close/>
                <a:moveTo>
                  <a:pt x="3847337" y="1632888"/>
                </a:moveTo>
                <a:cubicBezTo>
                  <a:pt x="3834324" y="1636011"/>
                  <a:pt x="3832958" y="1641119"/>
                  <a:pt x="3838927" y="1645787"/>
                </a:cubicBezTo>
                <a:lnTo>
                  <a:pt x="3841866" y="1646635"/>
                </a:lnTo>
                <a:lnTo>
                  <a:pt x="3846966" y="1645266"/>
                </a:lnTo>
                <a:lnTo>
                  <a:pt x="3849651" y="1642075"/>
                </a:lnTo>
                <a:lnTo>
                  <a:pt x="3847337" y="1641607"/>
                </a:lnTo>
                <a:lnTo>
                  <a:pt x="3851016" y="1640454"/>
                </a:lnTo>
                <a:lnTo>
                  <a:pt x="3855094" y="1635608"/>
                </a:lnTo>
                <a:close/>
                <a:moveTo>
                  <a:pt x="3786630" y="1631892"/>
                </a:moveTo>
                <a:lnTo>
                  <a:pt x="3784846" y="1640161"/>
                </a:lnTo>
                <a:lnTo>
                  <a:pt x="3788817" y="1646011"/>
                </a:lnTo>
                <a:lnTo>
                  <a:pt x="3796130" y="1640110"/>
                </a:lnTo>
                <a:cubicBezTo>
                  <a:pt x="3796440" y="1637687"/>
                  <a:pt x="3794732" y="1635133"/>
                  <a:pt x="3791645" y="1633185"/>
                </a:cubicBezTo>
                <a:close/>
                <a:moveTo>
                  <a:pt x="1424290" y="1630156"/>
                </a:moveTo>
                <a:cubicBezTo>
                  <a:pt x="1376011" y="1631457"/>
                  <a:pt x="1388894" y="1639786"/>
                  <a:pt x="1396832" y="1649545"/>
                </a:cubicBezTo>
                <a:cubicBezTo>
                  <a:pt x="1443028" y="1653449"/>
                  <a:pt x="1418173" y="1637443"/>
                  <a:pt x="1424290" y="1630156"/>
                </a:cubicBezTo>
                <a:close/>
                <a:moveTo>
                  <a:pt x="5093476" y="1629765"/>
                </a:moveTo>
                <a:cubicBezTo>
                  <a:pt x="5144618" y="1633018"/>
                  <a:pt x="5133297" y="1643038"/>
                  <a:pt x="5106490" y="1650326"/>
                </a:cubicBezTo>
                <a:lnTo>
                  <a:pt x="5106490" y="1650065"/>
                </a:lnTo>
                <a:cubicBezTo>
                  <a:pt x="5064327" y="1644730"/>
                  <a:pt x="5099332" y="1641086"/>
                  <a:pt x="5093476" y="1629765"/>
                </a:cubicBezTo>
                <a:close/>
                <a:moveTo>
                  <a:pt x="3984105" y="1624169"/>
                </a:moveTo>
                <a:cubicBezTo>
                  <a:pt x="3910207" y="1631912"/>
                  <a:pt x="3989244" y="1652906"/>
                  <a:pt x="3952795" y="1655941"/>
                </a:cubicBezTo>
                <a:lnTo>
                  <a:pt x="3941064" y="1655996"/>
                </a:lnTo>
                <a:lnTo>
                  <a:pt x="3943767" y="1656311"/>
                </a:lnTo>
                <a:lnTo>
                  <a:pt x="3936868" y="1657015"/>
                </a:lnTo>
                <a:lnTo>
                  <a:pt x="3944296" y="1657963"/>
                </a:lnTo>
                <a:cubicBezTo>
                  <a:pt x="3948376" y="1662184"/>
                  <a:pt x="3927954" y="1671602"/>
                  <a:pt x="3956648" y="1670626"/>
                </a:cubicBezTo>
                <a:lnTo>
                  <a:pt x="3961407" y="1668494"/>
                </a:lnTo>
                <a:lnTo>
                  <a:pt x="3957430" y="1666593"/>
                </a:lnTo>
                <a:lnTo>
                  <a:pt x="3965148" y="1666818"/>
                </a:lnTo>
                <a:lnTo>
                  <a:pt x="3981141" y="1659652"/>
                </a:lnTo>
                <a:cubicBezTo>
                  <a:pt x="3984545" y="1656357"/>
                  <a:pt x="3984122" y="1653278"/>
                  <a:pt x="3982674" y="1649984"/>
                </a:cubicBezTo>
                <a:lnTo>
                  <a:pt x="3981309" y="1646742"/>
                </a:lnTo>
                <a:lnTo>
                  <a:pt x="3971066" y="1645793"/>
                </a:lnTo>
                <a:lnTo>
                  <a:pt x="3978761" y="1640692"/>
                </a:lnTo>
                <a:lnTo>
                  <a:pt x="3978058" y="1639023"/>
                </a:lnTo>
                <a:cubicBezTo>
                  <a:pt x="3977363" y="1634864"/>
                  <a:pt x="3978445" y="1630058"/>
                  <a:pt x="3984105" y="1624169"/>
                </a:cubicBezTo>
                <a:close/>
                <a:moveTo>
                  <a:pt x="479919" y="1622478"/>
                </a:moveTo>
                <a:lnTo>
                  <a:pt x="547984" y="1622478"/>
                </a:lnTo>
                <a:cubicBezTo>
                  <a:pt x="571668" y="1631327"/>
                  <a:pt x="581037" y="1644080"/>
                  <a:pt x="575702" y="1661518"/>
                </a:cubicBezTo>
                <a:cubicBezTo>
                  <a:pt x="558690" y="1657797"/>
                  <a:pt x="542061" y="1652624"/>
                  <a:pt x="525995" y="1646072"/>
                </a:cubicBezTo>
                <a:close/>
                <a:moveTo>
                  <a:pt x="479665" y="1622348"/>
                </a:moveTo>
                <a:lnTo>
                  <a:pt x="479919" y="1622478"/>
                </a:lnTo>
                <a:lnTo>
                  <a:pt x="479665" y="1622478"/>
                </a:lnTo>
                <a:close/>
                <a:moveTo>
                  <a:pt x="3642021" y="1613692"/>
                </a:moveTo>
                <a:lnTo>
                  <a:pt x="3637759" y="1622995"/>
                </a:lnTo>
                <a:lnTo>
                  <a:pt x="3638022" y="1623050"/>
                </a:lnTo>
                <a:lnTo>
                  <a:pt x="3642723" y="1622771"/>
                </a:lnTo>
                <a:cubicBezTo>
                  <a:pt x="3650092" y="1621730"/>
                  <a:pt x="3657282" y="1620656"/>
                  <a:pt x="3669579" y="1620917"/>
                </a:cubicBezTo>
                <a:lnTo>
                  <a:pt x="3665015" y="1615577"/>
                </a:lnTo>
                <a:lnTo>
                  <a:pt x="3655523" y="1614670"/>
                </a:lnTo>
                <a:lnTo>
                  <a:pt x="3657202" y="1614144"/>
                </a:lnTo>
                <a:close/>
                <a:moveTo>
                  <a:pt x="5120414" y="1603478"/>
                </a:moveTo>
                <a:cubicBezTo>
                  <a:pt x="5162836" y="1604519"/>
                  <a:pt x="5143577" y="1618313"/>
                  <a:pt x="5147741" y="1626772"/>
                </a:cubicBezTo>
                <a:cubicBezTo>
                  <a:pt x="5127311" y="1621436"/>
                  <a:pt x="5121715" y="1612978"/>
                  <a:pt x="5120414" y="1603478"/>
                </a:cubicBezTo>
                <a:close/>
                <a:moveTo>
                  <a:pt x="5051834" y="1594890"/>
                </a:moveTo>
                <a:lnTo>
                  <a:pt x="5051834" y="1595150"/>
                </a:lnTo>
                <a:lnTo>
                  <a:pt x="5051729" y="1594904"/>
                </a:lnTo>
                <a:close/>
                <a:moveTo>
                  <a:pt x="3998160" y="1589294"/>
                </a:moveTo>
                <a:cubicBezTo>
                  <a:pt x="3993605" y="1596972"/>
                  <a:pt x="3963935" y="1599444"/>
                  <a:pt x="3957038" y="1606732"/>
                </a:cubicBezTo>
                <a:cubicBezTo>
                  <a:pt x="3967839" y="1607382"/>
                  <a:pt x="3983975" y="1606732"/>
                  <a:pt x="3984496" y="1609595"/>
                </a:cubicBezTo>
                <a:cubicBezTo>
                  <a:pt x="3980462" y="1609595"/>
                  <a:pt x="3976460" y="1610180"/>
                  <a:pt x="3975419" y="1610847"/>
                </a:cubicBezTo>
                <a:lnTo>
                  <a:pt x="3982892" y="1612345"/>
                </a:lnTo>
                <a:lnTo>
                  <a:pt x="3994713" y="1609953"/>
                </a:lnTo>
                <a:cubicBezTo>
                  <a:pt x="4005253" y="1607936"/>
                  <a:pt x="4014492" y="1605561"/>
                  <a:pt x="4011304" y="1599965"/>
                </a:cubicBezTo>
                <a:lnTo>
                  <a:pt x="4019907" y="1607269"/>
                </a:lnTo>
                <a:lnTo>
                  <a:pt x="4025357" y="1606732"/>
                </a:lnTo>
                <a:cubicBezTo>
                  <a:pt x="4025357" y="1599054"/>
                  <a:pt x="4033035" y="1589684"/>
                  <a:pt x="3998160" y="1589294"/>
                </a:cubicBezTo>
                <a:close/>
                <a:moveTo>
                  <a:pt x="3874535" y="1577712"/>
                </a:moveTo>
                <a:cubicBezTo>
                  <a:pt x="3822352" y="1573418"/>
                  <a:pt x="3871802" y="1590725"/>
                  <a:pt x="3819749" y="1586431"/>
                </a:cubicBezTo>
                <a:cubicBezTo>
                  <a:pt x="3831656" y="1591116"/>
                  <a:pt x="3827167" y="1599314"/>
                  <a:pt x="3840428" y="1603779"/>
                </a:cubicBezTo>
                <a:lnTo>
                  <a:pt x="3859631" y="1606553"/>
                </a:lnTo>
                <a:lnTo>
                  <a:pt x="3859964" y="1605522"/>
                </a:lnTo>
                <a:lnTo>
                  <a:pt x="3853929" y="1597476"/>
                </a:lnTo>
                <a:cubicBezTo>
                  <a:pt x="3852307" y="1590303"/>
                  <a:pt x="3864775" y="1587960"/>
                  <a:pt x="3874535" y="1577712"/>
                </a:cubicBezTo>
                <a:close/>
                <a:moveTo>
                  <a:pt x="246990" y="1575891"/>
                </a:moveTo>
                <a:lnTo>
                  <a:pt x="247924" y="1575949"/>
                </a:lnTo>
                <a:lnTo>
                  <a:pt x="246990" y="1576542"/>
                </a:lnTo>
                <a:close/>
                <a:moveTo>
                  <a:pt x="5024637" y="1574459"/>
                </a:moveTo>
                <a:cubicBezTo>
                  <a:pt x="5035178" y="1576736"/>
                  <a:pt x="5042335" y="1579632"/>
                  <a:pt x="5046678" y="1583097"/>
                </a:cubicBezTo>
                <a:lnTo>
                  <a:pt x="5051729" y="1594904"/>
                </a:lnTo>
                <a:lnTo>
                  <a:pt x="5022455" y="1598956"/>
                </a:lnTo>
                <a:cubicBezTo>
                  <a:pt x="5008663" y="1606276"/>
                  <a:pt x="5030135" y="1620916"/>
                  <a:pt x="4983385" y="1620916"/>
                </a:cubicBezTo>
                <a:cubicBezTo>
                  <a:pt x="4992087" y="1601593"/>
                  <a:pt x="5006478" y="1585385"/>
                  <a:pt x="5024637" y="1574459"/>
                </a:cubicBezTo>
                <a:close/>
                <a:moveTo>
                  <a:pt x="3558035" y="1572333"/>
                </a:moveTo>
                <a:lnTo>
                  <a:pt x="3552646" y="1572588"/>
                </a:lnTo>
                <a:lnTo>
                  <a:pt x="3546475" y="1578103"/>
                </a:lnTo>
                <a:close/>
                <a:moveTo>
                  <a:pt x="521177" y="1564309"/>
                </a:moveTo>
                <a:cubicBezTo>
                  <a:pt x="557223" y="1563138"/>
                  <a:pt x="556442" y="1572377"/>
                  <a:pt x="562038" y="1579795"/>
                </a:cubicBezTo>
                <a:lnTo>
                  <a:pt x="521177" y="1579795"/>
                </a:lnTo>
                <a:close/>
                <a:moveTo>
                  <a:pt x="807466" y="1556501"/>
                </a:moveTo>
                <a:cubicBezTo>
                  <a:pt x="757788" y="1556013"/>
                  <a:pt x="745369" y="1569799"/>
                  <a:pt x="770537" y="1576393"/>
                </a:cubicBezTo>
                <a:lnTo>
                  <a:pt x="807466" y="1579724"/>
                </a:lnTo>
                <a:lnTo>
                  <a:pt x="807466" y="1580055"/>
                </a:lnTo>
                <a:lnTo>
                  <a:pt x="808247" y="1579795"/>
                </a:lnTo>
                <a:lnTo>
                  <a:pt x="807466" y="1579724"/>
                </a:lnTo>
                <a:close/>
                <a:moveTo>
                  <a:pt x="3655654" y="1554939"/>
                </a:moveTo>
                <a:lnTo>
                  <a:pt x="3635520" y="1562906"/>
                </a:lnTo>
                <a:lnTo>
                  <a:pt x="3652141" y="1564911"/>
                </a:lnTo>
                <a:cubicBezTo>
                  <a:pt x="3664113" y="1566554"/>
                  <a:pt x="3672767" y="1569059"/>
                  <a:pt x="3669579" y="1574590"/>
                </a:cubicBezTo>
                <a:lnTo>
                  <a:pt x="3633703" y="1575651"/>
                </a:lnTo>
                <a:lnTo>
                  <a:pt x="3635207" y="1580999"/>
                </a:lnTo>
                <a:lnTo>
                  <a:pt x="3635957" y="1583816"/>
                </a:lnTo>
                <a:lnTo>
                  <a:pt x="3669536" y="1577117"/>
                </a:lnTo>
                <a:lnTo>
                  <a:pt x="3671302" y="1574947"/>
                </a:lnTo>
                <a:cubicBezTo>
                  <a:pt x="3672440" y="1571694"/>
                  <a:pt x="3673408" y="1568806"/>
                  <a:pt x="3678483" y="1567058"/>
                </a:cubicBezTo>
                <a:lnTo>
                  <a:pt x="3680801" y="1566713"/>
                </a:lnTo>
                <a:lnTo>
                  <a:pt x="3681779" y="1565790"/>
                </a:lnTo>
                <a:lnTo>
                  <a:pt x="3672761" y="1556111"/>
                </a:lnTo>
                <a:close/>
                <a:moveTo>
                  <a:pt x="4448925" y="1550036"/>
                </a:moveTo>
                <a:lnTo>
                  <a:pt x="4423647" y="1551159"/>
                </a:lnTo>
                <a:lnTo>
                  <a:pt x="4449716" y="1554419"/>
                </a:lnTo>
                <a:lnTo>
                  <a:pt x="4450106" y="1554419"/>
                </a:lnTo>
                <a:close/>
                <a:moveTo>
                  <a:pt x="3569353" y="1549339"/>
                </a:moveTo>
                <a:cubicBezTo>
                  <a:pt x="3548650" y="1549863"/>
                  <a:pt x="3569204" y="1555749"/>
                  <a:pt x="3570937" y="1558738"/>
                </a:cubicBezTo>
                <a:lnTo>
                  <a:pt x="3570020" y="1558880"/>
                </a:lnTo>
                <a:lnTo>
                  <a:pt x="3575469" y="1561125"/>
                </a:lnTo>
                <a:lnTo>
                  <a:pt x="3574599" y="1564064"/>
                </a:lnTo>
                <a:lnTo>
                  <a:pt x="3587415" y="1557666"/>
                </a:lnTo>
                <a:lnTo>
                  <a:pt x="3595445" y="1550956"/>
                </a:lnTo>
                <a:lnTo>
                  <a:pt x="3586863" y="1549915"/>
                </a:lnTo>
                <a:lnTo>
                  <a:pt x="3585872" y="1549705"/>
                </a:lnTo>
                <a:close/>
                <a:moveTo>
                  <a:pt x="3876452" y="1545741"/>
                </a:moveTo>
                <a:lnTo>
                  <a:pt x="3866662" y="1550906"/>
                </a:lnTo>
                <a:lnTo>
                  <a:pt x="3865548" y="1551687"/>
                </a:lnTo>
                <a:lnTo>
                  <a:pt x="3869525" y="1550466"/>
                </a:lnTo>
                <a:cubicBezTo>
                  <a:pt x="3872859" y="1549238"/>
                  <a:pt x="3875478" y="1547851"/>
                  <a:pt x="3876580" y="1546137"/>
                </a:cubicBezTo>
                <a:close/>
                <a:moveTo>
                  <a:pt x="3821747" y="1543969"/>
                </a:moveTo>
                <a:lnTo>
                  <a:pt x="3806086" y="1548693"/>
                </a:lnTo>
                <a:cubicBezTo>
                  <a:pt x="3825605" y="1548693"/>
                  <a:pt x="3821116" y="1554037"/>
                  <a:pt x="3831101" y="1556324"/>
                </a:cubicBezTo>
                <a:lnTo>
                  <a:pt x="3834680" y="1556535"/>
                </a:lnTo>
                <a:lnTo>
                  <a:pt x="3830681" y="1554338"/>
                </a:lnTo>
                <a:close/>
                <a:moveTo>
                  <a:pt x="3648790" y="1539064"/>
                </a:moveTo>
                <a:lnTo>
                  <a:pt x="3646920" y="1540716"/>
                </a:lnTo>
                <a:lnTo>
                  <a:pt x="3647194" y="1543037"/>
                </a:lnTo>
                <a:lnTo>
                  <a:pt x="3672291" y="1544552"/>
                </a:lnTo>
                <a:lnTo>
                  <a:pt x="3676766" y="1543533"/>
                </a:lnTo>
                <a:lnTo>
                  <a:pt x="3675124" y="1542512"/>
                </a:lnTo>
                <a:lnTo>
                  <a:pt x="3678512" y="1539064"/>
                </a:lnTo>
                <a:close/>
                <a:moveTo>
                  <a:pt x="274187" y="1537502"/>
                </a:moveTo>
                <a:cubicBezTo>
                  <a:pt x="326891" y="1555721"/>
                  <a:pt x="256359" y="1564309"/>
                  <a:pt x="301645" y="1580055"/>
                </a:cubicBezTo>
                <a:cubicBezTo>
                  <a:pt x="289413" y="1580185"/>
                  <a:pt x="282190" y="1578851"/>
                  <a:pt x="274805" y="1577631"/>
                </a:cubicBezTo>
                <a:lnTo>
                  <a:pt x="247924" y="1575949"/>
                </a:lnTo>
                <a:lnTo>
                  <a:pt x="259639" y="1568520"/>
                </a:lnTo>
                <a:cubicBezTo>
                  <a:pt x="264525" y="1558291"/>
                  <a:pt x="251935" y="1543065"/>
                  <a:pt x="274187" y="1537502"/>
                </a:cubicBezTo>
                <a:close/>
                <a:moveTo>
                  <a:pt x="4436182" y="1536981"/>
                </a:moveTo>
                <a:lnTo>
                  <a:pt x="4435776" y="1537192"/>
                </a:lnTo>
                <a:lnTo>
                  <a:pt x="4442204" y="1537925"/>
                </a:lnTo>
                <a:close/>
                <a:moveTo>
                  <a:pt x="3578632" y="1535823"/>
                </a:moveTo>
                <a:lnTo>
                  <a:pt x="3580606" y="1539026"/>
                </a:lnTo>
                <a:lnTo>
                  <a:pt x="3586473" y="1538408"/>
                </a:lnTo>
                <a:close/>
                <a:moveTo>
                  <a:pt x="3683632" y="1533988"/>
                </a:moveTo>
                <a:lnTo>
                  <a:pt x="3666328" y="1534289"/>
                </a:lnTo>
                <a:lnTo>
                  <a:pt x="3679540" y="1538018"/>
                </a:lnTo>
                <a:lnTo>
                  <a:pt x="3683372" y="1534118"/>
                </a:lnTo>
                <a:close/>
                <a:moveTo>
                  <a:pt x="493487" y="1533468"/>
                </a:moveTo>
                <a:lnTo>
                  <a:pt x="547333" y="1533468"/>
                </a:lnTo>
                <a:cubicBezTo>
                  <a:pt x="523519" y="1541406"/>
                  <a:pt x="557744" y="1541016"/>
                  <a:pt x="534320" y="1548954"/>
                </a:cubicBezTo>
                <a:cubicBezTo>
                  <a:pt x="524430" y="1547197"/>
                  <a:pt x="513662" y="1545700"/>
                  <a:pt x="505626" y="1543439"/>
                </a:cubicBezTo>
                <a:close/>
                <a:moveTo>
                  <a:pt x="493329" y="1533338"/>
                </a:moveTo>
                <a:lnTo>
                  <a:pt x="493487" y="1533468"/>
                </a:lnTo>
                <a:lnTo>
                  <a:pt x="492678" y="1533468"/>
                </a:lnTo>
                <a:close/>
                <a:moveTo>
                  <a:pt x="3669468" y="1530531"/>
                </a:moveTo>
                <a:lnTo>
                  <a:pt x="3668838" y="1530778"/>
                </a:lnTo>
                <a:lnTo>
                  <a:pt x="3669057" y="1531255"/>
                </a:lnTo>
                <a:lnTo>
                  <a:pt x="3669057" y="1531125"/>
                </a:lnTo>
                <a:close/>
                <a:moveTo>
                  <a:pt x="712340" y="1525530"/>
                </a:moveTo>
                <a:cubicBezTo>
                  <a:pt x="691259" y="1560015"/>
                  <a:pt x="677335" y="1576281"/>
                  <a:pt x="685012" y="1610766"/>
                </a:cubicBezTo>
                <a:lnTo>
                  <a:pt x="685012" y="1610246"/>
                </a:lnTo>
                <a:cubicBezTo>
                  <a:pt x="643240" y="1587733"/>
                  <a:pt x="638295" y="1548693"/>
                  <a:pt x="712340" y="1525530"/>
                </a:cubicBezTo>
                <a:close/>
                <a:moveTo>
                  <a:pt x="820480" y="1521626"/>
                </a:moveTo>
                <a:cubicBezTo>
                  <a:pt x="801444" y="1519740"/>
                  <a:pt x="782294" y="1523833"/>
                  <a:pt x="765694" y="1533338"/>
                </a:cubicBezTo>
                <a:cubicBezTo>
                  <a:pt x="776300" y="1533793"/>
                  <a:pt x="782449" y="1535387"/>
                  <a:pt x="788191" y="1537030"/>
                </a:cubicBezTo>
                <a:lnTo>
                  <a:pt x="807417" y="1540851"/>
                </a:lnTo>
                <a:lnTo>
                  <a:pt x="807466" y="1541016"/>
                </a:lnTo>
                <a:lnTo>
                  <a:pt x="808247" y="1541016"/>
                </a:lnTo>
                <a:lnTo>
                  <a:pt x="807417" y="1540851"/>
                </a:lnTo>
                <a:lnTo>
                  <a:pt x="805583" y="1534692"/>
                </a:lnTo>
                <a:cubicBezTo>
                  <a:pt x="809085" y="1529898"/>
                  <a:pt x="825066" y="1528653"/>
                  <a:pt x="820480" y="1521626"/>
                </a:cubicBezTo>
                <a:close/>
                <a:moveTo>
                  <a:pt x="4107573" y="1502071"/>
                </a:moveTo>
                <a:lnTo>
                  <a:pt x="4107600" y="1502106"/>
                </a:lnTo>
                <a:lnTo>
                  <a:pt x="4107210" y="1502106"/>
                </a:lnTo>
                <a:close/>
                <a:moveTo>
                  <a:pt x="3680856" y="1500801"/>
                </a:moveTo>
                <a:lnTo>
                  <a:pt x="3680868" y="1502009"/>
                </a:lnTo>
                <a:lnTo>
                  <a:pt x="3671535" y="1505525"/>
                </a:lnTo>
                <a:lnTo>
                  <a:pt x="3663388" y="1518923"/>
                </a:lnTo>
                <a:lnTo>
                  <a:pt x="3665348" y="1523187"/>
                </a:lnTo>
                <a:lnTo>
                  <a:pt x="3673908" y="1524121"/>
                </a:lnTo>
                <a:lnTo>
                  <a:pt x="3677900" y="1518356"/>
                </a:lnTo>
                <a:cubicBezTo>
                  <a:pt x="3683099" y="1514037"/>
                  <a:pt x="3689854" y="1509719"/>
                  <a:pt x="3696076" y="1505587"/>
                </a:cubicBezTo>
                <a:lnTo>
                  <a:pt x="3696199" y="1505491"/>
                </a:lnTo>
                <a:lnTo>
                  <a:pt x="3683925" y="1503668"/>
                </a:lnTo>
                <a:close/>
                <a:moveTo>
                  <a:pt x="4149112" y="1496380"/>
                </a:moveTo>
                <a:cubicBezTo>
                  <a:pt x="4146835" y="1498397"/>
                  <a:pt x="4139125" y="1499211"/>
                  <a:pt x="4130601" y="1499829"/>
                </a:cubicBezTo>
                <a:lnTo>
                  <a:pt x="4107573" y="1502071"/>
                </a:lnTo>
                <a:lnTo>
                  <a:pt x="4104802" y="1498413"/>
                </a:lnTo>
                <a:lnTo>
                  <a:pt x="4095307" y="1496523"/>
                </a:lnTo>
                <a:lnTo>
                  <a:pt x="4094587" y="1496735"/>
                </a:lnTo>
                <a:lnTo>
                  <a:pt x="4094587" y="1507962"/>
                </a:lnTo>
                <a:cubicBezTo>
                  <a:pt x="4134928" y="1510434"/>
                  <a:pt x="4183337" y="1500154"/>
                  <a:pt x="4149112" y="1496380"/>
                </a:cubicBezTo>
                <a:close/>
                <a:moveTo>
                  <a:pt x="4752923" y="1495862"/>
                </a:moveTo>
                <a:cubicBezTo>
                  <a:pt x="4739910" y="1495862"/>
                  <a:pt x="4742253" y="1499505"/>
                  <a:pt x="4739129" y="1501717"/>
                </a:cubicBezTo>
                <a:cubicBezTo>
                  <a:pt x="4737958" y="1505817"/>
                  <a:pt x="4760374" y="1504938"/>
                  <a:pt x="4780446" y="1504564"/>
                </a:cubicBezTo>
                <a:lnTo>
                  <a:pt x="4784306" y="1504641"/>
                </a:lnTo>
                <a:lnTo>
                  <a:pt x="4769689" y="1500567"/>
                </a:lnTo>
                <a:lnTo>
                  <a:pt x="4768732" y="1499118"/>
                </a:lnTo>
                <a:close/>
                <a:moveTo>
                  <a:pt x="822431" y="1494559"/>
                </a:moveTo>
                <a:cubicBezTo>
                  <a:pt x="759188" y="1492477"/>
                  <a:pt x="766735" y="1507702"/>
                  <a:pt x="781440" y="1517852"/>
                </a:cubicBezTo>
                <a:cubicBezTo>
                  <a:pt x="855224" y="1517852"/>
                  <a:pt x="789378" y="1501976"/>
                  <a:pt x="822431" y="1494559"/>
                </a:cubicBezTo>
                <a:close/>
                <a:moveTo>
                  <a:pt x="4649700" y="1493307"/>
                </a:moveTo>
                <a:lnTo>
                  <a:pt x="4635310" y="1496314"/>
                </a:lnTo>
                <a:lnTo>
                  <a:pt x="4624159" y="1501884"/>
                </a:lnTo>
                <a:lnTo>
                  <a:pt x="4627345" y="1502106"/>
                </a:lnTo>
                <a:cubicBezTo>
                  <a:pt x="4626239" y="1500219"/>
                  <a:pt x="4637788" y="1497519"/>
                  <a:pt x="4645548" y="1495193"/>
                </a:cubicBezTo>
                <a:close/>
                <a:moveTo>
                  <a:pt x="3883048" y="1488242"/>
                </a:moveTo>
                <a:lnTo>
                  <a:pt x="3878065" y="1488410"/>
                </a:lnTo>
                <a:cubicBezTo>
                  <a:pt x="3875478" y="1488767"/>
                  <a:pt x="3874275" y="1489483"/>
                  <a:pt x="3875706" y="1490915"/>
                </a:cubicBezTo>
                <a:cubicBezTo>
                  <a:pt x="3893274" y="1491598"/>
                  <a:pt x="3874608" y="1496892"/>
                  <a:pt x="3888937" y="1498948"/>
                </a:cubicBezTo>
                <a:lnTo>
                  <a:pt x="3895269" y="1499104"/>
                </a:lnTo>
                <a:lnTo>
                  <a:pt x="3894887" y="1498495"/>
                </a:lnTo>
                <a:cubicBezTo>
                  <a:pt x="3893284" y="1495681"/>
                  <a:pt x="3891158" y="1492843"/>
                  <a:pt x="3886276" y="1489650"/>
                </a:cubicBezTo>
                <a:close/>
                <a:moveTo>
                  <a:pt x="479665" y="1486881"/>
                </a:moveTo>
                <a:lnTo>
                  <a:pt x="479765" y="1486886"/>
                </a:lnTo>
                <a:lnTo>
                  <a:pt x="479665" y="1487011"/>
                </a:lnTo>
                <a:close/>
                <a:moveTo>
                  <a:pt x="3867806" y="1481593"/>
                </a:moveTo>
                <a:lnTo>
                  <a:pt x="3869161" y="1482698"/>
                </a:lnTo>
                <a:lnTo>
                  <a:pt x="3870670" y="1482843"/>
                </a:lnTo>
                <a:close/>
                <a:moveTo>
                  <a:pt x="492678" y="1475299"/>
                </a:moveTo>
                <a:cubicBezTo>
                  <a:pt x="529896" y="1472567"/>
                  <a:pt x="520396" y="1482977"/>
                  <a:pt x="547333" y="1483107"/>
                </a:cubicBezTo>
                <a:cubicBezTo>
                  <a:pt x="537508" y="1487532"/>
                  <a:pt x="529310" y="1488963"/>
                  <a:pt x="519209" y="1489044"/>
                </a:cubicBezTo>
                <a:lnTo>
                  <a:pt x="479765" y="1486886"/>
                </a:lnTo>
                <a:lnTo>
                  <a:pt x="484756" y="1480667"/>
                </a:lnTo>
                <a:cubicBezTo>
                  <a:pt x="488481" y="1479138"/>
                  <a:pt x="492678" y="1477772"/>
                  <a:pt x="492678" y="1475299"/>
                </a:cubicBezTo>
                <a:close/>
                <a:moveTo>
                  <a:pt x="4655324" y="1473086"/>
                </a:moveTo>
                <a:cubicBezTo>
                  <a:pt x="4657015" y="1480374"/>
                  <a:pt x="4633331" y="1482066"/>
                  <a:pt x="4627606" y="1487661"/>
                </a:cubicBezTo>
                <a:lnTo>
                  <a:pt x="4668337" y="1487661"/>
                </a:lnTo>
                <a:cubicBezTo>
                  <a:pt x="4668986" y="1483627"/>
                  <a:pt x="4661700" y="1481285"/>
                  <a:pt x="4655324" y="1478942"/>
                </a:cubicBezTo>
                <a:cubicBezTo>
                  <a:pt x="4671460" y="1478942"/>
                  <a:pt x="4694363" y="1478942"/>
                  <a:pt x="4696315" y="1476080"/>
                </a:cubicBezTo>
                <a:cubicBezTo>
                  <a:pt x="4682594" y="1476159"/>
                  <a:pt x="4668887" y="1475158"/>
                  <a:pt x="4655324" y="1473086"/>
                </a:cubicBezTo>
                <a:close/>
                <a:moveTo>
                  <a:pt x="950224" y="1471877"/>
                </a:moveTo>
                <a:cubicBezTo>
                  <a:pt x="947390" y="1471924"/>
                  <a:pt x="945568" y="1472827"/>
                  <a:pt x="944885" y="1475299"/>
                </a:cubicBezTo>
                <a:cubicBezTo>
                  <a:pt x="959590" y="1482066"/>
                  <a:pt x="950611" y="1492086"/>
                  <a:pt x="945015" y="1506140"/>
                </a:cubicBezTo>
                <a:lnTo>
                  <a:pt x="944885" y="1506271"/>
                </a:lnTo>
                <a:cubicBezTo>
                  <a:pt x="993424" y="1504579"/>
                  <a:pt x="989911" y="1488052"/>
                  <a:pt x="999670" y="1475299"/>
                </a:cubicBezTo>
                <a:cubicBezTo>
                  <a:pt x="976344" y="1479301"/>
                  <a:pt x="958728" y="1471737"/>
                  <a:pt x="950224" y="1471877"/>
                </a:cubicBezTo>
                <a:close/>
                <a:moveTo>
                  <a:pt x="4823710" y="1469158"/>
                </a:moveTo>
                <a:lnTo>
                  <a:pt x="4818157" y="1469602"/>
                </a:lnTo>
                <a:lnTo>
                  <a:pt x="4820912" y="1479104"/>
                </a:lnTo>
                <a:lnTo>
                  <a:pt x="4817548" y="1485853"/>
                </a:lnTo>
                <a:lnTo>
                  <a:pt x="4819129" y="1486809"/>
                </a:lnTo>
                <a:cubicBezTo>
                  <a:pt x="4821315" y="1488938"/>
                  <a:pt x="4821762" y="1491240"/>
                  <a:pt x="4818509" y="1493777"/>
                </a:cubicBezTo>
                <a:lnTo>
                  <a:pt x="4859500" y="1493777"/>
                </a:lnTo>
                <a:cubicBezTo>
                  <a:pt x="4861127" y="1491045"/>
                  <a:pt x="4857223" y="1489451"/>
                  <a:pt x="4853140" y="1487889"/>
                </a:cubicBezTo>
                <a:lnTo>
                  <a:pt x="4846567" y="1482855"/>
                </a:lnTo>
                <a:lnTo>
                  <a:pt x="4833345" y="1481676"/>
                </a:lnTo>
                <a:lnTo>
                  <a:pt x="4839748" y="1479820"/>
                </a:lnTo>
                <a:lnTo>
                  <a:pt x="4829688" y="1480642"/>
                </a:lnTo>
                <a:cubicBezTo>
                  <a:pt x="4825044" y="1478365"/>
                  <a:pt x="4829330" y="1471370"/>
                  <a:pt x="4823710" y="1469158"/>
                </a:cubicBezTo>
                <a:close/>
                <a:moveTo>
                  <a:pt x="4409825" y="1455723"/>
                </a:moveTo>
                <a:lnTo>
                  <a:pt x="4408979" y="1455767"/>
                </a:lnTo>
                <a:lnTo>
                  <a:pt x="4414722" y="1461237"/>
                </a:lnTo>
                <a:lnTo>
                  <a:pt x="4416779" y="1461383"/>
                </a:lnTo>
                <a:cubicBezTo>
                  <a:pt x="4420398" y="1461920"/>
                  <a:pt x="4422814" y="1462774"/>
                  <a:pt x="4422911" y="1464238"/>
                </a:cubicBezTo>
                <a:cubicBezTo>
                  <a:pt x="4432671" y="1465832"/>
                  <a:pt x="4435347" y="1466434"/>
                  <a:pt x="4433350" y="1466489"/>
                </a:cubicBezTo>
                <a:lnTo>
                  <a:pt x="4432688" y="1466450"/>
                </a:lnTo>
                <a:lnTo>
                  <a:pt x="4436182" y="1467231"/>
                </a:lnTo>
                <a:cubicBezTo>
                  <a:pt x="4439566" y="1463196"/>
                  <a:pt x="4458695" y="1462416"/>
                  <a:pt x="4463770" y="1458642"/>
                </a:cubicBezTo>
                <a:close/>
                <a:moveTo>
                  <a:pt x="4037671" y="1454002"/>
                </a:moveTo>
                <a:lnTo>
                  <a:pt x="4010594" y="1459669"/>
                </a:lnTo>
                <a:cubicBezTo>
                  <a:pt x="4006662" y="1461770"/>
                  <a:pt x="4007223" y="1464018"/>
                  <a:pt x="4009646" y="1466402"/>
                </a:cubicBezTo>
                <a:lnTo>
                  <a:pt x="4013815" y="1469474"/>
                </a:lnTo>
                <a:lnTo>
                  <a:pt x="4025401" y="1467649"/>
                </a:lnTo>
                <a:cubicBezTo>
                  <a:pt x="4031629" y="1463922"/>
                  <a:pt x="4022138" y="1456334"/>
                  <a:pt x="4039803" y="1455261"/>
                </a:cubicBezTo>
                <a:close/>
                <a:moveTo>
                  <a:pt x="4518425" y="1452916"/>
                </a:moveTo>
                <a:cubicBezTo>
                  <a:pt x="4525745" y="1458479"/>
                  <a:pt x="4550121" y="1465653"/>
                  <a:pt x="4546424" y="1472405"/>
                </a:cubicBezTo>
                <a:lnTo>
                  <a:pt x="4544306" y="1473345"/>
                </a:lnTo>
                <a:lnTo>
                  <a:pt x="4545609" y="1473445"/>
                </a:lnTo>
                <a:lnTo>
                  <a:pt x="4558761" y="1474136"/>
                </a:lnTo>
                <a:lnTo>
                  <a:pt x="4559632" y="1472061"/>
                </a:lnTo>
                <a:lnTo>
                  <a:pt x="4554610" y="1471027"/>
                </a:lnTo>
                <a:cubicBezTo>
                  <a:pt x="4550696" y="1469578"/>
                  <a:pt x="4548935" y="1467971"/>
                  <a:pt x="4548667" y="1466206"/>
                </a:cubicBezTo>
                <a:lnTo>
                  <a:pt x="4554336" y="1459767"/>
                </a:lnTo>
                <a:lnTo>
                  <a:pt x="4547973" y="1455830"/>
                </a:lnTo>
                <a:cubicBezTo>
                  <a:pt x="4540393" y="1453518"/>
                  <a:pt x="4530332" y="1452233"/>
                  <a:pt x="4518425" y="1452916"/>
                </a:cubicBezTo>
                <a:close/>
                <a:moveTo>
                  <a:pt x="5051834" y="1452786"/>
                </a:moveTo>
                <a:lnTo>
                  <a:pt x="5051834" y="1453176"/>
                </a:lnTo>
                <a:cubicBezTo>
                  <a:pt x="5079162" y="1462676"/>
                  <a:pt x="5073696" y="1453827"/>
                  <a:pt x="5120414" y="1453176"/>
                </a:cubicBezTo>
                <a:cubicBezTo>
                  <a:pt x="5107400" y="1458642"/>
                  <a:pt x="5047539" y="1466190"/>
                  <a:pt x="5106489" y="1470614"/>
                </a:cubicBezTo>
                <a:cubicBezTo>
                  <a:pt x="4998349" y="1490654"/>
                  <a:pt x="5066538" y="1519934"/>
                  <a:pt x="5024636" y="1546090"/>
                </a:cubicBezTo>
                <a:cubicBezTo>
                  <a:pt x="4989110" y="1544919"/>
                  <a:pt x="5010712" y="1529564"/>
                  <a:pt x="4956057" y="1525790"/>
                </a:cubicBezTo>
                <a:cubicBezTo>
                  <a:pt x="4957879" y="1518372"/>
                  <a:pt x="4975967" y="1514468"/>
                  <a:pt x="5010713" y="1514208"/>
                </a:cubicBezTo>
                <a:cubicBezTo>
                  <a:pt x="4963735" y="1499113"/>
                  <a:pt x="5088792" y="1478422"/>
                  <a:pt x="5010713" y="1462155"/>
                </a:cubicBezTo>
                <a:cubicBezTo>
                  <a:pt x="5071354" y="1472045"/>
                  <a:pt x="5027500" y="1460854"/>
                  <a:pt x="5051834" y="1452786"/>
                </a:cubicBezTo>
                <a:close/>
                <a:moveTo>
                  <a:pt x="4751685" y="1449672"/>
                </a:moveTo>
                <a:lnTo>
                  <a:pt x="4750450" y="1449923"/>
                </a:lnTo>
                <a:lnTo>
                  <a:pt x="4754168" y="1451481"/>
                </a:lnTo>
                <a:lnTo>
                  <a:pt x="4751701" y="1449908"/>
                </a:lnTo>
                <a:close/>
                <a:moveTo>
                  <a:pt x="767125" y="1448102"/>
                </a:moveTo>
                <a:cubicBezTo>
                  <a:pt x="736284" y="1453307"/>
                  <a:pt x="692950" y="1467752"/>
                  <a:pt x="712340" y="1475169"/>
                </a:cubicBezTo>
                <a:cubicBezTo>
                  <a:pt x="779488" y="1472046"/>
                  <a:pt x="730168" y="1459683"/>
                  <a:pt x="767125" y="1448102"/>
                </a:cubicBezTo>
                <a:close/>
                <a:moveTo>
                  <a:pt x="4902965" y="1446542"/>
                </a:moveTo>
                <a:lnTo>
                  <a:pt x="4921901" y="1449129"/>
                </a:lnTo>
                <a:lnTo>
                  <a:pt x="4922615" y="1446595"/>
                </a:lnTo>
                <a:close/>
                <a:moveTo>
                  <a:pt x="4703853" y="1444960"/>
                </a:moveTo>
                <a:lnTo>
                  <a:pt x="4682727" y="1445881"/>
                </a:lnTo>
                <a:lnTo>
                  <a:pt x="4678083" y="1445439"/>
                </a:lnTo>
                <a:lnTo>
                  <a:pt x="4659358" y="1452005"/>
                </a:lnTo>
                <a:cubicBezTo>
                  <a:pt x="4654511" y="1454836"/>
                  <a:pt x="4652705" y="1457731"/>
                  <a:pt x="4655877" y="1460016"/>
                </a:cubicBezTo>
                <a:lnTo>
                  <a:pt x="4681955" y="1464317"/>
                </a:lnTo>
                <a:lnTo>
                  <a:pt x="4682001" y="1464368"/>
                </a:lnTo>
                <a:lnTo>
                  <a:pt x="4682261" y="1464368"/>
                </a:lnTo>
                <a:lnTo>
                  <a:pt x="4681955" y="1464317"/>
                </a:lnTo>
                <a:lnTo>
                  <a:pt x="4676482" y="1458278"/>
                </a:lnTo>
                <a:cubicBezTo>
                  <a:pt x="4678686" y="1454655"/>
                  <a:pt x="4690569" y="1451658"/>
                  <a:pt x="4699605" y="1447806"/>
                </a:cubicBezTo>
                <a:close/>
                <a:moveTo>
                  <a:pt x="3915390" y="1444721"/>
                </a:moveTo>
                <a:lnTo>
                  <a:pt x="3896821" y="1451129"/>
                </a:lnTo>
                <a:lnTo>
                  <a:pt x="3872067" y="1457608"/>
                </a:lnTo>
                <a:lnTo>
                  <a:pt x="3874147" y="1460855"/>
                </a:lnTo>
                <a:lnTo>
                  <a:pt x="3895369" y="1459053"/>
                </a:lnTo>
                <a:lnTo>
                  <a:pt x="3904842" y="1456184"/>
                </a:lnTo>
                <a:lnTo>
                  <a:pt x="3920351" y="1457393"/>
                </a:lnTo>
                <a:lnTo>
                  <a:pt x="3948810" y="1457585"/>
                </a:lnTo>
                <a:lnTo>
                  <a:pt x="3953438" y="1457598"/>
                </a:lnTo>
                <a:lnTo>
                  <a:pt x="3949296" y="1454171"/>
                </a:lnTo>
                <a:cubicBezTo>
                  <a:pt x="3942464" y="1452723"/>
                  <a:pt x="3931598" y="1452137"/>
                  <a:pt x="3916698" y="1452398"/>
                </a:cubicBezTo>
                <a:lnTo>
                  <a:pt x="3925179" y="1450993"/>
                </a:lnTo>
                <a:lnTo>
                  <a:pt x="3915386" y="1447496"/>
                </a:lnTo>
                <a:close/>
                <a:moveTo>
                  <a:pt x="4614465" y="1439382"/>
                </a:moveTo>
                <a:lnTo>
                  <a:pt x="4607350" y="1444512"/>
                </a:lnTo>
                <a:lnTo>
                  <a:pt x="4626695" y="1444067"/>
                </a:lnTo>
                <a:lnTo>
                  <a:pt x="4618140" y="1439732"/>
                </a:lnTo>
                <a:close/>
                <a:moveTo>
                  <a:pt x="4392580" y="1436119"/>
                </a:moveTo>
                <a:lnTo>
                  <a:pt x="4380681" y="1436682"/>
                </a:lnTo>
                <a:cubicBezTo>
                  <a:pt x="4373231" y="1437528"/>
                  <a:pt x="4365976" y="1438406"/>
                  <a:pt x="4353679" y="1438211"/>
                </a:cubicBezTo>
                <a:lnTo>
                  <a:pt x="4354069" y="1438211"/>
                </a:lnTo>
                <a:cubicBezTo>
                  <a:pt x="4357583" y="1441855"/>
                  <a:pt x="4364089" y="1444848"/>
                  <a:pt x="4371588" y="1447613"/>
                </a:cubicBezTo>
                <a:lnTo>
                  <a:pt x="4372477" y="1447917"/>
                </a:lnTo>
                <a:lnTo>
                  <a:pt x="4381334" y="1448590"/>
                </a:lnTo>
                <a:lnTo>
                  <a:pt x="4394963" y="1449308"/>
                </a:lnTo>
                <a:lnTo>
                  <a:pt x="4394882" y="1444035"/>
                </a:lnTo>
                <a:lnTo>
                  <a:pt x="4404569" y="1438012"/>
                </a:lnTo>
                <a:lnTo>
                  <a:pt x="4402253" y="1437659"/>
                </a:lnTo>
                <a:close/>
                <a:moveTo>
                  <a:pt x="383746" y="1432666"/>
                </a:moveTo>
                <a:lnTo>
                  <a:pt x="377349" y="1459700"/>
                </a:lnTo>
                <a:cubicBezTo>
                  <a:pt x="374226" y="1469996"/>
                  <a:pt x="370940" y="1480309"/>
                  <a:pt x="369964" y="1486881"/>
                </a:cubicBezTo>
                <a:cubicBezTo>
                  <a:pt x="333755" y="1474681"/>
                  <a:pt x="324410" y="1450623"/>
                  <a:pt x="348517" y="1439082"/>
                </a:cubicBezTo>
                <a:close/>
                <a:moveTo>
                  <a:pt x="383758" y="1432616"/>
                </a:moveTo>
                <a:lnTo>
                  <a:pt x="384018" y="1432616"/>
                </a:lnTo>
                <a:lnTo>
                  <a:pt x="383746" y="1432666"/>
                </a:lnTo>
                <a:close/>
                <a:moveTo>
                  <a:pt x="479665" y="1424808"/>
                </a:moveTo>
                <a:lnTo>
                  <a:pt x="479795" y="1424821"/>
                </a:lnTo>
                <a:lnTo>
                  <a:pt x="479665" y="1424938"/>
                </a:lnTo>
                <a:close/>
                <a:moveTo>
                  <a:pt x="4072656" y="1423164"/>
                </a:moveTo>
                <a:lnTo>
                  <a:pt x="4067669" y="1427654"/>
                </a:lnTo>
                <a:lnTo>
                  <a:pt x="4088749" y="1426920"/>
                </a:lnTo>
                <a:lnTo>
                  <a:pt x="4091822" y="1423737"/>
                </a:lnTo>
                <a:lnTo>
                  <a:pt x="4088389" y="1423214"/>
                </a:lnTo>
                <a:close/>
                <a:moveTo>
                  <a:pt x="4585423" y="1418831"/>
                </a:moveTo>
                <a:lnTo>
                  <a:pt x="4580081" y="1420179"/>
                </a:lnTo>
                <a:lnTo>
                  <a:pt x="4585573" y="1420774"/>
                </a:lnTo>
                <a:close/>
                <a:moveTo>
                  <a:pt x="4381527" y="1412055"/>
                </a:moveTo>
                <a:cubicBezTo>
                  <a:pt x="4392718" y="1424027"/>
                  <a:pt x="4288223" y="1429623"/>
                  <a:pt x="4353679" y="1435348"/>
                </a:cubicBezTo>
                <a:lnTo>
                  <a:pt x="4354069" y="1435348"/>
                </a:lnTo>
                <a:cubicBezTo>
                  <a:pt x="4363569" y="1429883"/>
                  <a:pt x="4430196" y="1411274"/>
                  <a:pt x="4381527" y="1412055"/>
                </a:cubicBezTo>
                <a:close/>
                <a:moveTo>
                  <a:pt x="4563342" y="1409833"/>
                </a:moveTo>
                <a:lnTo>
                  <a:pt x="4558181" y="1413470"/>
                </a:lnTo>
                <a:lnTo>
                  <a:pt x="4559836" y="1414656"/>
                </a:lnTo>
                <a:close/>
                <a:moveTo>
                  <a:pt x="4843709" y="1406393"/>
                </a:moveTo>
                <a:lnTo>
                  <a:pt x="4838611" y="1408223"/>
                </a:lnTo>
                <a:lnTo>
                  <a:pt x="4846877" y="1408802"/>
                </a:lnTo>
                <a:close/>
                <a:moveTo>
                  <a:pt x="4135058" y="1406329"/>
                </a:moveTo>
                <a:cubicBezTo>
                  <a:pt x="4134408" y="1412445"/>
                  <a:pt x="4130048" y="1418334"/>
                  <a:pt x="4119491" y="1423734"/>
                </a:cubicBezTo>
                <a:lnTo>
                  <a:pt x="4115524" y="1425204"/>
                </a:lnTo>
                <a:lnTo>
                  <a:pt x="4116443" y="1425346"/>
                </a:lnTo>
                <a:cubicBezTo>
                  <a:pt x="4119045" y="1426772"/>
                  <a:pt x="4117101" y="1428329"/>
                  <a:pt x="4111929" y="1429671"/>
                </a:cubicBezTo>
                <a:lnTo>
                  <a:pt x="4099049" y="1431306"/>
                </a:lnTo>
                <a:lnTo>
                  <a:pt x="4098696" y="1431436"/>
                </a:lnTo>
                <a:cubicBezTo>
                  <a:pt x="4090008" y="1433860"/>
                  <a:pt x="4079459" y="1436129"/>
                  <a:pt x="4066739" y="1438211"/>
                </a:cubicBezTo>
                <a:cubicBezTo>
                  <a:pt x="4149242" y="1432355"/>
                  <a:pt x="4087430" y="1443026"/>
                  <a:pt x="4107600" y="1449923"/>
                </a:cubicBezTo>
                <a:cubicBezTo>
                  <a:pt x="4159653" y="1444848"/>
                  <a:pt x="4165509" y="1445499"/>
                  <a:pt x="4217431" y="1444067"/>
                </a:cubicBezTo>
                <a:cubicBezTo>
                  <a:pt x="4218732" y="1447581"/>
                  <a:pt x="4221335" y="1450964"/>
                  <a:pt x="4244499" y="1449923"/>
                </a:cubicBezTo>
                <a:cubicBezTo>
                  <a:pt x="4256731" y="1440554"/>
                  <a:pt x="4208973" y="1443807"/>
                  <a:pt x="4203507" y="1438211"/>
                </a:cubicBezTo>
                <a:cubicBezTo>
                  <a:pt x="4224849" y="1438211"/>
                  <a:pt x="4213137" y="1429753"/>
                  <a:pt x="4203507" y="1435348"/>
                </a:cubicBezTo>
                <a:cubicBezTo>
                  <a:pt x="4200677" y="1436064"/>
                  <a:pt x="4195219" y="1437113"/>
                  <a:pt x="4188560" y="1438203"/>
                </a:cubicBezTo>
                <a:lnTo>
                  <a:pt x="4175125" y="1440082"/>
                </a:lnTo>
                <a:lnTo>
                  <a:pt x="4164020" y="1442653"/>
                </a:lnTo>
                <a:cubicBezTo>
                  <a:pt x="4157003" y="1443498"/>
                  <a:pt x="4147845" y="1443775"/>
                  <a:pt x="4134799" y="1443027"/>
                </a:cubicBezTo>
                <a:lnTo>
                  <a:pt x="4134279" y="1442766"/>
                </a:lnTo>
                <a:lnTo>
                  <a:pt x="4134279" y="1428582"/>
                </a:lnTo>
                <a:cubicBezTo>
                  <a:pt x="4163558" y="1433462"/>
                  <a:pt x="4182492" y="1429233"/>
                  <a:pt x="4203476" y="1424125"/>
                </a:cubicBezTo>
                <a:lnTo>
                  <a:pt x="4213984" y="1421908"/>
                </a:lnTo>
                <a:lnTo>
                  <a:pt x="4217431" y="1420774"/>
                </a:lnTo>
                <a:cubicBezTo>
                  <a:pt x="4171755" y="1416349"/>
                  <a:pt x="4165379" y="1434568"/>
                  <a:pt x="4135058" y="1423767"/>
                </a:cubicBezTo>
                <a:cubicBezTo>
                  <a:pt x="4147984" y="1418465"/>
                  <a:pt x="4162024" y="1416453"/>
                  <a:pt x="4175919" y="1417911"/>
                </a:cubicBezTo>
                <a:cubicBezTo>
                  <a:pt x="4170324" y="1412315"/>
                  <a:pt x="4171104" y="1404898"/>
                  <a:pt x="4135058" y="1406329"/>
                </a:cubicBezTo>
                <a:close/>
                <a:moveTo>
                  <a:pt x="3983717" y="1403986"/>
                </a:moveTo>
                <a:cubicBezTo>
                  <a:pt x="3964198" y="1406198"/>
                  <a:pt x="3951185" y="1408996"/>
                  <a:pt x="3941018" y="1409387"/>
                </a:cubicBezTo>
                <a:lnTo>
                  <a:pt x="3936486" y="1408854"/>
                </a:lnTo>
                <a:lnTo>
                  <a:pt x="3938544" y="1409406"/>
                </a:lnTo>
                <a:cubicBezTo>
                  <a:pt x="3942584" y="1411998"/>
                  <a:pt x="3940770" y="1414658"/>
                  <a:pt x="3928798" y="1416610"/>
                </a:cubicBezTo>
                <a:cubicBezTo>
                  <a:pt x="3915526" y="1412185"/>
                  <a:pt x="3910321" y="1411340"/>
                  <a:pt x="3902594" y="1411112"/>
                </a:cubicBezTo>
                <a:lnTo>
                  <a:pt x="3893418" y="1410958"/>
                </a:lnTo>
                <a:lnTo>
                  <a:pt x="3893615" y="1411296"/>
                </a:lnTo>
                <a:lnTo>
                  <a:pt x="3902383" y="1411925"/>
                </a:lnTo>
                <a:lnTo>
                  <a:pt x="3894144" y="1412201"/>
                </a:lnTo>
                <a:lnTo>
                  <a:pt x="3897373" y="1417727"/>
                </a:lnTo>
                <a:cubicBezTo>
                  <a:pt x="3897457" y="1420196"/>
                  <a:pt x="3895261" y="1422758"/>
                  <a:pt x="3887811" y="1425328"/>
                </a:cubicBezTo>
                <a:cubicBezTo>
                  <a:pt x="3853716" y="1425328"/>
                  <a:pt x="3845388" y="1418691"/>
                  <a:pt x="3819361" y="1425328"/>
                </a:cubicBezTo>
                <a:cubicBezTo>
                  <a:pt x="3819361" y="1428288"/>
                  <a:pt x="3824201" y="1429988"/>
                  <a:pt x="3831750" y="1430985"/>
                </a:cubicBezTo>
                <a:lnTo>
                  <a:pt x="3835556" y="1431175"/>
                </a:lnTo>
                <a:lnTo>
                  <a:pt x="3888460" y="1429104"/>
                </a:lnTo>
                <a:lnTo>
                  <a:pt x="3897386" y="1433618"/>
                </a:lnTo>
                <a:lnTo>
                  <a:pt x="3902743" y="1434326"/>
                </a:lnTo>
                <a:lnTo>
                  <a:pt x="3921002" y="1434755"/>
                </a:lnTo>
                <a:lnTo>
                  <a:pt x="3941197" y="1430273"/>
                </a:lnTo>
                <a:cubicBezTo>
                  <a:pt x="3946207" y="1427443"/>
                  <a:pt x="3949428" y="1424157"/>
                  <a:pt x="3956260" y="1421815"/>
                </a:cubicBezTo>
                <a:cubicBezTo>
                  <a:pt x="3979749" y="1425849"/>
                  <a:pt x="3964458" y="1430144"/>
                  <a:pt x="3956081" y="1433055"/>
                </a:cubicBezTo>
                <a:lnTo>
                  <a:pt x="3955053" y="1434980"/>
                </a:lnTo>
                <a:lnTo>
                  <a:pt x="3967276" y="1431394"/>
                </a:lnTo>
                <a:cubicBezTo>
                  <a:pt x="3975818" y="1429997"/>
                  <a:pt x="3986318" y="1429200"/>
                  <a:pt x="3997769" y="1429492"/>
                </a:cubicBezTo>
                <a:lnTo>
                  <a:pt x="3987279" y="1436200"/>
                </a:lnTo>
                <a:lnTo>
                  <a:pt x="3997381" y="1435999"/>
                </a:lnTo>
                <a:cubicBezTo>
                  <a:pt x="4003107" y="1444457"/>
                  <a:pt x="3972396" y="1443676"/>
                  <a:pt x="3983717" y="1453828"/>
                </a:cubicBezTo>
                <a:lnTo>
                  <a:pt x="3970441" y="1453422"/>
                </a:lnTo>
                <a:lnTo>
                  <a:pt x="3983383" y="1457681"/>
                </a:lnTo>
                <a:lnTo>
                  <a:pt x="3986068" y="1457689"/>
                </a:lnTo>
                <a:lnTo>
                  <a:pt x="4037501" y="1453901"/>
                </a:lnTo>
                <a:lnTo>
                  <a:pt x="4033453" y="1451511"/>
                </a:lnTo>
                <a:cubicBezTo>
                  <a:pt x="4019673" y="1449340"/>
                  <a:pt x="3989735" y="1450608"/>
                  <a:pt x="3998811" y="1443679"/>
                </a:cubicBezTo>
                <a:cubicBezTo>
                  <a:pt x="4074548" y="1444460"/>
                  <a:pt x="4045268" y="1436131"/>
                  <a:pt x="4026009" y="1429104"/>
                </a:cubicBezTo>
                <a:lnTo>
                  <a:pt x="4043857" y="1428483"/>
                </a:lnTo>
                <a:lnTo>
                  <a:pt x="4030060" y="1422432"/>
                </a:lnTo>
                <a:lnTo>
                  <a:pt x="4028264" y="1422380"/>
                </a:lnTo>
                <a:lnTo>
                  <a:pt x="4028072" y="1421560"/>
                </a:lnTo>
                <a:lnTo>
                  <a:pt x="4022383" y="1419065"/>
                </a:lnTo>
                <a:lnTo>
                  <a:pt x="3976580" y="1418272"/>
                </a:lnTo>
                <a:lnTo>
                  <a:pt x="3971484" y="1420385"/>
                </a:lnTo>
                <a:lnTo>
                  <a:pt x="3972344" y="1418199"/>
                </a:lnTo>
                <a:lnTo>
                  <a:pt x="3970704" y="1418171"/>
                </a:lnTo>
                <a:lnTo>
                  <a:pt x="3972545" y="1417688"/>
                </a:lnTo>
                <a:lnTo>
                  <a:pt x="3975081" y="1411241"/>
                </a:lnTo>
                <a:lnTo>
                  <a:pt x="3983923" y="1404063"/>
                </a:lnTo>
                <a:close/>
                <a:moveTo>
                  <a:pt x="4572560" y="1403336"/>
                </a:moveTo>
                <a:lnTo>
                  <a:pt x="4568140" y="1406451"/>
                </a:lnTo>
                <a:lnTo>
                  <a:pt x="4579401" y="1404353"/>
                </a:lnTo>
                <a:lnTo>
                  <a:pt x="4572820" y="1403336"/>
                </a:lnTo>
                <a:close/>
                <a:moveTo>
                  <a:pt x="3915398" y="1400343"/>
                </a:moveTo>
                <a:lnTo>
                  <a:pt x="3905856" y="1402235"/>
                </a:lnTo>
                <a:lnTo>
                  <a:pt x="3913167" y="1402605"/>
                </a:lnTo>
                <a:lnTo>
                  <a:pt x="3923561" y="1405390"/>
                </a:lnTo>
                <a:close/>
                <a:moveTo>
                  <a:pt x="4133830" y="1400258"/>
                </a:moveTo>
                <a:lnTo>
                  <a:pt x="4121265" y="1400343"/>
                </a:lnTo>
                <a:cubicBezTo>
                  <a:pt x="4105975" y="1403531"/>
                  <a:pt x="4093872" y="1407500"/>
                  <a:pt x="4084780" y="1412250"/>
                </a:cubicBezTo>
                <a:lnTo>
                  <a:pt x="4084270" y="1412708"/>
                </a:lnTo>
                <a:lnTo>
                  <a:pt x="4084928" y="1412521"/>
                </a:lnTo>
                <a:cubicBezTo>
                  <a:pt x="4100483" y="1409999"/>
                  <a:pt x="4121121" y="1408552"/>
                  <a:pt x="4130982" y="1404859"/>
                </a:cubicBezTo>
                <a:close/>
                <a:moveTo>
                  <a:pt x="4392434" y="1398267"/>
                </a:moveTo>
                <a:lnTo>
                  <a:pt x="4389926" y="1398465"/>
                </a:lnTo>
                <a:lnTo>
                  <a:pt x="4394933" y="1400343"/>
                </a:lnTo>
                <a:cubicBezTo>
                  <a:pt x="4383221" y="1406849"/>
                  <a:pt x="4376324" y="1404637"/>
                  <a:pt x="4368956" y="1401026"/>
                </a:cubicBezTo>
                <a:lnTo>
                  <a:pt x="4367273" y="1400252"/>
                </a:lnTo>
                <a:lnTo>
                  <a:pt x="4348181" y="1401758"/>
                </a:lnTo>
                <a:lnTo>
                  <a:pt x="4336912" y="1407004"/>
                </a:lnTo>
                <a:lnTo>
                  <a:pt x="4367605" y="1414657"/>
                </a:lnTo>
                <a:lnTo>
                  <a:pt x="4365979" y="1414841"/>
                </a:lnTo>
                <a:lnTo>
                  <a:pt x="4367473" y="1415048"/>
                </a:lnTo>
                <a:lnTo>
                  <a:pt x="4367863" y="1415048"/>
                </a:lnTo>
                <a:cubicBezTo>
                  <a:pt x="4351987" y="1395008"/>
                  <a:pt x="4421607" y="1411144"/>
                  <a:pt x="4450106" y="1400473"/>
                </a:cubicBezTo>
                <a:cubicBezTo>
                  <a:pt x="4430522" y="1398489"/>
                  <a:pt x="4410359" y="1397903"/>
                  <a:pt x="4392434" y="1398267"/>
                </a:cubicBezTo>
                <a:close/>
                <a:moveTo>
                  <a:pt x="342766" y="1397767"/>
                </a:moveTo>
                <a:lnTo>
                  <a:pt x="383191" y="1399152"/>
                </a:lnTo>
                <a:cubicBezTo>
                  <a:pt x="411891" y="1406533"/>
                  <a:pt x="402985" y="1427639"/>
                  <a:pt x="355650" y="1424808"/>
                </a:cubicBezTo>
                <a:cubicBezTo>
                  <a:pt x="346605" y="1422336"/>
                  <a:pt x="343385" y="1418139"/>
                  <a:pt x="342425" y="1413275"/>
                </a:cubicBezTo>
                <a:close/>
                <a:moveTo>
                  <a:pt x="341986" y="1397741"/>
                </a:moveTo>
                <a:lnTo>
                  <a:pt x="342767" y="1397741"/>
                </a:lnTo>
                <a:lnTo>
                  <a:pt x="342766" y="1397767"/>
                </a:lnTo>
                <a:close/>
                <a:moveTo>
                  <a:pt x="497031" y="1397657"/>
                </a:moveTo>
                <a:cubicBezTo>
                  <a:pt x="516850" y="1397237"/>
                  <a:pt x="543787" y="1405581"/>
                  <a:pt x="575702" y="1401775"/>
                </a:cubicBezTo>
                <a:cubicBezTo>
                  <a:pt x="573230" y="1406330"/>
                  <a:pt x="550587" y="1405028"/>
                  <a:pt x="534450" y="1405679"/>
                </a:cubicBezTo>
                <a:cubicBezTo>
                  <a:pt x="536272" y="1415178"/>
                  <a:pt x="536663" y="1424288"/>
                  <a:pt x="520787" y="1428842"/>
                </a:cubicBezTo>
                <a:lnTo>
                  <a:pt x="479795" y="1424821"/>
                </a:lnTo>
                <a:lnTo>
                  <a:pt x="487772" y="1417641"/>
                </a:lnTo>
                <a:cubicBezTo>
                  <a:pt x="501283" y="1410852"/>
                  <a:pt x="522901" y="1405581"/>
                  <a:pt x="479665" y="1401775"/>
                </a:cubicBezTo>
                <a:cubicBezTo>
                  <a:pt x="484610" y="1398912"/>
                  <a:pt x="490425" y="1397798"/>
                  <a:pt x="497031" y="1397657"/>
                </a:cubicBezTo>
                <a:close/>
                <a:moveTo>
                  <a:pt x="4626695" y="1397610"/>
                </a:moveTo>
                <a:cubicBezTo>
                  <a:pt x="4624482" y="1401905"/>
                  <a:pt x="4623376" y="1405776"/>
                  <a:pt x="4616642" y="1407354"/>
                </a:cubicBezTo>
                <a:lnTo>
                  <a:pt x="4609129" y="1407558"/>
                </a:lnTo>
                <a:lnTo>
                  <a:pt x="4604140" y="1412746"/>
                </a:lnTo>
                <a:lnTo>
                  <a:pt x="4606032" y="1413108"/>
                </a:lnTo>
                <a:cubicBezTo>
                  <a:pt x="4618499" y="1417983"/>
                  <a:pt x="4609477" y="1425349"/>
                  <a:pt x="4601352" y="1431754"/>
                </a:cubicBezTo>
                <a:lnTo>
                  <a:pt x="4601224" y="1431913"/>
                </a:lnTo>
                <a:lnTo>
                  <a:pt x="4611646" y="1433565"/>
                </a:lnTo>
                <a:lnTo>
                  <a:pt x="4620297" y="1433996"/>
                </a:lnTo>
                <a:lnTo>
                  <a:pt x="4656902" y="1427996"/>
                </a:lnTo>
                <a:cubicBezTo>
                  <a:pt x="4689451" y="1424515"/>
                  <a:pt x="4730149" y="1421554"/>
                  <a:pt x="4736005" y="1415048"/>
                </a:cubicBezTo>
                <a:cubicBezTo>
                  <a:pt x="4682261" y="1416089"/>
                  <a:pt x="4694363" y="1417130"/>
                  <a:pt x="4640359" y="1420774"/>
                </a:cubicBezTo>
                <a:cubicBezTo>
                  <a:pt x="4640359" y="1417911"/>
                  <a:pt x="4629167" y="1417390"/>
                  <a:pt x="4626695" y="1415048"/>
                </a:cubicBezTo>
                <a:cubicBezTo>
                  <a:pt x="4649589" y="1414962"/>
                  <a:pt x="4672439" y="1413004"/>
                  <a:pt x="4695014" y="1409192"/>
                </a:cubicBezTo>
                <a:cubicBezTo>
                  <a:pt x="4655974" y="1409192"/>
                  <a:pt x="4677967" y="1395398"/>
                  <a:pt x="4626695" y="1397610"/>
                </a:cubicBezTo>
                <a:close/>
                <a:moveTo>
                  <a:pt x="4351817" y="1394821"/>
                </a:moveTo>
                <a:lnTo>
                  <a:pt x="4341187" y="1400085"/>
                </a:lnTo>
                <a:lnTo>
                  <a:pt x="4361216" y="1397466"/>
                </a:lnTo>
                <a:lnTo>
                  <a:pt x="4356888" y="1395475"/>
                </a:lnTo>
                <a:close/>
                <a:moveTo>
                  <a:pt x="4887999" y="1388501"/>
                </a:moveTo>
                <a:cubicBezTo>
                  <a:pt x="4850261" y="1386809"/>
                  <a:pt x="4860021" y="1394617"/>
                  <a:pt x="4832953" y="1394747"/>
                </a:cubicBezTo>
                <a:lnTo>
                  <a:pt x="4833474" y="1394357"/>
                </a:lnTo>
                <a:cubicBezTo>
                  <a:pt x="4833051" y="1392568"/>
                  <a:pt x="4830001" y="1391673"/>
                  <a:pt x="4825731" y="1391382"/>
                </a:cubicBezTo>
                <a:lnTo>
                  <a:pt x="4822164" y="1391536"/>
                </a:lnTo>
                <a:lnTo>
                  <a:pt x="4826803" y="1396824"/>
                </a:lnTo>
                <a:lnTo>
                  <a:pt x="4847118" y="1398841"/>
                </a:lnTo>
                <a:lnTo>
                  <a:pt x="4850017" y="1397773"/>
                </a:lnTo>
                <a:cubicBezTo>
                  <a:pt x="4862168" y="1395203"/>
                  <a:pt x="4880126" y="1392925"/>
                  <a:pt x="4887999" y="1388501"/>
                </a:cubicBezTo>
                <a:close/>
                <a:moveTo>
                  <a:pt x="710827" y="1384793"/>
                </a:moveTo>
                <a:cubicBezTo>
                  <a:pt x="725711" y="1385151"/>
                  <a:pt x="743377" y="1386289"/>
                  <a:pt x="753332" y="1385248"/>
                </a:cubicBezTo>
                <a:cubicBezTo>
                  <a:pt x="739147" y="1396179"/>
                  <a:pt x="739147" y="1401385"/>
                  <a:pt x="753332" y="1412316"/>
                </a:cubicBezTo>
                <a:lnTo>
                  <a:pt x="685012" y="1412316"/>
                </a:lnTo>
                <a:cubicBezTo>
                  <a:pt x="695683" y="1409583"/>
                  <a:pt x="715593" y="1390714"/>
                  <a:pt x="685012" y="1389022"/>
                </a:cubicBezTo>
                <a:cubicBezTo>
                  <a:pt x="683841" y="1384858"/>
                  <a:pt x="695943" y="1384435"/>
                  <a:pt x="710827" y="1384793"/>
                </a:cubicBezTo>
                <a:close/>
                <a:moveTo>
                  <a:pt x="5285290" y="1383035"/>
                </a:moveTo>
                <a:cubicBezTo>
                  <a:pt x="5301166" y="1386939"/>
                  <a:pt x="5298173" y="1403076"/>
                  <a:pt x="5257963" y="1403336"/>
                </a:cubicBezTo>
                <a:cubicBezTo>
                  <a:pt x="5292578" y="1396569"/>
                  <a:pt x="5236231" y="1381734"/>
                  <a:pt x="5285290" y="1383035"/>
                </a:cubicBezTo>
                <a:close/>
                <a:moveTo>
                  <a:pt x="4863198" y="1380674"/>
                </a:moveTo>
                <a:lnTo>
                  <a:pt x="4861844" y="1388373"/>
                </a:lnTo>
                <a:lnTo>
                  <a:pt x="4880826" y="1383071"/>
                </a:lnTo>
                <a:close/>
                <a:moveTo>
                  <a:pt x="4118585" y="1375525"/>
                </a:moveTo>
                <a:lnTo>
                  <a:pt x="4065646" y="1376263"/>
                </a:lnTo>
                <a:lnTo>
                  <a:pt x="4043354" y="1381857"/>
                </a:lnTo>
                <a:lnTo>
                  <a:pt x="4038810" y="1385819"/>
                </a:lnTo>
                <a:lnTo>
                  <a:pt x="4029898" y="1392418"/>
                </a:lnTo>
                <a:lnTo>
                  <a:pt x="4048782" y="1391022"/>
                </a:lnTo>
                <a:cubicBezTo>
                  <a:pt x="4056119" y="1390444"/>
                  <a:pt x="4062641" y="1390204"/>
                  <a:pt x="4066265" y="1391394"/>
                </a:cubicBezTo>
                <a:lnTo>
                  <a:pt x="4066279" y="1392888"/>
                </a:lnTo>
                <a:lnTo>
                  <a:pt x="4069177" y="1393233"/>
                </a:lnTo>
                <a:lnTo>
                  <a:pt x="4066299" y="1394935"/>
                </a:lnTo>
                <a:lnTo>
                  <a:pt x="4066332" y="1398405"/>
                </a:lnTo>
                <a:lnTo>
                  <a:pt x="4077252" y="1399030"/>
                </a:lnTo>
                <a:lnTo>
                  <a:pt x="4082951" y="1398343"/>
                </a:lnTo>
                <a:lnTo>
                  <a:pt x="4093676" y="1391754"/>
                </a:lnTo>
                <a:lnTo>
                  <a:pt x="4107289" y="1393359"/>
                </a:lnTo>
                <a:lnTo>
                  <a:pt x="4108860" y="1392785"/>
                </a:lnTo>
                <a:lnTo>
                  <a:pt x="4107946" y="1388797"/>
                </a:lnTo>
                <a:lnTo>
                  <a:pt x="4106689" y="1388891"/>
                </a:lnTo>
                <a:cubicBezTo>
                  <a:pt x="4093676" y="1383751"/>
                  <a:pt x="4096344" y="1381344"/>
                  <a:pt x="4104363" y="1379245"/>
                </a:cubicBezTo>
                <a:close/>
                <a:moveTo>
                  <a:pt x="4612834" y="1372924"/>
                </a:moveTo>
                <a:lnTo>
                  <a:pt x="4607047" y="1375927"/>
                </a:lnTo>
                <a:lnTo>
                  <a:pt x="4604546" y="1380866"/>
                </a:lnTo>
                <a:lnTo>
                  <a:pt x="4629299" y="1382647"/>
                </a:lnTo>
                <a:cubicBezTo>
                  <a:pt x="4625460" y="1378418"/>
                  <a:pt x="4623021" y="1377149"/>
                  <a:pt x="4619312" y="1375750"/>
                </a:cubicBezTo>
                <a:close/>
                <a:moveTo>
                  <a:pt x="4678108" y="1368544"/>
                </a:moveTo>
                <a:lnTo>
                  <a:pt x="4679380" y="1369087"/>
                </a:lnTo>
                <a:cubicBezTo>
                  <a:pt x="4684833" y="1373741"/>
                  <a:pt x="4684540" y="1379622"/>
                  <a:pt x="4724946" y="1376791"/>
                </a:cubicBezTo>
                <a:cubicBezTo>
                  <a:pt x="4676928" y="1380825"/>
                  <a:pt x="4726508" y="1387592"/>
                  <a:pt x="4697618" y="1394229"/>
                </a:cubicBezTo>
                <a:lnTo>
                  <a:pt x="4714800" y="1393203"/>
                </a:lnTo>
                <a:lnTo>
                  <a:pt x="4717771" y="1386072"/>
                </a:lnTo>
                <a:cubicBezTo>
                  <a:pt x="4721408" y="1383047"/>
                  <a:pt x="4727841" y="1379570"/>
                  <a:pt x="4737828" y="1375487"/>
                </a:cubicBezTo>
                <a:cubicBezTo>
                  <a:pt x="4736722" y="1371649"/>
                  <a:pt x="4728101" y="1369762"/>
                  <a:pt x="4715495" y="1368899"/>
                </a:cubicBezTo>
                <a:close/>
                <a:moveTo>
                  <a:pt x="4847921" y="1368331"/>
                </a:moveTo>
                <a:cubicBezTo>
                  <a:pt x="4831394" y="1369698"/>
                  <a:pt x="4818381" y="1378384"/>
                  <a:pt x="4817633" y="1386371"/>
                </a:cubicBezTo>
                <a:lnTo>
                  <a:pt x="4818498" y="1387357"/>
                </a:lnTo>
                <a:lnTo>
                  <a:pt x="4827636" y="1385547"/>
                </a:lnTo>
                <a:cubicBezTo>
                  <a:pt x="4832377" y="1385095"/>
                  <a:pt x="4838746" y="1384990"/>
                  <a:pt x="4848050" y="1385510"/>
                </a:cubicBezTo>
                <a:cubicBezTo>
                  <a:pt x="4828270" y="1378743"/>
                  <a:pt x="4814086" y="1379003"/>
                  <a:pt x="4848050" y="1373928"/>
                </a:cubicBezTo>
                <a:lnTo>
                  <a:pt x="4855568" y="1374843"/>
                </a:lnTo>
                <a:close/>
                <a:moveTo>
                  <a:pt x="4368515" y="1368072"/>
                </a:moveTo>
                <a:cubicBezTo>
                  <a:pt x="4356803" y="1367552"/>
                  <a:pt x="4350297" y="1368137"/>
                  <a:pt x="4346555" y="1369292"/>
                </a:cubicBezTo>
                <a:lnTo>
                  <a:pt x="4344013" y="1371488"/>
                </a:lnTo>
                <a:lnTo>
                  <a:pt x="4348294" y="1378351"/>
                </a:lnTo>
                <a:lnTo>
                  <a:pt x="4382179" y="1379784"/>
                </a:lnTo>
                <a:lnTo>
                  <a:pt x="4365070" y="1388257"/>
                </a:lnTo>
                <a:lnTo>
                  <a:pt x="4372473" y="1391919"/>
                </a:lnTo>
                <a:lnTo>
                  <a:pt x="4380530" y="1394941"/>
                </a:lnTo>
                <a:lnTo>
                  <a:pt x="4385461" y="1394296"/>
                </a:lnTo>
                <a:cubicBezTo>
                  <a:pt x="4403996" y="1389859"/>
                  <a:pt x="4402345" y="1384325"/>
                  <a:pt x="4391146" y="1378034"/>
                </a:cubicBezTo>
                <a:lnTo>
                  <a:pt x="4372815" y="1369965"/>
                </a:lnTo>
                <a:lnTo>
                  <a:pt x="4370025" y="1369595"/>
                </a:lnTo>
                <a:lnTo>
                  <a:pt x="4369738" y="1368611"/>
                </a:lnTo>
                <a:close/>
                <a:moveTo>
                  <a:pt x="4498507" y="1367057"/>
                </a:moveTo>
                <a:lnTo>
                  <a:pt x="4490291" y="1370126"/>
                </a:lnTo>
                <a:lnTo>
                  <a:pt x="4485785" y="1370120"/>
                </a:lnTo>
                <a:lnTo>
                  <a:pt x="4527129" y="1376027"/>
                </a:lnTo>
                <a:lnTo>
                  <a:pt x="4554059" y="1377539"/>
                </a:lnTo>
                <a:lnTo>
                  <a:pt x="4559159" y="1375487"/>
                </a:lnTo>
                <a:cubicBezTo>
                  <a:pt x="4557272" y="1371844"/>
                  <a:pt x="4548131" y="1370087"/>
                  <a:pt x="4537199" y="1368786"/>
                </a:cubicBezTo>
                <a:lnTo>
                  <a:pt x="4529407" y="1367840"/>
                </a:lnTo>
                <a:lnTo>
                  <a:pt x="4533391" y="1371065"/>
                </a:lnTo>
                <a:close/>
                <a:moveTo>
                  <a:pt x="4670291" y="1365209"/>
                </a:moveTo>
                <a:lnTo>
                  <a:pt x="4676002" y="1367646"/>
                </a:lnTo>
                <a:lnTo>
                  <a:pt x="4677307" y="1365739"/>
                </a:lnTo>
                <a:close/>
                <a:moveTo>
                  <a:pt x="4626179" y="1363268"/>
                </a:moveTo>
                <a:lnTo>
                  <a:pt x="4622565" y="1366910"/>
                </a:lnTo>
                <a:lnTo>
                  <a:pt x="4638230" y="1365990"/>
                </a:lnTo>
                <a:cubicBezTo>
                  <a:pt x="4642434" y="1365600"/>
                  <a:pt x="4644171" y="1365144"/>
                  <a:pt x="4641147" y="1364559"/>
                </a:cubicBezTo>
                <a:close/>
                <a:moveTo>
                  <a:pt x="4367605" y="1361303"/>
                </a:moveTo>
                <a:lnTo>
                  <a:pt x="4357977" y="1364485"/>
                </a:lnTo>
                <a:lnTo>
                  <a:pt x="4368942" y="1365885"/>
                </a:lnTo>
                <a:close/>
                <a:moveTo>
                  <a:pt x="3993737" y="1352047"/>
                </a:moveTo>
                <a:lnTo>
                  <a:pt x="3990050" y="1356320"/>
                </a:lnTo>
                <a:lnTo>
                  <a:pt x="3998942" y="1354277"/>
                </a:lnTo>
                <a:cubicBezTo>
                  <a:pt x="3996860" y="1356099"/>
                  <a:pt x="3999097" y="1357473"/>
                  <a:pt x="4003005" y="1358449"/>
                </a:cubicBezTo>
                <a:lnTo>
                  <a:pt x="4006282" y="1358864"/>
                </a:lnTo>
                <a:lnTo>
                  <a:pt x="4011953" y="1359482"/>
                </a:lnTo>
                <a:lnTo>
                  <a:pt x="4011908" y="1359575"/>
                </a:lnTo>
                <a:lnTo>
                  <a:pt x="4017095" y="1360231"/>
                </a:lnTo>
                <a:cubicBezTo>
                  <a:pt x="4026302" y="1360686"/>
                  <a:pt x="4031605" y="1359743"/>
                  <a:pt x="4011825" y="1357791"/>
                </a:cubicBezTo>
                <a:lnTo>
                  <a:pt x="4012215" y="1357791"/>
                </a:lnTo>
                <a:close/>
                <a:moveTo>
                  <a:pt x="5162056" y="1348420"/>
                </a:moveTo>
                <a:cubicBezTo>
                  <a:pt x="5207602" y="1351804"/>
                  <a:pt x="5205910" y="1386028"/>
                  <a:pt x="5133947" y="1383035"/>
                </a:cubicBezTo>
                <a:lnTo>
                  <a:pt x="5134598" y="1383296"/>
                </a:lnTo>
                <a:cubicBezTo>
                  <a:pt x="5153597" y="1385118"/>
                  <a:pt x="5136680" y="1394487"/>
                  <a:pt x="5162056" y="1395008"/>
                </a:cubicBezTo>
                <a:cubicBezTo>
                  <a:pt x="5160104" y="1401254"/>
                  <a:pt x="5127701" y="1401254"/>
                  <a:pt x="5093737" y="1400733"/>
                </a:cubicBezTo>
                <a:cubicBezTo>
                  <a:pt x="5115078" y="1393056"/>
                  <a:pt x="5108832" y="1391754"/>
                  <a:pt x="5066149" y="1395008"/>
                </a:cubicBezTo>
                <a:lnTo>
                  <a:pt x="5066149" y="1383296"/>
                </a:lnTo>
                <a:cubicBezTo>
                  <a:pt x="5152686" y="1386549"/>
                  <a:pt x="5170254" y="1354537"/>
                  <a:pt x="5162056" y="1348420"/>
                </a:cubicBezTo>
                <a:close/>
                <a:moveTo>
                  <a:pt x="452337" y="1347380"/>
                </a:moveTo>
                <a:cubicBezTo>
                  <a:pt x="525601" y="1344907"/>
                  <a:pt x="597564" y="1376009"/>
                  <a:pt x="657685" y="1389933"/>
                </a:cubicBezTo>
                <a:cubicBezTo>
                  <a:pt x="592749" y="1390193"/>
                  <a:pt x="521177" y="1359092"/>
                  <a:pt x="452337" y="1347380"/>
                </a:cubicBezTo>
                <a:close/>
                <a:moveTo>
                  <a:pt x="4254933" y="1346847"/>
                </a:moveTo>
                <a:lnTo>
                  <a:pt x="4236853" y="1348762"/>
                </a:lnTo>
                <a:lnTo>
                  <a:pt x="4235947" y="1348739"/>
                </a:lnTo>
                <a:lnTo>
                  <a:pt x="4230013" y="1352355"/>
                </a:lnTo>
                <a:cubicBezTo>
                  <a:pt x="4222805" y="1353923"/>
                  <a:pt x="4213878" y="1354464"/>
                  <a:pt x="4205347" y="1354944"/>
                </a:cubicBezTo>
                <a:lnTo>
                  <a:pt x="4195550" y="1355920"/>
                </a:lnTo>
                <a:lnTo>
                  <a:pt x="4192820" y="1358717"/>
                </a:lnTo>
                <a:lnTo>
                  <a:pt x="4176556" y="1364009"/>
                </a:lnTo>
                <a:lnTo>
                  <a:pt x="4175790" y="1364817"/>
                </a:lnTo>
                <a:lnTo>
                  <a:pt x="4155654" y="1364817"/>
                </a:lnTo>
                <a:lnTo>
                  <a:pt x="4134928" y="1365338"/>
                </a:lnTo>
                <a:lnTo>
                  <a:pt x="4133685" y="1364817"/>
                </a:lnTo>
                <a:lnTo>
                  <a:pt x="4093678" y="1364817"/>
                </a:lnTo>
                <a:cubicBezTo>
                  <a:pt x="4098167" y="1366638"/>
                  <a:pt x="4106073" y="1367582"/>
                  <a:pt x="4112351" y="1368932"/>
                </a:cubicBezTo>
                <a:lnTo>
                  <a:pt x="4120600" y="1374998"/>
                </a:lnTo>
                <a:lnTo>
                  <a:pt x="4134147" y="1371454"/>
                </a:lnTo>
                <a:cubicBezTo>
                  <a:pt x="4150153" y="1371454"/>
                  <a:pt x="4145599" y="1376789"/>
                  <a:pt x="4147160" y="1380173"/>
                </a:cubicBezTo>
                <a:lnTo>
                  <a:pt x="4187198" y="1377454"/>
                </a:lnTo>
                <a:lnTo>
                  <a:pt x="4176637" y="1370413"/>
                </a:lnTo>
                <a:lnTo>
                  <a:pt x="4177481" y="1369825"/>
                </a:lnTo>
                <a:lnTo>
                  <a:pt x="4175529" y="1368591"/>
                </a:lnTo>
                <a:lnTo>
                  <a:pt x="4179174" y="1368646"/>
                </a:lnTo>
                <a:lnTo>
                  <a:pt x="4189715" y="1361304"/>
                </a:lnTo>
                <a:cubicBezTo>
                  <a:pt x="4196221" y="1364362"/>
                  <a:pt x="4205688" y="1366639"/>
                  <a:pt x="4219076" y="1367908"/>
                </a:cubicBezTo>
                <a:lnTo>
                  <a:pt x="4233620" y="1368060"/>
                </a:lnTo>
                <a:lnTo>
                  <a:pt x="4243897" y="1367257"/>
                </a:lnTo>
                <a:cubicBezTo>
                  <a:pt x="4255853" y="1365305"/>
                  <a:pt x="4258748" y="1362345"/>
                  <a:pt x="4257902" y="1359872"/>
                </a:cubicBezTo>
                <a:cubicBezTo>
                  <a:pt x="4319715" y="1359872"/>
                  <a:pt x="4251786" y="1368591"/>
                  <a:pt x="4270915" y="1377310"/>
                </a:cubicBezTo>
                <a:lnTo>
                  <a:pt x="4247380" y="1375077"/>
                </a:lnTo>
                <a:lnTo>
                  <a:pt x="4241621" y="1376627"/>
                </a:lnTo>
                <a:lnTo>
                  <a:pt x="4190246" y="1379107"/>
                </a:lnTo>
                <a:lnTo>
                  <a:pt x="4155773" y="1385197"/>
                </a:lnTo>
                <a:lnTo>
                  <a:pt x="4123712" y="1387610"/>
                </a:lnTo>
                <a:lnTo>
                  <a:pt x="4142898" y="1389312"/>
                </a:lnTo>
                <a:cubicBezTo>
                  <a:pt x="4152899" y="1390823"/>
                  <a:pt x="4161240" y="1392754"/>
                  <a:pt x="4168487" y="1394991"/>
                </a:cubicBezTo>
                <a:lnTo>
                  <a:pt x="4169123" y="1395285"/>
                </a:lnTo>
                <a:lnTo>
                  <a:pt x="4173909" y="1395008"/>
                </a:lnTo>
                <a:cubicBezTo>
                  <a:pt x="4199694" y="1393416"/>
                  <a:pt x="4193618" y="1392830"/>
                  <a:pt x="4204159" y="1385510"/>
                </a:cubicBezTo>
                <a:cubicBezTo>
                  <a:pt x="4218083" y="1385510"/>
                  <a:pt x="4231747" y="1398523"/>
                  <a:pt x="4245150" y="1388373"/>
                </a:cubicBezTo>
                <a:cubicBezTo>
                  <a:pt x="4274820" y="1388373"/>
                  <a:pt x="4251266" y="1398783"/>
                  <a:pt x="4258944" y="1402948"/>
                </a:cubicBezTo>
                <a:cubicBezTo>
                  <a:pt x="4234154" y="1402069"/>
                  <a:pt x="4229787" y="1405510"/>
                  <a:pt x="4212792" y="1406242"/>
                </a:cubicBezTo>
                <a:lnTo>
                  <a:pt x="4191924" y="1405841"/>
                </a:lnTo>
                <a:lnTo>
                  <a:pt x="4203378" y="1411143"/>
                </a:lnTo>
                <a:lnTo>
                  <a:pt x="4196611" y="1410623"/>
                </a:lnTo>
                <a:lnTo>
                  <a:pt x="4200710" y="1413781"/>
                </a:lnTo>
                <a:cubicBezTo>
                  <a:pt x="4203768" y="1415831"/>
                  <a:pt x="4203378" y="1417652"/>
                  <a:pt x="4190365" y="1420385"/>
                </a:cubicBezTo>
                <a:cubicBezTo>
                  <a:pt x="4202955" y="1417717"/>
                  <a:pt x="4210633" y="1417018"/>
                  <a:pt x="4216005" y="1417402"/>
                </a:cubicBezTo>
                <a:lnTo>
                  <a:pt x="4224018" y="1419791"/>
                </a:lnTo>
                <a:lnTo>
                  <a:pt x="4238038" y="1416834"/>
                </a:lnTo>
                <a:lnTo>
                  <a:pt x="4248656" y="1416283"/>
                </a:lnTo>
                <a:lnTo>
                  <a:pt x="4247883" y="1416176"/>
                </a:lnTo>
                <a:cubicBezTo>
                  <a:pt x="4244248" y="1415253"/>
                  <a:pt x="4242580" y="1413911"/>
                  <a:pt x="4245150" y="1411666"/>
                </a:cubicBezTo>
                <a:cubicBezTo>
                  <a:pt x="4282628" y="1413814"/>
                  <a:pt x="4267476" y="1404835"/>
                  <a:pt x="4283690" y="1402462"/>
                </a:cubicBezTo>
                <a:lnTo>
                  <a:pt x="4292326" y="1402603"/>
                </a:lnTo>
                <a:lnTo>
                  <a:pt x="4285362" y="1400343"/>
                </a:lnTo>
                <a:lnTo>
                  <a:pt x="4291287" y="1397107"/>
                </a:lnTo>
                <a:lnTo>
                  <a:pt x="4289185" y="1395376"/>
                </a:lnTo>
                <a:lnTo>
                  <a:pt x="4305029" y="1389024"/>
                </a:lnTo>
                <a:lnTo>
                  <a:pt x="4300490" y="1379457"/>
                </a:lnTo>
                <a:cubicBezTo>
                  <a:pt x="4293658" y="1372625"/>
                  <a:pt x="4284061" y="1365077"/>
                  <a:pt x="4299025" y="1354276"/>
                </a:cubicBezTo>
                <a:cubicBezTo>
                  <a:pt x="4303515" y="1346858"/>
                  <a:pt x="4272576" y="1348664"/>
                  <a:pt x="4255289" y="1346956"/>
                </a:cubicBezTo>
                <a:close/>
                <a:moveTo>
                  <a:pt x="3956166" y="1346394"/>
                </a:moveTo>
                <a:lnTo>
                  <a:pt x="3943504" y="1348030"/>
                </a:lnTo>
                <a:lnTo>
                  <a:pt x="3930952" y="1346525"/>
                </a:lnTo>
                <a:lnTo>
                  <a:pt x="3929092" y="1347624"/>
                </a:lnTo>
                <a:lnTo>
                  <a:pt x="3929656" y="1358444"/>
                </a:lnTo>
                <a:lnTo>
                  <a:pt x="3952960" y="1359642"/>
                </a:lnTo>
                <a:close/>
                <a:moveTo>
                  <a:pt x="4286317" y="1342985"/>
                </a:moveTo>
                <a:lnTo>
                  <a:pt x="4283603" y="1343069"/>
                </a:lnTo>
                <a:lnTo>
                  <a:pt x="4282132" y="1343273"/>
                </a:lnTo>
                <a:lnTo>
                  <a:pt x="4285882" y="1343606"/>
                </a:lnTo>
                <a:close/>
                <a:moveTo>
                  <a:pt x="4542231" y="1342718"/>
                </a:moveTo>
                <a:lnTo>
                  <a:pt x="4541208" y="1342923"/>
                </a:lnTo>
                <a:cubicBezTo>
                  <a:pt x="4536612" y="1344425"/>
                  <a:pt x="4534107" y="1346007"/>
                  <a:pt x="4534367" y="1347268"/>
                </a:cubicBezTo>
                <a:lnTo>
                  <a:pt x="4539376" y="1348509"/>
                </a:lnTo>
                <a:lnTo>
                  <a:pt x="4542655" y="1346173"/>
                </a:lnTo>
                <a:close/>
                <a:moveTo>
                  <a:pt x="4628128" y="1339962"/>
                </a:moveTo>
                <a:cubicBezTo>
                  <a:pt x="4534824" y="1342044"/>
                  <a:pt x="4620971" y="1353886"/>
                  <a:pt x="4573473" y="1371974"/>
                </a:cubicBezTo>
                <a:cubicBezTo>
                  <a:pt x="4627998" y="1373926"/>
                  <a:pt x="4558638" y="1358961"/>
                  <a:pt x="4628128" y="1361303"/>
                </a:cubicBezTo>
                <a:lnTo>
                  <a:pt x="4627093" y="1362347"/>
                </a:lnTo>
                <a:lnTo>
                  <a:pt x="4673644" y="1362347"/>
                </a:lnTo>
                <a:lnTo>
                  <a:pt x="4663753" y="1358534"/>
                </a:lnTo>
                <a:cubicBezTo>
                  <a:pt x="4641780" y="1353522"/>
                  <a:pt x="4605803" y="1349624"/>
                  <a:pt x="4628128" y="1339962"/>
                </a:cubicBezTo>
                <a:close/>
                <a:moveTo>
                  <a:pt x="739304" y="1334487"/>
                </a:moveTo>
                <a:cubicBezTo>
                  <a:pt x="760001" y="1337531"/>
                  <a:pt x="761465" y="1358636"/>
                  <a:pt x="739798" y="1361955"/>
                </a:cubicBezTo>
                <a:cubicBezTo>
                  <a:pt x="684492" y="1357921"/>
                  <a:pt x="743442" y="1343086"/>
                  <a:pt x="712340" y="1339702"/>
                </a:cubicBezTo>
                <a:lnTo>
                  <a:pt x="712340" y="1338791"/>
                </a:lnTo>
                <a:cubicBezTo>
                  <a:pt x="723369" y="1334464"/>
                  <a:pt x="732405" y="1333472"/>
                  <a:pt x="739304" y="1334487"/>
                </a:cubicBezTo>
                <a:close/>
                <a:moveTo>
                  <a:pt x="4293002" y="1331344"/>
                </a:moveTo>
                <a:lnTo>
                  <a:pt x="4268540" y="1335456"/>
                </a:lnTo>
                <a:lnTo>
                  <a:pt x="4251808" y="1333182"/>
                </a:lnTo>
                <a:lnTo>
                  <a:pt x="4250030" y="1334188"/>
                </a:lnTo>
                <a:cubicBezTo>
                  <a:pt x="4246224" y="1335571"/>
                  <a:pt x="4243003" y="1337100"/>
                  <a:pt x="4244890" y="1339963"/>
                </a:cubicBezTo>
                <a:lnTo>
                  <a:pt x="4255579" y="1340913"/>
                </a:lnTo>
                <a:lnTo>
                  <a:pt x="4282527" y="1339610"/>
                </a:lnTo>
                <a:lnTo>
                  <a:pt x="4288299" y="1340155"/>
                </a:lnTo>
                <a:lnTo>
                  <a:pt x="4293682" y="1332472"/>
                </a:lnTo>
                <a:close/>
                <a:moveTo>
                  <a:pt x="4983385" y="1327469"/>
                </a:moveTo>
                <a:cubicBezTo>
                  <a:pt x="4985077" y="1332675"/>
                  <a:pt x="4966858" y="1333585"/>
                  <a:pt x="4970372" y="1339181"/>
                </a:cubicBezTo>
                <a:cubicBezTo>
                  <a:pt x="4909340" y="1341263"/>
                  <a:pt x="4922484" y="1323826"/>
                  <a:pt x="4983385" y="1327469"/>
                </a:cubicBezTo>
                <a:close/>
                <a:moveTo>
                  <a:pt x="4491214" y="1327098"/>
                </a:moveTo>
                <a:lnTo>
                  <a:pt x="4478476" y="1327471"/>
                </a:lnTo>
                <a:cubicBezTo>
                  <a:pt x="4476784" y="1332677"/>
                  <a:pt x="4495133" y="1333588"/>
                  <a:pt x="4492270" y="1339053"/>
                </a:cubicBezTo>
                <a:lnTo>
                  <a:pt x="4540651" y="1339053"/>
                </a:lnTo>
                <a:lnTo>
                  <a:pt x="4514555" y="1329536"/>
                </a:lnTo>
                <a:close/>
                <a:moveTo>
                  <a:pt x="4468586" y="1324735"/>
                </a:moveTo>
                <a:lnTo>
                  <a:pt x="4432724" y="1325547"/>
                </a:lnTo>
                <a:lnTo>
                  <a:pt x="4436052" y="1327469"/>
                </a:lnTo>
                <a:lnTo>
                  <a:pt x="4406467" y="1325833"/>
                </a:lnTo>
                <a:lnTo>
                  <a:pt x="4404074" y="1333887"/>
                </a:lnTo>
                <a:cubicBezTo>
                  <a:pt x="4394070" y="1345579"/>
                  <a:pt x="4375729" y="1354271"/>
                  <a:pt x="4401410" y="1362887"/>
                </a:cubicBezTo>
                <a:lnTo>
                  <a:pt x="4414918" y="1366204"/>
                </a:lnTo>
                <a:lnTo>
                  <a:pt x="4419266" y="1362298"/>
                </a:lnTo>
                <a:cubicBezTo>
                  <a:pt x="4419266" y="1358735"/>
                  <a:pt x="4416013" y="1355189"/>
                  <a:pt x="4409506" y="1353628"/>
                </a:cubicBezTo>
                <a:cubicBezTo>
                  <a:pt x="4427464" y="1345950"/>
                  <a:pt x="4454272" y="1344649"/>
                  <a:pt x="4491619" y="1347772"/>
                </a:cubicBezTo>
                <a:cubicBezTo>
                  <a:pt x="4485763" y="1341265"/>
                  <a:pt x="4467415" y="1337361"/>
                  <a:pt x="4436834" y="1336190"/>
                </a:cubicBezTo>
                <a:cubicBezTo>
                  <a:pt x="4436444" y="1332221"/>
                  <a:pt x="4442755" y="1329675"/>
                  <a:pt x="4452527" y="1327866"/>
                </a:cubicBezTo>
                <a:lnTo>
                  <a:pt x="4475245" y="1325431"/>
                </a:lnTo>
                <a:close/>
                <a:moveTo>
                  <a:pt x="4258162" y="1321743"/>
                </a:moveTo>
                <a:cubicBezTo>
                  <a:pt x="4254063" y="1325517"/>
                  <a:pt x="4255397" y="1328120"/>
                  <a:pt x="4262197" y="1329551"/>
                </a:cubicBezTo>
                <a:lnTo>
                  <a:pt x="4292305" y="1330190"/>
                </a:lnTo>
                <a:lnTo>
                  <a:pt x="4288368" y="1323664"/>
                </a:lnTo>
                <a:close/>
                <a:moveTo>
                  <a:pt x="315309" y="1308609"/>
                </a:moveTo>
                <a:lnTo>
                  <a:pt x="334200" y="1309011"/>
                </a:lnTo>
                <a:cubicBezTo>
                  <a:pt x="349102" y="1310658"/>
                  <a:pt x="354544" y="1314977"/>
                  <a:pt x="383628" y="1312635"/>
                </a:cubicBezTo>
                <a:cubicBezTo>
                  <a:pt x="374779" y="1351674"/>
                  <a:pt x="414729" y="1356229"/>
                  <a:pt x="383628" y="1389933"/>
                </a:cubicBezTo>
                <a:cubicBezTo>
                  <a:pt x="309843" y="1381051"/>
                  <a:pt x="312039" y="1357677"/>
                  <a:pt x="314949" y="1333094"/>
                </a:cubicBezTo>
                <a:close/>
                <a:moveTo>
                  <a:pt x="314918" y="1308601"/>
                </a:moveTo>
                <a:lnTo>
                  <a:pt x="315309" y="1308601"/>
                </a:lnTo>
                <a:lnTo>
                  <a:pt x="315309" y="1308609"/>
                </a:lnTo>
                <a:close/>
                <a:moveTo>
                  <a:pt x="3932503" y="1304080"/>
                </a:moveTo>
                <a:lnTo>
                  <a:pt x="3929452" y="1307950"/>
                </a:lnTo>
                <a:lnTo>
                  <a:pt x="3947529" y="1306741"/>
                </a:lnTo>
                <a:close/>
                <a:moveTo>
                  <a:pt x="3956644" y="1302946"/>
                </a:moveTo>
                <a:lnTo>
                  <a:pt x="3959852" y="1303948"/>
                </a:lnTo>
                <a:lnTo>
                  <a:pt x="3964221" y="1304019"/>
                </a:lnTo>
                <a:close/>
                <a:moveTo>
                  <a:pt x="5010713" y="1301443"/>
                </a:moveTo>
                <a:cubicBezTo>
                  <a:pt x="5039081" y="1305737"/>
                  <a:pt x="5002514" y="1320833"/>
                  <a:pt x="4956058" y="1318881"/>
                </a:cubicBezTo>
                <a:cubicBezTo>
                  <a:pt x="4958140" y="1315497"/>
                  <a:pt x="4952934" y="1313675"/>
                  <a:pt x="4942394" y="1313155"/>
                </a:cubicBezTo>
                <a:cubicBezTo>
                  <a:pt x="4948380" y="1309121"/>
                  <a:pt x="4954366" y="1313675"/>
                  <a:pt x="4969851" y="1313415"/>
                </a:cubicBezTo>
                <a:lnTo>
                  <a:pt x="4969851" y="1313805"/>
                </a:lnTo>
                <a:cubicBezTo>
                  <a:pt x="4983790" y="1310822"/>
                  <a:pt x="4997458" y="1306687"/>
                  <a:pt x="5010713" y="1301443"/>
                </a:cubicBezTo>
                <a:close/>
                <a:moveTo>
                  <a:pt x="4231096" y="1300923"/>
                </a:moveTo>
                <a:lnTo>
                  <a:pt x="4231156" y="1300996"/>
                </a:lnTo>
                <a:lnTo>
                  <a:pt x="4231345" y="1300975"/>
                </a:lnTo>
                <a:close/>
                <a:moveTo>
                  <a:pt x="3983520" y="1300717"/>
                </a:moveTo>
                <a:lnTo>
                  <a:pt x="3983714" y="1300923"/>
                </a:lnTo>
                <a:cubicBezTo>
                  <a:pt x="3977859" y="1300533"/>
                  <a:pt x="3974605" y="1300923"/>
                  <a:pt x="3972718" y="1301704"/>
                </a:cubicBezTo>
                <a:lnTo>
                  <a:pt x="3970551" y="1304122"/>
                </a:lnTo>
                <a:lnTo>
                  <a:pt x="3997769" y="1304566"/>
                </a:lnTo>
                <a:lnTo>
                  <a:pt x="3998290" y="1304566"/>
                </a:lnTo>
                <a:lnTo>
                  <a:pt x="3975652" y="1307170"/>
                </a:lnTo>
                <a:lnTo>
                  <a:pt x="3990434" y="1309739"/>
                </a:lnTo>
                <a:lnTo>
                  <a:pt x="3993853" y="1310852"/>
                </a:lnTo>
                <a:lnTo>
                  <a:pt x="3998881" y="1308934"/>
                </a:lnTo>
                <a:lnTo>
                  <a:pt x="3998347" y="1304572"/>
                </a:lnTo>
                <a:close/>
                <a:moveTo>
                  <a:pt x="3953674" y="1293853"/>
                </a:moveTo>
                <a:lnTo>
                  <a:pt x="3951986" y="1294681"/>
                </a:lnTo>
                <a:lnTo>
                  <a:pt x="3953442" y="1294303"/>
                </a:lnTo>
                <a:close/>
                <a:moveTo>
                  <a:pt x="4422650" y="1290252"/>
                </a:moveTo>
                <a:cubicBezTo>
                  <a:pt x="4422650" y="1295067"/>
                  <a:pt x="4416143" y="1297930"/>
                  <a:pt x="4408856" y="1300923"/>
                </a:cubicBezTo>
                <a:cubicBezTo>
                  <a:pt x="4455573" y="1298190"/>
                  <a:pt x="4426163" y="1315368"/>
                  <a:pt x="4477175" y="1311594"/>
                </a:cubicBezTo>
                <a:cubicBezTo>
                  <a:pt x="4484202" y="1298581"/>
                  <a:pt x="4458436" y="1292725"/>
                  <a:pt x="4422650" y="1290252"/>
                </a:cubicBezTo>
                <a:close/>
                <a:moveTo>
                  <a:pt x="699929" y="1288560"/>
                </a:moveTo>
                <a:cubicBezTo>
                  <a:pt x="720896" y="1288170"/>
                  <a:pt x="741490" y="1289341"/>
                  <a:pt x="780919" y="1293245"/>
                </a:cubicBezTo>
                <a:cubicBezTo>
                  <a:pt x="790289" y="1308731"/>
                  <a:pt x="723141" y="1302745"/>
                  <a:pt x="726134" y="1316409"/>
                </a:cubicBezTo>
                <a:cubicBezTo>
                  <a:pt x="675122" y="1314457"/>
                  <a:pt x="658986" y="1299231"/>
                  <a:pt x="602769" y="1308601"/>
                </a:cubicBezTo>
                <a:cubicBezTo>
                  <a:pt x="613570" y="1305217"/>
                  <a:pt x="617604" y="1299882"/>
                  <a:pt x="616693" y="1293245"/>
                </a:cubicBezTo>
                <a:cubicBezTo>
                  <a:pt x="657620" y="1290903"/>
                  <a:pt x="678961" y="1288951"/>
                  <a:pt x="699929" y="1288560"/>
                </a:cubicBezTo>
                <a:close/>
                <a:moveTo>
                  <a:pt x="5054754" y="1286726"/>
                </a:moveTo>
                <a:cubicBezTo>
                  <a:pt x="5085467" y="1284591"/>
                  <a:pt x="5140976" y="1295815"/>
                  <a:pt x="5105059" y="1301183"/>
                </a:cubicBezTo>
                <a:cubicBezTo>
                  <a:pt x="5079684" y="1292334"/>
                  <a:pt x="5085279" y="1297279"/>
                  <a:pt x="5038562" y="1293766"/>
                </a:cubicBezTo>
                <a:lnTo>
                  <a:pt x="5036610" y="1294026"/>
                </a:lnTo>
                <a:cubicBezTo>
                  <a:pt x="5037033" y="1289634"/>
                  <a:pt x="5044516" y="1287438"/>
                  <a:pt x="5054754" y="1286726"/>
                </a:cubicBezTo>
                <a:close/>
                <a:moveTo>
                  <a:pt x="4805887" y="1283095"/>
                </a:moveTo>
                <a:cubicBezTo>
                  <a:pt x="4805887" y="1292855"/>
                  <a:pt x="4755917" y="1301183"/>
                  <a:pt x="4819551" y="1307950"/>
                </a:cubicBezTo>
                <a:cubicBezTo>
                  <a:pt x="4817859" y="1299101"/>
                  <a:pt x="4793525" y="1296889"/>
                  <a:pt x="4833345" y="1293766"/>
                </a:cubicBezTo>
                <a:cubicBezTo>
                  <a:pt x="4903616" y="1308861"/>
                  <a:pt x="4784545" y="1310032"/>
                  <a:pt x="4778429" y="1325778"/>
                </a:cubicBezTo>
                <a:cubicBezTo>
                  <a:pt x="4828530" y="1327470"/>
                  <a:pt x="4814215" y="1311334"/>
                  <a:pt x="4874206" y="1315107"/>
                </a:cubicBezTo>
                <a:cubicBezTo>
                  <a:pt x="4867049" y="1320703"/>
                  <a:pt x="4821373" y="1334107"/>
                  <a:pt x="4860542" y="1339963"/>
                </a:cubicBezTo>
                <a:cubicBezTo>
                  <a:pt x="4908561" y="1321224"/>
                  <a:pt x="4877069" y="1304306"/>
                  <a:pt x="4874206" y="1283095"/>
                </a:cubicBezTo>
                <a:cubicBezTo>
                  <a:pt x="4833995" y="1285568"/>
                  <a:pt x="4833865" y="1295067"/>
                  <a:pt x="4805887" y="1283095"/>
                </a:cubicBezTo>
                <a:close/>
                <a:moveTo>
                  <a:pt x="3976318" y="1282748"/>
                </a:moveTo>
                <a:lnTo>
                  <a:pt x="3960938" y="1290290"/>
                </a:lnTo>
                <a:lnTo>
                  <a:pt x="3963594" y="1290800"/>
                </a:lnTo>
                <a:lnTo>
                  <a:pt x="3964522" y="1290397"/>
                </a:lnTo>
                <a:cubicBezTo>
                  <a:pt x="3968792" y="1289720"/>
                  <a:pt x="3974282" y="1289366"/>
                  <a:pt x="3979585" y="1288967"/>
                </a:cubicBezTo>
                <a:lnTo>
                  <a:pt x="3988300" y="1287906"/>
                </a:lnTo>
                <a:lnTo>
                  <a:pt x="3980722" y="1285584"/>
                </a:lnTo>
                <a:close/>
                <a:moveTo>
                  <a:pt x="562038" y="1282054"/>
                </a:moveTo>
                <a:cubicBezTo>
                  <a:pt x="593009" y="1285698"/>
                  <a:pt x="566983" y="1305868"/>
                  <a:pt x="521177" y="1301444"/>
                </a:cubicBezTo>
                <a:cubicBezTo>
                  <a:pt x="514540" y="1289341"/>
                  <a:pt x="558004" y="1291293"/>
                  <a:pt x="562038" y="1282054"/>
                </a:cubicBezTo>
                <a:close/>
                <a:moveTo>
                  <a:pt x="4149114" y="1279582"/>
                </a:moveTo>
                <a:cubicBezTo>
                  <a:pt x="4165120" y="1279582"/>
                  <a:pt x="4163949" y="1285177"/>
                  <a:pt x="4162127" y="1290252"/>
                </a:cubicBezTo>
                <a:cubicBezTo>
                  <a:pt x="4123087" y="1287259"/>
                  <a:pt x="4126601" y="1295197"/>
                  <a:pt x="4093678" y="1293766"/>
                </a:cubicBezTo>
                <a:cubicBezTo>
                  <a:pt x="4089643" y="1290643"/>
                  <a:pt x="4066350" y="1275678"/>
                  <a:pt x="4052686" y="1286609"/>
                </a:cubicBezTo>
                <a:cubicBezTo>
                  <a:pt x="4072856" y="1287389"/>
                  <a:pt x="4065699" y="1295197"/>
                  <a:pt x="4066350" y="1300923"/>
                </a:cubicBezTo>
                <a:cubicBezTo>
                  <a:pt x="4017681" y="1295327"/>
                  <a:pt x="4058152" y="1312895"/>
                  <a:pt x="4025358" y="1311594"/>
                </a:cubicBezTo>
                <a:lnTo>
                  <a:pt x="4011457" y="1307980"/>
                </a:lnTo>
                <a:lnTo>
                  <a:pt x="4014703" y="1313578"/>
                </a:lnTo>
                <a:lnTo>
                  <a:pt x="4016111" y="1317564"/>
                </a:lnTo>
                <a:lnTo>
                  <a:pt x="4039022" y="1322265"/>
                </a:lnTo>
                <a:lnTo>
                  <a:pt x="4018731" y="1322511"/>
                </a:lnTo>
                <a:lnTo>
                  <a:pt x="4025357" y="1327990"/>
                </a:lnTo>
                <a:lnTo>
                  <a:pt x="4010790" y="1326880"/>
                </a:lnTo>
                <a:lnTo>
                  <a:pt x="4010377" y="1327210"/>
                </a:lnTo>
                <a:cubicBezTo>
                  <a:pt x="4010036" y="1331244"/>
                  <a:pt x="4014688" y="1336579"/>
                  <a:pt x="4011695" y="1339963"/>
                </a:cubicBezTo>
                <a:cubicBezTo>
                  <a:pt x="4034858" y="1336904"/>
                  <a:pt x="4049660" y="1336644"/>
                  <a:pt x="4061519" y="1338173"/>
                </a:cubicBezTo>
                <a:lnTo>
                  <a:pt x="4081662" y="1343777"/>
                </a:lnTo>
                <a:lnTo>
                  <a:pt x="4079882" y="1339572"/>
                </a:lnTo>
                <a:lnTo>
                  <a:pt x="4094326" y="1342729"/>
                </a:lnTo>
                <a:lnTo>
                  <a:pt x="4094910" y="1338771"/>
                </a:lnTo>
                <a:cubicBezTo>
                  <a:pt x="4085723" y="1333122"/>
                  <a:pt x="4050734" y="1334172"/>
                  <a:pt x="4039022" y="1329292"/>
                </a:cubicBezTo>
                <a:cubicBezTo>
                  <a:pt x="4037070" y="1320443"/>
                  <a:pt x="4060754" y="1318231"/>
                  <a:pt x="4080274" y="1315107"/>
                </a:cubicBezTo>
                <a:lnTo>
                  <a:pt x="4080664" y="1315107"/>
                </a:lnTo>
                <a:cubicBezTo>
                  <a:pt x="4062414" y="1330723"/>
                  <a:pt x="4130830" y="1335506"/>
                  <a:pt x="4173701" y="1331980"/>
                </a:cubicBezTo>
                <a:lnTo>
                  <a:pt x="4175085" y="1331696"/>
                </a:lnTo>
                <a:lnTo>
                  <a:pt x="4183483" y="1327020"/>
                </a:lnTo>
                <a:cubicBezTo>
                  <a:pt x="4193495" y="1324070"/>
                  <a:pt x="4208094" y="1322101"/>
                  <a:pt x="4230835" y="1321874"/>
                </a:cubicBezTo>
                <a:lnTo>
                  <a:pt x="4224187" y="1320686"/>
                </a:lnTo>
                <a:lnTo>
                  <a:pt x="4217433" y="1322265"/>
                </a:lnTo>
                <a:lnTo>
                  <a:pt x="4214056" y="1318876"/>
                </a:lnTo>
                <a:lnTo>
                  <a:pt x="4199603" y="1316294"/>
                </a:lnTo>
                <a:lnTo>
                  <a:pt x="4182211" y="1309725"/>
                </a:lnTo>
                <a:lnTo>
                  <a:pt x="4176311" y="1311594"/>
                </a:lnTo>
                <a:lnTo>
                  <a:pt x="4177230" y="1307843"/>
                </a:lnTo>
                <a:lnTo>
                  <a:pt x="4175789" y="1307299"/>
                </a:lnTo>
                <a:lnTo>
                  <a:pt x="4177409" y="1307115"/>
                </a:lnTo>
                <a:lnTo>
                  <a:pt x="4182135" y="1287829"/>
                </a:lnTo>
                <a:cubicBezTo>
                  <a:pt x="4180020" y="1281111"/>
                  <a:pt x="4171431" y="1276979"/>
                  <a:pt x="4149114" y="1279582"/>
                </a:cubicBezTo>
                <a:close/>
                <a:moveTo>
                  <a:pt x="4996530" y="1258240"/>
                </a:moveTo>
                <a:lnTo>
                  <a:pt x="4996530" y="1268911"/>
                </a:lnTo>
                <a:cubicBezTo>
                  <a:pt x="4977140" y="1268911"/>
                  <a:pt x="4957490" y="1268911"/>
                  <a:pt x="4955668" y="1265267"/>
                </a:cubicBezTo>
                <a:cubicBezTo>
                  <a:pt x="4942525" y="1267609"/>
                  <a:pt x="4942135" y="1273465"/>
                  <a:pt x="4915458" y="1272424"/>
                </a:cubicBezTo>
                <a:lnTo>
                  <a:pt x="4914547" y="1272424"/>
                </a:lnTo>
                <a:cubicBezTo>
                  <a:pt x="4921184" y="1262404"/>
                  <a:pt x="4957230" y="1259411"/>
                  <a:pt x="4996530" y="1258240"/>
                </a:cubicBezTo>
                <a:close/>
                <a:moveTo>
                  <a:pt x="3956779" y="1258240"/>
                </a:moveTo>
                <a:lnTo>
                  <a:pt x="3953927" y="1267219"/>
                </a:lnTo>
                <a:lnTo>
                  <a:pt x="3963886" y="1266373"/>
                </a:lnTo>
                <a:lnTo>
                  <a:pt x="3971974" y="1265825"/>
                </a:lnTo>
                <a:lnTo>
                  <a:pt x="3974508" y="1265121"/>
                </a:lnTo>
                <a:lnTo>
                  <a:pt x="3972775" y="1262947"/>
                </a:lnTo>
                <a:cubicBezTo>
                  <a:pt x="3969654" y="1260794"/>
                  <a:pt x="3964847" y="1259086"/>
                  <a:pt x="3956779" y="1258240"/>
                </a:cubicBezTo>
                <a:close/>
                <a:moveTo>
                  <a:pt x="4792093" y="1251083"/>
                </a:moveTo>
                <a:cubicBezTo>
                  <a:pt x="4780251" y="1257329"/>
                  <a:pt x="4748759" y="1261493"/>
                  <a:pt x="4778429" y="1268911"/>
                </a:cubicBezTo>
                <a:cubicBezTo>
                  <a:pt x="4819681" y="1274376"/>
                  <a:pt x="4814476" y="1250432"/>
                  <a:pt x="4792093" y="1251083"/>
                </a:cubicBezTo>
                <a:close/>
                <a:moveTo>
                  <a:pt x="341986" y="1250562"/>
                </a:moveTo>
                <a:cubicBezTo>
                  <a:pt x="363848" y="1250692"/>
                  <a:pt x="372697" y="1279191"/>
                  <a:pt x="329233" y="1273856"/>
                </a:cubicBezTo>
                <a:lnTo>
                  <a:pt x="328973" y="1273856"/>
                </a:lnTo>
                <a:cubicBezTo>
                  <a:pt x="327021" y="1264226"/>
                  <a:pt x="326761" y="1255117"/>
                  <a:pt x="341986" y="1250562"/>
                </a:cubicBezTo>
                <a:close/>
                <a:moveTo>
                  <a:pt x="4007742" y="1243198"/>
                </a:moveTo>
                <a:lnTo>
                  <a:pt x="4006264" y="1244616"/>
                </a:lnTo>
                <a:lnTo>
                  <a:pt x="4011825" y="1243925"/>
                </a:lnTo>
                <a:lnTo>
                  <a:pt x="4012215" y="1243535"/>
                </a:lnTo>
                <a:close/>
                <a:moveTo>
                  <a:pt x="3970882" y="1239638"/>
                </a:moveTo>
                <a:lnTo>
                  <a:pt x="3959885" y="1241160"/>
                </a:lnTo>
                <a:lnTo>
                  <a:pt x="3956806" y="1248988"/>
                </a:lnTo>
                <a:lnTo>
                  <a:pt x="3956930" y="1249415"/>
                </a:lnTo>
                <a:lnTo>
                  <a:pt x="3963169" y="1249964"/>
                </a:lnTo>
                <a:lnTo>
                  <a:pt x="3976014" y="1248370"/>
                </a:lnTo>
                <a:close/>
                <a:moveTo>
                  <a:pt x="438674" y="1227399"/>
                </a:moveTo>
                <a:cubicBezTo>
                  <a:pt x="455591" y="1247309"/>
                  <a:pt x="478754" y="1257719"/>
                  <a:pt x="465871" y="1277629"/>
                </a:cubicBezTo>
                <a:cubicBezTo>
                  <a:pt x="442406" y="1266009"/>
                  <a:pt x="419599" y="1253106"/>
                  <a:pt x="397552" y="1238980"/>
                </a:cubicBezTo>
                <a:cubicBezTo>
                  <a:pt x="399114" y="1231693"/>
                  <a:pt x="442708" y="1236248"/>
                  <a:pt x="438674" y="1227399"/>
                </a:cubicBezTo>
                <a:close/>
                <a:moveTo>
                  <a:pt x="5111722" y="1220110"/>
                </a:moveTo>
                <a:cubicBezTo>
                  <a:pt x="5127781" y="1219522"/>
                  <a:pt x="5143896" y="1220474"/>
                  <a:pt x="5159845" y="1222974"/>
                </a:cubicBezTo>
                <a:cubicBezTo>
                  <a:pt x="5155160" y="1235987"/>
                  <a:pt x="5125360" y="1245487"/>
                  <a:pt x="5187302" y="1247829"/>
                </a:cubicBezTo>
                <a:cubicBezTo>
                  <a:pt x="5197192" y="1258760"/>
                  <a:pt x="5139935" y="1252124"/>
                  <a:pt x="5159845" y="1265527"/>
                </a:cubicBezTo>
                <a:cubicBezTo>
                  <a:pt x="5119244" y="1260582"/>
                  <a:pt x="5123798" y="1241713"/>
                  <a:pt x="5132257" y="1233515"/>
                </a:cubicBezTo>
                <a:cubicBezTo>
                  <a:pt x="5091395" y="1230001"/>
                  <a:pt x="5108182" y="1241583"/>
                  <a:pt x="5105059" y="1247829"/>
                </a:cubicBezTo>
                <a:cubicBezTo>
                  <a:pt x="5049753" y="1247960"/>
                  <a:pt x="5085409" y="1226748"/>
                  <a:pt x="5065890" y="1226228"/>
                </a:cubicBezTo>
                <a:lnTo>
                  <a:pt x="5063938" y="1226488"/>
                </a:lnTo>
                <a:cubicBezTo>
                  <a:pt x="5079661" y="1222827"/>
                  <a:pt x="5095663" y="1220698"/>
                  <a:pt x="5111722" y="1220110"/>
                </a:cubicBezTo>
                <a:close/>
                <a:moveTo>
                  <a:pt x="123755" y="1215687"/>
                </a:moveTo>
                <a:cubicBezTo>
                  <a:pt x="143666" y="1219070"/>
                  <a:pt x="167219" y="1221543"/>
                  <a:pt x="164877" y="1231172"/>
                </a:cubicBezTo>
                <a:cubicBezTo>
                  <a:pt x="110482" y="1230001"/>
                  <a:pt x="90832" y="1238720"/>
                  <a:pt x="96298" y="1254466"/>
                </a:cubicBezTo>
                <a:cubicBezTo>
                  <a:pt x="63505" y="1256028"/>
                  <a:pt x="66888" y="1247309"/>
                  <a:pt x="27849" y="1250562"/>
                </a:cubicBezTo>
                <a:cubicBezTo>
                  <a:pt x="76388" y="1240152"/>
                  <a:pt x="25246" y="1233385"/>
                  <a:pt x="0" y="1223495"/>
                </a:cubicBezTo>
                <a:cubicBezTo>
                  <a:pt x="17438" y="1208009"/>
                  <a:pt x="28239" y="1224536"/>
                  <a:pt x="68319" y="1223495"/>
                </a:cubicBezTo>
                <a:cubicBezTo>
                  <a:pt x="61813" y="1226618"/>
                  <a:pt x="55306" y="1229741"/>
                  <a:pt x="55306" y="1235076"/>
                </a:cubicBezTo>
                <a:cubicBezTo>
                  <a:pt x="102023" y="1235337"/>
                  <a:pt x="106058" y="1223365"/>
                  <a:pt x="123755" y="1215687"/>
                </a:cubicBezTo>
                <a:close/>
                <a:moveTo>
                  <a:pt x="4628258" y="1215557"/>
                </a:moveTo>
                <a:cubicBezTo>
                  <a:pt x="4624614" y="1226097"/>
                  <a:pt x="4666646" y="1237289"/>
                  <a:pt x="4614594" y="1240412"/>
                </a:cubicBezTo>
                <a:cubicBezTo>
                  <a:pt x="4608347" y="1227399"/>
                  <a:pt x="4463121" y="1227399"/>
                  <a:pt x="4505153" y="1240412"/>
                </a:cubicBezTo>
                <a:cubicBezTo>
                  <a:pt x="4517255" y="1231823"/>
                  <a:pt x="4582451" y="1238980"/>
                  <a:pt x="4587266" y="1243925"/>
                </a:cubicBezTo>
                <a:cubicBezTo>
                  <a:pt x="4572431" y="1246138"/>
                  <a:pt x="4560890" y="1248212"/>
                  <a:pt x="4551458" y="1250393"/>
                </a:cubicBezTo>
                <a:lnTo>
                  <a:pt x="4545996" y="1252072"/>
                </a:lnTo>
                <a:lnTo>
                  <a:pt x="4550161" y="1252920"/>
                </a:lnTo>
                <a:cubicBezTo>
                  <a:pt x="4556879" y="1254823"/>
                  <a:pt x="4562019" y="1257003"/>
                  <a:pt x="4572820" y="1258109"/>
                </a:cubicBezTo>
                <a:lnTo>
                  <a:pt x="4555755" y="1265732"/>
                </a:lnTo>
                <a:lnTo>
                  <a:pt x="4573602" y="1265267"/>
                </a:lnTo>
                <a:cubicBezTo>
                  <a:pt x="4573602" y="1285958"/>
                  <a:pt x="4628518" y="1255247"/>
                  <a:pt x="4641921" y="1268911"/>
                </a:cubicBezTo>
                <a:cubicBezTo>
                  <a:pt x="4647907" y="1278671"/>
                  <a:pt x="4590910" y="1272164"/>
                  <a:pt x="4587266" y="1279582"/>
                </a:cubicBezTo>
                <a:cubicBezTo>
                  <a:pt x="4641401" y="1280883"/>
                  <a:pt x="4661701" y="1291033"/>
                  <a:pt x="4696837" y="1297410"/>
                </a:cubicBezTo>
                <a:cubicBezTo>
                  <a:pt x="4642572" y="1299492"/>
                  <a:pt x="4595726" y="1307430"/>
                  <a:pt x="4601061" y="1315107"/>
                </a:cubicBezTo>
                <a:cubicBezTo>
                  <a:pt x="4570741" y="1312245"/>
                  <a:pt x="4583103" y="1298320"/>
                  <a:pt x="4546276" y="1297410"/>
                </a:cubicBezTo>
                <a:cubicBezTo>
                  <a:pt x="4561111" y="1308341"/>
                  <a:pt x="4560200" y="1308731"/>
                  <a:pt x="4505154" y="1307950"/>
                </a:cubicBezTo>
                <a:cubicBezTo>
                  <a:pt x="4500958" y="1314392"/>
                  <a:pt x="4517037" y="1315563"/>
                  <a:pt x="4520672" y="1319973"/>
                </a:cubicBezTo>
                <a:lnTo>
                  <a:pt x="4520381" y="1320953"/>
                </a:lnTo>
                <a:lnTo>
                  <a:pt x="4526759" y="1320343"/>
                </a:lnTo>
                <a:cubicBezTo>
                  <a:pt x="4537409" y="1318728"/>
                  <a:pt x="4545038" y="1316475"/>
                  <a:pt x="4546405" y="1312897"/>
                </a:cubicBezTo>
                <a:cubicBezTo>
                  <a:pt x="4566315" y="1315369"/>
                  <a:pt x="4589869" y="1317321"/>
                  <a:pt x="4587526" y="1324608"/>
                </a:cubicBezTo>
                <a:cubicBezTo>
                  <a:pt x="4574513" y="1324608"/>
                  <a:pt x="4576725" y="1320965"/>
                  <a:pt x="4574513" y="1318753"/>
                </a:cubicBezTo>
                <a:cubicBezTo>
                  <a:pt x="4541134" y="1318753"/>
                  <a:pt x="4536905" y="1321290"/>
                  <a:pt x="4537995" y="1324365"/>
                </a:cubicBezTo>
                <a:lnTo>
                  <a:pt x="4538689" y="1325614"/>
                </a:lnTo>
                <a:lnTo>
                  <a:pt x="4547242" y="1325542"/>
                </a:lnTo>
                <a:cubicBezTo>
                  <a:pt x="4567414" y="1327421"/>
                  <a:pt x="4568756" y="1334204"/>
                  <a:pt x="4601061" y="1332935"/>
                </a:cubicBezTo>
                <a:cubicBezTo>
                  <a:pt x="4638669" y="1330853"/>
                  <a:pt x="4658059" y="1324086"/>
                  <a:pt x="4696837" y="1322265"/>
                </a:cubicBezTo>
                <a:cubicBezTo>
                  <a:pt x="4690721" y="1326526"/>
                  <a:pt x="4692152" y="1329991"/>
                  <a:pt x="4697252" y="1332624"/>
                </a:cubicBezTo>
                <a:lnTo>
                  <a:pt x="4713534" y="1336524"/>
                </a:lnTo>
                <a:lnTo>
                  <a:pt x="4736916" y="1336578"/>
                </a:lnTo>
                <a:lnTo>
                  <a:pt x="4734710" y="1335601"/>
                </a:lnTo>
                <a:lnTo>
                  <a:pt x="4734591" y="1335717"/>
                </a:lnTo>
                <a:cubicBezTo>
                  <a:pt x="4732688" y="1336417"/>
                  <a:pt x="4729435" y="1336774"/>
                  <a:pt x="4723644" y="1336449"/>
                </a:cubicBezTo>
                <a:lnTo>
                  <a:pt x="4725206" y="1331388"/>
                </a:lnTo>
                <a:lnTo>
                  <a:pt x="4720739" y="1329409"/>
                </a:lnTo>
                <a:lnTo>
                  <a:pt x="4720663" y="1327964"/>
                </a:lnTo>
                <a:lnTo>
                  <a:pt x="4718943" y="1326998"/>
                </a:lnTo>
                <a:cubicBezTo>
                  <a:pt x="4713494" y="1324867"/>
                  <a:pt x="4707443" y="1322915"/>
                  <a:pt x="4710631" y="1318621"/>
                </a:cubicBezTo>
                <a:lnTo>
                  <a:pt x="4728654" y="1315511"/>
                </a:lnTo>
                <a:lnTo>
                  <a:pt x="4736868" y="1307605"/>
                </a:lnTo>
                <a:lnTo>
                  <a:pt x="4737259" y="1305282"/>
                </a:lnTo>
                <a:cubicBezTo>
                  <a:pt x="4741049" y="1301997"/>
                  <a:pt x="4749540" y="1298451"/>
                  <a:pt x="4751362" y="1297410"/>
                </a:cubicBezTo>
                <a:cubicBezTo>
                  <a:pt x="4699309" y="1294156"/>
                  <a:pt x="4718309" y="1289081"/>
                  <a:pt x="4724164" y="1275938"/>
                </a:cubicBezTo>
                <a:cubicBezTo>
                  <a:pt x="4610690" y="1275287"/>
                  <a:pt x="4651161" y="1227919"/>
                  <a:pt x="4696837" y="1233255"/>
                </a:cubicBezTo>
                <a:cubicBezTo>
                  <a:pt x="4676305" y="1220528"/>
                  <a:pt x="4652384" y="1214355"/>
                  <a:pt x="4628258" y="1215557"/>
                </a:cubicBezTo>
                <a:close/>
                <a:moveTo>
                  <a:pt x="4995332" y="1215303"/>
                </a:moveTo>
                <a:cubicBezTo>
                  <a:pt x="5001995" y="1215736"/>
                  <a:pt x="5007396" y="1216923"/>
                  <a:pt x="5009543" y="1219070"/>
                </a:cubicBezTo>
                <a:lnTo>
                  <a:pt x="5009543" y="1226228"/>
                </a:lnTo>
                <a:cubicBezTo>
                  <a:pt x="4983907" y="1220242"/>
                  <a:pt x="4993667" y="1226488"/>
                  <a:pt x="4956579" y="1226228"/>
                </a:cubicBezTo>
                <a:lnTo>
                  <a:pt x="4955018" y="1226228"/>
                </a:lnTo>
                <a:cubicBezTo>
                  <a:pt x="4943989" y="1219493"/>
                  <a:pt x="4975343" y="1214003"/>
                  <a:pt x="4995332" y="1215303"/>
                </a:cubicBezTo>
                <a:close/>
                <a:moveTo>
                  <a:pt x="4627737" y="1197729"/>
                </a:moveTo>
                <a:cubicBezTo>
                  <a:pt x="4629299" y="1206838"/>
                  <a:pt x="4647777" y="1211523"/>
                  <a:pt x="4682522" y="1211913"/>
                </a:cubicBezTo>
                <a:cubicBezTo>
                  <a:pt x="4682522" y="1207098"/>
                  <a:pt x="4689029" y="1204235"/>
                  <a:pt x="4696316" y="1201372"/>
                </a:cubicBezTo>
                <a:cubicBezTo>
                  <a:pt x="4673392" y="1202661"/>
                  <a:pt x="4650395" y="1201440"/>
                  <a:pt x="4627737" y="1197729"/>
                </a:cubicBezTo>
                <a:close/>
                <a:moveTo>
                  <a:pt x="5173378" y="1194475"/>
                </a:moveTo>
                <a:cubicBezTo>
                  <a:pt x="5198364" y="1198640"/>
                  <a:pt x="5184179" y="1213084"/>
                  <a:pt x="5200966" y="1219331"/>
                </a:cubicBezTo>
                <a:cubicBezTo>
                  <a:pt x="5178193" y="1219591"/>
                  <a:pt x="5173769" y="1214776"/>
                  <a:pt x="5148003" y="1215557"/>
                </a:cubicBezTo>
                <a:lnTo>
                  <a:pt x="5146051" y="1215817"/>
                </a:lnTo>
                <a:cubicBezTo>
                  <a:pt x="5139284" y="1204626"/>
                  <a:pt x="5188213" y="1207749"/>
                  <a:pt x="5173378" y="1194475"/>
                </a:cubicBezTo>
                <a:close/>
                <a:moveTo>
                  <a:pt x="4942785" y="1190701"/>
                </a:moveTo>
                <a:lnTo>
                  <a:pt x="4942785" y="1190702"/>
                </a:lnTo>
                <a:lnTo>
                  <a:pt x="4942785" y="1190702"/>
                </a:lnTo>
                <a:close/>
                <a:moveTo>
                  <a:pt x="4942785" y="1165847"/>
                </a:moveTo>
                <a:cubicBezTo>
                  <a:pt x="4919101" y="1170531"/>
                  <a:pt x="4855077" y="1183024"/>
                  <a:pt x="4887870" y="1190702"/>
                </a:cubicBezTo>
                <a:cubicBezTo>
                  <a:pt x="4894507" y="1184325"/>
                  <a:pt x="4902575" y="1192263"/>
                  <a:pt x="4915458" y="1194215"/>
                </a:cubicBezTo>
                <a:lnTo>
                  <a:pt x="4922274" y="1193339"/>
                </a:lnTo>
                <a:lnTo>
                  <a:pt x="4928600" y="1187968"/>
                </a:lnTo>
                <a:cubicBezTo>
                  <a:pt x="4919751" y="1185105"/>
                  <a:pt x="4897368" y="1185105"/>
                  <a:pt x="4901272" y="1179380"/>
                </a:cubicBezTo>
                <a:lnTo>
                  <a:pt x="4933545" y="1181296"/>
                </a:lnTo>
                <a:lnTo>
                  <a:pt x="4930049" y="1177737"/>
                </a:lnTo>
                <a:cubicBezTo>
                  <a:pt x="4927495" y="1173362"/>
                  <a:pt x="4929187" y="1169165"/>
                  <a:pt x="4942785" y="1165847"/>
                </a:cubicBezTo>
                <a:close/>
                <a:moveTo>
                  <a:pt x="4846878" y="1165847"/>
                </a:moveTo>
                <a:cubicBezTo>
                  <a:pt x="4852084" y="1172353"/>
                  <a:pt x="4833930" y="1172939"/>
                  <a:pt x="4816704" y="1173817"/>
                </a:cubicBezTo>
                <a:lnTo>
                  <a:pt x="4796300" y="1175953"/>
                </a:lnTo>
                <a:lnTo>
                  <a:pt x="4794330" y="1176919"/>
                </a:lnTo>
                <a:lnTo>
                  <a:pt x="4793148" y="1180421"/>
                </a:lnTo>
                <a:lnTo>
                  <a:pt x="4795522" y="1182220"/>
                </a:lnTo>
                <a:lnTo>
                  <a:pt x="4818009" y="1182613"/>
                </a:lnTo>
                <a:lnTo>
                  <a:pt x="4829311" y="1182207"/>
                </a:lnTo>
                <a:cubicBezTo>
                  <a:pt x="4865471" y="1178730"/>
                  <a:pt x="4891676" y="1169946"/>
                  <a:pt x="4846878" y="1165847"/>
                </a:cubicBezTo>
                <a:close/>
                <a:moveTo>
                  <a:pt x="4805887" y="1155176"/>
                </a:moveTo>
                <a:cubicBezTo>
                  <a:pt x="4800617" y="1159210"/>
                  <a:pt x="4778332" y="1163407"/>
                  <a:pt x="4763350" y="1168043"/>
                </a:cubicBezTo>
                <a:lnTo>
                  <a:pt x="4751855" y="1174071"/>
                </a:lnTo>
                <a:lnTo>
                  <a:pt x="4756141" y="1174004"/>
                </a:lnTo>
                <a:lnTo>
                  <a:pt x="4766566" y="1172702"/>
                </a:lnTo>
                <a:lnTo>
                  <a:pt x="4766750" y="1171670"/>
                </a:lnTo>
                <a:lnTo>
                  <a:pt x="4773251" y="1171979"/>
                </a:lnTo>
                <a:lnTo>
                  <a:pt x="4783123" y="1171011"/>
                </a:lnTo>
                <a:lnTo>
                  <a:pt x="4793612" y="1171213"/>
                </a:lnTo>
                <a:lnTo>
                  <a:pt x="4796865" y="1167656"/>
                </a:lnTo>
                <a:cubicBezTo>
                  <a:pt x="4810889" y="1163057"/>
                  <a:pt x="4842975" y="1159958"/>
                  <a:pt x="4805887" y="1155176"/>
                </a:cubicBezTo>
                <a:close/>
                <a:moveTo>
                  <a:pt x="5107011" y="1151012"/>
                </a:moveTo>
                <a:cubicBezTo>
                  <a:pt x="5161146" y="1152833"/>
                  <a:pt x="5090615" y="1183675"/>
                  <a:pt x="5120675" y="1190051"/>
                </a:cubicBezTo>
                <a:cubicBezTo>
                  <a:pt x="5133688" y="1190051"/>
                  <a:pt x="5131346" y="1185627"/>
                  <a:pt x="5133688" y="1182894"/>
                </a:cubicBezTo>
                <a:cubicBezTo>
                  <a:pt x="5150475" y="1184455"/>
                  <a:pt x="5162057" y="1187448"/>
                  <a:pt x="5161276" y="1193565"/>
                </a:cubicBezTo>
                <a:cubicBezTo>
                  <a:pt x="5149564" y="1192914"/>
                  <a:pt x="5148263" y="1194996"/>
                  <a:pt x="5147482" y="1197078"/>
                </a:cubicBezTo>
                <a:cubicBezTo>
                  <a:pt x="5094258" y="1196297"/>
                  <a:pt x="5109224" y="1177168"/>
                  <a:pt x="5038562" y="1180031"/>
                </a:cubicBezTo>
                <a:lnTo>
                  <a:pt x="5038562" y="1179510"/>
                </a:lnTo>
                <a:cubicBezTo>
                  <a:pt x="5041946" y="1175606"/>
                  <a:pt x="5065760" y="1177038"/>
                  <a:pt x="5065890" y="1172353"/>
                </a:cubicBezTo>
                <a:cubicBezTo>
                  <a:pt x="5078903" y="1172353"/>
                  <a:pt x="5076691" y="1176778"/>
                  <a:pt x="5079684" y="1179510"/>
                </a:cubicBezTo>
                <a:cubicBezTo>
                  <a:pt x="5088713" y="1177758"/>
                  <a:pt x="5097839" y="1176541"/>
                  <a:pt x="5107011" y="1175867"/>
                </a:cubicBezTo>
                <a:cubicBezTo>
                  <a:pt x="5100375" y="1167799"/>
                  <a:pt x="5079814" y="1157778"/>
                  <a:pt x="5107011" y="1151012"/>
                </a:cubicBezTo>
                <a:close/>
                <a:moveTo>
                  <a:pt x="271418" y="1143972"/>
                </a:moveTo>
                <a:cubicBezTo>
                  <a:pt x="288111" y="1144228"/>
                  <a:pt x="307143" y="1145025"/>
                  <a:pt x="329233" y="1146717"/>
                </a:cubicBezTo>
                <a:cubicBezTo>
                  <a:pt x="289933" y="1155046"/>
                  <a:pt x="250504" y="1155306"/>
                  <a:pt x="164877" y="1158299"/>
                </a:cubicBezTo>
                <a:lnTo>
                  <a:pt x="164877" y="1146717"/>
                </a:lnTo>
                <a:cubicBezTo>
                  <a:pt x="192302" y="1147303"/>
                  <a:pt x="221338" y="1143204"/>
                  <a:pt x="271418" y="1143972"/>
                </a:cubicBezTo>
                <a:close/>
                <a:moveTo>
                  <a:pt x="4641728" y="1135135"/>
                </a:moveTo>
                <a:cubicBezTo>
                  <a:pt x="4621458" y="1131524"/>
                  <a:pt x="4584078" y="1142553"/>
                  <a:pt x="4559288" y="1144505"/>
                </a:cubicBezTo>
                <a:cubicBezTo>
                  <a:pt x="4576335" y="1153094"/>
                  <a:pt x="4603272" y="1159080"/>
                  <a:pt x="4614073" y="1169360"/>
                </a:cubicBezTo>
                <a:cubicBezTo>
                  <a:pt x="4637367" y="1157648"/>
                  <a:pt x="4607046" y="1153614"/>
                  <a:pt x="4586746" y="1144505"/>
                </a:cubicBezTo>
                <a:cubicBezTo>
                  <a:pt x="4612902" y="1137738"/>
                  <a:pt x="4621361" y="1144115"/>
                  <a:pt x="4655195" y="1144505"/>
                </a:cubicBezTo>
                <a:cubicBezTo>
                  <a:pt x="4653341" y="1139170"/>
                  <a:pt x="4648485" y="1136339"/>
                  <a:pt x="4641728" y="1135135"/>
                </a:cubicBezTo>
                <a:close/>
                <a:moveTo>
                  <a:pt x="5243389" y="1115746"/>
                </a:moveTo>
                <a:cubicBezTo>
                  <a:pt x="5266032" y="1119259"/>
                  <a:pt x="5258224" y="1130841"/>
                  <a:pt x="5270717" y="1137087"/>
                </a:cubicBezTo>
                <a:cubicBezTo>
                  <a:pt x="5242869" y="1139300"/>
                  <a:pt x="5226862" y="1147498"/>
                  <a:pt x="5202918" y="1140861"/>
                </a:cubicBezTo>
                <a:lnTo>
                  <a:pt x="5202398" y="1140601"/>
                </a:lnTo>
                <a:cubicBezTo>
                  <a:pt x="5202398" y="1128759"/>
                  <a:pt x="5246772" y="1128499"/>
                  <a:pt x="5243389" y="1115746"/>
                </a:cubicBezTo>
                <a:close/>
                <a:moveTo>
                  <a:pt x="4887870" y="1108849"/>
                </a:moveTo>
                <a:cubicBezTo>
                  <a:pt x="4885267" y="1119259"/>
                  <a:pt x="4891383" y="1126937"/>
                  <a:pt x="4915458" y="1130191"/>
                </a:cubicBezTo>
                <a:cubicBezTo>
                  <a:pt x="4926909" y="1126026"/>
                  <a:pt x="4933286" y="1120691"/>
                  <a:pt x="4929122" y="1112493"/>
                </a:cubicBezTo>
                <a:cubicBezTo>
                  <a:pt x="4915283" y="1112683"/>
                  <a:pt x="4901461" y="1111462"/>
                  <a:pt x="4887870" y="1108849"/>
                </a:cubicBezTo>
                <a:close/>
                <a:moveTo>
                  <a:pt x="334558" y="1108151"/>
                </a:moveTo>
                <a:cubicBezTo>
                  <a:pt x="338651" y="1108523"/>
                  <a:pt x="372372" y="1117698"/>
                  <a:pt x="370224" y="1122773"/>
                </a:cubicBezTo>
                <a:cubicBezTo>
                  <a:pt x="383238" y="1122773"/>
                  <a:pt x="380635" y="1118088"/>
                  <a:pt x="384018" y="1115095"/>
                </a:cubicBezTo>
                <a:cubicBezTo>
                  <a:pt x="423058" y="1115095"/>
                  <a:pt x="410045" y="1131492"/>
                  <a:pt x="370224" y="1130581"/>
                </a:cubicBezTo>
                <a:cubicBezTo>
                  <a:pt x="380375" y="1119259"/>
                  <a:pt x="332616" y="1123033"/>
                  <a:pt x="342767" y="1111191"/>
                </a:cubicBezTo>
                <a:cubicBezTo>
                  <a:pt x="335121" y="1108881"/>
                  <a:pt x="333194" y="1108027"/>
                  <a:pt x="334558" y="1108151"/>
                </a:cubicBezTo>
                <a:close/>
                <a:moveTo>
                  <a:pt x="5202918" y="1076576"/>
                </a:moveTo>
                <a:cubicBezTo>
                  <a:pt x="5248334" y="1077748"/>
                  <a:pt x="5166611" y="1092192"/>
                  <a:pt x="5215931" y="1094404"/>
                </a:cubicBezTo>
                <a:cubicBezTo>
                  <a:pt x="5208774" y="1102082"/>
                  <a:pt x="5163358" y="1089850"/>
                  <a:pt x="5175330" y="1080220"/>
                </a:cubicBezTo>
                <a:cubicBezTo>
                  <a:pt x="5191467" y="1080220"/>
                  <a:pt x="5199925" y="1079439"/>
                  <a:pt x="5202918" y="1076576"/>
                </a:cubicBezTo>
                <a:close/>
                <a:moveTo>
                  <a:pt x="4655195" y="1041181"/>
                </a:moveTo>
                <a:lnTo>
                  <a:pt x="4655195" y="1041311"/>
                </a:lnTo>
                <a:lnTo>
                  <a:pt x="4655195" y="1062652"/>
                </a:lnTo>
                <a:cubicBezTo>
                  <a:pt x="4682132" y="1063693"/>
                  <a:pt x="4682392" y="1057837"/>
                  <a:pt x="4696316" y="1055625"/>
                </a:cubicBezTo>
                <a:cubicBezTo>
                  <a:pt x="4697878" y="1059919"/>
                  <a:pt x="4700350" y="1063954"/>
                  <a:pt x="4723644" y="1062652"/>
                </a:cubicBezTo>
                <a:cubicBezTo>
                  <a:pt x="4714795" y="1051981"/>
                  <a:pt x="4702172" y="1042091"/>
                  <a:pt x="4655195" y="1041181"/>
                </a:cubicBezTo>
                <a:close/>
                <a:moveTo>
                  <a:pt x="273927" y="1037537"/>
                </a:moveTo>
                <a:cubicBezTo>
                  <a:pt x="298262" y="1043653"/>
                  <a:pt x="357992" y="1051461"/>
                  <a:pt x="328973" y="1060830"/>
                </a:cubicBezTo>
                <a:cubicBezTo>
                  <a:pt x="289933" y="1058878"/>
                  <a:pt x="289673" y="1046125"/>
                  <a:pt x="273927" y="1037537"/>
                </a:cubicBezTo>
                <a:close/>
                <a:moveTo>
                  <a:pt x="5296613" y="1030900"/>
                </a:moveTo>
                <a:cubicBezTo>
                  <a:pt x="5327324" y="1032462"/>
                  <a:pt x="5302208" y="1048468"/>
                  <a:pt x="5310537" y="1055885"/>
                </a:cubicBezTo>
                <a:cubicBezTo>
                  <a:pt x="5247814" y="1046256"/>
                  <a:pt x="5349056" y="1065385"/>
                  <a:pt x="5298565" y="1073323"/>
                </a:cubicBezTo>
                <a:lnTo>
                  <a:pt x="5296613" y="1073583"/>
                </a:lnTo>
                <a:cubicBezTo>
                  <a:pt x="5263169" y="1071631"/>
                  <a:pt x="5267593" y="1060570"/>
                  <a:pt x="5214370" y="1062913"/>
                </a:cubicBezTo>
                <a:cubicBezTo>
                  <a:pt x="5230376" y="1058748"/>
                  <a:pt x="5229855" y="1049899"/>
                  <a:pt x="5228294" y="1041571"/>
                </a:cubicBezTo>
                <a:cubicBezTo>
                  <a:pt x="5251848" y="1044824"/>
                  <a:pt x="5263559" y="1054584"/>
                  <a:pt x="5241958" y="1059399"/>
                </a:cubicBezTo>
                <a:cubicBezTo>
                  <a:pt x="5300387" y="1053803"/>
                  <a:pt x="5277483" y="1040660"/>
                  <a:pt x="5296613" y="1030900"/>
                </a:cubicBezTo>
                <a:close/>
                <a:moveTo>
                  <a:pt x="493329" y="1006565"/>
                </a:moveTo>
                <a:cubicBezTo>
                  <a:pt x="516883" y="1021010"/>
                  <a:pt x="485261" y="1012682"/>
                  <a:pt x="480316" y="1025955"/>
                </a:cubicBezTo>
                <a:cubicBezTo>
                  <a:pt x="521177" y="1023092"/>
                  <a:pt x="529505" y="1029859"/>
                  <a:pt x="561648" y="1029859"/>
                </a:cubicBezTo>
                <a:cubicBezTo>
                  <a:pt x="569846" y="1017496"/>
                  <a:pt x="535621" y="1017887"/>
                  <a:pt x="561648" y="1010469"/>
                </a:cubicBezTo>
                <a:cubicBezTo>
                  <a:pt x="518835" y="1014764"/>
                  <a:pt x="525731" y="1012291"/>
                  <a:pt x="493329" y="1006565"/>
                </a:cubicBezTo>
                <a:close/>
                <a:moveTo>
                  <a:pt x="4833865" y="980930"/>
                </a:moveTo>
                <a:cubicBezTo>
                  <a:pt x="4820332" y="995634"/>
                  <a:pt x="4830872" y="994203"/>
                  <a:pt x="4805887" y="1005785"/>
                </a:cubicBezTo>
                <a:cubicBezTo>
                  <a:pt x="4821893" y="1005785"/>
                  <a:pt x="4844926" y="1005785"/>
                  <a:pt x="4846878" y="1009428"/>
                </a:cubicBezTo>
                <a:cubicBezTo>
                  <a:pt x="4838550" y="1009428"/>
                  <a:pt x="4830612" y="1009428"/>
                  <a:pt x="4833865" y="1012942"/>
                </a:cubicBezTo>
                <a:cubicBezTo>
                  <a:pt x="4870302" y="1015284"/>
                  <a:pt x="4859892" y="1005524"/>
                  <a:pt x="4874727" y="1002271"/>
                </a:cubicBezTo>
                <a:cubicBezTo>
                  <a:pt x="4846618" y="1005394"/>
                  <a:pt x="4822674" y="990559"/>
                  <a:pt x="4847399" y="991600"/>
                </a:cubicBezTo>
                <a:cubicBezTo>
                  <a:pt x="4878761" y="995374"/>
                  <a:pt x="4918451" y="1007607"/>
                  <a:pt x="4888390" y="1016456"/>
                </a:cubicBezTo>
                <a:cubicBezTo>
                  <a:pt x="4937580" y="1014764"/>
                  <a:pt x="4903486" y="994073"/>
                  <a:pt x="4970503" y="1005785"/>
                </a:cubicBezTo>
                <a:cubicBezTo>
                  <a:pt x="4959108" y="994298"/>
                  <a:pt x="4945082" y="985766"/>
                  <a:pt x="4929642" y="980930"/>
                </a:cubicBezTo>
                <a:cubicBezTo>
                  <a:pt x="4936929" y="1009819"/>
                  <a:pt x="4854816" y="986265"/>
                  <a:pt x="4833865" y="980930"/>
                </a:cubicBezTo>
                <a:close/>
                <a:moveTo>
                  <a:pt x="5134209" y="973903"/>
                </a:moveTo>
                <a:cubicBezTo>
                  <a:pt x="5121326" y="992511"/>
                  <a:pt x="5114819" y="1008908"/>
                  <a:pt x="5079684" y="995114"/>
                </a:cubicBezTo>
                <a:cubicBezTo>
                  <a:pt x="5069273" y="1008127"/>
                  <a:pt x="5062767" y="1020359"/>
                  <a:pt x="5134209" y="1019969"/>
                </a:cubicBezTo>
                <a:cubicBezTo>
                  <a:pt x="5122497" y="1003963"/>
                  <a:pt x="5157112" y="1003573"/>
                  <a:pt x="5175330" y="1012942"/>
                </a:cubicBezTo>
                <a:cubicBezTo>
                  <a:pt x="5141236" y="1003442"/>
                  <a:pt x="5220746" y="975074"/>
                  <a:pt x="5134209" y="973903"/>
                </a:cubicBezTo>
                <a:close/>
                <a:moveTo>
                  <a:pt x="5024898" y="970259"/>
                </a:moveTo>
                <a:cubicBezTo>
                  <a:pt x="5031275" y="981320"/>
                  <a:pt x="4990544" y="983272"/>
                  <a:pt x="4969983" y="977416"/>
                </a:cubicBezTo>
                <a:cubicBezTo>
                  <a:pt x="4971805" y="986395"/>
                  <a:pt x="4972585" y="995634"/>
                  <a:pt x="5011104" y="995114"/>
                </a:cubicBezTo>
                <a:cubicBezTo>
                  <a:pt x="5004858" y="986005"/>
                  <a:pt x="5059643" y="974944"/>
                  <a:pt x="5024898" y="970259"/>
                </a:cubicBezTo>
                <a:close/>
                <a:moveTo>
                  <a:pt x="5134209" y="952431"/>
                </a:moveTo>
                <a:cubicBezTo>
                  <a:pt x="5132907" y="961670"/>
                  <a:pt x="5080855" y="957506"/>
                  <a:pt x="5079684" y="966745"/>
                </a:cubicBezTo>
                <a:cubicBezTo>
                  <a:pt x="5090224" y="967526"/>
                  <a:pt x="5095430" y="969608"/>
                  <a:pt x="5093347" y="973772"/>
                </a:cubicBezTo>
                <a:cubicBezTo>
                  <a:pt x="5127572" y="973772"/>
                  <a:pt x="5159975" y="955944"/>
                  <a:pt x="5134209" y="952431"/>
                </a:cubicBezTo>
                <a:close/>
                <a:moveTo>
                  <a:pt x="4601485" y="948460"/>
                </a:moveTo>
                <a:cubicBezTo>
                  <a:pt x="4594871" y="948226"/>
                  <a:pt x="4589478" y="949177"/>
                  <a:pt x="4586746" y="952431"/>
                </a:cubicBezTo>
                <a:cubicBezTo>
                  <a:pt x="4633333" y="956465"/>
                  <a:pt x="4582321" y="966225"/>
                  <a:pt x="4614073" y="970259"/>
                </a:cubicBezTo>
                <a:cubicBezTo>
                  <a:pt x="4629819" y="966875"/>
                  <a:pt x="4705165" y="960889"/>
                  <a:pt x="4655195" y="952431"/>
                </a:cubicBezTo>
                <a:cubicBezTo>
                  <a:pt x="4652169" y="960531"/>
                  <a:pt x="4621328" y="949161"/>
                  <a:pt x="4601485" y="948460"/>
                </a:cubicBezTo>
                <a:close/>
                <a:moveTo>
                  <a:pt x="4793566" y="914491"/>
                </a:moveTo>
                <a:cubicBezTo>
                  <a:pt x="4792753" y="914831"/>
                  <a:pt x="4795803" y="915636"/>
                  <a:pt x="4805888" y="916905"/>
                </a:cubicBezTo>
                <a:cubicBezTo>
                  <a:pt x="4794696" y="929267"/>
                  <a:pt x="4831263" y="931870"/>
                  <a:pt x="4805887" y="938246"/>
                </a:cubicBezTo>
                <a:cubicBezTo>
                  <a:pt x="4844926" y="938246"/>
                  <a:pt x="4840112" y="928226"/>
                  <a:pt x="4860542" y="924062"/>
                </a:cubicBezTo>
                <a:cubicBezTo>
                  <a:pt x="4847029" y="921195"/>
                  <a:pt x="4833065" y="921195"/>
                  <a:pt x="4819551" y="924062"/>
                </a:cubicBezTo>
                <a:cubicBezTo>
                  <a:pt x="4833215" y="916645"/>
                  <a:pt x="4796005" y="913473"/>
                  <a:pt x="4793566" y="914491"/>
                </a:cubicBezTo>
                <a:close/>
                <a:moveTo>
                  <a:pt x="4833345" y="856524"/>
                </a:moveTo>
                <a:cubicBezTo>
                  <a:pt x="4824886" y="864983"/>
                  <a:pt x="4813435" y="872790"/>
                  <a:pt x="4819551" y="884893"/>
                </a:cubicBezTo>
                <a:cubicBezTo>
                  <a:pt x="4800031" y="884112"/>
                  <a:pt x="4796387" y="879037"/>
                  <a:pt x="4778429" y="877866"/>
                </a:cubicBezTo>
                <a:cubicBezTo>
                  <a:pt x="4774786" y="883982"/>
                  <a:pt x="4817469" y="895564"/>
                  <a:pt x="4778429" y="899207"/>
                </a:cubicBezTo>
                <a:cubicBezTo>
                  <a:pt x="4778429" y="897125"/>
                  <a:pt x="4767367" y="895173"/>
                  <a:pt x="4764635" y="899207"/>
                </a:cubicBezTo>
                <a:cubicBezTo>
                  <a:pt x="4787408" y="899207"/>
                  <a:pt x="4772183" y="908967"/>
                  <a:pt x="4792093" y="909748"/>
                </a:cubicBezTo>
                <a:cubicBezTo>
                  <a:pt x="4821893" y="906885"/>
                  <a:pt x="4822674" y="896735"/>
                  <a:pt x="4860542" y="895564"/>
                </a:cubicBezTo>
                <a:cubicBezTo>
                  <a:pt x="4850652" y="906495"/>
                  <a:pt x="4874466" y="908576"/>
                  <a:pt x="4874206" y="916905"/>
                </a:cubicBezTo>
                <a:cubicBezTo>
                  <a:pt x="4908170" y="916905"/>
                  <a:pt x="4940833" y="916905"/>
                  <a:pt x="4942785" y="909748"/>
                </a:cubicBezTo>
                <a:cubicBezTo>
                  <a:pt x="4878500" y="915213"/>
                  <a:pt x="4960353" y="885153"/>
                  <a:pt x="4915458" y="895564"/>
                </a:cubicBezTo>
                <a:cubicBezTo>
                  <a:pt x="4917149" y="901940"/>
                  <a:pt x="4901534" y="903892"/>
                  <a:pt x="4874206" y="902721"/>
                </a:cubicBezTo>
                <a:cubicBezTo>
                  <a:pt x="4871213" y="884502"/>
                  <a:pt x="4876548" y="863681"/>
                  <a:pt x="4833345" y="856524"/>
                </a:cubicBezTo>
                <a:close/>
                <a:moveTo>
                  <a:pt x="411216" y="835833"/>
                </a:moveTo>
                <a:cubicBezTo>
                  <a:pt x="395600" y="844682"/>
                  <a:pt x="365019" y="848976"/>
                  <a:pt x="356431" y="858996"/>
                </a:cubicBezTo>
                <a:cubicBezTo>
                  <a:pt x="324548" y="852229"/>
                  <a:pt x="364629" y="832970"/>
                  <a:pt x="411216" y="835833"/>
                </a:cubicBezTo>
                <a:close/>
                <a:moveTo>
                  <a:pt x="4737438" y="810197"/>
                </a:moveTo>
                <a:cubicBezTo>
                  <a:pt x="4734315" y="813060"/>
                  <a:pt x="4725856" y="814361"/>
                  <a:pt x="4710110" y="813841"/>
                </a:cubicBezTo>
                <a:cubicBezTo>
                  <a:pt x="4734965" y="821518"/>
                  <a:pt x="4707117" y="842860"/>
                  <a:pt x="4737438" y="849367"/>
                </a:cubicBezTo>
                <a:cubicBezTo>
                  <a:pt x="4743034" y="819306"/>
                  <a:pt x="4790141" y="861469"/>
                  <a:pt x="4792093" y="852880"/>
                </a:cubicBezTo>
                <a:cubicBezTo>
                  <a:pt x="4815647" y="833491"/>
                  <a:pt x="4712323" y="830368"/>
                  <a:pt x="4778429" y="820998"/>
                </a:cubicBezTo>
                <a:cubicBezTo>
                  <a:pt x="4719740" y="822560"/>
                  <a:pt x="4760862" y="811368"/>
                  <a:pt x="4737438" y="810197"/>
                </a:cubicBezTo>
                <a:close/>
                <a:moveTo>
                  <a:pt x="4312949" y="806684"/>
                </a:moveTo>
                <a:cubicBezTo>
                  <a:pt x="4320236" y="811889"/>
                  <a:pt x="4297073" y="825162"/>
                  <a:pt x="4326613" y="824512"/>
                </a:cubicBezTo>
                <a:lnTo>
                  <a:pt x="4326613" y="817354"/>
                </a:lnTo>
                <a:cubicBezTo>
                  <a:pt x="4346133" y="818265"/>
                  <a:pt x="4349906" y="823210"/>
                  <a:pt x="4367734" y="824512"/>
                </a:cubicBezTo>
                <a:lnTo>
                  <a:pt x="4367734" y="810197"/>
                </a:lnTo>
                <a:cubicBezTo>
                  <a:pt x="4349399" y="811008"/>
                  <a:pt x="4331030" y="809829"/>
                  <a:pt x="4312949" y="806684"/>
                </a:cubicBezTo>
                <a:close/>
                <a:moveTo>
                  <a:pt x="465351" y="778055"/>
                </a:moveTo>
                <a:cubicBezTo>
                  <a:pt x="439324" y="777274"/>
                  <a:pt x="435160" y="782479"/>
                  <a:pt x="410695" y="781958"/>
                </a:cubicBezTo>
                <a:cubicBezTo>
                  <a:pt x="420065" y="798876"/>
                  <a:pt x="445050" y="811108"/>
                  <a:pt x="452337" y="828415"/>
                </a:cubicBezTo>
                <a:cubicBezTo>
                  <a:pt x="583640" y="818525"/>
                  <a:pt x="488904" y="793020"/>
                  <a:pt x="465351" y="778055"/>
                </a:cubicBezTo>
                <a:close/>
                <a:moveTo>
                  <a:pt x="4682522" y="717804"/>
                </a:moveTo>
                <a:cubicBezTo>
                  <a:pt x="4655065" y="725091"/>
                  <a:pt x="4688639" y="724831"/>
                  <a:pt x="4696316" y="731988"/>
                </a:cubicBezTo>
                <a:cubicBezTo>
                  <a:pt x="4682523" y="732273"/>
                  <a:pt x="4668739" y="731096"/>
                  <a:pt x="4655195" y="728475"/>
                </a:cubicBezTo>
                <a:cubicBezTo>
                  <a:pt x="4643223" y="739926"/>
                  <a:pt x="4690851" y="735892"/>
                  <a:pt x="4696316" y="742659"/>
                </a:cubicBezTo>
                <a:cubicBezTo>
                  <a:pt x="4672632" y="742659"/>
                  <a:pt x="4661181" y="745522"/>
                  <a:pt x="4655195" y="749816"/>
                </a:cubicBezTo>
                <a:cubicBezTo>
                  <a:pt x="4720911" y="754891"/>
                  <a:pt x="4639319" y="780007"/>
                  <a:pt x="4682522" y="785342"/>
                </a:cubicBezTo>
                <a:cubicBezTo>
                  <a:pt x="4715316" y="763610"/>
                  <a:pt x="4732623" y="744351"/>
                  <a:pt x="4682522" y="717804"/>
                </a:cubicBezTo>
                <a:close/>
                <a:moveTo>
                  <a:pt x="4641401" y="678764"/>
                </a:moveTo>
                <a:cubicBezTo>
                  <a:pt x="4644394" y="689826"/>
                  <a:pt x="4632292" y="704791"/>
                  <a:pt x="4655195" y="710647"/>
                </a:cubicBezTo>
                <a:lnTo>
                  <a:pt x="4710110" y="710647"/>
                </a:lnTo>
                <a:cubicBezTo>
                  <a:pt x="4695926" y="700106"/>
                  <a:pt x="4710110" y="682278"/>
                  <a:pt x="4668859" y="678764"/>
                </a:cubicBezTo>
                <a:cubicBezTo>
                  <a:pt x="4666126" y="683059"/>
                  <a:pt x="4653763" y="680846"/>
                  <a:pt x="4641401" y="678764"/>
                </a:cubicBezTo>
                <a:close/>
                <a:moveTo>
                  <a:pt x="534190" y="665751"/>
                </a:moveTo>
                <a:cubicBezTo>
                  <a:pt x="528855" y="677333"/>
                  <a:pt x="473158" y="694770"/>
                  <a:pt x="493069" y="700626"/>
                </a:cubicBezTo>
                <a:cubicBezTo>
                  <a:pt x="496062" y="697633"/>
                  <a:pt x="504910" y="696072"/>
                  <a:pt x="521177" y="696722"/>
                </a:cubicBezTo>
                <a:cubicBezTo>
                  <a:pt x="506602" y="667052"/>
                  <a:pt x="561648" y="699715"/>
                  <a:pt x="576093" y="681237"/>
                </a:cubicBezTo>
                <a:cubicBezTo>
                  <a:pt x="561897" y="680135"/>
                  <a:pt x="547854" y="677562"/>
                  <a:pt x="534190" y="673559"/>
                </a:cubicBezTo>
                <a:cubicBezTo>
                  <a:pt x="565291" y="668224"/>
                  <a:pt x="585592" y="683449"/>
                  <a:pt x="588845" y="673559"/>
                </a:cubicBezTo>
                <a:cubicBezTo>
                  <a:pt x="561648" y="673559"/>
                  <a:pt x="571408" y="662888"/>
                  <a:pt x="534190" y="665751"/>
                </a:cubicBezTo>
                <a:close/>
                <a:moveTo>
                  <a:pt x="4997441" y="643108"/>
                </a:moveTo>
                <a:lnTo>
                  <a:pt x="4997701" y="643108"/>
                </a:lnTo>
                <a:lnTo>
                  <a:pt x="4997472" y="643146"/>
                </a:lnTo>
                <a:close/>
                <a:moveTo>
                  <a:pt x="4710110" y="625411"/>
                </a:moveTo>
                <a:cubicBezTo>
                  <a:pt x="4716096" y="642327"/>
                  <a:pt x="4690591" y="651437"/>
                  <a:pt x="4668859" y="660936"/>
                </a:cubicBezTo>
                <a:cubicBezTo>
                  <a:pt x="4672893" y="653909"/>
                  <a:pt x="4650510" y="653909"/>
                  <a:pt x="4641401" y="650266"/>
                </a:cubicBezTo>
                <a:cubicBezTo>
                  <a:pt x="4630210" y="640245"/>
                  <a:pt x="4660790" y="641026"/>
                  <a:pt x="4655195" y="632437"/>
                </a:cubicBezTo>
                <a:cubicBezTo>
                  <a:pt x="4590650" y="639204"/>
                  <a:pt x="4646346" y="671347"/>
                  <a:pt x="4682522" y="675121"/>
                </a:cubicBezTo>
                <a:cubicBezTo>
                  <a:pt x="4669509" y="663539"/>
                  <a:pt x="4732623" y="653389"/>
                  <a:pt x="4764635" y="643108"/>
                </a:cubicBezTo>
                <a:cubicBezTo>
                  <a:pt x="4726767" y="642327"/>
                  <a:pt x="4759821" y="623068"/>
                  <a:pt x="4710110" y="625411"/>
                </a:cubicBezTo>
                <a:close/>
                <a:moveTo>
                  <a:pt x="5392520" y="600685"/>
                </a:moveTo>
                <a:cubicBezTo>
                  <a:pt x="5509638" y="593919"/>
                  <a:pt x="5415033" y="678764"/>
                  <a:pt x="5324201" y="693209"/>
                </a:cubicBezTo>
                <a:cubicBezTo>
                  <a:pt x="5281518" y="684100"/>
                  <a:pt x="5381589" y="669525"/>
                  <a:pt x="5312489" y="664450"/>
                </a:cubicBezTo>
                <a:lnTo>
                  <a:pt x="5310537" y="664710"/>
                </a:lnTo>
                <a:cubicBezTo>
                  <a:pt x="5368315" y="658464"/>
                  <a:pt x="5344241" y="630876"/>
                  <a:pt x="5419717" y="629184"/>
                </a:cubicBezTo>
                <a:cubicBezTo>
                  <a:pt x="5420888" y="617082"/>
                  <a:pt x="5424272" y="604329"/>
                  <a:pt x="5392520" y="600685"/>
                </a:cubicBezTo>
                <a:close/>
                <a:moveTo>
                  <a:pt x="5249278" y="575759"/>
                </a:moveTo>
                <a:cubicBezTo>
                  <a:pt x="5260501" y="578205"/>
                  <a:pt x="5249765" y="586306"/>
                  <a:pt x="5282949" y="582988"/>
                </a:cubicBezTo>
                <a:cubicBezTo>
                  <a:pt x="5282949" y="590015"/>
                  <a:pt x="5245601" y="587542"/>
                  <a:pt x="5255621" y="597172"/>
                </a:cubicBezTo>
                <a:cubicBezTo>
                  <a:pt x="5245276" y="595285"/>
                  <a:pt x="5242088" y="591446"/>
                  <a:pt x="5239908" y="587298"/>
                </a:cubicBezTo>
                <a:lnTo>
                  <a:pt x="5230455" y="575823"/>
                </a:lnTo>
                <a:close/>
                <a:moveTo>
                  <a:pt x="5230246" y="575570"/>
                </a:moveTo>
                <a:lnTo>
                  <a:pt x="5230455" y="575823"/>
                </a:lnTo>
                <a:lnTo>
                  <a:pt x="5228294" y="575830"/>
                </a:lnTo>
                <a:close/>
                <a:moveTo>
                  <a:pt x="4750451" y="540695"/>
                </a:moveTo>
                <a:cubicBezTo>
                  <a:pt x="4673934" y="539524"/>
                  <a:pt x="4641010" y="562036"/>
                  <a:pt x="4586355" y="576221"/>
                </a:cubicBezTo>
                <a:cubicBezTo>
                  <a:pt x="4625395" y="576221"/>
                  <a:pt x="4574904" y="598213"/>
                  <a:pt x="4613683" y="597562"/>
                </a:cubicBezTo>
                <a:cubicBezTo>
                  <a:pt x="4607176" y="586371"/>
                  <a:pt x="4648168" y="587542"/>
                  <a:pt x="4668468" y="583378"/>
                </a:cubicBezTo>
                <a:cubicBezTo>
                  <a:pt x="4651291" y="602507"/>
                  <a:pt x="4671071" y="615520"/>
                  <a:pt x="4641010" y="626061"/>
                </a:cubicBezTo>
                <a:cubicBezTo>
                  <a:pt x="4701783" y="626061"/>
                  <a:pt x="4707247" y="604199"/>
                  <a:pt x="4668468" y="597562"/>
                </a:cubicBezTo>
                <a:cubicBezTo>
                  <a:pt x="4706987" y="600685"/>
                  <a:pt x="4786367" y="600425"/>
                  <a:pt x="4750451" y="589884"/>
                </a:cubicBezTo>
                <a:cubicBezTo>
                  <a:pt x="4730931" y="591316"/>
                  <a:pt x="4693714" y="566851"/>
                  <a:pt x="4668468" y="557872"/>
                </a:cubicBezTo>
                <a:cubicBezTo>
                  <a:pt x="4705946" y="559694"/>
                  <a:pt x="4703083" y="572707"/>
                  <a:pt x="4750451" y="572707"/>
                </a:cubicBezTo>
                <a:cubicBezTo>
                  <a:pt x="4757218" y="559694"/>
                  <a:pt x="4772964" y="552146"/>
                  <a:pt x="4750451" y="540695"/>
                </a:cubicBezTo>
                <a:close/>
                <a:moveTo>
                  <a:pt x="5503750" y="527389"/>
                </a:moveTo>
                <a:cubicBezTo>
                  <a:pt x="5514713" y="531423"/>
                  <a:pt x="5516015" y="542191"/>
                  <a:pt x="5474763" y="547592"/>
                </a:cubicBezTo>
                <a:cubicBezTo>
                  <a:pt x="5472160" y="526055"/>
                  <a:pt x="5492786" y="523355"/>
                  <a:pt x="5503750" y="527389"/>
                </a:cubicBezTo>
                <a:close/>
                <a:moveTo>
                  <a:pt x="4697164" y="519235"/>
                </a:moveTo>
                <a:cubicBezTo>
                  <a:pt x="4690631" y="519353"/>
                  <a:pt x="4685418" y="520232"/>
                  <a:pt x="4682522" y="522346"/>
                </a:cubicBezTo>
                <a:cubicBezTo>
                  <a:pt x="4710761" y="523257"/>
                  <a:pt x="4685776" y="537962"/>
                  <a:pt x="4723644" y="536531"/>
                </a:cubicBezTo>
                <a:cubicBezTo>
                  <a:pt x="4726377" y="532236"/>
                  <a:pt x="4738869" y="534318"/>
                  <a:pt x="4750841" y="536531"/>
                </a:cubicBezTo>
                <a:cubicBezTo>
                  <a:pt x="4750841" y="531586"/>
                  <a:pt x="4757348" y="528723"/>
                  <a:pt x="4764635" y="525860"/>
                </a:cubicBezTo>
                <a:cubicBezTo>
                  <a:pt x="4748239" y="525372"/>
                  <a:pt x="4716763" y="518882"/>
                  <a:pt x="4697164" y="519235"/>
                </a:cubicBezTo>
                <a:close/>
                <a:moveTo>
                  <a:pt x="5260405" y="504786"/>
                </a:moveTo>
                <a:cubicBezTo>
                  <a:pt x="5264095" y="503160"/>
                  <a:pt x="5267640" y="503121"/>
                  <a:pt x="5269840" y="505480"/>
                </a:cubicBezTo>
                <a:cubicBezTo>
                  <a:pt x="5272774" y="508626"/>
                  <a:pt x="5273319" y="516035"/>
                  <a:pt x="5268635" y="529634"/>
                </a:cubicBezTo>
                <a:cubicBezTo>
                  <a:pt x="5255101" y="530024"/>
                  <a:pt x="5259655" y="535880"/>
                  <a:pt x="5257964" y="540044"/>
                </a:cubicBezTo>
                <a:lnTo>
                  <a:pt x="5255621" y="540304"/>
                </a:lnTo>
                <a:cubicBezTo>
                  <a:pt x="5236956" y="528812"/>
                  <a:pt x="5249336" y="509662"/>
                  <a:pt x="5260405" y="504786"/>
                </a:cubicBezTo>
                <a:close/>
                <a:moveTo>
                  <a:pt x="4723644" y="504518"/>
                </a:moveTo>
                <a:cubicBezTo>
                  <a:pt x="4693323" y="505169"/>
                  <a:pt x="4627737" y="514799"/>
                  <a:pt x="4668859" y="522346"/>
                </a:cubicBezTo>
                <a:cubicBezTo>
                  <a:pt x="4678879" y="514278"/>
                  <a:pt x="4721171" y="514538"/>
                  <a:pt x="4723644" y="504518"/>
                </a:cubicBezTo>
                <a:close/>
                <a:moveTo>
                  <a:pt x="5038562" y="487081"/>
                </a:moveTo>
                <a:cubicBezTo>
                  <a:pt x="4999523" y="538222"/>
                  <a:pt x="5030104" y="583638"/>
                  <a:pt x="5011104" y="615130"/>
                </a:cubicBezTo>
                <a:cubicBezTo>
                  <a:pt x="5011104" y="615130"/>
                  <a:pt x="4984297" y="611877"/>
                  <a:pt x="4983777" y="611617"/>
                </a:cubicBezTo>
                <a:cubicBezTo>
                  <a:pt x="4973627" y="622548"/>
                  <a:pt x="5030884" y="615911"/>
                  <a:pt x="5011104" y="629314"/>
                </a:cubicBezTo>
                <a:cubicBezTo>
                  <a:pt x="4977141" y="613569"/>
                  <a:pt x="4978441" y="633218"/>
                  <a:pt x="4956579" y="639985"/>
                </a:cubicBezTo>
                <a:cubicBezTo>
                  <a:pt x="4937710" y="618513"/>
                  <a:pt x="4930553" y="587933"/>
                  <a:pt x="4929123" y="632828"/>
                </a:cubicBezTo>
                <a:cubicBezTo>
                  <a:pt x="4928211" y="637383"/>
                  <a:pt x="4911295" y="637773"/>
                  <a:pt x="4915459" y="643499"/>
                </a:cubicBezTo>
                <a:cubicBezTo>
                  <a:pt x="4927170" y="646557"/>
                  <a:pt x="4943209" y="649127"/>
                  <a:pt x="4958580" y="649599"/>
                </a:cubicBezTo>
                <a:lnTo>
                  <a:pt x="4997472" y="643146"/>
                </a:lnTo>
                <a:lnTo>
                  <a:pt x="5020608" y="671247"/>
                </a:lnTo>
                <a:cubicBezTo>
                  <a:pt x="5029835" y="679152"/>
                  <a:pt x="5040427" y="685465"/>
                  <a:pt x="5051966" y="689826"/>
                </a:cubicBezTo>
                <a:cubicBezTo>
                  <a:pt x="5047151" y="677723"/>
                  <a:pt x="5112867" y="684230"/>
                  <a:pt x="5093347" y="668484"/>
                </a:cubicBezTo>
                <a:cubicBezTo>
                  <a:pt x="5067321" y="665101"/>
                  <a:pt x="5047671" y="679025"/>
                  <a:pt x="5038562" y="668484"/>
                </a:cubicBezTo>
                <a:cubicBezTo>
                  <a:pt x="5071616" y="660286"/>
                  <a:pt x="5120545" y="637773"/>
                  <a:pt x="5079684" y="622157"/>
                </a:cubicBezTo>
                <a:cubicBezTo>
                  <a:pt x="5079684" y="626842"/>
                  <a:pt x="5041815" y="626712"/>
                  <a:pt x="5038562" y="622157"/>
                </a:cubicBezTo>
                <a:cubicBezTo>
                  <a:pt x="5029063" y="580775"/>
                  <a:pt x="5086060" y="521696"/>
                  <a:pt x="5038562" y="487081"/>
                </a:cubicBezTo>
                <a:close/>
                <a:moveTo>
                  <a:pt x="4655195" y="479663"/>
                </a:moveTo>
                <a:cubicBezTo>
                  <a:pt x="4663393" y="486950"/>
                  <a:pt x="4638148" y="502957"/>
                  <a:pt x="4668859" y="504518"/>
                </a:cubicBezTo>
                <a:cubicBezTo>
                  <a:pt x="4671201" y="500354"/>
                  <a:pt x="4690591" y="500614"/>
                  <a:pt x="4710110" y="501005"/>
                </a:cubicBezTo>
                <a:cubicBezTo>
                  <a:pt x="4709329" y="496060"/>
                  <a:pt x="4716226" y="493197"/>
                  <a:pt x="4723123" y="490334"/>
                </a:cubicBezTo>
                <a:cubicBezTo>
                  <a:pt x="4709211" y="489332"/>
                  <a:pt x="4695435" y="486934"/>
                  <a:pt x="4682002" y="483177"/>
                </a:cubicBezTo>
                <a:cubicBezTo>
                  <a:pt x="4690200" y="483177"/>
                  <a:pt x="4698398" y="480314"/>
                  <a:pt x="4682522" y="479663"/>
                </a:cubicBezTo>
                <a:cubicBezTo>
                  <a:pt x="4679660" y="483957"/>
                  <a:pt x="4667557" y="481875"/>
                  <a:pt x="4655195" y="479663"/>
                </a:cubicBezTo>
                <a:close/>
                <a:moveTo>
                  <a:pt x="4600540" y="476019"/>
                </a:moveTo>
                <a:cubicBezTo>
                  <a:pt x="4582191" y="498662"/>
                  <a:pt x="4596636" y="510895"/>
                  <a:pt x="4573082" y="522346"/>
                </a:cubicBezTo>
                <a:cubicBezTo>
                  <a:pt x="4655715" y="520655"/>
                  <a:pt x="4603142" y="502436"/>
                  <a:pt x="4641401" y="486690"/>
                </a:cubicBezTo>
                <a:cubicBezTo>
                  <a:pt x="4592992" y="492286"/>
                  <a:pt x="4633203" y="474718"/>
                  <a:pt x="4600540" y="476019"/>
                </a:cubicBezTo>
                <a:close/>
                <a:moveTo>
                  <a:pt x="4627737" y="447651"/>
                </a:moveTo>
                <a:cubicBezTo>
                  <a:pt x="4616155" y="451815"/>
                  <a:pt x="4609779" y="457151"/>
                  <a:pt x="4614073" y="465349"/>
                </a:cubicBezTo>
                <a:cubicBezTo>
                  <a:pt x="4675105" y="475499"/>
                  <a:pt x="4666126" y="460664"/>
                  <a:pt x="4696316" y="476019"/>
                </a:cubicBezTo>
                <a:cubicBezTo>
                  <a:pt x="4741602" y="467561"/>
                  <a:pt x="4694104" y="447781"/>
                  <a:pt x="4627737" y="447651"/>
                </a:cubicBezTo>
                <a:close/>
                <a:moveTo>
                  <a:pt x="301645" y="441144"/>
                </a:moveTo>
                <a:cubicBezTo>
                  <a:pt x="354479" y="458452"/>
                  <a:pt x="257140" y="480184"/>
                  <a:pt x="205998" y="491505"/>
                </a:cubicBezTo>
                <a:cubicBezTo>
                  <a:pt x="248812" y="474718"/>
                  <a:pt x="303337" y="460403"/>
                  <a:pt x="301645" y="441144"/>
                </a:cubicBezTo>
                <a:close/>
                <a:moveTo>
                  <a:pt x="758260" y="432116"/>
                </a:moveTo>
                <a:cubicBezTo>
                  <a:pt x="768785" y="427870"/>
                  <a:pt x="777666" y="432750"/>
                  <a:pt x="753332" y="459493"/>
                </a:cubicBezTo>
                <a:cubicBezTo>
                  <a:pt x="735569" y="449733"/>
                  <a:pt x="747736" y="436362"/>
                  <a:pt x="758260" y="432116"/>
                </a:cubicBezTo>
                <a:close/>
                <a:moveTo>
                  <a:pt x="4367734" y="425919"/>
                </a:moveTo>
                <a:cubicBezTo>
                  <a:pt x="4348735" y="430473"/>
                  <a:pt x="4359276" y="442706"/>
                  <a:pt x="4340277" y="447260"/>
                </a:cubicBezTo>
                <a:cubicBezTo>
                  <a:pt x="4397404" y="455589"/>
                  <a:pt x="4391809" y="428261"/>
                  <a:pt x="4367734" y="426309"/>
                </a:cubicBezTo>
                <a:close/>
                <a:moveTo>
                  <a:pt x="5132257" y="419542"/>
                </a:moveTo>
                <a:cubicBezTo>
                  <a:pt x="5184960" y="441014"/>
                  <a:pt x="5076821" y="443617"/>
                  <a:pt x="5132257" y="419542"/>
                </a:cubicBezTo>
                <a:close/>
                <a:moveTo>
                  <a:pt x="4641401" y="380112"/>
                </a:moveTo>
                <a:cubicBezTo>
                  <a:pt x="4627607" y="384797"/>
                  <a:pt x="4628388" y="393126"/>
                  <a:pt x="4614073" y="397810"/>
                </a:cubicBezTo>
                <a:cubicBezTo>
                  <a:pt x="4632292" y="406529"/>
                  <a:pt x="4664955" y="394036"/>
                  <a:pt x="4668859" y="401454"/>
                </a:cubicBezTo>
                <a:cubicBezTo>
                  <a:pt x="4649859" y="409392"/>
                  <a:pt x="4657277" y="420844"/>
                  <a:pt x="4627737" y="408481"/>
                </a:cubicBezTo>
                <a:cubicBezTo>
                  <a:pt x="4645825" y="424617"/>
                  <a:pt x="4639449" y="433336"/>
                  <a:pt x="4655195" y="444007"/>
                </a:cubicBezTo>
                <a:cubicBezTo>
                  <a:pt x="4717007" y="431905"/>
                  <a:pt x="4685124" y="457931"/>
                  <a:pt x="4723644" y="458322"/>
                </a:cubicBezTo>
                <a:cubicBezTo>
                  <a:pt x="4740560" y="431515"/>
                  <a:pt x="4699440" y="381414"/>
                  <a:pt x="4641401" y="383626"/>
                </a:cubicBezTo>
                <a:cubicBezTo>
                  <a:pt x="4649079" y="383626"/>
                  <a:pt x="4657147" y="380763"/>
                  <a:pt x="4641401" y="380112"/>
                </a:cubicBezTo>
                <a:close/>
                <a:moveTo>
                  <a:pt x="4244500" y="337299"/>
                </a:moveTo>
                <a:cubicBezTo>
                  <a:pt x="4213138" y="336258"/>
                  <a:pt x="4192447" y="338080"/>
                  <a:pt x="4189715" y="344326"/>
                </a:cubicBezTo>
                <a:cubicBezTo>
                  <a:pt x="4282759" y="344326"/>
                  <a:pt x="4179695" y="392345"/>
                  <a:pt x="4258294" y="383366"/>
                </a:cubicBezTo>
                <a:cubicBezTo>
                  <a:pt x="4216912" y="370613"/>
                  <a:pt x="4288875" y="359421"/>
                  <a:pt x="4271958" y="351483"/>
                </a:cubicBezTo>
                <a:cubicBezTo>
                  <a:pt x="4259725" y="361113"/>
                  <a:pt x="4233699" y="345367"/>
                  <a:pt x="4244500" y="337299"/>
                </a:cubicBezTo>
                <a:close/>
                <a:moveTo>
                  <a:pt x="4352782" y="326041"/>
                </a:moveTo>
                <a:cubicBezTo>
                  <a:pt x="4334323" y="328353"/>
                  <a:pt x="4341155" y="337234"/>
                  <a:pt x="4326613" y="340552"/>
                </a:cubicBezTo>
                <a:cubicBezTo>
                  <a:pt x="4400495" y="358511"/>
                  <a:pt x="4410767" y="375883"/>
                  <a:pt x="4404753" y="393878"/>
                </a:cubicBezTo>
                <a:lnTo>
                  <a:pt x="4395264" y="411745"/>
                </a:lnTo>
                <a:lnTo>
                  <a:pt x="4395062" y="411735"/>
                </a:lnTo>
                <a:lnTo>
                  <a:pt x="4395062" y="412125"/>
                </a:lnTo>
                <a:lnTo>
                  <a:pt x="4395264" y="411745"/>
                </a:lnTo>
                <a:lnTo>
                  <a:pt x="4422113" y="413150"/>
                </a:lnTo>
                <a:cubicBezTo>
                  <a:pt x="4428733" y="413979"/>
                  <a:pt x="4433190" y="414337"/>
                  <a:pt x="4436184" y="411735"/>
                </a:cubicBezTo>
                <a:cubicBezTo>
                  <a:pt x="4402610" y="409002"/>
                  <a:pt x="4433321" y="401064"/>
                  <a:pt x="4449977" y="408091"/>
                </a:cubicBezTo>
                <a:cubicBezTo>
                  <a:pt x="4438526" y="377900"/>
                  <a:pt x="4379576" y="359942"/>
                  <a:pt x="4381398" y="326368"/>
                </a:cubicBezTo>
                <a:cubicBezTo>
                  <a:pt x="4367897" y="325230"/>
                  <a:pt x="4358934" y="325270"/>
                  <a:pt x="4352782" y="326041"/>
                </a:cubicBezTo>
                <a:close/>
                <a:moveTo>
                  <a:pt x="5086629" y="321456"/>
                </a:moveTo>
                <a:cubicBezTo>
                  <a:pt x="5096796" y="322302"/>
                  <a:pt x="5110785" y="324416"/>
                  <a:pt x="5132257" y="323505"/>
                </a:cubicBezTo>
                <a:cubicBezTo>
                  <a:pt x="5117422" y="334046"/>
                  <a:pt x="5094649" y="334566"/>
                  <a:pt x="5065890" y="326758"/>
                </a:cubicBezTo>
                <a:lnTo>
                  <a:pt x="5063938" y="327019"/>
                </a:lnTo>
                <a:cubicBezTo>
                  <a:pt x="5070119" y="321033"/>
                  <a:pt x="5076463" y="320610"/>
                  <a:pt x="5086629" y="321456"/>
                </a:cubicBezTo>
                <a:close/>
                <a:moveTo>
                  <a:pt x="4901534" y="319601"/>
                </a:moveTo>
                <a:cubicBezTo>
                  <a:pt x="4861583" y="331053"/>
                  <a:pt x="4923526" y="337560"/>
                  <a:pt x="4915458" y="351483"/>
                </a:cubicBezTo>
                <a:lnTo>
                  <a:pt x="4915458" y="351614"/>
                </a:lnTo>
                <a:cubicBezTo>
                  <a:pt x="4958922" y="348621"/>
                  <a:pt x="4957620" y="357209"/>
                  <a:pt x="4983777" y="358771"/>
                </a:cubicBezTo>
                <a:cubicBezTo>
                  <a:pt x="4983777" y="343416"/>
                  <a:pt x="4955408" y="335347"/>
                  <a:pt x="4942785" y="323245"/>
                </a:cubicBezTo>
                <a:cubicBezTo>
                  <a:pt x="4935108" y="333526"/>
                  <a:pt x="4921314" y="317780"/>
                  <a:pt x="4901534" y="319601"/>
                </a:cubicBezTo>
                <a:close/>
                <a:moveTo>
                  <a:pt x="1102037" y="302708"/>
                </a:moveTo>
                <a:cubicBezTo>
                  <a:pt x="1096204" y="302001"/>
                  <a:pt x="1089591" y="302749"/>
                  <a:pt x="1082564" y="305677"/>
                </a:cubicBezTo>
                <a:cubicBezTo>
                  <a:pt x="1115097" y="307889"/>
                  <a:pt x="1075537" y="330662"/>
                  <a:pt x="1123295" y="328840"/>
                </a:cubicBezTo>
                <a:lnTo>
                  <a:pt x="1123686" y="328840"/>
                </a:lnTo>
                <a:cubicBezTo>
                  <a:pt x="1130030" y="320057"/>
                  <a:pt x="1119538" y="304831"/>
                  <a:pt x="1102037" y="302708"/>
                </a:cubicBezTo>
                <a:close/>
                <a:moveTo>
                  <a:pt x="4381398" y="301513"/>
                </a:moveTo>
                <a:cubicBezTo>
                  <a:pt x="4334681" y="302945"/>
                  <a:pt x="4364221" y="311013"/>
                  <a:pt x="4312949" y="305027"/>
                </a:cubicBezTo>
                <a:cubicBezTo>
                  <a:pt x="4298374" y="318691"/>
                  <a:pt x="4364351" y="311013"/>
                  <a:pt x="4353940" y="323245"/>
                </a:cubicBezTo>
                <a:lnTo>
                  <a:pt x="4353940" y="322855"/>
                </a:lnTo>
                <a:cubicBezTo>
                  <a:pt x="4391548" y="322855"/>
                  <a:pt x="4381398" y="316869"/>
                  <a:pt x="4408726" y="322855"/>
                </a:cubicBezTo>
                <a:cubicBezTo>
                  <a:pt x="4415363" y="311663"/>
                  <a:pt x="4366693" y="314786"/>
                  <a:pt x="4381398" y="301513"/>
                </a:cubicBezTo>
                <a:close/>
                <a:moveTo>
                  <a:pt x="4969072" y="266378"/>
                </a:moveTo>
                <a:cubicBezTo>
                  <a:pt x="4957056" y="275665"/>
                  <a:pt x="4943546" y="282837"/>
                  <a:pt x="4929122" y="287589"/>
                </a:cubicBezTo>
                <a:lnTo>
                  <a:pt x="4928211" y="287589"/>
                </a:lnTo>
                <a:cubicBezTo>
                  <a:pt x="4902184" y="284076"/>
                  <a:pt x="4934847" y="265987"/>
                  <a:pt x="4969072" y="266378"/>
                </a:cubicBezTo>
                <a:close/>
                <a:moveTo>
                  <a:pt x="4349423" y="232594"/>
                </a:moveTo>
                <a:cubicBezTo>
                  <a:pt x="4331493" y="232112"/>
                  <a:pt x="4314381" y="232543"/>
                  <a:pt x="4299155" y="234365"/>
                </a:cubicBezTo>
                <a:cubicBezTo>
                  <a:pt x="4364221" y="241653"/>
                  <a:pt x="4278855" y="237358"/>
                  <a:pt x="4285491" y="248549"/>
                </a:cubicBezTo>
                <a:cubicBezTo>
                  <a:pt x="4329606" y="245426"/>
                  <a:pt x="4328435" y="254015"/>
                  <a:pt x="4340277" y="259220"/>
                </a:cubicBezTo>
                <a:cubicBezTo>
                  <a:pt x="4314250" y="262604"/>
                  <a:pt x="4294731" y="248549"/>
                  <a:pt x="4285491" y="259220"/>
                </a:cubicBezTo>
                <a:cubicBezTo>
                  <a:pt x="4303319" y="263124"/>
                  <a:pt x="4387384" y="267939"/>
                  <a:pt x="4353940" y="273404"/>
                </a:cubicBezTo>
                <a:cubicBezTo>
                  <a:pt x="4325051" y="270281"/>
                  <a:pt x="4313470" y="262604"/>
                  <a:pt x="4271958" y="262734"/>
                </a:cubicBezTo>
                <a:cubicBezTo>
                  <a:pt x="4281848" y="273665"/>
                  <a:pt x="4257903" y="275747"/>
                  <a:pt x="4258294" y="284076"/>
                </a:cubicBezTo>
                <a:cubicBezTo>
                  <a:pt x="4302408" y="288500"/>
                  <a:pt x="4268574" y="272624"/>
                  <a:pt x="4312949" y="276918"/>
                </a:cubicBezTo>
                <a:cubicBezTo>
                  <a:pt x="4303320" y="285377"/>
                  <a:pt x="4281587" y="299561"/>
                  <a:pt x="4340278" y="298260"/>
                </a:cubicBezTo>
                <a:cubicBezTo>
                  <a:pt x="4347954" y="293185"/>
                  <a:pt x="4324402" y="279911"/>
                  <a:pt x="4353291" y="280562"/>
                </a:cubicBezTo>
                <a:cubicBezTo>
                  <a:pt x="4369426" y="280562"/>
                  <a:pt x="4392330" y="279911"/>
                  <a:pt x="4394412" y="284076"/>
                </a:cubicBezTo>
                <a:cubicBezTo>
                  <a:pt x="4383350" y="310102"/>
                  <a:pt x="4475745" y="340032"/>
                  <a:pt x="4503983" y="358771"/>
                </a:cubicBezTo>
                <a:cubicBezTo>
                  <a:pt x="4486285" y="323896"/>
                  <a:pt x="4429548" y="300602"/>
                  <a:pt x="4408076" y="276918"/>
                </a:cubicBezTo>
                <a:cubicBezTo>
                  <a:pt x="4429808" y="276918"/>
                  <a:pt x="4418877" y="286027"/>
                  <a:pt x="4449328" y="284076"/>
                </a:cubicBezTo>
                <a:cubicBezTo>
                  <a:pt x="4462341" y="260912"/>
                  <a:pt x="4393892" y="281212"/>
                  <a:pt x="4380749" y="266378"/>
                </a:cubicBezTo>
                <a:cubicBezTo>
                  <a:pt x="4430459" y="237228"/>
                  <a:pt x="4492271" y="295787"/>
                  <a:pt x="4558638" y="273404"/>
                </a:cubicBezTo>
                <a:cubicBezTo>
                  <a:pt x="4563323" y="281733"/>
                  <a:pt x="4572953" y="288760"/>
                  <a:pt x="4599890" y="291233"/>
                </a:cubicBezTo>
                <a:cubicBezTo>
                  <a:pt x="4584274" y="270932"/>
                  <a:pt x="4531181" y="264296"/>
                  <a:pt x="4517777" y="252193"/>
                </a:cubicBezTo>
                <a:cubicBezTo>
                  <a:pt x="4515955" y="256488"/>
                  <a:pt x="4513613" y="260652"/>
                  <a:pt x="4490320" y="259350"/>
                </a:cubicBezTo>
                <a:cubicBezTo>
                  <a:pt x="4489670" y="254406"/>
                  <a:pt x="4496827" y="251542"/>
                  <a:pt x="4503984" y="248680"/>
                </a:cubicBezTo>
                <a:cubicBezTo>
                  <a:pt x="4464358" y="243702"/>
                  <a:pt x="4403212" y="234040"/>
                  <a:pt x="4349423" y="232594"/>
                </a:cubicBezTo>
                <a:close/>
                <a:moveTo>
                  <a:pt x="2062634" y="214356"/>
                </a:moveTo>
                <a:lnTo>
                  <a:pt x="2053996" y="216537"/>
                </a:lnTo>
                <a:lnTo>
                  <a:pt x="2055865" y="216900"/>
                </a:lnTo>
                <a:close/>
                <a:moveTo>
                  <a:pt x="2053996" y="204955"/>
                </a:moveTo>
                <a:lnTo>
                  <a:pt x="2053781" y="205085"/>
                </a:lnTo>
                <a:lnTo>
                  <a:pt x="1999080" y="205085"/>
                </a:lnTo>
                <a:lnTo>
                  <a:pt x="1999080" y="216667"/>
                </a:lnTo>
                <a:cubicBezTo>
                  <a:pt x="2021398" y="218294"/>
                  <a:pt x="2032198" y="216764"/>
                  <a:pt x="2038884" y="214129"/>
                </a:cubicBezTo>
                <a:lnTo>
                  <a:pt x="2053781" y="205085"/>
                </a:lnTo>
                <a:lnTo>
                  <a:pt x="2053865" y="205085"/>
                </a:lnTo>
                <a:close/>
                <a:moveTo>
                  <a:pt x="3302507" y="204316"/>
                </a:moveTo>
                <a:lnTo>
                  <a:pt x="3305130" y="208436"/>
                </a:lnTo>
                <a:lnTo>
                  <a:pt x="3303347" y="211032"/>
                </a:lnTo>
                <a:lnTo>
                  <a:pt x="3305418" y="210824"/>
                </a:lnTo>
                <a:cubicBezTo>
                  <a:pt x="3310522" y="209681"/>
                  <a:pt x="3313865" y="208014"/>
                  <a:pt x="3314190" y="205736"/>
                </a:cubicBezTo>
                <a:close/>
                <a:moveTo>
                  <a:pt x="2478102" y="188115"/>
                </a:moveTo>
                <a:lnTo>
                  <a:pt x="2477836" y="188689"/>
                </a:lnTo>
                <a:lnTo>
                  <a:pt x="2479080" y="188719"/>
                </a:lnTo>
                <a:close/>
                <a:moveTo>
                  <a:pt x="3176511" y="188038"/>
                </a:moveTo>
                <a:lnTo>
                  <a:pt x="3176511" y="194808"/>
                </a:lnTo>
                <a:lnTo>
                  <a:pt x="3214619" y="188038"/>
                </a:lnTo>
                <a:close/>
                <a:moveTo>
                  <a:pt x="3971224" y="184134"/>
                </a:moveTo>
                <a:cubicBezTo>
                  <a:pt x="3940643" y="193504"/>
                  <a:pt x="3936349" y="196107"/>
                  <a:pt x="3929972" y="205476"/>
                </a:cubicBezTo>
                <a:cubicBezTo>
                  <a:pt x="3943685" y="205474"/>
                  <a:pt x="3957368" y="206781"/>
                  <a:pt x="3970833" y="209380"/>
                </a:cubicBezTo>
                <a:lnTo>
                  <a:pt x="3971224" y="208990"/>
                </a:lnTo>
                <a:cubicBezTo>
                  <a:pt x="3982415" y="195976"/>
                  <a:pt x="4038242" y="204565"/>
                  <a:pt x="4066870" y="205476"/>
                </a:cubicBezTo>
                <a:cubicBezTo>
                  <a:pt x="4051255" y="194155"/>
                  <a:pt x="4017551" y="187518"/>
                  <a:pt x="3971224" y="184134"/>
                </a:cubicBezTo>
                <a:close/>
                <a:moveTo>
                  <a:pt x="2170369" y="180231"/>
                </a:moveTo>
                <a:lnTo>
                  <a:pt x="2176711" y="185176"/>
                </a:lnTo>
                <a:cubicBezTo>
                  <a:pt x="2183998" y="184866"/>
                  <a:pt x="2189124" y="184008"/>
                  <a:pt x="2192638" y="182766"/>
                </a:cubicBezTo>
                <a:lnTo>
                  <a:pt x="2193717" y="181953"/>
                </a:lnTo>
                <a:lnTo>
                  <a:pt x="2186290" y="180865"/>
                </a:lnTo>
                <a:close/>
                <a:moveTo>
                  <a:pt x="2703865" y="179566"/>
                </a:moveTo>
                <a:lnTo>
                  <a:pt x="2694844" y="183451"/>
                </a:lnTo>
                <a:lnTo>
                  <a:pt x="2685444" y="186735"/>
                </a:lnTo>
                <a:lnTo>
                  <a:pt x="2696847" y="188689"/>
                </a:lnTo>
                <a:cubicBezTo>
                  <a:pt x="2702964" y="186737"/>
                  <a:pt x="2705509" y="183825"/>
                  <a:pt x="2704948" y="180594"/>
                </a:cubicBezTo>
                <a:close/>
                <a:moveTo>
                  <a:pt x="3736727" y="178018"/>
                </a:moveTo>
                <a:cubicBezTo>
                  <a:pt x="3733994" y="184785"/>
                  <a:pt x="3752473" y="185956"/>
                  <a:pt x="3750651" y="192333"/>
                </a:cubicBezTo>
                <a:cubicBezTo>
                  <a:pt x="3748830" y="198709"/>
                  <a:pt x="3728138" y="198319"/>
                  <a:pt x="3723323" y="203003"/>
                </a:cubicBezTo>
                <a:lnTo>
                  <a:pt x="3792063" y="205835"/>
                </a:lnTo>
                <a:lnTo>
                  <a:pt x="3792293" y="206517"/>
                </a:lnTo>
                <a:lnTo>
                  <a:pt x="3792814" y="205866"/>
                </a:lnTo>
                <a:lnTo>
                  <a:pt x="3792063" y="205835"/>
                </a:lnTo>
                <a:lnTo>
                  <a:pt x="3790337" y="200714"/>
                </a:lnTo>
                <a:cubicBezTo>
                  <a:pt x="3793789" y="196310"/>
                  <a:pt x="3809796" y="195163"/>
                  <a:pt x="3805306" y="188819"/>
                </a:cubicBezTo>
                <a:cubicBezTo>
                  <a:pt x="3781232" y="185566"/>
                  <a:pt x="3765356" y="180100"/>
                  <a:pt x="3736727" y="178018"/>
                </a:cubicBezTo>
                <a:close/>
                <a:moveTo>
                  <a:pt x="3463971" y="177498"/>
                </a:moveTo>
                <a:cubicBezTo>
                  <a:pt x="3415172" y="181402"/>
                  <a:pt x="3377304" y="188168"/>
                  <a:pt x="3327203" y="191812"/>
                </a:cubicBezTo>
                <a:cubicBezTo>
                  <a:pt x="3377564" y="195325"/>
                  <a:pt x="3466964" y="209510"/>
                  <a:pt x="3505353" y="195325"/>
                </a:cubicBezTo>
                <a:cubicBezTo>
                  <a:pt x="3449917" y="199360"/>
                  <a:pt x="3437425" y="184395"/>
                  <a:pt x="3463971" y="177498"/>
                </a:cubicBezTo>
                <a:close/>
                <a:moveTo>
                  <a:pt x="3177187" y="166656"/>
                </a:moveTo>
                <a:lnTo>
                  <a:pt x="3177162" y="166697"/>
                </a:lnTo>
                <a:lnTo>
                  <a:pt x="3176511" y="166697"/>
                </a:lnTo>
                <a:close/>
                <a:moveTo>
                  <a:pt x="1218942" y="162923"/>
                </a:moveTo>
                <a:cubicBezTo>
                  <a:pt x="1215819" y="165916"/>
                  <a:pt x="1218942" y="170600"/>
                  <a:pt x="1205278" y="170730"/>
                </a:cubicBezTo>
                <a:cubicBezTo>
                  <a:pt x="1202285" y="167738"/>
                  <a:pt x="1193957" y="166176"/>
                  <a:pt x="1177820" y="166827"/>
                </a:cubicBezTo>
                <a:cubicBezTo>
                  <a:pt x="1164417" y="180230"/>
                  <a:pt x="1249913" y="169299"/>
                  <a:pt x="1205278" y="182312"/>
                </a:cubicBezTo>
                <a:cubicBezTo>
                  <a:pt x="1253297" y="180751"/>
                  <a:pt x="1203717" y="198839"/>
                  <a:pt x="1259933" y="201702"/>
                </a:cubicBezTo>
                <a:cubicBezTo>
                  <a:pt x="1270864" y="185045"/>
                  <a:pt x="1258112" y="185956"/>
                  <a:pt x="1273727" y="170730"/>
                </a:cubicBezTo>
                <a:cubicBezTo>
                  <a:pt x="1246660" y="170730"/>
                  <a:pt x="1256420" y="160190"/>
                  <a:pt x="1218942" y="162923"/>
                </a:cubicBezTo>
                <a:close/>
                <a:moveTo>
                  <a:pt x="2040332" y="159019"/>
                </a:moveTo>
                <a:cubicBezTo>
                  <a:pt x="2030962" y="176717"/>
                  <a:pt x="2024846" y="175025"/>
                  <a:pt x="2081583" y="170730"/>
                </a:cubicBezTo>
                <a:cubicBezTo>
                  <a:pt x="2073385" y="179449"/>
                  <a:pt x="2029922" y="178669"/>
                  <a:pt x="1999210" y="182312"/>
                </a:cubicBezTo>
                <a:cubicBezTo>
                  <a:pt x="2016908" y="167738"/>
                  <a:pt x="1979430" y="161491"/>
                  <a:pt x="2040332" y="159019"/>
                </a:cubicBezTo>
                <a:close/>
                <a:moveTo>
                  <a:pt x="1588255" y="150690"/>
                </a:moveTo>
                <a:lnTo>
                  <a:pt x="1643041" y="150690"/>
                </a:lnTo>
                <a:cubicBezTo>
                  <a:pt x="1589036" y="156286"/>
                  <a:pt x="1639267" y="167738"/>
                  <a:pt x="1575242" y="166176"/>
                </a:cubicBezTo>
                <a:cubicBezTo>
                  <a:pt x="1585783" y="162662"/>
                  <a:pt x="1589817" y="157457"/>
                  <a:pt x="1588255" y="150690"/>
                </a:cubicBezTo>
                <a:close/>
                <a:moveTo>
                  <a:pt x="794453" y="150690"/>
                </a:moveTo>
                <a:cubicBezTo>
                  <a:pt x="833493" y="159539"/>
                  <a:pt x="775063" y="173463"/>
                  <a:pt x="794453" y="189730"/>
                </a:cubicBezTo>
                <a:cubicBezTo>
                  <a:pt x="768427" y="197017"/>
                  <a:pt x="780399" y="156286"/>
                  <a:pt x="794453" y="150690"/>
                </a:cubicBezTo>
                <a:close/>
                <a:moveTo>
                  <a:pt x="2396373" y="148999"/>
                </a:moveTo>
                <a:cubicBezTo>
                  <a:pt x="2393250" y="151732"/>
                  <a:pt x="2396373" y="156026"/>
                  <a:pt x="2383360" y="156156"/>
                </a:cubicBezTo>
                <a:cubicBezTo>
                  <a:pt x="2380367" y="153293"/>
                  <a:pt x="2371908" y="151992"/>
                  <a:pt x="2355902" y="152512"/>
                </a:cubicBezTo>
                <a:cubicBezTo>
                  <a:pt x="2341848" y="165395"/>
                  <a:pt x="2426824" y="155506"/>
                  <a:pt x="2382709" y="166697"/>
                </a:cubicBezTo>
                <a:cubicBezTo>
                  <a:pt x="2430597" y="165395"/>
                  <a:pt x="2381017" y="181922"/>
                  <a:pt x="2437234" y="184525"/>
                </a:cubicBezTo>
                <a:cubicBezTo>
                  <a:pt x="2442765" y="176912"/>
                  <a:pt x="2442342" y="173301"/>
                  <a:pt x="2442488" y="169852"/>
                </a:cubicBezTo>
                <a:lnTo>
                  <a:pt x="2443522" y="168219"/>
                </a:lnTo>
                <a:lnTo>
                  <a:pt x="2409254" y="162012"/>
                </a:lnTo>
                <a:cubicBezTo>
                  <a:pt x="2408669" y="159116"/>
                  <a:pt x="2415614" y="157303"/>
                  <a:pt x="2425200" y="156060"/>
                </a:cubicBezTo>
                <a:lnTo>
                  <a:pt x="2439163" y="154951"/>
                </a:lnTo>
                <a:lnTo>
                  <a:pt x="2436376" y="154672"/>
                </a:lnTo>
                <a:cubicBezTo>
                  <a:pt x="2425897" y="152049"/>
                  <a:pt x="2424384" y="147047"/>
                  <a:pt x="2396373" y="148999"/>
                </a:cubicBezTo>
                <a:close/>
                <a:moveTo>
                  <a:pt x="3218283" y="145485"/>
                </a:moveTo>
                <a:cubicBezTo>
                  <a:pt x="3208914" y="161622"/>
                  <a:pt x="3202798" y="160060"/>
                  <a:pt x="3259535" y="156156"/>
                </a:cubicBezTo>
                <a:cubicBezTo>
                  <a:pt x="3255175" y="160450"/>
                  <a:pt x="3242097" y="162435"/>
                  <a:pt x="3226270" y="163671"/>
                </a:cubicBezTo>
                <a:lnTo>
                  <a:pt x="3177187" y="166656"/>
                </a:lnTo>
                <a:lnTo>
                  <a:pt x="3182507" y="158186"/>
                </a:lnTo>
                <a:cubicBezTo>
                  <a:pt x="3182318" y="150878"/>
                  <a:pt x="3172705" y="147047"/>
                  <a:pt x="3218283" y="145485"/>
                </a:cubicBezTo>
                <a:close/>
                <a:moveTo>
                  <a:pt x="2799501" y="142364"/>
                </a:moveTo>
                <a:lnTo>
                  <a:pt x="2795927" y="142997"/>
                </a:lnTo>
                <a:cubicBezTo>
                  <a:pt x="2788253" y="146234"/>
                  <a:pt x="2792886" y="149861"/>
                  <a:pt x="2782512" y="151602"/>
                </a:cubicBezTo>
                <a:lnTo>
                  <a:pt x="2761151" y="152245"/>
                </a:lnTo>
                <a:lnTo>
                  <a:pt x="2777277" y="156063"/>
                </a:lnTo>
                <a:cubicBezTo>
                  <a:pt x="2779532" y="158279"/>
                  <a:pt x="2776591" y="160662"/>
                  <a:pt x="2770451" y="162825"/>
                </a:cubicBezTo>
                <a:lnTo>
                  <a:pt x="2769087" y="163110"/>
                </a:lnTo>
                <a:lnTo>
                  <a:pt x="2806418" y="170861"/>
                </a:lnTo>
                <a:cubicBezTo>
                  <a:pt x="2829712" y="164745"/>
                  <a:pt x="2853265" y="138718"/>
                  <a:pt x="2915989" y="146006"/>
                </a:cubicBezTo>
                <a:cubicBezTo>
                  <a:pt x="2912865" y="152252"/>
                  <a:pt x="2892304" y="154074"/>
                  <a:pt x="2861203" y="153033"/>
                </a:cubicBezTo>
                <a:cubicBezTo>
                  <a:pt x="2866017" y="157718"/>
                  <a:pt x="2885278" y="158628"/>
                  <a:pt x="2888531" y="163704"/>
                </a:cubicBezTo>
                <a:cubicBezTo>
                  <a:pt x="2902195" y="161361"/>
                  <a:pt x="2917062" y="159279"/>
                  <a:pt x="2929669" y="156611"/>
                </a:cubicBezTo>
                <a:lnTo>
                  <a:pt x="2937091" y="153756"/>
                </a:lnTo>
                <a:lnTo>
                  <a:pt x="2932107" y="151896"/>
                </a:lnTo>
                <a:cubicBezTo>
                  <a:pt x="2924738" y="149015"/>
                  <a:pt x="2918459" y="146038"/>
                  <a:pt x="2916377" y="143013"/>
                </a:cubicBezTo>
                <a:cubicBezTo>
                  <a:pt x="2895979" y="143013"/>
                  <a:pt x="2874491" y="143297"/>
                  <a:pt x="2853777" y="143350"/>
                </a:cubicBezTo>
                <a:close/>
                <a:moveTo>
                  <a:pt x="3929061" y="138328"/>
                </a:moveTo>
                <a:cubicBezTo>
                  <a:pt x="3988661" y="143273"/>
                  <a:pt x="3932314" y="157067"/>
                  <a:pt x="3888460" y="156286"/>
                </a:cubicBezTo>
                <a:lnTo>
                  <a:pt x="3887940" y="156156"/>
                </a:lnTo>
                <a:cubicBezTo>
                  <a:pt x="3877789" y="143924"/>
                  <a:pt x="3943506" y="151602"/>
                  <a:pt x="3929061" y="138328"/>
                </a:cubicBezTo>
                <a:close/>
                <a:moveTo>
                  <a:pt x="3340997" y="138328"/>
                </a:moveTo>
                <a:lnTo>
                  <a:pt x="3341518" y="138328"/>
                </a:lnTo>
                <a:cubicBezTo>
                  <a:pt x="3352969" y="138328"/>
                  <a:pt x="3354531" y="139760"/>
                  <a:pt x="3355181" y="141842"/>
                </a:cubicBezTo>
                <a:cubicBezTo>
                  <a:pt x="3380037" y="149649"/>
                  <a:pt x="3462149" y="141842"/>
                  <a:pt x="3491950" y="148999"/>
                </a:cubicBezTo>
                <a:cubicBezTo>
                  <a:pt x="3455773" y="159800"/>
                  <a:pt x="3409316" y="151732"/>
                  <a:pt x="3368715" y="156156"/>
                </a:cubicBezTo>
                <a:cubicBezTo>
                  <a:pt x="3362469" y="149390"/>
                  <a:pt x="3338915" y="147177"/>
                  <a:pt x="3340997" y="138328"/>
                </a:cubicBezTo>
                <a:close/>
                <a:moveTo>
                  <a:pt x="1250905" y="131463"/>
                </a:moveTo>
                <a:cubicBezTo>
                  <a:pt x="1285602" y="131683"/>
                  <a:pt x="1326886" y="141126"/>
                  <a:pt x="1342697" y="146396"/>
                </a:cubicBezTo>
                <a:cubicBezTo>
                  <a:pt x="1302617" y="163834"/>
                  <a:pt x="1265659" y="138718"/>
                  <a:pt x="1218942" y="135205"/>
                </a:cubicBezTo>
                <a:lnTo>
                  <a:pt x="1219592" y="134814"/>
                </a:lnTo>
                <a:cubicBezTo>
                  <a:pt x="1228507" y="132342"/>
                  <a:pt x="1239340" y="131390"/>
                  <a:pt x="1250905" y="131463"/>
                </a:cubicBezTo>
                <a:close/>
                <a:moveTo>
                  <a:pt x="1396832" y="131301"/>
                </a:moveTo>
                <a:lnTo>
                  <a:pt x="1396832" y="131691"/>
                </a:lnTo>
                <a:cubicBezTo>
                  <a:pt x="1381346" y="136246"/>
                  <a:pt x="1381606" y="145355"/>
                  <a:pt x="1383168" y="154985"/>
                </a:cubicBezTo>
                <a:cubicBezTo>
                  <a:pt x="1396694" y="152203"/>
                  <a:pt x="1410481" y="150894"/>
                  <a:pt x="1424290" y="151081"/>
                </a:cubicBezTo>
                <a:cubicBezTo>
                  <a:pt x="1409845" y="154724"/>
                  <a:pt x="1419995" y="165395"/>
                  <a:pt x="1383168" y="162662"/>
                </a:cubicBezTo>
                <a:cubicBezTo>
                  <a:pt x="1372497" y="149129"/>
                  <a:pt x="1323307" y="136506"/>
                  <a:pt x="1396832" y="131301"/>
                </a:cubicBezTo>
                <a:close/>
                <a:moveTo>
                  <a:pt x="2427017" y="121053"/>
                </a:moveTo>
                <a:cubicBezTo>
                  <a:pt x="2461683" y="121248"/>
                  <a:pt x="2502918" y="129935"/>
                  <a:pt x="2518827" y="134815"/>
                </a:cubicBezTo>
                <a:cubicBezTo>
                  <a:pt x="2479917" y="150300"/>
                  <a:pt x="2442960" y="127397"/>
                  <a:pt x="2396373" y="124144"/>
                </a:cubicBezTo>
                <a:lnTo>
                  <a:pt x="2395722" y="124144"/>
                </a:lnTo>
                <a:cubicBezTo>
                  <a:pt x="2404636" y="121867"/>
                  <a:pt x="2415462" y="120988"/>
                  <a:pt x="2427017" y="121053"/>
                </a:cubicBezTo>
                <a:close/>
                <a:moveTo>
                  <a:pt x="1711750" y="119719"/>
                </a:moveTo>
                <a:cubicBezTo>
                  <a:pt x="1744413" y="130260"/>
                  <a:pt x="1783452" y="117246"/>
                  <a:pt x="1794123" y="135205"/>
                </a:cubicBezTo>
                <a:cubicBezTo>
                  <a:pt x="1742981" y="132472"/>
                  <a:pt x="1735304" y="141842"/>
                  <a:pt x="1684422" y="139109"/>
                </a:cubicBezTo>
                <a:cubicBezTo>
                  <a:pt x="1690278" y="131691"/>
                  <a:pt x="1714092" y="129349"/>
                  <a:pt x="1711750" y="119719"/>
                </a:cubicBezTo>
                <a:close/>
                <a:moveTo>
                  <a:pt x="2109450" y="119703"/>
                </a:moveTo>
                <a:lnTo>
                  <a:pt x="2109431" y="119719"/>
                </a:lnTo>
                <a:lnTo>
                  <a:pt x="2108781" y="119719"/>
                </a:lnTo>
                <a:close/>
                <a:moveTo>
                  <a:pt x="2776681" y="116724"/>
                </a:moveTo>
                <a:cubicBezTo>
                  <a:pt x="2781007" y="116897"/>
                  <a:pt x="2786310" y="117767"/>
                  <a:pt x="2793532" y="119719"/>
                </a:cubicBezTo>
                <a:cubicBezTo>
                  <a:pt x="2790019" y="123883"/>
                  <a:pt x="2766075" y="122322"/>
                  <a:pt x="2765945" y="127527"/>
                </a:cubicBezTo>
                <a:cubicBezTo>
                  <a:pt x="2831401" y="125770"/>
                  <a:pt x="2881501" y="133513"/>
                  <a:pt x="2922721" y="142167"/>
                </a:cubicBezTo>
                <a:lnTo>
                  <a:pt x="2950802" y="148483"/>
                </a:lnTo>
                <a:lnTo>
                  <a:pt x="2957241" y="146006"/>
                </a:lnTo>
                <a:cubicBezTo>
                  <a:pt x="2976760" y="144900"/>
                  <a:pt x="2998004" y="150626"/>
                  <a:pt x="3007146" y="155538"/>
                </a:cubicBezTo>
                <a:lnTo>
                  <a:pt x="3009169" y="159577"/>
                </a:lnTo>
                <a:lnTo>
                  <a:pt x="3026208" y="162272"/>
                </a:lnTo>
                <a:cubicBezTo>
                  <a:pt x="3033723" y="164192"/>
                  <a:pt x="3035008" y="166534"/>
                  <a:pt x="3032041" y="168805"/>
                </a:cubicBezTo>
                <a:lnTo>
                  <a:pt x="3023761" y="171375"/>
                </a:lnTo>
                <a:lnTo>
                  <a:pt x="3038246" y="175495"/>
                </a:lnTo>
                <a:cubicBezTo>
                  <a:pt x="3056657" y="178465"/>
                  <a:pt x="3075414" y="179283"/>
                  <a:pt x="3094138" y="177888"/>
                </a:cubicBezTo>
                <a:cubicBezTo>
                  <a:pt x="3019312" y="167478"/>
                  <a:pt x="3083207" y="146917"/>
                  <a:pt x="3148663" y="135335"/>
                </a:cubicBezTo>
                <a:cubicBezTo>
                  <a:pt x="3154650" y="147567"/>
                  <a:pt x="3156472" y="160580"/>
                  <a:pt x="3148663" y="167217"/>
                </a:cubicBezTo>
                <a:cubicBezTo>
                  <a:pt x="3173128" y="174505"/>
                  <a:pt x="3199284" y="168258"/>
                  <a:pt x="3175991" y="181532"/>
                </a:cubicBezTo>
                <a:cubicBezTo>
                  <a:pt x="3255892" y="177107"/>
                  <a:pt x="3304430" y="186347"/>
                  <a:pt x="3381598" y="185045"/>
                </a:cubicBezTo>
                <a:cubicBezTo>
                  <a:pt x="3363250" y="175806"/>
                  <a:pt x="3320697" y="178278"/>
                  <a:pt x="3285561" y="181532"/>
                </a:cubicBezTo>
                <a:cubicBezTo>
                  <a:pt x="3319525" y="168518"/>
                  <a:pt x="3350627" y="173334"/>
                  <a:pt x="3408926" y="177888"/>
                </a:cubicBezTo>
                <a:cubicBezTo>
                  <a:pt x="3398907" y="164875"/>
                  <a:pt x="3339176" y="164875"/>
                  <a:pt x="3285561" y="163704"/>
                </a:cubicBezTo>
                <a:cubicBezTo>
                  <a:pt x="3341258" y="144574"/>
                  <a:pt x="3457335" y="182573"/>
                  <a:pt x="3504833" y="156677"/>
                </a:cubicBezTo>
                <a:cubicBezTo>
                  <a:pt x="3496374" y="190641"/>
                  <a:pt x="3634314" y="167217"/>
                  <a:pt x="3682592" y="188689"/>
                </a:cubicBezTo>
                <a:cubicBezTo>
                  <a:pt x="3691665" y="186929"/>
                  <a:pt x="3700833" y="185712"/>
                  <a:pt x="3710050" y="185045"/>
                </a:cubicBezTo>
                <a:cubicBezTo>
                  <a:pt x="3626766" y="184134"/>
                  <a:pt x="3663723" y="152122"/>
                  <a:pt x="3586555" y="149519"/>
                </a:cubicBezTo>
                <a:cubicBezTo>
                  <a:pt x="3584213" y="138849"/>
                  <a:pt x="3702502" y="144054"/>
                  <a:pt x="3628067" y="135335"/>
                </a:cubicBezTo>
                <a:cubicBezTo>
                  <a:pt x="3650710" y="127267"/>
                  <a:pt x="3702243" y="141842"/>
                  <a:pt x="3737248" y="142362"/>
                </a:cubicBezTo>
                <a:cubicBezTo>
                  <a:pt x="3730220" y="145225"/>
                  <a:pt x="3723194" y="148088"/>
                  <a:pt x="3724235" y="153033"/>
                </a:cubicBezTo>
                <a:cubicBezTo>
                  <a:pt x="3769260" y="154595"/>
                  <a:pt x="3829642" y="170471"/>
                  <a:pt x="3874667" y="160190"/>
                </a:cubicBezTo>
                <a:cubicBezTo>
                  <a:pt x="3909803" y="165005"/>
                  <a:pt x="3841744" y="173203"/>
                  <a:pt x="3847339" y="181532"/>
                </a:cubicBezTo>
                <a:cubicBezTo>
                  <a:pt x="3852935" y="189860"/>
                  <a:pt x="3884037" y="188559"/>
                  <a:pt x="3901995" y="192203"/>
                </a:cubicBezTo>
                <a:cubicBezTo>
                  <a:pt x="3926069" y="188949"/>
                  <a:pt x="3949753" y="185566"/>
                  <a:pt x="3943116" y="174375"/>
                </a:cubicBezTo>
                <a:cubicBezTo>
                  <a:pt x="3969143" y="179970"/>
                  <a:pt x="4051256" y="178799"/>
                  <a:pt x="4039023" y="163704"/>
                </a:cubicBezTo>
                <a:cubicBezTo>
                  <a:pt x="4061926" y="173203"/>
                  <a:pt x="4111636" y="178018"/>
                  <a:pt x="4162127" y="170861"/>
                </a:cubicBezTo>
                <a:cubicBezTo>
                  <a:pt x="4134540" y="179059"/>
                  <a:pt x="4116841" y="189860"/>
                  <a:pt x="4066351" y="192203"/>
                </a:cubicBezTo>
                <a:cubicBezTo>
                  <a:pt x="4064399" y="185566"/>
                  <a:pt x="4057372" y="180361"/>
                  <a:pt x="4039023" y="177888"/>
                </a:cubicBezTo>
                <a:cubicBezTo>
                  <a:pt x="4029996" y="179658"/>
                  <a:pt x="4020870" y="180875"/>
                  <a:pt x="4011696" y="181532"/>
                </a:cubicBezTo>
                <a:cubicBezTo>
                  <a:pt x="4055546" y="197310"/>
                  <a:pt x="4102607" y="202047"/>
                  <a:pt x="4148723" y="195325"/>
                </a:cubicBezTo>
                <a:cubicBezTo>
                  <a:pt x="4151065" y="203134"/>
                  <a:pt x="4137662" y="206647"/>
                  <a:pt x="4107471" y="205997"/>
                </a:cubicBezTo>
                <a:cubicBezTo>
                  <a:pt x="4147552" y="221352"/>
                  <a:pt x="4246582" y="199360"/>
                  <a:pt x="4244500" y="181141"/>
                </a:cubicBezTo>
                <a:cubicBezTo>
                  <a:pt x="4332469" y="198839"/>
                  <a:pt x="4349516" y="165916"/>
                  <a:pt x="4463381" y="170471"/>
                </a:cubicBezTo>
                <a:cubicBezTo>
                  <a:pt x="4464552" y="178148"/>
                  <a:pt x="4494482" y="189860"/>
                  <a:pt x="4477045" y="198839"/>
                </a:cubicBezTo>
                <a:cubicBezTo>
                  <a:pt x="4532250" y="204119"/>
                  <a:pt x="4587121" y="212460"/>
                  <a:pt x="4641401" y="223825"/>
                </a:cubicBezTo>
                <a:cubicBezTo>
                  <a:pt x="4622532" y="273404"/>
                  <a:pt x="4887349" y="296828"/>
                  <a:pt x="4997701" y="312444"/>
                </a:cubicBezTo>
                <a:cubicBezTo>
                  <a:pt x="5019433" y="328190"/>
                  <a:pt x="5017481" y="368791"/>
                  <a:pt x="5010714" y="379982"/>
                </a:cubicBezTo>
                <a:cubicBezTo>
                  <a:pt x="5071355" y="394427"/>
                  <a:pt x="5053527" y="418111"/>
                  <a:pt x="5079293" y="436850"/>
                </a:cubicBezTo>
                <a:cubicBezTo>
                  <a:pt x="5111696" y="460534"/>
                  <a:pt x="5163358" y="472766"/>
                  <a:pt x="5174940" y="493717"/>
                </a:cubicBezTo>
                <a:cubicBezTo>
                  <a:pt x="5187953" y="517011"/>
                  <a:pt x="5179234" y="558783"/>
                  <a:pt x="5188864" y="582597"/>
                </a:cubicBezTo>
                <a:cubicBezTo>
                  <a:pt x="5201877" y="615520"/>
                  <a:pt x="5115860" y="643499"/>
                  <a:pt x="5174940" y="678634"/>
                </a:cubicBezTo>
                <a:cubicBezTo>
                  <a:pt x="5288545" y="662238"/>
                  <a:pt x="5261998" y="737193"/>
                  <a:pt x="5202528" y="753199"/>
                </a:cubicBezTo>
                <a:cubicBezTo>
                  <a:pt x="5195229" y="738793"/>
                  <a:pt x="5190809" y="723101"/>
                  <a:pt x="5189515" y="707003"/>
                </a:cubicBezTo>
                <a:cubicBezTo>
                  <a:pt x="5160886" y="707914"/>
                  <a:pt x="5185611" y="722619"/>
                  <a:pt x="5162057" y="724831"/>
                </a:cubicBezTo>
                <a:cubicBezTo>
                  <a:pt x="5142277" y="720406"/>
                  <a:pt x="5136031" y="712599"/>
                  <a:pt x="5134469" y="703489"/>
                </a:cubicBezTo>
                <a:cubicBezTo>
                  <a:pt x="5101025" y="714811"/>
                  <a:pt x="5097512" y="736673"/>
                  <a:pt x="5066150" y="756713"/>
                </a:cubicBezTo>
                <a:cubicBezTo>
                  <a:pt x="5093608" y="760487"/>
                  <a:pt x="5097512" y="769726"/>
                  <a:pt x="5120935" y="774541"/>
                </a:cubicBezTo>
                <a:cubicBezTo>
                  <a:pt x="5109224" y="779876"/>
                  <a:pt x="5100375" y="773630"/>
                  <a:pt x="5066150" y="778055"/>
                </a:cubicBezTo>
                <a:cubicBezTo>
                  <a:pt x="5073437" y="775322"/>
                  <a:pt x="5080595" y="772329"/>
                  <a:pt x="5079944" y="767514"/>
                </a:cubicBezTo>
                <a:cubicBezTo>
                  <a:pt x="5038042" y="767514"/>
                  <a:pt x="5053007" y="792109"/>
                  <a:pt x="5011365" y="781698"/>
                </a:cubicBezTo>
                <a:cubicBezTo>
                  <a:pt x="5022686" y="791718"/>
                  <a:pt x="4992105" y="790938"/>
                  <a:pt x="4998351" y="799526"/>
                </a:cubicBezTo>
                <a:cubicBezTo>
                  <a:pt x="5010584" y="805773"/>
                  <a:pt x="5048842" y="805382"/>
                  <a:pt x="5052877" y="813711"/>
                </a:cubicBezTo>
                <a:cubicBezTo>
                  <a:pt x="5083457" y="813711"/>
                  <a:pt x="5058993" y="798615"/>
                  <a:pt x="5066801" y="792369"/>
                </a:cubicBezTo>
                <a:cubicBezTo>
                  <a:pt x="5091265" y="792369"/>
                  <a:pt x="5095690" y="796794"/>
                  <a:pt x="5121586" y="795883"/>
                </a:cubicBezTo>
                <a:cubicBezTo>
                  <a:pt x="5117422" y="808896"/>
                  <a:pt x="5061075" y="808896"/>
                  <a:pt x="5080595" y="827895"/>
                </a:cubicBezTo>
                <a:cubicBezTo>
                  <a:pt x="5065760" y="823341"/>
                  <a:pt x="5002516" y="799396"/>
                  <a:pt x="4998351" y="824381"/>
                </a:cubicBezTo>
                <a:cubicBezTo>
                  <a:pt x="4961394" y="809677"/>
                  <a:pt x="4987030" y="800828"/>
                  <a:pt x="4970894" y="781698"/>
                </a:cubicBezTo>
                <a:cubicBezTo>
                  <a:pt x="4926519" y="785082"/>
                  <a:pt x="4982867" y="815272"/>
                  <a:pt x="4888781" y="813711"/>
                </a:cubicBezTo>
                <a:lnTo>
                  <a:pt x="4888781" y="799657"/>
                </a:lnTo>
                <a:cubicBezTo>
                  <a:pt x="4959442" y="805642"/>
                  <a:pt x="4868611" y="781959"/>
                  <a:pt x="4902445" y="774671"/>
                </a:cubicBezTo>
                <a:cubicBezTo>
                  <a:pt x="4939792" y="774671"/>
                  <a:pt x="4930032" y="780657"/>
                  <a:pt x="4957490" y="774671"/>
                </a:cubicBezTo>
                <a:cubicBezTo>
                  <a:pt x="4940053" y="764261"/>
                  <a:pt x="4966469" y="753460"/>
                  <a:pt x="4957490" y="735632"/>
                </a:cubicBezTo>
                <a:cubicBezTo>
                  <a:pt x="4933156" y="738755"/>
                  <a:pt x="4934587" y="751378"/>
                  <a:pt x="4902445" y="742659"/>
                </a:cubicBezTo>
                <a:cubicBezTo>
                  <a:pt x="4918451" y="760096"/>
                  <a:pt x="4891253" y="756843"/>
                  <a:pt x="4847789" y="771158"/>
                </a:cubicBezTo>
                <a:cubicBezTo>
                  <a:pt x="4816948" y="760877"/>
                  <a:pt x="4866789" y="728995"/>
                  <a:pt x="4820462" y="739145"/>
                </a:cubicBezTo>
                <a:cubicBezTo>
                  <a:pt x="4831393" y="719235"/>
                  <a:pt x="4966599" y="694901"/>
                  <a:pt x="4930032" y="661066"/>
                </a:cubicBezTo>
                <a:cubicBezTo>
                  <a:pt x="4944737" y="661977"/>
                  <a:pt x="4939142" y="668224"/>
                  <a:pt x="4957490" y="668224"/>
                </a:cubicBezTo>
                <a:cubicBezTo>
                  <a:pt x="4992365" y="667313"/>
                  <a:pt x="4938491" y="661977"/>
                  <a:pt x="4957490" y="653909"/>
                </a:cubicBezTo>
                <a:cubicBezTo>
                  <a:pt x="4886959" y="652478"/>
                  <a:pt x="4920403" y="668744"/>
                  <a:pt x="4888781" y="682408"/>
                </a:cubicBezTo>
                <a:cubicBezTo>
                  <a:pt x="4870693" y="670956"/>
                  <a:pt x="4906739" y="638684"/>
                  <a:pt x="4875117" y="621897"/>
                </a:cubicBezTo>
                <a:cubicBezTo>
                  <a:pt x="4839461" y="643238"/>
                  <a:pt x="4801853" y="628664"/>
                  <a:pt x="4806798" y="653909"/>
                </a:cubicBezTo>
                <a:cubicBezTo>
                  <a:pt x="4810702" y="662368"/>
                  <a:pt x="4843755" y="650005"/>
                  <a:pt x="4847789" y="646882"/>
                </a:cubicBezTo>
                <a:cubicBezTo>
                  <a:pt x="4882144" y="650396"/>
                  <a:pt x="4836858" y="662628"/>
                  <a:pt x="4806798" y="661066"/>
                </a:cubicBezTo>
                <a:cubicBezTo>
                  <a:pt x="4822804" y="676552"/>
                  <a:pt x="4848961" y="692038"/>
                  <a:pt x="4834256" y="710777"/>
                </a:cubicBezTo>
                <a:cubicBezTo>
                  <a:pt x="4786758" y="704660"/>
                  <a:pt x="4840632" y="680326"/>
                  <a:pt x="4779340" y="671737"/>
                </a:cubicBezTo>
                <a:cubicBezTo>
                  <a:pt x="4759560" y="676032"/>
                  <a:pt x="4760992" y="688654"/>
                  <a:pt x="4724555" y="678895"/>
                </a:cubicBezTo>
                <a:cubicBezTo>
                  <a:pt x="4735876" y="683059"/>
                  <a:pt x="4742773" y="688394"/>
                  <a:pt x="4738349" y="696592"/>
                </a:cubicBezTo>
                <a:cubicBezTo>
                  <a:pt x="4751362" y="696592"/>
                  <a:pt x="4748759" y="692298"/>
                  <a:pt x="4751362" y="689565"/>
                </a:cubicBezTo>
                <a:cubicBezTo>
                  <a:pt x="4756437" y="704921"/>
                  <a:pt x="4823975" y="733680"/>
                  <a:pt x="4765156" y="749946"/>
                </a:cubicBezTo>
                <a:cubicBezTo>
                  <a:pt x="4782872" y="755651"/>
                  <a:pt x="4801490" y="758034"/>
                  <a:pt x="4820071" y="756973"/>
                </a:cubicBezTo>
                <a:cubicBezTo>
                  <a:pt x="4805236" y="765822"/>
                  <a:pt x="4788840" y="776363"/>
                  <a:pt x="4765156" y="764131"/>
                </a:cubicBezTo>
                <a:cubicBezTo>
                  <a:pt x="4778169" y="778836"/>
                  <a:pt x="4812394" y="787424"/>
                  <a:pt x="4874727" y="788986"/>
                </a:cubicBezTo>
                <a:cubicBezTo>
                  <a:pt x="4832954" y="800177"/>
                  <a:pt x="4860933" y="809807"/>
                  <a:pt x="4861063" y="828025"/>
                </a:cubicBezTo>
                <a:cubicBezTo>
                  <a:pt x="4888130" y="825553"/>
                  <a:pt x="4892424" y="817224"/>
                  <a:pt x="4915978" y="813841"/>
                </a:cubicBezTo>
                <a:cubicBezTo>
                  <a:pt x="4928080" y="825683"/>
                  <a:pt x="4933806" y="825162"/>
                  <a:pt x="4943306" y="842210"/>
                </a:cubicBezTo>
                <a:cubicBezTo>
                  <a:pt x="4905828" y="842210"/>
                  <a:pt x="4915849" y="848196"/>
                  <a:pt x="4888390" y="842210"/>
                </a:cubicBezTo>
                <a:cubicBezTo>
                  <a:pt x="4895809" y="845072"/>
                  <a:pt x="4902835" y="847935"/>
                  <a:pt x="4902054" y="852880"/>
                </a:cubicBezTo>
                <a:cubicBezTo>
                  <a:pt x="4945518" y="840778"/>
                  <a:pt x="4984427" y="849106"/>
                  <a:pt x="5011625" y="835182"/>
                </a:cubicBezTo>
                <a:cubicBezTo>
                  <a:pt x="5036740" y="838436"/>
                  <a:pt x="4990675" y="853141"/>
                  <a:pt x="4998612" y="863551"/>
                </a:cubicBezTo>
                <a:cubicBezTo>
                  <a:pt x="5071877" y="867195"/>
                  <a:pt x="5035049" y="842210"/>
                  <a:pt x="5108183" y="845853"/>
                </a:cubicBezTo>
                <a:cubicBezTo>
                  <a:pt x="5114820" y="852750"/>
                  <a:pt x="5088664" y="868496"/>
                  <a:pt x="5080856" y="860038"/>
                </a:cubicBezTo>
                <a:cubicBezTo>
                  <a:pt x="4967511" y="888146"/>
                  <a:pt x="5080856" y="939938"/>
                  <a:pt x="5176502" y="956074"/>
                </a:cubicBezTo>
                <a:cubicBezTo>
                  <a:pt x="5227774" y="948136"/>
                  <a:pt x="5141627" y="946575"/>
                  <a:pt x="5163489" y="934733"/>
                </a:cubicBezTo>
                <a:cubicBezTo>
                  <a:pt x="5211768" y="934733"/>
                  <a:pt x="5223610" y="927836"/>
                  <a:pt x="5245602" y="938246"/>
                </a:cubicBezTo>
                <a:cubicBezTo>
                  <a:pt x="5238055" y="948527"/>
                  <a:pt x="5224260" y="932781"/>
                  <a:pt x="5204611" y="934733"/>
                </a:cubicBezTo>
                <a:cubicBezTo>
                  <a:pt x="5245602" y="953472"/>
                  <a:pt x="5191598" y="958417"/>
                  <a:pt x="5231939" y="977416"/>
                </a:cubicBezTo>
                <a:lnTo>
                  <a:pt x="5190947" y="977416"/>
                </a:lnTo>
                <a:cubicBezTo>
                  <a:pt x="5187173" y="997456"/>
                  <a:pt x="5216323" y="1007086"/>
                  <a:pt x="5203960" y="1030640"/>
                </a:cubicBezTo>
                <a:cubicBezTo>
                  <a:pt x="5217624" y="1028428"/>
                  <a:pt x="5218014" y="1022572"/>
                  <a:pt x="5244952" y="1023613"/>
                </a:cubicBezTo>
                <a:cubicBezTo>
                  <a:pt x="5247945" y="1012161"/>
                  <a:pt x="5220747" y="1008517"/>
                  <a:pt x="5231288" y="995114"/>
                </a:cubicBezTo>
                <a:cubicBezTo>
                  <a:pt x="5284121" y="1008127"/>
                  <a:pt x="5257314" y="1011511"/>
                  <a:pt x="5299607" y="1027126"/>
                </a:cubicBezTo>
                <a:cubicBezTo>
                  <a:pt x="5252890" y="1029208"/>
                  <a:pt x="5220357" y="1034934"/>
                  <a:pt x="5203960" y="1044824"/>
                </a:cubicBezTo>
                <a:cubicBezTo>
                  <a:pt x="5164921" y="1044824"/>
                  <a:pt x="5178845" y="1030119"/>
                  <a:pt x="5176372" y="1019969"/>
                </a:cubicBezTo>
                <a:cubicBezTo>
                  <a:pt x="5167654" y="1026085"/>
                  <a:pt x="5135251" y="1025955"/>
                  <a:pt x="5121717" y="1030640"/>
                </a:cubicBezTo>
                <a:cubicBezTo>
                  <a:pt x="5117553" y="1040009"/>
                  <a:pt x="5150216" y="1039879"/>
                  <a:pt x="5176372" y="1041311"/>
                </a:cubicBezTo>
                <a:cubicBezTo>
                  <a:pt x="5134600" y="1061611"/>
                  <a:pt x="5131347" y="1072282"/>
                  <a:pt x="5135251" y="1112493"/>
                </a:cubicBezTo>
                <a:cubicBezTo>
                  <a:pt x="5166352" y="1104815"/>
                  <a:pt x="5195762" y="1117047"/>
                  <a:pt x="5217364" y="1105335"/>
                </a:cubicBezTo>
                <a:cubicBezTo>
                  <a:pt x="5227644" y="1120821"/>
                  <a:pt x="5126272" y="1164545"/>
                  <a:pt x="5190296" y="1183414"/>
                </a:cubicBezTo>
                <a:cubicBezTo>
                  <a:pt x="5175461" y="1190441"/>
                  <a:pt x="5140716" y="1172874"/>
                  <a:pt x="5135251" y="1165716"/>
                </a:cubicBezTo>
                <a:cubicBezTo>
                  <a:pt x="5178585" y="1159600"/>
                  <a:pt x="5152298" y="1149190"/>
                  <a:pt x="5149045" y="1137218"/>
                </a:cubicBezTo>
                <a:cubicBezTo>
                  <a:pt x="5119765" y="1135526"/>
                  <a:pt x="5123018" y="1142293"/>
                  <a:pt x="5121717" y="1147888"/>
                </a:cubicBezTo>
                <a:cubicBezTo>
                  <a:pt x="5078904" y="1147108"/>
                  <a:pt x="5120156" y="1124595"/>
                  <a:pt x="5066932" y="1126547"/>
                </a:cubicBezTo>
                <a:cubicBezTo>
                  <a:pt x="5103499" y="1120561"/>
                  <a:pt x="5117553" y="1108849"/>
                  <a:pt x="5108053" y="1091021"/>
                </a:cubicBezTo>
                <a:cubicBezTo>
                  <a:pt x="5086321" y="1092452"/>
                  <a:pt x="5096342" y="1102212"/>
                  <a:pt x="5053008" y="1098048"/>
                </a:cubicBezTo>
                <a:cubicBezTo>
                  <a:pt x="5043508" y="1085035"/>
                  <a:pt x="5101417" y="1089199"/>
                  <a:pt x="5121717" y="1083864"/>
                </a:cubicBezTo>
                <a:cubicBezTo>
                  <a:pt x="5118854" y="1079179"/>
                  <a:pt x="5064720" y="1077227"/>
                  <a:pt x="5121717" y="1076706"/>
                </a:cubicBezTo>
                <a:cubicBezTo>
                  <a:pt x="5084109" y="1070851"/>
                  <a:pt x="5115080" y="1067467"/>
                  <a:pt x="5094390" y="1055495"/>
                </a:cubicBezTo>
                <a:cubicBezTo>
                  <a:pt x="5082426" y="1068342"/>
                  <a:pt x="5068448" y="1079154"/>
                  <a:pt x="5053008" y="1087507"/>
                </a:cubicBezTo>
                <a:cubicBezTo>
                  <a:pt x="5024509" y="1080741"/>
                  <a:pt x="4981045" y="1077748"/>
                  <a:pt x="4984819" y="1062522"/>
                </a:cubicBezTo>
                <a:cubicBezTo>
                  <a:pt x="4970635" y="1066036"/>
                  <a:pt x="4956971" y="1069549"/>
                  <a:pt x="4943827" y="1073193"/>
                </a:cubicBezTo>
                <a:cubicBezTo>
                  <a:pt x="4936280" y="1086206"/>
                  <a:pt x="4992236" y="1082042"/>
                  <a:pt x="4984819" y="1094534"/>
                </a:cubicBezTo>
                <a:cubicBezTo>
                  <a:pt x="4994547" y="1092828"/>
                  <a:pt x="5003836" y="1089201"/>
                  <a:pt x="5012146" y="1083864"/>
                </a:cubicBezTo>
                <a:cubicBezTo>
                  <a:pt x="5043248" y="1091151"/>
                  <a:pt x="5042467" y="1102472"/>
                  <a:pt x="5012146" y="1108719"/>
                </a:cubicBezTo>
                <a:cubicBezTo>
                  <a:pt x="4980655" y="1109890"/>
                  <a:pt x="4997051" y="1098438"/>
                  <a:pt x="4971025" y="1098048"/>
                </a:cubicBezTo>
                <a:cubicBezTo>
                  <a:pt x="4962044" y="1099827"/>
                  <a:pt x="4952960" y="1101044"/>
                  <a:pt x="4943827" y="1101692"/>
                </a:cubicBezTo>
                <a:cubicBezTo>
                  <a:pt x="4989504" y="1118088"/>
                  <a:pt x="4958532" y="1171312"/>
                  <a:pt x="5053008" y="1130060"/>
                </a:cubicBezTo>
                <a:cubicBezTo>
                  <a:pt x="5103629" y="1149840"/>
                  <a:pt x="4940965" y="1169100"/>
                  <a:pt x="4984819" y="1194085"/>
                </a:cubicBezTo>
                <a:cubicBezTo>
                  <a:pt x="4970993" y="1195679"/>
                  <a:pt x="4960298" y="1196785"/>
                  <a:pt x="4951266" y="1197692"/>
                </a:cubicBezTo>
                <a:lnTo>
                  <a:pt x="4942327" y="1198607"/>
                </a:lnTo>
                <a:lnTo>
                  <a:pt x="4942394" y="1202543"/>
                </a:lnTo>
                <a:lnTo>
                  <a:pt x="4923668" y="1200633"/>
                </a:lnTo>
                <a:lnTo>
                  <a:pt x="4905288" y="1203052"/>
                </a:lnTo>
                <a:cubicBezTo>
                  <a:pt x="4897037" y="1204317"/>
                  <a:pt x="4887513" y="1205960"/>
                  <a:pt x="4875248" y="1208269"/>
                </a:cubicBezTo>
                <a:cubicBezTo>
                  <a:pt x="4899062" y="1193695"/>
                  <a:pt x="4812785" y="1195256"/>
                  <a:pt x="4806929" y="1187058"/>
                </a:cubicBezTo>
                <a:cubicBezTo>
                  <a:pt x="4798601" y="1192784"/>
                  <a:pt x="4860153" y="1210872"/>
                  <a:pt x="4902576" y="1215427"/>
                </a:cubicBezTo>
                <a:cubicBezTo>
                  <a:pt x="4893467" y="1223625"/>
                  <a:pt x="4857160" y="1224926"/>
                  <a:pt x="4847921" y="1233125"/>
                </a:cubicBezTo>
                <a:cubicBezTo>
                  <a:pt x="4905699" y="1246138"/>
                  <a:pt x="4972847" y="1222974"/>
                  <a:pt x="5025940" y="1233125"/>
                </a:cubicBezTo>
                <a:cubicBezTo>
                  <a:pt x="5033358" y="1238330"/>
                  <a:pt x="5009804" y="1251603"/>
                  <a:pt x="5039604" y="1250953"/>
                </a:cubicBezTo>
                <a:cubicBezTo>
                  <a:pt x="5034789" y="1256548"/>
                  <a:pt x="5015270" y="1247829"/>
                  <a:pt x="5012146" y="1254466"/>
                </a:cubicBezTo>
                <a:cubicBezTo>
                  <a:pt x="4960094" y="1244836"/>
                  <a:pt x="4955409" y="1244056"/>
                  <a:pt x="4875248" y="1243795"/>
                </a:cubicBezTo>
                <a:cubicBezTo>
                  <a:pt x="4904007" y="1272424"/>
                  <a:pt x="4914288" y="1323436"/>
                  <a:pt x="4916500" y="1354147"/>
                </a:cubicBezTo>
                <a:lnTo>
                  <a:pt x="4925546" y="1355989"/>
                </a:lnTo>
                <a:lnTo>
                  <a:pt x="4930445" y="1352930"/>
                </a:lnTo>
                <a:cubicBezTo>
                  <a:pt x="4933668" y="1350675"/>
                  <a:pt x="4937645" y="1348032"/>
                  <a:pt x="4944087" y="1344909"/>
                </a:cubicBezTo>
                <a:cubicBezTo>
                  <a:pt x="4962046" y="1347902"/>
                  <a:pt x="4994448" y="1347772"/>
                  <a:pt x="5012407" y="1350635"/>
                </a:cubicBezTo>
                <a:cubicBezTo>
                  <a:pt x="4994969" y="1359744"/>
                  <a:pt x="4984298" y="1352196"/>
                  <a:pt x="4944087" y="1356491"/>
                </a:cubicBezTo>
                <a:lnTo>
                  <a:pt x="4951559" y="1357558"/>
                </a:lnTo>
                <a:lnTo>
                  <a:pt x="4957621" y="1357660"/>
                </a:lnTo>
                <a:lnTo>
                  <a:pt x="4956813" y="1358309"/>
                </a:lnTo>
                <a:lnTo>
                  <a:pt x="4985079" y="1362347"/>
                </a:lnTo>
                <a:cubicBezTo>
                  <a:pt x="4983453" y="1366316"/>
                  <a:pt x="4973400" y="1368528"/>
                  <a:pt x="4960240" y="1370090"/>
                </a:cubicBezTo>
                <a:lnTo>
                  <a:pt x="4939886" y="1371887"/>
                </a:lnTo>
                <a:lnTo>
                  <a:pt x="4937565" y="1373748"/>
                </a:lnTo>
                <a:lnTo>
                  <a:pt x="4932339" y="1375583"/>
                </a:lnTo>
                <a:lnTo>
                  <a:pt x="4998873" y="1382647"/>
                </a:lnTo>
                <a:cubicBezTo>
                  <a:pt x="4978441" y="1386031"/>
                  <a:pt x="4982606" y="1394749"/>
                  <a:pt x="4944087" y="1394229"/>
                </a:cubicBezTo>
                <a:lnTo>
                  <a:pt x="4944230" y="1394335"/>
                </a:lnTo>
                <a:lnTo>
                  <a:pt x="4953824" y="1394517"/>
                </a:lnTo>
                <a:cubicBezTo>
                  <a:pt x="4962389" y="1394872"/>
                  <a:pt x="4970569" y="1395513"/>
                  <a:pt x="4982866" y="1396830"/>
                </a:cubicBezTo>
                <a:lnTo>
                  <a:pt x="4956251" y="1403265"/>
                </a:lnTo>
                <a:lnTo>
                  <a:pt x="4957816" y="1404428"/>
                </a:lnTo>
                <a:cubicBezTo>
                  <a:pt x="4964128" y="1407437"/>
                  <a:pt x="4970439" y="1410430"/>
                  <a:pt x="4971544" y="1414529"/>
                </a:cubicBezTo>
                <a:lnTo>
                  <a:pt x="4955833" y="1416793"/>
                </a:lnTo>
                <a:lnTo>
                  <a:pt x="4958436" y="1419705"/>
                </a:lnTo>
                <a:cubicBezTo>
                  <a:pt x="4960247" y="1422563"/>
                  <a:pt x="4960385" y="1425589"/>
                  <a:pt x="4955668" y="1428842"/>
                </a:cubicBezTo>
                <a:cubicBezTo>
                  <a:pt x="4943306" y="1428842"/>
                  <a:pt x="4936051" y="1427769"/>
                  <a:pt x="4928634" y="1426793"/>
                </a:cubicBezTo>
                <a:lnTo>
                  <a:pt x="4928204" y="1426770"/>
                </a:lnTo>
                <a:lnTo>
                  <a:pt x="4916760" y="1431967"/>
                </a:lnTo>
                <a:lnTo>
                  <a:pt x="4919354" y="1433598"/>
                </a:lnTo>
                <a:lnTo>
                  <a:pt x="4926151" y="1434170"/>
                </a:lnTo>
                <a:cubicBezTo>
                  <a:pt x="4936063" y="1435512"/>
                  <a:pt x="4946396" y="1436780"/>
                  <a:pt x="4955668" y="1436000"/>
                </a:cubicBezTo>
                <a:cubicBezTo>
                  <a:pt x="4958466" y="1438505"/>
                  <a:pt x="4958645" y="1440335"/>
                  <a:pt x="4957429" y="1441805"/>
                </a:cubicBezTo>
                <a:lnTo>
                  <a:pt x="4954793" y="1443259"/>
                </a:lnTo>
                <a:lnTo>
                  <a:pt x="4957750" y="1443679"/>
                </a:lnTo>
                <a:cubicBezTo>
                  <a:pt x="5032966" y="1436391"/>
                  <a:pt x="5056000" y="1414269"/>
                  <a:pt x="5053527" y="1405811"/>
                </a:cubicBezTo>
                <a:cubicBezTo>
                  <a:pt x="5098292" y="1405811"/>
                  <a:pt x="5063547" y="1410886"/>
                  <a:pt x="5081115" y="1420385"/>
                </a:cubicBezTo>
                <a:cubicBezTo>
                  <a:pt x="5119374" y="1420385"/>
                  <a:pt x="5120154" y="1413228"/>
                  <a:pt x="5122106" y="1405811"/>
                </a:cubicBezTo>
                <a:cubicBezTo>
                  <a:pt x="5139544" y="1415701"/>
                  <a:pt x="5140065" y="1429234"/>
                  <a:pt x="5176631" y="1434960"/>
                </a:cubicBezTo>
                <a:cubicBezTo>
                  <a:pt x="5109093" y="1431446"/>
                  <a:pt x="5238054" y="1463849"/>
                  <a:pt x="5122106" y="1463979"/>
                </a:cubicBezTo>
                <a:cubicBezTo>
                  <a:pt x="5168563" y="1450966"/>
                  <a:pt x="5123928" y="1442898"/>
                  <a:pt x="5122106" y="1426241"/>
                </a:cubicBezTo>
                <a:lnTo>
                  <a:pt x="5067191" y="1426241"/>
                </a:lnTo>
                <a:cubicBezTo>
                  <a:pt x="5049233" y="1433529"/>
                  <a:pt x="5130955" y="1433268"/>
                  <a:pt x="5081115" y="1437823"/>
                </a:cubicBezTo>
                <a:cubicBezTo>
                  <a:pt x="5075389" y="1444720"/>
                  <a:pt x="5143318" y="1436131"/>
                  <a:pt x="5122106" y="1446542"/>
                </a:cubicBezTo>
                <a:cubicBezTo>
                  <a:pt x="5094909" y="1440426"/>
                  <a:pt x="5090745" y="1449665"/>
                  <a:pt x="5067191" y="1452398"/>
                </a:cubicBezTo>
                <a:cubicBezTo>
                  <a:pt x="5015919" y="1450055"/>
                  <a:pt x="5066410" y="1442117"/>
                  <a:pt x="5039993" y="1437823"/>
                </a:cubicBezTo>
                <a:cubicBezTo>
                  <a:pt x="5011364" y="1444329"/>
                  <a:pt x="5015268" y="1443549"/>
                  <a:pt x="4985078" y="1452398"/>
                </a:cubicBezTo>
                <a:cubicBezTo>
                  <a:pt x="4970764" y="1451552"/>
                  <a:pt x="4961004" y="1449730"/>
                  <a:pt x="4949438" y="1448298"/>
                </a:cubicBezTo>
                <a:lnTo>
                  <a:pt x="4945209" y="1447933"/>
                </a:lnTo>
                <a:lnTo>
                  <a:pt x="4943188" y="1448828"/>
                </a:lnTo>
                <a:lnTo>
                  <a:pt x="4942249" y="1452400"/>
                </a:lnTo>
                <a:lnTo>
                  <a:pt x="4957750" y="1455261"/>
                </a:lnTo>
                <a:cubicBezTo>
                  <a:pt x="4955668" y="1461767"/>
                  <a:pt x="4923135" y="1451487"/>
                  <a:pt x="4889171" y="1455261"/>
                </a:cubicBezTo>
                <a:cubicBezTo>
                  <a:pt x="4908691" y="1457928"/>
                  <a:pt x="4923070" y="1461897"/>
                  <a:pt x="4923753" y="1465395"/>
                </a:cubicBezTo>
                <a:lnTo>
                  <a:pt x="4918750" y="1467660"/>
                </a:lnTo>
                <a:lnTo>
                  <a:pt x="4920549" y="1467882"/>
                </a:lnTo>
                <a:cubicBezTo>
                  <a:pt x="4929837" y="1469639"/>
                  <a:pt x="4935108" y="1472436"/>
                  <a:pt x="4929122" y="1478162"/>
                </a:cubicBezTo>
                <a:lnTo>
                  <a:pt x="4908668" y="1478261"/>
                </a:lnTo>
                <a:lnTo>
                  <a:pt x="4916368" y="1481547"/>
                </a:lnTo>
                <a:cubicBezTo>
                  <a:pt x="4922582" y="1486037"/>
                  <a:pt x="4924502" y="1491437"/>
                  <a:pt x="4930813" y="1495862"/>
                </a:cubicBezTo>
                <a:cubicBezTo>
                  <a:pt x="4910644" y="1491307"/>
                  <a:pt x="4869651" y="1492738"/>
                  <a:pt x="4876158" y="1501717"/>
                </a:cubicBezTo>
                <a:cubicBezTo>
                  <a:pt x="4855207" y="1498724"/>
                  <a:pt x="4830905" y="1500188"/>
                  <a:pt x="4808587" y="1500937"/>
                </a:cubicBezTo>
                <a:lnTo>
                  <a:pt x="4801767" y="1500923"/>
                </a:lnTo>
                <a:lnTo>
                  <a:pt x="4795662" y="1504868"/>
                </a:lnTo>
                <a:lnTo>
                  <a:pt x="4805558" y="1505066"/>
                </a:lnTo>
                <a:cubicBezTo>
                  <a:pt x="4811182" y="1505817"/>
                  <a:pt x="4812979" y="1507378"/>
                  <a:pt x="4807709" y="1510436"/>
                </a:cubicBezTo>
                <a:cubicBezTo>
                  <a:pt x="4833735" y="1509265"/>
                  <a:pt x="4842063" y="1504190"/>
                  <a:pt x="4876158" y="1504580"/>
                </a:cubicBezTo>
                <a:cubicBezTo>
                  <a:pt x="4866918" y="1513299"/>
                  <a:pt x="4925087" y="1519806"/>
                  <a:pt x="4930813" y="1510436"/>
                </a:cubicBezTo>
                <a:cubicBezTo>
                  <a:pt x="4963476" y="1519155"/>
                  <a:pt x="4891774" y="1521497"/>
                  <a:pt x="4944607" y="1530737"/>
                </a:cubicBezTo>
                <a:cubicBezTo>
                  <a:pt x="4898833" y="1537764"/>
                  <a:pt x="4848521" y="1543766"/>
                  <a:pt x="4817607" y="1553904"/>
                </a:cubicBezTo>
                <a:lnTo>
                  <a:pt x="4795026" y="1565125"/>
                </a:lnTo>
                <a:lnTo>
                  <a:pt x="4794859" y="1565608"/>
                </a:lnTo>
                <a:lnTo>
                  <a:pt x="4813884" y="1565512"/>
                </a:lnTo>
                <a:cubicBezTo>
                  <a:pt x="4827090" y="1563994"/>
                  <a:pt x="4823845" y="1558943"/>
                  <a:pt x="4835166" y="1556893"/>
                </a:cubicBezTo>
                <a:cubicBezTo>
                  <a:pt x="4867699" y="1555722"/>
                  <a:pt x="4827359" y="1569906"/>
                  <a:pt x="4876158" y="1565612"/>
                </a:cubicBezTo>
                <a:cubicBezTo>
                  <a:pt x="4852214" y="1570557"/>
                  <a:pt x="4840242" y="1565612"/>
                  <a:pt x="4794045" y="1568475"/>
                </a:cubicBezTo>
                <a:cubicBezTo>
                  <a:pt x="4822544" y="1572769"/>
                  <a:pt x="4854296" y="1578105"/>
                  <a:pt x="4807709" y="1583050"/>
                </a:cubicBezTo>
                <a:cubicBezTo>
                  <a:pt x="4846748" y="1583961"/>
                  <a:pt x="4866528" y="1601138"/>
                  <a:pt x="4807709" y="1597624"/>
                </a:cubicBezTo>
                <a:cubicBezTo>
                  <a:pt x="4798860" y="1608165"/>
                  <a:pt x="4816948" y="1612980"/>
                  <a:pt x="4835166" y="1617925"/>
                </a:cubicBezTo>
                <a:cubicBezTo>
                  <a:pt x="4859111" y="1596193"/>
                  <a:pt x="4931334" y="1601919"/>
                  <a:pt x="4944607" y="1577194"/>
                </a:cubicBezTo>
                <a:cubicBezTo>
                  <a:pt x="4935628" y="1568605"/>
                  <a:pt x="4915327" y="1580057"/>
                  <a:pt x="4889692" y="1577194"/>
                </a:cubicBezTo>
                <a:cubicBezTo>
                  <a:pt x="4897760" y="1568345"/>
                  <a:pt x="4948121" y="1568345"/>
                  <a:pt x="4958271" y="1559756"/>
                </a:cubicBezTo>
                <a:cubicBezTo>
                  <a:pt x="4954367" y="1553770"/>
                  <a:pt x="4897630" y="1559756"/>
                  <a:pt x="4903485" y="1551167"/>
                </a:cubicBezTo>
                <a:cubicBezTo>
                  <a:pt x="4897239" y="1542058"/>
                  <a:pt x="4932765" y="1541798"/>
                  <a:pt x="4972065" y="1542319"/>
                </a:cubicBezTo>
                <a:cubicBezTo>
                  <a:pt x="4952545" y="1557674"/>
                  <a:pt x="5052096" y="1551948"/>
                  <a:pt x="5054048" y="1571468"/>
                </a:cubicBezTo>
                <a:cubicBezTo>
                  <a:pt x="5092046" y="1563400"/>
                  <a:pt x="5098422" y="1576803"/>
                  <a:pt x="5136161" y="1577194"/>
                </a:cubicBezTo>
                <a:cubicBezTo>
                  <a:pt x="5129264" y="1579536"/>
                  <a:pt x="5121976" y="1582009"/>
                  <a:pt x="5123147" y="1585913"/>
                </a:cubicBezTo>
                <a:cubicBezTo>
                  <a:pt x="5088401" y="1578755"/>
                  <a:pt x="4997961" y="1571208"/>
                  <a:pt x="5013447" y="1562749"/>
                </a:cubicBezTo>
                <a:cubicBezTo>
                  <a:pt x="4916888" y="1574851"/>
                  <a:pt x="4943696" y="1611028"/>
                  <a:pt x="4876678" y="1614802"/>
                </a:cubicBezTo>
                <a:cubicBezTo>
                  <a:pt x="4878760" y="1620137"/>
                  <a:pt x="4923005" y="1616494"/>
                  <a:pt x="4931334" y="1620528"/>
                </a:cubicBezTo>
                <a:cubicBezTo>
                  <a:pt x="4873035" y="1621699"/>
                  <a:pt x="4874336" y="1635623"/>
                  <a:pt x="4849090" y="1643821"/>
                </a:cubicBezTo>
                <a:cubicBezTo>
                  <a:pt x="4831038" y="1641228"/>
                  <a:pt x="4812792" y="1640226"/>
                  <a:pt x="4794565" y="1640828"/>
                </a:cubicBezTo>
                <a:cubicBezTo>
                  <a:pt x="4826838" y="1648766"/>
                  <a:pt x="4770101" y="1657485"/>
                  <a:pt x="4808228" y="1664122"/>
                </a:cubicBezTo>
                <a:cubicBezTo>
                  <a:pt x="4849090" y="1664122"/>
                  <a:pt x="4788840" y="1642650"/>
                  <a:pt x="4849090" y="1646684"/>
                </a:cubicBezTo>
                <a:cubicBezTo>
                  <a:pt x="4857027" y="1665944"/>
                  <a:pt x="4791181" y="1671019"/>
                  <a:pt x="4794565" y="1681559"/>
                </a:cubicBezTo>
                <a:cubicBezTo>
                  <a:pt x="4825537" y="1678566"/>
                  <a:pt x="4846618" y="1682730"/>
                  <a:pt x="4849090" y="1698997"/>
                </a:cubicBezTo>
                <a:cubicBezTo>
                  <a:pt x="4860152" y="1698997"/>
                  <a:pt x="4862884" y="1696004"/>
                  <a:pt x="4876678" y="1696004"/>
                </a:cubicBezTo>
                <a:cubicBezTo>
                  <a:pt x="4881623" y="1691189"/>
                  <a:pt x="4866138" y="1690538"/>
                  <a:pt x="4849090" y="1690278"/>
                </a:cubicBezTo>
                <a:cubicBezTo>
                  <a:pt x="4851822" y="1687936"/>
                  <a:pt x="4862884" y="1687415"/>
                  <a:pt x="4862884" y="1684422"/>
                </a:cubicBezTo>
                <a:cubicBezTo>
                  <a:pt x="4874466" y="1684422"/>
                  <a:pt x="4875898" y="1683381"/>
                  <a:pt x="4876678" y="1681559"/>
                </a:cubicBezTo>
                <a:cubicBezTo>
                  <a:pt x="4902705" y="1697826"/>
                  <a:pt x="4891709" y="1709798"/>
                  <a:pt x="4879704" y="1721884"/>
                </a:cubicBezTo>
                <a:lnTo>
                  <a:pt x="4865872" y="1740083"/>
                </a:lnTo>
                <a:lnTo>
                  <a:pt x="4915458" y="1744802"/>
                </a:lnTo>
                <a:cubicBezTo>
                  <a:pt x="4888293" y="1745713"/>
                  <a:pt x="4877069" y="1748234"/>
                  <a:pt x="4873852" y="1751597"/>
                </a:cubicBezTo>
                <a:lnTo>
                  <a:pt x="4879480" y="1761953"/>
                </a:lnTo>
                <a:lnTo>
                  <a:pt x="4887075" y="1759407"/>
                </a:lnTo>
                <a:cubicBezTo>
                  <a:pt x="4887837" y="1754905"/>
                  <a:pt x="4869294" y="1748317"/>
                  <a:pt x="4917800" y="1748317"/>
                </a:cubicBezTo>
                <a:cubicBezTo>
                  <a:pt x="4894896" y="1767056"/>
                  <a:pt x="4958011" y="1770439"/>
                  <a:pt x="4917800" y="1791911"/>
                </a:cubicBezTo>
                <a:lnTo>
                  <a:pt x="4862884" y="1791911"/>
                </a:lnTo>
                <a:cubicBezTo>
                  <a:pt x="4865097" y="1795294"/>
                  <a:pt x="4859761" y="1797116"/>
                  <a:pt x="4849090" y="1797767"/>
                </a:cubicBezTo>
                <a:cubicBezTo>
                  <a:pt x="4923005" y="1801280"/>
                  <a:pt x="4819160" y="1821711"/>
                  <a:pt x="4849090" y="1806486"/>
                </a:cubicBezTo>
                <a:cubicBezTo>
                  <a:pt x="4836727" y="1809609"/>
                  <a:pt x="4798730" y="1807397"/>
                  <a:pt x="4808228" y="1815204"/>
                </a:cubicBezTo>
                <a:cubicBezTo>
                  <a:pt x="4828660" y="1821971"/>
                  <a:pt x="4841802" y="1819629"/>
                  <a:pt x="4876678" y="1818067"/>
                </a:cubicBezTo>
                <a:cubicBezTo>
                  <a:pt x="4848310" y="1831080"/>
                  <a:pt x="4876678" y="1835505"/>
                  <a:pt x="4917800" y="1835505"/>
                </a:cubicBezTo>
                <a:cubicBezTo>
                  <a:pt x="4956839" y="1838888"/>
                  <a:pt x="4895677" y="1838888"/>
                  <a:pt x="4890212" y="1835505"/>
                </a:cubicBezTo>
                <a:cubicBezTo>
                  <a:pt x="4880192" y="1847607"/>
                  <a:pt x="4979222" y="1854634"/>
                  <a:pt x="4972584" y="1841361"/>
                </a:cubicBezTo>
                <a:cubicBezTo>
                  <a:pt x="4987159" y="1842011"/>
                  <a:pt x="4981694" y="1847087"/>
                  <a:pt x="4999913" y="1847087"/>
                </a:cubicBezTo>
                <a:cubicBezTo>
                  <a:pt x="4987549" y="1853203"/>
                  <a:pt x="4959312" y="1855936"/>
                  <a:pt x="4917800" y="1855805"/>
                </a:cubicBezTo>
                <a:cubicBezTo>
                  <a:pt x="4949421" y="1862052"/>
                  <a:pt x="5019301" y="1852162"/>
                  <a:pt x="4972584" y="1867387"/>
                </a:cubicBezTo>
                <a:cubicBezTo>
                  <a:pt x="4986103" y="1865304"/>
                  <a:pt x="4999769" y="1864347"/>
                  <a:pt x="5013447" y="1864524"/>
                </a:cubicBezTo>
                <a:cubicBezTo>
                  <a:pt x="5017871" y="1862312"/>
                  <a:pt x="5007980" y="1858018"/>
                  <a:pt x="5000433" y="1858798"/>
                </a:cubicBezTo>
                <a:cubicBezTo>
                  <a:pt x="5078512" y="1851901"/>
                  <a:pt x="5098553" y="1832772"/>
                  <a:pt x="5082677" y="1812211"/>
                </a:cubicBezTo>
                <a:cubicBezTo>
                  <a:pt x="5117031" y="1819629"/>
                  <a:pt x="5117552" y="1804924"/>
                  <a:pt x="5137202" y="1800630"/>
                </a:cubicBezTo>
                <a:cubicBezTo>
                  <a:pt x="5161927" y="1802061"/>
                  <a:pt x="5218664" y="1820280"/>
                  <a:pt x="5137202" y="1818067"/>
                </a:cubicBezTo>
                <a:cubicBezTo>
                  <a:pt x="5132257" y="1813122"/>
                  <a:pt x="5147872" y="1812602"/>
                  <a:pt x="5164659" y="1812211"/>
                </a:cubicBezTo>
                <a:cubicBezTo>
                  <a:pt x="5147871" y="1803493"/>
                  <a:pt x="5110003" y="1813773"/>
                  <a:pt x="5109744" y="1818067"/>
                </a:cubicBezTo>
                <a:cubicBezTo>
                  <a:pt x="5151776" y="1827957"/>
                  <a:pt x="5096731" y="1852292"/>
                  <a:pt x="5055088" y="1867387"/>
                </a:cubicBezTo>
                <a:cubicBezTo>
                  <a:pt x="5081114" y="1875195"/>
                  <a:pt x="5127311" y="1852032"/>
                  <a:pt x="5150995" y="1858798"/>
                </a:cubicBezTo>
                <a:cubicBezTo>
                  <a:pt x="5131995" y="1831211"/>
                  <a:pt x="5208252" y="1814293"/>
                  <a:pt x="5233108" y="1800630"/>
                </a:cubicBezTo>
                <a:cubicBezTo>
                  <a:pt x="5236361" y="1793212"/>
                  <a:pt x="5256531" y="1804664"/>
                  <a:pt x="5287893" y="1800630"/>
                </a:cubicBezTo>
                <a:cubicBezTo>
                  <a:pt x="5285550" y="1804013"/>
                  <a:pt x="5262908" y="1803102"/>
                  <a:pt x="5246771" y="1803493"/>
                </a:cubicBezTo>
                <a:lnTo>
                  <a:pt x="5246771" y="1815204"/>
                </a:lnTo>
                <a:cubicBezTo>
                  <a:pt x="5269051" y="1808913"/>
                  <a:pt x="5292327" y="1806925"/>
                  <a:pt x="5315351" y="1809348"/>
                </a:cubicBezTo>
                <a:cubicBezTo>
                  <a:pt x="5324200" y="1829649"/>
                  <a:pt x="5265250" y="1835375"/>
                  <a:pt x="5274099" y="1855805"/>
                </a:cubicBezTo>
                <a:cubicBezTo>
                  <a:pt x="5200965" y="1855805"/>
                  <a:pt x="5225300" y="1876496"/>
                  <a:pt x="5191986" y="1884825"/>
                </a:cubicBezTo>
                <a:cubicBezTo>
                  <a:pt x="5238833" y="1882222"/>
                  <a:pt x="5234409" y="1868688"/>
                  <a:pt x="5246771" y="1858798"/>
                </a:cubicBezTo>
                <a:cubicBezTo>
                  <a:pt x="5283599" y="1865826"/>
                  <a:pt x="5227252" y="1877668"/>
                  <a:pt x="5246771" y="1890681"/>
                </a:cubicBezTo>
                <a:cubicBezTo>
                  <a:pt x="5287893" y="1893674"/>
                  <a:pt x="5271106" y="1884174"/>
                  <a:pt x="5274099" y="1879099"/>
                </a:cubicBezTo>
                <a:cubicBezTo>
                  <a:pt x="5343329" y="1881571"/>
                  <a:pt x="5287112" y="1893413"/>
                  <a:pt x="5315351" y="1902262"/>
                </a:cubicBezTo>
                <a:cubicBezTo>
                  <a:pt x="5296949" y="1900317"/>
                  <a:pt x="5278662" y="1897407"/>
                  <a:pt x="5260565" y="1893544"/>
                </a:cubicBezTo>
                <a:cubicBezTo>
                  <a:pt x="5249374" y="1901221"/>
                  <a:pt x="5197712" y="1910981"/>
                  <a:pt x="5205780" y="1922693"/>
                </a:cubicBezTo>
                <a:cubicBezTo>
                  <a:pt x="5167391" y="1922693"/>
                  <a:pt x="5238183" y="1914755"/>
                  <a:pt x="5178192" y="1916837"/>
                </a:cubicBezTo>
                <a:cubicBezTo>
                  <a:pt x="5217231" y="1908899"/>
                  <a:pt x="5178192" y="1902653"/>
                  <a:pt x="5205780" y="1893544"/>
                </a:cubicBezTo>
                <a:cubicBezTo>
                  <a:pt x="5144488" y="1895105"/>
                  <a:pt x="5142926" y="1921522"/>
                  <a:pt x="5164658" y="1931412"/>
                </a:cubicBezTo>
                <a:cubicBezTo>
                  <a:pt x="5172206" y="1925946"/>
                  <a:pt x="5234409" y="1920481"/>
                  <a:pt x="5219574" y="1934275"/>
                </a:cubicBezTo>
                <a:cubicBezTo>
                  <a:pt x="5206561" y="1934275"/>
                  <a:pt x="5208643" y="1930761"/>
                  <a:pt x="5205780" y="1928419"/>
                </a:cubicBezTo>
                <a:cubicBezTo>
                  <a:pt x="5155029" y="1937788"/>
                  <a:pt x="5242477" y="1940001"/>
                  <a:pt x="5246771" y="1940001"/>
                </a:cubicBezTo>
                <a:cubicBezTo>
                  <a:pt x="5251066" y="1952103"/>
                  <a:pt x="5183397" y="1938569"/>
                  <a:pt x="5178192" y="1934275"/>
                </a:cubicBezTo>
                <a:cubicBezTo>
                  <a:pt x="5116510" y="1943254"/>
                  <a:pt x="5162967" y="1952363"/>
                  <a:pt x="5165179" y="1969150"/>
                </a:cubicBezTo>
                <a:cubicBezTo>
                  <a:pt x="5194849" y="1969150"/>
                  <a:pt x="5171425" y="1958870"/>
                  <a:pt x="5178192" y="1954575"/>
                </a:cubicBezTo>
                <a:cubicBezTo>
                  <a:pt x="5187484" y="1955934"/>
                  <a:pt x="5196966" y="1954950"/>
                  <a:pt x="5205780" y="1951712"/>
                </a:cubicBezTo>
                <a:cubicBezTo>
                  <a:pt x="5242737" y="1965506"/>
                  <a:pt x="5168562" y="1995957"/>
                  <a:pt x="5205780" y="2009751"/>
                </a:cubicBezTo>
                <a:cubicBezTo>
                  <a:pt x="5192767" y="2017689"/>
                  <a:pt x="5179754" y="2002073"/>
                  <a:pt x="5137201" y="2006888"/>
                </a:cubicBezTo>
                <a:cubicBezTo>
                  <a:pt x="5181316" y="1993875"/>
                  <a:pt x="5135249" y="1985547"/>
                  <a:pt x="5178192" y="1974876"/>
                </a:cubicBezTo>
                <a:cubicBezTo>
                  <a:pt x="5163748" y="1968239"/>
                  <a:pt x="5136810" y="1983204"/>
                  <a:pt x="5096339" y="1980732"/>
                </a:cubicBezTo>
                <a:cubicBezTo>
                  <a:pt x="5103497" y="2021073"/>
                  <a:pt x="5054307" y="2078070"/>
                  <a:pt x="5000432" y="2128821"/>
                </a:cubicBezTo>
                <a:cubicBezTo>
                  <a:pt x="5015658" y="2133376"/>
                  <a:pt x="5044937" y="2134938"/>
                  <a:pt x="5041554" y="2143396"/>
                </a:cubicBezTo>
                <a:cubicBezTo>
                  <a:pt x="4976488" y="2140273"/>
                  <a:pt x="5069142" y="2154327"/>
                  <a:pt x="5000432" y="2152115"/>
                </a:cubicBezTo>
                <a:cubicBezTo>
                  <a:pt x="5021253" y="2162916"/>
                  <a:pt x="5048841" y="2159142"/>
                  <a:pt x="5013446" y="2169553"/>
                </a:cubicBezTo>
                <a:cubicBezTo>
                  <a:pt x="5077470" y="2182566"/>
                  <a:pt x="5061594" y="2154197"/>
                  <a:pt x="5123146" y="2160834"/>
                </a:cubicBezTo>
                <a:cubicBezTo>
                  <a:pt x="5110148" y="2155634"/>
                  <a:pt x="5096090" y="2153625"/>
                  <a:pt x="5082155" y="2154978"/>
                </a:cubicBezTo>
                <a:cubicBezTo>
                  <a:pt x="5075518" y="2145869"/>
                  <a:pt x="5118852" y="2147300"/>
                  <a:pt x="5123146" y="2140533"/>
                </a:cubicBezTo>
                <a:cubicBezTo>
                  <a:pt x="5164919" y="2144047"/>
                  <a:pt x="5102976" y="2151594"/>
                  <a:pt x="5136160" y="2154978"/>
                </a:cubicBezTo>
                <a:cubicBezTo>
                  <a:pt x="5170644" y="2148211"/>
                  <a:pt x="5204088" y="2128952"/>
                  <a:pt x="5163617" y="2123096"/>
                </a:cubicBezTo>
                <a:cubicBezTo>
                  <a:pt x="5145529" y="2135068"/>
                  <a:pt x="5064327" y="2130904"/>
                  <a:pt x="5054047" y="2137540"/>
                </a:cubicBezTo>
                <a:cubicBezTo>
                  <a:pt x="5011363" y="2124527"/>
                  <a:pt x="5126790" y="2124527"/>
                  <a:pt x="5108702" y="2108521"/>
                </a:cubicBezTo>
                <a:cubicBezTo>
                  <a:pt x="5126270" y="2117630"/>
                  <a:pt x="5155159" y="2106179"/>
                  <a:pt x="5149953" y="2120233"/>
                </a:cubicBezTo>
                <a:cubicBezTo>
                  <a:pt x="5182747" y="2121274"/>
                  <a:pt x="5142276" y="2107220"/>
                  <a:pt x="5190945" y="2111384"/>
                </a:cubicBezTo>
                <a:cubicBezTo>
                  <a:pt x="5177932" y="2094206"/>
                  <a:pt x="5131215" y="2101364"/>
                  <a:pt x="5095298" y="2099802"/>
                </a:cubicBezTo>
                <a:cubicBezTo>
                  <a:pt x="5076169" y="2088090"/>
                  <a:pt x="5124838" y="2090693"/>
                  <a:pt x="5122626" y="2082364"/>
                </a:cubicBezTo>
                <a:cubicBezTo>
                  <a:pt x="5159974" y="2080282"/>
                  <a:pt x="5150084" y="2088220"/>
                  <a:pt x="5177151" y="2088220"/>
                </a:cubicBezTo>
                <a:cubicBezTo>
                  <a:pt x="5151905" y="2066098"/>
                  <a:pt x="5166740" y="2052304"/>
                  <a:pt x="5177151" y="2021333"/>
                </a:cubicBezTo>
                <a:cubicBezTo>
                  <a:pt x="5156200" y="2027969"/>
                  <a:pt x="5148912" y="2026928"/>
                  <a:pt x="5108702" y="2024326"/>
                </a:cubicBezTo>
                <a:cubicBezTo>
                  <a:pt x="5104928" y="2016648"/>
                  <a:pt x="5161926" y="2021983"/>
                  <a:pt x="5149953" y="2012744"/>
                </a:cubicBezTo>
                <a:cubicBezTo>
                  <a:pt x="5169473" y="2021333"/>
                  <a:pt x="5184438" y="2012744"/>
                  <a:pt x="5218533" y="2018470"/>
                </a:cubicBezTo>
                <a:cubicBezTo>
                  <a:pt x="5204479" y="2025497"/>
                  <a:pt x="5156981" y="2044496"/>
                  <a:pt x="5231546" y="2050482"/>
                </a:cubicBezTo>
                <a:cubicBezTo>
                  <a:pt x="5175459" y="2064146"/>
                  <a:pt x="5287372" y="2106959"/>
                  <a:pt x="5204218" y="2108521"/>
                </a:cubicBezTo>
                <a:cubicBezTo>
                  <a:pt x="5228520" y="2167080"/>
                  <a:pt x="5213222" y="2214147"/>
                  <a:pt x="5223708" y="2276018"/>
                </a:cubicBezTo>
                <a:lnTo>
                  <a:pt x="5224436" y="2278313"/>
                </a:lnTo>
                <a:lnTo>
                  <a:pt x="5210396" y="2279638"/>
                </a:lnTo>
                <a:cubicBezTo>
                  <a:pt x="5194206" y="2283651"/>
                  <a:pt x="5215019" y="2290410"/>
                  <a:pt x="5187301" y="2296949"/>
                </a:cubicBezTo>
                <a:lnTo>
                  <a:pt x="5227722" y="2288672"/>
                </a:lnTo>
                <a:lnTo>
                  <a:pt x="5245210" y="2343799"/>
                </a:lnTo>
                <a:lnTo>
                  <a:pt x="5204218" y="2343799"/>
                </a:lnTo>
                <a:cubicBezTo>
                  <a:pt x="5245860" y="2331827"/>
                  <a:pt x="5183007" y="2314519"/>
                  <a:pt x="5218012" y="2300205"/>
                </a:cubicBezTo>
                <a:cubicBezTo>
                  <a:pt x="5217362" y="2297472"/>
                  <a:pt x="5201225" y="2297992"/>
                  <a:pt x="5190424" y="2297342"/>
                </a:cubicBezTo>
                <a:cubicBezTo>
                  <a:pt x="5187822" y="2302417"/>
                  <a:pt x="5161145" y="2317252"/>
                  <a:pt x="5204218" y="2320635"/>
                </a:cubicBezTo>
                <a:cubicBezTo>
                  <a:pt x="5140324" y="2328964"/>
                  <a:pt x="5108116" y="2345230"/>
                  <a:pt x="5087458" y="2362895"/>
                </a:cubicBezTo>
                <a:lnTo>
                  <a:pt x="5078619" y="2372406"/>
                </a:lnTo>
                <a:lnTo>
                  <a:pt x="5118723" y="2371255"/>
                </a:lnTo>
                <a:cubicBezTo>
                  <a:pt x="5112217" y="2384268"/>
                  <a:pt x="5124449" y="2393377"/>
                  <a:pt x="5159845" y="2396110"/>
                </a:cubicBezTo>
                <a:cubicBezTo>
                  <a:pt x="5169600" y="2394359"/>
                  <a:pt x="5178924" y="2390736"/>
                  <a:pt x="5187302" y="2385439"/>
                </a:cubicBezTo>
                <a:cubicBezTo>
                  <a:pt x="5227643" y="2390644"/>
                  <a:pt x="5199014" y="2393377"/>
                  <a:pt x="5214370" y="2406781"/>
                </a:cubicBezTo>
                <a:cubicBezTo>
                  <a:pt x="5169800" y="2416866"/>
                  <a:pt x="5125392" y="2414426"/>
                  <a:pt x="5083783" y="2411108"/>
                </a:cubicBezTo>
                <a:lnTo>
                  <a:pt x="5044866" y="2408395"/>
                </a:lnTo>
                <a:lnTo>
                  <a:pt x="5039992" y="2413549"/>
                </a:lnTo>
                <a:cubicBezTo>
                  <a:pt x="5043506" y="2423700"/>
                  <a:pt x="5090874" y="2406262"/>
                  <a:pt x="5094778" y="2416412"/>
                </a:cubicBezTo>
                <a:cubicBezTo>
                  <a:pt x="5087360" y="2427473"/>
                  <a:pt x="5043506" y="2416412"/>
                  <a:pt x="4998871" y="2422268"/>
                </a:cubicBezTo>
                <a:cubicBezTo>
                  <a:pt x="5017089" y="2427083"/>
                  <a:pt x="5035047" y="2432028"/>
                  <a:pt x="5026329" y="2442569"/>
                </a:cubicBezTo>
                <a:cubicBezTo>
                  <a:pt x="5045978" y="2434240"/>
                  <a:pt x="5095689" y="2432158"/>
                  <a:pt x="5108181" y="2422268"/>
                </a:cubicBezTo>
                <a:cubicBezTo>
                  <a:pt x="5127180" y="2425652"/>
                  <a:pt x="5121194" y="2443089"/>
                  <a:pt x="5081114" y="2436713"/>
                </a:cubicBezTo>
                <a:cubicBezTo>
                  <a:pt x="5074477" y="2445952"/>
                  <a:pt x="5098161" y="2448685"/>
                  <a:pt x="5122105" y="2451287"/>
                </a:cubicBezTo>
                <a:cubicBezTo>
                  <a:pt x="5057040" y="2456623"/>
                  <a:pt x="5159713" y="2464301"/>
                  <a:pt x="5108181" y="2474451"/>
                </a:cubicBezTo>
                <a:cubicBezTo>
                  <a:pt x="5171685" y="2461438"/>
                  <a:pt x="5129523" y="2484081"/>
                  <a:pt x="5190424" y="2486163"/>
                </a:cubicBezTo>
                <a:cubicBezTo>
                  <a:pt x="5240915" y="2486943"/>
                  <a:pt x="5292447" y="2445822"/>
                  <a:pt x="5231546" y="2434110"/>
                </a:cubicBezTo>
                <a:cubicBezTo>
                  <a:pt x="5235710" y="2428254"/>
                  <a:pt x="5268633" y="2428384"/>
                  <a:pt x="5272537" y="2422528"/>
                </a:cubicBezTo>
                <a:cubicBezTo>
                  <a:pt x="5295180" y="2445562"/>
                  <a:pt x="5255620" y="2477574"/>
                  <a:pt x="5313789" y="2498005"/>
                </a:cubicBezTo>
                <a:lnTo>
                  <a:pt x="5285994" y="2505486"/>
                </a:lnTo>
                <a:lnTo>
                  <a:pt x="5284640" y="2504639"/>
                </a:lnTo>
                <a:lnTo>
                  <a:pt x="5284640" y="2504249"/>
                </a:lnTo>
                <a:lnTo>
                  <a:pt x="5284505" y="2505886"/>
                </a:lnTo>
                <a:lnTo>
                  <a:pt x="5282810" y="2506342"/>
                </a:lnTo>
                <a:cubicBezTo>
                  <a:pt x="5224488" y="2528740"/>
                  <a:pt x="5256271" y="2570130"/>
                  <a:pt x="5218012" y="2596775"/>
                </a:cubicBezTo>
                <a:cubicBezTo>
                  <a:pt x="5221656" y="2603671"/>
                  <a:pt x="5278393" y="2598596"/>
                  <a:pt x="5272537" y="2593912"/>
                </a:cubicBezTo>
                <a:cubicBezTo>
                  <a:pt x="5332919" y="2597165"/>
                  <a:pt x="5244689" y="2613952"/>
                  <a:pt x="5327323" y="2611349"/>
                </a:cubicBezTo>
                <a:cubicBezTo>
                  <a:pt x="5312358" y="2625143"/>
                  <a:pt x="5292057" y="2626575"/>
                  <a:pt x="5286331" y="2637376"/>
                </a:cubicBezTo>
                <a:cubicBezTo>
                  <a:pt x="5317475" y="2647037"/>
                  <a:pt x="5349683" y="2652849"/>
                  <a:pt x="5382238" y="2654683"/>
                </a:cubicBezTo>
                <a:cubicBezTo>
                  <a:pt x="5330186" y="2658977"/>
                  <a:pt x="5269544" y="2639978"/>
                  <a:pt x="5218012" y="2634383"/>
                </a:cubicBezTo>
                <a:cubicBezTo>
                  <a:pt x="5174548" y="2638937"/>
                  <a:pt x="5235059" y="2651820"/>
                  <a:pt x="5204218" y="2654683"/>
                </a:cubicBezTo>
                <a:cubicBezTo>
                  <a:pt x="5140975" y="2651170"/>
                  <a:pt x="5206691" y="2637376"/>
                  <a:pt x="5108181" y="2640238"/>
                </a:cubicBezTo>
                <a:cubicBezTo>
                  <a:pt x="5141625" y="2636595"/>
                  <a:pt x="5135899" y="2624753"/>
                  <a:pt x="5190424" y="2625664"/>
                </a:cubicBezTo>
                <a:lnTo>
                  <a:pt x="5190424" y="2602759"/>
                </a:lnTo>
                <a:cubicBezTo>
                  <a:pt x="5147221" y="2601327"/>
                  <a:pt x="5142146" y="2607964"/>
                  <a:pt x="5094778" y="2605621"/>
                </a:cubicBezTo>
                <a:cubicBezTo>
                  <a:pt x="5104668" y="2628525"/>
                  <a:pt x="5053916" y="2646873"/>
                  <a:pt x="5149433" y="2652078"/>
                </a:cubicBezTo>
                <a:cubicBezTo>
                  <a:pt x="5123407" y="2660277"/>
                  <a:pt x="5156851" y="2670427"/>
                  <a:pt x="5094778" y="2675372"/>
                </a:cubicBezTo>
                <a:cubicBezTo>
                  <a:pt x="5102586" y="2685002"/>
                  <a:pt x="5146830" y="2679536"/>
                  <a:pt x="5176630" y="2678235"/>
                </a:cubicBezTo>
                <a:cubicBezTo>
                  <a:pt x="5191986" y="2686954"/>
                  <a:pt x="5179363" y="2700878"/>
                  <a:pt x="5163617" y="2716103"/>
                </a:cubicBezTo>
                <a:cubicBezTo>
                  <a:pt x="5145264" y="2716442"/>
                  <a:pt x="5126910" y="2715442"/>
                  <a:pt x="5108702" y="2713110"/>
                </a:cubicBezTo>
                <a:cubicBezTo>
                  <a:pt x="5118332" y="2722089"/>
                  <a:pt x="5118332" y="2718706"/>
                  <a:pt x="5108702" y="2727685"/>
                </a:cubicBezTo>
                <a:cubicBezTo>
                  <a:pt x="5151125" y="2729897"/>
                  <a:pt x="5134728" y="2719747"/>
                  <a:pt x="5177151" y="2721829"/>
                </a:cubicBezTo>
                <a:cubicBezTo>
                  <a:pt x="5146960" y="2732890"/>
                  <a:pt x="5206691" y="2745383"/>
                  <a:pt x="5164138" y="2753841"/>
                </a:cubicBezTo>
                <a:lnTo>
                  <a:pt x="5257963" y="2753841"/>
                </a:lnTo>
                <a:cubicBezTo>
                  <a:pt x="5200131" y="2770593"/>
                  <a:pt x="5140279" y="2779350"/>
                  <a:pt x="5080073" y="2779868"/>
                </a:cubicBezTo>
                <a:cubicBezTo>
                  <a:pt x="5072265" y="2786244"/>
                  <a:pt x="5106099" y="2783902"/>
                  <a:pt x="5107140" y="2788586"/>
                </a:cubicBezTo>
                <a:cubicBezTo>
                  <a:pt x="5167912" y="2787675"/>
                  <a:pt x="5199272" y="2768806"/>
                  <a:pt x="5257963" y="2776875"/>
                </a:cubicBezTo>
                <a:cubicBezTo>
                  <a:pt x="5275659" y="2770108"/>
                  <a:pt x="5280604" y="2760478"/>
                  <a:pt x="5298824" y="2753711"/>
                </a:cubicBezTo>
                <a:cubicBezTo>
                  <a:pt x="5336302" y="2756444"/>
                  <a:pt x="5330316" y="2768286"/>
                  <a:pt x="5340076" y="2776875"/>
                </a:cubicBezTo>
                <a:cubicBezTo>
                  <a:pt x="5298883" y="2776779"/>
                  <a:pt x="5257739" y="2779693"/>
                  <a:pt x="5216971" y="2785593"/>
                </a:cubicBezTo>
                <a:cubicBezTo>
                  <a:pt x="5212677" y="2793271"/>
                  <a:pt x="5235840" y="2795093"/>
                  <a:pt x="5271496" y="2794312"/>
                </a:cubicBezTo>
                <a:cubicBezTo>
                  <a:pt x="5309885" y="2791449"/>
                  <a:pt x="5251716" y="2786634"/>
                  <a:pt x="5285290" y="2782730"/>
                </a:cubicBezTo>
                <a:cubicBezTo>
                  <a:pt x="5328103" y="2781299"/>
                  <a:pt x="5329014" y="2788977"/>
                  <a:pt x="5326282" y="2797175"/>
                </a:cubicBezTo>
                <a:cubicBezTo>
                  <a:pt x="5283208" y="2795874"/>
                  <a:pt x="5277873" y="2802510"/>
                  <a:pt x="5230505" y="2800168"/>
                </a:cubicBezTo>
                <a:cubicBezTo>
                  <a:pt x="5253080" y="2803980"/>
                  <a:pt x="5275930" y="2805938"/>
                  <a:pt x="5298824" y="2806024"/>
                </a:cubicBezTo>
                <a:cubicBezTo>
                  <a:pt x="5236361" y="2811099"/>
                  <a:pt x="5213458" y="2824633"/>
                  <a:pt x="5175589" y="2835043"/>
                </a:cubicBezTo>
                <a:cubicBezTo>
                  <a:pt x="5187692" y="2843632"/>
                  <a:pt x="5196280" y="2828276"/>
                  <a:pt x="5230505" y="2832050"/>
                </a:cubicBezTo>
                <a:cubicBezTo>
                  <a:pt x="5264729" y="2835823"/>
                  <a:pt x="5199794" y="2846105"/>
                  <a:pt x="5271496" y="2843762"/>
                </a:cubicBezTo>
                <a:cubicBezTo>
                  <a:pt x="5255360" y="2852091"/>
                  <a:pt x="5243128" y="2859118"/>
                  <a:pt x="5258483" y="2866926"/>
                </a:cubicBezTo>
                <a:cubicBezTo>
                  <a:pt x="5298173" y="2860809"/>
                  <a:pt x="5290365" y="2844673"/>
                  <a:pt x="5340596" y="2840899"/>
                </a:cubicBezTo>
                <a:cubicBezTo>
                  <a:pt x="5304810" y="2837906"/>
                  <a:pt x="5312618" y="2825544"/>
                  <a:pt x="5272017" y="2823462"/>
                </a:cubicBezTo>
                <a:cubicBezTo>
                  <a:pt x="5298043" y="2818907"/>
                  <a:pt x="5341637" y="2825934"/>
                  <a:pt x="5313269" y="2811880"/>
                </a:cubicBezTo>
                <a:cubicBezTo>
                  <a:pt x="5364281" y="2815003"/>
                  <a:pt x="5352308" y="2804723"/>
                  <a:pt x="5395121" y="2806154"/>
                </a:cubicBezTo>
                <a:cubicBezTo>
                  <a:pt x="5386533" y="2803161"/>
                  <a:pt x="5363891" y="2803031"/>
                  <a:pt x="5368055" y="2797305"/>
                </a:cubicBezTo>
                <a:cubicBezTo>
                  <a:pt x="5420888" y="2800558"/>
                  <a:pt x="5416594" y="2787155"/>
                  <a:pt x="5450038" y="2794442"/>
                </a:cubicBezTo>
                <a:cubicBezTo>
                  <a:pt x="5439497" y="2804723"/>
                  <a:pt x="5448215" y="2804983"/>
                  <a:pt x="5436374" y="2817736"/>
                </a:cubicBezTo>
                <a:cubicBezTo>
                  <a:pt x="5411909" y="2817736"/>
                  <a:pt x="5407485" y="2814092"/>
                  <a:pt x="5381719" y="2814743"/>
                </a:cubicBezTo>
                <a:cubicBezTo>
                  <a:pt x="5361158" y="2817345"/>
                  <a:pt x="5385231" y="2819167"/>
                  <a:pt x="5368055" y="2826455"/>
                </a:cubicBezTo>
                <a:cubicBezTo>
                  <a:pt x="5372219" y="2830359"/>
                  <a:pt x="5402149" y="2828797"/>
                  <a:pt x="5422840" y="2829318"/>
                </a:cubicBezTo>
                <a:cubicBezTo>
                  <a:pt x="5383801" y="2846495"/>
                  <a:pt x="5406964" y="2866405"/>
                  <a:pt x="5435853" y="2867056"/>
                </a:cubicBezTo>
                <a:cubicBezTo>
                  <a:pt x="5446263" y="2876035"/>
                  <a:pt x="5388485" y="2870569"/>
                  <a:pt x="5408656" y="2881630"/>
                </a:cubicBezTo>
                <a:cubicBezTo>
                  <a:pt x="5411909" y="2884754"/>
                  <a:pt x="5435853" y="2883582"/>
                  <a:pt x="5435853" y="2887356"/>
                </a:cubicBezTo>
                <a:cubicBezTo>
                  <a:pt x="5454202" y="2885534"/>
                  <a:pt x="5461880" y="2881240"/>
                  <a:pt x="5462920" y="2875775"/>
                </a:cubicBezTo>
                <a:cubicBezTo>
                  <a:pt x="5493501" y="2875775"/>
                  <a:pt x="5469036" y="2888137"/>
                  <a:pt x="5476974" y="2893212"/>
                </a:cubicBezTo>
                <a:cubicBezTo>
                  <a:pt x="5454335" y="2890185"/>
                  <a:pt x="5431468" y="2889227"/>
                  <a:pt x="5408655" y="2890349"/>
                </a:cubicBezTo>
                <a:cubicBezTo>
                  <a:pt x="5432989" y="2903362"/>
                  <a:pt x="5433510" y="2903362"/>
                  <a:pt x="5449516" y="2913513"/>
                </a:cubicBezTo>
                <a:cubicBezTo>
                  <a:pt x="5440667" y="2922231"/>
                  <a:pt x="5420368" y="2910780"/>
                  <a:pt x="5394601" y="2913513"/>
                </a:cubicBezTo>
                <a:cubicBezTo>
                  <a:pt x="5394601" y="2920410"/>
                  <a:pt x="5418415" y="2922101"/>
                  <a:pt x="5408655" y="2930950"/>
                </a:cubicBezTo>
                <a:cubicBezTo>
                  <a:pt x="5435592" y="2930950"/>
                  <a:pt x="5425832" y="2923012"/>
                  <a:pt x="5462920" y="2925224"/>
                </a:cubicBezTo>
                <a:cubicBezTo>
                  <a:pt x="5462009" y="2934204"/>
                  <a:pt x="5504563" y="2933813"/>
                  <a:pt x="5545423" y="2933943"/>
                </a:cubicBezTo>
                <a:cubicBezTo>
                  <a:pt x="5531928" y="2936909"/>
                  <a:pt x="5518224" y="2938823"/>
                  <a:pt x="5504432" y="2939669"/>
                </a:cubicBezTo>
                <a:cubicBezTo>
                  <a:pt x="5546334" y="3017748"/>
                  <a:pt x="5476975" y="3084375"/>
                  <a:pt x="5654995" y="3131483"/>
                </a:cubicBezTo>
                <a:cubicBezTo>
                  <a:pt x="5627926" y="3138978"/>
                  <a:pt x="5599203" y="3137933"/>
                  <a:pt x="5572751" y="3128490"/>
                </a:cubicBezTo>
                <a:cubicBezTo>
                  <a:pt x="5548156" y="3136688"/>
                  <a:pt x="5629098" y="3147359"/>
                  <a:pt x="5654995" y="3154516"/>
                </a:cubicBezTo>
                <a:cubicBezTo>
                  <a:pt x="5692211" y="3149311"/>
                  <a:pt x="5615955" y="3135777"/>
                  <a:pt x="5696116" y="3134216"/>
                </a:cubicBezTo>
                <a:cubicBezTo>
                  <a:pt x="5660589" y="3149831"/>
                  <a:pt x="5743613" y="3169742"/>
                  <a:pt x="5682191" y="3183536"/>
                </a:cubicBezTo>
                <a:cubicBezTo>
                  <a:pt x="5654604" y="3167269"/>
                  <a:pt x="5637167" y="3151393"/>
                  <a:pt x="5559088" y="3139942"/>
                </a:cubicBezTo>
                <a:cubicBezTo>
                  <a:pt x="5520048" y="3160242"/>
                  <a:pt x="5502480" y="3176378"/>
                  <a:pt x="5531630" y="3203966"/>
                </a:cubicBezTo>
                <a:cubicBezTo>
                  <a:pt x="5475674" y="3204747"/>
                  <a:pt x="5534103" y="3199932"/>
                  <a:pt x="5517966" y="3192254"/>
                </a:cubicBezTo>
                <a:cubicBezTo>
                  <a:pt x="5468907" y="3201103"/>
                  <a:pt x="5519658" y="3215158"/>
                  <a:pt x="5435853" y="3218281"/>
                </a:cubicBezTo>
                <a:cubicBezTo>
                  <a:pt x="5487906" y="3234677"/>
                  <a:pt x="5599168" y="3209562"/>
                  <a:pt x="5572752" y="3200843"/>
                </a:cubicBezTo>
                <a:cubicBezTo>
                  <a:pt x="5624104" y="3199249"/>
                  <a:pt x="5585091" y="3196758"/>
                  <a:pt x="5629632" y="3197817"/>
                </a:cubicBezTo>
                <a:lnTo>
                  <a:pt x="5654304" y="3198500"/>
                </a:lnTo>
                <a:lnTo>
                  <a:pt x="5651281" y="3205453"/>
                </a:lnTo>
                <a:cubicBezTo>
                  <a:pt x="5641582" y="3211424"/>
                  <a:pt x="5617646" y="3214377"/>
                  <a:pt x="5627016" y="3224137"/>
                </a:cubicBezTo>
                <a:cubicBezTo>
                  <a:pt x="5638467" y="3217500"/>
                  <a:pt x="5513801" y="3219452"/>
                  <a:pt x="5490117" y="3235718"/>
                </a:cubicBezTo>
                <a:cubicBezTo>
                  <a:pt x="5518616" y="3239883"/>
                  <a:pt x="5545813" y="3235718"/>
                  <a:pt x="5585764" y="3235718"/>
                </a:cubicBezTo>
                <a:cubicBezTo>
                  <a:pt x="5581600" y="3242615"/>
                  <a:pt x="5543602" y="3242225"/>
                  <a:pt x="5531109" y="3247300"/>
                </a:cubicBezTo>
                <a:cubicBezTo>
                  <a:pt x="5554532" y="3252115"/>
                  <a:pt x="5545553" y="3263697"/>
                  <a:pt x="5585764" y="3264738"/>
                </a:cubicBezTo>
                <a:lnTo>
                  <a:pt x="5585764" y="3276319"/>
                </a:lnTo>
                <a:cubicBezTo>
                  <a:pt x="5503130" y="3276319"/>
                  <a:pt x="5504432" y="3293887"/>
                  <a:pt x="5421798" y="3293887"/>
                </a:cubicBezTo>
                <a:cubicBezTo>
                  <a:pt x="5445543" y="3288013"/>
                  <a:pt x="5468484" y="3279273"/>
                  <a:pt x="5490117" y="3267861"/>
                </a:cubicBezTo>
                <a:cubicBezTo>
                  <a:pt x="5446653" y="3256019"/>
                  <a:pt x="5372999" y="3279963"/>
                  <a:pt x="5353089" y="3267861"/>
                </a:cubicBezTo>
                <a:cubicBezTo>
                  <a:pt x="5354520" y="3277491"/>
                  <a:pt x="5298173" y="3282696"/>
                  <a:pt x="5243648" y="3288161"/>
                </a:cubicBezTo>
                <a:cubicBezTo>
                  <a:pt x="5247032" y="3293236"/>
                  <a:pt x="5267202" y="3294798"/>
                  <a:pt x="5298303" y="3294017"/>
                </a:cubicBezTo>
                <a:cubicBezTo>
                  <a:pt x="5210855" y="3299873"/>
                  <a:pt x="5176240" y="3310154"/>
                  <a:pt x="5243648" y="3323037"/>
                </a:cubicBezTo>
                <a:cubicBezTo>
                  <a:pt x="5196931" y="3319523"/>
                  <a:pt x="5169473" y="3337481"/>
                  <a:pt x="5161535" y="3320044"/>
                </a:cubicBezTo>
                <a:cubicBezTo>
                  <a:pt x="5155809" y="3324858"/>
                  <a:pt x="5123407" y="3342947"/>
                  <a:pt x="5174548" y="3346070"/>
                </a:cubicBezTo>
                <a:cubicBezTo>
                  <a:pt x="5135509" y="3353487"/>
                  <a:pt x="5151385" y="3372096"/>
                  <a:pt x="5147351" y="3392657"/>
                </a:cubicBezTo>
                <a:cubicBezTo>
                  <a:pt x="5188733" y="3399294"/>
                  <a:pt x="5270195" y="3397472"/>
                  <a:pt x="5284249" y="3409964"/>
                </a:cubicBezTo>
                <a:cubicBezTo>
                  <a:pt x="5258223" y="3415170"/>
                  <a:pt x="5220875" y="3406451"/>
                  <a:pt x="5202136" y="3401245"/>
                </a:cubicBezTo>
                <a:cubicBezTo>
                  <a:pt x="5194524" y="3405263"/>
                  <a:pt x="5188991" y="3409028"/>
                  <a:pt x="5185115" y="3412579"/>
                </a:cubicBezTo>
                <a:lnTo>
                  <a:pt x="5181716" y="3417401"/>
                </a:lnTo>
                <a:lnTo>
                  <a:pt x="5184809" y="3419839"/>
                </a:lnTo>
                <a:lnTo>
                  <a:pt x="5180077" y="3419726"/>
                </a:lnTo>
                <a:lnTo>
                  <a:pt x="5178036" y="3422621"/>
                </a:lnTo>
                <a:cubicBezTo>
                  <a:pt x="5172125" y="3441561"/>
                  <a:pt x="5210627" y="3454079"/>
                  <a:pt x="5202136" y="3468133"/>
                </a:cubicBezTo>
                <a:cubicBezTo>
                  <a:pt x="5246641" y="3466442"/>
                  <a:pt x="5265771" y="3470085"/>
                  <a:pt x="5297783" y="3470996"/>
                </a:cubicBezTo>
                <a:cubicBezTo>
                  <a:pt x="5287373" y="3473599"/>
                  <a:pt x="5283078" y="3477633"/>
                  <a:pt x="5284770" y="3482578"/>
                </a:cubicBezTo>
                <a:lnTo>
                  <a:pt x="5229984" y="3482578"/>
                </a:lnTo>
                <a:cubicBezTo>
                  <a:pt x="5275791" y="3490906"/>
                  <a:pt x="5190034" y="3512768"/>
                  <a:pt x="5216971" y="3526172"/>
                </a:cubicBezTo>
                <a:cubicBezTo>
                  <a:pt x="5172728" y="3526823"/>
                  <a:pt x="5183398" y="3515892"/>
                  <a:pt x="5162056" y="3511727"/>
                </a:cubicBezTo>
                <a:cubicBezTo>
                  <a:pt x="5150214" y="3516900"/>
                  <a:pt x="5134411" y="3521861"/>
                  <a:pt x="5117273" y="3526979"/>
                </a:cubicBezTo>
                <a:lnTo>
                  <a:pt x="5072537" y="3540698"/>
                </a:lnTo>
                <a:lnTo>
                  <a:pt x="5116250" y="3549596"/>
                </a:lnTo>
                <a:lnTo>
                  <a:pt x="5049502" y="3549596"/>
                </a:lnTo>
                <a:lnTo>
                  <a:pt x="5019410" y="3562509"/>
                </a:lnTo>
                <a:cubicBezTo>
                  <a:pt x="5007428" y="3569725"/>
                  <a:pt x="4999360" y="3577834"/>
                  <a:pt x="4997831" y="3587204"/>
                </a:cubicBezTo>
                <a:cubicBezTo>
                  <a:pt x="4971804" y="3593450"/>
                  <a:pt x="4993536" y="3564951"/>
                  <a:pt x="4970502" y="3561177"/>
                </a:cubicBezTo>
                <a:cubicBezTo>
                  <a:pt x="4919491" y="3562999"/>
                  <a:pt x="4974389" y="3586740"/>
                  <a:pt x="4946715" y="3586283"/>
                </a:cubicBezTo>
                <a:lnTo>
                  <a:pt x="4930077" y="3584557"/>
                </a:lnTo>
                <a:lnTo>
                  <a:pt x="4928792" y="3585489"/>
                </a:lnTo>
                <a:lnTo>
                  <a:pt x="4927435" y="3588503"/>
                </a:lnTo>
                <a:cubicBezTo>
                  <a:pt x="4937921" y="3593255"/>
                  <a:pt x="4978180" y="3599306"/>
                  <a:pt x="4984036" y="3598915"/>
                </a:cubicBezTo>
                <a:cubicBezTo>
                  <a:pt x="4982474" y="3609196"/>
                  <a:pt x="4964256" y="3599696"/>
                  <a:pt x="4929250" y="3604771"/>
                </a:cubicBezTo>
                <a:cubicBezTo>
                  <a:pt x="4934065" y="3602234"/>
                  <a:pt x="4932967" y="3599590"/>
                  <a:pt x="4927778" y="3596990"/>
                </a:cubicBezTo>
                <a:lnTo>
                  <a:pt x="4910033" y="3591857"/>
                </a:lnTo>
                <a:lnTo>
                  <a:pt x="4883576" y="3598265"/>
                </a:lnTo>
                <a:lnTo>
                  <a:pt x="4895016" y="3588379"/>
                </a:lnTo>
                <a:lnTo>
                  <a:pt x="4867713" y="3583985"/>
                </a:lnTo>
                <a:lnTo>
                  <a:pt x="4861103" y="3600670"/>
                </a:lnTo>
                <a:cubicBezTo>
                  <a:pt x="4857891" y="3606829"/>
                  <a:pt x="4852702" y="3612710"/>
                  <a:pt x="4841803" y="3617785"/>
                </a:cubicBezTo>
                <a:cubicBezTo>
                  <a:pt x="4845316" y="3622339"/>
                  <a:pt x="4902054" y="3618956"/>
                  <a:pt x="4896198" y="3615833"/>
                </a:cubicBezTo>
                <a:cubicBezTo>
                  <a:pt x="4941581" y="3617492"/>
                  <a:pt x="4903225" y="3623983"/>
                  <a:pt x="4916126" y="3626520"/>
                </a:cubicBezTo>
                <a:lnTo>
                  <a:pt x="4917569" y="3626634"/>
                </a:lnTo>
                <a:lnTo>
                  <a:pt x="4921003" y="3623706"/>
                </a:lnTo>
                <a:cubicBezTo>
                  <a:pt x="4926388" y="3622925"/>
                  <a:pt x="4934521" y="3622730"/>
                  <a:pt x="4942914" y="3622599"/>
                </a:cubicBezTo>
                <a:cubicBezTo>
                  <a:pt x="4943955" y="3618435"/>
                  <a:pt x="4945127" y="3614401"/>
                  <a:pt x="4929120" y="3613881"/>
                </a:cubicBezTo>
                <a:cubicBezTo>
                  <a:pt x="4936245" y="3611246"/>
                  <a:pt x="4941263" y="3610554"/>
                  <a:pt x="4945490" y="3610932"/>
                </a:cubicBezTo>
                <a:cubicBezTo>
                  <a:pt x="4958172" y="3612067"/>
                  <a:pt x="4963736" y="3622827"/>
                  <a:pt x="4997700" y="3619606"/>
                </a:cubicBezTo>
                <a:lnTo>
                  <a:pt x="4925554" y="3627267"/>
                </a:lnTo>
                <a:lnTo>
                  <a:pt x="4927473" y="3627419"/>
                </a:lnTo>
                <a:cubicBezTo>
                  <a:pt x="4933096" y="3627582"/>
                  <a:pt x="4940768" y="3627594"/>
                  <a:pt x="4951113" y="3627415"/>
                </a:cubicBezTo>
                <a:cubicBezTo>
                  <a:pt x="4936018" y="3636654"/>
                  <a:pt x="4915717" y="3637695"/>
                  <a:pt x="4910122" y="3644852"/>
                </a:cubicBezTo>
                <a:cubicBezTo>
                  <a:pt x="4941711" y="3651388"/>
                  <a:pt x="4973792" y="3655263"/>
                  <a:pt x="5006029" y="3656434"/>
                </a:cubicBezTo>
                <a:cubicBezTo>
                  <a:pt x="4953976" y="3659297"/>
                  <a:pt x="4893205" y="3646674"/>
                  <a:pt x="4841803" y="3643421"/>
                </a:cubicBezTo>
                <a:cubicBezTo>
                  <a:pt x="4798339" y="3646415"/>
                  <a:pt x="4858850" y="3655133"/>
                  <a:pt x="4827879" y="3656434"/>
                </a:cubicBezTo>
                <a:cubicBezTo>
                  <a:pt x="4772654" y="3654384"/>
                  <a:pt x="4815966" y="3647054"/>
                  <a:pt x="4761750" y="3646562"/>
                </a:cubicBezTo>
                <a:lnTo>
                  <a:pt x="4748975" y="3646666"/>
                </a:lnTo>
                <a:lnTo>
                  <a:pt x="4751416" y="3649297"/>
                </a:lnTo>
                <a:cubicBezTo>
                  <a:pt x="4753630" y="3650521"/>
                  <a:pt x="4757347" y="3651424"/>
                  <a:pt x="4764374" y="3651619"/>
                </a:cubicBezTo>
                <a:cubicBezTo>
                  <a:pt x="4753313" y="3656043"/>
                  <a:pt x="4735550" y="3653896"/>
                  <a:pt x="4724293" y="3650269"/>
                </a:cubicBezTo>
                <a:lnTo>
                  <a:pt x="4714289" y="3644553"/>
                </a:lnTo>
                <a:lnTo>
                  <a:pt x="4713705" y="3645862"/>
                </a:lnTo>
                <a:cubicBezTo>
                  <a:pt x="4714177" y="3651262"/>
                  <a:pt x="4725336" y="3655199"/>
                  <a:pt x="4773094" y="3656955"/>
                </a:cubicBezTo>
                <a:cubicBezTo>
                  <a:pt x="4747068" y="3662421"/>
                  <a:pt x="4780512" y="3669188"/>
                  <a:pt x="4718438" y="3672441"/>
                </a:cubicBezTo>
                <a:cubicBezTo>
                  <a:pt x="4726376" y="3678948"/>
                  <a:pt x="4770491" y="3675304"/>
                  <a:pt x="4800292" y="3674393"/>
                </a:cubicBezTo>
                <a:cubicBezTo>
                  <a:pt x="4815778" y="3680119"/>
                  <a:pt x="4803024" y="3689488"/>
                  <a:pt x="4787279" y="3699639"/>
                </a:cubicBezTo>
                <a:cubicBezTo>
                  <a:pt x="4758520" y="3700419"/>
                  <a:pt x="4750971" y="3698337"/>
                  <a:pt x="4732363" y="3697687"/>
                </a:cubicBezTo>
                <a:cubicBezTo>
                  <a:pt x="4741992" y="3703673"/>
                  <a:pt x="4741992" y="3701330"/>
                  <a:pt x="4732363" y="3707316"/>
                </a:cubicBezTo>
                <a:cubicBezTo>
                  <a:pt x="4774656" y="3708748"/>
                  <a:pt x="4758390" y="3702111"/>
                  <a:pt x="4800682" y="3703542"/>
                </a:cubicBezTo>
                <a:cubicBezTo>
                  <a:pt x="4770491" y="3710830"/>
                  <a:pt x="4830221" y="3719158"/>
                  <a:pt x="4787669" y="3724754"/>
                </a:cubicBezTo>
                <a:lnTo>
                  <a:pt x="4883445" y="3724754"/>
                </a:lnTo>
                <a:cubicBezTo>
                  <a:pt x="4824826" y="3736128"/>
                  <a:pt x="4765267" y="3741966"/>
                  <a:pt x="4705555" y="3742192"/>
                </a:cubicBezTo>
                <a:cubicBezTo>
                  <a:pt x="4697877" y="3746486"/>
                  <a:pt x="4731581" y="3744924"/>
                  <a:pt x="4732753" y="3748047"/>
                </a:cubicBezTo>
                <a:cubicBezTo>
                  <a:pt x="4793394" y="3747397"/>
                  <a:pt x="4824756" y="3735034"/>
                  <a:pt x="4883445" y="3740240"/>
                </a:cubicBezTo>
                <a:cubicBezTo>
                  <a:pt x="4901273" y="3735685"/>
                  <a:pt x="4906088" y="3729309"/>
                  <a:pt x="4924306" y="3724754"/>
                </a:cubicBezTo>
                <a:cubicBezTo>
                  <a:pt x="4961914" y="3726576"/>
                  <a:pt x="4955928" y="3734514"/>
                  <a:pt x="4965688" y="3740240"/>
                </a:cubicBezTo>
                <a:cubicBezTo>
                  <a:pt x="4918320" y="3741671"/>
                  <a:pt x="4885657" y="3740890"/>
                  <a:pt x="4842584" y="3746096"/>
                </a:cubicBezTo>
                <a:cubicBezTo>
                  <a:pt x="4838159" y="3751171"/>
                  <a:pt x="4861323" y="3752472"/>
                  <a:pt x="4896979" y="3751821"/>
                </a:cubicBezTo>
                <a:cubicBezTo>
                  <a:pt x="4936018" y="3749999"/>
                  <a:pt x="4877199" y="3746746"/>
                  <a:pt x="4910903" y="3744144"/>
                </a:cubicBezTo>
                <a:cubicBezTo>
                  <a:pt x="4953716" y="3743233"/>
                  <a:pt x="4954497" y="3748308"/>
                  <a:pt x="4951894" y="3753773"/>
                </a:cubicBezTo>
                <a:cubicBezTo>
                  <a:pt x="4908690" y="3752862"/>
                  <a:pt x="4903485" y="3757287"/>
                  <a:pt x="4856117" y="3755725"/>
                </a:cubicBezTo>
                <a:cubicBezTo>
                  <a:pt x="4878749" y="3758388"/>
                  <a:pt x="4901519" y="3759692"/>
                  <a:pt x="4924306" y="3759629"/>
                </a:cubicBezTo>
                <a:cubicBezTo>
                  <a:pt x="4882735" y="3762425"/>
                  <a:pt x="4841494" y="3768915"/>
                  <a:pt x="4801072" y="3779019"/>
                </a:cubicBezTo>
                <a:cubicBezTo>
                  <a:pt x="4813174" y="3784745"/>
                  <a:pt x="4821763" y="3774463"/>
                  <a:pt x="4856117" y="3777067"/>
                </a:cubicBezTo>
                <a:cubicBezTo>
                  <a:pt x="4890473" y="3779667"/>
                  <a:pt x="4825407" y="3786436"/>
                  <a:pt x="4896980" y="3784875"/>
                </a:cubicBezTo>
                <a:cubicBezTo>
                  <a:pt x="4880843" y="3790340"/>
                  <a:pt x="4868611" y="3795025"/>
                  <a:pt x="4883966" y="3800360"/>
                </a:cubicBezTo>
                <a:cubicBezTo>
                  <a:pt x="4923786" y="3796196"/>
                  <a:pt x="4915849" y="3785395"/>
                  <a:pt x="4966210" y="3782923"/>
                </a:cubicBezTo>
                <a:cubicBezTo>
                  <a:pt x="4930423" y="3780841"/>
                  <a:pt x="4938101" y="3772642"/>
                  <a:pt x="4897500" y="3771211"/>
                </a:cubicBezTo>
                <a:cubicBezTo>
                  <a:pt x="4923526" y="3768218"/>
                  <a:pt x="4967120" y="3772903"/>
                  <a:pt x="4938752" y="3763533"/>
                </a:cubicBezTo>
                <a:cubicBezTo>
                  <a:pt x="4989893" y="3765615"/>
                  <a:pt x="4977791" y="3758718"/>
                  <a:pt x="5020735" y="3759629"/>
                </a:cubicBezTo>
                <a:cubicBezTo>
                  <a:pt x="5012015" y="3757677"/>
                  <a:pt x="4989503" y="3757677"/>
                  <a:pt x="4993537" y="3753773"/>
                </a:cubicBezTo>
                <a:cubicBezTo>
                  <a:pt x="5046371" y="3755986"/>
                  <a:pt x="5042076" y="3747006"/>
                  <a:pt x="5075650" y="3751821"/>
                </a:cubicBezTo>
                <a:cubicBezTo>
                  <a:pt x="5064979" y="3758718"/>
                  <a:pt x="5073827" y="3758979"/>
                  <a:pt x="5061856" y="3767437"/>
                </a:cubicBezTo>
                <a:cubicBezTo>
                  <a:pt x="5037391" y="3767437"/>
                  <a:pt x="5033097" y="3764965"/>
                  <a:pt x="5007331" y="3765485"/>
                </a:cubicBezTo>
                <a:cubicBezTo>
                  <a:pt x="4986640" y="3767177"/>
                  <a:pt x="5010845" y="3768348"/>
                  <a:pt x="4993537" y="3773163"/>
                </a:cubicBezTo>
                <a:cubicBezTo>
                  <a:pt x="5011711" y="3775354"/>
                  <a:pt x="5030037" y="3776007"/>
                  <a:pt x="5048322" y="3775115"/>
                </a:cubicBezTo>
                <a:cubicBezTo>
                  <a:pt x="5009283" y="3786566"/>
                  <a:pt x="5032577" y="3799840"/>
                  <a:pt x="5061336" y="3800360"/>
                </a:cubicBezTo>
                <a:cubicBezTo>
                  <a:pt x="5071745" y="3806346"/>
                  <a:pt x="5013967" y="3802703"/>
                  <a:pt x="5034138" y="3809990"/>
                </a:cubicBezTo>
                <a:cubicBezTo>
                  <a:pt x="5037522" y="3812072"/>
                  <a:pt x="5061336" y="3811291"/>
                  <a:pt x="5061336" y="3813894"/>
                </a:cubicBezTo>
                <a:cubicBezTo>
                  <a:pt x="5079814" y="3812593"/>
                  <a:pt x="5087362" y="3809730"/>
                  <a:pt x="5088533" y="3806086"/>
                </a:cubicBezTo>
                <a:cubicBezTo>
                  <a:pt x="5118983" y="3806086"/>
                  <a:pt x="5094649" y="3814284"/>
                  <a:pt x="5102457" y="3817668"/>
                </a:cubicBezTo>
                <a:cubicBezTo>
                  <a:pt x="5079741" y="3815706"/>
                  <a:pt x="5056927" y="3815097"/>
                  <a:pt x="5034138" y="3815846"/>
                </a:cubicBezTo>
                <a:cubicBezTo>
                  <a:pt x="5058603" y="3824695"/>
                  <a:pt x="5058993" y="3824695"/>
                  <a:pt x="5075130" y="3831332"/>
                </a:cubicBezTo>
                <a:cubicBezTo>
                  <a:pt x="5066281" y="3837057"/>
                  <a:pt x="5045850" y="3829510"/>
                  <a:pt x="5020214" y="3831332"/>
                </a:cubicBezTo>
                <a:cubicBezTo>
                  <a:pt x="5020214" y="3835886"/>
                  <a:pt x="5043898" y="3837057"/>
                  <a:pt x="5034138" y="3842913"/>
                </a:cubicBezTo>
                <a:cubicBezTo>
                  <a:pt x="5061075" y="3842913"/>
                  <a:pt x="5051316" y="3837578"/>
                  <a:pt x="5088533" y="3839009"/>
                </a:cubicBezTo>
                <a:cubicBezTo>
                  <a:pt x="5087492" y="3844995"/>
                  <a:pt x="5130045" y="3844865"/>
                  <a:pt x="5170905" y="3844865"/>
                </a:cubicBezTo>
                <a:cubicBezTo>
                  <a:pt x="5161015" y="3846688"/>
                  <a:pt x="5145920" y="3847728"/>
                  <a:pt x="5130044" y="3848769"/>
                </a:cubicBezTo>
                <a:cubicBezTo>
                  <a:pt x="5171946" y="3900822"/>
                  <a:pt x="5102456" y="3945197"/>
                  <a:pt x="5280476" y="3976558"/>
                </a:cubicBezTo>
                <a:cubicBezTo>
                  <a:pt x="5253259" y="3981524"/>
                  <a:pt x="5225314" y="3980860"/>
                  <a:pt x="5198363" y="3974607"/>
                </a:cubicBezTo>
                <a:cubicBezTo>
                  <a:pt x="5173638" y="3980073"/>
                  <a:pt x="5254710" y="3987620"/>
                  <a:pt x="5280476" y="3992044"/>
                </a:cubicBezTo>
                <a:cubicBezTo>
                  <a:pt x="5317694" y="3988531"/>
                  <a:pt x="5241437" y="3979031"/>
                  <a:pt x="5321598" y="3979031"/>
                </a:cubicBezTo>
                <a:cubicBezTo>
                  <a:pt x="5286202" y="3989311"/>
                  <a:pt x="5369096" y="4002715"/>
                  <a:pt x="5307674" y="4011954"/>
                </a:cubicBezTo>
                <a:cubicBezTo>
                  <a:pt x="5280086" y="4001023"/>
                  <a:pt x="5262648" y="3990483"/>
                  <a:pt x="5184699" y="3982805"/>
                </a:cubicBezTo>
                <a:cubicBezTo>
                  <a:pt x="5145660" y="3995818"/>
                  <a:pt x="5128092" y="4007139"/>
                  <a:pt x="5157242" y="4025488"/>
                </a:cubicBezTo>
                <a:cubicBezTo>
                  <a:pt x="5101285" y="4025488"/>
                  <a:pt x="5159584" y="4022755"/>
                  <a:pt x="5143448" y="4017680"/>
                </a:cubicBezTo>
                <a:cubicBezTo>
                  <a:pt x="5094388" y="4023666"/>
                  <a:pt x="5145269" y="4033036"/>
                  <a:pt x="5061335" y="4035118"/>
                </a:cubicBezTo>
                <a:cubicBezTo>
                  <a:pt x="5113387" y="4046049"/>
                  <a:pt x="5224650" y="4029392"/>
                  <a:pt x="5198363" y="4023536"/>
                </a:cubicBezTo>
                <a:cubicBezTo>
                  <a:pt x="5250513" y="4019208"/>
                  <a:pt x="5211500" y="4017173"/>
                  <a:pt x="5255942" y="4017778"/>
                </a:cubicBezTo>
                <a:lnTo>
                  <a:pt x="5280439" y="4018197"/>
                </a:lnTo>
                <a:lnTo>
                  <a:pt x="5277434" y="4022823"/>
                </a:lnTo>
                <a:cubicBezTo>
                  <a:pt x="5267772" y="4026788"/>
                  <a:pt x="5243909" y="4028740"/>
                  <a:pt x="5253279" y="4035377"/>
                </a:cubicBezTo>
                <a:cubicBezTo>
                  <a:pt x="5264600" y="4030952"/>
                  <a:pt x="5139934" y="4032254"/>
                  <a:pt x="5116250" y="4043185"/>
                </a:cubicBezTo>
                <a:cubicBezTo>
                  <a:pt x="5144879" y="4045918"/>
                  <a:pt x="5172077" y="4043185"/>
                  <a:pt x="5211897" y="4043185"/>
                </a:cubicBezTo>
                <a:cubicBezTo>
                  <a:pt x="5207863" y="4047739"/>
                  <a:pt x="5169864" y="4047479"/>
                  <a:pt x="5157372" y="4050863"/>
                </a:cubicBezTo>
                <a:cubicBezTo>
                  <a:pt x="5180665" y="4053986"/>
                  <a:pt x="5171686" y="4061794"/>
                  <a:pt x="5211897" y="4062444"/>
                </a:cubicBezTo>
                <a:lnTo>
                  <a:pt x="5211897" y="4070252"/>
                </a:lnTo>
                <a:cubicBezTo>
                  <a:pt x="5129393" y="4070252"/>
                  <a:pt x="5130565" y="4081964"/>
                  <a:pt x="5047931" y="4081834"/>
                </a:cubicBezTo>
                <a:cubicBezTo>
                  <a:pt x="5071194" y="4078146"/>
                  <a:pt x="5094065" y="4072309"/>
                  <a:pt x="5116250" y="4064396"/>
                </a:cubicBezTo>
                <a:cubicBezTo>
                  <a:pt x="5072786" y="4056588"/>
                  <a:pt x="4999132" y="4072596"/>
                  <a:pt x="4979352" y="4064396"/>
                </a:cubicBezTo>
                <a:cubicBezTo>
                  <a:pt x="4980653" y="4070903"/>
                  <a:pt x="4924306" y="4074416"/>
                  <a:pt x="4869911" y="4077409"/>
                </a:cubicBezTo>
                <a:cubicBezTo>
                  <a:pt x="4873295" y="4080794"/>
                  <a:pt x="4893335" y="4081834"/>
                  <a:pt x="4924436" y="4081313"/>
                </a:cubicBezTo>
                <a:cubicBezTo>
                  <a:pt x="4836988" y="4085347"/>
                  <a:pt x="4802373" y="4092114"/>
                  <a:pt x="4869911" y="4100703"/>
                </a:cubicBezTo>
                <a:cubicBezTo>
                  <a:pt x="4823194" y="4098361"/>
                  <a:pt x="4795736" y="4110333"/>
                  <a:pt x="4787798" y="4098751"/>
                </a:cubicBezTo>
                <a:cubicBezTo>
                  <a:pt x="4782072" y="4102004"/>
                  <a:pt x="4749540" y="4113976"/>
                  <a:pt x="4800811" y="4116189"/>
                </a:cubicBezTo>
                <a:cubicBezTo>
                  <a:pt x="4761772" y="4121134"/>
                  <a:pt x="4777648" y="4133236"/>
                  <a:pt x="4773614" y="4147160"/>
                </a:cubicBezTo>
                <a:cubicBezTo>
                  <a:pt x="4814996" y="4151584"/>
                  <a:pt x="4896458" y="4150413"/>
                  <a:pt x="4910642" y="4158742"/>
                </a:cubicBezTo>
                <a:cubicBezTo>
                  <a:pt x="4883095" y="4160536"/>
                  <a:pt x="4855432" y="4158609"/>
                  <a:pt x="4828399" y="4153016"/>
                </a:cubicBezTo>
                <a:cubicBezTo>
                  <a:pt x="4767498" y="4174358"/>
                  <a:pt x="4839721" y="4185028"/>
                  <a:pt x="4828399" y="4197522"/>
                </a:cubicBezTo>
                <a:cubicBezTo>
                  <a:pt x="4873034" y="4196351"/>
                  <a:pt x="4892034" y="4198823"/>
                  <a:pt x="4924046" y="4199474"/>
                </a:cubicBezTo>
                <a:cubicBezTo>
                  <a:pt x="4913765" y="4201166"/>
                  <a:pt x="4909341" y="4203767"/>
                  <a:pt x="4911033" y="4207151"/>
                </a:cubicBezTo>
                <a:lnTo>
                  <a:pt x="4856247" y="4207151"/>
                </a:lnTo>
                <a:cubicBezTo>
                  <a:pt x="4901924" y="4212746"/>
                  <a:pt x="4816297" y="4227192"/>
                  <a:pt x="4843234" y="4236300"/>
                </a:cubicBezTo>
                <a:cubicBezTo>
                  <a:pt x="4798990" y="4236300"/>
                  <a:pt x="4809660" y="4229403"/>
                  <a:pt x="4788319" y="4226540"/>
                </a:cubicBezTo>
                <a:cubicBezTo>
                  <a:pt x="4740951" y="4240334"/>
                  <a:pt x="4630209" y="4252566"/>
                  <a:pt x="4623963" y="4276901"/>
                </a:cubicBezTo>
                <a:cubicBezTo>
                  <a:pt x="4597936" y="4281065"/>
                  <a:pt x="4619798" y="4262066"/>
                  <a:pt x="4596635" y="4259463"/>
                </a:cubicBezTo>
                <a:cubicBezTo>
                  <a:pt x="4538336" y="4260895"/>
                  <a:pt x="4618367" y="4281326"/>
                  <a:pt x="4555383" y="4274949"/>
                </a:cubicBezTo>
                <a:cubicBezTo>
                  <a:pt x="4533521" y="4277682"/>
                  <a:pt x="4602491" y="4284969"/>
                  <a:pt x="4610169" y="4284709"/>
                </a:cubicBezTo>
                <a:cubicBezTo>
                  <a:pt x="4608607" y="4291476"/>
                  <a:pt x="4590389" y="4284709"/>
                  <a:pt x="4555383" y="4288483"/>
                </a:cubicBezTo>
                <a:cubicBezTo>
                  <a:pt x="4574773" y="4281846"/>
                  <a:pt x="4499427" y="4273909"/>
                  <a:pt x="4446073" y="4271046"/>
                </a:cubicBezTo>
                <a:cubicBezTo>
                  <a:pt x="4431108" y="4278073"/>
                  <a:pt x="4386733" y="4280806"/>
                  <a:pt x="4377494" y="4288483"/>
                </a:cubicBezTo>
                <a:cubicBezTo>
                  <a:pt x="4351238" y="4279150"/>
                  <a:pt x="4323215" y="4275859"/>
                  <a:pt x="4295511" y="4278854"/>
                </a:cubicBezTo>
                <a:cubicBezTo>
                  <a:pt x="4276121" y="4272607"/>
                  <a:pt x="4288354" y="4265841"/>
                  <a:pt x="4295511" y="4257511"/>
                </a:cubicBezTo>
                <a:cubicBezTo>
                  <a:pt x="4243458" y="4254780"/>
                  <a:pt x="4269484" y="4262847"/>
                  <a:pt x="4226801" y="4261415"/>
                </a:cubicBezTo>
                <a:cubicBezTo>
                  <a:pt x="4247883" y="4267532"/>
                  <a:pt x="4231876" y="4269874"/>
                  <a:pt x="4226801" y="4276901"/>
                </a:cubicBezTo>
                <a:cubicBezTo>
                  <a:pt x="4151065" y="4274038"/>
                  <a:pt x="4148722" y="4260895"/>
                  <a:pt x="4076499" y="4257511"/>
                </a:cubicBezTo>
                <a:cubicBezTo>
                  <a:pt x="4052035" y="4261677"/>
                  <a:pt x="4084698" y="4274429"/>
                  <a:pt x="4144818" y="4272997"/>
                </a:cubicBezTo>
                <a:cubicBezTo>
                  <a:pt x="4128292" y="4283538"/>
                  <a:pt x="4064657" y="4262588"/>
                  <a:pt x="4035248" y="4274949"/>
                </a:cubicBezTo>
                <a:cubicBezTo>
                  <a:pt x="4010263" y="4272737"/>
                  <a:pt x="3988921" y="4269874"/>
                  <a:pt x="3966929" y="4267271"/>
                </a:cubicBezTo>
                <a:cubicBezTo>
                  <a:pt x="3943635" y="4270525"/>
                  <a:pt x="3920081" y="4284709"/>
                  <a:pt x="3857358" y="4280285"/>
                </a:cubicBezTo>
                <a:cubicBezTo>
                  <a:pt x="3860481" y="4276901"/>
                  <a:pt x="3881042" y="4275860"/>
                  <a:pt x="3912143" y="4276382"/>
                </a:cubicBezTo>
                <a:cubicBezTo>
                  <a:pt x="3907329" y="4273778"/>
                  <a:pt x="3888069" y="4273388"/>
                  <a:pt x="3884686" y="4270525"/>
                </a:cubicBezTo>
                <a:cubicBezTo>
                  <a:pt x="3857488" y="4273128"/>
                  <a:pt x="3825216" y="4275080"/>
                  <a:pt x="3816106" y="4280285"/>
                </a:cubicBezTo>
                <a:lnTo>
                  <a:pt x="3794283" y="4279182"/>
                </a:lnTo>
                <a:lnTo>
                  <a:pt x="3781882" y="4288483"/>
                </a:lnTo>
                <a:lnTo>
                  <a:pt x="3727227" y="4288483"/>
                </a:lnTo>
                <a:cubicBezTo>
                  <a:pt x="3772903" y="4295380"/>
                  <a:pt x="3687275" y="4313728"/>
                  <a:pt x="3713563" y="4325050"/>
                </a:cubicBezTo>
                <a:cubicBezTo>
                  <a:pt x="3669318" y="4325050"/>
                  <a:pt x="3679989" y="4316331"/>
                  <a:pt x="3658648" y="4312817"/>
                </a:cubicBezTo>
                <a:cubicBezTo>
                  <a:pt x="3611280" y="4330255"/>
                  <a:pt x="3500538" y="4344829"/>
                  <a:pt x="3494422" y="4376191"/>
                </a:cubicBezTo>
                <a:cubicBezTo>
                  <a:pt x="3468395" y="4381396"/>
                  <a:pt x="3490257" y="4357582"/>
                  <a:pt x="3467094" y="4354199"/>
                </a:cubicBezTo>
                <a:cubicBezTo>
                  <a:pt x="3408795" y="4356021"/>
                  <a:pt x="3488826" y="4381787"/>
                  <a:pt x="3425842" y="4373719"/>
                </a:cubicBezTo>
                <a:cubicBezTo>
                  <a:pt x="3403849" y="4377102"/>
                  <a:pt x="3472819" y="4386732"/>
                  <a:pt x="3480627" y="4385951"/>
                </a:cubicBezTo>
                <a:cubicBezTo>
                  <a:pt x="3479065" y="4394540"/>
                  <a:pt x="3460848" y="4386602"/>
                  <a:pt x="3425842" y="4390766"/>
                </a:cubicBezTo>
                <a:cubicBezTo>
                  <a:pt x="3445102" y="4382307"/>
                  <a:pt x="3369756" y="4372287"/>
                  <a:pt x="3316401" y="4368774"/>
                </a:cubicBezTo>
                <a:cubicBezTo>
                  <a:pt x="3301437" y="4377623"/>
                  <a:pt x="3257191" y="4381006"/>
                  <a:pt x="3247953" y="4390766"/>
                </a:cubicBezTo>
                <a:cubicBezTo>
                  <a:pt x="3222274" y="4379056"/>
                  <a:pt x="3193804" y="4374861"/>
                  <a:pt x="3165840" y="4378664"/>
                </a:cubicBezTo>
                <a:cubicBezTo>
                  <a:pt x="3146580" y="4370856"/>
                  <a:pt x="3158813" y="4362918"/>
                  <a:pt x="3165840" y="4351726"/>
                </a:cubicBezTo>
                <a:cubicBezTo>
                  <a:pt x="3113787" y="4348213"/>
                  <a:pt x="3139813" y="4358493"/>
                  <a:pt x="3097260" y="4356671"/>
                </a:cubicBezTo>
                <a:cubicBezTo>
                  <a:pt x="3118341" y="4364349"/>
                  <a:pt x="3102334" y="4367342"/>
                  <a:pt x="3097260" y="4376191"/>
                </a:cubicBezTo>
                <a:cubicBezTo>
                  <a:pt x="3021523" y="4372678"/>
                  <a:pt x="3019181" y="4356021"/>
                  <a:pt x="2946958" y="4351726"/>
                </a:cubicBezTo>
                <a:cubicBezTo>
                  <a:pt x="2922493" y="4357062"/>
                  <a:pt x="2955157" y="4372938"/>
                  <a:pt x="3015277" y="4371246"/>
                </a:cubicBezTo>
                <a:cubicBezTo>
                  <a:pt x="2998750" y="4384259"/>
                  <a:pt x="2934985" y="4358233"/>
                  <a:pt x="2905706" y="4373719"/>
                </a:cubicBezTo>
                <a:cubicBezTo>
                  <a:pt x="2880722" y="4370856"/>
                  <a:pt x="2859249" y="4367342"/>
                  <a:pt x="2837387" y="4363959"/>
                </a:cubicBezTo>
                <a:cubicBezTo>
                  <a:pt x="2813963" y="4368123"/>
                  <a:pt x="2790539" y="4385951"/>
                  <a:pt x="2727817" y="4381006"/>
                </a:cubicBezTo>
                <a:cubicBezTo>
                  <a:pt x="2730940" y="4376712"/>
                  <a:pt x="2751370" y="4375541"/>
                  <a:pt x="2782472" y="4376191"/>
                </a:cubicBezTo>
                <a:cubicBezTo>
                  <a:pt x="2777787" y="4372938"/>
                  <a:pt x="2758528" y="4372287"/>
                  <a:pt x="2755144" y="4368774"/>
                </a:cubicBezTo>
                <a:cubicBezTo>
                  <a:pt x="2727946" y="4372157"/>
                  <a:pt x="2695674" y="4374499"/>
                  <a:pt x="2686564" y="4381006"/>
                </a:cubicBezTo>
                <a:cubicBezTo>
                  <a:pt x="2647525" y="4382568"/>
                  <a:pt x="2601589" y="4365260"/>
                  <a:pt x="2659367" y="4371246"/>
                </a:cubicBezTo>
                <a:cubicBezTo>
                  <a:pt x="2623693" y="4361319"/>
                  <a:pt x="2586647" y="4357233"/>
                  <a:pt x="2549666" y="4359144"/>
                </a:cubicBezTo>
                <a:cubicBezTo>
                  <a:pt x="2624492" y="4366301"/>
                  <a:pt x="2560597" y="4380355"/>
                  <a:pt x="2495011" y="4388293"/>
                </a:cubicBezTo>
                <a:cubicBezTo>
                  <a:pt x="2489025" y="4379965"/>
                  <a:pt x="2487203" y="4370986"/>
                  <a:pt x="2495011" y="4366431"/>
                </a:cubicBezTo>
                <a:cubicBezTo>
                  <a:pt x="2470676" y="4361486"/>
                  <a:pt x="2444390" y="4365781"/>
                  <a:pt x="2467683" y="4356671"/>
                </a:cubicBezTo>
                <a:cubicBezTo>
                  <a:pt x="2387913" y="4359664"/>
                  <a:pt x="2339244" y="4353288"/>
                  <a:pt x="2262206" y="4354199"/>
                </a:cubicBezTo>
                <a:cubicBezTo>
                  <a:pt x="2280424" y="4360575"/>
                  <a:pt x="2322977" y="4358884"/>
                  <a:pt x="2358113" y="4356671"/>
                </a:cubicBezTo>
                <a:cubicBezTo>
                  <a:pt x="2324278" y="4365520"/>
                  <a:pt x="2293047" y="4362267"/>
                  <a:pt x="2234878" y="4359144"/>
                </a:cubicBezTo>
                <a:cubicBezTo>
                  <a:pt x="2244768" y="4367863"/>
                  <a:pt x="2304498" y="4367863"/>
                  <a:pt x="2358113" y="4368774"/>
                </a:cubicBezTo>
                <a:cubicBezTo>
                  <a:pt x="2302546" y="4381787"/>
                  <a:pt x="2186339" y="4355761"/>
                  <a:pt x="2138841" y="4373719"/>
                </a:cubicBezTo>
                <a:cubicBezTo>
                  <a:pt x="2147300" y="4350425"/>
                  <a:pt x="2009490" y="4366431"/>
                  <a:pt x="1961082" y="4351726"/>
                </a:cubicBezTo>
                <a:cubicBezTo>
                  <a:pt x="1950020" y="4351726"/>
                  <a:pt x="1947418" y="4354329"/>
                  <a:pt x="1933624" y="4354199"/>
                </a:cubicBezTo>
                <a:cubicBezTo>
                  <a:pt x="2017038" y="4354850"/>
                  <a:pt x="1979951" y="4376842"/>
                  <a:pt x="2057119" y="4378664"/>
                </a:cubicBezTo>
                <a:cubicBezTo>
                  <a:pt x="2059461" y="4385951"/>
                  <a:pt x="1941302" y="4382307"/>
                  <a:pt x="2015737" y="4388293"/>
                </a:cubicBezTo>
                <a:cubicBezTo>
                  <a:pt x="1992964" y="4393759"/>
                  <a:pt x="1941562" y="4383869"/>
                  <a:pt x="1906557" y="4383479"/>
                </a:cubicBezTo>
                <a:cubicBezTo>
                  <a:pt x="1913453" y="4381527"/>
                  <a:pt x="1920480" y="4379575"/>
                  <a:pt x="1919570" y="4376191"/>
                </a:cubicBezTo>
                <a:cubicBezTo>
                  <a:pt x="1874544" y="4375150"/>
                  <a:pt x="1814033" y="4364219"/>
                  <a:pt x="1769138" y="4371246"/>
                </a:cubicBezTo>
                <a:cubicBezTo>
                  <a:pt x="1733872" y="4367993"/>
                  <a:pt x="1802061" y="4362788"/>
                  <a:pt x="1796465" y="4356671"/>
                </a:cubicBezTo>
                <a:cubicBezTo>
                  <a:pt x="1790871" y="4350555"/>
                  <a:pt x="1759768" y="4351857"/>
                  <a:pt x="1741680" y="4349384"/>
                </a:cubicBezTo>
                <a:cubicBezTo>
                  <a:pt x="1717606" y="4351596"/>
                  <a:pt x="1694052" y="4353939"/>
                  <a:pt x="1700558" y="4361486"/>
                </a:cubicBezTo>
                <a:cubicBezTo>
                  <a:pt x="1675183" y="4357713"/>
                  <a:pt x="1592419" y="4358493"/>
                  <a:pt x="1604651" y="4368774"/>
                </a:cubicBezTo>
                <a:cubicBezTo>
                  <a:pt x="1564164" y="4360749"/>
                  <a:pt x="1522669" y="4359123"/>
                  <a:pt x="1481677" y="4363959"/>
                </a:cubicBezTo>
                <a:cubicBezTo>
                  <a:pt x="1512870" y="4355331"/>
                  <a:pt x="1544978" y="4350438"/>
                  <a:pt x="1577324" y="4349384"/>
                </a:cubicBezTo>
                <a:cubicBezTo>
                  <a:pt x="1579276" y="4353939"/>
                  <a:pt x="1586303" y="4357452"/>
                  <a:pt x="1604651" y="4359144"/>
                </a:cubicBezTo>
                <a:cubicBezTo>
                  <a:pt x="1615843" y="4359144"/>
                  <a:pt x="1618445" y="4356671"/>
                  <a:pt x="1632109" y="4356671"/>
                </a:cubicBezTo>
                <a:cubicBezTo>
                  <a:pt x="1587317" y="4345674"/>
                  <a:pt x="1540980" y="4342373"/>
                  <a:pt x="1495081" y="4346912"/>
                </a:cubicBezTo>
                <a:cubicBezTo>
                  <a:pt x="1492738" y="4341576"/>
                  <a:pt x="1506272" y="4339234"/>
                  <a:pt x="1536333" y="4339624"/>
                </a:cubicBezTo>
                <a:cubicBezTo>
                  <a:pt x="1496382" y="4329084"/>
                  <a:pt x="1397352" y="4344179"/>
                  <a:pt x="1399434" y="4356671"/>
                </a:cubicBezTo>
                <a:cubicBezTo>
                  <a:pt x="1311335" y="4344439"/>
                  <a:pt x="1294418" y="4367082"/>
                  <a:pt x="1180423" y="4363959"/>
                </a:cubicBezTo>
                <a:cubicBezTo>
                  <a:pt x="1179252" y="4358754"/>
                  <a:pt x="1149322" y="4350946"/>
                  <a:pt x="1167410" y="4344439"/>
                </a:cubicBezTo>
                <a:cubicBezTo>
                  <a:pt x="1100002" y="4341056"/>
                  <a:pt x="1055497" y="4333508"/>
                  <a:pt x="1003054" y="4327392"/>
                </a:cubicBezTo>
                <a:cubicBezTo>
                  <a:pt x="1022053" y="4293688"/>
                  <a:pt x="757235" y="4277291"/>
                  <a:pt x="647014" y="4266490"/>
                </a:cubicBezTo>
                <a:cubicBezTo>
                  <a:pt x="630856" y="4257176"/>
                  <a:pt x="625080" y="4236673"/>
                  <a:pt x="634001" y="4220294"/>
                </a:cubicBezTo>
                <a:cubicBezTo>
                  <a:pt x="573359" y="4210274"/>
                  <a:pt x="591188" y="4194267"/>
                  <a:pt x="565552" y="4181254"/>
                </a:cubicBezTo>
                <a:cubicBezTo>
                  <a:pt x="533149" y="4165118"/>
                  <a:pt x="481357" y="4156659"/>
                  <a:pt x="469775" y="4142215"/>
                </a:cubicBezTo>
                <a:cubicBezTo>
                  <a:pt x="458194" y="4127770"/>
                  <a:pt x="465611" y="4097970"/>
                  <a:pt x="455981" y="4081313"/>
                </a:cubicBezTo>
                <a:cubicBezTo>
                  <a:pt x="442968" y="4058800"/>
                  <a:pt x="528985" y="4039541"/>
                  <a:pt x="469775" y="4015597"/>
                </a:cubicBezTo>
                <a:cubicBezTo>
                  <a:pt x="356170" y="4026659"/>
                  <a:pt x="382847" y="3975387"/>
                  <a:pt x="442317" y="3964456"/>
                </a:cubicBezTo>
                <a:cubicBezTo>
                  <a:pt x="449434" y="3973693"/>
                  <a:pt x="454131" y="3984564"/>
                  <a:pt x="455981" y="3996077"/>
                </a:cubicBezTo>
                <a:cubicBezTo>
                  <a:pt x="484480" y="3995427"/>
                  <a:pt x="459755" y="3985277"/>
                  <a:pt x="483439" y="3983845"/>
                </a:cubicBezTo>
                <a:cubicBezTo>
                  <a:pt x="503088" y="3986839"/>
                  <a:pt x="509465" y="3992303"/>
                  <a:pt x="511027" y="3998550"/>
                </a:cubicBezTo>
                <a:cubicBezTo>
                  <a:pt x="544340" y="3990742"/>
                  <a:pt x="547984" y="3975777"/>
                  <a:pt x="579215" y="3961984"/>
                </a:cubicBezTo>
                <a:cubicBezTo>
                  <a:pt x="551888" y="3959511"/>
                  <a:pt x="547854" y="3952873"/>
                  <a:pt x="524430" y="3949751"/>
                </a:cubicBezTo>
                <a:cubicBezTo>
                  <a:pt x="536272" y="3946107"/>
                  <a:pt x="544991" y="3950401"/>
                  <a:pt x="579215" y="3947409"/>
                </a:cubicBezTo>
                <a:cubicBezTo>
                  <a:pt x="571928" y="3949361"/>
                  <a:pt x="564771" y="3951312"/>
                  <a:pt x="566202" y="3954696"/>
                </a:cubicBezTo>
                <a:cubicBezTo>
                  <a:pt x="608105" y="3954696"/>
                  <a:pt x="593139" y="3937779"/>
                  <a:pt x="634651" y="3944936"/>
                </a:cubicBezTo>
                <a:cubicBezTo>
                  <a:pt x="623460" y="3938039"/>
                  <a:pt x="653911" y="3938560"/>
                  <a:pt x="647665" y="3932704"/>
                </a:cubicBezTo>
                <a:cubicBezTo>
                  <a:pt x="635432" y="3928410"/>
                  <a:pt x="597304" y="3928670"/>
                  <a:pt x="593139" y="3922944"/>
                </a:cubicBezTo>
                <a:cubicBezTo>
                  <a:pt x="562559" y="3922944"/>
                  <a:pt x="587023" y="3933354"/>
                  <a:pt x="579215" y="3937649"/>
                </a:cubicBezTo>
                <a:cubicBezTo>
                  <a:pt x="554751" y="3937649"/>
                  <a:pt x="550326" y="3934655"/>
                  <a:pt x="524430" y="3935176"/>
                </a:cubicBezTo>
                <a:cubicBezTo>
                  <a:pt x="528594" y="3926197"/>
                  <a:pt x="584941" y="3926457"/>
                  <a:pt x="565552" y="3913314"/>
                </a:cubicBezTo>
                <a:cubicBezTo>
                  <a:pt x="580387" y="3916307"/>
                  <a:pt x="643631" y="3932834"/>
                  <a:pt x="647665" y="3915657"/>
                </a:cubicBezTo>
                <a:cubicBezTo>
                  <a:pt x="684622" y="3925807"/>
                  <a:pt x="659116" y="3931792"/>
                  <a:pt x="675122" y="3944936"/>
                </a:cubicBezTo>
                <a:cubicBezTo>
                  <a:pt x="719627" y="3942594"/>
                  <a:pt x="663150" y="3921903"/>
                  <a:pt x="757366" y="3922944"/>
                </a:cubicBezTo>
                <a:lnTo>
                  <a:pt x="757366" y="3932704"/>
                </a:lnTo>
                <a:cubicBezTo>
                  <a:pt x="686704" y="3928539"/>
                  <a:pt x="777536" y="3944805"/>
                  <a:pt x="743572" y="3949751"/>
                </a:cubicBezTo>
                <a:cubicBezTo>
                  <a:pt x="706224" y="3949751"/>
                  <a:pt x="715984" y="3945717"/>
                  <a:pt x="688656" y="3949751"/>
                </a:cubicBezTo>
                <a:cubicBezTo>
                  <a:pt x="706094" y="3956907"/>
                  <a:pt x="679677" y="3964325"/>
                  <a:pt x="688656" y="3976557"/>
                </a:cubicBezTo>
                <a:cubicBezTo>
                  <a:pt x="712861" y="3974475"/>
                  <a:pt x="711559" y="3965757"/>
                  <a:pt x="743572" y="3971743"/>
                </a:cubicBezTo>
                <a:cubicBezTo>
                  <a:pt x="727565" y="3959770"/>
                  <a:pt x="754893" y="3961984"/>
                  <a:pt x="798227" y="3952224"/>
                </a:cubicBezTo>
                <a:cubicBezTo>
                  <a:pt x="829068" y="3959251"/>
                  <a:pt x="779228" y="3981113"/>
                  <a:pt x="825554" y="3974085"/>
                </a:cubicBezTo>
                <a:cubicBezTo>
                  <a:pt x="814623" y="3987749"/>
                  <a:pt x="679547" y="4004536"/>
                  <a:pt x="716114" y="4027699"/>
                </a:cubicBezTo>
                <a:cubicBezTo>
                  <a:pt x="701409" y="4027699"/>
                  <a:pt x="706875" y="4022884"/>
                  <a:pt x="688656" y="4022884"/>
                </a:cubicBezTo>
                <a:cubicBezTo>
                  <a:pt x="653651" y="4022884"/>
                  <a:pt x="707525" y="4027049"/>
                  <a:pt x="688656" y="4032644"/>
                </a:cubicBezTo>
                <a:cubicBezTo>
                  <a:pt x="759057" y="4033556"/>
                  <a:pt x="725613" y="4022494"/>
                  <a:pt x="757366" y="4013124"/>
                </a:cubicBezTo>
                <a:cubicBezTo>
                  <a:pt x="775324" y="4020933"/>
                  <a:pt x="739407" y="4043054"/>
                  <a:pt x="771029" y="4054506"/>
                </a:cubicBezTo>
                <a:cubicBezTo>
                  <a:pt x="806555" y="4039931"/>
                  <a:pt x="844163" y="4049951"/>
                  <a:pt x="839348" y="4032644"/>
                </a:cubicBezTo>
                <a:cubicBezTo>
                  <a:pt x="835314" y="4026788"/>
                  <a:pt x="802391" y="4035248"/>
                  <a:pt x="798227" y="4037459"/>
                </a:cubicBezTo>
                <a:cubicBezTo>
                  <a:pt x="764002" y="4034986"/>
                  <a:pt x="809158" y="4026659"/>
                  <a:pt x="839348" y="4027699"/>
                </a:cubicBezTo>
                <a:cubicBezTo>
                  <a:pt x="823342" y="4017028"/>
                  <a:pt x="797056" y="4006487"/>
                  <a:pt x="811891" y="3993604"/>
                </a:cubicBezTo>
                <a:cubicBezTo>
                  <a:pt x="859258" y="3997770"/>
                  <a:pt x="805514" y="4014556"/>
                  <a:pt x="866806" y="4020412"/>
                </a:cubicBezTo>
                <a:cubicBezTo>
                  <a:pt x="886456" y="4017549"/>
                  <a:pt x="885025" y="4008830"/>
                  <a:pt x="921461" y="4015597"/>
                </a:cubicBezTo>
                <a:cubicBezTo>
                  <a:pt x="910140" y="4012734"/>
                  <a:pt x="903373" y="4008960"/>
                  <a:pt x="908448" y="4003364"/>
                </a:cubicBezTo>
                <a:cubicBezTo>
                  <a:pt x="895435" y="4003364"/>
                  <a:pt x="897907" y="4006358"/>
                  <a:pt x="895435" y="4008179"/>
                </a:cubicBezTo>
                <a:cubicBezTo>
                  <a:pt x="890360" y="3997639"/>
                  <a:pt x="822822" y="3977989"/>
                  <a:pt x="882422" y="3966797"/>
                </a:cubicBezTo>
                <a:cubicBezTo>
                  <a:pt x="864351" y="3962870"/>
                  <a:pt x="845855" y="3961252"/>
                  <a:pt x="827376" y="3961984"/>
                </a:cubicBezTo>
                <a:cubicBezTo>
                  <a:pt x="844243" y="3952765"/>
                  <a:pt x="864183" y="3950974"/>
                  <a:pt x="882422" y="3957037"/>
                </a:cubicBezTo>
                <a:cubicBezTo>
                  <a:pt x="869409" y="3947147"/>
                  <a:pt x="835054" y="3941161"/>
                  <a:pt x="772851" y="3940121"/>
                </a:cubicBezTo>
                <a:cubicBezTo>
                  <a:pt x="814493" y="3932444"/>
                  <a:pt x="785864" y="3925807"/>
                  <a:pt x="785864" y="3913314"/>
                </a:cubicBezTo>
                <a:cubicBezTo>
                  <a:pt x="758797" y="3914876"/>
                  <a:pt x="754503" y="3920602"/>
                  <a:pt x="731079" y="3922944"/>
                </a:cubicBezTo>
                <a:cubicBezTo>
                  <a:pt x="718977" y="3914876"/>
                  <a:pt x="713251" y="3915135"/>
                  <a:pt x="703621" y="3903554"/>
                </a:cubicBezTo>
                <a:cubicBezTo>
                  <a:pt x="741229" y="3903554"/>
                  <a:pt x="731209" y="3899390"/>
                  <a:pt x="758667" y="3903554"/>
                </a:cubicBezTo>
                <a:cubicBezTo>
                  <a:pt x="751119" y="3901602"/>
                  <a:pt x="744092" y="3899520"/>
                  <a:pt x="744873" y="3896137"/>
                </a:cubicBezTo>
                <a:cubicBezTo>
                  <a:pt x="701409" y="3904465"/>
                  <a:pt x="662500" y="3898869"/>
                  <a:pt x="635302" y="3908369"/>
                </a:cubicBezTo>
                <a:cubicBezTo>
                  <a:pt x="610317" y="3906027"/>
                  <a:pt x="656253" y="3896137"/>
                  <a:pt x="648315" y="3888850"/>
                </a:cubicBezTo>
                <a:cubicBezTo>
                  <a:pt x="575181" y="3886377"/>
                  <a:pt x="612009" y="3903554"/>
                  <a:pt x="538744" y="3901082"/>
                </a:cubicBezTo>
                <a:cubicBezTo>
                  <a:pt x="532238" y="3896267"/>
                  <a:pt x="558264" y="3885465"/>
                  <a:pt x="566202" y="3891322"/>
                </a:cubicBezTo>
                <a:cubicBezTo>
                  <a:pt x="679547" y="3872062"/>
                  <a:pt x="566202" y="3836666"/>
                  <a:pt x="470425" y="3825606"/>
                </a:cubicBezTo>
                <a:cubicBezTo>
                  <a:pt x="419284" y="3830941"/>
                  <a:pt x="505431" y="3832112"/>
                  <a:pt x="484089" y="3840180"/>
                </a:cubicBezTo>
                <a:cubicBezTo>
                  <a:pt x="435680" y="3840180"/>
                  <a:pt x="423969" y="3844865"/>
                  <a:pt x="401846" y="3837708"/>
                </a:cubicBezTo>
                <a:cubicBezTo>
                  <a:pt x="409524" y="3830681"/>
                  <a:pt x="423188" y="3841482"/>
                  <a:pt x="442968" y="3840180"/>
                </a:cubicBezTo>
                <a:cubicBezTo>
                  <a:pt x="401846" y="3827167"/>
                  <a:pt x="455981" y="3823914"/>
                  <a:pt x="415510" y="3810901"/>
                </a:cubicBezTo>
                <a:lnTo>
                  <a:pt x="456632" y="3810901"/>
                </a:lnTo>
                <a:cubicBezTo>
                  <a:pt x="460275" y="3797107"/>
                  <a:pt x="430605" y="3790600"/>
                  <a:pt x="442968" y="3774464"/>
                </a:cubicBezTo>
                <a:cubicBezTo>
                  <a:pt x="429572" y="3778082"/>
                  <a:pt x="415716" y="3779705"/>
                  <a:pt x="401846" y="3779279"/>
                </a:cubicBezTo>
                <a:cubicBezTo>
                  <a:pt x="398983" y="3787087"/>
                  <a:pt x="426051" y="3789559"/>
                  <a:pt x="415510" y="3798799"/>
                </a:cubicBezTo>
                <a:cubicBezTo>
                  <a:pt x="362677" y="3790080"/>
                  <a:pt x="389484" y="3787607"/>
                  <a:pt x="347191" y="3776806"/>
                </a:cubicBezTo>
                <a:cubicBezTo>
                  <a:pt x="394038" y="3775375"/>
                  <a:pt x="426571" y="3771471"/>
                  <a:pt x="442968" y="3764704"/>
                </a:cubicBezTo>
                <a:cubicBezTo>
                  <a:pt x="482007" y="3764704"/>
                  <a:pt x="468083" y="3774854"/>
                  <a:pt x="470425" y="3781751"/>
                </a:cubicBezTo>
                <a:cubicBezTo>
                  <a:pt x="479144" y="3777587"/>
                  <a:pt x="511677" y="3777717"/>
                  <a:pt x="525081" y="3774464"/>
                </a:cubicBezTo>
                <a:cubicBezTo>
                  <a:pt x="529245" y="3767957"/>
                  <a:pt x="496712" y="3768087"/>
                  <a:pt x="470425" y="3767046"/>
                </a:cubicBezTo>
                <a:cubicBezTo>
                  <a:pt x="512198" y="3753252"/>
                  <a:pt x="515581" y="3745965"/>
                  <a:pt x="511677" y="3718377"/>
                </a:cubicBezTo>
                <a:cubicBezTo>
                  <a:pt x="480576" y="3723582"/>
                  <a:pt x="451036" y="3715254"/>
                  <a:pt x="429434" y="3723192"/>
                </a:cubicBezTo>
                <a:cubicBezTo>
                  <a:pt x="419284" y="3712651"/>
                  <a:pt x="520526" y="3682721"/>
                  <a:pt x="456632" y="3669708"/>
                </a:cubicBezTo>
                <a:cubicBezTo>
                  <a:pt x="471467" y="3664893"/>
                  <a:pt x="506082" y="3676995"/>
                  <a:pt x="511677" y="3681810"/>
                </a:cubicBezTo>
                <a:cubicBezTo>
                  <a:pt x="468343" y="3685974"/>
                  <a:pt x="494500" y="3693132"/>
                  <a:pt x="497753" y="3701330"/>
                </a:cubicBezTo>
                <a:cubicBezTo>
                  <a:pt x="527033" y="3702501"/>
                  <a:pt x="523779" y="3697816"/>
                  <a:pt x="525081" y="3694043"/>
                </a:cubicBezTo>
                <a:cubicBezTo>
                  <a:pt x="568024" y="3694043"/>
                  <a:pt x="526772" y="3709919"/>
                  <a:pt x="579866" y="3708617"/>
                </a:cubicBezTo>
                <a:cubicBezTo>
                  <a:pt x="543299" y="3712782"/>
                  <a:pt x="529245" y="3720720"/>
                  <a:pt x="538744" y="3732952"/>
                </a:cubicBezTo>
                <a:cubicBezTo>
                  <a:pt x="560476" y="3731911"/>
                  <a:pt x="550586" y="3725404"/>
                  <a:pt x="593790" y="3728137"/>
                </a:cubicBezTo>
                <a:cubicBezTo>
                  <a:pt x="603420" y="3737116"/>
                  <a:pt x="545511" y="3734253"/>
                  <a:pt x="525081" y="3737897"/>
                </a:cubicBezTo>
                <a:cubicBezTo>
                  <a:pt x="528074" y="3741150"/>
                  <a:pt x="582078" y="3742452"/>
                  <a:pt x="525081" y="3742712"/>
                </a:cubicBezTo>
                <a:cubicBezTo>
                  <a:pt x="562689" y="3746746"/>
                  <a:pt x="531717" y="3749088"/>
                  <a:pt x="552538" y="3757417"/>
                </a:cubicBezTo>
                <a:cubicBezTo>
                  <a:pt x="565108" y="3748057"/>
                  <a:pt x="579015" y="3740644"/>
                  <a:pt x="593790" y="3735424"/>
                </a:cubicBezTo>
                <a:cubicBezTo>
                  <a:pt x="622419" y="3740109"/>
                  <a:pt x="665753" y="3742061"/>
                  <a:pt x="662109" y="3752472"/>
                </a:cubicBezTo>
                <a:cubicBezTo>
                  <a:pt x="676163" y="3750129"/>
                  <a:pt x="689827" y="3747657"/>
                  <a:pt x="702970" y="3745184"/>
                </a:cubicBezTo>
                <a:cubicBezTo>
                  <a:pt x="710518" y="3736596"/>
                  <a:pt x="654562" y="3739198"/>
                  <a:pt x="662109" y="3730610"/>
                </a:cubicBezTo>
                <a:cubicBezTo>
                  <a:pt x="652644" y="3731655"/>
                  <a:pt x="643389" y="3734111"/>
                  <a:pt x="634651" y="3737897"/>
                </a:cubicBezTo>
                <a:cubicBezTo>
                  <a:pt x="603550" y="3732952"/>
                  <a:pt x="604331" y="3724884"/>
                  <a:pt x="634651" y="3720850"/>
                </a:cubicBezTo>
                <a:cubicBezTo>
                  <a:pt x="666143" y="3720069"/>
                  <a:pt x="649747" y="3727877"/>
                  <a:pt x="675773" y="3728137"/>
                </a:cubicBezTo>
                <a:cubicBezTo>
                  <a:pt x="686964" y="3728137"/>
                  <a:pt x="688786" y="3725665"/>
                  <a:pt x="702970" y="3725665"/>
                </a:cubicBezTo>
                <a:cubicBezTo>
                  <a:pt x="657294" y="3714473"/>
                  <a:pt x="688396" y="3678036"/>
                  <a:pt x="593790" y="3706275"/>
                </a:cubicBezTo>
                <a:cubicBezTo>
                  <a:pt x="543299" y="3693262"/>
                  <a:pt x="705964" y="3680249"/>
                  <a:pt x="662109" y="3662421"/>
                </a:cubicBezTo>
                <a:cubicBezTo>
                  <a:pt x="717285" y="3657996"/>
                  <a:pt x="722490" y="3659037"/>
                  <a:pt x="771680" y="3652661"/>
                </a:cubicBezTo>
                <a:cubicBezTo>
                  <a:pt x="747736" y="3662681"/>
                  <a:pt x="834143" y="3661510"/>
                  <a:pt x="839999" y="3667236"/>
                </a:cubicBezTo>
                <a:cubicBezTo>
                  <a:pt x="848197" y="3663201"/>
                  <a:pt x="786775" y="3650839"/>
                  <a:pt x="744222" y="3647716"/>
                </a:cubicBezTo>
                <a:cubicBezTo>
                  <a:pt x="753461" y="3642120"/>
                  <a:pt x="789638" y="3641209"/>
                  <a:pt x="798877" y="3635614"/>
                </a:cubicBezTo>
                <a:cubicBezTo>
                  <a:pt x="741099" y="3626765"/>
                  <a:pt x="674081" y="3642641"/>
                  <a:pt x="620988" y="3635614"/>
                </a:cubicBezTo>
                <a:cubicBezTo>
                  <a:pt x="613440" y="3631970"/>
                  <a:pt x="637124" y="3622600"/>
                  <a:pt x="607194" y="3623381"/>
                </a:cubicBezTo>
                <a:cubicBezTo>
                  <a:pt x="612139" y="3619607"/>
                  <a:pt x="631528" y="3625463"/>
                  <a:pt x="634651" y="3620909"/>
                </a:cubicBezTo>
                <a:cubicBezTo>
                  <a:pt x="680016" y="3627454"/>
                  <a:pt x="725874" y="3629937"/>
                  <a:pt x="771680" y="3628326"/>
                </a:cubicBezTo>
                <a:cubicBezTo>
                  <a:pt x="747564" y="3610204"/>
                  <a:pt x="732208" y="3582752"/>
                  <a:pt x="729388" y="3552719"/>
                </a:cubicBezTo>
                <a:cubicBezTo>
                  <a:pt x="727436" y="3549856"/>
                  <a:pt x="704663" y="3550767"/>
                  <a:pt x="688267" y="3550376"/>
                </a:cubicBezTo>
                <a:cubicBezTo>
                  <a:pt x="689308" y="3540747"/>
                  <a:pt x="722231" y="3537363"/>
                  <a:pt x="743182" y="3530857"/>
                </a:cubicBezTo>
                <a:cubicBezTo>
                  <a:pt x="774934" y="3532548"/>
                  <a:pt x="800700" y="3535281"/>
                  <a:pt x="797837" y="3543089"/>
                </a:cubicBezTo>
                <a:cubicBezTo>
                  <a:pt x="830891" y="3541137"/>
                  <a:pt x="849890" y="3519275"/>
                  <a:pt x="784824" y="3521097"/>
                </a:cubicBezTo>
                <a:cubicBezTo>
                  <a:pt x="903114" y="3499755"/>
                  <a:pt x="771811" y="3473208"/>
                  <a:pt x="853273" y="3448093"/>
                </a:cubicBezTo>
                <a:cubicBezTo>
                  <a:pt x="902593" y="3451737"/>
                  <a:pt x="861862" y="3466051"/>
                  <a:pt x="908059" y="3465140"/>
                </a:cubicBezTo>
                <a:cubicBezTo>
                  <a:pt x="906497" y="3471256"/>
                  <a:pt x="883074" y="3473599"/>
                  <a:pt x="867067" y="3477242"/>
                </a:cubicBezTo>
                <a:cubicBezTo>
                  <a:pt x="874745" y="3482318"/>
                  <a:pt x="901032" y="3484270"/>
                  <a:pt x="894525" y="3491947"/>
                </a:cubicBezTo>
                <a:cubicBezTo>
                  <a:pt x="940084" y="3488335"/>
                  <a:pt x="985884" y="3489119"/>
                  <a:pt x="1031293" y="3494290"/>
                </a:cubicBezTo>
                <a:cubicBezTo>
                  <a:pt x="1059141" y="3485441"/>
                  <a:pt x="1039231" y="3479585"/>
                  <a:pt x="1003966" y="3474770"/>
                </a:cubicBezTo>
                <a:cubicBezTo>
                  <a:pt x="1052505" y="3469825"/>
                  <a:pt x="1047169" y="3454469"/>
                  <a:pt x="976508" y="3460195"/>
                </a:cubicBezTo>
                <a:cubicBezTo>
                  <a:pt x="1021403" y="3456942"/>
                  <a:pt x="1082044" y="3438984"/>
                  <a:pt x="990302" y="3428573"/>
                </a:cubicBezTo>
                <a:cubicBezTo>
                  <a:pt x="1011383" y="3416211"/>
                  <a:pt x="998240" y="3410615"/>
                  <a:pt x="1017630" y="3396951"/>
                </a:cubicBezTo>
                <a:cubicBezTo>
                  <a:pt x="985776" y="3393533"/>
                  <a:pt x="953758" y="3391882"/>
                  <a:pt x="921723" y="3392006"/>
                </a:cubicBezTo>
                <a:lnTo>
                  <a:pt x="921723" y="3382246"/>
                </a:lnTo>
                <a:cubicBezTo>
                  <a:pt x="982624" y="3387322"/>
                  <a:pt x="994206" y="3378733"/>
                  <a:pt x="1031293" y="3382246"/>
                </a:cubicBezTo>
                <a:cubicBezTo>
                  <a:pt x="979241" y="3390705"/>
                  <a:pt x="1123557" y="3406841"/>
                  <a:pt x="1113536" y="3392006"/>
                </a:cubicBezTo>
                <a:cubicBezTo>
                  <a:pt x="1136179" y="3394479"/>
                  <a:pt x="1128241" y="3402417"/>
                  <a:pt x="1140734" y="3406581"/>
                </a:cubicBezTo>
                <a:cubicBezTo>
                  <a:pt x="996548" y="3401506"/>
                  <a:pt x="1144898" y="3441196"/>
                  <a:pt x="1086209" y="3457723"/>
                </a:cubicBezTo>
                <a:cubicBezTo>
                  <a:pt x="1090243" y="3461106"/>
                  <a:pt x="1120433" y="3459805"/>
                  <a:pt x="1140734" y="3460195"/>
                </a:cubicBezTo>
                <a:cubicBezTo>
                  <a:pt x="1146460" y="3466051"/>
                  <a:pt x="1115879" y="3465531"/>
                  <a:pt x="1127721" y="3472428"/>
                </a:cubicBezTo>
                <a:cubicBezTo>
                  <a:pt x="1103256" y="3472428"/>
                  <a:pt x="1098832" y="3469435"/>
                  <a:pt x="1072935" y="3469955"/>
                </a:cubicBezTo>
                <a:cubicBezTo>
                  <a:pt x="1108461" y="3473078"/>
                  <a:pt x="1098961" y="3477893"/>
                  <a:pt x="1086859" y="3484530"/>
                </a:cubicBezTo>
                <a:cubicBezTo>
                  <a:pt x="1102215" y="3489865"/>
                  <a:pt x="1177171" y="3484530"/>
                  <a:pt x="1182636" y="3491947"/>
                </a:cubicBezTo>
                <a:cubicBezTo>
                  <a:pt x="1210875" y="3483489"/>
                  <a:pt x="1215950" y="3483879"/>
                  <a:pt x="1264619" y="3482187"/>
                </a:cubicBezTo>
                <a:cubicBezTo>
                  <a:pt x="1261366" y="3478674"/>
                  <a:pt x="1224018" y="3481276"/>
                  <a:pt x="1223628" y="3477242"/>
                </a:cubicBezTo>
                <a:cubicBezTo>
                  <a:pt x="1184588" y="3472948"/>
                  <a:pt x="1258893" y="3479455"/>
                  <a:pt x="1292077" y="3477242"/>
                </a:cubicBezTo>
                <a:cubicBezTo>
                  <a:pt x="1266050" y="3481927"/>
                  <a:pt x="1290515" y="3483359"/>
                  <a:pt x="1292077" y="3489475"/>
                </a:cubicBezTo>
                <a:cubicBezTo>
                  <a:pt x="1267482" y="3489475"/>
                  <a:pt x="1263057" y="3486482"/>
                  <a:pt x="1237291" y="3487002"/>
                </a:cubicBezTo>
                <a:cubicBezTo>
                  <a:pt x="1222587" y="3487653"/>
                  <a:pt x="1228052" y="3491817"/>
                  <a:pt x="1209834" y="3491947"/>
                </a:cubicBezTo>
                <a:cubicBezTo>
                  <a:pt x="1226490" y="3495461"/>
                  <a:pt x="1261886" y="3495591"/>
                  <a:pt x="1278413" y="3499235"/>
                </a:cubicBezTo>
                <a:cubicBezTo>
                  <a:pt x="1243538" y="3505481"/>
                  <a:pt x="1171965" y="3494420"/>
                  <a:pt x="1141385" y="3504050"/>
                </a:cubicBezTo>
                <a:cubicBezTo>
                  <a:pt x="1119262" y="3504050"/>
                  <a:pt x="1163637" y="3492468"/>
                  <a:pt x="1100263" y="3494290"/>
                </a:cubicBezTo>
                <a:cubicBezTo>
                  <a:pt x="1070593" y="3499365"/>
                  <a:pt x="1119262" y="3518624"/>
                  <a:pt x="1045608" y="3521097"/>
                </a:cubicBezTo>
                <a:cubicBezTo>
                  <a:pt x="1021143" y="3516022"/>
                  <a:pt x="1052375" y="3506132"/>
                  <a:pt x="1086859" y="3504050"/>
                </a:cubicBezTo>
                <a:cubicBezTo>
                  <a:pt x="1023095" y="3493379"/>
                  <a:pt x="933955" y="3496762"/>
                  <a:pt x="853924" y="3496762"/>
                </a:cubicBezTo>
                <a:cubicBezTo>
                  <a:pt x="840911" y="3519926"/>
                  <a:pt x="988480" y="3515891"/>
                  <a:pt x="908709" y="3538144"/>
                </a:cubicBezTo>
                <a:cubicBezTo>
                  <a:pt x="909815" y="3540812"/>
                  <a:pt x="918437" y="3542113"/>
                  <a:pt x="931027" y="3542715"/>
                </a:cubicBezTo>
                <a:lnTo>
                  <a:pt x="970746" y="3543037"/>
                </a:lnTo>
                <a:lnTo>
                  <a:pt x="967864" y="3545844"/>
                </a:lnTo>
                <a:cubicBezTo>
                  <a:pt x="973873" y="3551865"/>
                  <a:pt x="1048048" y="3553988"/>
                  <a:pt x="1018280" y="3562479"/>
                </a:cubicBezTo>
                <a:cubicBezTo>
                  <a:pt x="1111715" y="3561177"/>
                  <a:pt x="1025568" y="3552979"/>
                  <a:pt x="1072935" y="3540616"/>
                </a:cubicBezTo>
                <a:cubicBezTo>
                  <a:pt x="1018540" y="3539315"/>
                  <a:pt x="1087770" y="3549205"/>
                  <a:pt x="1018280" y="3547904"/>
                </a:cubicBezTo>
                <a:cubicBezTo>
                  <a:pt x="1016979" y="3540877"/>
                  <a:pt x="1075798" y="3533850"/>
                  <a:pt x="1018280" y="3530857"/>
                </a:cubicBezTo>
                <a:cubicBezTo>
                  <a:pt x="1045426" y="3526974"/>
                  <a:pt x="1072849" y="3525363"/>
                  <a:pt x="1100263" y="3526042"/>
                </a:cubicBezTo>
                <a:cubicBezTo>
                  <a:pt x="1079832" y="3531637"/>
                  <a:pt x="1104948" y="3536452"/>
                  <a:pt x="1087250" y="3538144"/>
                </a:cubicBezTo>
                <a:cubicBezTo>
                  <a:pt x="1090894" y="3543089"/>
                  <a:pt x="1123686" y="3542959"/>
                  <a:pt x="1141775" y="3545431"/>
                </a:cubicBezTo>
                <a:cubicBezTo>
                  <a:pt x="1154007" y="3536582"/>
                  <a:pt x="1200074" y="3547123"/>
                  <a:pt x="1196560" y="3538144"/>
                </a:cubicBezTo>
                <a:cubicBezTo>
                  <a:pt x="1223758" y="3541397"/>
                  <a:pt x="1294419" y="3536973"/>
                  <a:pt x="1278803" y="3547904"/>
                </a:cubicBezTo>
                <a:cubicBezTo>
                  <a:pt x="1340225" y="3542699"/>
                  <a:pt x="1274119" y="3526692"/>
                  <a:pt x="1251346" y="3521097"/>
                </a:cubicBezTo>
                <a:cubicBezTo>
                  <a:pt x="1274769" y="3512508"/>
                  <a:pt x="1278933" y="3527213"/>
                  <a:pt x="1306261" y="3526042"/>
                </a:cubicBezTo>
                <a:cubicBezTo>
                  <a:pt x="1329815" y="3520706"/>
                  <a:pt x="1302227" y="3511467"/>
                  <a:pt x="1278803" y="3511337"/>
                </a:cubicBezTo>
                <a:cubicBezTo>
                  <a:pt x="1310165" y="3504440"/>
                  <a:pt x="1337493" y="3518624"/>
                  <a:pt x="1360916" y="3521097"/>
                </a:cubicBezTo>
                <a:cubicBezTo>
                  <a:pt x="1308864" y="3532028"/>
                  <a:pt x="1377183" y="3537884"/>
                  <a:pt x="1347903" y="3552719"/>
                </a:cubicBezTo>
                <a:cubicBezTo>
                  <a:pt x="1342047" y="3559486"/>
                  <a:pt x="1398915" y="3555061"/>
                  <a:pt x="1402688" y="3560006"/>
                </a:cubicBezTo>
                <a:cubicBezTo>
                  <a:pt x="1409325" y="3546993"/>
                  <a:pt x="1477124" y="3556753"/>
                  <a:pt x="1471138" y="3545431"/>
                </a:cubicBezTo>
                <a:cubicBezTo>
                  <a:pt x="1498507" y="3547644"/>
                  <a:pt x="1526011" y="3547644"/>
                  <a:pt x="1553381" y="3545431"/>
                </a:cubicBezTo>
                <a:cubicBezTo>
                  <a:pt x="1544402" y="3542959"/>
                  <a:pt x="1521759" y="3542959"/>
                  <a:pt x="1525793" y="3538144"/>
                </a:cubicBezTo>
                <a:cubicBezTo>
                  <a:pt x="1562604" y="3540843"/>
                  <a:pt x="1599609" y="3537548"/>
                  <a:pt x="1635363" y="3528384"/>
                </a:cubicBezTo>
                <a:cubicBezTo>
                  <a:pt x="1626385" y="3521617"/>
                  <a:pt x="1563531" y="3535151"/>
                  <a:pt x="1580578" y="3521097"/>
                </a:cubicBezTo>
                <a:cubicBezTo>
                  <a:pt x="1560668" y="3523179"/>
                  <a:pt x="1527485" y="3523049"/>
                  <a:pt x="1539587" y="3530857"/>
                </a:cubicBezTo>
                <a:cubicBezTo>
                  <a:pt x="1506802" y="3531615"/>
                  <a:pt x="1474195" y="3525819"/>
                  <a:pt x="1443680" y="3513809"/>
                </a:cubicBezTo>
                <a:cubicBezTo>
                  <a:pt x="1490007" y="3512898"/>
                  <a:pt x="1465151" y="3524610"/>
                  <a:pt x="1525793" y="3521097"/>
                </a:cubicBezTo>
                <a:cubicBezTo>
                  <a:pt x="1556374" y="3516802"/>
                  <a:pt x="1574202" y="3510296"/>
                  <a:pt x="1580578" y="3501577"/>
                </a:cubicBezTo>
                <a:cubicBezTo>
                  <a:pt x="1557285" y="3500666"/>
                  <a:pt x="1554552" y="3503529"/>
                  <a:pt x="1553381" y="3506522"/>
                </a:cubicBezTo>
                <a:cubicBezTo>
                  <a:pt x="1501328" y="3504180"/>
                  <a:pt x="1543100" y="3496762"/>
                  <a:pt x="1594242" y="3499235"/>
                </a:cubicBezTo>
                <a:cubicBezTo>
                  <a:pt x="1620108" y="3510136"/>
                  <a:pt x="1648537" y="3513475"/>
                  <a:pt x="1676225" y="3508864"/>
                </a:cubicBezTo>
                <a:cubicBezTo>
                  <a:pt x="1659048" y="3512118"/>
                  <a:pt x="1635233" y="3513679"/>
                  <a:pt x="1663212" y="3518624"/>
                </a:cubicBezTo>
                <a:cubicBezTo>
                  <a:pt x="1702251" y="3515631"/>
                  <a:pt x="1715264" y="3510946"/>
                  <a:pt x="1731531" y="3521097"/>
                </a:cubicBezTo>
                <a:cubicBezTo>
                  <a:pt x="1783583" y="3518104"/>
                  <a:pt x="1729319" y="3511077"/>
                  <a:pt x="1758988" y="3504050"/>
                </a:cubicBezTo>
                <a:cubicBezTo>
                  <a:pt x="1793083" y="3504050"/>
                  <a:pt x="1801541" y="3508604"/>
                  <a:pt x="1827568" y="3504050"/>
                </a:cubicBezTo>
                <a:cubicBezTo>
                  <a:pt x="1827568" y="3495981"/>
                  <a:pt x="1750140" y="3501577"/>
                  <a:pt x="1731531" y="3496762"/>
                </a:cubicBezTo>
                <a:cubicBezTo>
                  <a:pt x="1703422" y="3497413"/>
                  <a:pt x="1704203" y="3503269"/>
                  <a:pt x="1690539" y="3506522"/>
                </a:cubicBezTo>
                <a:cubicBezTo>
                  <a:pt x="1643692" y="3500926"/>
                  <a:pt x="1751701" y="3494680"/>
                  <a:pt x="1649418" y="3496762"/>
                </a:cubicBezTo>
                <a:cubicBezTo>
                  <a:pt x="1643822" y="3490906"/>
                  <a:pt x="1674403" y="3491427"/>
                  <a:pt x="1663212" y="3484530"/>
                </a:cubicBezTo>
                <a:cubicBezTo>
                  <a:pt x="1709929" y="3483489"/>
                  <a:pt x="1741291" y="3485311"/>
                  <a:pt x="1731531" y="3494290"/>
                </a:cubicBezTo>
                <a:cubicBezTo>
                  <a:pt x="1779549" y="3492338"/>
                  <a:pt x="1776556" y="3487523"/>
                  <a:pt x="1813644" y="3494290"/>
                </a:cubicBezTo>
                <a:cubicBezTo>
                  <a:pt x="1811562" y="3491557"/>
                  <a:pt x="1816767" y="3489995"/>
                  <a:pt x="1827568" y="3489475"/>
                </a:cubicBezTo>
                <a:cubicBezTo>
                  <a:pt x="1834204" y="3481667"/>
                  <a:pt x="1759379" y="3488564"/>
                  <a:pt x="1772782" y="3479715"/>
                </a:cubicBezTo>
                <a:cubicBezTo>
                  <a:pt x="1707717" y="3485831"/>
                  <a:pt x="1693532" y="3478023"/>
                  <a:pt x="1608296" y="3484530"/>
                </a:cubicBezTo>
                <a:cubicBezTo>
                  <a:pt x="1670499" y="3479585"/>
                  <a:pt x="1618837" y="3472948"/>
                  <a:pt x="1622090" y="3465140"/>
                </a:cubicBezTo>
                <a:cubicBezTo>
                  <a:pt x="1580188" y="3467352"/>
                  <a:pt x="1579277" y="3476982"/>
                  <a:pt x="1526183" y="3477242"/>
                </a:cubicBezTo>
                <a:cubicBezTo>
                  <a:pt x="1526183" y="3473078"/>
                  <a:pt x="1516033" y="3470996"/>
                  <a:pt x="1498725" y="3469955"/>
                </a:cubicBezTo>
                <a:cubicBezTo>
                  <a:pt x="1588646" y="3471777"/>
                  <a:pt x="1494691" y="3455250"/>
                  <a:pt x="1580969" y="3452908"/>
                </a:cubicBezTo>
                <a:cubicBezTo>
                  <a:pt x="1534642" y="3462407"/>
                  <a:pt x="1637706" y="3460846"/>
                  <a:pt x="1663212" y="3465140"/>
                </a:cubicBezTo>
                <a:cubicBezTo>
                  <a:pt x="1670889" y="3463937"/>
                  <a:pt x="1676729" y="3462383"/>
                  <a:pt x="1681737" y="3460586"/>
                </a:cubicBezTo>
                <a:lnTo>
                  <a:pt x="1685229" y="3459033"/>
                </a:lnTo>
                <a:lnTo>
                  <a:pt x="1678103" y="3457404"/>
                </a:lnTo>
                <a:cubicBezTo>
                  <a:pt x="1674898" y="3455869"/>
                  <a:pt x="1674728" y="3454112"/>
                  <a:pt x="1679608" y="3452257"/>
                </a:cubicBezTo>
                <a:lnTo>
                  <a:pt x="1696993" y="3453759"/>
                </a:lnTo>
                <a:lnTo>
                  <a:pt x="1709858" y="3447719"/>
                </a:lnTo>
                <a:cubicBezTo>
                  <a:pt x="1715565" y="3445368"/>
                  <a:pt x="1722454" y="3442985"/>
                  <a:pt x="1731531" y="3440675"/>
                </a:cubicBezTo>
                <a:cubicBezTo>
                  <a:pt x="1765105" y="3451867"/>
                  <a:pt x="1735955" y="3455901"/>
                  <a:pt x="1786316" y="3467483"/>
                </a:cubicBezTo>
                <a:cubicBezTo>
                  <a:pt x="1800500" y="3461887"/>
                  <a:pt x="1817678" y="3449394"/>
                  <a:pt x="1868429" y="3457723"/>
                </a:cubicBezTo>
                <a:cubicBezTo>
                  <a:pt x="1889770" y="3456942"/>
                  <a:pt x="1856587" y="3453428"/>
                  <a:pt x="1882093" y="3452908"/>
                </a:cubicBezTo>
                <a:cubicBezTo>
                  <a:pt x="1857238" y="3449264"/>
                  <a:pt x="1807007" y="3455901"/>
                  <a:pt x="1772782" y="3448093"/>
                </a:cubicBezTo>
                <a:cubicBezTo>
                  <a:pt x="1760810" y="3438593"/>
                  <a:pt x="1832252" y="3444059"/>
                  <a:pt x="1813644" y="3433388"/>
                </a:cubicBezTo>
                <a:cubicBezTo>
                  <a:pt x="1864395" y="3431696"/>
                  <a:pt x="1847868" y="3441977"/>
                  <a:pt x="1868429" y="3445620"/>
                </a:cubicBezTo>
                <a:cubicBezTo>
                  <a:pt x="1897969" y="3445620"/>
                  <a:pt x="1874545" y="3436902"/>
                  <a:pt x="1882093" y="3433388"/>
                </a:cubicBezTo>
                <a:cubicBezTo>
                  <a:pt x="1879881" y="3430525"/>
                  <a:pt x="1857238" y="3431306"/>
                  <a:pt x="1841231" y="3431046"/>
                </a:cubicBezTo>
                <a:cubicBezTo>
                  <a:pt x="1853854" y="3428703"/>
                  <a:pt x="1858490" y="3425906"/>
                  <a:pt x="1859834" y="3423014"/>
                </a:cubicBezTo>
                <a:lnTo>
                  <a:pt x="1858731" y="3414761"/>
                </a:lnTo>
                <a:lnTo>
                  <a:pt x="1834984" y="3419855"/>
                </a:lnTo>
                <a:cubicBezTo>
                  <a:pt x="1815334" y="3407883"/>
                  <a:pt x="1883003" y="3395781"/>
                  <a:pt x="1821451" y="3396561"/>
                </a:cubicBezTo>
                <a:lnTo>
                  <a:pt x="1821780" y="3394626"/>
                </a:lnTo>
                <a:lnTo>
                  <a:pt x="1763542" y="3404499"/>
                </a:lnTo>
                <a:cubicBezTo>
                  <a:pt x="1775840" y="3400986"/>
                  <a:pt x="1774522" y="3395423"/>
                  <a:pt x="1797745" y="3393410"/>
                </a:cubicBezTo>
                <a:lnTo>
                  <a:pt x="1822066" y="3392948"/>
                </a:lnTo>
                <a:lnTo>
                  <a:pt x="1822412" y="3390913"/>
                </a:lnTo>
                <a:cubicBezTo>
                  <a:pt x="1827479" y="3388082"/>
                  <a:pt x="1843095" y="3392307"/>
                  <a:pt x="1853347" y="3391035"/>
                </a:cubicBezTo>
                <a:lnTo>
                  <a:pt x="1859002" y="3387270"/>
                </a:lnTo>
                <a:lnTo>
                  <a:pt x="1854635" y="3387191"/>
                </a:lnTo>
                <a:cubicBezTo>
                  <a:pt x="1874072" y="3385714"/>
                  <a:pt x="1892928" y="3379888"/>
                  <a:pt x="1909811" y="3370144"/>
                </a:cubicBezTo>
                <a:cubicBezTo>
                  <a:pt x="1847478" y="3365460"/>
                  <a:pt x="1891072" y="3379774"/>
                  <a:pt x="1841231" y="3377432"/>
                </a:cubicBezTo>
                <a:cubicBezTo>
                  <a:pt x="1851967" y="3368257"/>
                  <a:pt x="1865265" y="3364061"/>
                  <a:pt x="1862734" y="3356771"/>
                </a:cubicBezTo>
                <a:lnTo>
                  <a:pt x="1857507" y="3351465"/>
                </a:lnTo>
                <a:lnTo>
                  <a:pt x="1862183" y="3351995"/>
                </a:lnTo>
                <a:cubicBezTo>
                  <a:pt x="1862183" y="3346270"/>
                  <a:pt x="1885867" y="3344838"/>
                  <a:pt x="1875196" y="3337421"/>
                </a:cubicBezTo>
                <a:cubicBezTo>
                  <a:pt x="1852830" y="3336570"/>
                  <a:pt x="1830431" y="3337353"/>
                  <a:pt x="1808178" y="3339763"/>
                </a:cubicBezTo>
                <a:lnTo>
                  <a:pt x="1807658" y="3339763"/>
                </a:lnTo>
                <a:cubicBezTo>
                  <a:pt x="1811952" y="3342691"/>
                  <a:pt x="1816572" y="3345521"/>
                  <a:pt x="1824623" y="3347734"/>
                </a:cubicBezTo>
                <a:lnTo>
                  <a:pt x="1835171" y="3348930"/>
                </a:lnTo>
                <a:lnTo>
                  <a:pt x="1820805" y="3349517"/>
                </a:lnTo>
                <a:cubicBezTo>
                  <a:pt x="1794612" y="3352145"/>
                  <a:pt x="1788365" y="3358270"/>
                  <a:pt x="1785926" y="3365199"/>
                </a:cubicBezTo>
                <a:cubicBezTo>
                  <a:pt x="1772002" y="3361946"/>
                  <a:pt x="1765821" y="3360157"/>
                  <a:pt x="1755947" y="3359474"/>
                </a:cubicBezTo>
                <a:lnTo>
                  <a:pt x="1738221" y="3359250"/>
                </a:lnTo>
                <a:lnTo>
                  <a:pt x="1736572" y="3361426"/>
                </a:lnTo>
                <a:cubicBezTo>
                  <a:pt x="1734035" y="3368388"/>
                  <a:pt x="1734653" y="3375350"/>
                  <a:pt x="1725544" y="3380946"/>
                </a:cubicBezTo>
                <a:cubicBezTo>
                  <a:pt x="1715459" y="3375741"/>
                  <a:pt x="1706870" y="3367933"/>
                  <a:pt x="1710221" y="3360450"/>
                </a:cubicBezTo>
                <a:lnTo>
                  <a:pt x="1710658" y="3360146"/>
                </a:lnTo>
                <a:lnTo>
                  <a:pt x="1703813" y="3360384"/>
                </a:lnTo>
                <a:cubicBezTo>
                  <a:pt x="1660089" y="3354399"/>
                  <a:pt x="1775125" y="3349584"/>
                  <a:pt x="1703813" y="3345679"/>
                </a:cubicBezTo>
                <a:cubicBezTo>
                  <a:pt x="1709799" y="3342166"/>
                  <a:pt x="1721380" y="3346720"/>
                  <a:pt x="1744934" y="3345679"/>
                </a:cubicBezTo>
                <a:cubicBezTo>
                  <a:pt x="1764974" y="3338522"/>
                  <a:pt x="1709018" y="3330975"/>
                  <a:pt x="1690149" y="3318872"/>
                </a:cubicBezTo>
                <a:cubicBezTo>
                  <a:pt x="1742202" y="3323427"/>
                  <a:pt x="1750790" y="3317571"/>
                  <a:pt x="1731140" y="3309243"/>
                </a:cubicBezTo>
                <a:cubicBezTo>
                  <a:pt x="1762762" y="3304298"/>
                  <a:pt x="1807527" y="3313667"/>
                  <a:pt x="1799720" y="3299483"/>
                </a:cubicBezTo>
                <a:cubicBezTo>
                  <a:pt x="1864785" y="3296750"/>
                  <a:pt x="1818328" y="3313927"/>
                  <a:pt x="1868039" y="3314057"/>
                </a:cubicBezTo>
                <a:cubicBezTo>
                  <a:pt x="1870511" y="3316140"/>
                  <a:pt x="1862703" y="3316400"/>
                  <a:pt x="1854245" y="3316530"/>
                </a:cubicBezTo>
                <a:cubicBezTo>
                  <a:pt x="1842923" y="3316530"/>
                  <a:pt x="1841231" y="3317441"/>
                  <a:pt x="1841231" y="3318872"/>
                </a:cubicBezTo>
                <a:cubicBezTo>
                  <a:pt x="1804274" y="3320564"/>
                  <a:pt x="1814555" y="3313927"/>
                  <a:pt x="1800110" y="3311585"/>
                </a:cubicBezTo>
                <a:cubicBezTo>
                  <a:pt x="1750400" y="3313797"/>
                  <a:pt x="1791781" y="3318742"/>
                  <a:pt x="1786316" y="3326160"/>
                </a:cubicBezTo>
                <a:cubicBezTo>
                  <a:pt x="1814164" y="3324858"/>
                  <a:pt x="1813253" y="3318872"/>
                  <a:pt x="1841231" y="3323817"/>
                </a:cubicBezTo>
                <a:lnTo>
                  <a:pt x="1874911" y="3316076"/>
                </a:lnTo>
                <a:lnTo>
                  <a:pt x="1874898" y="3316042"/>
                </a:lnTo>
                <a:lnTo>
                  <a:pt x="1882970" y="3310798"/>
                </a:lnTo>
                <a:lnTo>
                  <a:pt x="1889122" y="3302846"/>
                </a:lnTo>
                <a:lnTo>
                  <a:pt x="1885503" y="3298568"/>
                </a:lnTo>
                <a:lnTo>
                  <a:pt x="1875127" y="3299479"/>
                </a:lnTo>
                <a:lnTo>
                  <a:pt x="1873897" y="3296081"/>
                </a:lnTo>
                <a:lnTo>
                  <a:pt x="1872593" y="3295839"/>
                </a:lnTo>
                <a:lnTo>
                  <a:pt x="1873760" y="3295704"/>
                </a:lnTo>
                <a:lnTo>
                  <a:pt x="1873121" y="3293940"/>
                </a:lnTo>
                <a:lnTo>
                  <a:pt x="1831870" y="3291189"/>
                </a:lnTo>
                <a:lnTo>
                  <a:pt x="1821451" y="3291675"/>
                </a:lnTo>
                <a:lnTo>
                  <a:pt x="1818136" y="3290274"/>
                </a:lnTo>
                <a:lnTo>
                  <a:pt x="1772782" y="3287250"/>
                </a:lnTo>
                <a:cubicBezTo>
                  <a:pt x="1718320" y="3295141"/>
                  <a:pt x="1663135" y="3296800"/>
                  <a:pt x="1608296" y="3292195"/>
                </a:cubicBezTo>
                <a:cubicBezTo>
                  <a:pt x="1670889" y="3286079"/>
                  <a:pt x="1575893" y="3280614"/>
                  <a:pt x="1526183" y="3279963"/>
                </a:cubicBezTo>
                <a:cubicBezTo>
                  <a:pt x="1520457" y="3274888"/>
                  <a:pt x="1535553" y="3273456"/>
                  <a:pt x="1539977" y="3270203"/>
                </a:cubicBezTo>
                <a:cubicBezTo>
                  <a:pt x="1480377" y="3274758"/>
                  <a:pt x="1530347" y="3266950"/>
                  <a:pt x="1498725" y="3255628"/>
                </a:cubicBezTo>
                <a:cubicBezTo>
                  <a:pt x="1583701" y="3258491"/>
                  <a:pt x="1538546" y="3238321"/>
                  <a:pt x="1580969" y="3233636"/>
                </a:cubicBezTo>
                <a:cubicBezTo>
                  <a:pt x="1635363" y="3242615"/>
                  <a:pt x="1628597" y="3225958"/>
                  <a:pt x="1690539" y="3228821"/>
                </a:cubicBezTo>
                <a:cubicBezTo>
                  <a:pt x="1670239" y="3226349"/>
                  <a:pt x="1657518" y="3224364"/>
                  <a:pt x="1649385" y="3222168"/>
                </a:cubicBezTo>
                <a:lnTo>
                  <a:pt x="1642323" y="3218064"/>
                </a:lnTo>
                <a:lnTo>
                  <a:pt x="1622205" y="3218039"/>
                </a:lnTo>
                <a:lnTo>
                  <a:pt x="1620527" y="3218171"/>
                </a:lnTo>
                <a:lnTo>
                  <a:pt x="1616950" y="3220639"/>
                </a:lnTo>
                <a:cubicBezTo>
                  <a:pt x="1613111" y="3223193"/>
                  <a:pt x="1606409" y="3225242"/>
                  <a:pt x="1580969" y="3224006"/>
                </a:cubicBezTo>
                <a:lnTo>
                  <a:pt x="1577102" y="3221577"/>
                </a:lnTo>
                <a:lnTo>
                  <a:pt x="1574331" y="3221795"/>
                </a:lnTo>
                <a:lnTo>
                  <a:pt x="1573250" y="3219158"/>
                </a:lnTo>
                <a:lnTo>
                  <a:pt x="1568474" y="3216158"/>
                </a:lnTo>
                <a:lnTo>
                  <a:pt x="1567942" y="3215716"/>
                </a:lnTo>
                <a:lnTo>
                  <a:pt x="1560537" y="3214117"/>
                </a:lnTo>
                <a:lnTo>
                  <a:pt x="1563588" y="3212099"/>
                </a:lnTo>
                <a:lnTo>
                  <a:pt x="1560847" y="3209822"/>
                </a:lnTo>
                <a:cubicBezTo>
                  <a:pt x="1555495" y="3205853"/>
                  <a:pt x="1547720" y="3202144"/>
                  <a:pt x="1526183" y="3197199"/>
                </a:cubicBezTo>
                <a:cubicBezTo>
                  <a:pt x="1534056" y="3195605"/>
                  <a:pt x="1539684" y="3194101"/>
                  <a:pt x="1543491" y="3192651"/>
                </a:cubicBezTo>
                <a:lnTo>
                  <a:pt x="1547127" y="3190245"/>
                </a:lnTo>
                <a:lnTo>
                  <a:pt x="1535743" y="3181245"/>
                </a:lnTo>
                <a:lnTo>
                  <a:pt x="1489698" y="3193117"/>
                </a:lnTo>
                <a:cubicBezTo>
                  <a:pt x="1478262" y="3197949"/>
                  <a:pt x="1472179" y="3202926"/>
                  <a:pt x="1471528" y="3206959"/>
                </a:cubicBezTo>
                <a:cubicBezTo>
                  <a:pt x="1389805" y="3208391"/>
                  <a:pt x="1370806" y="3206309"/>
                  <a:pt x="1320836" y="3211774"/>
                </a:cubicBezTo>
                <a:cubicBezTo>
                  <a:pt x="1314980" y="3206699"/>
                  <a:pt x="1330075" y="3205398"/>
                  <a:pt x="1333849" y="3202014"/>
                </a:cubicBezTo>
                <a:cubicBezTo>
                  <a:pt x="1331637" y="3199151"/>
                  <a:pt x="1308864" y="3199932"/>
                  <a:pt x="1292857" y="3199673"/>
                </a:cubicBezTo>
                <a:cubicBezTo>
                  <a:pt x="1262537" y="3199673"/>
                  <a:pt x="1287002" y="3209952"/>
                  <a:pt x="1279844" y="3214247"/>
                </a:cubicBezTo>
                <a:cubicBezTo>
                  <a:pt x="1255380" y="3214247"/>
                  <a:pt x="1251085" y="3217109"/>
                  <a:pt x="1225059" y="3216589"/>
                </a:cubicBezTo>
                <a:cubicBezTo>
                  <a:pt x="1229093" y="3213726"/>
                  <a:pt x="1234071" y="3210961"/>
                  <a:pt x="1237178" y="3207870"/>
                </a:cubicBezTo>
                <a:lnTo>
                  <a:pt x="1237869" y="3199628"/>
                </a:lnTo>
                <a:lnTo>
                  <a:pt x="1232736" y="3206309"/>
                </a:lnTo>
                <a:cubicBezTo>
                  <a:pt x="1214622" y="3203063"/>
                  <a:pt x="1196208" y="3201798"/>
                  <a:pt x="1177820" y="3202535"/>
                </a:cubicBezTo>
                <a:lnTo>
                  <a:pt x="1178350" y="3201721"/>
                </a:lnTo>
                <a:lnTo>
                  <a:pt x="1171689" y="3202226"/>
                </a:lnTo>
                <a:cubicBezTo>
                  <a:pt x="1148412" y="3201234"/>
                  <a:pt x="1122190" y="3198566"/>
                  <a:pt x="1087640" y="3197199"/>
                </a:cubicBezTo>
                <a:cubicBezTo>
                  <a:pt x="1090894" y="3194467"/>
                  <a:pt x="1114577" y="3195508"/>
                  <a:pt x="1114968" y="3192254"/>
                </a:cubicBezTo>
                <a:cubicBezTo>
                  <a:pt x="1086339" y="3187570"/>
                  <a:pt x="1035197" y="3186919"/>
                  <a:pt x="1019061" y="3180152"/>
                </a:cubicBezTo>
                <a:cubicBezTo>
                  <a:pt x="987439" y="3179371"/>
                  <a:pt x="1003836" y="3187179"/>
                  <a:pt x="977939" y="3187439"/>
                </a:cubicBezTo>
                <a:cubicBezTo>
                  <a:pt x="935126" y="3184446"/>
                  <a:pt x="904935" y="3179241"/>
                  <a:pt x="895956" y="3170392"/>
                </a:cubicBezTo>
                <a:cubicBezTo>
                  <a:pt x="942153" y="3169481"/>
                  <a:pt x="917298" y="3181193"/>
                  <a:pt x="977939" y="3177680"/>
                </a:cubicBezTo>
                <a:cubicBezTo>
                  <a:pt x="985487" y="3172539"/>
                  <a:pt x="988740" y="3167204"/>
                  <a:pt x="1000452" y="3162780"/>
                </a:cubicBezTo>
                <a:lnTo>
                  <a:pt x="1021684" y="3157939"/>
                </a:lnTo>
                <a:lnTo>
                  <a:pt x="994140" y="3154843"/>
                </a:lnTo>
                <a:cubicBezTo>
                  <a:pt x="981549" y="3153900"/>
                  <a:pt x="968959" y="3152956"/>
                  <a:pt x="959980" y="3151004"/>
                </a:cubicBezTo>
                <a:cubicBezTo>
                  <a:pt x="973059" y="3141928"/>
                  <a:pt x="982330" y="3145368"/>
                  <a:pt x="1003113" y="3145185"/>
                </a:cubicBezTo>
                <a:lnTo>
                  <a:pt x="1004417" y="3145082"/>
                </a:lnTo>
                <a:lnTo>
                  <a:pt x="997428" y="3140535"/>
                </a:lnTo>
                <a:lnTo>
                  <a:pt x="998386" y="3137576"/>
                </a:lnTo>
                <a:lnTo>
                  <a:pt x="987438" y="3135519"/>
                </a:lnTo>
                <a:cubicBezTo>
                  <a:pt x="989000" y="3130183"/>
                  <a:pt x="999020" y="3127223"/>
                  <a:pt x="1012179" y="3125141"/>
                </a:cubicBezTo>
                <a:lnTo>
                  <a:pt x="1018285" y="3124425"/>
                </a:lnTo>
                <a:lnTo>
                  <a:pt x="1018931" y="3124065"/>
                </a:lnTo>
                <a:lnTo>
                  <a:pt x="1021090" y="3124097"/>
                </a:lnTo>
                <a:lnTo>
                  <a:pt x="1055757" y="3120033"/>
                </a:lnTo>
                <a:cubicBezTo>
                  <a:pt x="1028950" y="3115999"/>
                  <a:pt x="1001102" y="3112225"/>
                  <a:pt x="973514" y="3108451"/>
                </a:cubicBezTo>
                <a:cubicBezTo>
                  <a:pt x="993945" y="3103766"/>
                  <a:pt x="989780" y="3092315"/>
                  <a:pt x="1028299" y="3092966"/>
                </a:cubicBezTo>
                <a:cubicBezTo>
                  <a:pt x="1026087" y="3081904"/>
                  <a:pt x="1003054" y="3076829"/>
                  <a:pt x="1000842" y="3065768"/>
                </a:cubicBezTo>
                <a:cubicBezTo>
                  <a:pt x="1018214" y="3064272"/>
                  <a:pt x="1026966" y="3060303"/>
                  <a:pt x="1033862" y="3055797"/>
                </a:cubicBezTo>
                <a:lnTo>
                  <a:pt x="1047857" y="3047365"/>
                </a:lnTo>
                <a:lnTo>
                  <a:pt x="1043786" y="3047028"/>
                </a:lnTo>
                <a:lnTo>
                  <a:pt x="1049596" y="3046317"/>
                </a:lnTo>
                <a:lnTo>
                  <a:pt x="1055757" y="3042605"/>
                </a:lnTo>
                <a:cubicBezTo>
                  <a:pt x="1058100" y="3032845"/>
                  <a:pt x="1034546" y="3030502"/>
                  <a:pt x="1014636" y="3027119"/>
                </a:cubicBezTo>
                <a:cubicBezTo>
                  <a:pt x="939420" y="3036619"/>
                  <a:pt x="916386" y="3066158"/>
                  <a:pt x="918859" y="3077480"/>
                </a:cubicBezTo>
                <a:cubicBezTo>
                  <a:pt x="874094" y="3076699"/>
                  <a:pt x="908969" y="3070713"/>
                  <a:pt x="891271" y="3058090"/>
                </a:cubicBezTo>
                <a:cubicBezTo>
                  <a:pt x="853012" y="3057440"/>
                  <a:pt x="852231" y="3067590"/>
                  <a:pt x="850410" y="3077480"/>
                </a:cubicBezTo>
                <a:cubicBezTo>
                  <a:pt x="832842" y="3064467"/>
                  <a:pt x="832322" y="3046378"/>
                  <a:pt x="795755" y="3038440"/>
                </a:cubicBezTo>
                <a:cubicBezTo>
                  <a:pt x="863293" y="3042995"/>
                  <a:pt x="734332" y="2999401"/>
                  <a:pt x="850410" y="2999401"/>
                </a:cubicBezTo>
                <a:cubicBezTo>
                  <a:pt x="803823" y="3016448"/>
                  <a:pt x="848458" y="3027509"/>
                  <a:pt x="850410" y="3049762"/>
                </a:cubicBezTo>
                <a:lnTo>
                  <a:pt x="889513" y="3049762"/>
                </a:lnTo>
                <a:lnTo>
                  <a:pt x="889497" y="3049756"/>
                </a:lnTo>
                <a:cubicBezTo>
                  <a:pt x="884716" y="3048988"/>
                  <a:pt x="877510" y="3048654"/>
                  <a:pt x="865896" y="3049110"/>
                </a:cubicBezTo>
                <a:cubicBezTo>
                  <a:pt x="871752" y="3047288"/>
                  <a:pt x="874452" y="3044913"/>
                  <a:pt x="881170" y="3043270"/>
                </a:cubicBezTo>
                <a:lnTo>
                  <a:pt x="892382" y="3041863"/>
                </a:lnTo>
                <a:lnTo>
                  <a:pt x="886277" y="3040653"/>
                </a:lnTo>
                <a:cubicBezTo>
                  <a:pt x="877310" y="3039238"/>
                  <a:pt x="870585" y="3038078"/>
                  <a:pt x="878296" y="3036297"/>
                </a:cubicBezTo>
                <a:lnTo>
                  <a:pt x="886494" y="3035020"/>
                </a:lnTo>
                <a:lnTo>
                  <a:pt x="884556" y="3033478"/>
                </a:lnTo>
                <a:cubicBezTo>
                  <a:pt x="881788" y="3032672"/>
                  <a:pt x="876534" y="3032127"/>
                  <a:pt x="865896" y="3032062"/>
                </a:cubicBezTo>
                <a:cubicBezTo>
                  <a:pt x="857633" y="3033754"/>
                  <a:pt x="856299" y="3033754"/>
                  <a:pt x="857698" y="3033022"/>
                </a:cubicBezTo>
                <a:lnTo>
                  <a:pt x="864531" y="3030161"/>
                </a:lnTo>
                <a:lnTo>
                  <a:pt x="848596" y="3029024"/>
                </a:lnTo>
                <a:cubicBezTo>
                  <a:pt x="845318" y="3028014"/>
                  <a:pt x="845074" y="3026143"/>
                  <a:pt x="850410" y="3022695"/>
                </a:cubicBezTo>
                <a:cubicBezTo>
                  <a:pt x="877477" y="3030763"/>
                  <a:pt x="881641" y="3018530"/>
                  <a:pt x="905195" y="3014887"/>
                </a:cubicBezTo>
                <a:cubicBezTo>
                  <a:pt x="943649" y="3017229"/>
                  <a:pt x="924861" y="3023378"/>
                  <a:pt x="924208" y="3028996"/>
                </a:cubicBezTo>
                <a:lnTo>
                  <a:pt x="924252" y="3029024"/>
                </a:lnTo>
                <a:lnTo>
                  <a:pt x="924419" y="3029004"/>
                </a:lnTo>
                <a:cubicBezTo>
                  <a:pt x="930238" y="3028329"/>
                  <a:pt x="937533" y="3027638"/>
                  <a:pt x="948009" y="3027117"/>
                </a:cubicBezTo>
                <a:lnTo>
                  <a:pt x="945882" y="3029525"/>
                </a:lnTo>
                <a:lnTo>
                  <a:pt x="987438" y="3014887"/>
                </a:lnTo>
                <a:cubicBezTo>
                  <a:pt x="1015937" y="3017229"/>
                  <a:pt x="1026477" y="3024516"/>
                  <a:pt x="1069421" y="3022695"/>
                </a:cubicBezTo>
                <a:lnTo>
                  <a:pt x="1042784" y="3017833"/>
                </a:lnTo>
                <a:lnTo>
                  <a:pt x="1020925" y="3017177"/>
                </a:lnTo>
                <a:cubicBezTo>
                  <a:pt x="1008707" y="3014486"/>
                  <a:pt x="1022054" y="3007240"/>
                  <a:pt x="989651" y="3008118"/>
                </a:cubicBezTo>
                <a:cubicBezTo>
                  <a:pt x="970131" y="3011111"/>
                  <a:pt x="968700" y="3017358"/>
                  <a:pt x="948530" y="3020220"/>
                </a:cubicBezTo>
                <a:cubicBezTo>
                  <a:pt x="937078" y="3018464"/>
                  <a:pt x="927025" y="3014852"/>
                  <a:pt x="923138" y="3011062"/>
                </a:cubicBezTo>
                <a:lnTo>
                  <a:pt x="922772" y="3007712"/>
                </a:lnTo>
                <a:lnTo>
                  <a:pt x="917818" y="3012803"/>
                </a:lnTo>
                <a:lnTo>
                  <a:pt x="917818" y="3012283"/>
                </a:lnTo>
                <a:cubicBezTo>
                  <a:pt x="890490" y="2999270"/>
                  <a:pt x="895956" y="3011372"/>
                  <a:pt x="849369" y="3012283"/>
                </a:cubicBezTo>
                <a:cubicBezTo>
                  <a:pt x="855875" y="3008574"/>
                  <a:pt x="874061" y="3004085"/>
                  <a:pt x="883251" y="2999855"/>
                </a:cubicBezTo>
                <a:lnTo>
                  <a:pt x="886672" y="2995235"/>
                </a:lnTo>
                <a:lnTo>
                  <a:pt x="885107" y="2995223"/>
                </a:lnTo>
                <a:cubicBezTo>
                  <a:pt x="857486" y="2996797"/>
                  <a:pt x="849337" y="3002360"/>
                  <a:pt x="824645" y="2997968"/>
                </a:cubicBezTo>
                <a:cubicBezTo>
                  <a:pt x="871362" y="2989249"/>
                  <a:pt x="835315" y="2965695"/>
                  <a:pt x="906888" y="2961401"/>
                </a:cubicBezTo>
                <a:cubicBezTo>
                  <a:pt x="909360" y="2963483"/>
                  <a:pt x="901552" y="2963743"/>
                  <a:pt x="893874" y="2963873"/>
                </a:cubicBezTo>
                <a:cubicBezTo>
                  <a:pt x="875526" y="2967517"/>
                  <a:pt x="889190" y="2974284"/>
                  <a:pt x="893874" y="2978448"/>
                </a:cubicBezTo>
                <a:lnTo>
                  <a:pt x="898043" y="2977247"/>
                </a:lnTo>
                <a:lnTo>
                  <a:pt x="915681" y="2966920"/>
                </a:lnTo>
                <a:lnTo>
                  <a:pt x="923203" y="2952629"/>
                </a:lnTo>
                <a:lnTo>
                  <a:pt x="893354" y="2954114"/>
                </a:lnTo>
                <a:lnTo>
                  <a:pt x="893354" y="2937066"/>
                </a:lnTo>
                <a:cubicBezTo>
                  <a:pt x="900934" y="2937587"/>
                  <a:pt x="908701" y="2939034"/>
                  <a:pt x="915094" y="2940883"/>
                </a:cubicBezTo>
                <a:lnTo>
                  <a:pt x="926595" y="2946184"/>
                </a:lnTo>
                <a:lnTo>
                  <a:pt x="928928" y="2941752"/>
                </a:lnTo>
                <a:lnTo>
                  <a:pt x="929752" y="2915120"/>
                </a:lnTo>
                <a:lnTo>
                  <a:pt x="929726" y="2915123"/>
                </a:lnTo>
                <a:cubicBezTo>
                  <a:pt x="915899" y="2917124"/>
                  <a:pt x="903504" y="2919368"/>
                  <a:pt x="879300" y="2919499"/>
                </a:cubicBezTo>
                <a:cubicBezTo>
                  <a:pt x="884245" y="2915334"/>
                  <a:pt x="868499" y="2914944"/>
                  <a:pt x="851712" y="2914684"/>
                </a:cubicBezTo>
                <a:cubicBezTo>
                  <a:pt x="857568" y="2910780"/>
                  <a:pt x="894916" y="2912471"/>
                  <a:pt x="879300" y="2904924"/>
                </a:cubicBezTo>
                <a:cubicBezTo>
                  <a:pt x="849500" y="2898287"/>
                  <a:pt x="788208" y="2904924"/>
                  <a:pt x="824254" y="2912211"/>
                </a:cubicBezTo>
                <a:cubicBezTo>
                  <a:pt x="792592" y="2907071"/>
                  <a:pt x="760552" y="2904633"/>
                  <a:pt x="728477" y="2904924"/>
                </a:cubicBezTo>
                <a:cubicBezTo>
                  <a:pt x="716896" y="2882932"/>
                  <a:pt x="552670" y="2880849"/>
                  <a:pt x="619037" y="2858597"/>
                </a:cubicBezTo>
                <a:cubicBezTo>
                  <a:pt x="661459" y="2858597"/>
                  <a:pt x="684102" y="2861590"/>
                  <a:pt x="714814" y="2863412"/>
                </a:cubicBezTo>
                <a:cubicBezTo>
                  <a:pt x="688787" y="2868097"/>
                  <a:pt x="723012" y="2867836"/>
                  <a:pt x="714814" y="2875644"/>
                </a:cubicBezTo>
                <a:cubicBezTo>
                  <a:pt x="671610" y="2876815"/>
                  <a:pt x="661459" y="2870309"/>
                  <a:pt x="632700" y="2875644"/>
                </a:cubicBezTo>
                <a:cubicBezTo>
                  <a:pt x="671740" y="2878377"/>
                  <a:pt x="712081" y="2880980"/>
                  <a:pt x="742271" y="2885404"/>
                </a:cubicBezTo>
                <a:cubicBezTo>
                  <a:pt x="764343" y="2878089"/>
                  <a:pt x="788047" y="2877231"/>
                  <a:pt x="810590" y="2882932"/>
                </a:cubicBezTo>
                <a:cubicBezTo>
                  <a:pt x="839089" y="2882932"/>
                  <a:pt x="814364" y="2872261"/>
                  <a:pt x="838048" y="2870829"/>
                </a:cubicBezTo>
                <a:cubicBezTo>
                  <a:pt x="824471" y="2868234"/>
                  <a:pt x="810732" y="2866581"/>
                  <a:pt x="796926" y="2865884"/>
                </a:cubicBezTo>
                <a:cubicBezTo>
                  <a:pt x="819642" y="2862650"/>
                  <a:pt x="842560" y="2861042"/>
                  <a:pt x="865506" y="2861069"/>
                </a:cubicBezTo>
                <a:cubicBezTo>
                  <a:pt x="845465" y="2864583"/>
                  <a:pt x="845465" y="2876945"/>
                  <a:pt x="865506" y="2880459"/>
                </a:cubicBezTo>
                <a:cubicBezTo>
                  <a:pt x="885546" y="2879288"/>
                  <a:pt x="899990" y="2876945"/>
                  <a:pt x="920161" y="2875644"/>
                </a:cubicBezTo>
                <a:cubicBezTo>
                  <a:pt x="924065" y="2869138"/>
                  <a:pt x="867198" y="2882151"/>
                  <a:pt x="879300" y="2870829"/>
                </a:cubicBezTo>
                <a:lnTo>
                  <a:pt x="954494" y="2874376"/>
                </a:lnTo>
                <a:lnTo>
                  <a:pt x="935367" y="2870054"/>
                </a:lnTo>
                <a:cubicBezTo>
                  <a:pt x="926065" y="2866781"/>
                  <a:pt x="919477" y="2862372"/>
                  <a:pt x="918989" y="2855866"/>
                </a:cubicBezTo>
                <a:lnTo>
                  <a:pt x="907205" y="2857582"/>
                </a:lnTo>
                <a:lnTo>
                  <a:pt x="907408" y="2861460"/>
                </a:lnTo>
                <a:cubicBezTo>
                  <a:pt x="874517" y="2861460"/>
                  <a:pt x="872224" y="2856556"/>
                  <a:pt x="864074" y="2852621"/>
                </a:cubicBezTo>
                <a:lnTo>
                  <a:pt x="858110" y="2850853"/>
                </a:lnTo>
                <a:lnTo>
                  <a:pt x="849037" y="2849715"/>
                </a:lnTo>
                <a:lnTo>
                  <a:pt x="837090" y="2851338"/>
                </a:lnTo>
                <a:cubicBezTo>
                  <a:pt x="828142" y="2854620"/>
                  <a:pt x="832973" y="2860354"/>
                  <a:pt x="797837" y="2858987"/>
                </a:cubicBezTo>
                <a:cubicBezTo>
                  <a:pt x="793283" y="2851440"/>
                  <a:pt x="829720" y="2847406"/>
                  <a:pt x="797837" y="2841940"/>
                </a:cubicBezTo>
                <a:cubicBezTo>
                  <a:pt x="758798" y="2839858"/>
                  <a:pt x="762311" y="2845324"/>
                  <a:pt x="729388" y="2844413"/>
                </a:cubicBezTo>
                <a:cubicBezTo>
                  <a:pt x="734463" y="2840248"/>
                  <a:pt x="718587" y="2839728"/>
                  <a:pt x="701930" y="2839468"/>
                </a:cubicBezTo>
                <a:cubicBezTo>
                  <a:pt x="736025" y="2832701"/>
                  <a:pt x="700499" y="2823592"/>
                  <a:pt x="674733" y="2820078"/>
                </a:cubicBezTo>
                <a:cubicBezTo>
                  <a:pt x="731730" y="2797435"/>
                  <a:pt x="763613" y="2776744"/>
                  <a:pt x="756976" y="2754231"/>
                </a:cubicBezTo>
                <a:cubicBezTo>
                  <a:pt x="796666" y="2756314"/>
                  <a:pt x="772071" y="2757875"/>
                  <a:pt x="770640" y="2763991"/>
                </a:cubicBezTo>
                <a:cubicBezTo>
                  <a:pt x="807597" y="2762430"/>
                  <a:pt x="804604" y="2753841"/>
                  <a:pt x="852623" y="2754231"/>
                </a:cubicBezTo>
                <a:lnTo>
                  <a:pt x="852708" y="2754249"/>
                </a:lnTo>
                <a:lnTo>
                  <a:pt x="862643" y="2749657"/>
                </a:lnTo>
                <a:lnTo>
                  <a:pt x="880728" y="2754415"/>
                </a:lnTo>
                <a:cubicBezTo>
                  <a:pt x="882782" y="2755669"/>
                  <a:pt x="883161" y="2756961"/>
                  <a:pt x="882642" y="2758373"/>
                </a:cubicBezTo>
                <a:lnTo>
                  <a:pt x="881982" y="2759262"/>
                </a:lnTo>
                <a:lnTo>
                  <a:pt x="887091" y="2759713"/>
                </a:lnTo>
                <a:cubicBezTo>
                  <a:pt x="897160" y="2759794"/>
                  <a:pt x="909425" y="2758461"/>
                  <a:pt x="934736" y="2756704"/>
                </a:cubicBezTo>
                <a:cubicBezTo>
                  <a:pt x="966748" y="2763210"/>
                  <a:pt x="986788" y="2776354"/>
                  <a:pt x="1058100" y="2768936"/>
                </a:cubicBezTo>
                <a:cubicBezTo>
                  <a:pt x="1069812" y="2776614"/>
                  <a:pt x="1036498" y="2776354"/>
                  <a:pt x="1030642" y="2781039"/>
                </a:cubicBezTo>
                <a:cubicBezTo>
                  <a:pt x="1043721" y="2783479"/>
                  <a:pt x="1060239" y="2784967"/>
                  <a:pt x="1055878" y="2787645"/>
                </a:cubicBezTo>
                <a:lnTo>
                  <a:pt x="1050898" y="2788930"/>
                </a:lnTo>
                <a:lnTo>
                  <a:pt x="1075468" y="2786058"/>
                </a:lnTo>
                <a:lnTo>
                  <a:pt x="1094739" y="2778190"/>
                </a:lnTo>
                <a:lnTo>
                  <a:pt x="1098482" y="2771309"/>
                </a:lnTo>
                <a:cubicBezTo>
                  <a:pt x="1100645" y="2768448"/>
                  <a:pt x="1104297" y="2765846"/>
                  <a:pt x="1112235" y="2763991"/>
                </a:cubicBezTo>
                <a:lnTo>
                  <a:pt x="1115763" y="2764374"/>
                </a:lnTo>
                <a:lnTo>
                  <a:pt x="1123816" y="2759048"/>
                </a:lnTo>
                <a:lnTo>
                  <a:pt x="1164951" y="2761993"/>
                </a:lnTo>
                <a:lnTo>
                  <a:pt x="1176646" y="2761641"/>
                </a:lnTo>
                <a:lnTo>
                  <a:pt x="1168018" y="2754965"/>
                </a:lnTo>
                <a:cubicBezTo>
                  <a:pt x="1168421" y="2749565"/>
                  <a:pt x="1179583" y="2744099"/>
                  <a:pt x="1178652" y="2739089"/>
                </a:cubicBezTo>
                <a:lnTo>
                  <a:pt x="1172581" y="2735849"/>
                </a:lnTo>
                <a:lnTo>
                  <a:pt x="1163377" y="2737070"/>
                </a:lnTo>
                <a:cubicBezTo>
                  <a:pt x="1155276" y="2738062"/>
                  <a:pt x="1148412" y="2739266"/>
                  <a:pt x="1153357" y="2742520"/>
                </a:cubicBezTo>
                <a:lnTo>
                  <a:pt x="1151474" y="2742386"/>
                </a:lnTo>
                <a:lnTo>
                  <a:pt x="1152168" y="2745611"/>
                </a:lnTo>
                <a:cubicBezTo>
                  <a:pt x="1154592" y="2752085"/>
                  <a:pt x="1154592" y="2757876"/>
                  <a:pt x="1124467" y="2755143"/>
                </a:cubicBezTo>
                <a:lnTo>
                  <a:pt x="1129439" y="2740822"/>
                </a:lnTo>
                <a:lnTo>
                  <a:pt x="1110039" y="2739445"/>
                </a:lnTo>
                <a:cubicBezTo>
                  <a:pt x="1100783" y="2737412"/>
                  <a:pt x="1096814" y="2734386"/>
                  <a:pt x="1098441" y="2730417"/>
                </a:cubicBezTo>
                <a:lnTo>
                  <a:pt x="1142522" y="2731740"/>
                </a:lnTo>
                <a:lnTo>
                  <a:pt x="1150021" y="2727425"/>
                </a:lnTo>
                <a:lnTo>
                  <a:pt x="1159723" y="2723121"/>
                </a:lnTo>
                <a:lnTo>
                  <a:pt x="1152399" y="2721343"/>
                </a:lnTo>
                <a:cubicBezTo>
                  <a:pt x="1150685" y="2719767"/>
                  <a:pt x="1152193" y="2717998"/>
                  <a:pt x="1156333" y="2716444"/>
                </a:cubicBezTo>
                <a:lnTo>
                  <a:pt x="1175294" y="2712978"/>
                </a:lnTo>
                <a:lnTo>
                  <a:pt x="1178992" y="2708686"/>
                </a:lnTo>
                <a:cubicBezTo>
                  <a:pt x="1148020" y="2712590"/>
                  <a:pt x="1126939" y="2706994"/>
                  <a:pt x="1124467" y="2685392"/>
                </a:cubicBezTo>
                <a:cubicBezTo>
                  <a:pt x="1115365" y="2687317"/>
                  <a:pt x="1106150" y="2688664"/>
                  <a:pt x="1096879" y="2689427"/>
                </a:cubicBezTo>
                <a:cubicBezTo>
                  <a:pt x="1091934" y="2695933"/>
                  <a:pt x="1107419" y="2696714"/>
                  <a:pt x="1124467" y="2697104"/>
                </a:cubicBezTo>
                <a:cubicBezTo>
                  <a:pt x="1121734" y="2700227"/>
                  <a:pt x="1110672" y="2700878"/>
                  <a:pt x="1110672" y="2704912"/>
                </a:cubicBezTo>
                <a:cubicBezTo>
                  <a:pt x="1099091" y="2704131"/>
                  <a:pt x="1097660" y="2706344"/>
                  <a:pt x="1096879" y="2708686"/>
                </a:cubicBezTo>
                <a:cubicBezTo>
                  <a:pt x="1057839" y="2676088"/>
                  <a:pt x="1102100" y="2656446"/>
                  <a:pt x="1108115" y="2629887"/>
                </a:cubicBezTo>
                <a:lnTo>
                  <a:pt x="1107702" y="2622146"/>
                </a:lnTo>
                <a:lnTo>
                  <a:pt x="1085037" y="2620847"/>
                </a:lnTo>
                <a:cubicBezTo>
                  <a:pt x="1086990" y="2618309"/>
                  <a:pt x="1096229" y="2617040"/>
                  <a:pt x="1105468" y="2615771"/>
                </a:cubicBezTo>
                <a:lnTo>
                  <a:pt x="1107087" y="2615514"/>
                </a:lnTo>
                <a:lnTo>
                  <a:pt x="1096879" y="2600286"/>
                </a:lnTo>
                <a:cubicBezTo>
                  <a:pt x="1065907" y="2604060"/>
                  <a:pt x="1120433" y="2619676"/>
                  <a:pt x="1055887" y="2619676"/>
                </a:cubicBezTo>
                <a:cubicBezTo>
                  <a:pt x="1067274" y="2607119"/>
                  <a:pt x="1057189" y="2599734"/>
                  <a:pt x="1049299" y="2591910"/>
                </a:cubicBezTo>
                <a:lnTo>
                  <a:pt x="1042439" y="2579793"/>
                </a:lnTo>
                <a:lnTo>
                  <a:pt x="1016588" y="2579074"/>
                </a:lnTo>
                <a:lnTo>
                  <a:pt x="1043165" y="2577746"/>
                </a:lnTo>
                <a:lnTo>
                  <a:pt x="1055887" y="2561507"/>
                </a:lnTo>
                <a:lnTo>
                  <a:pt x="1027258" y="2561507"/>
                </a:lnTo>
                <a:cubicBezTo>
                  <a:pt x="1047949" y="2556302"/>
                  <a:pt x="1086338" y="2560336"/>
                  <a:pt x="1109501" y="2561507"/>
                </a:cubicBezTo>
                <a:cubicBezTo>
                  <a:pt x="1107289" y="2556953"/>
                  <a:pt x="1112625" y="2554610"/>
                  <a:pt x="1123295" y="2553829"/>
                </a:cubicBezTo>
                <a:cubicBezTo>
                  <a:pt x="1049381" y="2549016"/>
                  <a:pt x="1153226" y="2521817"/>
                  <a:pt x="1123295" y="2542119"/>
                </a:cubicBezTo>
                <a:cubicBezTo>
                  <a:pt x="1136308" y="2538085"/>
                  <a:pt x="1173656" y="2540948"/>
                  <a:pt x="1164157" y="2530537"/>
                </a:cubicBezTo>
                <a:cubicBezTo>
                  <a:pt x="1143726" y="2521558"/>
                  <a:pt x="1130583" y="2524681"/>
                  <a:pt x="1095707" y="2526633"/>
                </a:cubicBezTo>
                <a:cubicBezTo>
                  <a:pt x="1124076" y="2509064"/>
                  <a:pt x="1095707" y="2503339"/>
                  <a:pt x="1054716" y="2503470"/>
                </a:cubicBezTo>
                <a:cubicBezTo>
                  <a:pt x="1015677" y="2499045"/>
                  <a:pt x="1076708" y="2499045"/>
                  <a:pt x="1082174" y="2503470"/>
                </a:cubicBezTo>
                <a:cubicBezTo>
                  <a:pt x="1092194" y="2487332"/>
                  <a:pt x="993164" y="2477443"/>
                  <a:pt x="999801" y="2495661"/>
                </a:cubicBezTo>
                <a:cubicBezTo>
                  <a:pt x="985226" y="2494750"/>
                  <a:pt x="990691" y="2487983"/>
                  <a:pt x="972473" y="2487983"/>
                </a:cubicBezTo>
                <a:cubicBezTo>
                  <a:pt x="984835" y="2479916"/>
                  <a:pt x="1013074" y="2476141"/>
                  <a:pt x="1054716" y="2476272"/>
                </a:cubicBezTo>
                <a:cubicBezTo>
                  <a:pt x="1022964" y="2468074"/>
                  <a:pt x="953083" y="2481217"/>
                  <a:pt x="999801" y="2460786"/>
                </a:cubicBezTo>
                <a:cubicBezTo>
                  <a:pt x="986383" y="2463702"/>
                  <a:pt x="972667" y="2465012"/>
                  <a:pt x="958939" y="2464690"/>
                </a:cubicBezTo>
                <a:cubicBezTo>
                  <a:pt x="954515" y="2467814"/>
                  <a:pt x="964405" y="2473409"/>
                  <a:pt x="971952" y="2472498"/>
                </a:cubicBezTo>
                <a:cubicBezTo>
                  <a:pt x="893874" y="2481608"/>
                  <a:pt x="873833" y="2506723"/>
                  <a:pt x="889709" y="2534441"/>
                </a:cubicBezTo>
                <a:cubicBezTo>
                  <a:pt x="855355" y="2524551"/>
                  <a:pt x="854834" y="2544201"/>
                  <a:pt x="835184" y="2549927"/>
                </a:cubicBezTo>
                <a:cubicBezTo>
                  <a:pt x="810459" y="2547975"/>
                  <a:pt x="753722" y="2523900"/>
                  <a:pt x="835184" y="2526633"/>
                </a:cubicBezTo>
                <a:cubicBezTo>
                  <a:pt x="840129" y="2533270"/>
                  <a:pt x="824514" y="2533920"/>
                  <a:pt x="807727" y="2534441"/>
                </a:cubicBezTo>
                <a:cubicBezTo>
                  <a:pt x="824514" y="2546153"/>
                  <a:pt x="862382" y="2532359"/>
                  <a:pt x="862642" y="2526633"/>
                </a:cubicBezTo>
                <a:cubicBezTo>
                  <a:pt x="820609" y="2513620"/>
                  <a:pt x="875655" y="2480957"/>
                  <a:pt x="917297" y="2460786"/>
                </a:cubicBezTo>
                <a:cubicBezTo>
                  <a:pt x="891271" y="2450506"/>
                  <a:pt x="845074" y="2481347"/>
                  <a:pt x="821390" y="2472498"/>
                </a:cubicBezTo>
                <a:cubicBezTo>
                  <a:pt x="840389" y="2509195"/>
                  <a:pt x="764132" y="2531708"/>
                  <a:pt x="739277" y="2550577"/>
                </a:cubicBezTo>
                <a:cubicBezTo>
                  <a:pt x="736024" y="2560597"/>
                  <a:pt x="715854" y="2545242"/>
                  <a:pt x="684492" y="2550577"/>
                </a:cubicBezTo>
                <a:cubicBezTo>
                  <a:pt x="686834" y="2546023"/>
                  <a:pt x="709477" y="2547324"/>
                  <a:pt x="725614" y="2546673"/>
                </a:cubicBezTo>
                <a:lnTo>
                  <a:pt x="725614" y="2532488"/>
                </a:lnTo>
                <a:cubicBezTo>
                  <a:pt x="703823" y="2540833"/>
                  <a:pt x="680273" y="2543519"/>
                  <a:pt x="657164" y="2540296"/>
                </a:cubicBezTo>
                <a:cubicBezTo>
                  <a:pt x="648185" y="2513098"/>
                  <a:pt x="707135" y="2505290"/>
                  <a:pt x="698286" y="2478223"/>
                </a:cubicBezTo>
                <a:cubicBezTo>
                  <a:pt x="771420" y="2478223"/>
                  <a:pt x="747085" y="2450765"/>
                  <a:pt x="780399" y="2439184"/>
                </a:cubicBezTo>
                <a:cubicBezTo>
                  <a:pt x="733551" y="2442697"/>
                  <a:pt x="737976" y="2460785"/>
                  <a:pt x="725614" y="2474059"/>
                </a:cubicBezTo>
                <a:cubicBezTo>
                  <a:pt x="688786" y="2464559"/>
                  <a:pt x="745133" y="2448813"/>
                  <a:pt x="725614" y="2431376"/>
                </a:cubicBezTo>
                <a:cubicBezTo>
                  <a:pt x="684492" y="2427472"/>
                  <a:pt x="701279" y="2440095"/>
                  <a:pt x="698286" y="2446861"/>
                </a:cubicBezTo>
                <a:cubicBezTo>
                  <a:pt x="629056" y="2443608"/>
                  <a:pt x="685273" y="2427862"/>
                  <a:pt x="657164" y="2415890"/>
                </a:cubicBezTo>
                <a:cubicBezTo>
                  <a:pt x="675616" y="2418608"/>
                  <a:pt x="693874" y="2422521"/>
                  <a:pt x="711820" y="2427602"/>
                </a:cubicBezTo>
                <a:cubicBezTo>
                  <a:pt x="723011" y="2417452"/>
                  <a:pt x="774673" y="2404308"/>
                  <a:pt x="766605" y="2388562"/>
                </a:cubicBezTo>
                <a:cubicBezTo>
                  <a:pt x="805644" y="2388562"/>
                  <a:pt x="734202" y="2399103"/>
                  <a:pt x="794193" y="2396370"/>
                </a:cubicBezTo>
                <a:cubicBezTo>
                  <a:pt x="755153" y="2406781"/>
                  <a:pt x="794193" y="2415239"/>
                  <a:pt x="766605" y="2427342"/>
                </a:cubicBezTo>
                <a:cubicBezTo>
                  <a:pt x="827897" y="2425260"/>
                  <a:pt x="829458" y="2390124"/>
                  <a:pt x="807727" y="2376981"/>
                </a:cubicBezTo>
                <a:cubicBezTo>
                  <a:pt x="800179" y="2384138"/>
                  <a:pt x="737976" y="2391295"/>
                  <a:pt x="752811" y="2373077"/>
                </a:cubicBezTo>
                <a:cubicBezTo>
                  <a:pt x="765824" y="2373077"/>
                  <a:pt x="763742" y="2377762"/>
                  <a:pt x="766605" y="2380885"/>
                </a:cubicBezTo>
                <a:cubicBezTo>
                  <a:pt x="817356" y="2367872"/>
                  <a:pt x="729908" y="2365399"/>
                  <a:pt x="725614" y="2365399"/>
                </a:cubicBezTo>
                <a:cubicBezTo>
                  <a:pt x="721319" y="2349393"/>
                  <a:pt x="788988" y="2367221"/>
                  <a:pt x="794193" y="2373077"/>
                </a:cubicBezTo>
                <a:cubicBezTo>
                  <a:pt x="855875" y="2361105"/>
                  <a:pt x="809418" y="2348872"/>
                  <a:pt x="807206" y="2326620"/>
                </a:cubicBezTo>
                <a:cubicBezTo>
                  <a:pt x="777536" y="2325969"/>
                  <a:pt x="800960" y="2339633"/>
                  <a:pt x="794193" y="2346009"/>
                </a:cubicBezTo>
                <a:cubicBezTo>
                  <a:pt x="778056" y="2346009"/>
                  <a:pt x="769598" y="2346790"/>
                  <a:pt x="766605" y="2349783"/>
                </a:cubicBezTo>
                <a:cubicBezTo>
                  <a:pt x="729648" y="2331435"/>
                  <a:pt x="803823" y="2290834"/>
                  <a:pt x="766605" y="2271704"/>
                </a:cubicBezTo>
                <a:cubicBezTo>
                  <a:pt x="779618" y="2261164"/>
                  <a:pt x="792631" y="2281985"/>
                  <a:pt x="835184" y="2275608"/>
                </a:cubicBezTo>
                <a:cubicBezTo>
                  <a:pt x="791070" y="2293436"/>
                  <a:pt x="837136" y="2304107"/>
                  <a:pt x="794193" y="2318161"/>
                </a:cubicBezTo>
                <a:cubicBezTo>
                  <a:pt x="808637" y="2327010"/>
                  <a:pt x="835575" y="2307100"/>
                  <a:pt x="876046" y="2310483"/>
                </a:cubicBezTo>
                <a:cubicBezTo>
                  <a:pt x="868888" y="2256609"/>
                  <a:pt x="918078" y="2180352"/>
                  <a:pt x="971952" y="2112944"/>
                </a:cubicBezTo>
                <a:cubicBezTo>
                  <a:pt x="956727" y="2106958"/>
                  <a:pt x="927448" y="2104876"/>
                  <a:pt x="930831" y="2093554"/>
                </a:cubicBezTo>
                <a:cubicBezTo>
                  <a:pt x="995897" y="2097718"/>
                  <a:pt x="903243" y="2079110"/>
                  <a:pt x="971952" y="2081973"/>
                </a:cubicBezTo>
                <a:cubicBezTo>
                  <a:pt x="951131" y="2067528"/>
                  <a:pt x="923544" y="2072473"/>
                  <a:pt x="958939" y="2058679"/>
                </a:cubicBezTo>
                <a:cubicBezTo>
                  <a:pt x="894914" y="2041111"/>
                  <a:pt x="910791" y="2079240"/>
                  <a:pt x="849369" y="2070261"/>
                </a:cubicBezTo>
                <a:cubicBezTo>
                  <a:pt x="855355" y="2075076"/>
                  <a:pt x="866936" y="2078199"/>
                  <a:pt x="890230" y="2078069"/>
                </a:cubicBezTo>
                <a:cubicBezTo>
                  <a:pt x="896866" y="2090171"/>
                  <a:pt x="853533" y="2088349"/>
                  <a:pt x="849369" y="2097458"/>
                </a:cubicBezTo>
                <a:cubicBezTo>
                  <a:pt x="807466" y="2092773"/>
                  <a:pt x="869409" y="2082623"/>
                  <a:pt x="836355" y="2078069"/>
                </a:cubicBezTo>
                <a:cubicBezTo>
                  <a:pt x="801871" y="2087178"/>
                  <a:pt x="768427" y="2112814"/>
                  <a:pt x="808898" y="2120752"/>
                </a:cubicBezTo>
                <a:cubicBezTo>
                  <a:pt x="826986" y="2104746"/>
                  <a:pt x="908188" y="2110211"/>
                  <a:pt x="918468" y="2101362"/>
                </a:cubicBezTo>
                <a:cubicBezTo>
                  <a:pt x="961152" y="2118149"/>
                  <a:pt x="845725" y="2117889"/>
                  <a:pt x="863813" y="2140402"/>
                </a:cubicBezTo>
                <a:cubicBezTo>
                  <a:pt x="846245" y="2128299"/>
                  <a:pt x="817356" y="2143525"/>
                  <a:pt x="822561" y="2124916"/>
                </a:cubicBezTo>
                <a:cubicBezTo>
                  <a:pt x="789769" y="2123484"/>
                  <a:pt x="830239" y="2142614"/>
                  <a:pt x="781570" y="2136628"/>
                </a:cubicBezTo>
                <a:cubicBezTo>
                  <a:pt x="794583" y="2159531"/>
                  <a:pt x="841301" y="2149641"/>
                  <a:pt x="877217" y="2152113"/>
                </a:cubicBezTo>
                <a:cubicBezTo>
                  <a:pt x="896346" y="2167729"/>
                  <a:pt x="847677" y="2164346"/>
                  <a:pt x="850019" y="2175277"/>
                </a:cubicBezTo>
                <a:cubicBezTo>
                  <a:pt x="812541" y="2178140"/>
                  <a:pt x="822431" y="2167599"/>
                  <a:pt x="795364" y="2167599"/>
                </a:cubicBezTo>
                <a:cubicBezTo>
                  <a:pt x="820609" y="2197009"/>
                  <a:pt x="805774" y="2215487"/>
                  <a:pt x="795364" y="2256609"/>
                </a:cubicBezTo>
                <a:cubicBezTo>
                  <a:pt x="816315" y="2247760"/>
                  <a:pt x="823603" y="2249322"/>
                  <a:pt x="863813" y="2252705"/>
                </a:cubicBezTo>
                <a:cubicBezTo>
                  <a:pt x="867587" y="2262985"/>
                  <a:pt x="810589" y="2255698"/>
                  <a:pt x="822561" y="2268191"/>
                </a:cubicBezTo>
                <a:cubicBezTo>
                  <a:pt x="803042" y="2256739"/>
                  <a:pt x="788077" y="2268191"/>
                  <a:pt x="753982" y="2260513"/>
                </a:cubicBezTo>
                <a:cubicBezTo>
                  <a:pt x="768036" y="2251144"/>
                  <a:pt x="815535" y="2226549"/>
                  <a:pt x="740969" y="2217830"/>
                </a:cubicBezTo>
                <a:cubicBezTo>
                  <a:pt x="797056" y="2199611"/>
                  <a:pt x="685143" y="2142484"/>
                  <a:pt x="768297" y="2139751"/>
                </a:cubicBezTo>
                <a:cubicBezTo>
                  <a:pt x="760196" y="2113725"/>
                  <a:pt x="756495" y="2089398"/>
                  <a:pt x="754773" y="2065476"/>
                </a:cubicBezTo>
                <a:lnTo>
                  <a:pt x="754517" y="2054336"/>
                </a:lnTo>
                <a:lnTo>
                  <a:pt x="771550" y="2056076"/>
                </a:lnTo>
                <a:cubicBezTo>
                  <a:pt x="768557" y="2042413"/>
                  <a:pt x="835705" y="2048399"/>
                  <a:pt x="826335" y="2032913"/>
                </a:cubicBezTo>
                <a:cubicBezTo>
                  <a:pt x="806620" y="2030961"/>
                  <a:pt x="791615" y="2029692"/>
                  <a:pt x="778917" y="2028960"/>
                </a:cubicBezTo>
                <a:lnTo>
                  <a:pt x="753920" y="2028415"/>
                </a:lnTo>
                <a:lnTo>
                  <a:pt x="753120" y="1993629"/>
                </a:lnTo>
                <a:cubicBezTo>
                  <a:pt x="752746" y="1944814"/>
                  <a:pt x="750599" y="1892436"/>
                  <a:pt x="727305" y="1826134"/>
                </a:cubicBezTo>
                <a:lnTo>
                  <a:pt x="767125" y="1826134"/>
                </a:lnTo>
                <a:cubicBezTo>
                  <a:pt x="725483" y="1842010"/>
                  <a:pt x="788337" y="1865173"/>
                  <a:pt x="753332" y="1884173"/>
                </a:cubicBezTo>
                <a:cubicBezTo>
                  <a:pt x="753332" y="1887946"/>
                  <a:pt x="770118" y="1887166"/>
                  <a:pt x="780919" y="1888077"/>
                </a:cubicBezTo>
                <a:cubicBezTo>
                  <a:pt x="783522" y="1881180"/>
                  <a:pt x="810199" y="1862050"/>
                  <a:pt x="767125" y="1857105"/>
                </a:cubicBezTo>
                <a:cubicBezTo>
                  <a:pt x="894914" y="1834853"/>
                  <a:pt x="895956" y="1770438"/>
                  <a:pt x="931351" y="1733090"/>
                </a:cubicBezTo>
                <a:cubicBezTo>
                  <a:pt x="927838" y="1720077"/>
                  <a:pt x="880470" y="1742850"/>
                  <a:pt x="876566" y="1729316"/>
                </a:cubicBezTo>
                <a:cubicBezTo>
                  <a:pt x="883984" y="1714611"/>
                  <a:pt x="927838" y="1729316"/>
                  <a:pt x="972473" y="1721508"/>
                </a:cubicBezTo>
                <a:cubicBezTo>
                  <a:pt x="954255" y="1715002"/>
                  <a:pt x="936296" y="1708495"/>
                  <a:pt x="945015" y="1694311"/>
                </a:cubicBezTo>
                <a:cubicBezTo>
                  <a:pt x="925365" y="1705502"/>
                  <a:pt x="875655" y="1708365"/>
                  <a:pt x="863162" y="1721508"/>
                </a:cubicBezTo>
                <a:cubicBezTo>
                  <a:pt x="844163" y="1716954"/>
                  <a:pt x="850150" y="1693660"/>
                  <a:pt x="890230" y="1702119"/>
                </a:cubicBezTo>
                <a:cubicBezTo>
                  <a:pt x="896866" y="1690016"/>
                  <a:pt x="873183" y="1686243"/>
                  <a:pt x="849369" y="1682859"/>
                </a:cubicBezTo>
                <a:cubicBezTo>
                  <a:pt x="914434" y="1675702"/>
                  <a:pt x="811630" y="1665552"/>
                  <a:pt x="863162" y="1651888"/>
                </a:cubicBezTo>
                <a:cubicBezTo>
                  <a:pt x="799658" y="1669325"/>
                  <a:pt x="841821" y="1638875"/>
                  <a:pt x="780919" y="1636272"/>
                </a:cubicBezTo>
                <a:cubicBezTo>
                  <a:pt x="730429" y="1635361"/>
                  <a:pt x="678896" y="1690146"/>
                  <a:pt x="739798" y="1706023"/>
                </a:cubicBezTo>
                <a:cubicBezTo>
                  <a:pt x="735764" y="1713961"/>
                  <a:pt x="702710" y="1713570"/>
                  <a:pt x="698806" y="1721508"/>
                </a:cubicBezTo>
                <a:cubicBezTo>
                  <a:pt x="676163" y="1690797"/>
                  <a:pt x="715724" y="1648114"/>
                  <a:pt x="657685" y="1620786"/>
                </a:cubicBezTo>
                <a:cubicBezTo>
                  <a:pt x="757366" y="1596061"/>
                  <a:pt x="709737" y="1529694"/>
                  <a:pt x="753332" y="1489093"/>
                </a:cubicBezTo>
                <a:cubicBezTo>
                  <a:pt x="749688" y="1479984"/>
                  <a:pt x="692950" y="1486751"/>
                  <a:pt x="698806" y="1492997"/>
                </a:cubicBezTo>
                <a:cubicBezTo>
                  <a:pt x="638425" y="1488573"/>
                  <a:pt x="726654" y="1466190"/>
                  <a:pt x="644021" y="1469834"/>
                </a:cubicBezTo>
                <a:cubicBezTo>
                  <a:pt x="658986" y="1451355"/>
                  <a:pt x="679287" y="1449403"/>
                  <a:pt x="685012" y="1434958"/>
                </a:cubicBezTo>
                <a:cubicBezTo>
                  <a:pt x="654485" y="1422145"/>
                  <a:pt x="622110" y="1414282"/>
                  <a:pt x="589106" y="1411665"/>
                </a:cubicBezTo>
                <a:cubicBezTo>
                  <a:pt x="641158" y="1406069"/>
                  <a:pt x="701799" y="1431445"/>
                  <a:pt x="753332" y="1438862"/>
                </a:cubicBezTo>
                <a:cubicBezTo>
                  <a:pt x="796796" y="1432746"/>
                  <a:pt x="736284" y="1415569"/>
                  <a:pt x="767125" y="1411665"/>
                </a:cubicBezTo>
                <a:cubicBezTo>
                  <a:pt x="830370" y="1416350"/>
                  <a:pt x="764653" y="1434828"/>
                  <a:pt x="863162" y="1431055"/>
                </a:cubicBezTo>
                <a:cubicBezTo>
                  <a:pt x="829849" y="1435869"/>
                  <a:pt x="835445" y="1451615"/>
                  <a:pt x="780919" y="1450444"/>
                </a:cubicBezTo>
                <a:lnTo>
                  <a:pt x="780919" y="1477512"/>
                </a:lnTo>
                <a:cubicBezTo>
                  <a:pt x="824123" y="1479463"/>
                  <a:pt x="829198" y="1470615"/>
                  <a:pt x="876566" y="1473608"/>
                </a:cubicBezTo>
                <a:cubicBezTo>
                  <a:pt x="866676" y="1443157"/>
                  <a:pt x="917427" y="1418822"/>
                  <a:pt x="821911" y="1411665"/>
                </a:cubicBezTo>
                <a:cubicBezTo>
                  <a:pt x="847937" y="1400864"/>
                  <a:pt x="814493" y="1387330"/>
                  <a:pt x="876566" y="1380694"/>
                </a:cubicBezTo>
                <a:cubicBezTo>
                  <a:pt x="868758" y="1367680"/>
                  <a:pt x="824514" y="1375098"/>
                  <a:pt x="794713" y="1376790"/>
                </a:cubicBezTo>
                <a:cubicBezTo>
                  <a:pt x="779358" y="1365338"/>
                  <a:pt x="791981" y="1346729"/>
                  <a:pt x="807727" y="1326429"/>
                </a:cubicBezTo>
                <a:cubicBezTo>
                  <a:pt x="826114" y="1325982"/>
                  <a:pt x="844502" y="1327289"/>
                  <a:pt x="862642" y="1330333"/>
                </a:cubicBezTo>
                <a:cubicBezTo>
                  <a:pt x="853012" y="1318491"/>
                  <a:pt x="853012" y="1322915"/>
                  <a:pt x="862642" y="1311073"/>
                </a:cubicBezTo>
                <a:cubicBezTo>
                  <a:pt x="820219" y="1308080"/>
                  <a:pt x="836616" y="1321614"/>
                  <a:pt x="794193" y="1318751"/>
                </a:cubicBezTo>
                <a:cubicBezTo>
                  <a:pt x="824383" y="1304046"/>
                  <a:pt x="764653" y="1287259"/>
                  <a:pt x="807206" y="1276068"/>
                </a:cubicBezTo>
                <a:lnTo>
                  <a:pt x="712340" y="1276068"/>
                </a:lnTo>
                <a:cubicBezTo>
                  <a:pt x="769153" y="1254379"/>
                  <a:pt x="829419" y="1243137"/>
                  <a:pt x="890230" y="1242884"/>
                </a:cubicBezTo>
                <a:cubicBezTo>
                  <a:pt x="898038" y="1234296"/>
                  <a:pt x="864203" y="1237289"/>
                  <a:pt x="863162" y="1231172"/>
                </a:cubicBezTo>
                <a:cubicBezTo>
                  <a:pt x="802391" y="1232344"/>
                  <a:pt x="771029" y="1257199"/>
                  <a:pt x="712340" y="1246658"/>
                </a:cubicBezTo>
                <a:cubicBezTo>
                  <a:pt x="694642" y="1255897"/>
                  <a:pt x="689697" y="1268650"/>
                  <a:pt x="671479" y="1277629"/>
                </a:cubicBezTo>
                <a:cubicBezTo>
                  <a:pt x="634001" y="1274116"/>
                  <a:pt x="639987" y="1258110"/>
                  <a:pt x="630227" y="1246658"/>
                </a:cubicBezTo>
                <a:cubicBezTo>
                  <a:pt x="677465" y="1243925"/>
                  <a:pt x="710258" y="1245617"/>
                  <a:pt x="753332" y="1235076"/>
                </a:cubicBezTo>
                <a:cubicBezTo>
                  <a:pt x="757626" y="1224926"/>
                  <a:pt x="734462" y="1222063"/>
                  <a:pt x="698806" y="1223495"/>
                </a:cubicBezTo>
                <a:cubicBezTo>
                  <a:pt x="660418" y="1227269"/>
                  <a:pt x="718586" y="1233775"/>
                  <a:pt x="685012" y="1238980"/>
                </a:cubicBezTo>
                <a:cubicBezTo>
                  <a:pt x="642199" y="1240802"/>
                  <a:pt x="641288" y="1230652"/>
                  <a:pt x="644021" y="1219591"/>
                </a:cubicBezTo>
                <a:cubicBezTo>
                  <a:pt x="687095" y="1221413"/>
                  <a:pt x="692430" y="1212564"/>
                  <a:pt x="739798" y="1215687"/>
                </a:cubicBezTo>
                <a:cubicBezTo>
                  <a:pt x="728216" y="1209961"/>
                  <a:pt x="695683" y="1210091"/>
                  <a:pt x="671479" y="1208009"/>
                </a:cubicBezTo>
                <a:cubicBezTo>
                  <a:pt x="733942" y="1201112"/>
                  <a:pt x="756845" y="1183024"/>
                  <a:pt x="794713" y="1168970"/>
                </a:cubicBezTo>
                <a:cubicBezTo>
                  <a:pt x="782611" y="1157518"/>
                  <a:pt x="774022" y="1177949"/>
                  <a:pt x="739798" y="1172874"/>
                </a:cubicBezTo>
                <a:cubicBezTo>
                  <a:pt x="704923" y="1165586"/>
                  <a:pt x="770509" y="1154265"/>
                  <a:pt x="698806" y="1157388"/>
                </a:cubicBezTo>
                <a:cubicBezTo>
                  <a:pt x="714943" y="1146327"/>
                  <a:pt x="727175" y="1136827"/>
                  <a:pt x="711820" y="1126417"/>
                </a:cubicBezTo>
                <a:cubicBezTo>
                  <a:pt x="672780" y="1134485"/>
                  <a:pt x="679937" y="1156087"/>
                  <a:pt x="629707" y="1161292"/>
                </a:cubicBezTo>
                <a:cubicBezTo>
                  <a:pt x="665493" y="1165326"/>
                  <a:pt x="657685" y="1181722"/>
                  <a:pt x="698286" y="1184455"/>
                </a:cubicBezTo>
                <a:cubicBezTo>
                  <a:pt x="672260" y="1190702"/>
                  <a:pt x="628666" y="1181202"/>
                  <a:pt x="657164" y="1199941"/>
                </a:cubicBezTo>
                <a:cubicBezTo>
                  <a:pt x="606023" y="1195907"/>
                  <a:pt x="618125" y="1209571"/>
                  <a:pt x="575182" y="1207749"/>
                </a:cubicBezTo>
                <a:cubicBezTo>
                  <a:pt x="583770" y="1211653"/>
                  <a:pt x="606413" y="1211783"/>
                  <a:pt x="602249" y="1219331"/>
                </a:cubicBezTo>
                <a:cubicBezTo>
                  <a:pt x="549415" y="1215036"/>
                  <a:pt x="553710" y="1232994"/>
                  <a:pt x="520266" y="1223234"/>
                </a:cubicBezTo>
                <a:cubicBezTo>
                  <a:pt x="530807" y="1209441"/>
                  <a:pt x="522088" y="1209180"/>
                  <a:pt x="533930" y="1192263"/>
                </a:cubicBezTo>
                <a:cubicBezTo>
                  <a:pt x="558394" y="1192263"/>
                  <a:pt x="562819" y="1196948"/>
                  <a:pt x="588585" y="1196037"/>
                </a:cubicBezTo>
                <a:cubicBezTo>
                  <a:pt x="609146" y="1192784"/>
                  <a:pt x="585071" y="1190311"/>
                  <a:pt x="602249" y="1180551"/>
                </a:cubicBezTo>
                <a:cubicBezTo>
                  <a:pt x="598215" y="1175346"/>
                  <a:pt x="568154" y="1177428"/>
                  <a:pt x="547463" y="1176777"/>
                </a:cubicBezTo>
                <a:cubicBezTo>
                  <a:pt x="586503" y="1153874"/>
                  <a:pt x="563339" y="1127197"/>
                  <a:pt x="534450" y="1126417"/>
                </a:cubicBezTo>
                <a:cubicBezTo>
                  <a:pt x="524170" y="1114444"/>
                  <a:pt x="581818" y="1121732"/>
                  <a:pt x="561648" y="1107027"/>
                </a:cubicBezTo>
                <a:cubicBezTo>
                  <a:pt x="558394" y="1102733"/>
                  <a:pt x="534450" y="1104424"/>
                  <a:pt x="534450" y="1099349"/>
                </a:cubicBezTo>
                <a:cubicBezTo>
                  <a:pt x="516102" y="1101822"/>
                  <a:pt x="508424" y="1107548"/>
                  <a:pt x="507383" y="1114835"/>
                </a:cubicBezTo>
                <a:cubicBezTo>
                  <a:pt x="476802" y="1114835"/>
                  <a:pt x="501267" y="1098308"/>
                  <a:pt x="493329" y="1091541"/>
                </a:cubicBezTo>
                <a:cubicBezTo>
                  <a:pt x="515864" y="1095569"/>
                  <a:pt x="538801" y="1096881"/>
                  <a:pt x="561648" y="1095445"/>
                </a:cubicBezTo>
                <a:cubicBezTo>
                  <a:pt x="537313" y="1077747"/>
                  <a:pt x="536793" y="1077617"/>
                  <a:pt x="520787" y="1064474"/>
                </a:cubicBezTo>
                <a:cubicBezTo>
                  <a:pt x="529635" y="1052762"/>
                  <a:pt x="549936" y="1068118"/>
                  <a:pt x="575702" y="1064474"/>
                </a:cubicBezTo>
                <a:cubicBezTo>
                  <a:pt x="575702" y="1055235"/>
                  <a:pt x="551888" y="1053022"/>
                  <a:pt x="561648" y="1041180"/>
                </a:cubicBezTo>
                <a:cubicBezTo>
                  <a:pt x="534711" y="1041180"/>
                  <a:pt x="544470" y="1051721"/>
                  <a:pt x="507383" y="1048988"/>
                </a:cubicBezTo>
                <a:cubicBezTo>
                  <a:pt x="508294" y="1037016"/>
                  <a:pt x="465741" y="1037407"/>
                  <a:pt x="424880" y="1037276"/>
                </a:cubicBezTo>
                <a:cubicBezTo>
                  <a:pt x="438237" y="1033288"/>
                  <a:pt x="451976" y="1030716"/>
                  <a:pt x="465871" y="1029599"/>
                </a:cubicBezTo>
                <a:cubicBezTo>
                  <a:pt x="423969" y="925493"/>
                  <a:pt x="493329" y="836744"/>
                  <a:pt x="315309" y="773890"/>
                </a:cubicBezTo>
                <a:cubicBezTo>
                  <a:pt x="342094" y="763835"/>
                  <a:pt x="371839" y="765247"/>
                  <a:pt x="397552" y="777794"/>
                </a:cubicBezTo>
                <a:cubicBezTo>
                  <a:pt x="422147" y="766863"/>
                  <a:pt x="341205" y="752679"/>
                  <a:pt x="315309" y="742919"/>
                </a:cubicBezTo>
                <a:cubicBezTo>
                  <a:pt x="278091" y="749816"/>
                  <a:pt x="354348" y="767904"/>
                  <a:pt x="274187" y="770117"/>
                </a:cubicBezTo>
                <a:cubicBezTo>
                  <a:pt x="309713" y="749296"/>
                  <a:pt x="226689" y="722618"/>
                  <a:pt x="288111" y="704270"/>
                </a:cubicBezTo>
                <a:cubicBezTo>
                  <a:pt x="315699" y="725872"/>
                  <a:pt x="333137" y="747213"/>
                  <a:pt x="411216" y="762309"/>
                </a:cubicBezTo>
                <a:cubicBezTo>
                  <a:pt x="450255" y="735371"/>
                  <a:pt x="467823" y="713770"/>
                  <a:pt x="438674" y="677072"/>
                </a:cubicBezTo>
                <a:cubicBezTo>
                  <a:pt x="494630" y="675901"/>
                  <a:pt x="436331" y="682408"/>
                  <a:pt x="452337" y="692558"/>
                </a:cubicBezTo>
                <a:cubicBezTo>
                  <a:pt x="501527" y="680846"/>
                  <a:pt x="450646" y="662107"/>
                  <a:pt x="534450" y="657683"/>
                </a:cubicBezTo>
                <a:cubicBezTo>
                  <a:pt x="482398" y="635951"/>
                  <a:pt x="371135" y="669395"/>
                  <a:pt x="397552" y="680976"/>
                </a:cubicBezTo>
                <a:cubicBezTo>
                  <a:pt x="338212" y="684490"/>
                  <a:pt x="397552" y="688394"/>
                  <a:pt x="315309" y="685141"/>
                </a:cubicBezTo>
                <a:cubicBezTo>
                  <a:pt x="308542" y="669004"/>
                  <a:pt x="355259" y="668093"/>
                  <a:pt x="342767" y="650265"/>
                </a:cubicBezTo>
                <a:cubicBezTo>
                  <a:pt x="331315" y="659114"/>
                  <a:pt x="455981" y="656512"/>
                  <a:pt x="479665" y="634780"/>
                </a:cubicBezTo>
                <a:cubicBezTo>
                  <a:pt x="451166" y="629314"/>
                  <a:pt x="423969" y="634780"/>
                  <a:pt x="384018" y="634780"/>
                </a:cubicBezTo>
                <a:cubicBezTo>
                  <a:pt x="388183" y="625671"/>
                  <a:pt x="426181" y="626061"/>
                  <a:pt x="438674" y="619294"/>
                </a:cubicBezTo>
                <a:cubicBezTo>
                  <a:pt x="415250" y="613048"/>
                  <a:pt x="424229" y="597562"/>
                  <a:pt x="384018" y="596001"/>
                </a:cubicBezTo>
                <a:lnTo>
                  <a:pt x="384018" y="580515"/>
                </a:lnTo>
                <a:cubicBezTo>
                  <a:pt x="466652" y="580515"/>
                  <a:pt x="465351" y="557221"/>
                  <a:pt x="547984" y="557351"/>
                </a:cubicBezTo>
                <a:cubicBezTo>
                  <a:pt x="521958" y="568152"/>
                  <a:pt x="494370" y="578303"/>
                  <a:pt x="479665" y="592227"/>
                </a:cubicBezTo>
                <a:cubicBezTo>
                  <a:pt x="523129" y="607842"/>
                  <a:pt x="596783" y="575960"/>
                  <a:pt x="616693" y="592227"/>
                </a:cubicBezTo>
                <a:cubicBezTo>
                  <a:pt x="615262" y="579214"/>
                  <a:pt x="671609" y="572187"/>
                  <a:pt x="726134" y="565029"/>
                </a:cubicBezTo>
                <a:cubicBezTo>
                  <a:pt x="722751" y="558262"/>
                  <a:pt x="702580" y="556180"/>
                  <a:pt x="671479" y="557351"/>
                </a:cubicBezTo>
                <a:cubicBezTo>
                  <a:pt x="758927" y="549414"/>
                  <a:pt x="793542" y="535749"/>
                  <a:pt x="726134" y="518312"/>
                </a:cubicBezTo>
                <a:cubicBezTo>
                  <a:pt x="772851" y="522997"/>
                  <a:pt x="800309" y="499052"/>
                  <a:pt x="808247" y="522216"/>
                </a:cubicBezTo>
                <a:cubicBezTo>
                  <a:pt x="813973" y="515839"/>
                  <a:pt x="846376" y="491635"/>
                  <a:pt x="795234" y="487341"/>
                </a:cubicBezTo>
                <a:cubicBezTo>
                  <a:pt x="834273" y="477451"/>
                  <a:pt x="818397" y="453376"/>
                  <a:pt x="822431" y="425398"/>
                </a:cubicBezTo>
                <a:cubicBezTo>
                  <a:pt x="781050" y="416419"/>
                  <a:pt x="699587" y="418891"/>
                  <a:pt x="685533" y="402105"/>
                </a:cubicBezTo>
                <a:cubicBezTo>
                  <a:pt x="711559" y="395338"/>
                  <a:pt x="748907" y="406919"/>
                  <a:pt x="767646" y="413816"/>
                </a:cubicBezTo>
                <a:cubicBezTo>
                  <a:pt x="828548" y="371003"/>
                  <a:pt x="756325" y="349661"/>
                  <a:pt x="767646" y="324676"/>
                </a:cubicBezTo>
                <a:cubicBezTo>
                  <a:pt x="735714" y="325404"/>
                  <a:pt x="703767" y="324099"/>
                  <a:pt x="671999" y="320772"/>
                </a:cubicBezTo>
                <a:cubicBezTo>
                  <a:pt x="682410" y="317389"/>
                  <a:pt x="686704" y="312054"/>
                  <a:pt x="685012" y="305417"/>
                </a:cubicBezTo>
                <a:lnTo>
                  <a:pt x="739798" y="305417"/>
                </a:lnTo>
                <a:cubicBezTo>
                  <a:pt x="693991" y="294356"/>
                  <a:pt x="779748" y="265206"/>
                  <a:pt x="752811" y="247248"/>
                </a:cubicBezTo>
                <a:cubicBezTo>
                  <a:pt x="797056" y="246337"/>
                  <a:pt x="786385" y="261042"/>
                  <a:pt x="807727" y="266637"/>
                </a:cubicBezTo>
                <a:cubicBezTo>
                  <a:pt x="855095" y="238919"/>
                  <a:pt x="965836" y="215756"/>
                  <a:pt x="971952" y="165916"/>
                </a:cubicBezTo>
                <a:cubicBezTo>
                  <a:pt x="997979" y="157587"/>
                  <a:pt x="976247" y="195456"/>
                  <a:pt x="999280" y="200791"/>
                </a:cubicBezTo>
                <a:cubicBezTo>
                  <a:pt x="1057579" y="198058"/>
                  <a:pt x="977548" y="157067"/>
                  <a:pt x="1040532" y="169820"/>
                </a:cubicBezTo>
                <a:cubicBezTo>
                  <a:pt x="1062524" y="164354"/>
                  <a:pt x="993554" y="149779"/>
                  <a:pt x="985876" y="150430"/>
                </a:cubicBezTo>
                <a:cubicBezTo>
                  <a:pt x="987308" y="136766"/>
                  <a:pt x="1005526" y="149389"/>
                  <a:pt x="1040532" y="142752"/>
                </a:cubicBezTo>
                <a:cubicBezTo>
                  <a:pt x="1021272" y="155766"/>
                  <a:pt x="1096618" y="172032"/>
                  <a:pt x="1149972" y="177497"/>
                </a:cubicBezTo>
                <a:cubicBezTo>
                  <a:pt x="1164937" y="163703"/>
                  <a:pt x="1209182" y="158108"/>
                  <a:pt x="1218421" y="142752"/>
                </a:cubicBezTo>
                <a:cubicBezTo>
                  <a:pt x="1230394" y="151081"/>
                  <a:pt x="1266570" y="172682"/>
                  <a:pt x="1300534" y="162012"/>
                </a:cubicBezTo>
                <a:cubicBezTo>
                  <a:pt x="1319794" y="174374"/>
                  <a:pt x="1307562" y="186867"/>
                  <a:pt x="1300534" y="204695"/>
                </a:cubicBezTo>
                <a:cubicBezTo>
                  <a:pt x="1352587" y="210291"/>
                  <a:pt x="1326561" y="194024"/>
                  <a:pt x="1369244" y="196887"/>
                </a:cubicBezTo>
                <a:cubicBezTo>
                  <a:pt x="1348033" y="183874"/>
                  <a:pt x="1364039" y="179840"/>
                  <a:pt x="1369244" y="165916"/>
                </a:cubicBezTo>
                <a:cubicBezTo>
                  <a:pt x="1444850" y="171511"/>
                  <a:pt x="1447323" y="198058"/>
                  <a:pt x="1519416" y="204955"/>
                </a:cubicBezTo>
                <a:cubicBezTo>
                  <a:pt x="1544010" y="196497"/>
                  <a:pt x="1511217" y="171251"/>
                  <a:pt x="1451097" y="173984"/>
                </a:cubicBezTo>
                <a:cubicBezTo>
                  <a:pt x="1467623" y="152903"/>
                  <a:pt x="1531388" y="194675"/>
                  <a:pt x="1560667" y="170080"/>
                </a:cubicBezTo>
                <a:cubicBezTo>
                  <a:pt x="1585653" y="174634"/>
                  <a:pt x="1607124" y="180100"/>
                  <a:pt x="1628986" y="185565"/>
                </a:cubicBezTo>
                <a:cubicBezTo>
                  <a:pt x="1652410" y="178929"/>
                  <a:pt x="1675833" y="150560"/>
                  <a:pt x="1738557" y="158368"/>
                </a:cubicBezTo>
                <a:cubicBezTo>
                  <a:pt x="1735434" y="165265"/>
                  <a:pt x="1715003" y="167217"/>
                  <a:pt x="1683902" y="166176"/>
                </a:cubicBezTo>
                <a:cubicBezTo>
                  <a:pt x="1688717" y="171251"/>
                  <a:pt x="1707846" y="172292"/>
                  <a:pt x="1711229" y="177758"/>
                </a:cubicBezTo>
                <a:cubicBezTo>
                  <a:pt x="1738427" y="172552"/>
                  <a:pt x="1770699" y="168779"/>
                  <a:pt x="1779808" y="158368"/>
                </a:cubicBezTo>
                <a:cubicBezTo>
                  <a:pt x="1818848" y="156026"/>
                  <a:pt x="1864784" y="183483"/>
                  <a:pt x="1807136" y="173984"/>
                </a:cubicBezTo>
                <a:cubicBezTo>
                  <a:pt x="1841470" y="189480"/>
                  <a:pt x="1879147" y="196102"/>
                  <a:pt x="1916707" y="193243"/>
                </a:cubicBezTo>
                <a:cubicBezTo>
                  <a:pt x="1860588" y="184655"/>
                  <a:pt x="1882498" y="169917"/>
                  <a:pt x="1924631" y="157760"/>
                </a:cubicBezTo>
                <a:lnTo>
                  <a:pt x="1961463" y="149111"/>
                </a:lnTo>
                <a:lnTo>
                  <a:pt x="1962334" y="146953"/>
                </a:lnTo>
                <a:cubicBezTo>
                  <a:pt x="1965052" y="142842"/>
                  <a:pt x="1968468" y="139564"/>
                  <a:pt x="1972014" y="138328"/>
                </a:cubicBezTo>
                <a:cubicBezTo>
                  <a:pt x="1991534" y="142362"/>
                  <a:pt x="1986719" y="147567"/>
                  <a:pt x="1979432" y="153602"/>
                </a:cubicBezTo>
                <a:lnTo>
                  <a:pt x="1974428" y="158396"/>
                </a:lnTo>
                <a:lnTo>
                  <a:pt x="1976535" y="166371"/>
                </a:lnTo>
                <a:cubicBezTo>
                  <a:pt x="1976762" y="172552"/>
                  <a:pt x="1975266" y="178018"/>
                  <a:pt x="1971362" y="181662"/>
                </a:cubicBezTo>
                <a:cubicBezTo>
                  <a:pt x="1995696" y="189600"/>
                  <a:pt x="2021983" y="182833"/>
                  <a:pt x="1998690" y="197147"/>
                </a:cubicBezTo>
                <a:cubicBezTo>
                  <a:pt x="2018665" y="195944"/>
                  <a:pt x="2036680" y="195675"/>
                  <a:pt x="2053670" y="195927"/>
                </a:cubicBezTo>
                <a:lnTo>
                  <a:pt x="2100062" y="197735"/>
                </a:lnTo>
                <a:lnTo>
                  <a:pt x="2127729" y="183284"/>
                </a:lnTo>
                <a:lnTo>
                  <a:pt x="2131049" y="178665"/>
                </a:lnTo>
                <a:lnTo>
                  <a:pt x="2108260" y="177758"/>
                </a:lnTo>
                <a:lnTo>
                  <a:pt x="2133871" y="174740"/>
                </a:lnTo>
                <a:lnTo>
                  <a:pt x="2149383" y="153163"/>
                </a:lnTo>
                <a:cubicBezTo>
                  <a:pt x="2162396" y="149389"/>
                  <a:pt x="2163438" y="156189"/>
                  <a:pt x="2164121" y="164533"/>
                </a:cubicBezTo>
                <a:lnTo>
                  <a:pt x="2165478" y="172243"/>
                </a:lnTo>
                <a:lnTo>
                  <a:pt x="2198034" y="174860"/>
                </a:lnTo>
                <a:lnTo>
                  <a:pt x="2196722" y="169980"/>
                </a:lnTo>
                <a:lnTo>
                  <a:pt x="2191935" y="170080"/>
                </a:lnTo>
                <a:cubicBezTo>
                  <a:pt x="2185168" y="162662"/>
                  <a:pt x="2161614" y="160320"/>
                  <a:pt x="2163566" y="150690"/>
                </a:cubicBezTo>
                <a:lnTo>
                  <a:pt x="2164737" y="150690"/>
                </a:lnTo>
                <a:cubicBezTo>
                  <a:pt x="2176319" y="149910"/>
                  <a:pt x="2177751" y="152122"/>
                  <a:pt x="2178531" y="154594"/>
                </a:cubicBezTo>
                <a:lnTo>
                  <a:pt x="2193256" y="156607"/>
                </a:lnTo>
                <a:lnTo>
                  <a:pt x="2193089" y="155951"/>
                </a:lnTo>
                <a:cubicBezTo>
                  <a:pt x="2195336" y="154033"/>
                  <a:pt x="2202119" y="153879"/>
                  <a:pt x="2217832" y="156807"/>
                </a:cubicBezTo>
                <a:cubicBezTo>
                  <a:pt x="2234327" y="153098"/>
                  <a:pt x="2199655" y="144558"/>
                  <a:pt x="2178049" y="140795"/>
                </a:cubicBezTo>
                <a:lnTo>
                  <a:pt x="2172595" y="140129"/>
                </a:lnTo>
                <a:lnTo>
                  <a:pt x="2149335" y="144509"/>
                </a:lnTo>
                <a:cubicBezTo>
                  <a:pt x="2134799" y="150926"/>
                  <a:pt x="2153513" y="159832"/>
                  <a:pt x="2122965" y="166176"/>
                </a:cubicBezTo>
                <a:cubicBezTo>
                  <a:pt x="2114767" y="152382"/>
                  <a:pt x="2076118" y="132732"/>
                  <a:pt x="2095768" y="123623"/>
                </a:cubicBezTo>
                <a:cubicBezTo>
                  <a:pt x="2124657" y="141842"/>
                  <a:pt x="2208071" y="127267"/>
                  <a:pt x="2301245" y="131301"/>
                </a:cubicBezTo>
                <a:cubicBezTo>
                  <a:pt x="2287321" y="133318"/>
                  <a:pt x="2266012" y="138198"/>
                  <a:pt x="2243434" y="141109"/>
                </a:cubicBezTo>
                <a:lnTo>
                  <a:pt x="2222634" y="142507"/>
                </a:lnTo>
                <a:lnTo>
                  <a:pt x="2245323" y="150561"/>
                </a:lnTo>
                <a:cubicBezTo>
                  <a:pt x="2256872" y="153472"/>
                  <a:pt x="2270691" y="156156"/>
                  <a:pt x="2284956" y="158429"/>
                </a:cubicBezTo>
                <a:lnTo>
                  <a:pt x="2314631" y="162219"/>
                </a:lnTo>
                <a:lnTo>
                  <a:pt x="2315169" y="162272"/>
                </a:lnTo>
                <a:lnTo>
                  <a:pt x="2315119" y="162282"/>
                </a:lnTo>
                <a:lnTo>
                  <a:pt x="2327273" y="163834"/>
                </a:lnTo>
                <a:cubicBezTo>
                  <a:pt x="2342238" y="150821"/>
                  <a:pt x="2386613" y="146136"/>
                  <a:pt x="2395853" y="131822"/>
                </a:cubicBezTo>
                <a:cubicBezTo>
                  <a:pt x="2404832" y="137677"/>
                  <a:pt x="2427427" y="150268"/>
                  <a:pt x="2452436" y="152079"/>
                </a:cubicBezTo>
                <a:lnTo>
                  <a:pt x="2472071" y="150201"/>
                </a:lnTo>
                <a:lnTo>
                  <a:pt x="2470133" y="149481"/>
                </a:lnTo>
                <a:cubicBezTo>
                  <a:pt x="2466236" y="148693"/>
                  <a:pt x="2459941" y="147730"/>
                  <a:pt x="2450636" y="146526"/>
                </a:cubicBezTo>
                <a:cubicBezTo>
                  <a:pt x="2473409" y="137807"/>
                  <a:pt x="2524941" y="153683"/>
                  <a:pt x="2559946" y="154334"/>
                </a:cubicBezTo>
                <a:lnTo>
                  <a:pt x="2558842" y="154909"/>
                </a:lnTo>
                <a:lnTo>
                  <a:pt x="2591825" y="159940"/>
                </a:lnTo>
                <a:cubicBezTo>
                  <a:pt x="2603824" y="163049"/>
                  <a:pt x="2613474" y="166770"/>
                  <a:pt x="2623014" y="170519"/>
                </a:cubicBezTo>
                <a:lnTo>
                  <a:pt x="2637651" y="175673"/>
                </a:lnTo>
                <a:lnTo>
                  <a:pt x="2661307" y="177390"/>
                </a:lnTo>
                <a:cubicBezTo>
                  <a:pt x="2674015" y="177481"/>
                  <a:pt x="2686239" y="176489"/>
                  <a:pt x="2697496" y="173724"/>
                </a:cubicBezTo>
                <a:lnTo>
                  <a:pt x="2697909" y="173910"/>
                </a:lnTo>
                <a:lnTo>
                  <a:pt x="2694408" y="170584"/>
                </a:lnTo>
                <a:cubicBezTo>
                  <a:pt x="2681785" y="164127"/>
                  <a:pt x="2658589" y="158954"/>
                  <a:pt x="2628528" y="160190"/>
                </a:cubicBezTo>
                <a:cubicBezTo>
                  <a:pt x="2644925" y="140931"/>
                  <a:pt x="2708689" y="179189"/>
                  <a:pt x="2738099" y="156677"/>
                </a:cubicBezTo>
                <a:lnTo>
                  <a:pt x="2746412" y="158403"/>
                </a:lnTo>
                <a:lnTo>
                  <a:pt x="2751155" y="157593"/>
                </a:lnTo>
                <a:lnTo>
                  <a:pt x="2752304" y="152879"/>
                </a:lnTo>
                <a:lnTo>
                  <a:pt x="2752282" y="152903"/>
                </a:lnTo>
                <a:lnTo>
                  <a:pt x="2752282" y="152512"/>
                </a:lnTo>
                <a:lnTo>
                  <a:pt x="2752394" y="152509"/>
                </a:lnTo>
                <a:lnTo>
                  <a:pt x="2752932" y="150300"/>
                </a:lnTo>
                <a:lnTo>
                  <a:pt x="2754361" y="150638"/>
                </a:lnTo>
                <a:lnTo>
                  <a:pt x="2765296" y="138718"/>
                </a:lnTo>
                <a:lnTo>
                  <a:pt x="2768637" y="138718"/>
                </a:lnTo>
                <a:lnTo>
                  <a:pt x="2753710" y="136754"/>
                </a:lnTo>
                <a:cubicBezTo>
                  <a:pt x="2743554" y="133814"/>
                  <a:pt x="2737901" y="129609"/>
                  <a:pt x="2738617" y="123623"/>
                </a:cubicBezTo>
                <a:cubicBezTo>
                  <a:pt x="2752541" y="122517"/>
                  <a:pt x="2759048" y="119589"/>
                  <a:pt x="2765685" y="117914"/>
                </a:cubicBezTo>
                <a:cubicBezTo>
                  <a:pt x="2769003" y="117076"/>
                  <a:pt x="2772354" y="116551"/>
                  <a:pt x="2776681" y="116724"/>
                </a:cubicBezTo>
                <a:close/>
                <a:moveTo>
                  <a:pt x="3272418" y="113473"/>
                </a:moveTo>
                <a:cubicBezTo>
                  <a:pt x="3301437" y="130260"/>
                  <a:pt x="3384721" y="116857"/>
                  <a:pt x="3477895" y="120500"/>
                </a:cubicBezTo>
                <a:cubicBezTo>
                  <a:pt x="3450177" y="124274"/>
                  <a:pt x="3392659" y="138458"/>
                  <a:pt x="3354661" y="127657"/>
                </a:cubicBezTo>
                <a:cubicBezTo>
                  <a:pt x="3293629" y="132863"/>
                  <a:pt x="3340346" y="144704"/>
                  <a:pt x="3299745" y="152512"/>
                </a:cubicBezTo>
                <a:cubicBezTo>
                  <a:pt x="3292198" y="139890"/>
                  <a:pt x="3253939" y="121932"/>
                  <a:pt x="3272418" y="113473"/>
                </a:cubicBezTo>
                <a:close/>
                <a:moveTo>
                  <a:pt x="1054716" y="111911"/>
                </a:moveTo>
                <a:cubicBezTo>
                  <a:pt x="1059791" y="118548"/>
                  <a:pt x="1044045" y="119198"/>
                  <a:pt x="1027258" y="119719"/>
                </a:cubicBezTo>
                <a:cubicBezTo>
                  <a:pt x="1026217" y="125185"/>
                  <a:pt x="1025046" y="130650"/>
                  <a:pt x="1041052" y="131301"/>
                </a:cubicBezTo>
                <a:cubicBezTo>
                  <a:pt x="1012033" y="145355"/>
                  <a:pt x="1017238" y="117897"/>
                  <a:pt x="972473" y="123623"/>
                </a:cubicBezTo>
                <a:cubicBezTo>
                  <a:pt x="999300" y="116341"/>
                  <a:pt x="1026923" y="112407"/>
                  <a:pt x="1054716" y="111911"/>
                </a:cubicBezTo>
                <a:close/>
                <a:moveTo>
                  <a:pt x="2889051" y="109699"/>
                </a:moveTo>
                <a:cubicBezTo>
                  <a:pt x="2922234" y="119459"/>
                  <a:pt x="2961274" y="106836"/>
                  <a:pt x="2971424" y="124014"/>
                </a:cubicBezTo>
                <a:cubicBezTo>
                  <a:pt x="2920412" y="121671"/>
                  <a:pt x="2912604" y="130260"/>
                  <a:pt x="2861723" y="127657"/>
                </a:cubicBezTo>
                <a:lnTo>
                  <a:pt x="2861723" y="127527"/>
                </a:lnTo>
                <a:cubicBezTo>
                  <a:pt x="2867579" y="120760"/>
                  <a:pt x="2891523" y="118548"/>
                  <a:pt x="2889051" y="109699"/>
                </a:cubicBezTo>
                <a:close/>
                <a:moveTo>
                  <a:pt x="2520127" y="107617"/>
                </a:moveTo>
                <a:cubicBezTo>
                  <a:pt x="2562420" y="104624"/>
                  <a:pt x="2546154" y="118157"/>
                  <a:pt x="2588707" y="115295"/>
                </a:cubicBezTo>
                <a:cubicBezTo>
                  <a:pt x="2587015" y="118710"/>
                  <a:pt x="2580573" y="121012"/>
                  <a:pt x="2572179" y="122283"/>
                </a:cubicBezTo>
                <a:lnTo>
                  <a:pt x="2571657" y="122298"/>
                </a:lnTo>
                <a:lnTo>
                  <a:pt x="2560989" y="129658"/>
                </a:lnTo>
                <a:cubicBezTo>
                  <a:pt x="2559297" y="133416"/>
                  <a:pt x="2559753" y="137677"/>
                  <a:pt x="2560599" y="141842"/>
                </a:cubicBezTo>
                <a:cubicBezTo>
                  <a:pt x="2574116" y="139347"/>
                  <a:pt x="2587844" y="138171"/>
                  <a:pt x="2601590" y="138328"/>
                </a:cubicBezTo>
                <a:cubicBezTo>
                  <a:pt x="2587146" y="141712"/>
                  <a:pt x="2597426" y="151342"/>
                  <a:pt x="2560599" y="148999"/>
                </a:cubicBezTo>
                <a:cubicBezTo>
                  <a:pt x="2552498" y="139922"/>
                  <a:pt x="2522877" y="131138"/>
                  <a:pt x="2539591" y="125283"/>
                </a:cubicBezTo>
                <a:lnTo>
                  <a:pt x="2558519" y="122671"/>
                </a:lnTo>
                <a:lnTo>
                  <a:pt x="2543941" y="123086"/>
                </a:lnTo>
                <a:cubicBezTo>
                  <a:pt x="2524941" y="121671"/>
                  <a:pt x="2509326" y="116466"/>
                  <a:pt x="2519476" y="108137"/>
                </a:cubicBezTo>
                <a:close/>
                <a:moveTo>
                  <a:pt x="3954056" y="106230"/>
                </a:moveTo>
                <a:cubicBezTo>
                  <a:pt x="3958364" y="106381"/>
                  <a:pt x="3963643" y="107162"/>
                  <a:pt x="3970832" y="108918"/>
                </a:cubicBezTo>
                <a:cubicBezTo>
                  <a:pt x="3967319" y="112822"/>
                  <a:pt x="3943505" y="111391"/>
                  <a:pt x="3943245" y="116076"/>
                </a:cubicBezTo>
                <a:cubicBezTo>
                  <a:pt x="4074157" y="112952"/>
                  <a:pt x="4143647" y="144574"/>
                  <a:pt x="4203507" y="148088"/>
                </a:cubicBezTo>
                <a:cubicBezTo>
                  <a:pt x="4233699" y="156286"/>
                  <a:pt x="4163949" y="169299"/>
                  <a:pt x="4121396" y="159670"/>
                </a:cubicBezTo>
                <a:lnTo>
                  <a:pt x="4121394" y="158759"/>
                </a:lnTo>
                <a:cubicBezTo>
                  <a:pt x="4177481" y="151862"/>
                  <a:pt x="4102005" y="141581"/>
                  <a:pt x="4093807" y="130260"/>
                </a:cubicBezTo>
                <a:cubicBezTo>
                  <a:pt x="4012214" y="130260"/>
                  <a:pt x="3913184" y="134554"/>
                  <a:pt x="3916047" y="112562"/>
                </a:cubicBezTo>
                <a:cubicBezTo>
                  <a:pt x="3929971" y="111521"/>
                  <a:pt x="3936478" y="108853"/>
                  <a:pt x="3943098" y="107324"/>
                </a:cubicBezTo>
                <a:cubicBezTo>
                  <a:pt x="3946408" y="106560"/>
                  <a:pt x="3949747" y="106080"/>
                  <a:pt x="3954056" y="106230"/>
                </a:cubicBezTo>
                <a:close/>
                <a:moveTo>
                  <a:pt x="1575242" y="104233"/>
                </a:moveTo>
                <a:cubicBezTo>
                  <a:pt x="1569256" y="111651"/>
                  <a:pt x="1570297" y="120890"/>
                  <a:pt x="1534121" y="119719"/>
                </a:cubicBezTo>
                <a:cubicBezTo>
                  <a:pt x="1519806" y="108788"/>
                  <a:pt x="1518244" y="103192"/>
                  <a:pt x="1575242" y="104233"/>
                </a:cubicBezTo>
                <a:close/>
                <a:moveTo>
                  <a:pt x="2232017" y="102802"/>
                </a:moveTo>
                <a:cubicBezTo>
                  <a:pt x="2237092" y="108788"/>
                  <a:pt x="2221346" y="109439"/>
                  <a:pt x="2204689" y="109829"/>
                </a:cubicBezTo>
                <a:cubicBezTo>
                  <a:pt x="2203518" y="114904"/>
                  <a:pt x="2202347" y="119980"/>
                  <a:pt x="2217702" y="120500"/>
                </a:cubicBezTo>
                <a:cubicBezTo>
                  <a:pt x="2203518" y="126942"/>
                  <a:pt x="2197727" y="123851"/>
                  <a:pt x="2189903" y="119817"/>
                </a:cubicBezTo>
                <a:lnTo>
                  <a:pt x="2179763" y="115859"/>
                </a:lnTo>
                <a:lnTo>
                  <a:pt x="2165762" y="118369"/>
                </a:lnTo>
                <a:lnTo>
                  <a:pt x="2109450" y="119703"/>
                </a:lnTo>
                <a:lnTo>
                  <a:pt x="2117008" y="113133"/>
                </a:lnTo>
                <a:cubicBezTo>
                  <a:pt x="2128370" y="110534"/>
                  <a:pt x="2150061" y="110872"/>
                  <a:pt x="2168320" y="110258"/>
                </a:cubicBezTo>
                <a:lnTo>
                  <a:pt x="2189874" y="108279"/>
                </a:lnTo>
                <a:close/>
                <a:moveTo>
                  <a:pt x="3696386" y="99289"/>
                </a:moveTo>
                <a:cubicBezTo>
                  <a:pt x="3738549" y="96556"/>
                  <a:pt x="3722412" y="108918"/>
                  <a:pt x="3764835" y="106316"/>
                </a:cubicBezTo>
                <a:cubicBezTo>
                  <a:pt x="3759370" y="118418"/>
                  <a:pt x="3675955" y="114644"/>
                  <a:pt x="3696386" y="99289"/>
                </a:cubicBezTo>
                <a:close/>
                <a:moveTo>
                  <a:pt x="3368195" y="99289"/>
                </a:moveTo>
                <a:cubicBezTo>
                  <a:pt x="3369756" y="110220"/>
                  <a:pt x="3326813" y="109829"/>
                  <a:pt x="3286082" y="109829"/>
                </a:cubicBezTo>
                <a:cubicBezTo>
                  <a:pt x="3281267" y="97987"/>
                  <a:pt x="3345422" y="103973"/>
                  <a:pt x="3368195" y="99289"/>
                </a:cubicBezTo>
                <a:close/>
                <a:moveTo>
                  <a:pt x="2752282" y="95645"/>
                </a:moveTo>
                <a:lnTo>
                  <a:pt x="2752282" y="96036"/>
                </a:lnTo>
                <a:cubicBezTo>
                  <a:pt x="2746296" y="102802"/>
                  <a:pt x="2747468" y="111391"/>
                  <a:pt x="2711161" y="110220"/>
                </a:cubicBezTo>
                <a:cubicBezTo>
                  <a:pt x="2697107" y="99809"/>
                  <a:pt x="2695545" y="94734"/>
                  <a:pt x="2752282" y="95645"/>
                </a:cubicBezTo>
                <a:close/>
                <a:moveTo>
                  <a:pt x="1225896" y="77388"/>
                </a:moveTo>
                <a:cubicBezTo>
                  <a:pt x="1247587" y="79102"/>
                  <a:pt x="1269498" y="92912"/>
                  <a:pt x="1247050" y="96035"/>
                </a:cubicBezTo>
                <a:cubicBezTo>
                  <a:pt x="1208532" y="98117"/>
                  <a:pt x="1233517" y="81981"/>
                  <a:pt x="1205278" y="80940"/>
                </a:cubicBezTo>
                <a:lnTo>
                  <a:pt x="1205929" y="80549"/>
                </a:lnTo>
                <a:cubicBezTo>
                  <a:pt x="1211459" y="77589"/>
                  <a:pt x="1218665" y="76816"/>
                  <a:pt x="1225896" y="77388"/>
                </a:cubicBezTo>
                <a:close/>
                <a:moveTo>
                  <a:pt x="1794123" y="77036"/>
                </a:moveTo>
                <a:cubicBezTo>
                  <a:pt x="1796465" y="87967"/>
                  <a:pt x="1760289" y="88227"/>
                  <a:pt x="1725544" y="88748"/>
                </a:cubicBezTo>
                <a:cubicBezTo>
                  <a:pt x="1737906" y="81851"/>
                  <a:pt x="1751570" y="75735"/>
                  <a:pt x="1794123" y="77036"/>
                </a:cubicBezTo>
                <a:close/>
                <a:moveTo>
                  <a:pt x="1301055" y="77036"/>
                </a:moveTo>
                <a:cubicBezTo>
                  <a:pt x="1342697" y="78337"/>
                  <a:pt x="1383038" y="91480"/>
                  <a:pt x="1424290" y="80940"/>
                </a:cubicBezTo>
                <a:cubicBezTo>
                  <a:pt x="1465542" y="70402"/>
                  <a:pt x="1378223" y="91220"/>
                  <a:pt x="1424290" y="92652"/>
                </a:cubicBezTo>
                <a:cubicBezTo>
                  <a:pt x="1388373" y="101240"/>
                  <a:pt x="1298973" y="92001"/>
                  <a:pt x="1301055" y="77036"/>
                </a:cubicBezTo>
                <a:close/>
                <a:moveTo>
                  <a:pt x="2190763" y="73262"/>
                </a:moveTo>
                <a:cubicBezTo>
                  <a:pt x="2188291" y="76385"/>
                  <a:pt x="2177751" y="77036"/>
                  <a:pt x="2177751" y="80940"/>
                </a:cubicBezTo>
                <a:lnTo>
                  <a:pt x="2218742" y="80940"/>
                </a:lnTo>
                <a:cubicBezTo>
                  <a:pt x="2167860" y="98117"/>
                  <a:pt x="2093555" y="88618"/>
                  <a:pt x="2040332" y="100330"/>
                </a:cubicBezTo>
                <a:cubicBezTo>
                  <a:pt x="2008189" y="93432"/>
                  <a:pt x="2085878" y="85104"/>
                  <a:pt x="2136109" y="88748"/>
                </a:cubicBezTo>
                <a:cubicBezTo>
                  <a:pt x="2141314" y="82111"/>
                  <a:pt x="2125437" y="81330"/>
                  <a:pt x="2108781" y="80940"/>
                </a:cubicBezTo>
                <a:cubicBezTo>
                  <a:pt x="2135667" y="74882"/>
                  <a:pt x="2163220" y="72302"/>
                  <a:pt x="2190763" y="73262"/>
                </a:cubicBezTo>
                <a:close/>
                <a:moveTo>
                  <a:pt x="2402674" y="71432"/>
                </a:moveTo>
                <a:cubicBezTo>
                  <a:pt x="2424359" y="73018"/>
                  <a:pt x="2446246" y="85658"/>
                  <a:pt x="2423700" y="88488"/>
                </a:cubicBezTo>
                <a:cubicBezTo>
                  <a:pt x="2385962" y="90049"/>
                  <a:pt x="2410817" y="75344"/>
                  <a:pt x="2382709" y="74303"/>
                </a:cubicBezTo>
                <a:cubicBezTo>
                  <a:pt x="2388240" y="71603"/>
                  <a:pt x="2395446" y="70904"/>
                  <a:pt x="2402674" y="71432"/>
                </a:cubicBezTo>
                <a:close/>
                <a:moveTo>
                  <a:pt x="2478356" y="70790"/>
                </a:moveTo>
                <a:cubicBezTo>
                  <a:pt x="2520128" y="71831"/>
                  <a:pt x="2560338" y="83803"/>
                  <a:pt x="2601590" y="74303"/>
                </a:cubicBezTo>
                <a:cubicBezTo>
                  <a:pt x="2642842" y="64803"/>
                  <a:pt x="2555654" y="83543"/>
                  <a:pt x="2601590" y="84974"/>
                </a:cubicBezTo>
                <a:cubicBezTo>
                  <a:pt x="2565674" y="92912"/>
                  <a:pt x="2476404" y="84974"/>
                  <a:pt x="2478356" y="70790"/>
                </a:cubicBezTo>
                <a:close/>
                <a:moveTo>
                  <a:pt x="2944235" y="70590"/>
                </a:moveTo>
                <a:cubicBezTo>
                  <a:pt x="2951693" y="70188"/>
                  <a:pt x="2960525" y="70204"/>
                  <a:pt x="2971164" y="70790"/>
                </a:cubicBezTo>
                <a:cubicBezTo>
                  <a:pt x="2973376" y="80680"/>
                  <a:pt x="2937720" y="81070"/>
                  <a:pt x="2902584" y="81461"/>
                </a:cubicBezTo>
                <a:cubicBezTo>
                  <a:pt x="2911856" y="76776"/>
                  <a:pt x="2921860" y="71798"/>
                  <a:pt x="2944235" y="70590"/>
                </a:cubicBezTo>
                <a:close/>
                <a:moveTo>
                  <a:pt x="3368195" y="67276"/>
                </a:moveTo>
                <a:cubicBezTo>
                  <a:pt x="3365592" y="70139"/>
                  <a:pt x="3355181" y="70790"/>
                  <a:pt x="3355181" y="74303"/>
                </a:cubicBezTo>
                <a:lnTo>
                  <a:pt x="3396173" y="74303"/>
                </a:lnTo>
                <a:cubicBezTo>
                  <a:pt x="3345031" y="90179"/>
                  <a:pt x="3270856" y="81331"/>
                  <a:pt x="3217633" y="92131"/>
                </a:cubicBezTo>
                <a:cubicBezTo>
                  <a:pt x="3185620" y="85755"/>
                  <a:pt x="3263309" y="78077"/>
                  <a:pt x="3313539" y="81461"/>
                </a:cubicBezTo>
                <a:cubicBezTo>
                  <a:pt x="3318614" y="75344"/>
                  <a:pt x="3302738" y="74694"/>
                  <a:pt x="3286082" y="74303"/>
                </a:cubicBezTo>
                <a:cubicBezTo>
                  <a:pt x="3313078" y="68721"/>
                  <a:pt x="3340643" y="66362"/>
                  <a:pt x="3368195" y="67276"/>
                </a:cubicBezTo>
                <a:close/>
                <a:moveTo>
                  <a:pt x="1150493" y="42161"/>
                </a:moveTo>
                <a:cubicBezTo>
                  <a:pt x="1180813" y="48537"/>
                  <a:pt x="1108721" y="58557"/>
                  <a:pt x="1082174" y="61550"/>
                </a:cubicBezTo>
                <a:cubicBezTo>
                  <a:pt x="1069161" y="45024"/>
                  <a:pt x="1149322" y="54783"/>
                  <a:pt x="1150493" y="42161"/>
                </a:cubicBezTo>
                <a:close/>
                <a:moveTo>
                  <a:pt x="2327794" y="38778"/>
                </a:moveTo>
                <a:cubicBezTo>
                  <a:pt x="2358244" y="44633"/>
                  <a:pt x="2286151" y="53743"/>
                  <a:pt x="2259475" y="56605"/>
                </a:cubicBezTo>
                <a:cubicBezTo>
                  <a:pt x="2246461" y="41250"/>
                  <a:pt x="2326753" y="50359"/>
                  <a:pt x="2327794" y="38778"/>
                </a:cubicBezTo>
                <a:close/>
                <a:moveTo>
                  <a:pt x="1275012" y="37476"/>
                </a:moveTo>
                <a:cubicBezTo>
                  <a:pt x="1288993" y="37720"/>
                  <a:pt x="1302974" y="48797"/>
                  <a:pt x="1329033" y="45674"/>
                </a:cubicBezTo>
                <a:cubicBezTo>
                  <a:pt x="1305609" y="48147"/>
                  <a:pt x="1330204" y="64153"/>
                  <a:pt x="1301706" y="65064"/>
                </a:cubicBezTo>
                <a:cubicBezTo>
                  <a:pt x="1240674" y="70920"/>
                  <a:pt x="1300795" y="42291"/>
                  <a:pt x="1259933" y="42161"/>
                </a:cubicBezTo>
                <a:lnTo>
                  <a:pt x="1260584" y="41770"/>
                </a:lnTo>
                <a:cubicBezTo>
                  <a:pt x="1265692" y="38517"/>
                  <a:pt x="1270352" y="37395"/>
                  <a:pt x="1275012" y="37476"/>
                </a:cubicBezTo>
                <a:close/>
                <a:moveTo>
                  <a:pt x="2451717" y="35325"/>
                </a:moveTo>
                <a:cubicBezTo>
                  <a:pt x="2465717" y="35581"/>
                  <a:pt x="2479624" y="45610"/>
                  <a:pt x="2505683" y="42681"/>
                </a:cubicBezTo>
                <a:cubicBezTo>
                  <a:pt x="2482260" y="44894"/>
                  <a:pt x="2506854" y="59598"/>
                  <a:pt x="2478356" y="60509"/>
                </a:cubicBezTo>
                <a:cubicBezTo>
                  <a:pt x="2418105" y="65194"/>
                  <a:pt x="2478226" y="39168"/>
                  <a:pt x="2437234" y="39168"/>
                </a:cubicBezTo>
                <a:cubicBezTo>
                  <a:pt x="2442374" y="36240"/>
                  <a:pt x="2447051" y="35240"/>
                  <a:pt x="2451717" y="35325"/>
                </a:cubicBezTo>
                <a:close/>
                <a:moveTo>
                  <a:pt x="1649418" y="579"/>
                </a:moveTo>
                <a:cubicBezTo>
                  <a:pt x="1661053" y="-749"/>
                  <a:pt x="1672949" y="203"/>
                  <a:pt x="1684422" y="3512"/>
                </a:cubicBezTo>
                <a:cubicBezTo>
                  <a:pt x="1682210" y="11970"/>
                  <a:pt x="1649677" y="11840"/>
                  <a:pt x="1615973" y="11319"/>
                </a:cubicBezTo>
                <a:cubicBezTo>
                  <a:pt x="1626406" y="5512"/>
                  <a:pt x="1637782" y="1906"/>
                  <a:pt x="1649418" y="579"/>
                </a:cubicBezTo>
                <a:close/>
                <a:moveTo>
                  <a:pt x="2826841" y="543"/>
                </a:moveTo>
                <a:cubicBezTo>
                  <a:pt x="2838442" y="-670"/>
                  <a:pt x="2850261" y="212"/>
                  <a:pt x="2861723" y="3252"/>
                </a:cubicBezTo>
                <a:cubicBezTo>
                  <a:pt x="2859511" y="11059"/>
                  <a:pt x="2826978" y="10929"/>
                  <a:pt x="2793274" y="10409"/>
                </a:cubicBezTo>
                <a:cubicBezTo>
                  <a:pt x="2803858" y="5065"/>
                  <a:pt x="2815240" y="1756"/>
                  <a:pt x="2826841" y="543"/>
                </a:cubicBez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28" name="任意多边形: 形状 3767"/>
          <p:cNvSpPr/>
          <p:nvPr>
            <p:custDataLst>
              <p:tags r:id="rId4"/>
            </p:custDataLst>
          </p:nvPr>
        </p:nvSpPr>
        <p:spPr>
          <a:xfrm>
            <a:off x="105915" y="2803525"/>
            <a:ext cx="2571376" cy="1930400"/>
          </a:xfrm>
          <a:custGeom>
            <a:avLst/>
            <a:gdLst>
              <a:gd name="connsiteX0" fmla="*/ 2850531 w 5969001"/>
              <a:gd name="connsiteY0" fmla="*/ 4473920 h 4481087"/>
              <a:gd name="connsiteX1" fmla="*/ 2781952 w 5969001"/>
              <a:gd name="connsiteY1" fmla="*/ 4478865 h 4481087"/>
              <a:gd name="connsiteX2" fmla="*/ 2850531 w 5969001"/>
              <a:gd name="connsiteY2" fmla="*/ 4473920 h 4481087"/>
              <a:gd name="connsiteX3" fmla="*/ 3383626 w 5969001"/>
              <a:gd name="connsiteY3" fmla="*/ 4442389 h 4481087"/>
              <a:gd name="connsiteX4" fmla="*/ 3379702 w 5969001"/>
              <a:gd name="connsiteY4" fmla="*/ 4446443 h 4481087"/>
              <a:gd name="connsiteX5" fmla="*/ 3316403 w 5969001"/>
              <a:gd name="connsiteY5" fmla="*/ 4453489 h 4481087"/>
              <a:gd name="connsiteX6" fmla="*/ 3358528 w 5969001"/>
              <a:gd name="connsiteY6" fmla="*/ 4444468 h 4481087"/>
              <a:gd name="connsiteX7" fmla="*/ 3384722 w 5969001"/>
              <a:gd name="connsiteY7" fmla="*/ 4441257 h 4481087"/>
              <a:gd name="connsiteX8" fmla="*/ 3384721 w 5969001"/>
              <a:gd name="connsiteY8" fmla="*/ 4442298 h 4481087"/>
              <a:gd name="connsiteX9" fmla="*/ 3383626 w 5969001"/>
              <a:gd name="connsiteY9" fmla="*/ 4442389 h 4481087"/>
              <a:gd name="connsiteX10" fmla="*/ 3183267 w 5969001"/>
              <a:gd name="connsiteY10" fmla="*/ 4439748 h 4481087"/>
              <a:gd name="connsiteX11" fmla="*/ 3206961 w 5969001"/>
              <a:gd name="connsiteY11" fmla="*/ 4454530 h 4481087"/>
              <a:gd name="connsiteX12" fmla="*/ 3206961 w 5969001"/>
              <a:gd name="connsiteY12" fmla="*/ 4454921 h 4481087"/>
              <a:gd name="connsiteX13" fmla="*/ 3138512 w 5969001"/>
              <a:gd name="connsiteY13" fmla="*/ 4452448 h 4481087"/>
              <a:gd name="connsiteX14" fmla="*/ 3165840 w 5969001"/>
              <a:gd name="connsiteY14" fmla="*/ 4440216 h 4481087"/>
              <a:gd name="connsiteX15" fmla="*/ 3183267 w 5969001"/>
              <a:gd name="connsiteY15" fmla="*/ 4439748 h 4481087"/>
              <a:gd name="connsiteX16" fmla="*/ 3042957 w 5969001"/>
              <a:gd name="connsiteY16" fmla="*/ 4429145 h 4481087"/>
              <a:gd name="connsiteX17" fmla="*/ 3031626 w 5969001"/>
              <a:gd name="connsiteY17" fmla="*/ 4431160 h 4481087"/>
              <a:gd name="connsiteX18" fmla="*/ 3042606 w 5969001"/>
              <a:gd name="connsiteY18" fmla="*/ 4429155 h 4481087"/>
              <a:gd name="connsiteX19" fmla="*/ 2741023 w 5969001"/>
              <a:gd name="connsiteY19" fmla="*/ 4425262 h 4481087"/>
              <a:gd name="connsiteX20" fmla="*/ 2718903 w 5969001"/>
              <a:gd name="connsiteY20" fmla="*/ 4430684 h 4481087"/>
              <a:gd name="connsiteX21" fmla="*/ 2673422 w 5969001"/>
              <a:gd name="connsiteY21" fmla="*/ 4432278 h 4481087"/>
              <a:gd name="connsiteX22" fmla="*/ 2693397 w 5969001"/>
              <a:gd name="connsiteY22" fmla="*/ 4426422 h 4481087"/>
              <a:gd name="connsiteX23" fmla="*/ 2742132 w 5969001"/>
              <a:gd name="connsiteY23" fmla="*/ 4424991 h 4481087"/>
              <a:gd name="connsiteX24" fmla="*/ 2741481 w 5969001"/>
              <a:gd name="connsiteY24" fmla="*/ 4425251 h 4481087"/>
              <a:gd name="connsiteX25" fmla="*/ 2741023 w 5969001"/>
              <a:gd name="connsiteY25" fmla="*/ 4425262 h 4481087"/>
              <a:gd name="connsiteX26" fmla="*/ 3220495 w 5969001"/>
              <a:gd name="connsiteY26" fmla="*/ 4420826 h 4481087"/>
              <a:gd name="connsiteX27" fmla="*/ 3261616 w 5969001"/>
              <a:gd name="connsiteY27" fmla="*/ 4430196 h 4481087"/>
              <a:gd name="connsiteX28" fmla="*/ 3261616 w 5969001"/>
              <a:gd name="connsiteY28" fmla="*/ 4430586 h 4481087"/>
              <a:gd name="connsiteX29" fmla="*/ 3220495 w 5969001"/>
              <a:gd name="connsiteY29" fmla="*/ 4420826 h 4481087"/>
              <a:gd name="connsiteX30" fmla="*/ 3077361 w 5969001"/>
              <a:gd name="connsiteY30" fmla="*/ 4419639 h 4481087"/>
              <a:gd name="connsiteX31" fmla="*/ 3165841 w 5969001"/>
              <a:gd name="connsiteY31" fmla="*/ 4431497 h 4481087"/>
              <a:gd name="connsiteX32" fmla="*/ 3104126 w 5969001"/>
              <a:gd name="connsiteY32" fmla="*/ 4427495 h 4481087"/>
              <a:gd name="connsiteX33" fmla="*/ 3042957 w 5969001"/>
              <a:gd name="connsiteY33" fmla="*/ 4429145 h 4481087"/>
              <a:gd name="connsiteX34" fmla="*/ 3044362 w 5969001"/>
              <a:gd name="connsiteY34" fmla="*/ 4428895 h 4481087"/>
              <a:gd name="connsiteX35" fmla="*/ 3042605 w 5969001"/>
              <a:gd name="connsiteY35" fmla="*/ 4422778 h 4481087"/>
              <a:gd name="connsiteX36" fmla="*/ 3042606 w 5969001"/>
              <a:gd name="connsiteY36" fmla="*/ 4421737 h 4481087"/>
              <a:gd name="connsiteX37" fmla="*/ 3077361 w 5969001"/>
              <a:gd name="connsiteY37" fmla="*/ 4419639 h 4481087"/>
              <a:gd name="connsiteX38" fmla="*/ 2426563 w 5969001"/>
              <a:gd name="connsiteY38" fmla="*/ 4417963 h 4481087"/>
              <a:gd name="connsiteX39" fmla="*/ 2427213 w 5969001"/>
              <a:gd name="connsiteY39" fmla="*/ 4417963 h 4481087"/>
              <a:gd name="connsiteX40" fmla="*/ 2331437 w 5969001"/>
              <a:gd name="connsiteY40" fmla="*/ 4425251 h 4481087"/>
              <a:gd name="connsiteX41" fmla="*/ 2358764 w 5969001"/>
              <a:gd name="connsiteY41" fmla="*/ 4430196 h 4481087"/>
              <a:gd name="connsiteX42" fmla="*/ 2276781 w 5969001"/>
              <a:gd name="connsiteY42" fmla="*/ 4435011 h 4481087"/>
              <a:gd name="connsiteX43" fmla="*/ 2289795 w 5969001"/>
              <a:gd name="connsiteY43" fmla="*/ 4430196 h 4481087"/>
              <a:gd name="connsiteX44" fmla="*/ 2248803 w 5969001"/>
              <a:gd name="connsiteY44" fmla="*/ 4430196 h 4481087"/>
              <a:gd name="connsiteX45" fmla="*/ 2426563 w 5969001"/>
              <a:gd name="connsiteY45" fmla="*/ 4417963 h 4481087"/>
              <a:gd name="connsiteX46" fmla="*/ 2892446 w 5969001"/>
              <a:gd name="connsiteY46" fmla="*/ 4415487 h 4481087"/>
              <a:gd name="connsiteX47" fmla="*/ 2891913 w 5969001"/>
              <a:gd name="connsiteY47" fmla="*/ 4415881 h 4481087"/>
              <a:gd name="connsiteX48" fmla="*/ 2891913 w 5969001"/>
              <a:gd name="connsiteY48" fmla="*/ 4415491 h 4481087"/>
              <a:gd name="connsiteX49" fmla="*/ 1947418 w 5969001"/>
              <a:gd name="connsiteY49" fmla="*/ 4413011 h 4481087"/>
              <a:gd name="connsiteX50" fmla="*/ 1948069 w 5969001"/>
              <a:gd name="connsiteY50" fmla="*/ 4413018 h 4481087"/>
              <a:gd name="connsiteX51" fmla="*/ 1947419 w 5969001"/>
              <a:gd name="connsiteY51" fmla="*/ 4413018 h 4481087"/>
              <a:gd name="connsiteX52" fmla="*/ 2933034 w 5969001"/>
              <a:gd name="connsiteY52" fmla="*/ 4406121 h 4481087"/>
              <a:gd name="connsiteX53" fmla="*/ 2924251 w 5969001"/>
              <a:gd name="connsiteY53" fmla="*/ 4415217 h 4481087"/>
              <a:gd name="connsiteX54" fmla="*/ 2892446 w 5969001"/>
              <a:gd name="connsiteY54" fmla="*/ 4415487 h 4481087"/>
              <a:gd name="connsiteX55" fmla="*/ 2901201 w 5969001"/>
              <a:gd name="connsiteY55" fmla="*/ 4409001 h 4481087"/>
              <a:gd name="connsiteX56" fmla="*/ 2933034 w 5969001"/>
              <a:gd name="connsiteY56" fmla="*/ 4406121 h 4481087"/>
              <a:gd name="connsiteX57" fmla="*/ 2357815 w 5969001"/>
              <a:gd name="connsiteY57" fmla="*/ 4405735 h 4481087"/>
              <a:gd name="connsiteX58" fmla="*/ 2351243 w 5969001"/>
              <a:gd name="connsiteY58" fmla="*/ 4409369 h 4481087"/>
              <a:gd name="connsiteX59" fmla="*/ 2276780 w 5969001"/>
              <a:gd name="connsiteY59" fmla="*/ 4412498 h 4481087"/>
              <a:gd name="connsiteX60" fmla="*/ 2301149 w 5969001"/>
              <a:gd name="connsiteY60" fmla="*/ 4406528 h 4481087"/>
              <a:gd name="connsiteX61" fmla="*/ 2358764 w 5969001"/>
              <a:gd name="connsiteY61" fmla="*/ 4405211 h 4481087"/>
              <a:gd name="connsiteX62" fmla="*/ 2358114 w 5969001"/>
              <a:gd name="connsiteY62" fmla="*/ 4405731 h 4481087"/>
              <a:gd name="connsiteX63" fmla="*/ 2357815 w 5969001"/>
              <a:gd name="connsiteY63" fmla="*/ 4405735 h 4481087"/>
              <a:gd name="connsiteX64" fmla="*/ 1923312 w 5969001"/>
              <a:gd name="connsiteY64" fmla="*/ 4403584 h 4481087"/>
              <a:gd name="connsiteX65" fmla="*/ 1946358 w 5969001"/>
              <a:gd name="connsiteY65" fmla="*/ 4406703 h 4481087"/>
              <a:gd name="connsiteX66" fmla="*/ 1947418 w 5969001"/>
              <a:gd name="connsiteY66" fmla="*/ 4413011 h 4481087"/>
              <a:gd name="connsiteX67" fmla="*/ 1925496 w 5969001"/>
              <a:gd name="connsiteY67" fmla="*/ 4412778 h 4481087"/>
              <a:gd name="connsiteX68" fmla="*/ 1879489 w 5969001"/>
              <a:gd name="connsiteY68" fmla="*/ 4408204 h 4481087"/>
              <a:gd name="connsiteX69" fmla="*/ 1923312 w 5969001"/>
              <a:gd name="connsiteY69" fmla="*/ 4403584 h 4481087"/>
              <a:gd name="connsiteX70" fmla="*/ 2372268 w 5969001"/>
              <a:gd name="connsiteY70" fmla="*/ 4402841 h 4481087"/>
              <a:gd name="connsiteX71" fmla="*/ 2372428 w 5969001"/>
              <a:gd name="connsiteY71" fmla="*/ 4402868 h 4481087"/>
              <a:gd name="connsiteX72" fmla="*/ 2371778 w 5969001"/>
              <a:gd name="connsiteY72" fmla="*/ 4403389 h 4481087"/>
              <a:gd name="connsiteX73" fmla="*/ 3442432 w 5969001"/>
              <a:gd name="connsiteY73" fmla="*/ 4396142 h 4481087"/>
              <a:gd name="connsiteX74" fmla="*/ 3494422 w 5969001"/>
              <a:gd name="connsiteY74" fmla="*/ 4403389 h 4481087"/>
              <a:gd name="connsiteX75" fmla="*/ 3494422 w 5969001"/>
              <a:gd name="connsiteY75" fmla="*/ 4403779 h 4481087"/>
              <a:gd name="connsiteX76" fmla="*/ 3412309 w 5969001"/>
              <a:gd name="connsiteY76" fmla="*/ 4411066 h 4481087"/>
              <a:gd name="connsiteX77" fmla="*/ 3439636 w 5969001"/>
              <a:gd name="connsiteY77" fmla="*/ 4406121 h 4481087"/>
              <a:gd name="connsiteX78" fmla="*/ 3425842 w 5969001"/>
              <a:gd name="connsiteY78" fmla="*/ 4398834 h 4481087"/>
              <a:gd name="connsiteX79" fmla="*/ 3442432 w 5969001"/>
              <a:gd name="connsiteY79" fmla="*/ 4396142 h 4481087"/>
              <a:gd name="connsiteX80" fmla="*/ 2751113 w 5969001"/>
              <a:gd name="connsiteY80" fmla="*/ 4393534 h 4481087"/>
              <a:gd name="connsiteX81" fmla="*/ 2781689 w 5969001"/>
              <a:gd name="connsiteY81" fmla="*/ 4393627 h 4481087"/>
              <a:gd name="connsiteX82" fmla="*/ 2765734 w 5969001"/>
              <a:gd name="connsiteY82" fmla="*/ 4398883 h 4481087"/>
              <a:gd name="connsiteX83" fmla="*/ 2755145 w 5969001"/>
              <a:gd name="connsiteY83" fmla="*/ 4405471 h 4481087"/>
              <a:gd name="connsiteX84" fmla="*/ 2672772 w 5969001"/>
              <a:gd name="connsiteY84" fmla="*/ 4395711 h 4481087"/>
              <a:gd name="connsiteX85" fmla="*/ 2751113 w 5969001"/>
              <a:gd name="connsiteY85" fmla="*/ 4393534 h 4481087"/>
              <a:gd name="connsiteX86" fmla="*/ 2782472 w 5969001"/>
              <a:gd name="connsiteY86" fmla="*/ 4393369 h 4481087"/>
              <a:gd name="connsiteX87" fmla="*/ 2782472 w 5969001"/>
              <a:gd name="connsiteY87" fmla="*/ 4393629 h 4481087"/>
              <a:gd name="connsiteX88" fmla="*/ 2781689 w 5969001"/>
              <a:gd name="connsiteY88" fmla="*/ 4393627 h 4481087"/>
              <a:gd name="connsiteX89" fmla="*/ 3672228 w 5969001"/>
              <a:gd name="connsiteY89" fmla="*/ 4386312 h 4481087"/>
              <a:gd name="connsiteX90" fmla="*/ 3672311 w 5969001"/>
              <a:gd name="connsiteY90" fmla="*/ 4386341 h 4481087"/>
              <a:gd name="connsiteX91" fmla="*/ 3672181 w 5969001"/>
              <a:gd name="connsiteY91" fmla="*/ 4386341 h 4481087"/>
              <a:gd name="connsiteX92" fmla="*/ 3154240 w 5969001"/>
              <a:gd name="connsiteY92" fmla="*/ 4385174 h 4481087"/>
              <a:gd name="connsiteX93" fmla="*/ 3247953 w 5969001"/>
              <a:gd name="connsiteY93" fmla="*/ 4395971 h 4481087"/>
              <a:gd name="connsiteX94" fmla="*/ 3247953 w 5969001"/>
              <a:gd name="connsiteY94" fmla="*/ 4396362 h 4481087"/>
              <a:gd name="connsiteX95" fmla="*/ 3124848 w 5969001"/>
              <a:gd name="connsiteY95" fmla="*/ 4389074 h 4481087"/>
              <a:gd name="connsiteX96" fmla="*/ 3154240 w 5969001"/>
              <a:gd name="connsiteY96" fmla="*/ 4385174 h 4481087"/>
              <a:gd name="connsiteX97" fmla="*/ 3083077 w 5969001"/>
              <a:gd name="connsiteY97" fmla="*/ 4378013 h 4481087"/>
              <a:gd name="connsiteX98" fmla="*/ 3070063 w 5969001"/>
              <a:gd name="connsiteY98" fmla="*/ 4398574 h 4481087"/>
              <a:gd name="connsiteX99" fmla="*/ 3070064 w 5969001"/>
              <a:gd name="connsiteY99" fmla="*/ 4397403 h 4481087"/>
              <a:gd name="connsiteX100" fmla="*/ 3083077 w 5969001"/>
              <a:gd name="connsiteY100" fmla="*/ 4382828 h 4481087"/>
              <a:gd name="connsiteX101" fmla="*/ 3041956 w 5969001"/>
              <a:gd name="connsiteY101" fmla="*/ 4385300 h 4481087"/>
              <a:gd name="connsiteX102" fmla="*/ 3083077 w 5969001"/>
              <a:gd name="connsiteY102" fmla="*/ 4378013 h 4481087"/>
              <a:gd name="connsiteX103" fmla="*/ 2872747 w 5969001"/>
              <a:gd name="connsiteY103" fmla="*/ 4376575 h 4481087"/>
              <a:gd name="connsiteX104" fmla="*/ 2891913 w 5969001"/>
              <a:gd name="connsiteY104" fmla="*/ 4376582 h 4481087"/>
              <a:gd name="connsiteX105" fmla="*/ 2891913 w 5969001"/>
              <a:gd name="connsiteY105" fmla="*/ 4376842 h 4481087"/>
              <a:gd name="connsiteX106" fmla="*/ 2878900 w 5969001"/>
              <a:gd name="connsiteY106" fmla="*/ 4386602 h 4481087"/>
              <a:gd name="connsiteX107" fmla="*/ 2823984 w 5969001"/>
              <a:gd name="connsiteY107" fmla="*/ 4386602 h 4481087"/>
              <a:gd name="connsiteX108" fmla="*/ 2872747 w 5969001"/>
              <a:gd name="connsiteY108" fmla="*/ 4376575 h 4481087"/>
              <a:gd name="connsiteX109" fmla="*/ 2345231 w 5969001"/>
              <a:gd name="connsiteY109" fmla="*/ 4376061 h 4481087"/>
              <a:gd name="connsiteX110" fmla="*/ 2376615 w 5969001"/>
              <a:gd name="connsiteY110" fmla="*/ 4397984 h 4481087"/>
              <a:gd name="connsiteX111" fmla="*/ 2372268 w 5969001"/>
              <a:gd name="connsiteY111" fmla="*/ 4402841 h 4481087"/>
              <a:gd name="connsiteX112" fmla="*/ 2341237 w 5969001"/>
              <a:gd name="connsiteY112" fmla="*/ 4397575 h 4481087"/>
              <a:gd name="connsiteX113" fmla="*/ 2166951 w 5969001"/>
              <a:gd name="connsiteY113" fmla="*/ 4397923 h 4481087"/>
              <a:gd name="connsiteX114" fmla="*/ 2290185 w 5969001"/>
              <a:gd name="connsiteY114" fmla="*/ 4393108 h 4481087"/>
              <a:gd name="connsiteX115" fmla="*/ 2345231 w 5969001"/>
              <a:gd name="connsiteY115" fmla="*/ 4376061 h 4481087"/>
              <a:gd name="connsiteX116" fmla="*/ 2276781 w 5969001"/>
              <a:gd name="connsiteY116" fmla="*/ 4374109 h 4481087"/>
              <a:gd name="connsiteX117" fmla="*/ 2303979 w 5969001"/>
              <a:gd name="connsiteY117" fmla="*/ 4386341 h 4481087"/>
              <a:gd name="connsiteX118" fmla="*/ 2290185 w 5969001"/>
              <a:gd name="connsiteY118" fmla="*/ 4383869 h 4481087"/>
              <a:gd name="connsiteX119" fmla="*/ 2153547 w 5969001"/>
              <a:gd name="connsiteY119" fmla="*/ 4379054 h 4481087"/>
              <a:gd name="connsiteX120" fmla="*/ 2276781 w 5969001"/>
              <a:gd name="connsiteY120" fmla="*/ 4374109 h 4481087"/>
              <a:gd name="connsiteX121" fmla="*/ 1755735 w 5969001"/>
              <a:gd name="connsiteY121" fmla="*/ 4374109 h 4481087"/>
              <a:gd name="connsiteX122" fmla="*/ 1756125 w 5969001"/>
              <a:gd name="connsiteY122" fmla="*/ 4374109 h 4481087"/>
              <a:gd name="connsiteX123" fmla="*/ 1715004 w 5969001"/>
              <a:gd name="connsiteY123" fmla="*/ 4386341 h 4481087"/>
              <a:gd name="connsiteX124" fmla="*/ 1755735 w 5969001"/>
              <a:gd name="connsiteY124" fmla="*/ 4374109 h 4481087"/>
              <a:gd name="connsiteX125" fmla="*/ 1487959 w 5969001"/>
              <a:gd name="connsiteY125" fmla="*/ 4369301 h 4481087"/>
              <a:gd name="connsiteX126" fmla="*/ 1523190 w 5969001"/>
              <a:gd name="connsiteY126" fmla="*/ 4371637 h 4481087"/>
              <a:gd name="connsiteX127" fmla="*/ 1550778 w 5969001"/>
              <a:gd name="connsiteY127" fmla="*/ 4391156 h 4481087"/>
              <a:gd name="connsiteX128" fmla="*/ 1728538 w 5969001"/>
              <a:gd name="connsiteY128" fmla="*/ 4403389 h 4481087"/>
              <a:gd name="connsiteX129" fmla="*/ 1673622 w 5969001"/>
              <a:gd name="connsiteY129" fmla="*/ 4405731 h 4481087"/>
              <a:gd name="connsiteX130" fmla="*/ 1701210 w 5969001"/>
              <a:gd name="connsiteY130" fmla="*/ 4400916 h 4481087"/>
              <a:gd name="connsiteX131" fmla="*/ 1440947 w 5969001"/>
              <a:gd name="connsiteY131" fmla="*/ 4379054 h 4481087"/>
              <a:gd name="connsiteX132" fmla="*/ 1487959 w 5969001"/>
              <a:gd name="connsiteY132" fmla="*/ 4369301 h 4481087"/>
              <a:gd name="connsiteX133" fmla="*/ 2468335 w 5969001"/>
              <a:gd name="connsiteY133" fmla="*/ 4366301 h 4481087"/>
              <a:gd name="connsiteX134" fmla="*/ 2427213 w 5969001"/>
              <a:gd name="connsiteY134" fmla="*/ 4380876 h 4481087"/>
              <a:gd name="connsiteX135" fmla="*/ 2385962 w 5969001"/>
              <a:gd name="connsiteY135" fmla="*/ 4373589 h 4481087"/>
              <a:gd name="connsiteX136" fmla="*/ 2467685 w 5969001"/>
              <a:gd name="connsiteY136" fmla="*/ 4366822 h 4481087"/>
              <a:gd name="connsiteX137" fmla="*/ 3672311 w 5969001"/>
              <a:gd name="connsiteY137" fmla="*/ 4361877 h 4481087"/>
              <a:gd name="connsiteX138" fmla="*/ 3681937 w 5969001"/>
              <a:gd name="connsiteY138" fmla="*/ 4380268 h 4481087"/>
              <a:gd name="connsiteX139" fmla="*/ 3672228 w 5969001"/>
              <a:gd name="connsiteY139" fmla="*/ 4386312 h 4481087"/>
              <a:gd name="connsiteX140" fmla="*/ 3658568 w 5969001"/>
              <a:gd name="connsiteY140" fmla="*/ 4381586 h 4481087"/>
              <a:gd name="connsiteX141" fmla="*/ 3672311 w 5969001"/>
              <a:gd name="connsiteY141" fmla="*/ 4361877 h 4481087"/>
              <a:gd name="connsiteX142" fmla="*/ 3980072 w 5969001"/>
              <a:gd name="connsiteY142" fmla="*/ 4355110 h 4481087"/>
              <a:gd name="connsiteX143" fmla="*/ 3980723 w 5969001"/>
              <a:gd name="connsiteY143" fmla="*/ 4355761 h 4481087"/>
              <a:gd name="connsiteX144" fmla="*/ 3912274 w 5969001"/>
              <a:gd name="connsiteY144" fmla="*/ 4359665 h 4481087"/>
              <a:gd name="connsiteX145" fmla="*/ 3980072 w 5969001"/>
              <a:gd name="connsiteY145" fmla="*/ 4355110 h 4481087"/>
              <a:gd name="connsiteX146" fmla="*/ 3206961 w 5969001"/>
              <a:gd name="connsiteY146" fmla="*/ 4354199 h 4481087"/>
              <a:gd name="connsiteX147" fmla="*/ 3193167 w 5969001"/>
              <a:gd name="connsiteY147" fmla="*/ 4373719 h 4481087"/>
              <a:gd name="connsiteX148" fmla="*/ 3247953 w 5969001"/>
              <a:gd name="connsiteY148" fmla="*/ 4378664 h 4481087"/>
              <a:gd name="connsiteX149" fmla="*/ 3261616 w 5969001"/>
              <a:gd name="connsiteY149" fmla="*/ 4373719 h 4481087"/>
              <a:gd name="connsiteX150" fmla="*/ 3289074 w 5969001"/>
              <a:gd name="connsiteY150" fmla="*/ 4376191 h 4481087"/>
              <a:gd name="connsiteX151" fmla="*/ 3261616 w 5969001"/>
              <a:gd name="connsiteY151" fmla="*/ 4366822 h 4481087"/>
              <a:gd name="connsiteX152" fmla="*/ 3261616 w 5969001"/>
              <a:gd name="connsiteY152" fmla="*/ 4366431 h 4481087"/>
              <a:gd name="connsiteX153" fmla="*/ 3206961 w 5969001"/>
              <a:gd name="connsiteY153" fmla="*/ 4354199 h 4481087"/>
              <a:gd name="connsiteX154" fmla="*/ 2442563 w 5969001"/>
              <a:gd name="connsiteY154" fmla="*/ 4344815 h 4481087"/>
              <a:gd name="connsiteX155" fmla="*/ 2412899 w 5969001"/>
              <a:gd name="connsiteY155" fmla="*/ 4352117 h 4481087"/>
              <a:gd name="connsiteX156" fmla="*/ 2413550 w 5969001"/>
              <a:gd name="connsiteY156" fmla="*/ 4352637 h 4481087"/>
              <a:gd name="connsiteX157" fmla="*/ 2468335 w 5969001"/>
              <a:gd name="connsiteY157" fmla="*/ 4352637 h 4481087"/>
              <a:gd name="connsiteX158" fmla="*/ 2468335 w 5969001"/>
              <a:gd name="connsiteY158" fmla="*/ 4345350 h 4481087"/>
              <a:gd name="connsiteX159" fmla="*/ 2442563 w 5969001"/>
              <a:gd name="connsiteY159" fmla="*/ 4344815 h 4481087"/>
              <a:gd name="connsiteX160" fmla="*/ 2175810 w 5969001"/>
              <a:gd name="connsiteY160" fmla="*/ 4343205 h 4481087"/>
              <a:gd name="connsiteX161" fmla="*/ 2138842 w 5969001"/>
              <a:gd name="connsiteY161" fmla="*/ 4347302 h 4481087"/>
              <a:gd name="connsiteX162" fmla="*/ 2180224 w 5969001"/>
              <a:gd name="connsiteY162" fmla="*/ 4359534 h 4481087"/>
              <a:gd name="connsiteX163" fmla="*/ 2316992 w 5969001"/>
              <a:gd name="connsiteY163" fmla="*/ 4349774 h 4481087"/>
              <a:gd name="connsiteX164" fmla="*/ 2175810 w 5969001"/>
              <a:gd name="connsiteY164" fmla="*/ 4343205 h 4481087"/>
              <a:gd name="connsiteX165" fmla="*/ 1852032 w 5969001"/>
              <a:gd name="connsiteY165" fmla="*/ 4340014 h 4481087"/>
              <a:gd name="connsiteX166" fmla="*/ 1851382 w 5969001"/>
              <a:gd name="connsiteY166" fmla="*/ 4340015 h 4481087"/>
              <a:gd name="connsiteX167" fmla="*/ 1852044 w 5969001"/>
              <a:gd name="connsiteY167" fmla="*/ 4340038 h 4481087"/>
              <a:gd name="connsiteX168" fmla="*/ 1854007 w 5969001"/>
              <a:gd name="connsiteY168" fmla="*/ 4344009 h 4481087"/>
              <a:gd name="connsiteX169" fmla="*/ 1839019 w 5969001"/>
              <a:gd name="connsiteY169" fmla="*/ 4352116 h 4481087"/>
              <a:gd name="connsiteX170" fmla="*/ 1907599 w 5969001"/>
              <a:gd name="connsiteY170" fmla="*/ 4359533 h 4481087"/>
              <a:gd name="connsiteX171" fmla="*/ 1893544 w 5969001"/>
              <a:gd name="connsiteY171" fmla="*/ 4349773 h 4481087"/>
              <a:gd name="connsiteX172" fmla="*/ 1921002 w 5969001"/>
              <a:gd name="connsiteY172" fmla="*/ 4342486 h 4481087"/>
              <a:gd name="connsiteX173" fmla="*/ 1852044 w 5969001"/>
              <a:gd name="connsiteY173" fmla="*/ 4340038 h 4481087"/>
              <a:gd name="connsiteX174" fmla="*/ 1673362 w 5969001"/>
              <a:gd name="connsiteY174" fmla="*/ 4337542 h 4481087"/>
              <a:gd name="connsiteX175" fmla="*/ 1577715 w 5969001"/>
              <a:gd name="connsiteY175" fmla="*/ 4340015 h 4481087"/>
              <a:gd name="connsiteX176" fmla="*/ 1673362 w 5969001"/>
              <a:gd name="connsiteY176" fmla="*/ 4354589 h 4481087"/>
              <a:gd name="connsiteX177" fmla="*/ 1714614 w 5969001"/>
              <a:gd name="connsiteY177" fmla="*/ 4340015 h 4481087"/>
              <a:gd name="connsiteX178" fmla="*/ 1673362 w 5969001"/>
              <a:gd name="connsiteY178" fmla="*/ 4337542 h 4481087"/>
              <a:gd name="connsiteX179" fmla="*/ 2359496 w 5969001"/>
              <a:gd name="connsiteY179" fmla="*/ 4335737 h 4481087"/>
              <a:gd name="connsiteX180" fmla="*/ 2331437 w 5969001"/>
              <a:gd name="connsiteY180" fmla="*/ 4340535 h 4481087"/>
              <a:gd name="connsiteX181" fmla="*/ 2413550 w 5969001"/>
              <a:gd name="connsiteY181" fmla="*/ 4345350 h 4481087"/>
              <a:gd name="connsiteX182" fmla="*/ 2389785 w 5969001"/>
              <a:gd name="connsiteY182" fmla="*/ 4342081 h 4481087"/>
              <a:gd name="connsiteX183" fmla="*/ 2398339 w 5969001"/>
              <a:gd name="connsiteY183" fmla="*/ 4337915 h 4481087"/>
              <a:gd name="connsiteX184" fmla="*/ 2399756 w 5969001"/>
              <a:gd name="connsiteY184" fmla="*/ 4338063 h 4481087"/>
              <a:gd name="connsiteX185" fmla="*/ 2399105 w 5969001"/>
              <a:gd name="connsiteY185" fmla="*/ 4337542 h 4481087"/>
              <a:gd name="connsiteX186" fmla="*/ 2398339 w 5969001"/>
              <a:gd name="connsiteY186" fmla="*/ 4337915 h 4481087"/>
              <a:gd name="connsiteX187" fmla="*/ 2381852 w 5969001"/>
              <a:gd name="connsiteY187" fmla="*/ 4336198 h 4481087"/>
              <a:gd name="connsiteX188" fmla="*/ 2359496 w 5969001"/>
              <a:gd name="connsiteY188" fmla="*/ 4335737 h 4481087"/>
              <a:gd name="connsiteX189" fmla="*/ 4513871 w 5969001"/>
              <a:gd name="connsiteY189" fmla="*/ 4329995 h 4481087"/>
              <a:gd name="connsiteX190" fmla="*/ 4513871 w 5969001"/>
              <a:gd name="connsiteY190" fmla="*/ 4330255 h 4481087"/>
              <a:gd name="connsiteX191" fmla="*/ 4445552 w 5969001"/>
              <a:gd name="connsiteY191" fmla="*/ 4339885 h 4481087"/>
              <a:gd name="connsiteX192" fmla="*/ 4513871 w 5969001"/>
              <a:gd name="connsiteY192" fmla="*/ 4329995 h 4481087"/>
              <a:gd name="connsiteX193" fmla="*/ 4312369 w 5969001"/>
              <a:gd name="connsiteY193" fmla="*/ 4327930 h 4481087"/>
              <a:gd name="connsiteX194" fmla="*/ 4336112 w 5969001"/>
              <a:gd name="connsiteY194" fmla="*/ 4339625 h 4481087"/>
              <a:gd name="connsiteX195" fmla="*/ 4336112 w 5969001"/>
              <a:gd name="connsiteY195" fmla="*/ 4339885 h 4481087"/>
              <a:gd name="connsiteX196" fmla="*/ 4267532 w 5969001"/>
              <a:gd name="connsiteY196" fmla="*/ 4337933 h 4481087"/>
              <a:gd name="connsiteX197" fmla="*/ 4294990 w 5969001"/>
              <a:gd name="connsiteY197" fmla="*/ 4328303 h 4481087"/>
              <a:gd name="connsiteX198" fmla="*/ 4312369 w 5969001"/>
              <a:gd name="connsiteY198" fmla="*/ 4327930 h 4481087"/>
              <a:gd name="connsiteX199" fmla="*/ 3870501 w 5969001"/>
              <a:gd name="connsiteY199" fmla="*/ 4316461 h 4481087"/>
              <a:gd name="connsiteX200" fmla="*/ 3871152 w 5969001"/>
              <a:gd name="connsiteY200" fmla="*/ 4317112 h 4481087"/>
              <a:gd name="connsiteX201" fmla="*/ 3802573 w 5969001"/>
              <a:gd name="connsiteY201" fmla="*/ 4322838 h 4481087"/>
              <a:gd name="connsiteX202" fmla="*/ 3870501 w 5969001"/>
              <a:gd name="connsiteY202" fmla="*/ 4316461 h 4481087"/>
              <a:gd name="connsiteX203" fmla="*/ 4171626 w 5969001"/>
              <a:gd name="connsiteY203" fmla="*/ 4314509 h 4481087"/>
              <a:gd name="connsiteX204" fmla="*/ 4173718 w 5969001"/>
              <a:gd name="connsiteY204" fmla="*/ 4314636 h 4481087"/>
              <a:gd name="connsiteX205" fmla="*/ 4170975 w 5969001"/>
              <a:gd name="connsiteY205" fmla="*/ 4314769 h 4481087"/>
              <a:gd name="connsiteX206" fmla="*/ 4205732 w 5969001"/>
              <a:gd name="connsiteY206" fmla="*/ 4313078 h 4481087"/>
              <a:gd name="connsiteX207" fmla="*/ 4294341 w 5969001"/>
              <a:gd name="connsiteY207" fmla="*/ 4322447 h 4481087"/>
              <a:gd name="connsiteX208" fmla="*/ 4170975 w 5969001"/>
              <a:gd name="connsiteY208" fmla="*/ 4320495 h 4481087"/>
              <a:gd name="connsiteX209" fmla="*/ 4183127 w 5969001"/>
              <a:gd name="connsiteY209" fmla="*/ 4315204 h 4481087"/>
              <a:gd name="connsiteX210" fmla="*/ 4173718 w 5969001"/>
              <a:gd name="connsiteY210" fmla="*/ 4314636 h 4481087"/>
              <a:gd name="connsiteX211" fmla="*/ 4349515 w 5969001"/>
              <a:gd name="connsiteY211" fmla="*/ 4312817 h 4481087"/>
              <a:gd name="connsiteX212" fmla="*/ 4390637 w 5969001"/>
              <a:gd name="connsiteY212" fmla="*/ 4320495 h 4481087"/>
              <a:gd name="connsiteX213" fmla="*/ 4349515 w 5969001"/>
              <a:gd name="connsiteY213" fmla="*/ 4312817 h 4481087"/>
              <a:gd name="connsiteX214" fmla="*/ 4062706 w 5969001"/>
              <a:gd name="connsiteY214" fmla="*/ 4300975 h 4481087"/>
              <a:gd name="connsiteX215" fmla="*/ 4021714 w 5969001"/>
              <a:gd name="connsiteY215" fmla="*/ 4308653 h 4481087"/>
              <a:gd name="connsiteX216" fmla="*/ 4062706 w 5969001"/>
              <a:gd name="connsiteY216" fmla="*/ 4300975 h 4481087"/>
              <a:gd name="connsiteX217" fmla="*/ 4199144 w 5969001"/>
              <a:gd name="connsiteY217" fmla="*/ 4295117 h 4481087"/>
              <a:gd name="connsiteX218" fmla="*/ 4198433 w 5969001"/>
              <a:gd name="connsiteY218" fmla="*/ 4295380 h 4481087"/>
              <a:gd name="connsiteX219" fmla="*/ 4199083 w 5969001"/>
              <a:gd name="connsiteY219" fmla="*/ 4295120 h 4481087"/>
              <a:gd name="connsiteX220" fmla="*/ 4571984 w 5969001"/>
              <a:gd name="connsiteY220" fmla="*/ 4293442 h 4481087"/>
              <a:gd name="connsiteX221" fmla="*/ 4623442 w 5969001"/>
              <a:gd name="connsiteY221" fmla="*/ 4299023 h 4481087"/>
              <a:gd name="connsiteX222" fmla="*/ 4624353 w 5969001"/>
              <a:gd name="connsiteY222" fmla="*/ 4299674 h 4481087"/>
              <a:gd name="connsiteX223" fmla="*/ 4542240 w 5969001"/>
              <a:gd name="connsiteY223" fmla="*/ 4305400 h 4481087"/>
              <a:gd name="connsiteX224" fmla="*/ 4569568 w 5969001"/>
              <a:gd name="connsiteY224" fmla="*/ 4301625 h 4481087"/>
              <a:gd name="connsiteX225" fmla="*/ 4555774 w 5969001"/>
              <a:gd name="connsiteY225" fmla="*/ 4295769 h 4481087"/>
              <a:gd name="connsiteX226" fmla="*/ 4571984 w 5969001"/>
              <a:gd name="connsiteY226" fmla="*/ 4293442 h 4481087"/>
              <a:gd name="connsiteX227" fmla="*/ 3880145 w 5969001"/>
              <a:gd name="connsiteY227" fmla="*/ 4291165 h 4481087"/>
              <a:gd name="connsiteX228" fmla="*/ 3911623 w 5969001"/>
              <a:gd name="connsiteY228" fmla="*/ 4291216 h 4481087"/>
              <a:gd name="connsiteX229" fmla="*/ 3912274 w 5969001"/>
              <a:gd name="connsiteY229" fmla="*/ 4291866 h 4481087"/>
              <a:gd name="connsiteX230" fmla="*/ 3884816 w 5969001"/>
              <a:gd name="connsiteY230" fmla="*/ 4301626 h 4481087"/>
              <a:gd name="connsiteX231" fmla="*/ 3802573 w 5969001"/>
              <a:gd name="connsiteY231" fmla="*/ 4293818 h 4481087"/>
              <a:gd name="connsiteX232" fmla="*/ 3880145 w 5969001"/>
              <a:gd name="connsiteY232" fmla="*/ 4291165 h 4481087"/>
              <a:gd name="connsiteX233" fmla="*/ 4283187 w 5969001"/>
              <a:gd name="connsiteY233" fmla="*/ 4284512 h 4481087"/>
              <a:gd name="connsiteX234" fmla="*/ 4376973 w 5969001"/>
              <a:gd name="connsiteY234" fmla="*/ 4293168 h 4481087"/>
              <a:gd name="connsiteX235" fmla="*/ 4376973 w 5969001"/>
              <a:gd name="connsiteY235" fmla="*/ 4293428 h 4481087"/>
              <a:gd name="connsiteX236" fmla="*/ 4253869 w 5969001"/>
              <a:gd name="connsiteY236" fmla="*/ 4287572 h 4481087"/>
              <a:gd name="connsiteX237" fmla="*/ 4283187 w 5969001"/>
              <a:gd name="connsiteY237" fmla="*/ 4284512 h 4481087"/>
              <a:gd name="connsiteX238" fmla="*/ 715204 w 5969001"/>
              <a:gd name="connsiteY238" fmla="*/ 4284058 h 4481087"/>
              <a:gd name="connsiteX239" fmla="*/ 674212 w 5969001"/>
              <a:gd name="connsiteY239" fmla="*/ 4298633 h 4481087"/>
              <a:gd name="connsiteX240" fmla="*/ 715204 w 5969001"/>
              <a:gd name="connsiteY240" fmla="*/ 4284058 h 4481087"/>
              <a:gd name="connsiteX241" fmla="*/ 3342751 w 5969001"/>
              <a:gd name="connsiteY241" fmla="*/ 4281402 h 4481087"/>
              <a:gd name="connsiteX242" fmla="*/ 3349813 w 5969001"/>
              <a:gd name="connsiteY242" fmla="*/ 4287181 h 4481087"/>
              <a:gd name="connsiteX243" fmla="*/ 3362765 w 5969001"/>
              <a:gd name="connsiteY243" fmla="*/ 4290376 h 4481087"/>
              <a:gd name="connsiteX244" fmla="*/ 3368516 w 5969001"/>
              <a:gd name="connsiteY244" fmla="*/ 4290462 h 4481087"/>
              <a:gd name="connsiteX245" fmla="*/ 3384330 w 5969001"/>
              <a:gd name="connsiteY245" fmla="*/ 4289003 h 4481087"/>
              <a:gd name="connsiteX246" fmla="*/ 3370957 w 5969001"/>
              <a:gd name="connsiteY246" fmla="*/ 4285882 h 4481087"/>
              <a:gd name="connsiteX247" fmla="*/ 3369898 w 5969001"/>
              <a:gd name="connsiteY247" fmla="*/ 4281540 h 4481087"/>
              <a:gd name="connsiteX248" fmla="*/ 3352546 w 5969001"/>
              <a:gd name="connsiteY248" fmla="*/ 4281439 h 4481087"/>
              <a:gd name="connsiteX249" fmla="*/ 4212096 w 5969001"/>
              <a:gd name="connsiteY249" fmla="*/ 4279894 h 4481087"/>
              <a:gd name="connsiteX250" fmla="*/ 4221222 w 5969001"/>
              <a:gd name="connsiteY250" fmla="*/ 4293980 h 4481087"/>
              <a:gd name="connsiteX251" fmla="*/ 4199144 w 5969001"/>
              <a:gd name="connsiteY251" fmla="*/ 4295117 h 4481087"/>
              <a:gd name="connsiteX252" fmla="*/ 4211706 w 5969001"/>
              <a:gd name="connsiteY252" fmla="*/ 4290467 h 4481087"/>
              <a:gd name="connsiteX253" fmla="*/ 4212096 w 5969001"/>
              <a:gd name="connsiteY253" fmla="*/ 4283798 h 4481087"/>
              <a:gd name="connsiteX254" fmla="*/ 4170975 w 5969001"/>
              <a:gd name="connsiteY254" fmla="*/ 4285750 h 4481087"/>
              <a:gd name="connsiteX255" fmla="*/ 4212096 w 5969001"/>
              <a:gd name="connsiteY255" fmla="*/ 4279894 h 4481087"/>
              <a:gd name="connsiteX256" fmla="*/ 4021714 w 5969001"/>
              <a:gd name="connsiteY256" fmla="*/ 4277682 h 4481087"/>
              <a:gd name="connsiteX257" fmla="*/ 4008701 w 5969001"/>
              <a:gd name="connsiteY257" fmla="*/ 4285490 h 4481087"/>
              <a:gd name="connsiteX258" fmla="*/ 3952744 w 5969001"/>
              <a:gd name="connsiteY258" fmla="*/ 4285490 h 4481087"/>
              <a:gd name="connsiteX259" fmla="*/ 4021714 w 5969001"/>
              <a:gd name="connsiteY259" fmla="*/ 4277682 h 4481087"/>
              <a:gd name="connsiteX260" fmla="*/ 3343599 w 5969001"/>
              <a:gd name="connsiteY260" fmla="*/ 4274298 h 4481087"/>
              <a:gd name="connsiteX261" fmla="*/ 3343209 w 5969001"/>
              <a:gd name="connsiteY261" fmla="*/ 4274428 h 4481087"/>
              <a:gd name="connsiteX262" fmla="*/ 3342849 w 5969001"/>
              <a:gd name="connsiteY262" fmla="*/ 4276359 h 4481087"/>
              <a:gd name="connsiteX263" fmla="*/ 3365752 w 5969001"/>
              <a:gd name="connsiteY263" fmla="*/ 4276129 h 4481087"/>
              <a:gd name="connsiteX264" fmla="*/ 3365537 w 5969001"/>
              <a:gd name="connsiteY264" fmla="*/ 4275882 h 4481087"/>
              <a:gd name="connsiteX265" fmla="*/ 3343599 w 5969001"/>
              <a:gd name="connsiteY265" fmla="*/ 4274298 h 4481087"/>
              <a:gd name="connsiteX266" fmla="*/ 4801722 w 5969001"/>
              <a:gd name="connsiteY266" fmla="*/ 4266751 h 4481087"/>
              <a:gd name="connsiteX267" fmla="*/ 4801202 w 5969001"/>
              <a:gd name="connsiteY267" fmla="*/ 4285490 h 4481087"/>
              <a:gd name="connsiteX268" fmla="*/ 4801722 w 5969001"/>
              <a:gd name="connsiteY268" fmla="*/ 4286140 h 4481087"/>
              <a:gd name="connsiteX269" fmla="*/ 4801722 w 5969001"/>
              <a:gd name="connsiteY269" fmla="*/ 4266751 h 4481087"/>
              <a:gd name="connsiteX270" fmla="*/ 3694898 w 5969001"/>
              <a:gd name="connsiteY270" fmla="*/ 4264225 h 4481087"/>
              <a:gd name="connsiteX271" fmla="*/ 3695367 w 5969001"/>
              <a:gd name="connsiteY271" fmla="*/ 4264612 h 4481087"/>
              <a:gd name="connsiteX272" fmla="*/ 3701033 w 5969001"/>
              <a:gd name="connsiteY272" fmla="*/ 4265230 h 4481087"/>
              <a:gd name="connsiteX273" fmla="*/ 3704551 w 5969001"/>
              <a:gd name="connsiteY273" fmla="*/ 4274234 h 4481087"/>
              <a:gd name="connsiteX274" fmla="*/ 3698938 w 5969001"/>
              <a:gd name="connsiteY274" fmla="*/ 4275303 h 4481087"/>
              <a:gd name="connsiteX275" fmla="*/ 3699249 w 5969001"/>
              <a:gd name="connsiteY275" fmla="*/ 4276250 h 4481087"/>
              <a:gd name="connsiteX276" fmla="*/ 3751757 w 5969001"/>
              <a:gd name="connsiteY276" fmla="*/ 4276657 h 4481087"/>
              <a:gd name="connsiteX277" fmla="*/ 3783910 w 5969001"/>
              <a:gd name="connsiteY277" fmla="*/ 4278197 h 4481087"/>
              <a:gd name="connsiteX278" fmla="*/ 3766201 w 5969001"/>
              <a:gd name="connsiteY278" fmla="*/ 4274868 h 4481087"/>
              <a:gd name="connsiteX279" fmla="*/ 3788909 w 5969001"/>
              <a:gd name="connsiteY279" fmla="*/ 4272477 h 4481087"/>
              <a:gd name="connsiteX280" fmla="*/ 4336112 w 5969001"/>
              <a:gd name="connsiteY280" fmla="*/ 4259984 h 4481087"/>
              <a:gd name="connsiteX281" fmla="*/ 4322188 w 5969001"/>
              <a:gd name="connsiteY281" fmla="*/ 4275470 h 4481087"/>
              <a:gd name="connsiteX282" fmla="*/ 4376972 w 5969001"/>
              <a:gd name="connsiteY282" fmla="*/ 4279374 h 4481087"/>
              <a:gd name="connsiteX283" fmla="*/ 4390636 w 5969001"/>
              <a:gd name="connsiteY283" fmla="*/ 4275470 h 4481087"/>
              <a:gd name="connsiteX284" fmla="*/ 4418094 w 5969001"/>
              <a:gd name="connsiteY284" fmla="*/ 4277422 h 4481087"/>
              <a:gd name="connsiteX285" fmla="*/ 4390637 w 5969001"/>
              <a:gd name="connsiteY285" fmla="*/ 4270004 h 4481087"/>
              <a:gd name="connsiteX286" fmla="*/ 4390637 w 5969001"/>
              <a:gd name="connsiteY286" fmla="*/ 4269744 h 4481087"/>
              <a:gd name="connsiteX287" fmla="*/ 4336112 w 5969001"/>
              <a:gd name="connsiteY287" fmla="*/ 4259984 h 4481087"/>
              <a:gd name="connsiteX288" fmla="*/ 1235470 w 5969001"/>
              <a:gd name="connsiteY288" fmla="*/ 4259463 h 4481087"/>
              <a:gd name="connsiteX289" fmla="*/ 1262797 w 5969001"/>
              <a:gd name="connsiteY289" fmla="*/ 4274168 h 4481087"/>
              <a:gd name="connsiteX290" fmla="*/ 1331246 w 5969001"/>
              <a:gd name="connsiteY290" fmla="*/ 4271696 h 4481087"/>
              <a:gd name="connsiteX291" fmla="*/ 1290255 w 5969001"/>
              <a:gd name="connsiteY291" fmla="*/ 4259593 h 4481087"/>
              <a:gd name="connsiteX292" fmla="*/ 1290255 w 5969001"/>
              <a:gd name="connsiteY292" fmla="*/ 4259463 h 4481087"/>
              <a:gd name="connsiteX293" fmla="*/ 1235470 w 5969001"/>
              <a:gd name="connsiteY293" fmla="*/ 4259463 h 4481087"/>
              <a:gd name="connsiteX294" fmla="*/ 544010 w 5969001"/>
              <a:gd name="connsiteY294" fmla="*/ 4253604 h 4481087"/>
              <a:gd name="connsiteX295" fmla="*/ 578306 w 5969001"/>
              <a:gd name="connsiteY295" fmla="*/ 4257251 h 4481087"/>
              <a:gd name="connsiteX296" fmla="*/ 578306 w 5969001"/>
              <a:gd name="connsiteY296" fmla="*/ 4257641 h 4481087"/>
              <a:gd name="connsiteX297" fmla="*/ 510117 w 5969001"/>
              <a:gd name="connsiteY297" fmla="*/ 4259984 h 4481087"/>
              <a:gd name="connsiteX298" fmla="*/ 544010 w 5969001"/>
              <a:gd name="connsiteY298" fmla="*/ 4253604 h 4481087"/>
              <a:gd name="connsiteX299" fmla="*/ 661069 w 5969001"/>
              <a:gd name="connsiteY299" fmla="*/ 4235389 h 4481087"/>
              <a:gd name="connsiteX300" fmla="*/ 701930 w 5969001"/>
              <a:gd name="connsiteY300" fmla="*/ 4259724 h 4481087"/>
              <a:gd name="connsiteX301" fmla="*/ 743182 w 5969001"/>
              <a:gd name="connsiteY301" fmla="*/ 4262196 h 4481087"/>
              <a:gd name="connsiteX302" fmla="*/ 729388 w 5969001"/>
              <a:gd name="connsiteY302" fmla="*/ 4240204 h 4481087"/>
              <a:gd name="connsiteX303" fmla="*/ 729388 w 5969001"/>
              <a:gd name="connsiteY303" fmla="*/ 4240334 h 4481087"/>
              <a:gd name="connsiteX304" fmla="*/ 661069 w 5969001"/>
              <a:gd name="connsiteY304" fmla="*/ 4235389 h 4481087"/>
              <a:gd name="connsiteX305" fmla="*/ 1139042 w 5969001"/>
              <a:gd name="connsiteY305" fmla="*/ 4234738 h 4481087"/>
              <a:gd name="connsiteX306" fmla="*/ 1234949 w 5969001"/>
              <a:gd name="connsiteY306" fmla="*/ 4290825 h 4481087"/>
              <a:gd name="connsiteX307" fmla="*/ 1193827 w 5969001"/>
              <a:gd name="connsiteY307" fmla="*/ 4285880 h 4481087"/>
              <a:gd name="connsiteX308" fmla="*/ 1262277 w 5969001"/>
              <a:gd name="connsiteY308" fmla="*/ 4298112 h 4481087"/>
              <a:gd name="connsiteX309" fmla="*/ 1084517 w 5969001"/>
              <a:gd name="connsiteY309" fmla="*/ 4293167 h 4481087"/>
              <a:gd name="connsiteX310" fmla="*/ 1043265 w 5969001"/>
              <a:gd name="connsiteY310" fmla="*/ 4281065 h 4481087"/>
              <a:gd name="connsiteX311" fmla="*/ 1125378 w 5969001"/>
              <a:gd name="connsiteY311" fmla="*/ 4307872 h 4481087"/>
              <a:gd name="connsiteX312" fmla="*/ 1152836 w 5969001"/>
              <a:gd name="connsiteY312" fmla="*/ 4302927 h 4481087"/>
              <a:gd name="connsiteX313" fmla="*/ 1139042 w 5969001"/>
              <a:gd name="connsiteY313" fmla="*/ 4310215 h 4481087"/>
              <a:gd name="connsiteX314" fmla="*/ 1344520 w 5969001"/>
              <a:gd name="connsiteY314" fmla="*/ 4319974 h 4481087"/>
              <a:gd name="connsiteX315" fmla="*/ 1357533 w 5969001"/>
              <a:gd name="connsiteY315" fmla="*/ 4310215 h 4481087"/>
              <a:gd name="connsiteX316" fmla="*/ 1302878 w 5969001"/>
              <a:gd name="connsiteY316" fmla="*/ 4302927 h 4481087"/>
              <a:gd name="connsiteX317" fmla="*/ 1357533 w 5969001"/>
              <a:gd name="connsiteY317" fmla="*/ 4302927 h 4481087"/>
              <a:gd name="connsiteX318" fmla="*/ 1289084 w 5969001"/>
              <a:gd name="connsiteY318" fmla="*/ 4293167 h 4481087"/>
              <a:gd name="connsiteX319" fmla="*/ 1372368 w 5969001"/>
              <a:gd name="connsiteY319" fmla="*/ 4300975 h 4481087"/>
              <a:gd name="connsiteX320" fmla="*/ 1372368 w 5969001"/>
              <a:gd name="connsiteY320" fmla="*/ 4300455 h 4481087"/>
              <a:gd name="connsiteX321" fmla="*/ 1385381 w 5969001"/>
              <a:gd name="connsiteY321" fmla="*/ 4285880 h 4481087"/>
              <a:gd name="connsiteX322" fmla="*/ 1330726 w 5969001"/>
              <a:gd name="connsiteY322" fmla="*/ 4290825 h 4481087"/>
              <a:gd name="connsiteX323" fmla="*/ 1303528 w 5969001"/>
              <a:gd name="connsiteY323" fmla="*/ 4276120 h 4481087"/>
              <a:gd name="connsiteX324" fmla="*/ 1289734 w 5969001"/>
              <a:gd name="connsiteY324" fmla="*/ 4288352 h 4481087"/>
              <a:gd name="connsiteX325" fmla="*/ 1248613 w 5969001"/>
              <a:gd name="connsiteY325" fmla="*/ 4285880 h 4481087"/>
              <a:gd name="connsiteX326" fmla="*/ 1139042 w 5969001"/>
              <a:gd name="connsiteY326" fmla="*/ 4234738 h 4481087"/>
              <a:gd name="connsiteX327" fmla="*/ 1407599 w 5969001"/>
              <a:gd name="connsiteY327" fmla="*/ 4218165 h 4481087"/>
              <a:gd name="connsiteX328" fmla="*/ 1385902 w 5969001"/>
              <a:gd name="connsiteY328" fmla="*/ 4218732 h 4481087"/>
              <a:gd name="connsiteX329" fmla="*/ 1372368 w 5969001"/>
              <a:gd name="connsiteY329" fmla="*/ 4240204 h 4481087"/>
              <a:gd name="connsiteX330" fmla="*/ 1372368 w 5969001"/>
              <a:gd name="connsiteY330" fmla="*/ 4240724 h 4481087"/>
              <a:gd name="connsiteX331" fmla="*/ 1399826 w 5969001"/>
              <a:gd name="connsiteY331" fmla="*/ 4250354 h 4481087"/>
              <a:gd name="connsiteX332" fmla="*/ 1454611 w 5969001"/>
              <a:gd name="connsiteY332" fmla="*/ 4245539 h 4481087"/>
              <a:gd name="connsiteX333" fmla="*/ 1407599 w 5969001"/>
              <a:gd name="connsiteY333" fmla="*/ 4218165 h 4481087"/>
              <a:gd name="connsiteX334" fmla="*/ 1222180 w 5969001"/>
              <a:gd name="connsiteY334" fmla="*/ 4197635 h 4481087"/>
              <a:gd name="connsiteX335" fmla="*/ 1208012 w 5969001"/>
              <a:gd name="connsiteY335" fmla="*/ 4198562 h 4481087"/>
              <a:gd name="connsiteX336" fmla="*/ 1194999 w 5969001"/>
              <a:gd name="connsiteY336" fmla="*/ 4201034 h 4481087"/>
              <a:gd name="connsiteX337" fmla="*/ 1263448 w 5969001"/>
              <a:gd name="connsiteY337" fmla="*/ 4257121 h 4481087"/>
              <a:gd name="connsiteX338" fmla="*/ 1318233 w 5969001"/>
              <a:gd name="connsiteY338" fmla="*/ 4247361 h 4481087"/>
              <a:gd name="connsiteX339" fmla="*/ 1249133 w 5969001"/>
              <a:gd name="connsiteY339" fmla="*/ 4198692 h 4481087"/>
              <a:gd name="connsiteX340" fmla="*/ 1249133 w 5969001"/>
              <a:gd name="connsiteY340" fmla="*/ 4198562 h 4481087"/>
              <a:gd name="connsiteX341" fmla="*/ 1222180 w 5969001"/>
              <a:gd name="connsiteY341" fmla="*/ 4197635 h 4481087"/>
              <a:gd name="connsiteX342" fmla="*/ 4472750 w 5969001"/>
              <a:gd name="connsiteY342" fmla="*/ 4196350 h 4481087"/>
              <a:gd name="connsiteX343" fmla="*/ 4472878 w 5969001"/>
              <a:gd name="connsiteY343" fmla="*/ 4196357 h 4481087"/>
              <a:gd name="connsiteX344" fmla="*/ 4471619 w 5969001"/>
              <a:gd name="connsiteY344" fmla="*/ 4201453 h 4481087"/>
              <a:gd name="connsiteX345" fmla="*/ 4514002 w 5969001"/>
              <a:gd name="connsiteY345" fmla="*/ 4207931 h 4481087"/>
              <a:gd name="connsiteX346" fmla="*/ 4494677 w 5969001"/>
              <a:gd name="connsiteY346" fmla="*/ 4197629 h 4481087"/>
              <a:gd name="connsiteX347" fmla="*/ 4472878 w 5969001"/>
              <a:gd name="connsiteY347" fmla="*/ 4196357 h 4481087"/>
              <a:gd name="connsiteX348" fmla="*/ 4472880 w 5969001"/>
              <a:gd name="connsiteY348" fmla="*/ 4196350 h 4481087"/>
              <a:gd name="connsiteX349" fmla="*/ 511337 w 5969001"/>
              <a:gd name="connsiteY349" fmla="*/ 4182507 h 4481087"/>
              <a:gd name="connsiteX350" fmla="*/ 510117 w 5969001"/>
              <a:gd name="connsiteY350" fmla="*/ 4194267 h 4481087"/>
              <a:gd name="connsiteX351" fmla="*/ 511337 w 5969001"/>
              <a:gd name="connsiteY351" fmla="*/ 4182507 h 4481087"/>
              <a:gd name="connsiteX352" fmla="*/ 1304049 w 5969001"/>
              <a:gd name="connsiteY352" fmla="*/ 4174227 h 4481087"/>
              <a:gd name="connsiteX353" fmla="*/ 1276591 w 5969001"/>
              <a:gd name="connsiteY353" fmla="*/ 4189062 h 4481087"/>
              <a:gd name="connsiteX354" fmla="*/ 1276591 w 5969001"/>
              <a:gd name="connsiteY354" fmla="*/ 4188932 h 4481087"/>
              <a:gd name="connsiteX355" fmla="*/ 1304049 w 5969001"/>
              <a:gd name="connsiteY355" fmla="*/ 4174227 h 4481087"/>
              <a:gd name="connsiteX356" fmla="*/ 920421 w 5969001"/>
              <a:gd name="connsiteY356" fmla="*/ 4166159 h 4481087"/>
              <a:gd name="connsiteX357" fmla="*/ 1002664 w 5969001"/>
              <a:gd name="connsiteY357" fmla="*/ 4217301 h 4481087"/>
              <a:gd name="connsiteX358" fmla="*/ 1002664 w 5969001"/>
              <a:gd name="connsiteY358" fmla="*/ 4220684 h 4481087"/>
              <a:gd name="connsiteX359" fmla="*/ 1002664 w 5969001"/>
              <a:gd name="connsiteY359" fmla="*/ 4219773 h 4481087"/>
              <a:gd name="connsiteX360" fmla="*/ 1029992 w 5969001"/>
              <a:gd name="connsiteY360" fmla="*/ 4207541 h 4481087"/>
              <a:gd name="connsiteX361" fmla="*/ 975207 w 5969001"/>
              <a:gd name="connsiteY361" fmla="*/ 4205198 h 4481087"/>
              <a:gd name="connsiteX362" fmla="*/ 1016328 w 5969001"/>
              <a:gd name="connsiteY362" fmla="*/ 4200253 h 4481087"/>
              <a:gd name="connsiteX363" fmla="*/ 989001 w 5969001"/>
              <a:gd name="connsiteY363" fmla="*/ 4175919 h 4481087"/>
              <a:gd name="connsiteX364" fmla="*/ 920421 w 5969001"/>
              <a:gd name="connsiteY364" fmla="*/ 4166159 h 4481087"/>
              <a:gd name="connsiteX365" fmla="*/ 946578 w 5969001"/>
              <a:gd name="connsiteY365" fmla="*/ 4154057 h 4481087"/>
              <a:gd name="connsiteX366" fmla="*/ 1016458 w 5969001"/>
              <a:gd name="connsiteY366" fmla="*/ 4174357 h 4481087"/>
              <a:gd name="connsiteX367" fmla="*/ 1015677 w 5969001"/>
              <a:gd name="connsiteY367" fmla="*/ 4173446 h 4481087"/>
              <a:gd name="connsiteX368" fmla="*/ 1028691 w 5969001"/>
              <a:gd name="connsiteY368" fmla="*/ 4161344 h 4481087"/>
              <a:gd name="connsiteX369" fmla="*/ 946578 w 5969001"/>
              <a:gd name="connsiteY369" fmla="*/ 4154057 h 4481087"/>
              <a:gd name="connsiteX370" fmla="*/ 975337 w 5969001"/>
              <a:gd name="connsiteY370" fmla="*/ 4135578 h 4481087"/>
              <a:gd name="connsiteX371" fmla="*/ 934215 w 5969001"/>
              <a:gd name="connsiteY371" fmla="*/ 4137920 h 4481087"/>
              <a:gd name="connsiteX372" fmla="*/ 921202 w 5969001"/>
              <a:gd name="connsiteY372" fmla="*/ 4145338 h 4481087"/>
              <a:gd name="connsiteX373" fmla="*/ 962323 w 5969001"/>
              <a:gd name="connsiteY373" fmla="*/ 4150153 h 4481087"/>
              <a:gd name="connsiteX374" fmla="*/ 961673 w 5969001"/>
              <a:gd name="connsiteY374" fmla="*/ 4152495 h 4481087"/>
              <a:gd name="connsiteX375" fmla="*/ 961673 w 5969001"/>
              <a:gd name="connsiteY375" fmla="*/ 4152625 h 4481087"/>
              <a:gd name="connsiteX376" fmla="*/ 989131 w 5969001"/>
              <a:gd name="connsiteY376" fmla="*/ 4152625 h 4481087"/>
              <a:gd name="connsiteX377" fmla="*/ 975337 w 5969001"/>
              <a:gd name="connsiteY377" fmla="*/ 4135578 h 4481087"/>
              <a:gd name="connsiteX378" fmla="*/ 4843234 w 5969001"/>
              <a:gd name="connsiteY378" fmla="*/ 4131154 h 4481087"/>
              <a:gd name="connsiteX379" fmla="*/ 4843234 w 5969001"/>
              <a:gd name="connsiteY379" fmla="*/ 4131154 h 4481087"/>
              <a:gd name="connsiteX380" fmla="*/ 975337 w 5969001"/>
              <a:gd name="connsiteY380" fmla="*/ 4123346 h 4481087"/>
              <a:gd name="connsiteX381" fmla="*/ 920551 w 5969001"/>
              <a:gd name="connsiteY381" fmla="*/ 4135448 h 4481087"/>
              <a:gd name="connsiteX382" fmla="*/ 920551 w 5969001"/>
              <a:gd name="connsiteY382" fmla="*/ 4135578 h 4481087"/>
              <a:gd name="connsiteX383" fmla="*/ 975337 w 5969001"/>
              <a:gd name="connsiteY383" fmla="*/ 4123346 h 4481087"/>
              <a:gd name="connsiteX384" fmla="*/ 1070983 w 5969001"/>
              <a:gd name="connsiteY384" fmla="*/ 4123215 h 4481087"/>
              <a:gd name="connsiteX385" fmla="*/ 1002664 w 5969001"/>
              <a:gd name="connsiteY385" fmla="*/ 4147550 h 4481087"/>
              <a:gd name="connsiteX386" fmla="*/ 1043656 w 5969001"/>
              <a:gd name="connsiteY386" fmla="*/ 4154968 h 4481087"/>
              <a:gd name="connsiteX387" fmla="*/ 1070983 w 5969001"/>
              <a:gd name="connsiteY387" fmla="*/ 4123215 h 4481087"/>
              <a:gd name="connsiteX388" fmla="*/ 5386278 w 5969001"/>
              <a:gd name="connsiteY388" fmla="*/ 4115442 h 4481087"/>
              <a:gd name="connsiteX389" fmla="*/ 5325453 w 5969001"/>
              <a:gd name="connsiteY389" fmla="*/ 4126892 h 4481087"/>
              <a:gd name="connsiteX390" fmla="*/ 5294270 w 5969001"/>
              <a:gd name="connsiteY390" fmla="*/ 4140003 h 4481087"/>
              <a:gd name="connsiteX391" fmla="*/ 5345985 w 5969001"/>
              <a:gd name="connsiteY391" fmla="*/ 4120147 h 4481087"/>
              <a:gd name="connsiteX392" fmla="*/ 5389917 w 5969001"/>
              <a:gd name="connsiteY392" fmla="*/ 4114757 h 4481087"/>
              <a:gd name="connsiteX393" fmla="*/ 5389917 w 5969001"/>
              <a:gd name="connsiteY393" fmla="*/ 4115017 h 4481087"/>
              <a:gd name="connsiteX394" fmla="*/ 5386278 w 5969001"/>
              <a:gd name="connsiteY394" fmla="*/ 4115442 h 4481087"/>
              <a:gd name="connsiteX395" fmla="*/ 893354 w 5969001"/>
              <a:gd name="connsiteY395" fmla="*/ 4113586 h 4481087"/>
              <a:gd name="connsiteX396" fmla="*/ 880341 w 5969001"/>
              <a:gd name="connsiteY396" fmla="*/ 4121003 h 4481087"/>
              <a:gd name="connsiteX397" fmla="*/ 947281 w 5969001"/>
              <a:gd name="connsiteY397" fmla="*/ 4125322 h 4481087"/>
              <a:gd name="connsiteX398" fmla="*/ 961198 w 5969001"/>
              <a:gd name="connsiteY398" fmla="*/ 4123285 h 4481087"/>
              <a:gd name="connsiteX399" fmla="*/ 961673 w 5969001"/>
              <a:gd name="connsiteY399" fmla="*/ 4123346 h 4481087"/>
              <a:gd name="connsiteX400" fmla="*/ 961673 w 5969001"/>
              <a:gd name="connsiteY400" fmla="*/ 4123215 h 4481087"/>
              <a:gd name="connsiteX401" fmla="*/ 961198 w 5969001"/>
              <a:gd name="connsiteY401" fmla="*/ 4123285 h 4481087"/>
              <a:gd name="connsiteX402" fmla="*/ 948660 w 5969001"/>
              <a:gd name="connsiteY402" fmla="*/ 4121674 h 4481087"/>
              <a:gd name="connsiteX403" fmla="*/ 920551 w 5969001"/>
              <a:gd name="connsiteY403" fmla="*/ 4113586 h 4481087"/>
              <a:gd name="connsiteX404" fmla="*/ 893354 w 5969001"/>
              <a:gd name="connsiteY404" fmla="*/ 4113586 h 4481087"/>
              <a:gd name="connsiteX405" fmla="*/ 386752 w 5969001"/>
              <a:gd name="connsiteY405" fmla="*/ 4110723 h 4481087"/>
              <a:gd name="connsiteX406" fmla="*/ 373088 w 5969001"/>
              <a:gd name="connsiteY406" fmla="*/ 4118010 h 4481087"/>
              <a:gd name="connsiteX407" fmla="*/ 386752 w 5969001"/>
              <a:gd name="connsiteY407" fmla="*/ 4111113 h 4481087"/>
              <a:gd name="connsiteX408" fmla="*/ 167611 w 5969001"/>
              <a:gd name="connsiteY408" fmla="*/ 4105778 h 4481087"/>
              <a:gd name="connsiteX409" fmla="*/ 167611 w 5969001"/>
              <a:gd name="connsiteY409" fmla="*/ 4105778 h 4481087"/>
              <a:gd name="connsiteX410" fmla="*/ 386752 w 5969001"/>
              <a:gd name="connsiteY410" fmla="*/ 4071683 h 4481087"/>
              <a:gd name="connsiteX411" fmla="*/ 413949 w 5969001"/>
              <a:gd name="connsiteY411" fmla="*/ 4086258 h 4481087"/>
              <a:gd name="connsiteX412" fmla="*/ 359294 w 5969001"/>
              <a:gd name="connsiteY412" fmla="*/ 4081443 h 4481087"/>
              <a:gd name="connsiteX413" fmla="*/ 386752 w 5969001"/>
              <a:gd name="connsiteY413" fmla="*/ 4071683 h 4481087"/>
              <a:gd name="connsiteX414" fmla="*/ 1002664 w 5969001"/>
              <a:gd name="connsiteY414" fmla="*/ 4052164 h 4481087"/>
              <a:gd name="connsiteX415" fmla="*/ 975207 w 5969001"/>
              <a:gd name="connsiteY415" fmla="*/ 4071683 h 4481087"/>
              <a:gd name="connsiteX416" fmla="*/ 893354 w 5969001"/>
              <a:gd name="connsiteY416" fmla="*/ 4077019 h 4481087"/>
              <a:gd name="connsiteX417" fmla="*/ 893224 w 5969001"/>
              <a:gd name="connsiteY417" fmla="*/ 4076628 h 4481087"/>
              <a:gd name="connsiteX418" fmla="*/ 975207 w 5969001"/>
              <a:gd name="connsiteY418" fmla="*/ 4098490 h 4481087"/>
              <a:gd name="connsiteX419" fmla="*/ 893224 w 5969001"/>
              <a:gd name="connsiteY419" fmla="*/ 4088731 h 4481087"/>
              <a:gd name="connsiteX420" fmla="*/ 893224 w 5969001"/>
              <a:gd name="connsiteY420" fmla="*/ 4110723 h 4481087"/>
              <a:gd name="connsiteX421" fmla="*/ 1057450 w 5969001"/>
              <a:gd name="connsiteY421" fmla="*/ 4086258 h 4481087"/>
              <a:gd name="connsiteX422" fmla="*/ 1029992 w 5969001"/>
              <a:gd name="connsiteY422" fmla="*/ 4071683 h 4481087"/>
              <a:gd name="connsiteX423" fmla="*/ 975207 w 5969001"/>
              <a:gd name="connsiteY423" fmla="*/ 4081443 h 4481087"/>
              <a:gd name="connsiteX424" fmla="*/ 1002664 w 5969001"/>
              <a:gd name="connsiteY424" fmla="*/ 4052164 h 4481087"/>
              <a:gd name="connsiteX425" fmla="*/ 647073 w 5969001"/>
              <a:gd name="connsiteY425" fmla="*/ 4040415 h 4481087"/>
              <a:gd name="connsiteX426" fmla="*/ 647275 w 5969001"/>
              <a:gd name="connsiteY426" fmla="*/ 4040582 h 4481087"/>
              <a:gd name="connsiteX427" fmla="*/ 646755 w 5969001"/>
              <a:gd name="connsiteY427" fmla="*/ 4040452 h 4481087"/>
              <a:gd name="connsiteX428" fmla="*/ 331837 w 5969001"/>
              <a:gd name="connsiteY428" fmla="*/ 4025487 h 4481087"/>
              <a:gd name="connsiteX429" fmla="*/ 331837 w 5969001"/>
              <a:gd name="connsiteY429" fmla="*/ 4025877 h 4481087"/>
              <a:gd name="connsiteX430" fmla="*/ 330350 w 5969001"/>
              <a:gd name="connsiteY430" fmla="*/ 4025750 h 4481087"/>
              <a:gd name="connsiteX431" fmla="*/ 960892 w 5969001"/>
              <a:gd name="connsiteY431" fmla="*/ 4018069 h 4481087"/>
              <a:gd name="connsiteX432" fmla="*/ 878909 w 5969001"/>
              <a:gd name="connsiteY432" fmla="*/ 4040061 h 4481087"/>
              <a:gd name="connsiteX433" fmla="*/ 933434 w 5969001"/>
              <a:gd name="connsiteY433" fmla="*/ 4052164 h 4481087"/>
              <a:gd name="connsiteX434" fmla="*/ 974556 w 5969001"/>
              <a:gd name="connsiteY434" fmla="*/ 4027829 h 4481087"/>
              <a:gd name="connsiteX435" fmla="*/ 1002014 w 5969001"/>
              <a:gd name="connsiteY435" fmla="*/ 4035116 h 4481087"/>
              <a:gd name="connsiteX436" fmla="*/ 988350 w 5969001"/>
              <a:gd name="connsiteY436" fmla="*/ 4047349 h 4481087"/>
              <a:gd name="connsiteX437" fmla="*/ 961673 w 5969001"/>
              <a:gd name="connsiteY437" fmla="*/ 4018460 h 4481087"/>
              <a:gd name="connsiteX438" fmla="*/ 5280606 w 5969001"/>
              <a:gd name="connsiteY438" fmla="*/ 4017939 h 4481087"/>
              <a:gd name="connsiteX439" fmla="*/ 5280606 w 5969001"/>
              <a:gd name="connsiteY439" fmla="*/ 4018200 h 4481087"/>
              <a:gd name="connsiteX440" fmla="*/ 5280439 w 5969001"/>
              <a:gd name="connsiteY440" fmla="*/ 4018197 h 4481087"/>
              <a:gd name="connsiteX441" fmla="*/ 5103107 w 5969001"/>
              <a:gd name="connsiteY441" fmla="*/ 4010392 h 4481087"/>
              <a:gd name="connsiteX442" fmla="*/ 5075779 w 5969001"/>
              <a:gd name="connsiteY442" fmla="*/ 4012344 h 4481087"/>
              <a:gd name="connsiteX443" fmla="*/ 5020864 w 5969001"/>
              <a:gd name="connsiteY443" fmla="*/ 4020152 h 4481087"/>
              <a:gd name="connsiteX444" fmla="*/ 5061985 w 5969001"/>
              <a:gd name="connsiteY444" fmla="*/ 4024055 h 4481087"/>
              <a:gd name="connsiteX445" fmla="*/ 5007460 w 5969001"/>
              <a:gd name="connsiteY445" fmla="*/ 4024055 h 4481087"/>
              <a:gd name="connsiteX446" fmla="*/ 5061985 w 5969001"/>
              <a:gd name="connsiteY446" fmla="*/ 4027829 h 4481087"/>
              <a:gd name="connsiteX447" fmla="*/ 5103107 w 5969001"/>
              <a:gd name="connsiteY447" fmla="*/ 4010392 h 4481087"/>
              <a:gd name="connsiteX448" fmla="*/ 592230 w 5969001"/>
              <a:gd name="connsiteY448" fmla="*/ 4008179 h 4481087"/>
              <a:gd name="connsiteX449" fmla="*/ 550978 w 5969001"/>
              <a:gd name="connsiteY449" fmla="*/ 4022884 h 4481087"/>
              <a:gd name="connsiteX450" fmla="*/ 605633 w 5969001"/>
              <a:gd name="connsiteY450" fmla="*/ 4022884 h 4481087"/>
              <a:gd name="connsiteX451" fmla="*/ 564642 w 5969001"/>
              <a:gd name="connsiteY451" fmla="*/ 4054506 h 4481087"/>
              <a:gd name="connsiteX452" fmla="*/ 605633 w 5969001"/>
              <a:gd name="connsiteY452" fmla="*/ 4054506 h 4481087"/>
              <a:gd name="connsiteX453" fmla="*/ 605633 w 5969001"/>
              <a:gd name="connsiteY453" fmla="*/ 4147030 h 4481087"/>
              <a:gd name="connsiteX454" fmla="*/ 633091 w 5969001"/>
              <a:gd name="connsiteY454" fmla="*/ 4059451 h 4481087"/>
              <a:gd name="connsiteX455" fmla="*/ 660549 w 5969001"/>
              <a:gd name="connsiteY455" fmla="*/ 4061793 h 4481087"/>
              <a:gd name="connsiteX456" fmla="*/ 633091 w 5969001"/>
              <a:gd name="connsiteY456" fmla="*/ 4049691 h 4481087"/>
              <a:gd name="connsiteX457" fmla="*/ 687746 w 5969001"/>
              <a:gd name="connsiteY457" fmla="*/ 4042404 h 4481087"/>
              <a:gd name="connsiteX458" fmla="*/ 715204 w 5969001"/>
              <a:gd name="connsiteY458" fmla="*/ 4047219 h 4481087"/>
              <a:gd name="connsiteX459" fmla="*/ 728868 w 5969001"/>
              <a:gd name="connsiteY459" fmla="*/ 4039931 h 4481087"/>
              <a:gd name="connsiteX460" fmla="*/ 685566 w 5969001"/>
              <a:gd name="connsiteY460" fmla="*/ 4035995 h 4481087"/>
              <a:gd name="connsiteX461" fmla="*/ 647073 w 5969001"/>
              <a:gd name="connsiteY461" fmla="*/ 4040415 h 4481087"/>
              <a:gd name="connsiteX462" fmla="*/ 622343 w 5969001"/>
              <a:gd name="connsiteY462" fmla="*/ 4019979 h 4481087"/>
              <a:gd name="connsiteX463" fmla="*/ 592230 w 5969001"/>
              <a:gd name="connsiteY463" fmla="*/ 4008179 h 4481087"/>
              <a:gd name="connsiteX464" fmla="*/ 318043 w 5969001"/>
              <a:gd name="connsiteY464" fmla="*/ 4005967 h 4481087"/>
              <a:gd name="connsiteX465" fmla="*/ 313235 w 5969001"/>
              <a:gd name="connsiteY465" fmla="*/ 4024280 h 4481087"/>
              <a:gd name="connsiteX466" fmla="*/ 330350 w 5969001"/>
              <a:gd name="connsiteY466" fmla="*/ 4025750 h 4481087"/>
              <a:gd name="connsiteX467" fmla="*/ 301014 w 5969001"/>
              <a:gd name="connsiteY467" fmla="*/ 4030936 h 4481087"/>
              <a:gd name="connsiteX468" fmla="*/ 222526 w 5969001"/>
              <a:gd name="connsiteY468" fmla="*/ 4049821 h 4481087"/>
              <a:gd name="connsiteX469" fmla="*/ 249724 w 5969001"/>
              <a:gd name="connsiteY469" fmla="*/ 4069341 h 4481087"/>
              <a:gd name="connsiteX470" fmla="*/ 318043 w 5969001"/>
              <a:gd name="connsiteY470" fmla="*/ 4005967 h 4481087"/>
              <a:gd name="connsiteX471" fmla="*/ 934215 w 5969001"/>
              <a:gd name="connsiteY471" fmla="*/ 3994125 h 4481087"/>
              <a:gd name="connsiteX472" fmla="*/ 975337 w 5969001"/>
              <a:gd name="connsiteY472" fmla="*/ 4016117 h 4481087"/>
              <a:gd name="connsiteX473" fmla="*/ 1002795 w 5969001"/>
              <a:gd name="connsiteY473" fmla="*/ 4016117 h 4481087"/>
              <a:gd name="connsiteX474" fmla="*/ 989651 w 5969001"/>
              <a:gd name="connsiteY474" fmla="*/ 3994125 h 4481087"/>
              <a:gd name="connsiteX475" fmla="*/ 5143578 w 5969001"/>
              <a:gd name="connsiteY475" fmla="*/ 3946497 h 4481087"/>
              <a:gd name="connsiteX476" fmla="*/ 5143578 w 5969001"/>
              <a:gd name="connsiteY476" fmla="*/ 3947018 h 4481087"/>
              <a:gd name="connsiteX477" fmla="*/ 5130565 w 5969001"/>
              <a:gd name="connsiteY477" fmla="*/ 3972263 h 4481087"/>
              <a:gd name="connsiteX478" fmla="*/ 5185220 w 5969001"/>
              <a:gd name="connsiteY478" fmla="*/ 3970311 h 4481087"/>
              <a:gd name="connsiteX479" fmla="*/ 5143578 w 5969001"/>
              <a:gd name="connsiteY479" fmla="*/ 3946497 h 4481087"/>
              <a:gd name="connsiteX480" fmla="*/ 961673 w 5969001"/>
              <a:gd name="connsiteY480" fmla="*/ 3943113 h 4481087"/>
              <a:gd name="connsiteX481" fmla="*/ 961673 w 5969001"/>
              <a:gd name="connsiteY481" fmla="*/ 3989440 h 4481087"/>
              <a:gd name="connsiteX482" fmla="*/ 948660 w 5969001"/>
              <a:gd name="connsiteY482" fmla="*/ 3979680 h 4481087"/>
              <a:gd name="connsiteX483" fmla="*/ 989651 w 5969001"/>
              <a:gd name="connsiteY483" fmla="*/ 3982153 h 4481087"/>
              <a:gd name="connsiteX484" fmla="*/ 948530 w 5969001"/>
              <a:gd name="connsiteY484" fmla="*/ 3972393 h 4481087"/>
              <a:gd name="connsiteX485" fmla="*/ 989651 w 5969001"/>
              <a:gd name="connsiteY485" fmla="*/ 3967448 h 4481087"/>
              <a:gd name="connsiteX486" fmla="*/ 961673 w 5969001"/>
              <a:gd name="connsiteY486" fmla="*/ 3943113 h 4481087"/>
              <a:gd name="connsiteX487" fmla="*/ 5239485 w 5969001"/>
              <a:gd name="connsiteY487" fmla="*/ 3931011 h 4481087"/>
              <a:gd name="connsiteX488" fmla="*/ 5240135 w 5969001"/>
              <a:gd name="connsiteY488" fmla="*/ 3931011 h 4481087"/>
              <a:gd name="connsiteX489" fmla="*/ 5185480 w 5969001"/>
              <a:gd name="connsiteY489" fmla="*/ 3942723 h 4481087"/>
              <a:gd name="connsiteX490" fmla="*/ 5239485 w 5969001"/>
              <a:gd name="connsiteY490" fmla="*/ 3931011 h 4481087"/>
              <a:gd name="connsiteX491" fmla="*/ 1276591 w 5969001"/>
              <a:gd name="connsiteY491" fmla="*/ 3916176 h 4481087"/>
              <a:gd name="connsiteX492" fmla="*/ 1276591 w 5969001"/>
              <a:gd name="connsiteY492" fmla="*/ 3925936 h 4481087"/>
              <a:gd name="connsiteX493" fmla="*/ 1331246 w 5969001"/>
              <a:gd name="connsiteY493" fmla="*/ 3928409 h 4481087"/>
              <a:gd name="connsiteX494" fmla="*/ 1318233 w 5969001"/>
              <a:gd name="connsiteY494" fmla="*/ 3916176 h 4481087"/>
              <a:gd name="connsiteX495" fmla="*/ 1317582 w 5969001"/>
              <a:gd name="connsiteY495" fmla="*/ 3921121 h 4481087"/>
              <a:gd name="connsiteX496" fmla="*/ 1276591 w 5969001"/>
              <a:gd name="connsiteY496" fmla="*/ 3916176 h 4481087"/>
              <a:gd name="connsiteX497" fmla="*/ 852102 w 5969001"/>
              <a:gd name="connsiteY497" fmla="*/ 3896787 h 4481087"/>
              <a:gd name="connsiteX498" fmla="*/ 865896 w 5969001"/>
              <a:gd name="connsiteY498" fmla="*/ 3918779 h 4481087"/>
              <a:gd name="connsiteX499" fmla="*/ 906888 w 5969001"/>
              <a:gd name="connsiteY499" fmla="*/ 3925936 h 4481087"/>
              <a:gd name="connsiteX500" fmla="*/ 906888 w 5969001"/>
              <a:gd name="connsiteY500" fmla="*/ 3926066 h 4481087"/>
              <a:gd name="connsiteX501" fmla="*/ 934215 w 5969001"/>
              <a:gd name="connsiteY501" fmla="*/ 3923594 h 4481087"/>
              <a:gd name="connsiteX502" fmla="*/ 906888 w 5969001"/>
              <a:gd name="connsiteY502" fmla="*/ 3899259 h 4481087"/>
              <a:gd name="connsiteX503" fmla="*/ 852102 w 5969001"/>
              <a:gd name="connsiteY503" fmla="*/ 3896787 h 4481087"/>
              <a:gd name="connsiteX504" fmla="*/ 770640 w 5969001"/>
              <a:gd name="connsiteY504" fmla="*/ 3853193 h 4481087"/>
              <a:gd name="connsiteX505" fmla="*/ 701930 w 5969001"/>
              <a:gd name="connsiteY505" fmla="*/ 3858138 h 4481087"/>
              <a:gd name="connsiteX506" fmla="*/ 729388 w 5969001"/>
              <a:gd name="connsiteY506" fmla="*/ 3867897 h 4481087"/>
              <a:gd name="connsiteX507" fmla="*/ 770640 w 5969001"/>
              <a:gd name="connsiteY507" fmla="*/ 3863083 h 4481087"/>
              <a:gd name="connsiteX508" fmla="*/ 811501 w 5969001"/>
              <a:gd name="connsiteY508" fmla="*/ 3894704 h 4481087"/>
              <a:gd name="connsiteX509" fmla="*/ 824514 w 5969001"/>
              <a:gd name="connsiteY509" fmla="*/ 3875185 h 4481087"/>
              <a:gd name="connsiteX510" fmla="*/ 865766 w 5969001"/>
              <a:gd name="connsiteY510" fmla="*/ 3880000 h 4481087"/>
              <a:gd name="connsiteX511" fmla="*/ 865766 w 5969001"/>
              <a:gd name="connsiteY511" fmla="*/ 3865425 h 4481087"/>
              <a:gd name="connsiteX512" fmla="*/ 879560 w 5969001"/>
              <a:gd name="connsiteY512" fmla="*/ 3865425 h 4481087"/>
              <a:gd name="connsiteX513" fmla="*/ 852102 w 5969001"/>
              <a:gd name="connsiteY513" fmla="*/ 3857747 h 4481087"/>
              <a:gd name="connsiteX514" fmla="*/ 852102 w 5969001"/>
              <a:gd name="connsiteY514" fmla="*/ 3858138 h 4481087"/>
              <a:gd name="connsiteX515" fmla="*/ 783653 w 5969001"/>
              <a:gd name="connsiteY515" fmla="*/ 3867897 h 4481087"/>
              <a:gd name="connsiteX516" fmla="*/ 770640 w 5969001"/>
              <a:gd name="connsiteY516" fmla="*/ 3853193 h 4481087"/>
              <a:gd name="connsiteX517" fmla="*/ 5034267 w 5969001"/>
              <a:gd name="connsiteY517" fmla="*/ 3845905 h 4481087"/>
              <a:gd name="connsiteX518" fmla="*/ 5034267 w 5969001"/>
              <a:gd name="connsiteY518" fmla="*/ 3846426 h 4481087"/>
              <a:gd name="connsiteX519" fmla="*/ 5034267 w 5969001"/>
              <a:gd name="connsiteY519" fmla="*/ 3856056 h 4481087"/>
              <a:gd name="connsiteX520" fmla="*/ 5102586 w 5969001"/>
              <a:gd name="connsiteY520" fmla="*/ 3858008 h 4481087"/>
              <a:gd name="connsiteX521" fmla="*/ 5116250 w 5969001"/>
              <a:gd name="connsiteY521" fmla="*/ 3848248 h 4481087"/>
              <a:gd name="connsiteX522" fmla="*/ 5034267 w 5969001"/>
              <a:gd name="connsiteY522" fmla="*/ 3845905 h 4481087"/>
              <a:gd name="connsiteX523" fmla="*/ 5321598 w 5969001"/>
              <a:gd name="connsiteY523" fmla="*/ 3841974 h 4481087"/>
              <a:gd name="connsiteX524" fmla="*/ 5321858 w 5969001"/>
              <a:gd name="connsiteY524" fmla="*/ 3842001 h 4481087"/>
              <a:gd name="connsiteX525" fmla="*/ 5321728 w 5969001"/>
              <a:gd name="connsiteY525" fmla="*/ 3842001 h 4481087"/>
              <a:gd name="connsiteX526" fmla="*/ 838438 w 5969001"/>
              <a:gd name="connsiteY526" fmla="*/ 3838227 h 4481087"/>
              <a:gd name="connsiteX527" fmla="*/ 835584 w 5969001"/>
              <a:gd name="connsiteY527" fmla="*/ 3839153 h 4481087"/>
              <a:gd name="connsiteX528" fmla="*/ 816281 w 5969001"/>
              <a:gd name="connsiteY528" fmla="*/ 3840131 h 4481087"/>
              <a:gd name="connsiteX529" fmla="*/ 783653 w 5969001"/>
              <a:gd name="connsiteY529" fmla="*/ 3848768 h 4481087"/>
              <a:gd name="connsiteX530" fmla="*/ 824645 w 5969001"/>
              <a:gd name="connsiteY530" fmla="*/ 3848768 h 4481087"/>
              <a:gd name="connsiteX531" fmla="*/ 838438 w 5969001"/>
              <a:gd name="connsiteY531" fmla="*/ 3853583 h 4481087"/>
              <a:gd name="connsiteX532" fmla="*/ 829234 w 5969001"/>
              <a:gd name="connsiteY532" fmla="*/ 3841212 h 4481087"/>
              <a:gd name="connsiteX533" fmla="*/ 835584 w 5969001"/>
              <a:gd name="connsiteY533" fmla="*/ 3839153 h 4481087"/>
              <a:gd name="connsiteX534" fmla="*/ 838438 w 5969001"/>
              <a:gd name="connsiteY534" fmla="*/ 3839008 h 4481087"/>
              <a:gd name="connsiteX535" fmla="*/ 5266942 w 5969001"/>
              <a:gd name="connsiteY535" fmla="*/ 3830420 h 4481087"/>
              <a:gd name="connsiteX536" fmla="*/ 5321598 w 5969001"/>
              <a:gd name="connsiteY536" fmla="*/ 3841974 h 4481087"/>
              <a:gd name="connsiteX537" fmla="*/ 5298985 w 5969001"/>
              <a:gd name="connsiteY537" fmla="*/ 3839588 h 4481087"/>
              <a:gd name="connsiteX538" fmla="*/ 5266942 w 5969001"/>
              <a:gd name="connsiteY538" fmla="*/ 3830420 h 4481087"/>
              <a:gd name="connsiteX539" fmla="*/ 1029992 w 5969001"/>
              <a:gd name="connsiteY539" fmla="*/ 3816365 h 4481087"/>
              <a:gd name="connsiteX540" fmla="*/ 989001 w 5969001"/>
              <a:gd name="connsiteY540" fmla="*/ 3828468 h 4481087"/>
              <a:gd name="connsiteX541" fmla="*/ 1057450 w 5969001"/>
              <a:gd name="connsiteY541" fmla="*/ 3828468 h 4481087"/>
              <a:gd name="connsiteX542" fmla="*/ 1030122 w 5969001"/>
              <a:gd name="connsiteY542" fmla="*/ 3816365 h 4481087"/>
              <a:gd name="connsiteX543" fmla="*/ 550978 w 5969001"/>
              <a:gd name="connsiteY543" fmla="*/ 3813893 h 4481087"/>
              <a:gd name="connsiteX544" fmla="*/ 550978 w 5969001"/>
              <a:gd name="connsiteY544" fmla="*/ 3814543 h 4481087"/>
              <a:gd name="connsiteX545" fmla="*/ 510117 w 5969001"/>
              <a:gd name="connsiteY545" fmla="*/ 3829118 h 4481087"/>
              <a:gd name="connsiteX546" fmla="*/ 564642 w 5969001"/>
              <a:gd name="connsiteY546" fmla="*/ 3819358 h 4481087"/>
              <a:gd name="connsiteX547" fmla="*/ 550978 w 5969001"/>
              <a:gd name="connsiteY547" fmla="*/ 3813893 h 4481087"/>
              <a:gd name="connsiteX548" fmla="*/ 633611 w 5969001"/>
              <a:gd name="connsiteY548" fmla="*/ 3799448 h 4481087"/>
              <a:gd name="connsiteX549" fmla="*/ 619427 w 5969001"/>
              <a:gd name="connsiteY549" fmla="*/ 3816365 h 4481087"/>
              <a:gd name="connsiteX550" fmla="*/ 619948 w 5969001"/>
              <a:gd name="connsiteY550" fmla="*/ 3816495 h 4481087"/>
              <a:gd name="connsiteX551" fmla="*/ 674733 w 5969001"/>
              <a:gd name="connsiteY551" fmla="*/ 3811550 h 4481087"/>
              <a:gd name="connsiteX552" fmla="*/ 633611 w 5969001"/>
              <a:gd name="connsiteY552" fmla="*/ 3799448 h 4481087"/>
              <a:gd name="connsiteX553" fmla="*/ 5225821 w 5969001"/>
              <a:gd name="connsiteY553" fmla="*/ 3795544 h 4481087"/>
              <a:gd name="connsiteX554" fmla="*/ 5253279 w 5969001"/>
              <a:gd name="connsiteY554" fmla="*/ 3805174 h 4481087"/>
              <a:gd name="connsiteX555" fmla="*/ 5225821 w 5969001"/>
              <a:gd name="connsiteY555" fmla="*/ 3799448 h 4481087"/>
              <a:gd name="connsiteX556" fmla="*/ 5211897 w 5969001"/>
              <a:gd name="connsiteY556" fmla="*/ 3803222 h 4481087"/>
              <a:gd name="connsiteX557" fmla="*/ 5225821 w 5969001"/>
              <a:gd name="connsiteY557" fmla="*/ 3795544 h 4481087"/>
              <a:gd name="connsiteX558" fmla="*/ 756456 w 5969001"/>
              <a:gd name="connsiteY558" fmla="*/ 3785524 h 4481087"/>
              <a:gd name="connsiteX559" fmla="*/ 674212 w 5969001"/>
              <a:gd name="connsiteY559" fmla="*/ 3792811 h 4481087"/>
              <a:gd name="connsiteX560" fmla="*/ 715204 w 5969001"/>
              <a:gd name="connsiteY560" fmla="*/ 3809859 h 4481087"/>
              <a:gd name="connsiteX561" fmla="*/ 810981 w 5969001"/>
              <a:gd name="connsiteY561" fmla="*/ 3809859 h 4481087"/>
              <a:gd name="connsiteX562" fmla="*/ 825419 w 5969001"/>
              <a:gd name="connsiteY562" fmla="*/ 3796628 h 4481087"/>
              <a:gd name="connsiteX563" fmla="*/ 836301 w 5969001"/>
              <a:gd name="connsiteY563" fmla="*/ 3792786 h 4481087"/>
              <a:gd name="connsiteX564" fmla="*/ 838438 w 5969001"/>
              <a:gd name="connsiteY564" fmla="*/ 3792811 h 4481087"/>
              <a:gd name="connsiteX565" fmla="*/ 838438 w 5969001"/>
              <a:gd name="connsiteY565" fmla="*/ 3792031 h 4481087"/>
              <a:gd name="connsiteX566" fmla="*/ 836301 w 5969001"/>
              <a:gd name="connsiteY566" fmla="*/ 3792786 h 4481087"/>
              <a:gd name="connsiteX567" fmla="*/ 812656 w 5969001"/>
              <a:gd name="connsiteY567" fmla="*/ 3792502 h 4481087"/>
              <a:gd name="connsiteX568" fmla="*/ 797317 w 5969001"/>
              <a:gd name="connsiteY568" fmla="*/ 3790339 h 4481087"/>
              <a:gd name="connsiteX569" fmla="*/ 810981 w 5969001"/>
              <a:gd name="connsiteY569" fmla="*/ 3787866 h 4481087"/>
              <a:gd name="connsiteX570" fmla="*/ 770119 w 5969001"/>
              <a:gd name="connsiteY570" fmla="*/ 3795154 h 4481087"/>
              <a:gd name="connsiteX571" fmla="*/ 797317 w 5969001"/>
              <a:gd name="connsiteY571" fmla="*/ 3802441 h 4481087"/>
              <a:gd name="connsiteX572" fmla="*/ 756456 w 5969001"/>
              <a:gd name="connsiteY572" fmla="*/ 3785524 h 4481087"/>
              <a:gd name="connsiteX573" fmla="*/ 510117 w 5969001"/>
              <a:gd name="connsiteY573" fmla="*/ 3782921 h 4481087"/>
              <a:gd name="connsiteX574" fmla="*/ 468865 w 5969001"/>
              <a:gd name="connsiteY574" fmla="*/ 3787736 h 4481087"/>
              <a:gd name="connsiteX575" fmla="*/ 510117 w 5969001"/>
              <a:gd name="connsiteY575" fmla="*/ 3814543 h 4481087"/>
              <a:gd name="connsiteX576" fmla="*/ 564642 w 5969001"/>
              <a:gd name="connsiteY576" fmla="*/ 3799969 h 4481087"/>
              <a:gd name="connsiteX577" fmla="*/ 510117 w 5969001"/>
              <a:gd name="connsiteY577" fmla="*/ 3782921 h 4481087"/>
              <a:gd name="connsiteX578" fmla="*/ 5431168 w 5969001"/>
              <a:gd name="connsiteY578" fmla="*/ 3782011 h 4481087"/>
              <a:gd name="connsiteX579" fmla="*/ 5431168 w 5969001"/>
              <a:gd name="connsiteY579" fmla="*/ 3787216 h 4481087"/>
              <a:gd name="connsiteX580" fmla="*/ 5266812 w 5969001"/>
              <a:gd name="connsiteY580" fmla="*/ 3787216 h 4481087"/>
              <a:gd name="connsiteX581" fmla="*/ 5431168 w 5969001"/>
              <a:gd name="connsiteY581" fmla="*/ 3782011 h 4481087"/>
              <a:gd name="connsiteX582" fmla="*/ 921072 w 5969001"/>
              <a:gd name="connsiteY582" fmla="*/ 3752991 h 4481087"/>
              <a:gd name="connsiteX583" fmla="*/ 989651 w 5969001"/>
              <a:gd name="connsiteY583" fmla="*/ 3767566 h 4481087"/>
              <a:gd name="connsiteX584" fmla="*/ 989651 w 5969001"/>
              <a:gd name="connsiteY584" fmla="*/ 3752991 h 4481087"/>
              <a:gd name="connsiteX585" fmla="*/ 948530 w 5969001"/>
              <a:gd name="connsiteY585" fmla="*/ 3757936 h 4481087"/>
              <a:gd name="connsiteX586" fmla="*/ 921072 w 5969001"/>
              <a:gd name="connsiteY586" fmla="*/ 3752991 h 4481087"/>
              <a:gd name="connsiteX587" fmla="*/ 345630 w 5969001"/>
              <a:gd name="connsiteY587" fmla="*/ 3745704 h 4481087"/>
              <a:gd name="connsiteX588" fmla="*/ 345630 w 5969001"/>
              <a:gd name="connsiteY588" fmla="*/ 3746094 h 4481087"/>
              <a:gd name="connsiteX589" fmla="*/ 427874 w 5969001"/>
              <a:gd name="connsiteY589" fmla="*/ 3753382 h 4481087"/>
              <a:gd name="connsiteX590" fmla="*/ 413949 w 5969001"/>
              <a:gd name="connsiteY590" fmla="*/ 3767956 h 4481087"/>
              <a:gd name="connsiteX591" fmla="*/ 400286 w 5969001"/>
              <a:gd name="connsiteY591" fmla="*/ 3755854 h 4481087"/>
              <a:gd name="connsiteX592" fmla="*/ 345630 w 5969001"/>
              <a:gd name="connsiteY592" fmla="*/ 3775374 h 4481087"/>
              <a:gd name="connsiteX593" fmla="*/ 331837 w 5969001"/>
              <a:gd name="connsiteY593" fmla="*/ 3758327 h 4481087"/>
              <a:gd name="connsiteX594" fmla="*/ 345630 w 5969001"/>
              <a:gd name="connsiteY594" fmla="*/ 3745704 h 4481087"/>
              <a:gd name="connsiteX595" fmla="*/ 5499618 w 5969001"/>
              <a:gd name="connsiteY595" fmla="*/ 3732951 h 4481087"/>
              <a:gd name="connsiteX596" fmla="*/ 5568067 w 5969001"/>
              <a:gd name="connsiteY596" fmla="*/ 3734903 h 4481087"/>
              <a:gd name="connsiteX597" fmla="*/ 5595263 w 5969001"/>
              <a:gd name="connsiteY597" fmla="*/ 3748437 h 4481087"/>
              <a:gd name="connsiteX598" fmla="*/ 5526944 w 5969001"/>
              <a:gd name="connsiteY598" fmla="*/ 3748437 h 4481087"/>
              <a:gd name="connsiteX599" fmla="*/ 5540738 w 5969001"/>
              <a:gd name="connsiteY599" fmla="*/ 3742711 h 4481087"/>
              <a:gd name="connsiteX600" fmla="*/ 5472160 w 5969001"/>
              <a:gd name="connsiteY600" fmla="*/ 3752341 h 4481087"/>
              <a:gd name="connsiteX601" fmla="*/ 5431168 w 5969001"/>
              <a:gd name="connsiteY601" fmla="*/ 3744663 h 4481087"/>
              <a:gd name="connsiteX602" fmla="*/ 5499618 w 5969001"/>
              <a:gd name="connsiteY602" fmla="*/ 3732951 h 4481087"/>
              <a:gd name="connsiteX603" fmla="*/ 439535 w 5969001"/>
              <a:gd name="connsiteY603" fmla="*/ 3729671 h 4481087"/>
              <a:gd name="connsiteX604" fmla="*/ 469125 w 5969001"/>
              <a:gd name="connsiteY604" fmla="*/ 3740889 h 4481087"/>
              <a:gd name="connsiteX605" fmla="*/ 441667 w 5969001"/>
              <a:gd name="connsiteY605" fmla="*/ 3743231 h 4481087"/>
              <a:gd name="connsiteX606" fmla="*/ 428654 w 5969001"/>
              <a:gd name="connsiteY606" fmla="*/ 3731129 h 4481087"/>
              <a:gd name="connsiteX607" fmla="*/ 439535 w 5969001"/>
              <a:gd name="connsiteY607" fmla="*/ 3729671 h 4481087"/>
              <a:gd name="connsiteX608" fmla="*/ 5266812 w 5969001"/>
              <a:gd name="connsiteY608" fmla="*/ 3723842 h 4481087"/>
              <a:gd name="connsiteX609" fmla="*/ 5266942 w 5969001"/>
              <a:gd name="connsiteY609" fmla="*/ 3723842 h 4481087"/>
              <a:gd name="connsiteX610" fmla="*/ 5253929 w 5969001"/>
              <a:gd name="connsiteY610" fmla="*/ 3735424 h 4481087"/>
              <a:gd name="connsiteX611" fmla="*/ 5266812 w 5969001"/>
              <a:gd name="connsiteY611" fmla="*/ 3723842 h 4481087"/>
              <a:gd name="connsiteX612" fmla="*/ 5130825 w 5969001"/>
              <a:gd name="connsiteY612" fmla="*/ 3721890 h 4481087"/>
              <a:gd name="connsiteX613" fmla="*/ 5198493 w 5969001"/>
              <a:gd name="connsiteY613" fmla="*/ 3741280 h 4481087"/>
              <a:gd name="connsiteX614" fmla="*/ 5199144 w 5969001"/>
              <a:gd name="connsiteY614" fmla="*/ 3741280 h 4481087"/>
              <a:gd name="connsiteX615" fmla="*/ 5158022 w 5969001"/>
              <a:gd name="connsiteY615" fmla="*/ 3747136 h 4481087"/>
              <a:gd name="connsiteX616" fmla="*/ 5130825 w 5969001"/>
              <a:gd name="connsiteY616" fmla="*/ 3721890 h 4481087"/>
              <a:gd name="connsiteX617" fmla="*/ 5075779 w 5969001"/>
              <a:gd name="connsiteY617" fmla="*/ 3710308 h 4481087"/>
              <a:gd name="connsiteX618" fmla="*/ 5034788 w 5969001"/>
              <a:gd name="connsiteY618" fmla="*/ 3719938 h 4481087"/>
              <a:gd name="connsiteX619" fmla="*/ 5075779 w 5969001"/>
              <a:gd name="connsiteY619" fmla="*/ 3710308 h 4481087"/>
              <a:gd name="connsiteX620" fmla="*/ 729388 w 5969001"/>
              <a:gd name="connsiteY620" fmla="*/ 3706794 h 4481087"/>
              <a:gd name="connsiteX621" fmla="*/ 715724 w 5969001"/>
              <a:gd name="connsiteY621" fmla="*/ 3718897 h 4481087"/>
              <a:gd name="connsiteX622" fmla="*/ 756976 w 5969001"/>
              <a:gd name="connsiteY622" fmla="*/ 3721369 h 4481087"/>
              <a:gd name="connsiteX623" fmla="*/ 729388 w 5969001"/>
              <a:gd name="connsiteY623" fmla="*/ 3706794 h 4481087"/>
              <a:gd name="connsiteX624" fmla="*/ 4870432 w 5969001"/>
              <a:gd name="connsiteY624" fmla="*/ 3702500 h 4481087"/>
              <a:gd name="connsiteX625" fmla="*/ 4993146 w 5969001"/>
              <a:gd name="connsiteY625" fmla="*/ 3706404 h 4481087"/>
              <a:gd name="connsiteX626" fmla="*/ 4993666 w 5969001"/>
              <a:gd name="connsiteY626" fmla="*/ 3706404 h 4481087"/>
              <a:gd name="connsiteX627" fmla="*/ 4979872 w 5969001"/>
              <a:gd name="connsiteY627" fmla="*/ 3714212 h 4481087"/>
              <a:gd name="connsiteX628" fmla="*/ 4815646 w 5969001"/>
              <a:gd name="connsiteY628" fmla="*/ 3714212 h 4481087"/>
              <a:gd name="connsiteX629" fmla="*/ 4870432 w 5969001"/>
              <a:gd name="connsiteY629" fmla="*/ 3702500 h 4481087"/>
              <a:gd name="connsiteX630" fmla="*/ 408858 w 5969001"/>
              <a:gd name="connsiteY630" fmla="*/ 3698466 h 4481087"/>
              <a:gd name="connsiteX631" fmla="*/ 441407 w 5969001"/>
              <a:gd name="connsiteY631" fmla="*/ 3699377 h 4481087"/>
              <a:gd name="connsiteX632" fmla="*/ 442188 w 5969001"/>
              <a:gd name="connsiteY632" fmla="*/ 3699377 h 4481087"/>
              <a:gd name="connsiteX633" fmla="*/ 401066 w 5969001"/>
              <a:gd name="connsiteY633" fmla="*/ 3716424 h 4481087"/>
              <a:gd name="connsiteX634" fmla="*/ 373869 w 5969001"/>
              <a:gd name="connsiteY634" fmla="*/ 3701849 h 4481087"/>
              <a:gd name="connsiteX635" fmla="*/ 408858 w 5969001"/>
              <a:gd name="connsiteY635" fmla="*/ 3698466 h 4481087"/>
              <a:gd name="connsiteX636" fmla="*/ 4856768 w 5969001"/>
              <a:gd name="connsiteY636" fmla="*/ 3679988 h 4481087"/>
              <a:gd name="connsiteX637" fmla="*/ 4883575 w 5969001"/>
              <a:gd name="connsiteY637" fmla="*/ 3690919 h 4481087"/>
              <a:gd name="connsiteX638" fmla="*/ 4884096 w 5969001"/>
              <a:gd name="connsiteY638" fmla="*/ 3691569 h 4481087"/>
              <a:gd name="connsiteX639" fmla="*/ 4856768 w 5969001"/>
              <a:gd name="connsiteY639" fmla="*/ 3679988 h 4481087"/>
              <a:gd name="connsiteX640" fmla="*/ 1030642 w 5969001"/>
              <a:gd name="connsiteY640" fmla="*/ 3679987 h 4481087"/>
              <a:gd name="connsiteX641" fmla="*/ 1058100 w 5969001"/>
              <a:gd name="connsiteY641" fmla="*/ 3697035 h 4481087"/>
              <a:gd name="connsiteX642" fmla="*/ 989651 w 5969001"/>
              <a:gd name="connsiteY642" fmla="*/ 3697035 h 4481087"/>
              <a:gd name="connsiteX643" fmla="*/ 1085558 w 5969001"/>
              <a:gd name="connsiteY643" fmla="*/ 3697035 h 4481087"/>
              <a:gd name="connsiteX644" fmla="*/ 1030642 w 5969001"/>
              <a:gd name="connsiteY644" fmla="*/ 3679987 h 4481087"/>
              <a:gd name="connsiteX645" fmla="*/ 852102 w 5969001"/>
              <a:gd name="connsiteY645" fmla="*/ 3670748 h 4481087"/>
              <a:gd name="connsiteX646" fmla="*/ 797317 w 5969001"/>
              <a:gd name="connsiteY646" fmla="*/ 3682850 h 4481087"/>
              <a:gd name="connsiteX647" fmla="*/ 852102 w 5969001"/>
              <a:gd name="connsiteY647" fmla="*/ 3670748 h 4481087"/>
              <a:gd name="connsiteX648" fmla="*/ 879690 w 5969001"/>
              <a:gd name="connsiteY648" fmla="*/ 3669967 h 4481087"/>
              <a:gd name="connsiteX649" fmla="*/ 852102 w 5969001"/>
              <a:gd name="connsiteY649" fmla="*/ 3677515 h 4481087"/>
              <a:gd name="connsiteX650" fmla="*/ 852102 w 5969001"/>
              <a:gd name="connsiteY650" fmla="*/ 3677255 h 4481087"/>
              <a:gd name="connsiteX651" fmla="*/ 838438 w 5969001"/>
              <a:gd name="connsiteY651" fmla="*/ 3689357 h 4481087"/>
              <a:gd name="connsiteX652" fmla="*/ 879690 w 5969001"/>
              <a:gd name="connsiteY652" fmla="*/ 3669967 h 4481087"/>
              <a:gd name="connsiteX653" fmla="*/ 4938360 w 5969001"/>
              <a:gd name="connsiteY653" fmla="*/ 3665803 h 4481087"/>
              <a:gd name="connsiteX654" fmla="*/ 5143578 w 5969001"/>
              <a:gd name="connsiteY654" fmla="*/ 3687015 h 4481087"/>
              <a:gd name="connsiteX655" fmla="*/ 4938360 w 5969001"/>
              <a:gd name="connsiteY655" fmla="*/ 3665803 h 4481087"/>
              <a:gd name="connsiteX656" fmla="*/ 5211636 w 5969001"/>
              <a:gd name="connsiteY656" fmla="*/ 3664892 h 4481087"/>
              <a:gd name="connsiteX657" fmla="*/ 5280606 w 5969001"/>
              <a:gd name="connsiteY657" fmla="*/ 3706404 h 4481087"/>
              <a:gd name="connsiteX658" fmla="*/ 5280346 w 5969001"/>
              <a:gd name="connsiteY658" fmla="*/ 3705884 h 4481087"/>
              <a:gd name="connsiteX659" fmla="*/ 5211636 w 5969001"/>
              <a:gd name="connsiteY659" fmla="*/ 3703932 h 4481087"/>
              <a:gd name="connsiteX660" fmla="*/ 5211636 w 5969001"/>
              <a:gd name="connsiteY660" fmla="*/ 3664892 h 4481087"/>
              <a:gd name="connsiteX661" fmla="*/ 729388 w 5969001"/>
              <a:gd name="connsiteY661" fmla="*/ 3662940 h 4481087"/>
              <a:gd name="connsiteX662" fmla="*/ 701930 w 5969001"/>
              <a:gd name="connsiteY662" fmla="*/ 3665283 h 4481087"/>
              <a:gd name="connsiteX663" fmla="*/ 701930 w 5969001"/>
              <a:gd name="connsiteY663" fmla="*/ 3682330 h 4481087"/>
              <a:gd name="connsiteX664" fmla="*/ 756976 w 5969001"/>
              <a:gd name="connsiteY664" fmla="*/ 3665283 h 4481087"/>
              <a:gd name="connsiteX665" fmla="*/ 729388 w 5969001"/>
              <a:gd name="connsiteY665" fmla="*/ 3662940 h 4481087"/>
              <a:gd name="connsiteX666" fmla="*/ 5253279 w 5969001"/>
              <a:gd name="connsiteY666" fmla="*/ 3661888 h 4481087"/>
              <a:gd name="connsiteX667" fmla="*/ 5253929 w 5969001"/>
              <a:gd name="connsiteY667" fmla="*/ 3661899 h 4481087"/>
              <a:gd name="connsiteX668" fmla="*/ 5253279 w 5969001"/>
              <a:gd name="connsiteY668" fmla="*/ 3661899 h 4481087"/>
              <a:gd name="connsiteX669" fmla="*/ 497234 w 5969001"/>
              <a:gd name="connsiteY669" fmla="*/ 3660468 h 4481087"/>
              <a:gd name="connsiteX670" fmla="*/ 605633 w 5969001"/>
              <a:gd name="connsiteY670" fmla="*/ 3672570 h 4481087"/>
              <a:gd name="connsiteX671" fmla="*/ 578306 w 5969001"/>
              <a:gd name="connsiteY671" fmla="*/ 3677515 h 4481087"/>
              <a:gd name="connsiteX672" fmla="*/ 565292 w 5969001"/>
              <a:gd name="connsiteY672" fmla="*/ 3672570 h 4481087"/>
              <a:gd name="connsiteX673" fmla="*/ 537835 w 5969001"/>
              <a:gd name="connsiteY673" fmla="*/ 3675042 h 4481087"/>
              <a:gd name="connsiteX674" fmla="*/ 537835 w 5969001"/>
              <a:gd name="connsiteY674" fmla="*/ 3692090 h 4481087"/>
              <a:gd name="connsiteX675" fmla="*/ 524821 w 5969001"/>
              <a:gd name="connsiteY675" fmla="*/ 3665283 h 4481087"/>
              <a:gd name="connsiteX676" fmla="*/ 511808 w 5969001"/>
              <a:gd name="connsiteY676" fmla="*/ 3670228 h 4481087"/>
              <a:gd name="connsiteX677" fmla="*/ 484220 w 5969001"/>
              <a:gd name="connsiteY677" fmla="*/ 3662940 h 4481087"/>
              <a:gd name="connsiteX678" fmla="*/ 497234 w 5969001"/>
              <a:gd name="connsiteY678" fmla="*/ 3660468 h 4481087"/>
              <a:gd name="connsiteX679" fmla="*/ 4911553 w 5969001"/>
              <a:gd name="connsiteY679" fmla="*/ 3654742 h 4481087"/>
              <a:gd name="connsiteX680" fmla="*/ 4911553 w 5969001"/>
              <a:gd name="connsiteY680" fmla="*/ 3666454 h 4481087"/>
              <a:gd name="connsiteX681" fmla="*/ 4904593 w 5969001"/>
              <a:gd name="connsiteY681" fmla="*/ 3668349 h 4481087"/>
              <a:gd name="connsiteX682" fmla="*/ 4885674 w 5969001"/>
              <a:gd name="connsiteY682" fmla="*/ 3668536 h 4481087"/>
              <a:gd name="connsiteX683" fmla="*/ 4882458 w 5969001"/>
              <a:gd name="connsiteY683" fmla="*/ 3672479 h 4481087"/>
              <a:gd name="connsiteX684" fmla="*/ 4819159 w 5969001"/>
              <a:gd name="connsiteY684" fmla="*/ 3680768 h 4481087"/>
              <a:gd name="connsiteX685" fmla="*/ 4861432 w 5969001"/>
              <a:gd name="connsiteY685" fmla="*/ 3668727 h 4481087"/>
              <a:gd name="connsiteX686" fmla="*/ 4866748 w 5969001"/>
              <a:gd name="connsiteY686" fmla="*/ 3668210 h 4481087"/>
              <a:gd name="connsiteX687" fmla="*/ 4862565 w 5969001"/>
              <a:gd name="connsiteY687" fmla="*/ 3668138 h 4481087"/>
              <a:gd name="connsiteX688" fmla="*/ 4843234 w 5969001"/>
              <a:gd name="connsiteY688" fmla="*/ 3668276 h 4481087"/>
              <a:gd name="connsiteX689" fmla="*/ 4843234 w 5969001"/>
              <a:gd name="connsiteY689" fmla="*/ 3655263 h 4481087"/>
              <a:gd name="connsiteX690" fmla="*/ 960892 w 5969001"/>
              <a:gd name="connsiteY690" fmla="*/ 3650317 h 4481087"/>
              <a:gd name="connsiteX691" fmla="*/ 947879 w 5969001"/>
              <a:gd name="connsiteY691" fmla="*/ 3657605 h 4481087"/>
              <a:gd name="connsiteX692" fmla="*/ 1016328 w 5969001"/>
              <a:gd name="connsiteY692" fmla="*/ 3660077 h 4481087"/>
              <a:gd name="connsiteX693" fmla="*/ 961673 w 5969001"/>
              <a:gd name="connsiteY693" fmla="*/ 3650708 h 4481087"/>
              <a:gd name="connsiteX694" fmla="*/ 5240135 w 5969001"/>
              <a:gd name="connsiteY694" fmla="*/ 3648886 h 4481087"/>
              <a:gd name="connsiteX695" fmla="*/ 5253392 w 5969001"/>
              <a:gd name="connsiteY695" fmla="*/ 3654222 h 4481087"/>
              <a:gd name="connsiteX696" fmla="*/ 5253279 w 5969001"/>
              <a:gd name="connsiteY696" fmla="*/ 3661888 h 4481087"/>
              <a:gd name="connsiteX697" fmla="*/ 5212668 w 5969001"/>
              <a:gd name="connsiteY697" fmla="*/ 3661184 h 4481087"/>
              <a:gd name="connsiteX698" fmla="*/ 5240135 w 5969001"/>
              <a:gd name="connsiteY698" fmla="*/ 3648886 h 4481087"/>
              <a:gd name="connsiteX699" fmla="*/ 5075910 w 5969001"/>
              <a:gd name="connsiteY699" fmla="*/ 3646414 h 4481087"/>
              <a:gd name="connsiteX700" fmla="*/ 5116250 w 5969001"/>
              <a:gd name="connsiteY700" fmla="*/ 3648366 h 4481087"/>
              <a:gd name="connsiteX701" fmla="*/ 5116901 w 5969001"/>
              <a:gd name="connsiteY701" fmla="*/ 3648366 h 4481087"/>
              <a:gd name="connsiteX702" fmla="*/ 5116901 w 5969001"/>
              <a:gd name="connsiteY702" fmla="*/ 3659947 h 4481087"/>
              <a:gd name="connsiteX703" fmla="*/ 5020994 w 5969001"/>
              <a:gd name="connsiteY703" fmla="*/ 3659947 h 4481087"/>
              <a:gd name="connsiteX704" fmla="*/ 5062116 w 5969001"/>
              <a:gd name="connsiteY704" fmla="*/ 3657995 h 4481087"/>
              <a:gd name="connsiteX705" fmla="*/ 5075910 w 5969001"/>
              <a:gd name="connsiteY705" fmla="*/ 3646414 h 4481087"/>
              <a:gd name="connsiteX706" fmla="*/ 441407 w 5969001"/>
              <a:gd name="connsiteY706" fmla="*/ 3646283 h 4481087"/>
              <a:gd name="connsiteX707" fmla="*/ 496193 w 5969001"/>
              <a:gd name="connsiteY707" fmla="*/ 3648235 h 4481087"/>
              <a:gd name="connsiteX708" fmla="*/ 496193 w 5969001"/>
              <a:gd name="connsiteY708" fmla="*/ 3648626 h 4481087"/>
              <a:gd name="connsiteX709" fmla="*/ 468865 w 5969001"/>
              <a:gd name="connsiteY709" fmla="*/ 3663331 h 4481087"/>
              <a:gd name="connsiteX710" fmla="*/ 441407 w 5969001"/>
              <a:gd name="connsiteY710" fmla="*/ 3646283 h 4481087"/>
              <a:gd name="connsiteX711" fmla="*/ 5212033 w 5969001"/>
              <a:gd name="connsiteY711" fmla="*/ 3644449 h 4481087"/>
              <a:gd name="connsiteX712" fmla="*/ 5212027 w 5969001"/>
              <a:gd name="connsiteY712" fmla="*/ 3644462 h 4481087"/>
              <a:gd name="connsiteX713" fmla="*/ 5211897 w 5969001"/>
              <a:gd name="connsiteY713" fmla="*/ 3644462 h 4481087"/>
              <a:gd name="connsiteX714" fmla="*/ 687746 w 5969001"/>
              <a:gd name="connsiteY714" fmla="*/ 3640818 h 4481087"/>
              <a:gd name="connsiteX715" fmla="*/ 687746 w 5969001"/>
              <a:gd name="connsiteY715" fmla="*/ 3640948 h 4481087"/>
              <a:gd name="connsiteX716" fmla="*/ 687710 w 5969001"/>
              <a:gd name="connsiteY716" fmla="*/ 3640949 h 4481087"/>
              <a:gd name="connsiteX717" fmla="*/ 633091 w 5969001"/>
              <a:gd name="connsiteY717" fmla="*/ 3640818 h 4481087"/>
              <a:gd name="connsiteX718" fmla="*/ 667330 w 5969001"/>
              <a:gd name="connsiteY718" fmla="*/ 3641404 h 4481087"/>
              <a:gd name="connsiteX719" fmla="*/ 687710 w 5969001"/>
              <a:gd name="connsiteY719" fmla="*/ 3640949 h 4481087"/>
              <a:gd name="connsiteX720" fmla="*/ 686581 w 5969001"/>
              <a:gd name="connsiteY720" fmla="*/ 3645049 h 4481087"/>
              <a:gd name="connsiteX721" fmla="*/ 633091 w 5969001"/>
              <a:gd name="connsiteY721" fmla="*/ 3645763 h 4481087"/>
              <a:gd name="connsiteX722" fmla="*/ 4814215 w 5969001"/>
              <a:gd name="connsiteY722" fmla="*/ 3624162 h 4481087"/>
              <a:gd name="connsiteX723" fmla="*/ 4718438 w 5969001"/>
              <a:gd name="connsiteY723" fmla="*/ 3625984 h 4481087"/>
              <a:gd name="connsiteX724" fmla="*/ 4717773 w 5969001"/>
              <a:gd name="connsiteY724" fmla="*/ 3636752 h 4481087"/>
              <a:gd name="connsiteX725" fmla="*/ 4714493 w 5969001"/>
              <a:gd name="connsiteY725" fmla="*/ 3644098 h 4481087"/>
              <a:gd name="connsiteX726" fmla="*/ 4723252 w 5969001"/>
              <a:gd name="connsiteY726" fmla="*/ 3640037 h 4481087"/>
              <a:gd name="connsiteX727" fmla="*/ 4741701 w 5969001"/>
              <a:gd name="connsiteY727" fmla="*/ 3641188 h 4481087"/>
              <a:gd name="connsiteX728" fmla="*/ 4747066 w 5969001"/>
              <a:gd name="connsiteY728" fmla="*/ 3644775 h 4481087"/>
              <a:gd name="connsiteX729" fmla="*/ 4751191 w 5969001"/>
              <a:gd name="connsiteY729" fmla="*/ 3644221 h 4481087"/>
              <a:gd name="connsiteX730" fmla="*/ 4814215 w 5969001"/>
              <a:gd name="connsiteY730" fmla="*/ 3637175 h 4481087"/>
              <a:gd name="connsiteX731" fmla="*/ 1687286 w 5969001"/>
              <a:gd name="connsiteY731" fmla="*/ 3623901 h 4481087"/>
              <a:gd name="connsiteX732" fmla="*/ 1632501 w 5969001"/>
              <a:gd name="connsiteY732" fmla="*/ 3628846 h 4481087"/>
              <a:gd name="connsiteX733" fmla="*/ 1673362 w 5969001"/>
              <a:gd name="connsiteY733" fmla="*/ 3638475 h 4481087"/>
              <a:gd name="connsiteX734" fmla="*/ 1687286 w 5969001"/>
              <a:gd name="connsiteY734" fmla="*/ 3623901 h 4481087"/>
              <a:gd name="connsiteX735" fmla="*/ 4883315 w 5969001"/>
              <a:gd name="connsiteY735" fmla="*/ 3623641 h 4481087"/>
              <a:gd name="connsiteX736" fmla="*/ 4828529 w 5969001"/>
              <a:gd name="connsiteY736" fmla="*/ 3636654 h 4481087"/>
              <a:gd name="connsiteX737" fmla="*/ 4883315 w 5969001"/>
              <a:gd name="connsiteY737" fmla="*/ 3623641 h 4481087"/>
              <a:gd name="connsiteX738" fmla="*/ 5225951 w 5969001"/>
              <a:gd name="connsiteY738" fmla="*/ 3617394 h 4481087"/>
              <a:gd name="connsiteX739" fmla="*/ 5247398 w 5969001"/>
              <a:gd name="connsiteY739" fmla="*/ 3641074 h 4481087"/>
              <a:gd name="connsiteX740" fmla="*/ 5212033 w 5969001"/>
              <a:gd name="connsiteY740" fmla="*/ 3644449 h 4481087"/>
              <a:gd name="connsiteX741" fmla="*/ 5218452 w 5969001"/>
              <a:gd name="connsiteY741" fmla="*/ 3630928 h 4481087"/>
              <a:gd name="connsiteX742" fmla="*/ 5225951 w 5969001"/>
              <a:gd name="connsiteY742" fmla="*/ 3617394 h 4481087"/>
              <a:gd name="connsiteX743" fmla="*/ 5116901 w 5969001"/>
              <a:gd name="connsiteY743" fmla="*/ 3617394 h 4481087"/>
              <a:gd name="connsiteX744" fmla="*/ 5103238 w 5969001"/>
              <a:gd name="connsiteY744" fmla="*/ 3623120 h 4481087"/>
              <a:gd name="connsiteX745" fmla="*/ 5048582 w 5969001"/>
              <a:gd name="connsiteY745" fmla="*/ 3619216 h 4481087"/>
              <a:gd name="connsiteX746" fmla="*/ 5116250 w 5969001"/>
              <a:gd name="connsiteY746" fmla="*/ 3617785 h 4481087"/>
              <a:gd name="connsiteX747" fmla="*/ 482138 w 5969001"/>
              <a:gd name="connsiteY747" fmla="*/ 3614531 h 4481087"/>
              <a:gd name="connsiteX748" fmla="*/ 509726 w 5969001"/>
              <a:gd name="connsiteY748" fmla="*/ 3636523 h 4481087"/>
              <a:gd name="connsiteX749" fmla="*/ 536794 w 5969001"/>
              <a:gd name="connsiteY749" fmla="*/ 3626764 h 4481087"/>
              <a:gd name="connsiteX750" fmla="*/ 578306 w 5969001"/>
              <a:gd name="connsiteY750" fmla="*/ 3640948 h 4481087"/>
              <a:gd name="connsiteX751" fmla="*/ 578306 w 5969001"/>
              <a:gd name="connsiteY751" fmla="*/ 3641338 h 4481087"/>
              <a:gd name="connsiteX752" fmla="*/ 482138 w 5969001"/>
              <a:gd name="connsiteY752" fmla="*/ 3643811 h 4481087"/>
              <a:gd name="connsiteX753" fmla="*/ 454681 w 5969001"/>
              <a:gd name="connsiteY753" fmla="*/ 3626764 h 4481087"/>
              <a:gd name="connsiteX754" fmla="*/ 482138 w 5969001"/>
              <a:gd name="connsiteY754" fmla="*/ 3614531 h 4481087"/>
              <a:gd name="connsiteX755" fmla="*/ 865896 w 5969001"/>
              <a:gd name="connsiteY755" fmla="*/ 3611798 h 4481087"/>
              <a:gd name="connsiteX756" fmla="*/ 865896 w 5969001"/>
              <a:gd name="connsiteY756" fmla="*/ 3612189 h 4481087"/>
              <a:gd name="connsiteX757" fmla="*/ 852102 w 5969001"/>
              <a:gd name="connsiteY757" fmla="*/ 3624291 h 4481087"/>
              <a:gd name="connsiteX758" fmla="*/ 865896 w 5969001"/>
              <a:gd name="connsiteY758" fmla="*/ 3611798 h 4481087"/>
              <a:gd name="connsiteX759" fmla="*/ 729388 w 5969001"/>
              <a:gd name="connsiteY759" fmla="*/ 3609326 h 4481087"/>
              <a:gd name="connsiteX760" fmla="*/ 647275 w 5969001"/>
              <a:gd name="connsiteY760" fmla="*/ 3619086 h 4481087"/>
              <a:gd name="connsiteX761" fmla="*/ 647275 w 5969001"/>
              <a:gd name="connsiteY761" fmla="*/ 3611798 h 4481087"/>
              <a:gd name="connsiteX762" fmla="*/ 688267 w 5969001"/>
              <a:gd name="connsiteY762" fmla="*/ 3614141 h 4481087"/>
              <a:gd name="connsiteX763" fmla="*/ 729388 w 5969001"/>
              <a:gd name="connsiteY763" fmla="*/ 3609326 h 4481087"/>
              <a:gd name="connsiteX764" fmla="*/ 4650900 w 5969001"/>
              <a:gd name="connsiteY764" fmla="*/ 3607635 h 4481087"/>
              <a:gd name="connsiteX765" fmla="*/ 4650860 w 5969001"/>
              <a:gd name="connsiteY765" fmla="*/ 3607683 h 4481087"/>
              <a:gd name="connsiteX766" fmla="*/ 4623885 w 5969001"/>
              <a:gd name="connsiteY766" fmla="*/ 3609560 h 4481087"/>
              <a:gd name="connsiteX767" fmla="*/ 4596765 w 5969001"/>
              <a:gd name="connsiteY767" fmla="*/ 3623120 h 4481087"/>
              <a:gd name="connsiteX768" fmla="*/ 4651551 w 5969001"/>
              <a:gd name="connsiteY768" fmla="*/ 3623120 h 4481087"/>
              <a:gd name="connsiteX769" fmla="*/ 4643320 w 5969001"/>
              <a:gd name="connsiteY769" fmla="*/ 3616744 h 4481087"/>
              <a:gd name="connsiteX770" fmla="*/ 4650860 w 5969001"/>
              <a:gd name="connsiteY770" fmla="*/ 3607683 h 4481087"/>
              <a:gd name="connsiteX771" fmla="*/ 4651551 w 5969001"/>
              <a:gd name="connsiteY771" fmla="*/ 3607635 h 4481087"/>
              <a:gd name="connsiteX772" fmla="*/ 4815516 w 5969001"/>
              <a:gd name="connsiteY772" fmla="*/ 3601909 h 4481087"/>
              <a:gd name="connsiteX773" fmla="*/ 4774395 w 5969001"/>
              <a:gd name="connsiteY773" fmla="*/ 3613490 h 4481087"/>
              <a:gd name="connsiteX774" fmla="*/ 4815516 w 5969001"/>
              <a:gd name="connsiteY774" fmla="*/ 3601909 h 4481087"/>
              <a:gd name="connsiteX775" fmla="*/ 5174945 w 5969001"/>
              <a:gd name="connsiteY775" fmla="*/ 3599301 h 4481087"/>
              <a:gd name="connsiteX776" fmla="*/ 5175589 w 5969001"/>
              <a:gd name="connsiteY776" fmla="*/ 3599566 h 4481087"/>
              <a:gd name="connsiteX777" fmla="*/ 5174939 w 5969001"/>
              <a:gd name="connsiteY777" fmla="*/ 3599306 h 4481087"/>
              <a:gd name="connsiteX778" fmla="*/ 4787798 w 5969001"/>
              <a:gd name="connsiteY778" fmla="*/ 3590197 h 4481087"/>
              <a:gd name="connsiteX779" fmla="*/ 4788214 w 5969001"/>
              <a:gd name="connsiteY779" fmla="*/ 3590241 h 4481087"/>
              <a:gd name="connsiteX780" fmla="*/ 4789986 w 5969001"/>
              <a:gd name="connsiteY780" fmla="*/ 3593369 h 4481087"/>
              <a:gd name="connsiteX781" fmla="*/ 4774395 w 5969001"/>
              <a:gd name="connsiteY781" fmla="*/ 3599957 h 4481087"/>
              <a:gd name="connsiteX782" fmla="*/ 4829180 w 5969001"/>
              <a:gd name="connsiteY782" fmla="*/ 3594101 h 4481087"/>
              <a:gd name="connsiteX783" fmla="*/ 4807660 w 5969001"/>
              <a:gd name="connsiteY783" fmla="*/ 3592295 h 4481087"/>
              <a:gd name="connsiteX784" fmla="*/ 4788214 w 5969001"/>
              <a:gd name="connsiteY784" fmla="*/ 3590241 h 4481087"/>
              <a:gd name="connsiteX785" fmla="*/ 4788189 w 5969001"/>
              <a:gd name="connsiteY785" fmla="*/ 3590197 h 4481087"/>
              <a:gd name="connsiteX786" fmla="*/ 537704 w 5969001"/>
              <a:gd name="connsiteY786" fmla="*/ 3589676 h 4481087"/>
              <a:gd name="connsiteX787" fmla="*/ 605633 w 5969001"/>
              <a:gd name="connsiteY787" fmla="*/ 3594751 h 4481087"/>
              <a:gd name="connsiteX788" fmla="*/ 606154 w 5969001"/>
              <a:gd name="connsiteY788" fmla="*/ 3594621 h 4481087"/>
              <a:gd name="connsiteX789" fmla="*/ 537704 w 5969001"/>
              <a:gd name="connsiteY789" fmla="*/ 3589676 h 4481087"/>
              <a:gd name="connsiteX790" fmla="*/ 5061595 w 5969001"/>
              <a:gd name="connsiteY790" fmla="*/ 3586293 h 4481087"/>
              <a:gd name="connsiteX791" fmla="*/ 5102586 w 5969001"/>
              <a:gd name="connsiteY791" fmla="*/ 3594101 h 4481087"/>
              <a:gd name="connsiteX792" fmla="*/ 5048582 w 5969001"/>
              <a:gd name="connsiteY792" fmla="*/ 3594101 h 4481087"/>
              <a:gd name="connsiteX793" fmla="*/ 5061595 w 5969001"/>
              <a:gd name="connsiteY793" fmla="*/ 3586293 h 4481087"/>
              <a:gd name="connsiteX794" fmla="*/ 1167150 w 5969001"/>
              <a:gd name="connsiteY794" fmla="*/ 3582519 h 4481087"/>
              <a:gd name="connsiteX795" fmla="*/ 1221806 w 5969001"/>
              <a:gd name="connsiteY795" fmla="*/ 3597094 h 4481087"/>
              <a:gd name="connsiteX796" fmla="*/ 1234819 w 5969001"/>
              <a:gd name="connsiteY796" fmla="*/ 3589806 h 4481087"/>
              <a:gd name="connsiteX797" fmla="*/ 1167150 w 5969001"/>
              <a:gd name="connsiteY797" fmla="*/ 3582519 h 4481087"/>
              <a:gd name="connsiteX798" fmla="*/ 771258 w 5969001"/>
              <a:gd name="connsiteY798" fmla="*/ 3580041 h 4481087"/>
              <a:gd name="connsiteX799" fmla="*/ 770119 w 5969001"/>
              <a:gd name="connsiteY799" fmla="*/ 3580437 h 4481087"/>
              <a:gd name="connsiteX800" fmla="*/ 770119 w 5969001"/>
              <a:gd name="connsiteY800" fmla="*/ 3580046 h 4481087"/>
              <a:gd name="connsiteX801" fmla="*/ 4819810 w 5969001"/>
              <a:gd name="connsiteY801" fmla="*/ 3578745 h 4481087"/>
              <a:gd name="connsiteX802" fmla="*/ 4813832 w 5969001"/>
              <a:gd name="connsiteY802" fmla="*/ 3581352 h 4481087"/>
              <a:gd name="connsiteX803" fmla="*/ 4825514 w 5969001"/>
              <a:gd name="connsiteY803" fmla="*/ 3580819 h 4481087"/>
              <a:gd name="connsiteX804" fmla="*/ 4828957 w 5969001"/>
              <a:gd name="connsiteY804" fmla="*/ 3579684 h 4481087"/>
              <a:gd name="connsiteX805" fmla="*/ 5294400 w 5969001"/>
              <a:gd name="connsiteY805" fmla="*/ 3570937 h 4481087"/>
              <a:gd name="connsiteX806" fmla="*/ 5349055 w 5969001"/>
              <a:gd name="connsiteY806" fmla="*/ 3572759 h 4481087"/>
              <a:gd name="connsiteX807" fmla="*/ 5321858 w 5969001"/>
              <a:gd name="connsiteY807" fmla="*/ 3592149 h 4481087"/>
              <a:gd name="connsiteX808" fmla="*/ 5294400 w 5969001"/>
              <a:gd name="connsiteY808" fmla="*/ 3570937 h 4481087"/>
              <a:gd name="connsiteX809" fmla="*/ 5075779 w 5969001"/>
              <a:gd name="connsiteY809" fmla="*/ 3570937 h 4481087"/>
              <a:gd name="connsiteX810" fmla="*/ 5075779 w 5969001"/>
              <a:gd name="connsiteY810" fmla="*/ 3578745 h 4481087"/>
              <a:gd name="connsiteX811" fmla="*/ 5034788 w 5969001"/>
              <a:gd name="connsiteY811" fmla="*/ 3571068 h 4481087"/>
              <a:gd name="connsiteX812" fmla="*/ 5175589 w 5969001"/>
              <a:gd name="connsiteY812" fmla="*/ 3570547 h 4481087"/>
              <a:gd name="connsiteX813" fmla="*/ 5184703 w 5969001"/>
              <a:gd name="connsiteY813" fmla="*/ 3592104 h 4481087"/>
              <a:gd name="connsiteX814" fmla="*/ 5174945 w 5969001"/>
              <a:gd name="connsiteY814" fmla="*/ 3599301 h 4481087"/>
              <a:gd name="connsiteX815" fmla="*/ 5161846 w 5969001"/>
              <a:gd name="connsiteY815" fmla="*/ 3593916 h 4481087"/>
              <a:gd name="connsiteX816" fmla="*/ 5175589 w 5969001"/>
              <a:gd name="connsiteY816" fmla="*/ 3570547 h 4481087"/>
              <a:gd name="connsiteX817" fmla="*/ 918474 w 5969001"/>
              <a:gd name="connsiteY817" fmla="*/ 3564002 h 4481087"/>
              <a:gd name="connsiteX818" fmla="*/ 903533 w 5969001"/>
              <a:gd name="connsiteY818" fmla="*/ 3564299 h 4481087"/>
              <a:gd name="connsiteX819" fmla="*/ 906888 w 5969001"/>
              <a:gd name="connsiteY819" fmla="*/ 3567944 h 4481087"/>
              <a:gd name="connsiteX820" fmla="*/ 919901 w 5969001"/>
              <a:gd name="connsiteY820" fmla="*/ 3565472 h 4481087"/>
              <a:gd name="connsiteX821" fmla="*/ 932914 w 5969001"/>
              <a:gd name="connsiteY821" fmla="*/ 3577704 h 4481087"/>
              <a:gd name="connsiteX822" fmla="*/ 892053 w 5969001"/>
              <a:gd name="connsiteY822" fmla="*/ 3582519 h 4481087"/>
              <a:gd name="connsiteX823" fmla="*/ 892053 w 5969001"/>
              <a:gd name="connsiteY823" fmla="*/ 3592279 h 4481087"/>
              <a:gd name="connsiteX824" fmla="*/ 919250 w 5969001"/>
              <a:gd name="connsiteY824" fmla="*/ 3606853 h 4481087"/>
              <a:gd name="connsiteX825" fmla="*/ 946708 w 5969001"/>
              <a:gd name="connsiteY825" fmla="*/ 3636133 h 4481087"/>
              <a:gd name="connsiteX826" fmla="*/ 1015157 w 5969001"/>
              <a:gd name="connsiteY826" fmla="*/ 3648235 h 4481087"/>
              <a:gd name="connsiteX827" fmla="*/ 1028170 w 5969001"/>
              <a:gd name="connsiteY827" fmla="*/ 3631188 h 4481087"/>
              <a:gd name="connsiteX828" fmla="*/ 1137611 w 5969001"/>
              <a:gd name="connsiteY828" fmla="*/ 3631188 h 4481087"/>
              <a:gd name="connsiteX829" fmla="*/ 1055628 w 5969001"/>
              <a:gd name="connsiteY829" fmla="*/ 3628846 h 4481087"/>
              <a:gd name="connsiteX830" fmla="*/ 1151405 w 5969001"/>
              <a:gd name="connsiteY830" fmla="*/ 3604381 h 4481087"/>
              <a:gd name="connsiteX831" fmla="*/ 1069161 w 5969001"/>
              <a:gd name="connsiteY831" fmla="*/ 3614141 h 4481087"/>
              <a:gd name="connsiteX832" fmla="*/ 1000843 w 5969001"/>
              <a:gd name="connsiteY832" fmla="*/ 3611798 h 4481087"/>
              <a:gd name="connsiteX833" fmla="*/ 1055628 w 5969001"/>
              <a:gd name="connsiteY833" fmla="*/ 3604381 h 4481087"/>
              <a:gd name="connsiteX834" fmla="*/ 948009 w 5969001"/>
              <a:gd name="connsiteY834" fmla="*/ 3591758 h 4481087"/>
              <a:gd name="connsiteX835" fmla="*/ 1043786 w 5969001"/>
              <a:gd name="connsiteY835" fmla="*/ 3579526 h 4481087"/>
              <a:gd name="connsiteX836" fmla="*/ 1098441 w 5969001"/>
              <a:gd name="connsiteY836" fmla="*/ 3591758 h 4481087"/>
              <a:gd name="connsiteX837" fmla="*/ 1139563 w 5969001"/>
              <a:gd name="connsiteY837" fmla="*/ 3584471 h 4481087"/>
              <a:gd name="connsiteX838" fmla="*/ 1126550 w 5969001"/>
              <a:gd name="connsiteY838" fmla="*/ 3572238 h 4481087"/>
              <a:gd name="connsiteX839" fmla="*/ 1044437 w 5969001"/>
              <a:gd name="connsiteY839" fmla="*/ 3567424 h 4481087"/>
              <a:gd name="connsiteX840" fmla="*/ 948660 w 5969001"/>
              <a:gd name="connsiteY840" fmla="*/ 3574711 h 4481087"/>
              <a:gd name="connsiteX841" fmla="*/ 918474 w 5969001"/>
              <a:gd name="connsiteY841" fmla="*/ 3564002 h 4481087"/>
              <a:gd name="connsiteX842" fmla="*/ 783132 w 5969001"/>
              <a:gd name="connsiteY842" fmla="*/ 3563390 h 4481087"/>
              <a:gd name="connsiteX843" fmla="*/ 770119 w 5969001"/>
              <a:gd name="connsiteY843" fmla="*/ 3602429 h 4481087"/>
              <a:gd name="connsiteX844" fmla="*/ 838438 w 5969001"/>
              <a:gd name="connsiteY844" fmla="*/ 3602429 h 4481087"/>
              <a:gd name="connsiteX845" fmla="*/ 824645 w 5969001"/>
              <a:gd name="connsiteY845" fmla="*/ 3585382 h 4481087"/>
              <a:gd name="connsiteX846" fmla="*/ 811631 w 5969001"/>
              <a:gd name="connsiteY846" fmla="*/ 3595142 h 4481087"/>
              <a:gd name="connsiteX847" fmla="*/ 866547 w 5969001"/>
              <a:gd name="connsiteY847" fmla="*/ 3573149 h 4481087"/>
              <a:gd name="connsiteX848" fmla="*/ 803211 w 5969001"/>
              <a:gd name="connsiteY848" fmla="*/ 3579884 h 4481087"/>
              <a:gd name="connsiteX849" fmla="*/ 771258 w 5969001"/>
              <a:gd name="connsiteY849" fmla="*/ 3580041 h 4481087"/>
              <a:gd name="connsiteX850" fmla="*/ 780717 w 5969001"/>
              <a:gd name="connsiteY850" fmla="*/ 3576749 h 4481087"/>
              <a:gd name="connsiteX851" fmla="*/ 783132 w 5969001"/>
              <a:gd name="connsiteY851" fmla="*/ 3563390 h 4481087"/>
              <a:gd name="connsiteX852" fmla="*/ 1551559 w 5969001"/>
              <a:gd name="connsiteY852" fmla="*/ 3558184 h 4481087"/>
              <a:gd name="connsiteX853" fmla="*/ 1606084 w 5969001"/>
              <a:gd name="connsiteY853" fmla="*/ 3570286 h 4481087"/>
              <a:gd name="connsiteX854" fmla="*/ 1564052 w 5969001"/>
              <a:gd name="connsiteY854" fmla="*/ 3580046 h 4481087"/>
              <a:gd name="connsiteX855" fmla="*/ 1440817 w 5969001"/>
              <a:gd name="connsiteY855" fmla="*/ 3572759 h 4481087"/>
              <a:gd name="connsiteX856" fmla="*/ 1385902 w 5969001"/>
              <a:gd name="connsiteY856" fmla="*/ 3570286 h 4481087"/>
              <a:gd name="connsiteX857" fmla="*/ 1399826 w 5969001"/>
              <a:gd name="connsiteY857" fmla="*/ 3562999 h 4481087"/>
              <a:gd name="connsiteX858" fmla="*/ 1358704 w 5969001"/>
              <a:gd name="connsiteY858" fmla="*/ 3560527 h 4481087"/>
              <a:gd name="connsiteX859" fmla="*/ 1413489 w 5969001"/>
              <a:gd name="connsiteY859" fmla="*/ 3589806 h 4481087"/>
              <a:gd name="connsiteX860" fmla="*/ 1427153 w 5969001"/>
              <a:gd name="connsiteY860" fmla="*/ 3575231 h 4481087"/>
              <a:gd name="connsiteX861" fmla="*/ 1468275 w 5969001"/>
              <a:gd name="connsiteY861" fmla="*/ 3582519 h 4481087"/>
              <a:gd name="connsiteX862" fmla="*/ 1495472 w 5969001"/>
              <a:gd name="connsiteY862" fmla="*/ 3604381 h 4481087"/>
              <a:gd name="connsiteX863" fmla="*/ 1482459 w 5969001"/>
              <a:gd name="connsiteY863" fmla="*/ 3597094 h 4481087"/>
              <a:gd name="connsiteX864" fmla="*/ 1550908 w 5969001"/>
              <a:gd name="connsiteY864" fmla="*/ 3594751 h 4481087"/>
              <a:gd name="connsiteX865" fmla="*/ 1591769 w 5969001"/>
              <a:gd name="connsiteY865" fmla="*/ 3599566 h 4481087"/>
              <a:gd name="connsiteX866" fmla="*/ 1578756 w 5969001"/>
              <a:gd name="connsiteY866" fmla="*/ 3589806 h 4481087"/>
              <a:gd name="connsiteX867" fmla="*/ 1619878 w 5969001"/>
              <a:gd name="connsiteY867" fmla="*/ 3582519 h 4481087"/>
              <a:gd name="connsiteX868" fmla="*/ 1688327 w 5969001"/>
              <a:gd name="connsiteY868" fmla="*/ 3594751 h 4481087"/>
              <a:gd name="connsiteX869" fmla="*/ 1647206 w 5969001"/>
              <a:gd name="connsiteY869" fmla="*/ 3602039 h 4481087"/>
              <a:gd name="connsiteX870" fmla="*/ 1688327 w 5969001"/>
              <a:gd name="connsiteY870" fmla="*/ 3619086 h 4481087"/>
              <a:gd name="connsiteX871" fmla="*/ 1715655 w 5969001"/>
              <a:gd name="connsiteY871" fmla="*/ 3584991 h 4481087"/>
              <a:gd name="connsiteX872" fmla="*/ 1606084 w 5969001"/>
              <a:gd name="connsiteY872" fmla="*/ 3575231 h 4481087"/>
              <a:gd name="connsiteX873" fmla="*/ 1633542 w 5969001"/>
              <a:gd name="connsiteY873" fmla="*/ 3562999 h 4481087"/>
              <a:gd name="connsiteX874" fmla="*/ 1551559 w 5969001"/>
              <a:gd name="connsiteY874" fmla="*/ 3558184 h 4481087"/>
              <a:gd name="connsiteX875" fmla="*/ 1659308 w 5969001"/>
              <a:gd name="connsiteY875" fmla="*/ 3548424 h 4481087"/>
              <a:gd name="connsiteX876" fmla="*/ 1645514 w 5969001"/>
              <a:gd name="connsiteY876" fmla="*/ 3553239 h 4481087"/>
              <a:gd name="connsiteX877" fmla="*/ 1632501 w 5969001"/>
              <a:gd name="connsiteY877" fmla="*/ 3550897 h 4481087"/>
              <a:gd name="connsiteX878" fmla="*/ 1714614 w 5969001"/>
              <a:gd name="connsiteY878" fmla="*/ 3560527 h 4481087"/>
              <a:gd name="connsiteX879" fmla="*/ 1727627 w 5969001"/>
              <a:gd name="connsiteY879" fmla="*/ 3550897 h 4481087"/>
              <a:gd name="connsiteX880" fmla="*/ 1659308 w 5969001"/>
              <a:gd name="connsiteY880" fmla="*/ 3548424 h 4481087"/>
              <a:gd name="connsiteX881" fmla="*/ 1221806 w 5969001"/>
              <a:gd name="connsiteY881" fmla="*/ 3543479 h 4481087"/>
              <a:gd name="connsiteX882" fmla="*/ 1112365 w 5969001"/>
              <a:gd name="connsiteY882" fmla="*/ 3553109 h 4481087"/>
              <a:gd name="connsiteX883" fmla="*/ 1221806 w 5969001"/>
              <a:gd name="connsiteY883" fmla="*/ 3572759 h 4481087"/>
              <a:gd name="connsiteX884" fmla="*/ 1221806 w 5969001"/>
              <a:gd name="connsiteY884" fmla="*/ 3572629 h 4481087"/>
              <a:gd name="connsiteX885" fmla="*/ 1234819 w 5969001"/>
              <a:gd name="connsiteY885" fmla="*/ 3577574 h 4481087"/>
              <a:gd name="connsiteX886" fmla="*/ 1221806 w 5969001"/>
              <a:gd name="connsiteY886" fmla="*/ 3543479 h 4481087"/>
              <a:gd name="connsiteX887" fmla="*/ 974248 w 5969001"/>
              <a:gd name="connsiteY887" fmla="*/ 3541821 h 4481087"/>
              <a:gd name="connsiteX888" fmla="*/ 977159 w 5969001"/>
              <a:gd name="connsiteY888" fmla="*/ 3543089 h 4481087"/>
              <a:gd name="connsiteX889" fmla="*/ 970746 w 5969001"/>
              <a:gd name="connsiteY889" fmla="*/ 3543037 h 4481087"/>
              <a:gd name="connsiteX890" fmla="*/ 971337 w 5969001"/>
              <a:gd name="connsiteY890" fmla="*/ 3542462 h 4481087"/>
              <a:gd name="connsiteX891" fmla="*/ 990952 w 5969001"/>
              <a:gd name="connsiteY891" fmla="*/ 3538144 h 4481087"/>
              <a:gd name="connsiteX892" fmla="*/ 974248 w 5969001"/>
              <a:gd name="connsiteY892" fmla="*/ 3541821 h 4481087"/>
              <a:gd name="connsiteX893" fmla="*/ 968684 w 5969001"/>
              <a:gd name="connsiteY893" fmla="*/ 3539397 h 4481087"/>
              <a:gd name="connsiteX894" fmla="*/ 990952 w 5969001"/>
              <a:gd name="connsiteY894" fmla="*/ 3538144 h 4481087"/>
              <a:gd name="connsiteX895" fmla="*/ 1455262 w 5969001"/>
              <a:gd name="connsiteY895" fmla="*/ 3536843 h 4481087"/>
              <a:gd name="connsiteX896" fmla="*/ 1454611 w 5969001"/>
              <a:gd name="connsiteY896" fmla="*/ 3548424 h 4481087"/>
              <a:gd name="connsiteX897" fmla="*/ 1455262 w 5969001"/>
              <a:gd name="connsiteY897" fmla="*/ 3549075 h 4481087"/>
              <a:gd name="connsiteX898" fmla="*/ 1373019 w 5969001"/>
              <a:gd name="connsiteY898" fmla="*/ 3544260 h 4481087"/>
              <a:gd name="connsiteX899" fmla="*/ 1455262 w 5969001"/>
              <a:gd name="connsiteY899" fmla="*/ 3536843 h 4481087"/>
              <a:gd name="connsiteX900" fmla="*/ 1191396 w 5969001"/>
              <a:gd name="connsiteY900" fmla="*/ 3514318 h 4481087"/>
              <a:gd name="connsiteX901" fmla="*/ 1208012 w 5969001"/>
              <a:gd name="connsiteY901" fmla="*/ 3524090 h 4481087"/>
              <a:gd name="connsiteX902" fmla="*/ 1208662 w 5969001"/>
              <a:gd name="connsiteY902" fmla="*/ 3524090 h 4481087"/>
              <a:gd name="connsiteX903" fmla="*/ 1167801 w 5969001"/>
              <a:gd name="connsiteY903" fmla="*/ 3526562 h 4481087"/>
              <a:gd name="connsiteX904" fmla="*/ 1167801 w 5969001"/>
              <a:gd name="connsiteY904" fmla="*/ 3514330 h 4481087"/>
              <a:gd name="connsiteX905" fmla="*/ 1191396 w 5969001"/>
              <a:gd name="connsiteY905" fmla="*/ 3514318 h 4481087"/>
              <a:gd name="connsiteX906" fmla="*/ 687746 w 5969001"/>
              <a:gd name="connsiteY906" fmla="*/ 3502098 h 4481087"/>
              <a:gd name="connsiteX907" fmla="*/ 742662 w 5969001"/>
              <a:gd name="connsiteY907" fmla="*/ 3504570 h 4481087"/>
              <a:gd name="connsiteX908" fmla="*/ 756456 w 5969001"/>
              <a:gd name="connsiteY908" fmla="*/ 3526692 h 4481087"/>
              <a:gd name="connsiteX909" fmla="*/ 756456 w 5969001"/>
              <a:gd name="connsiteY909" fmla="*/ 3526562 h 4481087"/>
              <a:gd name="connsiteX910" fmla="*/ 660549 w 5969001"/>
              <a:gd name="connsiteY910" fmla="*/ 3524090 h 4481087"/>
              <a:gd name="connsiteX911" fmla="*/ 687746 w 5969001"/>
              <a:gd name="connsiteY911" fmla="*/ 3502098 h 4481087"/>
              <a:gd name="connsiteX912" fmla="*/ 1318363 w 5969001"/>
              <a:gd name="connsiteY912" fmla="*/ 3485050 h 4481087"/>
              <a:gd name="connsiteX913" fmla="*/ 1427934 w 5969001"/>
              <a:gd name="connsiteY913" fmla="*/ 3499755 h 4481087"/>
              <a:gd name="connsiteX914" fmla="*/ 1509396 w 5969001"/>
              <a:gd name="connsiteY914" fmla="*/ 3492468 h 4481087"/>
              <a:gd name="connsiteX915" fmla="*/ 1510177 w 5969001"/>
              <a:gd name="connsiteY915" fmla="*/ 3492468 h 4481087"/>
              <a:gd name="connsiteX916" fmla="*/ 1510177 w 5969001"/>
              <a:gd name="connsiteY916" fmla="*/ 3502098 h 4481087"/>
              <a:gd name="connsiteX917" fmla="*/ 1359485 w 5969001"/>
              <a:gd name="connsiteY917" fmla="*/ 3511857 h 4481087"/>
              <a:gd name="connsiteX918" fmla="*/ 1318363 w 5969001"/>
              <a:gd name="connsiteY918" fmla="*/ 3485050 h 4481087"/>
              <a:gd name="connsiteX919" fmla="*/ 701410 w 5969001"/>
              <a:gd name="connsiteY919" fmla="*/ 3485050 h 4481087"/>
              <a:gd name="connsiteX920" fmla="*/ 756456 w 5969001"/>
              <a:gd name="connsiteY920" fmla="*/ 3497283 h 4481087"/>
              <a:gd name="connsiteX921" fmla="*/ 687746 w 5969001"/>
              <a:gd name="connsiteY921" fmla="*/ 3497283 h 4481087"/>
              <a:gd name="connsiteX922" fmla="*/ 701410 w 5969001"/>
              <a:gd name="connsiteY922" fmla="*/ 3485050 h 4481087"/>
              <a:gd name="connsiteX923" fmla="*/ 4846487 w 5969001"/>
              <a:gd name="connsiteY923" fmla="*/ 3465400 h 4481087"/>
              <a:gd name="connsiteX924" fmla="*/ 4846357 w 5969001"/>
              <a:gd name="connsiteY924" fmla="*/ 3465791 h 4481087"/>
              <a:gd name="connsiteX925" fmla="*/ 4846669 w 5969001"/>
              <a:gd name="connsiteY925" fmla="*/ 3465818 h 4481087"/>
              <a:gd name="connsiteX926" fmla="*/ 4853091 w 5969001"/>
              <a:gd name="connsiteY926" fmla="*/ 3480594 h 4481087"/>
              <a:gd name="connsiteX927" fmla="*/ 4887608 w 5969001"/>
              <a:gd name="connsiteY927" fmla="*/ 3482708 h 4481087"/>
              <a:gd name="connsiteX928" fmla="*/ 4868083 w 5969001"/>
              <a:gd name="connsiteY928" fmla="*/ 3467647 h 4481087"/>
              <a:gd name="connsiteX929" fmla="*/ 4846669 w 5969001"/>
              <a:gd name="connsiteY929" fmla="*/ 3465818 h 4481087"/>
              <a:gd name="connsiteX930" fmla="*/ 770119 w 5969001"/>
              <a:gd name="connsiteY930" fmla="*/ 3463188 h 4481087"/>
              <a:gd name="connsiteX931" fmla="*/ 810981 w 5969001"/>
              <a:gd name="connsiteY931" fmla="*/ 3465661 h 4481087"/>
              <a:gd name="connsiteX932" fmla="*/ 783653 w 5969001"/>
              <a:gd name="connsiteY932" fmla="*/ 3468003 h 4481087"/>
              <a:gd name="connsiteX933" fmla="*/ 756456 w 5969001"/>
              <a:gd name="connsiteY933" fmla="*/ 3477763 h 4481087"/>
              <a:gd name="connsiteX934" fmla="*/ 715204 w 5969001"/>
              <a:gd name="connsiteY934" fmla="*/ 3468003 h 4481087"/>
              <a:gd name="connsiteX935" fmla="*/ 770119 w 5969001"/>
              <a:gd name="connsiteY935" fmla="*/ 3463188 h 4481087"/>
              <a:gd name="connsiteX936" fmla="*/ 1382522 w 5969001"/>
              <a:gd name="connsiteY936" fmla="*/ 3455198 h 4481087"/>
              <a:gd name="connsiteX937" fmla="*/ 1385902 w 5969001"/>
              <a:gd name="connsiteY937" fmla="*/ 3455380 h 4481087"/>
              <a:gd name="connsiteX938" fmla="*/ 1385902 w 5969001"/>
              <a:gd name="connsiteY938" fmla="*/ 3455901 h 4481087"/>
              <a:gd name="connsiteX939" fmla="*/ 1306462 w 5969001"/>
              <a:gd name="connsiteY939" fmla="*/ 3448233 h 4481087"/>
              <a:gd name="connsiteX940" fmla="*/ 1368596 w 5969001"/>
              <a:gd name="connsiteY940" fmla="*/ 3452304 h 4481087"/>
              <a:gd name="connsiteX941" fmla="*/ 1382522 w 5969001"/>
              <a:gd name="connsiteY941" fmla="*/ 3455198 h 4481087"/>
              <a:gd name="connsiteX942" fmla="*/ 1346618 w 5969001"/>
              <a:gd name="connsiteY942" fmla="*/ 3453266 h 4481087"/>
              <a:gd name="connsiteX943" fmla="*/ 1290255 w 5969001"/>
              <a:gd name="connsiteY943" fmla="*/ 3452908 h 4481087"/>
              <a:gd name="connsiteX944" fmla="*/ 1306462 w 5969001"/>
              <a:gd name="connsiteY944" fmla="*/ 3448233 h 4481087"/>
              <a:gd name="connsiteX945" fmla="*/ 2054242 w 5969001"/>
              <a:gd name="connsiteY945" fmla="*/ 3438670 h 4481087"/>
              <a:gd name="connsiteX946" fmla="*/ 2053996 w 5969001"/>
              <a:gd name="connsiteY946" fmla="*/ 3439375 h 4481087"/>
              <a:gd name="connsiteX947" fmla="*/ 2053996 w 5969001"/>
              <a:gd name="connsiteY947" fmla="*/ 3438724 h 4481087"/>
              <a:gd name="connsiteX948" fmla="*/ 879690 w 5969001"/>
              <a:gd name="connsiteY948" fmla="*/ 3431566 h 4481087"/>
              <a:gd name="connsiteX949" fmla="*/ 880341 w 5969001"/>
              <a:gd name="connsiteY949" fmla="*/ 3431566 h 4481087"/>
              <a:gd name="connsiteX950" fmla="*/ 811631 w 5969001"/>
              <a:gd name="connsiteY950" fmla="*/ 3441196 h 4481087"/>
              <a:gd name="connsiteX951" fmla="*/ 879690 w 5969001"/>
              <a:gd name="connsiteY951" fmla="*/ 3431566 h 4481087"/>
              <a:gd name="connsiteX952" fmla="*/ 1413489 w 5969001"/>
              <a:gd name="connsiteY952" fmla="*/ 3419985 h 4481087"/>
              <a:gd name="connsiteX953" fmla="*/ 1427153 w 5969001"/>
              <a:gd name="connsiteY953" fmla="*/ 3429744 h 4481087"/>
              <a:gd name="connsiteX954" fmla="*/ 1468275 w 5969001"/>
              <a:gd name="connsiteY954" fmla="*/ 3429744 h 4481087"/>
              <a:gd name="connsiteX955" fmla="*/ 1345040 w 5969001"/>
              <a:gd name="connsiteY955" fmla="*/ 3437032 h 4481087"/>
              <a:gd name="connsiteX956" fmla="*/ 1413489 w 5969001"/>
              <a:gd name="connsiteY956" fmla="*/ 3419985 h 4481087"/>
              <a:gd name="connsiteX957" fmla="*/ 5184809 w 5969001"/>
              <a:gd name="connsiteY957" fmla="*/ 3419839 h 4481087"/>
              <a:gd name="connsiteX958" fmla="*/ 5185480 w 5969001"/>
              <a:gd name="connsiteY958" fmla="*/ 3419855 h 4481087"/>
              <a:gd name="connsiteX959" fmla="*/ 5184829 w 5969001"/>
              <a:gd name="connsiteY959" fmla="*/ 3419855 h 4481087"/>
              <a:gd name="connsiteX960" fmla="*/ 2052183 w 5969001"/>
              <a:gd name="connsiteY960" fmla="*/ 3416459 h 4481087"/>
              <a:gd name="connsiteX961" fmla="*/ 2030212 w 5969001"/>
              <a:gd name="connsiteY961" fmla="*/ 3428185 h 4481087"/>
              <a:gd name="connsiteX962" fmla="*/ 2029532 w 5969001"/>
              <a:gd name="connsiteY962" fmla="*/ 3463188 h 4481087"/>
              <a:gd name="connsiteX963" fmla="*/ 2030182 w 5969001"/>
              <a:gd name="connsiteY963" fmla="*/ 3463188 h 4481087"/>
              <a:gd name="connsiteX964" fmla="*/ 2045059 w 5969001"/>
              <a:gd name="connsiteY964" fmla="*/ 3451450 h 4481087"/>
              <a:gd name="connsiteX965" fmla="*/ 2022764 w 5969001"/>
              <a:gd name="connsiteY965" fmla="*/ 3450826 h 4481087"/>
              <a:gd name="connsiteX966" fmla="*/ 2047145 w 5969001"/>
              <a:gd name="connsiteY966" fmla="*/ 3449804 h 4481087"/>
              <a:gd name="connsiteX967" fmla="*/ 2048403 w 5969001"/>
              <a:gd name="connsiteY967" fmla="*/ 3448812 h 4481087"/>
              <a:gd name="connsiteX968" fmla="*/ 2039986 w 5969001"/>
              <a:gd name="connsiteY968" fmla="*/ 3448209 h 4481087"/>
              <a:gd name="connsiteX969" fmla="*/ 2013264 w 5969001"/>
              <a:gd name="connsiteY969" fmla="*/ 3447963 h 4481087"/>
              <a:gd name="connsiteX970" fmla="*/ 2042528 w 5969001"/>
              <a:gd name="connsiteY970" fmla="*/ 3441050 h 4481087"/>
              <a:gd name="connsiteX971" fmla="*/ 2056289 w 5969001"/>
              <a:gd name="connsiteY971" fmla="*/ 3442589 h 4481087"/>
              <a:gd name="connsiteX972" fmla="*/ 2061251 w 5969001"/>
              <a:gd name="connsiteY972" fmla="*/ 3438674 h 4481087"/>
              <a:gd name="connsiteX973" fmla="*/ 2062357 w 5969001"/>
              <a:gd name="connsiteY973" fmla="*/ 3436868 h 4481087"/>
              <a:gd name="connsiteX974" fmla="*/ 2054242 w 5969001"/>
              <a:gd name="connsiteY974" fmla="*/ 3438670 h 4481087"/>
              <a:gd name="connsiteX975" fmla="*/ 2057926 w 5969001"/>
              <a:gd name="connsiteY975" fmla="*/ 3428124 h 4481087"/>
              <a:gd name="connsiteX976" fmla="*/ 2063475 w 5969001"/>
              <a:gd name="connsiteY976" fmla="*/ 3425480 h 4481087"/>
              <a:gd name="connsiteX977" fmla="*/ 2057770 w 5969001"/>
              <a:gd name="connsiteY977" fmla="*/ 3419334 h 4481087"/>
              <a:gd name="connsiteX978" fmla="*/ 2075666 w 5969001"/>
              <a:gd name="connsiteY978" fmla="*/ 3419587 h 4481087"/>
              <a:gd name="connsiteX979" fmla="*/ 2075962 w 5969001"/>
              <a:gd name="connsiteY979" fmla="*/ 3419564 h 4481087"/>
              <a:gd name="connsiteX980" fmla="*/ 2078092 w 5969001"/>
              <a:gd name="connsiteY980" fmla="*/ 3418591 h 4481087"/>
              <a:gd name="connsiteX981" fmla="*/ 2064465 w 5969001"/>
              <a:gd name="connsiteY981" fmla="*/ 3416863 h 4481087"/>
              <a:gd name="connsiteX982" fmla="*/ 1973126 w 5969001"/>
              <a:gd name="connsiteY982" fmla="*/ 3415588 h 4481087"/>
              <a:gd name="connsiteX983" fmla="*/ 1974592 w 5969001"/>
              <a:gd name="connsiteY983" fmla="*/ 3416666 h 4481087"/>
              <a:gd name="connsiteX984" fmla="*/ 2003375 w 5969001"/>
              <a:gd name="connsiteY984" fmla="*/ 3424149 h 4481087"/>
              <a:gd name="connsiteX985" fmla="*/ 1962254 w 5969001"/>
              <a:gd name="connsiteY985" fmla="*/ 3433909 h 4481087"/>
              <a:gd name="connsiteX986" fmla="*/ 1921132 w 5969001"/>
              <a:gd name="connsiteY986" fmla="*/ 3431566 h 4481087"/>
              <a:gd name="connsiteX987" fmla="*/ 1975918 w 5969001"/>
              <a:gd name="connsiteY987" fmla="*/ 3463188 h 4481087"/>
              <a:gd name="connsiteX988" fmla="*/ 2003375 w 5969001"/>
              <a:gd name="connsiteY988" fmla="*/ 3450956 h 4481087"/>
              <a:gd name="connsiteX989" fmla="*/ 2015738 w 5969001"/>
              <a:gd name="connsiteY989" fmla="*/ 3433909 h 4481087"/>
              <a:gd name="connsiteX990" fmla="*/ 2016388 w 5969001"/>
              <a:gd name="connsiteY990" fmla="*/ 3433909 h 4481087"/>
              <a:gd name="connsiteX991" fmla="*/ 1961733 w 5969001"/>
              <a:gd name="connsiteY991" fmla="*/ 3426621 h 4481087"/>
              <a:gd name="connsiteX992" fmla="*/ 2016388 w 5969001"/>
              <a:gd name="connsiteY992" fmla="*/ 3426621 h 4481087"/>
              <a:gd name="connsiteX993" fmla="*/ 2009559 w 5969001"/>
              <a:gd name="connsiteY993" fmla="*/ 3420263 h 4481087"/>
              <a:gd name="connsiteX994" fmla="*/ 2000703 w 5969001"/>
              <a:gd name="connsiteY994" fmla="*/ 3416994 h 4481087"/>
              <a:gd name="connsiteX995" fmla="*/ 1167281 w 5969001"/>
              <a:gd name="connsiteY995" fmla="*/ 3414519 h 4481087"/>
              <a:gd name="connsiteX996" fmla="*/ 1249133 w 5969001"/>
              <a:gd name="connsiteY996" fmla="*/ 3416861 h 4481087"/>
              <a:gd name="connsiteX997" fmla="*/ 1249263 w 5969001"/>
              <a:gd name="connsiteY997" fmla="*/ 3416861 h 4481087"/>
              <a:gd name="connsiteX998" fmla="*/ 1276721 w 5969001"/>
              <a:gd name="connsiteY998" fmla="*/ 3429094 h 4481087"/>
              <a:gd name="connsiteX999" fmla="*/ 1167281 w 5969001"/>
              <a:gd name="connsiteY999" fmla="*/ 3414519 h 4481087"/>
              <a:gd name="connsiteX1000" fmla="*/ 2016354 w 5969001"/>
              <a:gd name="connsiteY1000" fmla="*/ 3410889 h 4481087"/>
              <a:gd name="connsiteX1001" fmla="*/ 2014956 w 5969001"/>
              <a:gd name="connsiteY1001" fmla="*/ 3411640 h 4481087"/>
              <a:gd name="connsiteX1002" fmla="*/ 2008466 w 5969001"/>
              <a:gd name="connsiteY1002" fmla="*/ 3413810 h 4481087"/>
              <a:gd name="connsiteX1003" fmla="*/ 2008454 w 5969001"/>
              <a:gd name="connsiteY1003" fmla="*/ 3414110 h 4481087"/>
              <a:gd name="connsiteX1004" fmla="*/ 2030182 w 5969001"/>
              <a:gd name="connsiteY1004" fmla="*/ 3412047 h 4481087"/>
              <a:gd name="connsiteX1005" fmla="*/ 2106203 w 5969001"/>
              <a:gd name="connsiteY1005" fmla="*/ 3410728 h 4481087"/>
              <a:gd name="connsiteX1006" fmla="*/ 2101780 w 5969001"/>
              <a:gd name="connsiteY1006" fmla="*/ 3415600 h 4481087"/>
              <a:gd name="connsiteX1007" fmla="*/ 2109251 w 5969001"/>
              <a:gd name="connsiteY1007" fmla="*/ 3418438 h 4481087"/>
              <a:gd name="connsiteX1008" fmla="*/ 2112211 w 5969001"/>
              <a:gd name="connsiteY1008" fmla="*/ 3418612 h 4481087"/>
              <a:gd name="connsiteX1009" fmla="*/ 2111494 w 5969001"/>
              <a:gd name="connsiteY1009" fmla="*/ 3412459 h 4481087"/>
              <a:gd name="connsiteX1010" fmla="*/ 1862673 w 5969001"/>
              <a:gd name="connsiteY1010" fmla="*/ 3409846 h 4481087"/>
              <a:gd name="connsiteX1011" fmla="*/ 1860147 w 5969001"/>
              <a:gd name="connsiteY1011" fmla="*/ 3413017 h 4481087"/>
              <a:gd name="connsiteX1012" fmla="*/ 1863408 w 5969001"/>
              <a:gd name="connsiteY1012" fmla="*/ 3409885 h 4481087"/>
              <a:gd name="connsiteX1013" fmla="*/ 2079252 w 5969001"/>
              <a:gd name="connsiteY1013" fmla="*/ 3406342 h 4481087"/>
              <a:gd name="connsiteX1014" fmla="*/ 2066005 w 5969001"/>
              <a:gd name="connsiteY1014" fmla="*/ 3410835 h 4481087"/>
              <a:gd name="connsiteX1015" fmla="*/ 2081811 w 5969001"/>
              <a:gd name="connsiteY1015" fmla="*/ 3408077 h 4481087"/>
              <a:gd name="connsiteX1016" fmla="*/ 2086232 w 5969001"/>
              <a:gd name="connsiteY1016" fmla="*/ 3407465 h 4481087"/>
              <a:gd name="connsiteX1017" fmla="*/ 852102 w 5969001"/>
              <a:gd name="connsiteY1017" fmla="*/ 3402287 h 4481087"/>
              <a:gd name="connsiteX1018" fmla="*/ 906888 w 5969001"/>
              <a:gd name="connsiteY1018" fmla="*/ 3404759 h 4481087"/>
              <a:gd name="connsiteX1019" fmla="*/ 906367 w 5969001"/>
              <a:gd name="connsiteY1019" fmla="*/ 3404759 h 4481087"/>
              <a:gd name="connsiteX1020" fmla="*/ 906367 w 5969001"/>
              <a:gd name="connsiteY1020" fmla="*/ 3421676 h 4481087"/>
              <a:gd name="connsiteX1021" fmla="*/ 852102 w 5969001"/>
              <a:gd name="connsiteY1021" fmla="*/ 3421676 h 4481087"/>
              <a:gd name="connsiteX1022" fmla="*/ 852102 w 5969001"/>
              <a:gd name="connsiteY1022" fmla="*/ 3402287 h 4481087"/>
              <a:gd name="connsiteX1023" fmla="*/ 1290906 w 5969001"/>
              <a:gd name="connsiteY1023" fmla="*/ 3400465 h 4481087"/>
              <a:gd name="connsiteX1024" fmla="*/ 1358704 w 5969001"/>
              <a:gd name="connsiteY1024" fmla="*/ 3414519 h 4481087"/>
              <a:gd name="connsiteX1025" fmla="*/ 1359355 w 5969001"/>
              <a:gd name="connsiteY1025" fmla="*/ 3415170 h 4481087"/>
              <a:gd name="connsiteX1026" fmla="*/ 1304700 w 5969001"/>
              <a:gd name="connsiteY1026" fmla="*/ 3417512 h 4481087"/>
              <a:gd name="connsiteX1027" fmla="*/ 1290906 w 5969001"/>
              <a:gd name="connsiteY1027" fmla="*/ 3400465 h 4481087"/>
              <a:gd name="connsiteX1028" fmla="*/ 2098501 w 5969001"/>
              <a:gd name="connsiteY1028" fmla="*/ 3399814 h 4481087"/>
              <a:gd name="connsiteX1029" fmla="*/ 2095388 w 5969001"/>
              <a:gd name="connsiteY1029" fmla="*/ 3400870 h 4481087"/>
              <a:gd name="connsiteX1030" fmla="*/ 2096800 w 5969001"/>
              <a:gd name="connsiteY1030" fmla="*/ 3400863 h 4481087"/>
              <a:gd name="connsiteX1031" fmla="*/ 1179462 w 5969001"/>
              <a:gd name="connsiteY1031" fmla="*/ 3397238 h 4481087"/>
              <a:gd name="connsiteX1032" fmla="*/ 1208012 w 5969001"/>
              <a:gd name="connsiteY1032" fmla="*/ 3397472 h 4481087"/>
              <a:gd name="connsiteX1033" fmla="*/ 1208662 w 5969001"/>
              <a:gd name="connsiteY1033" fmla="*/ 3397472 h 4481087"/>
              <a:gd name="connsiteX1034" fmla="*/ 1208662 w 5969001"/>
              <a:gd name="connsiteY1034" fmla="*/ 3407102 h 4481087"/>
              <a:gd name="connsiteX1035" fmla="*/ 1154007 w 5969001"/>
              <a:gd name="connsiteY1035" fmla="*/ 3407102 h 4481087"/>
              <a:gd name="connsiteX1036" fmla="*/ 1179462 w 5969001"/>
              <a:gd name="connsiteY1036" fmla="*/ 3397238 h 4481087"/>
              <a:gd name="connsiteX1037" fmla="*/ 1867860 w 5969001"/>
              <a:gd name="connsiteY1037" fmla="*/ 3395559 h 4481087"/>
              <a:gd name="connsiteX1038" fmla="*/ 1868087 w 5969001"/>
              <a:gd name="connsiteY1038" fmla="*/ 3403052 h 4481087"/>
              <a:gd name="connsiteX1039" fmla="*/ 1863090 w 5969001"/>
              <a:gd name="connsiteY1039" fmla="*/ 3409323 h 4481087"/>
              <a:gd name="connsiteX1040" fmla="*/ 1864038 w 5969001"/>
              <a:gd name="connsiteY1040" fmla="*/ 3409280 h 4481087"/>
              <a:gd name="connsiteX1041" fmla="*/ 1865954 w 5969001"/>
              <a:gd name="connsiteY1041" fmla="*/ 3407439 h 4481087"/>
              <a:gd name="connsiteX1042" fmla="*/ 1881549 w 5969001"/>
              <a:gd name="connsiteY1042" fmla="*/ 3405230 h 4481087"/>
              <a:gd name="connsiteX1043" fmla="*/ 1899023 w 5969001"/>
              <a:gd name="connsiteY1043" fmla="*/ 3404617 h 4481087"/>
              <a:gd name="connsiteX1044" fmla="*/ 1898914 w 5969001"/>
              <a:gd name="connsiteY1044" fmla="*/ 3402863 h 4481087"/>
              <a:gd name="connsiteX1045" fmla="*/ 1892665 w 5969001"/>
              <a:gd name="connsiteY1045" fmla="*/ 3399457 h 4481087"/>
              <a:gd name="connsiteX1046" fmla="*/ 1888629 w 5969001"/>
              <a:gd name="connsiteY1046" fmla="*/ 3397255 h 4481087"/>
              <a:gd name="connsiteX1047" fmla="*/ 2016388 w 5969001"/>
              <a:gd name="connsiteY1047" fmla="*/ 3394999 h 4481087"/>
              <a:gd name="connsiteX1048" fmla="*/ 1963230 w 5969001"/>
              <a:gd name="connsiteY1048" fmla="*/ 3408305 h 4481087"/>
              <a:gd name="connsiteX1049" fmla="*/ 1965131 w 5969001"/>
              <a:gd name="connsiteY1049" fmla="*/ 3409705 h 4481087"/>
              <a:gd name="connsiteX1050" fmla="*/ 1976161 w 5969001"/>
              <a:gd name="connsiteY1050" fmla="*/ 3409005 h 4481087"/>
              <a:gd name="connsiteX1051" fmla="*/ 1987585 w 5969001"/>
              <a:gd name="connsiteY1051" fmla="*/ 3408068 h 4481087"/>
              <a:gd name="connsiteX1052" fmla="*/ 1978449 w 5969001"/>
              <a:gd name="connsiteY1052" fmla="*/ 3406593 h 4481087"/>
              <a:gd name="connsiteX1053" fmla="*/ 1975397 w 5969001"/>
              <a:gd name="connsiteY1053" fmla="*/ 3402287 h 4481087"/>
              <a:gd name="connsiteX1054" fmla="*/ 2016388 w 5969001"/>
              <a:gd name="connsiteY1054" fmla="*/ 3394999 h 4481087"/>
              <a:gd name="connsiteX1055" fmla="*/ 1412839 w 5969001"/>
              <a:gd name="connsiteY1055" fmla="*/ 3393177 h 4481087"/>
              <a:gd name="connsiteX1056" fmla="*/ 1468275 w 5969001"/>
              <a:gd name="connsiteY1056" fmla="*/ 3394999 h 4481087"/>
              <a:gd name="connsiteX1057" fmla="*/ 1468275 w 5969001"/>
              <a:gd name="connsiteY1057" fmla="*/ 3395650 h 4481087"/>
              <a:gd name="connsiteX1058" fmla="*/ 1468275 w 5969001"/>
              <a:gd name="connsiteY1058" fmla="*/ 3402937 h 4481087"/>
              <a:gd name="connsiteX1059" fmla="*/ 1440817 w 5969001"/>
              <a:gd name="connsiteY1059" fmla="*/ 3405410 h 4481087"/>
              <a:gd name="connsiteX1060" fmla="*/ 1399826 w 5969001"/>
              <a:gd name="connsiteY1060" fmla="*/ 3400465 h 4481087"/>
              <a:gd name="connsiteX1061" fmla="*/ 1412839 w 5969001"/>
              <a:gd name="connsiteY1061" fmla="*/ 3393177 h 4481087"/>
              <a:gd name="connsiteX1062" fmla="*/ 1605043 w 5969001"/>
              <a:gd name="connsiteY1062" fmla="*/ 3387842 h 4481087"/>
              <a:gd name="connsiteX1063" fmla="*/ 1618837 w 5969001"/>
              <a:gd name="connsiteY1063" fmla="*/ 3424279 h 4481087"/>
              <a:gd name="connsiteX1064" fmla="*/ 1679267 w 5969001"/>
              <a:gd name="connsiteY1064" fmla="*/ 3423271 h 4481087"/>
              <a:gd name="connsiteX1065" fmla="*/ 1687792 w 5969001"/>
              <a:gd name="connsiteY1065" fmla="*/ 3421756 h 4481087"/>
              <a:gd name="connsiteX1066" fmla="*/ 1677651 w 5969001"/>
              <a:gd name="connsiteY1066" fmla="*/ 3420314 h 4481087"/>
              <a:gd name="connsiteX1067" fmla="*/ 1684422 w 5969001"/>
              <a:gd name="connsiteY1067" fmla="*/ 3400075 h 4481087"/>
              <a:gd name="connsiteX1068" fmla="*/ 1696848 w 5969001"/>
              <a:gd name="connsiteY1068" fmla="*/ 3416764 h 4481087"/>
              <a:gd name="connsiteX1069" fmla="*/ 1697537 w 5969001"/>
              <a:gd name="connsiteY1069" fmla="*/ 3420025 h 4481087"/>
              <a:gd name="connsiteX1070" fmla="*/ 1714614 w 5969001"/>
              <a:gd name="connsiteY1070" fmla="*/ 3416992 h 4481087"/>
              <a:gd name="connsiteX1071" fmla="*/ 1755735 w 5969001"/>
              <a:gd name="connsiteY1071" fmla="*/ 3426751 h 4481087"/>
              <a:gd name="connsiteX1072" fmla="*/ 1796857 w 5969001"/>
              <a:gd name="connsiteY1072" fmla="*/ 3409704 h 4481087"/>
              <a:gd name="connsiteX1073" fmla="*/ 1824314 w 5969001"/>
              <a:gd name="connsiteY1073" fmla="*/ 3424279 h 4481087"/>
              <a:gd name="connsiteX1074" fmla="*/ 1796857 w 5969001"/>
              <a:gd name="connsiteY1074" fmla="*/ 3431696 h 4481087"/>
              <a:gd name="connsiteX1075" fmla="*/ 1523581 w 5969001"/>
              <a:gd name="connsiteY1075" fmla="*/ 3426751 h 4481087"/>
              <a:gd name="connsiteX1076" fmla="*/ 1564702 w 5969001"/>
              <a:gd name="connsiteY1076" fmla="*/ 3421806 h 4481087"/>
              <a:gd name="connsiteX1077" fmla="*/ 1605693 w 5969001"/>
              <a:gd name="connsiteY1077" fmla="*/ 3414649 h 4481087"/>
              <a:gd name="connsiteX1078" fmla="*/ 1496123 w 5969001"/>
              <a:gd name="connsiteY1078" fmla="*/ 3412177 h 4481087"/>
              <a:gd name="connsiteX1079" fmla="*/ 1489779 w 5969001"/>
              <a:gd name="connsiteY1079" fmla="*/ 3409493 h 4481087"/>
              <a:gd name="connsiteX1080" fmla="*/ 1509225 w 5969001"/>
              <a:gd name="connsiteY1080" fmla="*/ 3407123 h 4481087"/>
              <a:gd name="connsiteX1081" fmla="*/ 1509396 w 5969001"/>
              <a:gd name="connsiteY1081" fmla="*/ 3407232 h 4481087"/>
              <a:gd name="connsiteX1082" fmla="*/ 1509396 w 5969001"/>
              <a:gd name="connsiteY1082" fmla="*/ 3407102 h 4481087"/>
              <a:gd name="connsiteX1083" fmla="*/ 1509225 w 5969001"/>
              <a:gd name="connsiteY1083" fmla="*/ 3407123 h 4481087"/>
              <a:gd name="connsiteX1084" fmla="*/ 1501995 w 5969001"/>
              <a:gd name="connsiteY1084" fmla="*/ 3402515 h 4481087"/>
              <a:gd name="connsiteX1085" fmla="*/ 1495472 w 5969001"/>
              <a:gd name="connsiteY1085" fmla="*/ 3397602 h 4481087"/>
              <a:gd name="connsiteX1086" fmla="*/ 1577715 w 5969001"/>
              <a:gd name="connsiteY1086" fmla="*/ 3399944 h 4481087"/>
              <a:gd name="connsiteX1087" fmla="*/ 1605043 w 5969001"/>
              <a:gd name="connsiteY1087" fmla="*/ 3387842 h 4481087"/>
              <a:gd name="connsiteX1088" fmla="*/ 1864527 w 5969001"/>
              <a:gd name="connsiteY1088" fmla="*/ 3387370 h 4481087"/>
              <a:gd name="connsiteX1089" fmla="*/ 1867722 w 5969001"/>
              <a:gd name="connsiteY1089" fmla="*/ 3391033 h 4481087"/>
              <a:gd name="connsiteX1090" fmla="*/ 1867794 w 5969001"/>
              <a:gd name="connsiteY1090" fmla="*/ 3393390 h 4481087"/>
              <a:gd name="connsiteX1091" fmla="*/ 1876760 w 5969001"/>
              <a:gd name="connsiteY1091" fmla="*/ 3393838 h 4481087"/>
              <a:gd name="connsiteX1092" fmla="*/ 1886010 w 5969001"/>
              <a:gd name="connsiteY1092" fmla="*/ 3394150 h 4481087"/>
              <a:gd name="connsiteX1093" fmla="*/ 1885789 w 5969001"/>
              <a:gd name="connsiteY1093" fmla="*/ 3392775 h 4481087"/>
              <a:gd name="connsiteX1094" fmla="*/ 1893540 w 5969001"/>
              <a:gd name="connsiteY1094" fmla="*/ 3390955 h 4481087"/>
              <a:gd name="connsiteX1095" fmla="*/ 1891592 w 5969001"/>
              <a:gd name="connsiteY1095" fmla="*/ 3387858 h 4481087"/>
              <a:gd name="connsiteX1096" fmla="*/ 838438 w 5969001"/>
              <a:gd name="connsiteY1096" fmla="*/ 3380425 h 4481087"/>
              <a:gd name="connsiteX1097" fmla="*/ 893354 w 5969001"/>
              <a:gd name="connsiteY1097" fmla="*/ 3382767 h 4481087"/>
              <a:gd name="connsiteX1098" fmla="*/ 838438 w 5969001"/>
              <a:gd name="connsiteY1098" fmla="*/ 3394999 h 4481087"/>
              <a:gd name="connsiteX1099" fmla="*/ 1756125 w 5969001"/>
              <a:gd name="connsiteY1099" fmla="*/ 3375480 h 4481087"/>
              <a:gd name="connsiteX1100" fmla="*/ 1783453 w 5969001"/>
              <a:gd name="connsiteY1100" fmla="*/ 3390054 h 4481087"/>
              <a:gd name="connsiteX1101" fmla="*/ 1687676 w 5969001"/>
              <a:gd name="connsiteY1101" fmla="*/ 3392527 h 4481087"/>
              <a:gd name="connsiteX1102" fmla="*/ 1756125 w 5969001"/>
              <a:gd name="connsiteY1102" fmla="*/ 3375480 h 4481087"/>
              <a:gd name="connsiteX1103" fmla="*/ 1085037 w 5969001"/>
              <a:gd name="connsiteY1103" fmla="*/ 3373397 h 4481087"/>
              <a:gd name="connsiteX1104" fmla="*/ 1153357 w 5969001"/>
              <a:gd name="connsiteY1104" fmla="*/ 3387712 h 4481087"/>
              <a:gd name="connsiteX1105" fmla="*/ 1153357 w 5969001"/>
              <a:gd name="connsiteY1105" fmla="*/ 3388102 h 4481087"/>
              <a:gd name="connsiteX1106" fmla="*/ 1085037 w 5969001"/>
              <a:gd name="connsiteY1106" fmla="*/ 3373397 h 4481087"/>
              <a:gd name="connsiteX1107" fmla="*/ 2030182 w 5969001"/>
              <a:gd name="connsiteY1107" fmla="*/ 3368191 h 4481087"/>
              <a:gd name="connsiteX1108" fmla="*/ 2029532 w 5969001"/>
              <a:gd name="connsiteY1108" fmla="*/ 3368192 h 4481087"/>
              <a:gd name="connsiteX1109" fmla="*/ 2029607 w 5969001"/>
              <a:gd name="connsiteY1109" fmla="*/ 3368219 h 4481087"/>
              <a:gd name="connsiteX1110" fmla="*/ 2014137 w 5969001"/>
              <a:gd name="connsiteY1110" fmla="*/ 3368959 h 4481087"/>
              <a:gd name="connsiteX1111" fmla="*/ 2013264 w 5969001"/>
              <a:gd name="connsiteY1111" fmla="*/ 3369363 h 4481087"/>
              <a:gd name="connsiteX1112" fmla="*/ 2012552 w 5969001"/>
              <a:gd name="connsiteY1112" fmla="*/ 3369035 h 4481087"/>
              <a:gd name="connsiteX1113" fmla="*/ 2002302 w 5969001"/>
              <a:gd name="connsiteY1113" fmla="*/ 3369525 h 4481087"/>
              <a:gd name="connsiteX1114" fmla="*/ 1975397 w 5969001"/>
              <a:gd name="connsiteY1114" fmla="*/ 3370664 h 4481087"/>
              <a:gd name="connsiteX1115" fmla="*/ 2002855 w 5969001"/>
              <a:gd name="connsiteY1115" fmla="*/ 3385238 h 4481087"/>
              <a:gd name="connsiteX1116" fmla="*/ 2043535 w 5969001"/>
              <a:gd name="connsiteY1116" fmla="*/ 3373125 h 4481087"/>
              <a:gd name="connsiteX1117" fmla="*/ 2029607 w 5969001"/>
              <a:gd name="connsiteY1117" fmla="*/ 3368219 h 4481087"/>
              <a:gd name="connsiteX1118" fmla="*/ 5216971 w 5969001"/>
              <a:gd name="connsiteY1118" fmla="*/ 3367281 h 4481087"/>
              <a:gd name="connsiteX1119" fmla="*/ 5216971 w 5969001"/>
              <a:gd name="connsiteY1119" fmla="*/ 3367281 h 4481087"/>
              <a:gd name="connsiteX1120" fmla="*/ 1304700 w 5969001"/>
              <a:gd name="connsiteY1120" fmla="*/ 3359083 h 4481087"/>
              <a:gd name="connsiteX1121" fmla="*/ 1331246 w 5969001"/>
              <a:gd name="connsiteY1121" fmla="*/ 3363247 h 4481087"/>
              <a:gd name="connsiteX1122" fmla="*/ 1331897 w 5969001"/>
              <a:gd name="connsiteY1122" fmla="*/ 3363898 h 4481087"/>
              <a:gd name="connsiteX1123" fmla="*/ 1249784 w 5969001"/>
              <a:gd name="connsiteY1123" fmla="*/ 3368843 h 4481087"/>
              <a:gd name="connsiteX1124" fmla="*/ 1304700 w 5969001"/>
              <a:gd name="connsiteY1124" fmla="*/ 3359083 h 4481087"/>
              <a:gd name="connsiteX1125" fmla="*/ 1178471 w 5969001"/>
              <a:gd name="connsiteY1125" fmla="*/ 3353618 h 4481087"/>
              <a:gd name="connsiteX1126" fmla="*/ 1233387 w 5969001"/>
              <a:gd name="connsiteY1126" fmla="*/ 3357392 h 4481087"/>
              <a:gd name="connsiteX1127" fmla="*/ 1233387 w 5969001"/>
              <a:gd name="connsiteY1127" fmla="*/ 3384589 h 4481087"/>
              <a:gd name="connsiteX1128" fmla="*/ 1164807 w 5969001"/>
              <a:gd name="connsiteY1128" fmla="*/ 3388363 h 4481087"/>
              <a:gd name="connsiteX1129" fmla="*/ 1150493 w 5969001"/>
              <a:gd name="connsiteY1129" fmla="*/ 3372877 h 4481087"/>
              <a:gd name="connsiteX1130" fmla="*/ 1151143 w 5969001"/>
              <a:gd name="connsiteY1130" fmla="*/ 3372877 h 4481087"/>
              <a:gd name="connsiteX1131" fmla="*/ 1178471 w 5969001"/>
              <a:gd name="connsiteY1131" fmla="*/ 3353618 h 4481087"/>
              <a:gd name="connsiteX1132" fmla="*/ 1059531 w 5969001"/>
              <a:gd name="connsiteY1132" fmla="*/ 3351127 h 4481087"/>
              <a:gd name="connsiteX1133" fmla="*/ 1057580 w 5969001"/>
              <a:gd name="connsiteY1133" fmla="*/ 3351535 h 4481087"/>
              <a:gd name="connsiteX1134" fmla="*/ 1057580 w 5969001"/>
              <a:gd name="connsiteY1134" fmla="*/ 3351145 h 4481087"/>
              <a:gd name="connsiteX1135" fmla="*/ 1592030 w 5969001"/>
              <a:gd name="connsiteY1135" fmla="*/ 3348672 h 4481087"/>
              <a:gd name="connsiteX1136" fmla="*/ 1673362 w 5969001"/>
              <a:gd name="connsiteY1136" fmla="*/ 3353617 h 4481087"/>
              <a:gd name="connsiteX1137" fmla="*/ 1674013 w 5969001"/>
              <a:gd name="connsiteY1137" fmla="*/ 3353617 h 4481087"/>
              <a:gd name="connsiteX1138" fmla="*/ 1674013 w 5969001"/>
              <a:gd name="connsiteY1138" fmla="*/ 3373007 h 4481087"/>
              <a:gd name="connsiteX1139" fmla="*/ 1633151 w 5969001"/>
              <a:gd name="connsiteY1139" fmla="*/ 3385239 h 4481087"/>
              <a:gd name="connsiteX1140" fmla="*/ 1592030 w 5969001"/>
              <a:gd name="connsiteY1140" fmla="*/ 3348672 h 4481087"/>
              <a:gd name="connsiteX1141" fmla="*/ 1854245 w 5969001"/>
              <a:gd name="connsiteY1141" fmla="*/ 3348152 h 4481087"/>
              <a:gd name="connsiteX1142" fmla="*/ 1857507 w 5969001"/>
              <a:gd name="connsiteY1142" fmla="*/ 3351465 h 4481087"/>
              <a:gd name="connsiteX1143" fmla="*/ 1835171 w 5969001"/>
              <a:gd name="connsiteY1143" fmla="*/ 3348930 h 4481087"/>
              <a:gd name="connsiteX1144" fmla="*/ 1026608 w 5969001"/>
              <a:gd name="connsiteY1144" fmla="*/ 3345810 h 4481087"/>
              <a:gd name="connsiteX1145" fmla="*/ 1051170 w 5969001"/>
              <a:gd name="connsiteY1145" fmla="*/ 3353163 h 4481087"/>
              <a:gd name="connsiteX1146" fmla="*/ 1048318 w 5969001"/>
              <a:gd name="connsiteY1146" fmla="*/ 3356350 h 4481087"/>
              <a:gd name="connsiteX1147" fmla="*/ 1071114 w 5969001"/>
              <a:gd name="connsiteY1147" fmla="*/ 3356350 h 4481087"/>
              <a:gd name="connsiteX1148" fmla="*/ 1060085 w 5969001"/>
              <a:gd name="connsiteY1148" fmla="*/ 3369038 h 4481087"/>
              <a:gd name="connsiteX1149" fmla="*/ 1058347 w 5969001"/>
              <a:gd name="connsiteY1149" fmla="*/ 3369504 h 4481087"/>
              <a:gd name="connsiteX1150" fmla="*/ 1058848 w 5969001"/>
              <a:gd name="connsiteY1150" fmla="*/ 3369624 h 4481087"/>
              <a:gd name="connsiteX1151" fmla="*/ 1067729 w 5969001"/>
              <a:gd name="connsiteY1151" fmla="*/ 3376781 h 4481087"/>
              <a:gd name="connsiteX1152" fmla="*/ 1033727 w 5969001"/>
              <a:gd name="connsiteY1152" fmla="*/ 3374329 h 4481087"/>
              <a:gd name="connsiteX1153" fmla="*/ 1016458 w 5969001"/>
              <a:gd name="connsiteY1153" fmla="*/ 3375870 h 4481087"/>
              <a:gd name="connsiteX1154" fmla="*/ 1016458 w 5969001"/>
              <a:gd name="connsiteY1154" fmla="*/ 3356350 h 4481087"/>
              <a:gd name="connsiteX1155" fmla="*/ 1026961 w 5969001"/>
              <a:gd name="connsiteY1155" fmla="*/ 3356350 h 4481087"/>
              <a:gd name="connsiteX1156" fmla="*/ 5760462 w 5969001"/>
              <a:gd name="connsiteY1156" fmla="*/ 3344281 h 4481087"/>
              <a:gd name="connsiteX1157" fmla="*/ 5699271 w 5969001"/>
              <a:gd name="connsiteY1157" fmla="*/ 3361669 h 4481087"/>
              <a:gd name="connsiteX1158" fmla="*/ 5668137 w 5969001"/>
              <a:gd name="connsiteY1158" fmla="*/ 3381075 h 4481087"/>
              <a:gd name="connsiteX1159" fmla="*/ 5719706 w 5969001"/>
              <a:gd name="connsiteY1159" fmla="*/ 3351356 h 4481087"/>
              <a:gd name="connsiteX1160" fmla="*/ 5763784 w 5969001"/>
              <a:gd name="connsiteY1160" fmla="*/ 3343337 h 4481087"/>
              <a:gd name="connsiteX1161" fmla="*/ 5763654 w 5969001"/>
              <a:gd name="connsiteY1161" fmla="*/ 3343727 h 4481087"/>
              <a:gd name="connsiteX1162" fmla="*/ 5760462 w 5969001"/>
              <a:gd name="connsiteY1162" fmla="*/ 3344281 h 4481087"/>
              <a:gd name="connsiteX1163" fmla="*/ 1112365 w 5969001"/>
              <a:gd name="connsiteY1163" fmla="*/ 3339303 h 4481087"/>
              <a:gd name="connsiteX1164" fmla="*/ 1092949 w 5969001"/>
              <a:gd name="connsiteY1164" fmla="*/ 3350814 h 4481087"/>
              <a:gd name="connsiteX1165" fmla="*/ 1059531 w 5969001"/>
              <a:gd name="connsiteY1165" fmla="*/ 3351127 h 4481087"/>
              <a:gd name="connsiteX1166" fmla="*/ 1071959 w 5969001"/>
              <a:gd name="connsiteY1166" fmla="*/ 3348526 h 4481087"/>
              <a:gd name="connsiteX1167" fmla="*/ 1112365 w 5969001"/>
              <a:gd name="connsiteY1167" fmla="*/ 3339303 h 4481087"/>
              <a:gd name="connsiteX1168" fmla="*/ 550978 w 5969001"/>
              <a:gd name="connsiteY1168" fmla="*/ 3338913 h 4481087"/>
              <a:gd name="connsiteX1169" fmla="*/ 605633 w 5969001"/>
              <a:gd name="connsiteY1169" fmla="*/ 3351145 h 4481087"/>
              <a:gd name="connsiteX1170" fmla="*/ 550978 w 5969001"/>
              <a:gd name="connsiteY1170" fmla="*/ 3338913 h 4481087"/>
              <a:gd name="connsiteX1171" fmla="*/ 1495472 w 5969001"/>
              <a:gd name="connsiteY1171" fmla="*/ 3337221 h 4481087"/>
              <a:gd name="connsiteX1172" fmla="*/ 1591379 w 5969001"/>
              <a:gd name="connsiteY1172" fmla="*/ 3344508 h 4481087"/>
              <a:gd name="connsiteX1173" fmla="*/ 1427153 w 5969001"/>
              <a:gd name="connsiteY1173" fmla="*/ 3354268 h 4481087"/>
              <a:gd name="connsiteX1174" fmla="*/ 1495472 w 5969001"/>
              <a:gd name="connsiteY1174" fmla="*/ 3337221 h 4481087"/>
              <a:gd name="connsiteX1175" fmla="*/ 925913 w 5969001"/>
              <a:gd name="connsiteY1175" fmla="*/ 3334923 h 4481087"/>
              <a:gd name="connsiteX1176" fmla="*/ 1057580 w 5969001"/>
              <a:gd name="connsiteY1176" fmla="*/ 3338913 h 4481087"/>
              <a:gd name="connsiteX1177" fmla="*/ 1057710 w 5969001"/>
              <a:gd name="connsiteY1177" fmla="*/ 3339043 h 4481087"/>
              <a:gd name="connsiteX1178" fmla="*/ 1016588 w 5969001"/>
              <a:gd name="connsiteY1178" fmla="*/ 3346330 h 4481087"/>
              <a:gd name="connsiteX1179" fmla="*/ 893484 w 5969001"/>
              <a:gd name="connsiteY1179" fmla="*/ 3336700 h 4481087"/>
              <a:gd name="connsiteX1180" fmla="*/ 925913 w 5969001"/>
              <a:gd name="connsiteY1180" fmla="*/ 3334923 h 4481087"/>
              <a:gd name="connsiteX1181" fmla="*/ 1673216 w 5969001"/>
              <a:gd name="connsiteY1181" fmla="*/ 3326689 h 4481087"/>
              <a:gd name="connsiteX1182" fmla="*/ 1664903 w 5969001"/>
              <a:gd name="connsiteY1182" fmla="*/ 3331263 h 4481087"/>
              <a:gd name="connsiteX1183" fmla="*/ 1687156 w 5969001"/>
              <a:gd name="connsiteY1183" fmla="*/ 3338913 h 4481087"/>
              <a:gd name="connsiteX1184" fmla="*/ 1646034 w 5969001"/>
              <a:gd name="connsiteY1184" fmla="*/ 3343858 h 4481087"/>
              <a:gd name="connsiteX1185" fmla="*/ 1637671 w 5969001"/>
              <a:gd name="connsiteY1185" fmla="*/ 3328779 h 4481087"/>
              <a:gd name="connsiteX1186" fmla="*/ 1673232 w 5969001"/>
              <a:gd name="connsiteY1186" fmla="*/ 3326680 h 4481087"/>
              <a:gd name="connsiteX1187" fmla="*/ 1673362 w 5969001"/>
              <a:gd name="connsiteY1187" fmla="*/ 3326680 h 4481087"/>
              <a:gd name="connsiteX1188" fmla="*/ 1673216 w 5969001"/>
              <a:gd name="connsiteY1188" fmla="*/ 3326689 h 4481087"/>
              <a:gd name="connsiteX1189" fmla="*/ 1134790 w 5969001"/>
              <a:gd name="connsiteY1189" fmla="*/ 3309562 h 4481087"/>
              <a:gd name="connsiteX1190" fmla="*/ 1180814 w 5969001"/>
              <a:gd name="connsiteY1190" fmla="*/ 3312105 h 4481087"/>
              <a:gd name="connsiteX1191" fmla="*/ 1180814 w 5969001"/>
              <a:gd name="connsiteY1191" fmla="*/ 3312496 h 4481087"/>
              <a:gd name="connsiteX1192" fmla="*/ 1158383 w 5969001"/>
              <a:gd name="connsiteY1192" fmla="*/ 3317083 h 4481087"/>
              <a:gd name="connsiteX1193" fmla="*/ 1145503 w 5969001"/>
              <a:gd name="connsiteY1193" fmla="*/ 3320623 h 4481087"/>
              <a:gd name="connsiteX1194" fmla="*/ 1154667 w 5969001"/>
              <a:gd name="connsiteY1194" fmla="*/ 3322580 h 4481087"/>
              <a:gd name="connsiteX1195" fmla="*/ 1191614 w 5969001"/>
              <a:gd name="connsiteY1195" fmla="*/ 3314839 h 4481087"/>
              <a:gd name="connsiteX1196" fmla="*/ 1259933 w 5969001"/>
              <a:gd name="connsiteY1196" fmla="*/ 3322517 h 4481087"/>
              <a:gd name="connsiteX1197" fmla="*/ 1232736 w 5969001"/>
              <a:gd name="connsiteY1197" fmla="*/ 3330324 h 4481087"/>
              <a:gd name="connsiteX1198" fmla="*/ 1150625 w 5969001"/>
              <a:gd name="connsiteY1198" fmla="*/ 3328586 h 4481087"/>
              <a:gd name="connsiteX1199" fmla="*/ 1141079 w 5969001"/>
              <a:gd name="connsiteY1199" fmla="*/ 3321839 h 4481087"/>
              <a:gd name="connsiteX1200" fmla="*/ 1139563 w 5969001"/>
              <a:gd name="connsiteY1200" fmla="*/ 3322256 h 4481087"/>
              <a:gd name="connsiteX1201" fmla="*/ 1112365 w 5969001"/>
              <a:gd name="connsiteY1201" fmla="*/ 3310153 h 4481087"/>
              <a:gd name="connsiteX1202" fmla="*/ 1134790 w 5969001"/>
              <a:gd name="connsiteY1202" fmla="*/ 3309562 h 4481087"/>
              <a:gd name="connsiteX1203" fmla="*/ 1271534 w 5969001"/>
              <a:gd name="connsiteY1203" fmla="*/ 3307695 h 4481087"/>
              <a:gd name="connsiteX1204" fmla="*/ 1331246 w 5969001"/>
              <a:gd name="connsiteY1204" fmla="*/ 3312105 h 4481087"/>
              <a:gd name="connsiteX1205" fmla="*/ 1331897 w 5969001"/>
              <a:gd name="connsiteY1205" fmla="*/ 3312756 h 4481087"/>
              <a:gd name="connsiteX1206" fmla="*/ 1249784 w 5969001"/>
              <a:gd name="connsiteY1206" fmla="*/ 3310414 h 4481087"/>
              <a:gd name="connsiteX1207" fmla="*/ 1271534 w 5969001"/>
              <a:gd name="connsiteY1207" fmla="*/ 3307695 h 4481087"/>
              <a:gd name="connsiteX1208" fmla="*/ 1562267 w 5969001"/>
              <a:gd name="connsiteY1208" fmla="*/ 3307457 h 4481087"/>
              <a:gd name="connsiteX1209" fmla="*/ 1618837 w 5969001"/>
              <a:gd name="connsiteY1209" fmla="*/ 3317050 h 4481087"/>
              <a:gd name="connsiteX1210" fmla="*/ 1619488 w 5969001"/>
              <a:gd name="connsiteY1210" fmla="*/ 3317311 h 4481087"/>
              <a:gd name="connsiteX1211" fmla="*/ 1537375 w 5969001"/>
              <a:gd name="connsiteY1211" fmla="*/ 3322126 h 4481087"/>
              <a:gd name="connsiteX1212" fmla="*/ 1537375 w 5969001"/>
              <a:gd name="connsiteY1212" fmla="*/ 3307551 h 4481087"/>
              <a:gd name="connsiteX1213" fmla="*/ 1562267 w 5969001"/>
              <a:gd name="connsiteY1213" fmla="*/ 3307457 h 4481087"/>
              <a:gd name="connsiteX1214" fmla="*/ 989131 w 5969001"/>
              <a:gd name="connsiteY1214" fmla="*/ 3275408 h 4481087"/>
              <a:gd name="connsiteX1215" fmla="*/ 1030122 w 5969001"/>
              <a:gd name="connsiteY1215" fmla="*/ 3297531 h 4481087"/>
              <a:gd name="connsiteX1216" fmla="*/ 1031293 w 5969001"/>
              <a:gd name="connsiteY1216" fmla="*/ 3297270 h 4481087"/>
              <a:gd name="connsiteX1217" fmla="*/ 1031293 w 5969001"/>
              <a:gd name="connsiteY1217" fmla="*/ 3307030 h 4481087"/>
              <a:gd name="connsiteX1218" fmla="*/ 961673 w 5969001"/>
              <a:gd name="connsiteY1218" fmla="*/ 3307030 h 4481087"/>
              <a:gd name="connsiteX1219" fmla="*/ 906888 w 5969001"/>
              <a:gd name="connsiteY1219" fmla="*/ 3292456 h 4481087"/>
              <a:gd name="connsiteX1220" fmla="*/ 989131 w 5969001"/>
              <a:gd name="connsiteY1220" fmla="*/ 3275408 h 4481087"/>
              <a:gd name="connsiteX1221" fmla="*/ 1824868 w 5969001"/>
              <a:gd name="connsiteY1221" fmla="*/ 3271130 h 4481087"/>
              <a:gd name="connsiteX1222" fmla="*/ 1800208 w 5969001"/>
              <a:gd name="connsiteY1222" fmla="*/ 3272393 h 4481087"/>
              <a:gd name="connsiteX1223" fmla="*/ 1798871 w 5969001"/>
              <a:gd name="connsiteY1223" fmla="*/ 3272654 h 4481087"/>
              <a:gd name="connsiteX1224" fmla="*/ 1839424 w 5969001"/>
              <a:gd name="connsiteY1224" fmla="*/ 3278200 h 4481087"/>
              <a:gd name="connsiteX1225" fmla="*/ 1850861 w 5969001"/>
              <a:gd name="connsiteY1225" fmla="*/ 3278011 h 4481087"/>
              <a:gd name="connsiteX1226" fmla="*/ 1824868 w 5969001"/>
              <a:gd name="connsiteY1226" fmla="*/ 3271130 h 4481087"/>
              <a:gd name="connsiteX1227" fmla="*/ 1273727 w 5969001"/>
              <a:gd name="connsiteY1227" fmla="*/ 3264088 h 4481087"/>
              <a:gd name="connsiteX1228" fmla="*/ 1218942 w 5969001"/>
              <a:gd name="connsiteY1228" fmla="*/ 3306641 h 4481087"/>
              <a:gd name="connsiteX1229" fmla="*/ 1246400 w 5969001"/>
              <a:gd name="connsiteY1229" fmla="*/ 3306641 h 4481087"/>
              <a:gd name="connsiteX1230" fmla="*/ 1191614 w 5969001"/>
              <a:gd name="connsiteY1230" fmla="*/ 3283867 h 4481087"/>
              <a:gd name="connsiteX1231" fmla="*/ 1191614 w 5969001"/>
              <a:gd name="connsiteY1231" fmla="*/ 3283477 h 4481087"/>
              <a:gd name="connsiteX1232" fmla="*/ 1273727 w 5969001"/>
              <a:gd name="connsiteY1232" fmla="*/ 3264088 h 4481087"/>
              <a:gd name="connsiteX1233" fmla="*/ 701410 w 5969001"/>
              <a:gd name="connsiteY1233" fmla="*/ 3263436 h 4481087"/>
              <a:gd name="connsiteX1234" fmla="*/ 633091 w 5969001"/>
              <a:gd name="connsiteY1234" fmla="*/ 3278011 h 4481087"/>
              <a:gd name="connsiteX1235" fmla="*/ 701410 w 5969001"/>
              <a:gd name="connsiteY1235" fmla="*/ 3263436 h 4481087"/>
              <a:gd name="connsiteX1236" fmla="*/ 797317 w 5969001"/>
              <a:gd name="connsiteY1236" fmla="*/ 3259272 h 4481087"/>
              <a:gd name="connsiteX1237" fmla="*/ 810981 w 5969001"/>
              <a:gd name="connsiteY1237" fmla="*/ 3285298 h 4481087"/>
              <a:gd name="connsiteX1238" fmla="*/ 879690 w 5969001"/>
              <a:gd name="connsiteY1238" fmla="*/ 3282956 h 4481087"/>
              <a:gd name="connsiteX1239" fmla="*/ 879690 w 5969001"/>
              <a:gd name="connsiteY1239" fmla="*/ 3295058 h 4481087"/>
              <a:gd name="connsiteX1240" fmla="*/ 728868 w 5969001"/>
              <a:gd name="connsiteY1240" fmla="*/ 3285298 h 4481087"/>
              <a:gd name="connsiteX1241" fmla="*/ 797317 w 5969001"/>
              <a:gd name="connsiteY1241" fmla="*/ 3259272 h 4481087"/>
              <a:gd name="connsiteX1242" fmla="*/ 1961704 w 5969001"/>
              <a:gd name="connsiteY1242" fmla="*/ 3250457 h 4481087"/>
              <a:gd name="connsiteX1243" fmla="*/ 1951272 w 5969001"/>
              <a:gd name="connsiteY1243" fmla="*/ 3253836 h 4481087"/>
              <a:gd name="connsiteX1244" fmla="*/ 1952206 w 5969001"/>
              <a:gd name="connsiteY1244" fmla="*/ 3256083 h 4481087"/>
              <a:gd name="connsiteX1245" fmla="*/ 1961002 w 5969001"/>
              <a:gd name="connsiteY1245" fmla="*/ 3258425 h 4481087"/>
              <a:gd name="connsiteX1246" fmla="*/ 1962824 w 5969001"/>
              <a:gd name="connsiteY1246" fmla="*/ 3257341 h 4481087"/>
              <a:gd name="connsiteX1247" fmla="*/ 1154007 w 5969001"/>
              <a:gd name="connsiteY1247" fmla="*/ 3246389 h 4481087"/>
              <a:gd name="connsiteX1248" fmla="*/ 1221806 w 5969001"/>
              <a:gd name="connsiteY1248" fmla="*/ 3251334 h 4481087"/>
              <a:gd name="connsiteX1249" fmla="*/ 1222456 w 5969001"/>
              <a:gd name="connsiteY1249" fmla="*/ 3251334 h 4481087"/>
              <a:gd name="connsiteX1250" fmla="*/ 1030773 w 5969001"/>
              <a:gd name="connsiteY1250" fmla="*/ 3282956 h 4481087"/>
              <a:gd name="connsiteX1251" fmla="*/ 975987 w 5969001"/>
              <a:gd name="connsiteY1251" fmla="*/ 3273196 h 4481087"/>
              <a:gd name="connsiteX1252" fmla="*/ 975987 w 5969001"/>
              <a:gd name="connsiteY1252" fmla="*/ 3260964 h 4481087"/>
              <a:gd name="connsiteX1253" fmla="*/ 1017109 w 5969001"/>
              <a:gd name="connsiteY1253" fmla="*/ 3270724 h 4481087"/>
              <a:gd name="connsiteX1254" fmla="*/ 1099092 w 5969001"/>
              <a:gd name="connsiteY1254" fmla="*/ 3268251 h 4481087"/>
              <a:gd name="connsiteX1255" fmla="*/ 1126550 w 5969001"/>
              <a:gd name="connsiteY1255" fmla="*/ 3260964 h 4481087"/>
              <a:gd name="connsiteX1256" fmla="*/ 1071764 w 5969001"/>
              <a:gd name="connsiteY1256" fmla="*/ 3251334 h 4481087"/>
              <a:gd name="connsiteX1257" fmla="*/ 1154007 w 5969001"/>
              <a:gd name="connsiteY1257" fmla="*/ 3246389 h 4481087"/>
              <a:gd name="connsiteX1258" fmla="*/ 1960626 w 5969001"/>
              <a:gd name="connsiteY1258" fmla="*/ 3243838 h 4481087"/>
              <a:gd name="connsiteX1259" fmla="*/ 1958704 w 5969001"/>
              <a:gd name="connsiteY1259" fmla="*/ 3243868 h 4481087"/>
              <a:gd name="connsiteX1260" fmla="*/ 1954770 w 5969001"/>
              <a:gd name="connsiteY1260" fmla="*/ 3245999 h 4481087"/>
              <a:gd name="connsiteX1261" fmla="*/ 1953956 w 5969001"/>
              <a:gd name="connsiteY1261" fmla="*/ 3246582 h 4481087"/>
              <a:gd name="connsiteX1262" fmla="*/ 1961111 w 5969001"/>
              <a:gd name="connsiteY1262" fmla="*/ 3246817 h 4481087"/>
              <a:gd name="connsiteX1263" fmla="*/ 1891332 w 5969001"/>
              <a:gd name="connsiteY1263" fmla="*/ 3241574 h 4481087"/>
              <a:gd name="connsiteX1264" fmla="*/ 1824314 w 5969001"/>
              <a:gd name="connsiteY1264" fmla="*/ 3243917 h 4481087"/>
              <a:gd name="connsiteX1265" fmla="*/ 1823794 w 5969001"/>
              <a:gd name="connsiteY1265" fmla="*/ 3243917 h 4481087"/>
              <a:gd name="connsiteX1266" fmla="*/ 1878319 w 5969001"/>
              <a:gd name="connsiteY1266" fmla="*/ 3256149 h 4481087"/>
              <a:gd name="connsiteX1267" fmla="*/ 1891332 w 5969001"/>
              <a:gd name="connsiteY1267" fmla="*/ 3241574 h 4481087"/>
              <a:gd name="connsiteX1268" fmla="*/ 1424290 w 5969001"/>
              <a:gd name="connsiteY1268" fmla="*/ 3233507 h 4481087"/>
              <a:gd name="connsiteX1269" fmla="*/ 1425038 w 5969001"/>
              <a:gd name="connsiteY1269" fmla="*/ 3233778 h 4481087"/>
              <a:gd name="connsiteX1270" fmla="*/ 1424290 w 5969001"/>
              <a:gd name="connsiteY1270" fmla="*/ 3233897 h 4481087"/>
              <a:gd name="connsiteX1271" fmla="*/ 1438116 w 5969001"/>
              <a:gd name="connsiteY1271" fmla="*/ 3231701 h 4481087"/>
              <a:gd name="connsiteX1272" fmla="*/ 1492869 w 5969001"/>
              <a:gd name="connsiteY1272" fmla="*/ 3245609 h 4481087"/>
              <a:gd name="connsiteX1273" fmla="*/ 1492869 w 5969001"/>
              <a:gd name="connsiteY1273" fmla="*/ 3272676 h 4481087"/>
              <a:gd name="connsiteX1274" fmla="*/ 1451617 w 5969001"/>
              <a:gd name="connsiteY1274" fmla="*/ 3284258 h 4481087"/>
              <a:gd name="connsiteX1275" fmla="*/ 1419491 w 5969001"/>
              <a:gd name="connsiteY1275" fmla="*/ 3279541 h 4481087"/>
              <a:gd name="connsiteX1276" fmla="*/ 1411682 w 5969001"/>
              <a:gd name="connsiteY1276" fmla="*/ 3277175 h 4481087"/>
              <a:gd name="connsiteX1277" fmla="*/ 1399185 w 5969001"/>
              <a:gd name="connsiteY1277" fmla="*/ 3281527 h 4481087"/>
              <a:gd name="connsiteX1278" fmla="*/ 1331897 w 5969001"/>
              <a:gd name="connsiteY1278" fmla="*/ 3293367 h 4481087"/>
              <a:gd name="connsiteX1279" fmla="*/ 1263448 w 5969001"/>
              <a:gd name="connsiteY1279" fmla="*/ 3290894 h 4481087"/>
              <a:gd name="connsiteX1280" fmla="*/ 1370801 w 5969001"/>
              <a:gd name="connsiteY1280" fmla="*/ 3273499 h 4481087"/>
              <a:gd name="connsiteX1281" fmla="*/ 1405343 w 5969001"/>
              <a:gd name="connsiteY1281" fmla="*/ 3275255 h 4481087"/>
              <a:gd name="connsiteX1282" fmla="*/ 1396832 w 5969001"/>
              <a:gd name="connsiteY1282" fmla="*/ 3272676 h 4481087"/>
              <a:gd name="connsiteX1283" fmla="*/ 1396832 w 5969001"/>
              <a:gd name="connsiteY1283" fmla="*/ 3249383 h 4481087"/>
              <a:gd name="connsiteX1284" fmla="*/ 1443533 w 5969001"/>
              <a:gd name="connsiteY1284" fmla="*/ 3240489 h 4481087"/>
              <a:gd name="connsiteX1285" fmla="*/ 1437880 w 5969001"/>
              <a:gd name="connsiteY1285" fmla="*/ 3238438 h 4481087"/>
              <a:gd name="connsiteX1286" fmla="*/ 1431692 w 5969001"/>
              <a:gd name="connsiteY1286" fmla="*/ 3240435 h 4481087"/>
              <a:gd name="connsiteX1287" fmla="*/ 1428455 w 5969001"/>
              <a:gd name="connsiteY1287" fmla="*/ 3244567 h 4481087"/>
              <a:gd name="connsiteX1288" fmla="*/ 1371048 w 5969001"/>
              <a:gd name="connsiteY1288" fmla="*/ 3239059 h 4481087"/>
              <a:gd name="connsiteX1289" fmla="*/ 1433589 w 5969001"/>
              <a:gd name="connsiteY1289" fmla="*/ 3236881 h 4481087"/>
              <a:gd name="connsiteX1290" fmla="*/ 1425038 w 5969001"/>
              <a:gd name="connsiteY1290" fmla="*/ 3233778 h 4481087"/>
              <a:gd name="connsiteX1291" fmla="*/ 1708774 w 5969001"/>
              <a:gd name="connsiteY1291" fmla="*/ 3231155 h 4481087"/>
              <a:gd name="connsiteX1292" fmla="*/ 1687286 w 5969001"/>
              <a:gd name="connsiteY1292" fmla="*/ 3233896 h 4481087"/>
              <a:gd name="connsiteX1293" fmla="*/ 1591379 w 5969001"/>
              <a:gd name="connsiteY1293" fmla="*/ 3243917 h 4481087"/>
              <a:gd name="connsiteX1294" fmla="*/ 1578366 w 5969001"/>
              <a:gd name="connsiteY1294" fmla="*/ 3268251 h 4481087"/>
              <a:gd name="connsiteX1295" fmla="*/ 1742071 w 5969001"/>
              <a:gd name="connsiteY1295" fmla="*/ 3253416 h 4481087"/>
              <a:gd name="connsiteX1296" fmla="*/ 1769529 w 5969001"/>
              <a:gd name="connsiteY1296" fmla="*/ 3238841 h 4481087"/>
              <a:gd name="connsiteX1297" fmla="*/ 1708774 w 5969001"/>
              <a:gd name="connsiteY1297" fmla="*/ 3231155 h 4481087"/>
              <a:gd name="connsiteX1298" fmla="*/ 1304049 w 5969001"/>
              <a:gd name="connsiteY1298" fmla="*/ 3227390 h 4481087"/>
              <a:gd name="connsiteX1299" fmla="*/ 1249133 w 5969001"/>
              <a:gd name="connsiteY1299" fmla="*/ 3242095 h 4481087"/>
              <a:gd name="connsiteX1300" fmla="*/ 1304049 w 5969001"/>
              <a:gd name="connsiteY1300" fmla="*/ 3227390 h 4481087"/>
              <a:gd name="connsiteX1301" fmla="*/ 1777046 w 5969001"/>
              <a:gd name="connsiteY1301" fmla="*/ 3215135 h 4481087"/>
              <a:gd name="connsiteX1302" fmla="*/ 1769529 w 5969001"/>
              <a:gd name="connsiteY1302" fmla="*/ 3217109 h 4481087"/>
              <a:gd name="connsiteX1303" fmla="*/ 1810390 w 5969001"/>
              <a:gd name="connsiteY1303" fmla="*/ 3234157 h 4481087"/>
              <a:gd name="connsiteX1304" fmla="*/ 1824314 w 5969001"/>
              <a:gd name="connsiteY1304" fmla="*/ 3219582 h 4481087"/>
              <a:gd name="connsiteX1305" fmla="*/ 1777046 w 5969001"/>
              <a:gd name="connsiteY1305" fmla="*/ 3215135 h 4481087"/>
              <a:gd name="connsiteX1306" fmla="*/ 5654473 w 5969001"/>
              <a:gd name="connsiteY1306" fmla="*/ 3198110 h 4481087"/>
              <a:gd name="connsiteX1307" fmla="*/ 5654343 w 5969001"/>
              <a:gd name="connsiteY1307" fmla="*/ 3198501 h 4481087"/>
              <a:gd name="connsiteX1308" fmla="*/ 5654304 w 5969001"/>
              <a:gd name="connsiteY1308" fmla="*/ 3198500 h 4481087"/>
              <a:gd name="connsiteX1309" fmla="*/ 1975397 w 5969001"/>
              <a:gd name="connsiteY1309" fmla="*/ 3197719 h 4481087"/>
              <a:gd name="connsiteX1310" fmla="*/ 1980026 w 5969001"/>
              <a:gd name="connsiteY1310" fmla="*/ 3201264 h 4481087"/>
              <a:gd name="connsiteX1311" fmla="*/ 1983448 w 5969001"/>
              <a:gd name="connsiteY1311" fmla="*/ 3197896 h 4481087"/>
              <a:gd name="connsiteX1312" fmla="*/ 2053664 w 5969001"/>
              <a:gd name="connsiteY1312" fmla="*/ 3192271 h 4481087"/>
              <a:gd name="connsiteX1313" fmla="*/ 2051935 w 5969001"/>
              <a:gd name="connsiteY1313" fmla="*/ 3194531 h 4481087"/>
              <a:gd name="connsiteX1314" fmla="*/ 2063459 w 5969001"/>
              <a:gd name="connsiteY1314" fmla="*/ 3202241 h 4481087"/>
              <a:gd name="connsiteX1315" fmla="*/ 2070653 w 5969001"/>
              <a:gd name="connsiteY1315" fmla="*/ 3202535 h 4481087"/>
              <a:gd name="connsiteX1316" fmla="*/ 2071304 w 5969001"/>
              <a:gd name="connsiteY1316" fmla="*/ 3202534 h 4481087"/>
              <a:gd name="connsiteX1317" fmla="*/ 2060958 w 5969001"/>
              <a:gd name="connsiteY1317" fmla="*/ 3195930 h 4481087"/>
              <a:gd name="connsiteX1318" fmla="*/ 2060384 w 5969001"/>
              <a:gd name="connsiteY1318" fmla="*/ 3194191 h 4481087"/>
              <a:gd name="connsiteX1319" fmla="*/ 1013594 w 5969001"/>
              <a:gd name="connsiteY1319" fmla="*/ 3191214 h 4481087"/>
              <a:gd name="connsiteX1320" fmla="*/ 1015003 w 5969001"/>
              <a:gd name="connsiteY1320" fmla="*/ 3194848 h 4481087"/>
              <a:gd name="connsiteX1321" fmla="*/ 1043786 w 5969001"/>
              <a:gd name="connsiteY1321" fmla="*/ 3192775 h 4481087"/>
              <a:gd name="connsiteX1322" fmla="*/ 1044306 w 5969001"/>
              <a:gd name="connsiteY1322" fmla="*/ 3193165 h 4481087"/>
              <a:gd name="connsiteX1323" fmla="*/ 1031293 w 5969001"/>
              <a:gd name="connsiteY1323" fmla="*/ 3210212 h 4481087"/>
              <a:gd name="connsiteX1324" fmla="*/ 1000021 w 5969001"/>
              <a:gd name="connsiteY1324" fmla="*/ 3209092 h 4481087"/>
              <a:gd name="connsiteX1325" fmla="*/ 978592 w 5969001"/>
              <a:gd name="connsiteY1325" fmla="*/ 3206554 h 4481087"/>
              <a:gd name="connsiteX1326" fmla="*/ 958939 w 5969001"/>
              <a:gd name="connsiteY1326" fmla="*/ 3214377 h 4481087"/>
              <a:gd name="connsiteX1327" fmla="*/ 948978 w 5969001"/>
              <a:gd name="connsiteY1327" fmla="*/ 3207940 h 4481087"/>
              <a:gd name="connsiteX1328" fmla="*/ 954214 w 5969001"/>
              <a:gd name="connsiteY1328" fmla="*/ 3203194 h 4481087"/>
              <a:gd name="connsiteX1329" fmla="*/ 935386 w 5969001"/>
              <a:gd name="connsiteY1329" fmla="*/ 3200583 h 4481087"/>
              <a:gd name="connsiteX1330" fmla="*/ 961119 w 5969001"/>
              <a:gd name="connsiteY1330" fmla="*/ 3198729 h 4481087"/>
              <a:gd name="connsiteX1331" fmla="*/ 981466 w 5969001"/>
              <a:gd name="connsiteY1331" fmla="*/ 3192820 h 4481087"/>
              <a:gd name="connsiteX1332" fmla="*/ 1013594 w 5969001"/>
              <a:gd name="connsiteY1332" fmla="*/ 3191214 h 4481087"/>
              <a:gd name="connsiteX1333" fmla="*/ 5476323 w 5969001"/>
              <a:gd name="connsiteY1333" fmla="*/ 3187440 h 4481087"/>
              <a:gd name="connsiteX1334" fmla="*/ 5448866 w 5969001"/>
              <a:gd name="connsiteY1334" fmla="*/ 3189782 h 4481087"/>
              <a:gd name="connsiteX1335" fmla="*/ 5448866 w 5969001"/>
              <a:gd name="connsiteY1335" fmla="*/ 3190302 h 4481087"/>
              <a:gd name="connsiteX1336" fmla="*/ 5393950 w 5969001"/>
              <a:gd name="connsiteY1336" fmla="*/ 3201884 h 4481087"/>
              <a:gd name="connsiteX1337" fmla="*/ 5435202 w 5969001"/>
              <a:gd name="connsiteY1337" fmla="*/ 3207740 h 4481087"/>
              <a:gd name="connsiteX1338" fmla="*/ 5380546 w 5969001"/>
              <a:gd name="connsiteY1338" fmla="*/ 3207740 h 4481087"/>
              <a:gd name="connsiteX1339" fmla="*/ 5435202 w 5969001"/>
              <a:gd name="connsiteY1339" fmla="*/ 3213466 h 4481087"/>
              <a:gd name="connsiteX1340" fmla="*/ 5476323 w 5969001"/>
              <a:gd name="connsiteY1340" fmla="*/ 3187440 h 4481087"/>
              <a:gd name="connsiteX1341" fmla="*/ 1809870 w 5969001"/>
              <a:gd name="connsiteY1341" fmla="*/ 3183015 h 4481087"/>
              <a:gd name="connsiteX1342" fmla="*/ 1785730 w 5969001"/>
              <a:gd name="connsiteY1342" fmla="*/ 3190921 h 4481087"/>
              <a:gd name="connsiteX1343" fmla="*/ 1775929 w 5969001"/>
              <a:gd name="connsiteY1343" fmla="*/ 3196355 h 4481087"/>
              <a:gd name="connsiteX1344" fmla="*/ 1781358 w 5969001"/>
              <a:gd name="connsiteY1344" fmla="*/ 3198103 h 4481087"/>
              <a:gd name="connsiteX1345" fmla="*/ 1785080 w 5969001"/>
              <a:gd name="connsiteY1345" fmla="*/ 3200624 h 4481087"/>
              <a:gd name="connsiteX1346" fmla="*/ 1792300 w 5969001"/>
              <a:gd name="connsiteY1346" fmla="*/ 3200819 h 4481087"/>
              <a:gd name="connsiteX1347" fmla="*/ 1823794 w 5969001"/>
              <a:gd name="connsiteY1347" fmla="*/ 3209822 h 4481087"/>
              <a:gd name="connsiteX1348" fmla="*/ 1850861 w 5969001"/>
              <a:gd name="connsiteY1348" fmla="*/ 3190302 h 4481087"/>
              <a:gd name="connsiteX1349" fmla="*/ 1810390 w 5969001"/>
              <a:gd name="connsiteY1349" fmla="*/ 3183015 h 4481087"/>
              <a:gd name="connsiteX1350" fmla="*/ 1644973 w 5969001"/>
              <a:gd name="connsiteY1350" fmla="*/ 3181037 h 4481087"/>
              <a:gd name="connsiteX1351" fmla="*/ 1637542 w 5969001"/>
              <a:gd name="connsiteY1351" fmla="*/ 3187489 h 4481087"/>
              <a:gd name="connsiteX1352" fmla="*/ 1634856 w 5969001"/>
              <a:gd name="connsiteY1352" fmla="*/ 3188712 h 4481087"/>
              <a:gd name="connsiteX1353" fmla="*/ 1646165 w 5969001"/>
              <a:gd name="connsiteY1353" fmla="*/ 3192775 h 4481087"/>
              <a:gd name="connsiteX1354" fmla="*/ 1612965 w 5969001"/>
              <a:gd name="connsiteY1354" fmla="*/ 3200322 h 4481087"/>
              <a:gd name="connsiteX1355" fmla="*/ 1611881 w 5969001"/>
              <a:gd name="connsiteY1355" fmla="*/ 3200467 h 4481087"/>
              <a:gd name="connsiteX1356" fmla="*/ 1615322 w 5969001"/>
              <a:gd name="connsiteY1356" fmla="*/ 3206309 h 4481087"/>
              <a:gd name="connsiteX1357" fmla="*/ 1646570 w 5969001"/>
              <a:gd name="connsiteY1357" fmla="*/ 3203625 h 4481087"/>
              <a:gd name="connsiteX1358" fmla="*/ 1667631 w 5969001"/>
              <a:gd name="connsiteY1358" fmla="*/ 3205145 h 4481087"/>
              <a:gd name="connsiteX1359" fmla="*/ 1669637 w 5969001"/>
              <a:gd name="connsiteY1359" fmla="*/ 3204926 h 4481087"/>
              <a:gd name="connsiteX1360" fmla="*/ 1673844 w 5969001"/>
              <a:gd name="connsiteY1360" fmla="*/ 3203513 h 4481087"/>
              <a:gd name="connsiteX1361" fmla="*/ 1642650 w 5969001"/>
              <a:gd name="connsiteY1361" fmla="*/ 3194727 h 4481087"/>
              <a:gd name="connsiteX1362" fmla="*/ 1676121 w 5969001"/>
              <a:gd name="connsiteY1362" fmla="*/ 3184170 h 4481087"/>
              <a:gd name="connsiteX1363" fmla="*/ 1700599 w 5969001"/>
              <a:gd name="connsiteY1363" fmla="*/ 3186185 h 4481087"/>
              <a:gd name="connsiteX1364" fmla="*/ 1700950 w 5969001"/>
              <a:gd name="connsiteY1364" fmla="*/ 3185487 h 4481087"/>
              <a:gd name="connsiteX1365" fmla="*/ 1669495 w 5969001"/>
              <a:gd name="connsiteY1365" fmla="*/ 3181968 h 4481087"/>
              <a:gd name="connsiteX1366" fmla="*/ 1224910 w 5969001"/>
              <a:gd name="connsiteY1366" fmla="*/ 3178148 h 4481087"/>
              <a:gd name="connsiteX1367" fmla="*/ 1180294 w 5969001"/>
              <a:gd name="connsiteY1367" fmla="*/ 3185227 h 4481087"/>
              <a:gd name="connsiteX1368" fmla="*/ 1209581 w 5969001"/>
              <a:gd name="connsiteY1368" fmla="*/ 3185148 h 4481087"/>
              <a:gd name="connsiteX1369" fmla="*/ 1232736 w 5969001"/>
              <a:gd name="connsiteY1369" fmla="*/ 3179242 h 4481087"/>
              <a:gd name="connsiteX1370" fmla="*/ 1098441 w 5969001"/>
              <a:gd name="connsiteY1370" fmla="*/ 3165968 h 4481087"/>
              <a:gd name="connsiteX1371" fmla="*/ 1098441 w 5969001"/>
              <a:gd name="connsiteY1371" fmla="*/ 3185487 h 4481087"/>
              <a:gd name="connsiteX1372" fmla="*/ 1139563 w 5969001"/>
              <a:gd name="connsiteY1372" fmla="*/ 3183015 h 4481087"/>
              <a:gd name="connsiteX1373" fmla="*/ 1167150 w 5969001"/>
              <a:gd name="connsiteY1373" fmla="*/ 3170913 h 4481087"/>
              <a:gd name="connsiteX1374" fmla="*/ 1098441 w 5969001"/>
              <a:gd name="connsiteY1374" fmla="*/ 3165968 h 4481087"/>
              <a:gd name="connsiteX1375" fmla="*/ 1559037 w 5969001"/>
              <a:gd name="connsiteY1375" fmla="*/ 3163259 h 4481087"/>
              <a:gd name="connsiteX1376" fmla="*/ 1536724 w 5969001"/>
              <a:gd name="connsiteY1376" fmla="*/ 3163625 h 4481087"/>
              <a:gd name="connsiteX1377" fmla="*/ 1538704 w 5969001"/>
              <a:gd name="connsiteY1377" fmla="*/ 3168227 h 4481087"/>
              <a:gd name="connsiteX1378" fmla="*/ 1534672 w 5969001"/>
              <a:gd name="connsiteY1378" fmla="*/ 3170769 h 4481087"/>
              <a:gd name="connsiteX1379" fmla="*/ 1530866 w 5969001"/>
              <a:gd name="connsiteY1379" fmla="*/ 3176993 h 4481087"/>
              <a:gd name="connsiteX1380" fmla="*/ 1527012 w 5969001"/>
              <a:gd name="connsiteY1380" fmla="*/ 3178462 h 4481087"/>
              <a:gd name="connsiteX1381" fmla="*/ 1549548 w 5969001"/>
              <a:gd name="connsiteY1381" fmla="*/ 3179909 h 4481087"/>
              <a:gd name="connsiteX1382" fmla="*/ 1628856 w 5969001"/>
              <a:gd name="connsiteY1382" fmla="*/ 3183146 h 4481087"/>
              <a:gd name="connsiteX1383" fmla="*/ 1612852 w 5969001"/>
              <a:gd name="connsiteY1383" fmla="*/ 3179613 h 4481087"/>
              <a:gd name="connsiteX1384" fmla="*/ 1587601 w 5969001"/>
              <a:gd name="connsiteY1384" fmla="*/ 3178296 h 4481087"/>
              <a:gd name="connsiteX1385" fmla="*/ 1564052 w 5969001"/>
              <a:gd name="connsiteY1385" fmla="*/ 3173385 h 4481087"/>
              <a:gd name="connsiteX1386" fmla="*/ 1605043 w 5969001"/>
              <a:gd name="connsiteY1386" fmla="*/ 3165968 h 4481087"/>
              <a:gd name="connsiteX1387" fmla="*/ 1559037 w 5969001"/>
              <a:gd name="connsiteY1387" fmla="*/ 3163259 h 4481087"/>
              <a:gd name="connsiteX1388" fmla="*/ 1508876 w 5969001"/>
              <a:gd name="connsiteY1388" fmla="*/ 3160893 h 4481087"/>
              <a:gd name="connsiteX1389" fmla="*/ 1491397 w 5969001"/>
              <a:gd name="connsiteY1389" fmla="*/ 3161339 h 4481087"/>
              <a:gd name="connsiteX1390" fmla="*/ 1496992 w 5969001"/>
              <a:gd name="connsiteY1390" fmla="*/ 3164528 h 4481087"/>
              <a:gd name="connsiteX1391" fmla="*/ 2073283 w 5969001"/>
              <a:gd name="connsiteY1391" fmla="*/ 3158295 h 4481087"/>
              <a:gd name="connsiteX1392" fmla="*/ 2067773 w 5969001"/>
              <a:gd name="connsiteY1392" fmla="*/ 3161446 h 4481087"/>
              <a:gd name="connsiteX1393" fmla="*/ 2061539 w 5969001"/>
              <a:gd name="connsiteY1393" fmla="*/ 3164910 h 4481087"/>
              <a:gd name="connsiteX1394" fmla="*/ 2064086 w 5969001"/>
              <a:gd name="connsiteY1394" fmla="*/ 3165433 h 4481087"/>
              <a:gd name="connsiteX1395" fmla="*/ 2074216 w 5969001"/>
              <a:gd name="connsiteY1395" fmla="*/ 3165692 h 4481087"/>
              <a:gd name="connsiteX1396" fmla="*/ 2083687 w 5969001"/>
              <a:gd name="connsiteY1396" fmla="*/ 3165084 h 4481087"/>
              <a:gd name="connsiteX1397" fmla="*/ 2081782 w 5969001"/>
              <a:gd name="connsiteY1397" fmla="*/ 3163769 h 4481087"/>
              <a:gd name="connsiteX1398" fmla="*/ 2081583 w 5969001"/>
              <a:gd name="connsiteY1398" fmla="*/ 3163756 h 4481087"/>
              <a:gd name="connsiteX1399" fmla="*/ 2081764 w 5969001"/>
              <a:gd name="connsiteY1399" fmla="*/ 3163756 h 4481087"/>
              <a:gd name="connsiteX1400" fmla="*/ 2075379 w 5969001"/>
              <a:gd name="connsiteY1400" fmla="*/ 3159349 h 4481087"/>
              <a:gd name="connsiteX1401" fmla="*/ 1917035 w 5969001"/>
              <a:gd name="connsiteY1401" fmla="*/ 3156681 h 4481087"/>
              <a:gd name="connsiteX1402" fmla="*/ 1893154 w 5969001"/>
              <a:gd name="connsiteY1402" fmla="*/ 3158679 h 4481087"/>
              <a:gd name="connsiteX1403" fmla="*/ 1920612 w 5969001"/>
              <a:gd name="connsiteY1403" fmla="*/ 3170912 h 4481087"/>
              <a:gd name="connsiteX1404" fmla="*/ 1852032 w 5969001"/>
              <a:gd name="connsiteY1404" fmla="*/ 3163624 h 4481087"/>
              <a:gd name="connsiteX1405" fmla="*/ 1841583 w 5969001"/>
              <a:gd name="connsiteY1405" fmla="*/ 3167771 h 4481087"/>
              <a:gd name="connsiteX1406" fmla="*/ 1832632 w 5969001"/>
              <a:gd name="connsiteY1406" fmla="*/ 3169294 h 4481087"/>
              <a:gd name="connsiteX1407" fmla="*/ 1834593 w 5969001"/>
              <a:gd name="connsiteY1407" fmla="*/ 3169481 h 4481087"/>
              <a:gd name="connsiteX1408" fmla="*/ 1834724 w 5969001"/>
              <a:gd name="connsiteY1408" fmla="*/ 3169481 h 4481087"/>
              <a:gd name="connsiteX1409" fmla="*/ 1810454 w 5969001"/>
              <a:gd name="connsiteY1409" fmla="*/ 3174579 h 4481087"/>
              <a:gd name="connsiteX1410" fmla="*/ 1811041 w 5969001"/>
              <a:gd name="connsiteY1410" fmla="*/ 3180672 h 4481087"/>
              <a:gd name="connsiteX1411" fmla="*/ 1865826 w 5969001"/>
              <a:gd name="connsiteY1411" fmla="*/ 3175727 h 4481087"/>
              <a:gd name="connsiteX1412" fmla="*/ 1879490 w 5969001"/>
              <a:gd name="connsiteY1412" fmla="*/ 3187959 h 4481087"/>
              <a:gd name="connsiteX1413" fmla="*/ 1970604 w 5969001"/>
              <a:gd name="connsiteY1413" fmla="*/ 3167957 h 4481087"/>
              <a:gd name="connsiteX1414" fmla="*/ 1972039 w 5969001"/>
              <a:gd name="connsiteY1414" fmla="*/ 3168050 h 4481087"/>
              <a:gd name="connsiteX1415" fmla="*/ 1972939 w 5969001"/>
              <a:gd name="connsiteY1415" fmla="*/ 3158171 h 4481087"/>
              <a:gd name="connsiteX1416" fmla="*/ 1936947 w 5969001"/>
              <a:gd name="connsiteY1416" fmla="*/ 3159819 h 4481087"/>
              <a:gd name="connsiteX1417" fmla="*/ 1428267 w 5969001"/>
              <a:gd name="connsiteY1417" fmla="*/ 3152326 h 4481087"/>
              <a:gd name="connsiteX1418" fmla="*/ 1419161 w 5969001"/>
              <a:gd name="connsiteY1418" fmla="*/ 3153100 h 4481087"/>
              <a:gd name="connsiteX1419" fmla="*/ 1424903 w 5969001"/>
              <a:gd name="connsiteY1419" fmla="*/ 3162989 h 4481087"/>
              <a:gd name="connsiteX1420" fmla="*/ 1431178 w 5969001"/>
              <a:gd name="connsiteY1420" fmla="*/ 3161313 h 4481087"/>
              <a:gd name="connsiteX1421" fmla="*/ 1428267 w 5969001"/>
              <a:gd name="connsiteY1421" fmla="*/ 3152326 h 4481087"/>
              <a:gd name="connsiteX1422" fmla="*/ 1330726 w 5969001"/>
              <a:gd name="connsiteY1422" fmla="*/ 3148660 h 4481087"/>
              <a:gd name="connsiteX1423" fmla="*/ 1274297 w 5969001"/>
              <a:gd name="connsiteY1423" fmla="*/ 3170311 h 4481087"/>
              <a:gd name="connsiteX1424" fmla="*/ 1245572 w 5969001"/>
              <a:gd name="connsiteY1424" fmla="*/ 3174869 h 4481087"/>
              <a:gd name="connsiteX1425" fmla="*/ 1248913 w 5969001"/>
              <a:gd name="connsiteY1425" fmla="*/ 3176847 h 4481087"/>
              <a:gd name="connsiteX1426" fmla="*/ 1249230 w 5969001"/>
              <a:gd name="connsiteY1426" fmla="*/ 3184838 h 4481087"/>
              <a:gd name="connsiteX1427" fmla="*/ 1248519 w 5969001"/>
              <a:gd name="connsiteY1427" fmla="*/ 3185763 h 4481087"/>
              <a:gd name="connsiteX1428" fmla="*/ 1276168 w 5969001"/>
              <a:gd name="connsiteY1428" fmla="*/ 3187586 h 4481087"/>
              <a:gd name="connsiteX1429" fmla="*/ 1303528 w 5969001"/>
              <a:gd name="connsiteY1429" fmla="*/ 3197460 h 4481087"/>
              <a:gd name="connsiteX1430" fmla="*/ 1359176 w 5969001"/>
              <a:gd name="connsiteY1430" fmla="*/ 3194141 h 4481087"/>
              <a:gd name="connsiteX1431" fmla="*/ 1391256 w 5969001"/>
              <a:gd name="connsiteY1431" fmla="*/ 3191697 h 4481087"/>
              <a:gd name="connsiteX1432" fmla="*/ 1384209 w 5969001"/>
              <a:gd name="connsiteY1432" fmla="*/ 3185879 h 4481087"/>
              <a:gd name="connsiteX1433" fmla="*/ 1394847 w 5969001"/>
              <a:gd name="connsiteY1433" fmla="*/ 3188596 h 4481087"/>
              <a:gd name="connsiteX1434" fmla="*/ 1396495 w 5969001"/>
              <a:gd name="connsiteY1434" fmla="*/ 3191298 h 4481087"/>
              <a:gd name="connsiteX1435" fmla="*/ 1412969 w 5969001"/>
              <a:gd name="connsiteY1435" fmla="*/ 3190042 h 4481087"/>
              <a:gd name="connsiteX1436" fmla="*/ 1423727 w 5969001"/>
              <a:gd name="connsiteY1436" fmla="*/ 3180400 h 4481087"/>
              <a:gd name="connsiteX1437" fmla="*/ 1434353 w 5969001"/>
              <a:gd name="connsiteY1437" fmla="*/ 3177975 h 4481087"/>
              <a:gd name="connsiteX1438" fmla="*/ 1439125 w 5969001"/>
              <a:gd name="connsiteY1438" fmla="*/ 3174298 h 4481087"/>
              <a:gd name="connsiteX1439" fmla="*/ 1444975 w 5969001"/>
              <a:gd name="connsiteY1439" fmla="*/ 3175552 h 4481087"/>
              <a:gd name="connsiteX1440" fmla="*/ 1452187 w 5969001"/>
              <a:gd name="connsiteY1440" fmla="*/ 3173906 h 4481087"/>
              <a:gd name="connsiteX1441" fmla="*/ 1481946 w 5969001"/>
              <a:gd name="connsiteY1441" fmla="*/ 3168726 h 4481087"/>
              <a:gd name="connsiteX1442" fmla="*/ 1480116 w 5969001"/>
              <a:gd name="connsiteY1442" fmla="*/ 3166490 h 4481087"/>
              <a:gd name="connsiteX1443" fmla="*/ 1438752 w 5969001"/>
              <a:gd name="connsiteY1443" fmla="*/ 3166490 h 4481087"/>
              <a:gd name="connsiteX1444" fmla="*/ 1425787 w 5969001"/>
              <a:gd name="connsiteY1444" fmla="*/ 3168977 h 4481087"/>
              <a:gd name="connsiteX1445" fmla="*/ 1345040 w 5969001"/>
              <a:gd name="connsiteY1445" fmla="*/ 3183015 h 4481087"/>
              <a:gd name="connsiteX1446" fmla="*/ 1344520 w 5969001"/>
              <a:gd name="connsiteY1446" fmla="*/ 3182755 h 4481087"/>
              <a:gd name="connsiteX1447" fmla="*/ 1317062 w 5969001"/>
              <a:gd name="connsiteY1447" fmla="*/ 3170652 h 4481087"/>
              <a:gd name="connsiteX1448" fmla="*/ 1399305 w 5969001"/>
              <a:gd name="connsiteY1448" fmla="*/ 3148660 h 4481087"/>
              <a:gd name="connsiteX1449" fmla="*/ 1060703 w 5969001"/>
              <a:gd name="connsiteY1449" fmla="*/ 3143585 h 4481087"/>
              <a:gd name="connsiteX1450" fmla="*/ 1046322 w 5969001"/>
              <a:gd name="connsiteY1450" fmla="*/ 3144350 h 4481087"/>
              <a:gd name="connsiteX1451" fmla="*/ 1041941 w 5969001"/>
              <a:gd name="connsiteY1451" fmla="*/ 3147993 h 4481087"/>
              <a:gd name="connsiteX1452" fmla="*/ 1030977 w 5969001"/>
              <a:gd name="connsiteY1452" fmla="*/ 3156584 h 4481087"/>
              <a:gd name="connsiteX1453" fmla="*/ 1073716 w 5969001"/>
              <a:gd name="connsiteY1453" fmla="*/ 3153345 h 4481087"/>
              <a:gd name="connsiteX1454" fmla="*/ 1060703 w 5969001"/>
              <a:gd name="connsiteY1454" fmla="*/ 3143585 h 4481087"/>
              <a:gd name="connsiteX1455" fmla="*/ 1125899 w 5969001"/>
              <a:gd name="connsiteY1455" fmla="*/ 3141633 h 4481087"/>
              <a:gd name="connsiteX1456" fmla="*/ 1085037 w 5969001"/>
              <a:gd name="connsiteY1456" fmla="*/ 3151393 h 4481087"/>
              <a:gd name="connsiteX1457" fmla="*/ 1125899 w 5969001"/>
              <a:gd name="connsiteY1457" fmla="*/ 3141633 h 4481087"/>
              <a:gd name="connsiteX1458" fmla="*/ 1660398 w 5969001"/>
              <a:gd name="connsiteY1458" fmla="*/ 3139048 h 4481087"/>
              <a:gd name="connsiteX1459" fmla="*/ 1660999 w 5969001"/>
              <a:gd name="connsiteY1459" fmla="*/ 3139161 h 4481087"/>
              <a:gd name="connsiteX1460" fmla="*/ 1659958 w 5969001"/>
              <a:gd name="connsiteY1460" fmla="*/ 3139161 h 4481087"/>
              <a:gd name="connsiteX1461" fmla="*/ 1882460 w 5969001"/>
              <a:gd name="connsiteY1461" fmla="*/ 3135400 h 4481087"/>
              <a:gd name="connsiteX1462" fmla="*/ 1872046 w 5969001"/>
              <a:gd name="connsiteY1462" fmla="*/ 3135893 h 4481087"/>
              <a:gd name="connsiteX1463" fmla="*/ 1869486 w 5969001"/>
              <a:gd name="connsiteY1463" fmla="*/ 3138806 h 4481087"/>
              <a:gd name="connsiteX1464" fmla="*/ 1871415 w 5969001"/>
              <a:gd name="connsiteY1464" fmla="*/ 3139351 h 4481087"/>
              <a:gd name="connsiteX1465" fmla="*/ 1871415 w 5969001"/>
              <a:gd name="connsiteY1465" fmla="*/ 3139351 h 4481087"/>
              <a:gd name="connsiteX1466" fmla="*/ 1896259 w 5969001"/>
              <a:gd name="connsiteY1466" fmla="*/ 3134747 h 4481087"/>
              <a:gd name="connsiteX1467" fmla="*/ 1893543 w 5969001"/>
              <a:gd name="connsiteY1467" fmla="*/ 3134876 h 4481087"/>
              <a:gd name="connsiteX1468" fmla="*/ 1894732 w 5969001"/>
              <a:gd name="connsiteY1468" fmla="*/ 3135412 h 4481087"/>
              <a:gd name="connsiteX1469" fmla="*/ 1896225 w 5969001"/>
              <a:gd name="connsiteY1469" fmla="*/ 3134803 h 4481087"/>
              <a:gd name="connsiteX1470" fmla="*/ 1610369 w 5969001"/>
              <a:gd name="connsiteY1470" fmla="*/ 3132018 h 4481087"/>
              <a:gd name="connsiteX1471" fmla="*/ 1565450 w 5969001"/>
              <a:gd name="connsiteY1471" fmla="*/ 3132979 h 4481087"/>
              <a:gd name="connsiteX1472" fmla="*/ 1554312 w 5969001"/>
              <a:gd name="connsiteY1472" fmla="*/ 3133720 h 4481087"/>
              <a:gd name="connsiteX1473" fmla="*/ 1552856 w 5969001"/>
              <a:gd name="connsiteY1473" fmla="*/ 3135519 h 4481087"/>
              <a:gd name="connsiteX1474" fmla="*/ 1562229 w 5969001"/>
              <a:gd name="connsiteY1474" fmla="*/ 3147100 h 4481087"/>
              <a:gd name="connsiteX1475" fmla="*/ 1528443 w 5969001"/>
              <a:gd name="connsiteY1475" fmla="*/ 3156372 h 4481087"/>
              <a:gd name="connsiteX1476" fmla="*/ 1513826 w 5969001"/>
              <a:gd name="connsiteY1476" fmla="*/ 3155929 h 4481087"/>
              <a:gd name="connsiteX1477" fmla="*/ 1529615 w 5969001"/>
              <a:gd name="connsiteY1477" fmla="*/ 3157363 h 4481087"/>
              <a:gd name="connsiteX1478" fmla="*/ 1574826 w 5969001"/>
              <a:gd name="connsiteY1478" fmla="*/ 3159077 h 4481087"/>
              <a:gd name="connsiteX1479" fmla="*/ 1616687 w 5969001"/>
              <a:gd name="connsiteY1479" fmla="*/ 3158695 h 4481087"/>
              <a:gd name="connsiteX1480" fmla="*/ 1614168 w 5969001"/>
              <a:gd name="connsiteY1480" fmla="*/ 3153038 h 4481087"/>
              <a:gd name="connsiteX1481" fmla="*/ 1644342 w 5969001"/>
              <a:gd name="connsiteY1481" fmla="*/ 3147100 h 4481087"/>
              <a:gd name="connsiteX1482" fmla="*/ 1614070 w 5969001"/>
              <a:gd name="connsiteY1482" fmla="*/ 3132639 h 4481087"/>
              <a:gd name="connsiteX1483" fmla="*/ 1446396 w 5969001"/>
              <a:gd name="connsiteY1483" fmla="*/ 3131929 h 4481087"/>
              <a:gd name="connsiteX1484" fmla="*/ 1434571 w 5969001"/>
              <a:gd name="connsiteY1484" fmla="*/ 3136477 h 4481087"/>
              <a:gd name="connsiteX1485" fmla="*/ 1424648 w 5969001"/>
              <a:gd name="connsiteY1485" fmla="*/ 3146406 h 4481087"/>
              <a:gd name="connsiteX1486" fmla="*/ 1438799 w 5969001"/>
              <a:gd name="connsiteY1486" fmla="*/ 3141277 h 4481087"/>
              <a:gd name="connsiteX1487" fmla="*/ 1447758 w 5969001"/>
              <a:gd name="connsiteY1487" fmla="*/ 3133425 h 4481087"/>
              <a:gd name="connsiteX1488" fmla="*/ 1514544 w 5969001"/>
              <a:gd name="connsiteY1488" fmla="*/ 3129883 h 4481087"/>
              <a:gd name="connsiteX1489" fmla="*/ 1513874 w 5969001"/>
              <a:gd name="connsiteY1489" fmla="*/ 3131176 h 4481087"/>
              <a:gd name="connsiteX1490" fmla="*/ 1517952 w 5969001"/>
              <a:gd name="connsiteY1490" fmla="*/ 3131607 h 4481087"/>
              <a:gd name="connsiteX1491" fmla="*/ 1520977 w 5969001"/>
              <a:gd name="connsiteY1491" fmla="*/ 3131615 h 4481087"/>
              <a:gd name="connsiteX1492" fmla="*/ 1881415 w 5969001"/>
              <a:gd name="connsiteY1492" fmla="*/ 3128115 h 4481087"/>
              <a:gd name="connsiteX1493" fmla="*/ 1874068 w 5969001"/>
              <a:gd name="connsiteY1493" fmla="*/ 3130823 h 4481087"/>
              <a:gd name="connsiteX1494" fmla="*/ 1874789 w 5969001"/>
              <a:gd name="connsiteY1494" fmla="*/ 3131152 h 4481087"/>
              <a:gd name="connsiteX1495" fmla="*/ 1898765 w 5969001"/>
              <a:gd name="connsiteY1495" fmla="*/ 3130214 h 4481087"/>
              <a:gd name="connsiteX1496" fmla="*/ 1899058 w 5969001"/>
              <a:gd name="connsiteY1496" fmla="*/ 3130206 h 4481087"/>
              <a:gd name="connsiteX1497" fmla="*/ 1899616 w 5969001"/>
              <a:gd name="connsiteY1497" fmla="*/ 3129299 h 4481087"/>
              <a:gd name="connsiteX1498" fmla="*/ 2036748 w 5969001"/>
              <a:gd name="connsiteY1498" fmla="*/ 3128010 h 4481087"/>
              <a:gd name="connsiteX1499" fmla="*/ 2028428 w 5969001"/>
              <a:gd name="connsiteY1499" fmla="*/ 3129271 h 4481087"/>
              <a:gd name="connsiteX1500" fmla="*/ 2028989 w 5969001"/>
              <a:gd name="connsiteY1500" fmla="*/ 3131853 h 4481087"/>
              <a:gd name="connsiteX1501" fmla="*/ 2034752 w 5969001"/>
              <a:gd name="connsiteY1501" fmla="*/ 3129474 h 4481087"/>
              <a:gd name="connsiteX1502" fmla="*/ 1751149 w 5969001"/>
              <a:gd name="connsiteY1502" fmla="*/ 3124562 h 4481087"/>
              <a:gd name="connsiteX1503" fmla="*/ 1718404 w 5969001"/>
              <a:gd name="connsiteY1503" fmla="*/ 3129366 h 4481087"/>
              <a:gd name="connsiteX1504" fmla="*/ 1714182 w 5969001"/>
              <a:gd name="connsiteY1504" fmla="*/ 3134260 h 4481087"/>
              <a:gd name="connsiteX1505" fmla="*/ 1713442 w 5969001"/>
              <a:gd name="connsiteY1505" fmla="*/ 3134346 h 4481087"/>
              <a:gd name="connsiteX1506" fmla="*/ 1713998 w 5969001"/>
              <a:gd name="connsiteY1506" fmla="*/ 3134473 h 4481087"/>
              <a:gd name="connsiteX1507" fmla="*/ 1712131 w 5969001"/>
              <a:gd name="connsiteY1507" fmla="*/ 3136638 h 4481087"/>
              <a:gd name="connsiteX1508" fmla="*/ 1719706 w 5969001"/>
              <a:gd name="connsiteY1508" fmla="*/ 3137129 h 4481087"/>
              <a:gd name="connsiteX1509" fmla="*/ 1727841 w 5969001"/>
              <a:gd name="connsiteY1509" fmla="*/ 3137053 h 4481087"/>
              <a:gd name="connsiteX1510" fmla="*/ 1723967 w 5969001"/>
              <a:gd name="connsiteY1510" fmla="*/ 3136749 h 4481087"/>
              <a:gd name="connsiteX1511" fmla="*/ 1713998 w 5969001"/>
              <a:gd name="connsiteY1511" fmla="*/ 3134473 h 4481087"/>
              <a:gd name="connsiteX1512" fmla="*/ 1714182 w 5969001"/>
              <a:gd name="connsiteY1512" fmla="*/ 3134260 h 4481087"/>
              <a:gd name="connsiteX1513" fmla="*/ 1757303 w 5969001"/>
              <a:gd name="connsiteY1513" fmla="*/ 3129265 h 4481087"/>
              <a:gd name="connsiteX1514" fmla="*/ 1774562 w 5969001"/>
              <a:gd name="connsiteY1514" fmla="*/ 3125072 h 4481087"/>
              <a:gd name="connsiteX1515" fmla="*/ 1562224 w 5969001"/>
              <a:gd name="connsiteY1515" fmla="*/ 3123943 h 4481087"/>
              <a:gd name="connsiteX1516" fmla="*/ 1559564 w 5969001"/>
              <a:gd name="connsiteY1516" fmla="*/ 3127230 h 4481087"/>
              <a:gd name="connsiteX1517" fmla="*/ 1563531 w 5969001"/>
              <a:gd name="connsiteY1517" fmla="*/ 3127058 h 4481087"/>
              <a:gd name="connsiteX1518" fmla="*/ 1476472 w 5969001"/>
              <a:gd name="connsiteY1518" fmla="*/ 3120893 h 4481087"/>
              <a:gd name="connsiteX1519" fmla="*/ 1473846 w 5969001"/>
              <a:gd name="connsiteY1519" fmla="*/ 3121371 h 4481087"/>
              <a:gd name="connsiteX1520" fmla="*/ 1459242 w 5969001"/>
              <a:gd name="connsiteY1520" fmla="*/ 3126988 h 4481087"/>
              <a:gd name="connsiteX1521" fmla="*/ 1474732 w 5969001"/>
              <a:gd name="connsiteY1521" fmla="*/ 3129337 h 4481087"/>
              <a:gd name="connsiteX1522" fmla="*/ 1494152 w 5969001"/>
              <a:gd name="connsiteY1522" fmla="*/ 3131550 h 4481087"/>
              <a:gd name="connsiteX1523" fmla="*/ 1496602 w 5969001"/>
              <a:gd name="connsiteY1523" fmla="*/ 3131556 h 4481087"/>
              <a:gd name="connsiteX1524" fmla="*/ 1493780 w 5969001"/>
              <a:gd name="connsiteY1524" fmla="*/ 3129401 h 4481087"/>
              <a:gd name="connsiteX1525" fmla="*/ 1507543 w 5969001"/>
              <a:gd name="connsiteY1525" fmla="*/ 3127999 h 4481087"/>
              <a:gd name="connsiteX1526" fmla="*/ 1484892 w 5969001"/>
              <a:gd name="connsiteY1526" fmla="*/ 3121902 h 4481087"/>
              <a:gd name="connsiteX1527" fmla="*/ 1791197 w 5969001"/>
              <a:gd name="connsiteY1527" fmla="*/ 3112523 h 4481087"/>
              <a:gd name="connsiteX1528" fmla="*/ 1780329 w 5969001"/>
              <a:gd name="connsiteY1528" fmla="*/ 3113395 h 4481087"/>
              <a:gd name="connsiteX1529" fmla="*/ 1780329 w 5969001"/>
              <a:gd name="connsiteY1529" fmla="*/ 3113786 h 4481087"/>
              <a:gd name="connsiteX1530" fmla="*/ 1790154 w 5969001"/>
              <a:gd name="connsiteY1530" fmla="*/ 3118812 h 4481087"/>
              <a:gd name="connsiteX1531" fmla="*/ 1791572 w 5969001"/>
              <a:gd name="connsiteY1531" fmla="*/ 3121201 h 4481087"/>
              <a:gd name="connsiteX1532" fmla="*/ 1805984 w 5969001"/>
              <a:gd name="connsiteY1532" fmla="*/ 3118077 h 4481087"/>
              <a:gd name="connsiteX1533" fmla="*/ 1811057 w 5969001"/>
              <a:gd name="connsiteY1533" fmla="*/ 3117704 h 4481087"/>
              <a:gd name="connsiteX1534" fmla="*/ 1795528 w 5969001"/>
              <a:gd name="connsiteY1534" fmla="*/ 3112919 h 4481087"/>
              <a:gd name="connsiteX1535" fmla="*/ 1376161 w 5969001"/>
              <a:gd name="connsiteY1535" fmla="*/ 3111641 h 4481087"/>
              <a:gd name="connsiteX1536" fmla="*/ 1380712 w 5969001"/>
              <a:gd name="connsiteY1536" fmla="*/ 3113769 h 4481087"/>
              <a:gd name="connsiteX1537" fmla="*/ 1399826 w 5969001"/>
              <a:gd name="connsiteY1537" fmla="*/ 3124065 h 4481087"/>
              <a:gd name="connsiteX1538" fmla="*/ 1364484 w 5969001"/>
              <a:gd name="connsiteY1538" fmla="*/ 3124065 h 4481087"/>
              <a:gd name="connsiteX1539" fmla="*/ 1370805 w 5969001"/>
              <a:gd name="connsiteY1539" fmla="*/ 3127711 h 4481087"/>
              <a:gd name="connsiteX1540" fmla="*/ 1361515 w 5969001"/>
              <a:gd name="connsiteY1540" fmla="*/ 3128429 h 4481087"/>
              <a:gd name="connsiteX1541" fmla="*/ 1363212 w 5969001"/>
              <a:gd name="connsiteY1541" fmla="*/ 3131064 h 4481087"/>
              <a:gd name="connsiteX1542" fmla="*/ 1367516 w 5969001"/>
              <a:gd name="connsiteY1542" fmla="*/ 3137726 h 4481087"/>
              <a:gd name="connsiteX1543" fmla="*/ 1345212 w 5969001"/>
              <a:gd name="connsiteY1543" fmla="*/ 3136309 h 4481087"/>
              <a:gd name="connsiteX1544" fmla="*/ 1345040 w 5969001"/>
              <a:gd name="connsiteY1544" fmla="*/ 3136320 h 4481087"/>
              <a:gd name="connsiteX1545" fmla="*/ 1345040 w 5969001"/>
              <a:gd name="connsiteY1545" fmla="*/ 3146058 h 4481087"/>
              <a:gd name="connsiteX1546" fmla="*/ 1427115 w 5969001"/>
              <a:gd name="connsiteY1546" fmla="*/ 3123860 h 4481087"/>
              <a:gd name="connsiteX1547" fmla="*/ 1437526 w 5969001"/>
              <a:gd name="connsiteY1547" fmla="*/ 3116601 h 4481087"/>
              <a:gd name="connsiteX1548" fmla="*/ 1399009 w 5969001"/>
              <a:gd name="connsiteY1548" fmla="*/ 3113846 h 4481087"/>
              <a:gd name="connsiteX1549" fmla="*/ 1754275 w 5969001"/>
              <a:gd name="connsiteY1549" fmla="*/ 3110550 h 4481087"/>
              <a:gd name="connsiteX1550" fmla="*/ 1754043 w 5969001"/>
              <a:gd name="connsiteY1550" fmla="*/ 3112354 h 4481087"/>
              <a:gd name="connsiteX1551" fmla="*/ 1735567 w 5969001"/>
              <a:gd name="connsiteY1551" fmla="*/ 3112354 h 4481087"/>
              <a:gd name="connsiteX1552" fmla="*/ 1735792 w 5969001"/>
              <a:gd name="connsiteY1552" fmla="*/ 3115412 h 4481087"/>
              <a:gd name="connsiteX1553" fmla="*/ 1732673 w 5969001"/>
              <a:gd name="connsiteY1553" fmla="*/ 3118198 h 4481087"/>
              <a:gd name="connsiteX1554" fmla="*/ 1722933 w 5969001"/>
              <a:gd name="connsiteY1554" fmla="*/ 3118150 h 4481087"/>
              <a:gd name="connsiteX1555" fmla="*/ 1728448 w 5969001"/>
              <a:gd name="connsiteY1555" fmla="*/ 3119145 h 4481087"/>
              <a:gd name="connsiteX1556" fmla="*/ 1755868 w 5969001"/>
              <a:gd name="connsiteY1556" fmla="*/ 3116968 h 4481087"/>
              <a:gd name="connsiteX1557" fmla="*/ 1779518 w 5969001"/>
              <a:gd name="connsiteY1557" fmla="*/ 3111455 h 4481087"/>
              <a:gd name="connsiteX1558" fmla="*/ 1777811 w 5969001"/>
              <a:gd name="connsiteY1558" fmla="*/ 3111299 h 4481087"/>
              <a:gd name="connsiteX1559" fmla="*/ 1822491 w 5969001"/>
              <a:gd name="connsiteY1559" fmla="*/ 3110012 h 4481087"/>
              <a:gd name="connsiteX1560" fmla="*/ 1810008 w 5969001"/>
              <a:gd name="connsiteY1560" fmla="*/ 3111014 h 4481087"/>
              <a:gd name="connsiteX1561" fmla="*/ 1822877 w 5969001"/>
              <a:gd name="connsiteY1561" fmla="*/ 3112469 h 4481087"/>
              <a:gd name="connsiteX1562" fmla="*/ 918941 w 5969001"/>
              <a:gd name="connsiteY1562" fmla="*/ 3110011 h 4481087"/>
              <a:gd name="connsiteX1563" fmla="*/ 906888 w 5969001"/>
              <a:gd name="connsiteY1563" fmla="*/ 3119771 h 4481087"/>
              <a:gd name="connsiteX1564" fmla="*/ 918941 w 5969001"/>
              <a:gd name="connsiteY1564" fmla="*/ 3110011 h 4481087"/>
              <a:gd name="connsiteX1565" fmla="*/ 1105929 w 5969001"/>
              <a:gd name="connsiteY1565" fmla="*/ 3097191 h 4481087"/>
              <a:gd name="connsiteX1566" fmla="*/ 1099660 w 5969001"/>
              <a:gd name="connsiteY1566" fmla="*/ 3097984 h 4481087"/>
              <a:gd name="connsiteX1567" fmla="*/ 1103027 w 5969001"/>
              <a:gd name="connsiteY1567" fmla="*/ 3097973 h 4481087"/>
              <a:gd name="connsiteX1568" fmla="*/ 1178861 w 5969001"/>
              <a:gd name="connsiteY1568" fmla="*/ 3096869 h 4481087"/>
              <a:gd name="connsiteX1569" fmla="*/ 1124336 w 5969001"/>
              <a:gd name="connsiteY1569" fmla="*/ 3104547 h 4481087"/>
              <a:gd name="connsiteX1570" fmla="*/ 1124336 w 5969001"/>
              <a:gd name="connsiteY1570" fmla="*/ 3120033 h 4481087"/>
              <a:gd name="connsiteX1571" fmla="*/ 1110542 w 5969001"/>
              <a:gd name="connsiteY1571" fmla="*/ 3100643 h 4481087"/>
              <a:gd name="connsiteX1572" fmla="*/ 1069421 w 5969001"/>
              <a:gd name="connsiteY1572" fmla="*/ 3120033 h 4481087"/>
              <a:gd name="connsiteX1573" fmla="*/ 1096749 w 5969001"/>
              <a:gd name="connsiteY1573" fmla="*/ 3131615 h 4481087"/>
              <a:gd name="connsiteX1574" fmla="*/ 1086319 w 5969001"/>
              <a:gd name="connsiteY1574" fmla="*/ 3132828 h 4481087"/>
              <a:gd name="connsiteX1575" fmla="*/ 1098083 w 5969001"/>
              <a:gd name="connsiteY1575" fmla="*/ 3135517 h 4481087"/>
              <a:gd name="connsiteX1576" fmla="*/ 1142035 w 5969001"/>
              <a:gd name="connsiteY1576" fmla="*/ 3138640 h 4481087"/>
              <a:gd name="connsiteX1577" fmla="*/ 1157266 w 5969001"/>
              <a:gd name="connsiteY1577" fmla="*/ 3137042 h 4481087"/>
              <a:gd name="connsiteX1578" fmla="*/ 1166857 w 5969001"/>
              <a:gd name="connsiteY1578" fmla="*/ 3126865 h 4481087"/>
              <a:gd name="connsiteX1579" fmla="*/ 1178861 w 5969001"/>
              <a:gd name="connsiteY1579" fmla="*/ 3096869 h 4481087"/>
              <a:gd name="connsiteX1580" fmla="*/ 1674976 w 5969001"/>
              <a:gd name="connsiteY1580" fmla="*/ 3096594 h 4481087"/>
              <a:gd name="connsiteX1581" fmla="*/ 1665244 w 5969001"/>
              <a:gd name="connsiteY1581" fmla="*/ 3100400 h 4481087"/>
              <a:gd name="connsiteX1582" fmla="*/ 1647414 w 5969001"/>
              <a:gd name="connsiteY1582" fmla="*/ 3106782 h 4481087"/>
              <a:gd name="connsiteX1583" fmla="*/ 1658267 w 5969001"/>
              <a:gd name="connsiteY1583" fmla="*/ 3110011 h 4481087"/>
              <a:gd name="connsiteX1584" fmla="*/ 1647546 w 5969001"/>
              <a:gd name="connsiteY1584" fmla="*/ 3110862 h 4481087"/>
              <a:gd name="connsiteX1585" fmla="*/ 1658266 w 5969001"/>
              <a:gd name="connsiteY1585" fmla="*/ 3112225 h 4481087"/>
              <a:gd name="connsiteX1586" fmla="*/ 1632256 w 5969001"/>
              <a:gd name="connsiteY1586" fmla="*/ 3114665 h 4481087"/>
              <a:gd name="connsiteX1587" fmla="*/ 1623334 w 5969001"/>
              <a:gd name="connsiteY1587" fmla="*/ 3113314 h 4481087"/>
              <a:gd name="connsiteX1588" fmla="*/ 1614087 w 5969001"/>
              <a:gd name="connsiteY1588" fmla="*/ 3117673 h 4481087"/>
              <a:gd name="connsiteX1589" fmla="*/ 1615299 w 5969001"/>
              <a:gd name="connsiteY1589" fmla="*/ 3124303 h 4481087"/>
              <a:gd name="connsiteX1590" fmla="*/ 1615912 w 5969001"/>
              <a:gd name="connsiteY1590" fmla="*/ 3126818 h 4481087"/>
              <a:gd name="connsiteX1591" fmla="*/ 1625180 w 5969001"/>
              <a:gd name="connsiteY1591" fmla="*/ 3126165 h 4481087"/>
              <a:gd name="connsiteX1592" fmla="*/ 1630548 w 5969001"/>
              <a:gd name="connsiteY1592" fmla="*/ 3120033 h 4481087"/>
              <a:gd name="connsiteX1593" fmla="*/ 1650074 w 5969001"/>
              <a:gd name="connsiteY1593" fmla="*/ 3127725 h 4481087"/>
              <a:gd name="connsiteX1594" fmla="*/ 1650349 w 5969001"/>
              <a:gd name="connsiteY1594" fmla="*/ 3128437 h 4481087"/>
              <a:gd name="connsiteX1595" fmla="*/ 1674403 w 5969001"/>
              <a:gd name="connsiteY1595" fmla="*/ 3127058 h 4481087"/>
              <a:gd name="connsiteX1596" fmla="*/ 1682504 w 5969001"/>
              <a:gd name="connsiteY1596" fmla="*/ 3133402 h 4481087"/>
              <a:gd name="connsiteX1597" fmla="*/ 1660398 w 5969001"/>
              <a:gd name="connsiteY1597" fmla="*/ 3139048 h 4481087"/>
              <a:gd name="connsiteX1598" fmla="*/ 1653998 w 5969001"/>
              <a:gd name="connsiteY1598" fmla="*/ 3137853 h 4481087"/>
              <a:gd name="connsiteX1599" fmla="*/ 1654411 w 5969001"/>
              <a:gd name="connsiteY1599" fmla="*/ 3138919 h 4481087"/>
              <a:gd name="connsiteX1600" fmla="*/ 1630548 w 5969001"/>
              <a:gd name="connsiteY1600" fmla="*/ 3162586 h 4481087"/>
              <a:gd name="connsiteX1601" fmla="*/ 1622721 w 5969001"/>
              <a:gd name="connsiteY1601" fmla="*/ 3160984 h 4481087"/>
              <a:gd name="connsiteX1602" fmla="*/ 1632371 w 5969001"/>
              <a:gd name="connsiteY1602" fmla="*/ 3166033 h 4481087"/>
              <a:gd name="connsiteX1603" fmla="*/ 1622579 w 5969001"/>
              <a:gd name="connsiteY1603" fmla="*/ 3171155 h 4481087"/>
              <a:gd name="connsiteX1604" fmla="*/ 1640156 w 5969001"/>
              <a:gd name="connsiteY1604" fmla="*/ 3173385 h 4481087"/>
              <a:gd name="connsiteX1605" fmla="*/ 1674430 w 5969001"/>
              <a:gd name="connsiteY1605" fmla="*/ 3173385 h 4481087"/>
              <a:gd name="connsiteX1606" fmla="*/ 1682576 w 5969001"/>
              <a:gd name="connsiteY1606" fmla="*/ 3169338 h 4481087"/>
              <a:gd name="connsiteX1607" fmla="*/ 1700721 w 5969001"/>
              <a:gd name="connsiteY1607" fmla="*/ 3168880 h 4481087"/>
              <a:gd name="connsiteX1608" fmla="*/ 1717992 w 5969001"/>
              <a:gd name="connsiteY1608" fmla="*/ 3171898 h 4481087"/>
              <a:gd name="connsiteX1609" fmla="*/ 1717330 w 5969001"/>
              <a:gd name="connsiteY1609" fmla="*/ 3169197 h 4481087"/>
              <a:gd name="connsiteX1610" fmla="*/ 1728831 w 5969001"/>
              <a:gd name="connsiteY1610" fmla="*/ 3161316 h 4481087"/>
              <a:gd name="connsiteX1611" fmla="*/ 1730322 w 5969001"/>
              <a:gd name="connsiteY1611" fmla="*/ 3160538 h 4481087"/>
              <a:gd name="connsiteX1612" fmla="*/ 1705211 w 5969001"/>
              <a:gd name="connsiteY1612" fmla="*/ 3162780 h 4481087"/>
              <a:gd name="connsiteX1613" fmla="*/ 1657225 w 5969001"/>
              <a:gd name="connsiteY1613" fmla="*/ 3159852 h 4481087"/>
              <a:gd name="connsiteX1614" fmla="*/ 1733059 w 5969001"/>
              <a:gd name="connsiteY1614" fmla="*/ 3151086 h 4481087"/>
              <a:gd name="connsiteX1615" fmla="*/ 1742211 w 5969001"/>
              <a:gd name="connsiteY1615" fmla="*/ 3151384 h 4481087"/>
              <a:gd name="connsiteX1616" fmla="*/ 1740900 w 5969001"/>
              <a:gd name="connsiteY1616" fmla="*/ 3146578 h 4481087"/>
              <a:gd name="connsiteX1617" fmla="*/ 1715966 w 5969001"/>
              <a:gd name="connsiteY1617" fmla="*/ 3146566 h 4481087"/>
              <a:gd name="connsiteX1618" fmla="*/ 1713783 w 5969001"/>
              <a:gd name="connsiteY1618" fmla="*/ 3146920 h 4481087"/>
              <a:gd name="connsiteX1619" fmla="*/ 1708497 w 5969001"/>
              <a:gd name="connsiteY1619" fmla="*/ 3152955 h 4481087"/>
              <a:gd name="connsiteX1620" fmla="*/ 1687708 w 5969001"/>
              <a:gd name="connsiteY1620" fmla="*/ 3144382 h 4481087"/>
              <a:gd name="connsiteX1621" fmla="*/ 1687777 w 5969001"/>
              <a:gd name="connsiteY1621" fmla="*/ 3144297 h 4481087"/>
              <a:gd name="connsiteX1622" fmla="*/ 1686115 w 5969001"/>
              <a:gd name="connsiteY1622" fmla="*/ 3144106 h 4481087"/>
              <a:gd name="connsiteX1623" fmla="*/ 1686115 w 5969001"/>
              <a:gd name="connsiteY1623" fmla="*/ 3139161 h 4481087"/>
              <a:gd name="connsiteX1624" fmla="*/ 1691951 w 5969001"/>
              <a:gd name="connsiteY1624" fmla="*/ 3139103 h 4481087"/>
              <a:gd name="connsiteX1625" fmla="*/ 1694030 w 5969001"/>
              <a:gd name="connsiteY1625" fmla="*/ 3136516 h 4481087"/>
              <a:gd name="connsiteX1626" fmla="*/ 1686329 w 5969001"/>
              <a:gd name="connsiteY1626" fmla="*/ 3135068 h 4481087"/>
              <a:gd name="connsiteX1627" fmla="*/ 1698737 w 5969001"/>
              <a:gd name="connsiteY1627" fmla="*/ 3113786 h 4481087"/>
              <a:gd name="connsiteX1628" fmla="*/ 1706971 w 5969001"/>
              <a:gd name="connsiteY1628" fmla="*/ 3115271 h 4481087"/>
              <a:gd name="connsiteX1629" fmla="*/ 1706520 w 5969001"/>
              <a:gd name="connsiteY1629" fmla="*/ 3114440 h 4481087"/>
              <a:gd name="connsiteX1630" fmla="*/ 1710706 w 5969001"/>
              <a:gd name="connsiteY1630" fmla="*/ 3112354 h 4481087"/>
              <a:gd name="connsiteX1631" fmla="*/ 1699258 w 5969001"/>
              <a:gd name="connsiteY1631" fmla="*/ 3112354 h 4481087"/>
              <a:gd name="connsiteX1632" fmla="*/ 1678258 w 5969001"/>
              <a:gd name="connsiteY1632" fmla="*/ 3097828 h 4481087"/>
              <a:gd name="connsiteX1633" fmla="*/ 1086693 w 5969001"/>
              <a:gd name="connsiteY1633" fmla="*/ 3096413 h 4481087"/>
              <a:gd name="connsiteX1634" fmla="*/ 1082825 w 5969001"/>
              <a:gd name="connsiteY1634" fmla="*/ 3098040 h 4481087"/>
              <a:gd name="connsiteX1635" fmla="*/ 1098816 w 5969001"/>
              <a:gd name="connsiteY1635" fmla="*/ 3097987 h 4481087"/>
              <a:gd name="connsiteX1636" fmla="*/ 1804613 w 5969001"/>
              <a:gd name="connsiteY1636" fmla="*/ 3096306 h 4481087"/>
              <a:gd name="connsiteX1637" fmla="*/ 1808221 w 5969001"/>
              <a:gd name="connsiteY1637" fmla="*/ 3098011 h 4481087"/>
              <a:gd name="connsiteX1638" fmla="*/ 1808699 w 5969001"/>
              <a:gd name="connsiteY1638" fmla="*/ 3102724 h 4481087"/>
              <a:gd name="connsiteX1639" fmla="*/ 1767837 w 5969001"/>
              <a:gd name="connsiteY1639" fmla="*/ 3105066 h 4481087"/>
              <a:gd name="connsiteX1640" fmla="*/ 1772343 w 5969001"/>
              <a:gd name="connsiteY1640" fmla="*/ 3100560 h 4481087"/>
              <a:gd name="connsiteX1641" fmla="*/ 1771412 w 5969001"/>
              <a:gd name="connsiteY1641" fmla="*/ 3100538 h 4481087"/>
              <a:gd name="connsiteX1642" fmla="*/ 1767576 w 5969001"/>
              <a:gd name="connsiteY1642" fmla="*/ 3104547 h 4481087"/>
              <a:gd name="connsiteX1643" fmla="*/ 1754106 w 5969001"/>
              <a:gd name="connsiteY1643" fmla="*/ 3100131 h 4481087"/>
              <a:gd name="connsiteX1644" fmla="*/ 1753070 w 5969001"/>
              <a:gd name="connsiteY1644" fmla="*/ 3100107 h 4481087"/>
              <a:gd name="connsiteX1645" fmla="*/ 1727415 w 5969001"/>
              <a:gd name="connsiteY1645" fmla="*/ 3100247 h 4481087"/>
              <a:gd name="connsiteX1646" fmla="*/ 1726706 w 5969001"/>
              <a:gd name="connsiteY1646" fmla="*/ 3100585 h 4481087"/>
              <a:gd name="connsiteX1647" fmla="*/ 1728040 w 5969001"/>
              <a:gd name="connsiteY1647" fmla="*/ 3104283 h 4481087"/>
              <a:gd name="connsiteX1648" fmla="*/ 1746144 w 5969001"/>
              <a:gd name="connsiteY1648" fmla="*/ 3107092 h 4481087"/>
              <a:gd name="connsiteX1649" fmla="*/ 1783692 w 5969001"/>
              <a:gd name="connsiteY1649" fmla="*/ 3108037 h 4481087"/>
              <a:gd name="connsiteX1650" fmla="*/ 1790755 w 5969001"/>
              <a:gd name="connsiteY1650" fmla="*/ 3108836 h 4481087"/>
              <a:gd name="connsiteX1651" fmla="*/ 1813878 w 5969001"/>
              <a:gd name="connsiteY1651" fmla="*/ 3103446 h 4481087"/>
              <a:gd name="connsiteX1652" fmla="*/ 1834764 w 5969001"/>
              <a:gd name="connsiteY1652" fmla="*/ 3101312 h 4481087"/>
              <a:gd name="connsiteX1653" fmla="*/ 1834836 w 5969001"/>
              <a:gd name="connsiteY1653" fmla="*/ 3101204 h 4481087"/>
              <a:gd name="connsiteX1654" fmla="*/ 1829243 w 5969001"/>
              <a:gd name="connsiteY1654" fmla="*/ 3099908 h 4481087"/>
              <a:gd name="connsiteX1655" fmla="*/ 1274768 w 5969001"/>
              <a:gd name="connsiteY1655" fmla="*/ 3092966 h 4481087"/>
              <a:gd name="connsiteX1656" fmla="*/ 1199878 w 5969001"/>
              <a:gd name="connsiteY1656" fmla="*/ 3118227 h 4481087"/>
              <a:gd name="connsiteX1657" fmla="*/ 1192775 w 5969001"/>
              <a:gd name="connsiteY1657" fmla="*/ 3127085 h 4481087"/>
              <a:gd name="connsiteX1658" fmla="*/ 1210484 w 5969001"/>
              <a:gd name="connsiteY1658" fmla="*/ 3126538 h 4481087"/>
              <a:gd name="connsiteX1659" fmla="*/ 1263123 w 5969001"/>
              <a:gd name="connsiteY1659" fmla="*/ 3128750 h 4481087"/>
              <a:gd name="connsiteX1660" fmla="*/ 1292806 w 5969001"/>
              <a:gd name="connsiteY1660" fmla="*/ 3126109 h 4481087"/>
              <a:gd name="connsiteX1661" fmla="*/ 1287798 w 5969001"/>
              <a:gd name="connsiteY1661" fmla="*/ 3120163 h 4481087"/>
              <a:gd name="connsiteX1662" fmla="*/ 1247441 w 5969001"/>
              <a:gd name="connsiteY1662" fmla="*/ 3116129 h 4481087"/>
              <a:gd name="connsiteX1663" fmla="*/ 1267653 w 5969001"/>
              <a:gd name="connsiteY1663" fmla="*/ 3111506 h 4481087"/>
              <a:gd name="connsiteX1664" fmla="*/ 1260483 w 5969001"/>
              <a:gd name="connsiteY1664" fmla="*/ 3110320 h 4481087"/>
              <a:gd name="connsiteX1665" fmla="*/ 1251606 w 5969001"/>
              <a:gd name="connsiteY1665" fmla="*/ 3104546 h 4481087"/>
              <a:gd name="connsiteX1666" fmla="*/ 1267049 w 5969001"/>
              <a:gd name="connsiteY1666" fmla="*/ 3103421 h 4481087"/>
              <a:gd name="connsiteX1667" fmla="*/ 1265063 w 5969001"/>
              <a:gd name="connsiteY1667" fmla="*/ 3099549 h 4481087"/>
              <a:gd name="connsiteX1668" fmla="*/ 1274768 w 5969001"/>
              <a:gd name="connsiteY1668" fmla="*/ 3092966 h 4481087"/>
              <a:gd name="connsiteX1669" fmla="*/ 1587192 w 5969001"/>
              <a:gd name="connsiteY1669" fmla="*/ 3092726 h 4481087"/>
              <a:gd name="connsiteX1670" fmla="*/ 1586275 w 5969001"/>
              <a:gd name="connsiteY1670" fmla="*/ 3092886 h 4481087"/>
              <a:gd name="connsiteX1671" fmla="*/ 1584247 w 5969001"/>
              <a:gd name="connsiteY1671" fmla="*/ 3094319 h 4481087"/>
              <a:gd name="connsiteX1672" fmla="*/ 1165053 w 5969001"/>
              <a:gd name="connsiteY1672" fmla="*/ 3092266 h 4481087"/>
              <a:gd name="connsiteX1673" fmla="*/ 1142916 w 5969001"/>
              <a:gd name="connsiteY1673" fmla="*/ 3093489 h 4481087"/>
              <a:gd name="connsiteX1674" fmla="*/ 1144442 w 5969001"/>
              <a:gd name="connsiteY1674" fmla="*/ 3094288 h 4481087"/>
              <a:gd name="connsiteX1675" fmla="*/ 1159504 w 5969001"/>
              <a:gd name="connsiteY1675" fmla="*/ 3093599 h 4481087"/>
              <a:gd name="connsiteX1676" fmla="*/ 5517315 w 5969001"/>
              <a:gd name="connsiteY1676" fmla="*/ 3091012 h 4481087"/>
              <a:gd name="connsiteX1677" fmla="*/ 5517315 w 5969001"/>
              <a:gd name="connsiteY1677" fmla="*/ 3091533 h 4481087"/>
              <a:gd name="connsiteX1678" fmla="*/ 5504302 w 5969001"/>
              <a:gd name="connsiteY1678" fmla="*/ 3129271 h 4481087"/>
              <a:gd name="connsiteX1679" fmla="*/ 5558957 w 5969001"/>
              <a:gd name="connsiteY1679" fmla="*/ 3126408 h 4481087"/>
              <a:gd name="connsiteX1680" fmla="*/ 5517315 w 5969001"/>
              <a:gd name="connsiteY1680" fmla="*/ 3091012 h 4481087"/>
              <a:gd name="connsiteX1681" fmla="*/ 1835909 w 5969001"/>
              <a:gd name="connsiteY1681" fmla="*/ 3089070 h 4481087"/>
              <a:gd name="connsiteX1682" fmla="*/ 1818156 w 5969001"/>
              <a:gd name="connsiteY1682" fmla="*/ 3090399 h 4481087"/>
              <a:gd name="connsiteX1683" fmla="*/ 1822898 w 5969001"/>
              <a:gd name="connsiteY1683" fmla="*/ 3090669 h 4481087"/>
              <a:gd name="connsiteX1684" fmla="*/ 1865342 w 5969001"/>
              <a:gd name="connsiteY1684" fmla="*/ 3094274 h 4481087"/>
              <a:gd name="connsiteX1685" fmla="*/ 1861607 w 5969001"/>
              <a:gd name="connsiteY1685" fmla="*/ 3092723 h 4481087"/>
              <a:gd name="connsiteX1686" fmla="*/ 1860401 w 5969001"/>
              <a:gd name="connsiteY1686" fmla="*/ 3092572 h 4481087"/>
              <a:gd name="connsiteX1687" fmla="*/ 1856636 w 5969001"/>
              <a:gd name="connsiteY1687" fmla="*/ 3091578 h 4481087"/>
              <a:gd name="connsiteX1688" fmla="*/ 1311580 w 5969001"/>
              <a:gd name="connsiteY1688" fmla="*/ 3084134 h 4481087"/>
              <a:gd name="connsiteX1689" fmla="*/ 1314580 w 5969001"/>
              <a:gd name="connsiteY1689" fmla="*/ 3085468 h 4481087"/>
              <a:gd name="connsiteX1690" fmla="*/ 1319340 w 5969001"/>
              <a:gd name="connsiteY1690" fmla="*/ 3085667 h 4481087"/>
              <a:gd name="connsiteX1691" fmla="*/ 1320055 w 5969001"/>
              <a:gd name="connsiteY1691" fmla="*/ 3085156 h 4481087"/>
              <a:gd name="connsiteX1692" fmla="*/ 876566 w 5969001"/>
              <a:gd name="connsiteY1692" fmla="*/ 3081513 h 4481087"/>
              <a:gd name="connsiteX1693" fmla="*/ 904154 w 5969001"/>
              <a:gd name="connsiteY1693" fmla="*/ 3089321 h 4481087"/>
              <a:gd name="connsiteX1694" fmla="*/ 904154 w 5969001"/>
              <a:gd name="connsiteY1694" fmla="*/ 3098276 h 4481087"/>
              <a:gd name="connsiteX1695" fmla="*/ 905359 w 5969001"/>
              <a:gd name="connsiteY1695" fmla="*/ 3097519 h 4481087"/>
              <a:gd name="connsiteX1696" fmla="*/ 948009 w 5969001"/>
              <a:gd name="connsiteY1696" fmla="*/ 3095436 h 4481087"/>
              <a:gd name="connsiteX1697" fmla="*/ 933028 w 5969001"/>
              <a:gd name="connsiteY1697" fmla="*/ 3102447 h 4481087"/>
              <a:gd name="connsiteX1698" fmla="*/ 904154 w 5969001"/>
              <a:gd name="connsiteY1698" fmla="*/ 3104353 h 4481087"/>
              <a:gd name="connsiteX1699" fmla="*/ 904154 w 5969001"/>
              <a:gd name="connsiteY1699" fmla="*/ 3104806 h 4481087"/>
              <a:gd name="connsiteX1700" fmla="*/ 851508 w 5969001"/>
              <a:gd name="connsiteY1700" fmla="*/ 3109119 h 4481087"/>
              <a:gd name="connsiteX1701" fmla="*/ 846945 w 5969001"/>
              <a:gd name="connsiteY1701" fmla="*/ 3111232 h 4481087"/>
              <a:gd name="connsiteX1702" fmla="*/ 852102 w 5969001"/>
              <a:gd name="connsiteY1702" fmla="*/ 3110011 h 4481087"/>
              <a:gd name="connsiteX1703" fmla="*/ 838780 w 5969001"/>
              <a:gd name="connsiteY1703" fmla="*/ 3123297 h 4481087"/>
              <a:gd name="connsiteX1704" fmla="*/ 820072 w 5969001"/>
              <a:gd name="connsiteY1704" fmla="*/ 3124164 h 4481087"/>
              <a:gd name="connsiteX1705" fmla="*/ 816459 w 5969001"/>
              <a:gd name="connsiteY1705" fmla="*/ 3128752 h 4481087"/>
              <a:gd name="connsiteX1706" fmla="*/ 823994 w 5969001"/>
              <a:gd name="connsiteY1706" fmla="*/ 3131873 h 4481087"/>
              <a:gd name="connsiteX1707" fmla="*/ 865245 w 5969001"/>
              <a:gd name="connsiteY1707" fmla="*/ 3127058 h 4481087"/>
              <a:gd name="connsiteX1708" fmla="*/ 906237 w 5969001"/>
              <a:gd name="connsiteY1708" fmla="*/ 3146578 h 4481087"/>
              <a:gd name="connsiteX1709" fmla="*/ 947359 w 5969001"/>
              <a:gd name="connsiteY1709" fmla="*/ 3163625 h 4481087"/>
              <a:gd name="connsiteX1710" fmla="*/ 919901 w 5969001"/>
              <a:gd name="connsiteY1710" fmla="*/ 3148921 h 4481087"/>
              <a:gd name="connsiteX1711" fmla="*/ 824645 w 5969001"/>
              <a:gd name="connsiteY1711" fmla="*/ 3158680 h 4481087"/>
              <a:gd name="connsiteX1712" fmla="*/ 865896 w 5969001"/>
              <a:gd name="connsiteY1712" fmla="*/ 3158680 h 4481087"/>
              <a:gd name="connsiteX1713" fmla="*/ 879690 w 5969001"/>
              <a:gd name="connsiteY1713" fmla="*/ 3168440 h 4481087"/>
              <a:gd name="connsiteX1714" fmla="*/ 756456 w 5969001"/>
              <a:gd name="connsiteY1714" fmla="*/ 3175728 h 4481087"/>
              <a:gd name="connsiteX1715" fmla="*/ 742662 w 5969001"/>
              <a:gd name="connsiteY1715" fmla="*/ 3141633 h 4481087"/>
              <a:gd name="connsiteX1716" fmla="*/ 770166 w 5969001"/>
              <a:gd name="connsiteY1716" fmla="*/ 3137595 h 4481087"/>
              <a:gd name="connsiteX1717" fmla="*/ 780624 w 5969001"/>
              <a:gd name="connsiteY1717" fmla="*/ 3134336 h 4481087"/>
              <a:gd name="connsiteX1718" fmla="*/ 777861 w 5969001"/>
              <a:gd name="connsiteY1718" fmla="*/ 3125514 h 4481087"/>
              <a:gd name="connsiteX1719" fmla="*/ 784248 w 5969001"/>
              <a:gd name="connsiteY1719" fmla="*/ 3119877 h 4481087"/>
              <a:gd name="connsiteX1720" fmla="*/ 783653 w 5969001"/>
              <a:gd name="connsiteY1720" fmla="*/ 3119771 h 4481087"/>
              <a:gd name="connsiteX1721" fmla="*/ 785244 w 5969001"/>
              <a:gd name="connsiteY1721" fmla="*/ 3118998 h 4481087"/>
              <a:gd name="connsiteX1722" fmla="*/ 794778 w 5969001"/>
              <a:gd name="connsiteY1722" fmla="*/ 3110583 h 4481087"/>
              <a:gd name="connsiteX1723" fmla="*/ 835705 w 5969001"/>
              <a:gd name="connsiteY1723" fmla="*/ 3105717 h 4481087"/>
              <a:gd name="connsiteX1724" fmla="*/ 835705 w 5969001"/>
              <a:gd name="connsiteY1724" fmla="*/ 3104806 h 4481087"/>
              <a:gd name="connsiteX1725" fmla="*/ 808247 w 5969001"/>
              <a:gd name="connsiteY1725" fmla="*/ 3089321 h 4481087"/>
              <a:gd name="connsiteX1726" fmla="*/ 876566 w 5969001"/>
              <a:gd name="connsiteY1726" fmla="*/ 3081513 h 4481087"/>
              <a:gd name="connsiteX1727" fmla="*/ 1604522 w 5969001"/>
              <a:gd name="connsiteY1727" fmla="*/ 3080732 h 4481087"/>
              <a:gd name="connsiteX1728" fmla="*/ 1558261 w 5969001"/>
              <a:gd name="connsiteY1728" fmla="*/ 3082261 h 4481087"/>
              <a:gd name="connsiteX1729" fmla="*/ 1539189 w 5969001"/>
              <a:gd name="connsiteY1729" fmla="*/ 3083390 h 4481087"/>
              <a:gd name="connsiteX1730" fmla="*/ 1577401 w 5969001"/>
              <a:gd name="connsiteY1730" fmla="*/ 3085307 h 4481087"/>
              <a:gd name="connsiteX1731" fmla="*/ 1601749 w 5969001"/>
              <a:gd name="connsiteY1731" fmla="*/ 3082767 h 4481087"/>
              <a:gd name="connsiteX1732" fmla="*/ 711129 w 5969001"/>
              <a:gd name="connsiteY1732" fmla="*/ 3078836 h 4481087"/>
              <a:gd name="connsiteX1733" fmla="*/ 700366 w 5969001"/>
              <a:gd name="connsiteY1733" fmla="*/ 3086273 h 4481087"/>
              <a:gd name="connsiteX1734" fmla="*/ 685012 w 5969001"/>
              <a:gd name="connsiteY1734" fmla="*/ 3105067 h 4481087"/>
              <a:gd name="connsiteX1735" fmla="*/ 688508 w 5969001"/>
              <a:gd name="connsiteY1735" fmla="*/ 3082302 h 4481087"/>
              <a:gd name="connsiteX1736" fmla="*/ 712340 w 5969001"/>
              <a:gd name="connsiteY1736" fmla="*/ 3077999 h 4481087"/>
              <a:gd name="connsiteX1737" fmla="*/ 712340 w 5969001"/>
              <a:gd name="connsiteY1737" fmla="*/ 3078650 h 4481087"/>
              <a:gd name="connsiteX1738" fmla="*/ 711129 w 5969001"/>
              <a:gd name="connsiteY1738" fmla="*/ 3078836 h 4481087"/>
              <a:gd name="connsiteX1739" fmla="*/ 1123946 w 5969001"/>
              <a:gd name="connsiteY1739" fmla="*/ 3070842 h 4481087"/>
              <a:gd name="connsiteX1740" fmla="*/ 1132600 w 5969001"/>
              <a:gd name="connsiteY1740" fmla="*/ 3079722 h 4481087"/>
              <a:gd name="connsiteX1741" fmla="*/ 1122999 w 5969001"/>
              <a:gd name="connsiteY1741" fmla="*/ 3084381 h 4481087"/>
              <a:gd name="connsiteX1742" fmla="*/ 1151787 w 5969001"/>
              <a:gd name="connsiteY1742" fmla="*/ 3083515 h 4481087"/>
              <a:gd name="connsiteX1743" fmla="*/ 1150916 w 5969001"/>
              <a:gd name="connsiteY1743" fmla="*/ 3082879 h 4481087"/>
              <a:gd name="connsiteX1744" fmla="*/ 1151837 w 5969001"/>
              <a:gd name="connsiteY1744" fmla="*/ 3082171 h 4481087"/>
              <a:gd name="connsiteX1745" fmla="*/ 1144624 w 5969001"/>
              <a:gd name="connsiteY1745" fmla="*/ 3076519 h 4481087"/>
              <a:gd name="connsiteX1746" fmla="*/ 1156703 w 5969001"/>
              <a:gd name="connsiteY1746" fmla="*/ 3073972 h 4481087"/>
              <a:gd name="connsiteX1747" fmla="*/ 1604522 w 5969001"/>
              <a:gd name="connsiteY1747" fmla="*/ 3068629 h 4481087"/>
              <a:gd name="connsiteX1748" fmla="*/ 1601188 w 5969001"/>
              <a:gd name="connsiteY1748" fmla="*/ 3068715 h 4481087"/>
              <a:gd name="connsiteX1749" fmla="*/ 1600034 w 5969001"/>
              <a:gd name="connsiteY1749" fmla="*/ 3075177 h 4481087"/>
              <a:gd name="connsiteX1750" fmla="*/ 1577698 w 5969001"/>
              <a:gd name="connsiteY1750" fmla="*/ 3077284 h 4481087"/>
              <a:gd name="connsiteX1751" fmla="*/ 1564914 w 5969001"/>
              <a:gd name="connsiteY1751" fmla="*/ 3077226 h 4481087"/>
              <a:gd name="connsiteX1752" fmla="*/ 1563531 w 5969001"/>
              <a:gd name="connsiteY1752" fmla="*/ 3078259 h 4481087"/>
              <a:gd name="connsiteX1753" fmla="*/ 1605043 w 5969001"/>
              <a:gd name="connsiteY1753" fmla="*/ 3068629 h 4481087"/>
              <a:gd name="connsiteX1754" fmla="*/ 5613482 w 5969001"/>
              <a:gd name="connsiteY1754" fmla="*/ 3067068 h 4481087"/>
              <a:gd name="connsiteX1755" fmla="*/ 5558697 w 5969001"/>
              <a:gd name="connsiteY1755" fmla="*/ 3084375 h 4481087"/>
              <a:gd name="connsiteX1756" fmla="*/ 5613222 w 5969001"/>
              <a:gd name="connsiteY1756" fmla="*/ 3067849 h 4481087"/>
              <a:gd name="connsiteX1757" fmla="*/ 1306523 w 5969001"/>
              <a:gd name="connsiteY1757" fmla="*/ 3065645 h 4481087"/>
              <a:gd name="connsiteX1758" fmla="*/ 1302551 w 5969001"/>
              <a:gd name="connsiteY1758" fmla="*/ 3065897 h 4481087"/>
              <a:gd name="connsiteX1759" fmla="*/ 1273077 w 5969001"/>
              <a:gd name="connsiteY1759" fmla="*/ 3071102 h 4481087"/>
              <a:gd name="connsiteX1760" fmla="*/ 1292377 w 5969001"/>
              <a:gd name="connsiteY1760" fmla="*/ 3074101 h 4481087"/>
              <a:gd name="connsiteX1761" fmla="*/ 1295720 w 5969001"/>
              <a:gd name="connsiteY1761" fmla="*/ 3073461 h 4481087"/>
              <a:gd name="connsiteX1762" fmla="*/ 1307392 w 5969001"/>
              <a:gd name="connsiteY1762" fmla="*/ 3070677 h 4481087"/>
              <a:gd name="connsiteX1763" fmla="*/ 1774481 w 5969001"/>
              <a:gd name="connsiteY1763" fmla="*/ 3061012 h 4481087"/>
              <a:gd name="connsiteX1764" fmla="*/ 1755839 w 5969001"/>
              <a:gd name="connsiteY1764" fmla="*/ 3062105 h 4481087"/>
              <a:gd name="connsiteX1765" fmla="*/ 1755730 w 5969001"/>
              <a:gd name="connsiteY1765" fmla="*/ 3062122 h 4481087"/>
              <a:gd name="connsiteX1766" fmla="*/ 1755706 w 5969001"/>
              <a:gd name="connsiteY1766" fmla="*/ 3062113 h 4481087"/>
              <a:gd name="connsiteX1767" fmla="*/ 1729487 w 5969001"/>
              <a:gd name="connsiteY1767" fmla="*/ 3063651 h 4481087"/>
              <a:gd name="connsiteX1768" fmla="*/ 1735954 w 5969001"/>
              <a:gd name="connsiteY1768" fmla="*/ 3063685 h 4481087"/>
              <a:gd name="connsiteX1769" fmla="*/ 1727160 w 5969001"/>
              <a:gd name="connsiteY1769" fmla="*/ 3065239 h 4481087"/>
              <a:gd name="connsiteX1770" fmla="*/ 1725310 w 5969001"/>
              <a:gd name="connsiteY1770" fmla="*/ 3066867 h 4481087"/>
              <a:gd name="connsiteX1771" fmla="*/ 1726585 w 5969001"/>
              <a:gd name="connsiteY1771" fmla="*/ 3069672 h 4481087"/>
              <a:gd name="connsiteX1772" fmla="*/ 1721830 w 5969001"/>
              <a:gd name="connsiteY1772" fmla="*/ 3069929 h 4481087"/>
              <a:gd name="connsiteX1773" fmla="*/ 1714581 w 5969001"/>
              <a:gd name="connsiteY1773" fmla="*/ 3076306 h 4481087"/>
              <a:gd name="connsiteX1774" fmla="*/ 1714478 w 5969001"/>
              <a:gd name="connsiteY1774" fmla="*/ 3081220 h 4481087"/>
              <a:gd name="connsiteX1775" fmla="*/ 1731998 w 5969001"/>
              <a:gd name="connsiteY1775" fmla="*/ 3080865 h 4481087"/>
              <a:gd name="connsiteX1776" fmla="*/ 1736530 w 5969001"/>
              <a:gd name="connsiteY1776" fmla="*/ 3080201 h 4481087"/>
              <a:gd name="connsiteX1777" fmla="*/ 1736264 w 5969001"/>
              <a:gd name="connsiteY1777" fmla="*/ 3079651 h 4481087"/>
              <a:gd name="connsiteX1778" fmla="*/ 1751049 w 5969001"/>
              <a:gd name="connsiteY1778" fmla="*/ 3073703 h 4481087"/>
              <a:gd name="connsiteX1779" fmla="*/ 1778372 w 5969001"/>
              <a:gd name="connsiteY1779" fmla="*/ 3074416 h 4481087"/>
              <a:gd name="connsiteX1780" fmla="*/ 1771025 w 5969001"/>
              <a:gd name="connsiteY1780" fmla="*/ 3066907 h 4481087"/>
              <a:gd name="connsiteX1781" fmla="*/ 1770170 w 5969001"/>
              <a:gd name="connsiteY1781" fmla="*/ 3062840 h 4481087"/>
              <a:gd name="connsiteX1782" fmla="*/ 1812855 w 5969001"/>
              <a:gd name="connsiteY1782" fmla="*/ 3044207 h 4481087"/>
              <a:gd name="connsiteX1783" fmla="*/ 1811041 w 5969001"/>
              <a:gd name="connsiteY1783" fmla="*/ 3044294 h 4481087"/>
              <a:gd name="connsiteX1784" fmla="*/ 1813545 w 5969001"/>
              <a:gd name="connsiteY1784" fmla="*/ 3047386 h 4481087"/>
              <a:gd name="connsiteX1785" fmla="*/ 1816266 w 5969001"/>
              <a:gd name="connsiteY1785" fmla="*/ 3046811 h 4481087"/>
              <a:gd name="connsiteX1786" fmla="*/ 1835505 w 5969001"/>
              <a:gd name="connsiteY1786" fmla="*/ 3051453 h 4481087"/>
              <a:gd name="connsiteX1787" fmla="*/ 1821613 w 5969001"/>
              <a:gd name="connsiteY1787" fmla="*/ 3057211 h 4481087"/>
              <a:gd name="connsiteX1788" fmla="*/ 1812573 w 5969001"/>
              <a:gd name="connsiteY1788" fmla="*/ 3057898 h 4481087"/>
              <a:gd name="connsiteX1789" fmla="*/ 1811041 w 5969001"/>
              <a:gd name="connsiteY1789" fmla="*/ 3058868 h 4481087"/>
              <a:gd name="connsiteX1790" fmla="*/ 1795090 w 5969001"/>
              <a:gd name="connsiteY1790" fmla="*/ 3059804 h 4481087"/>
              <a:gd name="connsiteX1791" fmla="*/ 1803440 w 5969001"/>
              <a:gd name="connsiteY1791" fmla="*/ 3069962 h 4481087"/>
              <a:gd name="connsiteX1792" fmla="*/ 1814521 w 5969001"/>
              <a:gd name="connsiteY1792" fmla="*/ 3068815 h 4481087"/>
              <a:gd name="connsiteX1793" fmla="*/ 1839552 w 5969001"/>
              <a:gd name="connsiteY1793" fmla="*/ 3068690 h 4481087"/>
              <a:gd name="connsiteX1794" fmla="*/ 1842236 w 5969001"/>
              <a:gd name="connsiteY1794" fmla="*/ 3064674 h 4481087"/>
              <a:gd name="connsiteX1795" fmla="*/ 1836101 w 5969001"/>
              <a:gd name="connsiteY1795" fmla="*/ 3062197 h 4481087"/>
              <a:gd name="connsiteX1796" fmla="*/ 1836433 w 5969001"/>
              <a:gd name="connsiteY1796" fmla="*/ 3059145 h 4481087"/>
              <a:gd name="connsiteX1797" fmla="*/ 1838627 w 5969001"/>
              <a:gd name="connsiteY1797" fmla="*/ 3058945 h 4481087"/>
              <a:gd name="connsiteX1798" fmla="*/ 1833162 w 5969001"/>
              <a:gd name="connsiteY1798" fmla="*/ 3058737 h 4481087"/>
              <a:gd name="connsiteX1799" fmla="*/ 1825750 w 5969001"/>
              <a:gd name="connsiteY1799" fmla="*/ 3045963 h 4481087"/>
              <a:gd name="connsiteX1800" fmla="*/ 1893154 w 5969001"/>
              <a:gd name="connsiteY1800" fmla="*/ 3034404 h 4481087"/>
              <a:gd name="connsiteX1801" fmla="*/ 1892503 w 5969001"/>
              <a:gd name="connsiteY1801" fmla="*/ 3034405 h 4481087"/>
              <a:gd name="connsiteX1802" fmla="*/ 1892610 w 5969001"/>
              <a:gd name="connsiteY1802" fmla="*/ 3034434 h 4481087"/>
              <a:gd name="connsiteX1803" fmla="*/ 1865904 w 5969001"/>
              <a:gd name="connsiteY1803" fmla="*/ 3035931 h 4481087"/>
              <a:gd name="connsiteX1804" fmla="*/ 1864534 w 5969001"/>
              <a:gd name="connsiteY1804" fmla="*/ 3036252 h 4481087"/>
              <a:gd name="connsiteX1805" fmla="*/ 1870757 w 5969001"/>
              <a:gd name="connsiteY1805" fmla="*/ 3041698 h 4481087"/>
              <a:gd name="connsiteX1806" fmla="*/ 1871866 w 5969001"/>
              <a:gd name="connsiteY1806" fmla="*/ 3041148 h 4481087"/>
              <a:gd name="connsiteX1807" fmla="*/ 1894066 w 5969001"/>
              <a:gd name="connsiteY1807" fmla="*/ 3034837 h 4481087"/>
              <a:gd name="connsiteX1808" fmla="*/ 1892610 w 5969001"/>
              <a:gd name="connsiteY1808" fmla="*/ 3034434 h 4481087"/>
              <a:gd name="connsiteX1809" fmla="*/ 878859 w 5969001"/>
              <a:gd name="connsiteY1809" fmla="*/ 3030420 h 4481087"/>
              <a:gd name="connsiteX1810" fmla="*/ 884846 w 5969001"/>
              <a:gd name="connsiteY1810" fmla="*/ 3030803 h 4481087"/>
              <a:gd name="connsiteX1811" fmla="*/ 884301 w 5969001"/>
              <a:gd name="connsiteY1811" fmla="*/ 3030509 h 4481087"/>
              <a:gd name="connsiteX1812" fmla="*/ 1369437 w 5969001"/>
              <a:gd name="connsiteY1812" fmla="*/ 3024428 h 4481087"/>
              <a:gd name="connsiteX1813" fmla="*/ 1363031 w 5969001"/>
              <a:gd name="connsiteY1813" fmla="*/ 3024726 h 4481087"/>
              <a:gd name="connsiteX1814" fmla="*/ 1343020 w 5969001"/>
              <a:gd name="connsiteY1814" fmla="*/ 3025043 h 4481087"/>
              <a:gd name="connsiteX1815" fmla="*/ 1353186 w 5969001"/>
              <a:gd name="connsiteY1815" fmla="*/ 3031913 h 4481087"/>
              <a:gd name="connsiteX1816" fmla="*/ 1232736 w 5969001"/>
              <a:gd name="connsiteY1816" fmla="*/ 3063425 h 4481087"/>
              <a:gd name="connsiteX1817" fmla="*/ 1328382 w 5969001"/>
              <a:gd name="connsiteY1817" fmla="*/ 3055617 h 4481087"/>
              <a:gd name="connsiteX1818" fmla="*/ 1341396 w 5969001"/>
              <a:gd name="connsiteY1818" fmla="*/ 3063425 h 4481087"/>
              <a:gd name="connsiteX1819" fmla="*/ 1306552 w 5969001"/>
              <a:gd name="connsiteY1819" fmla="*/ 3065643 h 4481087"/>
              <a:gd name="connsiteX1820" fmla="*/ 1322188 w 5969001"/>
              <a:gd name="connsiteY1820" fmla="*/ 3068975 h 4481087"/>
              <a:gd name="connsiteX1821" fmla="*/ 1319534 w 5969001"/>
              <a:gd name="connsiteY1821" fmla="*/ 3080211 h 4481087"/>
              <a:gd name="connsiteX1822" fmla="*/ 1350273 w 5969001"/>
              <a:gd name="connsiteY1822" fmla="*/ 3076332 h 4481087"/>
              <a:gd name="connsiteX1823" fmla="*/ 1352815 w 5969001"/>
              <a:gd name="connsiteY1823" fmla="*/ 3073396 h 4481087"/>
              <a:gd name="connsiteX1824" fmla="*/ 1368150 w 5969001"/>
              <a:gd name="connsiteY1824" fmla="*/ 3072809 h 4481087"/>
              <a:gd name="connsiteX1825" fmla="*/ 1371993 w 5969001"/>
              <a:gd name="connsiteY1825" fmla="*/ 3073591 h 4481087"/>
              <a:gd name="connsiteX1826" fmla="*/ 1409567 w 5969001"/>
              <a:gd name="connsiteY1826" fmla="*/ 3068850 h 4481087"/>
              <a:gd name="connsiteX1827" fmla="*/ 1410116 w 5969001"/>
              <a:gd name="connsiteY1827" fmla="*/ 3067532 h 4481087"/>
              <a:gd name="connsiteX1828" fmla="*/ 1395136 w 5969001"/>
              <a:gd name="connsiteY1828" fmla="*/ 3065908 h 4481087"/>
              <a:gd name="connsiteX1829" fmla="*/ 1398686 w 5969001"/>
              <a:gd name="connsiteY1829" fmla="*/ 3068404 h 4481087"/>
              <a:gd name="connsiteX1830" fmla="*/ 1383168 w 5969001"/>
              <a:gd name="connsiteY1830" fmla="*/ 3070842 h 4481087"/>
              <a:gd name="connsiteX1831" fmla="*/ 1364381 w 5969001"/>
              <a:gd name="connsiteY1831" fmla="*/ 3066393 h 4481087"/>
              <a:gd name="connsiteX1832" fmla="*/ 1359226 w 5969001"/>
              <a:gd name="connsiteY1832" fmla="*/ 3062017 h 4481087"/>
              <a:gd name="connsiteX1833" fmla="*/ 1346992 w 5969001"/>
              <a:gd name="connsiteY1833" fmla="*/ 3060691 h 4481087"/>
              <a:gd name="connsiteX1834" fmla="*/ 1319534 w 5969001"/>
              <a:gd name="connsiteY1834" fmla="*/ 3051062 h 4481087"/>
              <a:gd name="connsiteX1835" fmla="*/ 1360656 w 5969001"/>
              <a:gd name="connsiteY1835" fmla="*/ 3041302 h 4481087"/>
              <a:gd name="connsiteX1836" fmla="*/ 1347643 w 5969001"/>
              <a:gd name="connsiteY1836" fmla="*/ 3038829 h 4481087"/>
              <a:gd name="connsiteX1837" fmla="*/ 1369673 w 5969001"/>
              <a:gd name="connsiteY1837" fmla="*/ 3037774 h 4481087"/>
              <a:gd name="connsiteX1838" fmla="*/ 1375459 w 5969001"/>
              <a:gd name="connsiteY1838" fmla="*/ 3031078 h 4481087"/>
              <a:gd name="connsiteX1839" fmla="*/ 1375350 w 5969001"/>
              <a:gd name="connsiteY1839" fmla="*/ 3026185 h 4481087"/>
              <a:gd name="connsiteX1840" fmla="*/ 1163312 w 5969001"/>
              <a:gd name="connsiteY1840" fmla="*/ 3023621 h 4481087"/>
              <a:gd name="connsiteX1841" fmla="*/ 1163299 w 5969001"/>
              <a:gd name="connsiteY1841" fmla="*/ 3026266 h 4481087"/>
              <a:gd name="connsiteX1842" fmla="*/ 1177820 w 5969001"/>
              <a:gd name="connsiteY1842" fmla="*/ 3032063 h 4481087"/>
              <a:gd name="connsiteX1843" fmla="*/ 1192255 w 5969001"/>
              <a:gd name="connsiteY1843" fmla="*/ 3024680 h 4481087"/>
              <a:gd name="connsiteX1844" fmla="*/ 1183027 w 5969001"/>
              <a:gd name="connsiteY1844" fmla="*/ 3024319 h 4481087"/>
              <a:gd name="connsiteX1845" fmla="*/ 1165117 w 5969001"/>
              <a:gd name="connsiteY1845" fmla="*/ 3023860 h 4481087"/>
              <a:gd name="connsiteX1846" fmla="*/ 1596413 w 5969001"/>
              <a:gd name="connsiteY1846" fmla="*/ 3018672 h 4481087"/>
              <a:gd name="connsiteX1847" fmla="*/ 1575132 w 5969001"/>
              <a:gd name="connsiteY1847" fmla="*/ 3021902 h 4481087"/>
              <a:gd name="connsiteX1848" fmla="*/ 1575161 w 5969001"/>
              <a:gd name="connsiteY1848" fmla="*/ 3024434 h 4481087"/>
              <a:gd name="connsiteX1849" fmla="*/ 1561188 w 5969001"/>
              <a:gd name="connsiteY1849" fmla="*/ 3035967 h 4481087"/>
              <a:gd name="connsiteX1850" fmla="*/ 1576298 w 5969001"/>
              <a:gd name="connsiteY1850" fmla="*/ 3035130 h 4481087"/>
              <a:gd name="connsiteX1851" fmla="*/ 1606669 w 5969001"/>
              <a:gd name="connsiteY1851" fmla="*/ 3025446 h 4481087"/>
              <a:gd name="connsiteX1852" fmla="*/ 1598454 w 5969001"/>
              <a:gd name="connsiteY1852" fmla="*/ 3019603 h 4481087"/>
              <a:gd name="connsiteX1853" fmla="*/ 1426565 w 5969001"/>
              <a:gd name="connsiteY1853" fmla="*/ 3009428 h 4481087"/>
              <a:gd name="connsiteX1854" fmla="*/ 1437145 w 5969001"/>
              <a:gd name="connsiteY1854" fmla="*/ 3010884 h 4481087"/>
              <a:gd name="connsiteX1855" fmla="*/ 1435514 w 5969001"/>
              <a:gd name="connsiteY1855" fmla="*/ 3009830 h 4481087"/>
              <a:gd name="connsiteX1856" fmla="*/ 1205278 w 5969001"/>
              <a:gd name="connsiteY1856" fmla="*/ 3008900 h 4481087"/>
              <a:gd name="connsiteX1857" fmla="*/ 1163343 w 5969001"/>
              <a:gd name="connsiteY1857" fmla="*/ 3017309 h 4481087"/>
              <a:gd name="connsiteX1858" fmla="*/ 1163339 w 5969001"/>
              <a:gd name="connsiteY1858" fmla="*/ 3018232 h 4481087"/>
              <a:gd name="connsiteX1859" fmla="*/ 1187534 w 5969001"/>
              <a:gd name="connsiteY1859" fmla="*/ 3015666 h 4481087"/>
              <a:gd name="connsiteX1860" fmla="*/ 1206710 w 5969001"/>
              <a:gd name="connsiteY1860" fmla="*/ 3012535 h 4481087"/>
              <a:gd name="connsiteX1861" fmla="*/ 1312142 w 5969001"/>
              <a:gd name="connsiteY1861" fmla="*/ 3007913 h 4481087"/>
              <a:gd name="connsiteX1862" fmla="*/ 1310513 w 5969001"/>
              <a:gd name="connsiteY1862" fmla="*/ 3008462 h 4481087"/>
              <a:gd name="connsiteX1863" fmla="*/ 1293310 w 5969001"/>
              <a:gd name="connsiteY1863" fmla="*/ 3009612 h 4481087"/>
              <a:gd name="connsiteX1864" fmla="*/ 1287056 w 5969001"/>
              <a:gd name="connsiteY1864" fmla="*/ 3009598 h 4481087"/>
              <a:gd name="connsiteX1865" fmla="*/ 1283910 w 5969001"/>
              <a:gd name="connsiteY1865" fmla="*/ 3011925 h 4481087"/>
              <a:gd name="connsiteX1866" fmla="*/ 1259933 w 5969001"/>
              <a:gd name="connsiteY1866" fmla="*/ 3028289 h 4481087"/>
              <a:gd name="connsiteX1867" fmla="*/ 1310213 w 5969001"/>
              <a:gd name="connsiteY1867" fmla="*/ 3013731 h 4481087"/>
              <a:gd name="connsiteX1868" fmla="*/ 1414956 w 5969001"/>
              <a:gd name="connsiteY1868" fmla="*/ 3002976 h 4481087"/>
              <a:gd name="connsiteX1869" fmla="*/ 1419254 w 5969001"/>
              <a:gd name="connsiteY1869" fmla="*/ 3006585 h 4481087"/>
              <a:gd name="connsiteX1870" fmla="*/ 1429756 w 5969001"/>
              <a:gd name="connsiteY1870" fmla="*/ 3004735 h 4481087"/>
              <a:gd name="connsiteX1871" fmla="*/ 1289744 w 5969001"/>
              <a:gd name="connsiteY1871" fmla="*/ 3000708 h 4481087"/>
              <a:gd name="connsiteX1872" fmla="*/ 1290636 w 5969001"/>
              <a:gd name="connsiteY1872" fmla="*/ 3001992 h 4481087"/>
              <a:gd name="connsiteX1873" fmla="*/ 1291440 w 5969001"/>
              <a:gd name="connsiteY1873" fmla="*/ 3000857 h 4481087"/>
              <a:gd name="connsiteX1874" fmla="*/ 1523345 w 5969001"/>
              <a:gd name="connsiteY1874" fmla="*/ 2998158 h 4481087"/>
              <a:gd name="connsiteX1875" fmla="*/ 1520701 w 5969001"/>
              <a:gd name="connsiteY1875" fmla="*/ 2999351 h 4481087"/>
              <a:gd name="connsiteX1876" fmla="*/ 1506272 w 5969001"/>
              <a:gd name="connsiteY1876" fmla="*/ 3004996 h 4481087"/>
              <a:gd name="connsiteX1877" fmla="*/ 1539558 w 5969001"/>
              <a:gd name="connsiteY1877" fmla="*/ 3007362 h 4481087"/>
              <a:gd name="connsiteX1878" fmla="*/ 1539326 w 5969001"/>
              <a:gd name="connsiteY1878" fmla="*/ 3007207 h 4481087"/>
              <a:gd name="connsiteX1879" fmla="*/ 1560541 w 5969001"/>
              <a:gd name="connsiteY1879" fmla="*/ 3008077 h 4481087"/>
              <a:gd name="connsiteX1880" fmla="*/ 1555967 w 5969001"/>
              <a:gd name="connsiteY1880" fmla="*/ 3002267 h 4481087"/>
              <a:gd name="connsiteX1881" fmla="*/ 1426435 w 5969001"/>
              <a:gd name="connsiteY1881" fmla="*/ 2984869 h 4481087"/>
              <a:gd name="connsiteX1882" fmla="*/ 1416092 w 5969001"/>
              <a:gd name="connsiteY1882" fmla="*/ 2987687 h 4481087"/>
              <a:gd name="connsiteX1883" fmla="*/ 1423335 w 5969001"/>
              <a:gd name="connsiteY1883" fmla="*/ 2987293 h 4481087"/>
              <a:gd name="connsiteX1884" fmla="*/ 1423134 w 5969001"/>
              <a:gd name="connsiteY1884" fmla="*/ 2986836 h 4481087"/>
              <a:gd name="connsiteX1885" fmla="*/ 1324383 w 5969001"/>
              <a:gd name="connsiteY1885" fmla="*/ 2976060 h 4481087"/>
              <a:gd name="connsiteX1886" fmla="*/ 1314768 w 5969001"/>
              <a:gd name="connsiteY1886" fmla="*/ 2976220 h 4481087"/>
              <a:gd name="connsiteX1887" fmla="*/ 1311105 w 5969001"/>
              <a:gd name="connsiteY1887" fmla="*/ 2976304 h 4481087"/>
              <a:gd name="connsiteX1888" fmla="*/ 1314068 w 5969001"/>
              <a:gd name="connsiteY1888" fmla="*/ 2977928 h 4481087"/>
              <a:gd name="connsiteX1889" fmla="*/ 1273077 w 5969001"/>
              <a:gd name="connsiteY1889" fmla="*/ 2981702 h 4481087"/>
              <a:gd name="connsiteX1890" fmla="*/ 1314068 w 5969001"/>
              <a:gd name="connsiteY1890" fmla="*/ 2985606 h 4481087"/>
              <a:gd name="connsiteX1891" fmla="*/ 1316637 w 5969001"/>
              <a:gd name="connsiteY1891" fmla="*/ 2983228 h 4481087"/>
              <a:gd name="connsiteX1892" fmla="*/ 1306651 w 5969001"/>
              <a:gd name="connsiteY1892" fmla="*/ 2982742 h 4481087"/>
              <a:gd name="connsiteX1893" fmla="*/ 1317582 w 5969001"/>
              <a:gd name="connsiteY1893" fmla="*/ 2980199 h 4481087"/>
              <a:gd name="connsiteX1894" fmla="*/ 1319916 w 5969001"/>
              <a:gd name="connsiteY1894" fmla="*/ 2980194 h 4481087"/>
              <a:gd name="connsiteX1895" fmla="*/ 1301055 w 5969001"/>
              <a:gd name="connsiteY1895" fmla="*/ 2966347 h 4481087"/>
              <a:gd name="connsiteX1896" fmla="*/ 1302036 w 5969001"/>
              <a:gd name="connsiteY1896" fmla="*/ 2968012 h 4481087"/>
              <a:gd name="connsiteX1897" fmla="*/ 1328383 w 5969001"/>
              <a:gd name="connsiteY1897" fmla="*/ 2967907 h 4481087"/>
              <a:gd name="connsiteX1898" fmla="*/ 1337781 w 5969001"/>
              <a:gd name="connsiteY1898" fmla="*/ 2968592 h 4481087"/>
              <a:gd name="connsiteX1899" fmla="*/ 1342046 w 5969001"/>
              <a:gd name="connsiteY1899" fmla="*/ 2966347 h 4481087"/>
              <a:gd name="connsiteX1900" fmla="*/ 1381055 w 5969001"/>
              <a:gd name="connsiteY1900" fmla="*/ 2959775 h 4481087"/>
              <a:gd name="connsiteX1901" fmla="*/ 1372957 w 5969001"/>
              <a:gd name="connsiteY1901" fmla="*/ 2961176 h 4481087"/>
              <a:gd name="connsiteX1902" fmla="*/ 1377619 w 5969001"/>
              <a:gd name="connsiteY1902" fmla="*/ 2961784 h 4481087"/>
              <a:gd name="connsiteX1903" fmla="*/ 1109501 w 5969001"/>
              <a:gd name="connsiteY1903" fmla="*/ 2958539 h 4481087"/>
              <a:gd name="connsiteX1904" fmla="*/ 1123295 w 5969001"/>
              <a:gd name="connsiteY1904" fmla="*/ 2974024 h 4481087"/>
              <a:gd name="connsiteX1905" fmla="*/ 1123295 w 5969001"/>
              <a:gd name="connsiteY1905" fmla="*/ 2977928 h 4481087"/>
              <a:gd name="connsiteX1906" fmla="*/ 1164157 w 5969001"/>
              <a:gd name="connsiteY1906" fmla="*/ 2989510 h 4481087"/>
              <a:gd name="connsiteX1907" fmla="*/ 1164547 w 5969001"/>
              <a:gd name="connsiteY1907" fmla="*/ 2989510 h 4481087"/>
              <a:gd name="connsiteX1908" fmla="*/ 1151534 w 5969001"/>
              <a:gd name="connsiteY1908" fmla="*/ 2958539 h 4481087"/>
              <a:gd name="connsiteX1909" fmla="*/ 805678 w 5969001"/>
              <a:gd name="connsiteY1909" fmla="*/ 2953837 h 4481087"/>
              <a:gd name="connsiteX1910" fmla="*/ 824645 w 5969001"/>
              <a:gd name="connsiteY1910" fmla="*/ 2958928 h 4481087"/>
              <a:gd name="connsiteX1911" fmla="*/ 756456 w 5969001"/>
              <a:gd name="connsiteY1911" fmla="*/ 2954114 h 4481087"/>
              <a:gd name="connsiteX1912" fmla="*/ 805678 w 5969001"/>
              <a:gd name="connsiteY1912" fmla="*/ 2953837 h 4481087"/>
              <a:gd name="connsiteX1913" fmla="*/ 1334765 w 5969001"/>
              <a:gd name="connsiteY1913" fmla="*/ 2951943 h 4481087"/>
              <a:gd name="connsiteX1914" fmla="*/ 1323926 w 5969001"/>
              <a:gd name="connsiteY1914" fmla="*/ 2956164 h 4481087"/>
              <a:gd name="connsiteX1915" fmla="*/ 1329033 w 5969001"/>
              <a:gd name="connsiteY1915" fmla="*/ 2962443 h 4481087"/>
              <a:gd name="connsiteX1916" fmla="*/ 1339633 w 5969001"/>
              <a:gd name="connsiteY1916" fmla="*/ 2957587 h 4481087"/>
              <a:gd name="connsiteX1917" fmla="*/ 1355236 w 5969001"/>
              <a:gd name="connsiteY1917" fmla="*/ 2959027 h 4481087"/>
              <a:gd name="connsiteX1918" fmla="*/ 1355125 w 5969001"/>
              <a:gd name="connsiteY1918" fmla="*/ 2956700 h 4481087"/>
              <a:gd name="connsiteX1919" fmla="*/ 1233001 w 5969001"/>
              <a:gd name="connsiteY1919" fmla="*/ 2948957 h 4481087"/>
              <a:gd name="connsiteX1920" fmla="*/ 1221881 w 5969001"/>
              <a:gd name="connsiteY1920" fmla="*/ 2956214 h 4481087"/>
              <a:gd name="connsiteX1921" fmla="*/ 1230068 w 5969001"/>
              <a:gd name="connsiteY1921" fmla="*/ 2954066 h 4481087"/>
              <a:gd name="connsiteX1922" fmla="*/ 1233256 w 5969001"/>
              <a:gd name="connsiteY1922" fmla="*/ 2949040 h 4481087"/>
              <a:gd name="connsiteX1923" fmla="*/ 5408004 w 5969001"/>
              <a:gd name="connsiteY1923" fmla="*/ 2939929 h 4481087"/>
              <a:gd name="connsiteX1924" fmla="*/ 5408004 w 5969001"/>
              <a:gd name="connsiteY1924" fmla="*/ 2940450 h 4481087"/>
              <a:gd name="connsiteX1925" fmla="*/ 5408004 w 5969001"/>
              <a:gd name="connsiteY1925" fmla="*/ 2955025 h 4481087"/>
              <a:gd name="connsiteX1926" fmla="*/ 5476323 w 5969001"/>
              <a:gd name="connsiteY1926" fmla="*/ 2957888 h 4481087"/>
              <a:gd name="connsiteX1927" fmla="*/ 5489987 w 5969001"/>
              <a:gd name="connsiteY1927" fmla="*/ 2943443 h 4481087"/>
              <a:gd name="connsiteX1928" fmla="*/ 5408004 w 5969001"/>
              <a:gd name="connsiteY1928" fmla="*/ 2939929 h 4481087"/>
              <a:gd name="connsiteX1929" fmla="*/ 1164677 w 5969001"/>
              <a:gd name="connsiteY1929" fmla="*/ 2937458 h 4481087"/>
              <a:gd name="connsiteX1930" fmla="*/ 1096228 w 5969001"/>
              <a:gd name="connsiteY1930" fmla="*/ 2945266 h 4481087"/>
              <a:gd name="connsiteX1931" fmla="*/ 1094634 w 5969001"/>
              <a:gd name="connsiteY1931" fmla="*/ 2941999 h 4481087"/>
              <a:gd name="connsiteX1932" fmla="*/ 1087638 w 5969001"/>
              <a:gd name="connsiteY1932" fmla="*/ 2944239 h 4481087"/>
              <a:gd name="connsiteX1933" fmla="*/ 1072887 w 5969001"/>
              <a:gd name="connsiteY1933" fmla="*/ 2953105 h 4481087"/>
              <a:gd name="connsiteX1934" fmla="*/ 1064060 w 5969001"/>
              <a:gd name="connsiteY1934" fmla="*/ 2958612 h 4481087"/>
              <a:gd name="connsiteX1935" fmla="*/ 1078904 w 5969001"/>
              <a:gd name="connsiteY1935" fmla="*/ 2959776 h 4481087"/>
              <a:gd name="connsiteX1936" fmla="*/ 1096228 w 5969001"/>
              <a:gd name="connsiteY1936" fmla="*/ 2949040 h 4481087"/>
              <a:gd name="connsiteX1937" fmla="*/ 1195120 w 5969001"/>
              <a:gd name="connsiteY1937" fmla="*/ 2950230 h 4481087"/>
              <a:gd name="connsiteX1938" fmla="*/ 1206304 w 5969001"/>
              <a:gd name="connsiteY1938" fmla="*/ 2953270 h 4481087"/>
              <a:gd name="connsiteX1939" fmla="*/ 1230101 w 5969001"/>
              <a:gd name="connsiteY1939" fmla="*/ 2948012 h 4481087"/>
              <a:gd name="connsiteX1940" fmla="*/ 1220565 w 5969001"/>
              <a:gd name="connsiteY1940" fmla="*/ 2944906 h 4481087"/>
              <a:gd name="connsiteX1941" fmla="*/ 1164677 w 5969001"/>
              <a:gd name="connsiteY1941" fmla="*/ 2937458 h 4481087"/>
              <a:gd name="connsiteX1942" fmla="*/ 5694604 w 5969001"/>
              <a:gd name="connsiteY1942" fmla="*/ 2933717 h 4481087"/>
              <a:gd name="connsiteX1943" fmla="*/ 5695204 w 5969001"/>
              <a:gd name="connsiteY1943" fmla="*/ 2933813 h 4481087"/>
              <a:gd name="connsiteX1944" fmla="*/ 5695465 w 5969001"/>
              <a:gd name="connsiteY1944" fmla="*/ 2934204 h 4481087"/>
              <a:gd name="connsiteX1945" fmla="*/ 1002300 w 5969001"/>
              <a:gd name="connsiteY1945" fmla="*/ 2923870 h 4481087"/>
              <a:gd name="connsiteX1946" fmla="*/ 998613 w 5969001"/>
              <a:gd name="connsiteY1946" fmla="*/ 2926656 h 4481087"/>
              <a:gd name="connsiteX1947" fmla="*/ 958939 w 5969001"/>
              <a:gd name="connsiteY1947" fmla="*/ 2930951 h 4481087"/>
              <a:gd name="connsiteX1948" fmla="*/ 967778 w 5969001"/>
              <a:gd name="connsiteY1948" fmla="*/ 2947172 h 4481087"/>
              <a:gd name="connsiteX1949" fmla="*/ 951601 w 5969001"/>
              <a:gd name="connsiteY1949" fmla="*/ 2961224 h 4481087"/>
              <a:gd name="connsiteX1950" fmla="*/ 952283 w 5969001"/>
              <a:gd name="connsiteY1950" fmla="*/ 2962574 h 4481087"/>
              <a:gd name="connsiteX1951" fmla="*/ 940208 w 5969001"/>
              <a:gd name="connsiteY1951" fmla="*/ 2971265 h 4481087"/>
              <a:gd name="connsiteX1952" fmla="*/ 937014 w 5969001"/>
              <a:gd name="connsiteY1952" fmla="*/ 2974105 h 4481087"/>
              <a:gd name="connsiteX1953" fmla="*/ 958939 w 5969001"/>
              <a:gd name="connsiteY1953" fmla="*/ 3000571 h 4481087"/>
              <a:gd name="connsiteX1954" fmla="*/ 924861 w 5969001"/>
              <a:gd name="connsiteY1954" fmla="*/ 2997513 h 4481087"/>
              <a:gd name="connsiteX1955" fmla="*/ 925979 w 5969001"/>
              <a:gd name="connsiteY1955" fmla="*/ 3004145 h 4481087"/>
              <a:gd name="connsiteX1956" fmla="*/ 934736 w 5969001"/>
              <a:gd name="connsiteY1956" fmla="*/ 3000831 h 4481087"/>
              <a:gd name="connsiteX1957" fmla="*/ 1030642 w 5969001"/>
              <a:gd name="connsiteY1957" fmla="*/ 3005646 h 4481087"/>
              <a:gd name="connsiteX1958" fmla="*/ 1028784 w 5969001"/>
              <a:gd name="connsiteY1958" fmla="*/ 3008871 h 4481087"/>
              <a:gd name="connsiteX1959" fmla="*/ 1036970 w 5969001"/>
              <a:gd name="connsiteY1959" fmla="*/ 3009698 h 4481087"/>
              <a:gd name="connsiteX1960" fmla="*/ 1083215 w 5969001"/>
              <a:gd name="connsiteY1960" fmla="*/ 3011113 h 4481087"/>
              <a:gd name="connsiteX1961" fmla="*/ 1096228 w 5969001"/>
              <a:gd name="connsiteY1961" fmla="*/ 2987819 h 4481087"/>
              <a:gd name="connsiteX1962" fmla="*/ 1056017 w 5969001"/>
              <a:gd name="connsiteY1962" fmla="*/ 2975945 h 4481087"/>
              <a:gd name="connsiteX1963" fmla="*/ 1049689 w 5969001"/>
              <a:gd name="connsiteY1963" fmla="*/ 2967578 h 4481087"/>
              <a:gd name="connsiteX1964" fmla="*/ 1042381 w 5969001"/>
              <a:gd name="connsiteY1964" fmla="*/ 2972137 h 4481087"/>
              <a:gd name="connsiteX1965" fmla="*/ 974946 w 5969001"/>
              <a:gd name="connsiteY1965" fmla="*/ 2985215 h 4481087"/>
              <a:gd name="connsiteX1966" fmla="*/ 1016068 w 5969001"/>
              <a:gd name="connsiteY1966" fmla="*/ 2943833 h 4481087"/>
              <a:gd name="connsiteX1967" fmla="*/ 1052993 w 5969001"/>
              <a:gd name="connsiteY1967" fmla="*/ 2935797 h 4481087"/>
              <a:gd name="connsiteX1968" fmla="*/ 1065963 w 5969001"/>
              <a:gd name="connsiteY1968" fmla="*/ 2932105 h 4481087"/>
              <a:gd name="connsiteX1969" fmla="*/ 1053828 w 5969001"/>
              <a:gd name="connsiteY1969" fmla="*/ 2931779 h 4481087"/>
              <a:gd name="connsiteX1970" fmla="*/ 1041573 w 5969001"/>
              <a:gd name="connsiteY1970" fmla="*/ 2937458 h 4481087"/>
              <a:gd name="connsiteX1971" fmla="*/ 1033313 w 5969001"/>
              <a:gd name="connsiteY1971" fmla="*/ 2930294 h 4481087"/>
              <a:gd name="connsiteX1972" fmla="*/ 1026509 w 5969001"/>
              <a:gd name="connsiteY1972" fmla="*/ 2931031 h 4481087"/>
              <a:gd name="connsiteX1973" fmla="*/ 1002404 w 5969001"/>
              <a:gd name="connsiteY1973" fmla="*/ 2931601 h 4481087"/>
              <a:gd name="connsiteX1974" fmla="*/ 1003691 w 5969001"/>
              <a:gd name="connsiteY1974" fmla="*/ 2924326 h 4481087"/>
              <a:gd name="connsiteX1975" fmla="*/ 5640159 w 5969001"/>
              <a:gd name="connsiteY1975" fmla="*/ 2916376 h 4481087"/>
              <a:gd name="connsiteX1976" fmla="*/ 5676840 w 5969001"/>
              <a:gd name="connsiteY1976" fmla="*/ 2923679 h 4481087"/>
              <a:gd name="connsiteX1977" fmla="*/ 5694604 w 5969001"/>
              <a:gd name="connsiteY1977" fmla="*/ 2933717 h 4481087"/>
              <a:gd name="connsiteX1978" fmla="*/ 5672275 w 5969001"/>
              <a:gd name="connsiteY1978" fmla="*/ 2930155 h 4481087"/>
              <a:gd name="connsiteX1979" fmla="*/ 5640159 w 5969001"/>
              <a:gd name="connsiteY1979" fmla="*/ 2916376 h 4481087"/>
              <a:gd name="connsiteX1980" fmla="*/ 592880 w 5969001"/>
              <a:gd name="connsiteY1980" fmla="*/ 2902972 h 4481087"/>
              <a:gd name="connsiteX1981" fmla="*/ 757106 w 5969001"/>
              <a:gd name="connsiteY1981" fmla="*/ 2920019 h 4481087"/>
              <a:gd name="connsiteX1982" fmla="*/ 743312 w 5969001"/>
              <a:gd name="connsiteY1982" fmla="*/ 2934594 h 4481087"/>
              <a:gd name="connsiteX1983" fmla="*/ 797317 w 5969001"/>
              <a:gd name="connsiteY1983" fmla="*/ 2932121 h 4481087"/>
              <a:gd name="connsiteX1984" fmla="*/ 674212 w 5969001"/>
              <a:gd name="connsiteY1984" fmla="*/ 2954114 h 4481087"/>
              <a:gd name="connsiteX1985" fmla="*/ 605633 w 5969001"/>
              <a:gd name="connsiteY1985" fmla="*/ 2949169 h 4481087"/>
              <a:gd name="connsiteX1986" fmla="*/ 578306 w 5969001"/>
              <a:gd name="connsiteY1986" fmla="*/ 2961401 h 4481087"/>
              <a:gd name="connsiteX1987" fmla="*/ 565292 w 5969001"/>
              <a:gd name="connsiteY1987" fmla="*/ 2939539 h 4481087"/>
              <a:gd name="connsiteX1988" fmla="*/ 715855 w 5969001"/>
              <a:gd name="connsiteY1988" fmla="*/ 2932121 h 4481087"/>
              <a:gd name="connsiteX1989" fmla="*/ 620078 w 5969001"/>
              <a:gd name="connsiteY1989" fmla="*/ 2907787 h 4481087"/>
              <a:gd name="connsiteX1990" fmla="*/ 578956 w 5969001"/>
              <a:gd name="connsiteY1990" fmla="*/ 2917547 h 4481087"/>
              <a:gd name="connsiteX1991" fmla="*/ 592880 w 5969001"/>
              <a:gd name="connsiteY1991" fmla="*/ 2902972 h 4481087"/>
              <a:gd name="connsiteX1992" fmla="*/ 1520021 w 5969001"/>
              <a:gd name="connsiteY1992" fmla="*/ 2897547 h 4481087"/>
              <a:gd name="connsiteX1993" fmla="*/ 1533860 w 5969001"/>
              <a:gd name="connsiteY1993" fmla="*/ 2900370 h 4481087"/>
              <a:gd name="connsiteX1994" fmla="*/ 1537765 w 5969001"/>
              <a:gd name="connsiteY1994" fmla="*/ 2897639 h 4481087"/>
              <a:gd name="connsiteX1995" fmla="*/ 919770 w 5969001"/>
              <a:gd name="connsiteY1995" fmla="*/ 2882541 h 4481087"/>
              <a:gd name="connsiteX1996" fmla="*/ 936525 w 5969001"/>
              <a:gd name="connsiteY1996" fmla="*/ 2889340 h 4481087"/>
              <a:gd name="connsiteX1997" fmla="*/ 942854 w 5969001"/>
              <a:gd name="connsiteY1997" fmla="*/ 2890852 h 4481087"/>
              <a:gd name="connsiteX1998" fmla="*/ 945015 w 5969001"/>
              <a:gd name="connsiteY1998" fmla="*/ 2888268 h 4481087"/>
              <a:gd name="connsiteX1999" fmla="*/ 963032 w 5969001"/>
              <a:gd name="connsiteY1999" fmla="*/ 2892460 h 4481087"/>
              <a:gd name="connsiteX2000" fmla="*/ 967990 w 5969001"/>
              <a:gd name="connsiteY2000" fmla="*/ 2896859 h 4481087"/>
              <a:gd name="connsiteX2001" fmla="*/ 991847 w 5969001"/>
              <a:gd name="connsiteY2001" fmla="*/ 2896563 h 4481087"/>
              <a:gd name="connsiteX2002" fmla="*/ 1007563 w 5969001"/>
              <a:gd name="connsiteY2002" fmla="*/ 2896530 h 4481087"/>
              <a:gd name="connsiteX2003" fmla="*/ 1010991 w 5969001"/>
              <a:gd name="connsiteY2003" fmla="*/ 2894744 h 4481087"/>
              <a:gd name="connsiteX2004" fmla="*/ 1000972 w 5969001"/>
              <a:gd name="connsiteY2004" fmla="*/ 2894905 h 4481087"/>
              <a:gd name="connsiteX2005" fmla="*/ 1001890 w 5969001"/>
              <a:gd name="connsiteY2005" fmla="*/ 2892139 h 4481087"/>
              <a:gd name="connsiteX2006" fmla="*/ 983704 w 5969001"/>
              <a:gd name="connsiteY2006" fmla="*/ 2891925 h 4481087"/>
              <a:gd name="connsiteX2007" fmla="*/ 920551 w 5969001"/>
              <a:gd name="connsiteY2007" fmla="*/ 2883452 h 4481087"/>
              <a:gd name="connsiteX2008" fmla="*/ 1111975 w 5969001"/>
              <a:gd name="connsiteY2008" fmla="*/ 2880459 h 4481087"/>
              <a:gd name="connsiteX2009" fmla="*/ 1092845 w 5969001"/>
              <a:gd name="connsiteY2009" fmla="*/ 2887344 h 4481087"/>
              <a:gd name="connsiteX2010" fmla="*/ 1097256 w 5969001"/>
              <a:gd name="connsiteY2010" fmla="*/ 2895706 h 4481087"/>
              <a:gd name="connsiteX2011" fmla="*/ 1118285 w 5969001"/>
              <a:gd name="connsiteY2011" fmla="*/ 2891262 h 4481087"/>
              <a:gd name="connsiteX2012" fmla="*/ 1144460 w 5969001"/>
              <a:gd name="connsiteY2012" fmla="*/ 2882800 h 4481087"/>
              <a:gd name="connsiteX2013" fmla="*/ 1138857 w 5969001"/>
              <a:gd name="connsiteY2013" fmla="*/ 2882549 h 4481087"/>
              <a:gd name="connsiteX2014" fmla="*/ 1111975 w 5969001"/>
              <a:gd name="connsiteY2014" fmla="*/ 2880459 h 4481087"/>
              <a:gd name="connsiteX2015" fmla="*/ 1015868 w 5969001"/>
              <a:gd name="connsiteY2015" fmla="*/ 2871078 h 4481087"/>
              <a:gd name="connsiteX2016" fmla="*/ 1014868 w 5969001"/>
              <a:gd name="connsiteY2016" fmla="*/ 2871562 h 4481087"/>
              <a:gd name="connsiteX2017" fmla="*/ 1016979 w 5969001"/>
              <a:gd name="connsiteY2017" fmla="*/ 2871220 h 4481087"/>
              <a:gd name="connsiteX2018" fmla="*/ 959408 w 5969001"/>
              <a:gd name="connsiteY2018" fmla="*/ 2867373 h 4481087"/>
              <a:gd name="connsiteX2019" fmla="*/ 959460 w 5969001"/>
              <a:gd name="connsiteY2019" fmla="*/ 2867448 h 4481087"/>
              <a:gd name="connsiteX2020" fmla="*/ 959696 w 5969001"/>
              <a:gd name="connsiteY2020" fmla="*/ 2867391 h 4481087"/>
              <a:gd name="connsiteX2021" fmla="*/ 5599428 w 5969001"/>
              <a:gd name="connsiteY2021" fmla="*/ 2864453 h 4481087"/>
              <a:gd name="connsiteX2022" fmla="*/ 5626885 w 5969001"/>
              <a:gd name="connsiteY2022" fmla="*/ 2879028 h 4481087"/>
              <a:gd name="connsiteX2023" fmla="*/ 5599428 w 5969001"/>
              <a:gd name="connsiteY2023" fmla="*/ 2870309 h 4481087"/>
              <a:gd name="connsiteX2024" fmla="*/ 5585634 w 5969001"/>
              <a:gd name="connsiteY2024" fmla="*/ 2876035 h 4481087"/>
              <a:gd name="connsiteX2025" fmla="*/ 5599428 w 5969001"/>
              <a:gd name="connsiteY2025" fmla="*/ 2864453 h 4481087"/>
              <a:gd name="connsiteX2026" fmla="*/ 1178341 w 5969001"/>
              <a:gd name="connsiteY2026" fmla="*/ 2863934 h 4481087"/>
              <a:gd name="connsiteX2027" fmla="*/ 1171688 w 5969001"/>
              <a:gd name="connsiteY2027" fmla="*/ 2863983 h 4481087"/>
              <a:gd name="connsiteX2028" fmla="*/ 1177663 w 5969001"/>
              <a:gd name="connsiteY2028" fmla="*/ 2864381 h 4481087"/>
              <a:gd name="connsiteX2029" fmla="*/ 1132845 w 5969001"/>
              <a:gd name="connsiteY2029" fmla="*/ 2855986 h 4481087"/>
              <a:gd name="connsiteX2030" fmla="*/ 1098441 w 5969001"/>
              <a:gd name="connsiteY2030" fmla="*/ 2859117 h 4481087"/>
              <a:gd name="connsiteX2031" fmla="*/ 1127776 w 5969001"/>
              <a:gd name="connsiteY2031" fmla="*/ 2861063 h 4481087"/>
              <a:gd name="connsiteX2032" fmla="*/ 1128940 w 5969001"/>
              <a:gd name="connsiteY2032" fmla="*/ 2860957 h 4481087"/>
              <a:gd name="connsiteX2033" fmla="*/ 1178341 w 5969001"/>
              <a:gd name="connsiteY2033" fmla="*/ 2860030 h 4481087"/>
              <a:gd name="connsiteX2034" fmla="*/ 1165235 w 5969001"/>
              <a:gd name="connsiteY2034" fmla="*/ 2857185 h 4481087"/>
              <a:gd name="connsiteX2035" fmla="*/ 5804515 w 5969001"/>
              <a:gd name="connsiteY2035" fmla="*/ 2844153 h 4481087"/>
              <a:gd name="connsiteX2036" fmla="*/ 5804515 w 5969001"/>
              <a:gd name="connsiteY2036" fmla="*/ 2852871 h 4481087"/>
              <a:gd name="connsiteX2037" fmla="*/ 5640159 w 5969001"/>
              <a:gd name="connsiteY2037" fmla="*/ 2852871 h 4481087"/>
              <a:gd name="connsiteX2038" fmla="*/ 5804515 w 5969001"/>
              <a:gd name="connsiteY2038" fmla="*/ 2844153 h 4481087"/>
              <a:gd name="connsiteX2039" fmla="*/ 989651 w 5969001"/>
              <a:gd name="connsiteY2039" fmla="*/ 2841940 h 4481087"/>
              <a:gd name="connsiteX2040" fmla="*/ 950984 w 5969001"/>
              <a:gd name="connsiteY2040" fmla="*/ 2843323 h 4481087"/>
              <a:gd name="connsiteX2041" fmla="*/ 945015 w 5969001"/>
              <a:gd name="connsiteY2041" fmla="*/ 2850009 h 4481087"/>
              <a:gd name="connsiteX2042" fmla="*/ 935517 w 5969001"/>
              <a:gd name="connsiteY2042" fmla="*/ 2845154 h 4481087"/>
              <a:gd name="connsiteX2043" fmla="*/ 921739 w 5969001"/>
              <a:gd name="connsiteY2043" fmla="*/ 2846869 h 4481087"/>
              <a:gd name="connsiteX2044" fmla="*/ 914746 w 5969001"/>
              <a:gd name="connsiteY2044" fmla="*/ 2849670 h 4481087"/>
              <a:gd name="connsiteX2045" fmla="*/ 923462 w 5969001"/>
              <a:gd name="connsiteY2045" fmla="*/ 2851328 h 4481087"/>
              <a:gd name="connsiteX2046" fmla="*/ 953740 w 5969001"/>
              <a:gd name="connsiteY2046" fmla="*/ 2859186 h 4481087"/>
              <a:gd name="connsiteX2047" fmla="*/ 954001 w 5969001"/>
              <a:gd name="connsiteY2047" fmla="*/ 2859562 h 4481087"/>
              <a:gd name="connsiteX2048" fmla="*/ 965219 w 5969001"/>
              <a:gd name="connsiteY2048" fmla="*/ 2860825 h 4481087"/>
              <a:gd name="connsiteX2049" fmla="*/ 978266 w 5969001"/>
              <a:gd name="connsiteY2049" fmla="*/ 2862937 h 4481087"/>
              <a:gd name="connsiteX2050" fmla="*/ 990310 w 5969001"/>
              <a:gd name="connsiteY2050" fmla="*/ 2860047 h 4481087"/>
              <a:gd name="connsiteX2051" fmla="*/ 992002 w 5969001"/>
              <a:gd name="connsiteY2051" fmla="*/ 2859304 h 4481087"/>
              <a:gd name="connsiteX2052" fmla="*/ 973092 w 5969001"/>
              <a:gd name="connsiteY2052" fmla="*/ 2858288 h 4481087"/>
              <a:gd name="connsiteX2053" fmla="*/ 948530 w 5969001"/>
              <a:gd name="connsiteY2053" fmla="*/ 2851700 h 4481087"/>
              <a:gd name="connsiteX2054" fmla="*/ 1004694 w 5969001"/>
              <a:gd name="connsiteY2054" fmla="*/ 2853729 h 4481087"/>
              <a:gd name="connsiteX2055" fmla="*/ 1011478 w 5969001"/>
              <a:gd name="connsiteY2055" fmla="*/ 2850748 h 4481087"/>
              <a:gd name="connsiteX2056" fmla="*/ 1006292 w 5969001"/>
              <a:gd name="connsiteY2056" fmla="*/ 2847519 h 4481087"/>
              <a:gd name="connsiteX2057" fmla="*/ 989651 w 5969001"/>
              <a:gd name="connsiteY2057" fmla="*/ 2841940 h 4481087"/>
              <a:gd name="connsiteX2058" fmla="*/ 673577 w 5969001"/>
              <a:gd name="connsiteY2058" fmla="*/ 2829864 h 4481087"/>
              <a:gd name="connsiteX2059" fmla="*/ 619948 w 5969001"/>
              <a:gd name="connsiteY2059" fmla="*/ 2837125 h 4481087"/>
              <a:gd name="connsiteX2060" fmla="*/ 578700 w 5969001"/>
              <a:gd name="connsiteY2060" fmla="*/ 2831599 h 4481087"/>
              <a:gd name="connsiteX2061" fmla="*/ 567348 w 5969001"/>
              <a:gd name="connsiteY2061" fmla="*/ 2830013 h 4481087"/>
              <a:gd name="connsiteX2062" fmla="*/ 620549 w 5969001"/>
              <a:gd name="connsiteY2062" fmla="*/ 2832052 h 4481087"/>
              <a:gd name="connsiteX2063" fmla="*/ 674733 w 5969001"/>
              <a:gd name="connsiteY2063" fmla="*/ 2829708 h 4481087"/>
              <a:gd name="connsiteX2064" fmla="*/ 674212 w 5969001"/>
              <a:gd name="connsiteY2064" fmla="*/ 2829838 h 4481087"/>
              <a:gd name="connsiteX2065" fmla="*/ 673577 w 5969001"/>
              <a:gd name="connsiteY2065" fmla="*/ 2829864 h 4481087"/>
              <a:gd name="connsiteX2066" fmla="*/ 565162 w 5969001"/>
              <a:gd name="connsiteY2066" fmla="*/ 2829708 h 4481087"/>
              <a:gd name="connsiteX2067" fmla="*/ 567348 w 5969001"/>
              <a:gd name="connsiteY2067" fmla="*/ 2830013 h 4481087"/>
              <a:gd name="connsiteX2068" fmla="*/ 562746 w 5969001"/>
              <a:gd name="connsiteY2068" fmla="*/ 2829836 h 4481087"/>
              <a:gd name="connsiteX2069" fmla="*/ 906888 w 5969001"/>
              <a:gd name="connsiteY2069" fmla="*/ 2829578 h 4481087"/>
              <a:gd name="connsiteX2070" fmla="*/ 843259 w 5969001"/>
              <a:gd name="connsiteY2070" fmla="*/ 2835031 h 4481087"/>
              <a:gd name="connsiteX2071" fmla="*/ 849877 w 5969001"/>
              <a:gd name="connsiteY2071" fmla="*/ 2836501 h 4481087"/>
              <a:gd name="connsiteX2072" fmla="*/ 849889 w 5969001"/>
              <a:gd name="connsiteY2072" fmla="*/ 2836476 h 4481087"/>
              <a:gd name="connsiteX2073" fmla="*/ 852147 w 5969001"/>
              <a:gd name="connsiteY2073" fmla="*/ 2836963 h 4481087"/>
              <a:gd name="connsiteX2074" fmla="*/ 854900 w 5969001"/>
              <a:gd name="connsiteY2074" fmla="*/ 2834978 h 4481087"/>
              <a:gd name="connsiteX2075" fmla="*/ 865896 w 5969001"/>
              <a:gd name="connsiteY2075" fmla="*/ 2834523 h 4481087"/>
              <a:gd name="connsiteX2076" fmla="*/ 906888 w 5969001"/>
              <a:gd name="connsiteY2076" fmla="*/ 2839337 h 4481087"/>
              <a:gd name="connsiteX2077" fmla="*/ 495461 w 5969001"/>
              <a:gd name="connsiteY2077" fmla="*/ 2827257 h 4481087"/>
              <a:gd name="connsiteX2078" fmla="*/ 562746 w 5969001"/>
              <a:gd name="connsiteY2078" fmla="*/ 2829836 h 4481087"/>
              <a:gd name="connsiteX2079" fmla="*/ 542894 w 5969001"/>
              <a:gd name="connsiteY2079" fmla="*/ 2830895 h 4481087"/>
              <a:gd name="connsiteX2080" fmla="*/ 524041 w 5969001"/>
              <a:gd name="connsiteY2080" fmla="*/ 2832180 h 4481087"/>
              <a:gd name="connsiteX2081" fmla="*/ 537054 w 5969001"/>
              <a:gd name="connsiteY2081" fmla="*/ 2844413 h 4481087"/>
              <a:gd name="connsiteX2082" fmla="*/ 605503 w 5969001"/>
              <a:gd name="connsiteY2082" fmla="*/ 2849227 h 4481087"/>
              <a:gd name="connsiteX2083" fmla="*/ 523390 w 5969001"/>
              <a:gd name="connsiteY2083" fmla="*/ 2856515 h 4481087"/>
              <a:gd name="connsiteX2084" fmla="*/ 482399 w 5969001"/>
              <a:gd name="connsiteY2084" fmla="*/ 2839468 h 4481087"/>
              <a:gd name="connsiteX2085" fmla="*/ 454941 w 5969001"/>
              <a:gd name="connsiteY2085" fmla="*/ 2846755 h 4481087"/>
              <a:gd name="connsiteX2086" fmla="*/ 427743 w 5969001"/>
              <a:gd name="connsiteY2086" fmla="*/ 2832180 h 4481087"/>
              <a:gd name="connsiteX2087" fmla="*/ 495461 w 5969001"/>
              <a:gd name="connsiteY2087" fmla="*/ 2827257 h 4481087"/>
              <a:gd name="connsiteX2088" fmla="*/ 970804 w 5969001"/>
              <a:gd name="connsiteY2088" fmla="*/ 2820417 h 4481087"/>
              <a:gd name="connsiteX2089" fmla="*/ 970065 w 5969001"/>
              <a:gd name="connsiteY2089" fmla="*/ 2821950 h 4481087"/>
              <a:gd name="connsiteX2090" fmla="*/ 966294 w 5969001"/>
              <a:gd name="connsiteY2090" fmla="*/ 2826174 h 4481087"/>
              <a:gd name="connsiteX2091" fmla="*/ 1002014 w 5969001"/>
              <a:gd name="connsiteY2091" fmla="*/ 2822420 h 4481087"/>
              <a:gd name="connsiteX2092" fmla="*/ 971681 w 5969001"/>
              <a:gd name="connsiteY2092" fmla="*/ 2820639 h 4481087"/>
              <a:gd name="connsiteX2093" fmla="*/ 1945619 w 5969001"/>
              <a:gd name="connsiteY2093" fmla="*/ 2819606 h 4481087"/>
              <a:gd name="connsiteX2094" fmla="*/ 1945698 w 5969001"/>
              <a:gd name="connsiteY2094" fmla="*/ 2821953 h 4481087"/>
              <a:gd name="connsiteX2095" fmla="*/ 1947922 w 5969001"/>
              <a:gd name="connsiteY2095" fmla="*/ 2820729 h 4481087"/>
              <a:gd name="connsiteX2096" fmla="*/ 919770 w 5969001"/>
              <a:gd name="connsiteY2096" fmla="*/ 2807846 h 4481087"/>
              <a:gd name="connsiteX2097" fmla="*/ 917705 w 5969001"/>
              <a:gd name="connsiteY2097" fmla="*/ 2822990 h 4481087"/>
              <a:gd name="connsiteX2098" fmla="*/ 917838 w 5969001"/>
              <a:gd name="connsiteY2098" fmla="*/ 2823001 h 4481087"/>
              <a:gd name="connsiteX2099" fmla="*/ 917818 w 5969001"/>
              <a:gd name="connsiteY2099" fmla="*/ 2822942 h 4481087"/>
              <a:gd name="connsiteX2100" fmla="*/ 947199 w 5969001"/>
              <a:gd name="connsiteY2100" fmla="*/ 2817566 h 4481087"/>
              <a:gd name="connsiteX2101" fmla="*/ 948851 w 5969001"/>
              <a:gd name="connsiteY2101" fmla="*/ 2814234 h 4481087"/>
              <a:gd name="connsiteX2102" fmla="*/ 941222 w 5969001"/>
              <a:gd name="connsiteY2102" fmla="*/ 2811514 h 4481087"/>
              <a:gd name="connsiteX2103" fmla="*/ 920551 w 5969001"/>
              <a:gd name="connsiteY2103" fmla="*/ 2807976 h 4481087"/>
              <a:gd name="connsiteX2104" fmla="*/ 1979253 w 5969001"/>
              <a:gd name="connsiteY2104" fmla="*/ 2805856 h 4481087"/>
              <a:gd name="connsiteX2105" fmla="*/ 1968580 w 5969001"/>
              <a:gd name="connsiteY2105" fmla="*/ 2806253 h 4481087"/>
              <a:gd name="connsiteX2106" fmla="*/ 1946703 w 5969001"/>
              <a:gd name="connsiteY2106" fmla="*/ 2808697 h 4481087"/>
              <a:gd name="connsiteX2107" fmla="*/ 1946350 w 5969001"/>
              <a:gd name="connsiteY2107" fmla="*/ 2813234 h 4481087"/>
              <a:gd name="connsiteX2108" fmla="*/ 1945410 w 5969001"/>
              <a:gd name="connsiteY2108" fmla="*/ 2813465 h 4481087"/>
              <a:gd name="connsiteX2109" fmla="*/ 1945519 w 5969001"/>
              <a:gd name="connsiteY2109" fmla="*/ 2816682 h 4481087"/>
              <a:gd name="connsiteX2110" fmla="*/ 1958609 w 5969001"/>
              <a:gd name="connsiteY2110" fmla="*/ 2818663 h 4481087"/>
              <a:gd name="connsiteX2111" fmla="*/ 1971362 w 5969001"/>
              <a:gd name="connsiteY2111" fmla="*/ 2823687 h 4481087"/>
              <a:gd name="connsiteX2112" fmla="*/ 1971371 w 5969001"/>
              <a:gd name="connsiteY2112" fmla="*/ 2823894 h 4481087"/>
              <a:gd name="connsiteX2113" fmla="*/ 1983456 w 5969001"/>
              <a:gd name="connsiteY2113" fmla="*/ 2824209 h 4481087"/>
              <a:gd name="connsiteX2114" fmla="*/ 1992085 w 5969001"/>
              <a:gd name="connsiteY2114" fmla="*/ 2819103 h 4481087"/>
              <a:gd name="connsiteX2115" fmla="*/ 1995214 w 5969001"/>
              <a:gd name="connsiteY2115" fmla="*/ 2817403 h 4481087"/>
              <a:gd name="connsiteX2116" fmla="*/ 1994671 w 5969001"/>
              <a:gd name="connsiteY2116" fmla="*/ 2817425 h 4481087"/>
              <a:gd name="connsiteX2117" fmla="*/ 1960432 w 5969001"/>
              <a:gd name="connsiteY2117" fmla="*/ 2817606 h 4481087"/>
              <a:gd name="connsiteX2118" fmla="*/ 1973445 w 5969001"/>
              <a:gd name="connsiteY2118" fmla="*/ 2807846 h 4481087"/>
              <a:gd name="connsiteX2119" fmla="*/ 770119 w 5969001"/>
              <a:gd name="connsiteY2119" fmla="*/ 2793401 h 4481087"/>
              <a:gd name="connsiteX2120" fmla="*/ 756456 w 5969001"/>
              <a:gd name="connsiteY2120" fmla="*/ 2834783 h 4481087"/>
              <a:gd name="connsiteX2121" fmla="*/ 852102 w 5969001"/>
              <a:gd name="connsiteY2121" fmla="*/ 2820208 h 4481087"/>
              <a:gd name="connsiteX2122" fmla="*/ 783653 w 5969001"/>
              <a:gd name="connsiteY2122" fmla="*/ 2815263 h 4481087"/>
              <a:gd name="connsiteX2123" fmla="*/ 865896 w 5969001"/>
              <a:gd name="connsiteY2123" fmla="*/ 2810448 h 4481087"/>
              <a:gd name="connsiteX2124" fmla="*/ 847911 w 5969001"/>
              <a:gd name="connsiteY2124" fmla="*/ 2807769 h 4481087"/>
              <a:gd name="connsiteX2125" fmla="*/ 849369 w 5969001"/>
              <a:gd name="connsiteY2125" fmla="*/ 2810969 h 4481087"/>
              <a:gd name="connsiteX2126" fmla="*/ 827986 w 5969001"/>
              <a:gd name="connsiteY2126" fmla="*/ 2807838 h 4481087"/>
              <a:gd name="connsiteX2127" fmla="*/ 822202 w 5969001"/>
              <a:gd name="connsiteY2127" fmla="*/ 2800924 h 4481087"/>
              <a:gd name="connsiteX2128" fmla="*/ 808512 w 5969001"/>
              <a:gd name="connsiteY2128" fmla="*/ 2801124 h 4481087"/>
              <a:gd name="connsiteX2129" fmla="*/ 770119 w 5969001"/>
              <a:gd name="connsiteY2129" fmla="*/ 2793401 h 4481087"/>
              <a:gd name="connsiteX2130" fmla="*/ 1044388 w 5969001"/>
              <a:gd name="connsiteY2130" fmla="*/ 2790609 h 4481087"/>
              <a:gd name="connsiteX2131" fmla="*/ 1043656 w 5969001"/>
              <a:gd name="connsiteY2131" fmla="*/ 2790798 h 4481087"/>
              <a:gd name="connsiteX2132" fmla="*/ 1045044 w 5969001"/>
              <a:gd name="connsiteY2132" fmla="*/ 2790747 h 4481087"/>
              <a:gd name="connsiteX2133" fmla="*/ 5572360 w 5969001"/>
              <a:gd name="connsiteY2133" fmla="*/ 2782340 h 4481087"/>
              <a:gd name="connsiteX2134" fmla="*/ 5572100 w 5969001"/>
              <a:gd name="connsiteY2134" fmla="*/ 2783121 h 4481087"/>
              <a:gd name="connsiteX2135" fmla="*/ 5571232 w 5969001"/>
              <a:gd name="connsiteY2135" fmla="*/ 2782741 h 4481087"/>
              <a:gd name="connsiteX2136" fmla="*/ 820480 w 5969001"/>
              <a:gd name="connsiteY2136" fmla="*/ 2780389 h 4481087"/>
              <a:gd name="connsiteX2137" fmla="*/ 821911 w 5969001"/>
              <a:gd name="connsiteY2137" fmla="*/ 2780389 h 4481087"/>
              <a:gd name="connsiteX2138" fmla="*/ 821895 w 5969001"/>
              <a:gd name="connsiteY2138" fmla="*/ 2781133 h 4481087"/>
              <a:gd name="connsiteX2139" fmla="*/ 5873355 w 5969001"/>
              <a:gd name="connsiteY2139" fmla="*/ 2771539 h 4481087"/>
              <a:gd name="connsiteX2140" fmla="*/ 5941804 w 5969001"/>
              <a:gd name="connsiteY2140" fmla="*/ 2774402 h 4481087"/>
              <a:gd name="connsiteX2141" fmla="*/ 5969001 w 5969001"/>
              <a:gd name="connsiteY2141" fmla="*/ 2794703 h 4481087"/>
              <a:gd name="connsiteX2142" fmla="*/ 5900682 w 5969001"/>
              <a:gd name="connsiteY2142" fmla="*/ 2794703 h 4481087"/>
              <a:gd name="connsiteX2143" fmla="*/ 5914346 w 5969001"/>
              <a:gd name="connsiteY2143" fmla="*/ 2785984 h 4481087"/>
              <a:gd name="connsiteX2144" fmla="*/ 5845897 w 5969001"/>
              <a:gd name="connsiteY2144" fmla="*/ 2800558 h 4481087"/>
              <a:gd name="connsiteX2145" fmla="*/ 5804775 w 5969001"/>
              <a:gd name="connsiteY2145" fmla="*/ 2788977 h 4481087"/>
              <a:gd name="connsiteX2146" fmla="*/ 5873355 w 5969001"/>
              <a:gd name="connsiteY2146" fmla="*/ 2771539 h 4481087"/>
              <a:gd name="connsiteX2147" fmla="*/ 2017318 w 5969001"/>
              <a:gd name="connsiteY2147" fmla="*/ 2770519 h 4481087"/>
              <a:gd name="connsiteX2148" fmla="*/ 2007307 w 5969001"/>
              <a:gd name="connsiteY2148" fmla="*/ 2770850 h 4481087"/>
              <a:gd name="connsiteX2149" fmla="*/ 2007834 w 5969001"/>
              <a:gd name="connsiteY2149" fmla="*/ 2774048 h 4481087"/>
              <a:gd name="connsiteX2150" fmla="*/ 2012100 w 5969001"/>
              <a:gd name="connsiteY2150" fmla="*/ 2776343 h 4481087"/>
              <a:gd name="connsiteX2151" fmla="*/ 2017805 w 5969001"/>
              <a:gd name="connsiteY2151" fmla="*/ 2771895 h 4481087"/>
              <a:gd name="connsiteX2152" fmla="*/ 876984 w 5969001"/>
              <a:gd name="connsiteY2152" fmla="*/ 2769686 h 4481087"/>
              <a:gd name="connsiteX2153" fmla="*/ 876446 w 5969001"/>
              <a:gd name="connsiteY2153" fmla="*/ 2771319 h 4481087"/>
              <a:gd name="connsiteX2154" fmla="*/ 879690 w 5969001"/>
              <a:gd name="connsiteY2154" fmla="*/ 2771409 h 4481087"/>
              <a:gd name="connsiteX2155" fmla="*/ 843715 w 5969001"/>
              <a:gd name="connsiteY2155" fmla="*/ 2764607 h 4481087"/>
              <a:gd name="connsiteX2156" fmla="*/ 812054 w 5969001"/>
              <a:gd name="connsiteY2156" fmla="*/ 2766724 h 4481087"/>
              <a:gd name="connsiteX2157" fmla="*/ 783653 w 5969001"/>
              <a:gd name="connsiteY2157" fmla="*/ 2769066 h 4481087"/>
              <a:gd name="connsiteX2158" fmla="*/ 811450 w 5969001"/>
              <a:gd name="connsiteY2158" fmla="*/ 2793240 h 4481087"/>
              <a:gd name="connsiteX2159" fmla="*/ 821575 w 5969001"/>
              <a:gd name="connsiteY2159" fmla="*/ 2796034 h 4481087"/>
              <a:gd name="connsiteX2160" fmla="*/ 821895 w 5969001"/>
              <a:gd name="connsiteY2160" fmla="*/ 2781133 h 4481087"/>
              <a:gd name="connsiteX2161" fmla="*/ 840152 w 5969001"/>
              <a:gd name="connsiteY2161" fmla="*/ 2790740 h 4481087"/>
              <a:gd name="connsiteX2162" fmla="*/ 845953 w 5969001"/>
              <a:gd name="connsiteY2162" fmla="*/ 2803473 h 4481087"/>
              <a:gd name="connsiteX2163" fmla="*/ 862010 w 5969001"/>
              <a:gd name="connsiteY2163" fmla="*/ 2799873 h 4481087"/>
              <a:gd name="connsiteX2164" fmla="*/ 1002795 w 5969001"/>
              <a:gd name="connsiteY2164" fmla="*/ 2783641 h 4481087"/>
              <a:gd name="connsiteX2165" fmla="*/ 989131 w 5969001"/>
              <a:gd name="connsiteY2165" fmla="*/ 2771409 h 4481087"/>
              <a:gd name="connsiteX2166" fmla="*/ 906888 w 5969001"/>
              <a:gd name="connsiteY2166" fmla="*/ 2769066 h 4481087"/>
              <a:gd name="connsiteX2167" fmla="*/ 934215 w 5969001"/>
              <a:gd name="connsiteY2167" fmla="*/ 2776224 h 4481087"/>
              <a:gd name="connsiteX2168" fmla="*/ 865896 w 5969001"/>
              <a:gd name="connsiteY2168" fmla="*/ 2783641 h 4481087"/>
              <a:gd name="connsiteX2169" fmla="*/ 824645 w 5969001"/>
              <a:gd name="connsiteY2169" fmla="*/ 2771409 h 4481087"/>
              <a:gd name="connsiteX2170" fmla="*/ 839431 w 5969001"/>
              <a:gd name="connsiteY2170" fmla="*/ 2769707 h 4481087"/>
              <a:gd name="connsiteX2171" fmla="*/ 845433 w 5969001"/>
              <a:gd name="connsiteY2171" fmla="*/ 2769835 h 4481087"/>
              <a:gd name="connsiteX2172" fmla="*/ 842200 w 5969001"/>
              <a:gd name="connsiteY2172" fmla="*/ 2768424 h 4481087"/>
              <a:gd name="connsiteX2173" fmla="*/ 592230 w 5969001"/>
              <a:gd name="connsiteY2173" fmla="*/ 2754362 h 4481087"/>
              <a:gd name="connsiteX2174" fmla="*/ 592230 w 5969001"/>
              <a:gd name="connsiteY2174" fmla="*/ 2754752 h 4481087"/>
              <a:gd name="connsiteX2175" fmla="*/ 592230 w 5969001"/>
              <a:gd name="connsiteY2175" fmla="*/ 2764512 h 4481087"/>
              <a:gd name="connsiteX2176" fmla="*/ 592230 w 5969001"/>
              <a:gd name="connsiteY2176" fmla="*/ 2754362 h 4481087"/>
              <a:gd name="connsiteX2177" fmla="*/ 5504041 w 5969001"/>
              <a:gd name="connsiteY2177" fmla="*/ 2753321 h 4481087"/>
              <a:gd name="connsiteX2178" fmla="*/ 5571232 w 5969001"/>
              <a:gd name="connsiteY2178" fmla="*/ 2782741 h 4481087"/>
              <a:gd name="connsiteX2179" fmla="*/ 5564709 w 5969001"/>
              <a:gd name="connsiteY2179" fmla="*/ 2785057 h 4481087"/>
              <a:gd name="connsiteX2180" fmla="*/ 5531239 w 5969001"/>
              <a:gd name="connsiteY2180" fmla="*/ 2791059 h 4481087"/>
              <a:gd name="connsiteX2181" fmla="*/ 5504041 w 5969001"/>
              <a:gd name="connsiteY2181" fmla="*/ 2753321 h 4481087"/>
              <a:gd name="connsiteX2182" fmla="*/ 5610749 w 5969001"/>
              <a:gd name="connsiteY2182" fmla="*/ 2752930 h 4481087"/>
              <a:gd name="connsiteX2183" fmla="*/ 5597215 w 5969001"/>
              <a:gd name="connsiteY2183" fmla="*/ 2794052 h 4481087"/>
              <a:gd name="connsiteX2184" fmla="*/ 5596955 w 5969001"/>
              <a:gd name="connsiteY2184" fmla="*/ 2793661 h 4481087"/>
              <a:gd name="connsiteX2185" fmla="*/ 5610749 w 5969001"/>
              <a:gd name="connsiteY2185" fmla="*/ 2752930 h 4481087"/>
              <a:gd name="connsiteX2186" fmla="*/ 2119710 w 5969001"/>
              <a:gd name="connsiteY2186" fmla="*/ 2751817 h 4481087"/>
              <a:gd name="connsiteX2187" fmla="*/ 2102343 w 5969001"/>
              <a:gd name="connsiteY2187" fmla="*/ 2752015 h 4481087"/>
              <a:gd name="connsiteX2188" fmla="*/ 2102854 w 5969001"/>
              <a:gd name="connsiteY2188" fmla="*/ 2754459 h 4481087"/>
              <a:gd name="connsiteX2189" fmla="*/ 2105869 w 5969001"/>
              <a:gd name="connsiteY2189" fmla="*/ 2756597 h 4481087"/>
              <a:gd name="connsiteX2190" fmla="*/ 2121794 w 5969001"/>
              <a:gd name="connsiteY2190" fmla="*/ 2760999 h 4481087"/>
              <a:gd name="connsiteX2191" fmla="*/ 2108667 w 5969001"/>
              <a:gd name="connsiteY2191" fmla="*/ 2766448 h 4481087"/>
              <a:gd name="connsiteX2192" fmla="*/ 2115695 w 5969001"/>
              <a:gd name="connsiteY2192" fmla="*/ 2769731 h 4481087"/>
              <a:gd name="connsiteX2193" fmla="*/ 2127047 w 5969001"/>
              <a:gd name="connsiteY2193" fmla="*/ 2765863 h 4481087"/>
              <a:gd name="connsiteX2194" fmla="*/ 2132845 w 5969001"/>
              <a:gd name="connsiteY2194" fmla="*/ 2763828 h 4481087"/>
              <a:gd name="connsiteX2195" fmla="*/ 2130204 w 5969001"/>
              <a:gd name="connsiteY2195" fmla="*/ 2755338 h 4481087"/>
              <a:gd name="connsiteX2196" fmla="*/ 2122243 w 5969001"/>
              <a:gd name="connsiteY2196" fmla="*/ 2752269 h 4481087"/>
              <a:gd name="connsiteX2197" fmla="*/ 861731 w 5969001"/>
              <a:gd name="connsiteY2197" fmla="*/ 2749417 h 4481087"/>
              <a:gd name="connsiteX2198" fmla="*/ 863162 w 5969001"/>
              <a:gd name="connsiteY2198" fmla="*/ 2749417 h 4481087"/>
              <a:gd name="connsiteX2199" fmla="*/ 862643 w 5969001"/>
              <a:gd name="connsiteY2199" fmla="*/ 2749657 h 4481087"/>
              <a:gd name="connsiteX2200" fmla="*/ 2007744 w 5969001"/>
              <a:gd name="connsiteY2200" fmla="*/ 2744520 h 4481087"/>
              <a:gd name="connsiteX2201" fmla="*/ 1988124 w 5969001"/>
              <a:gd name="connsiteY2201" fmla="*/ 2744647 h 4481087"/>
              <a:gd name="connsiteX2202" fmla="*/ 1987600 w 5969001"/>
              <a:gd name="connsiteY2202" fmla="*/ 2749067 h 4481087"/>
              <a:gd name="connsiteX2203" fmla="*/ 1989206 w 5969001"/>
              <a:gd name="connsiteY2203" fmla="*/ 2749434 h 4481087"/>
              <a:gd name="connsiteX2204" fmla="*/ 2002116 w 5969001"/>
              <a:gd name="connsiteY2204" fmla="*/ 2755641 h 4481087"/>
              <a:gd name="connsiteX2205" fmla="*/ 2011767 w 5969001"/>
              <a:gd name="connsiteY2205" fmla="*/ 2755130 h 4481087"/>
              <a:gd name="connsiteX2206" fmla="*/ 2007496 w 5969001"/>
              <a:gd name="connsiteY2206" fmla="*/ 2744840 h 4481087"/>
              <a:gd name="connsiteX2207" fmla="*/ 2008250 w 5969001"/>
              <a:gd name="connsiteY2207" fmla="*/ 2744593 h 4481087"/>
              <a:gd name="connsiteX2208" fmla="*/ 726340 w 5969001"/>
              <a:gd name="connsiteY2208" fmla="*/ 2743534 h 4481087"/>
              <a:gd name="connsiteX2209" fmla="*/ 770119 w 5969001"/>
              <a:gd name="connsiteY2209" fmla="*/ 2744602 h 4481087"/>
              <a:gd name="connsiteX2210" fmla="*/ 687746 w 5969001"/>
              <a:gd name="connsiteY2210" fmla="*/ 2764121 h 4481087"/>
              <a:gd name="connsiteX2211" fmla="*/ 726340 w 5969001"/>
              <a:gd name="connsiteY2211" fmla="*/ 2743534 h 4481087"/>
              <a:gd name="connsiteX2212" fmla="*/ 2337880 w 5969001"/>
              <a:gd name="connsiteY2212" fmla="*/ 2740542 h 4481087"/>
              <a:gd name="connsiteX2213" fmla="*/ 2335635 w 5969001"/>
              <a:gd name="connsiteY2213" fmla="*/ 2741527 h 4481087"/>
              <a:gd name="connsiteX2214" fmla="*/ 2337373 w 5969001"/>
              <a:gd name="connsiteY2214" fmla="*/ 2742958 h 4481087"/>
              <a:gd name="connsiteX2215" fmla="*/ 2341585 w 5969001"/>
              <a:gd name="connsiteY2215" fmla="*/ 2743952 h 4481087"/>
              <a:gd name="connsiteX2216" fmla="*/ 2026667 w 5969001"/>
              <a:gd name="connsiteY2216" fmla="*/ 2739527 h 4481087"/>
              <a:gd name="connsiteX2217" fmla="*/ 2022484 w 5969001"/>
              <a:gd name="connsiteY2217" fmla="*/ 2740346 h 4481087"/>
              <a:gd name="connsiteX2218" fmla="*/ 2025544 w 5969001"/>
              <a:gd name="connsiteY2218" fmla="*/ 2741716 h 4481087"/>
              <a:gd name="connsiteX2219" fmla="*/ 2028919 w 5969001"/>
              <a:gd name="connsiteY2219" fmla="*/ 2741691 h 4481087"/>
              <a:gd name="connsiteX2220" fmla="*/ 5448668 w 5969001"/>
              <a:gd name="connsiteY2220" fmla="*/ 2736665 h 4481087"/>
              <a:gd name="connsiteX2221" fmla="*/ 5446109 w 5969001"/>
              <a:gd name="connsiteY2221" fmla="*/ 2741031 h 4481087"/>
              <a:gd name="connsiteX2222" fmla="*/ 5408265 w 5969001"/>
              <a:gd name="connsiteY2222" fmla="*/ 2750328 h 4481087"/>
              <a:gd name="connsiteX2223" fmla="*/ 5418586 w 5969001"/>
              <a:gd name="connsiteY2223" fmla="*/ 2736877 h 4481087"/>
              <a:gd name="connsiteX2224" fmla="*/ 5449126 w 5969001"/>
              <a:gd name="connsiteY2224" fmla="*/ 2735883 h 4481087"/>
              <a:gd name="connsiteX2225" fmla="*/ 5448866 w 5969001"/>
              <a:gd name="connsiteY2225" fmla="*/ 2736664 h 4481087"/>
              <a:gd name="connsiteX2226" fmla="*/ 5448668 w 5969001"/>
              <a:gd name="connsiteY2226" fmla="*/ 2736665 h 4481087"/>
              <a:gd name="connsiteX2227" fmla="*/ 2027019 w 5969001"/>
              <a:gd name="connsiteY2227" fmla="*/ 2735120 h 4481087"/>
              <a:gd name="connsiteX2228" fmla="*/ 2021255 w 5969001"/>
              <a:gd name="connsiteY2228" fmla="*/ 2735980 h 4481087"/>
              <a:gd name="connsiteX2229" fmla="*/ 2026621 w 5969001"/>
              <a:gd name="connsiteY2229" fmla="*/ 2736556 h 4481087"/>
              <a:gd name="connsiteX2230" fmla="*/ 1165328 w 5969001"/>
              <a:gd name="connsiteY2230" fmla="*/ 2731980 h 4481087"/>
              <a:gd name="connsiteX2231" fmla="*/ 1163934 w 5969001"/>
              <a:gd name="connsiteY2231" fmla="*/ 2732383 h 4481087"/>
              <a:gd name="connsiteX2232" fmla="*/ 1166212 w 5969001"/>
              <a:gd name="connsiteY2232" fmla="*/ 2732452 h 4481087"/>
              <a:gd name="connsiteX2233" fmla="*/ 5654343 w 5969001"/>
              <a:gd name="connsiteY2233" fmla="*/ 2730802 h 4481087"/>
              <a:gd name="connsiteX2234" fmla="*/ 5654734 w 5969001"/>
              <a:gd name="connsiteY2234" fmla="*/ 2730808 h 4481087"/>
              <a:gd name="connsiteX2235" fmla="*/ 5654343 w 5969001"/>
              <a:gd name="connsiteY2235" fmla="*/ 2730808 h 4481087"/>
              <a:gd name="connsiteX2236" fmla="*/ 5243518 w 5969001"/>
              <a:gd name="connsiteY2236" fmla="*/ 2725603 h 4481087"/>
              <a:gd name="connsiteX2237" fmla="*/ 5366883 w 5969001"/>
              <a:gd name="connsiteY2237" fmla="*/ 2730808 h 4481087"/>
              <a:gd name="connsiteX2238" fmla="*/ 5366883 w 5969001"/>
              <a:gd name="connsiteY2238" fmla="*/ 2731459 h 4481087"/>
              <a:gd name="connsiteX2239" fmla="*/ 5352959 w 5969001"/>
              <a:gd name="connsiteY2239" fmla="*/ 2743040 h 4481087"/>
              <a:gd name="connsiteX2240" fmla="*/ 5188733 w 5969001"/>
              <a:gd name="connsiteY2240" fmla="*/ 2743040 h 4481087"/>
              <a:gd name="connsiteX2241" fmla="*/ 5243518 w 5969001"/>
              <a:gd name="connsiteY2241" fmla="*/ 2725603 h 4481087"/>
              <a:gd name="connsiteX2242" fmla="*/ 1030252 w 5969001"/>
              <a:gd name="connsiteY2242" fmla="*/ 2725212 h 4481087"/>
              <a:gd name="connsiteX2243" fmla="*/ 1043265 w 5969001"/>
              <a:gd name="connsiteY2243" fmla="*/ 2735102 h 4481087"/>
              <a:gd name="connsiteX2244" fmla="*/ 1030252 w 5969001"/>
              <a:gd name="connsiteY2244" fmla="*/ 2730157 h 4481087"/>
              <a:gd name="connsiteX2245" fmla="*/ 1098441 w 5969001"/>
              <a:gd name="connsiteY2245" fmla="*/ 2747074 h 4481087"/>
              <a:gd name="connsiteX2246" fmla="*/ 1098571 w 5969001"/>
              <a:gd name="connsiteY2246" fmla="*/ 2747204 h 4481087"/>
              <a:gd name="connsiteX2247" fmla="*/ 1002924 w 5969001"/>
              <a:gd name="connsiteY2247" fmla="*/ 2756964 h 4481087"/>
              <a:gd name="connsiteX2248" fmla="*/ 1043916 w 5969001"/>
              <a:gd name="connsiteY2248" fmla="*/ 2759437 h 4481087"/>
              <a:gd name="connsiteX2249" fmla="*/ 989261 w 5969001"/>
              <a:gd name="connsiteY2249" fmla="*/ 2730157 h 4481087"/>
              <a:gd name="connsiteX2250" fmla="*/ 1030252 w 5969001"/>
              <a:gd name="connsiteY2250" fmla="*/ 2725212 h 4481087"/>
              <a:gd name="connsiteX2251" fmla="*/ 742401 w 5969001"/>
              <a:gd name="connsiteY2251" fmla="*/ 2715452 h 4481087"/>
              <a:gd name="connsiteX2252" fmla="*/ 687486 w 5969001"/>
              <a:gd name="connsiteY2252" fmla="*/ 2725082 h 4481087"/>
              <a:gd name="connsiteX2253" fmla="*/ 701150 w 5969001"/>
              <a:gd name="connsiteY2253" fmla="*/ 2732499 h 4481087"/>
              <a:gd name="connsiteX2254" fmla="*/ 701150 w 5969001"/>
              <a:gd name="connsiteY2254" fmla="*/ 2717795 h 4481087"/>
              <a:gd name="connsiteX2255" fmla="*/ 742401 w 5969001"/>
              <a:gd name="connsiteY2255" fmla="*/ 2715452 h 4481087"/>
              <a:gd name="connsiteX2256" fmla="*/ 577915 w 5969001"/>
              <a:gd name="connsiteY2256" fmla="*/ 2712980 h 4481087"/>
              <a:gd name="connsiteX2257" fmla="*/ 578306 w 5969001"/>
              <a:gd name="connsiteY2257" fmla="*/ 2732890 h 4481087"/>
              <a:gd name="connsiteX2258" fmla="*/ 482138 w 5969001"/>
              <a:gd name="connsiteY2258" fmla="*/ 2725082 h 4481087"/>
              <a:gd name="connsiteX2259" fmla="*/ 577915 w 5969001"/>
              <a:gd name="connsiteY2259" fmla="*/ 2712980 h 4481087"/>
              <a:gd name="connsiteX2260" fmla="*/ 2511588 w 5969001"/>
              <a:gd name="connsiteY2260" fmla="*/ 2709718 h 4481087"/>
              <a:gd name="connsiteX2261" fmla="*/ 2501731 w 5969001"/>
              <a:gd name="connsiteY2261" fmla="*/ 2713192 h 4481087"/>
              <a:gd name="connsiteX2262" fmla="*/ 2497330 w 5969001"/>
              <a:gd name="connsiteY2262" fmla="*/ 2715620 h 4481087"/>
              <a:gd name="connsiteX2263" fmla="*/ 2501607 w 5969001"/>
              <a:gd name="connsiteY2263" fmla="*/ 2716769 h 4481087"/>
              <a:gd name="connsiteX2264" fmla="*/ 2514543 w 5969001"/>
              <a:gd name="connsiteY2264" fmla="*/ 2715704 h 4481087"/>
              <a:gd name="connsiteX2265" fmla="*/ 2516422 w 5969001"/>
              <a:gd name="connsiteY2265" fmla="*/ 2714968 h 4481087"/>
              <a:gd name="connsiteX2266" fmla="*/ 2514972 w 5969001"/>
              <a:gd name="connsiteY2266" fmla="*/ 2712350 h 4481087"/>
              <a:gd name="connsiteX2267" fmla="*/ 1029992 w 5969001"/>
              <a:gd name="connsiteY2267" fmla="*/ 2691378 h 4481087"/>
              <a:gd name="connsiteX2268" fmla="*/ 1057580 w 5969001"/>
              <a:gd name="connsiteY2268" fmla="*/ 2698405 h 4481087"/>
              <a:gd name="connsiteX2269" fmla="*/ 1058100 w 5969001"/>
              <a:gd name="connsiteY2269" fmla="*/ 2698795 h 4481087"/>
              <a:gd name="connsiteX2270" fmla="*/ 1044306 w 5969001"/>
              <a:gd name="connsiteY2270" fmla="*/ 2703610 h 4481087"/>
              <a:gd name="connsiteX2271" fmla="*/ 1016979 w 5969001"/>
              <a:gd name="connsiteY2271" fmla="*/ 2703610 h 4481087"/>
              <a:gd name="connsiteX2272" fmla="*/ 1029992 w 5969001"/>
              <a:gd name="connsiteY2272" fmla="*/ 2691378 h 4481087"/>
              <a:gd name="connsiteX2273" fmla="*/ 5230505 w 5969001"/>
              <a:gd name="connsiteY2273" fmla="*/ 2690467 h 4481087"/>
              <a:gd name="connsiteX2274" fmla="*/ 5257963 w 5969001"/>
              <a:gd name="connsiteY2274" fmla="*/ 2707514 h 4481087"/>
              <a:gd name="connsiteX2275" fmla="*/ 5257963 w 5969001"/>
              <a:gd name="connsiteY2275" fmla="*/ 2707775 h 4481087"/>
              <a:gd name="connsiteX2276" fmla="*/ 5230505 w 5969001"/>
              <a:gd name="connsiteY2276" fmla="*/ 2690467 h 4481087"/>
              <a:gd name="connsiteX2277" fmla="*/ 904154 w 5969001"/>
              <a:gd name="connsiteY2277" fmla="*/ 2679667 h 4481087"/>
              <a:gd name="connsiteX2278" fmla="*/ 849369 w 5969001"/>
              <a:gd name="connsiteY2278" fmla="*/ 2706864 h 4481087"/>
              <a:gd name="connsiteX2279" fmla="*/ 849369 w 5969001"/>
              <a:gd name="connsiteY2279" fmla="*/ 2683571 h 4481087"/>
              <a:gd name="connsiteX2280" fmla="*/ 904154 w 5969001"/>
              <a:gd name="connsiteY2280" fmla="*/ 2679667 h 4481087"/>
              <a:gd name="connsiteX2281" fmla="*/ 5586024 w 5969001"/>
              <a:gd name="connsiteY2281" fmla="*/ 2669776 h 4481087"/>
              <a:gd name="connsiteX2282" fmla="*/ 5654978 w 5969001"/>
              <a:gd name="connsiteY2282" fmla="*/ 2712433 h 4481087"/>
              <a:gd name="connsiteX2283" fmla="*/ 5654343 w 5969001"/>
              <a:gd name="connsiteY2283" fmla="*/ 2730802 h 4481087"/>
              <a:gd name="connsiteX2284" fmla="*/ 5635507 w 5969001"/>
              <a:gd name="connsiteY2284" fmla="*/ 2730507 h 4481087"/>
              <a:gd name="connsiteX2285" fmla="*/ 5586024 w 5969001"/>
              <a:gd name="connsiteY2285" fmla="*/ 2727945 h 4481087"/>
              <a:gd name="connsiteX2286" fmla="*/ 5586024 w 5969001"/>
              <a:gd name="connsiteY2286" fmla="*/ 2669776 h 4481087"/>
              <a:gd name="connsiteX2287" fmla="*/ 5312097 w 5969001"/>
              <a:gd name="connsiteY2287" fmla="*/ 2669776 h 4481087"/>
              <a:gd name="connsiteX2288" fmla="*/ 5517315 w 5969001"/>
              <a:gd name="connsiteY2288" fmla="*/ 2701789 h 4481087"/>
              <a:gd name="connsiteX2289" fmla="*/ 5312097 w 5969001"/>
              <a:gd name="connsiteY2289" fmla="*/ 2669776 h 4481087"/>
              <a:gd name="connsiteX2290" fmla="*/ 1013594 w 5969001"/>
              <a:gd name="connsiteY2290" fmla="*/ 2664181 h 4481087"/>
              <a:gd name="connsiteX2291" fmla="*/ 958939 w 5969001"/>
              <a:gd name="connsiteY2291" fmla="*/ 2691379 h 4481087"/>
              <a:gd name="connsiteX2292" fmla="*/ 945015 w 5969001"/>
              <a:gd name="connsiteY2292" fmla="*/ 2667955 h 4481087"/>
              <a:gd name="connsiteX2293" fmla="*/ 1013594 w 5969001"/>
              <a:gd name="connsiteY2293" fmla="*/ 2664181 h 4481087"/>
              <a:gd name="connsiteX2294" fmla="*/ 5626895 w 5969001"/>
              <a:gd name="connsiteY2294" fmla="*/ 2663653 h 4481087"/>
              <a:gd name="connsiteX2295" fmla="*/ 5627146 w 5969001"/>
              <a:gd name="connsiteY2295" fmla="*/ 2663660 h 4481087"/>
              <a:gd name="connsiteX2296" fmla="*/ 5626885 w 5969001"/>
              <a:gd name="connsiteY2296" fmla="*/ 2664050 h 4481087"/>
              <a:gd name="connsiteX2297" fmla="*/ 2174599 w 5969001"/>
              <a:gd name="connsiteY2297" fmla="*/ 2659649 h 4481087"/>
              <a:gd name="connsiteX2298" fmla="*/ 2163046 w 5969001"/>
              <a:gd name="connsiteY2298" fmla="*/ 2663791 h 4481087"/>
              <a:gd name="connsiteX2299" fmla="*/ 2179610 w 5969001"/>
              <a:gd name="connsiteY2299" fmla="*/ 2664471 h 4481087"/>
              <a:gd name="connsiteX2300" fmla="*/ 2177223 w 5969001"/>
              <a:gd name="connsiteY2300" fmla="*/ 2664107 h 4481087"/>
              <a:gd name="connsiteX2301" fmla="*/ 2172319 w 5969001"/>
              <a:gd name="connsiteY2301" fmla="*/ 2661610 h 4481087"/>
              <a:gd name="connsiteX2302" fmla="*/ 5216971 w 5969001"/>
              <a:gd name="connsiteY2302" fmla="*/ 2652599 h 4481087"/>
              <a:gd name="connsiteX2303" fmla="*/ 5285290 w 5969001"/>
              <a:gd name="connsiteY2303" fmla="*/ 2652599 h 4481087"/>
              <a:gd name="connsiteX2304" fmla="*/ 5285290 w 5969001"/>
              <a:gd name="connsiteY2304" fmla="*/ 2670037 h 4481087"/>
              <a:gd name="connsiteX2305" fmla="*/ 5216971 w 5969001"/>
              <a:gd name="connsiteY2305" fmla="*/ 2673030 h 4481087"/>
              <a:gd name="connsiteX2306" fmla="*/ 5216971 w 5969001"/>
              <a:gd name="connsiteY2306" fmla="*/ 2652599 h 4481087"/>
              <a:gd name="connsiteX2307" fmla="*/ 1013594 w 5969001"/>
              <a:gd name="connsiteY2307" fmla="*/ 2648175 h 4481087"/>
              <a:gd name="connsiteX2308" fmla="*/ 1054716 w 5969001"/>
              <a:gd name="connsiteY2308" fmla="*/ 2663661 h 4481087"/>
              <a:gd name="connsiteX2309" fmla="*/ 1041703 w 5969001"/>
              <a:gd name="connsiteY2309" fmla="*/ 2655983 h 4481087"/>
              <a:gd name="connsiteX2310" fmla="*/ 972473 w 5969001"/>
              <a:gd name="connsiteY2310" fmla="*/ 2660277 h 4481087"/>
              <a:gd name="connsiteX2311" fmla="*/ 972473 w 5969001"/>
              <a:gd name="connsiteY2311" fmla="*/ 2659757 h 4481087"/>
              <a:gd name="connsiteX2312" fmla="*/ 986397 w 5969001"/>
              <a:gd name="connsiteY2312" fmla="*/ 2659757 h 4481087"/>
              <a:gd name="connsiteX2313" fmla="*/ 1013594 w 5969001"/>
              <a:gd name="connsiteY2313" fmla="*/ 2648175 h 4481087"/>
              <a:gd name="connsiteX2314" fmla="*/ 999741 w 5969001"/>
              <a:gd name="connsiteY2314" fmla="*/ 2648172 h 4481087"/>
              <a:gd name="connsiteX2315" fmla="*/ 999801 w 5969001"/>
              <a:gd name="connsiteY2315" fmla="*/ 2648175 h 4481087"/>
              <a:gd name="connsiteX2316" fmla="*/ 999801 w 5969001"/>
              <a:gd name="connsiteY2316" fmla="*/ 2648695 h 4481087"/>
              <a:gd name="connsiteX2317" fmla="*/ 1963666 w 5969001"/>
              <a:gd name="connsiteY2317" fmla="*/ 2643779 h 4481087"/>
              <a:gd name="connsiteX2318" fmla="*/ 1958869 w 5969001"/>
              <a:gd name="connsiteY2318" fmla="*/ 2644922 h 4481087"/>
              <a:gd name="connsiteX2319" fmla="*/ 1970630 w 5969001"/>
              <a:gd name="connsiteY2319" fmla="*/ 2653478 h 4481087"/>
              <a:gd name="connsiteX2320" fmla="*/ 1952057 w 5969001"/>
              <a:gd name="connsiteY2320" fmla="*/ 2658980 h 4481087"/>
              <a:gd name="connsiteX2321" fmla="*/ 1949321 w 5969001"/>
              <a:gd name="connsiteY2321" fmla="*/ 2661936 h 4481087"/>
              <a:gd name="connsiteX2322" fmla="*/ 1949117 w 5969001"/>
              <a:gd name="connsiteY2322" fmla="*/ 2662011 h 4481087"/>
              <a:gd name="connsiteX2323" fmla="*/ 1945205 w 5969001"/>
              <a:gd name="connsiteY2323" fmla="*/ 2668085 h 4481087"/>
              <a:gd name="connsiteX2324" fmla="*/ 1968225 w 5969001"/>
              <a:gd name="connsiteY2324" fmla="*/ 2666898 h 4481087"/>
              <a:gd name="connsiteX2325" fmla="*/ 1969932 w 5969001"/>
              <a:gd name="connsiteY2325" fmla="*/ 2665950 h 4481087"/>
              <a:gd name="connsiteX2326" fmla="*/ 1958340 w 5969001"/>
              <a:gd name="connsiteY2326" fmla="*/ 2664357 h 4481087"/>
              <a:gd name="connsiteX2327" fmla="*/ 1974096 w 5969001"/>
              <a:gd name="connsiteY2327" fmla="*/ 2654421 h 4481087"/>
              <a:gd name="connsiteX2328" fmla="*/ 1998421 w 5969001"/>
              <a:gd name="connsiteY2328" fmla="*/ 2656763 h 4481087"/>
              <a:gd name="connsiteX2329" fmla="*/ 2013004 w 5969001"/>
              <a:gd name="connsiteY2329" fmla="*/ 2656503 h 4481087"/>
              <a:gd name="connsiteX2330" fmla="*/ 2013525 w 5969001"/>
              <a:gd name="connsiteY2330" fmla="*/ 2656633 h 4481087"/>
              <a:gd name="connsiteX2331" fmla="*/ 2004558 w 5969001"/>
              <a:gd name="connsiteY2331" fmla="*/ 2645985 h 4481087"/>
              <a:gd name="connsiteX2332" fmla="*/ 1998719 w 5969001"/>
              <a:gd name="connsiteY2332" fmla="*/ 2644852 h 4481087"/>
              <a:gd name="connsiteX2333" fmla="*/ 1982520 w 5969001"/>
              <a:gd name="connsiteY2333" fmla="*/ 2645944 h 4481087"/>
              <a:gd name="connsiteX2334" fmla="*/ 5613482 w 5969001"/>
              <a:gd name="connsiteY2334" fmla="*/ 2643360 h 4481087"/>
              <a:gd name="connsiteX2335" fmla="*/ 5627162 w 5969001"/>
              <a:gd name="connsiteY2335" fmla="*/ 2652290 h 4481087"/>
              <a:gd name="connsiteX2336" fmla="*/ 5626895 w 5969001"/>
              <a:gd name="connsiteY2336" fmla="*/ 2663653 h 4481087"/>
              <a:gd name="connsiteX2337" fmla="*/ 5585941 w 5969001"/>
              <a:gd name="connsiteY2337" fmla="*/ 2662556 h 4481087"/>
              <a:gd name="connsiteX2338" fmla="*/ 5613482 w 5969001"/>
              <a:gd name="connsiteY2338" fmla="*/ 2643360 h 4481087"/>
              <a:gd name="connsiteX2339" fmla="*/ 5490247 w 5969001"/>
              <a:gd name="connsiteY2339" fmla="*/ 2642969 h 4481087"/>
              <a:gd name="connsiteX2340" fmla="*/ 5489987 w 5969001"/>
              <a:gd name="connsiteY2340" fmla="*/ 2643750 h 4481087"/>
              <a:gd name="connsiteX2341" fmla="*/ 5489185 w 5969001"/>
              <a:gd name="connsiteY2341" fmla="*/ 2643676 h 4481087"/>
              <a:gd name="connsiteX2342" fmla="*/ 5449126 w 5969001"/>
              <a:gd name="connsiteY2342" fmla="*/ 2639976 h 4481087"/>
              <a:gd name="connsiteX2343" fmla="*/ 5489185 w 5969001"/>
              <a:gd name="connsiteY2343" fmla="*/ 2643676 h 4481087"/>
              <a:gd name="connsiteX2344" fmla="*/ 5482141 w 5969001"/>
              <a:gd name="connsiteY2344" fmla="*/ 2648364 h 4481087"/>
              <a:gd name="connsiteX2345" fmla="*/ 5490247 w 5969001"/>
              <a:gd name="connsiteY2345" fmla="*/ 2660277 h 4481087"/>
              <a:gd name="connsiteX2346" fmla="*/ 5394210 w 5969001"/>
              <a:gd name="connsiteY2346" fmla="*/ 2660277 h 4481087"/>
              <a:gd name="connsiteX2347" fmla="*/ 5435462 w 5969001"/>
              <a:gd name="connsiteY2347" fmla="*/ 2657414 h 4481087"/>
              <a:gd name="connsiteX2348" fmla="*/ 5449126 w 5969001"/>
              <a:gd name="connsiteY2348" fmla="*/ 2639976 h 4481087"/>
              <a:gd name="connsiteX2349" fmla="*/ 2112295 w 5969001"/>
              <a:gd name="connsiteY2349" fmla="*/ 2637503 h 4481087"/>
              <a:gd name="connsiteX2350" fmla="*/ 2104994 w 5969001"/>
              <a:gd name="connsiteY2350" fmla="*/ 2639680 h 4481087"/>
              <a:gd name="connsiteX2351" fmla="*/ 2103087 w 5969001"/>
              <a:gd name="connsiteY2351" fmla="*/ 2641945 h 4481087"/>
              <a:gd name="connsiteX2352" fmla="*/ 2101351 w 5969001"/>
              <a:gd name="connsiteY2352" fmla="*/ 2648840 h 4481087"/>
              <a:gd name="connsiteX2353" fmla="*/ 2117036 w 5969001"/>
              <a:gd name="connsiteY2353" fmla="*/ 2651724 h 4481087"/>
              <a:gd name="connsiteX2354" fmla="*/ 2120298 w 5969001"/>
              <a:gd name="connsiteY2354" fmla="*/ 2650727 h 4481087"/>
              <a:gd name="connsiteX2355" fmla="*/ 2112295 w 5969001"/>
              <a:gd name="connsiteY2355" fmla="*/ 2637503 h 4481087"/>
              <a:gd name="connsiteX2356" fmla="*/ 1136699 w 5969001"/>
              <a:gd name="connsiteY2356" fmla="*/ 2633210 h 4481087"/>
              <a:gd name="connsiteX2357" fmla="*/ 1109501 w 5969001"/>
              <a:gd name="connsiteY2357" fmla="*/ 2656503 h 4481087"/>
              <a:gd name="connsiteX2358" fmla="*/ 1164157 w 5969001"/>
              <a:gd name="connsiteY2358" fmla="*/ 2687344 h 4481087"/>
              <a:gd name="connsiteX2359" fmla="*/ 1136699 w 5969001"/>
              <a:gd name="connsiteY2359" fmla="*/ 2633210 h 4481087"/>
              <a:gd name="connsiteX2360" fmla="*/ 657685 w 5969001"/>
              <a:gd name="connsiteY2360" fmla="*/ 2625532 h 4481087"/>
              <a:gd name="connsiteX2361" fmla="*/ 630227 w 5969001"/>
              <a:gd name="connsiteY2361" fmla="*/ 2664571 h 4481087"/>
              <a:gd name="connsiteX2362" fmla="*/ 657685 w 5969001"/>
              <a:gd name="connsiteY2362" fmla="*/ 2625532 h 4481087"/>
              <a:gd name="connsiteX2363" fmla="*/ 999801 w 5969001"/>
              <a:gd name="connsiteY2363" fmla="*/ 2613300 h 4481087"/>
              <a:gd name="connsiteX2364" fmla="*/ 998373 w 5969001"/>
              <a:gd name="connsiteY2364" fmla="*/ 2636229 h 4481087"/>
              <a:gd name="connsiteX2365" fmla="*/ 999741 w 5969001"/>
              <a:gd name="connsiteY2365" fmla="*/ 2648172 h 4481087"/>
              <a:gd name="connsiteX2366" fmla="*/ 964063 w 5969001"/>
              <a:gd name="connsiteY2366" fmla="*/ 2646386 h 4481087"/>
              <a:gd name="connsiteX2367" fmla="*/ 945015 w 5969001"/>
              <a:gd name="connsiteY2367" fmla="*/ 2636593 h 4481087"/>
              <a:gd name="connsiteX2368" fmla="*/ 972473 w 5969001"/>
              <a:gd name="connsiteY2368" fmla="*/ 2621108 h 4481087"/>
              <a:gd name="connsiteX2369" fmla="*/ 999801 w 5969001"/>
              <a:gd name="connsiteY2369" fmla="*/ 2613300 h 4481087"/>
              <a:gd name="connsiteX2370" fmla="*/ 5257312 w 5969001"/>
              <a:gd name="connsiteY2370" fmla="*/ 2605882 h 4481087"/>
              <a:gd name="connsiteX2371" fmla="*/ 5202527 w 5969001"/>
              <a:gd name="connsiteY2371" fmla="*/ 2626182 h 4481087"/>
              <a:gd name="connsiteX2372" fmla="*/ 5257312 w 5969001"/>
              <a:gd name="connsiteY2372" fmla="*/ 2605882 h 4481087"/>
              <a:gd name="connsiteX2373" fmla="*/ 1043786 w 5969001"/>
              <a:gd name="connsiteY2373" fmla="*/ 2598464 h 4481087"/>
              <a:gd name="connsiteX2374" fmla="*/ 1044306 w 5969001"/>
              <a:gd name="connsiteY2374" fmla="*/ 2598854 h 4481087"/>
              <a:gd name="connsiteX2375" fmla="*/ 1016979 w 5969001"/>
              <a:gd name="connsiteY2375" fmla="*/ 2601327 h 4481087"/>
              <a:gd name="connsiteX2376" fmla="*/ 1016979 w 5969001"/>
              <a:gd name="connsiteY2376" fmla="*/ 2615771 h 4481087"/>
              <a:gd name="connsiteX2377" fmla="*/ 1043786 w 5969001"/>
              <a:gd name="connsiteY2377" fmla="*/ 2598464 h 4481087"/>
              <a:gd name="connsiteX2378" fmla="*/ 712307 w 5969001"/>
              <a:gd name="connsiteY2378" fmla="*/ 2597803 h 4481087"/>
              <a:gd name="connsiteX2379" fmla="*/ 712340 w 5969001"/>
              <a:gd name="connsiteY2379" fmla="*/ 2597814 h 4481087"/>
              <a:gd name="connsiteX2380" fmla="*/ 710451 w 5969001"/>
              <a:gd name="connsiteY2380" fmla="*/ 2599073 h 4481087"/>
              <a:gd name="connsiteX2381" fmla="*/ 5599167 w 5969001"/>
              <a:gd name="connsiteY2381" fmla="*/ 2596772 h 4481087"/>
              <a:gd name="connsiteX2382" fmla="*/ 5585634 w 5969001"/>
              <a:gd name="connsiteY2382" fmla="*/ 2637894 h 4481087"/>
              <a:gd name="connsiteX2383" fmla="*/ 5585373 w 5969001"/>
              <a:gd name="connsiteY2383" fmla="*/ 2637504 h 4481087"/>
              <a:gd name="connsiteX2384" fmla="*/ 5599167 w 5969001"/>
              <a:gd name="connsiteY2384" fmla="*/ 2596772 h 4481087"/>
              <a:gd name="connsiteX2385" fmla="*/ 5490247 w 5969001"/>
              <a:gd name="connsiteY2385" fmla="*/ 2596382 h 4481087"/>
              <a:gd name="connsiteX2386" fmla="*/ 5489987 w 5969001"/>
              <a:gd name="connsiteY2386" fmla="*/ 2597163 h 4481087"/>
              <a:gd name="connsiteX2387" fmla="*/ 5489423 w 5969001"/>
              <a:gd name="connsiteY2387" fmla="*/ 2597139 h 4481087"/>
              <a:gd name="connsiteX2388" fmla="*/ 5450444 w 5969001"/>
              <a:gd name="connsiteY2388" fmla="*/ 2595487 h 4481087"/>
              <a:gd name="connsiteX2389" fmla="*/ 5489423 w 5969001"/>
              <a:gd name="connsiteY2389" fmla="*/ 2597139 h 4481087"/>
              <a:gd name="connsiteX2390" fmla="*/ 5485075 w 5969001"/>
              <a:gd name="connsiteY2390" fmla="*/ 2601132 h 4481087"/>
              <a:gd name="connsiteX2391" fmla="*/ 5476584 w 5969001"/>
              <a:gd name="connsiteY2391" fmla="*/ 2605101 h 4481087"/>
              <a:gd name="connsiteX2392" fmla="*/ 5421928 w 5969001"/>
              <a:gd name="connsiteY2392" fmla="*/ 2599375 h 4481087"/>
              <a:gd name="connsiteX2393" fmla="*/ 5450444 w 5969001"/>
              <a:gd name="connsiteY2393" fmla="*/ 2595487 h 4481087"/>
              <a:gd name="connsiteX2394" fmla="*/ 5025157 w 5969001"/>
              <a:gd name="connsiteY2394" fmla="*/ 2582328 h 4481087"/>
              <a:gd name="connsiteX2395" fmla="*/ 4970372 w 5969001"/>
              <a:gd name="connsiteY2395" fmla="*/ 2605491 h 4481087"/>
              <a:gd name="connsiteX2396" fmla="*/ 5025157 w 5969001"/>
              <a:gd name="connsiteY2396" fmla="*/ 2605491 h 4481087"/>
              <a:gd name="connsiteX2397" fmla="*/ 5024637 w 5969001"/>
              <a:gd name="connsiteY2397" fmla="*/ 2582718 h 4481087"/>
              <a:gd name="connsiteX2398" fmla="*/ 735733 w 5969001"/>
              <a:gd name="connsiteY2398" fmla="*/ 2582170 h 4481087"/>
              <a:gd name="connsiteX2399" fmla="*/ 767125 w 5969001"/>
              <a:gd name="connsiteY2399" fmla="*/ 2582328 h 4481087"/>
              <a:gd name="connsiteX2400" fmla="*/ 718115 w 5969001"/>
              <a:gd name="connsiteY2400" fmla="*/ 2593829 h 4481087"/>
              <a:gd name="connsiteX2401" fmla="*/ 712307 w 5969001"/>
              <a:gd name="connsiteY2401" fmla="*/ 2597803 h 4481087"/>
              <a:gd name="connsiteX2402" fmla="*/ 701366 w 5969001"/>
              <a:gd name="connsiteY2402" fmla="*/ 2594231 h 4481087"/>
              <a:gd name="connsiteX2403" fmla="*/ 657685 w 5969001"/>
              <a:gd name="connsiteY2403" fmla="*/ 2602759 h 4481087"/>
              <a:gd name="connsiteX2404" fmla="*/ 657685 w 5969001"/>
              <a:gd name="connsiteY2404" fmla="*/ 2601718 h 4481087"/>
              <a:gd name="connsiteX2405" fmla="*/ 657685 w 5969001"/>
              <a:gd name="connsiteY2405" fmla="*/ 2586232 h 4481087"/>
              <a:gd name="connsiteX2406" fmla="*/ 735733 w 5969001"/>
              <a:gd name="connsiteY2406" fmla="*/ 2582170 h 4481087"/>
              <a:gd name="connsiteX2407" fmla="*/ 5189253 w 5969001"/>
              <a:gd name="connsiteY2407" fmla="*/ 2573739 h 4481087"/>
              <a:gd name="connsiteX2408" fmla="*/ 5148262 w 5969001"/>
              <a:gd name="connsiteY2408" fmla="*/ 2591177 h 4481087"/>
              <a:gd name="connsiteX2409" fmla="*/ 5188733 w 5969001"/>
              <a:gd name="connsiteY2409" fmla="*/ 2573999 h 4481087"/>
              <a:gd name="connsiteX2410" fmla="*/ 1123295 w 5969001"/>
              <a:gd name="connsiteY2410" fmla="*/ 2566973 h 4481087"/>
              <a:gd name="connsiteX2411" fmla="*/ 1113119 w 5969001"/>
              <a:gd name="connsiteY2411" fmla="*/ 2573819 h 4481087"/>
              <a:gd name="connsiteX2412" fmla="*/ 1102413 w 5969001"/>
              <a:gd name="connsiteY2412" fmla="*/ 2577436 h 4481087"/>
              <a:gd name="connsiteX2413" fmla="*/ 1112138 w 5969001"/>
              <a:gd name="connsiteY2413" fmla="*/ 2578245 h 4481087"/>
              <a:gd name="connsiteX2414" fmla="*/ 1103878 w 5969001"/>
              <a:gd name="connsiteY2414" fmla="*/ 2580630 h 4481087"/>
              <a:gd name="connsiteX2415" fmla="*/ 1094178 w 5969001"/>
              <a:gd name="connsiteY2415" fmla="*/ 2580626 h 4481087"/>
              <a:gd name="connsiteX2416" fmla="*/ 1084518 w 5969001"/>
              <a:gd name="connsiteY2416" fmla="*/ 2585071 h 4481087"/>
              <a:gd name="connsiteX2417" fmla="*/ 1082174 w 5969001"/>
              <a:gd name="connsiteY2417" fmla="*/ 2594040 h 4481087"/>
              <a:gd name="connsiteX2418" fmla="*/ 1123295 w 5969001"/>
              <a:gd name="connsiteY2418" fmla="*/ 2606012 h 4481087"/>
              <a:gd name="connsiteX2419" fmla="*/ 1123295 w 5969001"/>
              <a:gd name="connsiteY2419" fmla="*/ 2566973 h 4481087"/>
              <a:gd name="connsiteX2420" fmla="*/ 5475073 w 5969001"/>
              <a:gd name="connsiteY2420" fmla="*/ 2561637 h 4481087"/>
              <a:gd name="connsiteX2421" fmla="*/ 5476584 w 5969001"/>
              <a:gd name="connsiteY2421" fmla="*/ 2561637 h 4481087"/>
              <a:gd name="connsiteX2422" fmla="*/ 5476323 w 5969001"/>
              <a:gd name="connsiteY2422" fmla="*/ 2562418 h 4481087"/>
              <a:gd name="connsiteX2423" fmla="*/ 5161926 w 5969001"/>
              <a:gd name="connsiteY2423" fmla="*/ 2556302 h 4481087"/>
              <a:gd name="connsiteX2424" fmla="*/ 5161405 w 5969001"/>
              <a:gd name="connsiteY2424" fmla="*/ 2556562 h 4481087"/>
              <a:gd name="connsiteX2425" fmla="*/ 5162067 w 5969001"/>
              <a:gd name="connsiteY2425" fmla="*/ 2556660 h 4481087"/>
              <a:gd name="connsiteX2426" fmla="*/ 5163798 w 5969001"/>
              <a:gd name="connsiteY2426" fmla="*/ 2561047 h 4481087"/>
              <a:gd name="connsiteX2427" fmla="*/ 5159224 w 5969001"/>
              <a:gd name="connsiteY2427" fmla="*/ 2563131 h 4481087"/>
              <a:gd name="connsiteX2428" fmla="*/ 5159845 w 5969001"/>
              <a:gd name="connsiteY2428" fmla="*/ 2563199 h 4481087"/>
              <a:gd name="connsiteX2429" fmla="*/ 5158033 w 5969001"/>
              <a:gd name="connsiteY2429" fmla="*/ 2563673 h 4481087"/>
              <a:gd name="connsiteX2430" fmla="*/ 5157290 w 5969001"/>
              <a:gd name="connsiteY2430" fmla="*/ 2564012 h 4481087"/>
              <a:gd name="connsiteX2431" fmla="*/ 5148262 w 5969001"/>
              <a:gd name="connsiteY2431" fmla="*/ 2570746 h 4481087"/>
              <a:gd name="connsiteX2432" fmla="*/ 5203047 w 5969001"/>
              <a:gd name="connsiteY2432" fmla="*/ 2562157 h 4481087"/>
              <a:gd name="connsiteX2433" fmla="*/ 5181543 w 5969001"/>
              <a:gd name="connsiteY2433" fmla="*/ 2559555 h 4481087"/>
              <a:gd name="connsiteX2434" fmla="*/ 5162067 w 5969001"/>
              <a:gd name="connsiteY2434" fmla="*/ 2556660 h 4481087"/>
              <a:gd name="connsiteX2435" fmla="*/ 5434941 w 5969001"/>
              <a:gd name="connsiteY2435" fmla="*/ 2549925 h 4481087"/>
              <a:gd name="connsiteX2436" fmla="*/ 5463977 w 5969001"/>
              <a:gd name="connsiteY2436" fmla="*/ 2554707 h 4481087"/>
              <a:gd name="connsiteX2437" fmla="*/ 5475073 w 5969001"/>
              <a:gd name="connsiteY2437" fmla="*/ 2561637 h 4481087"/>
              <a:gd name="connsiteX2438" fmla="*/ 5421928 w 5969001"/>
              <a:gd name="connsiteY2438" fmla="*/ 2561637 h 4481087"/>
              <a:gd name="connsiteX2439" fmla="*/ 5434941 w 5969001"/>
              <a:gd name="connsiteY2439" fmla="*/ 2549925 h 4481087"/>
              <a:gd name="connsiteX2440" fmla="*/ 3310035 w 5969001"/>
              <a:gd name="connsiteY2440" fmla="*/ 2535662 h 4481087"/>
              <a:gd name="connsiteX2441" fmla="*/ 3307439 w 5969001"/>
              <a:gd name="connsiteY2441" fmla="*/ 2535757 h 4481087"/>
              <a:gd name="connsiteX2442" fmla="*/ 3304344 w 5969001"/>
              <a:gd name="connsiteY2442" fmla="*/ 2536231 h 4481087"/>
              <a:gd name="connsiteX2443" fmla="*/ 3310604 w 5969001"/>
              <a:gd name="connsiteY2443" fmla="*/ 2537323 h 4481087"/>
              <a:gd name="connsiteX2444" fmla="*/ 1033279 w 5969001"/>
              <a:gd name="connsiteY2444" fmla="*/ 2527992 h 4481087"/>
              <a:gd name="connsiteX2445" fmla="*/ 1096358 w 5969001"/>
              <a:gd name="connsiteY2445" fmla="*/ 2536392 h 4481087"/>
              <a:gd name="connsiteX2446" fmla="*/ 1041703 w 5969001"/>
              <a:gd name="connsiteY2446" fmla="*/ 2555781 h 4481087"/>
              <a:gd name="connsiteX2447" fmla="*/ 1014245 w 5969001"/>
              <a:gd name="connsiteY2447" fmla="*/ 2532488 h 4481087"/>
              <a:gd name="connsiteX2448" fmla="*/ 1033279 w 5969001"/>
              <a:gd name="connsiteY2448" fmla="*/ 2527992 h 4481087"/>
              <a:gd name="connsiteX2449" fmla="*/ 5667747 w 5969001"/>
              <a:gd name="connsiteY2449" fmla="*/ 2527542 h 4481087"/>
              <a:gd name="connsiteX2450" fmla="*/ 5722662 w 5969001"/>
              <a:gd name="connsiteY2450" fmla="*/ 2530405 h 4481087"/>
              <a:gd name="connsiteX2451" fmla="*/ 5722402 w 5969001"/>
              <a:gd name="connsiteY2451" fmla="*/ 2530405 h 4481087"/>
              <a:gd name="connsiteX2452" fmla="*/ 5695204 w 5969001"/>
              <a:gd name="connsiteY2452" fmla="*/ 2559425 h 4481087"/>
              <a:gd name="connsiteX2453" fmla="*/ 5667747 w 5969001"/>
              <a:gd name="connsiteY2453" fmla="*/ 2527542 h 4481087"/>
              <a:gd name="connsiteX2454" fmla="*/ 5161926 w 5969001"/>
              <a:gd name="connsiteY2454" fmla="*/ 2527282 h 4481087"/>
              <a:gd name="connsiteX2455" fmla="*/ 5161405 w 5969001"/>
              <a:gd name="connsiteY2455" fmla="*/ 2527542 h 4481087"/>
              <a:gd name="connsiteX2456" fmla="*/ 5161926 w 5969001"/>
              <a:gd name="connsiteY2456" fmla="*/ 2527577 h 4481087"/>
              <a:gd name="connsiteX2457" fmla="*/ 5161926 w 5969001"/>
              <a:gd name="connsiteY2457" fmla="*/ 2544720 h 4481087"/>
              <a:gd name="connsiteX2458" fmla="*/ 5199111 w 5969001"/>
              <a:gd name="connsiteY2458" fmla="*/ 2530062 h 4481087"/>
              <a:gd name="connsiteX2459" fmla="*/ 5161926 w 5969001"/>
              <a:gd name="connsiteY2459" fmla="*/ 2527577 h 4481087"/>
              <a:gd name="connsiteX2460" fmla="*/ 5408265 w 5969001"/>
              <a:gd name="connsiteY2460" fmla="*/ 2526762 h 4481087"/>
              <a:gd name="connsiteX2461" fmla="*/ 5449126 w 5969001"/>
              <a:gd name="connsiteY2461" fmla="*/ 2526762 h 4481087"/>
              <a:gd name="connsiteX2462" fmla="*/ 5449126 w 5969001"/>
              <a:gd name="connsiteY2462" fmla="*/ 2538343 h 4481087"/>
              <a:gd name="connsiteX2463" fmla="*/ 5408265 w 5969001"/>
              <a:gd name="connsiteY2463" fmla="*/ 2526762 h 4481087"/>
              <a:gd name="connsiteX2464" fmla="*/ 3291061 w 5969001"/>
              <a:gd name="connsiteY2464" fmla="*/ 2526429 h 4481087"/>
              <a:gd name="connsiteX2465" fmla="*/ 3290258 w 5969001"/>
              <a:gd name="connsiteY2465" fmla="*/ 2530150 h 4481087"/>
              <a:gd name="connsiteX2466" fmla="*/ 3293261 w 5969001"/>
              <a:gd name="connsiteY2466" fmla="*/ 2532375 h 4481087"/>
              <a:gd name="connsiteX2467" fmla="*/ 3304430 w 5969001"/>
              <a:gd name="connsiteY2467" fmla="*/ 2531609 h 4481087"/>
              <a:gd name="connsiteX2468" fmla="*/ 3308329 w 5969001"/>
              <a:gd name="connsiteY2468" fmla="*/ 2530681 h 4481087"/>
              <a:gd name="connsiteX2469" fmla="*/ 3308090 w 5969001"/>
              <a:gd name="connsiteY2469" fmla="*/ 2529983 h 4481087"/>
              <a:gd name="connsiteX2470" fmla="*/ 3299501 w 5969001"/>
              <a:gd name="connsiteY2470" fmla="*/ 2526951 h 4481087"/>
              <a:gd name="connsiteX2471" fmla="*/ 3298963 w 5969001"/>
              <a:gd name="connsiteY2471" fmla="*/ 2526925 h 4481087"/>
              <a:gd name="connsiteX2472" fmla="*/ 5285994 w 5969001"/>
              <a:gd name="connsiteY2472" fmla="*/ 2505486 h 4481087"/>
              <a:gd name="connsiteX2473" fmla="*/ 5308405 w 5969001"/>
              <a:gd name="connsiteY2473" fmla="*/ 2519490 h 4481087"/>
              <a:gd name="connsiteX2474" fmla="*/ 5257312 w 5969001"/>
              <a:gd name="connsiteY2474" fmla="*/ 2568534 h 4481087"/>
              <a:gd name="connsiteX2475" fmla="*/ 5282005 w 5969001"/>
              <a:gd name="connsiteY2475" fmla="*/ 2536294 h 4481087"/>
              <a:gd name="connsiteX2476" fmla="*/ 5284505 w 5969001"/>
              <a:gd name="connsiteY2476" fmla="*/ 2505886 h 4481087"/>
              <a:gd name="connsiteX2477" fmla="*/ 5487477 w 5969001"/>
              <a:gd name="connsiteY2477" fmla="*/ 2494749 h 4481087"/>
              <a:gd name="connsiteX2478" fmla="*/ 5490247 w 5969001"/>
              <a:gd name="connsiteY2478" fmla="*/ 2494749 h 4481087"/>
              <a:gd name="connsiteX2479" fmla="*/ 5489987 w 5969001"/>
              <a:gd name="connsiteY2479" fmla="*/ 2495530 h 4481087"/>
              <a:gd name="connsiteX2480" fmla="*/ 3546449 w 5969001"/>
              <a:gd name="connsiteY2480" fmla="*/ 2485718 h 4481087"/>
              <a:gd name="connsiteX2481" fmla="*/ 3535479 w 5969001"/>
              <a:gd name="connsiteY2481" fmla="*/ 2487559 h 4481087"/>
              <a:gd name="connsiteX2482" fmla="*/ 3530063 w 5969001"/>
              <a:gd name="connsiteY2482" fmla="*/ 2490773 h 4481087"/>
              <a:gd name="connsiteX2483" fmla="*/ 3537965 w 5969001"/>
              <a:gd name="connsiteY2483" fmla="*/ 2489415 h 4481087"/>
              <a:gd name="connsiteX2484" fmla="*/ 3543871 w 5969001"/>
              <a:gd name="connsiteY2484" fmla="*/ 2488137 h 4481087"/>
              <a:gd name="connsiteX2485" fmla="*/ 4572820 w 5969001"/>
              <a:gd name="connsiteY2485" fmla="*/ 2475230 h 4481087"/>
              <a:gd name="connsiteX2486" fmla="*/ 4572823 w 5969001"/>
              <a:gd name="connsiteY2486" fmla="*/ 2475233 h 4481087"/>
              <a:gd name="connsiteX2487" fmla="*/ 4559552 w 5969001"/>
              <a:gd name="connsiteY2487" fmla="*/ 2475364 h 4481087"/>
              <a:gd name="connsiteX2488" fmla="*/ 4551334 w 5969001"/>
              <a:gd name="connsiteY2488" fmla="*/ 2482420 h 4481087"/>
              <a:gd name="connsiteX2489" fmla="*/ 4548689 w 5969001"/>
              <a:gd name="connsiteY2489" fmla="*/ 2489485 h 4481087"/>
              <a:gd name="connsiteX2490" fmla="*/ 4571649 w 5969001"/>
              <a:gd name="connsiteY2490" fmla="*/ 2488003 h 4481087"/>
              <a:gd name="connsiteX2491" fmla="*/ 4580661 w 5969001"/>
              <a:gd name="connsiteY2491" fmla="*/ 2484697 h 4481087"/>
              <a:gd name="connsiteX2492" fmla="*/ 4572823 w 5969001"/>
              <a:gd name="connsiteY2492" fmla="*/ 2475233 h 4481087"/>
              <a:gd name="connsiteX2493" fmla="*/ 4573211 w 5969001"/>
              <a:gd name="connsiteY2493" fmla="*/ 2475230 h 4481087"/>
              <a:gd name="connsiteX2494" fmla="*/ 5394210 w 5969001"/>
              <a:gd name="connsiteY2494" fmla="*/ 2465730 h 4481087"/>
              <a:gd name="connsiteX2495" fmla="*/ 5487477 w 5969001"/>
              <a:gd name="connsiteY2495" fmla="*/ 2494749 h 4481087"/>
              <a:gd name="connsiteX2496" fmla="*/ 5421928 w 5969001"/>
              <a:gd name="connsiteY2496" fmla="*/ 2494749 h 4481087"/>
              <a:gd name="connsiteX2497" fmla="*/ 5394210 w 5969001"/>
              <a:gd name="connsiteY2497" fmla="*/ 2465730 h 4481087"/>
              <a:gd name="connsiteX2498" fmla="*/ 671479 w 5969001"/>
              <a:gd name="connsiteY2498" fmla="*/ 2462737 h 4481087"/>
              <a:gd name="connsiteX2499" fmla="*/ 671479 w 5969001"/>
              <a:gd name="connsiteY2499" fmla="*/ 2497613 h 4481087"/>
              <a:gd name="connsiteX2500" fmla="*/ 644021 w 5969001"/>
              <a:gd name="connsiteY2500" fmla="*/ 2493839 h 4481087"/>
              <a:gd name="connsiteX2501" fmla="*/ 630227 w 5969001"/>
              <a:gd name="connsiteY2501" fmla="*/ 2497613 h 4481087"/>
              <a:gd name="connsiteX2502" fmla="*/ 671479 w 5969001"/>
              <a:gd name="connsiteY2502" fmla="*/ 2462737 h 4481087"/>
              <a:gd name="connsiteX2503" fmla="*/ 3547646 w 5969001"/>
              <a:gd name="connsiteY2503" fmla="*/ 2452456 h 4481087"/>
              <a:gd name="connsiteX2504" fmla="*/ 3563109 w 5969001"/>
              <a:gd name="connsiteY2504" fmla="*/ 2468834 h 4481087"/>
              <a:gd name="connsiteX2505" fmla="*/ 3564338 w 5969001"/>
              <a:gd name="connsiteY2505" fmla="*/ 2468604 h 4481087"/>
              <a:gd name="connsiteX2506" fmla="*/ 3565574 w 5969001"/>
              <a:gd name="connsiteY2506" fmla="*/ 2466208 h 4481087"/>
              <a:gd name="connsiteX2507" fmla="*/ 3564665 w 5969001"/>
              <a:gd name="connsiteY2507" fmla="*/ 2466510 h 4481087"/>
              <a:gd name="connsiteX2508" fmla="*/ 3547646 w 5969001"/>
              <a:gd name="connsiteY2508" fmla="*/ 2452456 h 4481087"/>
              <a:gd name="connsiteX2509" fmla="*/ 5161405 w 5969001"/>
              <a:gd name="connsiteY2509" fmla="*/ 2443217 h 4481087"/>
              <a:gd name="connsiteX2510" fmla="*/ 5162576 w 5969001"/>
              <a:gd name="connsiteY2510" fmla="*/ 2443477 h 4481087"/>
              <a:gd name="connsiteX2511" fmla="*/ 5148912 w 5969001"/>
              <a:gd name="connsiteY2511" fmla="*/ 2460915 h 4481087"/>
              <a:gd name="connsiteX2512" fmla="*/ 5161405 w 5969001"/>
              <a:gd name="connsiteY2512" fmla="*/ 2443217 h 4481087"/>
              <a:gd name="connsiteX2513" fmla="*/ 3614639 w 5969001"/>
              <a:gd name="connsiteY2513" fmla="*/ 2442107 h 4481087"/>
              <a:gd name="connsiteX2514" fmla="*/ 3605372 w 5969001"/>
              <a:gd name="connsiteY2514" fmla="*/ 2444437 h 4481087"/>
              <a:gd name="connsiteX2515" fmla="*/ 3605659 w 5969001"/>
              <a:gd name="connsiteY2515" fmla="*/ 2444704 h 4481087"/>
              <a:gd name="connsiteX2516" fmla="*/ 3615053 w 5969001"/>
              <a:gd name="connsiteY2516" fmla="*/ 2446340 h 4481087"/>
              <a:gd name="connsiteX2517" fmla="*/ 3362824 w 5969001"/>
              <a:gd name="connsiteY2517" fmla="*/ 2439458 h 4481087"/>
              <a:gd name="connsiteX2518" fmla="*/ 3362459 w 5969001"/>
              <a:gd name="connsiteY2518" fmla="*/ 2439701 h 4481087"/>
              <a:gd name="connsiteX2519" fmla="*/ 3341648 w 5969001"/>
              <a:gd name="connsiteY2519" fmla="*/ 2445560 h 4481087"/>
              <a:gd name="connsiteX2520" fmla="*/ 3360382 w 5969001"/>
              <a:gd name="connsiteY2520" fmla="*/ 2445998 h 4481087"/>
              <a:gd name="connsiteX2521" fmla="*/ 3360011 w 5969001"/>
              <a:gd name="connsiteY2521" fmla="*/ 2442681 h 4481087"/>
              <a:gd name="connsiteX2522" fmla="*/ 3185452 w 5969001"/>
              <a:gd name="connsiteY2522" fmla="*/ 2431136 h 4481087"/>
              <a:gd name="connsiteX2523" fmla="*/ 3135648 w 5969001"/>
              <a:gd name="connsiteY2523" fmla="*/ 2447252 h 4481087"/>
              <a:gd name="connsiteX2524" fmla="*/ 3135258 w 5969001"/>
              <a:gd name="connsiteY2524" fmla="*/ 2447252 h 4481087"/>
              <a:gd name="connsiteX2525" fmla="*/ 3125139 w 5969001"/>
              <a:gd name="connsiteY2525" fmla="*/ 2445363 h 4481087"/>
              <a:gd name="connsiteX2526" fmla="*/ 3122637 w 5969001"/>
              <a:gd name="connsiteY2526" fmla="*/ 2449204 h 4481087"/>
              <a:gd name="connsiteX2527" fmla="*/ 3190305 w 5969001"/>
              <a:gd name="connsiteY2527" fmla="*/ 2438533 h 4481087"/>
              <a:gd name="connsiteX2528" fmla="*/ 3187493 w 5969001"/>
              <a:gd name="connsiteY2528" fmla="*/ 2431961 h 4481087"/>
              <a:gd name="connsiteX2529" fmla="*/ 3145560 w 5969001"/>
              <a:gd name="connsiteY2529" fmla="*/ 2425690 h 4481087"/>
              <a:gd name="connsiteX2530" fmla="*/ 3135650 w 5969001"/>
              <a:gd name="connsiteY2530" fmla="*/ 2427862 h 4481087"/>
              <a:gd name="connsiteX2531" fmla="*/ 3140834 w 5969001"/>
              <a:gd name="connsiteY2531" fmla="*/ 2428477 h 4481087"/>
              <a:gd name="connsiteX2532" fmla="*/ 3601259 w 5969001"/>
              <a:gd name="connsiteY2532" fmla="*/ 2423047 h 4481087"/>
              <a:gd name="connsiteX2533" fmla="*/ 3594511 w 5969001"/>
              <a:gd name="connsiteY2533" fmla="*/ 2425766 h 4481087"/>
              <a:gd name="connsiteX2534" fmla="*/ 3596748 w 5969001"/>
              <a:gd name="connsiteY2534" fmla="*/ 2426378 h 4481087"/>
              <a:gd name="connsiteX2535" fmla="*/ 3386168 w 5969001"/>
              <a:gd name="connsiteY2535" fmla="*/ 2421903 h 4481087"/>
              <a:gd name="connsiteX2536" fmla="*/ 3374674 w 5969001"/>
              <a:gd name="connsiteY2536" fmla="*/ 2431572 h 4481087"/>
              <a:gd name="connsiteX2537" fmla="*/ 3371582 w 5969001"/>
              <a:gd name="connsiteY2537" fmla="*/ 2433630 h 4481087"/>
              <a:gd name="connsiteX2538" fmla="*/ 3382874 w 5969001"/>
              <a:gd name="connsiteY2538" fmla="*/ 2431736 h 4481087"/>
              <a:gd name="connsiteX2539" fmla="*/ 3392381 w 5969001"/>
              <a:gd name="connsiteY2539" fmla="*/ 2431352 h 4481087"/>
              <a:gd name="connsiteX2540" fmla="*/ 3394789 w 5969001"/>
              <a:gd name="connsiteY2540" fmla="*/ 2429051 h 4481087"/>
              <a:gd name="connsiteX2541" fmla="*/ 3399996 w 5969001"/>
              <a:gd name="connsiteY2541" fmla="*/ 2423877 h 4481087"/>
              <a:gd name="connsiteX2542" fmla="*/ 3393552 w 5969001"/>
              <a:gd name="connsiteY2542" fmla="*/ 2422641 h 4481087"/>
              <a:gd name="connsiteX2543" fmla="*/ 3394804 w 5969001"/>
              <a:gd name="connsiteY2543" fmla="*/ 2414638 h 4481087"/>
              <a:gd name="connsiteX2544" fmla="*/ 3390085 w 5969001"/>
              <a:gd name="connsiteY2544" fmla="*/ 2418607 h 4481087"/>
              <a:gd name="connsiteX2545" fmla="*/ 3397082 w 5969001"/>
              <a:gd name="connsiteY2545" fmla="*/ 2418884 h 4481087"/>
              <a:gd name="connsiteX2546" fmla="*/ 3286082 w 5969001"/>
              <a:gd name="connsiteY2546" fmla="*/ 2407171 h 4481087"/>
              <a:gd name="connsiteX2547" fmla="*/ 3288125 w 5969001"/>
              <a:gd name="connsiteY2547" fmla="*/ 2416336 h 4481087"/>
              <a:gd name="connsiteX2548" fmla="*/ 3299744 w 5969001"/>
              <a:gd name="connsiteY2548" fmla="*/ 2415760 h 4481087"/>
              <a:gd name="connsiteX2549" fmla="*/ 3280716 w 5969001"/>
              <a:gd name="connsiteY2549" fmla="*/ 2424929 h 4481087"/>
              <a:gd name="connsiteX2550" fmla="*/ 3280470 w 5969001"/>
              <a:gd name="connsiteY2550" fmla="*/ 2425194 h 4481087"/>
              <a:gd name="connsiteX2551" fmla="*/ 3278927 w 5969001"/>
              <a:gd name="connsiteY2551" fmla="*/ 2431510 h 4481087"/>
              <a:gd name="connsiteX2552" fmla="*/ 3298390 w 5969001"/>
              <a:gd name="connsiteY2552" fmla="*/ 2434791 h 4481087"/>
              <a:gd name="connsiteX2553" fmla="*/ 3299354 w 5969001"/>
              <a:gd name="connsiteY2553" fmla="*/ 2434238 h 4481087"/>
              <a:gd name="connsiteX2554" fmla="*/ 3300499 w 5969001"/>
              <a:gd name="connsiteY2554" fmla="*/ 2434778 h 4481087"/>
              <a:gd name="connsiteX2555" fmla="*/ 3311457 w 5969001"/>
              <a:gd name="connsiteY2555" fmla="*/ 2421811 h 4481087"/>
              <a:gd name="connsiteX2556" fmla="*/ 3286082 w 5969001"/>
              <a:gd name="connsiteY2556" fmla="*/ 2407171 h 4481087"/>
              <a:gd name="connsiteX2557" fmla="*/ 5069470 w 5969001"/>
              <a:gd name="connsiteY2557" fmla="*/ 2382250 h 4481087"/>
              <a:gd name="connsiteX2558" fmla="*/ 5062615 w 5969001"/>
              <a:gd name="connsiteY2558" fmla="*/ 2389625 h 4481087"/>
              <a:gd name="connsiteX2559" fmla="*/ 5051380 w 5969001"/>
              <a:gd name="connsiteY2559" fmla="*/ 2401506 h 4481087"/>
              <a:gd name="connsiteX2560" fmla="*/ 5056829 w 5969001"/>
              <a:gd name="connsiteY2560" fmla="*/ 2403283 h 4481087"/>
              <a:gd name="connsiteX2561" fmla="*/ 5077732 w 5969001"/>
              <a:gd name="connsiteY2561" fmla="*/ 2410424 h 4481087"/>
              <a:gd name="connsiteX2562" fmla="*/ 5118723 w 5969001"/>
              <a:gd name="connsiteY2562" fmla="*/ 2406781 h 4481087"/>
              <a:gd name="connsiteX2563" fmla="*/ 5105059 w 5969001"/>
              <a:gd name="connsiteY2563" fmla="*/ 2389083 h 4481087"/>
              <a:gd name="connsiteX2564" fmla="*/ 5082742 w 5969001"/>
              <a:gd name="connsiteY2564" fmla="*/ 2382381 h 4481087"/>
              <a:gd name="connsiteX2565" fmla="*/ 5121585 w 5969001"/>
              <a:gd name="connsiteY2565" fmla="*/ 2373857 h 4481087"/>
              <a:gd name="connsiteX2566" fmla="*/ 5161405 w 5969001"/>
              <a:gd name="connsiteY2566" fmla="*/ 2376460 h 4481087"/>
              <a:gd name="connsiteX2567" fmla="*/ 5162576 w 5969001"/>
              <a:gd name="connsiteY2567" fmla="*/ 2376720 h 4481087"/>
              <a:gd name="connsiteX2568" fmla="*/ 5148912 w 5969001"/>
              <a:gd name="connsiteY2568" fmla="*/ 2391295 h 4481087"/>
              <a:gd name="connsiteX2569" fmla="*/ 5121585 w 5969001"/>
              <a:gd name="connsiteY2569" fmla="*/ 2373857 h 4481087"/>
              <a:gd name="connsiteX2570" fmla="*/ 5557766 w 5969001"/>
              <a:gd name="connsiteY2570" fmla="*/ 2300167 h 4481087"/>
              <a:gd name="connsiteX2571" fmla="*/ 5558697 w 5969001"/>
              <a:gd name="connsiteY2571" fmla="*/ 2300203 h 4481087"/>
              <a:gd name="connsiteX2572" fmla="*/ 5558436 w 5969001"/>
              <a:gd name="connsiteY2572" fmla="*/ 2300983 h 4481087"/>
              <a:gd name="connsiteX2573" fmla="*/ 5517575 w 5969001"/>
              <a:gd name="connsiteY2573" fmla="*/ 2279772 h 4481087"/>
              <a:gd name="connsiteX2574" fmla="*/ 5549083 w 5969001"/>
              <a:gd name="connsiteY2574" fmla="*/ 2289597 h 4481087"/>
              <a:gd name="connsiteX2575" fmla="*/ 5557766 w 5969001"/>
              <a:gd name="connsiteY2575" fmla="*/ 2300167 h 4481087"/>
              <a:gd name="connsiteX2576" fmla="*/ 5529561 w 5969001"/>
              <a:gd name="connsiteY2576" fmla="*/ 2299097 h 4481087"/>
              <a:gd name="connsiteX2577" fmla="*/ 5517575 w 5969001"/>
              <a:gd name="connsiteY2577" fmla="*/ 2279772 h 4481087"/>
              <a:gd name="connsiteX2578" fmla="*/ 5242087 w 5969001"/>
              <a:gd name="connsiteY2578" fmla="*/ 2276649 h 4481087"/>
              <a:gd name="connsiteX2579" fmla="*/ 5233530 w 5969001"/>
              <a:gd name="connsiteY2579" fmla="*/ 2287482 h 4481087"/>
              <a:gd name="connsiteX2580" fmla="*/ 5227722 w 5969001"/>
              <a:gd name="connsiteY2580" fmla="*/ 2288672 h 4481087"/>
              <a:gd name="connsiteX2581" fmla="*/ 5224436 w 5969001"/>
              <a:gd name="connsiteY2581" fmla="*/ 2278313 h 4481087"/>
              <a:gd name="connsiteX2582" fmla="*/ 5298173 w 5969001"/>
              <a:gd name="connsiteY2582" fmla="*/ 2239952 h 4481087"/>
              <a:gd name="connsiteX2583" fmla="*/ 5298173 w 5969001"/>
              <a:gd name="connsiteY2583" fmla="*/ 2240602 h 4481087"/>
              <a:gd name="connsiteX2584" fmla="*/ 5298173 w 5969001"/>
              <a:gd name="connsiteY2584" fmla="*/ 2269622 h 4481087"/>
              <a:gd name="connsiteX2585" fmla="*/ 5257312 w 5969001"/>
              <a:gd name="connsiteY2585" fmla="*/ 2258040 h 4481087"/>
              <a:gd name="connsiteX2586" fmla="*/ 5298173 w 5969001"/>
              <a:gd name="connsiteY2586" fmla="*/ 2239952 h 4481087"/>
              <a:gd name="connsiteX2587" fmla="*/ 862555 w 5969001"/>
              <a:gd name="connsiteY2587" fmla="*/ 2229785 h 4481087"/>
              <a:gd name="connsiteX2588" fmla="*/ 863162 w 5969001"/>
              <a:gd name="connsiteY2588" fmla="*/ 2229932 h 4481087"/>
              <a:gd name="connsiteX2589" fmla="*/ 863162 w 5969001"/>
              <a:gd name="connsiteY2589" fmla="*/ 2230453 h 4481087"/>
              <a:gd name="connsiteX2590" fmla="*/ 5052355 w 5969001"/>
              <a:gd name="connsiteY2590" fmla="*/ 2193235 h 4481087"/>
              <a:gd name="connsiteX2591" fmla="*/ 5038301 w 5969001"/>
              <a:gd name="connsiteY2591" fmla="*/ 2231233 h 4481087"/>
              <a:gd name="connsiteX2592" fmla="*/ 5038821 w 5969001"/>
              <a:gd name="connsiteY2592" fmla="*/ 2230973 h 4481087"/>
              <a:gd name="connsiteX2593" fmla="*/ 5052503 w 5969001"/>
              <a:gd name="connsiteY2593" fmla="*/ 2231925 h 4481087"/>
              <a:gd name="connsiteX2594" fmla="*/ 5059757 w 5969001"/>
              <a:gd name="connsiteY2594" fmla="*/ 2229721 h 4481087"/>
              <a:gd name="connsiteX2595" fmla="*/ 5064979 w 5969001"/>
              <a:gd name="connsiteY2595" fmla="*/ 2218611 h 4481087"/>
              <a:gd name="connsiteX2596" fmla="*/ 5083521 w 5969001"/>
              <a:gd name="connsiteY2596" fmla="*/ 2232636 h 4481087"/>
              <a:gd name="connsiteX2597" fmla="*/ 5103676 w 5969001"/>
              <a:gd name="connsiteY2597" fmla="*/ 2225881 h 4481087"/>
              <a:gd name="connsiteX2598" fmla="*/ 5107010 w 5969001"/>
              <a:gd name="connsiteY2598" fmla="*/ 2213535 h 4481087"/>
              <a:gd name="connsiteX2599" fmla="*/ 5066019 w 5969001"/>
              <a:gd name="connsiteY2599" fmla="*/ 2213535 h 4481087"/>
              <a:gd name="connsiteX2600" fmla="*/ 5107010 w 5969001"/>
              <a:gd name="connsiteY2600" fmla="*/ 2193235 h 4481087"/>
              <a:gd name="connsiteX2601" fmla="*/ 849369 w 5969001"/>
              <a:gd name="connsiteY2601" fmla="*/ 2190893 h 4481087"/>
              <a:gd name="connsiteX2602" fmla="*/ 853413 w 5969001"/>
              <a:gd name="connsiteY2602" fmla="*/ 2219733 h 4481087"/>
              <a:gd name="connsiteX2603" fmla="*/ 862555 w 5969001"/>
              <a:gd name="connsiteY2603" fmla="*/ 2229785 h 4481087"/>
              <a:gd name="connsiteX2604" fmla="*/ 838553 w 5969001"/>
              <a:gd name="connsiteY2604" fmla="*/ 2223960 h 4481087"/>
              <a:gd name="connsiteX2605" fmla="*/ 849369 w 5969001"/>
              <a:gd name="connsiteY2605" fmla="*/ 2190893 h 4481087"/>
              <a:gd name="connsiteX2606" fmla="*/ 5312097 w 5969001"/>
              <a:gd name="connsiteY2606" fmla="*/ 2181913 h 4481087"/>
              <a:gd name="connsiteX2607" fmla="*/ 5312097 w 5969001"/>
              <a:gd name="connsiteY2607" fmla="*/ 2182564 h 4481087"/>
              <a:gd name="connsiteX2608" fmla="*/ 5257312 w 5969001"/>
              <a:gd name="connsiteY2608" fmla="*/ 2194145 h 4481087"/>
              <a:gd name="connsiteX2609" fmla="*/ 5312097 w 5969001"/>
              <a:gd name="connsiteY2609" fmla="*/ 2181913 h 4481087"/>
              <a:gd name="connsiteX2610" fmla="*/ 5312097 w 5969001"/>
              <a:gd name="connsiteY2610" fmla="*/ 2144045 h 4481087"/>
              <a:gd name="connsiteX2611" fmla="*/ 5312097 w 5969001"/>
              <a:gd name="connsiteY2611" fmla="*/ 2144435 h 4481087"/>
              <a:gd name="connsiteX2612" fmla="*/ 5325110 w 5969001"/>
              <a:gd name="connsiteY2612" fmla="*/ 2167729 h 4481087"/>
              <a:gd name="connsiteX2613" fmla="*/ 5312097 w 5969001"/>
              <a:gd name="connsiteY2613" fmla="*/ 2144045 h 4481087"/>
              <a:gd name="connsiteX2614" fmla="*/ 5462529 w 5969001"/>
              <a:gd name="connsiteY2614" fmla="*/ 2134545 h 4481087"/>
              <a:gd name="connsiteX2615" fmla="*/ 5489987 w 5969001"/>
              <a:gd name="connsiteY2615" fmla="*/ 2170201 h 4481087"/>
              <a:gd name="connsiteX2616" fmla="*/ 5490247 w 5969001"/>
              <a:gd name="connsiteY2616" fmla="*/ 2169420 h 4481087"/>
              <a:gd name="connsiteX2617" fmla="*/ 5435462 w 5969001"/>
              <a:gd name="connsiteY2617" fmla="*/ 2154846 h 4481087"/>
              <a:gd name="connsiteX2618" fmla="*/ 5462529 w 5969001"/>
              <a:gd name="connsiteY2618" fmla="*/ 2134545 h 4481087"/>
              <a:gd name="connsiteX2619" fmla="*/ 644021 w 5969001"/>
              <a:gd name="connsiteY2619" fmla="*/ 2059460 h 4481087"/>
              <a:gd name="connsiteX2620" fmla="*/ 657685 w 5969001"/>
              <a:gd name="connsiteY2620" fmla="*/ 2090952 h 4481087"/>
              <a:gd name="connsiteX2621" fmla="*/ 657685 w 5969001"/>
              <a:gd name="connsiteY2621" fmla="*/ 2090431 h 4481087"/>
              <a:gd name="connsiteX2622" fmla="*/ 644021 w 5969001"/>
              <a:gd name="connsiteY2622" fmla="*/ 2059460 h 4481087"/>
              <a:gd name="connsiteX2623" fmla="*/ 479665 w 5969001"/>
              <a:gd name="connsiteY2623" fmla="*/ 2056207 h 4481087"/>
              <a:gd name="connsiteX2624" fmla="*/ 534450 w 5969001"/>
              <a:gd name="connsiteY2624" fmla="*/ 2075596 h 4481087"/>
              <a:gd name="connsiteX2625" fmla="*/ 507383 w 5969001"/>
              <a:gd name="connsiteY2625" fmla="*/ 2102794 h 4481087"/>
              <a:gd name="connsiteX2626" fmla="*/ 479665 w 5969001"/>
              <a:gd name="connsiteY2626" fmla="*/ 2056207 h 4481087"/>
              <a:gd name="connsiteX2627" fmla="*/ 5107104 w 5969001"/>
              <a:gd name="connsiteY2627" fmla="*/ 2040050 h 4481087"/>
              <a:gd name="connsiteX2628" fmla="*/ 5131119 w 5969001"/>
              <a:gd name="connsiteY2628" fmla="*/ 2044382 h 4481087"/>
              <a:gd name="connsiteX2629" fmla="*/ 5120414 w 5969001"/>
              <a:gd name="connsiteY2629" fmla="*/ 2068959 h 4481087"/>
              <a:gd name="connsiteX2630" fmla="*/ 5116296 w 5969001"/>
              <a:gd name="connsiteY2630" fmla="*/ 2047548 h 4481087"/>
              <a:gd name="connsiteX2631" fmla="*/ 5106490 w 5969001"/>
              <a:gd name="connsiteY2631" fmla="*/ 2039549 h 4481087"/>
              <a:gd name="connsiteX2632" fmla="*/ 5107104 w 5969001"/>
              <a:gd name="connsiteY2632" fmla="*/ 2040050 h 4481087"/>
              <a:gd name="connsiteX2633" fmla="*/ 5106490 w 5969001"/>
              <a:gd name="connsiteY2633" fmla="*/ 2039940 h 4481087"/>
              <a:gd name="connsiteX2634" fmla="*/ 745345 w 5969001"/>
              <a:gd name="connsiteY2634" fmla="*/ 2028228 h 4481087"/>
              <a:gd name="connsiteX2635" fmla="*/ 753920 w 5969001"/>
              <a:gd name="connsiteY2635" fmla="*/ 2028415 h 4481087"/>
              <a:gd name="connsiteX2636" fmla="*/ 754517 w 5969001"/>
              <a:gd name="connsiteY2636" fmla="*/ 2054336 h 4481087"/>
              <a:gd name="connsiteX2637" fmla="*/ 738659 w 5969001"/>
              <a:gd name="connsiteY2637" fmla="*/ 2052715 h 4481087"/>
              <a:gd name="connsiteX2638" fmla="*/ 648185 w 5969001"/>
              <a:gd name="connsiteY2638" fmla="*/ 2048268 h 4481087"/>
              <a:gd name="connsiteX2639" fmla="*/ 662109 w 5969001"/>
              <a:gd name="connsiteY2639" fmla="*/ 2032913 h 4481087"/>
              <a:gd name="connsiteX2640" fmla="*/ 745345 w 5969001"/>
              <a:gd name="connsiteY2640" fmla="*/ 2028228 h 4481087"/>
              <a:gd name="connsiteX2641" fmla="*/ 890750 w 5969001"/>
              <a:gd name="connsiteY2641" fmla="*/ 1970970 h 4481087"/>
              <a:gd name="connsiteX2642" fmla="*/ 863683 w 5969001"/>
              <a:gd name="connsiteY2642" fmla="*/ 1998038 h 4481087"/>
              <a:gd name="connsiteX2643" fmla="*/ 904674 w 5969001"/>
              <a:gd name="connsiteY2643" fmla="*/ 1998038 h 4481087"/>
              <a:gd name="connsiteX2644" fmla="*/ 863683 w 5969001"/>
              <a:gd name="connsiteY2644" fmla="*/ 2025105 h 4481087"/>
              <a:gd name="connsiteX2645" fmla="*/ 918338 w 5969001"/>
              <a:gd name="connsiteY2645" fmla="*/ 2025105 h 4481087"/>
              <a:gd name="connsiteX2646" fmla="*/ 931351 w 5969001"/>
              <a:gd name="connsiteY2646" fmla="*/ 1974744 h 4481087"/>
              <a:gd name="connsiteX2647" fmla="*/ 931872 w 5969001"/>
              <a:gd name="connsiteY2647" fmla="*/ 1974744 h 4481087"/>
              <a:gd name="connsiteX2648" fmla="*/ 890750 w 5969001"/>
              <a:gd name="connsiteY2648" fmla="*/ 1970970 h 4481087"/>
              <a:gd name="connsiteX2649" fmla="*/ 671479 w 5969001"/>
              <a:gd name="connsiteY2649" fmla="*/ 1923472 h 4481087"/>
              <a:gd name="connsiteX2650" fmla="*/ 712340 w 5969001"/>
              <a:gd name="connsiteY2650" fmla="*/ 1939088 h 4481087"/>
              <a:gd name="connsiteX2651" fmla="*/ 671479 w 5969001"/>
              <a:gd name="connsiteY2651" fmla="*/ 1963162 h 4481087"/>
              <a:gd name="connsiteX2652" fmla="*/ 671479 w 5969001"/>
              <a:gd name="connsiteY2652" fmla="*/ 1962512 h 4481087"/>
              <a:gd name="connsiteX2653" fmla="*/ 671479 w 5969001"/>
              <a:gd name="connsiteY2653" fmla="*/ 1923472 h 4481087"/>
              <a:gd name="connsiteX2654" fmla="*/ 794453 w 5969001"/>
              <a:gd name="connsiteY2654" fmla="*/ 1893672 h 4481087"/>
              <a:gd name="connsiteX2655" fmla="*/ 794453 w 5969001"/>
              <a:gd name="connsiteY2655" fmla="*/ 1913062 h 4481087"/>
              <a:gd name="connsiteX2656" fmla="*/ 794453 w 5969001"/>
              <a:gd name="connsiteY2656" fmla="*/ 1893672 h 4481087"/>
              <a:gd name="connsiteX2657" fmla="*/ 411216 w 5969001"/>
              <a:gd name="connsiteY2657" fmla="*/ 1881830 h 4481087"/>
              <a:gd name="connsiteX2658" fmla="*/ 452337 w 5969001"/>
              <a:gd name="connsiteY2658" fmla="*/ 1908898 h 4481087"/>
              <a:gd name="connsiteX2659" fmla="*/ 411216 w 5969001"/>
              <a:gd name="connsiteY2659" fmla="*/ 1881830 h 4481087"/>
              <a:gd name="connsiteX2660" fmla="*/ 5298173 w 5969001"/>
              <a:gd name="connsiteY2660" fmla="*/ 1839147 h 4481087"/>
              <a:gd name="connsiteX2661" fmla="*/ 5325630 w 5969001"/>
              <a:gd name="connsiteY2661" fmla="*/ 1842009 h 4481087"/>
              <a:gd name="connsiteX2662" fmla="*/ 5339425 w 5969001"/>
              <a:gd name="connsiteY2662" fmla="*/ 1839147 h 4481087"/>
              <a:gd name="connsiteX2663" fmla="*/ 5298173 w 5969001"/>
              <a:gd name="connsiteY2663" fmla="*/ 1865173 h 4481087"/>
              <a:gd name="connsiteX2664" fmla="*/ 5298173 w 5969001"/>
              <a:gd name="connsiteY2664" fmla="*/ 1839147 h 4481087"/>
              <a:gd name="connsiteX2665" fmla="*/ 4928600 w 5969001"/>
              <a:gd name="connsiteY2665" fmla="*/ 1795943 h 4481087"/>
              <a:gd name="connsiteX2666" fmla="*/ 4956058 w 5969001"/>
              <a:gd name="connsiteY2666" fmla="*/ 1813381 h 4481087"/>
              <a:gd name="connsiteX2667" fmla="*/ 4873945 w 5969001"/>
              <a:gd name="connsiteY2667" fmla="*/ 1810387 h 4481087"/>
              <a:gd name="connsiteX2668" fmla="*/ 4928600 w 5969001"/>
              <a:gd name="connsiteY2668" fmla="*/ 1795943 h 4481087"/>
              <a:gd name="connsiteX2669" fmla="*/ 4881568 w 5969001"/>
              <a:gd name="connsiteY2669" fmla="*/ 1765726 h 4481087"/>
              <a:gd name="connsiteX2670" fmla="*/ 4885495 w 5969001"/>
              <a:gd name="connsiteY2670" fmla="*/ 1772742 h 4481087"/>
              <a:gd name="connsiteX2671" fmla="*/ 4887478 w 5969001"/>
              <a:gd name="connsiteY2671" fmla="*/ 1767054 h 4481087"/>
              <a:gd name="connsiteX2672" fmla="*/ 5259201 w 5969001"/>
              <a:gd name="connsiteY2672" fmla="*/ 1763014 h 4481087"/>
              <a:gd name="connsiteX2673" fmla="*/ 5257378 w 5969001"/>
              <a:gd name="connsiteY2673" fmla="*/ 1763947 h 4481087"/>
              <a:gd name="connsiteX2674" fmla="*/ 5257311 w 5969001"/>
              <a:gd name="connsiteY2674" fmla="*/ 1763931 h 4481087"/>
              <a:gd name="connsiteX2675" fmla="*/ 5259201 w 5969001"/>
              <a:gd name="connsiteY2675" fmla="*/ 1763014 h 4481087"/>
              <a:gd name="connsiteX2676" fmla="*/ 820480 w 5969001"/>
              <a:gd name="connsiteY2676" fmla="*/ 1761849 h 4481087"/>
              <a:gd name="connsiteX2677" fmla="*/ 847937 w 5969001"/>
              <a:gd name="connsiteY2677" fmla="*/ 1785012 h 4481087"/>
              <a:gd name="connsiteX2678" fmla="*/ 808247 w 5969001"/>
              <a:gd name="connsiteY2678" fmla="*/ 1781239 h 4481087"/>
              <a:gd name="connsiteX2679" fmla="*/ 807466 w 5969001"/>
              <a:gd name="connsiteY2679" fmla="*/ 1781239 h 4481087"/>
              <a:gd name="connsiteX2680" fmla="*/ 820480 w 5969001"/>
              <a:gd name="connsiteY2680" fmla="*/ 1761849 h 4481087"/>
              <a:gd name="connsiteX2681" fmla="*/ 5312097 w 5969001"/>
              <a:gd name="connsiteY2681" fmla="*/ 1760677 h 4481087"/>
              <a:gd name="connsiteX2682" fmla="*/ 5312097 w 5969001"/>
              <a:gd name="connsiteY2682" fmla="*/ 1761068 h 4481087"/>
              <a:gd name="connsiteX2683" fmla="*/ 5312097 w 5969001"/>
              <a:gd name="connsiteY2683" fmla="*/ 1772649 h 4481087"/>
              <a:gd name="connsiteX2684" fmla="*/ 5202526 w 5969001"/>
              <a:gd name="connsiteY2684" fmla="*/ 1775512 h 4481087"/>
              <a:gd name="connsiteX2685" fmla="*/ 5251537 w 5969001"/>
              <a:gd name="connsiteY2685" fmla="*/ 1766940 h 4481087"/>
              <a:gd name="connsiteX2686" fmla="*/ 5257378 w 5969001"/>
              <a:gd name="connsiteY2686" fmla="*/ 1763947 h 4481087"/>
              <a:gd name="connsiteX2687" fmla="*/ 5268233 w 5969001"/>
              <a:gd name="connsiteY2687" fmla="*/ 1766606 h 4481087"/>
              <a:gd name="connsiteX2688" fmla="*/ 5312097 w 5969001"/>
              <a:gd name="connsiteY2688" fmla="*/ 1760677 h 4481087"/>
              <a:gd name="connsiteX2689" fmla="*/ 4845091 w 5969001"/>
              <a:gd name="connsiteY2689" fmla="*/ 1759566 h 4481087"/>
              <a:gd name="connsiteX2690" fmla="*/ 4838836 w 5969001"/>
              <a:gd name="connsiteY2690" fmla="*/ 1765651 h 4481087"/>
              <a:gd name="connsiteX2691" fmla="*/ 4846357 w 5969001"/>
              <a:gd name="connsiteY2691" fmla="*/ 1787354 h 4481087"/>
              <a:gd name="connsiteX2692" fmla="*/ 4855206 w 5969001"/>
              <a:gd name="connsiteY2692" fmla="*/ 1782909 h 4481087"/>
              <a:gd name="connsiteX2693" fmla="*/ 4846878 w 5969001"/>
              <a:gd name="connsiteY2693" fmla="*/ 1783841 h 4481087"/>
              <a:gd name="connsiteX2694" fmla="*/ 4855679 w 5969001"/>
              <a:gd name="connsiteY2694" fmla="*/ 1764045 h 4481087"/>
              <a:gd name="connsiteX2695" fmla="*/ 5009543 w 5969001"/>
              <a:gd name="connsiteY2695" fmla="*/ 1755993 h 4481087"/>
              <a:gd name="connsiteX2696" fmla="*/ 4942785 w 5969001"/>
              <a:gd name="connsiteY2696" fmla="*/ 1777204 h 4481087"/>
              <a:gd name="connsiteX2697" fmla="*/ 4941224 w 5969001"/>
              <a:gd name="connsiteY2697" fmla="*/ 1777204 h 4481087"/>
              <a:gd name="connsiteX2698" fmla="*/ 5009543 w 5969001"/>
              <a:gd name="connsiteY2698" fmla="*/ 1755993 h 4481087"/>
              <a:gd name="connsiteX2699" fmla="*/ 4969870 w 5969001"/>
              <a:gd name="connsiteY2699" fmla="*/ 1725933 h 4481087"/>
              <a:gd name="connsiteX2700" fmla="*/ 5005589 w 5969001"/>
              <a:gd name="connsiteY2700" fmla="*/ 1727266 h 4481087"/>
              <a:gd name="connsiteX2701" fmla="*/ 5024637 w 5969001"/>
              <a:gd name="connsiteY2701" fmla="*/ 1734651 h 4481087"/>
              <a:gd name="connsiteX2702" fmla="*/ 4997179 w 5969001"/>
              <a:gd name="connsiteY2702" fmla="*/ 1746233 h 4481087"/>
              <a:gd name="connsiteX2703" fmla="*/ 4969851 w 5969001"/>
              <a:gd name="connsiteY2703" fmla="*/ 1752089 h 4481087"/>
              <a:gd name="connsiteX2704" fmla="*/ 4971224 w 5969001"/>
              <a:gd name="connsiteY2704" fmla="*/ 1735180 h 4481087"/>
              <a:gd name="connsiteX2705" fmla="*/ 4969851 w 5969001"/>
              <a:gd name="connsiteY2705" fmla="*/ 1725802 h 4481087"/>
              <a:gd name="connsiteX2706" fmla="*/ 4969870 w 5969001"/>
              <a:gd name="connsiteY2706" fmla="*/ 1725933 h 4481087"/>
              <a:gd name="connsiteX2707" fmla="*/ 4969851 w 5969001"/>
              <a:gd name="connsiteY2707" fmla="*/ 1725932 h 4481087"/>
              <a:gd name="connsiteX2708" fmla="*/ 3848221 w 5969001"/>
              <a:gd name="connsiteY2708" fmla="*/ 1723059 h 4481087"/>
              <a:gd name="connsiteX2709" fmla="*/ 3847990 w 5969001"/>
              <a:gd name="connsiteY2709" fmla="*/ 1723851 h 4481087"/>
              <a:gd name="connsiteX2710" fmla="*/ 3846463 w 5969001"/>
              <a:gd name="connsiteY2710" fmla="*/ 1723769 h 4481087"/>
              <a:gd name="connsiteX2711" fmla="*/ 3835509 w 5969001"/>
              <a:gd name="connsiteY2711" fmla="*/ 1734168 h 4481087"/>
              <a:gd name="connsiteX2712" fmla="*/ 3858644 w 5969001"/>
              <a:gd name="connsiteY2712" fmla="*/ 1738514 h 4481087"/>
              <a:gd name="connsiteX2713" fmla="*/ 3858500 w 5969001"/>
              <a:gd name="connsiteY2713" fmla="*/ 1737872 h 4481087"/>
              <a:gd name="connsiteX2714" fmla="*/ 3868073 w 5969001"/>
              <a:gd name="connsiteY2714" fmla="*/ 1725753 h 4481087"/>
              <a:gd name="connsiteX2715" fmla="*/ 5339425 w 5969001"/>
              <a:gd name="connsiteY2715" fmla="*/ 1714871 h 4481087"/>
              <a:gd name="connsiteX2716" fmla="*/ 5312097 w 5969001"/>
              <a:gd name="connsiteY2716" fmla="*/ 1743890 h 4481087"/>
              <a:gd name="connsiteX2717" fmla="*/ 5339425 w 5969001"/>
              <a:gd name="connsiteY2717" fmla="*/ 1714871 h 4481087"/>
              <a:gd name="connsiteX2718" fmla="*/ 4915066 w 5969001"/>
              <a:gd name="connsiteY2718" fmla="*/ 1714350 h 4481087"/>
              <a:gd name="connsiteX2719" fmla="*/ 4928079 w 5969001"/>
              <a:gd name="connsiteY2719" fmla="*/ 1720076 h 4481087"/>
              <a:gd name="connsiteX2720" fmla="*/ 4997700 w 5969001"/>
              <a:gd name="connsiteY2720" fmla="*/ 1717083 h 4481087"/>
              <a:gd name="connsiteX2721" fmla="*/ 4997179 w 5969001"/>
              <a:gd name="connsiteY2721" fmla="*/ 1717213 h 4481087"/>
              <a:gd name="connsiteX2722" fmla="*/ 4983385 w 5969001"/>
              <a:gd name="connsiteY2722" fmla="*/ 1717213 h 4481087"/>
              <a:gd name="connsiteX2723" fmla="*/ 4956058 w 5969001"/>
              <a:gd name="connsiteY2723" fmla="*/ 1725932 h 4481087"/>
              <a:gd name="connsiteX2724" fmla="*/ 4915066 w 5969001"/>
              <a:gd name="connsiteY2724" fmla="*/ 1714350 h 4481087"/>
              <a:gd name="connsiteX2725" fmla="*/ 3783679 w 5969001"/>
              <a:gd name="connsiteY2725" fmla="*/ 1713679 h 4481087"/>
              <a:gd name="connsiteX2726" fmla="*/ 3769714 w 5969001"/>
              <a:gd name="connsiteY2726" fmla="*/ 1715001 h 4481087"/>
              <a:gd name="connsiteX2727" fmla="*/ 3759065 w 5969001"/>
              <a:gd name="connsiteY2727" fmla="*/ 1716335 h 4481087"/>
              <a:gd name="connsiteX2728" fmla="*/ 3758385 w 5969001"/>
              <a:gd name="connsiteY2728" fmla="*/ 1718810 h 4481087"/>
              <a:gd name="connsiteX2729" fmla="*/ 3765357 w 5969001"/>
              <a:gd name="connsiteY2729" fmla="*/ 1730878 h 4481087"/>
              <a:gd name="connsiteX2730" fmla="*/ 3765923 w 5969001"/>
              <a:gd name="connsiteY2730" fmla="*/ 1730883 h 4481087"/>
              <a:gd name="connsiteX2731" fmla="*/ 3766867 w 5969001"/>
              <a:gd name="connsiteY2731" fmla="*/ 1730275 h 4481087"/>
              <a:gd name="connsiteX2732" fmla="*/ 3806086 w 5969001"/>
              <a:gd name="connsiteY2732" fmla="*/ 1714090 h 4481087"/>
              <a:gd name="connsiteX2733" fmla="*/ 3783679 w 5969001"/>
              <a:gd name="connsiteY2733" fmla="*/ 1713679 h 4481087"/>
              <a:gd name="connsiteX2734" fmla="*/ 4024967 w 5969001"/>
              <a:gd name="connsiteY2734" fmla="*/ 1711357 h 4481087"/>
              <a:gd name="connsiteX2735" fmla="*/ 3956648 w 5969001"/>
              <a:gd name="connsiteY2735" fmla="*/ 1719946 h 4481087"/>
              <a:gd name="connsiteX2736" fmla="*/ 4011303 w 5969001"/>
              <a:gd name="connsiteY2736" fmla="*/ 1728665 h 4481087"/>
              <a:gd name="connsiteX2737" fmla="*/ 4024967 w 5969001"/>
              <a:gd name="connsiteY2737" fmla="*/ 1711357 h 4481087"/>
              <a:gd name="connsiteX2738" fmla="*/ 4805495 w 5969001"/>
              <a:gd name="connsiteY2738" fmla="*/ 1697173 h 4481087"/>
              <a:gd name="connsiteX2739" fmla="*/ 4809794 w 5969001"/>
              <a:gd name="connsiteY2739" fmla="*/ 1733590 h 4481087"/>
              <a:gd name="connsiteX2740" fmla="*/ 4826745 w 5969001"/>
              <a:gd name="connsiteY2740" fmla="*/ 1736367 h 4481087"/>
              <a:gd name="connsiteX2741" fmla="*/ 4832803 w 5969001"/>
              <a:gd name="connsiteY2741" fmla="*/ 1736940 h 4481087"/>
              <a:gd name="connsiteX2742" fmla="*/ 4831878 w 5969001"/>
              <a:gd name="connsiteY2742" fmla="*/ 1731792 h 4481087"/>
              <a:gd name="connsiteX2743" fmla="*/ 4860151 w 5969001"/>
              <a:gd name="connsiteY2743" fmla="*/ 1720336 h 4481087"/>
              <a:gd name="connsiteX2744" fmla="*/ 4805495 w 5969001"/>
              <a:gd name="connsiteY2744" fmla="*/ 1697173 h 4481087"/>
              <a:gd name="connsiteX2745" fmla="*/ 5021599 w 5969001"/>
              <a:gd name="connsiteY2745" fmla="*/ 1691901 h 4481087"/>
              <a:gd name="connsiteX2746" fmla="*/ 5024637 w 5969001"/>
              <a:gd name="connsiteY2746" fmla="*/ 1711097 h 4481087"/>
              <a:gd name="connsiteX2747" fmla="*/ 4956058 w 5969001"/>
              <a:gd name="connsiteY2747" fmla="*/ 1714220 h 4481087"/>
              <a:gd name="connsiteX2748" fmla="*/ 4956058 w 5969001"/>
              <a:gd name="connsiteY2748" fmla="*/ 1713960 h 4481087"/>
              <a:gd name="connsiteX2749" fmla="*/ 5010713 w 5969001"/>
              <a:gd name="connsiteY2749" fmla="*/ 1693529 h 4481087"/>
              <a:gd name="connsiteX2750" fmla="*/ 5021599 w 5969001"/>
              <a:gd name="connsiteY2750" fmla="*/ 1691901 h 4481087"/>
              <a:gd name="connsiteX2751" fmla="*/ 5120414 w 5969001"/>
              <a:gd name="connsiteY2751" fmla="*/ 1681948 h 4481087"/>
              <a:gd name="connsiteX2752" fmla="*/ 5120414 w 5969001"/>
              <a:gd name="connsiteY2752" fmla="*/ 1699385 h 4481087"/>
              <a:gd name="connsiteX2753" fmla="*/ 5065498 w 5969001"/>
              <a:gd name="connsiteY2753" fmla="*/ 1702378 h 4481087"/>
              <a:gd name="connsiteX2754" fmla="*/ 5120414 w 5969001"/>
              <a:gd name="connsiteY2754" fmla="*/ 1682208 h 4481087"/>
              <a:gd name="connsiteX2755" fmla="*/ 820480 w 5969001"/>
              <a:gd name="connsiteY2755" fmla="*/ 1668805 h 4481087"/>
              <a:gd name="connsiteX2756" fmla="*/ 808247 w 5969001"/>
              <a:gd name="connsiteY2756" fmla="*/ 1691838 h 4481087"/>
              <a:gd name="connsiteX2757" fmla="*/ 807466 w 5969001"/>
              <a:gd name="connsiteY2757" fmla="*/ 1692098 h 4481087"/>
              <a:gd name="connsiteX2758" fmla="*/ 820480 w 5969001"/>
              <a:gd name="connsiteY2758" fmla="*/ 1668805 h 4481087"/>
              <a:gd name="connsiteX2759" fmla="*/ 5055357 w 5969001"/>
              <a:gd name="connsiteY2759" fmla="*/ 1646866 h 4481087"/>
              <a:gd name="connsiteX2760" fmla="*/ 5093347 w 5969001"/>
              <a:gd name="connsiteY2760" fmla="*/ 1666593 h 4481087"/>
              <a:gd name="connsiteX2761" fmla="*/ 5038562 w 5969001"/>
              <a:gd name="connsiteY2761" fmla="*/ 1649285 h 4481087"/>
              <a:gd name="connsiteX2762" fmla="*/ 5038562 w 5969001"/>
              <a:gd name="connsiteY2762" fmla="*/ 1648765 h 4481087"/>
              <a:gd name="connsiteX2763" fmla="*/ 5055357 w 5969001"/>
              <a:gd name="connsiteY2763" fmla="*/ 1646866 h 4481087"/>
              <a:gd name="connsiteX2764" fmla="*/ 3970833 w 5969001"/>
              <a:gd name="connsiteY2764" fmla="*/ 1645772 h 4481087"/>
              <a:gd name="connsiteX2765" fmla="*/ 3971066 w 5969001"/>
              <a:gd name="connsiteY2765" fmla="*/ 1645793 h 4481087"/>
              <a:gd name="connsiteX2766" fmla="*/ 3970313 w 5969001"/>
              <a:gd name="connsiteY2766" fmla="*/ 1646292 h 4481087"/>
              <a:gd name="connsiteX2767" fmla="*/ 3847337 w 5969001"/>
              <a:gd name="connsiteY2767" fmla="*/ 1632888 h 4481087"/>
              <a:gd name="connsiteX2768" fmla="*/ 3838927 w 5969001"/>
              <a:gd name="connsiteY2768" fmla="*/ 1645787 h 4481087"/>
              <a:gd name="connsiteX2769" fmla="*/ 3841866 w 5969001"/>
              <a:gd name="connsiteY2769" fmla="*/ 1646635 h 4481087"/>
              <a:gd name="connsiteX2770" fmla="*/ 3846966 w 5969001"/>
              <a:gd name="connsiteY2770" fmla="*/ 1645266 h 4481087"/>
              <a:gd name="connsiteX2771" fmla="*/ 3849651 w 5969001"/>
              <a:gd name="connsiteY2771" fmla="*/ 1642075 h 4481087"/>
              <a:gd name="connsiteX2772" fmla="*/ 3847337 w 5969001"/>
              <a:gd name="connsiteY2772" fmla="*/ 1641607 h 4481087"/>
              <a:gd name="connsiteX2773" fmla="*/ 3851016 w 5969001"/>
              <a:gd name="connsiteY2773" fmla="*/ 1640454 h 4481087"/>
              <a:gd name="connsiteX2774" fmla="*/ 3855094 w 5969001"/>
              <a:gd name="connsiteY2774" fmla="*/ 1635608 h 4481087"/>
              <a:gd name="connsiteX2775" fmla="*/ 3786630 w 5969001"/>
              <a:gd name="connsiteY2775" fmla="*/ 1631892 h 4481087"/>
              <a:gd name="connsiteX2776" fmla="*/ 3784846 w 5969001"/>
              <a:gd name="connsiteY2776" fmla="*/ 1640161 h 4481087"/>
              <a:gd name="connsiteX2777" fmla="*/ 3788817 w 5969001"/>
              <a:gd name="connsiteY2777" fmla="*/ 1646011 h 4481087"/>
              <a:gd name="connsiteX2778" fmla="*/ 3796130 w 5969001"/>
              <a:gd name="connsiteY2778" fmla="*/ 1640110 h 4481087"/>
              <a:gd name="connsiteX2779" fmla="*/ 3791645 w 5969001"/>
              <a:gd name="connsiteY2779" fmla="*/ 1633185 h 4481087"/>
              <a:gd name="connsiteX2780" fmla="*/ 1424290 w 5969001"/>
              <a:gd name="connsiteY2780" fmla="*/ 1630156 h 4481087"/>
              <a:gd name="connsiteX2781" fmla="*/ 1396832 w 5969001"/>
              <a:gd name="connsiteY2781" fmla="*/ 1649545 h 4481087"/>
              <a:gd name="connsiteX2782" fmla="*/ 1424290 w 5969001"/>
              <a:gd name="connsiteY2782" fmla="*/ 1630156 h 4481087"/>
              <a:gd name="connsiteX2783" fmla="*/ 5093476 w 5969001"/>
              <a:gd name="connsiteY2783" fmla="*/ 1629765 h 4481087"/>
              <a:gd name="connsiteX2784" fmla="*/ 5106490 w 5969001"/>
              <a:gd name="connsiteY2784" fmla="*/ 1650326 h 4481087"/>
              <a:gd name="connsiteX2785" fmla="*/ 5106490 w 5969001"/>
              <a:gd name="connsiteY2785" fmla="*/ 1650065 h 4481087"/>
              <a:gd name="connsiteX2786" fmla="*/ 5093476 w 5969001"/>
              <a:gd name="connsiteY2786" fmla="*/ 1629765 h 4481087"/>
              <a:gd name="connsiteX2787" fmla="*/ 3984105 w 5969001"/>
              <a:gd name="connsiteY2787" fmla="*/ 1624169 h 4481087"/>
              <a:gd name="connsiteX2788" fmla="*/ 3952795 w 5969001"/>
              <a:gd name="connsiteY2788" fmla="*/ 1655941 h 4481087"/>
              <a:gd name="connsiteX2789" fmla="*/ 3941064 w 5969001"/>
              <a:gd name="connsiteY2789" fmla="*/ 1655996 h 4481087"/>
              <a:gd name="connsiteX2790" fmla="*/ 3943767 w 5969001"/>
              <a:gd name="connsiteY2790" fmla="*/ 1656311 h 4481087"/>
              <a:gd name="connsiteX2791" fmla="*/ 3936868 w 5969001"/>
              <a:gd name="connsiteY2791" fmla="*/ 1657015 h 4481087"/>
              <a:gd name="connsiteX2792" fmla="*/ 3944296 w 5969001"/>
              <a:gd name="connsiteY2792" fmla="*/ 1657963 h 4481087"/>
              <a:gd name="connsiteX2793" fmla="*/ 3956648 w 5969001"/>
              <a:gd name="connsiteY2793" fmla="*/ 1670626 h 4481087"/>
              <a:gd name="connsiteX2794" fmla="*/ 3961407 w 5969001"/>
              <a:gd name="connsiteY2794" fmla="*/ 1668494 h 4481087"/>
              <a:gd name="connsiteX2795" fmla="*/ 3957430 w 5969001"/>
              <a:gd name="connsiteY2795" fmla="*/ 1666593 h 4481087"/>
              <a:gd name="connsiteX2796" fmla="*/ 3965148 w 5969001"/>
              <a:gd name="connsiteY2796" fmla="*/ 1666818 h 4481087"/>
              <a:gd name="connsiteX2797" fmla="*/ 3981141 w 5969001"/>
              <a:gd name="connsiteY2797" fmla="*/ 1659652 h 4481087"/>
              <a:gd name="connsiteX2798" fmla="*/ 3982674 w 5969001"/>
              <a:gd name="connsiteY2798" fmla="*/ 1649984 h 4481087"/>
              <a:gd name="connsiteX2799" fmla="*/ 3981309 w 5969001"/>
              <a:gd name="connsiteY2799" fmla="*/ 1646742 h 4481087"/>
              <a:gd name="connsiteX2800" fmla="*/ 3971066 w 5969001"/>
              <a:gd name="connsiteY2800" fmla="*/ 1645793 h 4481087"/>
              <a:gd name="connsiteX2801" fmla="*/ 3978761 w 5969001"/>
              <a:gd name="connsiteY2801" fmla="*/ 1640692 h 4481087"/>
              <a:gd name="connsiteX2802" fmla="*/ 3978058 w 5969001"/>
              <a:gd name="connsiteY2802" fmla="*/ 1639023 h 4481087"/>
              <a:gd name="connsiteX2803" fmla="*/ 3984105 w 5969001"/>
              <a:gd name="connsiteY2803" fmla="*/ 1624169 h 4481087"/>
              <a:gd name="connsiteX2804" fmla="*/ 479919 w 5969001"/>
              <a:gd name="connsiteY2804" fmla="*/ 1622478 h 4481087"/>
              <a:gd name="connsiteX2805" fmla="*/ 547984 w 5969001"/>
              <a:gd name="connsiteY2805" fmla="*/ 1622478 h 4481087"/>
              <a:gd name="connsiteX2806" fmla="*/ 575702 w 5969001"/>
              <a:gd name="connsiteY2806" fmla="*/ 1661518 h 4481087"/>
              <a:gd name="connsiteX2807" fmla="*/ 525995 w 5969001"/>
              <a:gd name="connsiteY2807" fmla="*/ 1646072 h 4481087"/>
              <a:gd name="connsiteX2808" fmla="*/ 479665 w 5969001"/>
              <a:gd name="connsiteY2808" fmla="*/ 1622348 h 4481087"/>
              <a:gd name="connsiteX2809" fmla="*/ 479919 w 5969001"/>
              <a:gd name="connsiteY2809" fmla="*/ 1622478 h 4481087"/>
              <a:gd name="connsiteX2810" fmla="*/ 479665 w 5969001"/>
              <a:gd name="connsiteY2810" fmla="*/ 1622478 h 4481087"/>
              <a:gd name="connsiteX2811" fmla="*/ 3642021 w 5969001"/>
              <a:gd name="connsiteY2811" fmla="*/ 1613692 h 4481087"/>
              <a:gd name="connsiteX2812" fmla="*/ 3637759 w 5969001"/>
              <a:gd name="connsiteY2812" fmla="*/ 1622995 h 4481087"/>
              <a:gd name="connsiteX2813" fmla="*/ 3638022 w 5969001"/>
              <a:gd name="connsiteY2813" fmla="*/ 1623050 h 4481087"/>
              <a:gd name="connsiteX2814" fmla="*/ 3642723 w 5969001"/>
              <a:gd name="connsiteY2814" fmla="*/ 1622771 h 4481087"/>
              <a:gd name="connsiteX2815" fmla="*/ 3669579 w 5969001"/>
              <a:gd name="connsiteY2815" fmla="*/ 1620917 h 4481087"/>
              <a:gd name="connsiteX2816" fmla="*/ 3665015 w 5969001"/>
              <a:gd name="connsiteY2816" fmla="*/ 1615577 h 4481087"/>
              <a:gd name="connsiteX2817" fmla="*/ 3655523 w 5969001"/>
              <a:gd name="connsiteY2817" fmla="*/ 1614670 h 4481087"/>
              <a:gd name="connsiteX2818" fmla="*/ 3657202 w 5969001"/>
              <a:gd name="connsiteY2818" fmla="*/ 1614144 h 4481087"/>
              <a:gd name="connsiteX2819" fmla="*/ 5120414 w 5969001"/>
              <a:gd name="connsiteY2819" fmla="*/ 1603478 h 4481087"/>
              <a:gd name="connsiteX2820" fmla="*/ 5147741 w 5969001"/>
              <a:gd name="connsiteY2820" fmla="*/ 1626772 h 4481087"/>
              <a:gd name="connsiteX2821" fmla="*/ 5120414 w 5969001"/>
              <a:gd name="connsiteY2821" fmla="*/ 1603478 h 4481087"/>
              <a:gd name="connsiteX2822" fmla="*/ 5051834 w 5969001"/>
              <a:gd name="connsiteY2822" fmla="*/ 1594890 h 4481087"/>
              <a:gd name="connsiteX2823" fmla="*/ 5051834 w 5969001"/>
              <a:gd name="connsiteY2823" fmla="*/ 1595150 h 4481087"/>
              <a:gd name="connsiteX2824" fmla="*/ 5051729 w 5969001"/>
              <a:gd name="connsiteY2824" fmla="*/ 1594904 h 4481087"/>
              <a:gd name="connsiteX2825" fmla="*/ 3998160 w 5969001"/>
              <a:gd name="connsiteY2825" fmla="*/ 1589294 h 4481087"/>
              <a:gd name="connsiteX2826" fmla="*/ 3957038 w 5969001"/>
              <a:gd name="connsiteY2826" fmla="*/ 1606732 h 4481087"/>
              <a:gd name="connsiteX2827" fmla="*/ 3984496 w 5969001"/>
              <a:gd name="connsiteY2827" fmla="*/ 1609595 h 4481087"/>
              <a:gd name="connsiteX2828" fmla="*/ 3975419 w 5969001"/>
              <a:gd name="connsiteY2828" fmla="*/ 1610847 h 4481087"/>
              <a:gd name="connsiteX2829" fmla="*/ 3982892 w 5969001"/>
              <a:gd name="connsiteY2829" fmla="*/ 1612345 h 4481087"/>
              <a:gd name="connsiteX2830" fmla="*/ 3994713 w 5969001"/>
              <a:gd name="connsiteY2830" fmla="*/ 1609953 h 4481087"/>
              <a:gd name="connsiteX2831" fmla="*/ 4011304 w 5969001"/>
              <a:gd name="connsiteY2831" fmla="*/ 1599965 h 4481087"/>
              <a:gd name="connsiteX2832" fmla="*/ 4019907 w 5969001"/>
              <a:gd name="connsiteY2832" fmla="*/ 1607269 h 4481087"/>
              <a:gd name="connsiteX2833" fmla="*/ 4025357 w 5969001"/>
              <a:gd name="connsiteY2833" fmla="*/ 1606732 h 4481087"/>
              <a:gd name="connsiteX2834" fmla="*/ 3998160 w 5969001"/>
              <a:gd name="connsiteY2834" fmla="*/ 1589294 h 4481087"/>
              <a:gd name="connsiteX2835" fmla="*/ 3874535 w 5969001"/>
              <a:gd name="connsiteY2835" fmla="*/ 1577712 h 4481087"/>
              <a:gd name="connsiteX2836" fmla="*/ 3819749 w 5969001"/>
              <a:gd name="connsiteY2836" fmla="*/ 1586431 h 4481087"/>
              <a:gd name="connsiteX2837" fmla="*/ 3840428 w 5969001"/>
              <a:gd name="connsiteY2837" fmla="*/ 1603779 h 4481087"/>
              <a:gd name="connsiteX2838" fmla="*/ 3859631 w 5969001"/>
              <a:gd name="connsiteY2838" fmla="*/ 1606553 h 4481087"/>
              <a:gd name="connsiteX2839" fmla="*/ 3859964 w 5969001"/>
              <a:gd name="connsiteY2839" fmla="*/ 1605522 h 4481087"/>
              <a:gd name="connsiteX2840" fmla="*/ 3853929 w 5969001"/>
              <a:gd name="connsiteY2840" fmla="*/ 1597476 h 4481087"/>
              <a:gd name="connsiteX2841" fmla="*/ 3874535 w 5969001"/>
              <a:gd name="connsiteY2841" fmla="*/ 1577712 h 4481087"/>
              <a:gd name="connsiteX2842" fmla="*/ 246990 w 5969001"/>
              <a:gd name="connsiteY2842" fmla="*/ 1575891 h 4481087"/>
              <a:gd name="connsiteX2843" fmla="*/ 247924 w 5969001"/>
              <a:gd name="connsiteY2843" fmla="*/ 1575949 h 4481087"/>
              <a:gd name="connsiteX2844" fmla="*/ 246990 w 5969001"/>
              <a:gd name="connsiteY2844" fmla="*/ 1576542 h 4481087"/>
              <a:gd name="connsiteX2845" fmla="*/ 5024637 w 5969001"/>
              <a:gd name="connsiteY2845" fmla="*/ 1574459 h 4481087"/>
              <a:gd name="connsiteX2846" fmla="*/ 5046678 w 5969001"/>
              <a:gd name="connsiteY2846" fmla="*/ 1583097 h 4481087"/>
              <a:gd name="connsiteX2847" fmla="*/ 5051729 w 5969001"/>
              <a:gd name="connsiteY2847" fmla="*/ 1594904 h 4481087"/>
              <a:gd name="connsiteX2848" fmla="*/ 5022455 w 5969001"/>
              <a:gd name="connsiteY2848" fmla="*/ 1598956 h 4481087"/>
              <a:gd name="connsiteX2849" fmla="*/ 4983385 w 5969001"/>
              <a:gd name="connsiteY2849" fmla="*/ 1620916 h 4481087"/>
              <a:gd name="connsiteX2850" fmla="*/ 5024637 w 5969001"/>
              <a:gd name="connsiteY2850" fmla="*/ 1574459 h 4481087"/>
              <a:gd name="connsiteX2851" fmla="*/ 3558035 w 5969001"/>
              <a:gd name="connsiteY2851" fmla="*/ 1572333 h 4481087"/>
              <a:gd name="connsiteX2852" fmla="*/ 3552646 w 5969001"/>
              <a:gd name="connsiteY2852" fmla="*/ 1572588 h 4481087"/>
              <a:gd name="connsiteX2853" fmla="*/ 3546475 w 5969001"/>
              <a:gd name="connsiteY2853" fmla="*/ 1578103 h 4481087"/>
              <a:gd name="connsiteX2854" fmla="*/ 521177 w 5969001"/>
              <a:gd name="connsiteY2854" fmla="*/ 1564309 h 4481087"/>
              <a:gd name="connsiteX2855" fmla="*/ 562038 w 5969001"/>
              <a:gd name="connsiteY2855" fmla="*/ 1579795 h 4481087"/>
              <a:gd name="connsiteX2856" fmla="*/ 521177 w 5969001"/>
              <a:gd name="connsiteY2856" fmla="*/ 1579795 h 4481087"/>
              <a:gd name="connsiteX2857" fmla="*/ 807466 w 5969001"/>
              <a:gd name="connsiteY2857" fmla="*/ 1556501 h 4481087"/>
              <a:gd name="connsiteX2858" fmla="*/ 770537 w 5969001"/>
              <a:gd name="connsiteY2858" fmla="*/ 1576393 h 4481087"/>
              <a:gd name="connsiteX2859" fmla="*/ 807466 w 5969001"/>
              <a:gd name="connsiteY2859" fmla="*/ 1579724 h 4481087"/>
              <a:gd name="connsiteX2860" fmla="*/ 807466 w 5969001"/>
              <a:gd name="connsiteY2860" fmla="*/ 1580055 h 4481087"/>
              <a:gd name="connsiteX2861" fmla="*/ 808247 w 5969001"/>
              <a:gd name="connsiteY2861" fmla="*/ 1579795 h 4481087"/>
              <a:gd name="connsiteX2862" fmla="*/ 807466 w 5969001"/>
              <a:gd name="connsiteY2862" fmla="*/ 1579724 h 4481087"/>
              <a:gd name="connsiteX2863" fmla="*/ 3655654 w 5969001"/>
              <a:gd name="connsiteY2863" fmla="*/ 1554939 h 4481087"/>
              <a:gd name="connsiteX2864" fmla="*/ 3635520 w 5969001"/>
              <a:gd name="connsiteY2864" fmla="*/ 1562906 h 4481087"/>
              <a:gd name="connsiteX2865" fmla="*/ 3652141 w 5969001"/>
              <a:gd name="connsiteY2865" fmla="*/ 1564911 h 4481087"/>
              <a:gd name="connsiteX2866" fmla="*/ 3669579 w 5969001"/>
              <a:gd name="connsiteY2866" fmla="*/ 1574590 h 4481087"/>
              <a:gd name="connsiteX2867" fmla="*/ 3633703 w 5969001"/>
              <a:gd name="connsiteY2867" fmla="*/ 1575651 h 4481087"/>
              <a:gd name="connsiteX2868" fmla="*/ 3635207 w 5969001"/>
              <a:gd name="connsiteY2868" fmla="*/ 1580999 h 4481087"/>
              <a:gd name="connsiteX2869" fmla="*/ 3635957 w 5969001"/>
              <a:gd name="connsiteY2869" fmla="*/ 1583816 h 4481087"/>
              <a:gd name="connsiteX2870" fmla="*/ 3669536 w 5969001"/>
              <a:gd name="connsiteY2870" fmla="*/ 1577117 h 4481087"/>
              <a:gd name="connsiteX2871" fmla="*/ 3671302 w 5969001"/>
              <a:gd name="connsiteY2871" fmla="*/ 1574947 h 4481087"/>
              <a:gd name="connsiteX2872" fmla="*/ 3678483 w 5969001"/>
              <a:gd name="connsiteY2872" fmla="*/ 1567058 h 4481087"/>
              <a:gd name="connsiteX2873" fmla="*/ 3680801 w 5969001"/>
              <a:gd name="connsiteY2873" fmla="*/ 1566713 h 4481087"/>
              <a:gd name="connsiteX2874" fmla="*/ 3681779 w 5969001"/>
              <a:gd name="connsiteY2874" fmla="*/ 1565790 h 4481087"/>
              <a:gd name="connsiteX2875" fmla="*/ 3672761 w 5969001"/>
              <a:gd name="connsiteY2875" fmla="*/ 1556111 h 4481087"/>
              <a:gd name="connsiteX2876" fmla="*/ 4448925 w 5969001"/>
              <a:gd name="connsiteY2876" fmla="*/ 1550036 h 4481087"/>
              <a:gd name="connsiteX2877" fmla="*/ 4423647 w 5969001"/>
              <a:gd name="connsiteY2877" fmla="*/ 1551159 h 4481087"/>
              <a:gd name="connsiteX2878" fmla="*/ 4449716 w 5969001"/>
              <a:gd name="connsiteY2878" fmla="*/ 1554419 h 4481087"/>
              <a:gd name="connsiteX2879" fmla="*/ 4450106 w 5969001"/>
              <a:gd name="connsiteY2879" fmla="*/ 1554419 h 4481087"/>
              <a:gd name="connsiteX2880" fmla="*/ 3569353 w 5969001"/>
              <a:gd name="connsiteY2880" fmla="*/ 1549339 h 4481087"/>
              <a:gd name="connsiteX2881" fmla="*/ 3570937 w 5969001"/>
              <a:gd name="connsiteY2881" fmla="*/ 1558738 h 4481087"/>
              <a:gd name="connsiteX2882" fmla="*/ 3570020 w 5969001"/>
              <a:gd name="connsiteY2882" fmla="*/ 1558880 h 4481087"/>
              <a:gd name="connsiteX2883" fmla="*/ 3575469 w 5969001"/>
              <a:gd name="connsiteY2883" fmla="*/ 1561125 h 4481087"/>
              <a:gd name="connsiteX2884" fmla="*/ 3574599 w 5969001"/>
              <a:gd name="connsiteY2884" fmla="*/ 1564064 h 4481087"/>
              <a:gd name="connsiteX2885" fmla="*/ 3587415 w 5969001"/>
              <a:gd name="connsiteY2885" fmla="*/ 1557666 h 4481087"/>
              <a:gd name="connsiteX2886" fmla="*/ 3595445 w 5969001"/>
              <a:gd name="connsiteY2886" fmla="*/ 1550956 h 4481087"/>
              <a:gd name="connsiteX2887" fmla="*/ 3586863 w 5969001"/>
              <a:gd name="connsiteY2887" fmla="*/ 1549915 h 4481087"/>
              <a:gd name="connsiteX2888" fmla="*/ 3585872 w 5969001"/>
              <a:gd name="connsiteY2888" fmla="*/ 1549705 h 4481087"/>
              <a:gd name="connsiteX2889" fmla="*/ 3876452 w 5969001"/>
              <a:gd name="connsiteY2889" fmla="*/ 1545741 h 4481087"/>
              <a:gd name="connsiteX2890" fmla="*/ 3866662 w 5969001"/>
              <a:gd name="connsiteY2890" fmla="*/ 1550906 h 4481087"/>
              <a:gd name="connsiteX2891" fmla="*/ 3865548 w 5969001"/>
              <a:gd name="connsiteY2891" fmla="*/ 1551687 h 4481087"/>
              <a:gd name="connsiteX2892" fmla="*/ 3869525 w 5969001"/>
              <a:gd name="connsiteY2892" fmla="*/ 1550466 h 4481087"/>
              <a:gd name="connsiteX2893" fmla="*/ 3876580 w 5969001"/>
              <a:gd name="connsiteY2893" fmla="*/ 1546137 h 4481087"/>
              <a:gd name="connsiteX2894" fmla="*/ 3821747 w 5969001"/>
              <a:gd name="connsiteY2894" fmla="*/ 1543969 h 4481087"/>
              <a:gd name="connsiteX2895" fmla="*/ 3806086 w 5969001"/>
              <a:gd name="connsiteY2895" fmla="*/ 1548693 h 4481087"/>
              <a:gd name="connsiteX2896" fmla="*/ 3831101 w 5969001"/>
              <a:gd name="connsiteY2896" fmla="*/ 1556324 h 4481087"/>
              <a:gd name="connsiteX2897" fmla="*/ 3834680 w 5969001"/>
              <a:gd name="connsiteY2897" fmla="*/ 1556535 h 4481087"/>
              <a:gd name="connsiteX2898" fmla="*/ 3830681 w 5969001"/>
              <a:gd name="connsiteY2898" fmla="*/ 1554338 h 4481087"/>
              <a:gd name="connsiteX2899" fmla="*/ 3648790 w 5969001"/>
              <a:gd name="connsiteY2899" fmla="*/ 1539064 h 4481087"/>
              <a:gd name="connsiteX2900" fmla="*/ 3646920 w 5969001"/>
              <a:gd name="connsiteY2900" fmla="*/ 1540716 h 4481087"/>
              <a:gd name="connsiteX2901" fmla="*/ 3647194 w 5969001"/>
              <a:gd name="connsiteY2901" fmla="*/ 1543037 h 4481087"/>
              <a:gd name="connsiteX2902" fmla="*/ 3672291 w 5969001"/>
              <a:gd name="connsiteY2902" fmla="*/ 1544552 h 4481087"/>
              <a:gd name="connsiteX2903" fmla="*/ 3676766 w 5969001"/>
              <a:gd name="connsiteY2903" fmla="*/ 1543533 h 4481087"/>
              <a:gd name="connsiteX2904" fmla="*/ 3675124 w 5969001"/>
              <a:gd name="connsiteY2904" fmla="*/ 1542512 h 4481087"/>
              <a:gd name="connsiteX2905" fmla="*/ 3678512 w 5969001"/>
              <a:gd name="connsiteY2905" fmla="*/ 1539064 h 4481087"/>
              <a:gd name="connsiteX2906" fmla="*/ 274187 w 5969001"/>
              <a:gd name="connsiteY2906" fmla="*/ 1537502 h 4481087"/>
              <a:gd name="connsiteX2907" fmla="*/ 301645 w 5969001"/>
              <a:gd name="connsiteY2907" fmla="*/ 1580055 h 4481087"/>
              <a:gd name="connsiteX2908" fmla="*/ 274805 w 5969001"/>
              <a:gd name="connsiteY2908" fmla="*/ 1577631 h 4481087"/>
              <a:gd name="connsiteX2909" fmla="*/ 247924 w 5969001"/>
              <a:gd name="connsiteY2909" fmla="*/ 1575949 h 4481087"/>
              <a:gd name="connsiteX2910" fmla="*/ 259639 w 5969001"/>
              <a:gd name="connsiteY2910" fmla="*/ 1568520 h 4481087"/>
              <a:gd name="connsiteX2911" fmla="*/ 274187 w 5969001"/>
              <a:gd name="connsiteY2911" fmla="*/ 1537502 h 4481087"/>
              <a:gd name="connsiteX2912" fmla="*/ 4436182 w 5969001"/>
              <a:gd name="connsiteY2912" fmla="*/ 1536981 h 4481087"/>
              <a:gd name="connsiteX2913" fmla="*/ 4435776 w 5969001"/>
              <a:gd name="connsiteY2913" fmla="*/ 1537192 h 4481087"/>
              <a:gd name="connsiteX2914" fmla="*/ 4442204 w 5969001"/>
              <a:gd name="connsiteY2914" fmla="*/ 1537925 h 4481087"/>
              <a:gd name="connsiteX2915" fmla="*/ 3578632 w 5969001"/>
              <a:gd name="connsiteY2915" fmla="*/ 1535823 h 4481087"/>
              <a:gd name="connsiteX2916" fmla="*/ 3580606 w 5969001"/>
              <a:gd name="connsiteY2916" fmla="*/ 1539026 h 4481087"/>
              <a:gd name="connsiteX2917" fmla="*/ 3586473 w 5969001"/>
              <a:gd name="connsiteY2917" fmla="*/ 1538408 h 4481087"/>
              <a:gd name="connsiteX2918" fmla="*/ 3683632 w 5969001"/>
              <a:gd name="connsiteY2918" fmla="*/ 1533988 h 4481087"/>
              <a:gd name="connsiteX2919" fmla="*/ 3666328 w 5969001"/>
              <a:gd name="connsiteY2919" fmla="*/ 1534289 h 4481087"/>
              <a:gd name="connsiteX2920" fmla="*/ 3679540 w 5969001"/>
              <a:gd name="connsiteY2920" fmla="*/ 1538018 h 4481087"/>
              <a:gd name="connsiteX2921" fmla="*/ 3683372 w 5969001"/>
              <a:gd name="connsiteY2921" fmla="*/ 1534118 h 4481087"/>
              <a:gd name="connsiteX2922" fmla="*/ 493487 w 5969001"/>
              <a:gd name="connsiteY2922" fmla="*/ 1533468 h 4481087"/>
              <a:gd name="connsiteX2923" fmla="*/ 547333 w 5969001"/>
              <a:gd name="connsiteY2923" fmla="*/ 1533468 h 4481087"/>
              <a:gd name="connsiteX2924" fmla="*/ 534320 w 5969001"/>
              <a:gd name="connsiteY2924" fmla="*/ 1548954 h 4481087"/>
              <a:gd name="connsiteX2925" fmla="*/ 505626 w 5969001"/>
              <a:gd name="connsiteY2925" fmla="*/ 1543439 h 4481087"/>
              <a:gd name="connsiteX2926" fmla="*/ 493329 w 5969001"/>
              <a:gd name="connsiteY2926" fmla="*/ 1533338 h 4481087"/>
              <a:gd name="connsiteX2927" fmla="*/ 493487 w 5969001"/>
              <a:gd name="connsiteY2927" fmla="*/ 1533468 h 4481087"/>
              <a:gd name="connsiteX2928" fmla="*/ 492678 w 5969001"/>
              <a:gd name="connsiteY2928" fmla="*/ 1533468 h 4481087"/>
              <a:gd name="connsiteX2929" fmla="*/ 3669468 w 5969001"/>
              <a:gd name="connsiteY2929" fmla="*/ 1530531 h 4481087"/>
              <a:gd name="connsiteX2930" fmla="*/ 3668838 w 5969001"/>
              <a:gd name="connsiteY2930" fmla="*/ 1530778 h 4481087"/>
              <a:gd name="connsiteX2931" fmla="*/ 3669057 w 5969001"/>
              <a:gd name="connsiteY2931" fmla="*/ 1531255 h 4481087"/>
              <a:gd name="connsiteX2932" fmla="*/ 3669057 w 5969001"/>
              <a:gd name="connsiteY2932" fmla="*/ 1531125 h 4481087"/>
              <a:gd name="connsiteX2933" fmla="*/ 712340 w 5969001"/>
              <a:gd name="connsiteY2933" fmla="*/ 1525530 h 4481087"/>
              <a:gd name="connsiteX2934" fmla="*/ 685012 w 5969001"/>
              <a:gd name="connsiteY2934" fmla="*/ 1610766 h 4481087"/>
              <a:gd name="connsiteX2935" fmla="*/ 685012 w 5969001"/>
              <a:gd name="connsiteY2935" fmla="*/ 1610246 h 4481087"/>
              <a:gd name="connsiteX2936" fmla="*/ 712340 w 5969001"/>
              <a:gd name="connsiteY2936" fmla="*/ 1525530 h 4481087"/>
              <a:gd name="connsiteX2937" fmla="*/ 820480 w 5969001"/>
              <a:gd name="connsiteY2937" fmla="*/ 1521626 h 4481087"/>
              <a:gd name="connsiteX2938" fmla="*/ 765694 w 5969001"/>
              <a:gd name="connsiteY2938" fmla="*/ 1533338 h 4481087"/>
              <a:gd name="connsiteX2939" fmla="*/ 788191 w 5969001"/>
              <a:gd name="connsiteY2939" fmla="*/ 1537030 h 4481087"/>
              <a:gd name="connsiteX2940" fmla="*/ 807417 w 5969001"/>
              <a:gd name="connsiteY2940" fmla="*/ 1540851 h 4481087"/>
              <a:gd name="connsiteX2941" fmla="*/ 807466 w 5969001"/>
              <a:gd name="connsiteY2941" fmla="*/ 1541016 h 4481087"/>
              <a:gd name="connsiteX2942" fmla="*/ 808247 w 5969001"/>
              <a:gd name="connsiteY2942" fmla="*/ 1541016 h 4481087"/>
              <a:gd name="connsiteX2943" fmla="*/ 807417 w 5969001"/>
              <a:gd name="connsiteY2943" fmla="*/ 1540851 h 4481087"/>
              <a:gd name="connsiteX2944" fmla="*/ 805583 w 5969001"/>
              <a:gd name="connsiteY2944" fmla="*/ 1534692 h 4481087"/>
              <a:gd name="connsiteX2945" fmla="*/ 820480 w 5969001"/>
              <a:gd name="connsiteY2945" fmla="*/ 1521626 h 4481087"/>
              <a:gd name="connsiteX2946" fmla="*/ 4107573 w 5969001"/>
              <a:gd name="connsiteY2946" fmla="*/ 1502071 h 4481087"/>
              <a:gd name="connsiteX2947" fmla="*/ 4107600 w 5969001"/>
              <a:gd name="connsiteY2947" fmla="*/ 1502106 h 4481087"/>
              <a:gd name="connsiteX2948" fmla="*/ 4107210 w 5969001"/>
              <a:gd name="connsiteY2948" fmla="*/ 1502106 h 4481087"/>
              <a:gd name="connsiteX2949" fmla="*/ 3680856 w 5969001"/>
              <a:gd name="connsiteY2949" fmla="*/ 1500801 h 4481087"/>
              <a:gd name="connsiteX2950" fmla="*/ 3680868 w 5969001"/>
              <a:gd name="connsiteY2950" fmla="*/ 1502009 h 4481087"/>
              <a:gd name="connsiteX2951" fmla="*/ 3671535 w 5969001"/>
              <a:gd name="connsiteY2951" fmla="*/ 1505525 h 4481087"/>
              <a:gd name="connsiteX2952" fmla="*/ 3663388 w 5969001"/>
              <a:gd name="connsiteY2952" fmla="*/ 1518923 h 4481087"/>
              <a:gd name="connsiteX2953" fmla="*/ 3665348 w 5969001"/>
              <a:gd name="connsiteY2953" fmla="*/ 1523187 h 4481087"/>
              <a:gd name="connsiteX2954" fmla="*/ 3673908 w 5969001"/>
              <a:gd name="connsiteY2954" fmla="*/ 1524121 h 4481087"/>
              <a:gd name="connsiteX2955" fmla="*/ 3677900 w 5969001"/>
              <a:gd name="connsiteY2955" fmla="*/ 1518356 h 4481087"/>
              <a:gd name="connsiteX2956" fmla="*/ 3696076 w 5969001"/>
              <a:gd name="connsiteY2956" fmla="*/ 1505587 h 4481087"/>
              <a:gd name="connsiteX2957" fmla="*/ 3696199 w 5969001"/>
              <a:gd name="connsiteY2957" fmla="*/ 1505491 h 4481087"/>
              <a:gd name="connsiteX2958" fmla="*/ 3683925 w 5969001"/>
              <a:gd name="connsiteY2958" fmla="*/ 1503668 h 4481087"/>
              <a:gd name="connsiteX2959" fmla="*/ 4149112 w 5969001"/>
              <a:gd name="connsiteY2959" fmla="*/ 1496380 h 4481087"/>
              <a:gd name="connsiteX2960" fmla="*/ 4130601 w 5969001"/>
              <a:gd name="connsiteY2960" fmla="*/ 1499829 h 4481087"/>
              <a:gd name="connsiteX2961" fmla="*/ 4107573 w 5969001"/>
              <a:gd name="connsiteY2961" fmla="*/ 1502071 h 4481087"/>
              <a:gd name="connsiteX2962" fmla="*/ 4104802 w 5969001"/>
              <a:gd name="connsiteY2962" fmla="*/ 1498413 h 4481087"/>
              <a:gd name="connsiteX2963" fmla="*/ 4095307 w 5969001"/>
              <a:gd name="connsiteY2963" fmla="*/ 1496523 h 4481087"/>
              <a:gd name="connsiteX2964" fmla="*/ 4094587 w 5969001"/>
              <a:gd name="connsiteY2964" fmla="*/ 1496735 h 4481087"/>
              <a:gd name="connsiteX2965" fmla="*/ 4094587 w 5969001"/>
              <a:gd name="connsiteY2965" fmla="*/ 1507962 h 4481087"/>
              <a:gd name="connsiteX2966" fmla="*/ 4149112 w 5969001"/>
              <a:gd name="connsiteY2966" fmla="*/ 1496380 h 4481087"/>
              <a:gd name="connsiteX2967" fmla="*/ 4752923 w 5969001"/>
              <a:gd name="connsiteY2967" fmla="*/ 1495862 h 4481087"/>
              <a:gd name="connsiteX2968" fmla="*/ 4739129 w 5969001"/>
              <a:gd name="connsiteY2968" fmla="*/ 1501717 h 4481087"/>
              <a:gd name="connsiteX2969" fmla="*/ 4780446 w 5969001"/>
              <a:gd name="connsiteY2969" fmla="*/ 1504564 h 4481087"/>
              <a:gd name="connsiteX2970" fmla="*/ 4784306 w 5969001"/>
              <a:gd name="connsiteY2970" fmla="*/ 1504641 h 4481087"/>
              <a:gd name="connsiteX2971" fmla="*/ 4769689 w 5969001"/>
              <a:gd name="connsiteY2971" fmla="*/ 1500567 h 4481087"/>
              <a:gd name="connsiteX2972" fmla="*/ 4768732 w 5969001"/>
              <a:gd name="connsiteY2972" fmla="*/ 1499118 h 4481087"/>
              <a:gd name="connsiteX2973" fmla="*/ 822431 w 5969001"/>
              <a:gd name="connsiteY2973" fmla="*/ 1494559 h 4481087"/>
              <a:gd name="connsiteX2974" fmla="*/ 781440 w 5969001"/>
              <a:gd name="connsiteY2974" fmla="*/ 1517852 h 4481087"/>
              <a:gd name="connsiteX2975" fmla="*/ 822431 w 5969001"/>
              <a:gd name="connsiteY2975" fmla="*/ 1494559 h 4481087"/>
              <a:gd name="connsiteX2976" fmla="*/ 4649700 w 5969001"/>
              <a:gd name="connsiteY2976" fmla="*/ 1493307 h 4481087"/>
              <a:gd name="connsiteX2977" fmla="*/ 4635310 w 5969001"/>
              <a:gd name="connsiteY2977" fmla="*/ 1496314 h 4481087"/>
              <a:gd name="connsiteX2978" fmla="*/ 4624159 w 5969001"/>
              <a:gd name="connsiteY2978" fmla="*/ 1501884 h 4481087"/>
              <a:gd name="connsiteX2979" fmla="*/ 4627345 w 5969001"/>
              <a:gd name="connsiteY2979" fmla="*/ 1502106 h 4481087"/>
              <a:gd name="connsiteX2980" fmla="*/ 4645548 w 5969001"/>
              <a:gd name="connsiteY2980" fmla="*/ 1495193 h 4481087"/>
              <a:gd name="connsiteX2981" fmla="*/ 3883048 w 5969001"/>
              <a:gd name="connsiteY2981" fmla="*/ 1488242 h 4481087"/>
              <a:gd name="connsiteX2982" fmla="*/ 3878065 w 5969001"/>
              <a:gd name="connsiteY2982" fmla="*/ 1488410 h 4481087"/>
              <a:gd name="connsiteX2983" fmla="*/ 3875706 w 5969001"/>
              <a:gd name="connsiteY2983" fmla="*/ 1490915 h 4481087"/>
              <a:gd name="connsiteX2984" fmla="*/ 3888937 w 5969001"/>
              <a:gd name="connsiteY2984" fmla="*/ 1498948 h 4481087"/>
              <a:gd name="connsiteX2985" fmla="*/ 3895269 w 5969001"/>
              <a:gd name="connsiteY2985" fmla="*/ 1499104 h 4481087"/>
              <a:gd name="connsiteX2986" fmla="*/ 3894887 w 5969001"/>
              <a:gd name="connsiteY2986" fmla="*/ 1498495 h 4481087"/>
              <a:gd name="connsiteX2987" fmla="*/ 3886276 w 5969001"/>
              <a:gd name="connsiteY2987" fmla="*/ 1489650 h 4481087"/>
              <a:gd name="connsiteX2988" fmla="*/ 479665 w 5969001"/>
              <a:gd name="connsiteY2988" fmla="*/ 1486881 h 4481087"/>
              <a:gd name="connsiteX2989" fmla="*/ 479765 w 5969001"/>
              <a:gd name="connsiteY2989" fmla="*/ 1486886 h 4481087"/>
              <a:gd name="connsiteX2990" fmla="*/ 479665 w 5969001"/>
              <a:gd name="connsiteY2990" fmla="*/ 1487011 h 4481087"/>
              <a:gd name="connsiteX2991" fmla="*/ 3867806 w 5969001"/>
              <a:gd name="connsiteY2991" fmla="*/ 1481593 h 4481087"/>
              <a:gd name="connsiteX2992" fmla="*/ 3869161 w 5969001"/>
              <a:gd name="connsiteY2992" fmla="*/ 1482698 h 4481087"/>
              <a:gd name="connsiteX2993" fmla="*/ 3870670 w 5969001"/>
              <a:gd name="connsiteY2993" fmla="*/ 1482843 h 4481087"/>
              <a:gd name="connsiteX2994" fmla="*/ 492678 w 5969001"/>
              <a:gd name="connsiteY2994" fmla="*/ 1475299 h 4481087"/>
              <a:gd name="connsiteX2995" fmla="*/ 547333 w 5969001"/>
              <a:gd name="connsiteY2995" fmla="*/ 1483107 h 4481087"/>
              <a:gd name="connsiteX2996" fmla="*/ 519209 w 5969001"/>
              <a:gd name="connsiteY2996" fmla="*/ 1489044 h 4481087"/>
              <a:gd name="connsiteX2997" fmla="*/ 479765 w 5969001"/>
              <a:gd name="connsiteY2997" fmla="*/ 1486886 h 4481087"/>
              <a:gd name="connsiteX2998" fmla="*/ 484756 w 5969001"/>
              <a:gd name="connsiteY2998" fmla="*/ 1480667 h 4481087"/>
              <a:gd name="connsiteX2999" fmla="*/ 492678 w 5969001"/>
              <a:gd name="connsiteY2999" fmla="*/ 1475299 h 4481087"/>
              <a:gd name="connsiteX3000" fmla="*/ 4655324 w 5969001"/>
              <a:gd name="connsiteY3000" fmla="*/ 1473086 h 4481087"/>
              <a:gd name="connsiteX3001" fmla="*/ 4627606 w 5969001"/>
              <a:gd name="connsiteY3001" fmla="*/ 1487661 h 4481087"/>
              <a:gd name="connsiteX3002" fmla="*/ 4668337 w 5969001"/>
              <a:gd name="connsiteY3002" fmla="*/ 1487661 h 4481087"/>
              <a:gd name="connsiteX3003" fmla="*/ 4655324 w 5969001"/>
              <a:gd name="connsiteY3003" fmla="*/ 1478942 h 4481087"/>
              <a:gd name="connsiteX3004" fmla="*/ 4696315 w 5969001"/>
              <a:gd name="connsiteY3004" fmla="*/ 1476080 h 4481087"/>
              <a:gd name="connsiteX3005" fmla="*/ 4655324 w 5969001"/>
              <a:gd name="connsiteY3005" fmla="*/ 1473086 h 4481087"/>
              <a:gd name="connsiteX3006" fmla="*/ 950224 w 5969001"/>
              <a:gd name="connsiteY3006" fmla="*/ 1471877 h 4481087"/>
              <a:gd name="connsiteX3007" fmla="*/ 944885 w 5969001"/>
              <a:gd name="connsiteY3007" fmla="*/ 1475299 h 4481087"/>
              <a:gd name="connsiteX3008" fmla="*/ 945015 w 5969001"/>
              <a:gd name="connsiteY3008" fmla="*/ 1506140 h 4481087"/>
              <a:gd name="connsiteX3009" fmla="*/ 944885 w 5969001"/>
              <a:gd name="connsiteY3009" fmla="*/ 1506271 h 4481087"/>
              <a:gd name="connsiteX3010" fmla="*/ 999670 w 5969001"/>
              <a:gd name="connsiteY3010" fmla="*/ 1475299 h 4481087"/>
              <a:gd name="connsiteX3011" fmla="*/ 950224 w 5969001"/>
              <a:gd name="connsiteY3011" fmla="*/ 1471877 h 4481087"/>
              <a:gd name="connsiteX3012" fmla="*/ 4823710 w 5969001"/>
              <a:gd name="connsiteY3012" fmla="*/ 1469158 h 4481087"/>
              <a:gd name="connsiteX3013" fmla="*/ 4818157 w 5969001"/>
              <a:gd name="connsiteY3013" fmla="*/ 1469602 h 4481087"/>
              <a:gd name="connsiteX3014" fmla="*/ 4820912 w 5969001"/>
              <a:gd name="connsiteY3014" fmla="*/ 1479104 h 4481087"/>
              <a:gd name="connsiteX3015" fmla="*/ 4817548 w 5969001"/>
              <a:gd name="connsiteY3015" fmla="*/ 1485853 h 4481087"/>
              <a:gd name="connsiteX3016" fmla="*/ 4819129 w 5969001"/>
              <a:gd name="connsiteY3016" fmla="*/ 1486809 h 4481087"/>
              <a:gd name="connsiteX3017" fmla="*/ 4818509 w 5969001"/>
              <a:gd name="connsiteY3017" fmla="*/ 1493777 h 4481087"/>
              <a:gd name="connsiteX3018" fmla="*/ 4859500 w 5969001"/>
              <a:gd name="connsiteY3018" fmla="*/ 1493777 h 4481087"/>
              <a:gd name="connsiteX3019" fmla="*/ 4853140 w 5969001"/>
              <a:gd name="connsiteY3019" fmla="*/ 1487889 h 4481087"/>
              <a:gd name="connsiteX3020" fmla="*/ 4846567 w 5969001"/>
              <a:gd name="connsiteY3020" fmla="*/ 1482855 h 4481087"/>
              <a:gd name="connsiteX3021" fmla="*/ 4833345 w 5969001"/>
              <a:gd name="connsiteY3021" fmla="*/ 1481676 h 4481087"/>
              <a:gd name="connsiteX3022" fmla="*/ 4839748 w 5969001"/>
              <a:gd name="connsiteY3022" fmla="*/ 1479820 h 4481087"/>
              <a:gd name="connsiteX3023" fmla="*/ 4829688 w 5969001"/>
              <a:gd name="connsiteY3023" fmla="*/ 1480642 h 4481087"/>
              <a:gd name="connsiteX3024" fmla="*/ 4823710 w 5969001"/>
              <a:gd name="connsiteY3024" fmla="*/ 1469158 h 4481087"/>
              <a:gd name="connsiteX3025" fmla="*/ 4409825 w 5969001"/>
              <a:gd name="connsiteY3025" fmla="*/ 1455723 h 4481087"/>
              <a:gd name="connsiteX3026" fmla="*/ 4408979 w 5969001"/>
              <a:gd name="connsiteY3026" fmla="*/ 1455767 h 4481087"/>
              <a:gd name="connsiteX3027" fmla="*/ 4414722 w 5969001"/>
              <a:gd name="connsiteY3027" fmla="*/ 1461237 h 4481087"/>
              <a:gd name="connsiteX3028" fmla="*/ 4416779 w 5969001"/>
              <a:gd name="connsiteY3028" fmla="*/ 1461383 h 4481087"/>
              <a:gd name="connsiteX3029" fmla="*/ 4422911 w 5969001"/>
              <a:gd name="connsiteY3029" fmla="*/ 1464238 h 4481087"/>
              <a:gd name="connsiteX3030" fmla="*/ 4433350 w 5969001"/>
              <a:gd name="connsiteY3030" fmla="*/ 1466489 h 4481087"/>
              <a:gd name="connsiteX3031" fmla="*/ 4432688 w 5969001"/>
              <a:gd name="connsiteY3031" fmla="*/ 1466450 h 4481087"/>
              <a:gd name="connsiteX3032" fmla="*/ 4436182 w 5969001"/>
              <a:gd name="connsiteY3032" fmla="*/ 1467231 h 4481087"/>
              <a:gd name="connsiteX3033" fmla="*/ 4463770 w 5969001"/>
              <a:gd name="connsiteY3033" fmla="*/ 1458642 h 4481087"/>
              <a:gd name="connsiteX3034" fmla="*/ 4037671 w 5969001"/>
              <a:gd name="connsiteY3034" fmla="*/ 1454002 h 4481087"/>
              <a:gd name="connsiteX3035" fmla="*/ 4010594 w 5969001"/>
              <a:gd name="connsiteY3035" fmla="*/ 1459669 h 4481087"/>
              <a:gd name="connsiteX3036" fmla="*/ 4009646 w 5969001"/>
              <a:gd name="connsiteY3036" fmla="*/ 1466402 h 4481087"/>
              <a:gd name="connsiteX3037" fmla="*/ 4013815 w 5969001"/>
              <a:gd name="connsiteY3037" fmla="*/ 1469474 h 4481087"/>
              <a:gd name="connsiteX3038" fmla="*/ 4025401 w 5969001"/>
              <a:gd name="connsiteY3038" fmla="*/ 1467649 h 4481087"/>
              <a:gd name="connsiteX3039" fmla="*/ 4039803 w 5969001"/>
              <a:gd name="connsiteY3039" fmla="*/ 1455261 h 4481087"/>
              <a:gd name="connsiteX3040" fmla="*/ 4518425 w 5969001"/>
              <a:gd name="connsiteY3040" fmla="*/ 1452916 h 4481087"/>
              <a:gd name="connsiteX3041" fmla="*/ 4546424 w 5969001"/>
              <a:gd name="connsiteY3041" fmla="*/ 1472405 h 4481087"/>
              <a:gd name="connsiteX3042" fmla="*/ 4544306 w 5969001"/>
              <a:gd name="connsiteY3042" fmla="*/ 1473345 h 4481087"/>
              <a:gd name="connsiteX3043" fmla="*/ 4545609 w 5969001"/>
              <a:gd name="connsiteY3043" fmla="*/ 1473445 h 4481087"/>
              <a:gd name="connsiteX3044" fmla="*/ 4558761 w 5969001"/>
              <a:gd name="connsiteY3044" fmla="*/ 1474136 h 4481087"/>
              <a:gd name="connsiteX3045" fmla="*/ 4559632 w 5969001"/>
              <a:gd name="connsiteY3045" fmla="*/ 1472061 h 4481087"/>
              <a:gd name="connsiteX3046" fmla="*/ 4554610 w 5969001"/>
              <a:gd name="connsiteY3046" fmla="*/ 1471027 h 4481087"/>
              <a:gd name="connsiteX3047" fmla="*/ 4548667 w 5969001"/>
              <a:gd name="connsiteY3047" fmla="*/ 1466206 h 4481087"/>
              <a:gd name="connsiteX3048" fmla="*/ 4554336 w 5969001"/>
              <a:gd name="connsiteY3048" fmla="*/ 1459767 h 4481087"/>
              <a:gd name="connsiteX3049" fmla="*/ 4547973 w 5969001"/>
              <a:gd name="connsiteY3049" fmla="*/ 1455830 h 4481087"/>
              <a:gd name="connsiteX3050" fmla="*/ 4518425 w 5969001"/>
              <a:gd name="connsiteY3050" fmla="*/ 1452916 h 4481087"/>
              <a:gd name="connsiteX3051" fmla="*/ 5051834 w 5969001"/>
              <a:gd name="connsiteY3051" fmla="*/ 1452786 h 4481087"/>
              <a:gd name="connsiteX3052" fmla="*/ 5051834 w 5969001"/>
              <a:gd name="connsiteY3052" fmla="*/ 1453176 h 4481087"/>
              <a:gd name="connsiteX3053" fmla="*/ 5120414 w 5969001"/>
              <a:gd name="connsiteY3053" fmla="*/ 1453176 h 4481087"/>
              <a:gd name="connsiteX3054" fmla="*/ 5106489 w 5969001"/>
              <a:gd name="connsiteY3054" fmla="*/ 1470614 h 4481087"/>
              <a:gd name="connsiteX3055" fmla="*/ 5024636 w 5969001"/>
              <a:gd name="connsiteY3055" fmla="*/ 1546090 h 4481087"/>
              <a:gd name="connsiteX3056" fmla="*/ 4956057 w 5969001"/>
              <a:gd name="connsiteY3056" fmla="*/ 1525790 h 4481087"/>
              <a:gd name="connsiteX3057" fmla="*/ 5010713 w 5969001"/>
              <a:gd name="connsiteY3057" fmla="*/ 1514208 h 4481087"/>
              <a:gd name="connsiteX3058" fmla="*/ 5010713 w 5969001"/>
              <a:gd name="connsiteY3058" fmla="*/ 1462155 h 4481087"/>
              <a:gd name="connsiteX3059" fmla="*/ 5051834 w 5969001"/>
              <a:gd name="connsiteY3059" fmla="*/ 1452786 h 4481087"/>
              <a:gd name="connsiteX3060" fmla="*/ 4751685 w 5969001"/>
              <a:gd name="connsiteY3060" fmla="*/ 1449672 h 4481087"/>
              <a:gd name="connsiteX3061" fmla="*/ 4750450 w 5969001"/>
              <a:gd name="connsiteY3061" fmla="*/ 1449923 h 4481087"/>
              <a:gd name="connsiteX3062" fmla="*/ 4754168 w 5969001"/>
              <a:gd name="connsiteY3062" fmla="*/ 1451481 h 4481087"/>
              <a:gd name="connsiteX3063" fmla="*/ 4751701 w 5969001"/>
              <a:gd name="connsiteY3063" fmla="*/ 1449908 h 4481087"/>
              <a:gd name="connsiteX3064" fmla="*/ 767125 w 5969001"/>
              <a:gd name="connsiteY3064" fmla="*/ 1448102 h 4481087"/>
              <a:gd name="connsiteX3065" fmla="*/ 712340 w 5969001"/>
              <a:gd name="connsiteY3065" fmla="*/ 1475169 h 4481087"/>
              <a:gd name="connsiteX3066" fmla="*/ 767125 w 5969001"/>
              <a:gd name="connsiteY3066" fmla="*/ 1448102 h 4481087"/>
              <a:gd name="connsiteX3067" fmla="*/ 4902965 w 5969001"/>
              <a:gd name="connsiteY3067" fmla="*/ 1446542 h 4481087"/>
              <a:gd name="connsiteX3068" fmla="*/ 4921901 w 5969001"/>
              <a:gd name="connsiteY3068" fmla="*/ 1449129 h 4481087"/>
              <a:gd name="connsiteX3069" fmla="*/ 4922615 w 5969001"/>
              <a:gd name="connsiteY3069" fmla="*/ 1446595 h 4481087"/>
              <a:gd name="connsiteX3070" fmla="*/ 4703853 w 5969001"/>
              <a:gd name="connsiteY3070" fmla="*/ 1444960 h 4481087"/>
              <a:gd name="connsiteX3071" fmla="*/ 4682727 w 5969001"/>
              <a:gd name="connsiteY3071" fmla="*/ 1445881 h 4481087"/>
              <a:gd name="connsiteX3072" fmla="*/ 4678083 w 5969001"/>
              <a:gd name="connsiteY3072" fmla="*/ 1445439 h 4481087"/>
              <a:gd name="connsiteX3073" fmla="*/ 4659358 w 5969001"/>
              <a:gd name="connsiteY3073" fmla="*/ 1452005 h 4481087"/>
              <a:gd name="connsiteX3074" fmla="*/ 4655877 w 5969001"/>
              <a:gd name="connsiteY3074" fmla="*/ 1460016 h 4481087"/>
              <a:gd name="connsiteX3075" fmla="*/ 4681955 w 5969001"/>
              <a:gd name="connsiteY3075" fmla="*/ 1464317 h 4481087"/>
              <a:gd name="connsiteX3076" fmla="*/ 4682001 w 5969001"/>
              <a:gd name="connsiteY3076" fmla="*/ 1464368 h 4481087"/>
              <a:gd name="connsiteX3077" fmla="*/ 4682261 w 5969001"/>
              <a:gd name="connsiteY3077" fmla="*/ 1464368 h 4481087"/>
              <a:gd name="connsiteX3078" fmla="*/ 4681955 w 5969001"/>
              <a:gd name="connsiteY3078" fmla="*/ 1464317 h 4481087"/>
              <a:gd name="connsiteX3079" fmla="*/ 4676482 w 5969001"/>
              <a:gd name="connsiteY3079" fmla="*/ 1458278 h 4481087"/>
              <a:gd name="connsiteX3080" fmla="*/ 4699605 w 5969001"/>
              <a:gd name="connsiteY3080" fmla="*/ 1447806 h 4481087"/>
              <a:gd name="connsiteX3081" fmla="*/ 3915390 w 5969001"/>
              <a:gd name="connsiteY3081" fmla="*/ 1444721 h 4481087"/>
              <a:gd name="connsiteX3082" fmla="*/ 3896821 w 5969001"/>
              <a:gd name="connsiteY3082" fmla="*/ 1451129 h 4481087"/>
              <a:gd name="connsiteX3083" fmla="*/ 3872067 w 5969001"/>
              <a:gd name="connsiteY3083" fmla="*/ 1457608 h 4481087"/>
              <a:gd name="connsiteX3084" fmla="*/ 3874147 w 5969001"/>
              <a:gd name="connsiteY3084" fmla="*/ 1460855 h 4481087"/>
              <a:gd name="connsiteX3085" fmla="*/ 3895369 w 5969001"/>
              <a:gd name="connsiteY3085" fmla="*/ 1459053 h 4481087"/>
              <a:gd name="connsiteX3086" fmla="*/ 3904842 w 5969001"/>
              <a:gd name="connsiteY3086" fmla="*/ 1456184 h 4481087"/>
              <a:gd name="connsiteX3087" fmla="*/ 3920351 w 5969001"/>
              <a:gd name="connsiteY3087" fmla="*/ 1457393 h 4481087"/>
              <a:gd name="connsiteX3088" fmla="*/ 3948810 w 5969001"/>
              <a:gd name="connsiteY3088" fmla="*/ 1457585 h 4481087"/>
              <a:gd name="connsiteX3089" fmla="*/ 3953438 w 5969001"/>
              <a:gd name="connsiteY3089" fmla="*/ 1457598 h 4481087"/>
              <a:gd name="connsiteX3090" fmla="*/ 3949296 w 5969001"/>
              <a:gd name="connsiteY3090" fmla="*/ 1454171 h 4481087"/>
              <a:gd name="connsiteX3091" fmla="*/ 3916698 w 5969001"/>
              <a:gd name="connsiteY3091" fmla="*/ 1452398 h 4481087"/>
              <a:gd name="connsiteX3092" fmla="*/ 3925179 w 5969001"/>
              <a:gd name="connsiteY3092" fmla="*/ 1450993 h 4481087"/>
              <a:gd name="connsiteX3093" fmla="*/ 3915386 w 5969001"/>
              <a:gd name="connsiteY3093" fmla="*/ 1447496 h 4481087"/>
              <a:gd name="connsiteX3094" fmla="*/ 4614465 w 5969001"/>
              <a:gd name="connsiteY3094" fmla="*/ 1439382 h 4481087"/>
              <a:gd name="connsiteX3095" fmla="*/ 4607350 w 5969001"/>
              <a:gd name="connsiteY3095" fmla="*/ 1444512 h 4481087"/>
              <a:gd name="connsiteX3096" fmla="*/ 4626695 w 5969001"/>
              <a:gd name="connsiteY3096" fmla="*/ 1444067 h 4481087"/>
              <a:gd name="connsiteX3097" fmla="*/ 4618140 w 5969001"/>
              <a:gd name="connsiteY3097" fmla="*/ 1439732 h 4481087"/>
              <a:gd name="connsiteX3098" fmla="*/ 4392580 w 5969001"/>
              <a:gd name="connsiteY3098" fmla="*/ 1436119 h 4481087"/>
              <a:gd name="connsiteX3099" fmla="*/ 4380681 w 5969001"/>
              <a:gd name="connsiteY3099" fmla="*/ 1436682 h 4481087"/>
              <a:gd name="connsiteX3100" fmla="*/ 4353679 w 5969001"/>
              <a:gd name="connsiteY3100" fmla="*/ 1438211 h 4481087"/>
              <a:gd name="connsiteX3101" fmla="*/ 4354069 w 5969001"/>
              <a:gd name="connsiteY3101" fmla="*/ 1438211 h 4481087"/>
              <a:gd name="connsiteX3102" fmla="*/ 4371588 w 5969001"/>
              <a:gd name="connsiteY3102" fmla="*/ 1447613 h 4481087"/>
              <a:gd name="connsiteX3103" fmla="*/ 4372477 w 5969001"/>
              <a:gd name="connsiteY3103" fmla="*/ 1447917 h 4481087"/>
              <a:gd name="connsiteX3104" fmla="*/ 4381334 w 5969001"/>
              <a:gd name="connsiteY3104" fmla="*/ 1448590 h 4481087"/>
              <a:gd name="connsiteX3105" fmla="*/ 4394963 w 5969001"/>
              <a:gd name="connsiteY3105" fmla="*/ 1449308 h 4481087"/>
              <a:gd name="connsiteX3106" fmla="*/ 4394882 w 5969001"/>
              <a:gd name="connsiteY3106" fmla="*/ 1444035 h 4481087"/>
              <a:gd name="connsiteX3107" fmla="*/ 4404569 w 5969001"/>
              <a:gd name="connsiteY3107" fmla="*/ 1438012 h 4481087"/>
              <a:gd name="connsiteX3108" fmla="*/ 4402253 w 5969001"/>
              <a:gd name="connsiteY3108" fmla="*/ 1437659 h 4481087"/>
              <a:gd name="connsiteX3109" fmla="*/ 383746 w 5969001"/>
              <a:gd name="connsiteY3109" fmla="*/ 1432666 h 4481087"/>
              <a:gd name="connsiteX3110" fmla="*/ 377349 w 5969001"/>
              <a:gd name="connsiteY3110" fmla="*/ 1459700 h 4481087"/>
              <a:gd name="connsiteX3111" fmla="*/ 369964 w 5969001"/>
              <a:gd name="connsiteY3111" fmla="*/ 1486881 h 4481087"/>
              <a:gd name="connsiteX3112" fmla="*/ 348517 w 5969001"/>
              <a:gd name="connsiteY3112" fmla="*/ 1439082 h 4481087"/>
              <a:gd name="connsiteX3113" fmla="*/ 383758 w 5969001"/>
              <a:gd name="connsiteY3113" fmla="*/ 1432616 h 4481087"/>
              <a:gd name="connsiteX3114" fmla="*/ 384018 w 5969001"/>
              <a:gd name="connsiteY3114" fmla="*/ 1432616 h 4481087"/>
              <a:gd name="connsiteX3115" fmla="*/ 383746 w 5969001"/>
              <a:gd name="connsiteY3115" fmla="*/ 1432666 h 4481087"/>
              <a:gd name="connsiteX3116" fmla="*/ 479665 w 5969001"/>
              <a:gd name="connsiteY3116" fmla="*/ 1424808 h 4481087"/>
              <a:gd name="connsiteX3117" fmla="*/ 479795 w 5969001"/>
              <a:gd name="connsiteY3117" fmla="*/ 1424821 h 4481087"/>
              <a:gd name="connsiteX3118" fmla="*/ 479665 w 5969001"/>
              <a:gd name="connsiteY3118" fmla="*/ 1424938 h 4481087"/>
              <a:gd name="connsiteX3119" fmla="*/ 4072656 w 5969001"/>
              <a:gd name="connsiteY3119" fmla="*/ 1423164 h 4481087"/>
              <a:gd name="connsiteX3120" fmla="*/ 4067669 w 5969001"/>
              <a:gd name="connsiteY3120" fmla="*/ 1427654 h 4481087"/>
              <a:gd name="connsiteX3121" fmla="*/ 4088749 w 5969001"/>
              <a:gd name="connsiteY3121" fmla="*/ 1426920 h 4481087"/>
              <a:gd name="connsiteX3122" fmla="*/ 4091822 w 5969001"/>
              <a:gd name="connsiteY3122" fmla="*/ 1423737 h 4481087"/>
              <a:gd name="connsiteX3123" fmla="*/ 4088389 w 5969001"/>
              <a:gd name="connsiteY3123" fmla="*/ 1423214 h 4481087"/>
              <a:gd name="connsiteX3124" fmla="*/ 4585423 w 5969001"/>
              <a:gd name="connsiteY3124" fmla="*/ 1418831 h 4481087"/>
              <a:gd name="connsiteX3125" fmla="*/ 4580081 w 5969001"/>
              <a:gd name="connsiteY3125" fmla="*/ 1420179 h 4481087"/>
              <a:gd name="connsiteX3126" fmla="*/ 4585573 w 5969001"/>
              <a:gd name="connsiteY3126" fmla="*/ 1420774 h 4481087"/>
              <a:gd name="connsiteX3127" fmla="*/ 4381527 w 5969001"/>
              <a:gd name="connsiteY3127" fmla="*/ 1412055 h 4481087"/>
              <a:gd name="connsiteX3128" fmla="*/ 4353679 w 5969001"/>
              <a:gd name="connsiteY3128" fmla="*/ 1435348 h 4481087"/>
              <a:gd name="connsiteX3129" fmla="*/ 4354069 w 5969001"/>
              <a:gd name="connsiteY3129" fmla="*/ 1435348 h 4481087"/>
              <a:gd name="connsiteX3130" fmla="*/ 4381527 w 5969001"/>
              <a:gd name="connsiteY3130" fmla="*/ 1412055 h 4481087"/>
              <a:gd name="connsiteX3131" fmla="*/ 4563342 w 5969001"/>
              <a:gd name="connsiteY3131" fmla="*/ 1409833 h 4481087"/>
              <a:gd name="connsiteX3132" fmla="*/ 4558181 w 5969001"/>
              <a:gd name="connsiteY3132" fmla="*/ 1413470 h 4481087"/>
              <a:gd name="connsiteX3133" fmla="*/ 4559836 w 5969001"/>
              <a:gd name="connsiteY3133" fmla="*/ 1414656 h 4481087"/>
              <a:gd name="connsiteX3134" fmla="*/ 4843709 w 5969001"/>
              <a:gd name="connsiteY3134" fmla="*/ 1406393 h 4481087"/>
              <a:gd name="connsiteX3135" fmla="*/ 4838611 w 5969001"/>
              <a:gd name="connsiteY3135" fmla="*/ 1408223 h 4481087"/>
              <a:gd name="connsiteX3136" fmla="*/ 4846877 w 5969001"/>
              <a:gd name="connsiteY3136" fmla="*/ 1408802 h 4481087"/>
              <a:gd name="connsiteX3137" fmla="*/ 4135058 w 5969001"/>
              <a:gd name="connsiteY3137" fmla="*/ 1406329 h 4481087"/>
              <a:gd name="connsiteX3138" fmla="*/ 4119491 w 5969001"/>
              <a:gd name="connsiteY3138" fmla="*/ 1423734 h 4481087"/>
              <a:gd name="connsiteX3139" fmla="*/ 4115524 w 5969001"/>
              <a:gd name="connsiteY3139" fmla="*/ 1425204 h 4481087"/>
              <a:gd name="connsiteX3140" fmla="*/ 4116443 w 5969001"/>
              <a:gd name="connsiteY3140" fmla="*/ 1425346 h 4481087"/>
              <a:gd name="connsiteX3141" fmla="*/ 4111929 w 5969001"/>
              <a:gd name="connsiteY3141" fmla="*/ 1429671 h 4481087"/>
              <a:gd name="connsiteX3142" fmla="*/ 4099049 w 5969001"/>
              <a:gd name="connsiteY3142" fmla="*/ 1431306 h 4481087"/>
              <a:gd name="connsiteX3143" fmla="*/ 4098696 w 5969001"/>
              <a:gd name="connsiteY3143" fmla="*/ 1431436 h 4481087"/>
              <a:gd name="connsiteX3144" fmla="*/ 4066739 w 5969001"/>
              <a:gd name="connsiteY3144" fmla="*/ 1438211 h 4481087"/>
              <a:gd name="connsiteX3145" fmla="*/ 4107600 w 5969001"/>
              <a:gd name="connsiteY3145" fmla="*/ 1449923 h 4481087"/>
              <a:gd name="connsiteX3146" fmla="*/ 4217431 w 5969001"/>
              <a:gd name="connsiteY3146" fmla="*/ 1444067 h 4481087"/>
              <a:gd name="connsiteX3147" fmla="*/ 4244499 w 5969001"/>
              <a:gd name="connsiteY3147" fmla="*/ 1449923 h 4481087"/>
              <a:gd name="connsiteX3148" fmla="*/ 4203507 w 5969001"/>
              <a:gd name="connsiteY3148" fmla="*/ 1438211 h 4481087"/>
              <a:gd name="connsiteX3149" fmla="*/ 4203507 w 5969001"/>
              <a:gd name="connsiteY3149" fmla="*/ 1435348 h 4481087"/>
              <a:gd name="connsiteX3150" fmla="*/ 4188560 w 5969001"/>
              <a:gd name="connsiteY3150" fmla="*/ 1438203 h 4481087"/>
              <a:gd name="connsiteX3151" fmla="*/ 4175125 w 5969001"/>
              <a:gd name="connsiteY3151" fmla="*/ 1440082 h 4481087"/>
              <a:gd name="connsiteX3152" fmla="*/ 4164020 w 5969001"/>
              <a:gd name="connsiteY3152" fmla="*/ 1442653 h 4481087"/>
              <a:gd name="connsiteX3153" fmla="*/ 4134799 w 5969001"/>
              <a:gd name="connsiteY3153" fmla="*/ 1443027 h 4481087"/>
              <a:gd name="connsiteX3154" fmla="*/ 4134279 w 5969001"/>
              <a:gd name="connsiteY3154" fmla="*/ 1442766 h 4481087"/>
              <a:gd name="connsiteX3155" fmla="*/ 4134279 w 5969001"/>
              <a:gd name="connsiteY3155" fmla="*/ 1428582 h 4481087"/>
              <a:gd name="connsiteX3156" fmla="*/ 4203476 w 5969001"/>
              <a:gd name="connsiteY3156" fmla="*/ 1424125 h 4481087"/>
              <a:gd name="connsiteX3157" fmla="*/ 4213984 w 5969001"/>
              <a:gd name="connsiteY3157" fmla="*/ 1421908 h 4481087"/>
              <a:gd name="connsiteX3158" fmla="*/ 4217431 w 5969001"/>
              <a:gd name="connsiteY3158" fmla="*/ 1420774 h 4481087"/>
              <a:gd name="connsiteX3159" fmla="*/ 4135058 w 5969001"/>
              <a:gd name="connsiteY3159" fmla="*/ 1423767 h 4481087"/>
              <a:gd name="connsiteX3160" fmla="*/ 4175919 w 5969001"/>
              <a:gd name="connsiteY3160" fmla="*/ 1417911 h 4481087"/>
              <a:gd name="connsiteX3161" fmla="*/ 4135058 w 5969001"/>
              <a:gd name="connsiteY3161" fmla="*/ 1406329 h 4481087"/>
              <a:gd name="connsiteX3162" fmla="*/ 3983717 w 5969001"/>
              <a:gd name="connsiteY3162" fmla="*/ 1403986 h 4481087"/>
              <a:gd name="connsiteX3163" fmla="*/ 3941018 w 5969001"/>
              <a:gd name="connsiteY3163" fmla="*/ 1409387 h 4481087"/>
              <a:gd name="connsiteX3164" fmla="*/ 3936486 w 5969001"/>
              <a:gd name="connsiteY3164" fmla="*/ 1408854 h 4481087"/>
              <a:gd name="connsiteX3165" fmla="*/ 3938544 w 5969001"/>
              <a:gd name="connsiteY3165" fmla="*/ 1409406 h 4481087"/>
              <a:gd name="connsiteX3166" fmla="*/ 3928798 w 5969001"/>
              <a:gd name="connsiteY3166" fmla="*/ 1416610 h 4481087"/>
              <a:gd name="connsiteX3167" fmla="*/ 3902594 w 5969001"/>
              <a:gd name="connsiteY3167" fmla="*/ 1411112 h 4481087"/>
              <a:gd name="connsiteX3168" fmla="*/ 3893418 w 5969001"/>
              <a:gd name="connsiteY3168" fmla="*/ 1410958 h 4481087"/>
              <a:gd name="connsiteX3169" fmla="*/ 3893615 w 5969001"/>
              <a:gd name="connsiteY3169" fmla="*/ 1411296 h 4481087"/>
              <a:gd name="connsiteX3170" fmla="*/ 3902383 w 5969001"/>
              <a:gd name="connsiteY3170" fmla="*/ 1411925 h 4481087"/>
              <a:gd name="connsiteX3171" fmla="*/ 3894144 w 5969001"/>
              <a:gd name="connsiteY3171" fmla="*/ 1412201 h 4481087"/>
              <a:gd name="connsiteX3172" fmla="*/ 3897373 w 5969001"/>
              <a:gd name="connsiteY3172" fmla="*/ 1417727 h 4481087"/>
              <a:gd name="connsiteX3173" fmla="*/ 3887811 w 5969001"/>
              <a:gd name="connsiteY3173" fmla="*/ 1425328 h 4481087"/>
              <a:gd name="connsiteX3174" fmla="*/ 3819361 w 5969001"/>
              <a:gd name="connsiteY3174" fmla="*/ 1425328 h 4481087"/>
              <a:gd name="connsiteX3175" fmla="*/ 3831750 w 5969001"/>
              <a:gd name="connsiteY3175" fmla="*/ 1430985 h 4481087"/>
              <a:gd name="connsiteX3176" fmla="*/ 3835556 w 5969001"/>
              <a:gd name="connsiteY3176" fmla="*/ 1431175 h 4481087"/>
              <a:gd name="connsiteX3177" fmla="*/ 3888460 w 5969001"/>
              <a:gd name="connsiteY3177" fmla="*/ 1429104 h 4481087"/>
              <a:gd name="connsiteX3178" fmla="*/ 3897386 w 5969001"/>
              <a:gd name="connsiteY3178" fmla="*/ 1433618 h 4481087"/>
              <a:gd name="connsiteX3179" fmla="*/ 3902743 w 5969001"/>
              <a:gd name="connsiteY3179" fmla="*/ 1434326 h 4481087"/>
              <a:gd name="connsiteX3180" fmla="*/ 3921002 w 5969001"/>
              <a:gd name="connsiteY3180" fmla="*/ 1434755 h 4481087"/>
              <a:gd name="connsiteX3181" fmla="*/ 3941197 w 5969001"/>
              <a:gd name="connsiteY3181" fmla="*/ 1430273 h 4481087"/>
              <a:gd name="connsiteX3182" fmla="*/ 3956260 w 5969001"/>
              <a:gd name="connsiteY3182" fmla="*/ 1421815 h 4481087"/>
              <a:gd name="connsiteX3183" fmla="*/ 3956081 w 5969001"/>
              <a:gd name="connsiteY3183" fmla="*/ 1433055 h 4481087"/>
              <a:gd name="connsiteX3184" fmla="*/ 3955053 w 5969001"/>
              <a:gd name="connsiteY3184" fmla="*/ 1434980 h 4481087"/>
              <a:gd name="connsiteX3185" fmla="*/ 3967276 w 5969001"/>
              <a:gd name="connsiteY3185" fmla="*/ 1431394 h 4481087"/>
              <a:gd name="connsiteX3186" fmla="*/ 3997769 w 5969001"/>
              <a:gd name="connsiteY3186" fmla="*/ 1429492 h 4481087"/>
              <a:gd name="connsiteX3187" fmla="*/ 3987279 w 5969001"/>
              <a:gd name="connsiteY3187" fmla="*/ 1436200 h 4481087"/>
              <a:gd name="connsiteX3188" fmla="*/ 3997381 w 5969001"/>
              <a:gd name="connsiteY3188" fmla="*/ 1435999 h 4481087"/>
              <a:gd name="connsiteX3189" fmla="*/ 3983717 w 5969001"/>
              <a:gd name="connsiteY3189" fmla="*/ 1453828 h 4481087"/>
              <a:gd name="connsiteX3190" fmla="*/ 3970441 w 5969001"/>
              <a:gd name="connsiteY3190" fmla="*/ 1453422 h 4481087"/>
              <a:gd name="connsiteX3191" fmla="*/ 3983383 w 5969001"/>
              <a:gd name="connsiteY3191" fmla="*/ 1457681 h 4481087"/>
              <a:gd name="connsiteX3192" fmla="*/ 3986068 w 5969001"/>
              <a:gd name="connsiteY3192" fmla="*/ 1457689 h 4481087"/>
              <a:gd name="connsiteX3193" fmla="*/ 4037501 w 5969001"/>
              <a:gd name="connsiteY3193" fmla="*/ 1453901 h 4481087"/>
              <a:gd name="connsiteX3194" fmla="*/ 4033453 w 5969001"/>
              <a:gd name="connsiteY3194" fmla="*/ 1451511 h 4481087"/>
              <a:gd name="connsiteX3195" fmla="*/ 3998811 w 5969001"/>
              <a:gd name="connsiteY3195" fmla="*/ 1443679 h 4481087"/>
              <a:gd name="connsiteX3196" fmla="*/ 4026009 w 5969001"/>
              <a:gd name="connsiteY3196" fmla="*/ 1429104 h 4481087"/>
              <a:gd name="connsiteX3197" fmla="*/ 4043857 w 5969001"/>
              <a:gd name="connsiteY3197" fmla="*/ 1428483 h 4481087"/>
              <a:gd name="connsiteX3198" fmla="*/ 4030060 w 5969001"/>
              <a:gd name="connsiteY3198" fmla="*/ 1422432 h 4481087"/>
              <a:gd name="connsiteX3199" fmla="*/ 4028264 w 5969001"/>
              <a:gd name="connsiteY3199" fmla="*/ 1422380 h 4481087"/>
              <a:gd name="connsiteX3200" fmla="*/ 4028072 w 5969001"/>
              <a:gd name="connsiteY3200" fmla="*/ 1421560 h 4481087"/>
              <a:gd name="connsiteX3201" fmla="*/ 4022383 w 5969001"/>
              <a:gd name="connsiteY3201" fmla="*/ 1419065 h 4481087"/>
              <a:gd name="connsiteX3202" fmla="*/ 3976580 w 5969001"/>
              <a:gd name="connsiteY3202" fmla="*/ 1418272 h 4481087"/>
              <a:gd name="connsiteX3203" fmla="*/ 3971484 w 5969001"/>
              <a:gd name="connsiteY3203" fmla="*/ 1420385 h 4481087"/>
              <a:gd name="connsiteX3204" fmla="*/ 3972344 w 5969001"/>
              <a:gd name="connsiteY3204" fmla="*/ 1418199 h 4481087"/>
              <a:gd name="connsiteX3205" fmla="*/ 3970704 w 5969001"/>
              <a:gd name="connsiteY3205" fmla="*/ 1418171 h 4481087"/>
              <a:gd name="connsiteX3206" fmla="*/ 3972545 w 5969001"/>
              <a:gd name="connsiteY3206" fmla="*/ 1417688 h 4481087"/>
              <a:gd name="connsiteX3207" fmla="*/ 3975081 w 5969001"/>
              <a:gd name="connsiteY3207" fmla="*/ 1411241 h 4481087"/>
              <a:gd name="connsiteX3208" fmla="*/ 3983923 w 5969001"/>
              <a:gd name="connsiteY3208" fmla="*/ 1404063 h 4481087"/>
              <a:gd name="connsiteX3209" fmla="*/ 4572560 w 5969001"/>
              <a:gd name="connsiteY3209" fmla="*/ 1403336 h 4481087"/>
              <a:gd name="connsiteX3210" fmla="*/ 4568140 w 5969001"/>
              <a:gd name="connsiteY3210" fmla="*/ 1406451 h 4481087"/>
              <a:gd name="connsiteX3211" fmla="*/ 4579401 w 5969001"/>
              <a:gd name="connsiteY3211" fmla="*/ 1404353 h 4481087"/>
              <a:gd name="connsiteX3212" fmla="*/ 4572820 w 5969001"/>
              <a:gd name="connsiteY3212" fmla="*/ 1403336 h 4481087"/>
              <a:gd name="connsiteX3213" fmla="*/ 3915398 w 5969001"/>
              <a:gd name="connsiteY3213" fmla="*/ 1400343 h 4481087"/>
              <a:gd name="connsiteX3214" fmla="*/ 3905856 w 5969001"/>
              <a:gd name="connsiteY3214" fmla="*/ 1402235 h 4481087"/>
              <a:gd name="connsiteX3215" fmla="*/ 3913167 w 5969001"/>
              <a:gd name="connsiteY3215" fmla="*/ 1402605 h 4481087"/>
              <a:gd name="connsiteX3216" fmla="*/ 3923561 w 5969001"/>
              <a:gd name="connsiteY3216" fmla="*/ 1405390 h 4481087"/>
              <a:gd name="connsiteX3217" fmla="*/ 4133830 w 5969001"/>
              <a:gd name="connsiteY3217" fmla="*/ 1400258 h 4481087"/>
              <a:gd name="connsiteX3218" fmla="*/ 4121265 w 5969001"/>
              <a:gd name="connsiteY3218" fmla="*/ 1400343 h 4481087"/>
              <a:gd name="connsiteX3219" fmla="*/ 4084780 w 5969001"/>
              <a:gd name="connsiteY3219" fmla="*/ 1412250 h 4481087"/>
              <a:gd name="connsiteX3220" fmla="*/ 4084270 w 5969001"/>
              <a:gd name="connsiteY3220" fmla="*/ 1412708 h 4481087"/>
              <a:gd name="connsiteX3221" fmla="*/ 4084928 w 5969001"/>
              <a:gd name="connsiteY3221" fmla="*/ 1412521 h 4481087"/>
              <a:gd name="connsiteX3222" fmla="*/ 4130982 w 5969001"/>
              <a:gd name="connsiteY3222" fmla="*/ 1404859 h 4481087"/>
              <a:gd name="connsiteX3223" fmla="*/ 4392434 w 5969001"/>
              <a:gd name="connsiteY3223" fmla="*/ 1398267 h 4481087"/>
              <a:gd name="connsiteX3224" fmla="*/ 4389926 w 5969001"/>
              <a:gd name="connsiteY3224" fmla="*/ 1398465 h 4481087"/>
              <a:gd name="connsiteX3225" fmla="*/ 4394933 w 5969001"/>
              <a:gd name="connsiteY3225" fmla="*/ 1400343 h 4481087"/>
              <a:gd name="connsiteX3226" fmla="*/ 4368956 w 5969001"/>
              <a:gd name="connsiteY3226" fmla="*/ 1401026 h 4481087"/>
              <a:gd name="connsiteX3227" fmla="*/ 4367273 w 5969001"/>
              <a:gd name="connsiteY3227" fmla="*/ 1400252 h 4481087"/>
              <a:gd name="connsiteX3228" fmla="*/ 4348181 w 5969001"/>
              <a:gd name="connsiteY3228" fmla="*/ 1401758 h 4481087"/>
              <a:gd name="connsiteX3229" fmla="*/ 4336912 w 5969001"/>
              <a:gd name="connsiteY3229" fmla="*/ 1407004 h 4481087"/>
              <a:gd name="connsiteX3230" fmla="*/ 4367605 w 5969001"/>
              <a:gd name="connsiteY3230" fmla="*/ 1414657 h 4481087"/>
              <a:gd name="connsiteX3231" fmla="*/ 4365979 w 5969001"/>
              <a:gd name="connsiteY3231" fmla="*/ 1414841 h 4481087"/>
              <a:gd name="connsiteX3232" fmla="*/ 4367473 w 5969001"/>
              <a:gd name="connsiteY3232" fmla="*/ 1415048 h 4481087"/>
              <a:gd name="connsiteX3233" fmla="*/ 4367863 w 5969001"/>
              <a:gd name="connsiteY3233" fmla="*/ 1415048 h 4481087"/>
              <a:gd name="connsiteX3234" fmla="*/ 4450106 w 5969001"/>
              <a:gd name="connsiteY3234" fmla="*/ 1400473 h 4481087"/>
              <a:gd name="connsiteX3235" fmla="*/ 4392434 w 5969001"/>
              <a:gd name="connsiteY3235" fmla="*/ 1398267 h 4481087"/>
              <a:gd name="connsiteX3236" fmla="*/ 342766 w 5969001"/>
              <a:gd name="connsiteY3236" fmla="*/ 1397767 h 4481087"/>
              <a:gd name="connsiteX3237" fmla="*/ 383191 w 5969001"/>
              <a:gd name="connsiteY3237" fmla="*/ 1399152 h 4481087"/>
              <a:gd name="connsiteX3238" fmla="*/ 355650 w 5969001"/>
              <a:gd name="connsiteY3238" fmla="*/ 1424808 h 4481087"/>
              <a:gd name="connsiteX3239" fmla="*/ 342425 w 5969001"/>
              <a:gd name="connsiteY3239" fmla="*/ 1413275 h 4481087"/>
              <a:gd name="connsiteX3240" fmla="*/ 341986 w 5969001"/>
              <a:gd name="connsiteY3240" fmla="*/ 1397741 h 4481087"/>
              <a:gd name="connsiteX3241" fmla="*/ 342767 w 5969001"/>
              <a:gd name="connsiteY3241" fmla="*/ 1397741 h 4481087"/>
              <a:gd name="connsiteX3242" fmla="*/ 342766 w 5969001"/>
              <a:gd name="connsiteY3242" fmla="*/ 1397767 h 4481087"/>
              <a:gd name="connsiteX3243" fmla="*/ 497031 w 5969001"/>
              <a:gd name="connsiteY3243" fmla="*/ 1397657 h 4481087"/>
              <a:gd name="connsiteX3244" fmla="*/ 575702 w 5969001"/>
              <a:gd name="connsiteY3244" fmla="*/ 1401775 h 4481087"/>
              <a:gd name="connsiteX3245" fmla="*/ 534450 w 5969001"/>
              <a:gd name="connsiteY3245" fmla="*/ 1405679 h 4481087"/>
              <a:gd name="connsiteX3246" fmla="*/ 520787 w 5969001"/>
              <a:gd name="connsiteY3246" fmla="*/ 1428842 h 4481087"/>
              <a:gd name="connsiteX3247" fmla="*/ 479795 w 5969001"/>
              <a:gd name="connsiteY3247" fmla="*/ 1424821 h 4481087"/>
              <a:gd name="connsiteX3248" fmla="*/ 487772 w 5969001"/>
              <a:gd name="connsiteY3248" fmla="*/ 1417641 h 4481087"/>
              <a:gd name="connsiteX3249" fmla="*/ 479665 w 5969001"/>
              <a:gd name="connsiteY3249" fmla="*/ 1401775 h 4481087"/>
              <a:gd name="connsiteX3250" fmla="*/ 497031 w 5969001"/>
              <a:gd name="connsiteY3250" fmla="*/ 1397657 h 4481087"/>
              <a:gd name="connsiteX3251" fmla="*/ 4626695 w 5969001"/>
              <a:gd name="connsiteY3251" fmla="*/ 1397610 h 4481087"/>
              <a:gd name="connsiteX3252" fmla="*/ 4616642 w 5969001"/>
              <a:gd name="connsiteY3252" fmla="*/ 1407354 h 4481087"/>
              <a:gd name="connsiteX3253" fmla="*/ 4609129 w 5969001"/>
              <a:gd name="connsiteY3253" fmla="*/ 1407558 h 4481087"/>
              <a:gd name="connsiteX3254" fmla="*/ 4604140 w 5969001"/>
              <a:gd name="connsiteY3254" fmla="*/ 1412746 h 4481087"/>
              <a:gd name="connsiteX3255" fmla="*/ 4606032 w 5969001"/>
              <a:gd name="connsiteY3255" fmla="*/ 1413108 h 4481087"/>
              <a:gd name="connsiteX3256" fmla="*/ 4601352 w 5969001"/>
              <a:gd name="connsiteY3256" fmla="*/ 1431754 h 4481087"/>
              <a:gd name="connsiteX3257" fmla="*/ 4601224 w 5969001"/>
              <a:gd name="connsiteY3257" fmla="*/ 1431913 h 4481087"/>
              <a:gd name="connsiteX3258" fmla="*/ 4611646 w 5969001"/>
              <a:gd name="connsiteY3258" fmla="*/ 1433565 h 4481087"/>
              <a:gd name="connsiteX3259" fmla="*/ 4620297 w 5969001"/>
              <a:gd name="connsiteY3259" fmla="*/ 1433996 h 4481087"/>
              <a:gd name="connsiteX3260" fmla="*/ 4656902 w 5969001"/>
              <a:gd name="connsiteY3260" fmla="*/ 1427996 h 4481087"/>
              <a:gd name="connsiteX3261" fmla="*/ 4736005 w 5969001"/>
              <a:gd name="connsiteY3261" fmla="*/ 1415048 h 4481087"/>
              <a:gd name="connsiteX3262" fmla="*/ 4640359 w 5969001"/>
              <a:gd name="connsiteY3262" fmla="*/ 1420774 h 4481087"/>
              <a:gd name="connsiteX3263" fmla="*/ 4626695 w 5969001"/>
              <a:gd name="connsiteY3263" fmla="*/ 1415048 h 4481087"/>
              <a:gd name="connsiteX3264" fmla="*/ 4695014 w 5969001"/>
              <a:gd name="connsiteY3264" fmla="*/ 1409192 h 4481087"/>
              <a:gd name="connsiteX3265" fmla="*/ 4626695 w 5969001"/>
              <a:gd name="connsiteY3265" fmla="*/ 1397610 h 4481087"/>
              <a:gd name="connsiteX3266" fmla="*/ 4351817 w 5969001"/>
              <a:gd name="connsiteY3266" fmla="*/ 1394821 h 4481087"/>
              <a:gd name="connsiteX3267" fmla="*/ 4341187 w 5969001"/>
              <a:gd name="connsiteY3267" fmla="*/ 1400085 h 4481087"/>
              <a:gd name="connsiteX3268" fmla="*/ 4361216 w 5969001"/>
              <a:gd name="connsiteY3268" fmla="*/ 1397466 h 4481087"/>
              <a:gd name="connsiteX3269" fmla="*/ 4356888 w 5969001"/>
              <a:gd name="connsiteY3269" fmla="*/ 1395475 h 4481087"/>
              <a:gd name="connsiteX3270" fmla="*/ 4887999 w 5969001"/>
              <a:gd name="connsiteY3270" fmla="*/ 1388501 h 4481087"/>
              <a:gd name="connsiteX3271" fmla="*/ 4832953 w 5969001"/>
              <a:gd name="connsiteY3271" fmla="*/ 1394747 h 4481087"/>
              <a:gd name="connsiteX3272" fmla="*/ 4833474 w 5969001"/>
              <a:gd name="connsiteY3272" fmla="*/ 1394357 h 4481087"/>
              <a:gd name="connsiteX3273" fmla="*/ 4825731 w 5969001"/>
              <a:gd name="connsiteY3273" fmla="*/ 1391382 h 4481087"/>
              <a:gd name="connsiteX3274" fmla="*/ 4822164 w 5969001"/>
              <a:gd name="connsiteY3274" fmla="*/ 1391536 h 4481087"/>
              <a:gd name="connsiteX3275" fmla="*/ 4826803 w 5969001"/>
              <a:gd name="connsiteY3275" fmla="*/ 1396824 h 4481087"/>
              <a:gd name="connsiteX3276" fmla="*/ 4847118 w 5969001"/>
              <a:gd name="connsiteY3276" fmla="*/ 1398841 h 4481087"/>
              <a:gd name="connsiteX3277" fmla="*/ 4850017 w 5969001"/>
              <a:gd name="connsiteY3277" fmla="*/ 1397773 h 4481087"/>
              <a:gd name="connsiteX3278" fmla="*/ 4887999 w 5969001"/>
              <a:gd name="connsiteY3278" fmla="*/ 1388501 h 4481087"/>
              <a:gd name="connsiteX3279" fmla="*/ 710827 w 5969001"/>
              <a:gd name="connsiteY3279" fmla="*/ 1384793 h 4481087"/>
              <a:gd name="connsiteX3280" fmla="*/ 753332 w 5969001"/>
              <a:gd name="connsiteY3280" fmla="*/ 1385248 h 4481087"/>
              <a:gd name="connsiteX3281" fmla="*/ 753332 w 5969001"/>
              <a:gd name="connsiteY3281" fmla="*/ 1412316 h 4481087"/>
              <a:gd name="connsiteX3282" fmla="*/ 685012 w 5969001"/>
              <a:gd name="connsiteY3282" fmla="*/ 1412316 h 4481087"/>
              <a:gd name="connsiteX3283" fmla="*/ 685012 w 5969001"/>
              <a:gd name="connsiteY3283" fmla="*/ 1389022 h 4481087"/>
              <a:gd name="connsiteX3284" fmla="*/ 710827 w 5969001"/>
              <a:gd name="connsiteY3284" fmla="*/ 1384793 h 4481087"/>
              <a:gd name="connsiteX3285" fmla="*/ 5285290 w 5969001"/>
              <a:gd name="connsiteY3285" fmla="*/ 1383035 h 4481087"/>
              <a:gd name="connsiteX3286" fmla="*/ 5257963 w 5969001"/>
              <a:gd name="connsiteY3286" fmla="*/ 1403336 h 4481087"/>
              <a:gd name="connsiteX3287" fmla="*/ 5285290 w 5969001"/>
              <a:gd name="connsiteY3287" fmla="*/ 1383035 h 4481087"/>
              <a:gd name="connsiteX3288" fmla="*/ 4863198 w 5969001"/>
              <a:gd name="connsiteY3288" fmla="*/ 1380674 h 4481087"/>
              <a:gd name="connsiteX3289" fmla="*/ 4861844 w 5969001"/>
              <a:gd name="connsiteY3289" fmla="*/ 1388373 h 4481087"/>
              <a:gd name="connsiteX3290" fmla="*/ 4880826 w 5969001"/>
              <a:gd name="connsiteY3290" fmla="*/ 1383071 h 4481087"/>
              <a:gd name="connsiteX3291" fmla="*/ 4118585 w 5969001"/>
              <a:gd name="connsiteY3291" fmla="*/ 1375525 h 4481087"/>
              <a:gd name="connsiteX3292" fmla="*/ 4065646 w 5969001"/>
              <a:gd name="connsiteY3292" fmla="*/ 1376263 h 4481087"/>
              <a:gd name="connsiteX3293" fmla="*/ 4043354 w 5969001"/>
              <a:gd name="connsiteY3293" fmla="*/ 1381857 h 4481087"/>
              <a:gd name="connsiteX3294" fmla="*/ 4038810 w 5969001"/>
              <a:gd name="connsiteY3294" fmla="*/ 1385819 h 4481087"/>
              <a:gd name="connsiteX3295" fmla="*/ 4029898 w 5969001"/>
              <a:gd name="connsiteY3295" fmla="*/ 1392418 h 4481087"/>
              <a:gd name="connsiteX3296" fmla="*/ 4048782 w 5969001"/>
              <a:gd name="connsiteY3296" fmla="*/ 1391022 h 4481087"/>
              <a:gd name="connsiteX3297" fmla="*/ 4066265 w 5969001"/>
              <a:gd name="connsiteY3297" fmla="*/ 1391394 h 4481087"/>
              <a:gd name="connsiteX3298" fmla="*/ 4066279 w 5969001"/>
              <a:gd name="connsiteY3298" fmla="*/ 1392888 h 4481087"/>
              <a:gd name="connsiteX3299" fmla="*/ 4069177 w 5969001"/>
              <a:gd name="connsiteY3299" fmla="*/ 1393233 h 4481087"/>
              <a:gd name="connsiteX3300" fmla="*/ 4066299 w 5969001"/>
              <a:gd name="connsiteY3300" fmla="*/ 1394935 h 4481087"/>
              <a:gd name="connsiteX3301" fmla="*/ 4066332 w 5969001"/>
              <a:gd name="connsiteY3301" fmla="*/ 1398405 h 4481087"/>
              <a:gd name="connsiteX3302" fmla="*/ 4077252 w 5969001"/>
              <a:gd name="connsiteY3302" fmla="*/ 1399030 h 4481087"/>
              <a:gd name="connsiteX3303" fmla="*/ 4082951 w 5969001"/>
              <a:gd name="connsiteY3303" fmla="*/ 1398343 h 4481087"/>
              <a:gd name="connsiteX3304" fmla="*/ 4093676 w 5969001"/>
              <a:gd name="connsiteY3304" fmla="*/ 1391754 h 4481087"/>
              <a:gd name="connsiteX3305" fmla="*/ 4107289 w 5969001"/>
              <a:gd name="connsiteY3305" fmla="*/ 1393359 h 4481087"/>
              <a:gd name="connsiteX3306" fmla="*/ 4108860 w 5969001"/>
              <a:gd name="connsiteY3306" fmla="*/ 1392785 h 4481087"/>
              <a:gd name="connsiteX3307" fmla="*/ 4107946 w 5969001"/>
              <a:gd name="connsiteY3307" fmla="*/ 1388797 h 4481087"/>
              <a:gd name="connsiteX3308" fmla="*/ 4106689 w 5969001"/>
              <a:gd name="connsiteY3308" fmla="*/ 1388891 h 4481087"/>
              <a:gd name="connsiteX3309" fmla="*/ 4104363 w 5969001"/>
              <a:gd name="connsiteY3309" fmla="*/ 1379245 h 4481087"/>
              <a:gd name="connsiteX3310" fmla="*/ 4612834 w 5969001"/>
              <a:gd name="connsiteY3310" fmla="*/ 1372924 h 4481087"/>
              <a:gd name="connsiteX3311" fmla="*/ 4607047 w 5969001"/>
              <a:gd name="connsiteY3311" fmla="*/ 1375927 h 4481087"/>
              <a:gd name="connsiteX3312" fmla="*/ 4604546 w 5969001"/>
              <a:gd name="connsiteY3312" fmla="*/ 1380866 h 4481087"/>
              <a:gd name="connsiteX3313" fmla="*/ 4629299 w 5969001"/>
              <a:gd name="connsiteY3313" fmla="*/ 1382647 h 4481087"/>
              <a:gd name="connsiteX3314" fmla="*/ 4619312 w 5969001"/>
              <a:gd name="connsiteY3314" fmla="*/ 1375750 h 4481087"/>
              <a:gd name="connsiteX3315" fmla="*/ 4678108 w 5969001"/>
              <a:gd name="connsiteY3315" fmla="*/ 1368544 h 4481087"/>
              <a:gd name="connsiteX3316" fmla="*/ 4679380 w 5969001"/>
              <a:gd name="connsiteY3316" fmla="*/ 1369087 h 4481087"/>
              <a:gd name="connsiteX3317" fmla="*/ 4724946 w 5969001"/>
              <a:gd name="connsiteY3317" fmla="*/ 1376791 h 4481087"/>
              <a:gd name="connsiteX3318" fmla="*/ 4697618 w 5969001"/>
              <a:gd name="connsiteY3318" fmla="*/ 1394229 h 4481087"/>
              <a:gd name="connsiteX3319" fmla="*/ 4714800 w 5969001"/>
              <a:gd name="connsiteY3319" fmla="*/ 1393203 h 4481087"/>
              <a:gd name="connsiteX3320" fmla="*/ 4717771 w 5969001"/>
              <a:gd name="connsiteY3320" fmla="*/ 1386072 h 4481087"/>
              <a:gd name="connsiteX3321" fmla="*/ 4737828 w 5969001"/>
              <a:gd name="connsiteY3321" fmla="*/ 1375487 h 4481087"/>
              <a:gd name="connsiteX3322" fmla="*/ 4715495 w 5969001"/>
              <a:gd name="connsiteY3322" fmla="*/ 1368899 h 4481087"/>
              <a:gd name="connsiteX3323" fmla="*/ 4847921 w 5969001"/>
              <a:gd name="connsiteY3323" fmla="*/ 1368331 h 4481087"/>
              <a:gd name="connsiteX3324" fmla="*/ 4817633 w 5969001"/>
              <a:gd name="connsiteY3324" fmla="*/ 1386371 h 4481087"/>
              <a:gd name="connsiteX3325" fmla="*/ 4818498 w 5969001"/>
              <a:gd name="connsiteY3325" fmla="*/ 1387357 h 4481087"/>
              <a:gd name="connsiteX3326" fmla="*/ 4827636 w 5969001"/>
              <a:gd name="connsiteY3326" fmla="*/ 1385547 h 4481087"/>
              <a:gd name="connsiteX3327" fmla="*/ 4848050 w 5969001"/>
              <a:gd name="connsiteY3327" fmla="*/ 1385510 h 4481087"/>
              <a:gd name="connsiteX3328" fmla="*/ 4848050 w 5969001"/>
              <a:gd name="connsiteY3328" fmla="*/ 1373928 h 4481087"/>
              <a:gd name="connsiteX3329" fmla="*/ 4855568 w 5969001"/>
              <a:gd name="connsiteY3329" fmla="*/ 1374843 h 4481087"/>
              <a:gd name="connsiteX3330" fmla="*/ 4368515 w 5969001"/>
              <a:gd name="connsiteY3330" fmla="*/ 1368072 h 4481087"/>
              <a:gd name="connsiteX3331" fmla="*/ 4346555 w 5969001"/>
              <a:gd name="connsiteY3331" fmla="*/ 1369292 h 4481087"/>
              <a:gd name="connsiteX3332" fmla="*/ 4344013 w 5969001"/>
              <a:gd name="connsiteY3332" fmla="*/ 1371488 h 4481087"/>
              <a:gd name="connsiteX3333" fmla="*/ 4348294 w 5969001"/>
              <a:gd name="connsiteY3333" fmla="*/ 1378351 h 4481087"/>
              <a:gd name="connsiteX3334" fmla="*/ 4382179 w 5969001"/>
              <a:gd name="connsiteY3334" fmla="*/ 1379784 h 4481087"/>
              <a:gd name="connsiteX3335" fmla="*/ 4365070 w 5969001"/>
              <a:gd name="connsiteY3335" fmla="*/ 1388257 h 4481087"/>
              <a:gd name="connsiteX3336" fmla="*/ 4372473 w 5969001"/>
              <a:gd name="connsiteY3336" fmla="*/ 1391919 h 4481087"/>
              <a:gd name="connsiteX3337" fmla="*/ 4380530 w 5969001"/>
              <a:gd name="connsiteY3337" fmla="*/ 1394941 h 4481087"/>
              <a:gd name="connsiteX3338" fmla="*/ 4385461 w 5969001"/>
              <a:gd name="connsiteY3338" fmla="*/ 1394296 h 4481087"/>
              <a:gd name="connsiteX3339" fmla="*/ 4391146 w 5969001"/>
              <a:gd name="connsiteY3339" fmla="*/ 1378034 h 4481087"/>
              <a:gd name="connsiteX3340" fmla="*/ 4372815 w 5969001"/>
              <a:gd name="connsiteY3340" fmla="*/ 1369965 h 4481087"/>
              <a:gd name="connsiteX3341" fmla="*/ 4370025 w 5969001"/>
              <a:gd name="connsiteY3341" fmla="*/ 1369595 h 4481087"/>
              <a:gd name="connsiteX3342" fmla="*/ 4369738 w 5969001"/>
              <a:gd name="connsiteY3342" fmla="*/ 1368611 h 4481087"/>
              <a:gd name="connsiteX3343" fmla="*/ 4498507 w 5969001"/>
              <a:gd name="connsiteY3343" fmla="*/ 1367057 h 4481087"/>
              <a:gd name="connsiteX3344" fmla="*/ 4490291 w 5969001"/>
              <a:gd name="connsiteY3344" fmla="*/ 1370126 h 4481087"/>
              <a:gd name="connsiteX3345" fmla="*/ 4485785 w 5969001"/>
              <a:gd name="connsiteY3345" fmla="*/ 1370120 h 4481087"/>
              <a:gd name="connsiteX3346" fmla="*/ 4527129 w 5969001"/>
              <a:gd name="connsiteY3346" fmla="*/ 1376027 h 4481087"/>
              <a:gd name="connsiteX3347" fmla="*/ 4554059 w 5969001"/>
              <a:gd name="connsiteY3347" fmla="*/ 1377539 h 4481087"/>
              <a:gd name="connsiteX3348" fmla="*/ 4559159 w 5969001"/>
              <a:gd name="connsiteY3348" fmla="*/ 1375487 h 4481087"/>
              <a:gd name="connsiteX3349" fmla="*/ 4537199 w 5969001"/>
              <a:gd name="connsiteY3349" fmla="*/ 1368786 h 4481087"/>
              <a:gd name="connsiteX3350" fmla="*/ 4529407 w 5969001"/>
              <a:gd name="connsiteY3350" fmla="*/ 1367840 h 4481087"/>
              <a:gd name="connsiteX3351" fmla="*/ 4533391 w 5969001"/>
              <a:gd name="connsiteY3351" fmla="*/ 1371065 h 4481087"/>
              <a:gd name="connsiteX3352" fmla="*/ 4670291 w 5969001"/>
              <a:gd name="connsiteY3352" fmla="*/ 1365209 h 4481087"/>
              <a:gd name="connsiteX3353" fmla="*/ 4676002 w 5969001"/>
              <a:gd name="connsiteY3353" fmla="*/ 1367646 h 4481087"/>
              <a:gd name="connsiteX3354" fmla="*/ 4677307 w 5969001"/>
              <a:gd name="connsiteY3354" fmla="*/ 1365739 h 4481087"/>
              <a:gd name="connsiteX3355" fmla="*/ 4626179 w 5969001"/>
              <a:gd name="connsiteY3355" fmla="*/ 1363268 h 4481087"/>
              <a:gd name="connsiteX3356" fmla="*/ 4622565 w 5969001"/>
              <a:gd name="connsiteY3356" fmla="*/ 1366910 h 4481087"/>
              <a:gd name="connsiteX3357" fmla="*/ 4638230 w 5969001"/>
              <a:gd name="connsiteY3357" fmla="*/ 1365990 h 4481087"/>
              <a:gd name="connsiteX3358" fmla="*/ 4641147 w 5969001"/>
              <a:gd name="connsiteY3358" fmla="*/ 1364559 h 4481087"/>
              <a:gd name="connsiteX3359" fmla="*/ 4367605 w 5969001"/>
              <a:gd name="connsiteY3359" fmla="*/ 1361303 h 4481087"/>
              <a:gd name="connsiteX3360" fmla="*/ 4357977 w 5969001"/>
              <a:gd name="connsiteY3360" fmla="*/ 1364485 h 4481087"/>
              <a:gd name="connsiteX3361" fmla="*/ 4368942 w 5969001"/>
              <a:gd name="connsiteY3361" fmla="*/ 1365885 h 4481087"/>
              <a:gd name="connsiteX3362" fmla="*/ 3993737 w 5969001"/>
              <a:gd name="connsiteY3362" fmla="*/ 1352047 h 4481087"/>
              <a:gd name="connsiteX3363" fmla="*/ 3990050 w 5969001"/>
              <a:gd name="connsiteY3363" fmla="*/ 1356320 h 4481087"/>
              <a:gd name="connsiteX3364" fmla="*/ 3998942 w 5969001"/>
              <a:gd name="connsiteY3364" fmla="*/ 1354277 h 4481087"/>
              <a:gd name="connsiteX3365" fmla="*/ 4003005 w 5969001"/>
              <a:gd name="connsiteY3365" fmla="*/ 1358449 h 4481087"/>
              <a:gd name="connsiteX3366" fmla="*/ 4006282 w 5969001"/>
              <a:gd name="connsiteY3366" fmla="*/ 1358864 h 4481087"/>
              <a:gd name="connsiteX3367" fmla="*/ 4011953 w 5969001"/>
              <a:gd name="connsiteY3367" fmla="*/ 1359482 h 4481087"/>
              <a:gd name="connsiteX3368" fmla="*/ 4011908 w 5969001"/>
              <a:gd name="connsiteY3368" fmla="*/ 1359575 h 4481087"/>
              <a:gd name="connsiteX3369" fmla="*/ 4017095 w 5969001"/>
              <a:gd name="connsiteY3369" fmla="*/ 1360231 h 4481087"/>
              <a:gd name="connsiteX3370" fmla="*/ 4011825 w 5969001"/>
              <a:gd name="connsiteY3370" fmla="*/ 1357791 h 4481087"/>
              <a:gd name="connsiteX3371" fmla="*/ 4012215 w 5969001"/>
              <a:gd name="connsiteY3371" fmla="*/ 1357791 h 4481087"/>
              <a:gd name="connsiteX3372" fmla="*/ 5162056 w 5969001"/>
              <a:gd name="connsiteY3372" fmla="*/ 1348420 h 4481087"/>
              <a:gd name="connsiteX3373" fmla="*/ 5133947 w 5969001"/>
              <a:gd name="connsiteY3373" fmla="*/ 1383035 h 4481087"/>
              <a:gd name="connsiteX3374" fmla="*/ 5134598 w 5969001"/>
              <a:gd name="connsiteY3374" fmla="*/ 1383296 h 4481087"/>
              <a:gd name="connsiteX3375" fmla="*/ 5162056 w 5969001"/>
              <a:gd name="connsiteY3375" fmla="*/ 1395008 h 4481087"/>
              <a:gd name="connsiteX3376" fmla="*/ 5093737 w 5969001"/>
              <a:gd name="connsiteY3376" fmla="*/ 1400733 h 4481087"/>
              <a:gd name="connsiteX3377" fmla="*/ 5066149 w 5969001"/>
              <a:gd name="connsiteY3377" fmla="*/ 1395008 h 4481087"/>
              <a:gd name="connsiteX3378" fmla="*/ 5066149 w 5969001"/>
              <a:gd name="connsiteY3378" fmla="*/ 1383296 h 4481087"/>
              <a:gd name="connsiteX3379" fmla="*/ 5162056 w 5969001"/>
              <a:gd name="connsiteY3379" fmla="*/ 1348420 h 4481087"/>
              <a:gd name="connsiteX3380" fmla="*/ 452337 w 5969001"/>
              <a:gd name="connsiteY3380" fmla="*/ 1347380 h 4481087"/>
              <a:gd name="connsiteX3381" fmla="*/ 657685 w 5969001"/>
              <a:gd name="connsiteY3381" fmla="*/ 1389933 h 4481087"/>
              <a:gd name="connsiteX3382" fmla="*/ 452337 w 5969001"/>
              <a:gd name="connsiteY3382" fmla="*/ 1347380 h 4481087"/>
              <a:gd name="connsiteX3383" fmla="*/ 4254933 w 5969001"/>
              <a:gd name="connsiteY3383" fmla="*/ 1346847 h 4481087"/>
              <a:gd name="connsiteX3384" fmla="*/ 4236853 w 5969001"/>
              <a:gd name="connsiteY3384" fmla="*/ 1348762 h 4481087"/>
              <a:gd name="connsiteX3385" fmla="*/ 4235947 w 5969001"/>
              <a:gd name="connsiteY3385" fmla="*/ 1348739 h 4481087"/>
              <a:gd name="connsiteX3386" fmla="*/ 4230013 w 5969001"/>
              <a:gd name="connsiteY3386" fmla="*/ 1352355 h 4481087"/>
              <a:gd name="connsiteX3387" fmla="*/ 4205347 w 5969001"/>
              <a:gd name="connsiteY3387" fmla="*/ 1354944 h 4481087"/>
              <a:gd name="connsiteX3388" fmla="*/ 4195550 w 5969001"/>
              <a:gd name="connsiteY3388" fmla="*/ 1355920 h 4481087"/>
              <a:gd name="connsiteX3389" fmla="*/ 4192820 w 5969001"/>
              <a:gd name="connsiteY3389" fmla="*/ 1358717 h 4481087"/>
              <a:gd name="connsiteX3390" fmla="*/ 4176556 w 5969001"/>
              <a:gd name="connsiteY3390" fmla="*/ 1364009 h 4481087"/>
              <a:gd name="connsiteX3391" fmla="*/ 4175790 w 5969001"/>
              <a:gd name="connsiteY3391" fmla="*/ 1364817 h 4481087"/>
              <a:gd name="connsiteX3392" fmla="*/ 4155654 w 5969001"/>
              <a:gd name="connsiteY3392" fmla="*/ 1364817 h 4481087"/>
              <a:gd name="connsiteX3393" fmla="*/ 4134928 w 5969001"/>
              <a:gd name="connsiteY3393" fmla="*/ 1365338 h 4481087"/>
              <a:gd name="connsiteX3394" fmla="*/ 4133685 w 5969001"/>
              <a:gd name="connsiteY3394" fmla="*/ 1364817 h 4481087"/>
              <a:gd name="connsiteX3395" fmla="*/ 4093678 w 5969001"/>
              <a:gd name="connsiteY3395" fmla="*/ 1364817 h 4481087"/>
              <a:gd name="connsiteX3396" fmla="*/ 4112351 w 5969001"/>
              <a:gd name="connsiteY3396" fmla="*/ 1368932 h 4481087"/>
              <a:gd name="connsiteX3397" fmla="*/ 4120600 w 5969001"/>
              <a:gd name="connsiteY3397" fmla="*/ 1374998 h 4481087"/>
              <a:gd name="connsiteX3398" fmla="*/ 4134147 w 5969001"/>
              <a:gd name="connsiteY3398" fmla="*/ 1371454 h 4481087"/>
              <a:gd name="connsiteX3399" fmla="*/ 4147160 w 5969001"/>
              <a:gd name="connsiteY3399" fmla="*/ 1380173 h 4481087"/>
              <a:gd name="connsiteX3400" fmla="*/ 4187198 w 5969001"/>
              <a:gd name="connsiteY3400" fmla="*/ 1377454 h 4481087"/>
              <a:gd name="connsiteX3401" fmla="*/ 4176637 w 5969001"/>
              <a:gd name="connsiteY3401" fmla="*/ 1370413 h 4481087"/>
              <a:gd name="connsiteX3402" fmla="*/ 4177481 w 5969001"/>
              <a:gd name="connsiteY3402" fmla="*/ 1369825 h 4481087"/>
              <a:gd name="connsiteX3403" fmla="*/ 4175529 w 5969001"/>
              <a:gd name="connsiteY3403" fmla="*/ 1368591 h 4481087"/>
              <a:gd name="connsiteX3404" fmla="*/ 4179174 w 5969001"/>
              <a:gd name="connsiteY3404" fmla="*/ 1368646 h 4481087"/>
              <a:gd name="connsiteX3405" fmla="*/ 4189715 w 5969001"/>
              <a:gd name="connsiteY3405" fmla="*/ 1361304 h 4481087"/>
              <a:gd name="connsiteX3406" fmla="*/ 4219076 w 5969001"/>
              <a:gd name="connsiteY3406" fmla="*/ 1367908 h 4481087"/>
              <a:gd name="connsiteX3407" fmla="*/ 4233620 w 5969001"/>
              <a:gd name="connsiteY3407" fmla="*/ 1368060 h 4481087"/>
              <a:gd name="connsiteX3408" fmla="*/ 4243897 w 5969001"/>
              <a:gd name="connsiteY3408" fmla="*/ 1367257 h 4481087"/>
              <a:gd name="connsiteX3409" fmla="*/ 4257902 w 5969001"/>
              <a:gd name="connsiteY3409" fmla="*/ 1359872 h 4481087"/>
              <a:gd name="connsiteX3410" fmla="*/ 4270915 w 5969001"/>
              <a:gd name="connsiteY3410" fmla="*/ 1377310 h 4481087"/>
              <a:gd name="connsiteX3411" fmla="*/ 4247380 w 5969001"/>
              <a:gd name="connsiteY3411" fmla="*/ 1375077 h 4481087"/>
              <a:gd name="connsiteX3412" fmla="*/ 4241621 w 5969001"/>
              <a:gd name="connsiteY3412" fmla="*/ 1376627 h 4481087"/>
              <a:gd name="connsiteX3413" fmla="*/ 4190246 w 5969001"/>
              <a:gd name="connsiteY3413" fmla="*/ 1379107 h 4481087"/>
              <a:gd name="connsiteX3414" fmla="*/ 4155773 w 5969001"/>
              <a:gd name="connsiteY3414" fmla="*/ 1385197 h 4481087"/>
              <a:gd name="connsiteX3415" fmla="*/ 4123712 w 5969001"/>
              <a:gd name="connsiteY3415" fmla="*/ 1387610 h 4481087"/>
              <a:gd name="connsiteX3416" fmla="*/ 4142898 w 5969001"/>
              <a:gd name="connsiteY3416" fmla="*/ 1389312 h 4481087"/>
              <a:gd name="connsiteX3417" fmla="*/ 4168487 w 5969001"/>
              <a:gd name="connsiteY3417" fmla="*/ 1394991 h 4481087"/>
              <a:gd name="connsiteX3418" fmla="*/ 4169123 w 5969001"/>
              <a:gd name="connsiteY3418" fmla="*/ 1395285 h 4481087"/>
              <a:gd name="connsiteX3419" fmla="*/ 4173909 w 5969001"/>
              <a:gd name="connsiteY3419" fmla="*/ 1395008 h 4481087"/>
              <a:gd name="connsiteX3420" fmla="*/ 4204159 w 5969001"/>
              <a:gd name="connsiteY3420" fmla="*/ 1385510 h 4481087"/>
              <a:gd name="connsiteX3421" fmla="*/ 4245150 w 5969001"/>
              <a:gd name="connsiteY3421" fmla="*/ 1388373 h 4481087"/>
              <a:gd name="connsiteX3422" fmla="*/ 4258944 w 5969001"/>
              <a:gd name="connsiteY3422" fmla="*/ 1402948 h 4481087"/>
              <a:gd name="connsiteX3423" fmla="*/ 4212792 w 5969001"/>
              <a:gd name="connsiteY3423" fmla="*/ 1406242 h 4481087"/>
              <a:gd name="connsiteX3424" fmla="*/ 4191924 w 5969001"/>
              <a:gd name="connsiteY3424" fmla="*/ 1405841 h 4481087"/>
              <a:gd name="connsiteX3425" fmla="*/ 4203378 w 5969001"/>
              <a:gd name="connsiteY3425" fmla="*/ 1411143 h 4481087"/>
              <a:gd name="connsiteX3426" fmla="*/ 4196611 w 5969001"/>
              <a:gd name="connsiteY3426" fmla="*/ 1410623 h 4481087"/>
              <a:gd name="connsiteX3427" fmla="*/ 4200710 w 5969001"/>
              <a:gd name="connsiteY3427" fmla="*/ 1413781 h 4481087"/>
              <a:gd name="connsiteX3428" fmla="*/ 4190365 w 5969001"/>
              <a:gd name="connsiteY3428" fmla="*/ 1420385 h 4481087"/>
              <a:gd name="connsiteX3429" fmla="*/ 4216005 w 5969001"/>
              <a:gd name="connsiteY3429" fmla="*/ 1417402 h 4481087"/>
              <a:gd name="connsiteX3430" fmla="*/ 4224018 w 5969001"/>
              <a:gd name="connsiteY3430" fmla="*/ 1419791 h 4481087"/>
              <a:gd name="connsiteX3431" fmla="*/ 4238038 w 5969001"/>
              <a:gd name="connsiteY3431" fmla="*/ 1416834 h 4481087"/>
              <a:gd name="connsiteX3432" fmla="*/ 4248656 w 5969001"/>
              <a:gd name="connsiteY3432" fmla="*/ 1416283 h 4481087"/>
              <a:gd name="connsiteX3433" fmla="*/ 4247883 w 5969001"/>
              <a:gd name="connsiteY3433" fmla="*/ 1416176 h 4481087"/>
              <a:gd name="connsiteX3434" fmla="*/ 4245150 w 5969001"/>
              <a:gd name="connsiteY3434" fmla="*/ 1411666 h 4481087"/>
              <a:gd name="connsiteX3435" fmla="*/ 4283690 w 5969001"/>
              <a:gd name="connsiteY3435" fmla="*/ 1402462 h 4481087"/>
              <a:gd name="connsiteX3436" fmla="*/ 4292326 w 5969001"/>
              <a:gd name="connsiteY3436" fmla="*/ 1402603 h 4481087"/>
              <a:gd name="connsiteX3437" fmla="*/ 4285362 w 5969001"/>
              <a:gd name="connsiteY3437" fmla="*/ 1400343 h 4481087"/>
              <a:gd name="connsiteX3438" fmla="*/ 4291287 w 5969001"/>
              <a:gd name="connsiteY3438" fmla="*/ 1397107 h 4481087"/>
              <a:gd name="connsiteX3439" fmla="*/ 4289185 w 5969001"/>
              <a:gd name="connsiteY3439" fmla="*/ 1395376 h 4481087"/>
              <a:gd name="connsiteX3440" fmla="*/ 4305029 w 5969001"/>
              <a:gd name="connsiteY3440" fmla="*/ 1389024 h 4481087"/>
              <a:gd name="connsiteX3441" fmla="*/ 4300490 w 5969001"/>
              <a:gd name="connsiteY3441" fmla="*/ 1379457 h 4481087"/>
              <a:gd name="connsiteX3442" fmla="*/ 4299025 w 5969001"/>
              <a:gd name="connsiteY3442" fmla="*/ 1354276 h 4481087"/>
              <a:gd name="connsiteX3443" fmla="*/ 4255289 w 5969001"/>
              <a:gd name="connsiteY3443" fmla="*/ 1346956 h 4481087"/>
              <a:gd name="connsiteX3444" fmla="*/ 3956166 w 5969001"/>
              <a:gd name="connsiteY3444" fmla="*/ 1346394 h 4481087"/>
              <a:gd name="connsiteX3445" fmla="*/ 3943504 w 5969001"/>
              <a:gd name="connsiteY3445" fmla="*/ 1348030 h 4481087"/>
              <a:gd name="connsiteX3446" fmla="*/ 3930952 w 5969001"/>
              <a:gd name="connsiteY3446" fmla="*/ 1346525 h 4481087"/>
              <a:gd name="connsiteX3447" fmla="*/ 3929092 w 5969001"/>
              <a:gd name="connsiteY3447" fmla="*/ 1347624 h 4481087"/>
              <a:gd name="connsiteX3448" fmla="*/ 3929656 w 5969001"/>
              <a:gd name="connsiteY3448" fmla="*/ 1358444 h 4481087"/>
              <a:gd name="connsiteX3449" fmla="*/ 3952960 w 5969001"/>
              <a:gd name="connsiteY3449" fmla="*/ 1359642 h 4481087"/>
              <a:gd name="connsiteX3450" fmla="*/ 4286317 w 5969001"/>
              <a:gd name="connsiteY3450" fmla="*/ 1342985 h 4481087"/>
              <a:gd name="connsiteX3451" fmla="*/ 4283603 w 5969001"/>
              <a:gd name="connsiteY3451" fmla="*/ 1343069 h 4481087"/>
              <a:gd name="connsiteX3452" fmla="*/ 4282132 w 5969001"/>
              <a:gd name="connsiteY3452" fmla="*/ 1343273 h 4481087"/>
              <a:gd name="connsiteX3453" fmla="*/ 4285882 w 5969001"/>
              <a:gd name="connsiteY3453" fmla="*/ 1343606 h 4481087"/>
              <a:gd name="connsiteX3454" fmla="*/ 4542231 w 5969001"/>
              <a:gd name="connsiteY3454" fmla="*/ 1342718 h 4481087"/>
              <a:gd name="connsiteX3455" fmla="*/ 4541208 w 5969001"/>
              <a:gd name="connsiteY3455" fmla="*/ 1342923 h 4481087"/>
              <a:gd name="connsiteX3456" fmla="*/ 4534367 w 5969001"/>
              <a:gd name="connsiteY3456" fmla="*/ 1347268 h 4481087"/>
              <a:gd name="connsiteX3457" fmla="*/ 4539376 w 5969001"/>
              <a:gd name="connsiteY3457" fmla="*/ 1348509 h 4481087"/>
              <a:gd name="connsiteX3458" fmla="*/ 4542655 w 5969001"/>
              <a:gd name="connsiteY3458" fmla="*/ 1346173 h 4481087"/>
              <a:gd name="connsiteX3459" fmla="*/ 4628128 w 5969001"/>
              <a:gd name="connsiteY3459" fmla="*/ 1339962 h 4481087"/>
              <a:gd name="connsiteX3460" fmla="*/ 4573473 w 5969001"/>
              <a:gd name="connsiteY3460" fmla="*/ 1371974 h 4481087"/>
              <a:gd name="connsiteX3461" fmla="*/ 4628128 w 5969001"/>
              <a:gd name="connsiteY3461" fmla="*/ 1361303 h 4481087"/>
              <a:gd name="connsiteX3462" fmla="*/ 4627093 w 5969001"/>
              <a:gd name="connsiteY3462" fmla="*/ 1362347 h 4481087"/>
              <a:gd name="connsiteX3463" fmla="*/ 4673644 w 5969001"/>
              <a:gd name="connsiteY3463" fmla="*/ 1362347 h 4481087"/>
              <a:gd name="connsiteX3464" fmla="*/ 4663753 w 5969001"/>
              <a:gd name="connsiteY3464" fmla="*/ 1358534 h 4481087"/>
              <a:gd name="connsiteX3465" fmla="*/ 4628128 w 5969001"/>
              <a:gd name="connsiteY3465" fmla="*/ 1339962 h 4481087"/>
              <a:gd name="connsiteX3466" fmla="*/ 739304 w 5969001"/>
              <a:gd name="connsiteY3466" fmla="*/ 1334487 h 4481087"/>
              <a:gd name="connsiteX3467" fmla="*/ 739798 w 5969001"/>
              <a:gd name="connsiteY3467" fmla="*/ 1361955 h 4481087"/>
              <a:gd name="connsiteX3468" fmla="*/ 712340 w 5969001"/>
              <a:gd name="connsiteY3468" fmla="*/ 1339702 h 4481087"/>
              <a:gd name="connsiteX3469" fmla="*/ 712340 w 5969001"/>
              <a:gd name="connsiteY3469" fmla="*/ 1338791 h 4481087"/>
              <a:gd name="connsiteX3470" fmla="*/ 739304 w 5969001"/>
              <a:gd name="connsiteY3470" fmla="*/ 1334487 h 4481087"/>
              <a:gd name="connsiteX3471" fmla="*/ 4293002 w 5969001"/>
              <a:gd name="connsiteY3471" fmla="*/ 1331344 h 4481087"/>
              <a:gd name="connsiteX3472" fmla="*/ 4268540 w 5969001"/>
              <a:gd name="connsiteY3472" fmla="*/ 1335456 h 4481087"/>
              <a:gd name="connsiteX3473" fmla="*/ 4251808 w 5969001"/>
              <a:gd name="connsiteY3473" fmla="*/ 1333182 h 4481087"/>
              <a:gd name="connsiteX3474" fmla="*/ 4250030 w 5969001"/>
              <a:gd name="connsiteY3474" fmla="*/ 1334188 h 4481087"/>
              <a:gd name="connsiteX3475" fmla="*/ 4244890 w 5969001"/>
              <a:gd name="connsiteY3475" fmla="*/ 1339963 h 4481087"/>
              <a:gd name="connsiteX3476" fmla="*/ 4255579 w 5969001"/>
              <a:gd name="connsiteY3476" fmla="*/ 1340913 h 4481087"/>
              <a:gd name="connsiteX3477" fmla="*/ 4282527 w 5969001"/>
              <a:gd name="connsiteY3477" fmla="*/ 1339610 h 4481087"/>
              <a:gd name="connsiteX3478" fmla="*/ 4288299 w 5969001"/>
              <a:gd name="connsiteY3478" fmla="*/ 1340155 h 4481087"/>
              <a:gd name="connsiteX3479" fmla="*/ 4293682 w 5969001"/>
              <a:gd name="connsiteY3479" fmla="*/ 1332472 h 4481087"/>
              <a:gd name="connsiteX3480" fmla="*/ 4983385 w 5969001"/>
              <a:gd name="connsiteY3480" fmla="*/ 1327469 h 4481087"/>
              <a:gd name="connsiteX3481" fmla="*/ 4970372 w 5969001"/>
              <a:gd name="connsiteY3481" fmla="*/ 1339181 h 4481087"/>
              <a:gd name="connsiteX3482" fmla="*/ 4983385 w 5969001"/>
              <a:gd name="connsiteY3482" fmla="*/ 1327469 h 4481087"/>
              <a:gd name="connsiteX3483" fmla="*/ 4491214 w 5969001"/>
              <a:gd name="connsiteY3483" fmla="*/ 1327098 h 4481087"/>
              <a:gd name="connsiteX3484" fmla="*/ 4478476 w 5969001"/>
              <a:gd name="connsiteY3484" fmla="*/ 1327471 h 4481087"/>
              <a:gd name="connsiteX3485" fmla="*/ 4492270 w 5969001"/>
              <a:gd name="connsiteY3485" fmla="*/ 1339053 h 4481087"/>
              <a:gd name="connsiteX3486" fmla="*/ 4540651 w 5969001"/>
              <a:gd name="connsiteY3486" fmla="*/ 1339053 h 4481087"/>
              <a:gd name="connsiteX3487" fmla="*/ 4514555 w 5969001"/>
              <a:gd name="connsiteY3487" fmla="*/ 1329536 h 4481087"/>
              <a:gd name="connsiteX3488" fmla="*/ 4468586 w 5969001"/>
              <a:gd name="connsiteY3488" fmla="*/ 1324735 h 4481087"/>
              <a:gd name="connsiteX3489" fmla="*/ 4432724 w 5969001"/>
              <a:gd name="connsiteY3489" fmla="*/ 1325547 h 4481087"/>
              <a:gd name="connsiteX3490" fmla="*/ 4436052 w 5969001"/>
              <a:gd name="connsiteY3490" fmla="*/ 1327469 h 4481087"/>
              <a:gd name="connsiteX3491" fmla="*/ 4406467 w 5969001"/>
              <a:gd name="connsiteY3491" fmla="*/ 1325833 h 4481087"/>
              <a:gd name="connsiteX3492" fmla="*/ 4404074 w 5969001"/>
              <a:gd name="connsiteY3492" fmla="*/ 1333887 h 4481087"/>
              <a:gd name="connsiteX3493" fmla="*/ 4401410 w 5969001"/>
              <a:gd name="connsiteY3493" fmla="*/ 1362887 h 4481087"/>
              <a:gd name="connsiteX3494" fmla="*/ 4414918 w 5969001"/>
              <a:gd name="connsiteY3494" fmla="*/ 1366204 h 4481087"/>
              <a:gd name="connsiteX3495" fmla="*/ 4419266 w 5969001"/>
              <a:gd name="connsiteY3495" fmla="*/ 1362298 h 4481087"/>
              <a:gd name="connsiteX3496" fmla="*/ 4409506 w 5969001"/>
              <a:gd name="connsiteY3496" fmla="*/ 1353628 h 4481087"/>
              <a:gd name="connsiteX3497" fmla="*/ 4491619 w 5969001"/>
              <a:gd name="connsiteY3497" fmla="*/ 1347772 h 4481087"/>
              <a:gd name="connsiteX3498" fmla="*/ 4436834 w 5969001"/>
              <a:gd name="connsiteY3498" fmla="*/ 1336190 h 4481087"/>
              <a:gd name="connsiteX3499" fmla="*/ 4452527 w 5969001"/>
              <a:gd name="connsiteY3499" fmla="*/ 1327866 h 4481087"/>
              <a:gd name="connsiteX3500" fmla="*/ 4475245 w 5969001"/>
              <a:gd name="connsiteY3500" fmla="*/ 1325431 h 4481087"/>
              <a:gd name="connsiteX3501" fmla="*/ 4258162 w 5969001"/>
              <a:gd name="connsiteY3501" fmla="*/ 1321743 h 4481087"/>
              <a:gd name="connsiteX3502" fmla="*/ 4262197 w 5969001"/>
              <a:gd name="connsiteY3502" fmla="*/ 1329551 h 4481087"/>
              <a:gd name="connsiteX3503" fmla="*/ 4292305 w 5969001"/>
              <a:gd name="connsiteY3503" fmla="*/ 1330190 h 4481087"/>
              <a:gd name="connsiteX3504" fmla="*/ 4288368 w 5969001"/>
              <a:gd name="connsiteY3504" fmla="*/ 1323664 h 4481087"/>
              <a:gd name="connsiteX3505" fmla="*/ 315309 w 5969001"/>
              <a:gd name="connsiteY3505" fmla="*/ 1308609 h 4481087"/>
              <a:gd name="connsiteX3506" fmla="*/ 334200 w 5969001"/>
              <a:gd name="connsiteY3506" fmla="*/ 1309011 h 4481087"/>
              <a:gd name="connsiteX3507" fmla="*/ 383628 w 5969001"/>
              <a:gd name="connsiteY3507" fmla="*/ 1312635 h 4481087"/>
              <a:gd name="connsiteX3508" fmla="*/ 383628 w 5969001"/>
              <a:gd name="connsiteY3508" fmla="*/ 1389933 h 4481087"/>
              <a:gd name="connsiteX3509" fmla="*/ 314949 w 5969001"/>
              <a:gd name="connsiteY3509" fmla="*/ 1333094 h 4481087"/>
              <a:gd name="connsiteX3510" fmla="*/ 314918 w 5969001"/>
              <a:gd name="connsiteY3510" fmla="*/ 1308601 h 4481087"/>
              <a:gd name="connsiteX3511" fmla="*/ 315309 w 5969001"/>
              <a:gd name="connsiteY3511" fmla="*/ 1308601 h 4481087"/>
              <a:gd name="connsiteX3512" fmla="*/ 315309 w 5969001"/>
              <a:gd name="connsiteY3512" fmla="*/ 1308609 h 4481087"/>
              <a:gd name="connsiteX3513" fmla="*/ 3932503 w 5969001"/>
              <a:gd name="connsiteY3513" fmla="*/ 1304080 h 4481087"/>
              <a:gd name="connsiteX3514" fmla="*/ 3929452 w 5969001"/>
              <a:gd name="connsiteY3514" fmla="*/ 1307950 h 4481087"/>
              <a:gd name="connsiteX3515" fmla="*/ 3947529 w 5969001"/>
              <a:gd name="connsiteY3515" fmla="*/ 1306741 h 4481087"/>
              <a:gd name="connsiteX3516" fmla="*/ 3956644 w 5969001"/>
              <a:gd name="connsiteY3516" fmla="*/ 1302946 h 4481087"/>
              <a:gd name="connsiteX3517" fmla="*/ 3959852 w 5969001"/>
              <a:gd name="connsiteY3517" fmla="*/ 1303948 h 4481087"/>
              <a:gd name="connsiteX3518" fmla="*/ 3964221 w 5969001"/>
              <a:gd name="connsiteY3518" fmla="*/ 1304019 h 4481087"/>
              <a:gd name="connsiteX3519" fmla="*/ 5010713 w 5969001"/>
              <a:gd name="connsiteY3519" fmla="*/ 1301443 h 4481087"/>
              <a:gd name="connsiteX3520" fmla="*/ 4956058 w 5969001"/>
              <a:gd name="connsiteY3520" fmla="*/ 1318881 h 4481087"/>
              <a:gd name="connsiteX3521" fmla="*/ 4942394 w 5969001"/>
              <a:gd name="connsiteY3521" fmla="*/ 1313155 h 4481087"/>
              <a:gd name="connsiteX3522" fmla="*/ 4969851 w 5969001"/>
              <a:gd name="connsiteY3522" fmla="*/ 1313415 h 4481087"/>
              <a:gd name="connsiteX3523" fmla="*/ 4969851 w 5969001"/>
              <a:gd name="connsiteY3523" fmla="*/ 1313805 h 4481087"/>
              <a:gd name="connsiteX3524" fmla="*/ 5010713 w 5969001"/>
              <a:gd name="connsiteY3524" fmla="*/ 1301443 h 4481087"/>
              <a:gd name="connsiteX3525" fmla="*/ 4231096 w 5969001"/>
              <a:gd name="connsiteY3525" fmla="*/ 1300923 h 4481087"/>
              <a:gd name="connsiteX3526" fmla="*/ 4231156 w 5969001"/>
              <a:gd name="connsiteY3526" fmla="*/ 1300996 h 4481087"/>
              <a:gd name="connsiteX3527" fmla="*/ 4231345 w 5969001"/>
              <a:gd name="connsiteY3527" fmla="*/ 1300975 h 4481087"/>
              <a:gd name="connsiteX3528" fmla="*/ 3983520 w 5969001"/>
              <a:gd name="connsiteY3528" fmla="*/ 1300717 h 4481087"/>
              <a:gd name="connsiteX3529" fmla="*/ 3983714 w 5969001"/>
              <a:gd name="connsiteY3529" fmla="*/ 1300923 h 4481087"/>
              <a:gd name="connsiteX3530" fmla="*/ 3972718 w 5969001"/>
              <a:gd name="connsiteY3530" fmla="*/ 1301704 h 4481087"/>
              <a:gd name="connsiteX3531" fmla="*/ 3970551 w 5969001"/>
              <a:gd name="connsiteY3531" fmla="*/ 1304122 h 4481087"/>
              <a:gd name="connsiteX3532" fmla="*/ 3997769 w 5969001"/>
              <a:gd name="connsiteY3532" fmla="*/ 1304566 h 4481087"/>
              <a:gd name="connsiteX3533" fmla="*/ 3998290 w 5969001"/>
              <a:gd name="connsiteY3533" fmla="*/ 1304566 h 4481087"/>
              <a:gd name="connsiteX3534" fmla="*/ 3975652 w 5969001"/>
              <a:gd name="connsiteY3534" fmla="*/ 1307170 h 4481087"/>
              <a:gd name="connsiteX3535" fmla="*/ 3990434 w 5969001"/>
              <a:gd name="connsiteY3535" fmla="*/ 1309739 h 4481087"/>
              <a:gd name="connsiteX3536" fmla="*/ 3993853 w 5969001"/>
              <a:gd name="connsiteY3536" fmla="*/ 1310852 h 4481087"/>
              <a:gd name="connsiteX3537" fmla="*/ 3998881 w 5969001"/>
              <a:gd name="connsiteY3537" fmla="*/ 1308934 h 4481087"/>
              <a:gd name="connsiteX3538" fmla="*/ 3998347 w 5969001"/>
              <a:gd name="connsiteY3538" fmla="*/ 1304572 h 4481087"/>
              <a:gd name="connsiteX3539" fmla="*/ 3953674 w 5969001"/>
              <a:gd name="connsiteY3539" fmla="*/ 1293853 h 4481087"/>
              <a:gd name="connsiteX3540" fmla="*/ 3951986 w 5969001"/>
              <a:gd name="connsiteY3540" fmla="*/ 1294681 h 4481087"/>
              <a:gd name="connsiteX3541" fmla="*/ 3953442 w 5969001"/>
              <a:gd name="connsiteY3541" fmla="*/ 1294303 h 4481087"/>
              <a:gd name="connsiteX3542" fmla="*/ 4422650 w 5969001"/>
              <a:gd name="connsiteY3542" fmla="*/ 1290252 h 4481087"/>
              <a:gd name="connsiteX3543" fmla="*/ 4408856 w 5969001"/>
              <a:gd name="connsiteY3543" fmla="*/ 1300923 h 4481087"/>
              <a:gd name="connsiteX3544" fmla="*/ 4477175 w 5969001"/>
              <a:gd name="connsiteY3544" fmla="*/ 1311594 h 4481087"/>
              <a:gd name="connsiteX3545" fmla="*/ 4422650 w 5969001"/>
              <a:gd name="connsiteY3545" fmla="*/ 1290252 h 4481087"/>
              <a:gd name="connsiteX3546" fmla="*/ 699929 w 5969001"/>
              <a:gd name="connsiteY3546" fmla="*/ 1288560 h 4481087"/>
              <a:gd name="connsiteX3547" fmla="*/ 780919 w 5969001"/>
              <a:gd name="connsiteY3547" fmla="*/ 1293245 h 4481087"/>
              <a:gd name="connsiteX3548" fmla="*/ 726134 w 5969001"/>
              <a:gd name="connsiteY3548" fmla="*/ 1316409 h 4481087"/>
              <a:gd name="connsiteX3549" fmla="*/ 602769 w 5969001"/>
              <a:gd name="connsiteY3549" fmla="*/ 1308601 h 4481087"/>
              <a:gd name="connsiteX3550" fmla="*/ 616693 w 5969001"/>
              <a:gd name="connsiteY3550" fmla="*/ 1293245 h 4481087"/>
              <a:gd name="connsiteX3551" fmla="*/ 699929 w 5969001"/>
              <a:gd name="connsiteY3551" fmla="*/ 1288560 h 4481087"/>
              <a:gd name="connsiteX3552" fmla="*/ 5054754 w 5969001"/>
              <a:gd name="connsiteY3552" fmla="*/ 1286726 h 4481087"/>
              <a:gd name="connsiteX3553" fmla="*/ 5105059 w 5969001"/>
              <a:gd name="connsiteY3553" fmla="*/ 1301183 h 4481087"/>
              <a:gd name="connsiteX3554" fmla="*/ 5038562 w 5969001"/>
              <a:gd name="connsiteY3554" fmla="*/ 1293766 h 4481087"/>
              <a:gd name="connsiteX3555" fmla="*/ 5036610 w 5969001"/>
              <a:gd name="connsiteY3555" fmla="*/ 1294026 h 4481087"/>
              <a:gd name="connsiteX3556" fmla="*/ 5054754 w 5969001"/>
              <a:gd name="connsiteY3556" fmla="*/ 1286726 h 4481087"/>
              <a:gd name="connsiteX3557" fmla="*/ 4805887 w 5969001"/>
              <a:gd name="connsiteY3557" fmla="*/ 1283095 h 4481087"/>
              <a:gd name="connsiteX3558" fmla="*/ 4819551 w 5969001"/>
              <a:gd name="connsiteY3558" fmla="*/ 1307950 h 4481087"/>
              <a:gd name="connsiteX3559" fmla="*/ 4833345 w 5969001"/>
              <a:gd name="connsiteY3559" fmla="*/ 1293766 h 4481087"/>
              <a:gd name="connsiteX3560" fmla="*/ 4778429 w 5969001"/>
              <a:gd name="connsiteY3560" fmla="*/ 1325778 h 4481087"/>
              <a:gd name="connsiteX3561" fmla="*/ 4874206 w 5969001"/>
              <a:gd name="connsiteY3561" fmla="*/ 1315107 h 4481087"/>
              <a:gd name="connsiteX3562" fmla="*/ 4860542 w 5969001"/>
              <a:gd name="connsiteY3562" fmla="*/ 1339963 h 4481087"/>
              <a:gd name="connsiteX3563" fmla="*/ 4874206 w 5969001"/>
              <a:gd name="connsiteY3563" fmla="*/ 1283095 h 4481087"/>
              <a:gd name="connsiteX3564" fmla="*/ 4805887 w 5969001"/>
              <a:gd name="connsiteY3564" fmla="*/ 1283095 h 4481087"/>
              <a:gd name="connsiteX3565" fmla="*/ 3976318 w 5969001"/>
              <a:gd name="connsiteY3565" fmla="*/ 1282748 h 4481087"/>
              <a:gd name="connsiteX3566" fmla="*/ 3960938 w 5969001"/>
              <a:gd name="connsiteY3566" fmla="*/ 1290290 h 4481087"/>
              <a:gd name="connsiteX3567" fmla="*/ 3963594 w 5969001"/>
              <a:gd name="connsiteY3567" fmla="*/ 1290800 h 4481087"/>
              <a:gd name="connsiteX3568" fmla="*/ 3964522 w 5969001"/>
              <a:gd name="connsiteY3568" fmla="*/ 1290397 h 4481087"/>
              <a:gd name="connsiteX3569" fmla="*/ 3979585 w 5969001"/>
              <a:gd name="connsiteY3569" fmla="*/ 1288967 h 4481087"/>
              <a:gd name="connsiteX3570" fmla="*/ 3988300 w 5969001"/>
              <a:gd name="connsiteY3570" fmla="*/ 1287906 h 4481087"/>
              <a:gd name="connsiteX3571" fmla="*/ 3980722 w 5969001"/>
              <a:gd name="connsiteY3571" fmla="*/ 1285584 h 4481087"/>
              <a:gd name="connsiteX3572" fmla="*/ 562038 w 5969001"/>
              <a:gd name="connsiteY3572" fmla="*/ 1282054 h 4481087"/>
              <a:gd name="connsiteX3573" fmla="*/ 521177 w 5969001"/>
              <a:gd name="connsiteY3573" fmla="*/ 1301444 h 4481087"/>
              <a:gd name="connsiteX3574" fmla="*/ 562038 w 5969001"/>
              <a:gd name="connsiteY3574" fmla="*/ 1282054 h 4481087"/>
              <a:gd name="connsiteX3575" fmla="*/ 4149114 w 5969001"/>
              <a:gd name="connsiteY3575" fmla="*/ 1279582 h 4481087"/>
              <a:gd name="connsiteX3576" fmla="*/ 4162127 w 5969001"/>
              <a:gd name="connsiteY3576" fmla="*/ 1290252 h 4481087"/>
              <a:gd name="connsiteX3577" fmla="*/ 4093678 w 5969001"/>
              <a:gd name="connsiteY3577" fmla="*/ 1293766 h 4481087"/>
              <a:gd name="connsiteX3578" fmla="*/ 4052686 w 5969001"/>
              <a:gd name="connsiteY3578" fmla="*/ 1286609 h 4481087"/>
              <a:gd name="connsiteX3579" fmla="*/ 4066350 w 5969001"/>
              <a:gd name="connsiteY3579" fmla="*/ 1300923 h 4481087"/>
              <a:gd name="connsiteX3580" fmla="*/ 4025358 w 5969001"/>
              <a:gd name="connsiteY3580" fmla="*/ 1311594 h 4481087"/>
              <a:gd name="connsiteX3581" fmla="*/ 4011457 w 5969001"/>
              <a:gd name="connsiteY3581" fmla="*/ 1307980 h 4481087"/>
              <a:gd name="connsiteX3582" fmla="*/ 4014703 w 5969001"/>
              <a:gd name="connsiteY3582" fmla="*/ 1313578 h 4481087"/>
              <a:gd name="connsiteX3583" fmla="*/ 4016111 w 5969001"/>
              <a:gd name="connsiteY3583" fmla="*/ 1317564 h 4481087"/>
              <a:gd name="connsiteX3584" fmla="*/ 4039022 w 5969001"/>
              <a:gd name="connsiteY3584" fmla="*/ 1322265 h 4481087"/>
              <a:gd name="connsiteX3585" fmla="*/ 4018731 w 5969001"/>
              <a:gd name="connsiteY3585" fmla="*/ 1322511 h 4481087"/>
              <a:gd name="connsiteX3586" fmla="*/ 4025357 w 5969001"/>
              <a:gd name="connsiteY3586" fmla="*/ 1327990 h 4481087"/>
              <a:gd name="connsiteX3587" fmla="*/ 4010790 w 5969001"/>
              <a:gd name="connsiteY3587" fmla="*/ 1326880 h 4481087"/>
              <a:gd name="connsiteX3588" fmla="*/ 4010377 w 5969001"/>
              <a:gd name="connsiteY3588" fmla="*/ 1327210 h 4481087"/>
              <a:gd name="connsiteX3589" fmla="*/ 4011695 w 5969001"/>
              <a:gd name="connsiteY3589" fmla="*/ 1339963 h 4481087"/>
              <a:gd name="connsiteX3590" fmla="*/ 4061519 w 5969001"/>
              <a:gd name="connsiteY3590" fmla="*/ 1338173 h 4481087"/>
              <a:gd name="connsiteX3591" fmla="*/ 4081662 w 5969001"/>
              <a:gd name="connsiteY3591" fmla="*/ 1343777 h 4481087"/>
              <a:gd name="connsiteX3592" fmla="*/ 4079882 w 5969001"/>
              <a:gd name="connsiteY3592" fmla="*/ 1339572 h 4481087"/>
              <a:gd name="connsiteX3593" fmla="*/ 4094326 w 5969001"/>
              <a:gd name="connsiteY3593" fmla="*/ 1342729 h 4481087"/>
              <a:gd name="connsiteX3594" fmla="*/ 4094910 w 5969001"/>
              <a:gd name="connsiteY3594" fmla="*/ 1338771 h 4481087"/>
              <a:gd name="connsiteX3595" fmla="*/ 4039022 w 5969001"/>
              <a:gd name="connsiteY3595" fmla="*/ 1329292 h 4481087"/>
              <a:gd name="connsiteX3596" fmla="*/ 4080274 w 5969001"/>
              <a:gd name="connsiteY3596" fmla="*/ 1315107 h 4481087"/>
              <a:gd name="connsiteX3597" fmla="*/ 4080664 w 5969001"/>
              <a:gd name="connsiteY3597" fmla="*/ 1315107 h 4481087"/>
              <a:gd name="connsiteX3598" fmla="*/ 4173701 w 5969001"/>
              <a:gd name="connsiteY3598" fmla="*/ 1331980 h 4481087"/>
              <a:gd name="connsiteX3599" fmla="*/ 4175085 w 5969001"/>
              <a:gd name="connsiteY3599" fmla="*/ 1331696 h 4481087"/>
              <a:gd name="connsiteX3600" fmla="*/ 4183483 w 5969001"/>
              <a:gd name="connsiteY3600" fmla="*/ 1327020 h 4481087"/>
              <a:gd name="connsiteX3601" fmla="*/ 4230835 w 5969001"/>
              <a:gd name="connsiteY3601" fmla="*/ 1321874 h 4481087"/>
              <a:gd name="connsiteX3602" fmla="*/ 4224187 w 5969001"/>
              <a:gd name="connsiteY3602" fmla="*/ 1320686 h 4481087"/>
              <a:gd name="connsiteX3603" fmla="*/ 4217433 w 5969001"/>
              <a:gd name="connsiteY3603" fmla="*/ 1322265 h 4481087"/>
              <a:gd name="connsiteX3604" fmla="*/ 4214056 w 5969001"/>
              <a:gd name="connsiteY3604" fmla="*/ 1318876 h 4481087"/>
              <a:gd name="connsiteX3605" fmla="*/ 4199603 w 5969001"/>
              <a:gd name="connsiteY3605" fmla="*/ 1316294 h 4481087"/>
              <a:gd name="connsiteX3606" fmla="*/ 4182211 w 5969001"/>
              <a:gd name="connsiteY3606" fmla="*/ 1309725 h 4481087"/>
              <a:gd name="connsiteX3607" fmla="*/ 4176311 w 5969001"/>
              <a:gd name="connsiteY3607" fmla="*/ 1311594 h 4481087"/>
              <a:gd name="connsiteX3608" fmla="*/ 4177230 w 5969001"/>
              <a:gd name="connsiteY3608" fmla="*/ 1307843 h 4481087"/>
              <a:gd name="connsiteX3609" fmla="*/ 4175789 w 5969001"/>
              <a:gd name="connsiteY3609" fmla="*/ 1307299 h 4481087"/>
              <a:gd name="connsiteX3610" fmla="*/ 4177409 w 5969001"/>
              <a:gd name="connsiteY3610" fmla="*/ 1307115 h 4481087"/>
              <a:gd name="connsiteX3611" fmla="*/ 4182135 w 5969001"/>
              <a:gd name="connsiteY3611" fmla="*/ 1287829 h 4481087"/>
              <a:gd name="connsiteX3612" fmla="*/ 4149114 w 5969001"/>
              <a:gd name="connsiteY3612" fmla="*/ 1279582 h 4481087"/>
              <a:gd name="connsiteX3613" fmla="*/ 4996530 w 5969001"/>
              <a:gd name="connsiteY3613" fmla="*/ 1258240 h 4481087"/>
              <a:gd name="connsiteX3614" fmla="*/ 4996530 w 5969001"/>
              <a:gd name="connsiteY3614" fmla="*/ 1268911 h 4481087"/>
              <a:gd name="connsiteX3615" fmla="*/ 4955668 w 5969001"/>
              <a:gd name="connsiteY3615" fmla="*/ 1265267 h 4481087"/>
              <a:gd name="connsiteX3616" fmla="*/ 4915458 w 5969001"/>
              <a:gd name="connsiteY3616" fmla="*/ 1272424 h 4481087"/>
              <a:gd name="connsiteX3617" fmla="*/ 4914547 w 5969001"/>
              <a:gd name="connsiteY3617" fmla="*/ 1272424 h 4481087"/>
              <a:gd name="connsiteX3618" fmla="*/ 4996530 w 5969001"/>
              <a:gd name="connsiteY3618" fmla="*/ 1258240 h 4481087"/>
              <a:gd name="connsiteX3619" fmla="*/ 3956779 w 5969001"/>
              <a:gd name="connsiteY3619" fmla="*/ 1258240 h 4481087"/>
              <a:gd name="connsiteX3620" fmla="*/ 3953927 w 5969001"/>
              <a:gd name="connsiteY3620" fmla="*/ 1267219 h 4481087"/>
              <a:gd name="connsiteX3621" fmla="*/ 3963886 w 5969001"/>
              <a:gd name="connsiteY3621" fmla="*/ 1266373 h 4481087"/>
              <a:gd name="connsiteX3622" fmla="*/ 3971974 w 5969001"/>
              <a:gd name="connsiteY3622" fmla="*/ 1265825 h 4481087"/>
              <a:gd name="connsiteX3623" fmla="*/ 3974508 w 5969001"/>
              <a:gd name="connsiteY3623" fmla="*/ 1265121 h 4481087"/>
              <a:gd name="connsiteX3624" fmla="*/ 3972775 w 5969001"/>
              <a:gd name="connsiteY3624" fmla="*/ 1262947 h 4481087"/>
              <a:gd name="connsiteX3625" fmla="*/ 3956779 w 5969001"/>
              <a:gd name="connsiteY3625" fmla="*/ 1258240 h 4481087"/>
              <a:gd name="connsiteX3626" fmla="*/ 4792093 w 5969001"/>
              <a:gd name="connsiteY3626" fmla="*/ 1251083 h 4481087"/>
              <a:gd name="connsiteX3627" fmla="*/ 4778429 w 5969001"/>
              <a:gd name="connsiteY3627" fmla="*/ 1268911 h 4481087"/>
              <a:gd name="connsiteX3628" fmla="*/ 4792093 w 5969001"/>
              <a:gd name="connsiteY3628" fmla="*/ 1251083 h 4481087"/>
              <a:gd name="connsiteX3629" fmla="*/ 341986 w 5969001"/>
              <a:gd name="connsiteY3629" fmla="*/ 1250562 h 4481087"/>
              <a:gd name="connsiteX3630" fmla="*/ 329233 w 5969001"/>
              <a:gd name="connsiteY3630" fmla="*/ 1273856 h 4481087"/>
              <a:gd name="connsiteX3631" fmla="*/ 328973 w 5969001"/>
              <a:gd name="connsiteY3631" fmla="*/ 1273856 h 4481087"/>
              <a:gd name="connsiteX3632" fmla="*/ 341986 w 5969001"/>
              <a:gd name="connsiteY3632" fmla="*/ 1250562 h 4481087"/>
              <a:gd name="connsiteX3633" fmla="*/ 4007742 w 5969001"/>
              <a:gd name="connsiteY3633" fmla="*/ 1243198 h 4481087"/>
              <a:gd name="connsiteX3634" fmla="*/ 4006264 w 5969001"/>
              <a:gd name="connsiteY3634" fmla="*/ 1244616 h 4481087"/>
              <a:gd name="connsiteX3635" fmla="*/ 4011825 w 5969001"/>
              <a:gd name="connsiteY3635" fmla="*/ 1243925 h 4481087"/>
              <a:gd name="connsiteX3636" fmla="*/ 4012215 w 5969001"/>
              <a:gd name="connsiteY3636" fmla="*/ 1243535 h 4481087"/>
              <a:gd name="connsiteX3637" fmla="*/ 3970882 w 5969001"/>
              <a:gd name="connsiteY3637" fmla="*/ 1239638 h 4481087"/>
              <a:gd name="connsiteX3638" fmla="*/ 3959885 w 5969001"/>
              <a:gd name="connsiteY3638" fmla="*/ 1241160 h 4481087"/>
              <a:gd name="connsiteX3639" fmla="*/ 3956806 w 5969001"/>
              <a:gd name="connsiteY3639" fmla="*/ 1248988 h 4481087"/>
              <a:gd name="connsiteX3640" fmla="*/ 3956930 w 5969001"/>
              <a:gd name="connsiteY3640" fmla="*/ 1249415 h 4481087"/>
              <a:gd name="connsiteX3641" fmla="*/ 3963169 w 5969001"/>
              <a:gd name="connsiteY3641" fmla="*/ 1249964 h 4481087"/>
              <a:gd name="connsiteX3642" fmla="*/ 3976014 w 5969001"/>
              <a:gd name="connsiteY3642" fmla="*/ 1248370 h 4481087"/>
              <a:gd name="connsiteX3643" fmla="*/ 438674 w 5969001"/>
              <a:gd name="connsiteY3643" fmla="*/ 1227399 h 4481087"/>
              <a:gd name="connsiteX3644" fmla="*/ 465871 w 5969001"/>
              <a:gd name="connsiteY3644" fmla="*/ 1277629 h 4481087"/>
              <a:gd name="connsiteX3645" fmla="*/ 397552 w 5969001"/>
              <a:gd name="connsiteY3645" fmla="*/ 1238980 h 4481087"/>
              <a:gd name="connsiteX3646" fmla="*/ 438674 w 5969001"/>
              <a:gd name="connsiteY3646" fmla="*/ 1227399 h 4481087"/>
              <a:gd name="connsiteX3647" fmla="*/ 5111722 w 5969001"/>
              <a:gd name="connsiteY3647" fmla="*/ 1220110 h 4481087"/>
              <a:gd name="connsiteX3648" fmla="*/ 5159845 w 5969001"/>
              <a:gd name="connsiteY3648" fmla="*/ 1222974 h 4481087"/>
              <a:gd name="connsiteX3649" fmla="*/ 5187302 w 5969001"/>
              <a:gd name="connsiteY3649" fmla="*/ 1247829 h 4481087"/>
              <a:gd name="connsiteX3650" fmla="*/ 5159845 w 5969001"/>
              <a:gd name="connsiteY3650" fmla="*/ 1265527 h 4481087"/>
              <a:gd name="connsiteX3651" fmla="*/ 5132257 w 5969001"/>
              <a:gd name="connsiteY3651" fmla="*/ 1233515 h 4481087"/>
              <a:gd name="connsiteX3652" fmla="*/ 5105059 w 5969001"/>
              <a:gd name="connsiteY3652" fmla="*/ 1247829 h 4481087"/>
              <a:gd name="connsiteX3653" fmla="*/ 5065890 w 5969001"/>
              <a:gd name="connsiteY3653" fmla="*/ 1226228 h 4481087"/>
              <a:gd name="connsiteX3654" fmla="*/ 5063938 w 5969001"/>
              <a:gd name="connsiteY3654" fmla="*/ 1226488 h 4481087"/>
              <a:gd name="connsiteX3655" fmla="*/ 5111722 w 5969001"/>
              <a:gd name="connsiteY3655" fmla="*/ 1220110 h 4481087"/>
              <a:gd name="connsiteX3656" fmla="*/ 123755 w 5969001"/>
              <a:gd name="connsiteY3656" fmla="*/ 1215687 h 4481087"/>
              <a:gd name="connsiteX3657" fmla="*/ 164877 w 5969001"/>
              <a:gd name="connsiteY3657" fmla="*/ 1231172 h 4481087"/>
              <a:gd name="connsiteX3658" fmla="*/ 96298 w 5969001"/>
              <a:gd name="connsiteY3658" fmla="*/ 1254466 h 4481087"/>
              <a:gd name="connsiteX3659" fmla="*/ 27849 w 5969001"/>
              <a:gd name="connsiteY3659" fmla="*/ 1250562 h 4481087"/>
              <a:gd name="connsiteX3660" fmla="*/ 0 w 5969001"/>
              <a:gd name="connsiteY3660" fmla="*/ 1223495 h 4481087"/>
              <a:gd name="connsiteX3661" fmla="*/ 68319 w 5969001"/>
              <a:gd name="connsiteY3661" fmla="*/ 1223495 h 4481087"/>
              <a:gd name="connsiteX3662" fmla="*/ 55306 w 5969001"/>
              <a:gd name="connsiteY3662" fmla="*/ 1235076 h 4481087"/>
              <a:gd name="connsiteX3663" fmla="*/ 123755 w 5969001"/>
              <a:gd name="connsiteY3663" fmla="*/ 1215687 h 4481087"/>
              <a:gd name="connsiteX3664" fmla="*/ 4628258 w 5969001"/>
              <a:gd name="connsiteY3664" fmla="*/ 1215557 h 4481087"/>
              <a:gd name="connsiteX3665" fmla="*/ 4614594 w 5969001"/>
              <a:gd name="connsiteY3665" fmla="*/ 1240412 h 4481087"/>
              <a:gd name="connsiteX3666" fmla="*/ 4505153 w 5969001"/>
              <a:gd name="connsiteY3666" fmla="*/ 1240412 h 4481087"/>
              <a:gd name="connsiteX3667" fmla="*/ 4587266 w 5969001"/>
              <a:gd name="connsiteY3667" fmla="*/ 1243925 h 4481087"/>
              <a:gd name="connsiteX3668" fmla="*/ 4551458 w 5969001"/>
              <a:gd name="connsiteY3668" fmla="*/ 1250393 h 4481087"/>
              <a:gd name="connsiteX3669" fmla="*/ 4545996 w 5969001"/>
              <a:gd name="connsiteY3669" fmla="*/ 1252072 h 4481087"/>
              <a:gd name="connsiteX3670" fmla="*/ 4550161 w 5969001"/>
              <a:gd name="connsiteY3670" fmla="*/ 1252920 h 4481087"/>
              <a:gd name="connsiteX3671" fmla="*/ 4572820 w 5969001"/>
              <a:gd name="connsiteY3671" fmla="*/ 1258109 h 4481087"/>
              <a:gd name="connsiteX3672" fmla="*/ 4555755 w 5969001"/>
              <a:gd name="connsiteY3672" fmla="*/ 1265732 h 4481087"/>
              <a:gd name="connsiteX3673" fmla="*/ 4573602 w 5969001"/>
              <a:gd name="connsiteY3673" fmla="*/ 1265267 h 4481087"/>
              <a:gd name="connsiteX3674" fmla="*/ 4641921 w 5969001"/>
              <a:gd name="connsiteY3674" fmla="*/ 1268911 h 4481087"/>
              <a:gd name="connsiteX3675" fmla="*/ 4587266 w 5969001"/>
              <a:gd name="connsiteY3675" fmla="*/ 1279582 h 4481087"/>
              <a:gd name="connsiteX3676" fmla="*/ 4696837 w 5969001"/>
              <a:gd name="connsiteY3676" fmla="*/ 1297410 h 4481087"/>
              <a:gd name="connsiteX3677" fmla="*/ 4601061 w 5969001"/>
              <a:gd name="connsiteY3677" fmla="*/ 1315107 h 4481087"/>
              <a:gd name="connsiteX3678" fmla="*/ 4546276 w 5969001"/>
              <a:gd name="connsiteY3678" fmla="*/ 1297410 h 4481087"/>
              <a:gd name="connsiteX3679" fmla="*/ 4505154 w 5969001"/>
              <a:gd name="connsiteY3679" fmla="*/ 1307950 h 4481087"/>
              <a:gd name="connsiteX3680" fmla="*/ 4520672 w 5969001"/>
              <a:gd name="connsiteY3680" fmla="*/ 1319973 h 4481087"/>
              <a:gd name="connsiteX3681" fmla="*/ 4520381 w 5969001"/>
              <a:gd name="connsiteY3681" fmla="*/ 1320953 h 4481087"/>
              <a:gd name="connsiteX3682" fmla="*/ 4526759 w 5969001"/>
              <a:gd name="connsiteY3682" fmla="*/ 1320343 h 4481087"/>
              <a:gd name="connsiteX3683" fmla="*/ 4546405 w 5969001"/>
              <a:gd name="connsiteY3683" fmla="*/ 1312897 h 4481087"/>
              <a:gd name="connsiteX3684" fmla="*/ 4587526 w 5969001"/>
              <a:gd name="connsiteY3684" fmla="*/ 1324608 h 4481087"/>
              <a:gd name="connsiteX3685" fmla="*/ 4574513 w 5969001"/>
              <a:gd name="connsiteY3685" fmla="*/ 1318753 h 4481087"/>
              <a:gd name="connsiteX3686" fmla="*/ 4537995 w 5969001"/>
              <a:gd name="connsiteY3686" fmla="*/ 1324365 h 4481087"/>
              <a:gd name="connsiteX3687" fmla="*/ 4538689 w 5969001"/>
              <a:gd name="connsiteY3687" fmla="*/ 1325614 h 4481087"/>
              <a:gd name="connsiteX3688" fmla="*/ 4547242 w 5969001"/>
              <a:gd name="connsiteY3688" fmla="*/ 1325542 h 4481087"/>
              <a:gd name="connsiteX3689" fmla="*/ 4601061 w 5969001"/>
              <a:gd name="connsiteY3689" fmla="*/ 1332935 h 4481087"/>
              <a:gd name="connsiteX3690" fmla="*/ 4696837 w 5969001"/>
              <a:gd name="connsiteY3690" fmla="*/ 1322265 h 4481087"/>
              <a:gd name="connsiteX3691" fmla="*/ 4697252 w 5969001"/>
              <a:gd name="connsiteY3691" fmla="*/ 1332624 h 4481087"/>
              <a:gd name="connsiteX3692" fmla="*/ 4713534 w 5969001"/>
              <a:gd name="connsiteY3692" fmla="*/ 1336524 h 4481087"/>
              <a:gd name="connsiteX3693" fmla="*/ 4736916 w 5969001"/>
              <a:gd name="connsiteY3693" fmla="*/ 1336578 h 4481087"/>
              <a:gd name="connsiteX3694" fmla="*/ 4734710 w 5969001"/>
              <a:gd name="connsiteY3694" fmla="*/ 1335601 h 4481087"/>
              <a:gd name="connsiteX3695" fmla="*/ 4734591 w 5969001"/>
              <a:gd name="connsiteY3695" fmla="*/ 1335717 h 4481087"/>
              <a:gd name="connsiteX3696" fmla="*/ 4723644 w 5969001"/>
              <a:gd name="connsiteY3696" fmla="*/ 1336449 h 4481087"/>
              <a:gd name="connsiteX3697" fmla="*/ 4725206 w 5969001"/>
              <a:gd name="connsiteY3697" fmla="*/ 1331388 h 4481087"/>
              <a:gd name="connsiteX3698" fmla="*/ 4720739 w 5969001"/>
              <a:gd name="connsiteY3698" fmla="*/ 1329409 h 4481087"/>
              <a:gd name="connsiteX3699" fmla="*/ 4720663 w 5969001"/>
              <a:gd name="connsiteY3699" fmla="*/ 1327964 h 4481087"/>
              <a:gd name="connsiteX3700" fmla="*/ 4718943 w 5969001"/>
              <a:gd name="connsiteY3700" fmla="*/ 1326998 h 4481087"/>
              <a:gd name="connsiteX3701" fmla="*/ 4710631 w 5969001"/>
              <a:gd name="connsiteY3701" fmla="*/ 1318621 h 4481087"/>
              <a:gd name="connsiteX3702" fmla="*/ 4728654 w 5969001"/>
              <a:gd name="connsiteY3702" fmla="*/ 1315511 h 4481087"/>
              <a:gd name="connsiteX3703" fmla="*/ 4736868 w 5969001"/>
              <a:gd name="connsiteY3703" fmla="*/ 1307605 h 4481087"/>
              <a:gd name="connsiteX3704" fmla="*/ 4737259 w 5969001"/>
              <a:gd name="connsiteY3704" fmla="*/ 1305282 h 4481087"/>
              <a:gd name="connsiteX3705" fmla="*/ 4751362 w 5969001"/>
              <a:gd name="connsiteY3705" fmla="*/ 1297410 h 4481087"/>
              <a:gd name="connsiteX3706" fmla="*/ 4724164 w 5969001"/>
              <a:gd name="connsiteY3706" fmla="*/ 1275938 h 4481087"/>
              <a:gd name="connsiteX3707" fmla="*/ 4696837 w 5969001"/>
              <a:gd name="connsiteY3707" fmla="*/ 1233255 h 4481087"/>
              <a:gd name="connsiteX3708" fmla="*/ 4628258 w 5969001"/>
              <a:gd name="connsiteY3708" fmla="*/ 1215557 h 4481087"/>
              <a:gd name="connsiteX3709" fmla="*/ 4995332 w 5969001"/>
              <a:gd name="connsiteY3709" fmla="*/ 1215303 h 4481087"/>
              <a:gd name="connsiteX3710" fmla="*/ 5009543 w 5969001"/>
              <a:gd name="connsiteY3710" fmla="*/ 1219070 h 4481087"/>
              <a:gd name="connsiteX3711" fmla="*/ 5009543 w 5969001"/>
              <a:gd name="connsiteY3711" fmla="*/ 1226228 h 4481087"/>
              <a:gd name="connsiteX3712" fmla="*/ 4956579 w 5969001"/>
              <a:gd name="connsiteY3712" fmla="*/ 1226228 h 4481087"/>
              <a:gd name="connsiteX3713" fmla="*/ 4955018 w 5969001"/>
              <a:gd name="connsiteY3713" fmla="*/ 1226228 h 4481087"/>
              <a:gd name="connsiteX3714" fmla="*/ 4995332 w 5969001"/>
              <a:gd name="connsiteY3714" fmla="*/ 1215303 h 4481087"/>
              <a:gd name="connsiteX3715" fmla="*/ 4627737 w 5969001"/>
              <a:gd name="connsiteY3715" fmla="*/ 1197729 h 4481087"/>
              <a:gd name="connsiteX3716" fmla="*/ 4682522 w 5969001"/>
              <a:gd name="connsiteY3716" fmla="*/ 1211913 h 4481087"/>
              <a:gd name="connsiteX3717" fmla="*/ 4696316 w 5969001"/>
              <a:gd name="connsiteY3717" fmla="*/ 1201372 h 4481087"/>
              <a:gd name="connsiteX3718" fmla="*/ 4627737 w 5969001"/>
              <a:gd name="connsiteY3718" fmla="*/ 1197729 h 4481087"/>
              <a:gd name="connsiteX3719" fmla="*/ 5173378 w 5969001"/>
              <a:gd name="connsiteY3719" fmla="*/ 1194475 h 4481087"/>
              <a:gd name="connsiteX3720" fmla="*/ 5200966 w 5969001"/>
              <a:gd name="connsiteY3720" fmla="*/ 1219331 h 4481087"/>
              <a:gd name="connsiteX3721" fmla="*/ 5148003 w 5969001"/>
              <a:gd name="connsiteY3721" fmla="*/ 1215557 h 4481087"/>
              <a:gd name="connsiteX3722" fmla="*/ 5146051 w 5969001"/>
              <a:gd name="connsiteY3722" fmla="*/ 1215817 h 4481087"/>
              <a:gd name="connsiteX3723" fmla="*/ 5173378 w 5969001"/>
              <a:gd name="connsiteY3723" fmla="*/ 1194475 h 4481087"/>
              <a:gd name="connsiteX3724" fmla="*/ 4942785 w 5969001"/>
              <a:gd name="connsiteY3724" fmla="*/ 1190701 h 4481087"/>
              <a:gd name="connsiteX3725" fmla="*/ 4942785 w 5969001"/>
              <a:gd name="connsiteY3725" fmla="*/ 1190702 h 4481087"/>
              <a:gd name="connsiteX3726" fmla="*/ 4942785 w 5969001"/>
              <a:gd name="connsiteY3726" fmla="*/ 1190702 h 4481087"/>
              <a:gd name="connsiteX3727" fmla="*/ 4942785 w 5969001"/>
              <a:gd name="connsiteY3727" fmla="*/ 1165847 h 4481087"/>
              <a:gd name="connsiteX3728" fmla="*/ 4887870 w 5969001"/>
              <a:gd name="connsiteY3728" fmla="*/ 1190702 h 4481087"/>
              <a:gd name="connsiteX3729" fmla="*/ 4915458 w 5969001"/>
              <a:gd name="connsiteY3729" fmla="*/ 1194215 h 4481087"/>
              <a:gd name="connsiteX3730" fmla="*/ 4922274 w 5969001"/>
              <a:gd name="connsiteY3730" fmla="*/ 1193339 h 4481087"/>
              <a:gd name="connsiteX3731" fmla="*/ 4928600 w 5969001"/>
              <a:gd name="connsiteY3731" fmla="*/ 1187968 h 4481087"/>
              <a:gd name="connsiteX3732" fmla="*/ 4901272 w 5969001"/>
              <a:gd name="connsiteY3732" fmla="*/ 1179380 h 4481087"/>
              <a:gd name="connsiteX3733" fmla="*/ 4933545 w 5969001"/>
              <a:gd name="connsiteY3733" fmla="*/ 1181296 h 4481087"/>
              <a:gd name="connsiteX3734" fmla="*/ 4930049 w 5969001"/>
              <a:gd name="connsiteY3734" fmla="*/ 1177737 h 4481087"/>
              <a:gd name="connsiteX3735" fmla="*/ 4942785 w 5969001"/>
              <a:gd name="connsiteY3735" fmla="*/ 1165847 h 4481087"/>
              <a:gd name="connsiteX3736" fmla="*/ 4846878 w 5969001"/>
              <a:gd name="connsiteY3736" fmla="*/ 1165847 h 4481087"/>
              <a:gd name="connsiteX3737" fmla="*/ 4816704 w 5969001"/>
              <a:gd name="connsiteY3737" fmla="*/ 1173817 h 4481087"/>
              <a:gd name="connsiteX3738" fmla="*/ 4796300 w 5969001"/>
              <a:gd name="connsiteY3738" fmla="*/ 1175953 h 4481087"/>
              <a:gd name="connsiteX3739" fmla="*/ 4794330 w 5969001"/>
              <a:gd name="connsiteY3739" fmla="*/ 1176919 h 4481087"/>
              <a:gd name="connsiteX3740" fmla="*/ 4793148 w 5969001"/>
              <a:gd name="connsiteY3740" fmla="*/ 1180421 h 4481087"/>
              <a:gd name="connsiteX3741" fmla="*/ 4795522 w 5969001"/>
              <a:gd name="connsiteY3741" fmla="*/ 1182220 h 4481087"/>
              <a:gd name="connsiteX3742" fmla="*/ 4818009 w 5969001"/>
              <a:gd name="connsiteY3742" fmla="*/ 1182613 h 4481087"/>
              <a:gd name="connsiteX3743" fmla="*/ 4829311 w 5969001"/>
              <a:gd name="connsiteY3743" fmla="*/ 1182207 h 4481087"/>
              <a:gd name="connsiteX3744" fmla="*/ 4846878 w 5969001"/>
              <a:gd name="connsiteY3744" fmla="*/ 1165847 h 4481087"/>
              <a:gd name="connsiteX3745" fmla="*/ 4805887 w 5969001"/>
              <a:gd name="connsiteY3745" fmla="*/ 1155176 h 4481087"/>
              <a:gd name="connsiteX3746" fmla="*/ 4763350 w 5969001"/>
              <a:gd name="connsiteY3746" fmla="*/ 1168043 h 4481087"/>
              <a:gd name="connsiteX3747" fmla="*/ 4751855 w 5969001"/>
              <a:gd name="connsiteY3747" fmla="*/ 1174071 h 4481087"/>
              <a:gd name="connsiteX3748" fmla="*/ 4756141 w 5969001"/>
              <a:gd name="connsiteY3748" fmla="*/ 1174004 h 4481087"/>
              <a:gd name="connsiteX3749" fmla="*/ 4766566 w 5969001"/>
              <a:gd name="connsiteY3749" fmla="*/ 1172702 h 4481087"/>
              <a:gd name="connsiteX3750" fmla="*/ 4766750 w 5969001"/>
              <a:gd name="connsiteY3750" fmla="*/ 1171670 h 4481087"/>
              <a:gd name="connsiteX3751" fmla="*/ 4773251 w 5969001"/>
              <a:gd name="connsiteY3751" fmla="*/ 1171979 h 4481087"/>
              <a:gd name="connsiteX3752" fmla="*/ 4783123 w 5969001"/>
              <a:gd name="connsiteY3752" fmla="*/ 1171011 h 4481087"/>
              <a:gd name="connsiteX3753" fmla="*/ 4793612 w 5969001"/>
              <a:gd name="connsiteY3753" fmla="*/ 1171213 h 4481087"/>
              <a:gd name="connsiteX3754" fmla="*/ 4796865 w 5969001"/>
              <a:gd name="connsiteY3754" fmla="*/ 1167656 h 4481087"/>
              <a:gd name="connsiteX3755" fmla="*/ 4805887 w 5969001"/>
              <a:gd name="connsiteY3755" fmla="*/ 1155176 h 4481087"/>
              <a:gd name="connsiteX3756" fmla="*/ 5107011 w 5969001"/>
              <a:gd name="connsiteY3756" fmla="*/ 1151012 h 4481087"/>
              <a:gd name="connsiteX3757" fmla="*/ 5120675 w 5969001"/>
              <a:gd name="connsiteY3757" fmla="*/ 1190051 h 4481087"/>
              <a:gd name="connsiteX3758" fmla="*/ 5133688 w 5969001"/>
              <a:gd name="connsiteY3758" fmla="*/ 1182894 h 4481087"/>
              <a:gd name="connsiteX3759" fmla="*/ 5161276 w 5969001"/>
              <a:gd name="connsiteY3759" fmla="*/ 1193565 h 4481087"/>
              <a:gd name="connsiteX3760" fmla="*/ 5147482 w 5969001"/>
              <a:gd name="connsiteY3760" fmla="*/ 1197078 h 4481087"/>
              <a:gd name="connsiteX3761" fmla="*/ 5038562 w 5969001"/>
              <a:gd name="connsiteY3761" fmla="*/ 1180031 h 4481087"/>
              <a:gd name="connsiteX3762" fmla="*/ 5038562 w 5969001"/>
              <a:gd name="connsiteY3762" fmla="*/ 1179510 h 4481087"/>
              <a:gd name="connsiteX3763" fmla="*/ 5065890 w 5969001"/>
              <a:gd name="connsiteY3763" fmla="*/ 1172353 h 4481087"/>
              <a:gd name="connsiteX3764" fmla="*/ 5079684 w 5969001"/>
              <a:gd name="connsiteY3764" fmla="*/ 1179510 h 4481087"/>
              <a:gd name="connsiteX3765" fmla="*/ 5107011 w 5969001"/>
              <a:gd name="connsiteY3765" fmla="*/ 1175867 h 4481087"/>
              <a:gd name="connsiteX3766" fmla="*/ 5107011 w 5969001"/>
              <a:gd name="connsiteY3766" fmla="*/ 1151012 h 4481087"/>
              <a:gd name="connsiteX3767" fmla="*/ 271418 w 5969001"/>
              <a:gd name="connsiteY3767" fmla="*/ 1143972 h 4481087"/>
              <a:gd name="connsiteX3768" fmla="*/ 329233 w 5969001"/>
              <a:gd name="connsiteY3768" fmla="*/ 1146717 h 4481087"/>
              <a:gd name="connsiteX3769" fmla="*/ 164877 w 5969001"/>
              <a:gd name="connsiteY3769" fmla="*/ 1158299 h 4481087"/>
              <a:gd name="connsiteX3770" fmla="*/ 164877 w 5969001"/>
              <a:gd name="connsiteY3770" fmla="*/ 1146717 h 4481087"/>
              <a:gd name="connsiteX3771" fmla="*/ 271418 w 5969001"/>
              <a:gd name="connsiteY3771" fmla="*/ 1143972 h 4481087"/>
              <a:gd name="connsiteX3772" fmla="*/ 4641728 w 5969001"/>
              <a:gd name="connsiteY3772" fmla="*/ 1135135 h 4481087"/>
              <a:gd name="connsiteX3773" fmla="*/ 4559288 w 5969001"/>
              <a:gd name="connsiteY3773" fmla="*/ 1144505 h 4481087"/>
              <a:gd name="connsiteX3774" fmla="*/ 4614073 w 5969001"/>
              <a:gd name="connsiteY3774" fmla="*/ 1169360 h 4481087"/>
              <a:gd name="connsiteX3775" fmla="*/ 4586746 w 5969001"/>
              <a:gd name="connsiteY3775" fmla="*/ 1144505 h 4481087"/>
              <a:gd name="connsiteX3776" fmla="*/ 4655195 w 5969001"/>
              <a:gd name="connsiteY3776" fmla="*/ 1144505 h 4481087"/>
              <a:gd name="connsiteX3777" fmla="*/ 4641728 w 5969001"/>
              <a:gd name="connsiteY3777" fmla="*/ 1135135 h 4481087"/>
              <a:gd name="connsiteX3778" fmla="*/ 5243389 w 5969001"/>
              <a:gd name="connsiteY3778" fmla="*/ 1115746 h 4481087"/>
              <a:gd name="connsiteX3779" fmla="*/ 5270717 w 5969001"/>
              <a:gd name="connsiteY3779" fmla="*/ 1137087 h 4481087"/>
              <a:gd name="connsiteX3780" fmla="*/ 5202918 w 5969001"/>
              <a:gd name="connsiteY3780" fmla="*/ 1140861 h 4481087"/>
              <a:gd name="connsiteX3781" fmla="*/ 5202398 w 5969001"/>
              <a:gd name="connsiteY3781" fmla="*/ 1140601 h 4481087"/>
              <a:gd name="connsiteX3782" fmla="*/ 5243389 w 5969001"/>
              <a:gd name="connsiteY3782" fmla="*/ 1115746 h 4481087"/>
              <a:gd name="connsiteX3783" fmla="*/ 4887870 w 5969001"/>
              <a:gd name="connsiteY3783" fmla="*/ 1108849 h 4481087"/>
              <a:gd name="connsiteX3784" fmla="*/ 4915458 w 5969001"/>
              <a:gd name="connsiteY3784" fmla="*/ 1130191 h 4481087"/>
              <a:gd name="connsiteX3785" fmla="*/ 4929122 w 5969001"/>
              <a:gd name="connsiteY3785" fmla="*/ 1112493 h 4481087"/>
              <a:gd name="connsiteX3786" fmla="*/ 4887870 w 5969001"/>
              <a:gd name="connsiteY3786" fmla="*/ 1108849 h 4481087"/>
              <a:gd name="connsiteX3787" fmla="*/ 334558 w 5969001"/>
              <a:gd name="connsiteY3787" fmla="*/ 1108151 h 4481087"/>
              <a:gd name="connsiteX3788" fmla="*/ 370224 w 5969001"/>
              <a:gd name="connsiteY3788" fmla="*/ 1122773 h 4481087"/>
              <a:gd name="connsiteX3789" fmla="*/ 384018 w 5969001"/>
              <a:gd name="connsiteY3789" fmla="*/ 1115095 h 4481087"/>
              <a:gd name="connsiteX3790" fmla="*/ 370224 w 5969001"/>
              <a:gd name="connsiteY3790" fmla="*/ 1130581 h 4481087"/>
              <a:gd name="connsiteX3791" fmla="*/ 342767 w 5969001"/>
              <a:gd name="connsiteY3791" fmla="*/ 1111191 h 4481087"/>
              <a:gd name="connsiteX3792" fmla="*/ 334558 w 5969001"/>
              <a:gd name="connsiteY3792" fmla="*/ 1108151 h 4481087"/>
              <a:gd name="connsiteX3793" fmla="*/ 5202918 w 5969001"/>
              <a:gd name="connsiteY3793" fmla="*/ 1076576 h 4481087"/>
              <a:gd name="connsiteX3794" fmla="*/ 5215931 w 5969001"/>
              <a:gd name="connsiteY3794" fmla="*/ 1094404 h 4481087"/>
              <a:gd name="connsiteX3795" fmla="*/ 5175330 w 5969001"/>
              <a:gd name="connsiteY3795" fmla="*/ 1080220 h 4481087"/>
              <a:gd name="connsiteX3796" fmla="*/ 5202918 w 5969001"/>
              <a:gd name="connsiteY3796" fmla="*/ 1076576 h 4481087"/>
              <a:gd name="connsiteX3797" fmla="*/ 4655195 w 5969001"/>
              <a:gd name="connsiteY3797" fmla="*/ 1041181 h 4481087"/>
              <a:gd name="connsiteX3798" fmla="*/ 4655195 w 5969001"/>
              <a:gd name="connsiteY3798" fmla="*/ 1041311 h 4481087"/>
              <a:gd name="connsiteX3799" fmla="*/ 4655195 w 5969001"/>
              <a:gd name="connsiteY3799" fmla="*/ 1062652 h 4481087"/>
              <a:gd name="connsiteX3800" fmla="*/ 4696316 w 5969001"/>
              <a:gd name="connsiteY3800" fmla="*/ 1055625 h 4481087"/>
              <a:gd name="connsiteX3801" fmla="*/ 4723644 w 5969001"/>
              <a:gd name="connsiteY3801" fmla="*/ 1062652 h 4481087"/>
              <a:gd name="connsiteX3802" fmla="*/ 4655195 w 5969001"/>
              <a:gd name="connsiteY3802" fmla="*/ 1041181 h 4481087"/>
              <a:gd name="connsiteX3803" fmla="*/ 273927 w 5969001"/>
              <a:gd name="connsiteY3803" fmla="*/ 1037537 h 4481087"/>
              <a:gd name="connsiteX3804" fmla="*/ 328973 w 5969001"/>
              <a:gd name="connsiteY3804" fmla="*/ 1060830 h 4481087"/>
              <a:gd name="connsiteX3805" fmla="*/ 273927 w 5969001"/>
              <a:gd name="connsiteY3805" fmla="*/ 1037537 h 4481087"/>
              <a:gd name="connsiteX3806" fmla="*/ 5296613 w 5969001"/>
              <a:gd name="connsiteY3806" fmla="*/ 1030900 h 4481087"/>
              <a:gd name="connsiteX3807" fmla="*/ 5310537 w 5969001"/>
              <a:gd name="connsiteY3807" fmla="*/ 1055885 h 4481087"/>
              <a:gd name="connsiteX3808" fmla="*/ 5298565 w 5969001"/>
              <a:gd name="connsiteY3808" fmla="*/ 1073323 h 4481087"/>
              <a:gd name="connsiteX3809" fmla="*/ 5296613 w 5969001"/>
              <a:gd name="connsiteY3809" fmla="*/ 1073583 h 4481087"/>
              <a:gd name="connsiteX3810" fmla="*/ 5214370 w 5969001"/>
              <a:gd name="connsiteY3810" fmla="*/ 1062913 h 4481087"/>
              <a:gd name="connsiteX3811" fmla="*/ 5228294 w 5969001"/>
              <a:gd name="connsiteY3811" fmla="*/ 1041571 h 4481087"/>
              <a:gd name="connsiteX3812" fmla="*/ 5241958 w 5969001"/>
              <a:gd name="connsiteY3812" fmla="*/ 1059399 h 4481087"/>
              <a:gd name="connsiteX3813" fmla="*/ 5296613 w 5969001"/>
              <a:gd name="connsiteY3813" fmla="*/ 1030900 h 4481087"/>
              <a:gd name="connsiteX3814" fmla="*/ 493329 w 5969001"/>
              <a:gd name="connsiteY3814" fmla="*/ 1006565 h 4481087"/>
              <a:gd name="connsiteX3815" fmla="*/ 480316 w 5969001"/>
              <a:gd name="connsiteY3815" fmla="*/ 1025955 h 4481087"/>
              <a:gd name="connsiteX3816" fmla="*/ 561648 w 5969001"/>
              <a:gd name="connsiteY3816" fmla="*/ 1029859 h 4481087"/>
              <a:gd name="connsiteX3817" fmla="*/ 561648 w 5969001"/>
              <a:gd name="connsiteY3817" fmla="*/ 1010469 h 4481087"/>
              <a:gd name="connsiteX3818" fmla="*/ 493329 w 5969001"/>
              <a:gd name="connsiteY3818" fmla="*/ 1006565 h 4481087"/>
              <a:gd name="connsiteX3819" fmla="*/ 4833865 w 5969001"/>
              <a:gd name="connsiteY3819" fmla="*/ 980930 h 4481087"/>
              <a:gd name="connsiteX3820" fmla="*/ 4805887 w 5969001"/>
              <a:gd name="connsiteY3820" fmla="*/ 1005785 h 4481087"/>
              <a:gd name="connsiteX3821" fmla="*/ 4846878 w 5969001"/>
              <a:gd name="connsiteY3821" fmla="*/ 1009428 h 4481087"/>
              <a:gd name="connsiteX3822" fmla="*/ 4833865 w 5969001"/>
              <a:gd name="connsiteY3822" fmla="*/ 1012942 h 4481087"/>
              <a:gd name="connsiteX3823" fmla="*/ 4874727 w 5969001"/>
              <a:gd name="connsiteY3823" fmla="*/ 1002271 h 4481087"/>
              <a:gd name="connsiteX3824" fmla="*/ 4847399 w 5969001"/>
              <a:gd name="connsiteY3824" fmla="*/ 991600 h 4481087"/>
              <a:gd name="connsiteX3825" fmla="*/ 4888390 w 5969001"/>
              <a:gd name="connsiteY3825" fmla="*/ 1016456 h 4481087"/>
              <a:gd name="connsiteX3826" fmla="*/ 4970503 w 5969001"/>
              <a:gd name="connsiteY3826" fmla="*/ 1005785 h 4481087"/>
              <a:gd name="connsiteX3827" fmla="*/ 4929642 w 5969001"/>
              <a:gd name="connsiteY3827" fmla="*/ 980930 h 4481087"/>
              <a:gd name="connsiteX3828" fmla="*/ 4833865 w 5969001"/>
              <a:gd name="connsiteY3828" fmla="*/ 980930 h 4481087"/>
              <a:gd name="connsiteX3829" fmla="*/ 5134209 w 5969001"/>
              <a:gd name="connsiteY3829" fmla="*/ 973903 h 4481087"/>
              <a:gd name="connsiteX3830" fmla="*/ 5079684 w 5969001"/>
              <a:gd name="connsiteY3830" fmla="*/ 995114 h 4481087"/>
              <a:gd name="connsiteX3831" fmla="*/ 5134209 w 5969001"/>
              <a:gd name="connsiteY3831" fmla="*/ 1019969 h 4481087"/>
              <a:gd name="connsiteX3832" fmla="*/ 5175330 w 5969001"/>
              <a:gd name="connsiteY3832" fmla="*/ 1012942 h 4481087"/>
              <a:gd name="connsiteX3833" fmla="*/ 5134209 w 5969001"/>
              <a:gd name="connsiteY3833" fmla="*/ 973903 h 4481087"/>
              <a:gd name="connsiteX3834" fmla="*/ 5024898 w 5969001"/>
              <a:gd name="connsiteY3834" fmla="*/ 970259 h 4481087"/>
              <a:gd name="connsiteX3835" fmla="*/ 4969983 w 5969001"/>
              <a:gd name="connsiteY3835" fmla="*/ 977416 h 4481087"/>
              <a:gd name="connsiteX3836" fmla="*/ 5011104 w 5969001"/>
              <a:gd name="connsiteY3836" fmla="*/ 995114 h 4481087"/>
              <a:gd name="connsiteX3837" fmla="*/ 5024898 w 5969001"/>
              <a:gd name="connsiteY3837" fmla="*/ 970259 h 4481087"/>
              <a:gd name="connsiteX3838" fmla="*/ 5134209 w 5969001"/>
              <a:gd name="connsiteY3838" fmla="*/ 952431 h 4481087"/>
              <a:gd name="connsiteX3839" fmla="*/ 5079684 w 5969001"/>
              <a:gd name="connsiteY3839" fmla="*/ 966745 h 4481087"/>
              <a:gd name="connsiteX3840" fmla="*/ 5093347 w 5969001"/>
              <a:gd name="connsiteY3840" fmla="*/ 973772 h 4481087"/>
              <a:gd name="connsiteX3841" fmla="*/ 5134209 w 5969001"/>
              <a:gd name="connsiteY3841" fmla="*/ 952431 h 4481087"/>
              <a:gd name="connsiteX3842" fmla="*/ 4601485 w 5969001"/>
              <a:gd name="connsiteY3842" fmla="*/ 948460 h 4481087"/>
              <a:gd name="connsiteX3843" fmla="*/ 4586746 w 5969001"/>
              <a:gd name="connsiteY3843" fmla="*/ 952431 h 4481087"/>
              <a:gd name="connsiteX3844" fmla="*/ 4614073 w 5969001"/>
              <a:gd name="connsiteY3844" fmla="*/ 970259 h 4481087"/>
              <a:gd name="connsiteX3845" fmla="*/ 4655195 w 5969001"/>
              <a:gd name="connsiteY3845" fmla="*/ 952431 h 4481087"/>
              <a:gd name="connsiteX3846" fmla="*/ 4601485 w 5969001"/>
              <a:gd name="connsiteY3846" fmla="*/ 948460 h 4481087"/>
              <a:gd name="connsiteX3847" fmla="*/ 4793566 w 5969001"/>
              <a:gd name="connsiteY3847" fmla="*/ 914491 h 4481087"/>
              <a:gd name="connsiteX3848" fmla="*/ 4805888 w 5969001"/>
              <a:gd name="connsiteY3848" fmla="*/ 916905 h 4481087"/>
              <a:gd name="connsiteX3849" fmla="*/ 4805887 w 5969001"/>
              <a:gd name="connsiteY3849" fmla="*/ 938246 h 4481087"/>
              <a:gd name="connsiteX3850" fmla="*/ 4860542 w 5969001"/>
              <a:gd name="connsiteY3850" fmla="*/ 924062 h 4481087"/>
              <a:gd name="connsiteX3851" fmla="*/ 4819551 w 5969001"/>
              <a:gd name="connsiteY3851" fmla="*/ 924062 h 4481087"/>
              <a:gd name="connsiteX3852" fmla="*/ 4793566 w 5969001"/>
              <a:gd name="connsiteY3852" fmla="*/ 914491 h 4481087"/>
              <a:gd name="connsiteX3853" fmla="*/ 4833345 w 5969001"/>
              <a:gd name="connsiteY3853" fmla="*/ 856524 h 4481087"/>
              <a:gd name="connsiteX3854" fmla="*/ 4819551 w 5969001"/>
              <a:gd name="connsiteY3854" fmla="*/ 884893 h 4481087"/>
              <a:gd name="connsiteX3855" fmla="*/ 4778429 w 5969001"/>
              <a:gd name="connsiteY3855" fmla="*/ 877866 h 4481087"/>
              <a:gd name="connsiteX3856" fmla="*/ 4778429 w 5969001"/>
              <a:gd name="connsiteY3856" fmla="*/ 899207 h 4481087"/>
              <a:gd name="connsiteX3857" fmla="*/ 4764635 w 5969001"/>
              <a:gd name="connsiteY3857" fmla="*/ 899207 h 4481087"/>
              <a:gd name="connsiteX3858" fmla="*/ 4792093 w 5969001"/>
              <a:gd name="connsiteY3858" fmla="*/ 909748 h 4481087"/>
              <a:gd name="connsiteX3859" fmla="*/ 4860542 w 5969001"/>
              <a:gd name="connsiteY3859" fmla="*/ 895564 h 4481087"/>
              <a:gd name="connsiteX3860" fmla="*/ 4874206 w 5969001"/>
              <a:gd name="connsiteY3860" fmla="*/ 916905 h 4481087"/>
              <a:gd name="connsiteX3861" fmla="*/ 4942785 w 5969001"/>
              <a:gd name="connsiteY3861" fmla="*/ 909748 h 4481087"/>
              <a:gd name="connsiteX3862" fmla="*/ 4915458 w 5969001"/>
              <a:gd name="connsiteY3862" fmla="*/ 895564 h 4481087"/>
              <a:gd name="connsiteX3863" fmla="*/ 4874206 w 5969001"/>
              <a:gd name="connsiteY3863" fmla="*/ 902721 h 4481087"/>
              <a:gd name="connsiteX3864" fmla="*/ 4833345 w 5969001"/>
              <a:gd name="connsiteY3864" fmla="*/ 856524 h 4481087"/>
              <a:gd name="connsiteX3865" fmla="*/ 411216 w 5969001"/>
              <a:gd name="connsiteY3865" fmla="*/ 835833 h 4481087"/>
              <a:gd name="connsiteX3866" fmla="*/ 356431 w 5969001"/>
              <a:gd name="connsiteY3866" fmla="*/ 858996 h 4481087"/>
              <a:gd name="connsiteX3867" fmla="*/ 411216 w 5969001"/>
              <a:gd name="connsiteY3867" fmla="*/ 835833 h 4481087"/>
              <a:gd name="connsiteX3868" fmla="*/ 4737438 w 5969001"/>
              <a:gd name="connsiteY3868" fmla="*/ 810197 h 4481087"/>
              <a:gd name="connsiteX3869" fmla="*/ 4710110 w 5969001"/>
              <a:gd name="connsiteY3869" fmla="*/ 813841 h 4481087"/>
              <a:gd name="connsiteX3870" fmla="*/ 4737438 w 5969001"/>
              <a:gd name="connsiteY3870" fmla="*/ 849367 h 4481087"/>
              <a:gd name="connsiteX3871" fmla="*/ 4792093 w 5969001"/>
              <a:gd name="connsiteY3871" fmla="*/ 852880 h 4481087"/>
              <a:gd name="connsiteX3872" fmla="*/ 4778429 w 5969001"/>
              <a:gd name="connsiteY3872" fmla="*/ 820998 h 4481087"/>
              <a:gd name="connsiteX3873" fmla="*/ 4737438 w 5969001"/>
              <a:gd name="connsiteY3873" fmla="*/ 810197 h 4481087"/>
              <a:gd name="connsiteX3874" fmla="*/ 4312949 w 5969001"/>
              <a:gd name="connsiteY3874" fmla="*/ 806684 h 4481087"/>
              <a:gd name="connsiteX3875" fmla="*/ 4326613 w 5969001"/>
              <a:gd name="connsiteY3875" fmla="*/ 824512 h 4481087"/>
              <a:gd name="connsiteX3876" fmla="*/ 4326613 w 5969001"/>
              <a:gd name="connsiteY3876" fmla="*/ 817354 h 4481087"/>
              <a:gd name="connsiteX3877" fmla="*/ 4367734 w 5969001"/>
              <a:gd name="connsiteY3877" fmla="*/ 824512 h 4481087"/>
              <a:gd name="connsiteX3878" fmla="*/ 4367734 w 5969001"/>
              <a:gd name="connsiteY3878" fmla="*/ 810197 h 4481087"/>
              <a:gd name="connsiteX3879" fmla="*/ 4312949 w 5969001"/>
              <a:gd name="connsiteY3879" fmla="*/ 806684 h 4481087"/>
              <a:gd name="connsiteX3880" fmla="*/ 465351 w 5969001"/>
              <a:gd name="connsiteY3880" fmla="*/ 778055 h 4481087"/>
              <a:gd name="connsiteX3881" fmla="*/ 410695 w 5969001"/>
              <a:gd name="connsiteY3881" fmla="*/ 781958 h 4481087"/>
              <a:gd name="connsiteX3882" fmla="*/ 452337 w 5969001"/>
              <a:gd name="connsiteY3882" fmla="*/ 828415 h 4481087"/>
              <a:gd name="connsiteX3883" fmla="*/ 465351 w 5969001"/>
              <a:gd name="connsiteY3883" fmla="*/ 778055 h 4481087"/>
              <a:gd name="connsiteX3884" fmla="*/ 4682522 w 5969001"/>
              <a:gd name="connsiteY3884" fmla="*/ 717804 h 4481087"/>
              <a:gd name="connsiteX3885" fmla="*/ 4696316 w 5969001"/>
              <a:gd name="connsiteY3885" fmla="*/ 731988 h 4481087"/>
              <a:gd name="connsiteX3886" fmla="*/ 4655195 w 5969001"/>
              <a:gd name="connsiteY3886" fmla="*/ 728475 h 4481087"/>
              <a:gd name="connsiteX3887" fmla="*/ 4696316 w 5969001"/>
              <a:gd name="connsiteY3887" fmla="*/ 742659 h 4481087"/>
              <a:gd name="connsiteX3888" fmla="*/ 4655195 w 5969001"/>
              <a:gd name="connsiteY3888" fmla="*/ 749816 h 4481087"/>
              <a:gd name="connsiteX3889" fmla="*/ 4682522 w 5969001"/>
              <a:gd name="connsiteY3889" fmla="*/ 785342 h 4481087"/>
              <a:gd name="connsiteX3890" fmla="*/ 4682522 w 5969001"/>
              <a:gd name="connsiteY3890" fmla="*/ 717804 h 4481087"/>
              <a:gd name="connsiteX3891" fmla="*/ 4641401 w 5969001"/>
              <a:gd name="connsiteY3891" fmla="*/ 678764 h 4481087"/>
              <a:gd name="connsiteX3892" fmla="*/ 4655195 w 5969001"/>
              <a:gd name="connsiteY3892" fmla="*/ 710647 h 4481087"/>
              <a:gd name="connsiteX3893" fmla="*/ 4710110 w 5969001"/>
              <a:gd name="connsiteY3893" fmla="*/ 710647 h 4481087"/>
              <a:gd name="connsiteX3894" fmla="*/ 4668859 w 5969001"/>
              <a:gd name="connsiteY3894" fmla="*/ 678764 h 4481087"/>
              <a:gd name="connsiteX3895" fmla="*/ 4641401 w 5969001"/>
              <a:gd name="connsiteY3895" fmla="*/ 678764 h 4481087"/>
              <a:gd name="connsiteX3896" fmla="*/ 534190 w 5969001"/>
              <a:gd name="connsiteY3896" fmla="*/ 665751 h 4481087"/>
              <a:gd name="connsiteX3897" fmla="*/ 493069 w 5969001"/>
              <a:gd name="connsiteY3897" fmla="*/ 700626 h 4481087"/>
              <a:gd name="connsiteX3898" fmla="*/ 521177 w 5969001"/>
              <a:gd name="connsiteY3898" fmla="*/ 696722 h 4481087"/>
              <a:gd name="connsiteX3899" fmla="*/ 576093 w 5969001"/>
              <a:gd name="connsiteY3899" fmla="*/ 681237 h 4481087"/>
              <a:gd name="connsiteX3900" fmla="*/ 534190 w 5969001"/>
              <a:gd name="connsiteY3900" fmla="*/ 673559 h 4481087"/>
              <a:gd name="connsiteX3901" fmla="*/ 588845 w 5969001"/>
              <a:gd name="connsiteY3901" fmla="*/ 673559 h 4481087"/>
              <a:gd name="connsiteX3902" fmla="*/ 534190 w 5969001"/>
              <a:gd name="connsiteY3902" fmla="*/ 665751 h 4481087"/>
              <a:gd name="connsiteX3903" fmla="*/ 4997441 w 5969001"/>
              <a:gd name="connsiteY3903" fmla="*/ 643108 h 4481087"/>
              <a:gd name="connsiteX3904" fmla="*/ 4997701 w 5969001"/>
              <a:gd name="connsiteY3904" fmla="*/ 643108 h 4481087"/>
              <a:gd name="connsiteX3905" fmla="*/ 4997472 w 5969001"/>
              <a:gd name="connsiteY3905" fmla="*/ 643146 h 4481087"/>
              <a:gd name="connsiteX3906" fmla="*/ 4710110 w 5969001"/>
              <a:gd name="connsiteY3906" fmla="*/ 625411 h 4481087"/>
              <a:gd name="connsiteX3907" fmla="*/ 4668859 w 5969001"/>
              <a:gd name="connsiteY3907" fmla="*/ 660936 h 4481087"/>
              <a:gd name="connsiteX3908" fmla="*/ 4641401 w 5969001"/>
              <a:gd name="connsiteY3908" fmla="*/ 650266 h 4481087"/>
              <a:gd name="connsiteX3909" fmla="*/ 4655195 w 5969001"/>
              <a:gd name="connsiteY3909" fmla="*/ 632437 h 4481087"/>
              <a:gd name="connsiteX3910" fmla="*/ 4682522 w 5969001"/>
              <a:gd name="connsiteY3910" fmla="*/ 675121 h 4481087"/>
              <a:gd name="connsiteX3911" fmla="*/ 4764635 w 5969001"/>
              <a:gd name="connsiteY3911" fmla="*/ 643108 h 4481087"/>
              <a:gd name="connsiteX3912" fmla="*/ 4710110 w 5969001"/>
              <a:gd name="connsiteY3912" fmla="*/ 625411 h 4481087"/>
              <a:gd name="connsiteX3913" fmla="*/ 5392520 w 5969001"/>
              <a:gd name="connsiteY3913" fmla="*/ 600685 h 4481087"/>
              <a:gd name="connsiteX3914" fmla="*/ 5324201 w 5969001"/>
              <a:gd name="connsiteY3914" fmla="*/ 693209 h 4481087"/>
              <a:gd name="connsiteX3915" fmla="*/ 5312489 w 5969001"/>
              <a:gd name="connsiteY3915" fmla="*/ 664450 h 4481087"/>
              <a:gd name="connsiteX3916" fmla="*/ 5310537 w 5969001"/>
              <a:gd name="connsiteY3916" fmla="*/ 664710 h 4481087"/>
              <a:gd name="connsiteX3917" fmla="*/ 5419717 w 5969001"/>
              <a:gd name="connsiteY3917" fmla="*/ 629184 h 4481087"/>
              <a:gd name="connsiteX3918" fmla="*/ 5392520 w 5969001"/>
              <a:gd name="connsiteY3918" fmla="*/ 600685 h 4481087"/>
              <a:gd name="connsiteX3919" fmla="*/ 5249278 w 5969001"/>
              <a:gd name="connsiteY3919" fmla="*/ 575759 h 4481087"/>
              <a:gd name="connsiteX3920" fmla="*/ 5282949 w 5969001"/>
              <a:gd name="connsiteY3920" fmla="*/ 582988 h 4481087"/>
              <a:gd name="connsiteX3921" fmla="*/ 5255621 w 5969001"/>
              <a:gd name="connsiteY3921" fmla="*/ 597172 h 4481087"/>
              <a:gd name="connsiteX3922" fmla="*/ 5239908 w 5969001"/>
              <a:gd name="connsiteY3922" fmla="*/ 587298 h 4481087"/>
              <a:gd name="connsiteX3923" fmla="*/ 5230455 w 5969001"/>
              <a:gd name="connsiteY3923" fmla="*/ 575823 h 4481087"/>
              <a:gd name="connsiteX3924" fmla="*/ 5230246 w 5969001"/>
              <a:gd name="connsiteY3924" fmla="*/ 575570 h 4481087"/>
              <a:gd name="connsiteX3925" fmla="*/ 5230455 w 5969001"/>
              <a:gd name="connsiteY3925" fmla="*/ 575823 h 4481087"/>
              <a:gd name="connsiteX3926" fmla="*/ 5228294 w 5969001"/>
              <a:gd name="connsiteY3926" fmla="*/ 575830 h 4481087"/>
              <a:gd name="connsiteX3927" fmla="*/ 4750451 w 5969001"/>
              <a:gd name="connsiteY3927" fmla="*/ 540695 h 4481087"/>
              <a:gd name="connsiteX3928" fmla="*/ 4586355 w 5969001"/>
              <a:gd name="connsiteY3928" fmla="*/ 576221 h 4481087"/>
              <a:gd name="connsiteX3929" fmla="*/ 4613683 w 5969001"/>
              <a:gd name="connsiteY3929" fmla="*/ 597562 h 4481087"/>
              <a:gd name="connsiteX3930" fmla="*/ 4668468 w 5969001"/>
              <a:gd name="connsiteY3930" fmla="*/ 583378 h 4481087"/>
              <a:gd name="connsiteX3931" fmla="*/ 4641010 w 5969001"/>
              <a:gd name="connsiteY3931" fmla="*/ 626061 h 4481087"/>
              <a:gd name="connsiteX3932" fmla="*/ 4668468 w 5969001"/>
              <a:gd name="connsiteY3932" fmla="*/ 597562 h 4481087"/>
              <a:gd name="connsiteX3933" fmla="*/ 4750451 w 5969001"/>
              <a:gd name="connsiteY3933" fmla="*/ 589884 h 4481087"/>
              <a:gd name="connsiteX3934" fmla="*/ 4668468 w 5969001"/>
              <a:gd name="connsiteY3934" fmla="*/ 557872 h 4481087"/>
              <a:gd name="connsiteX3935" fmla="*/ 4750451 w 5969001"/>
              <a:gd name="connsiteY3935" fmla="*/ 572707 h 4481087"/>
              <a:gd name="connsiteX3936" fmla="*/ 4750451 w 5969001"/>
              <a:gd name="connsiteY3936" fmla="*/ 540695 h 4481087"/>
              <a:gd name="connsiteX3937" fmla="*/ 5503750 w 5969001"/>
              <a:gd name="connsiteY3937" fmla="*/ 527389 h 4481087"/>
              <a:gd name="connsiteX3938" fmla="*/ 5474763 w 5969001"/>
              <a:gd name="connsiteY3938" fmla="*/ 547592 h 4481087"/>
              <a:gd name="connsiteX3939" fmla="*/ 5503750 w 5969001"/>
              <a:gd name="connsiteY3939" fmla="*/ 527389 h 4481087"/>
              <a:gd name="connsiteX3940" fmla="*/ 4697164 w 5969001"/>
              <a:gd name="connsiteY3940" fmla="*/ 519235 h 4481087"/>
              <a:gd name="connsiteX3941" fmla="*/ 4682522 w 5969001"/>
              <a:gd name="connsiteY3941" fmla="*/ 522346 h 4481087"/>
              <a:gd name="connsiteX3942" fmla="*/ 4723644 w 5969001"/>
              <a:gd name="connsiteY3942" fmla="*/ 536531 h 4481087"/>
              <a:gd name="connsiteX3943" fmla="*/ 4750841 w 5969001"/>
              <a:gd name="connsiteY3943" fmla="*/ 536531 h 4481087"/>
              <a:gd name="connsiteX3944" fmla="*/ 4764635 w 5969001"/>
              <a:gd name="connsiteY3944" fmla="*/ 525860 h 4481087"/>
              <a:gd name="connsiteX3945" fmla="*/ 4697164 w 5969001"/>
              <a:gd name="connsiteY3945" fmla="*/ 519235 h 4481087"/>
              <a:gd name="connsiteX3946" fmla="*/ 5260405 w 5969001"/>
              <a:gd name="connsiteY3946" fmla="*/ 504786 h 4481087"/>
              <a:gd name="connsiteX3947" fmla="*/ 5269840 w 5969001"/>
              <a:gd name="connsiteY3947" fmla="*/ 505480 h 4481087"/>
              <a:gd name="connsiteX3948" fmla="*/ 5268635 w 5969001"/>
              <a:gd name="connsiteY3948" fmla="*/ 529634 h 4481087"/>
              <a:gd name="connsiteX3949" fmla="*/ 5257964 w 5969001"/>
              <a:gd name="connsiteY3949" fmla="*/ 540044 h 4481087"/>
              <a:gd name="connsiteX3950" fmla="*/ 5255621 w 5969001"/>
              <a:gd name="connsiteY3950" fmla="*/ 540304 h 4481087"/>
              <a:gd name="connsiteX3951" fmla="*/ 5260405 w 5969001"/>
              <a:gd name="connsiteY3951" fmla="*/ 504786 h 4481087"/>
              <a:gd name="connsiteX3952" fmla="*/ 4723644 w 5969001"/>
              <a:gd name="connsiteY3952" fmla="*/ 504518 h 4481087"/>
              <a:gd name="connsiteX3953" fmla="*/ 4668859 w 5969001"/>
              <a:gd name="connsiteY3953" fmla="*/ 522346 h 4481087"/>
              <a:gd name="connsiteX3954" fmla="*/ 4723644 w 5969001"/>
              <a:gd name="connsiteY3954" fmla="*/ 504518 h 4481087"/>
              <a:gd name="connsiteX3955" fmla="*/ 5038562 w 5969001"/>
              <a:gd name="connsiteY3955" fmla="*/ 487081 h 4481087"/>
              <a:gd name="connsiteX3956" fmla="*/ 5011104 w 5969001"/>
              <a:gd name="connsiteY3956" fmla="*/ 615130 h 4481087"/>
              <a:gd name="connsiteX3957" fmla="*/ 4983777 w 5969001"/>
              <a:gd name="connsiteY3957" fmla="*/ 611617 h 4481087"/>
              <a:gd name="connsiteX3958" fmla="*/ 5011104 w 5969001"/>
              <a:gd name="connsiteY3958" fmla="*/ 629314 h 4481087"/>
              <a:gd name="connsiteX3959" fmla="*/ 4956579 w 5969001"/>
              <a:gd name="connsiteY3959" fmla="*/ 639985 h 4481087"/>
              <a:gd name="connsiteX3960" fmla="*/ 4929123 w 5969001"/>
              <a:gd name="connsiteY3960" fmla="*/ 632828 h 4481087"/>
              <a:gd name="connsiteX3961" fmla="*/ 4915459 w 5969001"/>
              <a:gd name="connsiteY3961" fmla="*/ 643499 h 4481087"/>
              <a:gd name="connsiteX3962" fmla="*/ 4958580 w 5969001"/>
              <a:gd name="connsiteY3962" fmla="*/ 649599 h 4481087"/>
              <a:gd name="connsiteX3963" fmla="*/ 4997472 w 5969001"/>
              <a:gd name="connsiteY3963" fmla="*/ 643146 h 4481087"/>
              <a:gd name="connsiteX3964" fmla="*/ 5020608 w 5969001"/>
              <a:gd name="connsiteY3964" fmla="*/ 671247 h 4481087"/>
              <a:gd name="connsiteX3965" fmla="*/ 5051966 w 5969001"/>
              <a:gd name="connsiteY3965" fmla="*/ 689826 h 4481087"/>
              <a:gd name="connsiteX3966" fmla="*/ 5093347 w 5969001"/>
              <a:gd name="connsiteY3966" fmla="*/ 668484 h 4481087"/>
              <a:gd name="connsiteX3967" fmla="*/ 5038562 w 5969001"/>
              <a:gd name="connsiteY3967" fmla="*/ 668484 h 4481087"/>
              <a:gd name="connsiteX3968" fmla="*/ 5079684 w 5969001"/>
              <a:gd name="connsiteY3968" fmla="*/ 622157 h 4481087"/>
              <a:gd name="connsiteX3969" fmla="*/ 5038562 w 5969001"/>
              <a:gd name="connsiteY3969" fmla="*/ 622157 h 4481087"/>
              <a:gd name="connsiteX3970" fmla="*/ 5038562 w 5969001"/>
              <a:gd name="connsiteY3970" fmla="*/ 487081 h 4481087"/>
              <a:gd name="connsiteX3971" fmla="*/ 4655195 w 5969001"/>
              <a:gd name="connsiteY3971" fmla="*/ 479663 h 4481087"/>
              <a:gd name="connsiteX3972" fmla="*/ 4668859 w 5969001"/>
              <a:gd name="connsiteY3972" fmla="*/ 504518 h 4481087"/>
              <a:gd name="connsiteX3973" fmla="*/ 4710110 w 5969001"/>
              <a:gd name="connsiteY3973" fmla="*/ 501005 h 4481087"/>
              <a:gd name="connsiteX3974" fmla="*/ 4723123 w 5969001"/>
              <a:gd name="connsiteY3974" fmla="*/ 490334 h 4481087"/>
              <a:gd name="connsiteX3975" fmla="*/ 4682002 w 5969001"/>
              <a:gd name="connsiteY3975" fmla="*/ 483177 h 4481087"/>
              <a:gd name="connsiteX3976" fmla="*/ 4682522 w 5969001"/>
              <a:gd name="connsiteY3976" fmla="*/ 479663 h 4481087"/>
              <a:gd name="connsiteX3977" fmla="*/ 4655195 w 5969001"/>
              <a:gd name="connsiteY3977" fmla="*/ 479663 h 4481087"/>
              <a:gd name="connsiteX3978" fmla="*/ 4600540 w 5969001"/>
              <a:gd name="connsiteY3978" fmla="*/ 476019 h 4481087"/>
              <a:gd name="connsiteX3979" fmla="*/ 4573082 w 5969001"/>
              <a:gd name="connsiteY3979" fmla="*/ 522346 h 4481087"/>
              <a:gd name="connsiteX3980" fmla="*/ 4641401 w 5969001"/>
              <a:gd name="connsiteY3980" fmla="*/ 486690 h 4481087"/>
              <a:gd name="connsiteX3981" fmla="*/ 4600540 w 5969001"/>
              <a:gd name="connsiteY3981" fmla="*/ 476019 h 4481087"/>
              <a:gd name="connsiteX3982" fmla="*/ 4627737 w 5969001"/>
              <a:gd name="connsiteY3982" fmla="*/ 447651 h 4481087"/>
              <a:gd name="connsiteX3983" fmla="*/ 4614073 w 5969001"/>
              <a:gd name="connsiteY3983" fmla="*/ 465349 h 4481087"/>
              <a:gd name="connsiteX3984" fmla="*/ 4696316 w 5969001"/>
              <a:gd name="connsiteY3984" fmla="*/ 476019 h 4481087"/>
              <a:gd name="connsiteX3985" fmla="*/ 4627737 w 5969001"/>
              <a:gd name="connsiteY3985" fmla="*/ 447651 h 4481087"/>
              <a:gd name="connsiteX3986" fmla="*/ 301645 w 5969001"/>
              <a:gd name="connsiteY3986" fmla="*/ 441144 h 4481087"/>
              <a:gd name="connsiteX3987" fmla="*/ 205998 w 5969001"/>
              <a:gd name="connsiteY3987" fmla="*/ 491505 h 4481087"/>
              <a:gd name="connsiteX3988" fmla="*/ 301645 w 5969001"/>
              <a:gd name="connsiteY3988" fmla="*/ 441144 h 4481087"/>
              <a:gd name="connsiteX3989" fmla="*/ 758260 w 5969001"/>
              <a:gd name="connsiteY3989" fmla="*/ 432116 h 4481087"/>
              <a:gd name="connsiteX3990" fmla="*/ 753332 w 5969001"/>
              <a:gd name="connsiteY3990" fmla="*/ 459493 h 4481087"/>
              <a:gd name="connsiteX3991" fmla="*/ 758260 w 5969001"/>
              <a:gd name="connsiteY3991" fmla="*/ 432116 h 4481087"/>
              <a:gd name="connsiteX3992" fmla="*/ 4367734 w 5969001"/>
              <a:gd name="connsiteY3992" fmla="*/ 425919 h 4481087"/>
              <a:gd name="connsiteX3993" fmla="*/ 4340277 w 5969001"/>
              <a:gd name="connsiteY3993" fmla="*/ 447260 h 4481087"/>
              <a:gd name="connsiteX3994" fmla="*/ 4367734 w 5969001"/>
              <a:gd name="connsiteY3994" fmla="*/ 426309 h 4481087"/>
              <a:gd name="connsiteX3995" fmla="*/ 5132257 w 5969001"/>
              <a:gd name="connsiteY3995" fmla="*/ 419542 h 4481087"/>
              <a:gd name="connsiteX3996" fmla="*/ 5132257 w 5969001"/>
              <a:gd name="connsiteY3996" fmla="*/ 419542 h 4481087"/>
              <a:gd name="connsiteX3997" fmla="*/ 4641401 w 5969001"/>
              <a:gd name="connsiteY3997" fmla="*/ 380112 h 4481087"/>
              <a:gd name="connsiteX3998" fmla="*/ 4614073 w 5969001"/>
              <a:gd name="connsiteY3998" fmla="*/ 397810 h 4481087"/>
              <a:gd name="connsiteX3999" fmla="*/ 4668859 w 5969001"/>
              <a:gd name="connsiteY3999" fmla="*/ 401454 h 4481087"/>
              <a:gd name="connsiteX4000" fmla="*/ 4627737 w 5969001"/>
              <a:gd name="connsiteY4000" fmla="*/ 408481 h 4481087"/>
              <a:gd name="connsiteX4001" fmla="*/ 4655195 w 5969001"/>
              <a:gd name="connsiteY4001" fmla="*/ 444007 h 4481087"/>
              <a:gd name="connsiteX4002" fmla="*/ 4723644 w 5969001"/>
              <a:gd name="connsiteY4002" fmla="*/ 458322 h 4481087"/>
              <a:gd name="connsiteX4003" fmla="*/ 4641401 w 5969001"/>
              <a:gd name="connsiteY4003" fmla="*/ 383626 h 4481087"/>
              <a:gd name="connsiteX4004" fmla="*/ 4641401 w 5969001"/>
              <a:gd name="connsiteY4004" fmla="*/ 380112 h 4481087"/>
              <a:gd name="connsiteX4005" fmla="*/ 4244500 w 5969001"/>
              <a:gd name="connsiteY4005" fmla="*/ 337299 h 4481087"/>
              <a:gd name="connsiteX4006" fmla="*/ 4189715 w 5969001"/>
              <a:gd name="connsiteY4006" fmla="*/ 344326 h 4481087"/>
              <a:gd name="connsiteX4007" fmla="*/ 4258294 w 5969001"/>
              <a:gd name="connsiteY4007" fmla="*/ 383366 h 4481087"/>
              <a:gd name="connsiteX4008" fmla="*/ 4271958 w 5969001"/>
              <a:gd name="connsiteY4008" fmla="*/ 351483 h 4481087"/>
              <a:gd name="connsiteX4009" fmla="*/ 4244500 w 5969001"/>
              <a:gd name="connsiteY4009" fmla="*/ 337299 h 4481087"/>
              <a:gd name="connsiteX4010" fmla="*/ 4352782 w 5969001"/>
              <a:gd name="connsiteY4010" fmla="*/ 326041 h 4481087"/>
              <a:gd name="connsiteX4011" fmla="*/ 4326613 w 5969001"/>
              <a:gd name="connsiteY4011" fmla="*/ 340552 h 4481087"/>
              <a:gd name="connsiteX4012" fmla="*/ 4404753 w 5969001"/>
              <a:gd name="connsiteY4012" fmla="*/ 393878 h 4481087"/>
              <a:gd name="connsiteX4013" fmla="*/ 4395264 w 5969001"/>
              <a:gd name="connsiteY4013" fmla="*/ 411745 h 4481087"/>
              <a:gd name="connsiteX4014" fmla="*/ 4395062 w 5969001"/>
              <a:gd name="connsiteY4014" fmla="*/ 411735 h 4481087"/>
              <a:gd name="connsiteX4015" fmla="*/ 4395062 w 5969001"/>
              <a:gd name="connsiteY4015" fmla="*/ 412125 h 4481087"/>
              <a:gd name="connsiteX4016" fmla="*/ 4395264 w 5969001"/>
              <a:gd name="connsiteY4016" fmla="*/ 411745 h 4481087"/>
              <a:gd name="connsiteX4017" fmla="*/ 4422113 w 5969001"/>
              <a:gd name="connsiteY4017" fmla="*/ 413150 h 4481087"/>
              <a:gd name="connsiteX4018" fmla="*/ 4436184 w 5969001"/>
              <a:gd name="connsiteY4018" fmla="*/ 411735 h 4481087"/>
              <a:gd name="connsiteX4019" fmla="*/ 4449977 w 5969001"/>
              <a:gd name="connsiteY4019" fmla="*/ 408091 h 4481087"/>
              <a:gd name="connsiteX4020" fmla="*/ 4381398 w 5969001"/>
              <a:gd name="connsiteY4020" fmla="*/ 326368 h 4481087"/>
              <a:gd name="connsiteX4021" fmla="*/ 4352782 w 5969001"/>
              <a:gd name="connsiteY4021" fmla="*/ 326041 h 4481087"/>
              <a:gd name="connsiteX4022" fmla="*/ 5086629 w 5969001"/>
              <a:gd name="connsiteY4022" fmla="*/ 321456 h 4481087"/>
              <a:gd name="connsiteX4023" fmla="*/ 5132257 w 5969001"/>
              <a:gd name="connsiteY4023" fmla="*/ 323505 h 4481087"/>
              <a:gd name="connsiteX4024" fmla="*/ 5065890 w 5969001"/>
              <a:gd name="connsiteY4024" fmla="*/ 326758 h 4481087"/>
              <a:gd name="connsiteX4025" fmla="*/ 5063938 w 5969001"/>
              <a:gd name="connsiteY4025" fmla="*/ 327019 h 4481087"/>
              <a:gd name="connsiteX4026" fmla="*/ 5086629 w 5969001"/>
              <a:gd name="connsiteY4026" fmla="*/ 321456 h 4481087"/>
              <a:gd name="connsiteX4027" fmla="*/ 4901534 w 5969001"/>
              <a:gd name="connsiteY4027" fmla="*/ 319601 h 4481087"/>
              <a:gd name="connsiteX4028" fmla="*/ 4915458 w 5969001"/>
              <a:gd name="connsiteY4028" fmla="*/ 351483 h 4481087"/>
              <a:gd name="connsiteX4029" fmla="*/ 4915458 w 5969001"/>
              <a:gd name="connsiteY4029" fmla="*/ 351614 h 4481087"/>
              <a:gd name="connsiteX4030" fmla="*/ 4983777 w 5969001"/>
              <a:gd name="connsiteY4030" fmla="*/ 358771 h 4481087"/>
              <a:gd name="connsiteX4031" fmla="*/ 4942785 w 5969001"/>
              <a:gd name="connsiteY4031" fmla="*/ 323245 h 4481087"/>
              <a:gd name="connsiteX4032" fmla="*/ 4901534 w 5969001"/>
              <a:gd name="connsiteY4032" fmla="*/ 319601 h 4481087"/>
              <a:gd name="connsiteX4033" fmla="*/ 1102037 w 5969001"/>
              <a:gd name="connsiteY4033" fmla="*/ 302708 h 4481087"/>
              <a:gd name="connsiteX4034" fmla="*/ 1082564 w 5969001"/>
              <a:gd name="connsiteY4034" fmla="*/ 305677 h 4481087"/>
              <a:gd name="connsiteX4035" fmla="*/ 1123295 w 5969001"/>
              <a:gd name="connsiteY4035" fmla="*/ 328840 h 4481087"/>
              <a:gd name="connsiteX4036" fmla="*/ 1123686 w 5969001"/>
              <a:gd name="connsiteY4036" fmla="*/ 328840 h 4481087"/>
              <a:gd name="connsiteX4037" fmla="*/ 1102037 w 5969001"/>
              <a:gd name="connsiteY4037" fmla="*/ 302708 h 4481087"/>
              <a:gd name="connsiteX4038" fmla="*/ 4381398 w 5969001"/>
              <a:gd name="connsiteY4038" fmla="*/ 301513 h 4481087"/>
              <a:gd name="connsiteX4039" fmla="*/ 4312949 w 5969001"/>
              <a:gd name="connsiteY4039" fmla="*/ 305027 h 4481087"/>
              <a:gd name="connsiteX4040" fmla="*/ 4353940 w 5969001"/>
              <a:gd name="connsiteY4040" fmla="*/ 323245 h 4481087"/>
              <a:gd name="connsiteX4041" fmla="*/ 4353940 w 5969001"/>
              <a:gd name="connsiteY4041" fmla="*/ 322855 h 4481087"/>
              <a:gd name="connsiteX4042" fmla="*/ 4408726 w 5969001"/>
              <a:gd name="connsiteY4042" fmla="*/ 322855 h 4481087"/>
              <a:gd name="connsiteX4043" fmla="*/ 4381398 w 5969001"/>
              <a:gd name="connsiteY4043" fmla="*/ 301513 h 4481087"/>
              <a:gd name="connsiteX4044" fmla="*/ 4969072 w 5969001"/>
              <a:gd name="connsiteY4044" fmla="*/ 266378 h 4481087"/>
              <a:gd name="connsiteX4045" fmla="*/ 4929122 w 5969001"/>
              <a:gd name="connsiteY4045" fmla="*/ 287589 h 4481087"/>
              <a:gd name="connsiteX4046" fmla="*/ 4928211 w 5969001"/>
              <a:gd name="connsiteY4046" fmla="*/ 287589 h 4481087"/>
              <a:gd name="connsiteX4047" fmla="*/ 4969072 w 5969001"/>
              <a:gd name="connsiteY4047" fmla="*/ 266378 h 4481087"/>
              <a:gd name="connsiteX4048" fmla="*/ 4349423 w 5969001"/>
              <a:gd name="connsiteY4048" fmla="*/ 232594 h 4481087"/>
              <a:gd name="connsiteX4049" fmla="*/ 4299155 w 5969001"/>
              <a:gd name="connsiteY4049" fmla="*/ 234365 h 4481087"/>
              <a:gd name="connsiteX4050" fmla="*/ 4285491 w 5969001"/>
              <a:gd name="connsiteY4050" fmla="*/ 248549 h 4481087"/>
              <a:gd name="connsiteX4051" fmla="*/ 4340277 w 5969001"/>
              <a:gd name="connsiteY4051" fmla="*/ 259220 h 4481087"/>
              <a:gd name="connsiteX4052" fmla="*/ 4285491 w 5969001"/>
              <a:gd name="connsiteY4052" fmla="*/ 259220 h 4481087"/>
              <a:gd name="connsiteX4053" fmla="*/ 4353940 w 5969001"/>
              <a:gd name="connsiteY4053" fmla="*/ 273404 h 4481087"/>
              <a:gd name="connsiteX4054" fmla="*/ 4271958 w 5969001"/>
              <a:gd name="connsiteY4054" fmla="*/ 262734 h 4481087"/>
              <a:gd name="connsiteX4055" fmla="*/ 4258294 w 5969001"/>
              <a:gd name="connsiteY4055" fmla="*/ 284076 h 4481087"/>
              <a:gd name="connsiteX4056" fmla="*/ 4312949 w 5969001"/>
              <a:gd name="connsiteY4056" fmla="*/ 276918 h 4481087"/>
              <a:gd name="connsiteX4057" fmla="*/ 4340278 w 5969001"/>
              <a:gd name="connsiteY4057" fmla="*/ 298260 h 4481087"/>
              <a:gd name="connsiteX4058" fmla="*/ 4353291 w 5969001"/>
              <a:gd name="connsiteY4058" fmla="*/ 280562 h 4481087"/>
              <a:gd name="connsiteX4059" fmla="*/ 4394412 w 5969001"/>
              <a:gd name="connsiteY4059" fmla="*/ 284076 h 4481087"/>
              <a:gd name="connsiteX4060" fmla="*/ 4503983 w 5969001"/>
              <a:gd name="connsiteY4060" fmla="*/ 358771 h 4481087"/>
              <a:gd name="connsiteX4061" fmla="*/ 4408076 w 5969001"/>
              <a:gd name="connsiteY4061" fmla="*/ 276918 h 4481087"/>
              <a:gd name="connsiteX4062" fmla="*/ 4449328 w 5969001"/>
              <a:gd name="connsiteY4062" fmla="*/ 284076 h 4481087"/>
              <a:gd name="connsiteX4063" fmla="*/ 4380749 w 5969001"/>
              <a:gd name="connsiteY4063" fmla="*/ 266378 h 4481087"/>
              <a:gd name="connsiteX4064" fmla="*/ 4558638 w 5969001"/>
              <a:gd name="connsiteY4064" fmla="*/ 273404 h 4481087"/>
              <a:gd name="connsiteX4065" fmla="*/ 4599890 w 5969001"/>
              <a:gd name="connsiteY4065" fmla="*/ 291233 h 4481087"/>
              <a:gd name="connsiteX4066" fmla="*/ 4517777 w 5969001"/>
              <a:gd name="connsiteY4066" fmla="*/ 252193 h 4481087"/>
              <a:gd name="connsiteX4067" fmla="*/ 4490320 w 5969001"/>
              <a:gd name="connsiteY4067" fmla="*/ 259350 h 4481087"/>
              <a:gd name="connsiteX4068" fmla="*/ 4503984 w 5969001"/>
              <a:gd name="connsiteY4068" fmla="*/ 248680 h 4481087"/>
              <a:gd name="connsiteX4069" fmla="*/ 4349423 w 5969001"/>
              <a:gd name="connsiteY4069" fmla="*/ 232594 h 4481087"/>
              <a:gd name="connsiteX4070" fmla="*/ 2062634 w 5969001"/>
              <a:gd name="connsiteY4070" fmla="*/ 214356 h 4481087"/>
              <a:gd name="connsiteX4071" fmla="*/ 2053996 w 5969001"/>
              <a:gd name="connsiteY4071" fmla="*/ 216537 h 4481087"/>
              <a:gd name="connsiteX4072" fmla="*/ 2055865 w 5969001"/>
              <a:gd name="connsiteY4072" fmla="*/ 216900 h 4481087"/>
              <a:gd name="connsiteX4073" fmla="*/ 2053996 w 5969001"/>
              <a:gd name="connsiteY4073" fmla="*/ 204955 h 4481087"/>
              <a:gd name="connsiteX4074" fmla="*/ 2053781 w 5969001"/>
              <a:gd name="connsiteY4074" fmla="*/ 205085 h 4481087"/>
              <a:gd name="connsiteX4075" fmla="*/ 1999080 w 5969001"/>
              <a:gd name="connsiteY4075" fmla="*/ 205085 h 4481087"/>
              <a:gd name="connsiteX4076" fmla="*/ 1999080 w 5969001"/>
              <a:gd name="connsiteY4076" fmla="*/ 216667 h 4481087"/>
              <a:gd name="connsiteX4077" fmla="*/ 2038884 w 5969001"/>
              <a:gd name="connsiteY4077" fmla="*/ 214129 h 4481087"/>
              <a:gd name="connsiteX4078" fmla="*/ 2053781 w 5969001"/>
              <a:gd name="connsiteY4078" fmla="*/ 205085 h 4481087"/>
              <a:gd name="connsiteX4079" fmla="*/ 2053865 w 5969001"/>
              <a:gd name="connsiteY4079" fmla="*/ 205085 h 4481087"/>
              <a:gd name="connsiteX4080" fmla="*/ 3302507 w 5969001"/>
              <a:gd name="connsiteY4080" fmla="*/ 204316 h 4481087"/>
              <a:gd name="connsiteX4081" fmla="*/ 3305130 w 5969001"/>
              <a:gd name="connsiteY4081" fmla="*/ 208436 h 4481087"/>
              <a:gd name="connsiteX4082" fmla="*/ 3303347 w 5969001"/>
              <a:gd name="connsiteY4082" fmla="*/ 211032 h 4481087"/>
              <a:gd name="connsiteX4083" fmla="*/ 3305418 w 5969001"/>
              <a:gd name="connsiteY4083" fmla="*/ 210824 h 4481087"/>
              <a:gd name="connsiteX4084" fmla="*/ 3314190 w 5969001"/>
              <a:gd name="connsiteY4084" fmla="*/ 205736 h 4481087"/>
              <a:gd name="connsiteX4085" fmla="*/ 2478102 w 5969001"/>
              <a:gd name="connsiteY4085" fmla="*/ 188115 h 4481087"/>
              <a:gd name="connsiteX4086" fmla="*/ 2477836 w 5969001"/>
              <a:gd name="connsiteY4086" fmla="*/ 188689 h 4481087"/>
              <a:gd name="connsiteX4087" fmla="*/ 2479080 w 5969001"/>
              <a:gd name="connsiteY4087" fmla="*/ 188719 h 4481087"/>
              <a:gd name="connsiteX4088" fmla="*/ 3176511 w 5969001"/>
              <a:gd name="connsiteY4088" fmla="*/ 188038 h 4481087"/>
              <a:gd name="connsiteX4089" fmla="*/ 3176511 w 5969001"/>
              <a:gd name="connsiteY4089" fmla="*/ 194808 h 4481087"/>
              <a:gd name="connsiteX4090" fmla="*/ 3214619 w 5969001"/>
              <a:gd name="connsiteY4090" fmla="*/ 188038 h 4481087"/>
              <a:gd name="connsiteX4091" fmla="*/ 3971224 w 5969001"/>
              <a:gd name="connsiteY4091" fmla="*/ 184134 h 4481087"/>
              <a:gd name="connsiteX4092" fmla="*/ 3929972 w 5969001"/>
              <a:gd name="connsiteY4092" fmla="*/ 205476 h 4481087"/>
              <a:gd name="connsiteX4093" fmla="*/ 3970833 w 5969001"/>
              <a:gd name="connsiteY4093" fmla="*/ 209380 h 4481087"/>
              <a:gd name="connsiteX4094" fmla="*/ 3971224 w 5969001"/>
              <a:gd name="connsiteY4094" fmla="*/ 208990 h 4481087"/>
              <a:gd name="connsiteX4095" fmla="*/ 4066870 w 5969001"/>
              <a:gd name="connsiteY4095" fmla="*/ 205476 h 4481087"/>
              <a:gd name="connsiteX4096" fmla="*/ 3971224 w 5969001"/>
              <a:gd name="connsiteY4096" fmla="*/ 184134 h 4481087"/>
              <a:gd name="connsiteX4097" fmla="*/ 2170369 w 5969001"/>
              <a:gd name="connsiteY4097" fmla="*/ 180231 h 4481087"/>
              <a:gd name="connsiteX4098" fmla="*/ 2176711 w 5969001"/>
              <a:gd name="connsiteY4098" fmla="*/ 185176 h 4481087"/>
              <a:gd name="connsiteX4099" fmla="*/ 2192638 w 5969001"/>
              <a:gd name="connsiteY4099" fmla="*/ 182766 h 4481087"/>
              <a:gd name="connsiteX4100" fmla="*/ 2193717 w 5969001"/>
              <a:gd name="connsiteY4100" fmla="*/ 181953 h 4481087"/>
              <a:gd name="connsiteX4101" fmla="*/ 2186290 w 5969001"/>
              <a:gd name="connsiteY4101" fmla="*/ 180865 h 4481087"/>
              <a:gd name="connsiteX4102" fmla="*/ 2703865 w 5969001"/>
              <a:gd name="connsiteY4102" fmla="*/ 179566 h 4481087"/>
              <a:gd name="connsiteX4103" fmla="*/ 2694844 w 5969001"/>
              <a:gd name="connsiteY4103" fmla="*/ 183451 h 4481087"/>
              <a:gd name="connsiteX4104" fmla="*/ 2685444 w 5969001"/>
              <a:gd name="connsiteY4104" fmla="*/ 186735 h 4481087"/>
              <a:gd name="connsiteX4105" fmla="*/ 2696847 w 5969001"/>
              <a:gd name="connsiteY4105" fmla="*/ 188689 h 4481087"/>
              <a:gd name="connsiteX4106" fmla="*/ 2704948 w 5969001"/>
              <a:gd name="connsiteY4106" fmla="*/ 180594 h 4481087"/>
              <a:gd name="connsiteX4107" fmla="*/ 3736727 w 5969001"/>
              <a:gd name="connsiteY4107" fmla="*/ 178018 h 4481087"/>
              <a:gd name="connsiteX4108" fmla="*/ 3750651 w 5969001"/>
              <a:gd name="connsiteY4108" fmla="*/ 192333 h 4481087"/>
              <a:gd name="connsiteX4109" fmla="*/ 3723323 w 5969001"/>
              <a:gd name="connsiteY4109" fmla="*/ 203003 h 4481087"/>
              <a:gd name="connsiteX4110" fmla="*/ 3792063 w 5969001"/>
              <a:gd name="connsiteY4110" fmla="*/ 205835 h 4481087"/>
              <a:gd name="connsiteX4111" fmla="*/ 3792293 w 5969001"/>
              <a:gd name="connsiteY4111" fmla="*/ 206517 h 4481087"/>
              <a:gd name="connsiteX4112" fmla="*/ 3792814 w 5969001"/>
              <a:gd name="connsiteY4112" fmla="*/ 205866 h 4481087"/>
              <a:gd name="connsiteX4113" fmla="*/ 3792063 w 5969001"/>
              <a:gd name="connsiteY4113" fmla="*/ 205835 h 4481087"/>
              <a:gd name="connsiteX4114" fmla="*/ 3790337 w 5969001"/>
              <a:gd name="connsiteY4114" fmla="*/ 200714 h 4481087"/>
              <a:gd name="connsiteX4115" fmla="*/ 3805306 w 5969001"/>
              <a:gd name="connsiteY4115" fmla="*/ 188819 h 4481087"/>
              <a:gd name="connsiteX4116" fmla="*/ 3736727 w 5969001"/>
              <a:gd name="connsiteY4116" fmla="*/ 178018 h 4481087"/>
              <a:gd name="connsiteX4117" fmla="*/ 3463971 w 5969001"/>
              <a:gd name="connsiteY4117" fmla="*/ 177498 h 4481087"/>
              <a:gd name="connsiteX4118" fmla="*/ 3327203 w 5969001"/>
              <a:gd name="connsiteY4118" fmla="*/ 191812 h 4481087"/>
              <a:gd name="connsiteX4119" fmla="*/ 3505353 w 5969001"/>
              <a:gd name="connsiteY4119" fmla="*/ 195325 h 4481087"/>
              <a:gd name="connsiteX4120" fmla="*/ 3463971 w 5969001"/>
              <a:gd name="connsiteY4120" fmla="*/ 177498 h 4481087"/>
              <a:gd name="connsiteX4121" fmla="*/ 3177187 w 5969001"/>
              <a:gd name="connsiteY4121" fmla="*/ 166656 h 4481087"/>
              <a:gd name="connsiteX4122" fmla="*/ 3177162 w 5969001"/>
              <a:gd name="connsiteY4122" fmla="*/ 166697 h 4481087"/>
              <a:gd name="connsiteX4123" fmla="*/ 3176511 w 5969001"/>
              <a:gd name="connsiteY4123" fmla="*/ 166697 h 4481087"/>
              <a:gd name="connsiteX4124" fmla="*/ 1218942 w 5969001"/>
              <a:gd name="connsiteY4124" fmla="*/ 162923 h 4481087"/>
              <a:gd name="connsiteX4125" fmla="*/ 1205278 w 5969001"/>
              <a:gd name="connsiteY4125" fmla="*/ 170730 h 4481087"/>
              <a:gd name="connsiteX4126" fmla="*/ 1177820 w 5969001"/>
              <a:gd name="connsiteY4126" fmla="*/ 166827 h 4481087"/>
              <a:gd name="connsiteX4127" fmla="*/ 1205278 w 5969001"/>
              <a:gd name="connsiteY4127" fmla="*/ 182312 h 4481087"/>
              <a:gd name="connsiteX4128" fmla="*/ 1259933 w 5969001"/>
              <a:gd name="connsiteY4128" fmla="*/ 201702 h 4481087"/>
              <a:gd name="connsiteX4129" fmla="*/ 1273727 w 5969001"/>
              <a:gd name="connsiteY4129" fmla="*/ 170730 h 4481087"/>
              <a:gd name="connsiteX4130" fmla="*/ 1218942 w 5969001"/>
              <a:gd name="connsiteY4130" fmla="*/ 162923 h 4481087"/>
              <a:gd name="connsiteX4131" fmla="*/ 2040332 w 5969001"/>
              <a:gd name="connsiteY4131" fmla="*/ 159019 h 4481087"/>
              <a:gd name="connsiteX4132" fmla="*/ 2081583 w 5969001"/>
              <a:gd name="connsiteY4132" fmla="*/ 170730 h 4481087"/>
              <a:gd name="connsiteX4133" fmla="*/ 1999210 w 5969001"/>
              <a:gd name="connsiteY4133" fmla="*/ 182312 h 4481087"/>
              <a:gd name="connsiteX4134" fmla="*/ 2040332 w 5969001"/>
              <a:gd name="connsiteY4134" fmla="*/ 159019 h 4481087"/>
              <a:gd name="connsiteX4135" fmla="*/ 1588255 w 5969001"/>
              <a:gd name="connsiteY4135" fmla="*/ 150690 h 4481087"/>
              <a:gd name="connsiteX4136" fmla="*/ 1643041 w 5969001"/>
              <a:gd name="connsiteY4136" fmla="*/ 150690 h 4481087"/>
              <a:gd name="connsiteX4137" fmla="*/ 1575242 w 5969001"/>
              <a:gd name="connsiteY4137" fmla="*/ 166176 h 4481087"/>
              <a:gd name="connsiteX4138" fmla="*/ 1588255 w 5969001"/>
              <a:gd name="connsiteY4138" fmla="*/ 150690 h 4481087"/>
              <a:gd name="connsiteX4139" fmla="*/ 794453 w 5969001"/>
              <a:gd name="connsiteY4139" fmla="*/ 150690 h 4481087"/>
              <a:gd name="connsiteX4140" fmla="*/ 794453 w 5969001"/>
              <a:gd name="connsiteY4140" fmla="*/ 189730 h 4481087"/>
              <a:gd name="connsiteX4141" fmla="*/ 794453 w 5969001"/>
              <a:gd name="connsiteY4141" fmla="*/ 150690 h 4481087"/>
              <a:gd name="connsiteX4142" fmla="*/ 2396373 w 5969001"/>
              <a:gd name="connsiteY4142" fmla="*/ 148999 h 4481087"/>
              <a:gd name="connsiteX4143" fmla="*/ 2383360 w 5969001"/>
              <a:gd name="connsiteY4143" fmla="*/ 156156 h 4481087"/>
              <a:gd name="connsiteX4144" fmla="*/ 2355902 w 5969001"/>
              <a:gd name="connsiteY4144" fmla="*/ 152512 h 4481087"/>
              <a:gd name="connsiteX4145" fmla="*/ 2382709 w 5969001"/>
              <a:gd name="connsiteY4145" fmla="*/ 166697 h 4481087"/>
              <a:gd name="connsiteX4146" fmla="*/ 2437234 w 5969001"/>
              <a:gd name="connsiteY4146" fmla="*/ 184525 h 4481087"/>
              <a:gd name="connsiteX4147" fmla="*/ 2442488 w 5969001"/>
              <a:gd name="connsiteY4147" fmla="*/ 169852 h 4481087"/>
              <a:gd name="connsiteX4148" fmla="*/ 2443522 w 5969001"/>
              <a:gd name="connsiteY4148" fmla="*/ 168219 h 4481087"/>
              <a:gd name="connsiteX4149" fmla="*/ 2409254 w 5969001"/>
              <a:gd name="connsiteY4149" fmla="*/ 162012 h 4481087"/>
              <a:gd name="connsiteX4150" fmla="*/ 2425200 w 5969001"/>
              <a:gd name="connsiteY4150" fmla="*/ 156060 h 4481087"/>
              <a:gd name="connsiteX4151" fmla="*/ 2439163 w 5969001"/>
              <a:gd name="connsiteY4151" fmla="*/ 154951 h 4481087"/>
              <a:gd name="connsiteX4152" fmla="*/ 2436376 w 5969001"/>
              <a:gd name="connsiteY4152" fmla="*/ 154672 h 4481087"/>
              <a:gd name="connsiteX4153" fmla="*/ 2396373 w 5969001"/>
              <a:gd name="connsiteY4153" fmla="*/ 148999 h 4481087"/>
              <a:gd name="connsiteX4154" fmla="*/ 3218283 w 5969001"/>
              <a:gd name="connsiteY4154" fmla="*/ 145485 h 4481087"/>
              <a:gd name="connsiteX4155" fmla="*/ 3259535 w 5969001"/>
              <a:gd name="connsiteY4155" fmla="*/ 156156 h 4481087"/>
              <a:gd name="connsiteX4156" fmla="*/ 3226270 w 5969001"/>
              <a:gd name="connsiteY4156" fmla="*/ 163671 h 4481087"/>
              <a:gd name="connsiteX4157" fmla="*/ 3177187 w 5969001"/>
              <a:gd name="connsiteY4157" fmla="*/ 166656 h 4481087"/>
              <a:gd name="connsiteX4158" fmla="*/ 3182507 w 5969001"/>
              <a:gd name="connsiteY4158" fmla="*/ 158186 h 4481087"/>
              <a:gd name="connsiteX4159" fmla="*/ 3218283 w 5969001"/>
              <a:gd name="connsiteY4159" fmla="*/ 145485 h 4481087"/>
              <a:gd name="connsiteX4160" fmla="*/ 2799501 w 5969001"/>
              <a:gd name="connsiteY4160" fmla="*/ 142364 h 4481087"/>
              <a:gd name="connsiteX4161" fmla="*/ 2795927 w 5969001"/>
              <a:gd name="connsiteY4161" fmla="*/ 142997 h 4481087"/>
              <a:gd name="connsiteX4162" fmla="*/ 2782512 w 5969001"/>
              <a:gd name="connsiteY4162" fmla="*/ 151602 h 4481087"/>
              <a:gd name="connsiteX4163" fmla="*/ 2761151 w 5969001"/>
              <a:gd name="connsiteY4163" fmla="*/ 152245 h 4481087"/>
              <a:gd name="connsiteX4164" fmla="*/ 2777277 w 5969001"/>
              <a:gd name="connsiteY4164" fmla="*/ 156063 h 4481087"/>
              <a:gd name="connsiteX4165" fmla="*/ 2770451 w 5969001"/>
              <a:gd name="connsiteY4165" fmla="*/ 162825 h 4481087"/>
              <a:gd name="connsiteX4166" fmla="*/ 2769087 w 5969001"/>
              <a:gd name="connsiteY4166" fmla="*/ 163110 h 4481087"/>
              <a:gd name="connsiteX4167" fmla="*/ 2806418 w 5969001"/>
              <a:gd name="connsiteY4167" fmla="*/ 170861 h 4481087"/>
              <a:gd name="connsiteX4168" fmla="*/ 2915989 w 5969001"/>
              <a:gd name="connsiteY4168" fmla="*/ 146006 h 4481087"/>
              <a:gd name="connsiteX4169" fmla="*/ 2861203 w 5969001"/>
              <a:gd name="connsiteY4169" fmla="*/ 153033 h 4481087"/>
              <a:gd name="connsiteX4170" fmla="*/ 2888531 w 5969001"/>
              <a:gd name="connsiteY4170" fmla="*/ 163704 h 4481087"/>
              <a:gd name="connsiteX4171" fmla="*/ 2929669 w 5969001"/>
              <a:gd name="connsiteY4171" fmla="*/ 156611 h 4481087"/>
              <a:gd name="connsiteX4172" fmla="*/ 2937091 w 5969001"/>
              <a:gd name="connsiteY4172" fmla="*/ 153756 h 4481087"/>
              <a:gd name="connsiteX4173" fmla="*/ 2932107 w 5969001"/>
              <a:gd name="connsiteY4173" fmla="*/ 151896 h 4481087"/>
              <a:gd name="connsiteX4174" fmla="*/ 2916377 w 5969001"/>
              <a:gd name="connsiteY4174" fmla="*/ 143013 h 4481087"/>
              <a:gd name="connsiteX4175" fmla="*/ 2853777 w 5969001"/>
              <a:gd name="connsiteY4175" fmla="*/ 143350 h 4481087"/>
              <a:gd name="connsiteX4176" fmla="*/ 3929061 w 5969001"/>
              <a:gd name="connsiteY4176" fmla="*/ 138328 h 4481087"/>
              <a:gd name="connsiteX4177" fmla="*/ 3888460 w 5969001"/>
              <a:gd name="connsiteY4177" fmla="*/ 156286 h 4481087"/>
              <a:gd name="connsiteX4178" fmla="*/ 3887940 w 5969001"/>
              <a:gd name="connsiteY4178" fmla="*/ 156156 h 4481087"/>
              <a:gd name="connsiteX4179" fmla="*/ 3929061 w 5969001"/>
              <a:gd name="connsiteY4179" fmla="*/ 138328 h 4481087"/>
              <a:gd name="connsiteX4180" fmla="*/ 3340997 w 5969001"/>
              <a:gd name="connsiteY4180" fmla="*/ 138328 h 4481087"/>
              <a:gd name="connsiteX4181" fmla="*/ 3341518 w 5969001"/>
              <a:gd name="connsiteY4181" fmla="*/ 138328 h 4481087"/>
              <a:gd name="connsiteX4182" fmla="*/ 3355181 w 5969001"/>
              <a:gd name="connsiteY4182" fmla="*/ 141842 h 4481087"/>
              <a:gd name="connsiteX4183" fmla="*/ 3491950 w 5969001"/>
              <a:gd name="connsiteY4183" fmla="*/ 148999 h 4481087"/>
              <a:gd name="connsiteX4184" fmla="*/ 3368715 w 5969001"/>
              <a:gd name="connsiteY4184" fmla="*/ 156156 h 4481087"/>
              <a:gd name="connsiteX4185" fmla="*/ 3340997 w 5969001"/>
              <a:gd name="connsiteY4185" fmla="*/ 138328 h 4481087"/>
              <a:gd name="connsiteX4186" fmla="*/ 1250905 w 5969001"/>
              <a:gd name="connsiteY4186" fmla="*/ 131463 h 4481087"/>
              <a:gd name="connsiteX4187" fmla="*/ 1342697 w 5969001"/>
              <a:gd name="connsiteY4187" fmla="*/ 146396 h 4481087"/>
              <a:gd name="connsiteX4188" fmla="*/ 1218942 w 5969001"/>
              <a:gd name="connsiteY4188" fmla="*/ 135205 h 4481087"/>
              <a:gd name="connsiteX4189" fmla="*/ 1219592 w 5969001"/>
              <a:gd name="connsiteY4189" fmla="*/ 134814 h 4481087"/>
              <a:gd name="connsiteX4190" fmla="*/ 1250905 w 5969001"/>
              <a:gd name="connsiteY4190" fmla="*/ 131463 h 4481087"/>
              <a:gd name="connsiteX4191" fmla="*/ 1396832 w 5969001"/>
              <a:gd name="connsiteY4191" fmla="*/ 131301 h 4481087"/>
              <a:gd name="connsiteX4192" fmla="*/ 1396832 w 5969001"/>
              <a:gd name="connsiteY4192" fmla="*/ 131691 h 4481087"/>
              <a:gd name="connsiteX4193" fmla="*/ 1383168 w 5969001"/>
              <a:gd name="connsiteY4193" fmla="*/ 154985 h 4481087"/>
              <a:gd name="connsiteX4194" fmla="*/ 1424290 w 5969001"/>
              <a:gd name="connsiteY4194" fmla="*/ 151081 h 4481087"/>
              <a:gd name="connsiteX4195" fmla="*/ 1383168 w 5969001"/>
              <a:gd name="connsiteY4195" fmla="*/ 162662 h 4481087"/>
              <a:gd name="connsiteX4196" fmla="*/ 1396832 w 5969001"/>
              <a:gd name="connsiteY4196" fmla="*/ 131301 h 4481087"/>
              <a:gd name="connsiteX4197" fmla="*/ 2427017 w 5969001"/>
              <a:gd name="connsiteY4197" fmla="*/ 121053 h 4481087"/>
              <a:gd name="connsiteX4198" fmla="*/ 2518827 w 5969001"/>
              <a:gd name="connsiteY4198" fmla="*/ 134815 h 4481087"/>
              <a:gd name="connsiteX4199" fmla="*/ 2396373 w 5969001"/>
              <a:gd name="connsiteY4199" fmla="*/ 124144 h 4481087"/>
              <a:gd name="connsiteX4200" fmla="*/ 2395722 w 5969001"/>
              <a:gd name="connsiteY4200" fmla="*/ 124144 h 4481087"/>
              <a:gd name="connsiteX4201" fmla="*/ 2427017 w 5969001"/>
              <a:gd name="connsiteY4201" fmla="*/ 121053 h 4481087"/>
              <a:gd name="connsiteX4202" fmla="*/ 1711750 w 5969001"/>
              <a:gd name="connsiteY4202" fmla="*/ 119719 h 4481087"/>
              <a:gd name="connsiteX4203" fmla="*/ 1794123 w 5969001"/>
              <a:gd name="connsiteY4203" fmla="*/ 135205 h 4481087"/>
              <a:gd name="connsiteX4204" fmla="*/ 1684422 w 5969001"/>
              <a:gd name="connsiteY4204" fmla="*/ 139109 h 4481087"/>
              <a:gd name="connsiteX4205" fmla="*/ 1711750 w 5969001"/>
              <a:gd name="connsiteY4205" fmla="*/ 119719 h 4481087"/>
              <a:gd name="connsiteX4206" fmla="*/ 2109450 w 5969001"/>
              <a:gd name="connsiteY4206" fmla="*/ 119703 h 4481087"/>
              <a:gd name="connsiteX4207" fmla="*/ 2109431 w 5969001"/>
              <a:gd name="connsiteY4207" fmla="*/ 119719 h 4481087"/>
              <a:gd name="connsiteX4208" fmla="*/ 2108781 w 5969001"/>
              <a:gd name="connsiteY4208" fmla="*/ 119719 h 4481087"/>
              <a:gd name="connsiteX4209" fmla="*/ 2776681 w 5969001"/>
              <a:gd name="connsiteY4209" fmla="*/ 116724 h 4481087"/>
              <a:gd name="connsiteX4210" fmla="*/ 2793532 w 5969001"/>
              <a:gd name="connsiteY4210" fmla="*/ 119719 h 4481087"/>
              <a:gd name="connsiteX4211" fmla="*/ 2765945 w 5969001"/>
              <a:gd name="connsiteY4211" fmla="*/ 127527 h 4481087"/>
              <a:gd name="connsiteX4212" fmla="*/ 2922721 w 5969001"/>
              <a:gd name="connsiteY4212" fmla="*/ 142167 h 4481087"/>
              <a:gd name="connsiteX4213" fmla="*/ 2950802 w 5969001"/>
              <a:gd name="connsiteY4213" fmla="*/ 148483 h 4481087"/>
              <a:gd name="connsiteX4214" fmla="*/ 2957241 w 5969001"/>
              <a:gd name="connsiteY4214" fmla="*/ 146006 h 4481087"/>
              <a:gd name="connsiteX4215" fmla="*/ 3007146 w 5969001"/>
              <a:gd name="connsiteY4215" fmla="*/ 155538 h 4481087"/>
              <a:gd name="connsiteX4216" fmla="*/ 3009169 w 5969001"/>
              <a:gd name="connsiteY4216" fmla="*/ 159577 h 4481087"/>
              <a:gd name="connsiteX4217" fmla="*/ 3026208 w 5969001"/>
              <a:gd name="connsiteY4217" fmla="*/ 162272 h 4481087"/>
              <a:gd name="connsiteX4218" fmla="*/ 3032041 w 5969001"/>
              <a:gd name="connsiteY4218" fmla="*/ 168805 h 4481087"/>
              <a:gd name="connsiteX4219" fmla="*/ 3023761 w 5969001"/>
              <a:gd name="connsiteY4219" fmla="*/ 171375 h 4481087"/>
              <a:gd name="connsiteX4220" fmla="*/ 3038246 w 5969001"/>
              <a:gd name="connsiteY4220" fmla="*/ 175495 h 4481087"/>
              <a:gd name="connsiteX4221" fmla="*/ 3094138 w 5969001"/>
              <a:gd name="connsiteY4221" fmla="*/ 177888 h 4481087"/>
              <a:gd name="connsiteX4222" fmla="*/ 3148663 w 5969001"/>
              <a:gd name="connsiteY4222" fmla="*/ 135335 h 4481087"/>
              <a:gd name="connsiteX4223" fmla="*/ 3148663 w 5969001"/>
              <a:gd name="connsiteY4223" fmla="*/ 167217 h 4481087"/>
              <a:gd name="connsiteX4224" fmla="*/ 3175991 w 5969001"/>
              <a:gd name="connsiteY4224" fmla="*/ 181532 h 4481087"/>
              <a:gd name="connsiteX4225" fmla="*/ 3381598 w 5969001"/>
              <a:gd name="connsiteY4225" fmla="*/ 185045 h 4481087"/>
              <a:gd name="connsiteX4226" fmla="*/ 3285561 w 5969001"/>
              <a:gd name="connsiteY4226" fmla="*/ 181532 h 4481087"/>
              <a:gd name="connsiteX4227" fmla="*/ 3408926 w 5969001"/>
              <a:gd name="connsiteY4227" fmla="*/ 177888 h 4481087"/>
              <a:gd name="connsiteX4228" fmla="*/ 3285561 w 5969001"/>
              <a:gd name="connsiteY4228" fmla="*/ 163704 h 4481087"/>
              <a:gd name="connsiteX4229" fmla="*/ 3504833 w 5969001"/>
              <a:gd name="connsiteY4229" fmla="*/ 156677 h 4481087"/>
              <a:gd name="connsiteX4230" fmla="*/ 3682592 w 5969001"/>
              <a:gd name="connsiteY4230" fmla="*/ 188689 h 4481087"/>
              <a:gd name="connsiteX4231" fmla="*/ 3710050 w 5969001"/>
              <a:gd name="connsiteY4231" fmla="*/ 185045 h 4481087"/>
              <a:gd name="connsiteX4232" fmla="*/ 3586555 w 5969001"/>
              <a:gd name="connsiteY4232" fmla="*/ 149519 h 4481087"/>
              <a:gd name="connsiteX4233" fmla="*/ 3628067 w 5969001"/>
              <a:gd name="connsiteY4233" fmla="*/ 135335 h 4481087"/>
              <a:gd name="connsiteX4234" fmla="*/ 3737248 w 5969001"/>
              <a:gd name="connsiteY4234" fmla="*/ 142362 h 4481087"/>
              <a:gd name="connsiteX4235" fmla="*/ 3724235 w 5969001"/>
              <a:gd name="connsiteY4235" fmla="*/ 153033 h 4481087"/>
              <a:gd name="connsiteX4236" fmla="*/ 3874667 w 5969001"/>
              <a:gd name="connsiteY4236" fmla="*/ 160190 h 4481087"/>
              <a:gd name="connsiteX4237" fmla="*/ 3847339 w 5969001"/>
              <a:gd name="connsiteY4237" fmla="*/ 181532 h 4481087"/>
              <a:gd name="connsiteX4238" fmla="*/ 3901995 w 5969001"/>
              <a:gd name="connsiteY4238" fmla="*/ 192203 h 4481087"/>
              <a:gd name="connsiteX4239" fmla="*/ 3943116 w 5969001"/>
              <a:gd name="connsiteY4239" fmla="*/ 174375 h 4481087"/>
              <a:gd name="connsiteX4240" fmla="*/ 4039023 w 5969001"/>
              <a:gd name="connsiteY4240" fmla="*/ 163704 h 4481087"/>
              <a:gd name="connsiteX4241" fmla="*/ 4162127 w 5969001"/>
              <a:gd name="connsiteY4241" fmla="*/ 170861 h 4481087"/>
              <a:gd name="connsiteX4242" fmla="*/ 4066351 w 5969001"/>
              <a:gd name="connsiteY4242" fmla="*/ 192203 h 4481087"/>
              <a:gd name="connsiteX4243" fmla="*/ 4039023 w 5969001"/>
              <a:gd name="connsiteY4243" fmla="*/ 177888 h 4481087"/>
              <a:gd name="connsiteX4244" fmla="*/ 4011696 w 5969001"/>
              <a:gd name="connsiteY4244" fmla="*/ 181532 h 4481087"/>
              <a:gd name="connsiteX4245" fmla="*/ 4148723 w 5969001"/>
              <a:gd name="connsiteY4245" fmla="*/ 195325 h 4481087"/>
              <a:gd name="connsiteX4246" fmla="*/ 4107471 w 5969001"/>
              <a:gd name="connsiteY4246" fmla="*/ 205997 h 4481087"/>
              <a:gd name="connsiteX4247" fmla="*/ 4244500 w 5969001"/>
              <a:gd name="connsiteY4247" fmla="*/ 181141 h 4481087"/>
              <a:gd name="connsiteX4248" fmla="*/ 4463381 w 5969001"/>
              <a:gd name="connsiteY4248" fmla="*/ 170471 h 4481087"/>
              <a:gd name="connsiteX4249" fmla="*/ 4477045 w 5969001"/>
              <a:gd name="connsiteY4249" fmla="*/ 198839 h 4481087"/>
              <a:gd name="connsiteX4250" fmla="*/ 4641401 w 5969001"/>
              <a:gd name="connsiteY4250" fmla="*/ 223825 h 4481087"/>
              <a:gd name="connsiteX4251" fmla="*/ 4997701 w 5969001"/>
              <a:gd name="connsiteY4251" fmla="*/ 312444 h 4481087"/>
              <a:gd name="connsiteX4252" fmla="*/ 5010714 w 5969001"/>
              <a:gd name="connsiteY4252" fmla="*/ 379982 h 4481087"/>
              <a:gd name="connsiteX4253" fmla="*/ 5079293 w 5969001"/>
              <a:gd name="connsiteY4253" fmla="*/ 436850 h 4481087"/>
              <a:gd name="connsiteX4254" fmla="*/ 5174940 w 5969001"/>
              <a:gd name="connsiteY4254" fmla="*/ 493717 h 4481087"/>
              <a:gd name="connsiteX4255" fmla="*/ 5188864 w 5969001"/>
              <a:gd name="connsiteY4255" fmla="*/ 582597 h 4481087"/>
              <a:gd name="connsiteX4256" fmla="*/ 5174940 w 5969001"/>
              <a:gd name="connsiteY4256" fmla="*/ 678634 h 4481087"/>
              <a:gd name="connsiteX4257" fmla="*/ 5202528 w 5969001"/>
              <a:gd name="connsiteY4257" fmla="*/ 753199 h 4481087"/>
              <a:gd name="connsiteX4258" fmla="*/ 5189515 w 5969001"/>
              <a:gd name="connsiteY4258" fmla="*/ 707003 h 4481087"/>
              <a:gd name="connsiteX4259" fmla="*/ 5162057 w 5969001"/>
              <a:gd name="connsiteY4259" fmla="*/ 724831 h 4481087"/>
              <a:gd name="connsiteX4260" fmla="*/ 5134469 w 5969001"/>
              <a:gd name="connsiteY4260" fmla="*/ 703489 h 4481087"/>
              <a:gd name="connsiteX4261" fmla="*/ 5066150 w 5969001"/>
              <a:gd name="connsiteY4261" fmla="*/ 756713 h 4481087"/>
              <a:gd name="connsiteX4262" fmla="*/ 5120935 w 5969001"/>
              <a:gd name="connsiteY4262" fmla="*/ 774541 h 4481087"/>
              <a:gd name="connsiteX4263" fmla="*/ 5066150 w 5969001"/>
              <a:gd name="connsiteY4263" fmla="*/ 778055 h 4481087"/>
              <a:gd name="connsiteX4264" fmla="*/ 5079944 w 5969001"/>
              <a:gd name="connsiteY4264" fmla="*/ 767514 h 4481087"/>
              <a:gd name="connsiteX4265" fmla="*/ 5011365 w 5969001"/>
              <a:gd name="connsiteY4265" fmla="*/ 781698 h 4481087"/>
              <a:gd name="connsiteX4266" fmla="*/ 4998351 w 5969001"/>
              <a:gd name="connsiteY4266" fmla="*/ 799526 h 4481087"/>
              <a:gd name="connsiteX4267" fmla="*/ 5052877 w 5969001"/>
              <a:gd name="connsiteY4267" fmla="*/ 813711 h 4481087"/>
              <a:gd name="connsiteX4268" fmla="*/ 5066801 w 5969001"/>
              <a:gd name="connsiteY4268" fmla="*/ 792369 h 4481087"/>
              <a:gd name="connsiteX4269" fmla="*/ 5121586 w 5969001"/>
              <a:gd name="connsiteY4269" fmla="*/ 795883 h 4481087"/>
              <a:gd name="connsiteX4270" fmla="*/ 5080595 w 5969001"/>
              <a:gd name="connsiteY4270" fmla="*/ 827895 h 4481087"/>
              <a:gd name="connsiteX4271" fmla="*/ 4998351 w 5969001"/>
              <a:gd name="connsiteY4271" fmla="*/ 824381 h 4481087"/>
              <a:gd name="connsiteX4272" fmla="*/ 4970894 w 5969001"/>
              <a:gd name="connsiteY4272" fmla="*/ 781698 h 4481087"/>
              <a:gd name="connsiteX4273" fmla="*/ 4888781 w 5969001"/>
              <a:gd name="connsiteY4273" fmla="*/ 813711 h 4481087"/>
              <a:gd name="connsiteX4274" fmla="*/ 4888781 w 5969001"/>
              <a:gd name="connsiteY4274" fmla="*/ 799657 h 4481087"/>
              <a:gd name="connsiteX4275" fmla="*/ 4902445 w 5969001"/>
              <a:gd name="connsiteY4275" fmla="*/ 774671 h 4481087"/>
              <a:gd name="connsiteX4276" fmla="*/ 4957490 w 5969001"/>
              <a:gd name="connsiteY4276" fmla="*/ 774671 h 4481087"/>
              <a:gd name="connsiteX4277" fmla="*/ 4957490 w 5969001"/>
              <a:gd name="connsiteY4277" fmla="*/ 735632 h 4481087"/>
              <a:gd name="connsiteX4278" fmla="*/ 4902445 w 5969001"/>
              <a:gd name="connsiteY4278" fmla="*/ 742659 h 4481087"/>
              <a:gd name="connsiteX4279" fmla="*/ 4847789 w 5969001"/>
              <a:gd name="connsiteY4279" fmla="*/ 771158 h 4481087"/>
              <a:gd name="connsiteX4280" fmla="*/ 4820462 w 5969001"/>
              <a:gd name="connsiteY4280" fmla="*/ 739145 h 4481087"/>
              <a:gd name="connsiteX4281" fmla="*/ 4930032 w 5969001"/>
              <a:gd name="connsiteY4281" fmla="*/ 661066 h 4481087"/>
              <a:gd name="connsiteX4282" fmla="*/ 4957490 w 5969001"/>
              <a:gd name="connsiteY4282" fmla="*/ 668224 h 4481087"/>
              <a:gd name="connsiteX4283" fmla="*/ 4957490 w 5969001"/>
              <a:gd name="connsiteY4283" fmla="*/ 653909 h 4481087"/>
              <a:gd name="connsiteX4284" fmla="*/ 4888781 w 5969001"/>
              <a:gd name="connsiteY4284" fmla="*/ 682408 h 4481087"/>
              <a:gd name="connsiteX4285" fmla="*/ 4875117 w 5969001"/>
              <a:gd name="connsiteY4285" fmla="*/ 621897 h 4481087"/>
              <a:gd name="connsiteX4286" fmla="*/ 4806798 w 5969001"/>
              <a:gd name="connsiteY4286" fmla="*/ 653909 h 4481087"/>
              <a:gd name="connsiteX4287" fmla="*/ 4847789 w 5969001"/>
              <a:gd name="connsiteY4287" fmla="*/ 646882 h 4481087"/>
              <a:gd name="connsiteX4288" fmla="*/ 4806798 w 5969001"/>
              <a:gd name="connsiteY4288" fmla="*/ 661066 h 4481087"/>
              <a:gd name="connsiteX4289" fmla="*/ 4834256 w 5969001"/>
              <a:gd name="connsiteY4289" fmla="*/ 710777 h 4481087"/>
              <a:gd name="connsiteX4290" fmla="*/ 4779340 w 5969001"/>
              <a:gd name="connsiteY4290" fmla="*/ 671737 h 4481087"/>
              <a:gd name="connsiteX4291" fmla="*/ 4724555 w 5969001"/>
              <a:gd name="connsiteY4291" fmla="*/ 678895 h 4481087"/>
              <a:gd name="connsiteX4292" fmla="*/ 4738349 w 5969001"/>
              <a:gd name="connsiteY4292" fmla="*/ 696592 h 4481087"/>
              <a:gd name="connsiteX4293" fmla="*/ 4751362 w 5969001"/>
              <a:gd name="connsiteY4293" fmla="*/ 689565 h 4481087"/>
              <a:gd name="connsiteX4294" fmla="*/ 4765156 w 5969001"/>
              <a:gd name="connsiteY4294" fmla="*/ 749946 h 4481087"/>
              <a:gd name="connsiteX4295" fmla="*/ 4820071 w 5969001"/>
              <a:gd name="connsiteY4295" fmla="*/ 756973 h 4481087"/>
              <a:gd name="connsiteX4296" fmla="*/ 4765156 w 5969001"/>
              <a:gd name="connsiteY4296" fmla="*/ 764131 h 4481087"/>
              <a:gd name="connsiteX4297" fmla="*/ 4874727 w 5969001"/>
              <a:gd name="connsiteY4297" fmla="*/ 788986 h 4481087"/>
              <a:gd name="connsiteX4298" fmla="*/ 4861063 w 5969001"/>
              <a:gd name="connsiteY4298" fmla="*/ 828025 h 4481087"/>
              <a:gd name="connsiteX4299" fmla="*/ 4915978 w 5969001"/>
              <a:gd name="connsiteY4299" fmla="*/ 813841 h 4481087"/>
              <a:gd name="connsiteX4300" fmla="*/ 4943306 w 5969001"/>
              <a:gd name="connsiteY4300" fmla="*/ 842210 h 4481087"/>
              <a:gd name="connsiteX4301" fmla="*/ 4888390 w 5969001"/>
              <a:gd name="connsiteY4301" fmla="*/ 842210 h 4481087"/>
              <a:gd name="connsiteX4302" fmla="*/ 4902054 w 5969001"/>
              <a:gd name="connsiteY4302" fmla="*/ 852880 h 4481087"/>
              <a:gd name="connsiteX4303" fmla="*/ 5011625 w 5969001"/>
              <a:gd name="connsiteY4303" fmla="*/ 835182 h 4481087"/>
              <a:gd name="connsiteX4304" fmla="*/ 4998612 w 5969001"/>
              <a:gd name="connsiteY4304" fmla="*/ 863551 h 4481087"/>
              <a:gd name="connsiteX4305" fmla="*/ 5108183 w 5969001"/>
              <a:gd name="connsiteY4305" fmla="*/ 845853 h 4481087"/>
              <a:gd name="connsiteX4306" fmla="*/ 5080856 w 5969001"/>
              <a:gd name="connsiteY4306" fmla="*/ 860038 h 4481087"/>
              <a:gd name="connsiteX4307" fmla="*/ 5176502 w 5969001"/>
              <a:gd name="connsiteY4307" fmla="*/ 956074 h 4481087"/>
              <a:gd name="connsiteX4308" fmla="*/ 5163489 w 5969001"/>
              <a:gd name="connsiteY4308" fmla="*/ 934733 h 4481087"/>
              <a:gd name="connsiteX4309" fmla="*/ 5245602 w 5969001"/>
              <a:gd name="connsiteY4309" fmla="*/ 938246 h 4481087"/>
              <a:gd name="connsiteX4310" fmla="*/ 5204611 w 5969001"/>
              <a:gd name="connsiteY4310" fmla="*/ 934733 h 4481087"/>
              <a:gd name="connsiteX4311" fmla="*/ 5231939 w 5969001"/>
              <a:gd name="connsiteY4311" fmla="*/ 977416 h 4481087"/>
              <a:gd name="connsiteX4312" fmla="*/ 5190947 w 5969001"/>
              <a:gd name="connsiteY4312" fmla="*/ 977416 h 4481087"/>
              <a:gd name="connsiteX4313" fmla="*/ 5203960 w 5969001"/>
              <a:gd name="connsiteY4313" fmla="*/ 1030640 h 4481087"/>
              <a:gd name="connsiteX4314" fmla="*/ 5244952 w 5969001"/>
              <a:gd name="connsiteY4314" fmla="*/ 1023613 h 4481087"/>
              <a:gd name="connsiteX4315" fmla="*/ 5231288 w 5969001"/>
              <a:gd name="connsiteY4315" fmla="*/ 995114 h 4481087"/>
              <a:gd name="connsiteX4316" fmla="*/ 5299607 w 5969001"/>
              <a:gd name="connsiteY4316" fmla="*/ 1027126 h 4481087"/>
              <a:gd name="connsiteX4317" fmla="*/ 5203960 w 5969001"/>
              <a:gd name="connsiteY4317" fmla="*/ 1044824 h 4481087"/>
              <a:gd name="connsiteX4318" fmla="*/ 5176372 w 5969001"/>
              <a:gd name="connsiteY4318" fmla="*/ 1019969 h 4481087"/>
              <a:gd name="connsiteX4319" fmla="*/ 5121717 w 5969001"/>
              <a:gd name="connsiteY4319" fmla="*/ 1030640 h 4481087"/>
              <a:gd name="connsiteX4320" fmla="*/ 5176372 w 5969001"/>
              <a:gd name="connsiteY4320" fmla="*/ 1041311 h 4481087"/>
              <a:gd name="connsiteX4321" fmla="*/ 5135251 w 5969001"/>
              <a:gd name="connsiteY4321" fmla="*/ 1112493 h 4481087"/>
              <a:gd name="connsiteX4322" fmla="*/ 5217364 w 5969001"/>
              <a:gd name="connsiteY4322" fmla="*/ 1105335 h 4481087"/>
              <a:gd name="connsiteX4323" fmla="*/ 5190296 w 5969001"/>
              <a:gd name="connsiteY4323" fmla="*/ 1183414 h 4481087"/>
              <a:gd name="connsiteX4324" fmla="*/ 5135251 w 5969001"/>
              <a:gd name="connsiteY4324" fmla="*/ 1165716 h 4481087"/>
              <a:gd name="connsiteX4325" fmla="*/ 5149045 w 5969001"/>
              <a:gd name="connsiteY4325" fmla="*/ 1137218 h 4481087"/>
              <a:gd name="connsiteX4326" fmla="*/ 5121717 w 5969001"/>
              <a:gd name="connsiteY4326" fmla="*/ 1147888 h 4481087"/>
              <a:gd name="connsiteX4327" fmla="*/ 5066932 w 5969001"/>
              <a:gd name="connsiteY4327" fmla="*/ 1126547 h 4481087"/>
              <a:gd name="connsiteX4328" fmla="*/ 5108053 w 5969001"/>
              <a:gd name="connsiteY4328" fmla="*/ 1091021 h 4481087"/>
              <a:gd name="connsiteX4329" fmla="*/ 5053008 w 5969001"/>
              <a:gd name="connsiteY4329" fmla="*/ 1098048 h 4481087"/>
              <a:gd name="connsiteX4330" fmla="*/ 5121717 w 5969001"/>
              <a:gd name="connsiteY4330" fmla="*/ 1083864 h 4481087"/>
              <a:gd name="connsiteX4331" fmla="*/ 5121717 w 5969001"/>
              <a:gd name="connsiteY4331" fmla="*/ 1076706 h 4481087"/>
              <a:gd name="connsiteX4332" fmla="*/ 5094390 w 5969001"/>
              <a:gd name="connsiteY4332" fmla="*/ 1055495 h 4481087"/>
              <a:gd name="connsiteX4333" fmla="*/ 5053008 w 5969001"/>
              <a:gd name="connsiteY4333" fmla="*/ 1087507 h 4481087"/>
              <a:gd name="connsiteX4334" fmla="*/ 4984819 w 5969001"/>
              <a:gd name="connsiteY4334" fmla="*/ 1062522 h 4481087"/>
              <a:gd name="connsiteX4335" fmla="*/ 4943827 w 5969001"/>
              <a:gd name="connsiteY4335" fmla="*/ 1073193 h 4481087"/>
              <a:gd name="connsiteX4336" fmla="*/ 4984819 w 5969001"/>
              <a:gd name="connsiteY4336" fmla="*/ 1094534 h 4481087"/>
              <a:gd name="connsiteX4337" fmla="*/ 5012146 w 5969001"/>
              <a:gd name="connsiteY4337" fmla="*/ 1083864 h 4481087"/>
              <a:gd name="connsiteX4338" fmla="*/ 5012146 w 5969001"/>
              <a:gd name="connsiteY4338" fmla="*/ 1108719 h 4481087"/>
              <a:gd name="connsiteX4339" fmla="*/ 4971025 w 5969001"/>
              <a:gd name="connsiteY4339" fmla="*/ 1098048 h 4481087"/>
              <a:gd name="connsiteX4340" fmla="*/ 4943827 w 5969001"/>
              <a:gd name="connsiteY4340" fmla="*/ 1101692 h 4481087"/>
              <a:gd name="connsiteX4341" fmla="*/ 5053008 w 5969001"/>
              <a:gd name="connsiteY4341" fmla="*/ 1130060 h 4481087"/>
              <a:gd name="connsiteX4342" fmla="*/ 4984819 w 5969001"/>
              <a:gd name="connsiteY4342" fmla="*/ 1194085 h 4481087"/>
              <a:gd name="connsiteX4343" fmla="*/ 4951266 w 5969001"/>
              <a:gd name="connsiteY4343" fmla="*/ 1197692 h 4481087"/>
              <a:gd name="connsiteX4344" fmla="*/ 4942327 w 5969001"/>
              <a:gd name="connsiteY4344" fmla="*/ 1198607 h 4481087"/>
              <a:gd name="connsiteX4345" fmla="*/ 4942394 w 5969001"/>
              <a:gd name="connsiteY4345" fmla="*/ 1202543 h 4481087"/>
              <a:gd name="connsiteX4346" fmla="*/ 4923668 w 5969001"/>
              <a:gd name="connsiteY4346" fmla="*/ 1200633 h 4481087"/>
              <a:gd name="connsiteX4347" fmla="*/ 4905288 w 5969001"/>
              <a:gd name="connsiteY4347" fmla="*/ 1203052 h 4481087"/>
              <a:gd name="connsiteX4348" fmla="*/ 4875248 w 5969001"/>
              <a:gd name="connsiteY4348" fmla="*/ 1208269 h 4481087"/>
              <a:gd name="connsiteX4349" fmla="*/ 4806929 w 5969001"/>
              <a:gd name="connsiteY4349" fmla="*/ 1187058 h 4481087"/>
              <a:gd name="connsiteX4350" fmla="*/ 4902576 w 5969001"/>
              <a:gd name="connsiteY4350" fmla="*/ 1215427 h 4481087"/>
              <a:gd name="connsiteX4351" fmla="*/ 4847921 w 5969001"/>
              <a:gd name="connsiteY4351" fmla="*/ 1233125 h 4481087"/>
              <a:gd name="connsiteX4352" fmla="*/ 5025940 w 5969001"/>
              <a:gd name="connsiteY4352" fmla="*/ 1233125 h 4481087"/>
              <a:gd name="connsiteX4353" fmla="*/ 5039604 w 5969001"/>
              <a:gd name="connsiteY4353" fmla="*/ 1250953 h 4481087"/>
              <a:gd name="connsiteX4354" fmla="*/ 5012146 w 5969001"/>
              <a:gd name="connsiteY4354" fmla="*/ 1254466 h 4481087"/>
              <a:gd name="connsiteX4355" fmla="*/ 4875248 w 5969001"/>
              <a:gd name="connsiteY4355" fmla="*/ 1243795 h 4481087"/>
              <a:gd name="connsiteX4356" fmla="*/ 4916500 w 5969001"/>
              <a:gd name="connsiteY4356" fmla="*/ 1354147 h 4481087"/>
              <a:gd name="connsiteX4357" fmla="*/ 4925546 w 5969001"/>
              <a:gd name="connsiteY4357" fmla="*/ 1355989 h 4481087"/>
              <a:gd name="connsiteX4358" fmla="*/ 4930445 w 5969001"/>
              <a:gd name="connsiteY4358" fmla="*/ 1352930 h 4481087"/>
              <a:gd name="connsiteX4359" fmla="*/ 4944087 w 5969001"/>
              <a:gd name="connsiteY4359" fmla="*/ 1344909 h 4481087"/>
              <a:gd name="connsiteX4360" fmla="*/ 5012407 w 5969001"/>
              <a:gd name="connsiteY4360" fmla="*/ 1350635 h 4481087"/>
              <a:gd name="connsiteX4361" fmla="*/ 4944087 w 5969001"/>
              <a:gd name="connsiteY4361" fmla="*/ 1356491 h 4481087"/>
              <a:gd name="connsiteX4362" fmla="*/ 4951559 w 5969001"/>
              <a:gd name="connsiteY4362" fmla="*/ 1357558 h 4481087"/>
              <a:gd name="connsiteX4363" fmla="*/ 4957621 w 5969001"/>
              <a:gd name="connsiteY4363" fmla="*/ 1357660 h 4481087"/>
              <a:gd name="connsiteX4364" fmla="*/ 4956813 w 5969001"/>
              <a:gd name="connsiteY4364" fmla="*/ 1358309 h 4481087"/>
              <a:gd name="connsiteX4365" fmla="*/ 4985079 w 5969001"/>
              <a:gd name="connsiteY4365" fmla="*/ 1362347 h 4481087"/>
              <a:gd name="connsiteX4366" fmla="*/ 4960240 w 5969001"/>
              <a:gd name="connsiteY4366" fmla="*/ 1370090 h 4481087"/>
              <a:gd name="connsiteX4367" fmla="*/ 4939886 w 5969001"/>
              <a:gd name="connsiteY4367" fmla="*/ 1371887 h 4481087"/>
              <a:gd name="connsiteX4368" fmla="*/ 4937565 w 5969001"/>
              <a:gd name="connsiteY4368" fmla="*/ 1373748 h 4481087"/>
              <a:gd name="connsiteX4369" fmla="*/ 4932339 w 5969001"/>
              <a:gd name="connsiteY4369" fmla="*/ 1375583 h 4481087"/>
              <a:gd name="connsiteX4370" fmla="*/ 4998873 w 5969001"/>
              <a:gd name="connsiteY4370" fmla="*/ 1382647 h 4481087"/>
              <a:gd name="connsiteX4371" fmla="*/ 4944087 w 5969001"/>
              <a:gd name="connsiteY4371" fmla="*/ 1394229 h 4481087"/>
              <a:gd name="connsiteX4372" fmla="*/ 4944230 w 5969001"/>
              <a:gd name="connsiteY4372" fmla="*/ 1394335 h 4481087"/>
              <a:gd name="connsiteX4373" fmla="*/ 4953824 w 5969001"/>
              <a:gd name="connsiteY4373" fmla="*/ 1394517 h 4481087"/>
              <a:gd name="connsiteX4374" fmla="*/ 4982866 w 5969001"/>
              <a:gd name="connsiteY4374" fmla="*/ 1396830 h 4481087"/>
              <a:gd name="connsiteX4375" fmla="*/ 4956251 w 5969001"/>
              <a:gd name="connsiteY4375" fmla="*/ 1403265 h 4481087"/>
              <a:gd name="connsiteX4376" fmla="*/ 4957816 w 5969001"/>
              <a:gd name="connsiteY4376" fmla="*/ 1404428 h 4481087"/>
              <a:gd name="connsiteX4377" fmla="*/ 4971544 w 5969001"/>
              <a:gd name="connsiteY4377" fmla="*/ 1414529 h 4481087"/>
              <a:gd name="connsiteX4378" fmla="*/ 4955833 w 5969001"/>
              <a:gd name="connsiteY4378" fmla="*/ 1416793 h 4481087"/>
              <a:gd name="connsiteX4379" fmla="*/ 4958436 w 5969001"/>
              <a:gd name="connsiteY4379" fmla="*/ 1419705 h 4481087"/>
              <a:gd name="connsiteX4380" fmla="*/ 4955668 w 5969001"/>
              <a:gd name="connsiteY4380" fmla="*/ 1428842 h 4481087"/>
              <a:gd name="connsiteX4381" fmla="*/ 4928634 w 5969001"/>
              <a:gd name="connsiteY4381" fmla="*/ 1426793 h 4481087"/>
              <a:gd name="connsiteX4382" fmla="*/ 4928204 w 5969001"/>
              <a:gd name="connsiteY4382" fmla="*/ 1426770 h 4481087"/>
              <a:gd name="connsiteX4383" fmla="*/ 4916760 w 5969001"/>
              <a:gd name="connsiteY4383" fmla="*/ 1431967 h 4481087"/>
              <a:gd name="connsiteX4384" fmla="*/ 4919354 w 5969001"/>
              <a:gd name="connsiteY4384" fmla="*/ 1433598 h 4481087"/>
              <a:gd name="connsiteX4385" fmla="*/ 4926151 w 5969001"/>
              <a:gd name="connsiteY4385" fmla="*/ 1434170 h 4481087"/>
              <a:gd name="connsiteX4386" fmla="*/ 4955668 w 5969001"/>
              <a:gd name="connsiteY4386" fmla="*/ 1436000 h 4481087"/>
              <a:gd name="connsiteX4387" fmla="*/ 4957429 w 5969001"/>
              <a:gd name="connsiteY4387" fmla="*/ 1441805 h 4481087"/>
              <a:gd name="connsiteX4388" fmla="*/ 4954793 w 5969001"/>
              <a:gd name="connsiteY4388" fmla="*/ 1443259 h 4481087"/>
              <a:gd name="connsiteX4389" fmla="*/ 4957750 w 5969001"/>
              <a:gd name="connsiteY4389" fmla="*/ 1443679 h 4481087"/>
              <a:gd name="connsiteX4390" fmla="*/ 5053527 w 5969001"/>
              <a:gd name="connsiteY4390" fmla="*/ 1405811 h 4481087"/>
              <a:gd name="connsiteX4391" fmla="*/ 5081115 w 5969001"/>
              <a:gd name="connsiteY4391" fmla="*/ 1420385 h 4481087"/>
              <a:gd name="connsiteX4392" fmla="*/ 5122106 w 5969001"/>
              <a:gd name="connsiteY4392" fmla="*/ 1405811 h 4481087"/>
              <a:gd name="connsiteX4393" fmla="*/ 5176631 w 5969001"/>
              <a:gd name="connsiteY4393" fmla="*/ 1434960 h 4481087"/>
              <a:gd name="connsiteX4394" fmla="*/ 5122106 w 5969001"/>
              <a:gd name="connsiteY4394" fmla="*/ 1463979 h 4481087"/>
              <a:gd name="connsiteX4395" fmla="*/ 5122106 w 5969001"/>
              <a:gd name="connsiteY4395" fmla="*/ 1426241 h 4481087"/>
              <a:gd name="connsiteX4396" fmla="*/ 5067191 w 5969001"/>
              <a:gd name="connsiteY4396" fmla="*/ 1426241 h 4481087"/>
              <a:gd name="connsiteX4397" fmla="*/ 5081115 w 5969001"/>
              <a:gd name="connsiteY4397" fmla="*/ 1437823 h 4481087"/>
              <a:gd name="connsiteX4398" fmla="*/ 5122106 w 5969001"/>
              <a:gd name="connsiteY4398" fmla="*/ 1446542 h 4481087"/>
              <a:gd name="connsiteX4399" fmla="*/ 5067191 w 5969001"/>
              <a:gd name="connsiteY4399" fmla="*/ 1452398 h 4481087"/>
              <a:gd name="connsiteX4400" fmla="*/ 5039993 w 5969001"/>
              <a:gd name="connsiteY4400" fmla="*/ 1437823 h 4481087"/>
              <a:gd name="connsiteX4401" fmla="*/ 4985078 w 5969001"/>
              <a:gd name="connsiteY4401" fmla="*/ 1452398 h 4481087"/>
              <a:gd name="connsiteX4402" fmla="*/ 4949438 w 5969001"/>
              <a:gd name="connsiteY4402" fmla="*/ 1448298 h 4481087"/>
              <a:gd name="connsiteX4403" fmla="*/ 4945209 w 5969001"/>
              <a:gd name="connsiteY4403" fmla="*/ 1447933 h 4481087"/>
              <a:gd name="connsiteX4404" fmla="*/ 4943188 w 5969001"/>
              <a:gd name="connsiteY4404" fmla="*/ 1448828 h 4481087"/>
              <a:gd name="connsiteX4405" fmla="*/ 4942249 w 5969001"/>
              <a:gd name="connsiteY4405" fmla="*/ 1452400 h 4481087"/>
              <a:gd name="connsiteX4406" fmla="*/ 4957750 w 5969001"/>
              <a:gd name="connsiteY4406" fmla="*/ 1455261 h 4481087"/>
              <a:gd name="connsiteX4407" fmla="*/ 4889171 w 5969001"/>
              <a:gd name="connsiteY4407" fmla="*/ 1455261 h 4481087"/>
              <a:gd name="connsiteX4408" fmla="*/ 4923753 w 5969001"/>
              <a:gd name="connsiteY4408" fmla="*/ 1465395 h 4481087"/>
              <a:gd name="connsiteX4409" fmla="*/ 4918750 w 5969001"/>
              <a:gd name="connsiteY4409" fmla="*/ 1467660 h 4481087"/>
              <a:gd name="connsiteX4410" fmla="*/ 4920549 w 5969001"/>
              <a:gd name="connsiteY4410" fmla="*/ 1467882 h 4481087"/>
              <a:gd name="connsiteX4411" fmla="*/ 4929122 w 5969001"/>
              <a:gd name="connsiteY4411" fmla="*/ 1478162 h 4481087"/>
              <a:gd name="connsiteX4412" fmla="*/ 4908668 w 5969001"/>
              <a:gd name="connsiteY4412" fmla="*/ 1478261 h 4481087"/>
              <a:gd name="connsiteX4413" fmla="*/ 4916368 w 5969001"/>
              <a:gd name="connsiteY4413" fmla="*/ 1481547 h 4481087"/>
              <a:gd name="connsiteX4414" fmla="*/ 4930813 w 5969001"/>
              <a:gd name="connsiteY4414" fmla="*/ 1495862 h 4481087"/>
              <a:gd name="connsiteX4415" fmla="*/ 4876158 w 5969001"/>
              <a:gd name="connsiteY4415" fmla="*/ 1501717 h 4481087"/>
              <a:gd name="connsiteX4416" fmla="*/ 4808587 w 5969001"/>
              <a:gd name="connsiteY4416" fmla="*/ 1500937 h 4481087"/>
              <a:gd name="connsiteX4417" fmla="*/ 4801767 w 5969001"/>
              <a:gd name="connsiteY4417" fmla="*/ 1500923 h 4481087"/>
              <a:gd name="connsiteX4418" fmla="*/ 4795662 w 5969001"/>
              <a:gd name="connsiteY4418" fmla="*/ 1504868 h 4481087"/>
              <a:gd name="connsiteX4419" fmla="*/ 4805558 w 5969001"/>
              <a:gd name="connsiteY4419" fmla="*/ 1505066 h 4481087"/>
              <a:gd name="connsiteX4420" fmla="*/ 4807709 w 5969001"/>
              <a:gd name="connsiteY4420" fmla="*/ 1510436 h 4481087"/>
              <a:gd name="connsiteX4421" fmla="*/ 4876158 w 5969001"/>
              <a:gd name="connsiteY4421" fmla="*/ 1504580 h 4481087"/>
              <a:gd name="connsiteX4422" fmla="*/ 4930813 w 5969001"/>
              <a:gd name="connsiteY4422" fmla="*/ 1510436 h 4481087"/>
              <a:gd name="connsiteX4423" fmla="*/ 4944607 w 5969001"/>
              <a:gd name="connsiteY4423" fmla="*/ 1530737 h 4481087"/>
              <a:gd name="connsiteX4424" fmla="*/ 4817607 w 5969001"/>
              <a:gd name="connsiteY4424" fmla="*/ 1553904 h 4481087"/>
              <a:gd name="connsiteX4425" fmla="*/ 4795026 w 5969001"/>
              <a:gd name="connsiteY4425" fmla="*/ 1565125 h 4481087"/>
              <a:gd name="connsiteX4426" fmla="*/ 4794859 w 5969001"/>
              <a:gd name="connsiteY4426" fmla="*/ 1565608 h 4481087"/>
              <a:gd name="connsiteX4427" fmla="*/ 4813884 w 5969001"/>
              <a:gd name="connsiteY4427" fmla="*/ 1565512 h 4481087"/>
              <a:gd name="connsiteX4428" fmla="*/ 4835166 w 5969001"/>
              <a:gd name="connsiteY4428" fmla="*/ 1556893 h 4481087"/>
              <a:gd name="connsiteX4429" fmla="*/ 4876158 w 5969001"/>
              <a:gd name="connsiteY4429" fmla="*/ 1565612 h 4481087"/>
              <a:gd name="connsiteX4430" fmla="*/ 4794045 w 5969001"/>
              <a:gd name="connsiteY4430" fmla="*/ 1568475 h 4481087"/>
              <a:gd name="connsiteX4431" fmla="*/ 4807709 w 5969001"/>
              <a:gd name="connsiteY4431" fmla="*/ 1583050 h 4481087"/>
              <a:gd name="connsiteX4432" fmla="*/ 4807709 w 5969001"/>
              <a:gd name="connsiteY4432" fmla="*/ 1597624 h 4481087"/>
              <a:gd name="connsiteX4433" fmla="*/ 4835166 w 5969001"/>
              <a:gd name="connsiteY4433" fmla="*/ 1617925 h 4481087"/>
              <a:gd name="connsiteX4434" fmla="*/ 4944607 w 5969001"/>
              <a:gd name="connsiteY4434" fmla="*/ 1577194 h 4481087"/>
              <a:gd name="connsiteX4435" fmla="*/ 4889692 w 5969001"/>
              <a:gd name="connsiteY4435" fmla="*/ 1577194 h 4481087"/>
              <a:gd name="connsiteX4436" fmla="*/ 4958271 w 5969001"/>
              <a:gd name="connsiteY4436" fmla="*/ 1559756 h 4481087"/>
              <a:gd name="connsiteX4437" fmla="*/ 4903485 w 5969001"/>
              <a:gd name="connsiteY4437" fmla="*/ 1551167 h 4481087"/>
              <a:gd name="connsiteX4438" fmla="*/ 4972065 w 5969001"/>
              <a:gd name="connsiteY4438" fmla="*/ 1542319 h 4481087"/>
              <a:gd name="connsiteX4439" fmla="*/ 5054048 w 5969001"/>
              <a:gd name="connsiteY4439" fmla="*/ 1571468 h 4481087"/>
              <a:gd name="connsiteX4440" fmla="*/ 5136161 w 5969001"/>
              <a:gd name="connsiteY4440" fmla="*/ 1577194 h 4481087"/>
              <a:gd name="connsiteX4441" fmla="*/ 5123147 w 5969001"/>
              <a:gd name="connsiteY4441" fmla="*/ 1585913 h 4481087"/>
              <a:gd name="connsiteX4442" fmla="*/ 5013447 w 5969001"/>
              <a:gd name="connsiteY4442" fmla="*/ 1562749 h 4481087"/>
              <a:gd name="connsiteX4443" fmla="*/ 4876678 w 5969001"/>
              <a:gd name="connsiteY4443" fmla="*/ 1614802 h 4481087"/>
              <a:gd name="connsiteX4444" fmla="*/ 4931334 w 5969001"/>
              <a:gd name="connsiteY4444" fmla="*/ 1620528 h 4481087"/>
              <a:gd name="connsiteX4445" fmla="*/ 4849090 w 5969001"/>
              <a:gd name="connsiteY4445" fmla="*/ 1643821 h 4481087"/>
              <a:gd name="connsiteX4446" fmla="*/ 4794565 w 5969001"/>
              <a:gd name="connsiteY4446" fmla="*/ 1640828 h 4481087"/>
              <a:gd name="connsiteX4447" fmla="*/ 4808228 w 5969001"/>
              <a:gd name="connsiteY4447" fmla="*/ 1664122 h 4481087"/>
              <a:gd name="connsiteX4448" fmla="*/ 4849090 w 5969001"/>
              <a:gd name="connsiteY4448" fmla="*/ 1646684 h 4481087"/>
              <a:gd name="connsiteX4449" fmla="*/ 4794565 w 5969001"/>
              <a:gd name="connsiteY4449" fmla="*/ 1681559 h 4481087"/>
              <a:gd name="connsiteX4450" fmla="*/ 4849090 w 5969001"/>
              <a:gd name="connsiteY4450" fmla="*/ 1698997 h 4481087"/>
              <a:gd name="connsiteX4451" fmla="*/ 4876678 w 5969001"/>
              <a:gd name="connsiteY4451" fmla="*/ 1696004 h 4481087"/>
              <a:gd name="connsiteX4452" fmla="*/ 4849090 w 5969001"/>
              <a:gd name="connsiteY4452" fmla="*/ 1690278 h 4481087"/>
              <a:gd name="connsiteX4453" fmla="*/ 4862884 w 5969001"/>
              <a:gd name="connsiteY4453" fmla="*/ 1684422 h 4481087"/>
              <a:gd name="connsiteX4454" fmla="*/ 4876678 w 5969001"/>
              <a:gd name="connsiteY4454" fmla="*/ 1681559 h 4481087"/>
              <a:gd name="connsiteX4455" fmla="*/ 4879704 w 5969001"/>
              <a:gd name="connsiteY4455" fmla="*/ 1721884 h 4481087"/>
              <a:gd name="connsiteX4456" fmla="*/ 4865872 w 5969001"/>
              <a:gd name="connsiteY4456" fmla="*/ 1740083 h 4481087"/>
              <a:gd name="connsiteX4457" fmla="*/ 4915458 w 5969001"/>
              <a:gd name="connsiteY4457" fmla="*/ 1744802 h 4481087"/>
              <a:gd name="connsiteX4458" fmla="*/ 4873852 w 5969001"/>
              <a:gd name="connsiteY4458" fmla="*/ 1751597 h 4481087"/>
              <a:gd name="connsiteX4459" fmla="*/ 4879480 w 5969001"/>
              <a:gd name="connsiteY4459" fmla="*/ 1761953 h 4481087"/>
              <a:gd name="connsiteX4460" fmla="*/ 4887075 w 5969001"/>
              <a:gd name="connsiteY4460" fmla="*/ 1759407 h 4481087"/>
              <a:gd name="connsiteX4461" fmla="*/ 4917800 w 5969001"/>
              <a:gd name="connsiteY4461" fmla="*/ 1748317 h 4481087"/>
              <a:gd name="connsiteX4462" fmla="*/ 4917800 w 5969001"/>
              <a:gd name="connsiteY4462" fmla="*/ 1791911 h 4481087"/>
              <a:gd name="connsiteX4463" fmla="*/ 4862884 w 5969001"/>
              <a:gd name="connsiteY4463" fmla="*/ 1791911 h 4481087"/>
              <a:gd name="connsiteX4464" fmla="*/ 4849090 w 5969001"/>
              <a:gd name="connsiteY4464" fmla="*/ 1797767 h 4481087"/>
              <a:gd name="connsiteX4465" fmla="*/ 4849090 w 5969001"/>
              <a:gd name="connsiteY4465" fmla="*/ 1806486 h 4481087"/>
              <a:gd name="connsiteX4466" fmla="*/ 4808228 w 5969001"/>
              <a:gd name="connsiteY4466" fmla="*/ 1815204 h 4481087"/>
              <a:gd name="connsiteX4467" fmla="*/ 4876678 w 5969001"/>
              <a:gd name="connsiteY4467" fmla="*/ 1818067 h 4481087"/>
              <a:gd name="connsiteX4468" fmla="*/ 4917800 w 5969001"/>
              <a:gd name="connsiteY4468" fmla="*/ 1835505 h 4481087"/>
              <a:gd name="connsiteX4469" fmla="*/ 4890212 w 5969001"/>
              <a:gd name="connsiteY4469" fmla="*/ 1835505 h 4481087"/>
              <a:gd name="connsiteX4470" fmla="*/ 4972584 w 5969001"/>
              <a:gd name="connsiteY4470" fmla="*/ 1841361 h 4481087"/>
              <a:gd name="connsiteX4471" fmla="*/ 4999913 w 5969001"/>
              <a:gd name="connsiteY4471" fmla="*/ 1847087 h 4481087"/>
              <a:gd name="connsiteX4472" fmla="*/ 4917800 w 5969001"/>
              <a:gd name="connsiteY4472" fmla="*/ 1855805 h 4481087"/>
              <a:gd name="connsiteX4473" fmla="*/ 4972584 w 5969001"/>
              <a:gd name="connsiteY4473" fmla="*/ 1867387 h 4481087"/>
              <a:gd name="connsiteX4474" fmla="*/ 5013447 w 5969001"/>
              <a:gd name="connsiteY4474" fmla="*/ 1864524 h 4481087"/>
              <a:gd name="connsiteX4475" fmla="*/ 5000433 w 5969001"/>
              <a:gd name="connsiteY4475" fmla="*/ 1858798 h 4481087"/>
              <a:gd name="connsiteX4476" fmla="*/ 5082677 w 5969001"/>
              <a:gd name="connsiteY4476" fmla="*/ 1812211 h 4481087"/>
              <a:gd name="connsiteX4477" fmla="*/ 5137202 w 5969001"/>
              <a:gd name="connsiteY4477" fmla="*/ 1800630 h 4481087"/>
              <a:gd name="connsiteX4478" fmla="*/ 5137202 w 5969001"/>
              <a:gd name="connsiteY4478" fmla="*/ 1818067 h 4481087"/>
              <a:gd name="connsiteX4479" fmla="*/ 5164659 w 5969001"/>
              <a:gd name="connsiteY4479" fmla="*/ 1812211 h 4481087"/>
              <a:gd name="connsiteX4480" fmla="*/ 5109744 w 5969001"/>
              <a:gd name="connsiteY4480" fmla="*/ 1818067 h 4481087"/>
              <a:gd name="connsiteX4481" fmla="*/ 5055088 w 5969001"/>
              <a:gd name="connsiteY4481" fmla="*/ 1867387 h 4481087"/>
              <a:gd name="connsiteX4482" fmla="*/ 5150995 w 5969001"/>
              <a:gd name="connsiteY4482" fmla="*/ 1858798 h 4481087"/>
              <a:gd name="connsiteX4483" fmla="*/ 5233108 w 5969001"/>
              <a:gd name="connsiteY4483" fmla="*/ 1800630 h 4481087"/>
              <a:gd name="connsiteX4484" fmla="*/ 5287893 w 5969001"/>
              <a:gd name="connsiteY4484" fmla="*/ 1800630 h 4481087"/>
              <a:gd name="connsiteX4485" fmla="*/ 5246771 w 5969001"/>
              <a:gd name="connsiteY4485" fmla="*/ 1803493 h 4481087"/>
              <a:gd name="connsiteX4486" fmla="*/ 5246771 w 5969001"/>
              <a:gd name="connsiteY4486" fmla="*/ 1815204 h 4481087"/>
              <a:gd name="connsiteX4487" fmla="*/ 5315351 w 5969001"/>
              <a:gd name="connsiteY4487" fmla="*/ 1809348 h 4481087"/>
              <a:gd name="connsiteX4488" fmla="*/ 5274099 w 5969001"/>
              <a:gd name="connsiteY4488" fmla="*/ 1855805 h 4481087"/>
              <a:gd name="connsiteX4489" fmla="*/ 5191986 w 5969001"/>
              <a:gd name="connsiteY4489" fmla="*/ 1884825 h 4481087"/>
              <a:gd name="connsiteX4490" fmla="*/ 5246771 w 5969001"/>
              <a:gd name="connsiteY4490" fmla="*/ 1858798 h 4481087"/>
              <a:gd name="connsiteX4491" fmla="*/ 5246771 w 5969001"/>
              <a:gd name="connsiteY4491" fmla="*/ 1890681 h 4481087"/>
              <a:gd name="connsiteX4492" fmla="*/ 5274099 w 5969001"/>
              <a:gd name="connsiteY4492" fmla="*/ 1879099 h 4481087"/>
              <a:gd name="connsiteX4493" fmla="*/ 5315351 w 5969001"/>
              <a:gd name="connsiteY4493" fmla="*/ 1902262 h 4481087"/>
              <a:gd name="connsiteX4494" fmla="*/ 5260565 w 5969001"/>
              <a:gd name="connsiteY4494" fmla="*/ 1893544 h 4481087"/>
              <a:gd name="connsiteX4495" fmla="*/ 5205780 w 5969001"/>
              <a:gd name="connsiteY4495" fmla="*/ 1922693 h 4481087"/>
              <a:gd name="connsiteX4496" fmla="*/ 5178192 w 5969001"/>
              <a:gd name="connsiteY4496" fmla="*/ 1916837 h 4481087"/>
              <a:gd name="connsiteX4497" fmla="*/ 5205780 w 5969001"/>
              <a:gd name="connsiteY4497" fmla="*/ 1893544 h 4481087"/>
              <a:gd name="connsiteX4498" fmla="*/ 5164658 w 5969001"/>
              <a:gd name="connsiteY4498" fmla="*/ 1931412 h 4481087"/>
              <a:gd name="connsiteX4499" fmla="*/ 5219574 w 5969001"/>
              <a:gd name="connsiteY4499" fmla="*/ 1934275 h 4481087"/>
              <a:gd name="connsiteX4500" fmla="*/ 5205780 w 5969001"/>
              <a:gd name="connsiteY4500" fmla="*/ 1928419 h 4481087"/>
              <a:gd name="connsiteX4501" fmla="*/ 5246771 w 5969001"/>
              <a:gd name="connsiteY4501" fmla="*/ 1940001 h 4481087"/>
              <a:gd name="connsiteX4502" fmla="*/ 5178192 w 5969001"/>
              <a:gd name="connsiteY4502" fmla="*/ 1934275 h 4481087"/>
              <a:gd name="connsiteX4503" fmla="*/ 5165179 w 5969001"/>
              <a:gd name="connsiteY4503" fmla="*/ 1969150 h 4481087"/>
              <a:gd name="connsiteX4504" fmla="*/ 5178192 w 5969001"/>
              <a:gd name="connsiteY4504" fmla="*/ 1954575 h 4481087"/>
              <a:gd name="connsiteX4505" fmla="*/ 5205780 w 5969001"/>
              <a:gd name="connsiteY4505" fmla="*/ 1951712 h 4481087"/>
              <a:gd name="connsiteX4506" fmla="*/ 5205780 w 5969001"/>
              <a:gd name="connsiteY4506" fmla="*/ 2009751 h 4481087"/>
              <a:gd name="connsiteX4507" fmla="*/ 5137201 w 5969001"/>
              <a:gd name="connsiteY4507" fmla="*/ 2006888 h 4481087"/>
              <a:gd name="connsiteX4508" fmla="*/ 5178192 w 5969001"/>
              <a:gd name="connsiteY4508" fmla="*/ 1974876 h 4481087"/>
              <a:gd name="connsiteX4509" fmla="*/ 5096339 w 5969001"/>
              <a:gd name="connsiteY4509" fmla="*/ 1980732 h 4481087"/>
              <a:gd name="connsiteX4510" fmla="*/ 5000432 w 5969001"/>
              <a:gd name="connsiteY4510" fmla="*/ 2128821 h 4481087"/>
              <a:gd name="connsiteX4511" fmla="*/ 5041554 w 5969001"/>
              <a:gd name="connsiteY4511" fmla="*/ 2143396 h 4481087"/>
              <a:gd name="connsiteX4512" fmla="*/ 5000432 w 5969001"/>
              <a:gd name="connsiteY4512" fmla="*/ 2152115 h 4481087"/>
              <a:gd name="connsiteX4513" fmla="*/ 5013446 w 5969001"/>
              <a:gd name="connsiteY4513" fmla="*/ 2169553 h 4481087"/>
              <a:gd name="connsiteX4514" fmla="*/ 5123146 w 5969001"/>
              <a:gd name="connsiteY4514" fmla="*/ 2160834 h 4481087"/>
              <a:gd name="connsiteX4515" fmla="*/ 5082155 w 5969001"/>
              <a:gd name="connsiteY4515" fmla="*/ 2154978 h 4481087"/>
              <a:gd name="connsiteX4516" fmla="*/ 5123146 w 5969001"/>
              <a:gd name="connsiteY4516" fmla="*/ 2140533 h 4481087"/>
              <a:gd name="connsiteX4517" fmla="*/ 5136160 w 5969001"/>
              <a:gd name="connsiteY4517" fmla="*/ 2154978 h 4481087"/>
              <a:gd name="connsiteX4518" fmla="*/ 5163617 w 5969001"/>
              <a:gd name="connsiteY4518" fmla="*/ 2123096 h 4481087"/>
              <a:gd name="connsiteX4519" fmla="*/ 5054047 w 5969001"/>
              <a:gd name="connsiteY4519" fmla="*/ 2137540 h 4481087"/>
              <a:gd name="connsiteX4520" fmla="*/ 5108702 w 5969001"/>
              <a:gd name="connsiteY4520" fmla="*/ 2108521 h 4481087"/>
              <a:gd name="connsiteX4521" fmla="*/ 5149953 w 5969001"/>
              <a:gd name="connsiteY4521" fmla="*/ 2120233 h 4481087"/>
              <a:gd name="connsiteX4522" fmla="*/ 5190945 w 5969001"/>
              <a:gd name="connsiteY4522" fmla="*/ 2111384 h 4481087"/>
              <a:gd name="connsiteX4523" fmla="*/ 5095298 w 5969001"/>
              <a:gd name="connsiteY4523" fmla="*/ 2099802 h 4481087"/>
              <a:gd name="connsiteX4524" fmla="*/ 5122626 w 5969001"/>
              <a:gd name="connsiteY4524" fmla="*/ 2082364 h 4481087"/>
              <a:gd name="connsiteX4525" fmla="*/ 5177151 w 5969001"/>
              <a:gd name="connsiteY4525" fmla="*/ 2088220 h 4481087"/>
              <a:gd name="connsiteX4526" fmla="*/ 5177151 w 5969001"/>
              <a:gd name="connsiteY4526" fmla="*/ 2021333 h 4481087"/>
              <a:gd name="connsiteX4527" fmla="*/ 5108702 w 5969001"/>
              <a:gd name="connsiteY4527" fmla="*/ 2024326 h 4481087"/>
              <a:gd name="connsiteX4528" fmla="*/ 5149953 w 5969001"/>
              <a:gd name="connsiteY4528" fmla="*/ 2012744 h 4481087"/>
              <a:gd name="connsiteX4529" fmla="*/ 5218533 w 5969001"/>
              <a:gd name="connsiteY4529" fmla="*/ 2018470 h 4481087"/>
              <a:gd name="connsiteX4530" fmla="*/ 5231546 w 5969001"/>
              <a:gd name="connsiteY4530" fmla="*/ 2050482 h 4481087"/>
              <a:gd name="connsiteX4531" fmla="*/ 5204218 w 5969001"/>
              <a:gd name="connsiteY4531" fmla="*/ 2108521 h 4481087"/>
              <a:gd name="connsiteX4532" fmla="*/ 5223708 w 5969001"/>
              <a:gd name="connsiteY4532" fmla="*/ 2276018 h 4481087"/>
              <a:gd name="connsiteX4533" fmla="*/ 5224436 w 5969001"/>
              <a:gd name="connsiteY4533" fmla="*/ 2278313 h 4481087"/>
              <a:gd name="connsiteX4534" fmla="*/ 5210396 w 5969001"/>
              <a:gd name="connsiteY4534" fmla="*/ 2279638 h 4481087"/>
              <a:gd name="connsiteX4535" fmla="*/ 5187301 w 5969001"/>
              <a:gd name="connsiteY4535" fmla="*/ 2296949 h 4481087"/>
              <a:gd name="connsiteX4536" fmla="*/ 5227722 w 5969001"/>
              <a:gd name="connsiteY4536" fmla="*/ 2288672 h 4481087"/>
              <a:gd name="connsiteX4537" fmla="*/ 5245210 w 5969001"/>
              <a:gd name="connsiteY4537" fmla="*/ 2343799 h 4481087"/>
              <a:gd name="connsiteX4538" fmla="*/ 5204218 w 5969001"/>
              <a:gd name="connsiteY4538" fmla="*/ 2343799 h 4481087"/>
              <a:gd name="connsiteX4539" fmla="*/ 5218012 w 5969001"/>
              <a:gd name="connsiteY4539" fmla="*/ 2300205 h 4481087"/>
              <a:gd name="connsiteX4540" fmla="*/ 5190424 w 5969001"/>
              <a:gd name="connsiteY4540" fmla="*/ 2297342 h 4481087"/>
              <a:gd name="connsiteX4541" fmla="*/ 5204218 w 5969001"/>
              <a:gd name="connsiteY4541" fmla="*/ 2320635 h 4481087"/>
              <a:gd name="connsiteX4542" fmla="*/ 5087458 w 5969001"/>
              <a:gd name="connsiteY4542" fmla="*/ 2362895 h 4481087"/>
              <a:gd name="connsiteX4543" fmla="*/ 5078619 w 5969001"/>
              <a:gd name="connsiteY4543" fmla="*/ 2372406 h 4481087"/>
              <a:gd name="connsiteX4544" fmla="*/ 5118723 w 5969001"/>
              <a:gd name="connsiteY4544" fmla="*/ 2371255 h 4481087"/>
              <a:gd name="connsiteX4545" fmla="*/ 5159845 w 5969001"/>
              <a:gd name="connsiteY4545" fmla="*/ 2396110 h 4481087"/>
              <a:gd name="connsiteX4546" fmla="*/ 5187302 w 5969001"/>
              <a:gd name="connsiteY4546" fmla="*/ 2385439 h 4481087"/>
              <a:gd name="connsiteX4547" fmla="*/ 5214370 w 5969001"/>
              <a:gd name="connsiteY4547" fmla="*/ 2406781 h 4481087"/>
              <a:gd name="connsiteX4548" fmla="*/ 5083783 w 5969001"/>
              <a:gd name="connsiteY4548" fmla="*/ 2411108 h 4481087"/>
              <a:gd name="connsiteX4549" fmla="*/ 5044866 w 5969001"/>
              <a:gd name="connsiteY4549" fmla="*/ 2408395 h 4481087"/>
              <a:gd name="connsiteX4550" fmla="*/ 5039992 w 5969001"/>
              <a:gd name="connsiteY4550" fmla="*/ 2413549 h 4481087"/>
              <a:gd name="connsiteX4551" fmla="*/ 5094778 w 5969001"/>
              <a:gd name="connsiteY4551" fmla="*/ 2416412 h 4481087"/>
              <a:gd name="connsiteX4552" fmla="*/ 4998871 w 5969001"/>
              <a:gd name="connsiteY4552" fmla="*/ 2422268 h 4481087"/>
              <a:gd name="connsiteX4553" fmla="*/ 5026329 w 5969001"/>
              <a:gd name="connsiteY4553" fmla="*/ 2442569 h 4481087"/>
              <a:gd name="connsiteX4554" fmla="*/ 5108181 w 5969001"/>
              <a:gd name="connsiteY4554" fmla="*/ 2422268 h 4481087"/>
              <a:gd name="connsiteX4555" fmla="*/ 5081114 w 5969001"/>
              <a:gd name="connsiteY4555" fmla="*/ 2436713 h 4481087"/>
              <a:gd name="connsiteX4556" fmla="*/ 5122105 w 5969001"/>
              <a:gd name="connsiteY4556" fmla="*/ 2451287 h 4481087"/>
              <a:gd name="connsiteX4557" fmla="*/ 5108181 w 5969001"/>
              <a:gd name="connsiteY4557" fmla="*/ 2474451 h 4481087"/>
              <a:gd name="connsiteX4558" fmla="*/ 5190424 w 5969001"/>
              <a:gd name="connsiteY4558" fmla="*/ 2486163 h 4481087"/>
              <a:gd name="connsiteX4559" fmla="*/ 5231546 w 5969001"/>
              <a:gd name="connsiteY4559" fmla="*/ 2434110 h 4481087"/>
              <a:gd name="connsiteX4560" fmla="*/ 5272537 w 5969001"/>
              <a:gd name="connsiteY4560" fmla="*/ 2422528 h 4481087"/>
              <a:gd name="connsiteX4561" fmla="*/ 5313789 w 5969001"/>
              <a:gd name="connsiteY4561" fmla="*/ 2498005 h 4481087"/>
              <a:gd name="connsiteX4562" fmla="*/ 5285994 w 5969001"/>
              <a:gd name="connsiteY4562" fmla="*/ 2505486 h 4481087"/>
              <a:gd name="connsiteX4563" fmla="*/ 5284640 w 5969001"/>
              <a:gd name="connsiteY4563" fmla="*/ 2504639 h 4481087"/>
              <a:gd name="connsiteX4564" fmla="*/ 5284640 w 5969001"/>
              <a:gd name="connsiteY4564" fmla="*/ 2504249 h 4481087"/>
              <a:gd name="connsiteX4565" fmla="*/ 5284505 w 5969001"/>
              <a:gd name="connsiteY4565" fmla="*/ 2505886 h 4481087"/>
              <a:gd name="connsiteX4566" fmla="*/ 5282810 w 5969001"/>
              <a:gd name="connsiteY4566" fmla="*/ 2506342 h 4481087"/>
              <a:gd name="connsiteX4567" fmla="*/ 5218012 w 5969001"/>
              <a:gd name="connsiteY4567" fmla="*/ 2596775 h 4481087"/>
              <a:gd name="connsiteX4568" fmla="*/ 5272537 w 5969001"/>
              <a:gd name="connsiteY4568" fmla="*/ 2593912 h 4481087"/>
              <a:gd name="connsiteX4569" fmla="*/ 5327323 w 5969001"/>
              <a:gd name="connsiteY4569" fmla="*/ 2611349 h 4481087"/>
              <a:gd name="connsiteX4570" fmla="*/ 5286331 w 5969001"/>
              <a:gd name="connsiteY4570" fmla="*/ 2637376 h 4481087"/>
              <a:gd name="connsiteX4571" fmla="*/ 5382238 w 5969001"/>
              <a:gd name="connsiteY4571" fmla="*/ 2654683 h 4481087"/>
              <a:gd name="connsiteX4572" fmla="*/ 5218012 w 5969001"/>
              <a:gd name="connsiteY4572" fmla="*/ 2634383 h 4481087"/>
              <a:gd name="connsiteX4573" fmla="*/ 5204218 w 5969001"/>
              <a:gd name="connsiteY4573" fmla="*/ 2654683 h 4481087"/>
              <a:gd name="connsiteX4574" fmla="*/ 5108181 w 5969001"/>
              <a:gd name="connsiteY4574" fmla="*/ 2640238 h 4481087"/>
              <a:gd name="connsiteX4575" fmla="*/ 5190424 w 5969001"/>
              <a:gd name="connsiteY4575" fmla="*/ 2625664 h 4481087"/>
              <a:gd name="connsiteX4576" fmla="*/ 5190424 w 5969001"/>
              <a:gd name="connsiteY4576" fmla="*/ 2602759 h 4481087"/>
              <a:gd name="connsiteX4577" fmla="*/ 5094778 w 5969001"/>
              <a:gd name="connsiteY4577" fmla="*/ 2605621 h 4481087"/>
              <a:gd name="connsiteX4578" fmla="*/ 5149433 w 5969001"/>
              <a:gd name="connsiteY4578" fmla="*/ 2652078 h 4481087"/>
              <a:gd name="connsiteX4579" fmla="*/ 5094778 w 5969001"/>
              <a:gd name="connsiteY4579" fmla="*/ 2675372 h 4481087"/>
              <a:gd name="connsiteX4580" fmla="*/ 5176630 w 5969001"/>
              <a:gd name="connsiteY4580" fmla="*/ 2678235 h 4481087"/>
              <a:gd name="connsiteX4581" fmla="*/ 5163617 w 5969001"/>
              <a:gd name="connsiteY4581" fmla="*/ 2716103 h 4481087"/>
              <a:gd name="connsiteX4582" fmla="*/ 5108702 w 5969001"/>
              <a:gd name="connsiteY4582" fmla="*/ 2713110 h 4481087"/>
              <a:gd name="connsiteX4583" fmla="*/ 5108702 w 5969001"/>
              <a:gd name="connsiteY4583" fmla="*/ 2727685 h 4481087"/>
              <a:gd name="connsiteX4584" fmla="*/ 5177151 w 5969001"/>
              <a:gd name="connsiteY4584" fmla="*/ 2721829 h 4481087"/>
              <a:gd name="connsiteX4585" fmla="*/ 5164138 w 5969001"/>
              <a:gd name="connsiteY4585" fmla="*/ 2753841 h 4481087"/>
              <a:gd name="connsiteX4586" fmla="*/ 5257963 w 5969001"/>
              <a:gd name="connsiteY4586" fmla="*/ 2753841 h 4481087"/>
              <a:gd name="connsiteX4587" fmla="*/ 5080073 w 5969001"/>
              <a:gd name="connsiteY4587" fmla="*/ 2779868 h 4481087"/>
              <a:gd name="connsiteX4588" fmla="*/ 5107140 w 5969001"/>
              <a:gd name="connsiteY4588" fmla="*/ 2788586 h 4481087"/>
              <a:gd name="connsiteX4589" fmla="*/ 5257963 w 5969001"/>
              <a:gd name="connsiteY4589" fmla="*/ 2776875 h 4481087"/>
              <a:gd name="connsiteX4590" fmla="*/ 5298824 w 5969001"/>
              <a:gd name="connsiteY4590" fmla="*/ 2753711 h 4481087"/>
              <a:gd name="connsiteX4591" fmla="*/ 5340076 w 5969001"/>
              <a:gd name="connsiteY4591" fmla="*/ 2776875 h 4481087"/>
              <a:gd name="connsiteX4592" fmla="*/ 5216971 w 5969001"/>
              <a:gd name="connsiteY4592" fmla="*/ 2785593 h 4481087"/>
              <a:gd name="connsiteX4593" fmla="*/ 5271496 w 5969001"/>
              <a:gd name="connsiteY4593" fmla="*/ 2794312 h 4481087"/>
              <a:gd name="connsiteX4594" fmla="*/ 5285290 w 5969001"/>
              <a:gd name="connsiteY4594" fmla="*/ 2782730 h 4481087"/>
              <a:gd name="connsiteX4595" fmla="*/ 5326282 w 5969001"/>
              <a:gd name="connsiteY4595" fmla="*/ 2797175 h 4481087"/>
              <a:gd name="connsiteX4596" fmla="*/ 5230505 w 5969001"/>
              <a:gd name="connsiteY4596" fmla="*/ 2800168 h 4481087"/>
              <a:gd name="connsiteX4597" fmla="*/ 5298824 w 5969001"/>
              <a:gd name="connsiteY4597" fmla="*/ 2806024 h 4481087"/>
              <a:gd name="connsiteX4598" fmla="*/ 5175589 w 5969001"/>
              <a:gd name="connsiteY4598" fmla="*/ 2835043 h 4481087"/>
              <a:gd name="connsiteX4599" fmla="*/ 5230505 w 5969001"/>
              <a:gd name="connsiteY4599" fmla="*/ 2832050 h 4481087"/>
              <a:gd name="connsiteX4600" fmla="*/ 5271496 w 5969001"/>
              <a:gd name="connsiteY4600" fmla="*/ 2843762 h 4481087"/>
              <a:gd name="connsiteX4601" fmla="*/ 5258483 w 5969001"/>
              <a:gd name="connsiteY4601" fmla="*/ 2866926 h 4481087"/>
              <a:gd name="connsiteX4602" fmla="*/ 5340596 w 5969001"/>
              <a:gd name="connsiteY4602" fmla="*/ 2840899 h 4481087"/>
              <a:gd name="connsiteX4603" fmla="*/ 5272017 w 5969001"/>
              <a:gd name="connsiteY4603" fmla="*/ 2823462 h 4481087"/>
              <a:gd name="connsiteX4604" fmla="*/ 5313269 w 5969001"/>
              <a:gd name="connsiteY4604" fmla="*/ 2811880 h 4481087"/>
              <a:gd name="connsiteX4605" fmla="*/ 5395121 w 5969001"/>
              <a:gd name="connsiteY4605" fmla="*/ 2806154 h 4481087"/>
              <a:gd name="connsiteX4606" fmla="*/ 5368055 w 5969001"/>
              <a:gd name="connsiteY4606" fmla="*/ 2797305 h 4481087"/>
              <a:gd name="connsiteX4607" fmla="*/ 5450038 w 5969001"/>
              <a:gd name="connsiteY4607" fmla="*/ 2794442 h 4481087"/>
              <a:gd name="connsiteX4608" fmla="*/ 5436374 w 5969001"/>
              <a:gd name="connsiteY4608" fmla="*/ 2817736 h 4481087"/>
              <a:gd name="connsiteX4609" fmla="*/ 5381719 w 5969001"/>
              <a:gd name="connsiteY4609" fmla="*/ 2814743 h 4481087"/>
              <a:gd name="connsiteX4610" fmla="*/ 5368055 w 5969001"/>
              <a:gd name="connsiteY4610" fmla="*/ 2826455 h 4481087"/>
              <a:gd name="connsiteX4611" fmla="*/ 5422840 w 5969001"/>
              <a:gd name="connsiteY4611" fmla="*/ 2829318 h 4481087"/>
              <a:gd name="connsiteX4612" fmla="*/ 5435853 w 5969001"/>
              <a:gd name="connsiteY4612" fmla="*/ 2867056 h 4481087"/>
              <a:gd name="connsiteX4613" fmla="*/ 5408656 w 5969001"/>
              <a:gd name="connsiteY4613" fmla="*/ 2881630 h 4481087"/>
              <a:gd name="connsiteX4614" fmla="*/ 5435853 w 5969001"/>
              <a:gd name="connsiteY4614" fmla="*/ 2887356 h 4481087"/>
              <a:gd name="connsiteX4615" fmla="*/ 5462920 w 5969001"/>
              <a:gd name="connsiteY4615" fmla="*/ 2875775 h 4481087"/>
              <a:gd name="connsiteX4616" fmla="*/ 5476974 w 5969001"/>
              <a:gd name="connsiteY4616" fmla="*/ 2893212 h 4481087"/>
              <a:gd name="connsiteX4617" fmla="*/ 5408655 w 5969001"/>
              <a:gd name="connsiteY4617" fmla="*/ 2890349 h 4481087"/>
              <a:gd name="connsiteX4618" fmla="*/ 5449516 w 5969001"/>
              <a:gd name="connsiteY4618" fmla="*/ 2913513 h 4481087"/>
              <a:gd name="connsiteX4619" fmla="*/ 5394601 w 5969001"/>
              <a:gd name="connsiteY4619" fmla="*/ 2913513 h 4481087"/>
              <a:gd name="connsiteX4620" fmla="*/ 5408655 w 5969001"/>
              <a:gd name="connsiteY4620" fmla="*/ 2930950 h 4481087"/>
              <a:gd name="connsiteX4621" fmla="*/ 5462920 w 5969001"/>
              <a:gd name="connsiteY4621" fmla="*/ 2925224 h 4481087"/>
              <a:gd name="connsiteX4622" fmla="*/ 5545423 w 5969001"/>
              <a:gd name="connsiteY4622" fmla="*/ 2933943 h 4481087"/>
              <a:gd name="connsiteX4623" fmla="*/ 5504432 w 5969001"/>
              <a:gd name="connsiteY4623" fmla="*/ 2939669 h 4481087"/>
              <a:gd name="connsiteX4624" fmla="*/ 5654995 w 5969001"/>
              <a:gd name="connsiteY4624" fmla="*/ 3131483 h 4481087"/>
              <a:gd name="connsiteX4625" fmla="*/ 5572751 w 5969001"/>
              <a:gd name="connsiteY4625" fmla="*/ 3128490 h 4481087"/>
              <a:gd name="connsiteX4626" fmla="*/ 5654995 w 5969001"/>
              <a:gd name="connsiteY4626" fmla="*/ 3154516 h 4481087"/>
              <a:gd name="connsiteX4627" fmla="*/ 5696116 w 5969001"/>
              <a:gd name="connsiteY4627" fmla="*/ 3134216 h 4481087"/>
              <a:gd name="connsiteX4628" fmla="*/ 5682191 w 5969001"/>
              <a:gd name="connsiteY4628" fmla="*/ 3183536 h 4481087"/>
              <a:gd name="connsiteX4629" fmla="*/ 5559088 w 5969001"/>
              <a:gd name="connsiteY4629" fmla="*/ 3139942 h 4481087"/>
              <a:gd name="connsiteX4630" fmla="*/ 5531630 w 5969001"/>
              <a:gd name="connsiteY4630" fmla="*/ 3203966 h 4481087"/>
              <a:gd name="connsiteX4631" fmla="*/ 5517966 w 5969001"/>
              <a:gd name="connsiteY4631" fmla="*/ 3192254 h 4481087"/>
              <a:gd name="connsiteX4632" fmla="*/ 5435853 w 5969001"/>
              <a:gd name="connsiteY4632" fmla="*/ 3218281 h 4481087"/>
              <a:gd name="connsiteX4633" fmla="*/ 5572752 w 5969001"/>
              <a:gd name="connsiteY4633" fmla="*/ 3200843 h 4481087"/>
              <a:gd name="connsiteX4634" fmla="*/ 5629632 w 5969001"/>
              <a:gd name="connsiteY4634" fmla="*/ 3197817 h 4481087"/>
              <a:gd name="connsiteX4635" fmla="*/ 5654304 w 5969001"/>
              <a:gd name="connsiteY4635" fmla="*/ 3198500 h 4481087"/>
              <a:gd name="connsiteX4636" fmla="*/ 5651281 w 5969001"/>
              <a:gd name="connsiteY4636" fmla="*/ 3205453 h 4481087"/>
              <a:gd name="connsiteX4637" fmla="*/ 5627016 w 5969001"/>
              <a:gd name="connsiteY4637" fmla="*/ 3224137 h 4481087"/>
              <a:gd name="connsiteX4638" fmla="*/ 5490117 w 5969001"/>
              <a:gd name="connsiteY4638" fmla="*/ 3235718 h 4481087"/>
              <a:gd name="connsiteX4639" fmla="*/ 5585764 w 5969001"/>
              <a:gd name="connsiteY4639" fmla="*/ 3235718 h 4481087"/>
              <a:gd name="connsiteX4640" fmla="*/ 5531109 w 5969001"/>
              <a:gd name="connsiteY4640" fmla="*/ 3247300 h 4481087"/>
              <a:gd name="connsiteX4641" fmla="*/ 5585764 w 5969001"/>
              <a:gd name="connsiteY4641" fmla="*/ 3264738 h 4481087"/>
              <a:gd name="connsiteX4642" fmla="*/ 5585764 w 5969001"/>
              <a:gd name="connsiteY4642" fmla="*/ 3276319 h 4481087"/>
              <a:gd name="connsiteX4643" fmla="*/ 5421798 w 5969001"/>
              <a:gd name="connsiteY4643" fmla="*/ 3293887 h 4481087"/>
              <a:gd name="connsiteX4644" fmla="*/ 5490117 w 5969001"/>
              <a:gd name="connsiteY4644" fmla="*/ 3267861 h 4481087"/>
              <a:gd name="connsiteX4645" fmla="*/ 5353089 w 5969001"/>
              <a:gd name="connsiteY4645" fmla="*/ 3267861 h 4481087"/>
              <a:gd name="connsiteX4646" fmla="*/ 5243648 w 5969001"/>
              <a:gd name="connsiteY4646" fmla="*/ 3288161 h 4481087"/>
              <a:gd name="connsiteX4647" fmla="*/ 5298303 w 5969001"/>
              <a:gd name="connsiteY4647" fmla="*/ 3294017 h 4481087"/>
              <a:gd name="connsiteX4648" fmla="*/ 5243648 w 5969001"/>
              <a:gd name="connsiteY4648" fmla="*/ 3323037 h 4481087"/>
              <a:gd name="connsiteX4649" fmla="*/ 5161535 w 5969001"/>
              <a:gd name="connsiteY4649" fmla="*/ 3320044 h 4481087"/>
              <a:gd name="connsiteX4650" fmla="*/ 5174548 w 5969001"/>
              <a:gd name="connsiteY4650" fmla="*/ 3346070 h 4481087"/>
              <a:gd name="connsiteX4651" fmla="*/ 5147351 w 5969001"/>
              <a:gd name="connsiteY4651" fmla="*/ 3392657 h 4481087"/>
              <a:gd name="connsiteX4652" fmla="*/ 5284249 w 5969001"/>
              <a:gd name="connsiteY4652" fmla="*/ 3409964 h 4481087"/>
              <a:gd name="connsiteX4653" fmla="*/ 5202136 w 5969001"/>
              <a:gd name="connsiteY4653" fmla="*/ 3401245 h 4481087"/>
              <a:gd name="connsiteX4654" fmla="*/ 5185115 w 5969001"/>
              <a:gd name="connsiteY4654" fmla="*/ 3412579 h 4481087"/>
              <a:gd name="connsiteX4655" fmla="*/ 5181716 w 5969001"/>
              <a:gd name="connsiteY4655" fmla="*/ 3417401 h 4481087"/>
              <a:gd name="connsiteX4656" fmla="*/ 5184809 w 5969001"/>
              <a:gd name="connsiteY4656" fmla="*/ 3419839 h 4481087"/>
              <a:gd name="connsiteX4657" fmla="*/ 5180077 w 5969001"/>
              <a:gd name="connsiteY4657" fmla="*/ 3419726 h 4481087"/>
              <a:gd name="connsiteX4658" fmla="*/ 5178036 w 5969001"/>
              <a:gd name="connsiteY4658" fmla="*/ 3422621 h 4481087"/>
              <a:gd name="connsiteX4659" fmla="*/ 5202136 w 5969001"/>
              <a:gd name="connsiteY4659" fmla="*/ 3468133 h 4481087"/>
              <a:gd name="connsiteX4660" fmla="*/ 5297783 w 5969001"/>
              <a:gd name="connsiteY4660" fmla="*/ 3470996 h 4481087"/>
              <a:gd name="connsiteX4661" fmla="*/ 5284770 w 5969001"/>
              <a:gd name="connsiteY4661" fmla="*/ 3482578 h 4481087"/>
              <a:gd name="connsiteX4662" fmla="*/ 5229984 w 5969001"/>
              <a:gd name="connsiteY4662" fmla="*/ 3482578 h 4481087"/>
              <a:gd name="connsiteX4663" fmla="*/ 5216971 w 5969001"/>
              <a:gd name="connsiteY4663" fmla="*/ 3526172 h 4481087"/>
              <a:gd name="connsiteX4664" fmla="*/ 5162056 w 5969001"/>
              <a:gd name="connsiteY4664" fmla="*/ 3511727 h 4481087"/>
              <a:gd name="connsiteX4665" fmla="*/ 5117273 w 5969001"/>
              <a:gd name="connsiteY4665" fmla="*/ 3526979 h 4481087"/>
              <a:gd name="connsiteX4666" fmla="*/ 5072537 w 5969001"/>
              <a:gd name="connsiteY4666" fmla="*/ 3540698 h 4481087"/>
              <a:gd name="connsiteX4667" fmla="*/ 5116250 w 5969001"/>
              <a:gd name="connsiteY4667" fmla="*/ 3549596 h 4481087"/>
              <a:gd name="connsiteX4668" fmla="*/ 5049502 w 5969001"/>
              <a:gd name="connsiteY4668" fmla="*/ 3549596 h 4481087"/>
              <a:gd name="connsiteX4669" fmla="*/ 5019410 w 5969001"/>
              <a:gd name="connsiteY4669" fmla="*/ 3562509 h 4481087"/>
              <a:gd name="connsiteX4670" fmla="*/ 4997831 w 5969001"/>
              <a:gd name="connsiteY4670" fmla="*/ 3587204 h 4481087"/>
              <a:gd name="connsiteX4671" fmla="*/ 4970502 w 5969001"/>
              <a:gd name="connsiteY4671" fmla="*/ 3561177 h 4481087"/>
              <a:gd name="connsiteX4672" fmla="*/ 4946715 w 5969001"/>
              <a:gd name="connsiteY4672" fmla="*/ 3586283 h 4481087"/>
              <a:gd name="connsiteX4673" fmla="*/ 4930077 w 5969001"/>
              <a:gd name="connsiteY4673" fmla="*/ 3584557 h 4481087"/>
              <a:gd name="connsiteX4674" fmla="*/ 4928792 w 5969001"/>
              <a:gd name="connsiteY4674" fmla="*/ 3585489 h 4481087"/>
              <a:gd name="connsiteX4675" fmla="*/ 4927435 w 5969001"/>
              <a:gd name="connsiteY4675" fmla="*/ 3588503 h 4481087"/>
              <a:gd name="connsiteX4676" fmla="*/ 4984036 w 5969001"/>
              <a:gd name="connsiteY4676" fmla="*/ 3598915 h 4481087"/>
              <a:gd name="connsiteX4677" fmla="*/ 4929250 w 5969001"/>
              <a:gd name="connsiteY4677" fmla="*/ 3604771 h 4481087"/>
              <a:gd name="connsiteX4678" fmla="*/ 4927778 w 5969001"/>
              <a:gd name="connsiteY4678" fmla="*/ 3596990 h 4481087"/>
              <a:gd name="connsiteX4679" fmla="*/ 4910033 w 5969001"/>
              <a:gd name="connsiteY4679" fmla="*/ 3591857 h 4481087"/>
              <a:gd name="connsiteX4680" fmla="*/ 4883576 w 5969001"/>
              <a:gd name="connsiteY4680" fmla="*/ 3598265 h 4481087"/>
              <a:gd name="connsiteX4681" fmla="*/ 4895016 w 5969001"/>
              <a:gd name="connsiteY4681" fmla="*/ 3588379 h 4481087"/>
              <a:gd name="connsiteX4682" fmla="*/ 4867713 w 5969001"/>
              <a:gd name="connsiteY4682" fmla="*/ 3583985 h 4481087"/>
              <a:gd name="connsiteX4683" fmla="*/ 4861103 w 5969001"/>
              <a:gd name="connsiteY4683" fmla="*/ 3600670 h 4481087"/>
              <a:gd name="connsiteX4684" fmla="*/ 4841803 w 5969001"/>
              <a:gd name="connsiteY4684" fmla="*/ 3617785 h 4481087"/>
              <a:gd name="connsiteX4685" fmla="*/ 4896198 w 5969001"/>
              <a:gd name="connsiteY4685" fmla="*/ 3615833 h 4481087"/>
              <a:gd name="connsiteX4686" fmla="*/ 4916126 w 5969001"/>
              <a:gd name="connsiteY4686" fmla="*/ 3626520 h 4481087"/>
              <a:gd name="connsiteX4687" fmla="*/ 4917569 w 5969001"/>
              <a:gd name="connsiteY4687" fmla="*/ 3626634 h 4481087"/>
              <a:gd name="connsiteX4688" fmla="*/ 4921003 w 5969001"/>
              <a:gd name="connsiteY4688" fmla="*/ 3623706 h 4481087"/>
              <a:gd name="connsiteX4689" fmla="*/ 4942914 w 5969001"/>
              <a:gd name="connsiteY4689" fmla="*/ 3622599 h 4481087"/>
              <a:gd name="connsiteX4690" fmla="*/ 4929120 w 5969001"/>
              <a:gd name="connsiteY4690" fmla="*/ 3613881 h 4481087"/>
              <a:gd name="connsiteX4691" fmla="*/ 4945490 w 5969001"/>
              <a:gd name="connsiteY4691" fmla="*/ 3610932 h 4481087"/>
              <a:gd name="connsiteX4692" fmla="*/ 4997700 w 5969001"/>
              <a:gd name="connsiteY4692" fmla="*/ 3619606 h 4481087"/>
              <a:gd name="connsiteX4693" fmla="*/ 4925554 w 5969001"/>
              <a:gd name="connsiteY4693" fmla="*/ 3627267 h 4481087"/>
              <a:gd name="connsiteX4694" fmla="*/ 4927473 w 5969001"/>
              <a:gd name="connsiteY4694" fmla="*/ 3627419 h 4481087"/>
              <a:gd name="connsiteX4695" fmla="*/ 4951113 w 5969001"/>
              <a:gd name="connsiteY4695" fmla="*/ 3627415 h 4481087"/>
              <a:gd name="connsiteX4696" fmla="*/ 4910122 w 5969001"/>
              <a:gd name="connsiteY4696" fmla="*/ 3644852 h 4481087"/>
              <a:gd name="connsiteX4697" fmla="*/ 5006029 w 5969001"/>
              <a:gd name="connsiteY4697" fmla="*/ 3656434 h 4481087"/>
              <a:gd name="connsiteX4698" fmla="*/ 4841803 w 5969001"/>
              <a:gd name="connsiteY4698" fmla="*/ 3643421 h 4481087"/>
              <a:gd name="connsiteX4699" fmla="*/ 4827879 w 5969001"/>
              <a:gd name="connsiteY4699" fmla="*/ 3656434 h 4481087"/>
              <a:gd name="connsiteX4700" fmla="*/ 4761750 w 5969001"/>
              <a:gd name="connsiteY4700" fmla="*/ 3646562 h 4481087"/>
              <a:gd name="connsiteX4701" fmla="*/ 4748975 w 5969001"/>
              <a:gd name="connsiteY4701" fmla="*/ 3646666 h 4481087"/>
              <a:gd name="connsiteX4702" fmla="*/ 4751416 w 5969001"/>
              <a:gd name="connsiteY4702" fmla="*/ 3649297 h 4481087"/>
              <a:gd name="connsiteX4703" fmla="*/ 4764374 w 5969001"/>
              <a:gd name="connsiteY4703" fmla="*/ 3651619 h 4481087"/>
              <a:gd name="connsiteX4704" fmla="*/ 4724293 w 5969001"/>
              <a:gd name="connsiteY4704" fmla="*/ 3650269 h 4481087"/>
              <a:gd name="connsiteX4705" fmla="*/ 4714289 w 5969001"/>
              <a:gd name="connsiteY4705" fmla="*/ 3644553 h 4481087"/>
              <a:gd name="connsiteX4706" fmla="*/ 4713705 w 5969001"/>
              <a:gd name="connsiteY4706" fmla="*/ 3645862 h 4481087"/>
              <a:gd name="connsiteX4707" fmla="*/ 4773094 w 5969001"/>
              <a:gd name="connsiteY4707" fmla="*/ 3656955 h 4481087"/>
              <a:gd name="connsiteX4708" fmla="*/ 4718438 w 5969001"/>
              <a:gd name="connsiteY4708" fmla="*/ 3672441 h 4481087"/>
              <a:gd name="connsiteX4709" fmla="*/ 4800292 w 5969001"/>
              <a:gd name="connsiteY4709" fmla="*/ 3674393 h 4481087"/>
              <a:gd name="connsiteX4710" fmla="*/ 4787279 w 5969001"/>
              <a:gd name="connsiteY4710" fmla="*/ 3699639 h 4481087"/>
              <a:gd name="connsiteX4711" fmla="*/ 4732363 w 5969001"/>
              <a:gd name="connsiteY4711" fmla="*/ 3697687 h 4481087"/>
              <a:gd name="connsiteX4712" fmla="*/ 4732363 w 5969001"/>
              <a:gd name="connsiteY4712" fmla="*/ 3707316 h 4481087"/>
              <a:gd name="connsiteX4713" fmla="*/ 4800682 w 5969001"/>
              <a:gd name="connsiteY4713" fmla="*/ 3703542 h 4481087"/>
              <a:gd name="connsiteX4714" fmla="*/ 4787669 w 5969001"/>
              <a:gd name="connsiteY4714" fmla="*/ 3724754 h 4481087"/>
              <a:gd name="connsiteX4715" fmla="*/ 4883445 w 5969001"/>
              <a:gd name="connsiteY4715" fmla="*/ 3724754 h 4481087"/>
              <a:gd name="connsiteX4716" fmla="*/ 4705555 w 5969001"/>
              <a:gd name="connsiteY4716" fmla="*/ 3742192 h 4481087"/>
              <a:gd name="connsiteX4717" fmla="*/ 4732753 w 5969001"/>
              <a:gd name="connsiteY4717" fmla="*/ 3748047 h 4481087"/>
              <a:gd name="connsiteX4718" fmla="*/ 4883445 w 5969001"/>
              <a:gd name="connsiteY4718" fmla="*/ 3740240 h 4481087"/>
              <a:gd name="connsiteX4719" fmla="*/ 4924306 w 5969001"/>
              <a:gd name="connsiteY4719" fmla="*/ 3724754 h 4481087"/>
              <a:gd name="connsiteX4720" fmla="*/ 4965688 w 5969001"/>
              <a:gd name="connsiteY4720" fmla="*/ 3740240 h 4481087"/>
              <a:gd name="connsiteX4721" fmla="*/ 4842584 w 5969001"/>
              <a:gd name="connsiteY4721" fmla="*/ 3746096 h 4481087"/>
              <a:gd name="connsiteX4722" fmla="*/ 4896979 w 5969001"/>
              <a:gd name="connsiteY4722" fmla="*/ 3751821 h 4481087"/>
              <a:gd name="connsiteX4723" fmla="*/ 4910903 w 5969001"/>
              <a:gd name="connsiteY4723" fmla="*/ 3744144 h 4481087"/>
              <a:gd name="connsiteX4724" fmla="*/ 4951894 w 5969001"/>
              <a:gd name="connsiteY4724" fmla="*/ 3753773 h 4481087"/>
              <a:gd name="connsiteX4725" fmla="*/ 4856117 w 5969001"/>
              <a:gd name="connsiteY4725" fmla="*/ 3755725 h 4481087"/>
              <a:gd name="connsiteX4726" fmla="*/ 4924306 w 5969001"/>
              <a:gd name="connsiteY4726" fmla="*/ 3759629 h 4481087"/>
              <a:gd name="connsiteX4727" fmla="*/ 4801072 w 5969001"/>
              <a:gd name="connsiteY4727" fmla="*/ 3779019 h 4481087"/>
              <a:gd name="connsiteX4728" fmla="*/ 4856117 w 5969001"/>
              <a:gd name="connsiteY4728" fmla="*/ 3777067 h 4481087"/>
              <a:gd name="connsiteX4729" fmla="*/ 4896980 w 5969001"/>
              <a:gd name="connsiteY4729" fmla="*/ 3784875 h 4481087"/>
              <a:gd name="connsiteX4730" fmla="*/ 4883966 w 5969001"/>
              <a:gd name="connsiteY4730" fmla="*/ 3800360 h 4481087"/>
              <a:gd name="connsiteX4731" fmla="*/ 4966210 w 5969001"/>
              <a:gd name="connsiteY4731" fmla="*/ 3782923 h 4481087"/>
              <a:gd name="connsiteX4732" fmla="*/ 4897500 w 5969001"/>
              <a:gd name="connsiteY4732" fmla="*/ 3771211 h 4481087"/>
              <a:gd name="connsiteX4733" fmla="*/ 4938752 w 5969001"/>
              <a:gd name="connsiteY4733" fmla="*/ 3763533 h 4481087"/>
              <a:gd name="connsiteX4734" fmla="*/ 5020735 w 5969001"/>
              <a:gd name="connsiteY4734" fmla="*/ 3759629 h 4481087"/>
              <a:gd name="connsiteX4735" fmla="*/ 4993537 w 5969001"/>
              <a:gd name="connsiteY4735" fmla="*/ 3753773 h 4481087"/>
              <a:gd name="connsiteX4736" fmla="*/ 5075650 w 5969001"/>
              <a:gd name="connsiteY4736" fmla="*/ 3751821 h 4481087"/>
              <a:gd name="connsiteX4737" fmla="*/ 5061856 w 5969001"/>
              <a:gd name="connsiteY4737" fmla="*/ 3767437 h 4481087"/>
              <a:gd name="connsiteX4738" fmla="*/ 5007331 w 5969001"/>
              <a:gd name="connsiteY4738" fmla="*/ 3765485 h 4481087"/>
              <a:gd name="connsiteX4739" fmla="*/ 4993537 w 5969001"/>
              <a:gd name="connsiteY4739" fmla="*/ 3773163 h 4481087"/>
              <a:gd name="connsiteX4740" fmla="*/ 5048322 w 5969001"/>
              <a:gd name="connsiteY4740" fmla="*/ 3775115 h 4481087"/>
              <a:gd name="connsiteX4741" fmla="*/ 5061336 w 5969001"/>
              <a:gd name="connsiteY4741" fmla="*/ 3800360 h 4481087"/>
              <a:gd name="connsiteX4742" fmla="*/ 5034138 w 5969001"/>
              <a:gd name="connsiteY4742" fmla="*/ 3809990 h 4481087"/>
              <a:gd name="connsiteX4743" fmla="*/ 5061336 w 5969001"/>
              <a:gd name="connsiteY4743" fmla="*/ 3813894 h 4481087"/>
              <a:gd name="connsiteX4744" fmla="*/ 5088533 w 5969001"/>
              <a:gd name="connsiteY4744" fmla="*/ 3806086 h 4481087"/>
              <a:gd name="connsiteX4745" fmla="*/ 5102457 w 5969001"/>
              <a:gd name="connsiteY4745" fmla="*/ 3817668 h 4481087"/>
              <a:gd name="connsiteX4746" fmla="*/ 5034138 w 5969001"/>
              <a:gd name="connsiteY4746" fmla="*/ 3815846 h 4481087"/>
              <a:gd name="connsiteX4747" fmla="*/ 5075130 w 5969001"/>
              <a:gd name="connsiteY4747" fmla="*/ 3831332 h 4481087"/>
              <a:gd name="connsiteX4748" fmla="*/ 5020214 w 5969001"/>
              <a:gd name="connsiteY4748" fmla="*/ 3831332 h 4481087"/>
              <a:gd name="connsiteX4749" fmla="*/ 5034138 w 5969001"/>
              <a:gd name="connsiteY4749" fmla="*/ 3842913 h 4481087"/>
              <a:gd name="connsiteX4750" fmla="*/ 5088533 w 5969001"/>
              <a:gd name="connsiteY4750" fmla="*/ 3839009 h 4481087"/>
              <a:gd name="connsiteX4751" fmla="*/ 5170905 w 5969001"/>
              <a:gd name="connsiteY4751" fmla="*/ 3844865 h 4481087"/>
              <a:gd name="connsiteX4752" fmla="*/ 5130044 w 5969001"/>
              <a:gd name="connsiteY4752" fmla="*/ 3848769 h 4481087"/>
              <a:gd name="connsiteX4753" fmla="*/ 5280476 w 5969001"/>
              <a:gd name="connsiteY4753" fmla="*/ 3976558 h 4481087"/>
              <a:gd name="connsiteX4754" fmla="*/ 5198363 w 5969001"/>
              <a:gd name="connsiteY4754" fmla="*/ 3974607 h 4481087"/>
              <a:gd name="connsiteX4755" fmla="*/ 5280476 w 5969001"/>
              <a:gd name="connsiteY4755" fmla="*/ 3992044 h 4481087"/>
              <a:gd name="connsiteX4756" fmla="*/ 5321598 w 5969001"/>
              <a:gd name="connsiteY4756" fmla="*/ 3979031 h 4481087"/>
              <a:gd name="connsiteX4757" fmla="*/ 5307674 w 5969001"/>
              <a:gd name="connsiteY4757" fmla="*/ 4011954 h 4481087"/>
              <a:gd name="connsiteX4758" fmla="*/ 5184699 w 5969001"/>
              <a:gd name="connsiteY4758" fmla="*/ 3982805 h 4481087"/>
              <a:gd name="connsiteX4759" fmla="*/ 5157242 w 5969001"/>
              <a:gd name="connsiteY4759" fmla="*/ 4025488 h 4481087"/>
              <a:gd name="connsiteX4760" fmla="*/ 5143448 w 5969001"/>
              <a:gd name="connsiteY4760" fmla="*/ 4017680 h 4481087"/>
              <a:gd name="connsiteX4761" fmla="*/ 5061335 w 5969001"/>
              <a:gd name="connsiteY4761" fmla="*/ 4035118 h 4481087"/>
              <a:gd name="connsiteX4762" fmla="*/ 5198363 w 5969001"/>
              <a:gd name="connsiteY4762" fmla="*/ 4023536 h 4481087"/>
              <a:gd name="connsiteX4763" fmla="*/ 5255942 w 5969001"/>
              <a:gd name="connsiteY4763" fmla="*/ 4017778 h 4481087"/>
              <a:gd name="connsiteX4764" fmla="*/ 5280439 w 5969001"/>
              <a:gd name="connsiteY4764" fmla="*/ 4018197 h 4481087"/>
              <a:gd name="connsiteX4765" fmla="*/ 5277434 w 5969001"/>
              <a:gd name="connsiteY4765" fmla="*/ 4022823 h 4481087"/>
              <a:gd name="connsiteX4766" fmla="*/ 5253279 w 5969001"/>
              <a:gd name="connsiteY4766" fmla="*/ 4035377 h 4481087"/>
              <a:gd name="connsiteX4767" fmla="*/ 5116250 w 5969001"/>
              <a:gd name="connsiteY4767" fmla="*/ 4043185 h 4481087"/>
              <a:gd name="connsiteX4768" fmla="*/ 5211897 w 5969001"/>
              <a:gd name="connsiteY4768" fmla="*/ 4043185 h 4481087"/>
              <a:gd name="connsiteX4769" fmla="*/ 5157372 w 5969001"/>
              <a:gd name="connsiteY4769" fmla="*/ 4050863 h 4481087"/>
              <a:gd name="connsiteX4770" fmla="*/ 5211897 w 5969001"/>
              <a:gd name="connsiteY4770" fmla="*/ 4062444 h 4481087"/>
              <a:gd name="connsiteX4771" fmla="*/ 5211897 w 5969001"/>
              <a:gd name="connsiteY4771" fmla="*/ 4070252 h 4481087"/>
              <a:gd name="connsiteX4772" fmla="*/ 5047931 w 5969001"/>
              <a:gd name="connsiteY4772" fmla="*/ 4081834 h 4481087"/>
              <a:gd name="connsiteX4773" fmla="*/ 5116250 w 5969001"/>
              <a:gd name="connsiteY4773" fmla="*/ 4064396 h 4481087"/>
              <a:gd name="connsiteX4774" fmla="*/ 4979352 w 5969001"/>
              <a:gd name="connsiteY4774" fmla="*/ 4064396 h 4481087"/>
              <a:gd name="connsiteX4775" fmla="*/ 4869911 w 5969001"/>
              <a:gd name="connsiteY4775" fmla="*/ 4077409 h 4481087"/>
              <a:gd name="connsiteX4776" fmla="*/ 4924436 w 5969001"/>
              <a:gd name="connsiteY4776" fmla="*/ 4081313 h 4481087"/>
              <a:gd name="connsiteX4777" fmla="*/ 4869911 w 5969001"/>
              <a:gd name="connsiteY4777" fmla="*/ 4100703 h 4481087"/>
              <a:gd name="connsiteX4778" fmla="*/ 4787798 w 5969001"/>
              <a:gd name="connsiteY4778" fmla="*/ 4098751 h 4481087"/>
              <a:gd name="connsiteX4779" fmla="*/ 4800811 w 5969001"/>
              <a:gd name="connsiteY4779" fmla="*/ 4116189 h 4481087"/>
              <a:gd name="connsiteX4780" fmla="*/ 4773614 w 5969001"/>
              <a:gd name="connsiteY4780" fmla="*/ 4147160 h 4481087"/>
              <a:gd name="connsiteX4781" fmla="*/ 4910642 w 5969001"/>
              <a:gd name="connsiteY4781" fmla="*/ 4158742 h 4481087"/>
              <a:gd name="connsiteX4782" fmla="*/ 4828399 w 5969001"/>
              <a:gd name="connsiteY4782" fmla="*/ 4153016 h 4481087"/>
              <a:gd name="connsiteX4783" fmla="*/ 4828399 w 5969001"/>
              <a:gd name="connsiteY4783" fmla="*/ 4197522 h 4481087"/>
              <a:gd name="connsiteX4784" fmla="*/ 4924046 w 5969001"/>
              <a:gd name="connsiteY4784" fmla="*/ 4199474 h 4481087"/>
              <a:gd name="connsiteX4785" fmla="*/ 4911033 w 5969001"/>
              <a:gd name="connsiteY4785" fmla="*/ 4207151 h 4481087"/>
              <a:gd name="connsiteX4786" fmla="*/ 4856247 w 5969001"/>
              <a:gd name="connsiteY4786" fmla="*/ 4207151 h 4481087"/>
              <a:gd name="connsiteX4787" fmla="*/ 4843234 w 5969001"/>
              <a:gd name="connsiteY4787" fmla="*/ 4236300 h 4481087"/>
              <a:gd name="connsiteX4788" fmla="*/ 4788319 w 5969001"/>
              <a:gd name="connsiteY4788" fmla="*/ 4226540 h 4481087"/>
              <a:gd name="connsiteX4789" fmla="*/ 4623963 w 5969001"/>
              <a:gd name="connsiteY4789" fmla="*/ 4276901 h 4481087"/>
              <a:gd name="connsiteX4790" fmla="*/ 4596635 w 5969001"/>
              <a:gd name="connsiteY4790" fmla="*/ 4259463 h 4481087"/>
              <a:gd name="connsiteX4791" fmla="*/ 4555383 w 5969001"/>
              <a:gd name="connsiteY4791" fmla="*/ 4274949 h 4481087"/>
              <a:gd name="connsiteX4792" fmla="*/ 4610169 w 5969001"/>
              <a:gd name="connsiteY4792" fmla="*/ 4284709 h 4481087"/>
              <a:gd name="connsiteX4793" fmla="*/ 4555383 w 5969001"/>
              <a:gd name="connsiteY4793" fmla="*/ 4288483 h 4481087"/>
              <a:gd name="connsiteX4794" fmla="*/ 4446073 w 5969001"/>
              <a:gd name="connsiteY4794" fmla="*/ 4271046 h 4481087"/>
              <a:gd name="connsiteX4795" fmla="*/ 4377494 w 5969001"/>
              <a:gd name="connsiteY4795" fmla="*/ 4288483 h 4481087"/>
              <a:gd name="connsiteX4796" fmla="*/ 4295511 w 5969001"/>
              <a:gd name="connsiteY4796" fmla="*/ 4278854 h 4481087"/>
              <a:gd name="connsiteX4797" fmla="*/ 4295511 w 5969001"/>
              <a:gd name="connsiteY4797" fmla="*/ 4257511 h 4481087"/>
              <a:gd name="connsiteX4798" fmla="*/ 4226801 w 5969001"/>
              <a:gd name="connsiteY4798" fmla="*/ 4261415 h 4481087"/>
              <a:gd name="connsiteX4799" fmla="*/ 4226801 w 5969001"/>
              <a:gd name="connsiteY4799" fmla="*/ 4276901 h 4481087"/>
              <a:gd name="connsiteX4800" fmla="*/ 4076499 w 5969001"/>
              <a:gd name="connsiteY4800" fmla="*/ 4257511 h 4481087"/>
              <a:gd name="connsiteX4801" fmla="*/ 4144818 w 5969001"/>
              <a:gd name="connsiteY4801" fmla="*/ 4272997 h 4481087"/>
              <a:gd name="connsiteX4802" fmla="*/ 4035248 w 5969001"/>
              <a:gd name="connsiteY4802" fmla="*/ 4274949 h 4481087"/>
              <a:gd name="connsiteX4803" fmla="*/ 3966929 w 5969001"/>
              <a:gd name="connsiteY4803" fmla="*/ 4267271 h 4481087"/>
              <a:gd name="connsiteX4804" fmla="*/ 3857358 w 5969001"/>
              <a:gd name="connsiteY4804" fmla="*/ 4280285 h 4481087"/>
              <a:gd name="connsiteX4805" fmla="*/ 3912143 w 5969001"/>
              <a:gd name="connsiteY4805" fmla="*/ 4276382 h 4481087"/>
              <a:gd name="connsiteX4806" fmla="*/ 3884686 w 5969001"/>
              <a:gd name="connsiteY4806" fmla="*/ 4270525 h 4481087"/>
              <a:gd name="connsiteX4807" fmla="*/ 3816106 w 5969001"/>
              <a:gd name="connsiteY4807" fmla="*/ 4280285 h 4481087"/>
              <a:gd name="connsiteX4808" fmla="*/ 3794283 w 5969001"/>
              <a:gd name="connsiteY4808" fmla="*/ 4279182 h 4481087"/>
              <a:gd name="connsiteX4809" fmla="*/ 3781882 w 5969001"/>
              <a:gd name="connsiteY4809" fmla="*/ 4288483 h 4481087"/>
              <a:gd name="connsiteX4810" fmla="*/ 3727227 w 5969001"/>
              <a:gd name="connsiteY4810" fmla="*/ 4288483 h 4481087"/>
              <a:gd name="connsiteX4811" fmla="*/ 3713563 w 5969001"/>
              <a:gd name="connsiteY4811" fmla="*/ 4325050 h 4481087"/>
              <a:gd name="connsiteX4812" fmla="*/ 3658648 w 5969001"/>
              <a:gd name="connsiteY4812" fmla="*/ 4312817 h 4481087"/>
              <a:gd name="connsiteX4813" fmla="*/ 3494422 w 5969001"/>
              <a:gd name="connsiteY4813" fmla="*/ 4376191 h 4481087"/>
              <a:gd name="connsiteX4814" fmla="*/ 3467094 w 5969001"/>
              <a:gd name="connsiteY4814" fmla="*/ 4354199 h 4481087"/>
              <a:gd name="connsiteX4815" fmla="*/ 3425842 w 5969001"/>
              <a:gd name="connsiteY4815" fmla="*/ 4373719 h 4481087"/>
              <a:gd name="connsiteX4816" fmla="*/ 3480627 w 5969001"/>
              <a:gd name="connsiteY4816" fmla="*/ 4385951 h 4481087"/>
              <a:gd name="connsiteX4817" fmla="*/ 3425842 w 5969001"/>
              <a:gd name="connsiteY4817" fmla="*/ 4390766 h 4481087"/>
              <a:gd name="connsiteX4818" fmla="*/ 3316401 w 5969001"/>
              <a:gd name="connsiteY4818" fmla="*/ 4368774 h 4481087"/>
              <a:gd name="connsiteX4819" fmla="*/ 3247953 w 5969001"/>
              <a:gd name="connsiteY4819" fmla="*/ 4390766 h 4481087"/>
              <a:gd name="connsiteX4820" fmla="*/ 3165840 w 5969001"/>
              <a:gd name="connsiteY4820" fmla="*/ 4378664 h 4481087"/>
              <a:gd name="connsiteX4821" fmla="*/ 3165840 w 5969001"/>
              <a:gd name="connsiteY4821" fmla="*/ 4351726 h 4481087"/>
              <a:gd name="connsiteX4822" fmla="*/ 3097260 w 5969001"/>
              <a:gd name="connsiteY4822" fmla="*/ 4356671 h 4481087"/>
              <a:gd name="connsiteX4823" fmla="*/ 3097260 w 5969001"/>
              <a:gd name="connsiteY4823" fmla="*/ 4376191 h 4481087"/>
              <a:gd name="connsiteX4824" fmla="*/ 2946958 w 5969001"/>
              <a:gd name="connsiteY4824" fmla="*/ 4351726 h 4481087"/>
              <a:gd name="connsiteX4825" fmla="*/ 3015277 w 5969001"/>
              <a:gd name="connsiteY4825" fmla="*/ 4371246 h 4481087"/>
              <a:gd name="connsiteX4826" fmla="*/ 2905706 w 5969001"/>
              <a:gd name="connsiteY4826" fmla="*/ 4373719 h 4481087"/>
              <a:gd name="connsiteX4827" fmla="*/ 2837387 w 5969001"/>
              <a:gd name="connsiteY4827" fmla="*/ 4363959 h 4481087"/>
              <a:gd name="connsiteX4828" fmla="*/ 2727817 w 5969001"/>
              <a:gd name="connsiteY4828" fmla="*/ 4381006 h 4481087"/>
              <a:gd name="connsiteX4829" fmla="*/ 2782472 w 5969001"/>
              <a:gd name="connsiteY4829" fmla="*/ 4376191 h 4481087"/>
              <a:gd name="connsiteX4830" fmla="*/ 2755144 w 5969001"/>
              <a:gd name="connsiteY4830" fmla="*/ 4368774 h 4481087"/>
              <a:gd name="connsiteX4831" fmla="*/ 2686564 w 5969001"/>
              <a:gd name="connsiteY4831" fmla="*/ 4381006 h 4481087"/>
              <a:gd name="connsiteX4832" fmla="*/ 2659367 w 5969001"/>
              <a:gd name="connsiteY4832" fmla="*/ 4371246 h 4481087"/>
              <a:gd name="connsiteX4833" fmla="*/ 2549666 w 5969001"/>
              <a:gd name="connsiteY4833" fmla="*/ 4359144 h 4481087"/>
              <a:gd name="connsiteX4834" fmla="*/ 2495011 w 5969001"/>
              <a:gd name="connsiteY4834" fmla="*/ 4388293 h 4481087"/>
              <a:gd name="connsiteX4835" fmla="*/ 2495011 w 5969001"/>
              <a:gd name="connsiteY4835" fmla="*/ 4366431 h 4481087"/>
              <a:gd name="connsiteX4836" fmla="*/ 2467683 w 5969001"/>
              <a:gd name="connsiteY4836" fmla="*/ 4356671 h 4481087"/>
              <a:gd name="connsiteX4837" fmla="*/ 2262206 w 5969001"/>
              <a:gd name="connsiteY4837" fmla="*/ 4354199 h 4481087"/>
              <a:gd name="connsiteX4838" fmla="*/ 2358113 w 5969001"/>
              <a:gd name="connsiteY4838" fmla="*/ 4356671 h 4481087"/>
              <a:gd name="connsiteX4839" fmla="*/ 2234878 w 5969001"/>
              <a:gd name="connsiteY4839" fmla="*/ 4359144 h 4481087"/>
              <a:gd name="connsiteX4840" fmla="*/ 2358113 w 5969001"/>
              <a:gd name="connsiteY4840" fmla="*/ 4368774 h 4481087"/>
              <a:gd name="connsiteX4841" fmla="*/ 2138841 w 5969001"/>
              <a:gd name="connsiteY4841" fmla="*/ 4373719 h 4481087"/>
              <a:gd name="connsiteX4842" fmla="*/ 1961082 w 5969001"/>
              <a:gd name="connsiteY4842" fmla="*/ 4351726 h 4481087"/>
              <a:gd name="connsiteX4843" fmla="*/ 1933624 w 5969001"/>
              <a:gd name="connsiteY4843" fmla="*/ 4354199 h 4481087"/>
              <a:gd name="connsiteX4844" fmla="*/ 2057119 w 5969001"/>
              <a:gd name="connsiteY4844" fmla="*/ 4378664 h 4481087"/>
              <a:gd name="connsiteX4845" fmla="*/ 2015737 w 5969001"/>
              <a:gd name="connsiteY4845" fmla="*/ 4388293 h 4481087"/>
              <a:gd name="connsiteX4846" fmla="*/ 1906557 w 5969001"/>
              <a:gd name="connsiteY4846" fmla="*/ 4383479 h 4481087"/>
              <a:gd name="connsiteX4847" fmla="*/ 1919570 w 5969001"/>
              <a:gd name="connsiteY4847" fmla="*/ 4376191 h 4481087"/>
              <a:gd name="connsiteX4848" fmla="*/ 1769138 w 5969001"/>
              <a:gd name="connsiteY4848" fmla="*/ 4371246 h 4481087"/>
              <a:gd name="connsiteX4849" fmla="*/ 1796465 w 5969001"/>
              <a:gd name="connsiteY4849" fmla="*/ 4356671 h 4481087"/>
              <a:gd name="connsiteX4850" fmla="*/ 1741680 w 5969001"/>
              <a:gd name="connsiteY4850" fmla="*/ 4349384 h 4481087"/>
              <a:gd name="connsiteX4851" fmla="*/ 1700558 w 5969001"/>
              <a:gd name="connsiteY4851" fmla="*/ 4361486 h 4481087"/>
              <a:gd name="connsiteX4852" fmla="*/ 1604651 w 5969001"/>
              <a:gd name="connsiteY4852" fmla="*/ 4368774 h 4481087"/>
              <a:gd name="connsiteX4853" fmla="*/ 1481677 w 5969001"/>
              <a:gd name="connsiteY4853" fmla="*/ 4363959 h 4481087"/>
              <a:gd name="connsiteX4854" fmla="*/ 1577324 w 5969001"/>
              <a:gd name="connsiteY4854" fmla="*/ 4349384 h 4481087"/>
              <a:gd name="connsiteX4855" fmla="*/ 1604651 w 5969001"/>
              <a:gd name="connsiteY4855" fmla="*/ 4359144 h 4481087"/>
              <a:gd name="connsiteX4856" fmla="*/ 1632109 w 5969001"/>
              <a:gd name="connsiteY4856" fmla="*/ 4356671 h 4481087"/>
              <a:gd name="connsiteX4857" fmla="*/ 1495081 w 5969001"/>
              <a:gd name="connsiteY4857" fmla="*/ 4346912 h 4481087"/>
              <a:gd name="connsiteX4858" fmla="*/ 1536333 w 5969001"/>
              <a:gd name="connsiteY4858" fmla="*/ 4339624 h 4481087"/>
              <a:gd name="connsiteX4859" fmla="*/ 1399434 w 5969001"/>
              <a:gd name="connsiteY4859" fmla="*/ 4356671 h 4481087"/>
              <a:gd name="connsiteX4860" fmla="*/ 1180423 w 5969001"/>
              <a:gd name="connsiteY4860" fmla="*/ 4363959 h 4481087"/>
              <a:gd name="connsiteX4861" fmla="*/ 1167410 w 5969001"/>
              <a:gd name="connsiteY4861" fmla="*/ 4344439 h 4481087"/>
              <a:gd name="connsiteX4862" fmla="*/ 1003054 w 5969001"/>
              <a:gd name="connsiteY4862" fmla="*/ 4327392 h 4481087"/>
              <a:gd name="connsiteX4863" fmla="*/ 647014 w 5969001"/>
              <a:gd name="connsiteY4863" fmla="*/ 4266490 h 4481087"/>
              <a:gd name="connsiteX4864" fmla="*/ 634001 w 5969001"/>
              <a:gd name="connsiteY4864" fmla="*/ 4220294 h 4481087"/>
              <a:gd name="connsiteX4865" fmla="*/ 565552 w 5969001"/>
              <a:gd name="connsiteY4865" fmla="*/ 4181254 h 4481087"/>
              <a:gd name="connsiteX4866" fmla="*/ 469775 w 5969001"/>
              <a:gd name="connsiteY4866" fmla="*/ 4142215 h 4481087"/>
              <a:gd name="connsiteX4867" fmla="*/ 455981 w 5969001"/>
              <a:gd name="connsiteY4867" fmla="*/ 4081313 h 4481087"/>
              <a:gd name="connsiteX4868" fmla="*/ 469775 w 5969001"/>
              <a:gd name="connsiteY4868" fmla="*/ 4015597 h 4481087"/>
              <a:gd name="connsiteX4869" fmla="*/ 442317 w 5969001"/>
              <a:gd name="connsiteY4869" fmla="*/ 3964456 h 4481087"/>
              <a:gd name="connsiteX4870" fmla="*/ 455981 w 5969001"/>
              <a:gd name="connsiteY4870" fmla="*/ 3996077 h 4481087"/>
              <a:gd name="connsiteX4871" fmla="*/ 483439 w 5969001"/>
              <a:gd name="connsiteY4871" fmla="*/ 3983845 h 4481087"/>
              <a:gd name="connsiteX4872" fmla="*/ 511027 w 5969001"/>
              <a:gd name="connsiteY4872" fmla="*/ 3998550 h 4481087"/>
              <a:gd name="connsiteX4873" fmla="*/ 579215 w 5969001"/>
              <a:gd name="connsiteY4873" fmla="*/ 3961984 h 4481087"/>
              <a:gd name="connsiteX4874" fmla="*/ 524430 w 5969001"/>
              <a:gd name="connsiteY4874" fmla="*/ 3949751 h 4481087"/>
              <a:gd name="connsiteX4875" fmla="*/ 579215 w 5969001"/>
              <a:gd name="connsiteY4875" fmla="*/ 3947409 h 4481087"/>
              <a:gd name="connsiteX4876" fmla="*/ 566202 w 5969001"/>
              <a:gd name="connsiteY4876" fmla="*/ 3954696 h 4481087"/>
              <a:gd name="connsiteX4877" fmla="*/ 634651 w 5969001"/>
              <a:gd name="connsiteY4877" fmla="*/ 3944936 h 4481087"/>
              <a:gd name="connsiteX4878" fmla="*/ 647665 w 5969001"/>
              <a:gd name="connsiteY4878" fmla="*/ 3932704 h 4481087"/>
              <a:gd name="connsiteX4879" fmla="*/ 593139 w 5969001"/>
              <a:gd name="connsiteY4879" fmla="*/ 3922944 h 4481087"/>
              <a:gd name="connsiteX4880" fmla="*/ 579215 w 5969001"/>
              <a:gd name="connsiteY4880" fmla="*/ 3937649 h 4481087"/>
              <a:gd name="connsiteX4881" fmla="*/ 524430 w 5969001"/>
              <a:gd name="connsiteY4881" fmla="*/ 3935176 h 4481087"/>
              <a:gd name="connsiteX4882" fmla="*/ 565552 w 5969001"/>
              <a:gd name="connsiteY4882" fmla="*/ 3913314 h 4481087"/>
              <a:gd name="connsiteX4883" fmla="*/ 647665 w 5969001"/>
              <a:gd name="connsiteY4883" fmla="*/ 3915657 h 4481087"/>
              <a:gd name="connsiteX4884" fmla="*/ 675122 w 5969001"/>
              <a:gd name="connsiteY4884" fmla="*/ 3944936 h 4481087"/>
              <a:gd name="connsiteX4885" fmla="*/ 757366 w 5969001"/>
              <a:gd name="connsiteY4885" fmla="*/ 3922944 h 4481087"/>
              <a:gd name="connsiteX4886" fmla="*/ 757366 w 5969001"/>
              <a:gd name="connsiteY4886" fmla="*/ 3932704 h 4481087"/>
              <a:gd name="connsiteX4887" fmla="*/ 743572 w 5969001"/>
              <a:gd name="connsiteY4887" fmla="*/ 3949751 h 4481087"/>
              <a:gd name="connsiteX4888" fmla="*/ 688656 w 5969001"/>
              <a:gd name="connsiteY4888" fmla="*/ 3949751 h 4481087"/>
              <a:gd name="connsiteX4889" fmla="*/ 688656 w 5969001"/>
              <a:gd name="connsiteY4889" fmla="*/ 3976557 h 4481087"/>
              <a:gd name="connsiteX4890" fmla="*/ 743572 w 5969001"/>
              <a:gd name="connsiteY4890" fmla="*/ 3971743 h 4481087"/>
              <a:gd name="connsiteX4891" fmla="*/ 798227 w 5969001"/>
              <a:gd name="connsiteY4891" fmla="*/ 3952224 h 4481087"/>
              <a:gd name="connsiteX4892" fmla="*/ 825554 w 5969001"/>
              <a:gd name="connsiteY4892" fmla="*/ 3974085 h 4481087"/>
              <a:gd name="connsiteX4893" fmla="*/ 716114 w 5969001"/>
              <a:gd name="connsiteY4893" fmla="*/ 4027699 h 4481087"/>
              <a:gd name="connsiteX4894" fmla="*/ 688656 w 5969001"/>
              <a:gd name="connsiteY4894" fmla="*/ 4022884 h 4481087"/>
              <a:gd name="connsiteX4895" fmla="*/ 688656 w 5969001"/>
              <a:gd name="connsiteY4895" fmla="*/ 4032644 h 4481087"/>
              <a:gd name="connsiteX4896" fmla="*/ 757366 w 5969001"/>
              <a:gd name="connsiteY4896" fmla="*/ 4013124 h 4481087"/>
              <a:gd name="connsiteX4897" fmla="*/ 771029 w 5969001"/>
              <a:gd name="connsiteY4897" fmla="*/ 4054506 h 4481087"/>
              <a:gd name="connsiteX4898" fmla="*/ 839348 w 5969001"/>
              <a:gd name="connsiteY4898" fmla="*/ 4032644 h 4481087"/>
              <a:gd name="connsiteX4899" fmla="*/ 798227 w 5969001"/>
              <a:gd name="connsiteY4899" fmla="*/ 4037459 h 4481087"/>
              <a:gd name="connsiteX4900" fmla="*/ 839348 w 5969001"/>
              <a:gd name="connsiteY4900" fmla="*/ 4027699 h 4481087"/>
              <a:gd name="connsiteX4901" fmla="*/ 811891 w 5969001"/>
              <a:gd name="connsiteY4901" fmla="*/ 3993604 h 4481087"/>
              <a:gd name="connsiteX4902" fmla="*/ 866806 w 5969001"/>
              <a:gd name="connsiteY4902" fmla="*/ 4020412 h 4481087"/>
              <a:gd name="connsiteX4903" fmla="*/ 921461 w 5969001"/>
              <a:gd name="connsiteY4903" fmla="*/ 4015597 h 4481087"/>
              <a:gd name="connsiteX4904" fmla="*/ 908448 w 5969001"/>
              <a:gd name="connsiteY4904" fmla="*/ 4003364 h 4481087"/>
              <a:gd name="connsiteX4905" fmla="*/ 895435 w 5969001"/>
              <a:gd name="connsiteY4905" fmla="*/ 4008179 h 4481087"/>
              <a:gd name="connsiteX4906" fmla="*/ 882422 w 5969001"/>
              <a:gd name="connsiteY4906" fmla="*/ 3966797 h 4481087"/>
              <a:gd name="connsiteX4907" fmla="*/ 827376 w 5969001"/>
              <a:gd name="connsiteY4907" fmla="*/ 3961984 h 4481087"/>
              <a:gd name="connsiteX4908" fmla="*/ 882422 w 5969001"/>
              <a:gd name="connsiteY4908" fmla="*/ 3957037 h 4481087"/>
              <a:gd name="connsiteX4909" fmla="*/ 772851 w 5969001"/>
              <a:gd name="connsiteY4909" fmla="*/ 3940121 h 4481087"/>
              <a:gd name="connsiteX4910" fmla="*/ 785864 w 5969001"/>
              <a:gd name="connsiteY4910" fmla="*/ 3913314 h 4481087"/>
              <a:gd name="connsiteX4911" fmla="*/ 731079 w 5969001"/>
              <a:gd name="connsiteY4911" fmla="*/ 3922944 h 4481087"/>
              <a:gd name="connsiteX4912" fmla="*/ 703621 w 5969001"/>
              <a:gd name="connsiteY4912" fmla="*/ 3903554 h 4481087"/>
              <a:gd name="connsiteX4913" fmla="*/ 758667 w 5969001"/>
              <a:gd name="connsiteY4913" fmla="*/ 3903554 h 4481087"/>
              <a:gd name="connsiteX4914" fmla="*/ 744873 w 5969001"/>
              <a:gd name="connsiteY4914" fmla="*/ 3896137 h 4481087"/>
              <a:gd name="connsiteX4915" fmla="*/ 635302 w 5969001"/>
              <a:gd name="connsiteY4915" fmla="*/ 3908369 h 4481087"/>
              <a:gd name="connsiteX4916" fmla="*/ 648315 w 5969001"/>
              <a:gd name="connsiteY4916" fmla="*/ 3888850 h 4481087"/>
              <a:gd name="connsiteX4917" fmla="*/ 538744 w 5969001"/>
              <a:gd name="connsiteY4917" fmla="*/ 3901082 h 4481087"/>
              <a:gd name="connsiteX4918" fmla="*/ 566202 w 5969001"/>
              <a:gd name="connsiteY4918" fmla="*/ 3891322 h 4481087"/>
              <a:gd name="connsiteX4919" fmla="*/ 470425 w 5969001"/>
              <a:gd name="connsiteY4919" fmla="*/ 3825606 h 4481087"/>
              <a:gd name="connsiteX4920" fmla="*/ 484089 w 5969001"/>
              <a:gd name="connsiteY4920" fmla="*/ 3840180 h 4481087"/>
              <a:gd name="connsiteX4921" fmla="*/ 401846 w 5969001"/>
              <a:gd name="connsiteY4921" fmla="*/ 3837708 h 4481087"/>
              <a:gd name="connsiteX4922" fmla="*/ 442968 w 5969001"/>
              <a:gd name="connsiteY4922" fmla="*/ 3840180 h 4481087"/>
              <a:gd name="connsiteX4923" fmla="*/ 415510 w 5969001"/>
              <a:gd name="connsiteY4923" fmla="*/ 3810901 h 4481087"/>
              <a:gd name="connsiteX4924" fmla="*/ 456632 w 5969001"/>
              <a:gd name="connsiteY4924" fmla="*/ 3810901 h 4481087"/>
              <a:gd name="connsiteX4925" fmla="*/ 442968 w 5969001"/>
              <a:gd name="connsiteY4925" fmla="*/ 3774464 h 4481087"/>
              <a:gd name="connsiteX4926" fmla="*/ 401846 w 5969001"/>
              <a:gd name="connsiteY4926" fmla="*/ 3779279 h 4481087"/>
              <a:gd name="connsiteX4927" fmla="*/ 415510 w 5969001"/>
              <a:gd name="connsiteY4927" fmla="*/ 3798799 h 4481087"/>
              <a:gd name="connsiteX4928" fmla="*/ 347191 w 5969001"/>
              <a:gd name="connsiteY4928" fmla="*/ 3776806 h 4481087"/>
              <a:gd name="connsiteX4929" fmla="*/ 442968 w 5969001"/>
              <a:gd name="connsiteY4929" fmla="*/ 3764704 h 4481087"/>
              <a:gd name="connsiteX4930" fmla="*/ 470425 w 5969001"/>
              <a:gd name="connsiteY4930" fmla="*/ 3781751 h 4481087"/>
              <a:gd name="connsiteX4931" fmla="*/ 525081 w 5969001"/>
              <a:gd name="connsiteY4931" fmla="*/ 3774464 h 4481087"/>
              <a:gd name="connsiteX4932" fmla="*/ 470425 w 5969001"/>
              <a:gd name="connsiteY4932" fmla="*/ 3767046 h 4481087"/>
              <a:gd name="connsiteX4933" fmla="*/ 511677 w 5969001"/>
              <a:gd name="connsiteY4933" fmla="*/ 3718377 h 4481087"/>
              <a:gd name="connsiteX4934" fmla="*/ 429434 w 5969001"/>
              <a:gd name="connsiteY4934" fmla="*/ 3723192 h 4481087"/>
              <a:gd name="connsiteX4935" fmla="*/ 456632 w 5969001"/>
              <a:gd name="connsiteY4935" fmla="*/ 3669708 h 4481087"/>
              <a:gd name="connsiteX4936" fmla="*/ 511677 w 5969001"/>
              <a:gd name="connsiteY4936" fmla="*/ 3681810 h 4481087"/>
              <a:gd name="connsiteX4937" fmla="*/ 497753 w 5969001"/>
              <a:gd name="connsiteY4937" fmla="*/ 3701330 h 4481087"/>
              <a:gd name="connsiteX4938" fmla="*/ 525081 w 5969001"/>
              <a:gd name="connsiteY4938" fmla="*/ 3694043 h 4481087"/>
              <a:gd name="connsiteX4939" fmla="*/ 579866 w 5969001"/>
              <a:gd name="connsiteY4939" fmla="*/ 3708617 h 4481087"/>
              <a:gd name="connsiteX4940" fmla="*/ 538744 w 5969001"/>
              <a:gd name="connsiteY4940" fmla="*/ 3732952 h 4481087"/>
              <a:gd name="connsiteX4941" fmla="*/ 593790 w 5969001"/>
              <a:gd name="connsiteY4941" fmla="*/ 3728137 h 4481087"/>
              <a:gd name="connsiteX4942" fmla="*/ 525081 w 5969001"/>
              <a:gd name="connsiteY4942" fmla="*/ 3737897 h 4481087"/>
              <a:gd name="connsiteX4943" fmla="*/ 525081 w 5969001"/>
              <a:gd name="connsiteY4943" fmla="*/ 3742712 h 4481087"/>
              <a:gd name="connsiteX4944" fmla="*/ 552538 w 5969001"/>
              <a:gd name="connsiteY4944" fmla="*/ 3757417 h 4481087"/>
              <a:gd name="connsiteX4945" fmla="*/ 593790 w 5969001"/>
              <a:gd name="connsiteY4945" fmla="*/ 3735424 h 4481087"/>
              <a:gd name="connsiteX4946" fmla="*/ 662109 w 5969001"/>
              <a:gd name="connsiteY4946" fmla="*/ 3752472 h 4481087"/>
              <a:gd name="connsiteX4947" fmla="*/ 702970 w 5969001"/>
              <a:gd name="connsiteY4947" fmla="*/ 3745184 h 4481087"/>
              <a:gd name="connsiteX4948" fmla="*/ 662109 w 5969001"/>
              <a:gd name="connsiteY4948" fmla="*/ 3730610 h 4481087"/>
              <a:gd name="connsiteX4949" fmla="*/ 634651 w 5969001"/>
              <a:gd name="connsiteY4949" fmla="*/ 3737897 h 4481087"/>
              <a:gd name="connsiteX4950" fmla="*/ 634651 w 5969001"/>
              <a:gd name="connsiteY4950" fmla="*/ 3720850 h 4481087"/>
              <a:gd name="connsiteX4951" fmla="*/ 675773 w 5969001"/>
              <a:gd name="connsiteY4951" fmla="*/ 3728137 h 4481087"/>
              <a:gd name="connsiteX4952" fmla="*/ 702970 w 5969001"/>
              <a:gd name="connsiteY4952" fmla="*/ 3725665 h 4481087"/>
              <a:gd name="connsiteX4953" fmla="*/ 593790 w 5969001"/>
              <a:gd name="connsiteY4953" fmla="*/ 3706275 h 4481087"/>
              <a:gd name="connsiteX4954" fmla="*/ 662109 w 5969001"/>
              <a:gd name="connsiteY4954" fmla="*/ 3662421 h 4481087"/>
              <a:gd name="connsiteX4955" fmla="*/ 771680 w 5969001"/>
              <a:gd name="connsiteY4955" fmla="*/ 3652661 h 4481087"/>
              <a:gd name="connsiteX4956" fmla="*/ 839999 w 5969001"/>
              <a:gd name="connsiteY4956" fmla="*/ 3667236 h 4481087"/>
              <a:gd name="connsiteX4957" fmla="*/ 744222 w 5969001"/>
              <a:gd name="connsiteY4957" fmla="*/ 3647716 h 4481087"/>
              <a:gd name="connsiteX4958" fmla="*/ 798877 w 5969001"/>
              <a:gd name="connsiteY4958" fmla="*/ 3635614 h 4481087"/>
              <a:gd name="connsiteX4959" fmla="*/ 620988 w 5969001"/>
              <a:gd name="connsiteY4959" fmla="*/ 3635614 h 4481087"/>
              <a:gd name="connsiteX4960" fmla="*/ 607194 w 5969001"/>
              <a:gd name="connsiteY4960" fmla="*/ 3623381 h 4481087"/>
              <a:gd name="connsiteX4961" fmla="*/ 634651 w 5969001"/>
              <a:gd name="connsiteY4961" fmla="*/ 3620909 h 4481087"/>
              <a:gd name="connsiteX4962" fmla="*/ 771680 w 5969001"/>
              <a:gd name="connsiteY4962" fmla="*/ 3628326 h 4481087"/>
              <a:gd name="connsiteX4963" fmla="*/ 729388 w 5969001"/>
              <a:gd name="connsiteY4963" fmla="*/ 3552719 h 4481087"/>
              <a:gd name="connsiteX4964" fmla="*/ 688267 w 5969001"/>
              <a:gd name="connsiteY4964" fmla="*/ 3550376 h 4481087"/>
              <a:gd name="connsiteX4965" fmla="*/ 743182 w 5969001"/>
              <a:gd name="connsiteY4965" fmla="*/ 3530857 h 4481087"/>
              <a:gd name="connsiteX4966" fmla="*/ 797837 w 5969001"/>
              <a:gd name="connsiteY4966" fmla="*/ 3543089 h 4481087"/>
              <a:gd name="connsiteX4967" fmla="*/ 784824 w 5969001"/>
              <a:gd name="connsiteY4967" fmla="*/ 3521097 h 4481087"/>
              <a:gd name="connsiteX4968" fmla="*/ 853273 w 5969001"/>
              <a:gd name="connsiteY4968" fmla="*/ 3448093 h 4481087"/>
              <a:gd name="connsiteX4969" fmla="*/ 908059 w 5969001"/>
              <a:gd name="connsiteY4969" fmla="*/ 3465140 h 4481087"/>
              <a:gd name="connsiteX4970" fmla="*/ 867067 w 5969001"/>
              <a:gd name="connsiteY4970" fmla="*/ 3477242 h 4481087"/>
              <a:gd name="connsiteX4971" fmla="*/ 894525 w 5969001"/>
              <a:gd name="connsiteY4971" fmla="*/ 3491947 h 4481087"/>
              <a:gd name="connsiteX4972" fmla="*/ 1031293 w 5969001"/>
              <a:gd name="connsiteY4972" fmla="*/ 3494290 h 4481087"/>
              <a:gd name="connsiteX4973" fmla="*/ 1003966 w 5969001"/>
              <a:gd name="connsiteY4973" fmla="*/ 3474770 h 4481087"/>
              <a:gd name="connsiteX4974" fmla="*/ 976508 w 5969001"/>
              <a:gd name="connsiteY4974" fmla="*/ 3460195 h 4481087"/>
              <a:gd name="connsiteX4975" fmla="*/ 990302 w 5969001"/>
              <a:gd name="connsiteY4975" fmla="*/ 3428573 h 4481087"/>
              <a:gd name="connsiteX4976" fmla="*/ 1017630 w 5969001"/>
              <a:gd name="connsiteY4976" fmla="*/ 3396951 h 4481087"/>
              <a:gd name="connsiteX4977" fmla="*/ 921723 w 5969001"/>
              <a:gd name="connsiteY4977" fmla="*/ 3392006 h 4481087"/>
              <a:gd name="connsiteX4978" fmla="*/ 921723 w 5969001"/>
              <a:gd name="connsiteY4978" fmla="*/ 3382246 h 4481087"/>
              <a:gd name="connsiteX4979" fmla="*/ 1031293 w 5969001"/>
              <a:gd name="connsiteY4979" fmla="*/ 3382246 h 4481087"/>
              <a:gd name="connsiteX4980" fmla="*/ 1113536 w 5969001"/>
              <a:gd name="connsiteY4980" fmla="*/ 3392006 h 4481087"/>
              <a:gd name="connsiteX4981" fmla="*/ 1140734 w 5969001"/>
              <a:gd name="connsiteY4981" fmla="*/ 3406581 h 4481087"/>
              <a:gd name="connsiteX4982" fmla="*/ 1086209 w 5969001"/>
              <a:gd name="connsiteY4982" fmla="*/ 3457723 h 4481087"/>
              <a:gd name="connsiteX4983" fmla="*/ 1140734 w 5969001"/>
              <a:gd name="connsiteY4983" fmla="*/ 3460195 h 4481087"/>
              <a:gd name="connsiteX4984" fmla="*/ 1127721 w 5969001"/>
              <a:gd name="connsiteY4984" fmla="*/ 3472428 h 4481087"/>
              <a:gd name="connsiteX4985" fmla="*/ 1072935 w 5969001"/>
              <a:gd name="connsiteY4985" fmla="*/ 3469955 h 4481087"/>
              <a:gd name="connsiteX4986" fmla="*/ 1086859 w 5969001"/>
              <a:gd name="connsiteY4986" fmla="*/ 3484530 h 4481087"/>
              <a:gd name="connsiteX4987" fmla="*/ 1182636 w 5969001"/>
              <a:gd name="connsiteY4987" fmla="*/ 3491947 h 4481087"/>
              <a:gd name="connsiteX4988" fmla="*/ 1264619 w 5969001"/>
              <a:gd name="connsiteY4988" fmla="*/ 3482187 h 4481087"/>
              <a:gd name="connsiteX4989" fmla="*/ 1223628 w 5969001"/>
              <a:gd name="connsiteY4989" fmla="*/ 3477242 h 4481087"/>
              <a:gd name="connsiteX4990" fmla="*/ 1292077 w 5969001"/>
              <a:gd name="connsiteY4990" fmla="*/ 3477242 h 4481087"/>
              <a:gd name="connsiteX4991" fmla="*/ 1292077 w 5969001"/>
              <a:gd name="connsiteY4991" fmla="*/ 3489475 h 4481087"/>
              <a:gd name="connsiteX4992" fmla="*/ 1237291 w 5969001"/>
              <a:gd name="connsiteY4992" fmla="*/ 3487002 h 4481087"/>
              <a:gd name="connsiteX4993" fmla="*/ 1209834 w 5969001"/>
              <a:gd name="connsiteY4993" fmla="*/ 3491947 h 4481087"/>
              <a:gd name="connsiteX4994" fmla="*/ 1278413 w 5969001"/>
              <a:gd name="connsiteY4994" fmla="*/ 3499235 h 4481087"/>
              <a:gd name="connsiteX4995" fmla="*/ 1141385 w 5969001"/>
              <a:gd name="connsiteY4995" fmla="*/ 3504050 h 4481087"/>
              <a:gd name="connsiteX4996" fmla="*/ 1100263 w 5969001"/>
              <a:gd name="connsiteY4996" fmla="*/ 3494290 h 4481087"/>
              <a:gd name="connsiteX4997" fmla="*/ 1045608 w 5969001"/>
              <a:gd name="connsiteY4997" fmla="*/ 3521097 h 4481087"/>
              <a:gd name="connsiteX4998" fmla="*/ 1086859 w 5969001"/>
              <a:gd name="connsiteY4998" fmla="*/ 3504050 h 4481087"/>
              <a:gd name="connsiteX4999" fmla="*/ 853924 w 5969001"/>
              <a:gd name="connsiteY4999" fmla="*/ 3496762 h 4481087"/>
              <a:gd name="connsiteX5000" fmla="*/ 908709 w 5969001"/>
              <a:gd name="connsiteY5000" fmla="*/ 3538144 h 4481087"/>
              <a:gd name="connsiteX5001" fmla="*/ 931027 w 5969001"/>
              <a:gd name="connsiteY5001" fmla="*/ 3542715 h 4481087"/>
              <a:gd name="connsiteX5002" fmla="*/ 970746 w 5969001"/>
              <a:gd name="connsiteY5002" fmla="*/ 3543037 h 4481087"/>
              <a:gd name="connsiteX5003" fmla="*/ 967864 w 5969001"/>
              <a:gd name="connsiteY5003" fmla="*/ 3545844 h 4481087"/>
              <a:gd name="connsiteX5004" fmla="*/ 1018280 w 5969001"/>
              <a:gd name="connsiteY5004" fmla="*/ 3562479 h 4481087"/>
              <a:gd name="connsiteX5005" fmla="*/ 1072935 w 5969001"/>
              <a:gd name="connsiteY5005" fmla="*/ 3540616 h 4481087"/>
              <a:gd name="connsiteX5006" fmla="*/ 1018280 w 5969001"/>
              <a:gd name="connsiteY5006" fmla="*/ 3547904 h 4481087"/>
              <a:gd name="connsiteX5007" fmla="*/ 1018280 w 5969001"/>
              <a:gd name="connsiteY5007" fmla="*/ 3530857 h 4481087"/>
              <a:gd name="connsiteX5008" fmla="*/ 1100263 w 5969001"/>
              <a:gd name="connsiteY5008" fmla="*/ 3526042 h 4481087"/>
              <a:gd name="connsiteX5009" fmla="*/ 1087250 w 5969001"/>
              <a:gd name="connsiteY5009" fmla="*/ 3538144 h 4481087"/>
              <a:gd name="connsiteX5010" fmla="*/ 1141775 w 5969001"/>
              <a:gd name="connsiteY5010" fmla="*/ 3545431 h 4481087"/>
              <a:gd name="connsiteX5011" fmla="*/ 1196560 w 5969001"/>
              <a:gd name="connsiteY5011" fmla="*/ 3538144 h 4481087"/>
              <a:gd name="connsiteX5012" fmla="*/ 1278803 w 5969001"/>
              <a:gd name="connsiteY5012" fmla="*/ 3547904 h 4481087"/>
              <a:gd name="connsiteX5013" fmla="*/ 1251346 w 5969001"/>
              <a:gd name="connsiteY5013" fmla="*/ 3521097 h 4481087"/>
              <a:gd name="connsiteX5014" fmla="*/ 1306261 w 5969001"/>
              <a:gd name="connsiteY5014" fmla="*/ 3526042 h 4481087"/>
              <a:gd name="connsiteX5015" fmla="*/ 1278803 w 5969001"/>
              <a:gd name="connsiteY5015" fmla="*/ 3511337 h 4481087"/>
              <a:gd name="connsiteX5016" fmla="*/ 1360916 w 5969001"/>
              <a:gd name="connsiteY5016" fmla="*/ 3521097 h 4481087"/>
              <a:gd name="connsiteX5017" fmla="*/ 1347903 w 5969001"/>
              <a:gd name="connsiteY5017" fmla="*/ 3552719 h 4481087"/>
              <a:gd name="connsiteX5018" fmla="*/ 1402688 w 5969001"/>
              <a:gd name="connsiteY5018" fmla="*/ 3560006 h 4481087"/>
              <a:gd name="connsiteX5019" fmla="*/ 1471138 w 5969001"/>
              <a:gd name="connsiteY5019" fmla="*/ 3545431 h 4481087"/>
              <a:gd name="connsiteX5020" fmla="*/ 1553381 w 5969001"/>
              <a:gd name="connsiteY5020" fmla="*/ 3545431 h 4481087"/>
              <a:gd name="connsiteX5021" fmla="*/ 1525793 w 5969001"/>
              <a:gd name="connsiteY5021" fmla="*/ 3538144 h 4481087"/>
              <a:gd name="connsiteX5022" fmla="*/ 1635363 w 5969001"/>
              <a:gd name="connsiteY5022" fmla="*/ 3528384 h 4481087"/>
              <a:gd name="connsiteX5023" fmla="*/ 1580578 w 5969001"/>
              <a:gd name="connsiteY5023" fmla="*/ 3521097 h 4481087"/>
              <a:gd name="connsiteX5024" fmla="*/ 1539587 w 5969001"/>
              <a:gd name="connsiteY5024" fmla="*/ 3530857 h 4481087"/>
              <a:gd name="connsiteX5025" fmla="*/ 1443680 w 5969001"/>
              <a:gd name="connsiteY5025" fmla="*/ 3513809 h 4481087"/>
              <a:gd name="connsiteX5026" fmla="*/ 1525793 w 5969001"/>
              <a:gd name="connsiteY5026" fmla="*/ 3521097 h 4481087"/>
              <a:gd name="connsiteX5027" fmla="*/ 1580578 w 5969001"/>
              <a:gd name="connsiteY5027" fmla="*/ 3501577 h 4481087"/>
              <a:gd name="connsiteX5028" fmla="*/ 1553381 w 5969001"/>
              <a:gd name="connsiteY5028" fmla="*/ 3506522 h 4481087"/>
              <a:gd name="connsiteX5029" fmla="*/ 1594242 w 5969001"/>
              <a:gd name="connsiteY5029" fmla="*/ 3499235 h 4481087"/>
              <a:gd name="connsiteX5030" fmla="*/ 1676225 w 5969001"/>
              <a:gd name="connsiteY5030" fmla="*/ 3508864 h 4481087"/>
              <a:gd name="connsiteX5031" fmla="*/ 1663212 w 5969001"/>
              <a:gd name="connsiteY5031" fmla="*/ 3518624 h 4481087"/>
              <a:gd name="connsiteX5032" fmla="*/ 1731531 w 5969001"/>
              <a:gd name="connsiteY5032" fmla="*/ 3521097 h 4481087"/>
              <a:gd name="connsiteX5033" fmla="*/ 1758988 w 5969001"/>
              <a:gd name="connsiteY5033" fmla="*/ 3504050 h 4481087"/>
              <a:gd name="connsiteX5034" fmla="*/ 1827568 w 5969001"/>
              <a:gd name="connsiteY5034" fmla="*/ 3504050 h 4481087"/>
              <a:gd name="connsiteX5035" fmla="*/ 1731531 w 5969001"/>
              <a:gd name="connsiteY5035" fmla="*/ 3496762 h 4481087"/>
              <a:gd name="connsiteX5036" fmla="*/ 1690539 w 5969001"/>
              <a:gd name="connsiteY5036" fmla="*/ 3506522 h 4481087"/>
              <a:gd name="connsiteX5037" fmla="*/ 1649418 w 5969001"/>
              <a:gd name="connsiteY5037" fmla="*/ 3496762 h 4481087"/>
              <a:gd name="connsiteX5038" fmla="*/ 1663212 w 5969001"/>
              <a:gd name="connsiteY5038" fmla="*/ 3484530 h 4481087"/>
              <a:gd name="connsiteX5039" fmla="*/ 1731531 w 5969001"/>
              <a:gd name="connsiteY5039" fmla="*/ 3494290 h 4481087"/>
              <a:gd name="connsiteX5040" fmla="*/ 1813644 w 5969001"/>
              <a:gd name="connsiteY5040" fmla="*/ 3494290 h 4481087"/>
              <a:gd name="connsiteX5041" fmla="*/ 1827568 w 5969001"/>
              <a:gd name="connsiteY5041" fmla="*/ 3489475 h 4481087"/>
              <a:gd name="connsiteX5042" fmla="*/ 1772782 w 5969001"/>
              <a:gd name="connsiteY5042" fmla="*/ 3479715 h 4481087"/>
              <a:gd name="connsiteX5043" fmla="*/ 1608296 w 5969001"/>
              <a:gd name="connsiteY5043" fmla="*/ 3484530 h 4481087"/>
              <a:gd name="connsiteX5044" fmla="*/ 1622090 w 5969001"/>
              <a:gd name="connsiteY5044" fmla="*/ 3465140 h 4481087"/>
              <a:gd name="connsiteX5045" fmla="*/ 1526183 w 5969001"/>
              <a:gd name="connsiteY5045" fmla="*/ 3477242 h 4481087"/>
              <a:gd name="connsiteX5046" fmla="*/ 1498725 w 5969001"/>
              <a:gd name="connsiteY5046" fmla="*/ 3469955 h 4481087"/>
              <a:gd name="connsiteX5047" fmla="*/ 1580969 w 5969001"/>
              <a:gd name="connsiteY5047" fmla="*/ 3452908 h 4481087"/>
              <a:gd name="connsiteX5048" fmla="*/ 1663212 w 5969001"/>
              <a:gd name="connsiteY5048" fmla="*/ 3465140 h 4481087"/>
              <a:gd name="connsiteX5049" fmla="*/ 1681737 w 5969001"/>
              <a:gd name="connsiteY5049" fmla="*/ 3460586 h 4481087"/>
              <a:gd name="connsiteX5050" fmla="*/ 1685229 w 5969001"/>
              <a:gd name="connsiteY5050" fmla="*/ 3459033 h 4481087"/>
              <a:gd name="connsiteX5051" fmla="*/ 1678103 w 5969001"/>
              <a:gd name="connsiteY5051" fmla="*/ 3457404 h 4481087"/>
              <a:gd name="connsiteX5052" fmla="*/ 1679608 w 5969001"/>
              <a:gd name="connsiteY5052" fmla="*/ 3452257 h 4481087"/>
              <a:gd name="connsiteX5053" fmla="*/ 1696993 w 5969001"/>
              <a:gd name="connsiteY5053" fmla="*/ 3453759 h 4481087"/>
              <a:gd name="connsiteX5054" fmla="*/ 1709858 w 5969001"/>
              <a:gd name="connsiteY5054" fmla="*/ 3447719 h 4481087"/>
              <a:gd name="connsiteX5055" fmla="*/ 1731531 w 5969001"/>
              <a:gd name="connsiteY5055" fmla="*/ 3440675 h 4481087"/>
              <a:gd name="connsiteX5056" fmla="*/ 1786316 w 5969001"/>
              <a:gd name="connsiteY5056" fmla="*/ 3467483 h 4481087"/>
              <a:gd name="connsiteX5057" fmla="*/ 1868429 w 5969001"/>
              <a:gd name="connsiteY5057" fmla="*/ 3457723 h 4481087"/>
              <a:gd name="connsiteX5058" fmla="*/ 1882093 w 5969001"/>
              <a:gd name="connsiteY5058" fmla="*/ 3452908 h 4481087"/>
              <a:gd name="connsiteX5059" fmla="*/ 1772782 w 5969001"/>
              <a:gd name="connsiteY5059" fmla="*/ 3448093 h 4481087"/>
              <a:gd name="connsiteX5060" fmla="*/ 1813644 w 5969001"/>
              <a:gd name="connsiteY5060" fmla="*/ 3433388 h 4481087"/>
              <a:gd name="connsiteX5061" fmla="*/ 1868429 w 5969001"/>
              <a:gd name="connsiteY5061" fmla="*/ 3445620 h 4481087"/>
              <a:gd name="connsiteX5062" fmla="*/ 1882093 w 5969001"/>
              <a:gd name="connsiteY5062" fmla="*/ 3433388 h 4481087"/>
              <a:gd name="connsiteX5063" fmla="*/ 1841231 w 5969001"/>
              <a:gd name="connsiteY5063" fmla="*/ 3431046 h 4481087"/>
              <a:gd name="connsiteX5064" fmla="*/ 1859834 w 5969001"/>
              <a:gd name="connsiteY5064" fmla="*/ 3423014 h 4481087"/>
              <a:gd name="connsiteX5065" fmla="*/ 1858731 w 5969001"/>
              <a:gd name="connsiteY5065" fmla="*/ 3414761 h 4481087"/>
              <a:gd name="connsiteX5066" fmla="*/ 1834984 w 5969001"/>
              <a:gd name="connsiteY5066" fmla="*/ 3419855 h 4481087"/>
              <a:gd name="connsiteX5067" fmla="*/ 1821451 w 5969001"/>
              <a:gd name="connsiteY5067" fmla="*/ 3396561 h 4481087"/>
              <a:gd name="connsiteX5068" fmla="*/ 1821780 w 5969001"/>
              <a:gd name="connsiteY5068" fmla="*/ 3394626 h 4481087"/>
              <a:gd name="connsiteX5069" fmla="*/ 1763542 w 5969001"/>
              <a:gd name="connsiteY5069" fmla="*/ 3404499 h 4481087"/>
              <a:gd name="connsiteX5070" fmla="*/ 1797745 w 5969001"/>
              <a:gd name="connsiteY5070" fmla="*/ 3393410 h 4481087"/>
              <a:gd name="connsiteX5071" fmla="*/ 1822066 w 5969001"/>
              <a:gd name="connsiteY5071" fmla="*/ 3392948 h 4481087"/>
              <a:gd name="connsiteX5072" fmla="*/ 1822412 w 5969001"/>
              <a:gd name="connsiteY5072" fmla="*/ 3390913 h 4481087"/>
              <a:gd name="connsiteX5073" fmla="*/ 1853347 w 5969001"/>
              <a:gd name="connsiteY5073" fmla="*/ 3391035 h 4481087"/>
              <a:gd name="connsiteX5074" fmla="*/ 1859002 w 5969001"/>
              <a:gd name="connsiteY5074" fmla="*/ 3387270 h 4481087"/>
              <a:gd name="connsiteX5075" fmla="*/ 1854635 w 5969001"/>
              <a:gd name="connsiteY5075" fmla="*/ 3387191 h 4481087"/>
              <a:gd name="connsiteX5076" fmla="*/ 1909811 w 5969001"/>
              <a:gd name="connsiteY5076" fmla="*/ 3370144 h 4481087"/>
              <a:gd name="connsiteX5077" fmla="*/ 1841231 w 5969001"/>
              <a:gd name="connsiteY5077" fmla="*/ 3377432 h 4481087"/>
              <a:gd name="connsiteX5078" fmla="*/ 1862734 w 5969001"/>
              <a:gd name="connsiteY5078" fmla="*/ 3356771 h 4481087"/>
              <a:gd name="connsiteX5079" fmla="*/ 1857507 w 5969001"/>
              <a:gd name="connsiteY5079" fmla="*/ 3351465 h 4481087"/>
              <a:gd name="connsiteX5080" fmla="*/ 1862183 w 5969001"/>
              <a:gd name="connsiteY5080" fmla="*/ 3351995 h 4481087"/>
              <a:gd name="connsiteX5081" fmla="*/ 1875196 w 5969001"/>
              <a:gd name="connsiteY5081" fmla="*/ 3337421 h 4481087"/>
              <a:gd name="connsiteX5082" fmla="*/ 1808178 w 5969001"/>
              <a:gd name="connsiteY5082" fmla="*/ 3339763 h 4481087"/>
              <a:gd name="connsiteX5083" fmla="*/ 1807658 w 5969001"/>
              <a:gd name="connsiteY5083" fmla="*/ 3339763 h 4481087"/>
              <a:gd name="connsiteX5084" fmla="*/ 1824623 w 5969001"/>
              <a:gd name="connsiteY5084" fmla="*/ 3347734 h 4481087"/>
              <a:gd name="connsiteX5085" fmla="*/ 1835171 w 5969001"/>
              <a:gd name="connsiteY5085" fmla="*/ 3348930 h 4481087"/>
              <a:gd name="connsiteX5086" fmla="*/ 1820805 w 5969001"/>
              <a:gd name="connsiteY5086" fmla="*/ 3349517 h 4481087"/>
              <a:gd name="connsiteX5087" fmla="*/ 1785926 w 5969001"/>
              <a:gd name="connsiteY5087" fmla="*/ 3365199 h 4481087"/>
              <a:gd name="connsiteX5088" fmla="*/ 1755947 w 5969001"/>
              <a:gd name="connsiteY5088" fmla="*/ 3359474 h 4481087"/>
              <a:gd name="connsiteX5089" fmla="*/ 1738221 w 5969001"/>
              <a:gd name="connsiteY5089" fmla="*/ 3359250 h 4481087"/>
              <a:gd name="connsiteX5090" fmla="*/ 1736572 w 5969001"/>
              <a:gd name="connsiteY5090" fmla="*/ 3361426 h 4481087"/>
              <a:gd name="connsiteX5091" fmla="*/ 1725544 w 5969001"/>
              <a:gd name="connsiteY5091" fmla="*/ 3380946 h 4481087"/>
              <a:gd name="connsiteX5092" fmla="*/ 1710221 w 5969001"/>
              <a:gd name="connsiteY5092" fmla="*/ 3360450 h 4481087"/>
              <a:gd name="connsiteX5093" fmla="*/ 1710658 w 5969001"/>
              <a:gd name="connsiteY5093" fmla="*/ 3360146 h 4481087"/>
              <a:gd name="connsiteX5094" fmla="*/ 1703813 w 5969001"/>
              <a:gd name="connsiteY5094" fmla="*/ 3360384 h 4481087"/>
              <a:gd name="connsiteX5095" fmla="*/ 1703813 w 5969001"/>
              <a:gd name="connsiteY5095" fmla="*/ 3345679 h 4481087"/>
              <a:gd name="connsiteX5096" fmla="*/ 1744934 w 5969001"/>
              <a:gd name="connsiteY5096" fmla="*/ 3345679 h 4481087"/>
              <a:gd name="connsiteX5097" fmla="*/ 1690149 w 5969001"/>
              <a:gd name="connsiteY5097" fmla="*/ 3318872 h 4481087"/>
              <a:gd name="connsiteX5098" fmla="*/ 1731140 w 5969001"/>
              <a:gd name="connsiteY5098" fmla="*/ 3309243 h 4481087"/>
              <a:gd name="connsiteX5099" fmla="*/ 1799720 w 5969001"/>
              <a:gd name="connsiteY5099" fmla="*/ 3299483 h 4481087"/>
              <a:gd name="connsiteX5100" fmla="*/ 1868039 w 5969001"/>
              <a:gd name="connsiteY5100" fmla="*/ 3314057 h 4481087"/>
              <a:gd name="connsiteX5101" fmla="*/ 1854245 w 5969001"/>
              <a:gd name="connsiteY5101" fmla="*/ 3316530 h 4481087"/>
              <a:gd name="connsiteX5102" fmla="*/ 1841231 w 5969001"/>
              <a:gd name="connsiteY5102" fmla="*/ 3318872 h 4481087"/>
              <a:gd name="connsiteX5103" fmla="*/ 1800110 w 5969001"/>
              <a:gd name="connsiteY5103" fmla="*/ 3311585 h 4481087"/>
              <a:gd name="connsiteX5104" fmla="*/ 1786316 w 5969001"/>
              <a:gd name="connsiteY5104" fmla="*/ 3326160 h 4481087"/>
              <a:gd name="connsiteX5105" fmla="*/ 1841231 w 5969001"/>
              <a:gd name="connsiteY5105" fmla="*/ 3323817 h 4481087"/>
              <a:gd name="connsiteX5106" fmla="*/ 1874911 w 5969001"/>
              <a:gd name="connsiteY5106" fmla="*/ 3316076 h 4481087"/>
              <a:gd name="connsiteX5107" fmla="*/ 1874898 w 5969001"/>
              <a:gd name="connsiteY5107" fmla="*/ 3316042 h 4481087"/>
              <a:gd name="connsiteX5108" fmla="*/ 1882970 w 5969001"/>
              <a:gd name="connsiteY5108" fmla="*/ 3310798 h 4481087"/>
              <a:gd name="connsiteX5109" fmla="*/ 1889122 w 5969001"/>
              <a:gd name="connsiteY5109" fmla="*/ 3302846 h 4481087"/>
              <a:gd name="connsiteX5110" fmla="*/ 1885503 w 5969001"/>
              <a:gd name="connsiteY5110" fmla="*/ 3298568 h 4481087"/>
              <a:gd name="connsiteX5111" fmla="*/ 1875127 w 5969001"/>
              <a:gd name="connsiteY5111" fmla="*/ 3299479 h 4481087"/>
              <a:gd name="connsiteX5112" fmla="*/ 1873897 w 5969001"/>
              <a:gd name="connsiteY5112" fmla="*/ 3296081 h 4481087"/>
              <a:gd name="connsiteX5113" fmla="*/ 1872593 w 5969001"/>
              <a:gd name="connsiteY5113" fmla="*/ 3295839 h 4481087"/>
              <a:gd name="connsiteX5114" fmla="*/ 1873760 w 5969001"/>
              <a:gd name="connsiteY5114" fmla="*/ 3295704 h 4481087"/>
              <a:gd name="connsiteX5115" fmla="*/ 1873121 w 5969001"/>
              <a:gd name="connsiteY5115" fmla="*/ 3293940 h 4481087"/>
              <a:gd name="connsiteX5116" fmla="*/ 1831870 w 5969001"/>
              <a:gd name="connsiteY5116" fmla="*/ 3291189 h 4481087"/>
              <a:gd name="connsiteX5117" fmla="*/ 1821451 w 5969001"/>
              <a:gd name="connsiteY5117" fmla="*/ 3291675 h 4481087"/>
              <a:gd name="connsiteX5118" fmla="*/ 1818136 w 5969001"/>
              <a:gd name="connsiteY5118" fmla="*/ 3290274 h 4481087"/>
              <a:gd name="connsiteX5119" fmla="*/ 1772782 w 5969001"/>
              <a:gd name="connsiteY5119" fmla="*/ 3287250 h 4481087"/>
              <a:gd name="connsiteX5120" fmla="*/ 1608296 w 5969001"/>
              <a:gd name="connsiteY5120" fmla="*/ 3292195 h 4481087"/>
              <a:gd name="connsiteX5121" fmla="*/ 1526183 w 5969001"/>
              <a:gd name="connsiteY5121" fmla="*/ 3279963 h 4481087"/>
              <a:gd name="connsiteX5122" fmla="*/ 1539977 w 5969001"/>
              <a:gd name="connsiteY5122" fmla="*/ 3270203 h 4481087"/>
              <a:gd name="connsiteX5123" fmla="*/ 1498725 w 5969001"/>
              <a:gd name="connsiteY5123" fmla="*/ 3255628 h 4481087"/>
              <a:gd name="connsiteX5124" fmla="*/ 1580969 w 5969001"/>
              <a:gd name="connsiteY5124" fmla="*/ 3233636 h 4481087"/>
              <a:gd name="connsiteX5125" fmla="*/ 1690539 w 5969001"/>
              <a:gd name="connsiteY5125" fmla="*/ 3228821 h 4481087"/>
              <a:gd name="connsiteX5126" fmla="*/ 1649385 w 5969001"/>
              <a:gd name="connsiteY5126" fmla="*/ 3222168 h 4481087"/>
              <a:gd name="connsiteX5127" fmla="*/ 1642323 w 5969001"/>
              <a:gd name="connsiteY5127" fmla="*/ 3218064 h 4481087"/>
              <a:gd name="connsiteX5128" fmla="*/ 1622205 w 5969001"/>
              <a:gd name="connsiteY5128" fmla="*/ 3218039 h 4481087"/>
              <a:gd name="connsiteX5129" fmla="*/ 1620527 w 5969001"/>
              <a:gd name="connsiteY5129" fmla="*/ 3218171 h 4481087"/>
              <a:gd name="connsiteX5130" fmla="*/ 1616950 w 5969001"/>
              <a:gd name="connsiteY5130" fmla="*/ 3220639 h 4481087"/>
              <a:gd name="connsiteX5131" fmla="*/ 1580969 w 5969001"/>
              <a:gd name="connsiteY5131" fmla="*/ 3224006 h 4481087"/>
              <a:gd name="connsiteX5132" fmla="*/ 1577102 w 5969001"/>
              <a:gd name="connsiteY5132" fmla="*/ 3221577 h 4481087"/>
              <a:gd name="connsiteX5133" fmla="*/ 1574331 w 5969001"/>
              <a:gd name="connsiteY5133" fmla="*/ 3221795 h 4481087"/>
              <a:gd name="connsiteX5134" fmla="*/ 1573250 w 5969001"/>
              <a:gd name="connsiteY5134" fmla="*/ 3219158 h 4481087"/>
              <a:gd name="connsiteX5135" fmla="*/ 1568474 w 5969001"/>
              <a:gd name="connsiteY5135" fmla="*/ 3216158 h 4481087"/>
              <a:gd name="connsiteX5136" fmla="*/ 1567942 w 5969001"/>
              <a:gd name="connsiteY5136" fmla="*/ 3215716 h 4481087"/>
              <a:gd name="connsiteX5137" fmla="*/ 1560537 w 5969001"/>
              <a:gd name="connsiteY5137" fmla="*/ 3214117 h 4481087"/>
              <a:gd name="connsiteX5138" fmla="*/ 1563588 w 5969001"/>
              <a:gd name="connsiteY5138" fmla="*/ 3212099 h 4481087"/>
              <a:gd name="connsiteX5139" fmla="*/ 1560847 w 5969001"/>
              <a:gd name="connsiteY5139" fmla="*/ 3209822 h 4481087"/>
              <a:gd name="connsiteX5140" fmla="*/ 1526183 w 5969001"/>
              <a:gd name="connsiteY5140" fmla="*/ 3197199 h 4481087"/>
              <a:gd name="connsiteX5141" fmla="*/ 1543491 w 5969001"/>
              <a:gd name="connsiteY5141" fmla="*/ 3192651 h 4481087"/>
              <a:gd name="connsiteX5142" fmla="*/ 1547127 w 5969001"/>
              <a:gd name="connsiteY5142" fmla="*/ 3190245 h 4481087"/>
              <a:gd name="connsiteX5143" fmla="*/ 1535743 w 5969001"/>
              <a:gd name="connsiteY5143" fmla="*/ 3181245 h 4481087"/>
              <a:gd name="connsiteX5144" fmla="*/ 1489698 w 5969001"/>
              <a:gd name="connsiteY5144" fmla="*/ 3193117 h 4481087"/>
              <a:gd name="connsiteX5145" fmla="*/ 1471528 w 5969001"/>
              <a:gd name="connsiteY5145" fmla="*/ 3206959 h 4481087"/>
              <a:gd name="connsiteX5146" fmla="*/ 1320836 w 5969001"/>
              <a:gd name="connsiteY5146" fmla="*/ 3211774 h 4481087"/>
              <a:gd name="connsiteX5147" fmla="*/ 1333849 w 5969001"/>
              <a:gd name="connsiteY5147" fmla="*/ 3202014 h 4481087"/>
              <a:gd name="connsiteX5148" fmla="*/ 1292857 w 5969001"/>
              <a:gd name="connsiteY5148" fmla="*/ 3199673 h 4481087"/>
              <a:gd name="connsiteX5149" fmla="*/ 1279844 w 5969001"/>
              <a:gd name="connsiteY5149" fmla="*/ 3214247 h 4481087"/>
              <a:gd name="connsiteX5150" fmla="*/ 1225059 w 5969001"/>
              <a:gd name="connsiteY5150" fmla="*/ 3216589 h 4481087"/>
              <a:gd name="connsiteX5151" fmla="*/ 1237178 w 5969001"/>
              <a:gd name="connsiteY5151" fmla="*/ 3207870 h 4481087"/>
              <a:gd name="connsiteX5152" fmla="*/ 1237869 w 5969001"/>
              <a:gd name="connsiteY5152" fmla="*/ 3199628 h 4481087"/>
              <a:gd name="connsiteX5153" fmla="*/ 1232736 w 5969001"/>
              <a:gd name="connsiteY5153" fmla="*/ 3206309 h 4481087"/>
              <a:gd name="connsiteX5154" fmla="*/ 1177820 w 5969001"/>
              <a:gd name="connsiteY5154" fmla="*/ 3202535 h 4481087"/>
              <a:gd name="connsiteX5155" fmla="*/ 1178350 w 5969001"/>
              <a:gd name="connsiteY5155" fmla="*/ 3201721 h 4481087"/>
              <a:gd name="connsiteX5156" fmla="*/ 1171689 w 5969001"/>
              <a:gd name="connsiteY5156" fmla="*/ 3202226 h 4481087"/>
              <a:gd name="connsiteX5157" fmla="*/ 1087640 w 5969001"/>
              <a:gd name="connsiteY5157" fmla="*/ 3197199 h 4481087"/>
              <a:gd name="connsiteX5158" fmla="*/ 1114968 w 5969001"/>
              <a:gd name="connsiteY5158" fmla="*/ 3192254 h 4481087"/>
              <a:gd name="connsiteX5159" fmla="*/ 1019061 w 5969001"/>
              <a:gd name="connsiteY5159" fmla="*/ 3180152 h 4481087"/>
              <a:gd name="connsiteX5160" fmla="*/ 977939 w 5969001"/>
              <a:gd name="connsiteY5160" fmla="*/ 3187439 h 4481087"/>
              <a:gd name="connsiteX5161" fmla="*/ 895956 w 5969001"/>
              <a:gd name="connsiteY5161" fmla="*/ 3170392 h 4481087"/>
              <a:gd name="connsiteX5162" fmla="*/ 977939 w 5969001"/>
              <a:gd name="connsiteY5162" fmla="*/ 3177680 h 4481087"/>
              <a:gd name="connsiteX5163" fmla="*/ 1000452 w 5969001"/>
              <a:gd name="connsiteY5163" fmla="*/ 3162780 h 4481087"/>
              <a:gd name="connsiteX5164" fmla="*/ 1021684 w 5969001"/>
              <a:gd name="connsiteY5164" fmla="*/ 3157939 h 4481087"/>
              <a:gd name="connsiteX5165" fmla="*/ 994140 w 5969001"/>
              <a:gd name="connsiteY5165" fmla="*/ 3154843 h 4481087"/>
              <a:gd name="connsiteX5166" fmla="*/ 959980 w 5969001"/>
              <a:gd name="connsiteY5166" fmla="*/ 3151004 h 4481087"/>
              <a:gd name="connsiteX5167" fmla="*/ 1003113 w 5969001"/>
              <a:gd name="connsiteY5167" fmla="*/ 3145185 h 4481087"/>
              <a:gd name="connsiteX5168" fmla="*/ 1004417 w 5969001"/>
              <a:gd name="connsiteY5168" fmla="*/ 3145082 h 4481087"/>
              <a:gd name="connsiteX5169" fmla="*/ 997428 w 5969001"/>
              <a:gd name="connsiteY5169" fmla="*/ 3140535 h 4481087"/>
              <a:gd name="connsiteX5170" fmla="*/ 998386 w 5969001"/>
              <a:gd name="connsiteY5170" fmla="*/ 3137576 h 4481087"/>
              <a:gd name="connsiteX5171" fmla="*/ 987438 w 5969001"/>
              <a:gd name="connsiteY5171" fmla="*/ 3135519 h 4481087"/>
              <a:gd name="connsiteX5172" fmla="*/ 1012179 w 5969001"/>
              <a:gd name="connsiteY5172" fmla="*/ 3125141 h 4481087"/>
              <a:gd name="connsiteX5173" fmla="*/ 1018285 w 5969001"/>
              <a:gd name="connsiteY5173" fmla="*/ 3124425 h 4481087"/>
              <a:gd name="connsiteX5174" fmla="*/ 1018931 w 5969001"/>
              <a:gd name="connsiteY5174" fmla="*/ 3124065 h 4481087"/>
              <a:gd name="connsiteX5175" fmla="*/ 1021090 w 5969001"/>
              <a:gd name="connsiteY5175" fmla="*/ 3124097 h 4481087"/>
              <a:gd name="connsiteX5176" fmla="*/ 1055757 w 5969001"/>
              <a:gd name="connsiteY5176" fmla="*/ 3120033 h 4481087"/>
              <a:gd name="connsiteX5177" fmla="*/ 973514 w 5969001"/>
              <a:gd name="connsiteY5177" fmla="*/ 3108451 h 4481087"/>
              <a:gd name="connsiteX5178" fmla="*/ 1028299 w 5969001"/>
              <a:gd name="connsiteY5178" fmla="*/ 3092966 h 4481087"/>
              <a:gd name="connsiteX5179" fmla="*/ 1000842 w 5969001"/>
              <a:gd name="connsiteY5179" fmla="*/ 3065768 h 4481087"/>
              <a:gd name="connsiteX5180" fmla="*/ 1033862 w 5969001"/>
              <a:gd name="connsiteY5180" fmla="*/ 3055797 h 4481087"/>
              <a:gd name="connsiteX5181" fmla="*/ 1047857 w 5969001"/>
              <a:gd name="connsiteY5181" fmla="*/ 3047365 h 4481087"/>
              <a:gd name="connsiteX5182" fmla="*/ 1043786 w 5969001"/>
              <a:gd name="connsiteY5182" fmla="*/ 3047028 h 4481087"/>
              <a:gd name="connsiteX5183" fmla="*/ 1049596 w 5969001"/>
              <a:gd name="connsiteY5183" fmla="*/ 3046317 h 4481087"/>
              <a:gd name="connsiteX5184" fmla="*/ 1055757 w 5969001"/>
              <a:gd name="connsiteY5184" fmla="*/ 3042605 h 4481087"/>
              <a:gd name="connsiteX5185" fmla="*/ 1014636 w 5969001"/>
              <a:gd name="connsiteY5185" fmla="*/ 3027119 h 4481087"/>
              <a:gd name="connsiteX5186" fmla="*/ 918859 w 5969001"/>
              <a:gd name="connsiteY5186" fmla="*/ 3077480 h 4481087"/>
              <a:gd name="connsiteX5187" fmla="*/ 891271 w 5969001"/>
              <a:gd name="connsiteY5187" fmla="*/ 3058090 h 4481087"/>
              <a:gd name="connsiteX5188" fmla="*/ 850410 w 5969001"/>
              <a:gd name="connsiteY5188" fmla="*/ 3077480 h 4481087"/>
              <a:gd name="connsiteX5189" fmla="*/ 795755 w 5969001"/>
              <a:gd name="connsiteY5189" fmla="*/ 3038440 h 4481087"/>
              <a:gd name="connsiteX5190" fmla="*/ 850410 w 5969001"/>
              <a:gd name="connsiteY5190" fmla="*/ 2999401 h 4481087"/>
              <a:gd name="connsiteX5191" fmla="*/ 850410 w 5969001"/>
              <a:gd name="connsiteY5191" fmla="*/ 3049762 h 4481087"/>
              <a:gd name="connsiteX5192" fmla="*/ 889513 w 5969001"/>
              <a:gd name="connsiteY5192" fmla="*/ 3049762 h 4481087"/>
              <a:gd name="connsiteX5193" fmla="*/ 889497 w 5969001"/>
              <a:gd name="connsiteY5193" fmla="*/ 3049756 h 4481087"/>
              <a:gd name="connsiteX5194" fmla="*/ 865896 w 5969001"/>
              <a:gd name="connsiteY5194" fmla="*/ 3049110 h 4481087"/>
              <a:gd name="connsiteX5195" fmla="*/ 881170 w 5969001"/>
              <a:gd name="connsiteY5195" fmla="*/ 3043270 h 4481087"/>
              <a:gd name="connsiteX5196" fmla="*/ 892382 w 5969001"/>
              <a:gd name="connsiteY5196" fmla="*/ 3041863 h 4481087"/>
              <a:gd name="connsiteX5197" fmla="*/ 886277 w 5969001"/>
              <a:gd name="connsiteY5197" fmla="*/ 3040653 h 4481087"/>
              <a:gd name="connsiteX5198" fmla="*/ 878296 w 5969001"/>
              <a:gd name="connsiteY5198" fmla="*/ 3036297 h 4481087"/>
              <a:gd name="connsiteX5199" fmla="*/ 886494 w 5969001"/>
              <a:gd name="connsiteY5199" fmla="*/ 3035020 h 4481087"/>
              <a:gd name="connsiteX5200" fmla="*/ 884556 w 5969001"/>
              <a:gd name="connsiteY5200" fmla="*/ 3033478 h 4481087"/>
              <a:gd name="connsiteX5201" fmla="*/ 865896 w 5969001"/>
              <a:gd name="connsiteY5201" fmla="*/ 3032062 h 4481087"/>
              <a:gd name="connsiteX5202" fmla="*/ 857698 w 5969001"/>
              <a:gd name="connsiteY5202" fmla="*/ 3033022 h 4481087"/>
              <a:gd name="connsiteX5203" fmla="*/ 864531 w 5969001"/>
              <a:gd name="connsiteY5203" fmla="*/ 3030161 h 4481087"/>
              <a:gd name="connsiteX5204" fmla="*/ 848596 w 5969001"/>
              <a:gd name="connsiteY5204" fmla="*/ 3029024 h 4481087"/>
              <a:gd name="connsiteX5205" fmla="*/ 850410 w 5969001"/>
              <a:gd name="connsiteY5205" fmla="*/ 3022695 h 4481087"/>
              <a:gd name="connsiteX5206" fmla="*/ 905195 w 5969001"/>
              <a:gd name="connsiteY5206" fmla="*/ 3014887 h 4481087"/>
              <a:gd name="connsiteX5207" fmla="*/ 924208 w 5969001"/>
              <a:gd name="connsiteY5207" fmla="*/ 3028996 h 4481087"/>
              <a:gd name="connsiteX5208" fmla="*/ 924252 w 5969001"/>
              <a:gd name="connsiteY5208" fmla="*/ 3029024 h 4481087"/>
              <a:gd name="connsiteX5209" fmla="*/ 924419 w 5969001"/>
              <a:gd name="connsiteY5209" fmla="*/ 3029004 h 4481087"/>
              <a:gd name="connsiteX5210" fmla="*/ 948009 w 5969001"/>
              <a:gd name="connsiteY5210" fmla="*/ 3027117 h 4481087"/>
              <a:gd name="connsiteX5211" fmla="*/ 945882 w 5969001"/>
              <a:gd name="connsiteY5211" fmla="*/ 3029525 h 4481087"/>
              <a:gd name="connsiteX5212" fmla="*/ 987438 w 5969001"/>
              <a:gd name="connsiteY5212" fmla="*/ 3014887 h 4481087"/>
              <a:gd name="connsiteX5213" fmla="*/ 1069421 w 5969001"/>
              <a:gd name="connsiteY5213" fmla="*/ 3022695 h 4481087"/>
              <a:gd name="connsiteX5214" fmla="*/ 1042784 w 5969001"/>
              <a:gd name="connsiteY5214" fmla="*/ 3017833 h 4481087"/>
              <a:gd name="connsiteX5215" fmla="*/ 1020925 w 5969001"/>
              <a:gd name="connsiteY5215" fmla="*/ 3017177 h 4481087"/>
              <a:gd name="connsiteX5216" fmla="*/ 989651 w 5969001"/>
              <a:gd name="connsiteY5216" fmla="*/ 3008118 h 4481087"/>
              <a:gd name="connsiteX5217" fmla="*/ 948530 w 5969001"/>
              <a:gd name="connsiteY5217" fmla="*/ 3020220 h 4481087"/>
              <a:gd name="connsiteX5218" fmla="*/ 923138 w 5969001"/>
              <a:gd name="connsiteY5218" fmla="*/ 3011062 h 4481087"/>
              <a:gd name="connsiteX5219" fmla="*/ 922772 w 5969001"/>
              <a:gd name="connsiteY5219" fmla="*/ 3007712 h 4481087"/>
              <a:gd name="connsiteX5220" fmla="*/ 917818 w 5969001"/>
              <a:gd name="connsiteY5220" fmla="*/ 3012803 h 4481087"/>
              <a:gd name="connsiteX5221" fmla="*/ 917818 w 5969001"/>
              <a:gd name="connsiteY5221" fmla="*/ 3012283 h 4481087"/>
              <a:gd name="connsiteX5222" fmla="*/ 849369 w 5969001"/>
              <a:gd name="connsiteY5222" fmla="*/ 3012283 h 4481087"/>
              <a:gd name="connsiteX5223" fmla="*/ 883251 w 5969001"/>
              <a:gd name="connsiteY5223" fmla="*/ 2999855 h 4481087"/>
              <a:gd name="connsiteX5224" fmla="*/ 886672 w 5969001"/>
              <a:gd name="connsiteY5224" fmla="*/ 2995235 h 4481087"/>
              <a:gd name="connsiteX5225" fmla="*/ 885107 w 5969001"/>
              <a:gd name="connsiteY5225" fmla="*/ 2995223 h 4481087"/>
              <a:gd name="connsiteX5226" fmla="*/ 824645 w 5969001"/>
              <a:gd name="connsiteY5226" fmla="*/ 2997968 h 4481087"/>
              <a:gd name="connsiteX5227" fmla="*/ 906888 w 5969001"/>
              <a:gd name="connsiteY5227" fmla="*/ 2961401 h 4481087"/>
              <a:gd name="connsiteX5228" fmla="*/ 893874 w 5969001"/>
              <a:gd name="connsiteY5228" fmla="*/ 2963873 h 4481087"/>
              <a:gd name="connsiteX5229" fmla="*/ 893874 w 5969001"/>
              <a:gd name="connsiteY5229" fmla="*/ 2978448 h 4481087"/>
              <a:gd name="connsiteX5230" fmla="*/ 898043 w 5969001"/>
              <a:gd name="connsiteY5230" fmla="*/ 2977247 h 4481087"/>
              <a:gd name="connsiteX5231" fmla="*/ 915681 w 5969001"/>
              <a:gd name="connsiteY5231" fmla="*/ 2966920 h 4481087"/>
              <a:gd name="connsiteX5232" fmla="*/ 923203 w 5969001"/>
              <a:gd name="connsiteY5232" fmla="*/ 2952629 h 4481087"/>
              <a:gd name="connsiteX5233" fmla="*/ 893354 w 5969001"/>
              <a:gd name="connsiteY5233" fmla="*/ 2954114 h 4481087"/>
              <a:gd name="connsiteX5234" fmla="*/ 893354 w 5969001"/>
              <a:gd name="connsiteY5234" fmla="*/ 2937066 h 4481087"/>
              <a:gd name="connsiteX5235" fmla="*/ 915094 w 5969001"/>
              <a:gd name="connsiteY5235" fmla="*/ 2940883 h 4481087"/>
              <a:gd name="connsiteX5236" fmla="*/ 926595 w 5969001"/>
              <a:gd name="connsiteY5236" fmla="*/ 2946184 h 4481087"/>
              <a:gd name="connsiteX5237" fmla="*/ 928928 w 5969001"/>
              <a:gd name="connsiteY5237" fmla="*/ 2941752 h 4481087"/>
              <a:gd name="connsiteX5238" fmla="*/ 929752 w 5969001"/>
              <a:gd name="connsiteY5238" fmla="*/ 2915120 h 4481087"/>
              <a:gd name="connsiteX5239" fmla="*/ 929726 w 5969001"/>
              <a:gd name="connsiteY5239" fmla="*/ 2915123 h 4481087"/>
              <a:gd name="connsiteX5240" fmla="*/ 879300 w 5969001"/>
              <a:gd name="connsiteY5240" fmla="*/ 2919499 h 4481087"/>
              <a:gd name="connsiteX5241" fmla="*/ 851712 w 5969001"/>
              <a:gd name="connsiteY5241" fmla="*/ 2914684 h 4481087"/>
              <a:gd name="connsiteX5242" fmla="*/ 879300 w 5969001"/>
              <a:gd name="connsiteY5242" fmla="*/ 2904924 h 4481087"/>
              <a:gd name="connsiteX5243" fmla="*/ 824254 w 5969001"/>
              <a:gd name="connsiteY5243" fmla="*/ 2912211 h 4481087"/>
              <a:gd name="connsiteX5244" fmla="*/ 728477 w 5969001"/>
              <a:gd name="connsiteY5244" fmla="*/ 2904924 h 4481087"/>
              <a:gd name="connsiteX5245" fmla="*/ 619037 w 5969001"/>
              <a:gd name="connsiteY5245" fmla="*/ 2858597 h 4481087"/>
              <a:gd name="connsiteX5246" fmla="*/ 714814 w 5969001"/>
              <a:gd name="connsiteY5246" fmla="*/ 2863412 h 4481087"/>
              <a:gd name="connsiteX5247" fmla="*/ 714814 w 5969001"/>
              <a:gd name="connsiteY5247" fmla="*/ 2875644 h 4481087"/>
              <a:gd name="connsiteX5248" fmla="*/ 632700 w 5969001"/>
              <a:gd name="connsiteY5248" fmla="*/ 2875644 h 4481087"/>
              <a:gd name="connsiteX5249" fmla="*/ 742271 w 5969001"/>
              <a:gd name="connsiteY5249" fmla="*/ 2885404 h 4481087"/>
              <a:gd name="connsiteX5250" fmla="*/ 810590 w 5969001"/>
              <a:gd name="connsiteY5250" fmla="*/ 2882932 h 4481087"/>
              <a:gd name="connsiteX5251" fmla="*/ 838048 w 5969001"/>
              <a:gd name="connsiteY5251" fmla="*/ 2870829 h 4481087"/>
              <a:gd name="connsiteX5252" fmla="*/ 796926 w 5969001"/>
              <a:gd name="connsiteY5252" fmla="*/ 2865884 h 4481087"/>
              <a:gd name="connsiteX5253" fmla="*/ 865506 w 5969001"/>
              <a:gd name="connsiteY5253" fmla="*/ 2861069 h 4481087"/>
              <a:gd name="connsiteX5254" fmla="*/ 865506 w 5969001"/>
              <a:gd name="connsiteY5254" fmla="*/ 2880459 h 4481087"/>
              <a:gd name="connsiteX5255" fmla="*/ 920161 w 5969001"/>
              <a:gd name="connsiteY5255" fmla="*/ 2875644 h 4481087"/>
              <a:gd name="connsiteX5256" fmla="*/ 879300 w 5969001"/>
              <a:gd name="connsiteY5256" fmla="*/ 2870829 h 4481087"/>
              <a:gd name="connsiteX5257" fmla="*/ 954494 w 5969001"/>
              <a:gd name="connsiteY5257" fmla="*/ 2874376 h 4481087"/>
              <a:gd name="connsiteX5258" fmla="*/ 935367 w 5969001"/>
              <a:gd name="connsiteY5258" fmla="*/ 2870054 h 4481087"/>
              <a:gd name="connsiteX5259" fmla="*/ 918989 w 5969001"/>
              <a:gd name="connsiteY5259" fmla="*/ 2855866 h 4481087"/>
              <a:gd name="connsiteX5260" fmla="*/ 907205 w 5969001"/>
              <a:gd name="connsiteY5260" fmla="*/ 2857582 h 4481087"/>
              <a:gd name="connsiteX5261" fmla="*/ 907408 w 5969001"/>
              <a:gd name="connsiteY5261" fmla="*/ 2861460 h 4481087"/>
              <a:gd name="connsiteX5262" fmla="*/ 864074 w 5969001"/>
              <a:gd name="connsiteY5262" fmla="*/ 2852621 h 4481087"/>
              <a:gd name="connsiteX5263" fmla="*/ 858110 w 5969001"/>
              <a:gd name="connsiteY5263" fmla="*/ 2850853 h 4481087"/>
              <a:gd name="connsiteX5264" fmla="*/ 849037 w 5969001"/>
              <a:gd name="connsiteY5264" fmla="*/ 2849715 h 4481087"/>
              <a:gd name="connsiteX5265" fmla="*/ 837090 w 5969001"/>
              <a:gd name="connsiteY5265" fmla="*/ 2851338 h 4481087"/>
              <a:gd name="connsiteX5266" fmla="*/ 797837 w 5969001"/>
              <a:gd name="connsiteY5266" fmla="*/ 2858987 h 4481087"/>
              <a:gd name="connsiteX5267" fmla="*/ 797837 w 5969001"/>
              <a:gd name="connsiteY5267" fmla="*/ 2841940 h 4481087"/>
              <a:gd name="connsiteX5268" fmla="*/ 729388 w 5969001"/>
              <a:gd name="connsiteY5268" fmla="*/ 2844413 h 4481087"/>
              <a:gd name="connsiteX5269" fmla="*/ 701930 w 5969001"/>
              <a:gd name="connsiteY5269" fmla="*/ 2839468 h 4481087"/>
              <a:gd name="connsiteX5270" fmla="*/ 674733 w 5969001"/>
              <a:gd name="connsiteY5270" fmla="*/ 2820078 h 4481087"/>
              <a:gd name="connsiteX5271" fmla="*/ 756976 w 5969001"/>
              <a:gd name="connsiteY5271" fmla="*/ 2754231 h 4481087"/>
              <a:gd name="connsiteX5272" fmla="*/ 770640 w 5969001"/>
              <a:gd name="connsiteY5272" fmla="*/ 2763991 h 4481087"/>
              <a:gd name="connsiteX5273" fmla="*/ 852623 w 5969001"/>
              <a:gd name="connsiteY5273" fmla="*/ 2754231 h 4481087"/>
              <a:gd name="connsiteX5274" fmla="*/ 852708 w 5969001"/>
              <a:gd name="connsiteY5274" fmla="*/ 2754249 h 4481087"/>
              <a:gd name="connsiteX5275" fmla="*/ 862643 w 5969001"/>
              <a:gd name="connsiteY5275" fmla="*/ 2749657 h 4481087"/>
              <a:gd name="connsiteX5276" fmla="*/ 880728 w 5969001"/>
              <a:gd name="connsiteY5276" fmla="*/ 2754415 h 4481087"/>
              <a:gd name="connsiteX5277" fmla="*/ 882642 w 5969001"/>
              <a:gd name="connsiteY5277" fmla="*/ 2758373 h 4481087"/>
              <a:gd name="connsiteX5278" fmla="*/ 881982 w 5969001"/>
              <a:gd name="connsiteY5278" fmla="*/ 2759262 h 4481087"/>
              <a:gd name="connsiteX5279" fmla="*/ 887091 w 5969001"/>
              <a:gd name="connsiteY5279" fmla="*/ 2759713 h 4481087"/>
              <a:gd name="connsiteX5280" fmla="*/ 934736 w 5969001"/>
              <a:gd name="connsiteY5280" fmla="*/ 2756704 h 4481087"/>
              <a:gd name="connsiteX5281" fmla="*/ 1058100 w 5969001"/>
              <a:gd name="connsiteY5281" fmla="*/ 2768936 h 4481087"/>
              <a:gd name="connsiteX5282" fmla="*/ 1030642 w 5969001"/>
              <a:gd name="connsiteY5282" fmla="*/ 2781039 h 4481087"/>
              <a:gd name="connsiteX5283" fmla="*/ 1055878 w 5969001"/>
              <a:gd name="connsiteY5283" fmla="*/ 2787645 h 4481087"/>
              <a:gd name="connsiteX5284" fmla="*/ 1050898 w 5969001"/>
              <a:gd name="connsiteY5284" fmla="*/ 2788930 h 4481087"/>
              <a:gd name="connsiteX5285" fmla="*/ 1075468 w 5969001"/>
              <a:gd name="connsiteY5285" fmla="*/ 2786058 h 4481087"/>
              <a:gd name="connsiteX5286" fmla="*/ 1094739 w 5969001"/>
              <a:gd name="connsiteY5286" fmla="*/ 2778190 h 4481087"/>
              <a:gd name="connsiteX5287" fmla="*/ 1098482 w 5969001"/>
              <a:gd name="connsiteY5287" fmla="*/ 2771309 h 4481087"/>
              <a:gd name="connsiteX5288" fmla="*/ 1112235 w 5969001"/>
              <a:gd name="connsiteY5288" fmla="*/ 2763991 h 4481087"/>
              <a:gd name="connsiteX5289" fmla="*/ 1115763 w 5969001"/>
              <a:gd name="connsiteY5289" fmla="*/ 2764374 h 4481087"/>
              <a:gd name="connsiteX5290" fmla="*/ 1123816 w 5969001"/>
              <a:gd name="connsiteY5290" fmla="*/ 2759048 h 4481087"/>
              <a:gd name="connsiteX5291" fmla="*/ 1164951 w 5969001"/>
              <a:gd name="connsiteY5291" fmla="*/ 2761993 h 4481087"/>
              <a:gd name="connsiteX5292" fmla="*/ 1176646 w 5969001"/>
              <a:gd name="connsiteY5292" fmla="*/ 2761641 h 4481087"/>
              <a:gd name="connsiteX5293" fmla="*/ 1168018 w 5969001"/>
              <a:gd name="connsiteY5293" fmla="*/ 2754965 h 4481087"/>
              <a:gd name="connsiteX5294" fmla="*/ 1178652 w 5969001"/>
              <a:gd name="connsiteY5294" fmla="*/ 2739089 h 4481087"/>
              <a:gd name="connsiteX5295" fmla="*/ 1172581 w 5969001"/>
              <a:gd name="connsiteY5295" fmla="*/ 2735849 h 4481087"/>
              <a:gd name="connsiteX5296" fmla="*/ 1163377 w 5969001"/>
              <a:gd name="connsiteY5296" fmla="*/ 2737070 h 4481087"/>
              <a:gd name="connsiteX5297" fmla="*/ 1153357 w 5969001"/>
              <a:gd name="connsiteY5297" fmla="*/ 2742520 h 4481087"/>
              <a:gd name="connsiteX5298" fmla="*/ 1151474 w 5969001"/>
              <a:gd name="connsiteY5298" fmla="*/ 2742386 h 4481087"/>
              <a:gd name="connsiteX5299" fmla="*/ 1152168 w 5969001"/>
              <a:gd name="connsiteY5299" fmla="*/ 2745611 h 4481087"/>
              <a:gd name="connsiteX5300" fmla="*/ 1124467 w 5969001"/>
              <a:gd name="connsiteY5300" fmla="*/ 2755143 h 4481087"/>
              <a:gd name="connsiteX5301" fmla="*/ 1129439 w 5969001"/>
              <a:gd name="connsiteY5301" fmla="*/ 2740822 h 4481087"/>
              <a:gd name="connsiteX5302" fmla="*/ 1110039 w 5969001"/>
              <a:gd name="connsiteY5302" fmla="*/ 2739445 h 4481087"/>
              <a:gd name="connsiteX5303" fmla="*/ 1098441 w 5969001"/>
              <a:gd name="connsiteY5303" fmla="*/ 2730417 h 4481087"/>
              <a:gd name="connsiteX5304" fmla="*/ 1142522 w 5969001"/>
              <a:gd name="connsiteY5304" fmla="*/ 2731740 h 4481087"/>
              <a:gd name="connsiteX5305" fmla="*/ 1150021 w 5969001"/>
              <a:gd name="connsiteY5305" fmla="*/ 2727425 h 4481087"/>
              <a:gd name="connsiteX5306" fmla="*/ 1159723 w 5969001"/>
              <a:gd name="connsiteY5306" fmla="*/ 2723121 h 4481087"/>
              <a:gd name="connsiteX5307" fmla="*/ 1152399 w 5969001"/>
              <a:gd name="connsiteY5307" fmla="*/ 2721343 h 4481087"/>
              <a:gd name="connsiteX5308" fmla="*/ 1156333 w 5969001"/>
              <a:gd name="connsiteY5308" fmla="*/ 2716444 h 4481087"/>
              <a:gd name="connsiteX5309" fmla="*/ 1175294 w 5969001"/>
              <a:gd name="connsiteY5309" fmla="*/ 2712978 h 4481087"/>
              <a:gd name="connsiteX5310" fmla="*/ 1178992 w 5969001"/>
              <a:gd name="connsiteY5310" fmla="*/ 2708686 h 4481087"/>
              <a:gd name="connsiteX5311" fmla="*/ 1124467 w 5969001"/>
              <a:gd name="connsiteY5311" fmla="*/ 2685392 h 4481087"/>
              <a:gd name="connsiteX5312" fmla="*/ 1096879 w 5969001"/>
              <a:gd name="connsiteY5312" fmla="*/ 2689427 h 4481087"/>
              <a:gd name="connsiteX5313" fmla="*/ 1124467 w 5969001"/>
              <a:gd name="connsiteY5313" fmla="*/ 2697104 h 4481087"/>
              <a:gd name="connsiteX5314" fmla="*/ 1110672 w 5969001"/>
              <a:gd name="connsiteY5314" fmla="*/ 2704912 h 4481087"/>
              <a:gd name="connsiteX5315" fmla="*/ 1096879 w 5969001"/>
              <a:gd name="connsiteY5315" fmla="*/ 2708686 h 4481087"/>
              <a:gd name="connsiteX5316" fmla="*/ 1108115 w 5969001"/>
              <a:gd name="connsiteY5316" fmla="*/ 2629887 h 4481087"/>
              <a:gd name="connsiteX5317" fmla="*/ 1107702 w 5969001"/>
              <a:gd name="connsiteY5317" fmla="*/ 2622146 h 4481087"/>
              <a:gd name="connsiteX5318" fmla="*/ 1085037 w 5969001"/>
              <a:gd name="connsiteY5318" fmla="*/ 2620847 h 4481087"/>
              <a:gd name="connsiteX5319" fmla="*/ 1105468 w 5969001"/>
              <a:gd name="connsiteY5319" fmla="*/ 2615771 h 4481087"/>
              <a:gd name="connsiteX5320" fmla="*/ 1107087 w 5969001"/>
              <a:gd name="connsiteY5320" fmla="*/ 2615514 h 4481087"/>
              <a:gd name="connsiteX5321" fmla="*/ 1096879 w 5969001"/>
              <a:gd name="connsiteY5321" fmla="*/ 2600286 h 4481087"/>
              <a:gd name="connsiteX5322" fmla="*/ 1055887 w 5969001"/>
              <a:gd name="connsiteY5322" fmla="*/ 2619676 h 4481087"/>
              <a:gd name="connsiteX5323" fmla="*/ 1049299 w 5969001"/>
              <a:gd name="connsiteY5323" fmla="*/ 2591910 h 4481087"/>
              <a:gd name="connsiteX5324" fmla="*/ 1042439 w 5969001"/>
              <a:gd name="connsiteY5324" fmla="*/ 2579793 h 4481087"/>
              <a:gd name="connsiteX5325" fmla="*/ 1016588 w 5969001"/>
              <a:gd name="connsiteY5325" fmla="*/ 2579074 h 4481087"/>
              <a:gd name="connsiteX5326" fmla="*/ 1043165 w 5969001"/>
              <a:gd name="connsiteY5326" fmla="*/ 2577746 h 4481087"/>
              <a:gd name="connsiteX5327" fmla="*/ 1055887 w 5969001"/>
              <a:gd name="connsiteY5327" fmla="*/ 2561507 h 4481087"/>
              <a:gd name="connsiteX5328" fmla="*/ 1027258 w 5969001"/>
              <a:gd name="connsiteY5328" fmla="*/ 2561507 h 4481087"/>
              <a:gd name="connsiteX5329" fmla="*/ 1109501 w 5969001"/>
              <a:gd name="connsiteY5329" fmla="*/ 2561507 h 4481087"/>
              <a:gd name="connsiteX5330" fmla="*/ 1123295 w 5969001"/>
              <a:gd name="connsiteY5330" fmla="*/ 2553829 h 4481087"/>
              <a:gd name="connsiteX5331" fmla="*/ 1123295 w 5969001"/>
              <a:gd name="connsiteY5331" fmla="*/ 2542119 h 4481087"/>
              <a:gd name="connsiteX5332" fmla="*/ 1164157 w 5969001"/>
              <a:gd name="connsiteY5332" fmla="*/ 2530537 h 4481087"/>
              <a:gd name="connsiteX5333" fmla="*/ 1095707 w 5969001"/>
              <a:gd name="connsiteY5333" fmla="*/ 2526633 h 4481087"/>
              <a:gd name="connsiteX5334" fmla="*/ 1054716 w 5969001"/>
              <a:gd name="connsiteY5334" fmla="*/ 2503470 h 4481087"/>
              <a:gd name="connsiteX5335" fmla="*/ 1082174 w 5969001"/>
              <a:gd name="connsiteY5335" fmla="*/ 2503470 h 4481087"/>
              <a:gd name="connsiteX5336" fmla="*/ 999801 w 5969001"/>
              <a:gd name="connsiteY5336" fmla="*/ 2495661 h 4481087"/>
              <a:gd name="connsiteX5337" fmla="*/ 972473 w 5969001"/>
              <a:gd name="connsiteY5337" fmla="*/ 2487983 h 4481087"/>
              <a:gd name="connsiteX5338" fmla="*/ 1054716 w 5969001"/>
              <a:gd name="connsiteY5338" fmla="*/ 2476272 h 4481087"/>
              <a:gd name="connsiteX5339" fmla="*/ 999801 w 5969001"/>
              <a:gd name="connsiteY5339" fmla="*/ 2460786 h 4481087"/>
              <a:gd name="connsiteX5340" fmla="*/ 958939 w 5969001"/>
              <a:gd name="connsiteY5340" fmla="*/ 2464690 h 4481087"/>
              <a:gd name="connsiteX5341" fmla="*/ 971952 w 5969001"/>
              <a:gd name="connsiteY5341" fmla="*/ 2472498 h 4481087"/>
              <a:gd name="connsiteX5342" fmla="*/ 889709 w 5969001"/>
              <a:gd name="connsiteY5342" fmla="*/ 2534441 h 4481087"/>
              <a:gd name="connsiteX5343" fmla="*/ 835184 w 5969001"/>
              <a:gd name="connsiteY5343" fmla="*/ 2549927 h 4481087"/>
              <a:gd name="connsiteX5344" fmla="*/ 835184 w 5969001"/>
              <a:gd name="connsiteY5344" fmla="*/ 2526633 h 4481087"/>
              <a:gd name="connsiteX5345" fmla="*/ 807727 w 5969001"/>
              <a:gd name="connsiteY5345" fmla="*/ 2534441 h 4481087"/>
              <a:gd name="connsiteX5346" fmla="*/ 862642 w 5969001"/>
              <a:gd name="connsiteY5346" fmla="*/ 2526633 h 4481087"/>
              <a:gd name="connsiteX5347" fmla="*/ 917297 w 5969001"/>
              <a:gd name="connsiteY5347" fmla="*/ 2460786 h 4481087"/>
              <a:gd name="connsiteX5348" fmla="*/ 821390 w 5969001"/>
              <a:gd name="connsiteY5348" fmla="*/ 2472498 h 4481087"/>
              <a:gd name="connsiteX5349" fmla="*/ 739277 w 5969001"/>
              <a:gd name="connsiteY5349" fmla="*/ 2550577 h 4481087"/>
              <a:gd name="connsiteX5350" fmla="*/ 684492 w 5969001"/>
              <a:gd name="connsiteY5350" fmla="*/ 2550577 h 4481087"/>
              <a:gd name="connsiteX5351" fmla="*/ 725614 w 5969001"/>
              <a:gd name="connsiteY5351" fmla="*/ 2546673 h 4481087"/>
              <a:gd name="connsiteX5352" fmla="*/ 725614 w 5969001"/>
              <a:gd name="connsiteY5352" fmla="*/ 2532488 h 4481087"/>
              <a:gd name="connsiteX5353" fmla="*/ 657164 w 5969001"/>
              <a:gd name="connsiteY5353" fmla="*/ 2540296 h 4481087"/>
              <a:gd name="connsiteX5354" fmla="*/ 698286 w 5969001"/>
              <a:gd name="connsiteY5354" fmla="*/ 2478223 h 4481087"/>
              <a:gd name="connsiteX5355" fmla="*/ 780399 w 5969001"/>
              <a:gd name="connsiteY5355" fmla="*/ 2439184 h 4481087"/>
              <a:gd name="connsiteX5356" fmla="*/ 725614 w 5969001"/>
              <a:gd name="connsiteY5356" fmla="*/ 2474059 h 4481087"/>
              <a:gd name="connsiteX5357" fmla="*/ 725614 w 5969001"/>
              <a:gd name="connsiteY5357" fmla="*/ 2431376 h 4481087"/>
              <a:gd name="connsiteX5358" fmla="*/ 698286 w 5969001"/>
              <a:gd name="connsiteY5358" fmla="*/ 2446861 h 4481087"/>
              <a:gd name="connsiteX5359" fmla="*/ 657164 w 5969001"/>
              <a:gd name="connsiteY5359" fmla="*/ 2415890 h 4481087"/>
              <a:gd name="connsiteX5360" fmla="*/ 711820 w 5969001"/>
              <a:gd name="connsiteY5360" fmla="*/ 2427602 h 4481087"/>
              <a:gd name="connsiteX5361" fmla="*/ 766605 w 5969001"/>
              <a:gd name="connsiteY5361" fmla="*/ 2388562 h 4481087"/>
              <a:gd name="connsiteX5362" fmla="*/ 794193 w 5969001"/>
              <a:gd name="connsiteY5362" fmla="*/ 2396370 h 4481087"/>
              <a:gd name="connsiteX5363" fmla="*/ 766605 w 5969001"/>
              <a:gd name="connsiteY5363" fmla="*/ 2427342 h 4481087"/>
              <a:gd name="connsiteX5364" fmla="*/ 807727 w 5969001"/>
              <a:gd name="connsiteY5364" fmla="*/ 2376981 h 4481087"/>
              <a:gd name="connsiteX5365" fmla="*/ 752811 w 5969001"/>
              <a:gd name="connsiteY5365" fmla="*/ 2373077 h 4481087"/>
              <a:gd name="connsiteX5366" fmla="*/ 766605 w 5969001"/>
              <a:gd name="connsiteY5366" fmla="*/ 2380885 h 4481087"/>
              <a:gd name="connsiteX5367" fmla="*/ 725614 w 5969001"/>
              <a:gd name="connsiteY5367" fmla="*/ 2365399 h 4481087"/>
              <a:gd name="connsiteX5368" fmla="*/ 794193 w 5969001"/>
              <a:gd name="connsiteY5368" fmla="*/ 2373077 h 4481087"/>
              <a:gd name="connsiteX5369" fmla="*/ 807206 w 5969001"/>
              <a:gd name="connsiteY5369" fmla="*/ 2326620 h 4481087"/>
              <a:gd name="connsiteX5370" fmla="*/ 794193 w 5969001"/>
              <a:gd name="connsiteY5370" fmla="*/ 2346009 h 4481087"/>
              <a:gd name="connsiteX5371" fmla="*/ 766605 w 5969001"/>
              <a:gd name="connsiteY5371" fmla="*/ 2349783 h 4481087"/>
              <a:gd name="connsiteX5372" fmla="*/ 766605 w 5969001"/>
              <a:gd name="connsiteY5372" fmla="*/ 2271704 h 4481087"/>
              <a:gd name="connsiteX5373" fmla="*/ 835184 w 5969001"/>
              <a:gd name="connsiteY5373" fmla="*/ 2275608 h 4481087"/>
              <a:gd name="connsiteX5374" fmla="*/ 794193 w 5969001"/>
              <a:gd name="connsiteY5374" fmla="*/ 2318161 h 4481087"/>
              <a:gd name="connsiteX5375" fmla="*/ 876046 w 5969001"/>
              <a:gd name="connsiteY5375" fmla="*/ 2310483 h 4481087"/>
              <a:gd name="connsiteX5376" fmla="*/ 971952 w 5969001"/>
              <a:gd name="connsiteY5376" fmla="*/ 2112944 h 4481087"/>
              <a:gd name="connsiteX5377" fmla="*/ 930831 w 5969001"/>
              <a:gd name="connsiteY5377" fmla="*/ 2093554 h 4481087"/>
              <a:gd name="connsiteX5378" fmla="*/ 971952 w 5969001"/>
              <a:gd name="connsiteY5378" fmla="*/ 2081973 h 4481087"/>
              <a:gd name="connsiteX5379" fmla="*/ 958939 w 5969001"/>
              <a:gd name="connsiteY5379" fmla="*/ 2058679 h 4481087"/>
              <a:gd name="connsiteX5380" fmla="*/ 849369 w 5969001"/>
              <a:gd name="connsiteY5380" fmla="*/ 2070261 h 4481087"/>
              <a:gd name="connsiteX5381" fmla="*/ 890230 w 5969001"/>
              <a:gd name="connsiteY5381" fmla="*/ 2078069 h 4481087"/>
              <a:gd name="connsiteX5382" fmla="*/ 849369 w 5969001"/>
              <a:gd name="connsiteY5382" fmla="*/ 2097458 h 4481087"/>
              <a:gd name="connsiteX5383" fmla="*/ 836355 w 5969001"/>
              <a:gd name="connsiteY5383" fmla="*/ 2078069 h 4481087"/>
              <a:gd name="connsiteX5384" fmla="*/ 808898 w 5969001"/>
              <a:gd name="connsiteY5384" fmla="*/ 2120752 h 4481087"/>
              <a:gd name="connsiteX5385" fmla="*/ 918468 w 5969001"/>
              <a:gd name="connsiteY5385" fmla="*/ 2101362 h 4481087"/>
              <a:gd name="connsiteX5386" fmla="*/ 863813 w 5969001"/>
              <a:gd name="connsiteY5386" fmla="*/ 2140402 h 4481087"/>
              <a:gd name="connsiteX5387" fmla="*/ 822561 w 5969001"/>
              <a:gd name="connsiteY5387" fmla="*/ 2124916 h 4481087"/>
              <a:gd name="connsiteX5388" fmla="*/ 781570 w 5969001"/>
              <a:gd name="connsiteY5388" fmla="*/ 2136628 h 4481087"/>
              <a:gd name="connsiteX5389" fmla="*/ 877217 w 5969001"/>
              <a:gd name="connsiteY5389" fmla="*/ 2152113 h 4481087"/>
              <a:gd name="connsiteX5390" fmla="*/ 850019 w 5969001"/>
              <a:gd name="connsiteY5390" fmla="*/ 2175277 h 4481087"/>
              <a:gd name="connsiteX5391" fmla="*/ 795364 w 5969001"/>
              <a:gd name="connsiteY5391" fmla="*/ 2167599 h 4481087"/>
              <a:gd name="connsiteX5392" fmla="*/ 795364 w 5969001"/>
              <a:gd name="connsiteY5392" fmla="*/ 2256609 h 4481087"/>
              <a:gd name="connsiteX5393" fmla="*/ 863813 w 5969001"/>
              <a:gd name="connsiteY5393" fmla="*/ 2252705 h 4481087"/>
              <a:gd name="connsiteX5394" fmla="*/ 822561 w 5969001"/>
              <a:gd name="connsiteY5394" fmla="*/ 2268191 h 4481087"/>
              <a:gd name="connsiteX5395" fmla="*/ 753982 w 5969001"/>
              <a:gd name="connsiteY5395" fmla="*/ 2260513 h 4481087"/>
              <a:gd name="connsiteX5396" fmla="*/ 740969 w 5969001"/>
              <a:gd name="connsiteY5396" fmla="*/ 2217830 h 4481087"/>
              <a:gd name="connsiteX5397" fmla="*/ 768297 w 5969001"/>
              <a:gd name="connsiteY5397" fmla="*/ 2139751 h 4481087"/>
              <a:gd name="connsiteX5398" fmla="*/ 754773 w 5969001"/>
              <a:gd name="connsiteY5398" fmla="*/ 2065476 h 4481087"/>
              <a:gd name="connsiteX5399" fmla="*/ 754517 w 5969001"/>
              <a:gd name="connsiteY5399" fmla="*/ 2054336 h 4481087"/>
              <a:gd name="connsiteX5400" fmla="*/ 771550 w 5969001"/>
              <a:gd name="connsiteY5400" fmla="*/ 2056076 h 4481087"/>
              <a:gd name="connsiteX5401" fmla="*/ 826335 w 5969001"/>
              <a:gd name="connsiteY5401" fmla="*/ 2032913 h 4481087"/>
              <a:gd name="connsiteX5402" fmla="*/ 778917 w 5969001"/>
              <a:gd name="connsiteY5402" fmla="*/ 2028960 h 4481087"/>
              <a:gd name="connsiteX5403" fmla="*/ 753920 w 5969001"/>
              <a:gd name="connsiteY5403" fmla="*/ 2028415 h 4481087"/>
              <a:gd name="connsiteX5404" fmla="*/ 753120 w 5969001"/>
              <a:gd name="connsiteY5404" fmla="*/ 1993629 h 4481087"/>
              <a:gd name="connsiteX5405" fmla="*/ 727305 w 5969001"/>
              <a:gd name="connsiteY5405" fmla="*/ 1826134 h 4481087"/>
              <a:gd name="connsiteX5406" fmla="*/ 767125 w 5969001"/>
              <a:gd name="connsiteY5406" fmla="*/ 1826134 h 4481087"/>
              <a:gd name="connsiteX5407" fmla="*/ 753332 w 5969001"/>
              <a:gd name="connsiteY5407" fmla="*/ 1884173 h 4481087"/>
              <a:gd name="connsiteX5408" fmla="*/ 780919 w 5969001"/>
              <a:gd name="connsiteY5408" fmla="*/ 1888077 h 4481087"/>
              <a:gd name="connsiteX5409" fmla="*/ 767125 w 5969001"/>
              <a:gd name="connsiteY5409" fmla="*/ 1857105 h 4481087"/>
              <a:gd name="connsiteX5410" fmla="*/ 931351 w 5969001"/>
              <a:gd name="connsiteY5410" fmla="*/ 1733090 h 4481087"/>
              <a:gd name="connsiteX5411" fmla="*/ 876566 w 5969001"/>
              <a:gd name="connsiteY5411" fmla="*/ 1729316 h 4481087"/>
              <a:gd name="connsiteX5412" fmla="*/ 972473 w 5969001"/>
              <a:gd name="connsiteY5412" fmla="*/ 1721508 h 4481087"/>
              <a:gd name="connsiteX5413" fmla="*/ 945015 w 5969001"/>
              <a:gd name="connsiteY5413" fmla="*/ 1694311 h 4481087"/>
              <a:gd name="connsiteX5414" fmla="*/ 863162 w 5969001"/>
              <a:gd name="connsiteY5414" fmla="*/ 1721508 h 4481087"/>
              <a:gd name="connsiteX5415" fmla="*/ 890230 w 5969001"/>
              <a:gd name="connsiteY5415" fmla="*/ 1702119 h 4481087"/>
              <a:gd name="connsiteX5416" fmla="*/ 849369 w 5969001"/>
              <a:gd name="connsiteY5416" fmla="*/ 1682859 h 4481087"/>
              <a:gd name="connsiteX5417" fmla="*/ 863162 w 5969001"/>
              <a:gd name="connsiteY5417" fmla="*/ 1651888 h 4481087"/>
              <a:gd name="connsiteX5418" fmla="*/ 780919 w 5969001"/>
              <a:gd name="connsiteY5418" fmla="*/ 1636272 h 4481087"/>
              <a:gd name="connsiteX5419" fmla="*/ 739798 w 5969001"/>
              <a:gd name="connsiteY5419" fmla="*/ 1706023 h 4481087"/>
              <a:gd name="connsiteX5420" fmla="*/ 698806 w 5969001"/>
              <a:gd name="connsiteY5420" fmla="*/ 1721508 h 4481087"/>
              <a:gd name="connsiteX5421" fmla="*/ 657685 w 5969001"/>
              <a:gd name="connsiteY5421" fmla="*/ 1620786 h 4481087"/>
              <a:gd name="connsiteX5422" fmla="*/ 753332 w 5969001"/>
              <a:gd name="connsiteY5422" fmla="*/ 1489093 h 4481087"/>
              <a:gd name="connsiteX5423" fmla="*/ 698806 w 5969001"/>
              <a:gd name="connsiteY5423" fmla="*/ 1492997 h 4481087"/>
              <a:gd name="connsiteX5424" fmla="*/ 644021 w 5969001"/>
              <a:gd name="connsiteY5424" fmla="*/ 1469834 h 4481087"/>
              <a:gd name="connsiteX5425" fmla="*/ 685012 w 5969001"/>
              <a:gd name="connsiteY5425" fmla="*/ 1434958 h 4481087"/>
              <a:gd name="connsiteX5426" fmla="*/ 589106 w 5969001"/>
              <a:gd name="connsiteY5426" fmla="*/ 1411665 h 4481087"/>
              <a:gd name="connsiteX5427" fmla="*/ 753332 w 5969001"/>
              <a:gd name="connsiteY5427" fmla="*/ 1438862 h 4481087"/>
              <a:gd name="connsiteX5428" fmla="*/ 767125 w 5969001"/>
              <a:gd name="connsiteY5428" fmla="*/ 1411665 h 4481087"/>
              <a:gd name="connsiteX5429" fmla="*/ 863162 w 5969001"/>
              <a:gd name="connsiteY5429" fmla="*/ 1431055 h 4481087"/>
              <a:gd name="connsiteX5430" fmla="*/ 780919 w 5969001"/>
              <a:gd name="connsiteY5430" fmla="*/ 1450444 h 4481087"/>
              <a:gd name="connsiteX5431" fmla="*/ 780919 w 5969001"/>
              <a:gd name="connsiteY5431" fmla="*/ 1477512 h 4481087"/>
              <a:gd name="connsiteX5432" fmla="*/ 876566 w 5969001"/>
              <a:gd name="connsiteY5432" fmla="*/ 1473608 h 4481087"/>
              <a:gd name="connsiteX5433" fmla="*/ 821911 w 5969001"/>
              <a:gd name="connsiteY5433" fmla="*/ 1411665 h 4481087"/>
              <a:gd name="connsiteX5434" fmla="*/ 876566 w 5969001"/>
              <a:gd name="connsiteY5434" fmla="*/ 1380694 h 4481087"/>
              <a:gd name="connsiteX5435" fmla="*/ 794713 w 5969001"/>
              <a:gd name="connsiteY5435" fmla="*/ 1376790 h 4481087"/>
              <a:gd name="connsiteX5436" fmla="*/ 807727 w 5969001"/>
              <a:gd name="connsiteY5436" fmla="*/ 1326429 h 4481087"/>
              <a:gd name="connsiteX5437" fmla="*/ 862642 w 5969001"/>
              <a:gd name="connsiteY5437" fmla="*/ 1330333 h 4481087"/>
              <a:gd name="connsiteX5438" fmla="*/ 862642 w 5969001"/>
              <a:gd name="connsiteY5438" fmla="*/ 1311073 h 4481087"/>
              <a:gd name="connsiteX5439" fmla="*/ 794193 w 5969001"/>
              <a:gd name="connsiteY5439" fmla="*/ 1318751 h 4481087"/>
              <a:gd name="connsiteX5440" fmla="*/ 807206 w 5969001"/>
              <a:gd name="connsiteY5440" fmla="*/ 1276068 h 4481087"/>
              <a:gd name="connsiteX5441" fmla="*/ 712340 w 5969001"/>
              <a:gd name="connsiteY5441" fmla="*/ 1276068 h 4481087"/>
              <a:gd name="connsiteX5442" fmla="*/ 890230 w 5969001"/>
              <a:gd name="connsiteY5442" fmla="*/ 1242884 h 4481087"/>
              <a:gd name="connsiteX5443" fmla="*/ 863162 w 5969001"/>
              <a:gd name="connsiteY5443" fmla="*/ 1231172 h 4481087"/>
              <a:gd name="connsiteX5444" fmla="*/ 712340 w 5969001"/>
              <a:gd name="connsiteY5444" fmla="*/ 1246658 h 4481087"/>
              <a:gd name="connsiteX5445" fmla="*/ 671479 w 5969001"/>
              <a:gd name="connsiteY5445" fmla="*/ 1277629 h 4481087"/>
              <a:gd name="connsiteX5446" fmla="*/ 630227 w 5969001"/>
              <a:gd name="connsiteY5446" fmla="*/ 1246658 h 4481087"/>
              <a:gd name="connsiteX5447" fmla="*/ 753332 w 5969001"/>
              <a:gd name="connsiteY5447" fmla="*/ 1235076 h 4481087"/>
              <a:gd name="connsiteX5448" fmla="*/ 698806 w 5969001"/>
              <a:gd name="connsiteY5448" fmla="*/ 1223495 h 4481087"/>
              <a:gd name="connsiteX5449" fmla="*/ 685012 w 5969001"/>
              <a:gd name="connsiteY5449" fmla="*/ 1238980 h 4481087"/>
              <a:gd name="connsiteX5450" fmla="*/ 644021 w 5969001"/>
              <a:gd name="connsiteY5450" fmla="*/ 1219591 h 4481087"/>
              <a:gd name="connsiteX5451" fmla="*/ 739798 w 5969001"/>
              <a:gd name="connsiteY5451" fmla="*/ 1215687 h 4481087"/>
              <a:gd name="connsiteX5452" fmla="*/ 671479 w 5969001"/>
              <a:gd name="connsiteY5452" fmla="*/ 1208009 h 4481087"/>
              <a:gd name="connsiteX5453" fmla="*/ 794713 w 5969001"/>
              <a:gd name="connsiteY5453" fmla="*/ 1168970 h 4481087"/>
              <a:gd name="connsiteX5454" fmla="*/ 739798 w 5969001"/>
              <a:gd name="connsiteY5454" fmla="*/ 1172874 h 4481087"/>
              <a:gd name="connsiteX5455" fmla="*/ 698806 w 5969001"/>
              <a:gd name="connsiteY5455" fmla="*/ 1157388 h 4481087"/>
              <a:gd name="connsiteX5456" fmla="*/ 711820 w 5969001"/>
              <a:gd name="connsiteY5456" fmla="*/ 1126417 h 4481087"/>
              <a:gd name="connsiteX5457" fmla="*/ 629707 w 5969001"/>
              <a:gd name="connsiteY5457" fmla="*/ 1161292 h 4481087"/>
              <a:gd name="connsiteX5458" fmla="*/ 698286 w 5969001"/>
              <a:gd name="connsiteY5458" fmla="*/ 1184455 h 4481087"/>
              <a:gd name="connsiteX5459" fmla="*/ 657164 w 5969001"/>
              <a:gd name="connsiteY5459" fmla="*/ 1199941 h 4481087"/>
              <a:gd name="connsiteX5460" fmla="*/ 575182 w 5969001"/>
              <a:gd name="connsiteY5460" fmla="*/ 1207749 h 4481087"/>
              <a:gd name="connsiteX5461" fmla="*/ 602249 w 5969001"/>
              <a:gd name="connsiteY5461" fmla="*/ 1219331 h 4481087"/>
              <a:gd name="connsiteX5462" fmla="*/ 520266 w 5969001"/>
              <a:gd name="connsiteY5462" fmla="*/ 1223234 h 4481087"/>
              <a:gd name="connsiteX5463" fmla="*/ 533930 w 5969001"/>
              <a:gd name="connsiteY5463" fmla="*/ 1192263 h 4481087"/>
              <a:gd name="connsiteX5464" fmla="*/ 588585 w 5969001"/>
              <a:gd name="connsiteY5464" fmla="*/ 1196037 h 4481087"/>
              <a:gd name="connsiteX5465" fmla="*/ 602249 w 5969001"/>
              <a:gd name="connsiteY5465" fmla="*/ 1180551 h 4481087"/>
              <a:gd name="connsiteX5466" fmla="*/ 547463 w 5969001"/>
              <a:gd name="connsiteY5466" fmla="*/ 1176777 h 4481087"/>
              <a:gd name="connsiteX5467" fmla="*/ 534450 w 5969001"/>
              <a:gd name="connsiteY5467" fmla="*/ 1126417 h 4481087"/>
              <a:gd name="connsiteX5468" fmla="*/ 561648 w 5969001"/>
              <a:gd name="connsiteY5468" fmla="*/ 1107027 h 4481087"/>
              <a:gd name="connsiteX5469" fmla="*/ 534450 w 5969001"/>
              <a:gd name="connsiteY5469" fmla="*/ 1099349 h 4481087"/>
              <a:gd name="connsiteX5470" fmla="*/ 507383 w 5969001"/>
              <a:gd name="connsiteY5470" fmla="*/ 1114835 h 4481087"/>
              <a:gd name="connsiteX5471" fmla="*/ 493329 w 5969001"/>
              <a:gd name="connsiteY5471" fmla="*/ 1091541 h 4481087"/>
              <a:gd name="connsiteX5472" fmla="*/ 561648 w 5969001"/>
              <a:gd name="connsiteY5472" fmla="*/ 1095445 h 4481087"/>
              <a:gd name="connsiteX5473" fmla="*/ 520787 w 5969001"/>
              <a:gd name="connsiteY5473" fmla="*/ 1064474 h 4481087"/>
              <a:gd name="connsiteX5474" fmla="*/ 575702 w 5969001"/>
              <a:gd name="connsiteY5474" fmla="*/ 1064474 h 4481087"/>
              <a:gd name="connsiteX5475" fmla="*/ 561648 w 5969001"/>
              <a:gd name="connsiteY5475" fmla="*/ 1041180 h 4481087"/>
              <a:gd name="connsiteX5476" fmla="*/ 507383 w 5969001"/>
              <a:gd name="connsiteY5476" fmla="*/ 1048988 h 4481087"/>
              <a:gd name="connsiteX5477" fmla="*/ 424880 w 5969001"/>
              <a:gd name="connsiteY5477" fmla="*/ 1037276 h 4481087"/>
              <a:gd name="connsiteX5478" fmla="*/ 465871 w 5969001"/>
              <a:gd name="connsiteY5478" fmla="*/ 1029599 h 4481087"/>
              <a:gd name="connsiteX5479" fmla="*/ 315309 w 5969001"/>
              <a:gd name="connsiteY5479" fmla="*/ 773890 h 4481087"/>
              <a:gd name="connsiteX5480" fmla="*/ 397552 w 5969001"/>
              <a:gd name="connsiteY5480" fmla="*/ 777794 h 4481087"/>
              <a:gd name="connsiteX5481" fmla="*/ 315309 w 5969001"/>
              <a:gd name="connsiteY5481" fmla="*/ 742919 h 4481087"/>
              <a:gd name="connsiteX5482" fmla="*/ 274187 w 5969001"/>
              <a:gd name="connsiteY5482" fmla="*/ 770117 h 4481087"/>
              <a:gd name="connsiteX5483" fmla="*/ 288111 w 5969001"/>
              <a:gd name="connsiteY5483" fmla="*/ 704270 h 4481087"/>
              <a:gd name="connsiteX5484" fmla="*/ 411216 w 5969001"/>
              <a:gd name="connsiteY5484" fmla="*/ 762309 h 4481087"/>
              <a:gd name="connsiteX5485" fmla="*/ 438674 w 5969001"/>
              <a:gd name="connsiteY5485" fmla="*/ 677072 h 4481087"/>
              <a:gd name="connsiteX5486" fmla="*/ 452337 w 5969001"/>
              <a:gd name="connsiteY5486" fmla="*/ 692558 h 4481087"/>
              <a:gd name="connsiteX5487" fmla="*/ 534450 w 5969001"/>
              <a:gd name="connsiteY5487" fmla="*/ 657683 h 4481087"/>
              <a:gd name="connsiteX5488" fmla="*/ 397552 w 5969001"/>
              <a:gd name="connsiteY5488" fmla="*/ 680976 h 4481087"/>
              <a:gd name="connsiteX5489" fmla="*/ 315309 w 5969001"/>
              <a:gd name="connsiteY5489" fmla="*/ 685141 h 4481087"/>
              <a:gd name="connsiteX5490" fmla="*/ 342767 w 5969001"/>
              <a:gd name="connsiteY5490" fmla="*/ 650265 h 4481087"/>
              <a:gd name="connsiteX5491" fmla="*/ 479665 w 5969001"/>
              <a:gd name="connsiteY5491" fmla="*/ 634780 h 4481087"/>
              <a:gd name="connsiteX5492" fmla="*/ 384018 w 5969001"/>
              <a:gd name="connsiteY5492" fmla="*/ 634780 h 4481087"/>
              <a:gd name="connsiteX5493" fmla="*/ 438674 w 5969001"/>
              <a:gd name="connsiteY5493" fmla="*/ 619294 h 4481087"/>
              <a:gd name="connsiteX5494" fmla="*/ 384018 w 5969001"/>
              <a:gd name="connsiteY5494" fmla="*/ 596001 h 4481087"/>
              <a:gd name="connsiteX5495" fmla="*/ 384018 w 5969001"/>
              <a:gd name="connsiteY5495" fmla="*/ 580515 h 4481087"/>
              <a:gd name="connsiteX5496" fmla="*/ 547984 w 5969001"/>
              <a:gd name="connsiteY5496" fmla="*/ 557351 h 4481087"/>
              <a:gd name="connsiteX5497" fmla="*/ 479665 w 5969001"/>
              <a:gd name="connsiteY5497" fmla="*/ 592227 h 4481087"/>
              <a:gd name="connsiteX5498" fmla="*/ 616693 w 5969001"/>
              <a:gd name="connsiteY5498" fmla="*/ 592227 h 4481087"/>
              <a:gd name="connsiteX5499" fmla="*/ 726134 w 5969001"/>
              <a:gd name="connsiteY5499" fmla="*/ 565029 h 4481087"/>
              <a:gd name="connsiteX5500" fmla="*/ 671479 w 5969001"/>
              <a:gd name="connsiteY5500" fmla="*/ 557351 h 4481087"/>
              <a:gd name="connsiteX5501" fmla="*/ 726134 w 5969001"/>
              <a:gd name="connsiteY5501" fmla="*/ 518312 h 4481087"/>
              <a:gd name="connsiteX5502" fmla="*/ 808247 w 5969001"/>
              <a:gd name="connsiteY5502" fmla="*/ 522216 h 4481087"/>
              <a:gd name="connsiteX5503" fmla="*/ 795234 w 5969001"/>
              <a:gd name="connsiteY5503" fmla="*/ 487341 h 4481087"/>
              <a:gd name="connsiteX5504" fmla="*/ 822431 w 5969001"/>
              <a:gd name="connsiteY5504" fmla="*/ 425398 h 4481087"/>
              <a:gd name="connsiteX5505" fmla="*/ 685533 w 5969001"/>
              <a:gd name="connsiteY5505" fmla="*/ 402105 h 4481087"/>
              <a:gd name="connsiteX5506" fmla="*/ 767646 w 5969001"/>
              <a:gd name="connsiteY5506" fmla="*/ 413816 h 4481087"/>
              <a:gd name="connsiteX5507" fmla="*/ 767646 w 5969001"/>
              <a:gd name="connsiteY5507" fmla="*/ 324676 h 4481087"/>
              <a:gd name="connsiteX5508" fmla="*/ 671999 w 5969001"/>
              <a:gd name="connsiteY5508" fmla="*/ 320772 h 4481087"/>
              <a:gd name="connsiteX5509" fmla="*/ 685012 w 5969001"/>
              <a:gd name="connsiteY5509" fmla="*/ 305417 h 4481087"/>
              <a:gd name="connsiteX5510" fmla="*/ 739798 w 5969001"/>
              <a:gd name="connsiteY5510" fmla="*/ 305417 h 4481087"/>
              <a:gd name="connsiteX5511" fmla="*/ 752811 w 5969001"/>
              <a:gd name="connsiteY5511" fmla="*/ 247248 h 4481087"/>
              <a:gd name="connsiteX5512" fmla="*/ 807727 w 5969001"/>
              <a:gd name="connsiteY5512" fmla="*/ 266637 h 4481087"/>
              <a:gd name="connsiteX5513" fmla="*/ 971952 w 5969001"/>
              <a:gd name="connsiteY5513" fmla="*/ 165916 h 4481087"/>
              <a:gd name="connsiteX5514" fmla="*/ 999280 w 5969001"/>
              <a:gd name="connsiteY5514" fmla="*/ 200791 h 4481087"/>
              <a:gd name="connsiteX5515" fmla="*/ 1040532 w 5969001"/>
              <a:gd name="connsiteY5515" fmla="*/ 169820 h 4481087"/>
              <a:gd name="connsiteX5516" fmla="*/ 985876 w 5969001"/>
              <a:gd name="connsiteY5516" fmla="*/ 150430 h 4481087"/>
              <a:gd name="connsiteX5517" fmla="*/ 1040532 w 5969001"/>
              <a:gd name="connsiteY5517" fmla="*/ 142752 h 4481087"/>
              <a:gd name="connsiteX5518" fmla="*/ 1149972 w 5969001"/>
              <a:gd name="connsiteY5518" fmla="*/ 177497 h 4481087"/>
              <a:gd name="connsiteX5519" fmla="*/ 1218421 w 5969001"/>
              <a:gd name="connsiteY5519" fmla="*/ 142752 h 4481087"/>
              <a:gd name="connsiteX5520" fmla="*/ 1300534 w 5969001"/>
              <a:gd name="connsiteY5520" fmla="*/ 162012 h 4481087"/>
              <a:gd name="connsiteX5521" fmla="*/ 1300534 w 5969001"/>
              <a:gd name="connsiteY5521" fmla="*/ 204695 h 4481087"/>
              <a:gd name="connsiteX5522" fmla="*/ 1369244 w 5969001"/>
              <a:gd name="connsiteY5522" fmla="*/ 196887 h 4481087"/>
              <a:gd name="connsiteX5523" fmla="*/ 1369244 w 5969001"/>
              <a:gd name="connsiteY5523" fmla="*/ 165916 h 4481087"/>
              <a:gd name="connsiteX5524" fmla="*/ 1519416 w 5969001"/>
              <a:gd name="connsiteY5524" fmla="*/ 204955 h 4481087"/>
              <a:gd name="connsiteX5525" fmla="*/ 1451097 w 5969001"/>
              <a:gd name="connsiteY5525" fmla="*/ 173984 h 4481087"/>
              <a:gd name="connsiteX5526" fmla="*/ 1560667 w 5969001"/>
              <a:gd name="connsiteY5526" fmla="*/ 170080 h 4481087"/>
              <a:gd name="connsiteX5527" fmla="*/ 1628986 w 5969001"/>
              <a:gd name="connsiteY5527" fmla="*/ 185565 h 4481087"/>
              <a:gd name="connsiteX5528" fmla="*/ 1738557 w 5969001"/>
              <a:gd name="connsiteY5528" fmla="*/ 158368 h 4481087"/>
              <a:gd name="connsiteX5529" fmla="*/ 1683902 w 5969001"/>
              <a:gd name="connsiteY5529" fmla="*/ 166176 h 4481087"/>
              <a:gd name="connsiteX5530" fmla="*/ 1711229 w 5969001"/>
              <a:gd name="connsiteY5530" fmla="*/ 177758 h 4481087"/>
              <a:gd name="connsiteX5531" fmla="*/ 1779808 w 5969001"/>
              <a:gd name="connsiteY5531" fmla="*/ 158368 h 4481087"/>
              <a:gd name="connsiteX5532" fmla="*/ 1807136 w 5969001"/>
              <a:gd name="connsiteY5532" fmla="*/ 173984 h 4481087"/>
              <a:gd name="connsiteX5533" fmla="*/ 1916707 w 5969001"/>
              <a:gd name="connsiteY5533" fmla="*/ 193243 h 4481087"/>
              <a:gd name="connsiteX5534" fmla="*/ 1924631 w 5969001"/>
              <a:gd name="connsiteY5534" fmla="*/ 157760 h 4481087"/>
              <a:gd name="connsiteX5535" fmla="*/ 1961463 w 5969001"/>
              <a:gd name="connsiteY5535" fmla="*/ 149111 h 4481087"/>
              <a:gd name="connsiteX5536" fmla="*/ 1962334 w 5969001"/>
              <a:gd name="connsiteY5536" fmla="*/ 146953 h 4481087"/>
              <a:gd name="connsiteX5537" fmla="*/ 1972014 w 5969001"/>
              <a:gd name="connsiteY5537" fmla="*/ 138328 h 4481087"/>
              <a:gd name="connsiteX5538" fmla="*/ 1979432 w 5969001"/>
              <a:gd name="connsiteY5538" fmla="*/ 153602 h 4481087"/>
              <a:gd name="connsiteX5539" fmla="*/ 1974428 w 5969001"/>
              <a:gd name="connsiteY5539" fmla="*/ 158396 h 4481087"/>
              <a:gd name="connsiteX5540" fmla="*/ 1976535 w 5969001"/>
              <a:gd name="connsiteY5540" fmla="*/ 166371 h 4481087"/>
              <a:gd name="connsiteX5541" fmla="*/ 1971362 w 5969001"/>
              <a:gd name="connsiteY5541" fmla="*/ 181662 h 4481087"/>
              <a:gd name="connsiteX5542" fmla="*/ 1998690 w 5969001"/>
              <a:gd name="connsiteY5542" fmla="*/ 197147 h 4481087"/>
              <a:gd name="connsiteX5543" fmla="*/ 2053670 w 5969001"/>
              <a:gd name="connsiteY5543" fmla="*/ 195927 h 4481087"/>
              <a:gd name="connsiteX5544" fmla="*/ 2100062 w 5969001"/>
              <a:gd name="connsiteY5544" fmla="*/ 197735 h 4481087"/>
              <a:gd name="connsiteX5545" fmla="*/ 2127729 w 5969001"/>
              <a:gd name="connsiteY5545" fmla="*/ 183284 h 4481087"/>
              <a:gd name="connsiteX5546" fmla="*/ 2131049 w 5969001"/>
              <a:gd name="connsiteY5546" fmla="*/ 178665 h 4481087"/>
              <a:gd name="connsiteX5547" fmla="*/ 2108260 w 5969001"/>
              <a:gd name="connsiteY5547" fmla="*/ 177758 h 4481087"/>
              <a:gd name="connsiteX5548" fmla="*/ 2133871 w 5969001"/>
              <a:gd name="connsiteY5548" fmla="*/ 174740 h 4481087"/>
              <a:gd name="connsiteX5549" fmla="*/ 2149383 w 5969001"/>
              <a:gd name="connsiteY5549" fmla="*/ 153163 h 4481087"/>
              <a:gd name="connsiteX5550" fmla="*/ 2164121 w 5969001"/>
              <a:gd name="connsiteY5550" fmla="*/ 164533 h 4481087"/>
              <a:gd name="connsiteX5551" fmla="*/ 2165478 w 5969001"/>
              <a:gd name="connsiteY5551" fmla="*/ 172243 h 4481087"/>
              <a:gd name="connsiteX5552" fmla="*/ 2198034 w 5969001"/>
              <a:gd name="connsiteY5552" fmla="*/ 174860 h 4481087"/>
              <a:gd name="connsiteX5553" fmla="*/ 2196722 w 5969001"/>
              <a:gd name="connsiteY5553" fmla="*/ 169980 h 4481087"/>
              <a:gd name="connsiteX5554" fmla="*/ 2191935 w 5969001"/>
              <a:gd name="connsiteY5554" fmla="*/ 170080 h 4481087"/>
              <a:gd name="connsiteX5555" fmla="*/ 2163566 w 5969001"/>
              <a:gd name="connsiteY5555" fmla="*/ 150690 h 4481087"/>
              <a:gd name="connsiteX5556" fmla="*/ 2164737 w 5969001"/>
              <a:gd name="connsiteY5556" fmla="*/ 150690 h 4481087"/>
              <a:gd name="connsiteX5557" fmla="*/ 2178531 w 5969001"/>
              <a:gd name="connsiteY5557" fmla="*/ 154594 h 4481087"/>
              <a:gd name="connsiteX5558" fmla="*/ 2193256 w 5969001"/>
              <a:gd name="connsiteY5558" fmla="*/ 156607 h 4481087"/>
              <a:gd name="connsiteX5559" fmla="*/ 2193089 w 5969001"/>
              <a:gd name="connsiteY5559" fmla="*/ 155951 h 4481087"/>
              <a:gd name="connsiteX5560" fmla="*/ 2217832 w 5969001"/>
              <a:gd name="connsiteY5560" fmla="*/ 156807 h 4481087"/>
              <a:gd name="connsiteX5561" fmla="*/ 2178049 w 5969001"/>
              <a:gd name="connsiteY5561" fmla="*/ 140795 h 4481087"/>
              <a:gd name="connsiteX5562" fmla="*/ 2172595 w 5969001"/>
              <a:gd name="connsiteY5562" fmla="*/ 140129 h 4481087"/>
              <a:gd name="connsiteX5563" fmla="*/ 2149335 w 5969001"/>
              <a:gd name="connsiteY5563" fmla="*/ 144509 h 4481087"/>
              <a:gd name="connsiteX5564" fmla="*/ 2122965 w 5969001"/>
              <a:gd name="connsiteY5564" fmla="*/ 166176 h 4481087"/>
              <a:gd name="connsiteX5565" fmla="*/ 2095768 w 5969001"/>
              <a:gd name="connsiteY5565" fmla="*/ 123623 h 4481087"/>
              <a:gd name="connsiteX5566" fmla="*/ 2301245 w 5969001"/>
              <a:gd name="connsiteY5566" fmla="*/ 131301 h 4481087"/>
              <a:gd name="connsiteX5567" fmla="*/ 2243434 w 5969001"/>
              <a:gd name="connsiteY5567" fmla="*/ 141109 h 4481087"/>
              <a:gd name="connsiteX5568" fmla="*/ 2222634 w 5969001"/>
              <a:gd name="connsiteY5568" fmla="*/ 142507 h 4481087"/>
              <a:gd name="connsiteX5569" fmla="*/ 2245323 w 5969001"/>
              <a:gd name="connsiteY5569" fmla="*/ 150561 h 4481087"/>
              <a:gd name="connsiteX5570" fmla="*/ 2284956 w 5969001"/>
              <a:gd name="connsiteY5570" fmla="*/ 158429 h 4481087"/>
              <a:gd name="connsiteX5571" fmla="*/ 2314631 w 5969001"/>
              <a:gd name="connsiteY5571" fmla="*/ 162219 h 4481087"/>
              <a:gd name="connsiteX5572" fmla="*/ 2315169 w 5969001"/>
              <a:gd name="connsiteY5572" fmla="*/ 162272 h 4481087"/>
              <a:gd name="connsiteX5573" fmla="*/ 2315119 w 5969001"/>
              <a:gd name="connsiteY5573" fmla="*/ 162282 h 4481087"/>
              <a:gd name="connsiteX5574" fmla="*/ 2327273 w 5969001"/>
              <a:gd name="connsiteY5574" fmla="*/ 163834 h 4481087"/>
              <a:gd name="connsiteX5575" fmla="*/ 2395853 w 5969001"/>
              <a:gd name="connsiteY5575" fmla="*/ 131822 h 4481087"/>
              <a:gd name="connsiteX5576" fmla="*/ 2452436 w 5969001"/>
              <a:gd name="connsiteY5576" fmla="*/ 152079 h 4481087"/>
              <a:gd name="connsiteX5577" fmla="*/ 2472071 w 5969001"/>
              <a:gd name="connsiteY5577" fmla="*/ 150201 h 4481087"/>
              <a:gd name="connsiteX5578" fmla="*/ 2470133 w 5969001"/>
              <a:gd name="connsiteY5578" fmla="*/ 149481 h 4481087"/>
              <a:gd name="connsiteX5579" fmla="*/ 2450636 w 5969001"/>
              <a:gd name="connsiteY5579" fmla="*/ 146526 h 4481087"/>
              <a:gd name="connsiteX5580" fmla="*/ 2559946 w 5969001"/>
              <a:gd name="connsiteY5580" fmla="*/ 154334 h 4481087"/>
              <a:gd name="connsiteX5581" fmla="*/ 2558842 w 5969001"/>
              <a:gd name="connsiteY5581" fmla="*/ 154909 h 4481087"/>
              <a:gd name="connsiteX5582" fmla="*/ 2591825 w 5969001"/>
              <a:gd name="connsiteY5582" fmla="*/ 159940 h 4481087"/>
              <a:gd name="connsiteX5583" fmla="*/ 2623014 w 5969001"/>
              <a:gd name="connsiteY5583" fmla="*/ 170519 h 4481087"/>
              <a:gd name="connsiteX5584" fmla="*/ 2637651 w 5969001"/>
              <a:gd name="connsiteY5584" fmla="*/ 175673 h 4481087"/>
              <a:gd name="connsiteX5585" fmla="*/ 2661307 w 5969001"/>
              <a:gd name="connsiteY5585" fmla="*/ 177390 h 4481087"/>
              <a:gd name="connsiteX5586" fmla="*/ 2697496 w 5969001"/>
              <a:gd name="connsiteY5586" fmla="*/ 173724 h 4481087"/>
              <a:gd name="connsiteX5587" fmla="*/ 2697909 w 5969001"/>
              <a:gd name="connsiteY5587" fmla="*/ 173910 h 4481087"/>
              <a:gd name="connsiteX5588" fmla="*/ 2694408 w 5969001"/>
              <a:gd name="connsiteY5588" fmla="*/ 170584 h 4481087"/>
              <a:gd name="connsiteX5589" fmla="*/ 2628528 w 5969001"/>
              <a:gd name="connsiteY5589" fmla="*/ 160190 h 4481087"/>
              <a:gd name="connsiteX5590" fmla="*/ 2738099 w 5969001"/>
              <a:gd name="connsiteY5590" fmla="*/ 156677 h 4481087"/>
              <a:gd name="connsiteX5591" fmla="*/ 2746412 w 5969001"/>
              <a:gd name="connsiteY5591" fmla="*/ 158403 h 4481087"/>
              <a:gd name="connsiteX5592" fmla="*/ 2751155 w 5969001"/>
              <a:gd name="connsiteY5592" fmla="*/ 157593 h 4481087"/>
              <a:gd name="connsiteX5593" fmla="*/ 2752304 w 5969001"/>
              <a:gd name="connsiteY5593" fmla="*/ 152879 h 4481087"/>
              <a:gd name="connsiteX5594" fmla="*/ 2752282 w 5969001"/>
              <a:gd name="connsiteY5594" fmla="*/ 152903 h 4481087"/>
              <a:gd name="connsiteX5595" fmla="*/ 2752282 w 5969001"/>
              <a:gd name="connsiteY5595" fmla="*/ 152512 h 4481087"/>
              <a:gd name="connsiteX5596" fmla="*/ 2752394 w 5969001"/>
              <a:gd name="connsiteY5596" fmla="*/ 152509 h 4481087"/>
              <a:gd name="connsiteX5597" fmla="*/ 2752932 w 5969001"/>
              <a:gd name="connsiteY5597" fmla="*/ 150300 h 4481087"/>
              <a:gd name="connsiteX5598" fmla="*/ 2754361 w 5969001"/>
              <a:gd name="connsiteY5598" fmla="*/ 150638 h 4481087"/>
              <a:gd name="connsiteX5599" fmla="*/ 2765296 w 5969001"/>
              <a:gd name="connsiteY5599" fmla="*/ 138718 h 4481087"/>
              <a:gd name="connsiteX5600" fmla="*/ 2768637 w 5969001"/>
              <a:gd name="connsiteY5600" fmla="*/ 138718 h 4481087"/>
              <a:gd name="connsiteX5601" fmla="*/ 2753710 w 5969001"/>
              <a:gd name="connsiteY5601" fmla="*/ 136754 h 4481087"/>
              <a:gd name="connsiteX5602" fmla="*/ 2738617 w 5969001"/>
              <a:gd name="connsiteY5602" fmla="*/ 123623 h 4481087"/>
              <a:gd name="connsiteX5603" fmla="*/ 2765685 w 5969001"/>
              <a:gd name="connsiteY5603" fmla="*/ 117914 h 4481087"/>
              <a:gd name="connsiteX5604" fmla="*/ 2776681 w 5969001"/>
              <a:gd name="connsiteY5604" fmla="*/ 116724 h 4481087"/>
              <a:gd name="connsiteX5605" fmla="*/ 3272418 w 5969001"/>
              <a:gd name="connsiteY5605" fmla="*/ 113473 h 4481087"/>
              <a:gd name="connsiteX5606" fmla="*/ 3477895 w 5969001"/>
              <a:gd name="connsiteY5606" fmla="*/ 120500 h 4481087"/>
              <a:gd name="connsiteX5607" fmla="*/ 3354661 w 5969001"/>
              <a:gd name="connsiteY5607" fmla="*/ 127657 h 4481087"/>
              <a:gd name="connsiteX5608" fmla="*/ 3299745 w 5969001"/>
              <a:gd name="connsiteY5608" fmla="*/ 152512 h 4481087"/>
              <a:gd name="connsiteX5609" fmla="*/ 3272418 w 5969001"/>
              <a:gd name="connsiteY5609" fmla="*/ 113473 h 4481087"/>
              <a:gd name="connsiteX5610" fmla="*/ 1054716 w 5969001"/>
              <a:gd name="connsiteY5610" fmla="*/ 111911 h 4481087"/>
              <a:gd name="connsiteX5611" fmla="*/ 1027258 w 5969001"/>
              <a:gd name="connsiteY5611" fmla="*/ 119719 h 4481087"/>
              <a:gd name="connsiteX5612" fmla="*/ 1041052 w 5969001"/>
              <a:gd name="connsiteY5612" fmla="*/ 131301 h 4481087"/>
              <a:gd name="connsiteX5613" fmla="*/ 972473 w 5969001"/>
              <a:gd name="connsiteY5613" fmla="*/ 123623 h 4481087"/>
              <a:gd name="connsiteX5614" fmla="*/ 1054716 w 5969001"/>
              <a:gd name="connsiteY5614" fmla="*/ 111911 h 4481087"/>
              <a:gd name="connsiteX5615" fmla="*/ 2889051 w 5969001"/>
              <a:gd name="connsiteY5615" fmla="*/ 109699 h 4481087"/>
              <a:gd name="connsiteX5616" fmla="*/ 2971424 w 5969001"/>
              <a:gd name="connsiteY5616" fmla="*/ 124014 h 4481087"/>
              <a:gd name="connsiteX5617" fmla="*/ 2861723 w 5969001"/>
              <a:gd name="connsiteY5617" fmla="*/ 127657 h 4481087"/>
              <a:gd name="connsiteX5618" fmla="*/ 2861723 w 5969001"/>
              <a:gd name="connsiteY5618" fmla="*/ 127527 h 4481087"/>
              <a:gd name="connsiteX5619" fmla="*/ 2889051 w 5969001"/>
              <a:gd name="connsiteY5619" fmla="*/ 109699 h 4481087"/>
              <a:gd name="connsiteX5620" fmla="*/ 2520127 w 5969001"/>
              <a:gd name="connsiteY5620" fmla="*/ 107617 h 4481087"/>
              <a:gd name="connsiteX5621" fmla="*/ 2588707 w 5969001"/>
              <a:gd name="connsiteY5621" fmla="*/ 115295 h 4481087"/>
              <a:gd name="connsiteX5622" fmla="*/ 2572179 w 5969001"/>
              <a:gd name="connsiteY5622" fmla="*/ 122283 h 4481087"/>
              <a:gd name="connsiteX5623" fmla="*/ 2571657 w 5969001"/>
              <a:gd name="connsiteY5623" fmla="*/ 122298 h 4481087"/>
              <a:gd name="connsiteX5624" fmla="*/ 2560989 w 5969001"/>
              <a:gd name="connsiteY5624" fmla="*/ 129658 h 4481087"/>
              <a:gd name="connsiteX5625" fmla="*/ 2560599 w 5969001"/>
              <a:gd name="connsiteY5625" fmla="*/ 141842 h 4481087"/>
              <a:gd name="connsiteX5626" fmla="*/ 2601590 w 5969001"/>
              <a:gd name="connsiteY5626" fmla="*/ 138328 h 4481087"/>
              <a:gd name="connsiteX5627" fmla="*/ 2560599 w 5969001"/>
              <a:gd name="connsiteY5627" fmla="*/ 148999 h 4481087"/>
              <a:gd name="connsiteX5628" fmla="*/ 2539591 w 5969001"/>
              <a:gd name="connsiteY5628" fmla="*/ 125283 h 4481087"/>
              <a:gd name="connsiteX5629" fmla="*/ 2558519 w 5969001"/>
              <a:gd name="connsiteY5629" fmla="*/ 122671 h 4481087"/>
              <a:gd name="connsiteX5630" fmla="*/ 2543941 w 5969001"/>
              <a:gd name="connsiteY5630" fmla="*/ 123086 h 4481087"/>
              <a:gd name="connsiteX5631" fmla="*/ 2519476 w 5969001"/>
              <a:gd name="connsiteY5631" fmla="*/ 108137 h 4481087"/>
              <a:gd name="connsiteX5632" fmla="*/ 3954056 w 5969001"/>
              <a:gd name="connsiteY5632" fmla="*/ 106230 h 4481087"/>
              <a:gd name="connsiteX5633" fmla="*/ 3970832 w 5969001"/>
              <a:gd name="connsiteY5633" fmla="*/ 108918 h 4481087"/>
              <a:gd name="connsiteX5634" fmla="*/ 3943245 w 5969001"/>
              <a:gd name="connsiteY5634" fmla="*/ 116076 h 4481087"/>
              <a:gd name="connsiteX5635" fmla="*/ 4203507 w 5969001"/>
              <a:gd name="connsiteY5635" fmla="*/ 148088 h 4481087"/>
              <a:gd name="connsiteX5636" fmla="*/ 4121396 w 5969001"/>
              <a:gd name="connsiteY5636" fmla="*/ 159670 h 4481087"/>
              <a:gd name="connsiteX5637" fmla="*/ 4121394 w 5969001"/>
              <a:gd name="connsiteY5637" fmla="*/ 158759 h 4481087"/>
              <a:gd name="connsiteX5638" fmla="*/ 4093807 w 5969001"/>
              <a:gd name="connsiteY5638" fmla="*/ 130260 h 4481087"/>
              <a:gd name="connsiteX5639" fmla="*/ 3916047 w 5969001"/>
              <a:gd name="connsiteY5639" fmla="*/ 112562 h 4481087"/>
              <a:gd name="connsiteX5640" fmla="*/ 3943098 w 5969001"/>
              <a:gd name="connsiteY5640" fmla="*/ 107324 h 4481087"/>
              <a:gd name="connsiteX5641" fmla="*/ 3954056 w 5969001"/>
              <a:gd name="connsiteY5641" fmla="*/ 106230 h 4481087"/>
              <a:gd name="connsiteX5642" fmla="*/ 1575242 w 5969001"/>
              <a:gd name="connsiteY5642" fmla="*/ 104233 h 4481087"/>
              <a:gd name="connsiteX5643" fmla="*/ 1534121 w 5969001"/>
              <a:gd name="connsiteY5643" fmla="*/ 119719 h 4481087"/>
              <a:gd name="connsiteX5644" fmla="*/ 1575242 w 5969001"/>
              <a:gd name="connsiteY5644" fmla="*/ 104233 h 4481087"/>
              <a:gd name="connsiteX5645" fmla="*/ 2232017 w 5969001"/>
              <a:gd name="connsiteY5645" fmla="*/ 102802 h 4481087"/>
              <a:gd name="connsiteX5646" fmla="*/ 2204689 w 5969001"/>
              <a:gd name="connsiteY5646" fmla="*/ 109829 h 4481087"/>
              <a:gd name="connsiteX5647" fmla="*/ 2217702 w 5969001"/>
              <a:gd name="connsiteY5647" fmla="*/ 120500 h 4481087"/>
              <a:gd name="connsiteX5648" fmla="*/ 2189903 w 5969001"/>
              <a:gd name="connsiteY5648" fmla="*/ 119817 h 4481087"/>
              <a:gd name="connsiteX5649" fmla="*/ 2179763 w 5969001"/>
              <a:gd name="connsiteY5649" fmla="*/ 115859 h 4481087"/>
              <a:gd name="connsiteX5650" fmla="*/ 2165762 w 5969001"/>
              <a:gd name="connsiteY5650" fmla="*/ 118369 h 4481087"/>
              <a:gd name="connsiteX5651" fmla="*/ 2109450 w 5969001"/>
              <a:gd name="connsiteY5651" fmla="*/ 119703 h 4481087"/>
              <a:gd name="connsiteX5652" fmla="*/ 2117008 w 5969001"/>
              <a:gd name="connsiteY5652" fmla="*/ 113133 h 4481087"/>
              <a:gd name="connsiteX5653" fmla="*/ 2168320 w 5969001"/>
              <a:gd name="connsiteY5653" fmla="*/ 110258 h 4481087"/>
              <a:gd name="connsiteX5654" fmla="*/ 2189874 w 5969001"/>
              <a:gd name="connsiteY5654" fmla="*/ 108279 h 4481087"/>
              <a:gd name="connsiteX5655" fmla="*/ 3696386 w 5969001"/>
              <a:gd name="connsiteY5655" fmla="*/ 99289 h 4481087"/>
              <a:gd name="connsiteX5656" fmla="*/ 3764835 w 5969001"/>
              <a:gd name="connsiteY5656" fmla="*/ 106316 h 4481087"/>
              <a:gd name="connsiteX5657" fmla="*/ 3696386 w 5969001"/>
              <a:gd name="connsiteY5657" fmla="*/ 99289 h 4481087"/>
              <a:gd name="connsiteX5658" fmla="*/ 3368195 w 5969001"/>
              <a:gd name="connsiteY5658" fmla="*/ 99289 h 4481087"/>
              <a:gd name="connsiteX5659" fmla="*/ 3286082 w 5969001"/>
              <a:gd name="connsiteY5659" fmla="*/ 109829 h 4481087"/>
              <a:gd name="connsiteX5660" fmla="*/ 3368195 w 5969001"/>
              <a:gd name="connsiteY5660" fmla="*/ 99289 h 4481087"/>
              <a:gd name="connsiteX5661" fmla="*/ 2752282 w 5969001"/>
              <a:gd name="connsiteY5661" fmla="*/ 95645 h 4481087"/>
              <a:gd name="connsiteX5662" fmla="*/ 2752282 w 5969001"/>
              <a:gd name="connsiteY5662" fmla="*/ 96036 h 4481087"/>
              <a:gd name="connsiteX5663" fmla="*/ 2711161 w 5969001"/>
              <a:gd name="connsiteY5663" fmla="*/ 110220 h 4481087"/>
              <a:gd name="connsiteX5664" fmla="*/ 2752282 w 5969001"/>
              <a:gd name="connsiteY5664" fmla="*/ 95645 h 4481087"/>
              <a:gd name="connsiteX5665" fmla="*/ 1225896 w 5969001"/>
              <a:gd name="connsiteY5665" fmla="*/ 77388 h 4481087"/>
              <a:gd name="connsiteX5666" fmla="*/ 1247050 w 5969001"/>
              <a:gd name="connsiteY5666" fmla="*/ 96035 h 4481087"/>
              <a:gd name="connsiteX5667" fmla="*/ 1205278 w 5969001"/>
              <a:gd name="connsiteY5667" fmla="*/ 80940 h 4481087"/>
              <a:gd name="connsiteX5668" fmla="*/ 1205929 w 5969001"/>
              <a:gd name="connsiteY5668" fmla="*/ 80549 h 4481087"/>
              <a:gd name="connsiteX5669" fmla="*/ 1225896 w 5969001"/>
              <a:gd name="connsiteY5669" fmla="*/ 77388 h 4481087"/>
              <a:gd name="connsiteX5670" fmla="*/ 1794123 w 5969001"/>
              <a:gd name="connsiteY5670" fmla="*/ 77036 h 4481087"/>
              <a:gd name="connsiteX5671" fmla="*/ 1725544 w 5969001"/>
              <a:gd name="connsiteY5671" fmla="*/ 88748 h 4481087"/>
              <a:gd name="connsiteX5672" fmla="*/ 1794123 w 5969001"/>
              <a:gd name="connsiteY5672" fmla="*/ 77036 h 4481087"/>
              <a:gd name="connsiteX5673" fmla="*/ 1301055 w 5969001"/>
              <a:gd name="connsiteY5673" fmla="*/ 77036 h 4481087"/>
              <a:gd name="connsiteX5674" fmla="*/ 1424290 w 5969001"/>
              <a:gd name="connsiteY5674" fmla="*/ 80940 h 4481087"/>
              <a:gd name="connsiteX5675" fmla="*/ 1424290 w 5969001"/>
              <a:gd name="connsiteY5675" fmla="*/ 92652 h 4481087"/>
              <a:gd name="connsiteX5676" fmla="*/ 1301055 w 5969001"/>
              <a:gd name="connsiteY5676" fmla="*/ 77036 h 4481087"/>
              <a:gd name="connsiteX5677" fmla="*/ 2190763 w 5969001"/>
              <a:gd name="connsiteY5677" fmla="*/ 73262 h 4481087"/>
              <a:gd name="connsiteX5678" fmla="*/ 2177751 w 5969001"/>
              <a:gd name="connsiteY5678" fmla="*/ 80940 h 4481087"/>
              <a:gd name="connsiteX5679" fmla="*/ 2218742 w 5969001"/>
              <a:gd name="connsiteY5679" fmla="*/ 80940 h 4481087"/>
              <a:gd name="connsiteX5680" fmla="*/ 2040332 w 5969001"/>
              <a:gd name="connsiteY5680" fmla="*/ 100330 h 4481087"/>
              <a:gd name="connsiteX5681" fmla="*/ 2136109 w 5969001"/>
              <a:gd name="connsiteY5681" fmla="*/ 88748 h 4481087"/>
              <a:gd name="connsiteX5682" fmla="*/ 2108781 w 5969001"/>
              <a:gd name="connsiteY5682" fmla="*/ 80940 h 4481087"/>
              <a:gd name="connsiteX5683" fmla="*/ 2190763 w 5969001"/>
              <a:gd name="connsiteY5683" fmla="*/ 73262 h 4481087"/>
              <a:gd name="connsiteX5684" fmla="*/ 2402674 w 5969001"/>
              <a:gd name="connsiteY5684" fmla="*/ 71432 h 4481087"/>
              <a:gd name="connsiteX5685" fmla="*/ 2423700 w 5969001"/>
              <a:gd name="connsiteY5685" fmla="*/ 88488 h 4481087"/>
              <a:gd name="connsiteX5686" fmla="*/ 2382709 w 5969001"/>
              <a:gd name="connsiteY5686" fmla="*/ 74303 h 4481087"/>
              <a:gd name="connsiteX5687" fmla="*/ 2402674 w 5969001"/>
              <a:gd name="connsiteY5687" fmla="*/ 71432 h 4481087"/>
              <a:gd name="connsiteX5688" fmla="*/ 2478356 w 5969001"/>
              <a:gd name="connsiteY5688" fmla="*/ 70790 h 4481087"/>
              <a:gd name="connsiteX5689" fmla="*/ 2601590 w 5969001"/>
              <a:gd name="connsiteY5689" fmla="*/ 74303 h 4481087"/>
              <a:gd name="connsiteX5690" fmla="*/ 2601590 w 5969001"/>
              <a:gd name="connsiteY5690" fmla="*/ 84974 h 4481087"/>
              <a:gd name="connsiteX5691" fmla="*/ 2478356 w 5969001"/>
              <a:gd name="connsiteY5691" fmla="*/ 70790 h 4481087"/>
              <a:gd name="connsiteX5692" fmla="*/ 2944235 w 5969001"/>
              <a:gd name="connsiteY5692" fmla="*/ 70590 h 4481087"/>
              <a:gd name="connsiteX5693" fmla="*/ 2971164 w 5969001"/>
              <a:gd name="connsiteY5693" fmla="*/ 70790 h 4481087"/>
              <a:gd name="connsiteX5694" fmla="*/ 2902584 w 5969001"/>
              <a:gd name="connsiteY5694" fmla="*/ 81461 h 4481087"/>
              <a:gd name="connsiteX5695" fmla="*/ 2944235 w 5969001"/>
              <a:gd name="connsiteY5695" fmla="*/ 70590 h 4481087"/>
              <a:gd name="connsiteX5696" fmla="*/ 3368195 w 5969001"/>
              <a:gd name="connsiteY5696" fmla="*/ 67276 h 4481087"/>
              <a:gd name="connsiteX5697" fmla="*/ 3355181 w 5969001"/>
              <a:gd name="connsiteY5697" fmla="*/ 74303 h 4481087"/>
              <a:gd name="connsiteX5698" fmla="*/ 3396173 w 5969001"/>
              <a:gd name="connsiteY5698" fmla="*/ 74303 h 4481087"/>
              <a:gd name="connsiteX5699" fmla="*/ 3217633 w 5969001"/>
              <a:gd name="connsiteY5699" fmla="*/ 92131 h 4481087"/>
              <a:gd name="connsiteX5700" fmla="*/ 3313539 w 5969001"/>
              <a:gd name="connsiteY5700" fmla="*/ 81461 h 4481087"/>
              <a:gd name="connsiteX5701" fmla="*/ 3286082 w 5969001"/>
              <a:gd name="connsiteY5701" fmla="*/ 74303 h 4481087"/>
              <a:gd name="connsiteX5702" fmla="*/ 3368195 w 5969001"/>
              <a:gd name="connsiteY5702" fmla="*/ 67276 h 4481087"/>
              <a:gd name="connsiteX5703" fmla="*/ 1150493 w 5969001"/>
              <a:gd name="connsiteY5703" fmla="*/ 42161 h 4481087"/>
              <a:gd name="connsiteX5704" fmla="*/ 1082174 w 5969001"/>
              <a:gd name="connsiteY5704" fmla="*/ 61550 h 4481087"/>
              <a:gd name="connsiteX5705" fmla="*/ 1150493 w 5969001"/>
              <a:gd name="connsiteY5705" fmla="*/ 42161 h 4481087"/>
              <a:gd name="connsiteX5706" fmla="*/ 2327794 w 5969001"/>
              <a:gd name="connsiteY5706" fmla="*/ 38778 h 4481087"/>
              <a:gd name="connsiteX5707" fmla="*/ 2259475 w 5969001"/>
              <a:gd name="connsiteY5707" fmla="*/ 56605 h 4481087"/>
              <a:gd name="connsiteX5708" fmla="*/ 2327794 w 5969001"/>
              <a:gd name="connsiteY5708" fmla="*/ 38778 h 4481087"/>
              <a:gd name="connsiteX5709" fmla="*/ 1275012 w 5969001"/>
              <a:gd name="connsiteY5709" fmla="*/ 37476 h 4481087"/>
              <a:gd name="connsiteX5710" fmla="*/ 1329033 w 5969001"/>
              <a:gd name="connsiteY5710" fmla="*/ 45674 h 4481087"/>
              <a:gd name="connsiteX5711" fmla="*/ 1301706 w 5969001"/>
              <a:gd name="connsiteY5711" fmla="*/ 65064 h 4481087"/>
              <a:gd name="connsiteX5712" fmla="*/ 1259933 w 5969001"/>
              <a:gd name="connsiteY5712" fmla="*/ 42161 h 4481087"/>
              <a:gd name="connsiteX5713" fmla="*/ 1260584 w 5969001"/>
              <a:gd name="connsiteY5713" fmla="*/ 41770 h 4481087"/>
              <a:gd name="connsiteX5714" fmla="*/ 1275012 w 5969001"/>
              <a:gd name="connsiteY5714" fmla="*/ 37476 h 4481087"/>
              <a:gd name="connsiteX5715" fmla="*/ 2451717 w 5969001"/>
              <a:gd name="connsiteY5715" fmla="*/ 35325 h 4481087"/>
              <a:gd name="connsiteX5716" fmla="*/ 2505683 w 5969001"/>
              <a:gd name="connsiteY5716" fmla="*/ 42681 h 4481087"/>
              <a:gd name="connsiteX5717" fmla="*/ 2478356 w 5969001"/>
              <a:gd name="connsiteY5717" fmla="*/ 60509 h 4481087"/>
              <a:gd name="connsiteX5718" fmla="*/ 2437234 w 5969001"/>
              <a:gd name="connsiteY5718" fmla="*/ 39168 h 4481087"/>
              <a:gd name="connsiteX5719" fmla="*/ 2451717 w 5969001"/>
              <a:gd name="connsiteY5719" fmla="*/ 35325 h 4481087"/>
              <a:gd name="connsiteX5720" fmla="*/ 1649418 w 5969001"/>
              <a:gd name="connsiteY5720" fmla="*/ 579 h 4481087"/>
              <a:gd name="connsiteX5721" fmla="*/ 1684422 w 5969001"/>
              <a:gd name="connsiteY5721" fmla="*/ 3512 h 4481087"/>
              <a:gd name="connsiteX5722" fmla="*/ 1615973 w 5969001"/>
              <a:gd name="connsiteY5722" fmla="*/ 11319 h 4481087"/>
              <a:gd name="connsiteX5723" fmla="*/ 1649418 w 5969001"/>
              <a:gd name="connsiteY5723" fmla="*/ 579 h 4481087"/>
              <a:gd name="connsiteX5724" fmla="*/ 2826841 w 5969001"/>
              <a:gd name="connsiteY5724" fmla="*/ 543 h 4481087"/>
              <a:gd name="connsiteX5725" fmla="*/ 2861723 w 5969001"/>
              <a:gd name="connsiteY5725" fmla="*/ 3252 h 4481087"/>
              <a:gd name="connsiteX5726" fmla="*/ 2793274 w 5969001"/>
              <a:gd name="connsiteY5726" fmla="*/ 10409 h 4481087"/>
              <a:gd name="connsiteX5727" fmla="*/ 2826841 w 5969001"/>
              <a:gd name="connsiteY5727" fmla="*/ 543 h 44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</a:cxnLst>
            <a:rect l="l" t="t" r="r" b="b"/>
            <a:pathLst>
              <a:path w="5969001" h="4481087">
                <a:moveTo>
                  <a:pt x="2850531" y="4473920"/>
                </a:moveTo>
                <a:cubicBezTo>
                  <a:pt x="2828454" y="4481325"/>
                  <a:pt x="2804863" y="4483026"/>
                  <a:pt x="2781952" y="4478865"/>
                </a:cubicBezTo>
                <a:cubicBezTo>
                  <a:pt x="2784685" y="4473530"/>
                  <a:pt x="2817217" y="4473660"/>
                  <a:pt x="2850531" y="4473920"/>
                </a:cubicBezTo>
                <a:close/>
                <a:moveTo>
                  <a:pt x="3383626" y="4442389"/>
                </a:moveTo>
                <a:lnTo>
                  <a:pt x="3379702" y="4446443"/>
                </a:lnTo>
                <a:cubicBezTo>
                  <a:pt x="3362591" y="4449487"/>
                  <a:pt x="3317281" y="4447535"/>
                  <a:pt x="3316403" y="4453489"/>
                </a:cubicBezTo>
                <a:cubicBezTo>
                  <a:pt x="3293662" y="4451342"/>
                  <a:pt x="3328455" y="4447219"/>
                  <a:pt x="3358528" y="4444468"/>
                </a:cubicBezTo>
                <a:close/>
                <a:moveTo>
                  <a:pt x="3384722" y="4441257"/>
                </a:moveTo>
                <a:lnTo>
                  <a:pt x="3384721" y="4442298"/>
                </a:lnTo>
                <a:lnTo>
                  <a:pt x="3383626" y="4442389"/>
                </a:lnTo>
                <a:close/>
                <a:moveTo>
                  <a:pt x="3183267" y="4439748"/>
                </a:moveTo>
                <a:cubicBezTo>
                  <a:pt x="3212768" y="4440682"/>
                  <a:pt x="3171208" y="4454530"/>
                  <a:pt x="3206961" y="4454530"/>
                </a:cubicBezTo>
                <a:lnTo>
                  <a:pt x="3206961" y="4454921"/>
                </a:lnTo>
                <a:cubicBezTo>
                  <a:pt x="3186531" y="4462859"/>
                  <a:pt x="3173257" y="4449846"/>
                  <a:pt x="3138512" y="4452448"/>
                </a:cubicBezTo>
                <a:cubicBezTo>
                  <a:pt x="3162066" y="4451017"/>
                  <a:pt x="3137341" y="4440867"/>
                  <a:pt x="3165840" y="4440216"/>
                </a:cubicBezTo>
                <a:cubicBezTo>
                  <a:pt x="3173387" y="4439744"/>
                  <a:pt x="3179052" y="4439614"/>
                  <a:pt x="3183267" y="4439748"/>
                </a:cubicBezTo>
                <a:close/>
                <a:moveTo>
                  <a:pt x="3042957" y="4429145"/>
                </a:moveTo>
                <a:lnTo>
                  <a:pt x="3031626" y="4431160"/>
                </a:lnTo>
                <a:cubicBezTo>
                  <a:pt x="3029967" y="4431360"/>
                  <a:pt x="3032261" y="4430847"/>
                  <a:pt x="3042606" y="4429155"/>
                </a:cubicBezTo>
                <a:close/>
                <a:moveTo>
                  <a:pt x="2741023" y="4425262"/>
                </a:moveTo>
                <a:lnTo>
                  <a:pt x="2718903" y="4430684"/>
                </a:lnTo>
                <a:cubicBezTo>
                  <a:pt x="2708688" y="4432115"/>
                  <a:pt x="2694764" y="4432864"/>
                  <a:pt x="2673422" y="4432278"/>
                </a:cubicBezTo>
                <a:cubicBezTo>
                  <a:pt x="2672121" y="4429025"/>
                  <a:pt x="2680417" y="4427333"/>
                  <a:pt x="2693397" y="4426422"/>
                </a:cubicBezTo>
                <a:close/>
                <a:moveTo>
                  <a:pt x="2742132" y="4424991"/>
                </a:moveTo>
                <a:lnTo>
                  <a:pt x="2741481" y="4425251"/>
                </a:lnTo>
                <a:lnTo>
                  <a:pt x="2741023" y="4425262"/>
                </a:lnTo>
                <a:close/>
                <a:moveTo>
                  <a:pt x="3220495" y="4420826"/>
                </a:moveTo>
                <a:cubicBezTo>
                  <a:pt x="3258363" y="4419395"/>
                  <a:pt x="3233508" y="4429545"/>
                  <a:pt x="3261616" y="4430196"/>
                </a:cubicBezTo>
                <a:lnTo>
                  <a:pt x="3261616" y="4430586"/>
                </a:lnTo>
                <a:cubicBezTo>
                  <a:pt x="3239494" y="4438004"/>
                  <a:pt x="3190565" y="4423429"/>
                  <a:pt x="3220495" y="4420826"/>
                </a:cubicBezTo>
                <a:close/>
                <a:moveTo>
                  <a:pt x="3077361" y="4419639"/>
                </a:moveTo>
                <a:cubicBezTo>
                  <a:pt x="3117578" y="4419346"/>
                  <a:pt x="3167402" y="4424177"/>
                  <a:pt x="3165841" y="4431497"/>
                </a:cubicBezTo>
                <a:cubicBezTo>
                  <a:pt x="3145020" y="4431107"/>
                  <a:pt x="3124556" y="4428829"/>
                  <a:pt x="3104126" y="4427495"/>
                </a:cubicBezTo>
                <a:lnTo>
                  <a:pt x="3042957" y="4429145"/>
                </a:lnTo>
                <a:lnTo>
                  <a:pt x="3044362" y="4428895"/>
                </a:lnTo>
                <a:cubicBezTo>
                  <a:pt x="3055293" y="4426585"/>
                  <a:pt x="3065638" y="4423299"/>
                  <a:pt x="3042605" y="4422778"/>
                </a:cubicBezTo>
                <a:lnTo>
                  <a:pt x="3042606" y="4421737"/>
                </a:lnTo>
                <a:cubicBezTo>
                  <a:pt x="3051618" y="4420403"/>
                  <a:pt x="3063956" y="4419737"/>
                  <a:pt x="3077361" y="4419639"/>
                </a:cubicBezTo>
                <a:close/>
                <a:moveTo>
                  <a:pt x="2426563" y="4417963"/>
                </a:moveTo>
                <a:lnTo>
                  <a:pt x="2427213" y="4417963"/>
                </a:lnTo>
                <a:cubicBezTo>
                  <a:pt x="2459356" y="4422258"/>
                  <a:pt x="2381667" y="4427593"/>
                  <a:pt x="2331437" y="4425251"/>
                </a:cubicBezTo>
                <a:cubicBezTo>
                  <a:pt x="2326232" y="4429415"/>
                  <a:pt x="2342107" y="4429805"/>
                  <a:pt x="2358764" y="4430196"/>
                </a:cubicBezTo>
                <a:cubicBezTo>
                  <a:pt x="2331605" y="4433945"/>
                  <a:pt x="2304193" y="4435556"/>
                  <a:pt x="2276781" y="4435011"/>
                </a:cubicBezTo>
                <a:cubicBezTo>
                  <a:pt x="2279384" y="4433059"/>
                  <a:pt x="2289795" y="4432538"/>
                  <a:pt x="2289795" y="4430196"/>
                </a:cubicBezTo>
                <a:lnTo>
                  <a:pt x="2248803" y="4430196"/>
                </a:lnTo>
                <a:cubicBezTo>
                  <a:pt x="2299034" y="4419265"/>
                  <a:pt x="2373339" y="4425381"/>
                  <a:pt x="2426563" y="4417963"/>
                </a:cubicBezTo>
                <a:close/>
                <a:moveTo>
                  <a:pt x="2892446" y="4415487"/>
                </a:moveTo>
                <a:lnTo>
                  <a:pt x="2891913" y="4415881"/>
                </a:lnTo>
                <a:lnTo>
                  <a:pt x="2891913" y="4415491"/>
                </a:lnTo>
                <a:close/>
                <a:moveTo>
                  <a:pt x="1947418" y="4413011"/>
                </a:moveTo>
                <a:lnTo>
                  <a:pt x="1948069" y="4413018"/>
                </a:lnTo>
                <a:lnTo>
                  <a:pt x="1947419" y="4413018"/>
                </a:lnTo>
                <a:close/>
                <a:moveTo>
                  <a:pt x="2933034" y="4406121"/>
                </a:moveTo>
                <a:cubicBezTo>
                  <a:pt x="2943575" y="4411002"/>
                  <a:pt x="2947089" y="4414198"/>
                  <a:pt x="2924251" y="4415217"/>
                </a:cubicBezTo>
                <a:lnTo>
                  <a:pt x="2892446" y="4415487"/>
                </a:lnTo>
                <a:lnTo>
                  <a:pt x="2901201" y="4409001"/>
                </a:lnTo>
                <a:cubicBezTo>
                  <a:pt x="2906195" y="4407032"/>
                  <a:pt x="2914946" y="4405731"/>
                  <a:pt x="2933034" y="4406121"/>
                </a:cubicBezTo>
                <a:close/>
                <a:moveTo>
                  <a:pt x="2357815" y="4405735"/>
                </a:moveTo>
                <a:lnTo>
                  <a:pt x="2351243" y="4409369"/>
                </a:lnTo>
                <a:cubicBezTo>
                  <a:pt x="2334218" y="4411839"/>
                  <a:pt x="2293860" y="4410156"/>
                  <a:pt x="2276780" y="4412498"/>
                </a:cubicBezTo>
                <a:cubicBezTo>
                  <a:pt x="2275610" y="4408985"/>
                  <a:pt x="2285663" y="4407326"/>
                  <a:pt x="2301149" y="4406528"/>
                </a:cubicBezTo>
                <a:close/>
                <a:moveTo>
                  <a:pt x="2358764" y="4405211"/>
                </a:moveTo>
                <a:lnTo>
                  <a:pt x="2358114" y="4405731"/>
                </a:lnTo>
                <a:lnTo>
                  <a:pt x="2357815" y="4405735"/>
                </a:lnTo>
                <a:close/>
                <a:moveTo>
                  <a:pt x="1923312" y="4403584"/>
                </a:moveTo>
                <a:cubicBezTo>
                  <a:pt x="1932763" y="4404056"/>
                  <a:pt x="1941392" y="4405113"/>
                  <a:pt x="1946358" y="4406703"/>
                </a:cubicBezTo>
                <a:lnTo>
                  <a:pt x="1947418" y="4413011"/>
                </a:lnTo>
                <a:lnTo>
                  <a:pt x="1925496" y="4412778"/>
                </a:lnTo>
                <a:cubicBezTo>
                  <a:pt x="1910234" y="4411254"/>
                  <a:pt x="1911405" y="4406837"/>
                  <a:pt x="1879489" y="4408204"/>
                </a:cubicBezTo>
                <a:cubicBezTo>
                  <a:pt x="1882222" y="4404039"/>
                  <a:pt x="1904410" y="4402641"/>
                  <a:pt x="1923312" y="4403584"/>
                </a:cubicBezTo>
                <a:close/>
                <a:moveTo>
                  <a:pt x="2372268" y="4402841"/>
                </a:moveTo>
                <a:lnTo>
                  <a:pt x="2372428" y="4402868"/>
                </a:lnTo>
                <a:lnTo>
                  <a:pt x="2371778" y="4403389"/>
                </a:lnTo>
                <a:close/>
                <a:moveTo>
                  <a:pt x="3442432" y="4396142"/>
                </a:moveTo>
                <a:cubicBezTo>
                  <a:pt x="3455187" y="4396947"/>
                  <a:pt x="3460457" y="4406024"/>
                  <a:pt x="3494422" y="4403389"/>
                </a:cubicBezTo>
                <a:lnTo>
                  <a:pt x="3494422" y="4403779"/>
                </a:lnTo>
                <a:cubicBezTo>
                  <a:pt x="3467284" y="4408353"/>
                  <a:pt x="3439828" y="4410791"/>
                  <a:pt x="3412309" y="4411066"/>
                </a:cubicBezTo>
                <a:cubicBezTo>
                  <a:pt x="3407103" y="4406902"/>
                  <a:pt x="3422849" y="4406512"/>
                  <a:pt x="3439636" y="4406121"/>
                </a:cubicBezTo>
                <a:cubicBezTo>
                  <a:pt x="3440677" y="4402738"/>
                  <a:pt x="3441849" y="4399224"/>
                  <a:pt x="3425842" y="4398834"/>
                </a:cubicBezTo>
                <a:cubicBezTo>
                  <a:pt x="3433097" y="4396524"/>
                  <a:pt x="3438180" y="4395874"/>
                  <a:pt x="3442432" y="4396142"/>
                </a:cubicBezTo>
                <a:close/>
                <a:moveTo>
                  <a:pt x="2751113" y="4393534"/>
                </a:moveTo>
                <a:lnTo>
                  <a:pt x="2781689" y="4393627"/>
                </a:lnTo>
                <a:lnTo>
                  <a:pt x="2765734" y="4398883"/>
                </a:lnTo>
                <a:cubicBezTo>
                  <a:pt x="2759342" y="4400591"/>
                  <a:pt x="2753974" y="4402478"/>
                  <a:pt x="2755145" y="4405471"/>
                </a:cubicBezTo>
                <a:cubicBezTo>
                  <a:pt x="2722091" y="4398834"/>
                  <a:pt x="2682922" y="4407553"/>
                  <a:pt x="2672772" y="4395711"/>
                </a:cubicBezTo>
                <a:cubicBezTo>
                  <a:pt x="2711128" y="4397273"/>
                  <a:pt x="2725109" y="4394369"/>
                  <a:pt x="2751113" y="4393534"/>
                </a:cubicBezTo>
                <a:close/>
                <a:moveTo>
                  <a:pt x="2782472" y="4393369"/>
                </a:moveTo>
                <a:lnTo>
                  <a:pt x="2782472" y="4393629"/>
                </a:lnTo>
                <a:lnTo>
                  <a:pt x="2781689" y="4393627"/>
                </a:lnTo>
                <a:close/>
                <a:moveTo>
                  <a:pt x="3672228" y="4386312"/>
                </a:moveTo>
                <a:lnTo>
                  <a:pt x="3672311" y="4386341"/>
                </a:lnTo>
                <a:lnTo>
                  <a:pt x="3672181" y="4386341"/>
                </a:lnTo>
                <a:close/>
                <a:moveTo>
                  <a:pt x="3154240" y="4385174"/>
                </a:moveTo>
                <a:cubicBezTo>
                  <a:pt x="3183611" y="4385040"/>
                  <a:pt x="3213403" y="4394312"/>
                  <a:pt x="3247953" y="4395971"/>
                </a:cubicBezTo>
                <a:lnTo>
                  <a:pt x="3247953" y="4396362"/>
                </a:lnTo>
                <a:cubicBezTo>
                  <a:pt x="3212297" y="4402608"/>
                  <a:pt x="3146060" y="4393629"/>
                  <a:pt x="3124848" y="4389074"/>
                </a:cubicBezTo>
                <a:cubicBezTo>
                  <a:pt x="3134706" y="4386309"/>
                  <a:pt x="3144449" y="4385219"/>
                  <a:pt x="3154240" y="4385174"/>
                </a:cubicBezTo>
                <a:close/>
                <a:moveTo>
                  <a:pt x="3083077" y="4378013"/>
                </a:moveTo>
                <a:cubicBezTo>
                  <a:pt x="3094397" y="4387252"/>
                  <a:pt x="3143587" y="4395190"/>
                  <a:pt x="3070063" y="4398574"/>
                </a:cubicBezTo>
                <a:lnTo>
                  <a:pt x="3070064" y="4397403"/>
                </a:lnTo>
                <a:cubicBezTo>
                  <a:pt x="3085550" y="4394540"/>
                  <a:pt x="3085289" y="4388814"/>
                  <a:pt x="3083077" y="4382828"/>
                </a:cubicBezTo>
                <a:cubicBezTo>
                  <a:pt x="3069438" y="4384546"/>
                  <a:pt x="3055702" y="4385372"/>
                  <a:pt x="3041956" y="4385300"/>
                </a:cubicBezTo>
                <a:cubicBezTo>
                  <a:pt x="3056400" y="4382958"/>
                  <a:pt x="3046250" y="4376191"/>
                  <a:pt x="3083077" y="4378013"/>
                </a:cubicBezTo>
                <a:close/>
                <a:moveTo>
                  <a:pt x="2872747" y="4376575"/>
                </a:moveTo>
                <a:cubicBezTo>
                  <a:pt x="2877631" y="4376458"/>
                  <a:pt x="2883877" y="4376452"/>
                  <a:pt x="2891913" y="4376582"/>
                </a:cubicBezTo>
                <a:lnTo>
                  <a:pt x="2891913" y="4376842"/>
                </a:lnTo>
                <a:cubicBezTo>
                  <a:pt x="2881372" y="4378924"/>
                  <a:pt x="2877338" y="4382307"/>
                  <a:pt x="2878900" y="4386602"/>
                </a:cubicBezTo>
                <a:lnTo>
                  <a:pt x="2823984" y="4386602"/>
                </a:lnTo>
                <a:cubicBezTo>
                  <a:pt x="2871124" y="4383641"/>
                  <a:pt x="2838559" y="4377393"/>
                  <a:pt x="2872747" y="4376575"/>
                </a:cubicBezTo>
                <a:close/>
                <a:moveTo>
                  <a:pt x="2345231" y="4376061"/>
                </a:moveTo>
                <a:cubicBezTo>
                  <a:pt x="2350403" y="4383186"/>
                  <a:pt x="2373437" y="4391702"/>
                  <a:pt x="2376615" y="4397984"/>
                </a:cubicBezTo>
                <a:lnTo>
                  <a:pt x="2372268" y="4402841"/>
                </a:lnTo>
                <a:lnTo>
                  <a:pt x="2341237" y="4397575"/>
                </a:lnTo>
                <a:cubicBezTo>
                  <a:pt x="2301221" y="4395166"/>
                  <a:pt x="2236830" y="4399876"/>
                  <a:pt x="2166951" y="4397923"/>
                </a:cubicBezTo>
                <a:cubicBezTo>
                  <a:pt x="2194799" y="4395451"/>
                  <a:pt x="2252187" y="4385691"/>
                  <a:pt x="2290185" y="4393108"/>
                </a:cubicBezTo>
                <a:cubicBezTo>
                  <a:pt x="2351347" y="4389595"/>
                  <a:pt x="2304499" y="4381396"/>
                  <a:pt x="2345231" y="4376061"/>
                </a:cubicBezTo>
                <a:close/>
                <a:moveTo>
                  <a:pt x="2276781" y="4374109"/>
                </a:moveTo>
                <a:cubicBezTo>
                  <a:pt x="2281857" y="4378794"/>
                  <a:pt x="2305280" y="4380225"/>
                  <a:pt x="2303979" y="4386341"/>
                </a:cubicBezTo>
                <a:cubicBezTo>
                  <a:pt x="2292397" y="4386341"/>
                  <a:pt x="2290966" y="4385300"/>
                  <a:pt x="2290185" y="4383869"/>
                </a:cubicBezTo>
                <a:cubicBezTo>
                  <a:pt x="2265330" y="4378534"/>
                  <a:pt x="2183217" y="4383869"/>
                  <a:pt x="2153547" y="4379054"/>
                </a:cubicBezTo>
                <a:cubicBezTo>
                  <a:pt x="2189594" y="4371637"/>
                  <a:pt x="2236050" y="4377102"/>
                  <a:pt x="2276781" y="4374109"/>
                </a:cubicBezTo>
                <a:close/>
                <a:moveTo>
                  <a:pt x="1755735" y="4374109"/>
                </a:moveTo>
                <a:lnTo>
                  <a:pt x="1756125" y="4374109"/>
                </a:lnTo>
                <a:cubicBezTo>
                  <a:pt x="1766406" y="4382438"/>
                  <a:pt x="1700559" y="4377232"/>
                  <a:pt x="1715004" y="4386341"/>
                </a:cubicBezTo>
                <a:cubicBezTo>
                  <a:pt x="1655534" y="4382958"/>
                  <a:pt x="1711881" y="4373458"/>
                  <a:pt x="1755735" y="4374109"/>
                </a:cubicBezTo>
                <a:close/>
                <a:moveTo>
                  <a:pt x="1487959" y="4369301"/>
                </a:moveTo>
                <a:cubicBezTo>
                  <a:pt x="1500051" y="4369303"/>
                  <a:pt x="1512454" y="4369978"/>
                  <a:pt x="1523190" y="4371637"/>
                </a:cubicBezTo>
                <a:cubicBezTo>
                  <a:pt x="1466973" y="4376451"/>
                  <a:pt x="1542450" y="4383479"/>
                  <a:pt x="1550778" y="4391156"/>
                </a:cubicBezTo>
                <a:cubicBezTo>
                  <a:pt x="1632370" y="4391156"/>
                  <a:pt x="1731400" y="4388163"/>
                  <a:pt x="1728538" y="4403389"/>
                </a:cubicBezTo>
                <a:cubicBezTo>
                  <a:pt x="1700690" y="4404690"/>
                  <a:pt x="1702511" y="4410676"/>
                  <a:pt x="1673622" y="4405731"/>
                </a:cubicBezTo>
                <a:cubicBezTo>
                  <a:pt x="1677136" y="4403128"/>
                  <a:pt x="1701080" y="4404169"/>
                  <a:pt x="1701210" y="4400916"/>
                </a:cubicBezTo>
                <a:cubicBezTo>
                  <a:pt x="1570298" y="4402998"/>
                  <a:pt x="1500938" y="4381396"/>
                  <a:pt x="1440947" y="4379054"/>
                </a:cubicBezTo>
                <a:cubicBezTo>
                  <a:pt x="1418207" y="4375346"/>
                  <a:pt x="1451683" y="4369295"/>
                  <a:pt x="1487959" y="4369301"/>
                </a:cubicBezTo>
                <a:close/>
                <a:moveTo>
                  <a:pt x="2468335" y="4366301"/>
                </a:moveTo>
                <a:cubicBezTo>
                  <a:pt x="2450637" y="4375541"/>
                  <a:pt x="2488115" y="4379314"/>
                  <a:pt x="2427213" y="4380876"/>
                </a:cubicBezTo>
                <a:cubicBezTo>
                  <a:pt x="2436583" y="4369815"/>
                  <a:pt x="2442699" y="4370856"/>
                  <a:pt x="2385962" y="4373589"/>
                </a:cubicBezTo>
                <a:cubicBezTo>
                  <a:pt x="2393509" y="4368253"/>
                  <a:pt x="2436973" y="4368644"/>
                  <a:pt x="2467685" y="4366822"/>
                </a:cubicBezTo>
                <a:close/>
                <a:moveTo>
                  <a:pt x="3672311" y="4361877"/>
                </a:moveTo>
                <a:cubicBezTo>
                  <a:pt x="3692026" y="4358363"/>
                  <a:pt x="3690147" y="4371759"/>
                  <a:pt x="3681937" y="4380268"/>
                </a:cubicBezTo>
                <a:lnTo>
                  <a:pt x="3672228" y="4386312"/>
                </a:lnTo>
                <a:lnTo>
                  <a:pt x="3658568" y="4381586"/>
                </a:lnTo>
                <a:cubicBezTo>
                  <a:pt x="3657623" y="4376297"/>
                  <a:pt x="3686854" y="4369490"/>
                  <a:pt x="3672311" y="4361877"/>
                </a:cubicBezTo>
                <a:close/>
                <a:moveTo>
                  <a:pt x="3980072" y="4355110"/>
                </a:moveTo>
                <a:lnTo>
                  <a:pt x="3980723" y="4355761"/>
                </a:lnTo>
                <a:cubicBezTo>
                  <a:pt x="3958398" y="4361638"/>
                  <a:pt x="3935120" y="4362965"/>
                  <a:pt x="3912274" y="4359665"/>
                </a:cubicBezTo>
                <a:cubicBezTo>
                  <a:pt x="3913835" y="4354720"/>
                  <a:pt x="3946238" y="4354850"/>
                  <a:pt x="3980072" y="4355110"/>
                </a:cubicBezTo>
                <a:close/>
                <a:moveTo>
                  <a:pt x="3206961" y="4354199"/>
                </a:moveTo>
                <a:cubicBezTo>
                  <a:pt x="3196030" y="4364740"/>
                  <a:pt x="3208783" y="4364089"/>
                  <a:pt x="3193167" y="4373719"/>
                </a:cubicBezTo>
                <a:cubicBezTo>
                  <a:pt x="3220235" y="4373719"/>
                  <a:pt x="3210475" y="4380355"/>
                  <a:pt x="3247953" y="4378664"/>
                </a:cubicBezTo>
                <a:cubicBezTo>
                  <a:pt x="3251076" y="4376712"/>
                  <a:pt x="3247953" y="4373719"/>
                  <a:pt x="3261616" y="4373719"/>
                </a:cubicBezTo>
                <a:cubicBezTo>
                  <a:pt x="3270482" y="4376523"/>
                  <a:pt x="3279850" y="4377367"/>
                  <a:pt x="3289074" y="4376191"/>
                </a:cubicBezTo>
                <a:cubicBezTo>
                  <a:pt x="3302478" y="4367733"/>
                  <a:pt x="3217372" y="4374499"/>
                  <a:pt x="3261616" y="4366822"/>
                </a:cubicBezTo>
                <a:lnTo>
                  <a:pt x="3261616" y="4366431"/>
                </a:lnTo>
                <a:cubicBezTo>
                  <a:pt x="3213598" y="4367342"/>
                  <a:pt x="3263178" y="4356022"/>
                  <a:pt x="3206961" y="4354199"/>
                </a:cubicBezTo>
                <a:close/>
                <a:moveTo>
                  <a:pt x="2442563" y="4344815"/>
                </a:moveTo>
                <a:cubicBezTo>
                  <a:pt x="2423489" y="4345529"/>
                  <a:pt x="2421780" y="4349482"/>
                  <a:pt x="2412899" y="4352117"/>
                </a:cubicBezTo>
                <a:lnTo>
                  <a:pt x="2413550" y="4352637"/>
                </a:lnTo>
                <a:lnTo>
                  <a:pt x="2468335" y="4352637"/>
                </a:lnTo>
                <a:lnTo>
                  <a:pt x="2468335" y="4345350"/>
                </a:lnTo>
                <a:cubicBezTo>
                  <a:pt x="2457209" y="4344700"/>
                  <a:pt x="2448921" y="4344577"/>
                  <a:pt x="2442563" y="4344815"/>
                </a:cubicBezTo>
                <a:close/>
                <a:moveTo>
                  <a:pt x="2175810" y="4343205"/>
                </a:moveTo>
                <a:cubicBezTo>
                  <a:pt x="2161233" y="4343634"/>
                  <a:pt x="2148439" y="4344862"/>
                  <a:pt x="2138842" y="4347302"/>
                </a:cubicBezTo>
                <a:cubicBezTo>
                  <a:pt x="2194278" y="4344569"/>
                  <a:pt x="2206901" y="4354719"/>
                  <a:pt x="2180224" y="4359534"/>
                </a:cubicBezTo>
                <a:cubicBezTo>
                  <a:pt x="2229154" y="4356802"/>
                  <a:pt x="2266891" y="4352247"/>
                  <a:pt x="2316992" y="4349774"/>
                </a:cubicBezTo>
                <a:cubicBezTo>
                  <a:pt x="2279319" y="4347823"/>
                  <a:pt x="2219540" y="4341918"/>
                  <a:pt x="2175810" y="4343205"/>
                </a:cubicBezTo>
                <a:close/>
                <a:moveTo>
                  <a:pt x="1852032" y="4340014"/>
                </a:moveTo>
                <a:lnTo>
                  <a:pt x="1851382" y="4340015"/>
                </a:lnTo>
                <a:lnTo>
                  <a:pt x="1852044" y="4340038"/>
                </a:lnTo>
                <a:lnTo>
                  <a:pt x="1854007" y="4344009"/>
                </a:lnTo>
                <a:cubicBezTo>
                  <a:pt x="1850585" y="4347041"/>
                  <a:pt x="1834627" y="4347822"/>
                  <a:pt x="1839019" y="4352116"/>
                </a:cubicBezTo>
                <a:cubicBezTo>
                  <a:pt x="1863094" y="4354328"/>
                  <a:pt x="1878840" y="4358102"/>
                  <a:pt x="1907599" y="4359533"/>
                </a:cubicBezTo>
                <a:cubicBezTo>
                  <a:pt x="1910331" y="4354849"/>
                  <a:pt x="1891853" y="4354198"/>
                  <a:pt x="1893544" y="4349773"/>
                </a:cubicBezTo>
                <a:cubicBezTo>
                  <a:pt x="1895237" y="4345349"/>
                  <a:pt x="1916057" y="4345609"/>
                  <a:pt x="1921002" y="4342486"/>
                </a:cubicBezTo>
                <a:lnTo>
                  <a:pt x="1852044" y="4340038"/>
                </a:lnTo>
                <a:close/>
                <a:moveTo>
                  <a:pt x="1673362" y="4337542"/>
                </a:moveTo>
                <a:cubicBezTo>
                  <a:pt x="1662171" y="4346521"/>
                  <a:pt x="1606474" y="4340664"/>
                  <a:pt x="1577715" y="4340015"/>
                </a:cubicBezTo>
                <a:cubicBezTo>
                  <a:pt x="1593461" y="4347823"/>
                  <a:pt x="1627035" y="4352247"/>
                  <a:pt x="1673362" y="4354589"/>
                </a:cubicBezTo>
                <a:cubicBezTo>
                  <a:pt x="1703943" y="4348213"/>
                  <a:pt x="1708237" y="4346390"/>
                  <a:pt x="1714614" y="4340015"/>
                </a:cubicBezTo>
                <a:cubicBezTo>
                  <a:pt x="1700822" y="4340152"/>
                  <a:pt x="1687038" y="4339326"/>
                  <a:pt x="1673362" y="4337542"/>
                </a:cubicBezTo>
                <a:close/>
                <a:moveTo>
                  <a:pt x="2359496" y="4335737"/>
                </a:moveTo>
                <a:cubicBezTo>
                  <a:pt x="2344775" y="4335981"/>
                  <a:pt x="2332087" y="4337412"/>
                  <a:pt x="2331437" y="4340535"/>
                </a:cubicBezTo>
                <a:cubicBezTo>
                  <a:pt x="2385181" y="4340535"/>
                  <a:pt x="2365661" y="4357062"/>
                  <a:pt x="2413550" y="4345350"/>
                </a:cubicBezTo>
                <a:cubicBezTo>
                  <a:pt x="2399040" y="4344439"/>
                  <a:pt x="2391655" y="4343366"/>
                  <a:pt x="2389785" y="4342081"/>
                </a:cubicBezTo>
                <a:lnTo>
                  <a:pt x="2398339" y="4337915"/>
                </a:lnTo>
                <a:lnTo>
                  <a:pt x="2399756" y="4338063"/>
                </a:lnTo>
                <a:lnTo>
                  <a:pt x="2399105" y="4337542"/>
                </a:lnTo>
                <a:lnTo>
                  <a:pt x="2398339" y="4337915"/>
                </a:lnTo>
                <a:lnTo>
                  <a:pt x="2381852" y="4336198"/>
                </a:lnTo>
                <a:cubicBezTo>
                  <a:pt x="2374726" y="4335789"/>
                  <a:pt x="2366857" y="4335615"/>
                  <a:pt x="2359496" y="4335737"/>
                </a:cubicBezTo>
                <a:close/>
                <a:moveTo>
                  <a:pt x="4513871" y="4329995"/>
                </a:moveTo>
                <a:lnTo>
                  <a:pt x="4513871" y="4330255"/>
                </a:lnTo>
                <a:cubicBezTo>
                  <a:pt x="4526885" y="4338583"/>
                  <a:pt x="4446593" y="4333638"/>
                  <a:pt x="4445552" y="4339885"/>
                </a:cubicBezTo>
                <a:cubicBezTo>
                  <a:pt x="4415102" y="4336501"/>
                  <a:pt x="4487194" y="4331556"/>
                  <a:pt x="4513871" y="4329995"/>
                </a:cubicBezTo>
                <a:close/>
                <a:moveTo>
                  <a:pt x="4312369" y="4327930"/>
                </a:moveTo>
                <a:cubicBezTo>
                  <a:pt x="4341762" y="4328665"/>
                  <a:pt x="4300130" y="4339625"/>
                  <a:pt x="4336112" y="4339625"/>
                </a:cubicBezTo>
                <a:lnTo>
                  <a:pt x="4336112" y="4339885"/>
                </a:lnTo>
                <a:cubicBezTo>
                  <a:pt x="4315551" y="4346261"/>
                  <a:pt x="4302408" y="4335851"/>
                  <a:pt x="4267532" y="4337933"/>
                </a:cubicBezTo>
                <a:cubicBezTo>
                  <a:pt x="4291086" y="4336762"/>
                  <a:pt x="4266491" y="4328824"/>
                  <a:pt x="4294990" y="4328303"/>
                </a:cubicBezTo>
                <a:cubicBezTo>
                  <a:pt x="4302522" y="4327929"/>
                  <a:pt x="4308170" y="4327825"/>
                  <a:pt x="4312369" y="4327930"/>
                </a:cubicBezTo>
                <a:close/>
                <a:moveTo>
                  <a:pt x="3870501" y="4316461"/>
                </a:moveTo>
                <a:lnTo>
                  <a:pt x="3871152" y="4317112"/>
                </a:lnTo>
                <a:cubicBezTo>
                  <a:pt x="3848768" y="4322811"/>
                  <a:pt x="3825593" y="4324746"/>
                  <a:pt x="3802573" y="4322838"/>
                </a:cubicBezTo>
                <a:cubicBezTo>
                  <a:pt x="3800491" y="4316851"/>
                  <a:pt x="3835626" y="4316591"/>
                  <a:pt x="3870501" y="4316461"/>
                </a:cubicBezTo>
                <a:close/>
                <a:moveTo>
                  <a:pt x="4171626" y="4314509"/>
                </a:moveTo>
                <a:lnTo>
                  <a:pt x="4173718" y="4314636"/>
                </a:lnTo>
                <a:lnTo>
                  <a:pt x="4170975" y="4314769"/>
                </a:lnTo>
                <a:close/>
                <a:moveTo>
                  <a:pt x="4205732" y="4313078"/>
                </a:moveTo>
                <a:cubicBezTo>
                  <a:pt x="4245955" y="4312834"/>
                  <a:pt x="4295804" y="4316689"/>
                  <a:pt x="4294341" y="4322447"/>
                </a:cubicBezTo>
                <a:cubicBezTo>
                  <a:pt x="4252568" y="4322447"/>
                  <a:pt x="4212358" y="4315290"/>
                  <a:pt x="4170975" y="4320495"/>
                </a:cubicBezTo>
                <a:cubicBezTo>
                  <a:pt x="4134766" y="4325050"/>
                  <a:pt x="4197691" y="4317649"/>
                  <a:pt x="4183127" y="4315204"/>
                </a:cubicBezTo>
                <a:lnTo>
                  <a:pt x="4173718" y="4314636"/>
                </a:lnTo>
                <a:close/>
                <a:moveTo>
                  <a:pt x="4349515" y="4312817"/>
                </a:moveTo>
                <a:cubicBezTo>
                  <a:pt x="4387384" y="4311776"/>
                  <a:pt x="4362528" y="4319714"/>
                  <a:pt x="4390637" y="4320495"/>
                </a:cubicBezTo>
                <a:cubicBezTo>
                  <a:pt x="4368515" y="4326481"/>
                  <a:pt x="4319585" y="4314900"/>
                  <a:pt x="4349515" y="4312817"/>
                </a:cubicBezTo>
                <a:close/>
                <a:moveTo>
                  <a:pt x="4062706" y="4300975"/>
                </a:moveTo>
                <a:cubicBezTo>
                  <a:pt x="4076239" y="4306441"/>
                  <a:pt x="4077801" y="4309174"/>
                  <a:pt x="4021714" y="4308653"/>
                </a:cubicBezTo>
                <a:cubicBezTo>
                  <a:pt x="4027700" y="4305010"/>
                  <a:pt x="4026529" y="4300325"/>
                  <a:pt x="4062706" y="4300975"/>
                </a:cubicBezTo>
                <a:close/>
                <a:moveTo>
                  <a:pt x="4199144" y="4295117"/>
                </a:moveTo>
                <a:lnTo>
                  <a:pt x="4198433" y="4295380"/>
                </a:lnTo>
                <a:lnTo>
                  <a:pt x="4199083" y="4295120"/>
                </a:lnTo>
                <a:close/>
                <a:moveTo>
                  <a:pt x="4571984" y="4293442"/>
                </a:moveTo>
                <a:cubicBezTo>
                  <a:pt x="4584525" y="4293948"/>
                  <a:pt x="4589966" y="4301170"/>
                  <a:pt x="4623442" y="4299023"/>
                </a:cubicBezTo>
                <a:lnTo>
                  <a:pt x="4624353" y="4299674"/>
                </a:lnTo>
                <a:cubicBezTo>
                  <a:pt x="4597131" y="4303327"/>
                  <a:pt x="4569705" y="4305239"/>
                  <a:pt x="4542240" y="4305400"/>
                </a:cubicBezTo>
                <a:cubicBezTo>
                  <a:pt x="4537164" y="4302147"/>
                  <a:pt x="4552781" y="4301756"/>
                  <a:pt x="4569568" y="4301625"/>
                </a:cubicBezTo>
                <a:cubicBezTo>
                  <a:pt x="4570739" y="4298893"/>
                  <a:pt x="4571780" y="4296030"/>
                  <a:pt x="4555774" y="4295769"/>
                </a:cubicBezTo>
                <a:cubicBezTo>
                  <a:pt x="4562834" y="4293850"/>
                  <a:pt x="4567803" y="4293273"/>
                  <a:pt x="4571984" y="4293442"/>
                </a:cubicBezTo>
                <a:close/>
                <a:moveTo>
                  <a:pt x="3880145" y="4291165"/>
                </a:moveTo>
                <a:cubicBezTo>
                  <a:pt x="3888850" y="4290931"/>
                  <a:pt x="3898903" y="4290890"/>
                  <a:pt x="3911623" y="4291216"/>
                </a:cubicBezTo>
                <a:lnTo>
                  <a:pt x="3912274" y="4291866"/>
                </a:lnTo>
                <a:cubicBezTo>
                  <a:pt x="3906418" y="4295510"/>
                  <a:pt x="3882473" y="4296811"/>
                  <a:pt x="3884816" y="4301626"/>
                </a:cubicBezTo>
                <a:cubicBezTo>
                  <a:pt x="3851762" y="4296291"/>
                  <a:pt x="3812593" y="4303188"/>
                  <a:pt x="3802573" y="4293818"/>
                </a:cubicBezTo>
                <a:cubicBezTo>
                  <a:pt x="3840051" y="4294306"/>
                  <a:pt x="3854031" y="4291866"/>
                  <a:pt x="3880145" y="4291165"/>
                </a:cubicBezTo>
                <a:close/>
                <a:moveTo>
                  <a:pt x="4283187" y="4284512"/>
                </a:moveTo>
                <a:cubicBezTo>
                  <a:pt x="4312436" y="4284433"/>
                  <a:pt x="4342033" y="4291801"/>
                  <a:pt x="4376973" y="4293168"/>
                </a:cubicBezTo>
                <a:lnTo>
                  <a:pt x="4376973" y="4293428"/>
                </a:lnTo>
                <a:cubicBezTo>
                  <a:pt x="4335849" y="4296143"/>
                  <a:pt x="4294550" y="4294179"/>
                  <a:pt x="4253869" y="4287572"/>
                </a:cubicBezTo>
                <a:cubicBezTo>
                  <a:pt x="4263726" y="4285392"/>
                  <a:pt x="4273437" y="4284538"/>
                  <a:pt x="4283187" y="4284512"/>
                </a:cubicBezTo>
                <a:close/>
                <a:moveTo>
                  <a:pt x="715204" y="4284058"/>
                </a:moveTo>
                <a:cubicBezTo>
                  <a:pt x="741230" y="4286400"/>
                  <a:pt x="708437" y="4298763"/>
                  <a:pt x="674212" y="4298633"/>
                </a:cubicBezTo>
                <a:cubicBezTo>
                  <a:pt x="687147" y="4291925"/>
                  <a:pt x="700939" y="4287022"/>
                  <a:pt x="715204" y="4284058"/>
                </a:cubicBezTo>
                <a:close/>
                <a:moveTo>
                  <a:pt x="3342751" y="4281402"/>
                </a:moveTo>
                <a:lnTo>
                  <a:pt x="3349813" y="4287181"/>
                </a:lnTo>
                <a:lnTo>
                  <a:pt x="3362765" y="4290376"/>
                </a:lnTo>
                <a:lnTo>
                  <a:pt x="3368516" y="4290462"/>
                </a:lnTo>
                <a:lnTo>
                  <a:pt x="3384330" y="4289003"/>
                </a:lnTo>
                <a:cubicBezTo>
                  <a:pt x="3376197" y="4288613"/>
                  <a:pt x="3372570" y="4287425"/>
                  <a:pt x="3370957" y="4285882"/>
                </a:cubicBezTo>
                <a:lnTo>
                  <a:pt x="3369898" y="4281540"/>
                </a:lnTo>
                <a:lnTo>
                  <a:pt x="3352546" y="4281439"/>
                </a:lnTo>
                <a:close/>
                <a:moveTo>
                  <a:pt x="4212096" y="4279894"/>
                </a:moveTo>
                <a:cubicBezTo>
                  <a:pt x="4222117" y="4285474"/>
                  <a:pt x="4260931" y="4290954"/>
                  <a:pt x="4221222" y="4293980"/>
                </a:cubicBezTo>
                <a:lnTo>
                  <a:pt x="4199144" y="4295117"/>
                </a:lnTo>
                <a:lnTo>
                  <a:pt x="4211706" y="4290467"/>
                </a:lnTo>
                <a:cubicBezTo>
                  <a:pt x="4213398" y="4288450"/>
                  <a:pt x="4212942" y="4286141"/>
                  <a:pt x="4212096" y="4283798"/>
                </a:cubicBezTo>
                <a:cubicBezTo>
                  <a:pt x="4198434" y="4285171"/>
                  <a:pt x="4184707" y="4285823"/>
                  <a:pt x="4170975" y="4285750"/>
                </a:cubicBezTo>
                <a:cubicBezTo>
                  <a:pt x="4185550" y="4283928"/>
                  <a:pt x="4175269" y="4278593"/>
                  <a:pt x="4212096" y="4279894"/>
                </a:cubicBezTo>
                <a:close/>
                <a:moveTo>
                  <a:pt x="4021714" y="4277682"/>
                </a:moveTo>
                <a:cubicBezTo>
                  <a:pt x="4011173" y="4279374"/>
                  <a:pt x="4007009" y="4282106"/>
                  <a:pt x="4008701" y="4285490"/>
                </a:cubicBezTo>
                <a:lnTo>
                  <a:pt x="3952744" y="4285490"/>
                </a:lnTo>
                <a:cubicBezTo>
                  <a:pt x="4006879" y="4283017"/>
                  <a:pt x="3956648" y="4276901"/>
                  <a:pt x="4021714" y="4277682"/>
                </a:cubicBezTo>
                <a:close/>
                <a:moveTo>
                  <a:pt x="3343599" y="4274298"/>
                </a:moveTo>
                <a:lnTo>
                  <a:pt x="3343209" y="4274428"/>
                </a:lnTo>
                <a:lnTo>
                  <a:pt x="3342849" y="4276359"/>
                </a:lnTo>
                <a:lnTo>
                  <a:pt x="3365752" y="4276129"/>
                </a:lnTo>
                <a:lnTo>
                  <a:pt x="3365537" y="4275882"/>
                </a:lnTo>
                <a:cubicBezTo>
                  <a:pt x="3362021" y="4274681"/>
                  <a:pt x="3355539" y="4274006"/>
                  <a:pt x="3343599" y="4274298"/>
                </a:cubicBezTo>
                <a:close/>
                <a:moveTo>
                  <a:pt x="4801722" y="4266751"/>
                </a:moveTo>
                <a:cubicBezTo>
                  <a:pt x="4827618" y="4262326"/>
                  <a:pt x="4815516" y="4282497"/>
                  <a:pt x="4801202" y="4285490"/>
                </a:cubicBezTo>
                <a:lnTo>
                  <a:pt x="4801722" y="4286140"/>
                </a:lnTo>
                <a:cubicBezTo>
                  <a:pt x="4762683" y="4281716"/>
                  <a:pt x="4821112" y="4274689"/>
                  <a:pt x="4801722" y="4266751"/>
                </a:cubicBezTo>
                <a:close/>
                <a:moveTo>
                  <a:pt x="3694898" y="4264225"/>
                </a:moveTo>
                <a:lnTo>
                  <a:pt x="3695367" y="4264612"/>
                </a:lnTo>
                <a:lnTo>
                  <a:pt x="3701033" y="4265230"/>
                </a:lnTo>
                <a:cubicBezTo>
                  <a:pt x="3716891" y="4267829"/>
                  <a:pt x="3715653" y="4271013"/>
                  <a:pt x="3704551" y="4274234"/>
                </a:cubicBezTo>
                <a:lnTo>
                  <a:pt x="3698938" y="4275303"/>
                </a:lnTo>
                <a:lnTo>
                  <a:pt x="3699249" y="4276250"/>
                </a:lnTo>
                <a:cubicBezTo>
                  <a:pt x="3721501" y="4275535"/>
                  <a:pt x="3737410" y="4275958"/>
                  <a:pt x="3751757" y="4276657"/>
                </a:cubicBezTo>
                <a:lnTo>
                  <a:pt x="3783910" y="4278197"/>
                </a:lnTo>
                <a:lnTo>
                  <a:pt x="3766201" y="4274868"/>
                </a:lnTo>
                <a:cubicBezTo>
                  <a:pt x="3757059" y="4272119"/>
                  <a:pt x="3760020" y="4269874"/>
                  <a:pt x="3788909" y="4272477"/>
                </a:cubicBezTo>
                <a:close/>
                <a:moveTo>
                  <a:pt x="4336112" y="4259984"/>
                </a:moveTo>
                <a:cubicBezTo>
                  <a:pt x="4325051" y="4268312"/>
                  <a:pt x="4337804" y="4267922"/>
                  <a:pt x="4322188" y="4275470"/>
                </a:cubicBezTo>
                <a:cubicBezTo>
                  <a:pt x="4349385" y="4275470"/>
                  <a:pt x="4339625" y="4280805"/>
                  <a:pt x="4376972" y="4279374"/>
                </a:cubicBezTo>
                <a:cubicBezTo>
                  <a:pt x="4380095" y="4277812"/>
                  <a:pt x="4376972" y="4275470"/>
                  <a:pt x="4390636" y="4275470"/>
                </a:cubicBezTo>
                <a:cubicBezTo>
                  <a:pt x="4399612" y="4277671"/>
                  <a:pt x="4408896" y="4278330"/>
                  <a:pt x="4418094" y="4277422"/>
                </a:cubicBezTo>
                <a:cubicBezTo>
                  <a:pt x="4431498" y="4270655"/>
                  <a:pt x="4347043" y="4276120"/>
                  <a:pt x="4390637" y="4270004"/>
                </a:cubicBezTo>
                <a:lnTo>
                  <a:pt x="4390637" y="4269744"/>
                </a:lnTo>
                <a:cubicBezTo>
                  <a:pt x="4342748" y="4270395"/>
                  <a:pt x="4392329" y="4261415"/>
                  <a:pt x="4336112" y="4259984"/>
                </a:cubicBezTo>
                <a:close/>
                <a:moveTo>
                  <a:pt x="1235470" y="4259463"/>
                </a:moveTo>
                <a:cubicBezTo>
                  <a:pt x="1228963" y="4267141"/>
                  <a:pt x="1277502" y="4265059"/>
                  <a:pt x="1262797" y="4274168"/>
                </a:cubicBezTo>
                <a:cubicBezTo>
                  <a:pt x="1309645" y="4273127"/>
                  <a:pt x="1279974" y="4267531"/>
                  <a:pt x="1331246" y="4271696"/>
                </a:cubicBezTo>
                <a:cubicBezTo>
                  <a:pt x="1345821" y="4262717"/>
                  <a:pt x="1279844" y="4268442"/>
                  <a:pt x="1290255" y="4259593"/>
                </a:cubicBezTo>
                <a:lnTo>
                  <a:pt x="1290255" y="4259463"/>
                </a:lnTo>
                <a:cubicBezTo>
                  <a:pt x="1252777" y="4259463"/>
                  <a:pt x="1262797" y="4263497"/>
                  <a:pt x="1235470" y="4259463"/>
                </a:cubicBezTo>
                <a:close/>
                <a:moveTo>
                  <a:pt x="544010" y="4253604"/>
                </a:moveTo>
                <a:cubicBezTo>
                  <a:pt x="555498" y="4253144"/>
                  <a:pt x="567052" y="4254355"/>
                  <a:pt x="578306" y="4257251"/>
                </a:cubicBezTo>
                <a:lnTo>
                  <a:pt x="578306" y="4257641"/>
                </a:lnTo>
                <a:cubicBezTo>
                  <a:pt x="566073" y="4265840"/>
                  <a:pt x="552279" y="4258813"/>
                  <a:pt x="510117" y="4259984"/>
                </a:cubicBezTo>
                <a:cubicBezTo>
                  <a:pt x="521102" y="4256196"/>
                  <a:pt x="532523" y="4254065"/>
                  <a:pt x="544010" y="4253604"/>
                </a:cubicBezTo>
                <a:close/>
                <a:moveTo>
                  <a:pt x="661069" y="4235389"/>
                </a:moveTo>
                <a:cubicBezTo>
                  <a:pt x="661069" y="4245930"/>
                  <a:pt x="689438" y="4251525"/>
                  <a:pt x="701930" y="4259724"/>
                </a:cubicBezTo>
                <a:cubicBezTo>
                  <a:pt x="709608" y="4252696"/>
                  <a:pt x="723532" y="4263497"/>
                  <a:pt x="743182" y="4262196"/>
                </a:cubicBezTo>
                <a:cubicBezTo>
                  <a:pt x="782612" y="4254258"/>
                  <a:pt x="720800" y="4249834"/>
                  <a:pt x="729388" y="4240204"/>
                </a:cubicBezTo>
                <a:lnTo>
                  <a:pt x="729388" y="4240334"/>
                </a:lnTo>
                <a:cubicBezTo>
                  <a:pt x="685924" y="4242416"/>
                  <a:pt x="687226" y="4236430"/>
                  <a:pt x="661069" y="4235389"/>
                </a:cubicBezTo>
                <a:close/>
                <a:moveTo>
                  <a:pt x="1139042" y="4234738"/>
                </a:moveTo>
                <a:cubicBezTo>
                  <a:pt x="1156870" y="4258682"/>
                  <a:pt x="1213607" y="4274558"/>
                  <a:pt x="1234949" y="4290825"/>
                </a:cubicBezTo>
                <a:cubicBezTo>
                  <a:pt x="1213347" y="4290825"/>
                  <a:pt x="1224148" y="4284579"/>
                  <a:pt x="1193827" y="4285880"/>
                </a:cubicBezTo>
                <a:cubicBezTo>
                  <a:pt x="1180814" y="4301756"/>
                  <a:pt x="1249133" y="4287962"/>
                  <a:pt x="1262277" y="4298112"/>
                </a:cubicBezTo>
                <a:cubicBezTo>
                  <a:pt x="1212696" y="4318022"/>
                  <a:pt x="1150754" y="4277942"/>
                  <a:pt x="1084517" y="4293167"/>
                </a:cubicBezTo>
                <a:cubicBezTo>
                  <a:pt x="1079702" y="4287572"/>
                  <a:pt x="1070072" y="4282757"/>
                  <a:pt x="1043265" y="4281065"/>
                </a:cubicBezTo>
                <a:cubicBezTo>
                  <a:pt x="1058881" y="4294859"/>
                  <a:pt x="1111845" y="4299544"/>
                  <a:pt x="1125378" y="4307872"/>
                </a:cubicBezTo>
                <a:cubicBezTo>
                  <a:pt x="1127070" y="4304879"/>
                  <a:pt x="1129412" y="4302016"/>
                  <a:pt x="1152836" y="4302927"/>
                </a:cubicBezTo>
                <a:cubicBezTo>
                  <a:pt x="1152836" y="4306311"/>
                  <a:pt x="1146199" y="4308263"/>
                  <a:pt x="1139042" y="4310215"/>
                </a:cubicBezTo>
                <a:cubicBezTo>
                  <a:pt x="1192006" y="4314769"/>
                  <a:pt x="1284269" y="4324919"/>
                  <a:pt x="1344520" y="4319974"/>
                </a:cubicBezTo>
                <a:cubicBezTo>
                  <a:pt x="1279454" y="4315029"/>
                  <a:pt x="1364950" y="4317892"/>
                  <a:pt x="1357533" y="4310215"/>
                </a:cubicBezTo>
                <a:cubicBezTo>
                  <a:pt x="1313418" y="4312427"/>
                  <a:pt x="1314720" y="4306571"/>
                  <a:pt x="1302878" y="4302927"/>
                </a:cubicBezTo>
                <a:cubicBezTo>
                  <a:pt x="1328904" y="4300585"/>
                  <a:pt x="1348424" y="4310215"/>
                  <a:pt x="1357533" y="4302927"/>
                </a:cubicBezTo>
                <a:cubicBezTo>
                  <a:pt x="1339835" y="4300194"/>
                  <a:pt x="1255770" y="4296941"/>
                  <a:pt x="1289084" y="4293167"/>
                </a:cubicBezTo>
                <a:cubicBezTo>
                  <a:pt x="1316648" y="4297564"/>
                  <a:pt x="1344467" y="4300173"/>
                  <a:pt x="1372368" y="4300975"/>
                </a:cubicBezTo>
                <a:lnTo>
                  <a:pt x="1372368" y="4300455"/>
                </a:lnTo>
                <a:cubicBezTo>
                  <a:pt x="1362478" y="4293037"/>
                  <a:pt x="1386292" y="4291606"/>
                  <a:pt x="1385381" y="4285880"/>
                </a:cubicBezTo>
                <a:cubicBezTo>
                  <a:pt x="1341396" y="4282887"/>
                  <a:pt x="1375231" y="4293818"/>
                  <a:pt x="1330726" y="4290825"/>
                </a:cubicBezTo>
                <a:cubicBezTo>
                  <a:pt x="1340356" y="4284969"/>
                  <a:pt x="1362218" y="4275339"/>
                  <a:pt x="1303528" y="4276120"/>
                </a:cubicBezTo>
                <a:cubicBezTo>
                  <a:pt x="1295850" y="4279764"/>
                  <a:pt x="1319274" y="4289133"/>
                  <a:pt x="1289734" y="4288352"/>
                </a:cubicBezTo>
                <a:cubicBezTo>
                  <a:pt x="1273728" y="4288352"/>
                  <a:pt x="1250695" y="4288352"/>
                  <a:pt x="1248613" y="4285880"/>
                </a:cubicBezTo>
                <a:cubicBezTo>
                  <a:pt x="1259804" y="4268052"/>
                  <a:pt x="1167281" y="4247621"/>
                  <a:pt x="1139042" y="4234738"/>
                </a:cubicBezTo>
                <a:close/>
                <a:moveTo>
                  <a:pt x="1407599" y="4218165"/>
                </a:moveTo>
                <a:cubicBezTo>
                  <a:pt x="1402713" y="4217842"/>
                  <a:pt x="1395726" y="4217984"/>
                  <a:pt x="1385902" y="4218732"/>
                </a:cubicBezTo>
                <a:cubicBezTo>
                  <a:pt x="1427674" y="4227191"/>
                  <a:pt x="1355321" y="4234868"/>
                  <a:pt x="1372368" y="4240204"/>
                </a:cubicBezTo>
                <a:lnTo>
                  <a:pt x="1372368" y="4240724"/>
                </a:lnTo>
                <a:cubicBezTo>
                  <a:pt x="1384600" y="4234088"/>
                  <a:pt x="1410626" y="4244889"/>
                  <a:pt x="1399826" y="4250354"/>
                </a:cubicBezTo>
                <a:cubicBezTo>
                  <a:pt x="1431057" y="4251135"/>
                  <a:pt x="1451878" y="4250354"/>
                  <a:pt x="1454611" y="4245539"/>
                </a:cubicBezTo>
                <a:cubicBezTo>
                  <a:pt x="1373084" y="4245539"/>
                  <a:pt x="1441801" y="4220432"/>
                  <a:pt x="1407599" y="4218165"/>
                </a:cubicBezTo>
                <a:close/>
                <a:moveTo>
                  <a:pt x="1222180" y="4197635"/>
                </a:moveTo>
                <a:cubicBezTo>
                  <a:pt x="1215559" y="4197065"/>
                  <a:pt x="1211070" y="4196805"/>
                  <a:pt x="1208012" y="4198562"/>
                </a:cubicBezTo>
                <a:cubicBezTo>
                  <a:pt x="1241716" y="4200384"/>
                  <a:pt x="1211005" y="4205849"/>
                  <a:pt x="1194999" y="4201034"/>
                </a:cubicBezTo>
                <a:cubicBezTo>
                  <a:pt x="1206450" y="4221725"/>
                  <a:pt x="1265270" y="4234088"/>
                  <a:pt x="1263448" y="4257121"/>
                </a:cubicBezTo>
                <a:cubicBezTo>
                  <a:pt x="1317582" y="4260244"/>
                  <a:pt x="1298843" y="4250354"/>
                  <a:pt x="1318233" y="4247361"/>
                </a:cubicBezTo>
                <a:cubicBezTo>
                  <a:pt x="1219463" y="4231615"/>
                  <a:pt x="1233648" y="4215609"/>
                  <a:pt x="1249133" y="4198692"/>
                </a:cubicBezTo>
                <a:lnTo>
                  <a:pt x="1249133" y="4198562"/>
                </a:lnTo>
                <a:cubicBezTo>
                  <a:pt x="1237552" y="4199082"/>
                  <a:pt x="1228800" y="4198204"/>
                  <a:pt x="1222180" y="4197635"/>
                </a:cubicBezTo>
                <a:close/>
                <a:moveTo>
                  <a:pt x="4472750" y="4196350"/>
                </a:moveTo>
                <a:lnTo>
                  <a:pt x="4472878" y="4196357"/>
                </a:lnTo>
                <a:lnTo>
                  <a:pt x="4471619" y="4201453"/>
                </a:lnTo>
                <a:cubicBezTo>
                  <a:pt x="4475206" y="4206907"/>
                  <a:pt x="4492335" y="4212323"/>
                  <a:pt x="4514002" y="4207931"/>
                </a:cubicBezTo>
                <a:cubicBezTo>
                  <a:pt x="4489114" y="4207151"/>
                  <a:pt x="4505218" y="4200514"/>
                  <a:pt x="4494677" y="4197629"/>
                </a:cubicBezTo>
                <a:lnTo>
                  <a:pt x="4472878" y="4196357"/>
                </a:lnTo>
                <a:lnTo>
                  <a:pt x="4472880" y="4196350"/>
                </a:lnTo>
                <a:close/>
                <a:moveTo>
                  <a:pt x="511337" y="4182507"/>
                </a:moveTo>
                <a:cubicBezTo>
                  <a:pt x="524756" y="4182295"/>
                  <a:pt x="537769" y="4186004"/>
                  <a:pt x="510117" y="4194267"/>
                </a:cubicBezTo>
                <a:cubicBezTo>
                  <a:pt x="484090" y="4186850"/>
                  <a:pt x="497917" y="4182718"/>
                  <a:pt x="511337" y="4182507"/>
                </a:cubicBezTo>
                <a:close/>
                <a:moveTo>
                  <a:pt x="1304049" y="4174227"/>
                </a:moveTo>
                <a:cubicBezTo>
                  <a:pt x="1246791" y="4169412"/>
                  <a:pt x="1252387" y="4187631"/>
                  <a:pt x="1276591" y="4189062"/>
                </a:cubicBezTo>
                <a:lnTo>
                  <a:pt x="1276591" y="4188932"/>
                </a:lnTo>
                <a:cubicBezTo>
                  <a:pt x="1295460" y="4185809"/>
                  <a:pt x="1284920" y="4177350"/>
                  <a:pt x="1304049" y="4174227"/>
                </a:cubicBezTo>
                <a:close/>
                <a:moveTo>
                  <a:pt x="920421" y="4166159"/>
                </a:moveTo>
                <a:cubicBezTo>
                  <a:pt x="903634" y="4184507"/>
                  <a:pt x="944756" y="4218862"/>
                  <a:pt x="1002664" y="4217301"/>
                </a:cubicBezTo>
                <a:cubicBezTo>
                  <a:pt x="995117" y="4218212"/>
                  <a:pt x="987048" y="4220164"/>
                  <a:pt x="1002664" y="4220684"/>
                </a:cubicBezTo>
                <a:lnTo>
                  <a:pt x="1002664" y="4219773"/>
                </a:lnTo>
                <a:cubicBezTo>
                  <a:pt x="1016588" y="4216520"/>
                  <a:pt x="1015677" y="4210794"/>
                  <a:pt x="1029992" y="4207541"/>
                </a:cubicBezTo>
                <a:cubicBezTo>
                  <a:pt x="1011774" y="4201555"/>
                  <a:pt x="979241" y="4210274"/>
                  <a:pt x="975207" y="4205198"/>
                </a:cubicBezTo>
                <a:cubicBezTo>
                  <a:pt x="994336" y="4199603"/>
                  <a:pt x="986788" y="4192185"/>
                  <a:pt x="1016328" y="4200253"/>
                </a:cubicBezTo>
                <a:cubicBezTo>
                  <a:pt x="998370" y="4189192"/>
                  <a:pt x="1004616" y="4183206"/>
                  <a:pt x="989001" y="4175919"/>
                </a:cubicBezTo>
                <a:cubicBezTo>
                  <a:pt x="927058" y="4184247"/>
                  <a:pt x="958940" y="4166419"/>
                  <a:pt x="920421" y="4166159"/>
                </a:cubicBezTo>
                <a:close/>
                <a:moveTo>
                  <a:pt x="946578" y="4154057"/>
                </a:moveTo>
                <a:cubicBezTo>
                  <a:pt x="902593" y="4160693"/>
                  <a:pt x="950612" y="4174357"/>
                  <a:pt x="1016458" y="4174357"/>
                </a:cubicBezTo>
                <a:lnTo>
                  <a:pt x="1015677" y="4173446"/>
                </a:lnTo>
                <a:cubicBezTo>
                  <a:pt x="1027259" y="4170583"/>
                  <a:pt x="1033766" y="4166940"/>
                  <a:pt x="1028691" y="4161344"/>
                </a:cubicBezTo>
                <a:cubicBezTo>
                  <a:pt x="967659" y="4154447"/>
                  <a:pt x="976638" y="4164597"/>
                  <a:pt x="946578" y="4154057"/>
                </a:cubicBezTo>
                <a:close/>
                <a:moveTo>
                  <a:pt x="975337" y="4135578"/>
                </a:moveTo>
                <a:cubicBezTo>
                  <a:pt x="972994" y="4138441"/>
                  <a:pt x="953735" y="4138181"/>
                  <a:pt x="934215" y="4137920"/>
                </a:cubicBezTo>
                <a:cubicBezTo>
                  <a:pt x="934996" y="4141304"/>
                  <a:pt x="927969" y="4143386"/>
                  <a:pt x="921202" y="4145338"/>
                </a:cubicBezTo>
                <a:cubicBezTo>
                  <a:pt x="934999" y="4146048"/>
                  <a:pt x="948735" y="4147657"/>
                  <a:pt x="962323" y="4150153"/>
                </a:cubicBezTo>
                <a:cubicBezTo>
                  <a:pt x="954125" y="4150023"/>
                  <a:pt x="946187" y="4151975"/>
                  <a:pt x="961673" y="4152495"/>
                </a:cubicBezTo>
                <a:lnTo>
                  <a:pt x="961673" y="4152625"/>
                </a:lnTo>
                <a:cubicBezTo>
                  <a:pt x="964536" y="4149632"/>
                  <a:pt x="976768" y="4151064"/>
                  <a:pt x="989131" y="4152625"/>
                </a:cubicBezTo>
                <a:cubicBezTo>
                  <a:pt x="980802" y="4147550"/>
                  <a:pt x="1006048" y="4136619"/>
                  <a:pt x="975337" y="4135578"/>
                </a:cubicBezTo>
                <a:close/>
                <a:moveTo>
                  <a:pt x="4843234" y="4131154"/>
                </a:moveTo>
                <a:cubicBezTo>
                  <a:pt x="4878630" y="4141044"/>
                  <a:pt x="4794565" y="4157961"/>
                  <a:pt x="4843234" y="4131154"/>
                </a:cubicBezTo>
                <a:close/>
                <a:moveTo>
                  <a:pt x="975337" y="4123346"/>
                </a:moveTo>
                <a:cubicBezTo>
                  <a:pt x="965316" y="4128811"/>
                  <a:pt x="923154" y="4128551"/>
                  <a:pt x="920551" y="4135448"/>
                </a:cubicBezTo>
                <a:lnTo>
                  <a:pt x="920551" y="4135578"/>
                </a:lnTo>
                <a:cubicBezTo>
                  <a:pt x="951002" y="4135578"/>
                  <a:pt x="1016458" y="4128551"/>
                  <a:pt x="975337" y="4123346"/>
                </a:cubicBezTo>
                <a:close/>
                <a:moveTo>
                  <a:pt x="1070983" y="4123215"/>
                </a:moveTo>
                <a:cubicBezTo>
                  <a:pt x="988480" y="4125298"/>
                  <a:pt x="1041704" y="4136879"/>
                  <a:pt x="1002664" y="4147550"/>
                </a:cubicBezTo>
                <a:cubicBezTo>
                  <a:pt x="1051203" y="4143776"/>
                  <a:pt x="1010862" y="4155879"/>
                  <a:pt x="1043656" y="4154968"/>
                </a:cubicBezTo>
                <a:cubicBezTo>
                  <a:pt x="1062004" y="4139482"/>
                  <a:pt x="1047560" y="4131023"/>
                  <a:pt x="1070983" y="4123215"/>
                </a:cubicBezTo>
                <a:close/>
                <a:moveTo>
                  <a:pt x="5386278" y="4115442"/>
                </a:moveTo>
                <a:lnTo>
                  <a:pt x="5325453" y="4126892"/>
                </a:lnTo>
                <a:cubicBezTo>
                  <a:pt x="5306665" y="4130926"/>
                  <a:pt x="5293424" y="4135123"/>
                  <a:pt x="5294270" y="4140003"/>
                </a:cubicBezTo>
                <a:cubicBezTo>
                  <a:pt x="5254743" y="4133659"/>
                  <a:pt x="5299541" y="4125997"/>
                  <a:pt x="5345985" y="4120147"/>
                </a:cubicBezTo>
                <a:close/>
                <a:moveTo>
                  <a:pt x="5389917" y="4114757"/>
                </a:moveTo>
                <a:lnTo>
                  <a:pt x="5389917" y="4115017"/>
                </a:lnTo>
                <a:lnTo>
                  <a:pt x="5386278" y="4115442"/>
                </a:lnTo>
                <a:close/>
                <a:moveTo>
                  <a:pt x="893354" y="4113586"/>
                </a:moveTo>
                <a:cubicBezTo>
                  <a:pt x="894004" y="4116969"/>
                  <a:pt x="886847" y="4118921"/>
                  <a:pt x="880341" y="4121003"/>
                </a:cubicBezTo>
                <a:cubicBezTo>
                  <a:pt x="896249" y="4121199"/>
                  <a:pt x="927822" y="4125566"/>
                  <a:pt x="947281" y="4125322"/>
                </a:cubicBezTo>
                <a:lnTo>
                  <a:pt x="961198" y="4123285"/>
                </a:lnTo>
                <a:lnTo>
                  <a:pt x="961673" y="4123346"/>
                </a:lnTo>
                <a:lnTo>
                  <a:pt x="961673" y="4123215"/>
                </a:lnTo>
                <a:lnTo>
                  <a:pt x="961198" y="4123285"/>
                </a:lnTo>
                <a:lnTo>
                  <a:pt x="948660" y="4121674"/>
                </a:lnTo>
                <a:cubicBezTo>
                  <a:pt x="941999" y="4118685"/>
                  <a:pt x="948953" y="4112805"/>
                  <a:pt x="920551" y="4113586"/>
                </a:cubicBezTo>
                <a:cubicBezTo>
                  <a:pt x="917818" y="4116579"/>
                  <a:pt x="905326" y="4115147"/>
                  <a:pt x="893354" y="4113586"/>
                </a:cubicBezTo>
                <a:close/>
                <a:moveTo>
                  <a:pt x="386752" y="4110723"/>
                </a:moveTo>
                <a:cubicBezTo>
                  <a:pt x="419805" y="4124647"/>
                  <a:pt x="355000" y="4155098"/>
                  <a:pt x="373088" y="4118010"/>
                </a:cubicBezTo>
                <a:cubicBezTo>
                  <a:pt x="389094" y="4118010"/>
                  <a:pt x="384540" y="4113846"/>
                  <a:pt x="386752" y="4111113"/>
                </a:cubicBezTo>
                <a:close/>
                <a:moveTo>
                  <a:pt x="167611" y="4105778"/>
                </a:moveTo>
                <a:cubicBezTo>
                  <a:pt x="172686" y="4135318"/>
                  <a:pt x="85107" y="4113195"/>
                  <a:pt x="167611" y="4105778"/>
                </a:cubicBezTo>
                <a:close/>
                <a:moveTo>
                  <a:pt x="386752" y="4071683"/>
                </a:moveTo>
                <a:cubicBezTo>
                  <a:pt x="409265" y="4074546"/>
                  <a:pt x="401457" y="4082484"/>
                  <a:pt x="413949" y="4086258"/>
                </a:cubicBezTo>
                <a:cubicBezTo>
                  <a:pt x="369835" y="4089251"/>
                  <a:pt x="403669" y="4078450"/>
                  <a:pt x="359294" y="4081443"/>
                </a:cubicBezTo>
                <a:cubicBezTo>
                  <a:pt x="359294" y="4076628"/>
                  <a:pt x="396642" y="4078320"/>
                  <a:pt x="386752" y="4071683"/>
                </a:cubicBezTo>
                <a:close/>
                <a:moveTo>
                  <a:pt x="1002664" y="4052164"/>
                </a:moveTo>
                <a:cubicBezTo>
                  <a:pt x="942023" y="4052164"/>
                  <a:pt x="936427" y="4067129"/>
                  <a:pt x="975207" y="4071683"/>
                </a:cubicBezTo>
                <a:cubicBezTo>
                  <a:pt x="937599" y="4069601"/>
                  <a:pt x="857958" y="4069731"/>
                  <a:pt x="893354" y="4077019"/>
                </a:cubicBezTo>
                <a:lnTo>
                  <a:pt x="893224" y="4076628"/>
                </a:lnTo>
                <a:cubicBezTo>
                  <a:pt x="912874" y="4075587"/>
                  <a:pt x="950091" y="4092374"/>
                  <a:pt x="975207" y="4098490"/>
                </a:cubicBezTo>
                <a:cubicBezTo>
                  <a:pt x="938249" y="4096929"/>
                  <a:pt x="941112" y="4088340"/>
                  <a:pt x="893224" y="4088731"/>
                </a:cubicBezTo>
                <a:cubicBezTo>
                  <a:pt x="886457" y="4097449"/>
                  <a:pt x="870711" y="4102784"/>
                  <a:pt x="893224" y="4110723"/>
                </a:cubicBezTo>
                <a:cubicBezTo>
                  <a:pt x="969741" y="4111504"/>
                  <a:pt x="1002664" y="4096018"/>
                  <a:pt x="1057450" y="4086258"/>
                </a:cubicBezTo>
                <a:cubicBezTo>
                  <a:pt x="1018410" y="4086258"/>
                  <a:pt x="1068771" y="4071293"/>
                  <a:pt x="1029992" y="4071683"/>
                </a:cubicBezTo>
                <a:cubicBezTo>
                  <a:pt x="1036498" y="4079361"/>
                  <a:pt x="995507" y="4078580"/>
                  <a:pt x="975207" y="4081443"/>
                </a:cubicBezTo>
                <a:cubicBezTo>
                  <a:pt x="992384" y="4068430"/>
                  <a:pt x="972734" y="4059451"/>
                  <a:pt x="1002664" y="4052164"/>
                </a:cubicBezTo>
                <a:close/>
                <a:moveTo>
                  <a:pt x="647073" y="4040415"/>
                </a:moveTo>
                <a:lnTo>
                  <a:pt x="647275" y="4040582"/>
                </a:lnTo>
                <a:lnTo>
                  <a:pt x="646755" y="4040452"/>
                </a:lnTo>
                <a:close/>
                <a:moveTo>
                  <a:pt x="331837" y="4025487"/>
                </a:moveTo>
                <a:lnTo>
                  <a:pt x="331837" y="4025877"/>
                </a:lnTo>
                <a:lnTo>
                  <a:pt x="330350" y="4025750"/>
                </a:lnTo>
                <a:close/>
                <a:moveTo>
                  <a:pt x="960892" y="4018069"/>
                </a:moveTo>
                <a:cubicBezTo>
                  <a:pt x="973905" y="4026007"/>
                  <a:pt x="910791" y="4033034"/>
                  <a:pt x="878909" y="4040061"/>
                </a:cubicBezTo>
                <a:cubicBezTo>
                  <a:pt x="916647" y="4040061"/>
                  <a:pt x="883594" y="4053075"/>
                  <a:pt x="933434" y="4052164"/>
                </a:cubicBezTo>
                <a:cubicBezTo>
                  <a:pt x="927448" y="4040582"/>
                  <a:pt x="952954" y="4034596"/>
                  <a:pt x="974556" y="4027829"/>
                </a:cubicBezTo>
                <a:cubicBezTo>
                  <a:pt x="970522" y="4032644"/>
                  <a:pt x="993034" y="4032644"/>
                  <a:pt x="1002014" y="4035116"/>
                </a:cubicBezTo>
                <a:cubicBezTo>
                  <a:pt x="1013335" y="4042013"/>
                  <a:pt x="982624" y="4041493"/>
                  <a:pt x="988350" y="4047349"/>
                </a:cubicBezTo>
                <a:cubicBezTo>
                  <a:pt x="1053676" y="4043185"/>
                  <a:pt x="997719" y="4021192"/>
                  <a:pt x="961673" y="4018460"/>
                </a:cubicBezTo>
                <a:close/>
                <a:moveTo>
                  <a:pt x="5280606" y="4017939"/>
                </a:moveTo>
                <a:lnTo>
                  <a:pt x="5280606" y="4018200"/>
                </a:lnTo>
                <a:lnTo>
                  <a:pt x="5280439" y="4018197"/>
                </a:lnTo>
                <a:close/>
                <a:moveTo>
                  <a:pt x="5103107" y="4010392"/>
                </a:moveTo>
                <a:cubicBezTo>
                  <a:pt x="5094187" y="4012671"/>
                  <a:pt x="5084931" y="4013331"/>
                  <a:pt x="5075779" y="4012344"/>
                </a:cubicBezTo>
                <a:cubicBezTo>
                  <a:pt x="5090224" y="4027179"/>
                  <a:pt x="5035178" y="4010912"/>
                  <a:pt x="5020864" y="4020152"/>
                </a:cubicBezTo>
                <a:cubicBezTo>
                  <a:pt x="5034632" y="4020698"/>
                  <a:pt x="5048360" y="4022001"/>
                  <a:pt x="5061985" y="4024055"/>
                </a:cubicBezTo>
                <a:cubicBezTo>
                  <a:pt x="5030884" y="4026658"/>
                  <a:pt x="5010713" y="4018980"/>
                  <a:pt x="5007460" y="4024055"/>
                </a:cubicBezTo>
                <a:cubicBezTo>
                  <a:pt x="5034528" y="4024055"/>
                  <a:pt x="5024768" y="4029261"/>
                  <a:pt x="5061985" y="4027829"/>
                </a:cubicBezTo>
                <a:cubicBezTo>
                  <a:pt x="5067451" y="4022104"/>
                  <a:pt x="5123017" y="4013385"/>
                  <a:pt x="5103107" y="4010392"/>
                </a:cubicBezTo>
                <a:close/>
                <a:moveTo>
                  <a:pt x="592230" y="4008179"/>
                </a:moveTo>
                <a:cubicBezTo>
                  <a:pt x="597175" y="4016508"/>
                  <a:pt x="531328" y="4012083"/>
                  <a:pt x="550978" y="4022884"/>
                </a:cubicBezTo>
                <a:cubicBezTo>
                  <a:pt x="577004" y="4025226"/>
                  <a:pt x="596524" y="4015597"/>
                  <a:pt x="605633" y="4022884"/>
                </a:cubicBezTo>
                <a:cubicBezTo>
                  <a:pt x="572710" y="4028480"/>
                  <a:pt x="523780" y="4043835"/>
                  <a:pt x="564642" y="4054506"/>
                </a:cubicBezTo>
                <a:cubicBezTo>
                  <a:pt x="564642" y="4051383"/>
                  <a:pt x="602510" y="4051383"/>
                  <a:pt x="605633" y="4054506"/>
                </a:cubicBezTo>
                <a:cubicBezTo>
                  <a:pt x="615133" y="4082875"/>
                  <a:pt x="558135" y="4123476"/>
                  <a:pt x="605633" y="4147030"/>
                </a:cubicBezTo>
                <a:cubicBezTo>
                  <a:pt x="644673" y="4112024"/>
                  <a:pt x="614222" y="4080923"/>
                  <a:pt x="633091" y="4059451"/>
                </a:cubicBezTo>
                <a:cubicBezTo>
                  <a:pt x="633091" y="4059451"/>
                  <a:pt x="660028" y="4061663"/>
                  <a:pt x="660549" y="4061793"/>
                </a:cubicBezTo>
                <a:cubicBezTo>
                  <a:pt x="670699" y="4054246"/>
                  <a:pt x="613311" y="4058931"/>
                  <a:pt x="633091" y="4049691"/>
                </a:cubicBezTo>
                <a:cubicBezTo>
                  <a:pt x="667185" y="4060491"/>
                  <a:pt x="665754" y="4046958"/>
                  <a:pt x="687746" y="4042404"/>
                </a:cubicBezTo>
                <a:cubicBezTo>
                  <a:pt x="706485" y="4056979"/>
                  <a:pt x="713772" y="4077930"/>
                  <a:pt x="715204" y="4047219"/>
                </a:cubicBezTo>
                <a:cubicBezTo>
                  <a:pt x="716115" y="4044096"/>
                  <a:pt x="732902" y="4043834"/>
                  <a:pt x="728868" y="4039931"/>
                </a:cubicBezTo>
                <a:cubicBezTo>
                  <a:pt x="717091" y="4037979"/>
                  <a:pt x="700954" y="4036288"/>
                  <a:pt x="685566" y="4035995"/>
                </a:cubicBezTo>
                <a:lnTo>
                  <a:pt x="647073" y="4040415"/>
                </a:lnTo>
                <a:lnTo>
                  <a:pt x="622343" y="4019979"/>
                </a:lnTo>
                <a:cubicBezTo>
                  <a:pt x="613051" y="4014510"/>
                  <a:pt x="602896" y="4010507"/>
                  <a:pt x="592230" y="4008179"/>
                </a:cubicBezTo>
                <a:close/>
                <a:moveTo>
                  <a:pt x="318043" y="4005967"/>
                </a:moveTo>
                <a:cubicBezTo>
                  <a:pt x="357098" y="4011660"/>
                  <a:pt x="285463" y="4019944"/>
                  <a:pt x="313235" y="4024280"/>
                </a:cubicBezTo>
                <a:lnTo>
                  <a:pt x="330350" y="4025750"/>
                </a:lnTo>
                <a:lnTo>
                  <a:pt x="301014" y="4030936"/>
                </a:lnTo>
                <a:cubicBezTo>
                  <a:pt x="279865" y="4038110"/>
                  <a:pt x="279231" y="4048943"/>
                  <a:pt x="222526" y="4049821"/>
                </a:cubicBezTo>
                <a:cubicBezTo>
                  <a:pt x="221355" y="4058020"/>
                  <a:pt x="218102" y="4066738"/>
                  <a:pt x="249724" y="4069341"/>
                </a:cubicBezTo>
                <a:cubicBezTo>
                  <a:pt x="132605" y="4073896"/>
                  <a:pt x="227211" y="4015467"/>
                  <a:pt x="318043" y="4005967"/>
                </a:cubicBezTo>
                <a:close/>
                <a:moveTo>
                  <a:pt x="934215" y="3994125"/>
                </a:moveTo>
                <a:cubicBezTo>
                  <a:pt x="948399" y="4001412"/>
                  <a:pt x="934215" y="4013645"/>
                  <a:pt x="975337" y="4016117"/>
                </a:cubicBezTo>
                <a:cubicBezTo>
                  <a:pt x="978069" y="4013124"/>
                  <a:pt x="990432" y="4014556"/>
                  <a:pt x="1002795" y="4016117"/>
                </a:cubicBezTo>
                <a:cubicBezTo>
                  <a:pt x="999931" y="4008179"/>
                  <a:pt x="1011904" y="3998159"/>
                  <a:pt x="989651" y="3994125"/>
                </a:cubicBezTo>
                <a:close/>
                <a:moveTo>
                  <a:pt x="5143578" y="3946497"/>
                </a:moveTo>
                <a:lnTo>
                  <a:pt x="5143578" y="3947018"/>
                </a:lnTo>
                <a:cubicBezTo>
                  <a:pt x="5012405" y="3951963"/>
                  <a:pt x="5107141" y="3964715"/>
                  <a:pt x="5130565" y="3972263"/>
                </a:cubicBezTo>
                <a:cubicBezTo>
                  <a:pt x="5156591" y="3972263"/>
                  <a:pt x="5160625" y="3970051"/>
                  <a:pt x="5185220" y="3970311"/>
                </a:cubicBezTo>
                <a:cubicBezTo>
                  <a:pt x="5175980" y="3961332"/>
                  <a:pt x="5150865" y="3955216"/>
                  <a:pt x="5143578" y="3946497"/>
                </a:cubicBezTo>
                <a:close/>
                <a:moveTo>
                  <a:pt x="961673" y="3943113"/>
                </a:moveTo>
                <a:cubicBezTo>
                  <a:pt x="929010" y="3957948"/>
                  <a:pt x="911572" y="3971222"/>
                  <a:pt x="961673" y="3989440"/>
                </a:cubicBezTo>
                <a:cubicBezTo>
                  <a:pt x="989261" y="3984365"/>
                  <a:pt x="955557" y="3984625"/>
                  <a:pt x="948660" y="3979680"/>
                </a:cubicBezTo>
                <a:cubicBezTo>
                  <a:pt x="962364" y="3979552"/>
                  <a:pt x="976061" y="3980379"/>
                  <a:pt x="989651" y="3982153"/>
                </a:cubicBezTo>
                <a:cubicBezTo>
                  <a:pt x="1001623" y="3974215"/>
                  <a:pt x="953865" y="3977078"/>
                  <a:pt x="948530" y="3972393"/>
                </a:cubicBezTo>
                <a:cubicBezTo>
                  <a:pt x="962431" y="3973611"/>
                  <a:pt x="976434" y="3971927"/>
                  <a:pt x="989651" y="3967448"/>
                </a:cubicBezTo>
                <a:cubicBezTo>
                  <a:pt x="923414" y="3963804"/>
                  <a:pt x="1004876" y="3946627"/>
                  <a:pt x="961673" y="3943113"/>
                </a:cubicBezTo>
                <a:close/>
                <a:moveTo>
                  <a:pt x="5239485" y="3931011"/>
                </a:moveTo>
                <a:lnTo>
                  <a:pt x="5240135" y="3931011"/>
                </a:lnTo>
                <a:cubicBezTo>
                  <a:pt x="5272017" y="3934395"/>
                  <a:pt x="5231937" y="3944025"/>
                  <a:pt x="5185480" y="3942723"/>
                </a:cubicBezTo>
                <a:cubicBezTo>
                  <a:pt x="5200445" y="3938429"/>
                  <a:pt x="5230506" y="3936217"/>
                  <a:pt x="5239485" y="3931011"/>
                </a:cubicBezTo>
                <a:close/>
                <a:moveTo>
                  <a:pt x="1276591" y="3916176"/>
                </a:moveTo>
                <a:lnTo>
                  <a:pt x="1276591" y="3925936"/>
                </a:lnTo>
                <a:cubicBezTo>
                  <a:pt x="1294845" y="3925422"/>
                  <a:pt x="1313113" y="3926249"/>
                  <a:pt x="1331246" y="3928409"/>
                </a:cubicBezTo>
                <a:cubicBezTo>
                  <a:pt x="1323959" y="3924895"/>
                  <a:pt x="1347253" y="3915395"/>
                  <a:pt x="1318233" y="3916176"/>
                </a:cubicBezTo>
                <a:lnTo>
                  <a:pt x="1317582" y="3921121"/>
                </a:lnTo>
                <a:cubicBezTo>
                  <a:pt x="1298063" y="3920471"/>
                  <a:pt x="1294419" y="3917087"/>
                  <a:pt x="1276591" y="3916176"/>
                </a:cubicBezTo>
                <a:close/>
                <a:moveTo>
                  <a:pt x="852102" y="3896787"/>
                </a:moveTo>
                <a:cubicBezTo>
                  <a:pt x="828678" y="3909800"/>
                  <a:pt x="932003" y="3912272"/>
                  <a:pt x="865896" y="3918779"/>
                </a:cubicBezTo>
                <a:cubicBezTo>
                  <a:pt x="924585" y="3917087"/>
                  <a:pt x="883334" y="3925155"/>
                  <a:pt x="906888" y="3925936"/>
                </a:cubicBezTo>
                <a:lnTo>
                  <a:pt x="906888" y="3926066"/>
                </a:lnTo>
                <a:cubicBezTo>
                  <a:pt x="915728" y="3923362"/>
                  <a:pt x="925033" y="3922521"/>
                  <a:pt x="934215" y="3923594"/>
                </a:cubicBezTo>
                <a:cubicBezTo>
                  <a:pt x="909230" y="3918388"/>
                  <a:pt x="937078" y="3903684"/>
                  <a:pt x="906888" y="3899259"/>
                </a:cubicBezTo>
                <a:cubicBezTo>
                  <a:pt x="901292" y="3919820"/>
                  <a:pt x="854054" y="3891061"/>
                  <a:pt x="852102" y="3896787"/>
                </a:cubicBezTo>
                <a:close/>
                <a:moveTo>
                  <a:pt x="770640" y="3853193"/>
                </a:moveTo>
                <a:cubicBezTo>
                  <a:pt x="736546" y="3853193"/>
                  <a:pt x="704012" y="3853193"/>
                  <a:pt x="701930" y="3858138"/>
                </a:cubicBezTo>
                <a:cubicBezTo>
                  <a:pt x="766346" y="3854494"/>
                  <a:pt x="684363" y="3874924"/>
                  <a:pt x="729388" y="3867897"/>
                </a:cubicBezTo>
                <a:cubicBezTo>
                  <a:pt x="727566" y="3863473"/>
                  <a:pt x="743182" y="3862172"/>
                  <a:pt x="770640" y="3863083"/>
                </a:cubicBezTo>
                <a:cubicBezTo>
                  <a:pt x="773633" y="3875445"/>
                  <a:pt x="768297" y="3889109"/>
                  <a:pt x="811501" y="3894704"/>
                </a:cubicBezTo>
                <a:cubicBezTo>
                  <a:pt x="819960" y="3888849"/>
                  <a:pt x="831281" y="3883513"/>
                  <a:pt x="824514" y="3875185"/>
                </a:cubicBezTo>
                <a:cubicBezTo>
                  <a:pt x="844164" y="3875835"/>
                  <a:pt x="847678" y="3879219"/>
                  <a:pt x="865766" y="3880000"/>
                </a:cubicBezTo>
                <a:cubicBezTo>
                  <a:pt x="869410" y="3875835"/>
                  <a:pt x="826727" y="3867897"/>
                  <a:pt x="865766" y="3865425"/>
                </a:cubicBezTo>
                <a:cubicBezTo>
                  <a:pt x="870132" y="3867490"/>
                  <a:pt x="875194" y="3867490"/>
                  <a:pt x="879560" y="3865425"/>
                </a:cubicBezTo>
                <a:cubicBezTo>
                  <a:pt x="856917" y="3865034"/>
                  <a:pt x="872533" y="3858268"/>
                  <a:pt x="852102" y="3857747"/>
                </a:cubicBezTo>
                <a:lnTo>
                  <a:pt x="852102" y="3858138"/>
                </a:lnTo>
                <a:cubicBezTo>
                  <a:pt x="822432" y="3860220"/>
                  <a:pt x="821652" y="3867377"/>
                  <a:pt x="783653" y="3867897"/>
                </a:cubicBezTo>
                <a:cubicBezTo>
                  <a:pt x="793543" y="3860480"/>
                  <a:pt x="769729" y="3859048"/>
                  <a:pt x="770640" y="3853193"/>
                </a:cubicBezTo>
                <a:close/>
                <a:moveTo>
                  <a:pt x="5034267" y="3845905"/>
                </a:moveTo>
                <a:lnTo>
                  <a:pt x="5034267" y="3846426"/>
                </a:lnTo>
                <a:cubicBezTo>
                  <a:pt x="5026199" y="3852542"/>
                  <a:pt x="5060294" y="3852412"/>
                  <a:pt x="5034267" y="3856056"/>
                </a:cubicBezTo>
                <a:cubicBezTo>
                  <a:pt x="5057037" y="3853983"/>
                  <a:pt x="5079972" y="3854639"/>
                  <a:pt x="5102586" y="3858008"/>
                </a:cubicBezTo>
                <a:cubicBezTo>
                  <a:pt x="5079164" y="3850850"/>
                  <a:pt x="5110785" y="3854884"/>
                  <a:pt x="5116250" y="3848248"/>
                </a:cubicBezTo>
                <a:cubicBezTo>
                  <a:pt x="5074348" y="3849159"/>
                  <a:pt x="5066540" y="3845775"/>
                  <a:pt x="5034267" y="3845905"/>
                </a:cubicBezTo>
                <a:close/>
                <a:moveTo>
                  <a:pt x="5321598" y="3841974"/>
                </a:moveTo>
                <a:lnTo>
                  <a:pt x="5321858" y="3842001"/>
                </a:lnTo>
                <a:lnTo>
                  <a:pt x="5321728" y="3842001"/>
                </a:lnTo>
                <a:close/>
                <a:moveTo>
                  <a:pt x="838438" y="3838227"/>
                </a:moveTo>
                <a:lnTo>
                  <a:pt x="835584" y="3839153"/>
                </a:lnTo>
                <a:lnTo>
                  <a:pt x="816281" y="3840131"/>
                </a:lnTo>
                <a:cubicBezTo>
                  <a:pt x="800172" y="3842205"/>
                  <a:pt x="798976" y="3846621"/>
                  <a:pt x="783653" y="3848768"/>
                </a:cubicBezTo>
                <a:cubicBezTo>
                  <a:pt x="797247" y="3850722"/>
                  <a:pt x="811050" y="3850722"/>
                  <a:pt x="824645" y="3848768"/>
                </a:cubicBezTo>
                <a:cubicBezTo>
                  <a:pt x="806556" y="3855535"/>
                  <a:pt x="878779" y="3857096"/>
                  <a:pt x="838438" y="3853583"/>
                </a:cubicBezTo>
                <a:cubicBezTo>
                  <a:pt x="846734" y="3846751"/>
                  <a:pt x="828239" y="3844018"/>
                  <a:pt x="829234" y="3841212"/>
                </a:cubicBezTo>
                <a:lnTo>
                  <a:pt x="835584" y="3839153"/>
                </a:lnTo>
                <a:lnTo>
                  <a:pt x="838438" y="3839008"/>
                </a:lnTo>
                <a:close/>
                <a:moveTo>
                  <a:pt x="5266942" y="3830420"/>
                </a:moveTo>
                <a:lnTo>
                  <a:pt x="5321598" y="3841974"/>
                </a:lnTo>
                <a:lnTo>
                  <a:pt x="5298985" y="3839588"/>
                </a:lnTo>
                <a:cubicBezTo>
                  <a:pt x="5273335" y="3837007"/>
                  <a:pt x="5245178" y="3833933"/>
                  <a:pt x="5266942" y="3830420"/>
                </a:cubicBezTo>
                <a:close/>
                <a:moveTo>
                  <a:pt x="1029992" y="3816365"/>
                </a:moveTo>
                <a:cubicBezTo>
                  <a:pt x="1014246" y="3818578"/>
                  <a:pt x="938900" y="3822742"/>
                  <a:pt x="989001" y="3828468"/>
                </a:cubicBezTo>
                <a:cubicBezTo>
                  <a:pt x="992905" y="3821180"/>
                  <a:pt x="1046389" y="3837056"/>
                  <a:pt x="1057450" y="3828468"/>
                </a:cubicBezTo>
                <a:cubicBezTo>
                  <a:pt x="1010862" y="3825995"/>
                  <a:pt x="1061874" y="3819098"/>
                  <a:pt x="1030122" y="3816365"/>
                </a:cubicBezTo>
                <a:close/>
                <a:moveTo>
                  <a:pt x="550978" y="3813893"/>
                </a:moveTo>
                <a:lnTo>
                  <a:pt x="550978" y="3814543"/>
                </a:lnTo>
                <a:cubicBezTo>
                  <a:pt x="516753" y="3814543"/>
                  <a:pt x="484220" y="3826776"/>
                  <a:pt x="510117" y="3829118"/>
                </a:cubicBezTo>
                <a:cubicBezTo>
                  <a:pt x="511418" y="3822872"/>
                  <a:pt x="563470" y="3825735"/>
                  <a:pt x="564642" y="3819358"/>
                </a:cubicBezTo>
                <a:cubicBezTo>
                  <a:pt x="554101" y="3818187"/>
                  <a:pt x="548766" y="3816756"/>
                  <a:pt x="550978" y="3813893"/>
                </a:cubicBezTo>
                <a:close/>
                <a:moveTo>
                  <a:pt x="633611" y="3799448"/>
                </a:moveTo>
                <a:cubicBezTo>
                  <a:pt x="639337" y="3805564"/>
                  <a:pt x="584682" y="3812982"/>
                  <a:pt x="619427" y="3816365"/>
                </a:cubicBezTo>
                <a:lnTo>
                  <a:pt x="619948" y="3816495"/>
                </a:lnTo>
                <a:cubicBezTo>
                  <a:pt x="613571" y="3808948"/>
                  <a:pt x="654302" y="3807777"/>
                  <a:pt x="674733" y="3811550"/>
                </a:cubicBezTo>
                <a:cubicBezTo>
                  <a:pt x="673041" y="3805434"/>
                  <a:pt x="672130" y="3798537"/>
                  <a:pt x="633611" y="3799448"/>
                </a:cubicBezTo>
                <a:close/>
                <a:moveTo>
                  <a:pt x="5225821" y="3795544"/>
                </a:moveTo>
                <a:cubicBezTo>
                  <a:pt x="5215540" y="3801400"/>
                  <a:pt x="5263429" y="3799188"/>
                  <a:pt x="5253279" y="3805174"/>
                </a:cubicBezTo>
                <a:cubicBezTo>
                  <a:pt x="5283729" y="3809729"/>
                  <a:pt x="5222958" y="3802832"/>
                  <a:pt x="5225821" y="3799448"/>
                </a:cubicBezTo>
                <a:cubicBezTo>
                  <a:pt x="5212808" y="3799448"/>
                  <a:pt x="5215280" y="3801791"/>
                  <a:pt x="5211897" y="3803222"/>
                </a:cubicBezTo>
                <a:cubicBezTo>
                  <a:pt x="5172857" y="3803222"/>
                  <a:pt x="5185870" y="3795024"/>
                  <a:pt x="5225821" y="3795544"/>
                </a:cubicBezTo>
                <a:close/>
                <a:moveTo>
                  <a:pt x="756456" y="3785524"/>
                </a:moveTo>
                <a:cubicBezTo>
                  <a:pt x="707266" y="3786565"/>
                  <a:pt x="741360" y="3800880"/>
                  <a:pt x="674212" y="3792811"/>
                </a:cubicBezTo>
                <a:cubicBezTo>
                  <a:pt x="686664" y="3801055"/>
                  <a:pt x="700578" y="3806842"/>
                  <a:pt x="715204" y="3809859"/>
                </a:cubicBezTo>
                <a:cubicBezTo>
                  <a:pt x="707917" y="3790079"/>
                  <a:pt x="789899" y="3806085"/>
                  <a:pt x="810981" y="3809859"/>
                </a:cubicBezTo>
                <a:cubicBezTo>
                  <a:pt x="820643" y="3801660"/>
                  <a:pt x="817203" y="3800196"/>
                  <a:pt x="825419" y="3796628"/>
                </a:cubicBezTo>
                <a:lnTo>
                  <a:pt x="836301" y="3792786"/>
                </a:lnTo>
                <a:lnTo>
                  <a:pt x="838438" y="3792811"/>
                </a:lnTo>
                <a:lnTo>
                  <a:pt x="838438" y="3792031"/>
                </a:lnTo>
                <a:lnTo>
                  <a:pt x="836301" y="3792786"/>
                </a:lnTo>
                <a:lnTo>
                  <a:pt x="812656" y="3792502"/>
                </a:lnTo>
                <a:cubicBezTo>
                  <a:pt x="804637" y="3792193"/>
                  <a:pt x="798358" y="3791575"/>
                  <a:pt x="797317" y="3790339"/>
                </a:cubicBezTo>
                <a:cubicBezTo>
                  <a:pt x="805775" y="3790339"/>
                  <a:pt x="813713" y="3790339"/>
                  <a:pt x="810981" y="3787866"/>
                </a:cubicBezTo>
                <a:cubicBezTo>
                  <a:pt x="774414" y="3786175"/>
                  <a:pt x="784954" y="3792942"/>
                  <a:pt x="770119" y="3795154"/>
                </a:cubicBezTo>
                <a:cubicBezTo>
                  <a:pt x="798098" y="3793072"/>
                  <a:pt x="822172" y="3803222"/>
                  <a:pt x="797317" y="3802441"/>
                </a:cubicBezTo>
                <a:cubicBezTo>
                  <a:pt x="765955" y="3799969"/>
                  <a:pt x="726265" y="3791510"/>
                  <a:pt x="756456" y="3785524"/>
                </a:cubicBezTo>
                <a:close/>
                <a:moveTo>
                  <a:pt x="510117" y="3782921"/>
                </a:moveTo>
                <a:cubicBezTo>
                  <a:pt x="521828" y="3793853"/>
                  <a:pt x="487083" y="3794113"/>
                  <a:pt x="468865" y="3787736"/>
                </a:cubicBezTo>
                <a:cubicBezTo>
                  <a:pt x="502959" y="3794243"/>
                  <a:pt x="423579" y="3813763"/>
                  <a:pt x="510117" y="3814543"/>
                </a:cubicBezTo>
                <a:cubicBezTo>
                  <a:pt x="523000" y="3801140"/>
                  <a:pt x="529246" y="3789818"/>
                  <a:pt x="564642" y="3799969"/>
                </a:cubicBezTo>
                <a:cubicBezTo>
                  <a:pt x="575052" y="3790859"/>
                  <a:pt x="581429" y="3782661"/>
                  <a:pt x="510117" y="3782921"/>
                </a:cubicBezTo>
                <a:close/>
                <a:moveTo>
                  <a:pt x="5431168" y="3782011"/>
                </a:moveTo>
                <a:lnTo>
                  <a:pt x="5431168" y="3787216"/>
                </a:lnTo>
                <a:cubicBezTo>
                  <a:pt x="5394471" y="3787216"/>
                  <a:pt x="5355041" y="3790599"/>
                  <a:pt x="5266812" y="3787216"/>
                </a:cubicBezTo>
                <a:cubicBezTo>
                  <a:pt x="5305982" y="3783312"/>
                  <a:pt x="5345412" y="3783182"/>
                  <a:pt x="5431168" y="3782011"/>
                </a:cubicBezTo>
                <a:close/>
                <a:moveTo>
                  <a:pt x="921072" y="3752991"/>
                </a:moveTo>
                <a:cubicBezTo>
                  <a:pt x="929400" y="3760929"/>
                  <a:pt x="942153" y="3767045"/>
                  <a:pt x="989651" y="3767566"/>
                </a:cubicBezTo>
                <a:lnTo>
                  <a:pt x="989651" y="3752991"/>
                </a:lnTo>
                <a:cubicBezTo>
                  <a:pt x="975774" y="3752578"/>
                  <a:pt x="961914" y="3754245"/>
                  <a:pt x="948530" y="3757936"/>
                </a:cubicBezTo>
                <a:cubicBezTo>
                  <a:pt x="946838" y="3754943"/>
                  <a:pt x="944495" y="3752080"/>
                  <a:pt x="921072" y="3752991"/>
                </a:cubicBezTo>
                <a:close/>
                <a:moveTo>
                  <a:pt x="345630" y="3745704"/>
                </a:moveTo>
                <a:lnTo>
                  <a:pt x="345630" y="3746094"/>
                </a:lnTo>
                <a:cubicBezTo>
                  <a:pt x="379204" y="3747526"/>
                  <a:pt x="374650" y="3755464"/>
                  <a:pt x="427874" y="3753382"/>
                </a:cubicBezTo>
                <a:cubicBezTo>
                  <a:pt x="411867" y="3756244"/>
                  <a:pt x="412388" y="3761970"/>
                  <a:pt x="413949" y="3767956"/>
                </a:cubicBezTo>
                <a:cubicBezTo>
                  <a:pt x="390396" y="3765744"/>
                  <a:pt x="378814" y="3759498"/>
                  <a:pt x="400286" y="3755854"/>
                </a:cubicBezTo>
                <a:cubicBezTo>
                  <a:pt x="341857" y="3759758"/>
                  <a:pt x="364760" y="3768867"/>
                  <a:pt x="345630" y="3775374"/>
                </a:cubicBezTo>
                <a:cubicBezTo>
                  <a:pt x="314919" y="3774333"/>
                  <a:pt x="340035" y="3763402"/>
                  <a:pt x="331837" y="3758327"/>
                </a:cubicBezTo>
                <a:cubicBezTo>
                  <a:pt x="396382" y="3764313"/>
                  <a:pt x="295270" y="3751169"/>
                  <a:pt x="345630" y="3745704"/>
                </a:cubicBezTo>
                <a:close/>
                <a:moveTo>
                  <a:pt x="5499618" y="3732951"/>
                </a:moveTo>
                <a:cubicBezTo>
                  <a:pt x="5532541" y="3732301"/>
                  <a:pt x="5529027" y="3736595"/>
                  <a:pt x="5568067" y="3734903"/>
                </a:cubicBezTo>
                <a:cubicBezTo>
                  <a:pt x="5519658" y="3740629"/>
                  <a:pt x="5570279" y="3744012"/>
                  <a:pt x="5595263" y="3748437"/>
                </a:cubicBezTo>
                <a:cubicBezTo>
                  <a:pt x="5577826" y="3756245"/>
                  <a:pt x="5567155" y="3748437"/>
                  <a:pt x="5526944" y="3748437"/>
                </a:cubicBezTo>
                <a:cubicBezTo>
                  <a:pt x="5534232" y="3747005"/>
                  <a:pt x="5540738" y="3745314"/>
                  <a:pt x="5540738" y="3742711"/>
                </a:cubicBezTo>
                <a:cubicBezTo>
                  <a:pt x="5517473" y="3741507"/>
                  <a:pt x="5494193" y="3744776"/>
                  <a:pt x="5472160" y="3752341"/>
                </a:cubicBezTo>
                <a:cubicBezTo>
                  <a:pt x="5452250" y="3750779"/>
                  <a:pt x="5428826" y="3749478"/>
                  <a:pt x="5431168" y="3744663"/>
                </a:cubicBezTo>
                <a:cubicBezTo>
                  <a:pt x="5485563" y="3745184"/>
                  <a:pt x="5505083" y="3740889"/>
                  <a:pt x="5499618" y="3732951"/>
                </a:cubicBezTo>
                <a:close/>
                <a:moveTo>
                  <a:pt x="439535" y="3729671"/>
                </a:moveTo>
                <a:cubicBezTo>
                  <a:pt x="454632" y="3730300"/>
                  <a:pt x="477909" y="3736400"/>
                  <a:pt x="469125" y="3740889"/>
                </a:cubicBezTo>
                <a:cubicBezTo>
                  <a:pt x="459908" y="3739778"/>
                  <a:pt x="450562" y="3740575"/>
                  <a:pt x="441667" y="3743231"/>
                </a:cubicBezTo>
                <a:cubicBezTo>
                  <a:pt x="396252" y="3742451"/>
                  <a:pt x="477844" y="3732691"/>
                  <a:pt x="428654" y="3731129"/>
                </a:cubicBezTo>
                <a:cubicBezTo>
                  <a:pt x="430379" y="3729860"/>
                  <a:pt x="434502" y="3729462"/>
                  <a:pt x="439535" y="3729671"/>
                </a:cubicBezTo>
                <a:close/>
                <a:moveTo>
                  <a:pt x="5266812" y="3723842"/>
                </a:moveTo>
                <a:lnTo>
                  <a:pt x="5266942" y="3723842"/>
                </a:lnTo>
                <a:cubicBezTo>
                  <a:pt x="5268894" y="3728657"/>
                  <a:pt x="5269024" y="3733211"/>
                  <a:pt x="5253929" y="3735424"/>
                </a:cubicBezTo>
                <a:cubicBezTo>
                  <a:pt x="5231937" y="3734903"/>
                  <a:pt x="5223348" y="3721109"/>
                  <a:pt x="5266812" y="3723842"/>
                </a:cubicBezTo>
                <a:close/>
                <a:moveTo>
                  <a:pt x="5130825" y="3721890"/>
                </a:moveTo>
                <a:cubicBezTo>
                  <a:pt x="5156721" y="3727876"/>
                  <a:pt x="5175590" y="3734903"/>
                  <a:pt x="5198493" y="3741280"/>
                </a:cubicBezTo>
                <a:lnTo>
                  <a:pt x="5199144" y="3741280"/>
                </a:lnTo>
                <a:cubicBezTo>
                  <a:pt x="5197582" y="3744923"/>
                  <a:pt x="5153858" y="3742581"/>
                  <a:pt x="5158022" y="3747136"/>
                </a:cubicBezTo>
                <a:cubicBezTo>
                  <a:pt x="5140975" y="3737116"/>
                  <a:pt x="5117942" y="3731910"/>
                  <a:pt x="5130825" y="3721890"/>
                </a:cubicBezTo>
                <a:close/>
                <a:moveTo>
                  <a:pt x="5075779" y="3710308"/>
                </a:moveTo>
                <a:cubicBezTo>
                  <a:pt x="5082416" y="3716424"/>
                  <a:pt x="5038952" y="3715383"/>
                  <a:pt x="5034788" y="3719938"/>
                </a:cubicBezTo>
                <a:cubicBezTo>
                  <a:pt x="5002906" y="3717856"/>
                  <a:pt x="5029062" y="3707836"/>
                  <a:pt x="5075779" y="3710308"/>
                </a:cubicBezTo>
                <a:close/>
                <a:moveTo>
                  <a:pt x="729388" y="3706794"/>
                </a:moveTo>
                <a:cubicBezTo>
                  <a:pt x="717807" y="3709527"/>
                  <a:pt x="711560" y="3713301"/>
                  <a:pt x="715724" y="3718897"/>
                </a:cubicBezTo>
                <a:cubicBezTo>
                  <a:pt x="729516" y="3718759"/>
                  <a:pt x="743300" y="3719585"/>
                  <a:pt x="756976" y="3721369"/>
                </a:cubicBezTo>
                <a:cubicBezTo>
                  <a:pt x="758928" y="3714342"/>
                  <a:pt x="752942" y="3708877"/>
                  <a:pt x="729388" y="3706794"/>
                </a:cubicBezTo>
                <a:close/>
                <a:moveTo>
                  <a:pt x="4870432" y="3702500"/>
                </a:moveTo>
                <a:cubicBezTo>
                  <a:pt x="4920793" y="3703802"/>
                  <a:pt x="4936929" y="3711089"/>
                  <a:pt x="4993146" y="3706404"/>
                </a:cubicBezTo>
                <a:lnTo>
                  <a:pt x="4993666" y="3706404"/>
                </a:lnTo>
                <a:cubicBezTo>
                  <a:pt x="4982995" y="3708096"/>
                  <a:pt x="4978961" y="3710829"/>
                  <a:pt x="4979872" y="3714212"/>
                </a:cubicBezTo>
                <a:cubicBezTo>
                  <a:pt x="4925175" y="3717336"/>
                  <a:pt x="4870344" y="3717336"/>
                  <a:pt x="4815646" y="3714212"/>
                </a:cubicBezTo>
                <a:cubicBezTo>
                  <a:pt x="4806147" y="3706404"/>
                  <a:pt x="4873295" y="3709397"/>
                  <a:pt x="4870432" y="3702500"/>
                </a:cubicBezTo>
                <a:close/>
                <a:moveTo>
                  <a:pt x="408858" y="3698466"/>
                </a:moveTo>
                <a:cubicBezTo>
                  <a:pt x="419252" y="3697458"/>
                  <a:pt x="429240" y="3697165"/>
                  <a:pt x="441407" y="3699377"/>
                </a:cubicBezTo>
                <a:lnTo>
                  <a:pt x="442188" y="3699377"/>
                </a:lnTo>
                <a:cubicBezTo>
                  <a:pt x="442188" y="3707575"/>
                  <a:pt x="397683" y="3707705"/>
                  <a:pt x="401066" y="3716424"/>
                </a:cubicBezTo>
                <a:cubicBezTo>
                  <a:pt x="378424" y="3714082"/>
                  <a:pt x="386362" y="3706144"/>
                  <a:pt x="373869" y="3701849"/>
                </a:cubicBezTo>
                <a:cubicBezTo>
                  <a:pt x="387663" y="3701199"/>
                  <a:pt x="398464" y="3699475"/>
                  <a:pt x="408858" y="3698466"/>
                </a:cubicBezTo>
                <a:close/>
                <a:moveTo>
                  <a:pt x="4856768" y="3679988"/>
                </a:moveTo>
                <a:cubicBezTo>
                  <a:pt x="4911423" y="3681810"/>
                  <a:pt x="4852474" y="3689227"/>
                  <a:pt x="4883575" y="3690919"/>
                </a:cubicBezTo>
                <a:lnTo>
                  <a:pt x="4884096" y="3691569"/>
                </a:lnTo>
                <a:cubicBezTo>
                  <a:pt x="4840111" y="3700158"/>
                  <a:pt x="4827749" y="3682200"/>
                  <a:pt x="4856768" y="3679988"/>
                </a:cubicBezTo>
                <a:close/>
                <a:moveTo>
                  <a:pt x="1030642" y="3679987"/>
                </a:moveTo>
                <a:cubicBezTo>
                  <a:pt x="1007479" y="3687925"/>
                  <a:pt x="1037800" y="3690658"/>
                  <a:pt x="1058100" y="3697035"/>
                </a:cubicBezTo>
                <a:cubicBezTo>
                  <a:pt x="1031293" y="3701589"/>
                  <a:pt x="1022965" y="3697295"/>
                  <a:pt x="989651" y="3697035"/>
                </a:cubicBezTo>
                <a:cubicBezTo>
                  <a:pt x="997069" y="3711609"/>
                  <a:pt x="1052375" y="3698726"/>
                  <a:pt x="1085558" y="3697035"/>
                </a:cubicBezTo>
                <a:cubicBezTo>
                  <a:pt x="1068381" y="3691049"/>
                  <a:pt x="1041444" y="3687014"/>
                  <a:pt x="1030642" y="3679987"/>
                </a:cubicBezTo>
                <a:close/>
                <a:moveTo>
                  <a:pt x="852102" y="3670748"/>
                </a:moveTo>
                <a:cubicBezTo>
                  <a:pt x="804084" y="3669837"/>
                  <a:pt x="737196" y="3678686"/>
                  <a:pt x="797317" y="3682850"/>
                </a:cubicBezTo>
                <a:cubicBezTo>
                  <a:pt x="786906" y="3673741"/>
                  <a:pt x="869930" y="3681159"/>
                  <a:pt x="852102" y="3670748"/>
                </a:cubicBezTo>
                <a:close/>
                <a:moveTo>
                  <a:pt x="879690" y="3669967"/>
                </a:moveTo>
                <a:cubicBezTo>
                  <a:pt x="881382" y="3676864"/>
                  <a:pt x="882032" y="3682850"/>
                  <a:pt x="852102" y="3677515"/>
                </a:cubicBezTo>
                <a:lnTo>
                  <a:pt x="852102" y="3677255"/>
                </a:lnTo>
                <a:cubicBezTo>
                  <a:pt x="862513" y="3682720"/>
                  <a:pt x="788858" y="3685063"/>
                  <a:pt x="838438" y="3689357"/>
                </a:cubicBezTo>
                <a:cubicBezTo>
                  <a:pt x="848979" y="3683891"/>
                  <a:pt x="927448" y="3677905"/>
                  <a:pt x="879690" y="3669967"/>
                </a:cubicBezTo>
                <a:close/>
                <a:moveTo>
                  <a:pt x="4938360" y="3665803"/>
                </a:moveTo>
                <a:cubicBezTo>
                  <a:pt x="5003166" y="3665673"/>
                  <a:pt x="5075779" y="3681159"/>
                  <a:pt x="5143578" y="3687015"/>
                </a:cubicBezTo>
                <a:cubicBezTo>
                  <a:pt x="5070444" y="3688316"/>
                  <a:pt x="4998481" y="3672830"/>
                  <a:pt x="4938360" y="3665803"/>
                </a:cubicBezTo>
                <a:close/>
                <a:moveTo>
                  <a:pt x="5211636" y="3664892"/>
                </a:moveTo>
                <a:cubicBezTo>
                  <a:pt x="5310797" y="3671659"/>
                  <a:pt x="5273969" y="3690528"/>
                  <a:pt x="5280606" y="3706404"/>
                </a:cubicBezTo>
                <a:lnTo>
                  <a:pt x="5280346" y="3705884"/>
                </a:lnTo>
                <a:cubicBezTo>
                  <a:pt x="5247293" y="3706665"/>
                  <a:pt x="5250546" y="3702370"/>
                  <a:pt x="5211636" y="3703932"/>
                </a:cubicBezTo>
                <a:cubicBezTo>
                  <a:pt x="5220485" y="3684022"/>
                  <a:pt x="5180535" y="3682070"/>
                  <a:pt x="5211636" y="3664892"/>
                </a:cubicBezTo>
                <a:close/>
                <a:moveTo>
                  <a:pt x="729388" y="3662940"/>
                </a:moveTo>
                <a:cubicBezTo>
                  <a:pt x="720489" y="3665575"/>
                  <a:pt x="711147" y="3666372"/>
                  <a:pt x="701930" y="3665283"/>
                </a:cubicBezTo>
                <a:cubicBezTo>
                  <a:pt x="708827" y="3670878"/>
                  <a:pt x="729128" y="3678296"/>
                  <a:pt x="701930" y="3682330"/>
                </a:cubicBezTo>
                <a:cubicBezTo>
                  <a:pt x="725614" y="3679076"/>
                  <a:pt x="789639" y="3670618"/>
                  <a:pt x="756976" y="3665283"/>
                </a:cubicBezTo>
                <a:cubicBezTo>
                  <a:pt x="749689" y="3669837"/>
                  <a:pt x="742401" y="3664241"/>
                  <a:pt x="729388" y="3662940"/>
                </a:cubicBezTo>
                <a:close/>
                <a:moveTo>
                  <a:pt x="5253279" y="3661888"/>
                </a:moveTo>
                <a:lnTo>
                  <a:pt x="5253929" y="3661899"/>
                </a:lnTo>
                <a:lnTo>
                  <a:pt x="5253279" y="3661899"/>
                </a:lnTo>
                <a:close/>
                <a:moveTo>
                  <a:pt x="497234" y="3660468"/>
                </a:moveTo>
                <a:cubicBezTo>
                  <a:pt x="549937" y="3661509"/>
                  <a:pt x="535102" y="3674652"/>
                  <a:pt x="605633" y="3672570"/>
                </a:cubicBezTo>
                <a:cubicBezTo>
                  <a:pt x="602380" y="3675303"/>
                  <a:pt x="578566" y="3674262"/>
                  <a:pt x="578306" y="3677515"/>
                </a:cubicBezTo>
                <a:cubicBezTo>
                  <a:pt x="565292" y="3677515"/>
                  <a:pt x="567505" y="3674522"/>
                  <a:pt x="565292" y="3672570"/>
                </a:cubicBezTo>
                <a:cubicBezTo>
                  <a:pt x="553971" y="3672570"/>
                  <a:pt x="551629" y="3675042"/>
                  <a:pt x="537835" y="3675042"/>
                </a:cubicBezTo>
                <a:cubicBezTo>
                  <a:pt x="544601" y="3680638"/>
                  <a:pt x="565032" y="3688056"/>
                  <a:pt x="537835" y="3692090"/>
                </a:cubicBezTo>
                <a:cubicBezTo>
                  <a:pt x="483700" y="3690918"/>
                  <a:pt x="554361" y="3669707"/>
                  <a:pt x="524821" y="3665283"/>
                </a:cubicBezTo>
                <a:cubicBezTo>
                  <a:pt x="511808" y="3665283"/>
                  <a:pt x="514281" y="3668276"/>
                  <a:pt x="511808" y="3670228"/>
                </a:cubicBezTo>
                <a:cubicBezTo>
                  <a:pt x="494891" y="3669187"/>
                  <a:pt x="483310" y="3667104"/>
                  <a:pt x="484220" y="3662940"/>
                </a:cubicBezTo>
                <a:cubicBezTo>
                  <a:pt x="495802" y="3662940"/>
                  <a:pt x="497234" y="3661900"/>
                  <a:pt x="497234" y="3660468"/>
                </a:cubicBezTo>
                <a:close/>
                <a:moveTo>
                  <a:pt x="4911553" y="3654742"/>
                </a:moveTo>
                <a:cubicBezTo>
                  <a:pt x="4900752" y="3656174"/>
                  <a:pt x="4880842" y="3665673"/>
                  <a:pt x="4911553" y="3666454"/>
                </a:cubicBezTo>
                <a:cubicBezTo>
                  <a:pt x="4912106" y="3667495"/>
                  <a:pt x="4909349" y="3668065"/>
                  <a:pt x="4904593" y="3668349"/>
                </a:cubicBezTo>
                <a:lnTo>
                  <a:pt x="4885674" y="3668536"/>
                </a:lnTo>
                <a:lnTo>
                  <a:pt x="4882458" y="3672479"/>
                </a:lnTo>
                <a:cubicBezTo>
                  <a:pt x="4865348" y="3676084"/>
                  <a:pt x="4820038" y="3673741"/>
                  <a:pt x="4819159" y="3680768"/>
                </a:cubicBezTo>
                <a:cubicBezTo>
                  <a:pt x="4796907" y="3677157"/>
                  <a:pt x="4831530" y="3672009"/>
                  <a:pt x="4861432" y="3668727"/>
                </a:cubicBezTo>
                <a:lnTo>
                  <a:pt x="4866748" y="3668210"/>
                </a:lnTo>
                <a:lnTo>
                  <a:pt x="4862565" y="3668138"/>
                </a:lnTo>
                <a:cubicBezTo>
                  <a:pt x="4855060" y="3668032"/>
                  <a:pt x="4848179" y="3668016"/>
                  <a:pt x="4843234" y="3668276"/>
                </a:cubicBezTo>
                <a:cubicBezTo>
                  <a:pt x="4857288" y="3662810"/>
                  <a:pt x="4857288" y="3660208"/>
                  <a:pt x="4843234" y="3655263"/>
                </a:cubicBezTo>
                <a:close/>
                <a:moveTo>
                  <a:pt x="960892" y="3650317"/>
                </a:moveTo>
                <a:cubicBezTo>
                  <a:pt x="961543" y="3653701"/>
                  <a:pt x="954385" y="3655653"/>
                  <a:pt x="947879" y="3657605"/>
                </a:cubicBezTo>
                <a:cubicBezTo>
                  <a:pt x="970725" y="3656663"/>
                  <a:pt x="993609" y="3657489"/>
                  <a:pt x="1016328" y="3660077"/>
                </a:cubicBezTo>
                <a:cubicBezTo>
                  <a:pt x="1014897" y="3654221"/>
                  <a:pt x="996548" y="3650968"/>
                  <a:pt x="961673" y="3650708"/>
                </a:cubicBezTo>
                <a:close/>
                <a:moveTo>
                  <a:pt x="5240135" y="3648886"/>
                </a:moveTo>
                <a:cubicBezTo>
                  <a:pt x="5249049" y="3649862"/>
                  <a:pt x="5252335" y="3651847"/>
                  <a:pt x="5253392" y="3654222"/>
                </a:cubicBezTo>
                <a:lnTo>
                  <a:pt x="5253279" y="3661888"/>
                </a:lnTo>
                <a:lnTo>
                  <a:pt x="5212668" y="3661184"/>
                </a:lnTo>
                <a:cubicBezTo>
                  <a:pt x="5183943" y="3657524"/>
                  <a:pt x="5192898" y="3647129"/>
                  <a:pt x="5240135" y="3648886"/>
                </a:cubicBezTo>
                <a:close/>
                <a:moveTo>
                  <a:pt x="5075910" y="3646414"/>
                </a:moveTo>
                <a:cubicBezTo>
                  <a:pt x="5089314" y="3647760"/>
                  <a:pt x="5102779" y="3648412"/>
                  <a:pt x="5116250" y="3648366"/>
                </a:cubicBezTo>
                <a:lnTo>
                  <a:pt x="5116901" y="3648366"/>
                </a:lnTo>
                <a:cubicBezTo>
                  <a:pt x="5116901" y="3653571"/>
                  <a:pt x="5059383" y="3657345"/>
                  <a:pt x="5116901" y="3659947"/>
                </a:cubicBezTo>
                <a:cubicBezTo>
                  <a:pt x="5097122" y="3665673"/>
                  <a:pt x="5063418" y="3657345"/>
                  <a:pt x="5020994" y="3659947"/>
                </a:cubicBezTo>
                <a:cubicBezTo>
                  <a:pt x="5034601" y="3657918"/>
                  <a:pt x="5048378" y="3657264"/>
                  <a:pt x="5062116" y="3657995"/>
                </a:cubicBezTo>
                <a:cubicBezTo>
                  <a:pt x="5060424" y="3653312"/>
                  <a:pt x="5059903" y="3648756"/>
                  <a:pt x="5075910" y="3646414"/>
                </a:cubicBezTo>
                <a:close/>
                <a:moveTo>
                  <a:pt x="441407" y="3646283"/>
                </a:moveTo>
                <a:cubicBezTo>
                  <a:pt x="466002" y="3645503"/>
                  <a:pt x="470557" y="3648886"/>
                  <a:pt x="496193" y="3648235"/>
                </a:cubicBezTo>
                <a:lnTo>
                  <a:pt x="496193" y="3648626"/>
                </a:lnTo>
                <a:cubicBezTo>
                  <a:pt x="502959" y="3656303"/>
                  <a:pt x="454160" y="3654221"/>
                  <a:pt x="468865" y="3663331"/>
                </a:cubicBezTo>
                <a:cubicBezTo>
                  <a:pt x="443880" y="3660338"/>
                  <a:pt x="458194" y="3650317"/>
                  <a:pt x="441407" y="3646283"/>
                </a:cubicBezTo>
                <a:close/>
                <a:moveTo>
                  <a:pt x="5212033" y="3644449"/>
                </a:moveTo>
                <a:lnTo>
                  <a:pt x="5212027" y="3644462"/>
                </a:lnTo>
                <a:lnTo>
                  <a:pt x="5211897" y="3644462"/>
                </a:lnTo>
                <a:close/>
                <a:moveTo>
                  <a:pt x="687746" y="3640818"/>
                </a:moveTo>
                <a:lnTo>
                  <a:pt x="687746" y="3640948"/>
                </a:lnTo>
                <a:lnTo>
                  <a:pt x="687710" y="3640949"/>
                </a:lnTo>
                <a:close/>
                <a:moveTo>
                  <a:pt x="633091" y="3640818"/>
                </a:moveTo>
                <a:cubicBezTo>
                  <a:pt x="653489" y="3643941"/>
                  <a:pt x="653099" y="3642306"/>
                  <a:pt x="667330" y="3641404"/>
                </a:cubicBezTo>
                <a:lnTo>
                  <a:pt x="687710" y="3640949"/>
                </a:lnTo>
                <a:lnTo>
                  <a:pt x="686581" y="3645049"/>
                </a:lnTo>
                <a:cubicBezTo>
                  <a:pt x="675302" y="3648691"/>
                  <a:pt x="639630" y="3650155"/>
                  <a:pt x="633091" y="3645763"/>
                </a:cubicBezTo>
                <a:close/>
                <a:moveTo>
                  <a:pt x="4814215" y="3624162"/>
                </a:moveTo>
                <a:cubicBezTo>
                  <a:pt x="4771011" y="3623121"/>
                  <a:pt x="4765936" y="3627546"/>
                  <a:pt x="4718438" y="3625984"/>
                </a:cubicBezTo>
                <a:cubicBezTo>
                  <a:pt x="4720943" y="3629790"/>
                  <a:pt x="4719642" y="3633410"/>
                  <a:pt x="4717773" y="3636752"/>
                </a:cubicBezTo>
                <a:lnTo>
                  <a:pt x="4714493" y="3644098"/>
                </a:lnTo>
                <a:lnTo>
                  <a:pt x="4723252" y="3640037"/>
                </a:lnTo>
                <a:cubicBezTo>
                  <a:pt x="4732719" y="3639712"/>
                  <a:pt x="4738266" y="3640224"/>
                  <a:pt x="4741701" y="3641188"/>
                </a:cubicBezTo>
                <a:lnTo>
                  <a:pt x="4747066" y="3644775"/>
                </a:lnTo>
                <a:lnTo>
                  <a:pt x="4751191" y="3644221"/>
                </a:lnTo>
                <a:cubicBezTo>
                  <a:pt x="4766196" y="3641030"/>
                  <a:pt x="4773224" y="3636687"/>
                  <a:pt x="4814215" y="3637175"/>
                </a:cubicBezTo>
                <a:close/>
                <a:moveTo>
                  <a:pt x="1687286" y="3623901"/>
                </a:moveTo>
                <a:cubicBezTo>
                  <a:pt x="1668888" y="3623212"/>
                  <a:pt x="1650477" y="3624874"/>
                  <a:pt x="1632501" y="3628846"/>
                </a:cubicBezTo>
                <a:cubicBezTo>
                  <a:pt x="1670369" y="3627675"/>
                  <a:pt x="1645514" y="3637825"/>
                  <a:pt x="1673362" y="3638475"/>
                </a:cubicBezTo>
                <a:cubicBezTo>
                  <a:pt x="1673362" y="3632750"/>
                  <a:pt x="1697176" y="3631318"/>
                  <a:pt x="1687286" y="3623901"/>
                </a:cubicBezTo>
                <a:close/>
                <a:moveTo>
                  <a:pt x="4883315" y="3623641"/>
                </a:moveTo>
                <a:cubicBezTo>
                  <a:pt x="4816557" y="3624812"/>
                  <a:pt x="4865877" y="3630798"/>
                  <a:pt x="4828529" y="3636654"/>
                </a:cubicBezTo>
                <a:cubicBezTo>
                  <a:pt x="4859501" y="3634181"/>
                  <a:pt x="4902704" y="3626894"/>
                  <a:pt x="4883315" y="3623641"/>
                </a:cubicBezTo>
                <a:close/>
                <a:moveTo>
                  <a:pt x="5225951" y="3617394"/>
                </a:moveTo>
                <a:cubicBezTo>
                  <a:pt x="5262160" y="3623348"/>
                  <a:pt x="5271505" y="3635231"/>
                  <a:pt x="5247398" y="3641074"/>
                </a:cubicBezTo>
                <a:lnTo>
                  <a:pt x="5212033" y="3644449"/>
                </a:lnTo>
                <a:lnTo>
                  <a:pt x="5218452" y="3630928"/>
                </a:lnTo>
                <a:cubicBezTo>
                  <a:pt x="5221592" y="3625788"/>
                  <a:pt x="5224910" y="3620648"/>
                  <a:pt x="5225951" y="3617394"/>
                </a:cubicBezTo>
                <a:close/>
                <a:moveTo>
                  <a:pt x="5116901" y="3617394"/>
                </a:moveTo>
                <a:cubicBezTo>
                  <a:pt x="5120805" y="3620518"/>
                  <a:pt x="5103888" y="3620648"/>
                  <a:pt x="5103238" y="3623120"/>
                </a:cubicBezTo>
                <a:cubicBezTo>
                  <a:pt x="5066020" y="3624552"/>
                  <a:pt x="5075650" y="3619346"/>
                  <a:pt x="5048582" y="3619216"/>
                </a:cubicBezTo>
                <a:cubicBezTo>
                  <a:pt x="5070980" y="3615796"/>
                  <a:pt x="5093728" y="3615314"/>
                  <a:pt x="5116250" y="3617785"/>
                </a:cubicBezTo>
                <a:close/>
                <a:moveTo>
                  <a:pt x="482138" y="3614531"/>
                </a:moveTo>
                <a:cubicBezTo>
                  <a:pt x="522739" y="3617915"/>
                  <a:pt x="518055" y="3630928"/>
                  <a:pt x="509726" y="3636523"/>
                </a:cubicBezTo>
                <a:cubicBezTo>
                  <a:pt x="550588" y="3638996"/>
                  <a:pt x="533670" y="3631058"/>
                  <a:pt x="536794" y="3626764"/>
                </a:cubicBezTo>
                <a:cubicBezTo>
                  <a:pt x="594442" y="3626113"/>
                  <a:pt x="558786" y="3640558"/>
                  <a:pt x="578306" y="3640948"/>
                </a:cubicBezTo>
                <a:lnTo>
                  <a:pt x="578306" y="3641338"/>
                </a:lnTo>
                <a:cubicBezTo>
                  <a:pt x="546497" y="3646372"/>
                  <a:pt x="514164" y="3647203"/>
                  <a:pt x="482138" y="3643811"/>
                </a:cubicBezTo>
                <a:cubicBezTo>
                  <a:pt x="486693" y="3635092"/>
                  <a:pt x="516493" y="3628325"/>
                  <a:pt x="454681" y="3626764"/>
                </a:cubicBezTo>
                <a:cubicBezTo>
                  <a:pt x="444791" y="3619216"/>
                  <a:pt x="502048" y="3623771"/>
                  <a:pt x="482138" y="3614531"/>
                </a:cubicBezTo>
                <a:close/>
                <a:moveTo>
                  <a:pt x="865896" y="3611798"/>
                </a:moveTo>
                <a:lnTo>
                  <a:pt x="865896" y="3612189"/>
                </a:lnTo>
                <a:cubicBezTo>
                  <a:pt x="824514" y="3608415"/>
                  <a:pt x="829720" y="3625202"/>
                  <a:pt x="852102" y="3624291"/>
                </a:cubicBezTo>
                <a:cubicBezTo>
                  <a:pt x="864074" y="3619606"/>
                  <a:pt x="895566" y="3616743"/>
                  <a:pt x="865896" y="3611798"/>
                </a:cubicBezTo>
                <a:close/>
                <a:moveTo>
                  <a:pt x="729388" y="3609326"/>
                </a:moveTo>
                <a:cubicBezTo>
                  <a:pt x="722751" y="3616223"/>
                  <a:pt x="686705" y="3617915"/>
                  <a:pt x="647275" y="3619086"/>
                </a:cubicBezTo>
                <a:lnTo>
                  <a:pt x="647275" y="3611798"/>
                </a:lnTo>
                <a:cubicBezTo>
                  <a:pt x="666795" y="3611798"/>
                  <a:pt x="686315" y="3611798"/>
                  <a:pt x="688267" y="3614141"/>
                </a:cubicBezTo>
                <a:cubicBezTo>
                  <a:pt x="701668" y="3610551"/>
                  <a:pt x="715521" y="3608929"/>
                  <a:pt x="729388" y="3609326"/>
                </a:cubicBezTo>
                <a:close/>
                <a:moveTo>
                  <a:pt x="4650900" y="3607635"/>
                </a:moveTo>
                <a:lnTo>
                  <a:pt x="4650860" y="3607683"/>
                </a:lnTo>
                <a:lnTo>
                  <a:pt x="4623885" y="3609560"/>
                </a:lnTo>
                <a:cubicBezTo>
                  <a:pt x="4603939" y="3612579"/>
                  <a:pt x="4604085" y="3618435"/>
                  <a:pt x="4596765" y="3623120"/>
                </a:cubicBezTo>
                <a:cubicBezTo>
                  <a:pt x="4627867" y="3620518"/>
                  <a:pt x="4648818" y="3628195"/>
                  <a:pt x="4651551" y="3623120"/>
                </a:cubicBezTo>
                <a:cubicBezTo>
                  <a:pt x="4644003" y="3621429"/>
                  <a:pt x="4642344" y="3619314"/>
                  <a:pt x="4643320" y="3616744"/>
                </a:cubicBezTo>
                <a:lnTo>
                  <a:pt x="4650860" y="3607683"/>
                </a:lnTo>
                <a:lnTo>
                  <a:pt x="4651551" y="3607635"/>
                </a:lnTo>
                <a:close/>
                <a:moveTo>
                  <a:pt x="4815516" y="3601909"/>
                </a:moveTo>
                <a:cubicBezTo>
                  <a:pt x="4741732" y="3601909"/>
                  <a:pt x="4807448" y="3609847"/>
                  <a:pt x="4774395" y="3613490"/>
                </a:cubicBezTo>
                <a:cubicBezTo>
                  <a:pt x="4836728" y="3614532"/>
                  <a:pt x="4829310" y="3606984"/>
                  <a:pt x="4815516" y="3601909"/>
                </a:cubicBezTo>
                <a:close/>
                <a:moveTo>
                  <a:pt x="5174945" y="3599301"/>
                </a:moveTo>
                <a:lnTo>
                  <a:pt x="5175589" y="3599566"/>
                </a:lnTo>
                <a:lnTo>
                  <a:pt x="5174939" y="3599306"/>
                </a:lnTo>
                <a:close/>
                <a:moveTo>
                  <a:pt x="4787798" y="3590197"/>
                </a:moveTo>
                <a:lnTo>
                  <a:pt x="4788214" y="3590241"/>
                </a:lnTo>
                <a:lnTo>
                  <a:pt x="4789986" y="3593369"/>
                </a:lnTo>
                <a:cubicBezTo>
                  <a:pt x="4786400" y="3595784"/>
                  <a:pt x="4770296" y="3596443"/>
                  <a:pt x="4774395" y="3599957"/>
                </a:cubicBezTo>
                <a:cubicBezTo>
                  <a:pt x="4792854" y="3601011"/>
                  <a:pt x="4811360" y="3599034"/>
                  <a:pt x="4829180" y="3594101"/>
                </a:cubicBezTo>
                <a:cubicBezTo>
                  <a:pt x="4819160" y="3593905"/>
                  <a:pt x="4813272" y="3593125"/>
                  <a:pt x="4807660" y="3592295"/>
                </a:cubicBezTo>
                <a:lnTo>
                  <a:pt x="4788214" y="3590241"/>
                </a:lnTo>
                <a:lnTo>
                  <a:pt x="4788189" y="3590197"/>
                </a:lnTo>
                <a:close/>
                <a:moveTo>
                  <a:pt x="537704" y="3589676"/>
                </a:moveTo>
                <a:cubicBezTo>
                  <a:pt x="564642" y="3595662"/>
                  <a:pt x="558916" y="3591758"/>
                  <a:pt x="605633" y="3594751"/>
                </a:cubicBezTo>
                <a:lnTo>
                  <a:pt x="606154" y="3594621"/>
                </a:lnTo>
                <a:cubicBezTo>
                  <a:pt x="604592" y="3606594"/>
                  <a:pt x="489816" y="3594621"/>
                  <a:pt x="537704" y="3589676"/>
                </a:cubicBezTo>
                <a:close/>
                <a:moveTo>
                  <a:pt x="5061595" y="3586293"/>
                </a:moveTo>
                <a:cubicBezTo>
                  <a:pt x="5081505" y="3588115"/>
                  <a:pt x="5104799" y="3589286"/>
                  <a:pt x="5102586" y="3594101"/>
                </a:cubicBezTo>
                <a:lnTo>
                  <a:pt x="5048582" y="3594101"/>
                </a:lnTo>
                <a:cubicBezTo>
                  <a:pt x="5072526" y="3590197"/>
                  <a:pt x="5038301" y="3590327"/>
                  <a:pt x="5061595" y="3586293"/>
                </a:cubicBezTo>
                <a:close/>
                <a:moveTo>
                  <a:pt x="1167150" y="3582519"/>
                </a:moveTo>
                <a:cubicBezTo>
                  <a:pt x="1160123" y="3591888"/>
                  <a:pt x="1185889" y="3595532"/>
                  <a:pt x="1221806" y="3597094"/>
                </a:cubicBezTo>
                <a:cubicBezTo>
                  <a:pt x="1221806" y="3593840"/>
                  <a:pt x="1228182" y="3591758"/>
                  <a:pt x="1234819" y="3589806"/>
                </a:cubicBezTo>
                <a:cubicBezTo>
                  <a:pt x="1188752" y="3591758"/>
                  <a:pt x="1218032" y="3579916"/>
                  <a:pt x="1167150" y="3582519"/>
                </a:cubicBezTo>
                <a:close/>
                <a:moveTo>
                  <a:pt x="771258" y="3580041"/>
                </a:moveTo>
                <a:lnTo>
                  <a:pt x="770119" y="3580437"/>
                </a:lnTo>
                <a:lnTo>
                  <a:pt x="770119" y="3580046"/>
                </a:lnTo>
                <a:close/>
                <a:moveTo>
                  <a:pt x="4819810" y="3578745"/>
                </a:moveTo>
                <a:lnTo>
                  <a:pt x="4813832" y="3581352"/>
                </a:lnTo>
                <a:lnTo>
                  <a:pt x="4825514" y="3580819"/>
                </a:lnTo>
                <a:lnTo>
                  <a:pt x="4828957" y="3579684"/>
                </a:lnTo>
                <a:close/>
                <a:moveTo>
                  <a:pt x="5294400" y="3570937"/>
                </a:moveTo>
                <a:cubicBezTo>
                  <a:pt x="5318735" y="3570677"/>
                  <a:pt x="5323029" y="3573280"/>
                  <a:pt x="5349055" y="3572759"/>
                </a:cubicBezTo>
                <a:cubicBezTo>
                  <a:pt x="5319385" y="3576403"/>
                  <a:pt x="5351658" y="3588635"/>
                  <a:pt x="5321858" y="3592149"/>
                </a:cubicBezTo>
                <a:cubicBezTo>
                  <a:pt x="5269805" y="3583040"/>
                  <a:pt x="5339686" y="3579136"/>
                  <a:pt x="5294400" y="3570937"/>
                </a:cubicBezTo>
                <a:close/>
                <a:moveTo>
                  <a:pt x="5075779" y="3570937"/>
                </a:moveTo>
                <a:lnTo>
                  <a:pt x="5075779" y="3578745"/>
                </a:lnTo>
                <a:cubicBezTo>
                  <a:pt x="5039733" y="3579396"/>
                  <a:pt x="5040383" y="3574711"/>
                  <a:pt x="5034788" y="3571068"/>
                </a:cubicBezTo>
                <a:close/>
                <a:moveTo>
                  <a:pt x="5175589" y="3570547"/>
                </a:moveTo>
                <a:cubicBezTo>
                  <a:pt x="5194914" y="3566057"/>
                  <a:pt x="5192938" y="3581990"/>
                  <a:pt x="5184703" y="3592104"/>
                </a:cubicBezTo>
                <a:lnTo>
                  <a:pt x="5174945" y="3599301"/>
                </a:lnTo>
                <a:lnTo>
                  <a:pt x="5161846" y="3593916"/>
                </a:lnTo>
                <a:cubicBezTo>
                  <a:pt x="5160901" y="3587627"/>
                  <a:pt x="5190132" y="3579526"/>
                  <a:pt x="5175589" y="3570547"/>
                </a:cubicBezTo>
                <a:close/>
                <a:moveTo>
                  <a:pt x="918474" y="3564002"/>
                </a:moveTo>
                <a:cubicBezTo>
                  <a:pt x="912268" y="3563764"/>
                  <a:pt x="906744" y="3563858"/>
                  <a:pt x="903533" y="3564299"/>
                </a:cubicBezTo>
                <a:cubicBezTo>
                  <a:pt x="899250" y="3564886"/>
                  <a:pt x="899080" y="3566090"/>
                  <a:pt x="906888" y="3567944"/>
                </a:cubicBezTo>
                <a:cubicBezTo>
                  <a:pt x="907668" y="3566383"/>
                  <a:pt x="909100" y="3565081"/>
                  <a:pt x="919901" y="3565472"/>
                </a:cubicBezTo>
                <a:cubicBezTo>
                  <a:pt x="908709" y="3572369"/>
                  <a:pt x="939290" y="3571718"/>
                  <a:pt x="932914" y="3577704"/>
                </a:cubicBezTo>
                <a:cubicBezTo>
                  <a:pt x="919203" y="3578420"/>
                  <a:pt x="905554" y="3580028"/>
                  <a:pt x="892053" y="3582519"/>
                </a:cubicBezTo>
                <a:cubicBezTo>
                  <a:pt x="926017" y="3582519"/>
                  <a:pt x="895826" y="3590717"/>
                  <a:pt x="892053" y="3592279"/>
                </a:cubicBezTo>
                <a:cubicBezTo>
                  <a:pt x="944105" y="3594361"/>
                  <a:pt x="925236" y="3597874"/>
                  <a:pt x="919250" y="3606853"/>
                </a:cubicBezTo>
                <a:cubicBezTo>
                  <a:pt x="1032725" y="3606853"/>
                  <a:pt x="992384" y="3639777"/>
                  <a:pt x="946708" y="3636133"/>
                </a:cubicBezTo>
                <a:cubicBezTo>
                  <a:pt x="968354" y="3645161"/>
                  <a:pt x="991727" y="3649294"/>
                  <a:pt x="1015157" y="3648235"/>
                </a:cubicBezTo>
                <a:cubicBezTo>
                  <a:pt x="1018931" y="3641078"/>
                  <a:pt x="976117" y="3633400"/>
                  <a:pt x="1028170" y="3631188"/>
                </a:cubicBezTo>
                <a:cubicBezTo>
                  <a:pt x="1034416" y="3640167"/>
                  <a:pt x="1179773" y="3640297"/>
                  <a:pt x="1137611" y="3631188"/>
                </a:cubicBezTo>
                <a:cubicBezTo>
                  <a:pt x="1125509" y="3637174"/>
                  <a:pt x="1060313" y="3632229"/>
                  <a:pt x="1055628" y="3628846"/>
                </a:cubicBezTo>
                <a:cubicBezTo>
                  <a:pt x="1114968" y="3622730"/>
                  <a:pt x="1121604" y="3618305"/>
                  <a:pt x="1151405" y="3604381"/>
                </a:cubicBezTo>
                <a:cubicBezTo>
                  <a:pt x="1106249" y="3604381"/>
                  <a:pt x="1127590" y="3616483"/>
                  <a:pt x="1069161" y="3614141"/>
                </a:cubicBezTo>
                <a:cubicBezTo>
                  <a:pt x="1069161" y="3600087"/>
                  <a:pt x="1014376" y="3621038"/>
                  <a:pt x="1000843" y="3611798"/>
                </a:cubicBezTo>
                <a:cubicBezTo>
                  <a:pt x="994987" y="3605032"/>
                  <a:pt x="1051854" y="3609456"/>
                  <a:pt x="1055628" y="3604381"/>
                </a:cubicBezTo>
                <a:cubicBezTo>
                  <a:pt x="1019492" y="3602843"/>
                  <a:pt x="983520" y="3598624"/>
                  <a:pt x="948009" y="3591758"/>
                </a:cubicBezTo>
                <a:cubicBezTo>
                  <a:pt x="1002144" y="3590327"/>
                  <a:pt x="1048991" y="3584861"/>
                  <a:pt x="1043786" y="3579526"/>
                </a:cubicBezTo>
                <a:cubicBezTo>
                  <a:pt x="1073976" y="3581478"/>
                  <a:pt x="1061614" y="3590977"/>
                  <a:pt x="1098441" y="3591758"/>
                </a:cubicBezTo>
                <a:cubicBezTo>
                  <a:pt x="1083606" y="3584080"/>
                  <a:pt x="1084517" y="3583950"/>
                  <a:pt x="1139563" y="3584471"/>
                </a:cubicBezTo>
                <a:cubicBezTo>
                  <a:pt x="1145288" y="3578615"/>
                  <a:pt x="1114708" y="3579135"/>
                  <a:pt x="1126550" y="3572238"/>
                </a:cubicBezTo>
                <a:cubicBezTo>
                  <a:pt x="1075408" y="3574841"/>
                  <a:pt x="1087510" y="3566122"/>
                  <a:pt x="1044437" y="3567424"/>
                </a:cubicBezTo>
                <a:cubicBezTo>
                  <a:pt x="1006698" y="3568725"/>
                  <a:pt x="987309" y="3573410"/>
                  <a:pt x="948660" y="3574711"/>
                </a:cubicBezTo>
                <a:cubicBezTo>
                  <a:pt x="961835" y="3568416"/>
                  <a:pt x="937090" y="3564715"/>
                  <a:pt x="918474" y="3564002"/>
                </a:cubicBezTo>
                <a:close/>
                <a:moveTo>
                  <a:pt x="783132" y="3563390"/>
                </a:moveTo>
                <a:cubicBezTo>
                  <a:pt x="735114" y="3576403"/>
                  <a:pt x="766736" y="3587854"/>
                  <a:pt x="770119" y="3602429"/>
                </a:cubicBezTo>
                <a:cubicBezTo>
                  <a:pt x="810200" y="3600737"/>
                  <a:pt x="810330" y="3594231"/>
                  <a:pt x="838438" y="3602429"/>
                </a:cubicBezTo>
                <a:cubicBezTo>
                  <a:pt x="838438" y="3595662"/>
                  <a:pt x="888279" y="3589416"/>
                  <a:pt x="824645" y="3585382"/>
                </a:cubicBezTo>
                <a:cubicBezTo>
                  <a:pt x="826466" y="3591368"/>
                  <a:pt x="850671" y="3592929"/>
                  <a:pt x="811631" y="3595142"/>
                </a:cubicBezTo>
                <a:cubicBezTo>
                  <a:pt x="741230" y="3584731"/>
                  <a:pt x="860431" y="3583950"/>
                  <a:pt x="866547" y="3573149"/>
                </a:cubicBezTo>
                <a:cubicBezTo>
                  <a:pt x="827995" y="3572173"/>
                  <a:pt x="826702" y="3578005"/>
                  <a:pt x="803211" y="3579884"/>
                </a:cubicBezTo>
                <a:lnTo>
                  <a:pt x="771258" y="3580041"/>
                </a:lnTo>
                <a:lnTo>
                  <a:pt x="780717" y="3576749"/>
                </a:lnTo>
                <a:cubicBezTo>
                  <a:pt x="794698" y="3572369"/>
                  <a:pt x="812998" y="3566415"/>
                  <a:pt x="783132" y="3563390"/>
                </a:cubicBezTo>
                <a:close/>
                <a:moveTo>
                  <a:pt x="1551559" y="3558184"/>
                </a:moveTo>
                <a:cubicBezTo>
                  <a:pt x="1533471" y="3568595"/>
                  <a:pt x="1590598" y="3565862"/>
                  <a:pt x="1606084" y="3570286"/>
                </a:cubicBezTo>
                <a:cubicBezTo>
                  <a:pt x="1607255" y="3576403"/>
                  <a:pt x="1583962" y="3577964"/>
                  <a:pt x="1564052" y="3580046"/>
                </a:cubicBezTo>
                <a:cubicBezTo>
                  <a:pt x="1588256" y="3565862"/>
                  <a:pt x="1458515" y="3564691"/>
                  <a:pt x="1440817" y="3572759"/>
                </a:cubicBezTo>
                <a:cubicBezTo>
                  <a:pt x="1422582" y="3570776"/>
                  <a:pt x="1404241" y="3569950"/>
                  <a:pt x="1385902" y="3570286"/>
                </a:cubicBezTo>
                <a:cubicBezTo>
                  <a:pt x="1386942" y="3567163"/>
                  <a:pt x="1403599" y="3567033"/>
                  <a:pt x="1399826" y="3562999"/>
                </a:cubicBezTo>
                <a:cubicBezTo>
                  <a:pt x="1386076" y="3563217"/>
                  <a:pt x="1372329" y="3562390"/>
                  <a:pt x="1358704" y="3560527"/>
                </a:cubicBezTo>
                <a:cubicBezTo>
                  <a:pt x="1336972" y="3568855"/>
                  <a:pt x="1362478" y="3586553"/>
                  <a:pt x="1413489" y="3589806"/>
                </a:cubicBezTo>
                <a:cubicBezTo>
                  <a:pt x="1402949" y="3583560"/>
                  <a:pt x="1393189" y="3578615"/>
                  <a:pt x="1427153" y="3575231"/>
                </a:cubicBezTo>
                <a:cubicBezTo>
                  <a:pt x="1437824" y="3581998"/>
                  <a:pt x="1440166" y="3591498"/>
                  <a:pt x="1468275" y="3582519"/>
                </a:cubicBezTo>
                <a:cubicBezTo>
                  <a:pt x="1461248" y="3593060"/>
                  <a:pt x="1450967" y="3607895"/>
                  <a:pt x="1495472" y="3604381"/>
                </a:cubicBezTo>
                <a:cubicBezTo>
                  <a:pt x="1479466" y="3604381"/>
                  <a:pt x="1480767" y="3600607"/>
                  <a:pt x="1482459" y="3597094"/>
                </a:cubicBezTo>
                <a:cubicBezTo>
                  <a:pt x="1521499" y="3599176"/>
                  <a:pt x="1517855" y="3593710"/>
                  <a:pt x="1550908" y="3594751"/>
                </a:cubicBezTo>
                <a:cubicBezTo>
                  <a:pt x="1554812" y="3596833"/>
                  <a:pt x="1578106" y="3607114"/>
                  <a:pt x="1591769" y="3599566"/>
                </a:cubicBezTo>
                <a:cubicBezTo>
                  <a:pt x="1571599" y="3599566"/>
                  <a:pt x="1578756" y="3593710"/>
                  <a:pt x="1578756" y="3589806"/>
                </a:cubicBezTo>
                <a:cubicBezTo>
                  <a:pt x="1627425" y="3593580"/>
                  <a:pt x="1586955" y="3581608"/>
                  <a:pt x="1619878" y="3582519"/>
                </a:cubicBezTo>
                <a:cubicBezTo>
                  <a:pt x="1642130" y="3586683"/>
                  <a:pt x="1662691" y="3591108"/>
                  <a:pt x="1688327" y="3594751"/>
                </a:cubicBezTo>
                <a:cubicBezTo>
                  <a:pt x="1686766" y="3599306"/>
                  <a:pt x="1642911" y="3596313"/>
                  <a:pt x="1647206" y="3602039"/>
                </a:cubicBezTo>
                <a:cubicBezTo>
                  <a:pt x="1676095" y="3605032"/>
                  <a:pt x="1656054" y="3616743"/>
                  <a:pt x="1688327" y="3619086"/>
                </a:cubicBezTo>
                <a:cubicBezTo>
                  <a:pt x="1690930" y="3603080"/>
                  <a:pt x="1698217" y="3600217"/>
                  <a:pt x="1715655" y="3584991"/>
                </a:cubicBezTo>
                <a:cubicBezTo>
                  <a:pt x="1654753" y="3591498"/>
                  <a:pt x="1650589" y="3578485"/>
                  <a:pt x="1606084" y="3575231"/>
                </a:cubicBezTo>
                <a:cubicBezTo>
                  <a:pt x="1652151" y="3577704"/>
                  <a:pt x="1627425" y="3567684"/>
                  <a:pt x="1633542" y="3562999"/>
                </a:cubicBezTo>
                <a:cubicBezTo>
                  <a:pt x="1606185" y="3567299"/>
                  <a:pt x="1578223" y="3565656"/>
                  <a:pt x="1551559" y="3558184"/>
                </a:cubicBezTo>
                <a:close/>
                <a:moveTo>
                  <a:pt x="1659308" y="3548424"/>
                </a:moveTo>
                <a:cubicBezTo>
                  <a:pt x="1656315" y="3550376"/>
                  <a:pt x="1659308" y="3553239"/>
                  <a:pt x="1645514" y="3553239"/>
                </a:cubicBezTo>
                <a:cubicBezTo>
                  <a:pt x="1653322" y="3548164"/>
                  <a:pt x="1592810" y="3548164"/>
                  <a:pt x="1632501" y="3550897"/>
                </a:cubicBezTo>
                <a:cubicBezTo>
                  <a:pt x="1659045" y="3559133"/>
                  <a:pt x="1686883" y="3562398"/>
                  <a:pt x="1714614" y="3560527"/>
                </a:cubicBezTo>
                <a:cubicBezTo>
                  <a:pt x="1711490" y="3555972"/>
                  <a:pt x="1729969" y="3555191"/>
                  <a:pt x="1727627" y="3550897"/>
                </a:cubicBezTo>
                <a:cubicBezTo>
                  <a:pt x="1704952" y="3548308"/>
                  <a:pt x="1682111" y="3547481"/>
                  <a:pt x="1659308" y="3548424"/>
                </a:cubicBezTo>
                <a:close/>
                <a:moveTo>
                  <a:pt x="1221806" y="3543479"/>
                </a:moveTo>
                <a:cubicBezTo>
                  <a:pt x="1232477" y="3553761"/>
                  <a:pt x="1169753" y="3561307"/>
                  <a:pt x="1112365" y="3553109"/>
                </a:cubicBezTo>
                <a:cubicBezTo>
                  <a:pt x="1066038" y="3568465"/>
                  <a:pt x="1168582" y="3576663"/>
                  <a:pt x="1221806" y="3572759"/>
                </a:cubicBezTo>
                <a:lnTo>
                  <a:pt x="1221806" y="3572629"/>
                </a:lnTo>
                <a:cubicBezTo>
                  <a:pt x="1224669" y="3574581"/>
                  <a:pt x="1221806" y="3577444"/>
                  <a:pt x="1234819" y="3577574"/>
                </a:cubicBezTo>
                <a:cubicBezTo>
                  <a:pt x="1226751" y="3561568"/>
                  <a:pt x="1293768" y="3552850"/>
                  <a:pt x="1221806" y="3543479"/>
                </a:cubicBezTo>
                <a:close/>
                <a:moveTo>
                  <a:pt x="974248" y="3541821"/>
                </a:moveTo>
                <a:lnTo>
                  <a:pt x="977159" y="3543089"/>
                </a:lnTo>
                <a:lnTo>
                  <a:pt x="970746" y="3543037"/>
                </a:lnTo>
                <a:lnTo>
                  <a:pt x="971337" y="3542462"/>
                </a:lnTo>
                <a:close/>
                <a:moveTo>
                  <a:pt x="990952" y="3538144"/>
                </a:moveTo>
                <a:lnTo>
                  <a:pt x="974248" y="3541821"/>
                </a:lnTo>
                <a:lnTo>
                  <a:pt x="968684" y="3539397"/>
                </a:lnTo>
                <a:cubicBezTo>
                  <a:pt x="970847" y="3538534"/>
                  <a:pt x="978135" y="3538079"/>
                  <a:pt x="990952" y="3538144"/>
                </a:cubicBezTo>
                <a:close/>
                <a:moveTo>
                  <a:pt x="1455262" y="3536843"/>
                </a:moveTo>
                <a:cubicBezTo>
                  <a:pt x="1472048" y="3539706"/>
                  <a:pt x="1472048" y="3545171"/>
                  <a:pt x="1454611" y="3548424"/>
                </a:cubicBezTo>
                <a:lnTo>
                  <a:pt x="1455262" y="3549075"/>
                </a:lnTo>
                <a:cubicBezTo>
                  <a:pt x="1428227" y="3543479"/>
                  <a:pt x="1400521" y="3541857"/>
                  <a:pt x="1373019" y="3544260"/>
                </a:cubicBezTo>
                <a:cubicBezTo>
                  <a:pt x="1386032" y="3539056"/>
                  <a:pt x="1413359" y="3536843"/>
                  <a:pt x="1455262" y="3536843"/>
                </a:cubicBezTo>
                <a:close/>
                <a:moveTo>
                  <a:pt x="1191396" y="3514318"/>
                </a:moveTo>
                <a:cubicBezTo>
                  <a:pt x="1201692" y="3516697"/>
                  <a:pt x="1180879" y="3524676"/>
                  <a:pt x="1208012" y="3524090"/>
                </a:cubicBezTo>
                <a:lnTo>
                  <a:pt x="1208662" y="3524090"/>
                </a:lnTo>
                <a:cubicBezTo>
                  <a:pt x="1206450" y="3526953"/>
                  <a:pt x="1183677" y="3526172"/>
                  <a:pt x="1167801" y="3526562"/>
                </a:cubicBezTo>
                <a:lnTo>
                  <a:pt x="1167801" y="3514330"/>
                </a:lnTo>
                <a:cubicBezTo>
                  <a:pt x="1181075" y="3513354"/>
                  <a:pt x="1187963" y="3513525"/>
                  <a:pt x="1191396" y="3514318"/>
                </a:cubicBezTo>
                <a:close/>
                <a:moveTo>
                  <a:pt x="687746" y="3502098"/>
                </a:moveTo>
                <a:cubicBezTo>
                  <a:pt x="712471" y="3502098"/>
                  <a:pt x="716765" y="3505091"/>
                  <a:pt x="742662" y="3504570"/>
                </a:cubicBezTo>
                <a:cubicBezTo>
                  <a:pt x="674212" y="3511467"/>
                  <a:pt x="791461" y="3511077"/>
                  <a:pt x="756456" y="3526692"/>
                </a:cubicBezTo>
                <a:lnTo>
                  <a:pt x="756456" y="3526562"/>
                </a:lnTo>
                <a:cubicBezTo>
                  <a:pt x="696725" y="3525651"/>
                  <a:pt x="693212" y="3526562"/>
                  <a:pt x="660549" y="3524090"/>
                </a:cubicBezTo>
                <a:cubicBezTo>
                  <a:pt x="727566" y="3517453"/>
                  <a:pt x="668747" y="3511077"/>
                  <a:pt x="687746" y="3502098"/>
                </a:cubicBezTo>
                <a:close/>
                <a:moveTo>
                  <a:pt x="1318363" y="3485050"/>
                </a:moveTo>
                <a:cubicBezTo>
                  <a:pt x="1360266" y="3494420"/>
                  <a:pt x="1388895" y="3492208"/>
                  <a:pt x="1427934" y="3499755"/>
                </a:cubicBezTo>
                <a:cubicBezTo>
                  <a:pt x="1467364" y="3499495"/>
                  <a:pt x="1457344" y="3490386"/>
                  <a:pt x="1509396" y="3492468"/>
                </a:cubicBezTo>
                <a:lnTo>
                  <a:pt x="1510177" y="3492468"/>
                </a:lnTo>
                <a:lnTo>
                  <a:pt x="1510177" y="3502098"/>
                </a:lnTo>
                <a:cubicBezTo>
                  <a:pt x="1451748" y="3495461"/>
                  <a:pt x="1434441" y="3513809"/>
                  <a:pt x="1359485" y="3511857"/>
                </a:cubicBezTo>
                <a:cubicBezTo>
                  <a:pt x="1365601" y="3498844"/>
                  <a:pt x="1321877" y="3495851"/>
                  <a:pt x="1318363" y="3485050"/>
                </a:cubicBezTo>
                <a:close/>
                <a:moveTo>
                  <a:pt x="701410" y="3485050"/>
                </a:moveTo>
                <a:cubicBezTo>
                  <a:pt x="755415" y="3485961"/>
                  <a:pt x="680198" y="3498063"/>
                  <a:pt x="756456" y="3497283"/>
                </a:cubicBezTo>
                <a:cubicBezTo>
                  <a:pt x="744744" y="3504440"/>
                  <a:pt x="712341" y="3495851"/>
                  <a:pt x="687746" y="3497283"/>
                </a:cubicBezTo>
                <a:cubicBezTo>
                  <a:pt x="676555" y="3490386"/>
                  <a:pt x="707266" y="3490906"/>
                  <a:pt x="701410" y="3485050"/>
                </a:cubicBezTo>
                <a:close/>
                <a:moveTo>
                  <a:pt x="4846487" y="3465400"/>
                </a:moveTo>
                <a:lnTo>
                  <a:pt x="4846357" y="3465791"/>
                </a:lnTo>
                <a:lnTo>
                  <a:pt x="4846669" y="3465818"/>
                </a:lnTo>
                <a:lnTo>
                  <a:pt x="4853091" y="3480594"/>
                </a:lnTo>
                <a:cubicBezTo>
                  <a:pt x="4860834" y="3484921"/>
                  <a:pt x="4873229" y="3487068"/>
                  <a:pt x="4887608" y="3482708"/>
                </a:cubicBezTo>
                <a:cubicBezTo>
                  <a:pt x="4862818" y="3481732"/>
                  <a:pt x="4878580" y="3471899"/>
                  <a:pt x="4868083" y="3467647"/>
                </a:cubicBezTo>
                <a:lnTo>
                  <a:pt x="4846669" y="3465818"/>
                </a:lnTo>
                <a:close/>
                <a:moveTo>
                  <a:pt x="770119" y="3463188"/>
                </a:moveTo>
                <a:cubicBezTo>
                  <a:pt x="783670" y="3464913"/>
                  <a:pt x="797321" y="3465739"/>
                  <a:pt x="810981" y="3465661"/>
                </a:cubicBezTo>
                <a:cubicBezTo>
                  <a:pt x="810981" y="3468003"/>
                  <a:pt x="794324" y="3467483"/>
                  <a:pt x="783653" y="3468003"/>
                </a:cubicBezTo>
                <a:cubicBezTo>
                  <a:pt x="758538" y="3468003"/>
                  <a:pt x="775455" y="3476331"/>
                  <a:pt x="756456" y="3477763"/>
                </a:cubicBezTo>
                <a:cubicBezTo>
                  <a:pt x="736285" y="3475681"/>
                  <a:pt x="703102" y="3475811"/>
                  <a:pt x="715204" y="3468003"/>
                </a:cubicBezTo>
                <a:cubicBezTo>
                  <a:pt x="739539" y="3467483"/>
                  <a:pt x="783783" y="3470476"/>
                  <a:pt x="770119" y="3463188"/>
                </a:cubicBezTo>
                <a:close/>
                <a:moveTo>
                  <a:pt x="1382522" y="3455198"/>
                </a:moveTo>
                <a:lnTo>
                  <a:pt x="1385902" y="3455380"/>
                </a:lnTo>
                <a:lnTo>
                  <a:pt x="1385902" y="3455901"/>
                </a:lnTo>
                <a:close/>
                <a:moveTo>
                  <a:pt x="1306462" y="3448233"/>
                </a:moveTo>
                <a:cubicBezTo>
                  <a:pt x="1323750" y="3447180"/>
                  <a:pt x="1350821" y="3449681"/>
                  <a:pt x="1368596" y="3452304"/>
                </a:cubicBezTo>
                <a:lnTo>
                  <a:pt x="1382522" y="3455198"/>
                </a:lnTo>
                <a:lnTo>
                  <a:pt x="1346618" y="3453266"/>
                </a:lnTo>
                <a:cubicBezTo>
                  <a:pt x="1330531" y="3451249"/>
                  <a:pt x="1311596" y="3449524"/>
                  <a:pt x="1290255" y="3452908"/>
                </a:cubicBezTo>
                <a:cubicBezTo>
                  <a:pt x="1291621" y="3450175"/>
                  <a:pt x="1297819" y="3448760"/>
                  <a:pt x="1306462" y="3448233"/>
                </a:cubicBezTo>
                <a:close/>
                <a:moveTo>
                  <a:pt x="2054242" y="3438670"/>
                </a:moveTo>
                <a:lnTo>
                  <a:pt x="2053996" y="3439375"/>
                </a:lnTo>
                <a:lnTo>
                  <a:pt x="2053996" y="3438724"/>
                </a:lnTo>
                <a:close/>
                <a:moveTo>
                  <a:pt x="879690" y="3431566"/>
                </a:moveTo>
                <a:lnTo>
                  <a:pt x="880341" y="3431566"/>
                </a:lnTo>
                <a:cubicBezTo>
                  <a:pt x="878389" y="3438463"/>
                  <a:pt x="863033" y="3443018"/>
                  <a:pt x="811631" y="3441196"/>
                </a:cubicBezTo>
                <a:cubicBezTo>
                  <a:pt x="813713" y="3434429"/>
                  <a:pt x="834795" y="3430916"/>
                  <a:pt x="879690" y="3431566"/>
                </a:cubicBezTo>
                <a:close/>
                <a:moveTo>
                  <a:pt x="1413489" y="3419985"/>
                </a:moveTo>
                <a:cubicBezTo>
                  <a:pt x="1431968" y="3420765"/>
                  <a:pt x="1424941" y="3426101"/>
                  <a:pt x="1427153" y="3429744"/>
                </a:cubicBezTo>
                <a:lnTo>
                  <a:pt x="1468275" y="3429744"/>
                </a:lnTo>
                <a:cubicBezTo>
                  <a:pt x="1478685" y="3441326"/>
                  <a:pt x="1355321" y="3429094"/>
                  <a:pt x="1345040" y="3437032"/>
                </a:cubicBezTo>
                <a:cubicBezTo>
                  <a:pt x="1309905" y="3430525"/>
                  <a:pt x="1403730" y="3426491"/>
                  <a:pt x="1413489" y="3419985"/>
                </a:cubicBezTo>
                <a:close/>
                <a:moveTo>
                  <a:pt x="5184809" y="3419839"/>
                </a:moveTo>
                <a:lnTo>
                  <a:pt x="5185480" y="3419855"/>
                </a:lnTo>
                <a:lnTo>
                  <a:pt x="5184829" y="3419855"/>
                </a:lnTo>
                <a:close/>
                <a:moveTo>
                  <a:pt x="2052183" y="3416459"/>
                </a:moveTo>
                <a:lnTo>
                  <a:pt x="2030212" y="3428185"/>
                </a:lnTo>
                <a:cubicBezTo>
                  <a:pt x="2007376" y="3443095"/>
                  <a:pt x="1999081" y="3458577"/>
                  <a:pt x="2029532" y="3463188"/>
                </a:cubicBezTo>
                <a:lnTo>
                  <a:pt x="2030182" y="3463188"/>
                </a:lnTo>
                <a:lnTo>
                  <a:pt x="2045059" y="3451450"/>
                </a:lnTo>
                <a:lnTo>
                  <a:pt x="2022764" y="3450826"/>
                </a:lnTo>
                <a:lnTo>
                  <a:pt x="2047145" y="3449804"/>
                </a:lnTo>
                <a:lnTo>
                  <a:pt x="2048403" y="3448812"/>
                </a:lnTo>
                <a:lnTo>
                  <a:pt x="2039986" y="3448209"/>
                </a:lnTo>
                <a:cubicBezTo>
                  <a:pt x="2032572" y="3447800"/>
                  <a:pt x="2023805" y="3447573"/>
                  <a:pt x="2013264" y="3447963"/>
                </a:cubicBezTo>
                <a:cubicBezTo>
                  <a:pt x="2021462" y="3443669"/>
                  <a:pt x="2031222" y="3441424"/>
                  <a:pt x="2042528" y="3441050"/>
                </a:cubicBezTo>
                <a:lnTo>
                  <a:pt x="2056289" y="3442589"/>
                </a:lnTo>
                <a:lnTo>
                  <a:pt x="2061251" y="3438674"/>
                </a:lnTo>
                <a:lnTo>
                  <a:pt x="2062357" y="3436868"/>
                </a:lnTo>
                <a:lnTo>
                  <a:pt x="2054242" y="3438670"/>
                </a:lnTo>
                <a:lnTo>
                  <a:pt x="2057926" y="3428124"/>
                </a:lnTo>
                <a:lnTo>
                  <a:pt x="2063475" y="3425480"/>
                </a:lnTo>
                <a:lnTo>
                  <a:pt x="2057770" y="3419334"/>
                </a:lnTo>
                <a:cubicBezTo>
                  <a:pt x="2065708" y="3419595"/>
                  <a:pt x="2071513" y="3419664"/>
                  <a:pt x="2075666" y="3419587"/>
                </a:cubicBezTo>
                <a:lnTo>
                  <a:pt x="2075962" y="3419564"/>
                </a:lnTo>
                <a:lnTo>
                  <a:pt x="2078092" y="3418591"/>
                </a:lnTo>
                <a:lnTo>
                  <a:pt x="2064465" y="3416863"/>
                </a:lnTo>
                <a:close/>
                <a:moveTo>
                  <a:pt x="1973126" y="3415588"/>
                </a:moveTo>
                <a:lnTo>
                  <a:pt x="1974592" y="3416666"/>
                </a:lnTo>
                <a:cubicBezTo>
                  <a:pt x="1981611" y="3419391"/>
                  <a:pt x="1991533" y="3421969"/>
                  <a:pt x="2003375" y="3424149"/>
                </a:cubicBezTo>
                <a:cubicBezTo>
                  <a:pt x="1959131" y="3419593"/>
                  <a:pt x="1922954" y="3427923"/>
                  <a:pt x="1962254" y="3433909"/>
                </a:cubicBezTo>
                <a:cubicBezTo>
                  <a:pt x="1944816" y="3433909"/>
                  <a:pt x="1943255" y="3430785"/>
                  <a:pt x="1921132" y="3431566"/>
                </a:cubicBezTo>
                <a:cubicBezTo>
                  <a:pt x="1947158" y="3434950"/>
                  <a:pt x="1903304" y="3465270"/>
                  <a:pt x="1975918" y="3463188"/>
                </a:cubicBezTo>
                <a:cubicBezTo>
                  <a:pt x="1953014" y="3457593"/>
                  <a:pt x="1958350" y="3443018"/>
                  <a:pt x="2003375" y="3450956"/>
                </a:cubicBezTo>
                <a:cubicBezTo>
                  <a:pt x="1994136" y="3443148"/>
                  <a:pt x="2011574" y="3439634"/>
                  <a:pt x="2015738" y="3433909"/>
                </a:cubicBezTo>
                <a:lnTo>
                  <a:pt x="2016388" y="3433909"/>
                </a:lnTo>
                <a:cubicBezTo>
                  <a:pt x="1982164" y="3433909"/>
                  <a:pt x="1983205" y="3428442"/>
                  <a:pt x="1961733" y="3426621"/>
                </a:cubicBezTo>
                <a:lnTo>
                  <a:pt x="2016388" y="3426621"/>
                </a:lnTo>
                <a:cubicBezTo>
                  <a:pt x="2016063" y="3423823"/>
                  <a:pt x="2013013" y="3421798"/>
                  <a:pt x="2009559" y="3420263"/>
                </a:cubicBezTo>
                <a:lnTo>
                  <a:pt x="2000703" y="3416994"/>
                </a:lnTo>
                <a:close/>
                <a:moveTo>
                  <a:pt x="1167281" y="3414519"/>
                </a:moveTo>
                <a:cubicBezTo>
                  <a:pt x="1125899" y="3422587"/>
                  <a:pt x="1226490" y="3418423"/>
                  <a:pt x="1249133" y="3416861"/>
                </a:cubicBezTo>
                <a:lnTo>
                  <a:pt x="1249263" y="3416861"/>
                </a:lnTo>
                <a:cubicBezTo>
                  <a:pt x="1240675" y="3418813"/>
                  <a:pt x="1208012" y="3425450"/>
                  <a:pt x="1276721" y="3429094"/>
                </a:cubicBezTo>
                <a:cubicBezTo>
                  <a:pt x="1256681" y="3432737"/>
                  <a:pt x="1053806" y="3419594"/>
                  <a:pt x="1167281" y="3414519"/>
                </a:cubicBezTo>
                <a:close/>
                <a:moveTo>
                  <a:pt x="2016354" y="3410889"/>
                </a:moveTo>
                <a:lnTo>
                  <a:pt x="2014956" y="3411640"/>
                </a:lnTo>
                <a:cubicBezTo>
                  <a:pt x="2012809" y="3412234"/>
                  <a:pt x="2010109" y="3412905"/>
                  <a:pt x="2008466" y="3413810"/>
                </a:cubicBezTo>
                <a:lnTo>
                  <a:pt x="2008454" y="3414110"/>
                </a:lnTo>
                <a:lnTo>
                  <a:pt x="2030182" y="3412047"/>
                </a:lnTo>
                <a:close/>
                <a:moveTo>
                  <a:pt x="2106203" y="3410728"/>
                </a:moveTo>
                <a:lnTo>
                  <a:pt x="2101780" y="3415600"/>
                </a:lnTo>
                <a:lnTo>
                  <a:pt x="2109251" y="3418438"/>
                </a:lnTo>
                <a:lnTo>
                  <a:pt x="2112211" y="3418612"/>
                </a:lnTo>
                <a:lnTo>
                  <a:pt x="2111494" y="3412459"/>
                </a:lnTo>
                <a:close/>
                <a:moveTo>
                  <a:pt x="1862673" y="3409846"/>
                </a:moveTo>
                <a:lnTo>
                  <a:pt x="1860147" y="3413017"/>
                </a:lnTo>
                <a:lnTo>
                  <a:pt x="1863408" y="3409885"/>
                </a:lnTo>
                <a:close/>
                <a:moveTo>
                  <a:pt x="2079252" y="3406342"/>
                </a:moveTo>
                <a:lnTo>
                  <a:pt x="2066005" y="3410835"/>
                </a:lnTo>
                <a:lnTo>
                  <a:pt x="2081811" y="3408077"/>
                </a:lnTo>
                <a:lnTo>
                  <a:pt x="2086232" y="3407465"/>
                </a:lnTo>
                <a:close/>
                <a:moveTo>
                  <a:pt x="852102" y="3402287"/>
                </a:moveTo>
                <a:cubicBezTo>
                  <a:pt x="876697" y="3402026"/>
                  <a:pt x="881122" y="3405280"/>
                  <a:pt x="906888" y="3404759"/>
                </a:cubicBezTo>
                <a:lnTo>
                  <a:pt x="906367" y="3404759"/>
                </a:lnTo>
                <a:cubicBezTo>
                  <a:pt x="875656" y="3409964"/>
                  <a:pt x="917818" y="3412957"/>
                  <a:pt x="906367" y="3421676"/>
                </a:cubicBezTo>
                <a:lnTo>
                  <a:pt x="852102" y="3421676"/>
                </a:lnTo>
                <a:cubicBezTo>
                  <a:pt x="840781" y="3411786"/>
                  <a:pt x="850020" y="3413348"/>
                  <a:pt x="852102" y="3402287"/>
                </a:cubicBezTo>
                <a:close/>
                <a:moveTo>
                  <a:pt x="1290906" y="3400465"/>
                </a:moveTo>
                <a:cubicBezTo>
                  <a:pt x="1367032" y="3398643"/>
                  <a:pt x="1281016" y="3413868"/>
                  <a:pt x="1358704" y="3414519"/>
                </a:cubicBezTo>
                <a:lnTo>
                  <a:pt x="1359355" y="3415170"/>
                </a:lnTo>
                <a:cubicBezTo>
                  <a:pt x="1363519" y="3425060"/>
                  <a:pt x="1340356" y="3415170"/>
                  <a:pt x="1304700" y="3417512"/>
                </a:cubicBezTo>
                <a:cubicBezTo>
                  <a:pt x="1311466" y="3409834"/>
                  <a:pt x="1279714" y="3408923"/>
                  <a:pt x="1290906" y="3400465"/>
                </a:cubicBezTo>
                <a:close/>
                <a:moveTo>
                  <a:pt x="2098501" y="3399814"/>
                </a:moveTo>
                <a:lnTo>
                  <a:pt x="2095388" y="3400870"/>
                </a:lnTo>
                <a:lnTo>
                  <a:pt x="2096800" y="3400863"/>
                </a:lnTo>
                <a:close/>
                <a:moveTo>
                  <a:pt x="1179462" y="3397238"/>
                </a:moveTo>
                <a:cubicBezTo>
                  <a:pt x="1185597" y="3396715"/>
                  <a:pt x="1194543" y="3396691"/>
                  <a:pt x="1208012" y="3397472"/>
                </a:cubicBezTo>
                <a:lnTo>
                  <a:pt x="1208662" y="3397472"/>
                </a:lnTo>
                <a:lnTo>
                  <a:pt x="1208662" y="3407102"/>
                </a:lnTo>
                <a:lnTo>
                  <a:pt x="1154007" y="3407102"/>
                </a:lnTo>
                <a:cubicBezTo>
                  <a:pt x="1167964" y="3404857"/>
                  <a:pt x="1161059" y="3398806"/>
                  <a:pt x="1179462" y="3397238"/>
                </a:cubicBezTo>
                <a:close/>
                <a:moveTo>
                  <a:pt x="1867860" y="3395559"/>
                </a:moveTo>
                <a:lnTo>
                  <a:pt x="1868087" y="3403052"/>
                </a:lnTo>
                <a:lnTo>
                  <a:pt x="1863090" y="3409323"/>
                </a:lnTo>
                <a:lnTo>
                  <a:pt x="1864038" y="3409280"/>
                </a:lnTo>
                <a:lnTo>
                  <a:pt x="1865954" y="3407439"/>
                </a:lnTo>
                <a:cubicBezTo>
                  <a:pt x="1869432" y="3406530"/>
                  <a:pt x="1874435" y="3405779"/>
                  <a:pt x="1881549" y="3405230"/>
                </a:cubicBezTo>
                <a:lnTo>
                  <a:pt x="1899023" y="3404617"/>
                </a:lnTo>
                <a:lnTo>
                  <a:pt x="1898914" y="3402863"/>
                </a:lnTo>
                <a:cubicBezTo>
                  <a:pt x="1897511" y="3401773"/>
                  <a:pt x="1895097" y="3400620"/>
                  <a:pt x="1892665" y="3399457"/>
                </a:cubicBezTo>
                <a:lnTo>
                  <a:pt x="1888629" y="3397255"/>
                </a:lnTo>
                <a:close/>
                <a:moveTo>
                  <a:pt x="2016388" y="3394999"/>
                </a:moveTo>
                <a:cubicBezTo>
                  <a:pt x="1977870" y="3397667"/>
                  <a:pt x="1962774" y="3402775"/>
                  <a:pt x="1963230" y="3408305"/>
                </a:cubicBezTo>
                <a:lnTo>
                  <a:pt x="1965131" y="3409705"/>
                </a:lnTo>
                <a:lnTo>
                  <a:pt x="1976161" y="3409005"/>
                </a:lnTo>
                <a:lnTo>
                  <a:pt x="1987585" y="3408068"/>
                </a:lnTo>
                <a:lnTo>
                  <a:pt x="1978449" y="3406593"/>
                </a:lnTo>
                <a:cubicBezTo>
                  <a:pt x="1975178" y="3405548"/>
                  <a:pt x="1973803" y="3404173"/>
                  <a:pt x="1975397" y="3402287"/>
                </a:cubicBezTo>
                <a:cubicBezTo>
                  <a:pt x="2011053" y="3403717"/>
                  <a:pt x="2024457" y="3401376"/>
                  <a:pt x="2016388" y="3394999"/>
                </a:cubicBezTo>
                <a:close/>
                <a:moveTo>
                  <a:pt x="1412839" y="3393177"/>
                </a:moveTo>
                <a:cubicBezTo>
                  <a:pt x="1438084" y="3392267"/>
                  <a:pt x="1442248" y="3395520"/>
                  <a:pt x="1468275" y="3394999"/>
                </a:cubicBezTo>
                <a:lnTo>
                  <a:pt x="1468275" y="3395650"/>
                </a:lnTo>
                <a:lnTo>
                  <a:pt x="1468275" y="3402937"/>
                </a:lnTo>
                <a:cubicBezTo>
                  <a:pt x="1459051" y="3401791"/>
                  <a:pt x="1449687" y="3402634"/>
                  <a:pt x="1440817" y="3405410"/>
                </a:cubicBezTo>
                <a:cubicBezTo>
                  <a:pt x="1427475" y="3401735"/>
                  <a:pt x="1413660" y="3400069"/>
                  <a:pt x="1399826" y="3400465"/>
                </a:cubicBezTo>
                <a:cubicBezTo>
                  <a:pt x="1406853" y="3398513"/>
                  <a:pt x="1414140" y="3396561"/>
                  <a:pt x="1412839" y="3393177"/>
                </a:cubicBezTo>
                <a:close/>
                <a:moveTo>
                  <a:pt x="1605043" y="3387842"/>
                </a:moveTo>
                <a:cubicBezTo>
                  <a:pt x="1661650" y="3395780"/>
                  <a:pt x="1610899" y="3407622"/>
                  <a:pt x="1618837" y="3424279"/>
                </a:cubicBezTo>
                <a:cubicBezTo>
                  <a:pt x="1641610" y="3422132"/>
                  <a:pt x="1662529" y="3423140"/>
                  <a:pt x="1679267" y="3423271"/>
                </a:cubicBezTo>
                <a:lnTo>
                  <a:pt x="1687792" y="3421756"/>
                </a:lnTo>
                <a:lnTo>
                  <a:pt x="1677651" y="3420314"/>
                </a:lnTo>
                <a:cubicBezTo>
                  <a:pt x="1664244" y="3414959"/>
                  <a:pt x="1670856" y="3403784"/>
                  <a:pt x="1684422" y="3400075"/>
                </a:cubicBezTo>
                <a:cubicBezTo>
                  <a:pt x="1707065" y="3400075"/>
                  <a:pt x="1698891" y="3409298"/>
                  <a:pt x="1696848" y="3416764"/>
                </a:cubicBezTo>
                <a:lnTo>
                  <a:pt x="1697537" y="3420025"/>
                </a:lnTo>
                <a:lnTo>
                  <a:pt x="1714614" y="3416992"/>
                </a:lnTo>
                <a:cubicBezTo>
                  <a:pt x="1728522" y="3419325"/>
                  <a:pt x="1742261" y="3422585"/>
                  <a:pt x="1755735" y="3426751"/>
                </a:cubicBezTo>
                <a:cubicBezTo>
                  <a:pt x="1781761" y="3423368"/>
                  <a:pt x="1775905" y="3413738"/>
                  <a:pt x="1796857" y="3409704"/>
                </a:cubicBezTo>
                <a:cubicBezTo>
                  <a:pt x="1819239" y="3412177"/>
                  <a:pt x="1811562" y="3419985"/>
                  <a:pt x="1824314" y="3424279"/>
                </a:cubicBezTo>
                <a:cubicBezTo>
                  <a:pt x="1807267" y="3425320"/>
                  <a:pt x="1796076" y="3427402"/>
                  <a:pt x="1796857" y="3431696"/>
                </a:cubicBezTo>
                <a:cubicBezTo>
                  <a:pt x="1693662" y="3431696"/>
                  <a:pt x="1608166" y="3431696"/>
                  <a:pt x="1523581" y="3426751"/>
                </a:cubicBezTo>
                <a:cubicBezTo>
                  <a:pt x="1475692" y="3424799"/>
                  <a:pt x="1563921" y="3415040"/>
                  <a:pt x="1564702" y="3421806"/>
                </a:cubicBezTo>
                <a:cubicBezTo>
                  <a:pt x="1590728" y="3421806"/>
                  <a:pt x="1574072" y="3413868"/>
                  <a:pt x="1605693" y="3414649"/>
                </a:cubicBezTo>
                <a:cubicBezTo>
                  <a:pt x="1595023" y="3409444"/>
                  <a:pt x="1530217" y="3408663"/>
                  <a:pt x="1496123" y="3412177"/>
                </a:cubicBezTo>
                <a:cubicBezTo>
                  <a:pt x="1486233" y="3411656"/>
                  <a:pt x="1485842" y="3410550"/>
                  <a:pt x="1489779" y="3409493"/>
                </a:cubicBezTo>
                <a:lnTo>
                  <a:pt x="1509225" y="3407123"/>
                </a:lnTo>
                <a:lnTo>
                  <a:pt x="1509396" y="3407232"/>
                </a:lnTo>
                <a:lnTo>
                  <a:pt x="1509396" y="3407102"/>
                </a:lnTo>
                <a:lnTo>
                  <a:pt x="1509225" y="3407123"/>
                </a:lnTo>
                <a:lnTo>
                  <a:pt x="1501995" y="3402515"/>
                </a:lnTo>
                <a:cubicBezTo>
                  <a:pt x="1497945" y="3401213"/>
                  <a:pt x="1494041" y="3399880"/>
                  <a:pt x="1495472" y="3397602"/>
                </a:cubicBezTo>
                <a:cubicBezTo>
                  <a:pt x="1535423" y="3408663"/>
                  <a:pt x="1563401" y="3389404"/>
                  <a:pt x="1577715" y="3399944"/>
                </a:cubicBezTo>
                <a:cubicBezTo>
                  <a:pt x="1620268" y="3396821"/>
                  <a:pt x="1584742" y="3394869"/>
                  <a:pt x="1605043" y="3387842"/>
                </a:cubicBezTo>
                <a:close/>
                <a:moveTo>
                  <a:pt x="1864527" y="3387370"/>
                </a:moveTo>
                <a:lnTo>
                  <a:pt x="1867722" y="3391033"/>
                </a:lnTo>
                <a:lnTo>
                  <a:pt x="1867794" y="3393390"/>
                </a:lnTo>
                <a:lnTo>
                  <a:pt x="1876760" y="3393838"/>
                </a:lnTo>
                <a:lnTo>
                  <a:pt x="1886010" y="3394150"/>
                </a:lnTo>
                <a:lnTo>
                  <a:pt x="1885789" y="3392775"/>
                </a:lnTo>
                <a:lnTo>
                  <a:pt x="1893540" y="3390955"/>
                </a:lnTo>
                <a:lnTo>
                  <a:pt x="1891592" y="3387858"/>
                </a:lnTo>
                <a:close/>
                <a:moveTo>
                  <a:pt x="838438" y="3380425"/>
                </a:moveTo>
                <a:cubicBezTo>
                  <a:pt x="856775" y="3379991"/>
                  <a:pt x="875120" y="3380774"/>
                  <a:pt x="893354" y="3382767"/>
                </a:cubicBezTo>
                <a:cubicBezTo>
                  <a:pt x="884765" y="3388623"/>
                  <a:pt x="874875" y="3394088"/>
                  <a:pt x="838438" y="3394999"/>
                </a:cubicBezTo>
                <a:close/>
                <a:moveTo>
                  <a:pt x="1756125" y="3375480"/>
                </a:moveTo>
                <a:cubicBezTo>
                  <a:pt x="1805315" y="3373137"/>
                  <a:pt x="1774995" y="3385109"/>
                  <a:pt x="1783453" y="3390054"/>
                </a:cubicBezTo>
                <a:cubicBezTo>
                  <a:pt x="1734524" y="3393308"/>
                  <a:pt x="1733222" y="3390054"/>
                  <a:pt x="1687676" y="3392527"/>
                </a:cubicBezTo>
                <a:cubicBezTo>
                  <a:pt x="1707066" y="3384849"/>
                  <a:pt x="1797637" y="3387191"/>
                  <a:pt x="1756125" y="3375480"/>
                </a:cubicBezTo>
                <a:close/>
                <a:moveTo>
                  <a:pt x="1085037" y="3373397"/>
                </a:moveTo>
                <a:cubicBezTo>
                  <a:pt x="1132015" y="3373658"/>
                  <a:pt x="1144508" y="3380294"/>
                  <a:pt x="1153357" y="3387712"/>
                </a:cubicBezTo>
                <a:lnTo>
                  <a:pt x="1153357" y="3388102"/>
                </a:lnTo>
                <a:cubicBezTo>
                  <a:pt x="1129995" y="3386506"/>
                  <a:pt x="1106987" y="3381554"/>
                  <a:pt x="1085037" y="3373397"/>
                </a:cubicBezTo>
                <a:close/>
                <a:moveTo>
                  <a:pt x="2030182" y="3368191"/>
                </a:moveTo>
                <a:lnTo>
                  <a:pt x="2029532" y="3368192"/>
                </a:lnTo>
                <a:lnTo>
                  <a:pt x="2029607" y="3368219"/>
                </a:lnTo>
                <a:lnTo>
                  <a:pt x="2014137" y="3368959"/>
                </a:lnTo>
                <a:lnTo>
                  <a:pt x="2013264" y="3369363"/>
                </a:lnTo>
                <a:lnTo>
                  <a:pt x="2012552" y="3369035"/>
                </a:lnTo>
                <a:lnTo>
                  <a:pt x="2002302" y="3369525"/>
                </a:lnTo>
                <a:cubicBezTo>
                  <a:pt x="1994949" y="3370176"/>
                  <a:pt x="1987760" y="3370794"/>
                  <a:pt x="1975397" y="3370664"/>
                </a:cubicBezTo>
                <a:cubicBezTo>
                  <a:pt x="1988410" y="3374828"/>
                  <a:pt x="1980082" y="3382766"/>
                  <a:pt x="2002855" y="3385238"/>
                </a:cubicBezTo>
                <a:cubicBezTo>
                  <a:pt x="2013981" y="3381530"/>
                  <a:pt x="2044871" y="3377749"/>
                  <a:pt x="2043535" y="3373125"/>
                </a:cubicBezTo>
                <a:lnTo>
                  <a:pt x="2029607" y="3368219"/>
                </a:lnTo>
                <a:close/>
                <a:moveTo>
                  <a:pt x="5216971" y="3367281"/>
                </a:moveTo>
                <a:cubicBezTo>
                  <a:pt x="5252497" y="3381986"/>
                  <a:pt x="5168302" y="3407362"/>
                  <a:pt x="5216971" y="3367281"/>
                </a:cubicBezTo>
                <a:close/>
                <a:moveTo>
                  <a:pt x="1304700" y="3359083"/>
                </a:moveTo>
                <a:cubicBezTo>
                  <a:pt x="1318884" y="3359083"/>
                  <a:pt x="1313158" y="3363247"/>
                  <a:pt x="1331246" y="3363247"/>
                </a:cubicBezTo>
                <a:lnTo>
                  <a:pt x="1331897" y="3363898"/>
                </a:lnTo>
                <a:cubicBezTo>
                  <a:pt x="1330466" y="3370144"/>
                  <a:pt x="1286221" y="3368843"/>
                  <a:pt x="1249784" y="3368843"/>
                </a:cubicBezTo>
                <a:cubicBezTo>
                  <a:pt x="1239634" y="3360514"/>
                  <a:pt x="1300275" y="3364809"/>
                  <a:pt x="1304700" y="3359083"/>
                </a:cubicBezTo>
                <a:close/>
                <a:moveTo>
                  <a:pt x="1178471" y="3353618"/>
                </a:moveTo>
                <a:cubicBezTo>
                  <a:pt x="1203066" y="3353618"/>
                  <a:pt x="1207360" y="3358303"/>
                  <a:pt x="1233387" y="3357392"/>
                </a:cubicBezTo>
                <a:cubicBezTo>
                  <a:pt x="1225839" y="3372877"/>
                  <a:pt x="1225839" y="3369104"/>
                  <a:pt x="1233387" y="3384589"/>
                </a:cubicBezTo>
                <a:cubicBezTo>
                  <a:pt x="1200333" y="3382898"/>
                  <a:pt x="1203456" y="3391616"/>
                  <a:pt x="1164807" y="3388363"/>
                </a:cubicBezTo>
                <a:cubicBezTo>
                  <a:pt x="1173786" y="3385500"/>
                  <a:pt x="1197861" y="3369494"/>
                  <a:pt x="1150493" y="3372877"/>
                </a:cubicBezTo>
                <a:lnTo>
                  <a:pt x="1151143" y="3372877"/>
                </a:lnTo>
                <a:cubicBezTo>
                  <a:pt x="1156869" y="3365460"/>
                  <a:pt x="1190183" y="3365850"/>
                  <a:pt x="1178471" y="3353618"/>
                </a:cubicBezTo>
                <a:close/>
                <a:moveTo>
                  <a:pt x="1059531" y="3351127"/>
                </a:moveTo>
                <a:lnTo>
                  <a:pt x="1057580" y="3351535"/>
                </a:lnTo>
                <a:lnTo>
                  <a:pt x="1057580" y="3351145"/>
                </a:lnTo>
                <a:close/>
                <a:moveTo>
                  <a:pt x="1592030" y="3348672"/>
                </a:moveTo>
                <a:cubicBezTo>
                  <a:pt x="1619239" y="3347454"/>
                  <a:pt x="1646500" y="3349112"/>
                  <a:pt x="1673362" y="3353617"/>
                </a:cubicBezTo>
                <a:lnTo>
                  <a:pt x="1674013" y="3353617"/>
                </a:lnTo>
                <a:cubicBezTo>
                  <a:pt x="1671020" y="3360775"/>
                  <a:pt x="1591379" y="3371836"/>
                  <a:pt x="1674013" y="3373007"/>
                </a:cubicBezTo>
                <a:cubicBezTo>
                  <a:pt x="1669978" y="3378733"/>
                  <a:pt x="1626775" y="3377562"/>
                  <a:pt x="1633151" y="3385239"/>
                </a:cubicBezTo>
                <a:cubicBezTo>
                  <a:pt x="1579147" y="3366240"/>
                  <a:pt x="1646165" y="3357390"/>
                  <a:pt x="1592030" y="3348672"/>
                </a:cubicBezTo>
                <a:close/>
                <a:moveTo>
                  <a:pt x="1854245" y="3348152"/>
                </a:moveTo>
                <a:lnTo>
                  <a:pt x="1857507" y="3351465"/>
                </a:lnTo>
                <a:lnTo>
                  <a:pt x="1835171" y="3348930"/>
                </a:lnTo>
                <a:close/>
                <a:moveTo>
                  <a:pt x="1026608" y="3345810"/>
                </a:moveTo>
                <a:cubicBezTo>
                  <a:pt x="1048144" y="3347177"/>
                  <a:pt x="1052601" y="3349779"/>
                  <a:pt x="1051170" y="3353163"/>
                </a:cubicBezTo>
                <a:lnTo>
                  <a:pt x="1048318" y="3356350"/>
                </a:lnTo>
                <a:lnTo>
                  <a:pt x="1071114" y="3356350"/>
                </a:lnTo>
                <a:cubicBezTo>
                  <a:pt x="1070528" y="3361100"/>
                  <a:pt x="1068023" y="3365557"/>
                  <a:pt x="1060085" y="3369038"/>
                </a:cubicBezTo>
                <a:lnTo>
                  <a:pt x="1058347" y="3369504"/>
                </a:lnTo>
                <a:lnTo>
                  <a:pt x="1058848" y="3369624"/>
                </a:lnTo>
                <a:cubicBezTo>
                  <a:pt x="1065062" y="3371088"/>
                  <a:pt x="1069681" y="3373008"/>
                  <a:pt x="1067729" y="3376781"/>
                </a:cubicBezTo>
                <a:lnTo>
                  <a:pt x="1033727" y="3374329"/>
                </a:lnTo>
                <a:lnTo>
                  <a:pt x="1016458" y="3375870"/>
                </a:lnTo>
                <a:cubicBezTo>
                  <a:pt x="982624" y="3369884"/>
                  <a:pt x="1026608" y="3365329"/>
                  <a:pt x="1016458" y="3356350"/>
                </a:cubicBezTo>
                <a:lnTo>
                  <a:pt x="1026961" y="3356350"/>
                </a:lnTo>
                <a:close/>
                <a:moveTo>
                  <a:pt x="5760462" y="3344281"/>
                </a:moveTo>
                <a:lnTo>
                  <a:pt x="5699271" y="3361669"/>
                </a:lnTo>
                <a:cubicBezTo>
                  <a:pt x="5680499" y="3367672"/>
                  <a:pt x="5667291" y="3373853"/>
                  <a:pt x="5668137" y="3381075"/>
                </a:cubicBezTo>
                <a:cubicBezTo>
                  <a:pt x="5628415" y="3371608"/>
                  <a:pt x="5673237" y="3360092"/>
                  <a:pt x="5719706" y="3351356"/>
                </a:cubicBezTo>
                <a:close/>
                <a:moveTo>
                  <a:pt x="5763784" y="3343337"/>
                </a:moveTo>
                <a:lnTo>
                  <a:pt x="5763654" y="3343727"/>
                </a:lnTo>
                <a:lnTo>
                  <a:pt x="5760462" y="3344281"/>
                </a:lnTo>
                <a:close/>
                <a:moveTo>
                  <a:pt x="1112365" y="3339303"/>
                </a:moveTo>
                <a:cubicBezTo>
                  <a:pt x="1138522" y="3343890"/>
                  <a:pt x="1123833" y="3349136"/>
                  <a:pt x="1092949" y="3350814"/>
                </a:cubicBezTo>
                <a:lnTo>
                  <a:pt x="1059531" y="3351127"/>
                </a:lnTo>
                <a:lnTo>
                  <a:pt x="1071959" y="3348526"/>
                </a:lnTo>
                <a:cubicBezTo>
                  <a:pt x="1081182" y="3344573"/>
                  <a:pt x="1079865" y="3338717"/>
                  <a:pt x="1112365" y="3339303"/>
                </a:cubicBezTo>
                <a:close/>
                <a:moveTo>
                  <a:pt x="550978" y="3338913"/>
                </a:moveTo>
                <a:cubicBezTo>
                  <a:pt x="592360" y="3338913"/>
                  <a:pt x="564251" y="3351145"/>
                  <a:pt x="605633" y="3351145"/>
                </a:cubicBezTo>
                <a:cubicBezTo>
                  <a:pt x="592620" y="3355569"/>
                  <a:pt x="531328" y="3348282"/>
                  <a:pt x="550978" y="3338913"/>
                </a:cubicBezTo>
                <a:close/>
                <a:moveTo>
                  <a:pt x="1495472" y="3337221"/>
                </a:moveTo>
                <a:cubicBezTo>
                  <a:pt x="1534121" y="3337741"/>
                  <a:pt x="1553641" y="3342426"/>
                  <a:pt x="1591379" y="3344508"/>
                </a:cubicBezTo>
                <a:cubicBezTo>
                  <a:pt x="1549737" y="3355309"/>
                  <a:pt x="1485582" y="3346981"/>
                  <a:pt x="1427153" y="3354268"/>
                </a:cubicBezTo>
                <a:cubicBezTo>
                  <a:pt x="1412709" y="3340474"/>
                  <a:pt x="1541018" y="3349583"/>
                  <a:pt x="1495472" y="3337221"/>
                </a:cubicBezTo>
                <a:close/>
                <a:moveTo>
                  <a:pt x="925913" y="3334923"/>
                </a:moveTo>
                <a:cubicBezTo>
                  <a:pt x="964349" y="3334936"/>
                  <a:pt x="1017662" y="3339303"/>
                  <a:pt x="1057580" y="3338913"/>
                </a:cubicBezTo>
                <a:lnTo>
                  <a:pt x="1057710" y="3339043"/>
                </a:lnTo>
                <a:cubicBezTo>
                  <a:pt x="1063045" y="3344899"/>
                  <a:pt x="995247" y="3337741"/>
                  <a:pt x="1016588" y="3346330"/>
                </a:cubicBezTo>
                <a:cubicBezTo>
                  <a:pt x="976508" y="3342947"/>
                  <a:pt x="949310" y="3337221"/>
                  <a:pt x="893484" y="3336700"/>
                </a:cubicBezTo>
                <a:cubicBezTo>
                  <a:pt x="901943" y="3335399"/>
                  <a:pt x="913101" y="3334919"/>
                  <a:pt x="925913" y="3334923"/>
                </a:cubicBezTo>
                <a:close/>
                <a:moveTo>
                  <a:pt x="1673216" y="3326689"/>
                </a:moveTo>
                <a:lnTo>
                  <a:pt x="1664903" y="3331263"/>
                </a:lnTo>
                <a:cubicBezTo>
                  <a:pt x="1664269" y="3334033"/>
                  <a:pt x="1682959" y="3332666"/>
                  <a:pt x="1687156" y="3338913"/>
                </a:cubicBezTo>
                <a:cubicBezTo>
                  <a:pt x="1659178" y="3336830"/>
                  <a:pt x="1602050" y="3340995"/>
                  <a:pt x="1646034" y="3343858"/>
                </a:cubicBezTo>
                <a:cubicBezTo>
                  <a:pt x="1617243" y="3350982"/>
                  <a:pt x="1612314" y="3335196"/>
                  <a:pt x="1637671" y="3328779"/>
                </a:cubicBezTo>
                <a:close/>
                <a:moveTo>
                  <a:pt x="1673232" y="3326680"/>
                </a:moveTo>
                <a:lnTo>
                  <a:pt x="1673362" y="3326680"/>
                </a:lnTo>
                <a:lnTo>
                  <a:pt x="1673216" y="3326689"/>
                </a:lnTo>
                <a:close/>
                <a:moveTo>
                  <a:pt x="1134790" y="3309562"/>
                </a:moveTo>
                <a:cubicBezTo>
                  <a:pt x="1151779" y="3310007"/>
                  <a:pt x="1156122" y="3312886"/>
                  <a:pt x="1180814" y="3312105"/>
                </a:cubicBezTo>
                <a:lnTo>
                  <a:pt x="1180814" y="3312496"/>
                </a:lnTo>
                <a:cubicBezTo>
                  <a:pt x="1169102" y="3313277"/>
                  <a:pt x="1163442" y="3315131"/>
                  <a:pt x="1158383" y="3317083"/>
                </a:cubicBezTo>
                <a:lnTo>
                  <a:pt x="1145503" y="3320623"/>
                </a:lnTo>
                <a:lnTo>
                  <a:pt x="1154667" y="3322580"/>
                </a:lnTo>
                <a:cubicBezTo>
                  <a:pt x="1175145" y="3326624"/>
                  <a:pt x="1199227" y="3329479"/>
                  <a:pt x="1191614" y="3314839"/>
                </a:cubicBezTo>
                <a:cubicBezTo>
                  <a:pt x="1225449" y="3314318"/>
                  <a:pt x="1233907" y="3320955"/>
                  <a:pt x="1259933" y="3322517"/>
                </a:cubicBezTo>
                <a:cubicBezTo>
                  <a:pt x="1256030" y="3330975"/>
                  <a:pt x="1187450" y="3318352"/>
                  <a:pt x="1232736" y="3330324"/>
                </a:cubicBezTo>
                <a:cubicBezTo>
                  <a:pt x="1220536" y="3332179"/>
                  <a:pt x="1174226" y="3334985"/>
                  <a:pt x="1150625" y="3328586"/>
                </a:cubicBezTo>
                <a:lnTo>
                  <a:pt x="1141079" y="3321839"/>
                </a:lnTo>
                <a:lnTo>
                  <a:pt x="1139563" y="3322256"/>
                </a:lnTo>
                <a:cubicBezTo>
                  <a:pt x="1099742" y="3322256"/>
                  <a:pt x="1098051" y="3312366"/>
                  <a:pt x="1112365" y="3310153"/>
                </a:cubicBezTo>
                <a:cubicBezTo>
                  <a:pt x="1122060" y="3309535"/>
                  <a:pt x="1129128" y="3309413"/>
                  <a:pt x="1134790" y="3309562"/>
                </a:cubicBezTo>
                <a:close/>
                <a:moveTo>
                  <a:pt x="1271534" y="3307695"/>
                </a:moveTo>
                <a:cubicBezTo>
                  <a:pt x="1289791" y="3307299"/>
                  <a:pt x="1300600" y="3312594"/>
                  <a:pt x="1331246" y="3312105"/>
                </a:cubicBezTo>
                <a:lnTo>
                  <a:pt x="1331897" y="3312756"/>
                </a:lnTo>
                <a:cubicBezTo>
                  <a:pt x="1339054" y="3322386"/>
                  <a:pt x="1236901" y="3317181"/>
                  <a:pt x="1249784" y="3310414"/>
                </a:cubicBezTo>
                <a:cubicBezTo>
                  <a:pt x="1258535" y="3308592"/>
                  <a:pt x="1265449" y="3307827"/>
                  <a:pt x="1271534" y="3307695"/>
                </a:cubicBezTo>
                <a:close/>
                <a:moveTo>
                  <a:pt x="1562267" y="3307457"/>
                </a:moveTo>
                <a:cubicBezTo>
                  <a:pt x="1609087" y="3308098"/>
                  <a:pt x="1583425" y="3314318"/>
                  <a:pt x="1618837" y="3317050"/>
                </a:cubicBezTo>
                <a:lnTo>
                  <a:pt x="1619488" y="3317311"/>
                </a:lnTo>
                <a:cubicBezTo>
                  <a:pt x="1605563" y="3321345"/>
                  <a:pt x="1561319" y="3319913"/>
                  <a:pt x="1537375" y="3322126"/>
                </a:cubicBezTo>
                <a:cubicBezTo>
                  <a:pt x="1549477" y="3314968"/>
                  <a:pt x="1549477" y="3314708"/>
                  <a:pt x="1537375" y="3307551"/>
                </a:cubicBezTo>
                <a:cubicBezTo>
                  <a:pt x="1547411" y="3307388"/>
                  <a:pt x="1555579" y="3307366"/>
                  <a:pt x="1562267" y="3307457"/>
                </a:cubicBezTo>
                <a:close/>
                <a:moveTo>
                  <a:pt x="989131" y="3275408"/>
                </a:moveTo>
                <a:cubicBezTo>
                  <a:pt x="983015" y="3285819"/>
                  <a:pt x="928880" y="3298051"/>
                  <a:pt x="1030122" y="3297531"/>
                </a:cubicBezTo>
                <a:lnTo>
                  <a:pt x="1031293" y="3297270"/>
                </a:lnTo>
                <a:lnTo>
                  <a:pt x="1031293" y="3307030"/>
                </a:lnTo>
                <a:lnTo>
                  <a:pt x="961673" y="3307030"/>
                </a:lnTo>
                <a:cubicBezTo>
                  <a:pt x="967138" y="3297921"/>
                  <a:pt x="950612" y="3292716"/>
                  <a:pt x="906888" y="3292456"/>
                </a:cubicBezTo>
                <a:cubicBezTo>
                  <a:pt x="945927" y="3285949"/>
                  <a:pt x="960762" y="3277751"/>
                  <a:pt x="989131" y="3275408"/>
                </a:cubicBezTo>
                <a:close/>
                <a:moveTo>
                  <a:pt x="1824868" y="3271130"/>
                </a:moveTo>
                <a:cubicBezTo>
                  <a:pt x="1816637" y="3271122"/>
                  <a:pt x="1807763" y="3271590"/>
                  <a:pt x="1800208" y="3272393"/>
                </a:cubicBezTo>
                <a:lnTo>
                  <a:pt x="1798871" y="3272654"/>
                </a:lnTo>
                <a:lnTo>
                  <a:pt x="1839424" y="3278200"/>
                </a:lnTo>
                <a:lnTo>
                  <a:pt x="1850861" y="3278011"/>
                </a:lnTo>
                <a:cubicBezTo>
                  <a:pt x="1855221" y="3273066"/>
                  <a:pt x="1841329" y="3271147"/>
                  <a:pt x="1824868" y="3271130"/>
                </a:cubicBezTo>
                <a:close/>
                <a:moveTo>
                  <a:pt x="1273727" y="3264088"/>
                </a:moveTo>
                <a:cubicBezTo>
                  <a:pt x="1296630" y="3274628"/>
                  <a:pt x="1242886" y="3296490"/>
                  <a:pt x="1218942" y="3306641"/>
                </a:cubicBezTo>
                <a:cubicBezTo>
                  <a:pt x="1222456" y="3311586"/>
                  <a:pt x="1246139" y="3310544"/>
                  <a:pt x="1246400" y="3306641"/>
                </a:cubicBezTo>
                <a:cubicBezTo>
                  <a:pt x="1256680" y="3325770"/>
                  <a:pt x="1174827" y="3301826"/>
                  <a:pt x="1191614" y="3283867"/>
                </a:cubicBezTo>
                <a:lnTo>
                  <a:pt x="1191614" y="3283477"/>
                </a:lnTo>
                <a:cubicBezTo>
                  <a:pt x="1247441" y="3285039"/>
                  <a:pt x="1241715" y="3269293"/>
                  <a:pt x="1273727" y="3264088"/>
                </a:cubicBezTo>
                <a:close/>
                <a:moveTo>
                  <a:pt x="701410" y="3263436"/>
                </a:moveTo>
                <a:cubicBezTo>
                  <a:pt x="679314" y="3271054"/>
                  <a:pt x="656372" y="3275948"/>
                  <a:pt x="633091" y="3278011"/>
                </a:cubicBezTo>
                <a:cubicBezTo>
                  <a:pt x="651309" y="3272285"/>
                  <a:pt x="643111" y="3261875"/>
                  <a:pt x="701410" y="3263436"/>
                </a:cubicBezTo>
                <a:close/>
                <a:moveTo>
                  <a:pt x="797317" y="3259272"/>
                </a:moveTo>
                <a:cubicBezTo>
                  <a:pt x="731210" y="3269422"/>
                  <a:pt x="835706" y="3275799"/>
                  <a:pt x="810981" y="3285298"/>
                </a:cubicBezTo>
                <a:cubicBezTo>
                  <a:pt x="850020" y="3287381"/>
                  <a:pt x="846376" y="3281915"/>
                  <a:pt x="879690" y="3282956"/>
                </a:cubicBezTo>
                <a:cubicBezTo>
                  <a:pt x="905716" y="3287511"/>
                  <a:pt x="871362" y="3287381"/>
                  <a:pt x="879690" y="3295058"/>
                </a:cubicBezTo>
                <a:cubicBezTo>
                  <a:pt x="832322" y="3291284"/>
                  <a:pt x="775585" y="3289202"/>
                  <a:pt x="728868" y="3285298"/>
                </a:cubicBezTo>
                <a:cubicBezTo>
                  <a:pt x="837528" y="3282826"/>
                  <a:pt x="690999" y="3262656"/>
                  <a:pt x="797317" y="3259272"/>
                </a:cubicBezTo>
                <a:close/>
                <a:moveTo>
                  <a:pt x="1961704" y="3250457"/>
                </a:moveTo>
                <a:lnTo>
                  <a:pt x="1951272" y="3253836"/>
                </a:lnTo>
                <a:cubicBezTo>
                  <a:pt x="1950504" y="3254536"/>
                  <a:pt x="1950639" y="3255285"/>
                  <a:pt x="1952206" y="3256083"/>
                </a:cubicBezTo>
                <a:lnTo>
                  <a:pt x="1961002" y="3258425"/>
                </a:lnTo>
                <a:lnTo>
                  <a:pt x="1962824" y="3257341"/>
                </a:lnTo>
                <a:close/>
                <a:moveTo>
                  <a:pt x="1154007" y="3246389"/>
                </a:moveTo>
                <a:cubicBezTo>
                  <a:pt x="1195519" y="3244567"/>
                  <a:pt x="1179643" y="3253416"/>
                  <a:pt x="1221806" y="3251334"/>
                </a:cubicBezTo>
                <a:lnTo>
                  <a:pt x="1222456" y="3251334"/>
                </a:lnTo>
                <a:cubicBezTo>
                  <a:pt x="1163377" y="3262656"/>
                  <a:pt x="1133707" y="3279312"/>
                  <a:pt x="1030773" y="3282956"/>
                </a:cubicBezTo>
                <a:cubicBezTo>
                  <a:pt x="1037019" y="3275278"/>
                  <a:pt x="1018931" y="3272025"/>
                  <a:pt x="975987" y="3273196"/>
                </a:cubicBezTo>
                <a:lnTo>
                  <a:pt x="975987" y="3260964"/>
                </a:lnTo>
                <a:cubicBezTo>
                  <a:pt x="1020232" y="3258882"/>
                  <a:pt x="995247" y="3268902"/>
                  <a:pt x="1017109" y="3270724"/>
                </a:cubicBezTo>
                <a:cubicBezTo>
                  <a:pt x="1044352" y="3268096"/>
                  <a:pt x="1071739" y="3267271"/>
                  <a:pt x="1099092" y="3268251"/>
                </a:cubicBezTo>
                <a:cubicBezTo>
                  <a:pt x="1108549" y="3267168"/>
                  <a:pt x="1117800" y="3264713"/>
                  <a:pt x="1126550" y="3260964"/>
                </a:cubicBezTo>
                <a:cubicBezTo>
                  <a:pt x="1133316" y="3253286"/>
                  <a:pt x="1058621" y="3260053"/>
                  <a:pt x="1071764" y="3251334"/>
                </a:cubicBezTo>
                <a:cubicBezTo>
                  <a:pt x="1090503" y="3243917"/>
                  <a:pt x="1154528" y="3258361"/>
                  <a:pt x="1154007" y="3246389"/>
                </a:cubicBezTo>
                <a:close/>
                <a:moveTo>
                  <a:pt x="1960626" y="3243838"/>
                </a:moveTo>
                <a:lnTo>
                  <a:pt x="1958704" y="3243868"/>
                </a:lnTo>
                <a:lnTo>
                  <a:pt x="1954770" y="3245999"/>
                </a:lnTo>
                <a:lnTo>
                  <a:pt x="1953956" y="3246582"/>
                </a:lnTo>
                <a:lnTo>
                  <a:pt x="1961111" y="3246817"/>
                </a:lnTo>
                <a:close/>
                <a:moveTo>
                  <a:pt x="1891332" y="3241574"/>
                </a:moveTo>
                <a:cubicBezTo>
                  <a:pt x="1868966" y="3240724"/>
                  <a:pt x="1846567" y="3241507"/>
                  <a:pt x="1824314" y="3243917"/>
                </a:cubicBezTo>
                <a:lnTo>
                  <a:pt x="1823794" y="3243917"/>
                </a:lnTo>
                <a:cubicBezTo>
                  <a:pt x="1832383" y="3249772"/>
                  <a:pt x="1842273" y="3255238"/>
                  <a:pt x="1878319" y="3256149"/>
                </a:cubicBezTo>
                <a:cubicBezTo>
                  <a:pt x="1878319" y="3250423"/>
                  <a:pt x="1902003" y="3248992"/>
                  <a:pt x="1891332" y="3241574"/>
                </a:cubicBezTo>
                <a:close/>
                <a:moveTo>
                  <a:pt x="1424290" y="3233507"/>
                </a:moveTo>
                <a:lnTo>
                  <a:pt x="1425038" y="3233778"/>
                </a:lnTo>
                <a:lnTo>
                  <a:pt x="1424290" y="3233897"/>
                </a:lnTo>
                <a:close/>
                <a:moveTo>
                  <a:pt x="1438116" y="3231701"/>
                </a:moveTo>
                <a:cubicBezTo>
                  <a:pt x="1453073" y="3233629"/>
                  <a:pt x="1471397" y="3245511"/>
                  <a:pt x="1492869" y="3245609"/>
                </a:cubicBezTo>
                <a:cubicBezTo>
                  <a:pt x="1443549" y="3251855"/>
                  <a:pt x="1475822" y="3263827"/>
                  <a:pt x="1492869" y="3272676"/>
                </a:cubicBezTo>
                <a:cubicBezTo>
                  <a:pt x="1468664" y="3265519"/>
                  <a:pt x="1445241" y="3272676"/>
                  <a:pt x="1451617" y="3284258"/>
                </a:cubicBezTo>
                <a:cubicBezTo>
                  <a:pt x="1434505" y="3284258"/>
                  <a:pt x="1426209" y="3282078"/>
                  <a:pt x="1419491" y="3279541"/>
                </a:cubicBezTo>
                <a:lnTo>
                  <a:pt x="1411682" y="3277175"/>
                </a:lnTo>
                <a:lnTo>
                  <a:pt x="1399185" y="3281527"/>
                </a:lnTo>
                <a:cubicBezTo>
                  <a:pt x="1378842" y="3285803"/>
                  <a:pt x="1345854" y="3287901"/>
                  <a:pt x="1331897" y="3293367"/>
                </a:cubicBezTo>
                <a:cubicBezTo>
                  <a:pt x="1298843" y="3294277"/>
                  <a:pt x="1302227" y="3288942"/>
                  <a:pt x="1263448" y="3290894"/>
                </a:cubicBezTo>
                <a:cubicBezTo>
                  <a:pt x="1297721" y="3280874"/>
                  <a:pt x="1285965" y="3270455"/>
                  <a:pt x="1370801" y="3273499"/>
                </a:cubicBezTo>
                <a:lnTo>
                  <a:pt x="1405343" y="3275255"/>
                </a:lnTo>
                <a:lnTo>
                  <a:pt x="1396832" y="3272676"/>
                </a:lnTo>
                <a:cubicBezTo>
                  <a:pt x="1422858" y="3259663"/>
                  <a:pt x="1422858" y="3262656"/>
                  <a:pt x="1396832" y="3249383"/>
                </a:cubicBezTo>
                <a:cubicBezTo>
                  <a:pt x="1433041" y="3257874"/>
                  <a:pt x="1452707" y="3248578"/>
                  <a:pt x="1443533" y="3240489"/>
                </a:cubicBezTo>
                <a:lnTo>
                  <a:pt x="1437880" y="3238438"/>
                </a:lnTo>
                <a:lnTo>
                  <a:pt x="1431692" y="3240435"/>
                </a:lnTo>
                <a:cubicBezTo>
                  <a:pt x="1429170" y="3241607"/>
                  <a:pt x="1427739" y="3242940"/>
                  <a:pt x="1428455" y="3244567"/>
                </a:cubicBezTo>
                <a:cubicBezTo>
                  <a:pt x="1298258" y="3245934"/>
                  <a:pt x="1312410" y="3242030"/>
                  <a:pt x="1371048" y="3239059"/>
                </a:cubicBezTo>
                <a:lnTo>
                  <a:pt x="1433589" y="3236881"/>
                </a:lnTo>
                <a:lnTo>
                  <a:pt x="1425038" y="3233778"/>
                </a:lnTo>
                <a:close/>
                <a:moveTo>
                  <a:pt x="1708774" y="3231155"/>
                </a:moveTo>
                <a:cubicBezTo>
                  <a:pt x="1701633" y="3231131"/>
                  <a:pt x="1694443" y="3231879"/>
                  <a:pt x="1687286" y="3233896"/>
                </a:cubicBezTo>
                <a:cubicBezTo>
                  <a:pt x="1705374" y="3233506"/>
                  <a:pt x="1625474" y="3240403"/>
                  <a:pt x="1591379" y="3243917"/>
                </a:cubicBezTo>
                <a:cubicBezTo>
                  <a:pt x="1649158" y="3253026"/>
                  <a:pt x="1521108" y="3259012"/>
                  <a:pt x="1578366" y="3268251"/>
                </a:cubicBezTo>
                <a:cubicBezTo>
                  <a:pt x="1632142" y="3256757"/>
                  <a:pt x="1687106" y="3251776"/>
                  <a:pt x="1742071" y="3253416"/>
                </a:cubicBezTo>
                <a:cubicBezTo>
                  <a:pt x="1738558" y="3246259"/>
                  <a:pt x="1773043" y="3245999"/>
                  <a:pt x="1769529" y="3238841"/>
                </a:cubicBezTo>
                <a:cubicBezTo>
                  <a:pt x="1751181" y="3238256"/>
                  <a:pt x="1730197" y="3231229"/>
                  <a:pt x="1708774" y="3231155"/>
                </a:cubicBezTo>
                <a:close/>
                <a:moveTo>
                  <a:pt x="1304049" y="3227390"/>
                </a:moveTo>
                <a:cubicBezTo>
                  <a:pt x="1340746" y="3232595"/>
                  <a:pt x="1292207" y="3243006"/>
                  <a:pt x="1249133" y="3242095"/>
                </a:cubicBezTo>
                <a:cubicBezTo>
                  <a:pt x="1234428" y="3230773"/>
                  <a:pt x="1308343" y="3235848"/>
                  <a:pt x="1304049" y="3227390"/>
                </a:cubicBezTo>
                <a:close/>
                <a:moveTo>
                  <a:pt x="1777046" y="3215135"/>
                </a:moveTo>
                <a:cubicBezTo>
                  <a:pt x="1773173" y="3215141"/>
                  <a:pt x="1770440" y="3215678"/>
                  <a:pt x="1769529" y="3217109"/>
                </a:cubicBezTo>
                <a:cubicBezTo>
                  <a:pt x="1768878" y="3221013"/>
                  <a:pt x="1719559" y="3232335"/>
                  <a:pt x="1810390" y="3234157"/>
                </a:cubicBezTo>
                <a:cubicBezTo>
                  <a:pt x="1826266" y="3231294"/>
                  <a:pt x="1825876" y="3225568"/>
                  <a:pt x="1824314" y="3219582"/>
                </a:cubicBezTo>
                <a:cubicBezTo>
                  <a:pt x="1810553" y="3219875"/>
                  <a:pt x="1788666" y="3215117"/>
                  <a:pt x="1777046" y="3215135"/>
                </a:cubicBezTo>
                <a:close/>
                <a:moveTo>
                  <a:pt x="5654473" y="3198110"/>
                </a:moveTo>
                <a:lnTo>
                  <a:pt x="5654343" y="3198501"/>
                </a:lnTo>
                <a:lnTo>
                  <a:pt x="5654304" y="3198500"/>
                </a:lnTo>
                <a:close/>
                <a:moveTo>
                  <a:pt x="1975397" y="3197719"/>
                </a:moveTo>
                <a:lnTo>
                  <a:pt x="1980026" y="3201264"/>
                </a:lnTo>
                <a:lnTo>
                  <a:pt x="1983448" y="3197896"/>
                </a:lnTo>
                <a:close/>
                <a:moveTo>
                  <a:pt x="2053664" y="3192271"/>
                </a:moveTo>
                <a:lnTo>
                  <a:pt x="2051935" y="3194531"/>
                </a:lnTo>
                <a:lnTo>
                  <a:pt x="2063459" y="3202241"/>
                </a:lnTo>
                <a:lnTo>
                  <a:pt x="2070653" y="3202535"/>
                </a:lnTo>
                <a:lnTo>
                  <a:pt x="2071304" y="3202534"/>
                </a:lnTo>
                <a:cubicBezTo>
                  <a:pt x="2070523" y="3199541"/>
                  <a:pt x="2064017" y="3197654"/>
                  <a:pt x="2060958" y="3195930"/>
                </a:cubicBezTo>
                <a:lnTo>
                  <a:pt x="2060384" y="3194191"/>
                </a:lnTo>
                <a:close/>
                <a:moveTo>
                  <a:pt x="1013594" y="3191214"/>
                </a:moveTo>
                <a:lnTo>
                  <a:pt x="1015003" y="3194848"/>
                </a:lnTo>
                <a:lnTo>
                  <a:pt x="1043786" y="3192775"/>
                </a:lnTo>
                <a:lnTo>
                  <a:pt x="1044306" y="3193165"/>
                </a:lnTo>
                <a:cubicBezTo>
                  <a:pt x="1044306" y="3199672"/>
                  <a:pt x="1049512" y="3207089"/>
                  <a:pt x="1031293" y="3210212"/>
                </a:cubicBezTo>
                <a:cubicBezTo>
                  <a:pt x="1018768" y="3210212"/>
                  <a:pt x="1008667" y="3209781"/>
                  <a:pt x="1000021" y="3209092"/>
                </a:cubicBezTo>
                <a:lnTo>
                  <a:pt x="978592" y="3206554"/>
                </a:lnTo>
                <a:lnTo>
                  <a:pt x="958939" y="3214377"/>
                </a:lnTo>
                <a:cubicBezTo>
                  <a:pt x="951847" y="3212946"/>
                  <a:pt x="948813" y="3210603"/>
                  <a:pt x="948978" y="3207940"/>
                </a:cubicBezTo>
                <a:lnTo>
                  <a:pt x="954214" y="3203194"/>
                </a:lnTo>
                <a:lnTo>
                  <a:pt x="935386" y="3200583"/>
                </a:lnTo>
                <a:lnTo>
                  <a:pt x="961119" y="3198729"/>
                </a:lnTo>
                <a:lnTo>
                  <a:pt x="981466" y="3192820"/>
                </a:lnTo>
                <a:cubicBezTo>
                  <a:pt x="990984" y="3191230"/>
                  <a:pt x="1001980" y="3190498"/>
                  <a:pt x="1013594" y="3191214"/>
                </a:cubicBezTo>
                <a:close/>
                <a:moveTo>
                  <a:pt x="5476323" y="3187440"/>
                </a:moveTo>
                <a:cubicBezTo>
                  <a:pt x="5467512" y="3190508"/>
                  <a:pt x="5458070" y="3191314"/>
                  <a:pt x="5448866" y="3189782"/>
                </a:cubicBezTo>
                <a:lnTo>
                  <a:pt x="5448866" y="3190302"/>
                </a:lnTo>
                <a:cubicBezTo>
                  <a:pt x="5463440" y="3212555"/>
                  <a:pt x="5408395" y="3188090"/>
                  <a:pt x="5393950" y="3201884"/>
                </a:cubicBezTo>
                <a:cubicBezTo>
                  <a:pt x="5407834" y="3202738"/>
                  <a:pt x="5421628" y="3204697"/>
                  <a:pt x="5435202" y="3207740"/>
                </a:cubicBezTo>
                <a:cubicBezTo>
                  <a:pt x="5404100" y="3211774"/>
                  <a:pt x="5383930" y="3200192"/>
                  <a:pt x="5380546" y="3207740"/>
                </a:cubicBezTo>
                <a:cubicBezTo>
                  <a:pt x="5407744" y="3207740"/>
                  <a:pt x="5397984" y="3215678"/>
                  <a:pt x="5435202" y="3213466"/>
                </a:cubicBezTo>
                <a:cubicBezTo>
                  <a:pt x="5440537" y="3204877"/>
                  <a:pt x="5496233" y="3191734"/>
                  <a:pt x="5476323" y="3187440"/>
                </a:cubicBezTo>
                <a:close/>
                <a:moveTo>
                  <a:pt x="1809870" y="3183015"/>
                </a:moveTo>
                <a:cubicBezTo>
                  <a:pt x="1796857" y="3184772"/>
                  <a:pt x="1790675" y="3187733"/>
                  <a:pt x="1785730" y="3190921"/>
                </a:cubicBezTo>
                <a:lnTo>
                  <a:pt x="1775929" y="3196355"/>
                </a:lnTo>
                <a:lnTo>
                  <a:pt x="1781358" y="3198103"/>
                </a:lnTo>
                <a:lnTo>
                  <a:pt x="1785080" y="3200624"/>
                </a:lnTo>
                <a:lnTo>
                  <a:pt x="1792300" y="3200819"/>
                </a:lnTo>
                <a:cubicBezTo>
                  <a:pt x="1804445" y="3203454"/>
                  <a:pt x="1791098" y="3210701"/>
                  <a:pt x="1823794" y="3209822"/>
                </a:cubicBezTo>
                <a:cubicBezTo>
                  <a:pt x="1834796" y="3206629"/>
                  <a:pt x="1844358" y="3199734"/>
                  <a:pt x="1850861" y="3190302"/>
                </a:cubicBezTo>
                <a:cubicBezTo>
                  <a:pt x="1802973" y="3194206"/>
                  <a:pt x="1843314" y="3182104"/>
                  <a:pt x="1810390" y="3183015"/>
                </a:cubicBezTo>
                <a:close/>
                <a:moveTo>
                  <a:pt x="1644973" y="3181037"/>
                </a:moveTo>
                <a:lnTo>
                  <a:pt x="1637542" y="3187489"/>
                </a:lnTo>
                <a:lnTo>
                  <a:pt x="1634856" y="3188712"/>
                </a:lnTo>
                <a:lnTo>
                  <a:pt x="1646165" y="3192775"/>
                </a:lnTo>
                <a:cubicBezTo>
                  <a:pt x="1642911" y="3196679"/>
                  <a:pt x="1628109" y="3198533"/>
                  <a:pt x="1612965" y="3200322"/>
                </a:cubicBezTo>
                <a:lnTo>
                  <a:pt x="1611881" y="3200467"/>
                </a:lnTo>
                <a:lnTo>
                  <a:pt x="1615322" y="3206309"/>
                </a:lnTo>
                <a:cubicBezTo>
                  <a:pt x="1628336" y="3202731"/>
                  <a:pt x="1636957" y="3202731"/>
                  <a:pt x="1646570" y="3203625"/>
                </a:cubicBezTo>
                <a:lnTo>
                  <a:pt x="1667631" y="3205145"/>
                </a:lnTo>
                <a:lnTo>
                  <a:pt x="1669637" y="3204926"/>
                </a:lnTo>
                <a:lnTo>
                  <a:pt x="1673844" y="3203513"/>
                </a:lnTo>
                <a:lnTo>
                  <a:pt x="1642650" y="3194727"/>
                </a:lnTo>
                <a:cubicBezTo>
                  <a:pt x="1653116" y="3189018"/>
                  <a:pt x="1664493" y="3185474"/>
                  <a:pt x="1676121" y="3184170"/>
                </a:cubicBezTo>
                <a:lnTo>
                  <a:pt x="1700599" y="3186185"/>
                </a:lnTo>
                <a:lnTo>
                  <a:pt x="1700950" y="3185487"/>
                </a:lnTo>
                <a:cubicBezTo>
                  <a:pt x="1693760" y="3183730"/>
                  <a:pt x="1682528" y="3182689"/>
                  <a:pt x="1669495" y="3181968"/>
                </a:cubicBezTo>
                <a:close/>
                <a:moveTo>
                  <a:pt x="1224910" y="3178148"/>
                </a:moveTo>
                <a:lnTo>
                  <a:pt x="1180294" y="3185227"/>
                </a:lnTo>
                <a:lnTo>
                  <a:pt x="1209581" y="3185148"/>
                </a:lnTo>
                <a:lnTo>
                  <a:pt x="1232736" y="3179242"/>
                </a:lnTo>
                <a:close/>
                <a:moveTo>
                  <a:pt x="1098441" y="3165968"/>
                </a:moveTo>
                <a:cubicBezTo>
                  <a:pt x="1099612" y="3173385"/>
                  <a:pt x="1047820" y="3183666"/>
                  <a:pt x="1098441" y="3185487"/>
                </a:cubicBezTo>
                <a:cubicBezTo>
                  <a:pt x="1111930" y="3182485"/>
                  <a:pt x="1125811" y="3181650"/>
                  <a:pt x="1139563" y="3183015"/>
                </a:cubicBezTo>
                <a:cubicBezTo>
                  <a:pt x="1127851" y="3175337"/>
                  <a:pt x="1151665" y="3173776"/>
                  <a:pt x="1167150" y="3170913"/>
                </a:cubicBezTo>
                <a:cubicBezTo>
                  <a:pt x="1144661" y="3165587"/>
                  <a:pt x="1121461" y="3163916"/>
                  <a:pt x="1098441" y="3165968"/>
                </a:cubicBezTo>
                <a:close/>
                <a:moveTo>
                  <a:pt x="1559037" y="3163259"/>
                </a:moveTo>
                <a:cubicBezTo>
                  <a:pt x="1553389" y="3163056"/>
                  <a:pt x="1546354" y="3163105"/>
                  <a:pt x="1536724" y="3163625"/>
                </a:cubicBezTo>
                <a:cubicBezTo>
                  <a:pt x="1539196" y="3165480"/>
                  <a:pt x="1539554" y="3166960"/>
                  <a:pt x="1538704" y="3168227"/>
                </a:cubicBezTo>
                <a:lnTo>
                  <a:pt x="1534672" y="3170769"/>
                </a:lnTo>
                <a:lnTo>
                  <a:pt x="1530866" y="3176993"/>
                </a:lnTo>
                <a:lnTo>
                  <a:pt x="1527012" y="3178462"/>
                </a:lnTo>
                <a:lnTo>
                  <a:pt x="1549548" y="3179909"/>
                </a:lnTo>
                <a:lnTo>
                  <a:pt x="1628856" y="3183146"/>
                </a:lnTo>
                <a:lnTo>
                  <a:pt x="1612852" y="3179613"/>
                </a:lnTo>
                <a:lnTo>
                  <a:pt x="1587601" y="3178296"/>
                </a:lnTo>
                <a:cubicBezTo>
                  <a:pt x="1576325" y="3177265"/>
                  <a:pt x="1567728" y="3175760"/>
                  <a:pt x="1564052" y="3173385"/>
                </a:cubicBezTo>
                <a:cubicBezTo>
                  <a:pt x="1608947" y="3173385"/>
                  <a:pt x="1608947" y="3173385"/>
                  <a:pt x="1605043" y="3165968"/>
                </a:cubicBezTo>
                <a:cubicBezTo>
                  <a:pt x="1580448" y="3166748"/>
                  <a:pt x="1575983" y="3163869"/>
                  <a:pt x="1559037" y="3163259"/>
                </a:cubicBezTo>
                <a:close/>
                <a:moveTo>
                  <a:pt x="1508876" y="3160893"/>
                </a:moveTo>
                <a:lnTo>
                  <a:pt x="1491397" y="3161339"/>
                </a:lnTo>
                <a:lnTo>
                  <a:pt x="1496992" y="3164528"/>
                </a:lnTo>
                <a:close/>
                <a:moveTo>
                  <a:pt x="2073283" y="3158295"/>
                </a:moveTo>
                <a:lnTo>
                  <a:pt x="2067773" y="3161446"/>
                </a:lnTo>
                <a:lnTo>
                  <a:pt x="2061539" y="3164910"/>
                </a:lnTo>
                <a:lnTo>
                  <a:pt x="2064086" y="3165433"/>
                </a:lnTo>
                <a:lnTo>
                  <a:pt x="2074216" y="3165692"/>
                </a:lnTo>
                <a:lnTo>
                  <a:pt x="2083687" y="3165084"/>
                </a:lnTo>
                <a:lnTo>
                  <a:pt x="2081782" y="3163769"/>
                </a:lnTo>
                <a:lnTo>
                  <a:pt x="2081583" y="3163756"/>
                </a:lnTo>
                <a:lnTo>
                  <a:pt x="2081764" y="3163756"/>
                </a:lnTo>
                <a:lnTo>
                  <a:pt x="2075379" y="3159349"/>
                </a:lnTo>
                <a:close/>
                <a:moveTo>
                  <a:pt x="1917035" y="3156681"/>
                </a:moveTo>
                <a:lnTo>
                  <a:pt x="1893154" y="3158679"/>
                </a:lnTo>
                <a:cubicBezTo>
                  <a:pt x="1909030" y="3162583"/>
                  <a:pt x="1947028" y="3166488"/>
                  <a:pt x="1920612" y="3170912"/>
                </a:cubicBezTo>
                <a:cubicBezTo>
                  <a:pt x="1896537" y="3168699"/>
                  <a:pt x="1880661" y="3165057"/>
                  <a:pt x="1852032" y="3163624"/>
                </a:cubicBezTo>
                <a:cubicBezTo>
                  <a:pt x="1850894" y="3165414"/>
                  <a:pt x="1846819" y="3166691"/>
                  <a:pt x="1841583" y="3167771"/>
                </a:cubicBezTo>
                <a:lnTo>
                  <a:pt x="1832632" y="3169294"/>
                </a:lnTo>
                <a:lnTo>
                  <a:pt x="1834593" y="3169481"/>
                </a:lnTo>
                <a:lnTo>
                  <a:pt x="1834724" y="3169481"/>
                </a:lnTo>
                <a:lnTo>
                  <a:pt x="1810454" y="3174579"/>
                </a:lnTo>
                <a:lnTo>
                  <a:pt x="1811041" y="3180672"/>
                </a:lnTo>
                <a:cubicBezTo>
                  <a:pt x="1855156" y="3183665"/>
                  <a:pt x="1821582" y="3172734"/>
                  <a:pt x="1865826" y="3175727"/>
                </a:cubicBezTo>
                <a:cubicBezTo>
                  <a:pt x="1847087" y="3178850"/>
                  <a:pt x="1844745" y="3187699"/>
                  <a:pt x="1879490" y="3187959"/>
                </a:cubicBezTo>
                <a:cubicBezTo>
                  <a:pt x="1892861" y="3178199"/>
                  <a:pt x="1927313" y="3168439"/>
                  <a:pt x="1970604" y="3167957"/>
                </a:cubicBezTo>
                <a:lnTo>
                  <a:pt x="1972039" y="3168050"/>
                </a:lnTo>
                <a:lnTo>
                  <a:pt x="1972939" y="3158171"/>
                </a:lnTo>
                <a:lnTo>
                  <a:pt x="1936947" y="3159819"/>
                </a:lnTo>
                <a:close/>
                <a:moveTo>
                  <a:pt x="1428267" y="3152326"/>
                </a:moveTo>
                <a:lnTo>
                  <a:pt x="1419161" y="3153100"/>
                </a:lnTo>
                <a:lnTo>
                  <a:pt x="1424903" y="3162989"/>
                </a:lnTo>
                <a:lnTo>
                  <a:pt x="1431178" y="3161313"/>
                </a:lnTo>
                <a:cubicBezTo>
                  <a:pt x="1440369" y="3157303"/>
                  <a:pt x="1441198" y="3152887"/>
                  <a:pt x="1428267" y="3152326"/>
                </a:cubicBezTo>
                <a:close/>
                <a:moveTo>
                  <a:pt x="1330726" y="3148660"/>
                </a:moveTo>
                <a:cubicBezTo>
                  <a:pt x="1324219" y="3158095"/>
                  <a:pt x="1302390" y="3164764"/>
                  <a:pt x="1274297" y="3170311"/>
                </a:cubicBezTo>
                <a:lnTo>
                  <a:pt x="1245572" y="3174869"/>
                </a:lnTo>
                <a:lnTo>
                  <a:pt x="1248913" y="3176847"/>
                </a:lnTo>
                <a:cubicBezTo>
                  <a:pt x="1251239" y="3179632"/>
                  <a:pt x="1250922" y="3182154"/>
                  <a:pt x="1249230" y="3184838"/>
                </a:cubicBezTo>
                <a:lnTo>
                  <a:pt x="1248519" y="3185763"/>
                </a:lnTo>
                <a:lnTo>
                  <a:pt x="1276168" y="3187586"/>
                </a:lnTo>
                <a:cubicBezTo>
                  <a:pt x="1295623" y="3189977"/>
                  <a:pt x="1303658" y="3193621"/>
                  <a:pt x="1303528" y="3197460"/>
                </a:cubicBezTo>
                <a:cubicBezTo>
                  <a:pt x="1326952" y="3197460"/>
                  <a:pt x="1343218" y="3195866"/>
                  <a:pt x="1359176" y="3194141"/>
                </a:cubicBezTo>
                <a:lnTo>
                  <a:pt x="1391256" y="3191697"/>
                </a:lnTo>
                <a:lnTo>
                  <a:pt x="1384209" y="3185879"/>
                </a:lnTo>
                <a:cubicBezTo>
                  <a:pt x="1390716" y="3185879"/>
                  <a:pt x="1393416" y="3187051"/>
                  <a:pt x="1394847" y="3188596"/>
                </a:cubicBezTo>
                <a:lnTo>
                  <a:pt x="1396495" y="3191298"/>
                </a:lnTo>
                <a:lnTo>
                  <a:pt x="1412969" y="3190042"/>
                </a:lnTo>
                <a:cubicBezTo>
                  <a:pt x="1412123" y="3186041"/>
                  <a:pt x="1416450" y="3182958"/>
                  <a:pt x="1423727" y="3180400"/>
                </a:cubicBezTo>
                <a:lnTo>
                  <a:pt x="1434353" y="3177975"/>
                </a:lnTo>
                <a:lnTo>
                  <a:pt x="1439125" y="3174298"/>
                </a:lnTo>
                <a:lnTo>
                  <a:pt x="1444975" y="3175552"/>
                </a:lnTo>
                <a:lnTo>
                  <a:pt x="1452187" y="3173906"/>
                </a:lnTo>
                <a:lnTo>
                  <a:pt x="1481946" y="3168726"/>
                </a:lnTo>
                <a:lnTo>
                  <a:pt x="1480116" y="3166490"/>
                </a:lnTo>
                <a:lnTo>
                  <a:pt x="1438752" y="3166490"/>
                </a:lnTo>
                <a:lnTo>
                  <a:pt x="1425787" y="3168977"/>
                </a:lnTo>
                <a:cubicBezTo>
                  <a:pt x="1403274" y="3174524"/>
                  <a:pt x="1381152" y="3181063"/>
                  <a:pt x="1345040" y="3183015"/>
                </a:cubicBezTo>
                <a:lnTo>
                  <a:pt x="1344520" y="3182755"/>
                </a:lnTo>
                <a:cubicBezTo>
                  <a:pt x="1380566" y="3176639"/>
                  <a:pt x="1341917" y="3172995"/>
                  <a:pt x="1317062" y="3170652"/>
                </a:cubicBezTo>
                <a:cubicBezTo>
                  <a:pt x="1348554" y="3168310"/>
                  <a:pt x="1384340" y="3160242"/>
                  <a:pt x="1399305" y="3148660"/>
                </a:cubicBezTo>
                <a:close/>
                <a:moveTo>
                  <a:pt x="1060703" y="3143585"/>
                </a:moveTo>
                <a:lnTo>
                  <a:pt x="1046322" y="3144350"/>
                </a:lnTo>
                <a:lnTo>
                  <a:pt x="1041941" y="3147993"/>
                </a:lnTo>
                <a:lnTo>
                  <a:pt x="1030977" y="3156584"/>
                </a:lnTo>
                <a:lnTo>
                  <a:pt x="1073716" y="3153345"/>
                </a:lnTo>
                <a:cubicBezTo>
                  <a:pt x="1075408" y="3148921"/>
                  <a:pt x="1057059" y="3148140"/>
                  <a:pt x="1060703" y="3143585"/>
                </a:cubicBezTo>
                <a:close/>
                <a:moveTo>
                  <a:pt x="1125899" y="3141633"/>
                </a:moveTo>
                <a:cubicBezTo>
                  <a:pt x="1077880" y="3139811"/>
                  <a:pt x="1064607" y="3148010"/>
                  <a:pt x="1085037" y="3151393"/>
                </a:cubicBezTo>
                <a:cubicBezTo>
                  <a:pt x="1120954" y="3152174"/>
                  <a:pt x="1120173" y="3146318"/>
                  <a:pt x="1125899" y="3141633"/>
                </a:cubicBezTo>
                <a:close/>
                <a:moveTo>
                  <a:pt x="1660398" y="3139048"/>
                </a:moveTo>
                <a:lnTo>
                  <a:pt x="1660999" y="3139161"/>
                </a:lnTo>
                <a:lnTo>
                  <a:pt x="1659958" y="3139161"/>
                </a:lnTo>
                <a:close/>
                <a:moveTo>
                  <a:pt x="1882460" y="3135400"/>
                </a:moveTo>
                <a:lnTo>
                  <a:pt x="1872046" y="3135893"/>
                </a:lnTo>
                <a:lnTo>
                  <a:pt x="1869486" y="3138806"/>
                </a:lnTo>
                <a:lnTo>
                  <a:pt x="1871415" y="3139351"/>
                </a:lnTo>
                <a:lnTo>
                  <a:pt x="1871415" y="3139351"/>
                </a:lnTo>
                <a:close/>
                <a:moveTo>
                  <a:pt x="1896259" y="3134747"/>
                </a:moveTo>
                <a:lnTo>
                  <a:pt x="1893543" y="3134876"/>
                </a:lnTo>
                <a:lnTo>
                  <a:pt x="1894732" y="3135412"/>
                </a:lnTo>
                <a:lnTo>
                  <a:pt x="1896225" y="3134803"/>
                </a:lnTo>
                <a:close/>
                <a:moveTo>
                  <a:pt x="1610369" y="3132018"/>
                </a:moveTo>
                <a:lnTo>
                  <a:pt x="1565450" y="3132979"/>
                </a:lnTo>
                <a:lnTo>
                  <a:pt x="1554312" y="3133720"/>
                </a:lnTo>
                <a:lnTo>
                  <a:pt x="1552856" y="3135519"/>
                </a:lnTo>
                <a:cubicBezTo>
                  <a:pt x="1552856" y="3141107"/>
                  <a:pt x="1556763" y="3145935"/>
                  <a:pt x="1562229" y="3147100"/>
                </a:cubicBezTo>
                <a:cubicBezTo>
                  <a:pt x="1553250" y="3152241"/>
                  <a:pt x="1542058" y="3155201"/>
                  <a:pt x="1528443" y="3156372"/>
                </a:cubicBezTo>
                <a:lnTo>
                  <a:pt x="1513826" y="3155929"/>
                </a:lnTo>
                <a:lnTo>
                  <a:pt x="1529615" y="3157363"/>
                </a:lnTo>
                <a:cubicBezTo>
                  <a:pt x="1544036" y="3158249"/>
                  <a:pt x="1559574" y="3158839"/>
                  <a:pt x="1574826" y="3159077"/>
                </a:cubicBezTo>
                <a:lnTo>
                  <a:pt x="1616687" y="3158695"/>
                </a:lnTo>
                <a:lnTo>
                  <a:pt x="1614168" y="3153038"/>
                </a:lnTo>
                <a:cubicBezTo>
                  <a:pt x="1615875" y="3148239"/>
                  <a:pt x="1625343" y="3144042"/>
                  <a:pt x="1644342" y="3147100"/>
                </a:cubicBezTo>
                <a:cubicBezTo>
                  <a:pt x="1640828" y="3140594"/>
                  <a:pt x="1629246" y="3136137"/>
                  <a:pt x="1614070" y="3132639"/>
                </a:cubicBezTo>
                <a:close/>
                <a:moveTo>
                  <a:pt x="1446396" y="3131929"/>
                </a:moveTo>
                <a:lnTo>
                  <a:pt x="1434571" y="3136477"/>
                </a:lnTo>
                <a:lnTo>
                  <a:pt x="1424648" y="3146406"/>
                </a:lnTo>
                <a:lnTo>
                  <a:pt x="1438799" y="3141277"/>
                </a:lnTo>
                <a:cubicBezTo>
                  <a:pt x="1443890" y="3138853"/>
                  <a:pt x="1447290" y="3136275"/>
                  <a:pt x="1447758" y="3133425"/>
                </a:cubicBezTo>
                <a:close/>
                <a:moveTo>
                  <a:pt x="1514544" y="3129883"/>
                </a:moveTo>
                <a:lnTo>
                  <a:pt x="1513874" y="3131176"/>
                </a:lnTo>
                <a:lnTo>
                  <a:pt x="1517952" y="3131607"/>
                </a:lnTo>
                <a:lnTo>
                  <a:pt x="1520977" y="3131615"/>
                </a:lnTo>
                <a:close/>
                <a:moveTo>
                  <a:pt x="1881415" y="3128115"/>
                </a:moveTo>
                <a:lnTo>
                  <a:pt x="1874068" y="3130823"/>
                </a:lnTo>
                <a:lnTo>
                  <a:pt x="1874789" y="3131152"/>
                </a:lnTo>
                <a:lnTo>
                  <a:pt x="1898765" y="3130214"/>
                </a:lnTo>
                <a:lnTo>
                  <a:pt x="1899058" y="3130206"/>
                </a:lnTo>
                <a:lnTo>
                  <a:pt x="1899616" y="3129299"/>
                </a:lnTo>
                <a:close/>
                <a:moveTo>
                  <a:pt x="2036748" y="3128010"/>
                </a:moveTo>
                <a:lnTo>
                  <a:pt x="2028428" y="3129271"/>
                </a:lnTo>
                <a:lnTo>
                  <a:pt x="2028989" y="3131853"/>
                </a:lnTo>
                <a:lnTo>
                  <a:pt x="2034752" y="3129474"/>
                </a:lnTo>
                <a:close/>
                <a:moveTo>
                  <a:pt x="1751149" y="3124562"/>
                </a:moveTo>
                <a:cubicBezTo>
                  <a:pt x="1734390" y="3125111"/>
                  <a:pt x="1724223" y="3126996"/>
                  <a:pt x="1718404" y="3129366"/>
                </a:cubicBezTo>
                <a:lnTo>
                  <a:pt x="1714182" y="3134260"/>
                </a:lnTo>
                <a:lnTo>
                  <a:pt x="1713442" y="3134346"/>
                </a:lnTo>
                <a:lnTo>
                  <a:pt x="1713998" y="3134473"/>
                </a:lnTo>
                <a:lnTo>
                  <a:pt x="1712131" y="3136638"/>
                </a:lnTo>
                <a:lnTo>
                  <a:pt x="1719706" y="3137129"/>
                </a:lnTo>
                <a:lnTo>
                  <a:pt x="1727841" y="3137053"/>
                </a:lnTo>
                <a:lnTo>
                  <a:pt x="1723967" y="3136749"/>
                </a:lnTo>
                <a:lnTo>
                  <a:pt x="1713998" y="3134473"/>
                </a:lnTo>
                <a:lnTo>
                  <a:pt x="1714182" y="3134260"/>
                </a:lnTo>
                <a:lnTo>
                  <a:pt x="1757303" y="3129265"/>
                </a:lnTo>
                <a:lnTo>
                  <a:pt x="1774562" y="3125072"/>
                </a:lnTo>
                <a:close/>
                <a:moveTo>
                  <a:pt x="1562224" y="3123943"/>
                </a:moveTo>
                <a:lnTo>
                  <a:pt x="1559564" y="3127230"/>
                </a:lnTo>
                <a:lnTo>
                  <a:pt x="1563531" y="3127058"/>
                </a:lnTo>
                <a:close/>
                <a:moveTo>
                  <a:pt x="1476472" y="3120893"/>
                </a:moveTo>
                <a:lnTo>
                  <a:pt x="1473846" y="3121371"/>
                </a:lnTo>
                <a:lnTo>
                  <a:pt x="1459242" y="3126988"/>
                </a:lnTo>
                <a:lnTo>
                  <a:pt x="1474732" y="3129337"/>
                </a:lnTo>
                <a:cubicBezTo>
                  <a:pt x="1480498" y="3130281"/>
                  <a:pt x="1486708" y="3131094"/>
                  <a:pt x="1494152" y="3131550"/>
                </a:cubicBezTo>
                <a:lnTo>
                  <a:pt x="1496602" y="3131556"/>
                </a:lnTo>
                <a:lnTo>
                  <a:pt x="1493780" y="3129401"/>
                </a:lnTo>
                <a:lnTo>
                  <a:pt x="1507543" y="3127999"/>
                </a:lnTo>
                <a:lnTo>
                  <a:pt x="1484892" y="3121902"/>
                </a:lnTo>
                <a:close/>
                <a:moveTo>
                  <a:pt x="1791197" y="3112523"/>
                </a:moveTo>
                <a:lnTo>
                  <a:pt x="1780329" y="3113395"/>
                </a:lnTo>
                <a:lnTo>
                  <a:pt x="1780329" y="3113786"/>
                </a:lnTo>
                <a:cubicBezTo>
                  <a:pt x="1783908" y="3115347"/>
                  <a:pt x="1787519" y="3116941"/>
                  <a:pt x="1790154" y="3118812"/>
                </a:cubicBezTo>
                <a:lnTo>
                  <a:pt x="1791572" y="3121201"/>
                </a:lnTo>
                <a:lnTo>
                  <a:pt x="1805984" y="3118077"/>
                </a:lnTo>
                <a:lnTo>
                  <a:pt x="1811057" y="3117704"/>
                </a:lnTo>
                <a:lnTo>
                  <a:pt x="1795528" y="3112919"/>
                </a:lnTo>
                <a:close/>
                <a:moveTo>
                  <a:pt x="1376161" y="3111641"/>
                </a:moveTo>
                <a:lnTo>
                  <a:pt x="1380712" y="3113769"/>
                </a:lnTo>
                <a:cubicBezTo>
                  <a:pt x="1390586" y="3116518"/>
                  <a:pt x="1404510" y="3119446"/>
                  <a:pt x="1399826" y="3124065"/>
                </a:cubicBezTo>
                <a:lnTo>
                  <a:pt x="1364484" y="3124065"/>
                </a:lnTo>
                <a:lnTo>
                  <a:pt x="1370805" y="3127711"/>
                </a:lnTo>
                <a:lnTo>
                  <a:pt x="1361515" y="3128429"/>
                </a:lnTo>
                <a:lnTo>
                  <a:pt x="1363212" y="3131064"/>
                </a:lnTo>
                <a:cubicBezTo>
                  <a:pt x="1373993" y="3136178"/>
                  <a:pt x="1394649" y="3139182"/>
                  <a:pt x="1367516" y="3137726"/>
                </a:cubicBezTo>
                <a:lnTo>
                  <a:pt x="1345212" y="3136309"/>
                </a:lnTo>
                <a:lnTo>
                  <a:pt x="1345040" y="3136320"/>
                </a:lnTo>
                <a:lnTo>
                  <a:pt x="1345040" y="3146058"/>
                </a:lnTo>
                <a:cubicBezTo>
                  <a:pt x="1425266" y="3144496"/>
                  <a:pt x="1420655" y="3133931"/>
                  <a:pt x="1427115" y="3123860"/>
                </a:cubicBezTo>
                <a:lnTo>
                  <a:pt x="1437526" y="3116601"/>
                </a:lnTo>
                <a:lnTo>
                  <a:pt x="1399009" y="3113846"/>
                </a:lnTo>
                <a:close/>
                <a:moveTo>
                  <a:pt x="1754275" y="3110550"/>
                </a:moveTo>
                <a:lnTo>
                  <a:pt x="1754043" y="3112354"/>
                </a:lnTo>
                <a:lnTo>
                  <a:pt x="1735567" y="3112354"/>
                </a:lnTo>
                <a:lnTo>
                  <a:pt x="1735792" y="3115412"/>
                </a:lnTo>
                <a:cubicBezTo>
                  <a:pt x="1736296" y="3116567"/>
                  <a:pt x="1736239" y="3117624"/>
                  <a:pt x="1732673" y="3118198"/>
                </a:cubicBezTo>
                <a:lnTo>
                  <a:pt x="1722933" y="3118150"/>
                </a:lnTo>
                <a:lnTo>
                  <a:pt x="1728448" y="3119145"/>
                </a:lnTo>
                <a:cubicBezTo>
                  <a:pt x="1737831" y="3119489"/>
                  <a:pt x="1746831" y="3118576"/>
                  <a:pt x="1755868" y="3116968"/>
                </a:cubicBezTo>
                <a:lnTo>
                  <a:pt x="1779518" y="3111455"/>
                </a:lnTo>
                <a:lnTo>
                  <a:pt x="1777811" y="3111299"/>
                </a:lnTo>
                <a:close/>
                <a:moveTo>
                  <a:pt x="1822491" y="3110012"/>
                </a:moveTo>
                <a:lnTo>
                  <a:pt x="1810008" y="3111014"/>
                </a:lnTo>
                <a:lnTo>
                  <a:pt x="1822877" y="3112469"/>
                </a:lnTo>
                <a:close/>
                <a:moveTo>
                  <a:pt x="918941" y="3110011"/>
                </a:moveTo>
                <a:cubicBezTo>
                  <a:pt x="940592" y="3109393"/>
                  <a:pt x="958224" y="3112028"/>
                  <a:pt x="906888" y="3119771"/>
                </a:cubicBezTo>
                <a:cubicBezTo>
                  <a:pt x="871622" y="3114501"/>
                  <a:pt x="897290" y="3110629"/>
                  <a:pt x="918941" y="3110011"/>
                </a:cubicBezTo>
                <a:close/>
                <a:moveTo>
                  <a:pt x="1105929" y="3097191"/>
                </a:moveTo>
                <a:lnTo>
                  <a:pt x="1099660" y="3097984"/>
                </a:lnTo>
                <a:lnTo>
                  <a:pt x="1103027" y="3097973"/>
                </a:lnTo>
                <a:close/>
                <a:moveTo>
                  <a:pt x="1178861" y="3096869"/>
                </a:moveTo>
                <a:cubicBezTo>
                  <a:pt x="1151794" y="3096869"/>
                  <a:pt x="1161554" y="3107410"/>
                  <a:pt x="1124336" y="3104547"/>
                </a:cubicBezTo>
                <a:cubicBezTo>
                  <a:pt x="1144116" y="3113656"/>
                  <a:pt x="1158301" y="3113136"/>
                  <a:pt x="1124336" y="3120033"/>
                </a:cubicBezTo>
                <a:cubicBezTo>
                  <a:pt x="1094406" y="3120033"/>
                  <a:pt x="1117960" y="3106239"/>
                  <a:pt x="1110542" y="3100643"/>
                </a:cubicBezTo>
                <a:cubicBezTo>
                  <a:pt x="1086468" y="3104157"/>
                  <a:pt x="1085427" y="3113656"/>
                  <a:pt x="1069421" y="3120033"/>
                </a:cubicBezTo>
                <a:cubicBezTo>
                  <a:pt x="1078140" y="3123937"/>
                  <a:pt x="1100913" y="3124067"/>
                  <a:pt x="1096749" y="3131615"/>
                </a:cubicBezTo>
                <a:lnTo>
                  <a:pt x="1086319" y="3132828"/>
                </a:lnTo>
                <a:lnTo>
                  <a:pt x="1098083" y="3135517"/>
                </a:lnTo>
                <a:cubicBezTo>
                  <a:pt x="1110673" y="3136916"/>
                  <a:pt x="1128827" y="3137339"/>
                  <a:pt x="1142035" y="3138640"/>
                </a:cubicBezTo>
                <a:lnTo>
                  <a:pt x="1157266" y="3137042"/>
                </a:lnTo>
                <a:lnTo>
                  <a:pt x="1166857" y="3126865"/>
                </a:lnTo>
                <a:cubicBezTo>
                  <a:pt x="1174242" y="3119382"/>
                  <a:pt x="1181074" y="3110924"/>
                  <a:pt x="1178861" y="3096869"/>
                </a:cubicBezTo>
                <a:close/>
                <a:moveTo>
                  <a:pt x="1674976" y="3096594"/>
                </a:moveTo>
                <a:lnTo>
                  <a:pt x="1665244" y="3100400"/>
                </a:lnTo>
                <a:lnTo>
                  <a:pt x="1647414" y="3106782"/>
                </a:lnTo>
                <a:lnTo>
                  <a:pt x="1658267" y="3110011"/>
                </a:lnTo>
                <a:lnTo>
                  <a:pt x="1647546" y="3110862"/>
                </a:lnTo>
                <a:lnTo>
                  <a:pt x="1658266" y="3112225"/>
                </a:lnTo>
                <a:cubicBezTo>
                  <a:pt x="1652345" y="3117951"/>
                  <a:pt x="1643691" y="3116715"/>
                  <a:pt x="1632256" y="3114665"/>
                </a:cubicBezTo>
                <a:lnTo>
                  <a:pt x="1623334" y="3113314"/>
                </a:lnTo>
                <a:lnTo>
                  <a:pt x="1614087" y="3117673"/>
                </a:lnTo>
                <a:cubicBezTo>
                  <a:pt x="1613144" y="3119649"/>
                  <a:pt x="1614168" y="3121898"/>
                  <a:pt x="1615299" y="3124303"/>
                </a:cubicBezTo>
                <a:lnTo>
                  <a:pt x="1615912" y="3126818"/>
                </a:lnTo>
                <a:lnTo>
                  <a:pt x="1625180" y="3126165"/>
                </a:lnTo>
                <a:cubicBezTo>
                  <a:pt x="1628921" y="3124653"/>
                  <a:pt x="1629897" y="3122376"/>
                  <a:pt x="1630548" y="3120033"/>
                </a:cubicBezTo>
                <a:cubicBezTo>
                  <a:pt x="1639950" y="3121758"/>
                  <a:pt x="1646278" y="3124450"/>
                  <a:pt x="1650074" y="3127725"/>
                </a:cubicBezTo>
                <a:lnTo>
                  <a:pt x="1650349" y="3128437"/>
                </a:lnTo>
                <a:lnTo>
                  <a:pt x="1674403" y="3127058"/>
                </a:lnTo>
                <a:cubicBezTo>
                  <a:pt x="1688913" y="3129596"/>
                  <a:pt x="1688262" y="3131548"/>
                  <a:pt x="1682504" y="3133402"/>
                </a:cubicBezTo>
                <a:lnTo>
                  <a:pt x="1660398" y="3139048"/>
                </a:lnTo>
                <a:lnTo>
                  <a:pt x="1653998" y="3137853"/>
                </a:lnTo>
                <a:lnTo>
                  <a:pt x="1654411" y="3138919"/>
                </a:lnTo>
                <a:cubicBezTo>
                  <a:pt x="1652963" y="3147035"/>
                  <a:pt x="1643561" y="3155950"/>
                  <a:pt x="1630548" y="3162586"/>
                </a:cubicBezTo>
                <a:lnTo>
                  <a:pt x="1622721" y="3160984"/>
                </a:lnTo>
                <a:lnTo>
                  <a:pt x="1632371" y="3166033"/>
                </a:lnTo>
                <a:lnTo>
                  <a:pt x="1622579" y="3171155"/>
                </a:lnTo>
                <a:lnTo>
                  <a:pt x="1640156" y="3173385"/>
                </a:lnTo>
                <a:lnTo>
                  <a:pt x="1674430" y="3173385"/>
                </a:lnTo>
                <a:lnTo>
                  <a:pt x="1682576" y="3169338"/>
                </a:lnTo>
                <a:cubicBezTo>
                  <a:pt x="1687879" y="3168372"/>
                  <a:pt x="1694150" y="3168352"/>
                  <a:pt x="1700721" y="3168880"/>
                </a:cubicBezTo>
                <a:lnTo>
                  <a:pt x="1717992" y="3171898"/>
                </a:lnTo>
                <a:lnTo>
                  <a:pt x="1717330" y="3169197"/>
                </a:lnTo>
                <a:cubicBezTo>
                  <a:pt x="1718656" y="3166415"/>
                  <a:pt x="1723528" y="3163821"/>
                  <a:pt x="1728831" y="3161316"/>
                </a:cubicBezTo>
                <a:lnTo>
                  <a:pt x="1730322" y="3160538"/>
                </a:lnTo>
                <a:lnTo>
                  <a:pt x="1705211" y="3162780"/>
                </a:lnTo>
                <a:cubicBezTo>
                  <a:pt x="1686388" y="3164128"/>
                  <a:pt x="1668449" y="3164195"/>
                  <a:pt x="1657225" y="3159852"/>
                </a:cubicBezTo>
                <a:cubicBezTo>
                  <a:pt x="1692165" y="3161414"/>
                  <a:pt x="1705585" y="3152874"/>
                  <a:pt x="1733059" y="3151086"/>
                </a:cubicBezTo>
                <a:lnTo>
                  <a:pt x="1742211" y="3151384"/>
                </a:lnTo>
                <a:lnTo>
                  <a:pt x="1740900" y="3146578"/>
                </a:lnTo>
                <a:lnTo>
                  <a:pt x="1715966" y="3146566"/>
                </a:lnTo>
                <a:lnTo>
                  <a:pt x="1713783" y="3146920"/>
                </a:lnTo>
                <a:cubicBezTo>
                  <a:pt x="1709180" y="3148531"/>
                  <a:pt x="1707390" y="3150547"/>
                  <a:pt x="1708497" y="3152955"/>
                </a:cubicBezTo>
                <a:cubicBezTo>
                  <a:pt x="1697501" y="3150482"/>
                  <a:pt x="1690278" y="3147457"/>
                  <a:pt x="1687708" y="3144382"/>
                </a:cubicBezTo>
                <a:lnTo>
                  <a:pt x="1687777" y="3144297"/>
                </a:lnTo>
                <a:lnTo>
                  <a:pt x="1686115" y="3144106"/>
                </a:lnTo>
                <a:lnTo>
                  <a:pt x="1686115" y="3139161"/>
                </a:lnTo>
                <a:lnTo>
                  <a:pt x="1691951" y="3139103"/>
                </a:lnTo>
                <a:lnTo>
                  <a:pt x="1694030" y="3136516"/>
                </a:lnTo>
                <a:lnTo>
                  <a:pt x="1686329" y="3135068"/>
                </a:lnTo>
                <a:cubicBezTo>
                  <a:pt x="1678461" y="3131231"/>
                  <a:pt x="1713084" y="3122472"/>
                  <a:pt x="1698737" y="3113786"/>
                </a:cubicBezTo>
                <a:lnTo>
                  <a:pt x="1706971" y="3115271"/>
                </a:lnTo>
                <a:lnTo>
                  <a:pt x="1706520" y="3114440"/>
                </a:lnTo>
                <a:lnTo>
                  <a:pt x="1710706" y="3112354"/>
                </a:lnTo>
                <a:lnTo>
                  <a:pt x="1699258" y="3112354"/>
                </a:lnTo>
                <a:cubicBezTo>
                  <a:pt x="1694573" y="3107409"/>
                  <a:pt x="1688620" y="3102626"/>
                  <a:pt x="1678258" y="3097828"/>
                </a:cubicBezTo>
                <a:close/>
                <a:moveTo>
                  <a:pt x="1086693" y="3096413"/>
                </a:moveTo>
                <a:lnTo>
                  <a:pt x="1082825" y="3098040"/>
                </a:lnTo>
                <a:lnTo>
                  <a:pt x="1098816" y="3097987"/>
                </a:lnTo>
                <a:close/>
                <a:moveTo>
                  <a:pt x="1804613" y="3096306"/>
                </a:moveTo>
                <a:lnTo>
                  <a:pt x="1808221" y="3098011"/>
                </a:lnTo>
                <a:cubicBezTo>
                  <a:pt x="1809968" y="3099308"/>
                  <a:pt x="1810553" y="3100804"/>
                  <a:pt x="1808699" y="3102724"/>
                </a:cubicBezTo>
                <a:cubicBezTo>
                  <a:pt x="1791391" y="3102724"/>
                  <a:pt x="1789960" y="3105847"/>
                  <a:pt x="1767837" y="3105066"/>
                </a:cubicBezTo>
                <a:cubicBezTo>
                  <a:pt x="1782477" y="3102464"/>
                  <a:pt x="1781599" y="3101162"/>
                  <a:pt x="1772343" y="3100560"/>
                </a:cubicBezTo>
                <a:lnTo>
                  <a:pt x="1771412" y="3100538"/>
                </a:lnTo>
                <a:lnTo>
                  <a:pt x="1767576" y="3104547"/>
                </a:lnTo>
                <a:lnTo>
                  <a:pt x="1754106" y="3100131"/>
                </a:lnTo>
                <a:lnTo>
                  <a:pt x="1753070" y="3100107"/>
                </a:lnTo>
                <a:lnTo>
                  <a:pt x="1727415" y="3100247"/>
                </a:lnTo>
                <a:lnTo>
                  <a:pt x="1726706" y="3100585"/>
                </a:lnTo>
                <a:lnTo>
                  <a:pt x="1728040" y="3104283"/>
                </a:lnTo>
                <a:lnTo>
                  <a:pt x="1746144" y="3107092"/>
                </a:lnTo>
                <a:lnTo>
                  <a:pt x="1783692" y="3108037"/>
                </a:lnTo>
                <a:lnTo>
                  <a:pt x="1790755" y="3108836"/>
                </a:lnTo>
                <a:lnTo>
                  <a:pt x="1813878" y="3103446"/>
                </a:lnTo>
                <a:lnTo>
                  <a:pt x="1834764" y="3101312"/>
                </a:lnTo>
                <a:lnTo>
                  <a:pt x="1834836" y="3101204"/>
                </a:lnTo>
                <a:lnTo>
                  <a:pt x="1829243" y="3099908"/>
                </a:lnTo>
                <a:close/>
                <a:moveTo>
                  <a:pt x="1274768" y="3092966"/>
                </a:moveTo>
                <a:cubicBezTo>
                  <a:pt x="1223497" y="3093942"/>
                  <a:pt x="1209475" y="3105458"/>
                  <a:pt x="1199878" y="3118227"/>
                </a:cubicBezTo>
                <a:lnTo>
                  <a:pt x="1192775" y="3127085"/>
                </a:lnTo>
                <a:lnTo>
                  <a:pt x="1210484" y="3126538"/>
                </a:lnTo>
                <a:cubicBezTo>
                  <a:pt x="1201570" y="3130702"/>
                  <a:pt x="1230850" y="3130702"/>
                  <a:pt x="1263123" y="3128750"/>
                </a:cubicBezTo>
                <a:lnTo>
                  <a:pt x="1292806" y="3126109"/>
                </a:lnTo>
                <a:lnTo>
                  <a:pt x="1287798" y="3120163"/>
                </a:lnTo>
                <a:cubicBezTo>
                  <a:pt x="1283259" y="3116292"/>
                  <a:pt x="1274378" y="3113657"/>
                  <a:pt x="1247441" y="3116129"/>
                </a:cubicBezTo>
                <a:lnTo>
                  <a:pt x="1267653" y="3111506"/>
                </a:lnTo>
                <a:lnTo>
                  <a:pt x="1260483" y="3110320"/>
                </a:lnTo>
                <a:cubicBezTo>
                  <a:pt x="1255054" y="3108840"/>
                  <a:pt x="1251703" y="3106986"/>
                  <a:pt x="1251606" y="3104546"/>
                </a:cubicBezTo>
                <a:lnTo>
                  <a:pt x="1267049" y="3103421"/>
                </a:lnTo>
                <a:lnTo>
                  <a:pt x="1265063" y="3099549"/>
                </a:lnTo>
                <a:cubicBezTo>
                  <a:pt x="1265228" y="3097390"/>
                  <a:pt x="1267546" y="3095178"/>
                  <a:pt x="1274768" y="3092966"/>
                </a:cubicBezTo>
                <a:close/>
                <a:moveTo>
                  <a:pt x="1587192" y="3092726"/>
                </a:moveTo>
                <a:lnTo>
                  <a:pt x="1586275" y="3092886"/>
                </a:lnTo>
                <a:lnTo>
                  <a:pt x="1584247" y="3094319"/>
                </a:lnTo>
                <a:close/>
                <a:moveTo>
                  <a:pt x="1165053" y="3092266"/>
                </a:moveTo>
                <a:lnTo>
                  <a:pt x="1142916" y="3093489"/>
                </a:lnTo>
                <a:lnTo>
                  <a:pt x="1144442" y="3094288"/>
                </a:lnTo>
                <a:cubicBezTo>
                  <a:pt x="1148712" y="3094734"/>
                  <a:pt x="1154201" y="3094388"/>
                  <a:pt x="1159504" y="3093599"/>
                </a:cubicBezTo>
                <a:close/>
                <a:moveTo>
                  <a:pt x="5517315" y="3091012"/>
                </a:moveTo>
                <a:lnTo>
                  <a:pt x="5517315" y="3091533"/>
                </a:lnTo>
                <a:cubicBezTo>
                  <a:pt x="5386012" y="3098950"/>
                  <a:pt x="5480748" y="3117559"/>
                  <a:pt x="5504302" y="3129271"/>
                </a:cubicBezTo>
                <a:cubicBezTo>
                  <a:pt x="5530328" y="3129921"/>
                  <a:pt x="5534492" y="3126017"/>
                  <a:pt x="5558957" y="3126408"/>
                </a:cubicBezTo>
                <a:cubicBezTo>
                  <a:pt x="5549587" y="3113265"/>
                  <a:pt x="5524602" y="3104025"/>
                  <a:pt x="5517315" y="3091012"/>
                </a:cubicBezTo>
                <a:close/>
                <a:moveTo>
                  <a:pt x="1835909" y="3089070"/>
                </a:moveTo>
                <a:lnTo>
                  <a:pt x="1818156" y="3090399"/>
                </a:lnTo>
                <a:lnTo>
                  <a:pt x="1822898" y="3090669"/>
                </a:lnTo>
                <a:lnTo>
                  <a:pt x="1865342" y="3094274"/>
                </a:lnTo>
                <a:lnTo>
                  <a:pt x="1861607" y="3092723"/>
                </a:lnTo>
                <a:lnTo>
                  <a:pt x="1860401" y="3092572"/>
                </a:lnTo>
                <a:lnTo>
                  <a:pt x="1856636" y="3091578"/>
                </a:lnTo>
                <a:close/>
                <a:moveTo>
                  <a:pt x="1311580" y="3084134"/>
                </a:moveTo>
                <a:lnTo>
                  <a:pt x="1314580" y="3085468"/>
                </a:lnTo>
                <a:lnTo>
                  <a:pt x="1319340" y="3085667"/>
                </a:lnTo>
                <a:lnTo>
                  <a:pt x="1320055" y="3085156"/>
                </a:lnTo>
                <a:close/>
                <a:moveTo>
                  <a:pt x="876566" y="3081513"/>
                </a:moveTo>
                <a:cubicBezTo>
                  <a:pt x="855224" y="3091793"/>
                  <a:pt x="861471" y="3093615"/>
                  <a:pt x="904154" y="3089321"/>
                </a:cubicBezTo>
                <a:lnTo>
                  <a:pt x="904154" y="3098276"/>
                </a:lnTo>
                <a:lnTo>
                  <a:pt x="905359" y="3097519"/>
                </a:lnTo>
                <a:cubicBezTo>
                  <a:pt x="912613" y="3095599"/>
                  <a:pt x="924976" y="3094591"/>
                  <a:pt x="948009" y="3095436"/>
                </a:cubicBezTo>
                <a:cubicBezTo>
                  <a:pt x="947098" y="3098495"/>
                  <a:pt x="942121" y="3100837"/>
                  <a:pt x="933028" y="3102447"/>
                </a:cubicBezTo>
                <a:lnTo>
                  <a:pt x="904154" y="3104353"/>
                </a:lnTo>
                <a:lnTo>
                  <a:pt x="904154" y="3104806"/>
                </a:lnTo>
                <a:cubicBezTo>
                  <a:pt x="882520" y="3103733"/>
                  <a:pt x="865196" y="3105595"/>
                  <a:pt x="851508" y="3109119"/>
                </a:cubicBezTo>
                <a:lnTo>
                  <a:pt x="846945" y="3111232"/>
                </a:lnTo>
                <a:lnTo>
                  <a:pt x="852102" y="3110011"/>
                </a:lnTo>
                <a:cubicBezTo>
                  <a:pt x="869475" y="3111475"/>
                  <a:pt x="861813" y="3119893"/>
                  <a:pt x="838780" y="3123297"/>
                </a:cubicBezTo>
                <a:lnTo>
                  <a:pt x="820072" y="3124164"/>
                </a:lnTo>
                <a:lnTo>
                  <a:pt x="816459" y="3128752"/>
                </a:lnTo>
                <a:lnTo>
                  <a:pt x="823994" y="3131873"/>
                </a:lnTo>
                <a:cubicBezTo>
                  <a:pt x="837929" y="3133167"/>
                  <a:pt x="851982" y="3131527"/>
                  <a:pt x="865245" y="3127058"/>
                </a:cubicBezTo>
                <a:cubicBezTo>
                  <a:pt x="882163" y="3132914"/>
                  <a:pt x="917949" y="3135517"/>
                  <a:pt x="906237" y="3146578"/>
                </a:cubicBezTo>
                <a:cubicBezTo>
                  <a:pt x="954906" y="3131092"/>
                  <a:pt x="976117" y="3153735"/>
                  <a:pt x="947359" y="3163625"/>
                </a:cubicBezTo>
                <a:cubicBezTo>
                  <a:pt x="903504" y="3159982"/>
                  <a:pt x="941502" y="3153085"/>
                  <a:pt x="919901" y="3148921"/>
                </a:cubicBezTo>
                <a:cubicBezTo>
                  <a:pt x="881122" y="3150872"/>
                  <a:pt x="885546" y="3160502"/>
                  <a:pt x="824645" y="3158680"/>
                </a:cubicBezTo>
                <a:cubicBezTo>
                  <a:pt x="828678" y="3164406"/>
                  <a:pt x="861732" y="3164406"/>
                  <a:pt x="865896" y="3158680"/>
                </a:cubicBezTo>
                <a:cubicBezTo>
                  <a:pt x="884375" y="3159461"/>
                  <a:pt x="877348" y="3164797"/>
                  <a:pt x="879690" y="3168440"/>
                </a:cubicBezTo>
                <a:cubicBezTo>
                  <a:pt x="828678" y="3163756"/>
                  <a:pt x="775585" y="3168440"/>
                  <a:pt x="756456" y="3175728"/>
                </a:cubicBezTo>
                <a:cubicBezTo>
                  <a:pt x="714944" y="3164536"/>
                  <a:pt x="801611" y="3151003"/>
                  <a:pt x="742662" y="3141633"/>
                </a:cubicBezTo>
                <a:cubicBezTo>
                  <a:pt x="751185" y="3141243"/>
                  <a:pt x="760994" y="3139698"/>
                  <a:pt x="770166" y="3137595"/>
                </a:cubicBezTo>
                <a:lnTo>
                  <a:pt x="780624" y="3134336"/>
                </a:lnTo>
                <a:lnTo>
                  <a:pt x="777861" y="3125514"/>
                </a:lnTo>
                <a:lnTo>
                  <a:pt x="784248" y="3119877"/>
                </a:lnTo>
                <a:lnTo>
                  <a:pt x="783653" y="3119771"/>
                </a:lnTo>
                <a:lnTo>
                  <a:pt x="785244" y="3118998"/>
                </a:lnTo>
                <a:lnTo>
                  <a:pt x="794778" y="3110583"/>
                </a:lnTo>
                <a:cubicBezTo>
                  <a:pt x="804310" y="3106807"/>
                  <a:pt x="817844" y="3104709"/>
                  <a:pt x="835705" y="3105717"/>
                </a:cubicBezTo>
                <a:lnTo>
                  <a:pt x="835705" y="3104806"/>
                </a:lnTo>
                <a:cubicBezTo>
                  <a:pt x="816706" y="3102464"/>
                  <a:pt x="833623" y="3089841"/>
                  <a:pt x="808247" y="3089321"/>
                </a:cubicBezTo>
                <a:cubicBezTo>
                  <a:pt x="810199" y="3080862"/>
                  <a:pt x="842732" y="3080992"/>
                  <a:pt x="876566" y="3081513"/>
                </a:cubicBezTo>
                <a:close/>
                <a:moveTo>
                  <a:pt x="1604522" y="3080732"/>
                </a:moveTo>
                <a:cubicBezTo>
                  <a:pt x="1582921" y="3080146"/>
                  <a:pt x="1570851" y="3081252"/>
                  <a:pt x="1558261" y="3082261"/>
                </a:cubicBezTo>
                <a:lnTo>
                  <a:pt x="1539189" y="3083390"/>
                </a:lnTo>
                <a:lnTo>
                  <a:pt x="1577401" y="3085307"/>
                </a:lnTo>
                <a:lnTo>
                  <a:pt x="1601749" y="3082767"/>
                </a:lnTo>
                <a:close/>
                <a:moveTo>
                  <a:pt x="711129" y="3078836"/>
                </a:moveTo>
                <a:lnTo>
                  <a:pt x="700366" y="3086273"/>
                </a:lnTo>
                <a:cubicBezTo>
                  <a:pt x="699311" y="3095575"/>
                  <a:pt x="721807" y="3106433"/>
                  <a:pt x="685012" y="3105067"/>
                </a:cubicBezTo>
                <a:cubicBezTo>
                  <a:pt x="672617" y="3101651"/>
                  <a:pt x="671202" y="3088719"/>
                  <a:pt x="688508" y="3082302"/>
                </a:cubicBezTo>
                <a:close/>
                <a:moveTo>
                  <a:pt x="712340" y="3077999"/>
                </a:moveTo>
                <a:lnTo>
                  <a:pt x="712340" y="3078650"/>
                </a:lnTo>
                <a:lnTo>
                  <a:pt x="711129" y="3078836"/>
                </a:lnTo>
                <a:close/>
                <a:moveTo>
                  <a:pt x="1123946" y="3070842"/>
                </a:moveTo>
                <a:cubicBezTo>
                  <a:pt x="1131624" y="3074583"/>
                  <a:pt x="1133836" y="3077406"/>
                  <a:pt x="1132600" y="3079722"/>
                </a:cubicBezTo>
                <a:lnTo>
                  <a:pt x="1122999" y="3084381"/>
                </a:lnTo>
                <a:lnTo>
                  <a:pt x="1151787" y="3083515"/>
                </a:lnTo>
                <a:lnTo>
                  <a:pt x="1150916" y="3082879"/>
                </a:lnTo>
                <a:lnTo>
                  <a:pt x="1151837" y="3082171"/>
                </a:lnTo>
                <a:lnTo>
                  <a:pt x="1144624" y="3076519"/>
                </a:lnTo>
                <a:lnTo>
                  <a:pt x="1156703" y="3073972"/>
                </a:lnTo>
                <a:close/>
                <a:moveTo>
                  <a:pt x="1604522" y="3068629"/>
                </a:moveTo>
                <a:lnTo>
                  <a:pt x="1601188" y="3068715"/>
                </a:lnTo>
                <a:lnTo>
                  <a:pt x="1600034" y="3075177"/>
                </a:lnTo>
                <a:cubicBezTo>
                  <a:pt x="1595294" y="3077105"/>
                  <a:pt x="1587190" y="3077381"/>
                  <a:pt x="1577698" y="3077284"/>
                </a:cubicBezTo>
                <a:lnTo>
                  <a:pt x="1564914" y="3077226"/>
                </a:lnTo>
                <a:lnTo>
                  <a:pt x="1563531" y="3078259"/>
                </a:lnTo>
                <a:cubicBezTo>
                  <a:pt x="1612200" y="3080211"/>
                  <a:pt x="1625343" y="3072013"/>
                  <a:pt x="1605043" y="3068629"/>
                </a:cubicBezTo>
                <a:close/>
                <a:moveTo>
                  <a:pt x="5613482" y="3067068"/>
                </a:moveTo>
                <a:cubicBezTo>
                  <a:pt x="5645364" y="3072143"/>
                  <a:pt x="5605284" y="3086327"/>
                  <a:pt x="5558697" y="3084375"/>
                </a:cubicBezTo>
                <a:cubicBezTo>
                  <a:pt x="5574052" y="3078780"/>
                  <a:pt x="5604243" y="3075526"/>
                  <a:pt x="5613222" y="3067849"/>
                </a:cubicBezTo>
                <a:close/>
                <a:moveTo>
                  <a:pt x="1306523" y="3065645"/>
                </a:moveTo>
                <a:lnTo>
                  <a:pt x="1302551" y="3065897"/>
                </a:lnTo>
                <a:cubicBezTo>
                  <a:pt x="1289961" y="3066841"/>
                  <a:pt x="1278933" y="3068240"/>
                  <a:pt x="1273077" y="3071102"/>
                </a:cubicBezTo>
                <a:lnTo>
                  <a:pt x="1292377" y="3074101"/>
                </a:lnTo>
                <a:lnTo>
                  <a:pt x="1295720" y="3073461"/>
                </a:lnTo>
                <a:cubicBezTo>
                  <a:pt x="1300470" y="3072688"/>
                  <a:pt x="1304976" y="3071871"/>
                  <a:pt x="1307392" y="3070677"/>
                </a:cubicBezTo>
                <a:close/>
                <a:moveTo>
                  <a:pt x="1774481" y="3061012"/>
                </a:moveTo>
                <a:lnTo>
                  <a:pt x="1755839" y="3062105"/>
                </a:lnTo>
                <a:lnTo>
                  <a:pt x="1755730" y="3062122"/>
                </a:lnTo>
                <a:lnTo>
                  <a:pt x="1755706" y="3062113"/>
                </a:lnTo>
                <a:lnTo>
                  <a:pt x="1729487" y="3063651"/>
                </a:lnTo>
                <a:lnTo>
                  <a:pt x="1735954" y="3063685"/>
                </a:lnTo>
                <a:lnTo>
                  <a:pt x="1727160" y="3065239"/>
                </a:lnTo>
                <a:lnTo>
                  <a:pt x="1725310" y="3066867"/>
                </a:lnTo>
                <a:lnTo>
                  <a:pt x="1726585" y="3069672"/>
                </a:lnTo>
                <a:lnTo>
                  <a:pt x="1721830" y="3069929"/>
                </a:lnTo>
                <a:lnTo>
                  <a:pt x="1714581" y="3076306"/>
                </a:lnTo>
                <a:lnTo>
                  <a:pt x="1714478" y="3081220"/>
                </a:lnTo>
                <a:lnTo>
                  <a:pt x="1731998" y="3080865"/>
                </a:lnTo>
                <a:lnTo>
                  <a:pt x="1736530" y="3080201"/>
                </a:lnTo>
                <a:lnTo>
                  <a:pt x="1736264" y="3079651"/>
                </a:lnTo>
                <a:cubicBezTo>
                  <a:pt x="1738090" y="3077877"/>
                  <a:pt x="1742769" y="3075915"/>
                  <a:pt x="1751049" y="3073703"/>
                </a:cubicBezTo>
                <a:lnTo>
                  <a:pt x="1778372" y="3074416"/>
                </a:lnTo>
                <a:lnTo>
                  <a:pt x="1771025" y="3066907"/>
                </a:lnTo>
                <a:cubicBezTo>
                  <a:pt x="1769495" y="3065540"/>
                  <a:pt x="1768829" y="3064247"/>
                  <a:pt x="1770170" y="3062840"/>
                </a:cubicBezTo>
                <a:close/>
                <a:moveTo>
                  <a:pt x="1812855" y="3044207"/>
                </a:moveTo>
                <a:lnTo>
                  <a:pt x="1811041" y="3044294"/>
                </a:lnTo>
                <a:lnTo>
                  <a:pt x="1813545" y="3047386"/>
                </a:lnTo>
                <a:lnTo>
                  <a:pt x="1816266" y="3046811"/>
                </a:lnTo>
                <a:cubicBezTo>
                  <a:pt x="1821841" y="3046654"/>
                  <a:pt x="1827925" y="3047842"/>
                  <a:pt x="1835505" y="3051453"/>
                </a:cubicBezTo>
                <a:cubicBezTo>
                  <a:pt x="1832707" y="3053860"/>
                  <a:pt x="1828250" y="3055845"/>
                  <a:pt x="1821613" y="3057211"/>
                </a:cubicBezTo>
                <a:lnTo>
                  <a:pt x="1812573" y="3057898"/>
                </a:lnTo>
                <a:lnTo>
                  <a:pt x="1811041" y="3058868"/>
                </a:lnTo>
                <a:lnTo>
                  <a:pt x="1795090" y="3059804"/>
                </a:lnTo>
                <a:lnTo>
                  <a:pt x="1803440" y="3069962"/>
                </a:lnTo>
                <a:lnTo>
                  <a:pt x="1814521" y="3068815"/>
                </a:lnTo>
                <a:lnTo>
                  <a:pt x="1839552" y="3068690"/>
                </a:lnTo>
                <a:lnTo>
                  <a:pt x="1842236" y="3064674"/>
                </a:lnTo>
                <a:lnTo>
                  <a:pt x="1836101" y="3062197"/>
                </a:lnTo>
                <a:cubicBezTo>
                  <a:pt x="1833590" y="3060711"/>
                  <a:pt x="1833790" y="3059788"/>
                  <a:pt x="1836433" y="3059145"/>
                </a:cubicBezTo>
                <a:lnTo>
                  <a:pt x="1838627" y="3058945"/>
                </a:lnTo>
                <a:lnTo>
                  <a:pt x="1833162" y="3058737"/>
                </a:lnTo>
                <a:cubicBezTo>
                  <a:pt x="1858635" y="3054735"/>
                  <a:pt x="1845020" y="3049416"/>
                  <a:pt x="1825750" y="3045963"/>
                </a:cubicBezTo>
                <a:close/>
                <a:moveTo>
                  <a:pt x="1893154" y="3034404"/>
                </a:moveTo>
                <a:lnTo>
                  <a:pt x="1892503" y="3034405"/>
                </a:lnTo>
                <a:lnTo>
                  <a:pt x="1892610" y="3034434"/>
                </a:lnTo>
                <a:lnTo>
                  <a:pt x="1865904" y="3035931"/>
                </a:lnTo>
                <a:lnTo>
                  <a:pt x="1864534" y="3036252"/>
                </a:lnTo>
                <a:lnTo>
                  <a:pt x="1870757" y="3041698"/>
                </a:lnTo>
                <a:lnTo>
                  <a:pt x="1871866" y="3041148"/>
                </a:lnTo>
                <a:lnTo>
                  <a:pt x="1894066" y="3034837"/>
                </a:lnTo>
                <a:lnTo>
                  <a:pt x="1892610" y="3034434"/>
                </a:lnTo>
                <a:close/>
                <a:moveTo>
                  <a:pt x="878859" y="3030420"/>
                </a:moveTo>
                <a:lnTo>
                  <a:pt x="884846" y="3030803"/>
                </a:lnTo>
                <a:lnTo>
                  <a:pt x="884301" y="3030509"/>
                </a:lnTo>
                <a:close/>
                <a:moveTo>
                  <a:pt x="1369437" y="3024428"/>
                </a:moveTo>
                <a:lnTo>
                  <a:pt x="1363031" y="3024726"/>
                </a:lnTo>
                <a:lnTo>
                  <a:pt x="1343020" y="3025043"/>
                </a:lnTo>
                <a:lnTo>
                  <a:pt x="1353186" y="3031913"/>
                </a:lnTo>
                <a:cubicBezTo>
                  <a:pt x="1359937" y="3047199"/>
                  <a:pt x="1242984" y="3047939"/>
                  <a:pt x="1232736" y="3063425"/>
                </a:cubicBezTo>
                <a:cubicBezTo>
                  <a:pt x="1264733" y="3062493"/>
                  <a:pt x="1296658" y="3059888"/>
                  <a:pt x="1328382" y="3055617"/>
                </a:cubicBezTo>
                <a:cubicBezTo>
                  <a:pt x="1328382" y="3059521"/>
                  <a:pt x="1339574" y="3060171"/>
                  <a:pt x="1341396" y="3063425"/>
                </a:cubicBezTo>
                <a:lnTo>
                  <a:pt x="1306552" y="3065643"/>
                </a:lnTo>
                <a:lnTo>
                  <a:pt x="1322188" y="3068975"/>
                </a:lnTo>
                <a:cubicBezTo>
                  <a:pt x="1324414" y="3072940"/>
                  <a:pt x="1295623" y="3078259"/>
                  <a:pt x="1319534" y="3080211"/>
                </a:cubicBezTo>
                <a:lnTo>
                  <a:pt x="1350273" y="3076332"/>
                </a:lnTo>
                <a:lnTo>
                  <a:pt x="1352815" y="3073396"/>
                </a:lnTo>
                <a:cubicBezTo>
                  <a:pt x="1356279" y="3072331"/>
                  <a:pt x="1361102" y="3072034"/>
                  <a:pt x="1368150" y="3072809"/>
                </a:cubicBezTo>
                <a:lnTo>
                  <a:pt x="1371993" y="3073591"/>
                </a:lnTo>
                <a:lnTo>
                  <a:pt x="1409567" y="3068850"/>
                </a:lnTo>
                <a:lnTo>
                  <a:pt x="1410116" y="3067532"/>
                </a:lnTo>
                <a:lnTo>
                  <a:pt x="1395136" y="3065908"/>
                </a:lnTo>
                <a:lnTo>
                  <a:pt x="1398686" y="3068404"/>
                </a:lnTo>
                <a:cubicBezTo>
                  <a:pt x="1397775" y="3069403"/>
                  <a:pt x="1393448" y="3070224"/>
                  <a:pt x="1383168" y="3070842"/>
                </a:cubicBezTo>
                <a:cubicBezTo>
                  <a:pt x="1374628" y="3069732"/>
                  <a:pt x="1368551" y="3068211"/>
                  <a:pt x="1364381" y="3066393"/>
                </a:cubicBezTo>
                <a:lnTo>
                  <a:pt x="1359226" y="3062017"/>
                </a:lnTo>
                <a:lnTo>
                  <a:pt x="1346992" y="3060691"/>
                </a:lnTo>
                <a:cubicBezTo>
                  <a:pt x="1368464" y="3057178"/>
                  <a:pt x="1362087" y="3049890"/>
                  <a:pt x="1319534" y="3051062"/>
                </a:cubicBezTo>
                <a:cubicBezTo>
                  <a:pt x="1307432" y="3043254"/>
                  <a:pt x="1364690" y="3047678"/>
                  <a:pt x="1360656" y="3041302"/>
                </a:cubicBezTo>
                <a:cubicBezTo>
                  <a:pt x="1363259" y="3039220"/>
                  <a:pt x="1355191" y="3038959"/>
                  <a:pt x="1347643" y="3038829"/>
                </a:cubicBezTo>
                <a:lnTo>
                  <a:pt x="1369673" y="3037774"/>
                </a:lnTo>
                <a:lnTo>
                  <a:pt x="1375459" y="3031078"/>
                </a:lnTo>
                <a:cubicBezTo>
                  <a:pt x="1376478" y="3029136"/>
                  <a:pt x="1376626" y="3027468"/>
                  <a:pt x="1375350" y="3026185"/>
                </a:cubicBezTo>
                <a:close/>
                <a:moveTo>
                  <a:pt x="1163312" y="3023621"/>
                </a:moveTo>
                <a:lnTo>
                  <a:pt x="1163299" y="3026266"/>
                </a:lnTo>
                <a:cubicBezTo>
                  <a:pt x="1165686" y="3028989"/>
                  <a:pt x="1170501" y="3031185"/>
                  <a:pt x="1177820" y="3032063"/>
                </a:cubicBezTo>
                <a:lnTo>
                  <a:pt x="1192255" y="3024680"/>
                </a:lnTo>
                <a:lnTo>
                  <a:pt x="1183027" y="3024319"/>
                </a:lnTo>
                <a:cubicBezTo>
                  <a:pt x="1176845" y="3024206"/>
                  <a:pt x="1170469" y="3024124"/>
                  <a:pt x="1165117" y="3023860"/>
                </a:cubicBezTo>
                <a:close/>
                <a:moveTo>
                  <a:pt x="1596413" y="3018672"/>
                </a:moveTo>
                <a:lnTo>
                  <a:pt x="1575132" y="3021902"/>
                </a:lnTo>
                <a:lnTo>
                  <a:pt x="1575161" y="3024434"/>
                </a:lnTo>
                <a:cubicBezTo>
                  <a:pt x="1574071" y="3029298"/>
                  <a:pt x="1570622" y="3033495"/>
                  <a:pt x="1561188" y="3035967"/>
                </a:cubicBezTo>
                <a:lnTo>
                  <a:pt x="1576298" y="3035130"/>
                </a:lnTo>
                <a:lnTo>
                  <a:pt x="1606669" y="3025446"/>
                </a:lnTo>
                <a:lnTo>
                  <a:pt x="1598454" y="3019603"/>
                </a:lnTo>
                <a:close/>
                <a:moveTo>
                  <a:pt x="1426565" y="3009428"/>
                </a:moveTo>
                <a:lnTo>
                  <a:pt x="1437145" y="3010884"/>
                </a:lnTo>
                <a:lnTo>
                  <a:pt x="1435514" y="3009830"/>
                </a:lnTo>
                <a:close/>
                <a:moveTo>
                  <a:pt x="1205278" y="3008900"/>
                </a:moveTo>
                <a:cubicBezTo>
                  <a:pt x="1182310" y="3006427"/>
                  <a:pt x="1168126" y="3011340"/>
                  <a:pt x="1163343" y="3017309"/>
                </a:cubicBezTo>
                <a:lnTo>
                  <a:pt x="1163339" y="3018232"/>
                </a:lnTo>
                <a:lnTo>
                  <a:pt x="1187534" y="3015666"/>
                </a:lnTo>
                <a:lnTo>
                  <a:pt x="1206710" y="3012535"/>
                </a:lnTo>
                <a:close/>
                <a:moveTo>
                  <a:pt x="1312142" y="3007913"/>
                </a:moveTo>
                <a:lnTo>
                  <a:pt x="1310513" y="3008462"/>
                </a:lnTo>
                <a:cubicBezTo>
                  <a:pt x="1306248" y="3009010"/>
                  <a:pt x="1300671" y="3009412"/>
                  <a:pt x="1293310" y="3009612"/>
                </a:cubicBezTo>
                <a:lnTo>
                  <a:pt x="1287056" y="3009598"/>
                </a:lnTo>
                <a:lnTo>
                  <a:pt x="1283910" y="3011925"/>
                </a:lnTo>
                <a:cubicBezTo>
                  <a:pt x="1275159" y="3016317"/>
                  <a:pt x="1262991" y="3021002"/>
                  <a:pt x="1259933" y="3028289"/>
                </a:cubicBezTo>
                <a:cubicBezTo>
                  <a:pt x="1278542" y="3028549"/>
                  <a:pt x="1300469" y="3021295"/>
                  <a:pt x="1310213" y="3013731"/>
                </a:cubicBezTo>
                <a:close/>
                <a:moveTo>
                  <a:pt x="1414956" y="3002976"/>
                </a:moveTo>
                <a:lnTo>
                  <a:pt x="1419254" y="3006585"/>
                </a:lnTo>
                <a:lnTo>
                  <a:pt x="1429756" y="3004735"/>
                </a:lnTo>
                <a:close/>
                <a:moveTo>
                  <a:pt x="1289744" y="3000708"/>
                </a:moveTo>
                <a:lnTo>
                  <a:pt x="1290636" y="3001992"/>
                </a:lnTo>
                <a:lnTo>
                  <a:pt x="1291440" y="3000857"/>
                </a:lnTo>
                <a:close/>
                <a:moveTo>
                  <a:pt x="1523345" y="2998158"/>
                </a:moveTo>
                <a:lnTo>
                  <a:pt x="1520701" y="2999351"/>
                </a:lnTo>
                <a:cubicBezTo>
                  <a:pt x="1514861" y="3000929"/>
                  <a:pt x="1508810" y="3002458"/>
                  <a:pt x="1506272" y="3004996"/>
                </a:cubicBezTo>
                <a:lnTo>
                  <a:pt x="1539558" y="3007362"/>
                </a:lnTo>
                <a:lnTo>
                  <a:pt x="1539326" y="3007207"/>
                </a:lnTo>
                <a:lnTo>
                  <a:pt x="1560541" y="3008077"/>
                </a:lnTo>
                <a:lnTo>
                  <a:pt x="1555967" y="3002267"/>
                </a:lnTo>
                <a:close/>
                <a:moveTo>
                  <a:pt x="1426435" y="2984869"/>
                </a:moveTo>
                <a:lnTo>
                  <a:pt x="1416092" y="2987687"/>
                </a:lnTo>
                <a:lnTo>
                  <a:pt x="1423335" y="2987293"/>
                </a:lnTo>
                <a:lnTo>
                  <a:pt x="1423134" y="2986836"/>
                </a:lnTo>
                <a:close/>
                <a:moveTo>
                  <a:pt x="1324383" y="2976060"/>
                </a:moveTo>
                <a:lnTo>
                  <a:pt x="1314768" y="2976220"/>
                </a:lnTo>
                <a:lnTo>
                  <a:pt x="1311105" y="2976304"/>
                </a:lnTo>
                <a:lnTo>
                  <a:pt x="1314068" y="2977928"/>
                </a:lnTo>
                <a:cubicBezTo>
                  <a:pt x="1298062" y="2977928"/>
                  <a:pt x="1275028" y="2977147"/>
                  <a:pt x="1273077" y="2981702"/>
                </a:cubicBezTo>
                <a:cubicBezTo>
                  <a:pt x="1286839" y="2981579"/>
                  <a:pt x="1300577" y="2982888"/>
                  <a:pt x="1314068" y="2985606"/>
                </a:cubicBezTo>
                <a:lnTo>
                  <a:pt x="1316637" y="2983228"/>
                </a:lnTo>
                <a:lnTo>
                  <a:pt x="1306651" y="2982742"/>
                </a:lnTo>
                <a:cubicBezTo>
                  <a:pt x="1307497" y="2981343"/>
                  <a:pt x="1311670" y="2980563"/>
                  <a:pt x="1317582" y="2980199"/>
                </a:cubicBezTo>
                <a:lnTo>
                  <a:pt x="1319916" y="2980194"/>
                </a:lnTo>
                <a:close/>
                <a:moveTo>
                  <a:pt x="1301055" y="2966347"/>
                </a:moveTo>
                <a:lnTo>
                  <a:pt x="1302036" y="2968012"/>
                </a:lnTo>
                <a:lnTo>
                  <a:pt x="1328383" y="2967907"/>
                </a:lnTo>
                <a:lnTo>
                  <a:pt x="1337781" y="2968592"/>
                </a:lnTo>
                <a:lnTo>
                  <a:pt x="1342046" y="2966347"/>
                </a:lnTo>
                <a:close/>
                <a:moveTo>
                  <a:pt x="1381055" y="2959775"/>
                </a:moveTo>
                <a:lnTo>
                  <a:pt x="1372957" y="2961176"/>
                </a:lnTo>
                <a:lnTo>
                  <a:pt x="1377619" y="2961784"/>
                </a:lnTo>
                <a:close/>
                <a:moveTo>
                  <a:pt x="1109501" y="2958539"/>
                </a:moveTo>
                <a:cubicBezTo>
                  <a:pt x="1106248" y="2965826"/>
                  <a:pt x="1125117" y="2967127"/>
                  <a:pt x="1123295" y="2974024"/>
                </a:cubicBezTo>
                <a:cubicBezTo>
                  <a:pt x="1115748" y="2974024"/>
                  <a:pt x="1107419" y="2977147"/>
                  <a:pt x="1123295" y="2977928"/>
                </a:cubicBezTo>
                <a:cubicBezTo>
                  <a:pt x="1160513" y="2964525"/>
                  <a:pt x="1123686" y="3002133"/>
                  <a:pt x="1164157" y="2989510"/>
                </a:cubicBezTo>
                <a:lnTo>
                  <a:pt x="1164547" y="2989510"/>
                </a:lnTo>
                <a:cubicBezTo>
                  <a:pt x="1184717" y="2980531"/>
                  <a:pt x="1138521" y="2972593"/>
                  <a:pt x="1151534" y="2958539"/>
                </a:cubicBezTo>
                <a:close/>
                <a:moveTo>
                  <a:pt x="805678" y="2953837"/>
                </a:moveTo>
                <a:cubicBezTo>
                  <a:pt x="821261" y="2953886"/>
                  <a:pt x="831802" y="2954829"/>
                  <a:pt x="824645" y="2958928"/>
                </a:cubicBezTo>
                <a:cubicBezTo>
                  <a:pt x="804214" y="2962832"/>
                  <a:pt x="746565" y="2962572"/>
                  <a:pt x="756456" y="2954114"/>
                </a:cubicBezTo>
                <a:cubicBezTo>
                  <a:pt x="769469" y="2954634"/>
                  <a:pt x="790094" y="2953788"/>
                  <a:pt x="805678" y="2953837"/>
                </a:cubicBezTo>
                <a:close/>
                <a:moveTo>
                  <a:pt x="1334765" y="2951943"/>
                </a:moveTo>
                <a:lnTo>
                  <a:pt x="1323926" y="2956164"/>
                </a:lnTo>
                <a:cubicBezTo>
                  <a:pt x="1316248" y="2959254"/>
                  <a:pt x="1312441" y="2961857"/>
                  <a:pt x="1329033" y="2962443"/>
                </a:cubicBezTo>
                <a:cubicBezTo>
                  <a:pt x="1329814" y="2959027"/>
                  <a:pt x="1333954" y="2957750"/>
                  <a:pt x="1339633" y="2957587"/>
                </a:cubicBezTo>
                <a:lnTo>
                  <a:pt x="1355236" y="2959027"/>
                </a:lnTo>
                <a:lnTo>
                  <a:pt x="1355125" y="2956700"/>
                </a:lnTo>
                <a:close/>
                <a:moveTo>
                  <a:pt x="1233001" y="2948957"/>
                </a:moveTo>
                <a:lnTo>
                  <a:pt x="1221881" y="2956214"/>
                </a:lnTo>
                <a:lnTo>
                  <a:pt x="1230068" y="2954066"/>
                </a:lnTo>
                <a:cubicBezTo>
                  <a:pt x="1231500" y="2952489"/>
                  <a:pt x="1231695" y="2950537"/>
                  <a:pt x="1233256" y="2949040"/>
                </a:cubicBezTo>
                <a:close/>
                <a:moveTo>
                  <a:pt x="5408004" y="2939929"/>
                </a:moveTo>
                <a:lnTo>
                  <a:pt x="5408004" y="2940450"/>
                </a:lnTo>
                <a:cubicBezTo>
                  <a:pt x="5399936" y="2949819"/>
                  <a:pt x="5434031" y="2949429"/>
                  <a:pt x="5408004" y="2955025"/>
                </a:cubicBezTo>
                <a:cubicBezTo>
                  <a:pt x="5430770" y="2952003"/>
                  <a:pt x="5453889" y="2952971"/>
                  <a:pt x="5476323" y="2957888"/>
                </a:cubicBezTo>
                <a:cubicBezTo>
                  <a:pt x="5452769" y="2947087"/>
                  <a:pt x="5484391" y="2953333"/>
                  <a:pt x="5489987" y="2943443"/>
                </a:cubicBezTo>
                <a:cubicBezTo>
                  <a:pt x="5448085" y="2945004"/>
                  <a:pt x="5440147" y="2939929"/>
                  <a:pt x="5408004" y="2939929"/>
                </a:cubicBezTo>
                <a:close/>
                <a:moveTo>
                  <a:pt x="1164677" y="2937458"/>
                </a:moveTo>
                <a:cubicBezTo>
                  <a:pt x="1138651" y="2939150"/>
                  <a:pt x="1130322" y="2945787"/>
                  <a:pt x="1096228" y="2945266"/>
                </a:cubicBezTo>
                <a:lnTo>
                  <a:pt x="1094634" y="2941999"/>
                </a:lnTo>
                <a:lnTo>
                  <a:pt x="1087638" y="2944239"/>
                </a:lnTo>
                <a:cubicBezTo>
                  <a:pt x="1081887" y="2946930"/>
                  <a:pt x="1077266" y="2949949"/>
                  <a:pt x="1072887" y="2953105"/>
                </a:cubicBezTo>
                <a:lnTo>
                  <a:pt x="1064060" y="2958612"/>
                </a:lnTo>
                <a:lnTo>
                  <a:pt x="1078904" y="2959776"/>
                </a:lnTo>
                <a:cubicBezTo>
                  <a:pt x="1090860" y="2958572"/>
                  <a:pt x="1099481" y="2955091"/>
                  <a:pt x="1096228" y="2949040"/>
                </a:cubicBezTo>
                <a:cubicBezTo>
                  <a:pt x="1127655" y="2955091"/>
                  <a:pt x="1166621" y="2947747"/>
                  <a:pt x="1195120" y="2950230"/>
                </a:cubicBezTo>
                <a:lnTo>
                  <a:pt x="1206304" y="2953270"/>
                </a:lnTo>
                <a:lnTo>
                  <a:pt x="1230101" y="2948012"/>
                </a:lnTo>
                <a:lnTo>
                  <a:pt x="1220565" y="2944906"/>
                </a:lnTo>
                <a:cubicBezTo>
                  <a:pt x="1196665" y="2943924"/>
                  <a:pt x="1148866" y="2949658"/>
                  <a:pt x="1164677" y="2937458"/>
                </a:cubicBezTo>
                <a:close/>
                <a:moveTo>
                  <a:pt x="5694604" y="2933717"/>
                </a:moveTo>
                <a:lnTo>
                  <a:pt x="5695204" y="2933813"/>
                </a:lnTo>
                <a:lnTo>
                  <a:pt x="5695465" y="2934204"/>
                </a:lnTo>
                <a:close/>
                <a:moveTo>
                  <a:pt x="1002300" y="2923870"/>
                </a:moveTo>
                <a:lnTo>
                  <a:pt x="998613" y="2926656"/>
                </a:lnTo>
                <a:cubicBezTo>
                  <a:pt x="989520" y="2929259"/>
                  <a:pt x="976312" y="2930690"/>
                  <a:pt x="958939" y="2930951"/>
                </a:cubicBezTo>
                <a:cubicBezTo>
                  <a:pt x="970684" y="2935961"/>
                  <a:pt x="971676" y="2941434"/>
                  <a:pt x="967778" y="2947172"/>
                </a:cubicBezTo>
                <a:lnTo>
                  <a:pt x="951601" y="2961224"/>
                </a:lnTo>
                <a:lnTo>
                  <a:pt x="952283" y="2962574"/>
                </a:lnTo>
                <a:lnTo>
                  <a:pt x="940208" y="2971265"/>
                </a:lnTo>
                <a:lnTo>
                  <a:pt x="937014" y="2974105"/>
                </a:lnTo>
                <a:cubicBezTo>
                  <a:pt x="928946" y="2983229"/>
                  <a:pt x="929660" y="2992275"/>
                  <a:pt x="958939" y="3000571"/>
                </a:cubicBezTo>
                <a:cubicBezTo>
                  <a:pt x="928749" y="2993804"/>
                  <a:pt x="924552" y="2994130"/>
                  <a:pt x="924861" y="2997513"/>
                </a:cubicBezTo>
                <a:lnTo>
                  <a:pt x="925979" y="3004145"/>
                </a:lnTo>
                <a:lnTo>
                  <a:pt x="934736" y="3000831"/>
                </a:lnTo>
                <a:cubicBezTo>
                  <a:pt x="977289" y="3000831"/>
                  <a:pt x="999802" y="3003694"/>
                  <a:pt x="1030642" y="3005646"/>
                </a:cubicBezTo>
                <a:lnTo>
                  <a:pt x="1028784" y="3008871"/>
                </a:lnTo>
                <a:lnTo>
                  <a:pt x="1036970" y="3009698"/>
                </a:lnTo>
                <a:cubicBezTo>
                  <a:pt x="1049609" y="3011406"/>
                  <a:pt x="1066233" y="3013586"/>
                  <a:pt x="1083215" y="3011113"/>
                </a:cubicBezTo>
                <a:cubicBezTo>
                  <a:pt x="1044175" y="3003956"/>
                  <a:pt x="1025697" y="2989901"/>
                  <a:pt x="1096228" y="2987819"/>
                </a:cubicBezTo>
                <a:cubicBezTo>
                  <a:pt x="1072739" y="2986713"/>
                  <a:pt x="1062231" y="2981931"/>
                  <a:pt x="1056017" y="2975945"/>
                </a:cubicBezTo>
                <a:lnTo>
                  <a:pt x="1049689" y="2967578"/>
                </a:lnTo>
                <a:lnTo>
                  <a:pt x="1042381" y="2972137"/>
                </a:lnTo>
                <a:cubicBezTo>
                  <a:pt x="1028430" y="2978001"/>
                  <a:pt x="1008325" y="2982872"/>
                  <a:pt x="974946" y="2985215"/>
                </a:cubicBezTo>
                <a:cubicBezTo>
                  <a:pt x="987959" y="2972202"/>
                  <a:pt x="1056279" y="2950860"/>
                  <a:pt x="1016068" y="2943833"/>
                </a:cubicBezTo>
                <a:cubicBezTo>
                  <a:pt x="1031944" y="2941816"/>
                  <a:pt x="1042907" y="2938888"/>
                  <a:pt x="1052993" y="2935797"/>
                </a:cubicBezTo>
                <a:lnTo>
                  <a:pt x="1065963" y="2932105"/>
                </a:lnTo>
                <a:lnTo>
                  <a:pt x="1053828" y="2931779"/>
                </a:lnTo>
                <a:cubicBezTo>
                  <a:pt x="1047713" y="2932538"/>
                  <a:pt x="1043004" y="2934335"/>
                  <a:pt x="1041573" y="2937458"/>
                </a:cubicBezTo>
                <a:lnTo>
                  <a:pt x="1033313" y="2930294"/>
                </a:lnTo>
                <a:lnTo>
                  <a:pt x="1026509" y="2931031"/>
                </a:lnTo>
                <a:cubicBezTo>
                  <a:pt x="1020061" y="2931503"/>
                  <a:pt x="1012424" y="2931763"/>
                  <a:pt x="1002404" y="2931601"/>
                </a:cubicBezTo>
                <a:cubicBezTo>
                  <a:pt x="1006796" y="2928347"/>
                  <a:pt x="1006365" y="2926062"/>
                  <a:pt x="1003691" y="2924326"/>
                </a:cubicBezTo>
                <a:close/>
                <a:moveTo>
                  <a:pt x="5640159" y="2916376"/>
                </a:moveTo>
                <a:cubicBezTo>
                  <a:pt x="5659939" y="2917287"/>
                  <a:pt x="5669894" y="2920214"/>
                  <a:pt x="5676840" y="2923679"/>
                </a:cubicBezTo>
                <a:lnTo>
                  <a:pt x="5694604" y="2933717"/>
                </a:lnTo>
                <a:lnTo>
                  <a:pt x="5672275" y="2930155"/>
                </a:lnTo>
                <a:cubicBezTo>
                  <a:pt x="5646601" y="2926257"/>
                  <a:pt x="5618492" y="2921646"/>
                  <a:pt x="5640159" y="2916376"/>
                </a:cubicBezTo>
                <a:close/>
                <a:moveTo>
                  <a:pt x="592880" y="2902972"/>
                </a:moveTo>
                <a:cubicBezTo>
                  <a:pt x="693602" y="2901540"/>
                  <a:pt x="707266" y="2919238"/>
                  <a:pt x="757106" y="2920019"/>
                </a:cubicBezTo>
                <a:cubicBezTo>
                  <a:pt x="758668" y="2926005"/>
                  <a:pt x="759188" y="2931731"/>
                  <a:pt x="743312" y="2934594"/>
                </a:cubicBezTo>
                <a:cubicBezTo>
                  <a:pt x="767257" y="2934984"/>
                  <a:pt x="771421" y="2931601"/>
                  <a:pt x="797317" y="2932121"/>
                </a:cubicBezTo>
                <a:cubicBezTo>
                  <a:pt x="795235" y="2943703"/>
                  <a:pt x="635694" y="2937196"/>
                  <a:pt x="674212" y="2954114"/>
                </a:cubicBezTo>
                <a:cubicBezTo>
                  <a:pt x="640118" y="2954114"/>
                  <a:pt x="607845" y="2954114"/>
                  <a:pt x="605633" y="2949169"/>
                </a:cubicBezTo>
                <a:cubicBezTo>
                  <a:pt x="585463" y="2951251"/>
                  <a:pt x="576093" y="2955415"/>
                  <a:pt x="578306" y="2961401"/>
                </a:cubicBezTo>
                <a:cubicBezTo>
                  <a:pt x="556183" y="2955155"/>
                  <a:pt x="549286" y="2946175"/>
                  <a:pt x="565292" y="2939539"/>
                </a:cubicBezTo>
                <a:cubicBezTo>
                  <a:pt x="643371" y="2948388"/>
                  <a:pt x="613441" y="2926526"/>
                  <a:pt x="715855" y="2932121"/>
                </a:cubicBezTo>
                <a:cubicBezTo>
                  <a:pt x="660679" y="2922752"/>
                  <a:pt x="711690" y="2909478"/>
                  <a:pt x="620078" y="2907787"/>
                </a:cubicBezTo>
                <a:cubicBezTo>
                  <a:pt x="583901" y="2907136"/>
                  <a:pt x="633091" y="2921450"/>
                  <a:pt x="578956" y="2917547"/>
                </a:cubicBezTo>
                <a:cubicBezTo>
                  <a:pt x="568936" y="2910129"/>
                  <a:pt x="592880" y="2908698"/>
                  <a:pt x="592880" y="2902972"/>
                </a:cubicBezTo>
                <a:close/>
                <a:moveTo>
                  <a:pt x="1520021" y="2897547"/>
                </a:moveTo>
                <a:lnTo>
                  <a:pt x="1533860" y="2900370"/>
                </a:lnTo>
                <a:lnTo>
                  <a:pt x="1537765" y="2897639"/>
                </a:lnTo>
                <a:close/>
                <a:moveTo>
                  <a:pt x="919770" y="2882541"/>
                </a:moveTo>
                <a:cubicBezTo>
                  <a:pt x="916452" y="2886380"/>
                  <a:pt x="926993" y="2887779"/>
                  <a:pt x="936525" y="2889340"/>
                </a:cubicBezTo>
                <a:lnTo>
                  <a:pt x="942854" y="2890852"/>
                </a:lnTo>
                <a:lnTo>
                  <a:pt x="945015" y="2888268"/>
                </a:lnTo>
                <a:cubicBezTo>
                  <a:pt x="953897" y="2888658"/>
                  <a:pt x="959208" y="2890236"/>
                  <a:pt x="963032" y="2892460"/>
                </a:cubicBezTo>
                <a:lnTo>
                  <a:pt x="967990" y="2896859"/>
                </a:lnTo>
                <a:lnTo>
                  <a:pt x="991847" y="2896563"/>
                </a:lnTo>
                <a:cubicBezTo>
                  <a:pt x="998085" y="2896888"/>
                  <a:pt x="1003457" y="2897059"/>
                  <a:pt x="1007563" y="2896530"/>
                </a:cubicBezTo>
                <a:lnTo>
                  <a:pt x="1010991" y="2894744"/>
                </a:lnTo>
                <a:lnTo>
                  <a:pt x="1000972" y="2894905"/>
                </a:lnTo>
                <a:lnTo>
                  <a:pt x="1001890" y="2892139"/>
                </a:lnTo>
                <a:lnTo>
                  <a:pt x="983704" y="2891925"/>
                </a:lnTo>
                <a:cubicBezTo>
                  <a:pt x="960494" y="2889796"/>
                  <a:pt x="957541" y="2883550"/>
                  <a:pt x="920551" y="2883452"/>
                </a:cubicBezTo>
                <a:close/>
                <a:moveTo>
                  <a:pt x="1111975" y="2880459"/>
                </a:moveTo>
                <a:cubicBezTo>
                  <a:pt x="1098961" y="2882216"/>
                  <a:pt x="1093903" y="2884583"/>
                  <a:pt x="1092845" y="2887344"/>
                </a:cubicBezTo>
                <a:lnTo>
                  <a:pt x="1097256" y="2895706"/>
                </a:lnTo>
                <a:lnTo>
                  <a:pt x="1118285" y="2891262"/>
                </a:lnTo>
                <a:lnTo>
                  <a:pt x="1144460" y="2882800"/>
                </a:lnTo>
                <a:lnTo>
                  <a:pt x="1138857" y="2882549"/>
                </a:lnTo>
                <a:cubicBezTo>
                  <a:pt x="1131405" y="2882110"/>
                  <a:pt x="1122711" y="2881468"/>
                  <a:pt x="1111975" y="2880459"/>
                </a:cubicBezTo>
                <a:close/>
                <a:moveTo>
                  <a:pt x="1015868" y="2871078"/>
                </a:moveTo>
                <a:lnTo>
                  <a:pt x="1014868" y="2871562"/>
                </a:lnTo>
                <a:lnTo>
                  <a:pt x="1016979" y="2871220"/>
                </a:lnTo>
                <a:close/>
                <a:moveTo>
                  <a:pt x="959408" y="2867373"/>
                </a:moveTo>
                <a:lnTo>
                  <a:pt x="959460" y="2867448"/>
                </a:lnTo>
                <a:lnTo>
                  <a:pt x="959696" y="2867391"/>
                </a:lnTo>
                <a:close/>
                <a:moveTo>
                  <a:pt x="5599428" y="2864453"/>
                </a:moveTo>
                <a:cubicBezTo>
                  <a:pt x="5589277" y="2873302"/>
                  <a:pt x="5637036" y="2870049"/>
                  <a:pt x="5626885" y="2879028"/>
                </a:cubicBezTo>
                <a:cubicBezTo>
                  <a:pt x="5657466" y="2885795"/>
                  <a:pt x="5596565" y="2875384"/>
                  <a:pt x="5599428" y="2870309"/>
                </a:cubicBezTo>
                <a:cubicBezTo>
                  <a:pt x="5586415" y="2870309"/>
                  <a:pt x="5589017" y="2873823"/>
                  <a:pt x="5585634" y="2876035"/>
                </a:cubicBezTo>
                <a:cubicBezTo>
                  <a:pt x="5546594" y="2876035"/>
                  <a:pt x="5559607" y="2863672"/>
                  <a:pt x="5599428" y="2864453"/>
                </a:cubicBezTo>
                <a:close/>
                <a:moveTo>
                  <a:pt x="1178341" y="2863934"/>
                </a:moveTo>
                <a:lnTo>
                  <a:pt x="1171688" y="2863983"/>
                </a:lnTo>
                <a:lnTo>
                  <a:pt x="1177663" y="2864381"/>
                </a:lnTo>
                <a:close/>
                <a:moveTo>
                  <a:pt x="1132845" y="2855986"/>
                </a:moveTo>
                <a:cubicBezTo>
                  <a:pt x="1121783" y="2856051"/>
                  <a:pt x="1110446" y="2856840"/>
                  <a:pt x="1098441" y="2859117"/>
                </a:cubicBezTo>
                <a:lnTo>
                  <a:pt x="1127776" y="2861063"/>
                </a:lnTo>
                <a:lnTo>
                  <a:pt x="1128940" y="2860957"/>
                </a:lnTo>
                <a:cubicBezTo>
                  <a:pt x="1140700" y="2861299"/>
                  <a:pt x="1155243" y="2861982"/>
                  <a:pt x="1178341" y="2860030"/>
                </a:cubicBezTo>
                <a:lnTo>
                  <a:pt x="1165235" y="2857185"/>
                </a:lnTo>
                <a:close/>
                <a:moveTo>
                  <a:pt x="5804515" y="2844153"/>
                </a:moveTo>
                <a:lnTo>
                  <a:pt x="5804515" y="2852871"/>
                </a:lnTo>
                <a:cubicBezTo>
                  <a:pt x="5767948" y="2852221"/>
                  <a:pt x="5728518" y="2857816"/>
                  <a:pt x="5640159" y="2852871"/>
                </a:cubicBezTo>
                <a:cubicBezTo>
                  <a:pt x="5679719" y="2846105"/>
                  <a:pt x="5719149" y="2845844"/>
                  <a:pt x="5804515" y="2844153"/>
                </a:cubicBezTo>
                <a:close/>
                <a:moveTo>
                  <a:pt x="989651" y="2841940"/>
                </a:moveTo>
                <a:lnTo>
                  <a:pt x="950984" y="2843323"/>
                </a:lnTo>
                <a:lnTo>
                  <a:pt x="945015" y="2850009"/>
                </a:lnTo>
                <a:lnTo>
                  <a:pt x="935517" y="2845154"/>
                </a:lnTo>
                <a:lnTo>
                  <a:pt x="921739" y="2846869"/>
                </a:lnTo>
                <a:lnTo>
                  <a:pt x="914746" y="2849670"/>
                </a:lnTo>
                <a:lnTo>
                  <a:pt x="923462" y="2851328"/>
                </a:lnTo>
                <a:cubicBezTo>
                  <a:pt x="935963" y="2853889"/>
                  <a:pt x="946898" y="2856504"/>
                  <a:pt x="953740" y="2859186"/>
                </a:cubicBezTo>
                <a:lnTo>
                  <a:pt x="954001" y="2859562"/>
                </a:lnTo>
                <a:lnTo>
                  <a:pt x="965219" y="2860825"/>
                </a:lnTo>
                <a:lnTo>
                  <a:pt x="978266" y="2862937"/>
                </a:lnTo>
                <a:lnTo>
                  <a:pt x="990310" y="2860047"/>
                </a:lnTo>
                <a:lnTo>
                  <a:pt x="992002" y="2859304"/>
                </a:lnTo>
                <a:lnTo>
                  <a:pt x="973092" y="2858288"/>
                </a:lnTo>
                <a:cubicBezTo>
                  <a:pt x="955882" y="2857719"/>
                  <a:pt x="939616" y="2856970"/>
                  <a:pt x="948530" y="2851700"/>
                </a:cubicBezTo>
                <a:lnTo>
                  <a:pt x="1004694" y="2853729"/>
                </a:lnTo>
                <a:lnTo>
                  <a:pt x="1011478" y="2850748"/>
                </a:lnTo>
                <a:lnTo>
                  <a:pt x="1006292" y="2847519"/>
                </a:lnTo>
                <a:cubicBezTo>
                  <a:pt x="999931" y="2845811"/>
                  <a:pt x="992579" y="2844282"/>
                  <a:pt x="989651" y="2841940"/>
                </a:cubicBezTo>
                <a:close/>
                <a:moveTo>
                  <a:pt x="673577" y="2829864"/>
                </a:moveTo>
                <a:lnTo>
                  <a:pt x="619948" y="2837125"/>
                </a:lnTo>
                <a:cubicBezTo>
                  <a:pt x="587057" y="2838687"/>
                  <a:pt x="587545" y="2834319"/>
                  <a:pt x="578700" y="2831599"/>
                </a:cubicBezTo>
                <a:lnTo>
                  <a:pt x="567348" y="2830013"/>
                </a:lnTo>
                <a:lnTo>
                  <a:pt x="620549" y="2832052"/>
                </a:lnTo>
                <a:close/>
                <a:moveTo>
                  <a:pt x="674733" y="2829708"/>
                </a:moveTo>
                <a:lnTo>
                  <a:pt x="674212" y="2829838"/>
                </a:lnTo>
                <a:lnTo>
                  <a:pt x="673577" y="2829864"/>
                </a:lnTo>
                <a:close/>
                <a:moveTo>
                  <a:pt x="565162" y="2829708"/>
                </a:moveTo>
                <a:lnTo>
                  <a:pt x="567348" y="2830013"/>
                </a:lnTo>
                <a:lnTo>
                  <a:pt x="562746" y="2829836"/>
                </a:lnTo>
                <a:close/>
                <a:moveTo>
                  <a:pt x="906888" y="2829578"/>
                </a:moveTo>
                <a:cubicBezTo>
                  <a:pt x="888149" y="2829675"/>
                  <a:pt x="848182" y="2832701"/>
                  <a:pt x="843259" y="2835031"/>
                </a:cubicBezTo>
                <a:lnTo>
                  <a:pt x="849877" y="2836501"/>
                </a:lnTo>
                <a:lnTo>
                  <a:pt x="849889" y="2836476"/>
                </a:lnTo>
                <a:lnTo>
                  <a:pt x="852147" y="2836963"/>
                </a:lnTo>
                <a:lnTo>
                  <a:pt x="854900" y="2834978"/>
                </a:lnTo>
                <a:cubicBezTo>
                  <a:pt x="856754" y="2834490"/>
                  <a:pt x="859975" y="2834262"/>
                  <a:pt x="865896" y="2834523"/>
                </a:cubicBezTo>
                <a:cubicBezTo>
                  <a:pt x="864074" y="2838947"/>
                  <a:pt x="879560" y="2840248"/>
                  <a:pt x="906888" y="2839337"/>
                </a:cubicBezTo>
                <a:close/>
                <a:moveTo>
                  <a:pt x="495461" y="2827257"/>
                </a:moveTo>
                <a:lnTo>
                  <a:pt x="562746" y="2829836"/>
                </a:lnTo>
                <a:lnTo>
                  <a:pt x="542894" y="2830895"/>
                </a:lnTo>
                <a:cubicBezTo>
                  <a:pt x="537574" y="2831497"/>
                  <a:pt x="532825" y="2832115"/>
                  <a:pt x="524041" y="2832180"/>
                </a:cubicBezTo>
                <a:cubicBezTo>
                  <a:pt x="529766" y="2840509"/>
                  <a:pt x="561128" y="2835303"/>
                  <a:pt x="537054" y="2844413"/>
                </a:cubicBezTo>
                <a:cubicBezTo>
                  <a:pt x="539266" y="2849748"/>
                  <a:pt x="571669" y="2849618"/>
                  <a:pt x="605503" y="2849227"/>
                </a:cubicBezTo>
                <a:cubicBezTo>
                  <a:pt x="594051" y="2854433"/>
                  <a:pt x="571929" y="2857816"/>
                  <a:pt x="523390" y="2856515"/>
                </a:cubicBezTo>
                <a:cubicBezTo>
                  <a:pt x="529897" y="2847275"/>
                  <a:pt x="517664" y="2841289"/>
                  <a:pt x="482399" y="2839468"/>
                </a:cubicBezTo>
                <a:cubicBezTo>
                  <a:pt x="472952" y="2840613"/>
                  <a:pt x="463712" y="2843065"/>
                  <a:pt x="454941" y="2846755"/>
                </a:cubicBezTo>
                <a:cubicBezTo>
                  <a:pt x="414600" y="2843241"/>
                  <a:pt x="443099" y="2841420"/>
                  <a:pt x="427743" y="2832180"/>
                </a:cubicBezTo>
                <a:cubicBezTo>
                  <a:pt x="450582" y="2828732"/>
                  <a:pt x="473257" y="2827422"/>
                  <a:pt x="495461" y="2827257"/>
                </a:cubicBezTo>
                <a:close/>
                <a:moveTo>
                  <a:pt x="970804" y="2820417"/>
                </a:moveTo>
                <a:lnTo>
                  <a:pt x="970065" y="2821950"/>
                </a:lnTo>
                <a:lnTo>
                  <a:pt x="966294" y="2826174"/>
                </a:lnTo>
                <a:lnTo>
                  <a:pt x="1002014" y="2822420"/>
                </a:lnTo>
                <a:cubicBezTo>
                  <a:pt x="988512" y="2822453"/>
                  <a:pt x="978972" y="2821753"/>
                  <a:pt x="971681" y="2820639"/>
                </a:cubicBezTo>
                <a:close/>
                <a:moveTo>
                  <a:pt x="1945619" y="2819606"/>
                </a:moveTo>
                <a:lnTo>
                  <a:pt x="1945698" y="2821953"/>
                </a:lnTo>
                <a:lnTo>
                  <a:pt x="1947922" y="2820729"/>
                </a:lnTo>
                <a:close/>
                <a:moveTo>
                  <a:pt x="919770" y="2807846"/>
                </a:moveTo>
                <a:cubicBezTo>
                  <a:pt x="883789" y="2811815"/>
                  <a:pt x="893549" y="2818712"/>
                  <a:pt x="917705" y="2822990"/>
                </a:cubicBezTo>
                <a:lnTo>
                  <a:pt x="917838" y="2823001"/>
                </a:lnTo>
                <a:lnTo>
                  <a:pt x="917818" y="2822942"/>
                </a:lnTo>
                <a:cubicBezTo>
                  <a:pt x="934084" y="2822942"/>
                  <a:pt x="942600" y="2820794"/>
                  <a:pt x="947199" y="2817566"/>
                </a:cubicBezTo>
                <a:lnTo>
                  <a:pt x="948851" y="2814234"/>
                </a:lnTo>
                <a:lnTo>
                  <a:pt x="941222" y="2811514"/>
                </a:lnTo>
                <a:cubicBezTo>
                  <a:pt x="936078" y="2810009"/>
                  <a:pt x="929758" y="2808724"/>
                  <a:pt x="920551" y="2807976"/>
                </a:cubicBezTo>
                <a:close/>
                <a:moveTo>
                  <a:pt x="1979253" y="2805856"/>
                </a:moveTo>
                <a:lnTo>
                  <a:pt x="1968580" y="2806253"/>
                </a:lnTo>
                <a:lnTo>
                  <a:pt x="1946703" y="2808697"/>
                </a:lnTo>
                <a:lnTo>
                  <a:pt x="1946350" y="2813234"/>
                </a:lnTo>
                <a:lnTo>
                  <a:pt x="1945410" y="2813465"/>
                </a:lnTo>
                <a:lnTo>
                  <a:pt x="1945519" y="2816682"/>
                </a:lnTo>
                <a:lnTo>
                  <a:pt x="1958609" y="2818663"/>
                </a:lnTo>
                <a:cubicBezTo>
                  <a:pt x="1963944" y="2820005"/>
                  <a:pt x="1968694" y="2821774"/>
                  <a:pt x="1971362" y="2823687"/>
                </a:cubicBezTo>
                <a:lnTo>
                  <a:pt x="1971371" y="2823894"/>
                </a:lnTo>
                <a:lnTo>
                  <a:pt x="1983456" y="2824209"/>
                </a:lnTo>
                <a:lnTo>
                  <a:pt x="1992085" y="2819103"/>
                </a:lnTo>
                <a:lnTo>
                  <a:pt x="1995214" y="2817403"/>
                </a:lnTo>
                <a:lnTo>
                  <a:pt x="1994671" y="2817425"/>
                </a:lnTo>
                <a:cubicBezTo>
                  <a:pt x="1985084" y="2817728"/>
                  <a:pt x="1973901" y="2817898"/>
                  <a:pt x="1960432" y="2817606"/>
                </a:cubicBezTo>
                <a:cubicBezTo>
                  <a:pt x="1953535" y="2809928"/>
                  <a:pt x="2039552" y="2812791"/>
                  <a:pt x="1973445" y="2807846"/>
                </a:cubicBezTo>
                <a:close/>
                <a:moveTo>
                  <a:pt x="770119" y="2793401"/>
                </a:moveTo>
                <a:cubicBezTo>
                  <a:pt x="706225" y="2805373"/>
                  <a:pt x="739799" y="2818386"/>
                  <a:pt x="756456" y="2834783"/>
                </a:cubicBezTo>
                <a:cubicBezTo>
                  <a:pt x="805255" y="2832961"/>
                  <a:pt x="843253" y="2829187"/>
                  <a:pt x="852102" y="2820208"/>
                </a:cubicBezTo>
                <a:cubicBezTo>
                  <a:pt x="843904" y="2815914"/>
                  <a:pt x="787037" y="2820208"/>
                  <a:pt x="783653" y="2815263"/>
                </a:cubicBezTo>
                <a:cubicBezTo>
                  <a:pt x="807857" y="2813051"/>
                  <a:pt x="852102" y="2814482"/>
                  <a:pt x="865896" y="2810448"/>
                </a:cubicBezTo>
                <a:lnTo>
                  <a:pt x="847911" y="2807769"/>
                </a:lnTo>
                <a:lnTo>
                  <a:pt x="849369" y="2810969"/>
                </a:lnTo>
                <a:cubicBezTo>
                  <a:pt x="838893" y="2810969"/>
                  <a:pt x="832199" y="2809790"/>
                  <a:pt x="827986" y="2807838"/>
                </a:cubicBezTo>
                <a:lnTo>
                  <a:pt x="822202" y="2800924"/>
                </a:lnTo>
                <a:lnTo>
                  <a:pt x="808512" y="2801124"/>
                </a:lnTo>
                <a:cubicBezTo>
                  <a:pt x="792201" y="2799135"/>
                  <a:pt x="807402" y="2791547"/>
                  <a:pt x="770119" y="2793401"/>
                </a:cubicBezTo>
                <a:close/>
                <a:moveTo>
                  <a:pt x="1044388" y="2790609"/>
                </a:moveTo>
                <a:lnTo>
                  <a:pt x="1043656" y="2790798"/>
                </a:lnTo>
                <a:lnTo>
                  <a:pt x="1045044" y="2790747"/>
                </a:lnTo>
                <a:close/>
                <a:moveTo>
                  <a:pt x="5572360" y="2782340"/>
                </a:moveTo>
                <a:lnTo>
                  <a:pt x="5572100" y="2783121"/>
                </a:lnTo>
                <a:lnTo>
                  <a:pt x="5571232" y="2782741"/>
                </a:lnTo>
                <a:close/>
                <a:moveTo>
                  <a:pt x="820480" y="2780389"/>
                </a:moveTo>
                <a:lnTo>
                  <a:pt x="821911" y="2780389"/>
                </a:lnTo>
                <a:lnTo>
                  <a:pt x="821895" y="2781133"/>
                </a:lnTo>
                <a:close/>
                <a:moveTo>
                  <a:pt x="5873355" y="2771539"/>
                </a:moveTo>
                <a:cubicBezTo>
                  <a:pt x="5906148" y="2770368"/>
                  <a:pt x="5902764" y="2776875"/>
                  <a:pt x="5941804" y="2774402"/>
                </a:cubicBezTo>
                <a:cubicBezTo>
                  <a:pt x="5893265" y="2782210"/>
                  <a:pt x="5944406" y="2787285"/>
                  <a:pt x="5969001" y="2794703"/>
                </a:cubicBezTo>
                <a:cubicBezTo>
                  <a:pt x="5951564" y="2806414"/>
                  <a:pt x="5940763" y="2793922"/>
                  <a:pt x="5900682" y="2794703"/>
                </a:cubicBezTo>
                <a:cubicBezTo>
                  <a:pt x="5907839" y="2792360"/>
                  <a:pt x="5914997" y="2790018"/>
                  <a:pt x="5914346" y="2785984"/>
                </a:cubicBezTo>
                <a:cubicBezTo>
                  <a:pt x="5890615" y="2784336"/>
                  <a:pt x="5866898" y="2789386"/>
                  <a:pt x="5845897" y="2800558"/>
                </a:cubicBezTo>
                <a:cubicBezTo>
                  <a:pt x="5825987" y="2798086"/>
                  <a:pt x="5802433" y="2796134"/>
                  <a:pt x="5804775" y="2788977"/>
                </a:cubicBezTo>
                <a:cubicBezTo>
                  <a:pt x="5859170" y="2789758"/>
                  <a:pt x="5878820" y="2783381"/>
                  <a:pt x="5873355" y="2771539"/>
                </a:cubicBezTo>
                <a:close/>
                <a:moveTo>
                  <a:pt x="2017318" y="2770519"/>
                </a:moveTo>
                <a:lnTo>
                  <a:pt x="2007307" y="2770850"/>
                </a:lnTo>
                <a:lnTo>
                  <a:pt x="2007834" y="2774048"/>
                </a:lnTo>
                <a:lnTo>
                  <a:pt x="2012100" y="2776343"/>
                </a:lnTo>
                <a:lnTo>
                  <a:pt x="2017805" y="2771895"/>
                </a:lnTo>
                <a:close/>
                <a:moveTo>
                  <a:pt x="876984" y="2769686"/>
                </a:moveTo>
                <a:lnTo>
                  <a:pt x="876446" y="2771319"/>
                </a:lnTo>
                <a:lnTo>
                  <a:pt x="879690" y="2771409"/>
                </a:lnTo>
                <a:close/>
                <a:moveTo>
                  <a:pt x="843715" y="2764607"/>
                </a:moveTo>
                <a:lnTo>
                  <a:pt x="812054" y="2766724"/>
                </a:lnTo>
                <a:cubicBezTo>
                  <a:pt x="801416" y="2767619"/>
                  <a:pt x="791396" y="2768546"/>
                  <a:pt x="783653" y="2769066"/>
                </a:cubicBezTo>
                <a:cubicBezTo>
                  <a:pt x="791363" y="2778826"/>
                  <a:pt x="791827" y="2785951"/>
                  <a:pt x="811450" y="2793240"/>
                </a:cubicBezTo>
                <a:lnTo>
                  <a:pt x="821575" y="2796034"/>
                </a:lnTo>
                <a:lnTo>
                  <a:pt x="821895" y="2781133"/>
                </a:lnTo>
                <a:lnTo>
                  <a:pt x="840152" y="2790740"/>
                </a:lnTo>
                <a:lnTo>
                  <a:pt x="845953" y="2803473"/>
                </a:lnTo>
                <a:lnTo>
                  <a:pt x="862010" y="2799873"/>
                </a:lnTo>
                <a:cubicBezTo>
                  <a:pt x="900987" y="2793442"/>
                  <a:pt x="985796" y="2786813"/>
                  <a:pt x="1002795" y="2783641"/>
                </a:cubicBezTo>
                <a:cubicBezTo>
                  <a:pt x="972994" y="2783641"/>
                  <a:pt x="996548" y="2774922"/>
                  <a:pt x="989131" y="2771409"/>
                </a:cubicBezTo>
                <a:cubicBezTo>
                  <a:pt x="947098" y="2773231"/>
                  <a:pt x="939160" y="2768936"/>
                  <a:pt x="906888" y="2769066"/>
                </a:cubicBezTo>
                <a:cubicBezTo>
                  <a:pt x="902593" y="2773751"/>
                  <a:pt x="925366" y="2773751"/>
                  <a:pt x="934215" y="2776224"/>
                </a:cubicBezTo>
                <a:cubicBezTo>
                  <a:pt x="905977" y="2777785"/>
                  <a:pt x="890101" y="2781429"/>
                  <a:pt x="865896" y="2783641"/>
                </a:cubicBezTo>
                <a:cubicBezTo>
                  <a:pt x="852437" y="2778638"/>
                  <a:pt x="838656" y="2774551"/>
                  <a:pt x="824645" y="2771409"/>
                </a:cubicBezTo>
                <a:cubicBezTo>
                  <a:pt x="831444" y="2770400"/>
                  <a:pt x="835933" y="2769896"/>
                  <a:pt x="839431" y="2769707"/>
                </a:cubicBezTo>
                <a:lnTo>
                  <a:pt x="845433" y="2769835"/>
                </a:lnTo>
                <a:lnTo>
                  <a:pt x="842200" y="2768424"/>
                </a:lnTo>
                <a:close/>
                <a:moveTo>
                  <a:pt x="592230" y="2754362"/>
                </a:moveTo>
                <a:lnTo>
                  <a:pt x="592230" y="2754752"/>
                </a:lnTo>
                <a:cubicBezTo>
                  <a:pt x="605243" y="2759307"/>
                  <a:pt x="550978" y="2762950"/>
                  <a:pt x="592230" y="2764512"/>
                </a:cubicBezTo>
                <a:cubicBezTo>
                  <a:pt x="547204" y="2774662"/>
                  <a:pt x="534191" y="2751889"/>
                  <a:pt x="592230" y="2754362"/>
                </a:cubicBezTo>
                <a:close/>
                <a:moveTo>
                  <a:pt x="5504041" y="2753321"/>
                </a:moveTo>
                <a:lnTo>
                  <a:pt x="5571232" y="2782741"/>
                </a:lnTo>
                <a:lnTo>
                  <a:pt x="5564709" y="2785057"/>
                </a:lnTo>
                <a:cubicBezTo>
                  <a:pt x="5551979" y="2786691"/>
                  <a:pt x="5528213" y="2785984"/>
                  <a:pt x="5531239" y="2791059"/>
                </a:cubicBezTo>
                <a:cubicBezTo>
                  <a:pt x="5514322" y="2776094"/>
                  <a:pt x="5491158" y="2768286"/>
                  <a:pt x="5504041" y="2753321"/>
                </a:cubicBezTo>
                <a:close/>
                <a:moveTo>
                  <a:pt x="5610749" y="2752930"/>
                </a:moveTo>
                <a:cubicBezTo>
                  <a:pt x="5659939" y="2765293"/>
                  <a:pt x="5659939" y="2793531"/>
                  <a:pt x="5597215" y="2794052"/>
                </a:cubicBezTo>
                <a:lnTo>
                  <a:pt x="5596955" y="2793661"/>
                </a:lnTo>
                <a:cubicBezTo>
                  <a:pt x="5597606" y="2784032"/>
                  <a:pt x="5608797" y="2762820"/>
                  <a:pt x="5610749" y="2752930"/>
                </a:cubicBezTo>
                <a:close/>
                <a:moveTo>
                  <a:pt x="2119710" y="2751817"/>
                </a:moveTo>
                <a:lnTo>
                  <a:pt x="2102343" y="2752015"/>
                </a:lnTo>
                <a:lnTo>
                  <a:pt x="2102854" y="2754459"/>
                </a:lnTo>
                <a:lnTo>
                  <a:pt x="2105869" y="2756597"/>
                </a:lnTo>
                <a:cubicBezTo>
                  <a:pt x="2108830" y="2757737"/>
                  <a:pt x="2113694" y="2759079"/>
                  <a:pt x="2121794" y="2760999"/>
                </a:cubicBezTo>
                <a:cubicBezTo>
                  <a:pt x="2112945" y="2760999"/>
                  <a:pt x="2108618" y="2763667"/>
                  <a:pt x="2108667" y="2766448"/>
                </a:cubicBezTo>
                <a:lnTo>
                  <a:pt x="2115695" y="2769731"/>
                </a:lnTo>
                <a:lnTo>
                  <a:pt x="2127047" y="2765863"/>
                </a:lnTo>
                <a:lnTo>
                  <a:pt x="2132845" y="2763828"/>
                </a:lnTo>
                <a:lnTo>
                  <a:pt x="2130204" y="2755338"/>
                </a:lnTo>
                <a:lnTo>
                  <a:pt x="2122243" y="2752269"/>
                </a:lnTo>
                <a:close/>
                <a:moveTo>
                  <a:pt x="861731" y="2749417"/>
                </a:moveTo>
                <a:lnTo>
                  <a:pt x="863162" y="2749417"/>
                </a:lnTo>
                <a:lnTo>
                  <a:pt x="862643" y="2749657"/>
                </a:lnTo>
                <a:close/>
                <a:moveTo>
                  <a:pt x="2007744" y="2744520"/>
                </a:moveTo>
                <a:lnTo>
                  <a:pt x="1988124" y="2744647"/>
                </a:lnTo>
                <a:lnTo>
                  <a:pt x="1987600" y="2749067"/>
                </a:lnTo>
                <a:lnTo>
                  <a:pt x="1989206" y="2749434"/>
                </a:lnTo>
                <a:lnTo>
                  <a:pt x="2002116" y="2755641"/>
                </a:lnTo>
                <a:lnTo>
                  <a:pt x="2011767" y="2755130"/>
                </a:lnTo>
                <a:lnTo>
                  <a:pt x="2007496" y="2744840"/>
                </a:lnTo>
                <a:lnTo>
                  <a:pt x="2008250" y="2744593"/>
                </a:lnTo>
                <a:close/>
                <a:moveTo>
                  <a:pt x="726340" y="2743534"/>
                </a:moveTo>
                <a:cubicBezTo>
                  <a:pt x="740474" y="2742284"/>
                  <a:pt x="755772" y="2742324"/>
                  <a:pt x="770119" y="2744602"/>
                </a:cubicBezTo>
                <a:cubicBezTo>
                  <a:pt x="751120" y="2752670"/>
                  <a:pt x="704403" y="2755663"/>
                  <a:pt x="687746" y="2764121"/>
                </a:cubicBezTo>
                <a:cubicBezTo>
                  <a:pt x="652025" y="2762657"/>
                  <a:pt x="683940" y="2747286"/>
                  <a:pt x="726340" y="2743534"/>
                </a:cubicBezTo>
                <a:close/>
                <a:moveTo>
                  <a:pt x="2337880" y="2740542"/>
                </a:moveTo>
                <a:lnTo>
                  <a:pt x="2335635" y="2741527"/>
                </a:lnTo>
                <a:lnTo>
                  <a:pt x="2337373" y="2742958"/>
                </a:lnTo>
                <a:lnTo>
                  <a:pt x="2341585" y="2743952"/>
                </a:lnTo>
                <a:close/>
                <a:moveTo>
                  <a:pt x="2026667" y="2739527"/>
                </a:moveTo>
                <a:lnTo>
                  <a:pt x="2022484" y="2740346"/>
                </a:lnTo>
                <a:lnTo>
                  <a:pt x="2025544" y="2741716"/>
                </a:lnTo>
                <a:lnTo>
                  <a:pt x="2028919" y="2741691"/>
                </a:lnTo>
                <a:close/>
                <a:moveTo>
                  <a:pt x="5448668" y="2736665"/>
                </a:moveTo>
                <a:lnTo>
                  <a:pt x="5446109" y="2741031"/>
                </a:lnTo>
                <a:cubicBezTo>
                  <a:pt x="5436496" y="2744789"/>
                  <a:pt x="5411291" y="2745252"/>
                  <a:pt x="5408265" y="2750328"/>
                </a:cubicBezTo>
                <a:cubicBezTo>
                  <a:pt x="5384548" y="2748571"/>
                  <a:pt x="5393259" y="2739641"/>
                  <a:pt x="5418586" y="2736877"/>
                </a:cubicBezTo>
                <a:close/>
                <a:moveTo>
                  <a:pt x="5449126" y="2735883"/>
                </a:moveTo>
                <a:lnTo>
                  <a:pt x="5448866" y="2736664"/>
                </a:lnTo>
                <a:lnTo>
                  <a:pt x="5448668" y="2736665"/>
                </a:lnTo>
                <a:close/>
                <a:moveTo>
                  <a:pt x="2027019" y="2735120"/>
                </a:moveTo>
                <a:lnTo>
                  <a:pt x="2021255" y="2735980"/>
                </a:lnTo>
                <a:lnTo>
                  <a:pt x="2026621" y="2736556"/>
                </a:lnTo>
                <a:close/>
                <a:moveTo>
                  <a:pt x="1165328" y="2731980"/>
                </a:moveTo>
                <a:lnTo>
                  <a:pt x="1163934" y="2732383"/>
                </a:lnTo>
                <a:lnTo>
                  <a:pt x="1166212" y="2732452"/>
                </a:lnTo>
                <a:close/>
                <a:moveTo>
                  <a:pt x="5654343" y="2730802"/>
                </a:moveTo>
                <a:lnTo>
                  <a:pt x="5654734" y="2730808"/>
                </a:lnTo>
                <a:lnTo>
                  <a:pt x="5654343" y="2730808"/>
                </a:lnTo>
                <a:close/>
                <a:moveTo>
                  <a:pt x="5243518" y="2725603"/>
                </a:moveTo>
                <a:cubicBezTo>
                  <a:pt x="5294530" y="2726904"/>
                  <a:pt x="5310666" y="2737835"/>
                  <a:pt x="5366883" y="2730808"/>
                </a:cubicBezTo>
                <a:lnTo>
                  <a:pt x="5366883" y="2731459"/>
                </a:lnTo>
                <a:cubicBezTo>
                  <a:pt x="5356082" y="2734061"/>
                  <a:pt x="5352048" y="2737965"/>
                  <a:pt x="5352959" y="2743040"/>
                </a:cubicBezTo>
                <a:cubicBezTo>
                  <a:pt x="5271106" y="2746554"/>
                  <a:pt x="5267592" y="2748896"/>
                  <a:pt x="5188733" y="2743040"/>
                </a:cubicBezTo>
                <a:cubicBezTo>
                  <a:pt x="5179363" y="2731459"/>
                  <a:pt x="5246511" y="2736013"/>
                  <a:pt x="5243518" y="2725603"/>
                </a:cubicBezTo>
                <a:close/>
                <a:moveTo>
                  <a:pt x="1030252" y="2725212"/>
                </a:moveTo>
                <a:cubicBezTo>
                  <a:pt x="1052375" y="2727685"/>
                  <a:pt x="1061744" y="2731719"/>
                  <a:pt x="1043265" y="2735102"/>
                </a:cubicBezTo>
                <a:cubicBezTo>
                  <a:pt x="1030252" y="2735102"/>
                  <a:pt x="1032594" y="2732109"/>
                  <a:pt x="1030252" y="2730157"/>
                </a:cubicBezTo>
                <a:cubicBezTo>
                  <a:pt x="975857" y="2739787"/>
                  <a:pt x="1074107" y="2743170"/>
                  <a:pt x="1098441" y="2747074"/>
                </a:cubicBezTo>
                <a:lnTo>
                  <a:pt x="1098571" y="2747204"/>
                </a:lnTo>
                <a:cubicBezTo>
                  <a:pt x="1099742" y="2756314"/>
                  <a:pt x="1044957" y="2755533"/>
                  <a:pt x="1002924" y="2756964"/>
                </a:cubicBezTo>
                <a:cubicBezTo>
                  <a:pt x="1004876" y="2759827"/>
                  <a:pt x="1027649" y="2759046"/>
                  <a:pt x="1043916" y="2759437"/>
                </a:cubicBezTo>
                <a:cubicBezTo>
                  <a:pt x="921853" y="2762690"/>
                  <a:pt x="1039361" y="2743300"/>
                  <a:pt x="989261" y="2730157"/>
                </a:cubicBezTo>
                <a:cubicBezTo>
                  <a:pt x="1003121" y="2731492"/>
                  <a:pt x="1017107" y="2729805"/>
                  <a:pt x="1030252" y="2725212"/>
                </a:cubicBezTo>
                <a:close/>
                <a:moveTo>
                  <a:pt x="742401" y="2715452"/>
                </a:moveTo>
                <a:cubicBezTo>
                  <a:pt x="777927" y="2718705"/>
                  <a:pt x="710779" y="2724171"/>
                  <a:pt x="687486" y="2725082"/>
                </a:cubicBezTo>
                <a:cubicBezTo>
                  <a:pt x="694903" y="2727164"/>
                  <a:pt x="701800" y="2729116"/>
                  <a:pt x="701150" y="2732499"/>
                </a:cubicBezTo>
                <a:cubicBezTo>
                  <a:pt x="639337" y="2732499"/>
                  <a:pt x="696855" y="2721178"/>
                  <a:pt x="701150" y="2717795"/>
                </a:cubicBezTo>
                <a:cubicBezTo>
                  <a:pt x="720930" y="2718055"/>
                  <a:pt x="740189" y="2718315"/>
                  <a:pt x="742401" y="2715452"/>
                </a:cubicBezTo>
                <a:close/>
                <a:moveTo>
                  <a:pt x="577915" y="2712980"/>
                </a:moveTo>
                <a:cubicBezTo>
                  <a:pt x="549156" y="2720527"/>
                  <a:pt x="605633" y="2726383"/>
                  <a:pt x="578306" y="2732890"/>
                </a:cubicBezTo>
                <a:cubicBezTo>
                  <a:pt x="546628" y="2726803"/>
                  <a:pt x="514382" y="2724185"/>
                  <a:pt x="482138" y="2725082"/>
                </a:cubicBezTo>
                <a:cubicBezTo>
                  <a:pt x="498795" y="2718445"/>
                  <a:pt x="543560" y="2716623"/>
                  <a:pt x="577915" y="2712980"/>
                </a:cubicBezTo>
                <a:close/>
                <a:moveTo>
                  <a:pt x="2511588" y="2709718"/>
                </a:moveTo>
                <a:lnTo>
                  <a:pt x="2501731" y="2713192"/>
                </a:lnTo>
                <a:lnTo>
                  <a:pt x="2497330" y="2715620"/>
                </a:lnTo>
                <a:lnTo>
                  <a:pt x="2501607" y="2716769"/>
                </a:lnTo>
                <a:lnTo>
                  <a:pt x="2514543" y="2715704"/>
                </a:lnTo>
                <a:lnTo>
                  <a:pt x="2516422" y="2714968"/>
                </a:lnTo>
                <a:lnTo>
                  <a:pt x="2514972" y="2712350"/>
                </a:lnTo>
                <a:close/>
                <a:moveTo>
                  <a:pt x="1029992" y="2691378"/>
                </a:moveTo>
                <a:cubicBezTo>
                  <a:pt x="1049772" y="2691638"/>
                  <a:pt x="1034807" y="2698275"/>
                  <a:pt x="1057580" y="2698405"/>
                </a:cubicBezTo>
                <a:lnTo>
                  <a:pt x="1058100" y="2698795"/>
                </a:lnTo>
                <a:cubicBezTo>
                  <a:pt x="1055498" y="2700747"/>
                  <a:pt x="1044176" y="2701138"/>
                  <a:pt x="1044306" y="2703610"/>
                </a:cubicBezTo>
                <a:lnTo>
                  <a:pt x="1016979" y="2703610"/>
                </a:lnTo>
                <a:cubicBezTo>
                  <a:pt x="1001753" y="2695932"/>
                  <a:pt x="1010733" y="2697234"/>
                  <a:pt x="1029992" y="2691378"/>
                </a:cubicBezTo>
                <a:close/>
                <a:moveTo>
                  <a:pt x="5230505" y="2690467"/>
                </a:moveTo>
                <a:cubicBezTo>
                  <a:pt x="5285160" y="2693851"/>
                  <a:pt x="5226211" y="2705042"/>
                  <a:pt x="5257963" y="2707514"/>
                </a:cubicBezTo>
                <a:lnTo>
                  <a:pt x="5257963" y="2707775"/>
                </a:lnTo>
                <a:cubicBezTo>
                  <a:pt x="5213848" y="2720788"/>
                  <a:pt x="5201616" y="2693720"/>
                  <a:pt x="5230505" y="2690467"/>
                </a:cubicBezTo>
                <a:close/>
                <a:moveTo>
                  <a:pt x="904154" y="2679667"/>
                </a:moveTo>
                <a:cubicBezTo>
                  <a:pt x="945275" y="2690337"/>
                  <a:pt x="825554" y="2688255"/>
                  <a:pt x="849369" y="2706864"/>
                </a:cubicBezTo>
                <a:cubicBezTo>
                  <a:pt x="810329" y="2702830"/>
                  <a:pt x="853143" y="2690337"/>
                  <a:pt x="849369" y="2683571"/>
                </a:cubicBezTo>
                <a:cubicBezTo>
                  <a:pt x="871100" y="2683571"/>
                  <a:pt x="901421" y="2685392"/>
                  <a:pt x="904154" y="2679667"/>
                </a:cubicBezTo>
                <a:close/>
                <a:moveTo>
                  <a:pt x="5586024" y="2669776"/>
                </a:moveTo>
                <a:cubicBezTo>
                  <a:pt x="5659809" y="2676510"/>
                  <a:pt x="5657979" y="2694005"/>
                  <a:pt x="5654978" y="2712433"/>
                </a:cubicBezTo>
                <a:lnTo>
                  <a:pt x="5654343" y="2730802"/>
                </a:lnTo>
                <a:lnTo>
                  <a:pt x="5635507" y="2730507"/>
                </a:lnTo>
                <a:cubicBezTo>
                  <a:pt x="5620623" y="2729287"/>
                  <a:pt x="5615109" y="2726091"/>
                  <a:pt x="5586024" y="2727945"/>
                </a:cubicBezTo>
                <a:cubicBezTo>
                  <a:pt x="5594873" y="2698015"/>
                  <a:pt x="5554923" y="2695152"/>
                  <a:pt x="5586024" y="2669776"/>
                </a:cubicBezTo>
                <a:close/>
                <a:moveTo>
                  <a:pt x="5312097" y="2669776"/>
                </a:moveTo>
                <a:cubicBezTo>
                  <a:pt x="5376903" y="2669646"/>
                  <a:pt x="5449126" y="2692940"/>
                  <a:pt x="5517315" y="2701789"/>
                </a:cubicBezTo>
                <a:cubicBezTo>
                  <a:pt x="5444051" y="2703741"/>
                  <a:pt x="5372088" y="2680317"/>
                  <a:pt x="5312097" y="2669776"/>
                </a:cubicBezTo>
                <a:close/>
                <a:moveTo>
                  <a:pt x="1013594" y="2664181"/>
                </a:moveTo>
                <a:cubicBezTo>
                  <a:pt x="1066558" y="2678235"/>
                  <a:pt x="938769" y="2673811"/>
                  <a:pt x="958939" y="2691379"/>
                </a:cubicBezTo>
                <a:cubicBezTo>
                  <a:pt x="937728" y="2703090"/>
                  <a:pt x="946707" y="2674461"/>
                  <a:pt x="945015" y="2667955"/>
                </a:cubicBezTo>
                <a:cubicBezTo>
                  <a:pt x="990431" y="2674722"/>
                  <a:pt x="978589" y="2674982"/>
                  <a:pt x="1013594" y="2664181"/>
                </a:cubicBezTo>
                <a:close/>
                <a:moveTo>
                  <a:pt x="5626895" y="2663653"/>
                </a:moveTo>
                <a:lnTo>
                  <a:pt x="5627146" y="2663660"/>
                </a:lnTo>
                <a:lnTo>
                  <a:pt x="5626885" y="2664050"/>
                </a:lnTo>
                <a:close/>
                <a:moveTo>
                  <a:pt x="2174599" y="2659649"/>
                </a:moveTo>
                <a:lnTo>
                  <a:pt x="2163046" y="2663791"/>
                </a:lnTo>
                <a:lnTo>
                  <a:pt x="2179610" y="2664471"/>
                </a:lnTo>
                <a:lnTo>
                  <a:pt x="2177223" y="2664107"/>
                </a:lnTo>
                <a:cubicBezTo>
                  <a:pt x="2173872" y="2663294"/>
                  <a:pt x="2172481" y="2662488"/>
                  <a:pt x="2172319" y="2661610"/>
                </a:cubicBezTo>
                <a:close/>
                <a:moveTo>
                  <a:pt x="5216971" y="2652599"/>
                </a:moveTo>
                <a:lnTo>
                  <a:pt x="5285290" y="2652599"/>
                </a:lnTo>
                <a:cubicBezTo>
                  <a:pt x="5274619" y="2654681"/>
                  <a:pt x="5254709" y="2668865"/>
                  <a:pt x="5285290" y="2670037"/>
                </a:cubicBezTo>
                <a:cubicBezTo>
                  <a:pt x="5287633" y="2676413"/>
                  <a:pt x="5236881" y="2671468"/>
                  <a:pt x="5216971" y="2673030"/>
                </a:cubicBezTo>
                <a:cubicBezTo>
                  <a:pt x="5231156" y="2664831"/>
                  <a:pt x="5231156" y="2660797"/>
                  <a:pt x="5216971" y="2652599"/>
                </a:cubicBezTo>
                <a:close/>
                <a:moveTo>
                  <a:pt x="1013594" y="2648175"/>
                </a:moveTo>
                <a:cubicBezTo>
                  <a:pt x="1049771" y="2647004"/>
                  <a:pt x="1058620" y="2653510"/>
                  <a:pt x="1054716" y="2663661"/>
                </a:cubicBezTo>
                <a:cubicBezTo>
                  <a:pt x="1041703" y="2663661"/>
                  <a:pt x="1044175" y="2658976"/>
                  <a:pt x="1041703" y="2655983"/>
                </a:cubicBezTo>
                <a:cubicBezTo>
                  <a:pt x="1016848" y="2659887"/>
                  <a:pt x="1000972" y="2668736"/>
                  <a:pt x="972473" y="2660277"/>
                </a:cubicBezTo>
                <a:lnTo>
                  <a:pt x="972473" y="2659757"/>
                </a:lnTo>
                <a:cubicBezTo>
                  <a:pt x="975206" y="2655332"/>
                  <a:pt x="986397" y="2657674"/>
                  <a:pt x="986397" y="2659757"/>
                </a:cubicBezTo>
                <a:cubicBezTo>
                  <a:pt x="1003054" y="2658195"/>
                  <a:pt x="1014375" y="2654812"/>
                  <a:pt x="1013594" y="2648175"/>
                </a:cubicBezTo>
                <a:close/>
                <a:moveTo>
                  <a:pt x="999741" y="2648172"/>
                </a:moveTo>
                <a:lnTo>
                  <a:pt x="999801" y="2648175"/>
                </a:lnTo>
                <a:lnTo>
                  <a:pt x="999801" y="2648695"/>
                </a:lnTo>
                <a:close/>
                <a:moveTo>
                  <a:pt x="1963666" y="2643779"/>
                </a:moveTo>
                <a:lnTo>
                  <a:pt x="1958869" y="2644922"/>
                </a:lnTo>
                <a:cubicBezTo>
                  <a:pt x="1989840" y="2647980"/>
                  <a:pt x="1983334" y="2650225"/>
                  <a:pt x="1970630" y="2653478"/>
                </a:cubicBezTo>
                <a:lnTo>
                  <a:pt x="1952057" y="2658980"/>
                </a:lnTo>
                <a:lnTo>
                  <a:pt x="1949321" y="2661936"/>
                </a:lnTo>
                <a:lnTo>
                  <a:pt x="1949117" y="2662011"/>
                </a:lnTo>
                <a:lnTo>
                  <a:pt x="1945205" y="2668085"/>
                </a:lnTo>
                <a:cubicBezTo>
                  <a:pt x="1956820" y="2668801"/>
                  <a:pt x="1963676" y="2668175"/>
                  <a:pt x="1968225" y="2666898"/>
                </a:cubicBezTo>
                <a:lnTo>
                  <a:pt x="1969932" y="2665950"/>
                </a:lnTo>
                <a:lnTo>
                  <a:pt x="1958340" y="2664357"/>
                </a:lnTo>
                <a:cubicBezTo>
                  <a:pt x="1954625" y="2661666"/>
                  <a:pt x="1980245" y="2657641"/>
                  <a:pt x="1974096" y="2654421"/>
                </a:cubicBezTo>
                <a:lnTo>
                  <a:pt x="1998421" y="2656763"/>
                </a:lnTo>
                <a:lnTo>
                  <a:pt x="2013004" y="2656503"/>
                </a:lnTo>
                <a:lnTo>
                  <a:pt x="2013525" y="2656633"/>
                </a:lnTo>
                <a:cubicBezTo>
                  <a:pt x="2016062" y="2653315"/>
                  <a:pt x="2011865" y="2649210"/>
                  <a:pt x="2004558" y="2645985"/>
                </a:cubicBezTo>
                <a:lnTo>
                  <a:pt x="1998719" y="2644852"/>
                </a:lnTo>
                <a:lnTo>
                  <a:pt x="1982520" y="2645944"/>
                </a:lnTo>
                <a:close/>
                <a:moveTo>
                  <a:pt x="5613482" y="2643360"/>
                </a:moveTo>
                <a:cubicBezTo>
                  <a:pt x="5622787" y="2645377"/>
                  <a:pt x="5626137" y="2648597"/>
                  <a:pt x="5627162" y="2652290"/>
                </a:cubicBezTo>
                <a:lnTo>
                  <a:pt x="5626895" y="2663653"/>
                </a:lnTo>
                <a:lnTo>
                  <a:pt x="5585941" y="2662556"/>
                </a:lnTo>
                <a:cubicBezTo>
                  <a:pt x="5557241" y="2656999"/>
                  <a:pt x="5566147" y="2641212"/>
                  <a:pt x="5613482" y="2643360"/>
                </a:cubicBezTo>
                <a:close/>
                <a:moveTo>
                  <a:pt x="5490247" y="2642969"/>
                </a:moveTo>
                <a:lnTo>
                  <a:pt x="5489987" y="2643750"/>
                </a:lnTo>
                <a:lnTo>
                  <a:pt x="5489185" y="2643676"/>
                </a:lnTo>
                <a:close/>
                <a:moveTo>
                  <a:pt x="5449126" y="2639976"/>
                </a:moveTo>
                <a:lnTo>
                  <a:pt x="5489185" y="2643676"/>
                </a:lnTo>
                <a:lnTo>
                  <a:pt x="5482141" y="2648364"/>
                </a:lnTo>
                <a:cubicBezTo>
                  <a:pt x="5468629" y="2653323"/>
                  <a:pt x="5447011" y="2657056"/>
                  <a:pt x="5490247" y="2660277"/>
                </a:cubicBezTo>
                <a:cubicBezTo>
                  <a:pt x="5470467" y="2668995"/>
                  <a:pt x="5436763" y="2656503"/>
                  <a:pt x="5394210" y="2660277"/>
                </a:cubicBezTo>
                <a:cubicBezTo>
                  <a:pt x="5396683" y="2656893"/>
                  <a:pt x="5419326" y="2657934"/>
                  <a:pt x="5435462" y="2657414"/>
                </a:cubicBezTo>
                <a:cubicBezTo>
                  <a:pt x="5433640" y="2650257"/>
                  <a:pt x="5433250" y="2643490"/>
                  <a:pt x="5449126" y="2639976"/>
                </a:cubicBezTo>
                <a:close/>
                <a:moveTo>
                  <a:pt x="2112295" y="2637503"/>
                </a:moveTo>
                <a:lnTo>
                  <a:pt x="2104994" y="2639680"/>
                </a:lnTo>
                <a:lnTo>
                  <a:pt x="2103087" y="2641945"/>
                </a:lnTo>
                <a:cubicBezTo>
                  <a:pt x="2100599" y="2644686"/>
                  <a:pt x="2099127" y="2647024"/>
                  <a:pt x="2101351" y="2648840"/>
                </a:cubicBezTo>
                <a:lnTo>
                  <a:pt x="2117036" y="2651724"/>
                </a:lnTo>
                <a:lnTo>
                  <a:pt x="2120298" y="2650727"/>
                </a:lnTo>
                <a:cubicBezTo>
                  <a:pt x="2129375" y="2646026"/>
                  <a:pt x="2128952" y="2640561"/>
                  <a:pt x="2112295" y="2637503"/>
                </a:cubicBezTo>
                <a:close/>
                <a:moveTo>
                  <a:pt x="1136699" y="2633210"/>
                </a:moveTo>
                <a:cubicBezTo>
                  <a:pt x="1151534" y="2647654"/>
                  <a:pt x="1102865" y="2644271"/>
                  <a:pt x="1109501" y="2656503"/>
                </a:cubicBezTo>
                <a:cubicBezTo>
                  <a:pt x="1218942" y="2656503"/>
                  <a:pt x="1061093" y="2684221"/>
                  <a:pt x="1164157" y="2687344"/>
                </a:cubicBezTo>
                <a:cubicBezTo>
                  <a:pt x="1139041" y="2673941"/>
                  <a:pt x="1216860" y="2644661"/>
                  <a:pt x="1136699" y="2633210"/>
                </a:cubicBezTo>
                <a:close/>
                <a:moveTo>
                  <a:pt x="657685" y="2625532"/>
                </a:moveTo>
                <a:cubicBezTo>
                  <a:pt x="646768" y="2637210"/>
                  <a:pt x="637527" y="2650349"/>
                  <a:pt x="630227" y="2664571"/>
                </a:cubicBezTo>
                <a:cubicBezTo>
                  <a:pt x="578044" y="2652860"/>
                  <a:pt x="614351" y="2635292"/>
                  <a:pt x="657685" y="2625532"/>
                </a:cubicBezTo>
                <a:close/>
                <a:moveTo>
                  <a:pt x="999801" y="2613300"/>
                </a:moveTo>
                <a:cubicBezTo>
                  <a:pt x="1044305" y="2617887"/>
                  <a:pt x="1009024" y="2625109"/>
                  <a:pt x="998373" y="2636229"/>
                </a:cubicBezTo>
                <a:lnTo>
                  <a:pt x="999741" y="2648172"/>
                </a:lnTo>
                <a:lnTo>
                  <a:pt x="964063" y="2646386"/>
                </a:lnTo>
                <a:cubicBezTo>
                  <a:pt x="953441" y="2646483"/>
                  <a:pt x="945601" y="2645247"/>
                  <a:pt x="945015" y="2636593"/>
                </a:cubicBezTo>
                <a:cubicBezTo>
                  <a:pt x="976897" y="2635032"/>
                  <a:pt x="1021923" y="2623580"/>
                  <a:pt x="972473" y="2621108"/>
                </a:cubicBezTo>
                <a:cubicBezTo>
                  <a:pt x="975987" y="2616813"/>
                  <a:pt x="999801" y="2618375"/>
                  <a:pt x="999801" y="2613300"/>
                </a:cubicBezTo>
                <a:close/>
                <a:moveTo>
                  <a:pt x="5257312" y="2605882"/>
                </a:moveTo>
                <a:cubicBezTo>
                  <a:pt x="5190164" y="2608354"/>
                  <a:pt x="5239484" y="2617463"/>
                  <a:pt x="5202527" y="2626182"/>
                </a:cubicBezTo>
                <a:cubicBezTo>
                  <a:pt x="5233368" y="2622408"/>
                  <a:pt x="5276702" y="2611477"/>
                  <a:pt x="5257312" y="2605882"/>
                </a:cubicBezTo>
                <a:close/>
                <a:moveTo>
                  <a:pt x="1043786" y="2598464"/>
                </a:moveTo>
                <a:lnTo>
                  <a:pt x="1044306" y="2598854"/>
                </a:lnTo>
                <a:cubicBezTo>
                  <a:pt x="1044306" y="2601327"/>
                  <a:pt x="1027519" y="2600806"/>
                  <a:pt x="1016979" y="2601327"/>
                </a:cubicBezTo>
                <a:lnTo>
                  <a:pt x="1016979" y="2615771"/>
                </a:lnTo>
                <a:cubicBezTo>
                  <a:pt x="988089" y="2611477"/>
                  <a:pt x="976638" y="2597293"/>
                  <a:pt x="1043786" y="2598464"/>
                </a:cubicBezTo>
                <a:close/>
                <a:moveTo>
                  <a:pt x="712307" y="2597803"/>
                </a:moveTo>
                <a:lnTo>
                  <a:pt x="712340" y="2597814"/>
                </a:lnTo>
                <a:cubicBezTo>
                  <a:pt x="710258" y="2599831"/>
                  <a:pt x="709559" y="2599994"/>
                  <a:pt x="710451" y="2599073"/>
                </a:cubicBezTo>
                <a:close/>
                <a:moveTo>
                  <a:pt x="5599167" y="2596772"/>
                </a:moveTo>
                <a:cubicBezTo>
                  <a:pt x="5648357" y="2609135"/>
                  <a:pt x="5648357" y="2637374"/>
                  <a:pt x="5585634" y="2637894"/>
                </a:cubicBezTo>
                <a:lnTo>
                  <a:pt x="5585373" y="2637504"/>
                </a:lnTo>
                <a:cubicBezTo>
                  <a:pt x="5586024" y="2627874"/>
                  <a:pt x="5597215" y="2606662"/>
                  <a:pt x="5599167" y="2596772"/>
                </a:cubicBezTo>
                <a:close/>
                <a:moveTo>
                  <a:pt x="5490247" y="2596382"/>
                </a:moveTo>
                <a:lnTo>
                  <a:pt x="5489987" y="2597163"/>
                </a:lnTo>
                <a:lnTo>
                  <a:pt x="5489423" y="2597139"/>
                </a:lnTo>
                <a:close/>
                <a:moveTo>
                  <a:pt x="5450444" y="2595487"/>
                </a:moveTo>
                <a:lnTo>
                  <a:pt x="5489423" y="2597139"/>
                </a:lnTo>
                <a:lnTo>
                  <a:pt x="5485075" y="2601132"/>
                </a:lnTo>
                <a:cubicBezTo>
                  <a:pt x="5481268" y="2602270"/>
                  <a:pt x="5476909" y="2603279"/>
                  <a:pt x="5476584" y="2605101"/>
                </a:cubicBezTo>
                <a:cubicBezTo>
                  <a:pt x="5439366" y="2607183"/>
                  <a:pt x="5448996" y="2599375"/>
                  <a:pt x="5421928" y="2599375"/>
                </a:cubicBezTo>
                <a:cubicBezTo>
                  <a:pt x="5432014" y="2596382"/>
                  <a:pt x="5440310" y="2595471"/>
                  <a:pt x="5450444" y="2595487"/>
                </a:cubicBezTo>
                <a:close/>
                <a:moveTo>
                  <a:pt x="5025157" y="2582328"/>
                </a:moveTo>
                <a:cubicBezTo>
                  <a:pt x="4976618" y="2583629"/>
                  <a:pt x="4980132" y="2595341"/>
                  <a:pt x="4970372" y="2605491"/>
                </a:cubicBezTo>
                <a:cubicBezTo>
                  <a:pt x="5001473" y="2601587"/>
                  <a:pt x="5021774" y="2613039"/>
                  <a:pt x="5025157" y="2605491"/>
                </a:cubicBezTo>
                <a:cubicBezTo>
                  <a:pt x="5010713" y="2600676"/>
                  <a:pt x="5018521" y="2593259"/>
                  <a:pt x="5024637" y="2582718"/>
                </a:cubicBezTo>
                <a:close/>
                <a:moveTo>
                  <a:pt x="735733" y="2582170"/>
                </a:moveTo>
                <a:cubicBezTo>
                  <a:pt x="744417" y="2581718"/>
                  <a:pt x="754438" y="2581645"/>
                  <a:pt x="767125" y="2582328"/>
                </a:cubicBezTo>
                <a:cubicBezTo>
                  <a:pt x="742465" y="2583304"/>
                  <a:pt x="726687" y="2589193"/>
                  <a:pt x="718115" y="2593829"/>
                </a:cubicBezTo>
                <a:lnTo>
                  <a:pt x="712307" y="2597803"/>
                </a:lnTo>
                <a:lnTo>
                  <a:pt x="701366" y="2594231"/>
                </a:lnTo>
                <a:cubicBezTo>
                  <a:pt x="683988" y="2592902"/>
                  <a:pt x="652903" y="2597684"/>
                  <a:pt x="657685" y="2602759"/>
                </a:cubicBezTo>
                <a:lnTo>
                  <a:pt x="657685" y="2601718"/>
                </a:lnTo>
                <a:cubicBezTo>
                  <a:pt x="622419" y="2600807"/>
                  <a:pt x="676424" y="2595081"/>
                  <a:pt x="657685" y="2586232"/>
                </a:cubicBezTo>
                <a:cubicBezTo>
                  <a:pt x="695651" y="2588282"/>
                  <a:pt x="709681" y="2583524"/>
                  <a:pt x="735733" y="2582170"/>
                </a:cubicBezTo>
                <a:close/>
                <a:moveTo>
                  <a:pt x="5189253" y="2573739"/>
                </a:moveTo>
                <a:cubicBezTo>
                  <a:pt x="5115469" y="2573739"/>
                  <a:pt x="5181315" y="2585581"/>
                  <a:pt x="5148262" y="2591177"/>
                </a:cubicBezTo>
                <a:cubicBezTo>
                  <a:pt x="5210465" y="2592999"/>
                  <a:pt x="5202917" y="2581547"/>
                  <a:pt x="5188733" y="2573999"/>
                </a:cubicBezTo>
                <a:close/>
                <a:moveTo>
                  <a:pt x="1123295" y="2566973"/>
                </a:moveTo>
                <a:cubicBezTo>
                  <a:pt x="1121701" y="2569771"/>
                  <a:pt x="1117862" y="2571926"/>
                  <a:pt x="1113119" y="2573819"/>
                </a:cubicBezTo>
                <a:lnTo>
                  <a:pt x="1102413" y="2577436"/>
                </a:lnTo>
                <a:lnTo>
                  <a:pt x="1112138" y="2578245"/>
                </a:lnTo>
                <a:cubicBezTo>
                  <a:pt x="1119083" y="2579213"/>
                  <a:pt x="1118067" y="2580250"/>
                  <a:pt x="1103878" y="2580630"/>
                </a:cubicBezTo>
                <a:lnTo>
                  <a:pt x="1094178" y="2580626"/>
                </a:lnTo>
                <a:lnTo>
                  <a:pt x="1084518" y="2585071"/>
                </a:lnTo>
                <a:cubicBezTo>
                  <a:pt x="1081515" y="2587436"/>
                  <a:pt x="1080287" y="2590299"/>
                  <a:pt x="1082174" y="2594040"/>
                </a:cubicBezTo>
                <a:cubicBezTo>
                  <a:pt x="1094692" y="2601343"/>
                  <a:pt x="1108814" y="2605454"/>
                  <a:pt x="1123295" y="2606012"/>
                </a:cubicBezTo>
                <a:cubicBezTo>
                  <a:pt x="1125898" y="2592218"/>
                  <a:pt x="1168972" y="2582068"/>
                  <a:pt x="1123295" y="2566973"/>
                </a:cubicBezTo>
                <a:close/>
                <a:moveTo>
                  <a:pt x="5475073" y="2561637"/>
                </a:moveTo>
                <a:lnTo>
                  <a:pt x="5476584" y="2561637"/>
                </a:lnTo>
                <a:lnTo>
                  <a:pt x="5476323" y="2562418"/>
                </a:lnTo>
                <a:close/>
                <a:moveTo>
                  <a:pt x="5161926" y="2556302"/>
                </a:moveTo>
                <a:lnTo>
                  <a:pt x="5161405" y="2556562"/>
                </a:lnTo>
                <a:lnTo>
                  <a:pt x="5162067" y="2556660"/>
                </a:lnTo>
                <a:lnTo>
                  <a:pt x="5163798" y="2561047"/>
                </a:lnTo>
                <a:lnTo>
                  <a:pt x="5159224" y="2563131"/>
                </a:lnTo>
                <a:lnTo>
                  <a:pt x="5159845" y="2563199"/>
                </a:lnTo>
                <a:lnTo>
                  <a:pt x="5158033" y="2563673"/>
                </a:lnTo>
                <a:lnTo>
                  <a:pt x="5157290" y="2564012"/>
                </a:lnTo>
                <a:cubicBezTo>
                  <a:pt x="5151775" y="2565736"/>
                  <a:pt x="5145529" y="2567298"/>
                  <a:pt x="5148262" y="2570746"/>
                </a:cubicBezTo>
                <a:cubicBezTo>
                  <a:pt x="5166946" y="2572285"/>
                  <a:pt x="5185729" y="2569340"/>
                  <a:pt x="5203047" y="2562157"/>
                </a:cubicBezTo>
                <a:cubicBezTo>
                  <a:pt x="5192897" y="2561897"/>
                  <a:pt x="5187106" y="2560758"/>
                  <a:pt x="5181543" y="2559555"/>
                </a:cubicBezTo>
                <a:lnTo>
                  <a:pt x="5162067" y="2556660"/>
                </a:lnTo>
                <a:close/>
                <a:moveTo>
                  <a:pt x="5434941" y="2549925"/>
                </a:moveTo>
                <a:cubicBezTo>
                  <a:pt x="5445027" y="2551617"/>
                  <a:pt x="5455893" y="2552918"/>
                  <a:pt x="5463977" y="2554707"/>
                </a:cubicBezTo>
                <a:lnTo>
                  <a:pt x="5475073" y="2561637"/>
                </a:lnTo>
                <a:lnTo>
                  <a:pt x="5421928" y="2561637"/>
                </a:lnTo>
                <a:cubicBezTo>
                  <a:pt x="5445873" y="2555651"/>
                  <a:pt x="5411518" y="2555911"/>
                  <a:pt x="5434941" y="2549925"/>
                </a:cubicBezTo>
                <a:close/>
                <a:moveTo>
                  <a:pt x="3310035" y="2535662"/>
                </a:moveTo>
                <a:lnTo>
                  <a:pt x="3307439" y="2535757"/>
                </a:lnTo>
                <a:lnTo>
                  <a:pt x="3304344" y="2536231"/>
                </a:lnTo>
                <a:lnTo>
                  <a:pt x="3310604" y="2537323"/>
                </a:lnTo>
                <a:close/>
                <a:moveTo>
                  <a:pt x="1033279" y="2527992"/>
                </a:moveTo>
                <a:cubicBezTo>
                  <a:pt x="1052073" y="2527901"/>
                  <a:pt x="1070885" y="2538441"/>
                  <a:pt x="1096358" y="2536392"/>
                </a:cubicBezTo>
                <a:cubicBezTo>
                  <a:pt x="1074236" y="2541857"/>
                  <a:pt x="1085037" y="2556562"/>
                  <a:pt x="1041703" y="2555781"/>
                </a:cubicBezTo>
                <a:cubicBezTo>
                  <a:pt x="1069811" y="2547843"/>
                  <a:pt x="1054716" y="2532358"/>
                  <a:pt x="1014245" y="2532488"/>
                </a:cubicBezTo>
                <a:cubicBezTo>
                  <a:pt x="1020752" y="2529235"/>
                  <a:pt x="1027014" y="2528023"/>
                  <a:pt x="1033279" y="2527992"/>
                </a:cubicBezTo>
                <a:close/>
                <a:moveTo>
                  <a:pt x="5667747" y="2527542"/>
                </a:moveTo>
                <a:cubicBezTo>
                  <a:pt x="5692472" y="2527152"/>
                  <a:pt x="5696896" y="2531056"/>
                  <a:pt x="5722662" y="2530405"/>
                </a:cubicBezTo>
                <a:lnTo>
                  <a:pt x="5722402" y="2530405"/>
                </a:lnTo>
                <a:cubicBezTo>
                  <a:pt x="5692602" y="2535741"/>
                  <a:pt x="5724874" y="2554089"/>
                  <a:pt x="5695204" y="2559425"/>
                </a:cubicBezTo>
                <a:cubicBezTo>
                  <a:pt x="5642501" y="2546412"/>
                  <a:pt x="5713032" y="2539384"/>
                  <a:pt x="5667747" y="2527542"/>
                </a:cubicBezTo>
                <a:close/>
                <a:moveTo>
                  <a:pt x="5161926" y="2527282"/>
                </a:moveTo>
                <a:lnTo>
                  <a:pt x="5161405" y="2527542"/>
                </a:lnTo>
                <a:lnTo>
                  <a:pt x="5161926" y="2527577"/>
                </a:lnTo>
                <a:lnTo>
                  <a:pt x="5161926" y="2544720"/>
                </a:lnTo>
                <a:cubicBezTo>
                  <a:pt x="5211799" y="2545305"/>
                  <a:pt x="5224267" y="2534984"/>
                  <a:pt x="5199111" y="2530062"/>
                </a:cubicBezTo>
                <a:lnTo>
                  <a:pt x="5161926" y="2527577"/>
                </a:lnTo>
                <a:close/>
                <a:moveTo>
                  <a:pt x="5408265" y="2526762"/>
                </a:moveTo>
                <a:lnTo>
                  <a:pt x="5449126" y="2526762"/>
                </a:lnTo>
                <a:lnTo>
                  <a:pt x="5449126" y="2538343"/>
                </a:lnTo>
                <a:cubicBezTo>
                  <a:pt x="5413080" y="2539254"/>
                  <a:pt x="5413861" y="2532357"/>
                  <a:pt x="5408265" y="2526762"/>
                </a:cubicBezTo>
                <a:close/>
                <a:moveTo>
                  <a:pt x="3291061" y="2526429"/>
                </a:moveTo>
                <a:lnTo>
                  <a:pt x="3290258" y="2530150"/>
                </a:lnTo>
                <a:lnTo>
                  <a:pt x="3293261" y="2532375"/>
                </a:lnTo>
                <a:lnTo>
                  <a:pt x="3304430" y="2531609"/>
                </a:lnTo>
                <a:lnTo>
                  <a:pt x="3308329" y="2530681"/>
                </a:lnTo>
                <a:lnTo>
                  <a:pt x="3308090" y="2529983"/>
                </a:lnTo>
                <a:lnTo>
                  <a:pt x="3299501" y="2526951"/>
                </a:lnTo>
                <a:lnTo>
                  <a:pt x="3298963" y="2526925"/>
                </a:lnTo>
                <a:close/>
                <a:moveTo>
                  <a:pt x="5285994" y="2505486"/>
                </a:moveTo>
                <a:lnTo>
                  <a:pt x="5308405" y="2519490"/>
                </a:lnTo>
                <a:cubicBezTo>
                  <a:pt x="5323948" y="2535765"/>
                  <a:pt x="5312846" y="2555261"/>
                  <a:pt x="5257312" y="2568534"/>
                </a:cubicBezTo>
                <a:cubicBezTo>
                  <a:pt x="5267853" y="2555456"/>
                  <a:pt x="5276767" y="2545858"/>
                  <a:pt x="5282005" y="2536294"/>
                </a:cubicBezTo>
                <a:lnTo>
                  <a:pt x="5284505" y="2505886"/>
                </a:lnTo>
                <a:close/>
                <a:moveTo>
                  <a:pt x="5487477" y="2494749"/>
                </a:moveTo>
                <a:lnTo>
                  <a:pt x="5490247" y="2494749"/>
                </a:lnTo>
                <a:lnTo>
                  <a:pt x="5489987" y="2495530"/>
                </a:lnTo>
                <a:close/>
                <a:moveTo>
                  <a:pt x="3546449" y="2485718"/>
                </a:moveTo>
                <a:lnTo>
                  <a:pt x="3535479" y="2487559"/>
                </a:lnTo>
                <a:lnTo>
                  <a:pt x="3530063" y="2490773"/>
                </a:lnTo>
                <a:lnTo>
                  <a:pt x="3537965" y="2489415"/>
                </a:lnTo>
                <a:lnTo>
                  <a:pt x="3543871" y="2488137"/>
                </a:lnTo>
                <a:close/>
                <a:moveTo>
                  <a:pt x="4572820" y="2475230"/>
                </a:moveTo>
                <a:lnTo>
                  <a:pt x="4572823" y="2475233"/>
                </a:lnTo>
                <a:lnTo>
                  <a:pt x="4559552" y="2475364"/>
                </a:lnTo>
                <a:lnTo>
                  <a:pt x="4551334" y="2482420"/>
                </a:lnTo>
                <a:lnTo>
                  <a:pt x="4548689" y="2489485"/>
                </a:lnTo>
                <a:lnTo>
                  <a:pt x="4571649" y="2488003"/>
                </a:lnTo>
                <a:cubicBezTo>
                  <a:pt x="4577123" y="2487145"/>
                  <a:pt x="4579783" y="2486014"/>
                  <a:pt x="4580661" y="2484697"/>
                </a:cubicBezTo>
                <a:lnTo>
                  <a:pt x="4572823" y="2475233"/>
                </a:lnTo>
                <a:lnTo>
                  <a:pt x="4573211" y="2475230"/>
                </a:lnTo>
                <a:close/>
                <a:moveTo>
                  <a:pt x="5394210" y="2465730"/>
                </a:moveTo>
                <a:lnTo>
                  <a:pt x="5487477" y="2494749"/>
                </a:lnTo>
                <a:lnTo>
                  <a:pt x="5421928" y="2494749"/>
                </a:lnTo>
                <a:cubicBezTo>
                  <a:pt x="5398244" y="2488113"/>
                  <a:pt x="5388875" y="2478483"/>
                  <a:pt x="5394210" y="2465730"/>
                </a:cubicBezTo>
                <a:close/>
                <a:moveTo>
                  <a:pt x="671479" y="2462737"/>
                </a:moveTo>
                <a:cubicBezTo>
                  <a:pt x="640507" y="2488764"/>
                  <a:pt x="695683" y="2470285"/>
                  <a:pt x="671479" y="2497613"/>
                </a:cubicBezTo>
                <a:cubicBezTo>
                  <a:pt x="662408" y="2495813"/>
                  <a:pt x="653240" y="2494554"/>
                  <a:pt x="644021" y="2493839"/>
                </a:cubicBezTo>
                <a:cubicBezTo>
                  <a:pt x="632309" y="2493058"/>
                  <a:pt x="631138" y="2495270"/>
                  <a:pt x="630227" y="2497613"/>
                </a:cubicBezTo>
                <a:cubicBezTo>
                  <a:pt x="645583" y="2485250"/>
                  <a:pt x="599646" y="2480696"/>
                  <a:pt x="671479" y="2462737"/>
                </a:cubicBezTo>
                <a:close/>
                <a:moveTo>
                  <a:pt x="3547646" y="2452456"/>
                </a:moveTo>
                <a:cubicBezTo>
                  <a:pt x="3519733" y="2453139"/>
                  <a:pt x="3545987" y="2466486"/>
                  <a:pt x="3563109" y="2468834"/>
                </a:cubicBezTo>
                <a:lnTo>
                  <a:pt x="3564338" y="2468604"/>
                </a:lnTo>
                <a:lnTo>
                  <a:pt x="3565574" y="2466208"/>
                </a:lnTo>
                <a:lnTo>
                  <a:pt x="3564665" y="2466510"/>
                </a:lnTo>
                <a:cubicBezTo>
                  <a:pt x="3560382" y="2464607"/>
                  <a:pt x="3569020" y="2450114"/>
                  <a:pt x="3547646" y="2452456"/>
                </a:cubicBezTo>
                <a:close/>
                <a:moveTo>
                  <a:pt x="5161405" y="2443217"/>
                </a:moveTo>
                <a:lnTo>
                  <a:pt x="5162576" y="2443477"/>
                </a:lnTo>
                <a:cubicBezTo>
                  <a:pt x="5202266" y="2447512"/>
                  <a:pt x="5158672" y="2457922"/>
                  <a:pt x="5148912" y="2460915"/>
                </a:cubicBezTo>
                <a:cubicBezTo>
                  <a:pt x="5114818" y="2458182"/>
                  <a:pt x="5159063" y="2447902"/>
                  <a:pt x="5161405" y="2443217"/>
                </a:cubicBezTo>
                <a:close/>
                <a:moveTo>
                  <a:pt x="3614639" y="2442107"/>
                </a:moveTo>
                <a:lnTo>
                  <a:pt x="3605372" y="2444437"/>
                </a:lnTo>
                <a:lnTo>
                  <a:pt x="3605659" y="2444704"/>
                </a:lnTo>
                <a:cubicBezTo>
                  <a:pt x="3607383" y="2445551"/>
                  <a:pt x="3610140" y="2446178"/>
                  <a:pt x="3615053" y="2446340"/>
                </a:cubicBezTo>
                <a:close/>
                <a:moveTo>
                  <a:pt x="3362824" y="2439458"/>
                </a:moveTo>
                <a:lnTo>
                  <a:pt x="3362459" y="2439701"/>
                </a:lnTo>
                <a:cubicBezTo>
                  <a:pt x="3357259" y="2442112"/>
                  <a:pt x="3350627" y="2444145"/>
                  <a:pt x="3341648" y="2445560"/>
                </a:cubicBezTo>
                <a:lnTo>
                  <a:pt x="3360382" y="2445998"/>
                </a:lnTo>
                <a:lnTo>
                  <a:pt x="3360011" y="2442681"/>
                </a:lnTo>
                <a:close/>
                <a:moveTo>
                  <a:pt x="3185452" y="2431136"/>
                </a:moveTo>
                <a:lnTo>
                  <a:pt x="3135648" y="2447252"/>
                </a:lnTo>
                <a:lnTo>
                  <a:pt x="3135258" y="2447252"/>
                </a:lnTo>
                <a:lnTo>
                  <a:pt x="3125139" y="2445363"/>
                </a:lnTo>
                <a:lnTo>
                  <a:pt x="3122637" y="2449204"/>
                </a:lnTo>
                <a:cubicBezTo>
                  <a:pt x="3168833" y="2451936"/>
                  <a:pt x="3139293" y="2434759"/>
                  <a:pt x="3190305" y="2438533"/>
                </a:cubicBezTo>
                <a:cubicBezTo>
                  <a:pt x="3191997" y="2436516"/>
                  <a:pt x="3190703" y="2434173"/>
                  <a:pt x="3187493" y="2431961"/>
                </a:cubicBezTo>
                <a:close/>
                <a:moveTo>
                  <a:pt x="3145560" y="2425690"/>
                </a:moveTo>
                <a:lnTo>
                  <a:pt x="3135650" y="2427862"/>
                </a:lnTo>
                <a:lnTo>
                  <a:pt x="3140834" y="2428477"/>
                </a:lnTo>
                <a:close/>
                <a:moveTo>
                  <a:pt x="3601259" y="2423047"/>
                </a:moveTo>
                <a:lnTo>
                  <a:pt x="3594511" y="2425766"/>
                </a:lnTo>
                <a:lnTo>
                  <a:pt x="3596748" y="2426378"/>
                </a:lnTo>
                <a:close/>
                <a:moveTo>
                  <a:pt x="3386168" y="2421903"/>
                </a:moveTo>
                <a:lnTo>
                  <a:pt x="3374674" y="2431572"/>
                </a:lnTo>
                <a:lnTo>
                  <a:pt x="3371582" y="2433630"/>
                </a:lnTo>
                <a:lnTo>
                  <a:pt x="3382874" y="2431736"/>
                </a:lnTo>
                <a:lnTo>
                  <a:pt x="3392381" y="2431352"/>
                </a:lnTo>
                <a:lnTo>
                  <a:pt x="3394789" y="2429051"/>
                </a:lnTo>
                <a:lnTo>
                  <a:pt x="3399996" y="2423877"/>
                </a:lnTo>
                <a:lnTo>
                  <a:pt x="3393552" y="2422641"/>
                </a:lnTo>
                <a:close/>
                <a:moveTo>
                  <a:pt x="3394804" y="2414638"/>
                </a:moveTo>
                <a:lnTo>
                  <a:pt x="3390085" y="2418607"/>
                </a:lnTo>
                <a:lnTo>
                  <a:pt x="3397082" y="2418884"/>
                </a:lnTo>
                <a:close/>
                <a:moveTo>
                  <a:pt x="3286082" y="2407171"/>
                </a:moveTo>
                <a:lnTo>
                  <a:pt x="3288125" y="2416336"/>
                </a:lnTo>
                <a:lnTo>
                  <a:pt x="3299744" y="2415760"/>
                </a:lnTo>
                <a:lnTo>
                  <a:pt x="3280716" y="2424929"/>
                </a:lnTo>
                <a:lnTo>
                  <a:pt x="3280470" y="2425194"/>
                </a:lnTo>
                <a:cubicBezTo>
                  <a:pt x="3278022" y="2427683"/>
                  <a:pt x="3276611" y="2429830"/>
                  <a:pt x="3278927" y="2431510"/>
                </a:cubicBezTo>
                <a:lnTo>
                  <a:pt x="3298390" y="2434791"/>
                </a:lnTo>
                <a:lnTo>
                  <a:pt x="3299354" y="2434238"/>
                </a:lnTo>
                <a:lnTo>
                  <a:pt x="3300499" y="2434778"/>
                </a:lnTo>
                <a:lnTo>
                  <a:pt x="3311457" y="2421811"/>
                </a:lnTo>
                <a:cubicBezTo>
                  <a:pt x="3312140" y="2416508"/>
                  <a:pt x="3306642" y="2411075"/>
                  <a:pt x="3286082" y="2407171"/>
                </a:cubicBezTo>
                <a:close/>
                <a:moveTo>
                  <a:pt x="5069470" y="2382250"/>
                </a:moveTo>
                <a:lnTo>
                  <a:pt x="5062615" y="2389625"/>
                </a:lnTo>
                <a:lnTo>
                  <a:pt x="5051380" y="2401506"/>
                </a:lnTo>
                <a:lnTo>
                  <a:pt x="5056829" y="2403283"/>
                </a:lnTo>
                <a:cubicBezTo>
                  <a:pt x="5061758" y="2406163"/>
                  <a:pt x="5064524" y="2409644"/>
                  <a:pt x="5077732" y="2410424"/>
                </a:cubicBezTo>
                <a:cubicBezTo>
                  <a:pt x="5091454" y="2409992"/>
                  <a:pt x="5105140" y="2408776"/>
                  <a:pt x="5118723" y="2406781"/>
                </a:cubicBezTo>
                <a:cubicBezTo>
                  <a:pt x="5113127" y="2394679"/>
                  <a:pt x="5081766" y="2402226"/>
                  <a:pt x="5105059" y="2389083"/>
                </a:cubicBezTo>
                <a:cubicBezTo>
                  <a:pt x="5104018" y="2385179"/>
                  <a:pt x="5095364" y="2383259"/>
                  <a:pt x="5082742" y="2382381"/>
                </a:cubicBezTo>
                <a:close/>
                <a:moveTo>
                  <a:pt x="5121585" y="2373857"/>
                </a:moveTo>
                <a:cubicBezTo>
                  <a:pt x="5134772" y="2375736"/>
                  <a:pt x="5148085" y="2376607"/>
                  <a:pt x="5161405" y="2376460"/>
                </a:cubicBezTo>
                <a:lnTo>
                  <a:pt x="5162576" y="2376720"/>
                </a:lnTo>
                <a:cubicBezTo>
                  <a:pt x="5168172" y="2383747"/>
                  <a:pt x="5137591" y="2382966"/>
                  <a:pt x="5148912" y="2391295"/>
                </a:cubicBezTo>
                <a:cubicBezTo>
                  <a:pt x="5099723" y="2387391"/>
                  <a:pt x="5144748" y="2381665"/>
                  <a:pt x="5121585" y="2373857"/>
                </a:cubicBezTo>
                <a:close/>
                <a:moveTo>
                  <a:pt x="5557766" y="2300167"/>
                </a:moveTo>
                <a:lnTo>
                  <a:pt x="5558697" y="2300203"/>
                </a:lnTo>
                <a:lnTo>
                  <a:pt x="5558436" y="2300983"/>
                </a:lnTo>
                <a:close/>
                <a:moveTo>
                  <a:pt x="5517575" y="2279772"/>
                </a:moveTo>
                <a:cubicBezTo>
                  <a:pt x="5537030" y="2284001"/>
                  <a:pt x="5544903" y="2286669"/>
                  <a:pt x="5549083" y="2289597"/>
                </a:cubicBezTo>
                <a:lnTo>
                  <a:pt x="5557766" y="2300167"/>
                </a:lnTo>
                <a:lnTo>
                  <a:pt x="5529561" y="2299097"/>
                </a:lnTo>
                <a:cubicBezTo>
                  <a:pt x="5510816" y="2295803"/>
                  <a:pt x="5519137" y="2286799"/>
                  <a:pt x="5517575" y="2279772"/>
                </a:cubicBezTo>
                <a:close/>
                <a:moveTo>
                  <a:pt x="5242087" y="2276649"/>
                </a:moveTo>
                <a:cubicBezTo>
                  <a:pt x="5251781" y="2279447"/>
                  <a:pt x="5245795" y="2283578"/>
                  <a:pt x="5233530" y="2287482"/>
                </a:cubicBezTo>
                <a:lnTo>
                  <a:pt x="5227722" y="2288672"/>
                </a:lnTo>
                <a:lnTo>
                  <a:pt x="5224436" y="2278313"/>
                </a:lnTo>
                <a:close/>
                <a:moveTo>
                  <a:pt x="5298173" y="2239952"/>
                </a:moveTo>
                <a:lnTo>
                  <a:pt x="5298173" y="2240602"/>
                </a:lnTo>
                <a:cubicBezTo>
                  <a:pt x="5340206" y="2247760"/>
                  <a:pt x="5282167" y="2258170"/>
                  <a:pt x="5298173" y="2269622"/>
                </a:cubicBezTo>
                <a:cubicBezTo>
                  <a:pt x="5270195" y="2268841"/>
                  <a:pt x="5295050" y="2256609"/>
                  <a:pt x="5257312" y="2258040"/>
                </a:cubicBezTo>
                <a:cubicBezTo>
                  <a:pt x="5280736" y="2253616"/>
                  <a:pt x="5294399" y="2247760"/>
                  <a:pt x="5298173" y="2239952"/>
                </a:cubicBezTo>
                <a:close/>
                <a:moveTo>
                  <a:pt x="862555" y="2229785"/>
                </a:moveTo>
                <a:lnTo>
                  <a:pt x="863162" y="2229932"/>
                </a:lnTo>
                <a:lnTo>
                  <a:pt x="863162" y="2230453"/>
                </a:lnTo>
                <a:close/>
                <a:moveTo>
                  <a:pt x="5052355" y="2193235"/>
                </a:moveTo>
                <a:cubicBezTo>
                  <a:pt x="5034136" y="2206638"/>
                  <a:pt x="5056129" y="2215487"/>
                  <a:pt x="5038301" y="2231233"/>
                </a:cubicBezTo>
                <a:lnTo>
                  <a:pt x="5038821" y="2230973"/>
                </a:lnTo>
                <a:lnTo>
                  <a:pt x="5052503" y="2231925"/>
                </a:lnTo>
                <a:lnTo>
                  <a:pt x="5059757" y="2229721"/>
                </a:lnTo>
                <a:cubicBezTo>
                  <a:pt x="5064328" y="2226744"/>
                  <a:pt x="5066085" y="2223035"/>
                  <a:pt x="5064979" y="2218611"/>
                </a:cubicBezTo>
                <a:lnTo>
                  <a:pt x="5083521" y="2232636"/>
                </a:lnTo>
                <a:lnTo>
                  <a:pt x="5103676" y="2225881"/>
                </a:lnTo>
                <a:cubicBezTo>
                  <a:pt x="5109320" y="2222742"/>
                  <a:pt x="5111565" y="2218870"/>
                  <a:pt x="5107010" y="2213535"/>
                </a:cubicBezTo>
                <a:cubicBezTo>
                  <a:pt x="5083717" y="2212364"/>
                  <a:pt x="5072135" y="2217829"/>
                  <a:pt x="5066019" y="2213535"/>
                </a:cubicBezTo>
                <a:cubicBezTo>
                  <a:pt x="5078848" y="2205199"/>
                  <a:pt x="5092604" y="2198387"/>
                  <a:pt x="5107010" y="2193235"/>
                </a:cubicBezTo>
                <a:close/>
                <a:moveTo>
                  <a:pt x="849369" y="2190893"/>
                </a:moveTo>
                <a:cubicBezTo>
                  <a:pt x="861861" y="2196553"/>
                  <a:pt x="850125" y="2208509"/>
                  <a:pt x="853413" y="2219733"/>
                </a:cubicBezTo>
                <a:lnTo>
                  <a:pt x="862555" y="2229785"/>
                </a:lnTo>
                <a:lnTo>
                  <a:pt x="838553" y="2223960"/>
                </a:lnTo>
                <a:cubicBezTo>
                  <a:pt x="825359" y="2214804"/>
                  <a:pt x="842049" y="2198017"/>
                  <a:pt x="849369" y="2190893"/>
                </a:cubicBezTo>
                <a:close/>
                <a:moveTo>
                  <a:pt x="5312097" y="2181913"/>
                </a:moveTo>
                <a:lnTo>
                  <a:pt x="5312097" y="2182564"/>
                </a:lnTo>
                <a:cubicBezTo>
                  <a:pt x="5321467" y="2192193"/>
                  <a:pt x="5289194" y="2193104"/>
                  <a:pt x="5257312" y="2194145"/>
                </a:cubicBezTo>
                <a:cubicBezTo>
                  <a:pt x="5273448" y="2189200"/>
                  <a:pt x="5269154" y="2180482"/>
                  <a:pt x="5312097" y="2181913"/>
                </a:cubicBezTo>
                <a:close/>
                <a:moveTo>
                  <a:pt x="5312097" y="2144045"/>
                </a:moveTo>
                <a:lnTo>
                  <a:pt x="5312097" y="2144435"/>
                </a:lnTo>
                <a:cubicBezTo>
                  <a:pt x="5325110" y="2150551"/>
                  <a:pt x="5309104" y="2159010"/>
                  <a:pt x="5325110" y="2167729"/>
                </a:cubicBezTo>
                <a:cubicBezTo>
                  <a:pt x="5273969" y="2169290"/>
                  <a:pt x="5299865" y="2147298"/>
                  <a:pt x="5312097" y="2144045"/>
                </a:cubicBezTo>
                <a:close/>
                <a:moveTo>
                  <a:pt x="5462529" y="2134545"/>
                </a:moveTo>
                <a:cubicBezTo>
                  <a:pt x="5509897" y="2143004"/>
                  <a:pt x="5534492" y="2158359"/>
                  <a:pt x="5489987" y="2170201"/>
                </a:cubicBezTo>
                <a:lnTo>
                  <a:pt x="5490247" y="2169420"/>
                </a:lnTo>
                <a:cubicBezTo>
                  <a:pt x="5459797" y="2167208"/>
                  <a:pt x="5492720" y="2151462"/>
                  <a:pt x="5435462" y="2154846"/>
                </a:cubicBezTo>
                <a:cubicBezTo>
                  <a:pt x="5433250" y="2145737"/>
                  <a:pt x="5472029" y="2145216"/>
                  <a:pt x="5462529" y="2134545"/>
                </a:cubicBezTo>
                <a:close/>
                <a:moveTo>
                  <a:pt x="644021" y="2059460"/>
                </a:moveTo>
                <a:cubicBezTo>
                  <a:pt x="695683" y="2057508"/>
                  <a:pt x="669787" y="2087178"/>
                  <a:pt x="657685" y="2090952"/>
                </a:cubicBezTo>
                <a:lnTo>
                  <a:pt x="657685" y="2090431"/>
                </a:lnTo>
                <a:cubicBezTo>
                  <a:pt x="644672" y="2082363"/>
                  <a:pt x="660548" y="2071172"/>
                  <a:pt x="644021" y="2059460"/>
                </a:cubicBezTo>
                <a:close/>
                <a:moveTo>
                  <a:pt x="479665" y="2056207"/>
                </a:moveTo>
                <a:cubicBezTo>
                  <a:pt x="510116" y="2059330"/>
                  <a:pt x="477192" y="2080281"/>
                  <a:pt x="534450" y="2075596"/>
                </a:cubicBezTo>
                <a:cubicBezTo>
                  <a:pt x="536663" y="2088609"/>
                  <a:pt x="497883" y="2088609"/>
                  <a:pt x="507383" y="2102794"/>
                </a:cubicBezTo>
                <a:cubicBezTo>
                  <a:pt x="459755" y="2092383"/>
                  <a:pt x="435160" y="2071952"/>
                  <a:pt x="479665" y="2056207"/>
                </a:cubicBezTo>
                <a:close/>
                <a:moveTo>
                  <a:pt x="5107104" y="2040050"/>
                </a:moveTo>
                <a:lnTo>
                  <a:pt x="5131119" y="2044382"/>
                </a:lnTo>
                <a:cubicBezTo>
                  <a:pt x="5144350" y="2051220"/>
                  <a:pt x="5127733" y="2063786"/>
                  <a:pt x="5120414" y="2068959"/>
                </a:cubicBezTo>
                <a:cubicBezTo>
                  <a:pt x="5107824" y="2064860"/>
                  <a:pt x="5119608" y="2055929"/>
                  <a:pt x="5116296" y="2047548"/>
                </a:cubicBezTo>
                <a:close/>
                <a:moveTo>
                  <a:pt x="5106490" y="2039549"/>
                </a:moveTo>
                <a:lnTo>
                  <a:pt x="5107104" y="2040050"/>
                </a:lnTo>
                <a:lnTo>
                  <a:pt x="5106490" y="2039940"/>
                </a:lnTo>
                <a:close/>
                <a:moveTo>
                  <a:pt x="745345" y="2028228"/>
                </a:moveTo>
                <a:lnTo>
                  <a:pt x="753920" y="2028415"/>
                </a:lnTo>
                <a:lnTo>
                  <a:pt x="754517" y="2054336"/>
                </a:lnTo>
                <a:lnTo>
                  <a:pt x="738659" y="2052715"/>
                </a:lnTo>
                <a:cubicBezTo>
                  <a:pt x="709965" y="2048049"/>
                  <a:pt x="690348" y="2041241"/>
                  <a:pt x="648185" y="2048268"/>
                </a:cubicBezTo>
                <a:cubicBezTo>
                  <a:pt x="658986" y="2044885"/>
                  <a:pt x="663020" y="2039550"/>
                  <a:pt x="662109" y="2032913"/>
                </a:cubicBezTo>
                <a:cubicBezTo>
                  <a:pt x="703036" y="2030571"/>
                  <a:pt x="724377" y="2028619"/>
                  <a:pt x="745345" y="2028228"/>
                </a:cubicBezTo>
                <a:close/>
                <a:moveTo>
                  <a:pt x="890750" y="1970970"/>
                </a:moveTo>
                <a:cubicBezTo>
                  <a:pt x="872662" y="1977477"/>
                  <a:pt x="854574" y="1983984"/>
                  <a:pt x="863683" y="1998038"/>
                </a:cubicBezTo>
                <a:cubicBezTo>
                  <a:pt x="886977" y="1999599"/>
                  <a:pt x="898688" y="1992312"/>
                  <a:pt x="904674" y="1998038"/>
                </a:cubicBezTo>
                <a:cubicBezTo>
                  <a:pt x="892284" y="2008855"/>
                  <a:pt x="878497" y="2017959"/>
                  <a:pt x="863683" y="2025105"/>
                </a:cubicBezTo>
                <a:lnTo>
                  <a:pt x="918338" y="2025105"/>
                </a:lnTo>
                <a:cubicBezTo>
                  <a:pt x="935516" y="2007667"/>
                  <a:pt x="913523" y="1995825"/>
                  <a:pt x="931351" y="1974744"/>
                </a:cubicBezTo>
                <a:lnTo>
                  <a:pt x="931872" y="1974744"/>
                </a:lnTo>
                <a:cubicBezTo>
                  <a:pt x="918070" y="1974944"/>
                  <a:pt x="904285" y="1973679"/>
                  <a:pt x="890750" y="1970970"/>
                </a:cubicBezTo>
                <a:close/>
                <a:moveTo>
                  <a:pt x="671479" y="1923472"/>
                </a:moveTo>
                <a:cubicBezTo>
                  <a:pt x="699457" y="1924644"/>
                  <a:pt x="674602" y="1940650"/>
                  <a:pt x="712340" y="1939088"/>
                </a:cubicBezTo>
                <a:cubicBezTo>
                  <a:pt x="688916" y="1944944"/>
                  <a:pt x="675253" y="1952752"/>
                  <a:pt x="671479" y="1963162"/>
                </a:cubicBezTo>
                <a:lnTo>
                  <a:pt x="671479" y="1962512"/>
                </a:lnTo>
                <a:cubicBezTo>
                  <a:pt x="629446" y="1952882"/>
                  <a:pt x="687485" y="1939088"/>
                  <a:pt x="671479" y="1923472"/>
                </a:cubicBezTo>
                <a:close/>
                <a:moveTo>
                  <a:pt x="794453" y="1893672"/>
                </a:moveTo>
                <a:cubicBezTo>
                  <a:pt x="736675" y="1890419"/>
                  <a:pt x="747996" y="1914233"/>
                  <a:pt x="794453" y="1913062"/>
                </a:cubicBezTo>
                <a:cubicBezTo>
                  <a:pt x="784563" y="1901090"/>
                  <a:pt x="784563" y="1905644"/>
                  <a:pt x="794453" y="1893672"/>
                </a:cubicBezTo>
                <a:close/>
                <a:moveTo>
                  <a:pt x="411216" y="1881830"/>
                </a:moveTo>
                <a:cubicBezTo>
                  <a:pt x="465741" y="1879358"/>
                  <a:pt x="450255" y="1896535"/>
                  <a:pt x="452337" y="1908898"/>
                </a:cubicBezTo>
                <a:cubicBezTo>
                  <a:pt x="413168" y="1898877"/>
                  <a:pt x="420585" y="1895624"/>
                  <a:pt x="411216" y="1881830"/>
                </a:cubicBezTo>
                <a:close/>
                <a:moveTo>
                  <a:pt x="5298173" y="1839147"/>
                </a:moveTo>
                <a:cubicBezTo>
                  <a:pt x="5309495" y="1839147"/>
                  <a:pt x="5312097" y="1842009"/>
                  <a:pt x="5325630" y="1842009"/>
                </a:cubicBezTo>
                <a:cubicBezTo>
                  <a:pt x="5339164" y="1842009"/>
                  <a:pt x="5338514" y="1840838"/>
                  <a:pt x="5339425" y="1839147"/>
                </a:cubicBezTo>
                <a:cubicBezTo>
                  <a:pt x="5324069" y="1848386"/>
                  <a:pt x="5370006" y="1852160"/>
                  <a:pt x="5298173" y="1865173"/>
                </a:cubicBezTo>
                <a:cubicBezTo>
                  <a:pt x="5329145" y="1846044"/>
                  <a:pt x="5273969" y="1859577"/>
                  <a:pt x="5298173" y="1839147"/>
                </a:cubicBezTo>
                <a:close/>
                <a:moveTo>
                  <a:pt x="4928600" y="1795943"/>
                </a:moveTo>
                <a:cubicBezTo>
                  <a:pt x="4900491" y="1801799"/>
                  <a:pt x="4915587" y="1813381"/>
                  <a:pt x="4956058" y="1813381"/>
                </a:cubicBezTo>
                <a:cubicBezTo>
                  <a:pt x="4930031" y="1823140"/>
                  <a:pt x="4907909" y="1808436"/>
                  <a:pt x="4873945" y="1810387"/>
                </a:cubicBezTo>
                <a:cubicBezTo>
                  <a:pt x="4895416" y="1805833"/>
                  <a:pt x="4884615" y="1794902"/>
                  <a:pt x="4928600" y="1795943"/>
                </a:cubicBezTo>
                <a:close/>
                <a:moveTo>
                  <a:pt x="4881568" y="1765726"/>
                </a:moveTo>
                <a:lnTo>
                  <a:pt x="4885495" y="1772742"/>
                </a:lnTo>
                <a:lnTo>
                  <a:pt x="4887478" y="1767054"/>
                </a:lnTo>
                <a:close/>
                <a:moveTo>
                  <a:pt x="5259201" y="1763014"/>
                </a:moveTo>
                <a:lnTo>
                  <a:pt x="5257378" y="1763947"/>
                </a:lnTo>
                <a:lnTo>
                  <a:pt x="5257311" y="1763931"/>
                </a:lnTo>
                <a:cubicBezTo>
                  <a:pt x="5259394" y="1762434"/>
                  <a:pt x="5260093" y="1762320"/>
                  <a:pt x="5259201" y="1763014"/>
                </a:cubicBezTo>
                <a:close/>
                <a:moveTo>
                  <a:pt x="820480" y="1761849"/>
                </a:moveTo>
                <a:cubicBezTo>
                  <a:pt x="869669" y="1766924"/>
                  <a:pt x="824644" y="1774862"/>
                  <a:pt x="847937" y="1785012"/>
                </a:cubicBezTo>
                <a:cubicBezTo>
                  <a:pt x="834883" y="1782318"/>
                  <a:pt x="821575" y="1781052"/>
                  <a:pt x="808247" y="1781239"/>
                </a:cubicBezTo>
                <a:lnTo>
                  <a:pt x="807466" y="1781239"/>
                </a:lnTo>
                <a:cubicBezTo>
                  <a:pt x="801871" y="1771869"/>
                  <a:pt x="832582" y="1772780"/>
                  <a:pt x="820480" y="1761849"/>
                </a:cubicBezTo>
                <a:close/>
                <a:moveTo>
                  <a:pt x="5312097" y="1760677"/>
                </a:moveTo>
                <a:lnTo>
                  <a:pt x="5312097" y="1761068"/>
                </a:lnTo>
                <a:cubicBezTo>
                  <a:pt x="5347233" y="1761718"/>
                  <a:pt x="5293228" y="1766013"/>
                  <a:pt x="5312097" y="1772649"/>
                </a:cubicBezTo>
                <a:cubicBezTo>
                  <a:pt x="5261346" y="1770567"/>
                  <a:pt x="5253278" y="1777594"/>
                  <a:pt x="5202526" y="1775512"/>
                </a:cubicBezTo>
                <a:cubicBezTo>
                  <a:pt x="5227186" y="1774796"/>
                  <a:pt x="5242965" y="1770404"/>
                  <a:pt x="5251537" y="1766940"/>
                </a:cubicBezTo>
                <a:lnTo>
                  <a:pt x="5257378" y="1763947"/>
                </a:lnTo>
                <a:lnTo>
                  <a:pt x="5268233" y="1766606"/>
                </a:lnTo>
                <a:cubicBezTo>
                  <a:pt x="5285526" y="1767631"/>
                  <a:pt x="5316489" y="1764191"/>
                  <a:pt x="5312097" y="1760677"/>
                </a:cubicBezTo>
                <a:close/>
                <a:moveTo>
                  <a:pt x="4845091" y="1759566"/>
                </a:moveTo>
                <a:lnTo>
                  <a:pt x="4838836" y="1765651"/>
                </a:lnTo>
                <a:cubicBezTo>
                  <a:pt x="4827764" y="1772666"/>
                  <a:pt x="4812100" y="1779058"/>
                  <a:pt x="4846357" y="1787354"/>
                </a:cubicBezTo>
                <a:lnTo>
                  <a:pt x="4855206" y="1782909"/>
                </a:lnTo>
                <a:lnTo>
                  <a:pt x="4846878" y="1783841"/>
                </a:lnTo>
                <a:cubicBezTo>
                  <a:pt x="4879997" y="1776228"/>
                  <a:pt x="4870432" y="1770047"/>
                  <a:pt x="4855679" y="1764045"/>
                </a:cubicBezTo>
                <a:close/>
                <a:moveTo>
                  <a:pt x="5009543" y="1755993"/>
                </a:moveTo>
                <a:cubicBezTo>
                  <a:pt x="4993406" y="1764321"/>
                  <a:pt x="5001214" y="1779547"/>
                  <a:pt x="4942785" y="1777204"/>
                </a:cubicBezTo>
                <a:lnTo>
                  <a:pt x="4941224" y="1777204"/>
                </a:lnTo>
                <a:cubicBezTo>
                  <a:pt x="4961915" y="1769657"/>
                  <a:pt x="4974537" y="1759897"/>
                  <a:pt x="5009543" y="1755993"/>
                </a:cubicBezTo>
                <a:close/>
                <a:moveTo>
                  <a:pt x="4969870" y="1725933"/>
                </a:moveTo>
                <a:lnTo>
                  <a:pt x="5005589" y="1727266"/>
                </a:lnTo>
                <a:cubicBezTo>
                  <a:pt x="5016211" y="1727201"/>
                  <a:pt x="5024052" y="1728144"/>
                  <a:pt x="5024637" y="1734651"/>
                </a:cubicBezTo>
                <a:cubicBezTo>
                  <a:pt x="4992755" y="1735822"/>
                  <a:pt x="4947729" y="1744151"/>
                  <a:pt x="4997179" y="1746233"/>
                </a:cubicBezTo>
                <a:cubicBezTo>
                  <a:pt x="4993666" y="1749486"/>
                  <a:pt x="4969851" y="1748315"/>
                  <a:pt x="4969851" y="1752089"/>
                </a:cubicBezTo>
                <a:cubicBezTo>
                  <a:pt x="4925347" y="1748868"/>
                  <a:pt x="4960556" y="1743524"/>
                  <a:pt x="4971224" y="1735180"/>
                </a:cubicBezTo>
                <a:close/>
                <a:moveTo>
                  <a:pt x="4969851" y="1725802"/>
                </a:moveTo>
                <a:lnTo>
                  <a:pt x="4969870" y="1725933"/>
                </a:lnTo>
                <a:lnTo>
                  <a:pt x="4969851" y="1725932"/>
                </a:lnTo>
                <a:close/>
                <a:moveTo>
                  <a:pt x="3848221" y="1723059"/>
                </a:moveTo>
                <a:lnTo>
                  <a:pt x="3847990" y="1723851"/>
                </a:lnTo>
                <a:lnTo>
                  <a:pt x="3846463" y="1723769"/>
                </a:lnTo>
                <a:lnTo>
                  <a:pt x="3835509" y="1734168"/>
                </a:lnTo>
                <a:lnTo>
                  <a:pt x="3858644" y="1738514"/>
                </a:lnTo>
                <a:lnTo>
                  <a:pt x="3858500" y="1737872"/>
                </a:lnTo>
                <a:cubicBezTo>
                  <a:pt x="3862315" y="1732748"/>
                  <a:pt x="3872652" y="1728470"/>
                  <a:pt x="3868073" y="1725753"/>
                </a:cubicBezTo>
                <a:close/>
                <a:moveTo>
                  <a:pt x="5339425" y="1714871"/>
                </a:moveTo>
                <a:cubicBezTo>
                  <a:pt x="5391608" y="1722679"/>
                  <a:pt x="5355301" y="1735952"/>
                  <a:pt x="5312097" y="1743890"/>
                </a:cubicBezTo>
                <a:cubicBezTo>
                  <a:pt x="5322499" y="1735521"/>
                  <a:pt x="5331694" y="1725755"/>
                  <a:pt x="5339425" y="1714871"/>
                </a:cubicBezTo>
                <a:close/>
                <a:moveTo>
                  <a:pt x="4915066" y="1714350"/>
                </a:moveTo>
                <a:cubicBezTo>
                  <a:pt x="4928079" y="1714350"/>
                  <a:pt x="4925477" y="1717864"/>
                  <a:pt x="4928079" y="1720076"/>
                </a:cubicBezTo>
                <a:cubicBezTo>
                  <a:pt x="4952804" y="1717864"/>
                  <a:pt x="4968680" y="1710837"/>
                  <a:pt x="4997700" y="1717083"/>
                </a:cubicBezTo>
                <a:lnTo>
                  <a:pt x="4997179" y="1717213"/>
                </a:lnTo>
                <a:cubicBezTo>
                  <a:pt x="4994446" y="1720597"/>
                  <a:pt x="4983385" y="1718775"/>
                  <a:pt x="4983385" y="1717213"/>
                </a:cubicBezTo>
                <a:cubicBezTo>
                  <a:pt x="4966598" y="1718515"/>
                  <a:pt x="4955277" y="1720987"/>
                  <a:pt x="4956058" y="1725932"/>
                </a:cubicBezTo>
                <a:cubicBezTo>
                  <a:pt x="4919881" y="1726843"/>
                  <a:pt x="4911032" y="1721898"/>
                  <a:pt x="4915066" y="1714350"/>
                </a:cubicBezTo>
                <a:close/>
                <a:moveTo>
                  <a:pt x="3783679" y="1713679"/>
                </a:moveTo>
                <a:cubicBezTo>
                  <a:pt x="3778026" y="1713911"/>
                  <a:pt x="3773780" y="1714432"/>
                  <a:pt x="3769714" y="1715001"/>
                </a:cubicBezTo>
                <a:lnTo>
                  <a:pt x="3759065" y="1716335"/>
                </a:lnTo>
                <a:lnTo>
                  <a:pt x="3758385" y="1718810"/>
                </a:lnTo>
                <a:cubicBezTo>
                  <a:pt x="3759094" y="1722907"/>
                  <a:pt x="3761518" y="1727006"/>
                  <a:pt x="3765357" y="1730878"/>
                </a:cubicBezTo>
                <a:lnTo>
                  <a:pt x="3765923" y="1730883"/>
                </a:lnTo>
                <a:lnTo>
                  <a:pt x="3766867" y="1730275"/>
                </a:lnTo>
                <a:cubicBezTo>
                  <a:pt x="3774789" y="1723687"/>
                  <a:pt x="3782076" y="1717018"/>
                  <a:pt x="3806086" y="1714090"/>
                </a:cubicBezTo>
                <a:cubicBezTo>
                  <a:pt x="3796391" y="1713505"/>
                  <a:pt x="3789331" y="1713448"/>
                  <a:pt x="3783679" y="1713679"/>
                </a:cubicBezTo>
                <a:close/>
                <a:moveTo>
                  <a:pt x="4024967" y="1711357"/>
                </a:moveTo>
                <a:cubicBezTo>
                  <a:pt x="3978249" y="1709145"/>
                  <a:pt x="4007659" y="1723069"/>
                  <a:pt x="3956648" y="1719946"/>
                </a:cubicBezTo>
                <a:cubicBezTo>
                  <a:pt x="3949881" y="1726583"/>
                  <a:pt x="3991002" y="1737514"/>
                  <a:pt x="4011303" y="1728665"/>
                </a:cubicBezTo>
                <a:cubicBezTo>
                  <a:pt x="3949360" y="1724110"/>
                  <a:pt x="4037329" y="1722028"/>
                  <a:pt x="4024967" y="1711357"/>
                </a:cubicBezTo>
                <a:close/>
                <a:moveTo>
                  <a:pt x="4805495" y="1697173"/>
                </a:moveTo>
                <a:cubicBezTo>
                  <a:pt x="4827585" y="1705713"/>
                  <a:pt x="4770667" y="1723519"/>
                  <a:pt x="4809794" y="1733590"/>
                </a:cubicBezTo>
                <a:lnTo>
                  <a:pt x="4826745" y="1736367"/>
                </a:lnTo>
                <a:lnTo>
                  <a:pt x="4832803" y="1736940"/>
                </a:lnTo>
                <a:lnTo>
                  <a:pt x="4831878" y="1731792"/>
                </a:lnTo>
                <a:cubicBezTo>
                  <a:pt x="4838996" y="1727534"/>
                  <a:pt x="4865128" y="1727266"/>
                  <a:pt x="4860151" y="1720336"/>
                </a:cubicBezTo>
                <a:cubicBezTo>
                  <a:pt x="4750710" y="1720336"/>
                  <a:pt x="4908560" y="1699515"/>
                  <a:pt x="4805495" y="1697173"/>
                </a:cubicBezTo>
                <a:close/>
                <a:moveTo>
                  <a:pt x="5021599" y="1691901"/>
                </a:moveTo>
                <a:cubicBezTo>
                  <a:pt x="5028102" y="1694530"/>
                  <a:pt x="5023368" y="1707681"/>
                  <a:pt x="5024637" y="1711097"/>
                </a:cubicBezTo>
                <a:cubicBezTo>
                  <a:pt x="4979221" y="1706282"/>
                  <a:pt x="4991063" y="1706152"/>
                  <a:pt x="4956058" y="1714220"/>
                </a:cubicBezTo>
                <a:lnTo>
                  <a:pt x="4956058" y="1713960"/>
                </a:lnTo>
                <a:cubicBezTo>
                  <a:pt x="4903094" y="1703419"/>
                  <a:pt x="5030883" y="1706803"/>
                  <a:pt x="5010713" y="1693529"/>
                </a:cubicBezTo>
                <a:cubicBezTo>
                  <a:pt x="5016016" y="1691317"/>
                  <a:pt x="5019432" y="1691024"/>
                  <a:pt x="5021599" y="1691901"/>
                </a:cubicBezTo>
                <a:close/>
                <a:moveTo>
                  <a:pt x="5120414" y="1681948"/>
                </a:moveTo>
                <a:cubicBezTo>
                  <a:pt x="5159453" y="1684941"/>
                  <a:pt x="5116510" y="1694961"/>
                  <a:pt x="5120414" y="1699385"/>
                </a:cubicBezTo>
                <a:cubicBezTo>
                  <a:pt x="5098552" y="1699385"/>
                  <a:pt x="5068361" y="1697954"/>
                  <a:pt x="5065498" y="1702378"/>
                </a:cubicBezTo>
                <a:cubicBezTo>
                  <a:pt x="5024377" y="1694570"/>
                  <a:pt x="5144098" y="1696132"/>
                  <a:pt x="5120414" y="1682208"/>
                </a:cubicBezTo>
                <a:close/>
                <a:moveTo>
                  <a:pt x="820480" y="1668805"/>
                </a:moveTo>
                <a:cubicBezTo>
                  <a:pt x="854313" y="1672058"/>
                  <a:pt x="810589" y="1685852"/>
                  <a:pt x="808247" y="1691838"/>
                </a:cubicBezTo>
                <a:lnTo>
                  <a:pt x="807466" y="1692098"/>
                </a:lnTo>
                <a:cubicBezTo>
                  <a:pt x="767776" y="1686763"/>
                  <a:pt x="811370" y="1672969"/>
                  <a:pt x="820480" y="1668805"/>
                </a:cubicBezTo>
                <a:close/>
                <a:moveTo>
                  <a:pt x="5055357" y="1646866"/>
                </a:moveTo>
                <a:cubicBezTo>
                  <a:pt x="5077170" y="1647732"/>
                  <a:pt x="5107987" y="1656247"/>
                  <a:pt x="5093347" y="1666593"/>
                </a:cubicBezTo>
                <a:cubicBezTo>
                  <a:pt x="5051836" y="1667243"/>
                  <a:pt x="5079944" y="1649155"/>
                  <a:pt x="5038562" y="1649285"/>
                </a:cubicBezTo>
                <a:lnTo>
                  <a:pt x="5038562" y="1648765"/>
                </a:lnTo>
                <a:cubicBezTo>
                  <a:pt x="5041816" y="1647138"/>
                  <a:pt x="5048086" y="1646577"/>
                  <a:pt x="5055357" y="1646866"/>
                </a:cubicBezTo>
                <a:close/>
                <a:moveTo>
                  <a:pt x="3970833" y="1645772"/>
                </a:moveTo>
                <a:lnTo>
                  <a:pt x="3971066" y="1645793"/>
                </a:lnTo>
                <a:lnTo>
                  <a:pt x="3970313" y="1646292"/>
                </a:lnTo>
                <a:close/>
                <a:moveTo>
                  <a:pt x="3847337" y="1632888"/>
                </a:moveTo>
                <a:cubicBezTo>
                  <a:pt x="3834324" y="1636011"/>
                  <a:pt x="3832958" y="1641119"/>
                  <a:pt x="3838927" y="1645787"/>
                </a:cubicBezTo>
                <a:lnTo>
                  <a:pt x="3841866" y="1646635"/>
                </a:lnTo>
                <a:lnTo>
                  <a:pt x="3846966" y="1645266"/>
                </a:lnTo>
                <a:lnTo>
                  <a:pt x="3849651" y="1642075"/>
                </a:lnTo>
                <a:lnTo>
                  <a:pt x="3847337" y="1641607"/>
                </a:lnTo>
                <a:lnTo>
                  <a:pt x="3851016" y="1640454"/>
                </a:lnTo>
                <a:lnTo>
                  <a:pt x="3855094" y="1635608"/>
                </a:lnTo>
                <a:close/>
                <a:moveTo>
                  <a:pt x="3786630" y="1631892"/>
                </a:moveTo>
                <a:lnTo>
                  <a:pt x="3784846" y="1640161"/>
                </a:lnTo>
                <a:lnTo>
                  <a:pt x="3788817" y="1646011"/>
                </a:lnTo>
                <a:lnTo>
                  <a:pt x="3796130" y="1640110"/>
                </a:lnTo>
                <a:cubicBezTo>
                  <a:pt x="3796440" y="1637687"/>
                  <a:pt x="3794732" y="1635133"/>
                  <a:pt x="3791645" y="1633185"/>
                </a:cubicBezTo>
                <a:close/>
                <a:moveTo>
                  <a:pt x="1424290" y="1630156"/>
                </a:moveTo>
                <a:cubicBezTo>
                  <a:pt x="1376011" y="1631457"/>
                  <a:pt x="1388894" y="1639786"/>
                  <a:pt x="1396832" y="1649545"/>
                </a:cubicBezTo>
                <a:cubicBezTo>
                  <a:pt x="1443028" y="1653449"/>
                  <a:pt x="1418173" y="1637443"/>
                  <a:pt x="1424290" y="1630156"/>
                </a:cubicBezTo>
                <a:close/>
                <a:moveTo>
                  <a:pt x="5093476" y="1629765"/>
                </a:moveTo>
                <a:cubicBezTo>
                  <a:pt x="5144618" y="1633018"/>
                  <a:pt x="5133297" y="1643038"/>
                  <a:pt x="5106490" y="1650326"/>
                </a:cubicBezTo>
                <a:lnTo>
                  <a:pt x="5106490" y="1650065"/>
                </a:lnTo>
                <a:cubicBezTo>
                  <a:pt x="5064327" y="1644730"/>
                  <a:pt x="5099332" y="1641086"/>
                  <a:pt x="5093476" y="1629765"/>
                </a:cubicBezTo>
                <a:close/>
                <a:moveTo>
                  <a:pt x="3984105" y="1624169"/>
                </a:moveTo>
                <a:cubicBezTo>
                  <a:pt x="3910207" y="1631912"/>
                  <a:pt x="3989244" y="1652906"/>
                  <a:pt x="3952795" y="1655941"/>
                </a:cubicBezTo>
                <a:lnTo>
                  <a:pt x="3941064" y="1655996"/>
                </a:lnTo>
                <a:lnTo>
                  <a:pt x="3943767" y="1656311"/>
                </a:lnTo>
                <a:lnTo>
                  <a:pt x="3936868" y="1657015"/>
                </a:lnTo>
                <a:lnTo>
                  <a:pt x="3944296" y="1657963"/>
                </a:lnTo>
                <a:cubicBezTo>
                  <a:pt x="3948376" y="1662184"/>
                  <a:pt x="3927954" y="1671602"/>
                  <a:pt x="3956648" y="1670626"/>
                </a:cubicBezTo>
                <a:lnTo>
                  <a:pt x="3961407" y="1668494"/>
                </a:lnTo>
                <a:lnTo>
                  <a:pt x="3957430" y="1666593"/>
                </a:lnTo>
                <a:lnTo>
                  <a:pt x="3965148" y="1666818"/>
                </a:lnTo>
                <a:lnTo>
                  <a:pt x="3981141" y="1659652"/>
                </a:lnTo>
                <a:cubicBezTo>
                  <a:pt x="3984545" y="1656357"/>
                  <a:pt x="3984122" y="1653278"/>
                  <a:pt x="3982674" y="1649984"/>
                </a:cubicBezTo>
                <a:lnTo>
                  <a:pt x="3981309" y="1646742"/>
                </a:lnTo>
                <a:lnTo>
                  <a:pt x="3971066" y="1645793"/>
                </a:lnTo>
                <a:lnTo>
                  <a:pt x="3978761" y="1640692"/>
                </a:lnTo>
                <a:lnTo>
                  <a:pt x="3978058" y="1639023"/>
                </a:lnTo>
                <a:cubicBezTo>
                  <a:pt x="3977363" y="1634864"/>
                  <a:pt x="3978445" y="1630058"/>
                  <a:pt x="3984105" y="1624169"/>
                </a:cubicBezTo>
                <a:close/>
                <a:moveTo>
                  <a:pt x="479919" y="1622478"/>
                </a:moveTo>
                <a:lnTo>
                  <a:pt x="547984" y="1622478"/>
                </a:lnTo>
                <a:cubicBezTo>
                  <a:pt x="571668" y="1631327"/>
                  <a:pt x="581037" y="1644080"/>
                  <a:pt x="575702" y="1661518"/>
                </a:cubicBezTo>
                <a:cubicBezTo>
                  <a:pt x="558690" y="1657797"/>
                  <a:pt x="542061" y="1652624"/>
                  <a:pt x="525995" y="1646072"/>
                </a:cubicBezTo>
                <a:close/>
                <a:moveTo>
                  <a:pt x="479665" y="1622348"/>
                </a:moveTo>
                <a:lnTo>
                  <a:pt x="479919" y="1622478"/>
                </a:lnTo>
                <a:lnTo>
                  <a:pt x="479665" y="1622478"/>
                </a:lnTo>
                <a:close/>
                <a:moveTo>
                  <a:pt x="3642021" y="1613692"/>
                </a:moveTo>
                <a:lnTo>
                  <a:pt x="3637759" y="1622995"/>
                </a:lnTo>
                <a:lnTo>
                  <a:pt x="3638022" y="1623050"/>
                </a:lnTo>
                <a:lnTo>
                  <a:pt x="3642723" y="1622771"/>
                </a:lnTo>
                <a:cubicBezTo>
                  <a:pt x="3650092" y="1621730"/>
                  <a:pt x="3657282" y="1620656"/>
                  <a:pt x="3669579" y="1620917"/>
                </a:cubicBezTo>
                <a:lnTo>
                  <a:pt x="3665015" y="1615577"/>
                </a:lnTo>
                <a:lnTo>
                  <a:pt x="3655523" y="1614670"/>
                </a:lnTo>
                <a:lnTo>
                  <a:pt x="3657202" y="1614144"/>
                </a:lnTo>
                <a:close/>
                <a:moveTo>
                  <a:pt x="5120414" y="1603478"/>
                </a:moveTo>
                <a:cubicBezTo>
                  <a:pt x="5162836" y="1604519"/>
                  <a:pt x="5143577" y="1618313"/>
                  <a:pt x="5147741" y="1626772"/>
                </a:cubicBezTo>
                <a:cubicBezTo>
                  <a:pt x="5127311" y="1621436"/>
                  <a:pt x="5121715" y="1612978"/>
                  <a:pt x="5120414" y="1603478"/>
                </a:cubicBezTo>
                <a:close/>
                <a:moveTo>
                  <a:pt x="5051834" y="1594890"/>
                </a:moveTo>
                <a:lnTo>
                  <a:pt x="5051834" y="1595150"/>
                </a:lnTo>
                <a:lnTo>
                  <a:pt x="5051729" y="1594904"/>
                </a:lnTo>
                <a:close/>
                <a:moveTo>
                  <a:pt x="3998160" y="1589294"/>
                </a:moveTo>
                <a:cubicBezTo>
                  <a:pt x="3993605" y="1596972"/>
                  <a:pt x="3963935" y="1599444"/>
                  <a:pt x="3957038" y="1606732"/>
                </a:cubicBezTo>
                <a:cubicBezTo>
                  <a:pt x="3967839" y="1607382"/>
                  <a:pt x="3983975" y="1606732"/>
                  <a:pt x="3984496" y="1609595"/>
                </a:cubicBezTo>
                <a:cubicBezTo>
                  <a:pt x="3980462" y="1609595"/>
                  <a:pt x="3976460" y="1610180"/>
                  <a:pt x="3975419" y="1610847"/>
                </a:cubicBezTo>
                <a:lnTo>
                  <a:pt x="3982892" y="1612345"/>
                </a:lnTo>
                <a:lnTo>
                  <a:pt x="3994713" y="1609953"/>
                </a:lnTo>
                <a:cubicBezTo>
                  <a:pt x="4005253" y="1607936"/>
                  <a:pt x="4014492" y="1605561"/>
                  <a:pt x="4011304" y="1599965"/>
                </a:cubicBezTo>
                <a:lnTo>
                  <a:pt x="4019907" y="1607269"/>
                </a:lnTo>
                <a:lnTo>
                  <a:pt x="4025357" y="1606732"/>
                </a:lnTo>
                <a:cubicBezTo>
                  <a:pt x="4025357" y="1599054"/>
                  <a:pt x="4033035" y="1589684"/>
                  <a:pt x="3998160" y="1589294"/>
                </a:cubicBezTo>
                <a:close/>
                <a:moveTo>
                  <a:pt x="3874535" y="1577712"/>
                </a:moveTo>
                <a:cubicBezTo>
                  <a:pt x="3822352" y="1573418"/>
                  <a:pt x="3871802" y="1590725"/>
                  <a:pt x="3819749" y="1586431"/>
                </a:cubicBezTo>
                <a:cubicBezTo>
                  <a:pt x="3831656" y="1591116"/>
                  <a:pt x="3827167" y="1599314"/>
                  <a:pt x="3840428" y="1603779"/>
                </a:cubicBezTo>
                <a:lnTo>
                  <a:pt x="3859631" y="1606553"/>
                </a:lnTo>
                <a:lnTo>
                  <a:pt x="3859964" y="1605522"/>
                </a:lnTo>
                <a:lnTo>
                  <a:pt x="3853929" y="1597476"/>
                </a:lnTo>
                <a:cubicBezTo>
                  <a:pt x="3852307" y="1590303"/>
                  <a:pt x="3864775" y="1587960"/>
                  <a:pt x="3874535" y="1577712"/>
                </a:cubicBezTo>
                <a:close/>
                <a:moveTo>
                  <a:pt x="246990" y="1575891"/>
                </a:moveTo>
                <a:lnTo>
                  <a:pt x="247924" y="1575949"/>
                </a:lnTo>
                <a:lnTo>
                  <a:pt x="246990" y="1576542"/>
                </a:lnTo>
                <a:close/>
                <a:moveTo>
                  <a:pt x="5024637" y="1574459"/>
                </a:moveTo>
                <a:cubicBezTo>
                  <a:pt x="5035178" y="1576736"/>
                  <a:pt x="5042335" y="1579632"/>
                  <a:pt x="5046678" y="1583097"/>
                </a:cubicBezTo>
                <a:lnTo>
                  <a:pt x="5051729" y="1594904"/>
                </a:lnTo>
                <a:lnTo>
                  <a:pt x="5022455" y="1598956"/>
                </a:lnTo>
                <a:cubicBezTo>
                  <a:pt x="5008663" y="1606276"/>
                  <a:pt x="5030135" y="1620916"/>
                  <a:pt x="4983385" y="1620916"/>
                </a:cubicBezTo>
                <a:cubicBezTo>
                  <a:pt x="4992087" y="1601593"/>
                  <a:pt x="5006478" y="1585385"/>
                  <a:pt x="5024637" y="1574459"/>
                </a:cubicBezTo>
                <a:close/>
                <a:moveTo>
                  <a:pt x="3558035" y="1572333"/>
                </a:moveTo>
                <a:lnTo>
                  <a:pt x="3552646" y="1572588"/>
                </a:lnTo>
                <a:lnTo>
                  <a:pt x="3546475" y="1578103"/>
                </a:lnTo>
                <a:close/>
                <a:moveTo>
                  <a:pt x="521177" y="1564309"/>
                </a:moveTo>
                <a:cubicBezTo>
                  <a:pt x="557223" y="1563138"/>
                  <a:pt x="556442" y="1572377"/>
                  <a:pt x="562038" y="1579795"/>
                </a:cubicBezTo>
                <a:lnTo>
                  <a:pt x="521177" y="1579795"/>
                </a:lnTo>
                <a:close/>
                <a:moveTo>
                  <a:pt x="807466" y="1556501"/>
                </a:moveTo>
                <a:cubicBezTo>
                  <a:pt x="757788" y="1556013"/>
                  <a:pt x="745369" y="1569799"/>
                  <a:pt x="770537" y="1576393"/>
                </a:cubicBezTo>
                <a:lnTo>
                  <a:pt x="807466" y="1579724"/>
                </a:lnTo>
                <a:lnTo>
                  <a:pt x="807466" y="1580055"/>
                </a:lnTo>
                <a:lnTo>
                  <a:pt x="808247" y="1579795"/>
                </a:lnTo>
                <a:lnTo>
                  <a:pt x="807466" y="1579724"/>
                </a:lnTo>
                <a:close/>
                <a:moveTo>
                  <a:pt x="3655654" y="1554939"/>
                </a:moveTo>
                <a:lnTo>
                  <a:pt x="3635520" y="1562906"/>
                </a:lnTo>
                <a:lnTo>
                  <a:pt x="3652141" y="1564911"/>
                </a:lnTo>
                <a:cubicBezTo>
                  <a:pt x="3664113" y="1566554"/>
                  <a:pt x="3672767" y="1569059"/>
                  <a:pt x="3669579" y="1574590"/>
                </a:cubicBezTo>
                <a:lnTo>
                  <a:pt x="3633703" y="1575651"/>
                </a:lnTo>
                <a:lnTo>
                  <a:pt x="3635207" y="1580999"/>
                </a:lnTo>
                <a:lnTo>
                  <a:pt x="3635957" y="1583816"/>
                </a:lnTo>
                <a:lnTo>
                  <a:pt x="3669536" y="1577117"/>
                </a:lnTo>
                <a:lnTo>
                  <a:pt x="3671302" y="1574947"/>
                </a:lnTo>
                <a:cubicBezTo>
                  <a:pt x="3672440" y="1571694"/>
                  <a:pt x="3673408" y="1568806"/>
                  <a:pt x="3678483" y="1567058"/>
                </a:cubicBezTo>
                <a:lnTo>
                  <a:pt x="3680801" y="1566713"/>
                </a:lnTo>
                <a:lnTo>
                  <a:pt x="3681779" y="1565790"/>
                </a:lnTo>
                <a:lnTo>
                  <a:pt x="3672761" y="1556111"/>
                </a:lnTo>
                <a:close/>
                <a:moveTo>
                  <a:pt x="4448925" y="1550036"/>
                </a:moveTo>
                <a:lnTo>
                  <a:pt x="4423647" y="1551159"/>
                </a:lnTo>
                <a:lnTo>
                  <a:pt x="4449716" y="1554419"/>
                </a:lnTo>
                <a:lnTo>
                  <a:pt x="4450106" y="1554419"/>
                </a:lnTo>
                <a:close/>
                <a:moveTo>
                  <a:pt x="3569353" y="1549339"/>
                </a:moveTo>
                <a:cubicBezTo>
                  <a:pt x="3548650" y="1549863"/>
                  <a:pt x="3569204" y="1555749"/>
                  <a:pt x="3570937" y="1558738"/>
                </a:cubicBezTo>
                <a:lnTo>
                  <a:pt x="3570020" y="1558880"/>
                </a:lnTo>
                <a:lnTo>
                  <a:pt x="3575469" y="1561125"/>
                </a:lnTo>
                <a:lnTo>
                  <a:pt x="3574599" y="1564064"/>
                </a:lnTo>
                <a:lnTo>
                  <a:pt x="3587415" y="1557666"/>
                </a:lnTo>
                <a:lnTo>
                  <a:pt x="3595445" y="1550956"/>
                </a:lnTo>
                <a:lnTo>
                  <a:pt x="3586863" y="1549915"/>
                </a:lnTo>
                <a:lnTo>
                  <a:pt x="3585872" y="1549705"/>
                </a:lnTo>
                <a:close/>
                <a:moveTo>
                  <a:pt x="3876452" y="1545741"/>
                </a:moveTo>
                <a:lnTo>
                  <a:pt x="3866662" y="1550906"/>
                </a:lnTo>
                <a:lnTo>
                  <a:pt x="3865548" y="1551687"/>
                </a:lnTo>
                <a:lnTo>
                  <a:pt x="3869525" y="1550466"/>
                </a:lnTo>
                <a:cubicBezTo>
                  <a:pt x="3872859" y="1549238"/>
                  <a:pt x="3875478" y="1547851"/>
                  <a:pt x="3876580" y="1546137"/>
                </a:cubicBezTo>
                <a:close/>
                <a:moveTo>
                  <a:pt x="3821747" y="1543969"/>
                </a:moveTo>
                <a:lnTo>
                  <a:pt x="3806086" y="1548693"/>
                </a:lnTo>
                <a:cubicBezTo>
                  <a:pt x="3825605" y="1548693"/>
                  <a:pt x="3821116" y="1554037"/>
                  <a:pt x="3831101" y="1556324"/>
                </a:cubicBezTo>
                <a:lnTo>
                  <a:pt x="3834680" y="1556535"/>
                </a:lnTo>
                <a:lnTo>
                  <a:pt x="3830681" y="1554338"/>
                </a:lnTo>
                <a:close/>
                <a:moveTo>
                  <a:pt x="3648790" y="1539064"/>
                </a:moveTo>
                <a:lnTo>
                  <a:pt x="3646920" y="1540716"/>
                </a:lnTo>
                <a:lnTo>
                  <a:pt x="3647194" y="1543037"/>
                </a:lnTo>
                <a:lnTo>
                  <a:pt x="3672291" y="1544552"/>
                </a:lnTo>
                <a:lnTo>
                  <a:pt x="3676766" y="1543533"/>
                </a:lnTo>
                <a:lnTo>
                  <a:pt x="3675124" y="1542512"/>
                </a:lnTo>
                <a:lnTo>
                  <a:pt x="3678512" y="1539064"/>
                </a:lnTo>
                <a:close/>
                <a:moveTo>
                  <a:pt x="274187" y="1537502"/>
                </a:moveTo>
                <a:cubicBezTo>
                  <a:pt x="326891" y="1555721"/>
                  <a:pt x="256359" y="1564309"/>
                  <a:pt x="301645" y="1580055"/>
                </a:cubicBezTo>
                <a:cubicBezTo>
                  <a:pt x="289413" y="1580185"/>
                  <a:pt x="282190" y="1578851"/>
                  <a:pt x="274805" y="1577631"/>
                </a:cubicBezTo>
                <a:lnTo>
                  <a:pt x="247924" y="1575949"/>
                </a:lnTo>
                <a:lnTo>
                  <a:pt x="259639" y="1568520"/>
                </a:lnTo>
                <a:cubicBezTo>
                  <a:pt x="264525" y="1558291"/>
                  <a:pt x="251935" y="1543065"/>
                  <a:pt x="274187" y="1537502"/>
                </a:cubicBezTo>
                <a:close/>
                <a:moveTo>
                  <a:pt x="4436182" y="1536981"/>
                </a:moveTo>
                <a:lnTo>
                  <a:pt x="4435776" y="1537192"/>
                </a:lnTo>
                <a:lnTo>
                  <a:pt x="4442204" y="1537925"/>
                </a:lnTo>
                <a:close/>
                <a:moveTo>
                  <a:pt x="3578632" y="1535823"/>
                </a:moveTo>
                <a:lnTo>
                  <a:pt x="3580606" y="1539026"/>
                </a:lnTo>
                <a:lnTo>
                  <a:pt x="3586473" y="1538408"/>
                </a:lnTo>
                <a:close/>
                <a:moveTo>
                  <a:pt x="3683632" y="1533988"/>
                </a:moveTo>
                <a:lnTo>
                  <a:pt x="3666328" y="1534289"/>
                </a:lnTo>
                <a:lnTo>
                  <a:pt x="3679540" y="1538018"/>
                </a:lnTo>
                <a:lnTo>
                  <a:pt x="3683372" y="1534118"/>
                </a:lnTo>
                <a:close/>
                <a:moveTo>
                  <a:pt x="493487" y="1533468"/>
                </a:moveTo>
                <a:lnTo>
                  <a:pt x="547333" y="1533468"/>
                </a:lnTo>
                <a:cubicBezTo>
                  <a:pt x="523519" y="1541406"/>
                  <a:pt x="557744" y="1541016"/>
                  <a:pt x="534320" y="1548954"/>
                </a:cubicBezTo>
                <a:cubicBezTo>
                  <a:pt x="524430" y="1547197"/>
                  <a:pt x="513662" y="1545700"/>
                  <a:pt x="505626" y="1543439"/>
                </a:cubicBezTo>
                <a:close/>
                <a:moveTo>
                  <a:pt x="493329" y="1533338"/>
                </a:moveTo>
                <a:lnTo>
                  <a:pt x="493487" y="1533468"/>
                </a:lnTo>
                <a:lnTo>
                  <a:pt x="492678" y="1533468"/>
                </a:lnTo>
                <a:close/>
                <a:moveTo>
                  <a:pt x="3669468" y="1530531"/>
                </a:moveTo>
                <a:lnTo>
                  <a:pt x="3668838" y="1530778"/>
                </a:lnTo>
                <a:lnTo>
                  <a:pt x="3669057" y="1531255"/>
                </a:lnTo>
                <a:lnTo>
                  <a:pt x="3669057" y="1531125"/>
                </a:lnTo>
                <a:close/>
                <a:moveTo>
                  <a:pt x="712340" y="1525530"/>
                </a:moveTo>
                <a:cubicBezTo>
                  <a:pt x="691259" y="1560015"/>
                  <a:pt x="677335" y="1576281"/>
                  <a:pt x="685012" y="1610766"/>
                </a:cubicBezTo>
                <a:lnTo>
                  <a:pt x="685012" y="1610246"/>
                </a:lnTo>
                <a:cubicBezTo>
                  <a:pt x="643240" y="1587733"/>
                  <a:pt x="638295" y="1548693"/>
                  <a:pt x="712340" y="1525530"/>
                </a:cubicBezTo>
                <a:close/>
                <a:moveTo>
                  <a:pt x="820480" y="1521626"/>
                </a:moveTo>
                <a:cubicBezTo>
                  <a:pt x="801444" y="1519740"/>
                  <a:pt x="782294" y="1523833"/>
                  <a:pt x="765694" y="1533338"/>
                </a:cubicBezTo>
                <a:cubicBezTo>
                  <a:pt x="776300" y="1533793"/>
                  <a:pt x="782449" y="1535387"/>
                  <a:pt x="788191" y="1537030"/>
                </a:cubicBezTo>
                <a:lnTo>
                  <a:pt x="807417" y="1540851"/>
                </a:lnTo>
                <a:lnTo>
                  <a:pt x="807466" y="1541016"/>
                </a:lnTo>
                <a:lnTo>
                  <a:pt x="808247" y="1541016"/>
                </a:lnTo>
                <a:lnTo>
                  <a:pt x="807417" y="1540851"/>
                </a:lnTo>
                <a:lnTo>
                  <a:pt x="805583" y="1534692"/>
                </a:lnTo>
                <a:cubicBezTo>
                  <a:pt x="809085" y="1529898"/>
                  <a:pt x="825066" y="1528653"/>
                  <a:pt x="820480" y="1521626"/>
                </a:cubicBezTo>
                <a:close/>
                <a:moveTo>
                  <a:pt x="4107573" y="1502071"/>
                </a:moveTo>
                <a:lnTo>
                  <a:pt x="4107600" y="1502106"/>
                </a:lnTo>
                <a:lnTo>
                  <a:pt x="4107210" y="1502106"/>
                </a:lnTo>
                <a:close/>
                <a:moveTo>
                  <a:pt x="3680856" y="1500801"/>
                </a:moveTo>
                <a:lnTo>
                  <a:pt x="3680868" y="1502009"/>
                </a:lnTo>
                <a:lnTo>
                  <a:pt x="3671535" y="1505525"/>
                </a:lnTo>
                <a:lnTo>
                  <a:pt x="3663388" y="1518923"/>
                </a:lnTo>
                <a:lnTo>
                  <a:pt x="3665348" y="1523187"/>
                </a:lnTo>
                <a:lnTo>
                  <a:pt x="3673908" y="1524121"/>
                </a:lnTo>
                <a:lnTo>
                  <a:pt x="3677900" y="1518356"/>
                </a:lnTo>
                <a:cubicBezTo>
                  <a:pt x="3683099" y="1514037"/>
                  <a:pt x="3689854" y="1509719"/>
                  <a:pt x="3696076" y="1505587"/>
                </a:cubicBezTo>
                <a:lnTo>
                  <a:pt x="3696199" y="1505491"/>
                </a:lnTo>
                <a:lnTo>
                  <a:pt x="3683925" y="1503668"/>
                </a:lnTo>
                <a:close/>
                <a:moveTo>
                  <a:pt x="4149112" y="1496380"/>
                </a:moveTo>
                <a:cubicBezTo>
                  <a:pt x="4146835" y="1498397"/>
                  <a:pt x="4139125" y="1499211"/>
                  <a:pt x="4130601" y="1499829"/>
                </a:cubicBezTo>
                <a:lnTo>
                  <a:pt x="4107573" y="1502071"/>
                </a:lnTo>
                <a:lnTo>
                  <a:pt x="4104802" y="1498413"/>
                </a:lnTo>
                <a:lnTo>
                  <a:pt x="4095307" y="1496523"/>
                </a:lnTo>
                <a:lnTo>
                  <a:pt x="4094587" y="1496735"/>
                </a:lnTo>
                <a:lnTo>
                  <a:pt x="4094587" y="1507962"/>
                </a:lnTo>
                <a:cubicBezTo>
                  <a:pt x="4134928" y="1510434"/>
                  <a:pt x="4183337" y="1500154"/>
                  <a:pt x="4149112" y="1496380"/>
                </a:cubicBezTo>
                <a:close/>
                <a:moveTo>
                  <a:pt x="4752923" y="1495862"/>
                </a:moveTo>
                <a:cubicBezTo>
                  <a:pt x="4739910" y="1495862"/>
                  <a:pt x="4742253" y="1499505"/>
                  <a:pt x="4739129" y="1501717"/>
                </a:cubicBezTo>
                <a:cubicBezTo>
                  <a:pt x="4737958" y="1505817"/>
                  <a:pt x="4760374" y="1504938"/>
                  <a:pt x="4780446" y="1504564"/>
                </a:cubicBezTo>
                <a:lnTo>
                  <a:pt x="4784306" y="1504641"/>
                </a:lnTo>
                <a:lnTo>
                  <a:pt x="4769689" y="1500567"/>
                </a:lnTo>
                <a:lnTo>
                  <a:pt x="4768732" y="1499118"/>
                </a:lnTo>
                <a:close/>
                <a:moveTo>
                  <a:pt x="822431" y="1494559"/>
                </a:moveTo>
                <a:cubicBezTo>
                  <a:pt x="759188" y="1492477"/>
                  <a:pt x="766735" y="1507702"/>
                  <a:pt x="781440" y="1517852"/>
                </a:cubicBezTo>
                <a:cubicBezTo>
                  <a:pt x="855224" y="1517852"/>
                  <a:pt x="789378" y="1501976"/>
                  <a:pt x="822431" y="1494559"/>
                </a:cubicBezTo>
                <a:close/>
                <a:moveTo>
                  <a:pt x="4649700" y="1493307"/>
                </a:moveTo>
                <a:lnTo>
                  <a:pt x="4635310" y="1496314"/>
                </a:lnTo>
                <a:lnTo>
                  <a:pt x="4624159" y="1501884"/>
                </a:lnTo>
                <a:lnTo>
                  <a:pt x="4627345" y="1502106"/>
                </a:lnTo>
                <a:cubicBezTo>
                  <a:pt x="4626239" y="1500219"/>
                  <a:pt x="4637788" y="1497519"/>
                  <a:pt x="4645548" y="1495193"/>
                </a:cubicBezTo>
                <a:close/>
                <a:moveTo>
                  <a:pt x="3883048" y="1488242"/>
                </a:moveTo>
                <a:lnTo>
                  <a:pt x="3878065" y="1488410"/>
                </a:lnTo>
                <a:cubicBezTo>
                  <a:pt x="3875478" y="1488767"/>
                  <a:pt x="3874275" y="1489483"/>
                  <a:pt x="3875706" y="1490915"/>
                </a:cubicBezTo>
                <a:cubicBezTo>
                  <a:pt x="3893274" y="1491598"/>
                  <a:pt x="3874608" y="1496892"/>
                  <a:pt x="3888937" y="1498948"/>
                </a:cubicBezTo>
                <a:lnTo>
                  <a:pt x="3895269" y="1499104"/>
                </a:lnTo>
                <a:lnTo>
                  <a:pt x="3894887" y="1498495"/>
                </a:lnTo>
                <a:cubicBezTo>
                  <a:pt x="3893284" y="1495681"/>
                  <a:pt x="3891158" y="1492843"/>
                  <a:pt x="3886276" y="1489650"/>
                </a:cubicBezTo>
                <a:close/>
                <a:moveTo>
                  <a:pt x="479665" y="1486881"/>
                </a:moveTo>
                <a:lnTo>
                  <a:pt x="479765" y="1486886"/>
                </a:lnTo>
                <a:lnTo>
                  <a:pt x="479665" y="1487011"/>
                </a:lnTo>
                <a:close/>
                <a:moveTo>
                  <a:pt x="3867806" y="1481593"/>
                </a:moveTo>
                <a:lnTo>
                  <a:pt x="3869161" y="1482698"/>
                </a:lnTo>
                <a:lnTo>
                  <a:pt x="3870670" y="1482843"/>
                </a:lnTo>
                <a:close/>
                <a:moveTo>
                  <a:pt x="492678" y="1475299"/>
                </a:moveTo>
                <a:cubicBezTo>
                  <a:pt x="529896" y="1472567"/>
                  <a:pt x="520396" y="1482977"/>
                  <a:pt x="547333" y="1483107"/>
                </a:cubicBezTo>
                <a:cubicBezTo>
                  <a:pt x="537508" y="1487532"/>
                  <a:pt x="529310" y="1488963"/>
                  <a:pt x="519209" y="1489044"/>
                </a:cubicBezTo>
                <a:lnTo>
                  <a:pt x="479765" y="1486886"/>
                </a:lnTo>
                <a:lnTo>
                  <a:pt x="484756" y="1480667"/>
                </a:lnTo>
                <a:cubicBezTo>
                  <a:pt x="488481" y="1479138"/>
                  <a:pt x="492678" y="1477772"/>
                  <a:pt x="492678" y="1475299"/>
                </a:cubicBezTo>
                <a:close/>
                <a:moveTo>
                  <a:pt x="4655324" y="1473086"/>
                </a:moveTo>
                <a:cubicBezTo>
                  <a:pt x="4657015" y="1480374"/>
                  <a:pt x="4633331" y="1482066"/>
                  <a:pt x="4627606" y="1487661"/>
                </a:cubicBezTo>
                <a:lnTo>
                  <a:pt x="4668337" y="1487661"/>
                </a:lnTo>
                <a:cubicBezTo>
                  <a:pt x="4668986" y="1483627"/>
                  <a:pt x="4661700" y="1481285"/>
                  <a:pt x="4655324" y="1478942"/>
                </a:cubicBezTo>
                <a:cubicBezTo>
                  <a:pt x="4671460" y="1478942"/>
                  <a:pt x="4694363" y="1478942"/>
                  <a:pt x="4696315" y="1476080"/>
                </a:cubicBezTo>
                <a:cubicBezTo>
                  <a:pt x="4682594" y="1476159"/>
                  <a:pt x="4668887" y="1475158"/>
                  <a:pt x="4655324" y="1473086"/>
                </a:cubicBezTo>
                <a:close/>
                <a:moveTo>
                  <a:pt x="950224" y="1471877"/>
                </a:moveTo>
                <a:cubicBezTo>
                  <a:pt x="947390" y="1471924"/>
                  <a:pt x="945568" y="1472827"/>
                  <a:pt x="944885" y="1475299"/>
                </a:cubicBezTo>
                <a:cubicBezTo>
                  <a:pt x="959590" y="1482066"/>
                  <a:pt x="950611" y="1492086"/>
                  <a:pt x="945015" y="1506140"/>
                </a:cubicBezTo>
                <a:lnTo>
                  <a:pt x="944885" y="1506271"/>
                </a:lnTo>
                <a:cubicBezTo>
                  <a:pt x="993424" y="1504579"/>
                  <a:pt x="989911" y="1488052"/>
                  <a:pt x="999670" y="1475299"/>
                </a:cubicBezTo>
                <a:cubicBezTo>
                  <a:pt x="976344" y="1479301"/>
                  <a:pt x="958728" y="1471737"/>
                  <a:pt x="950224" y="1471877"/>
                </a:cubicBezTo>
                <a:close/>
                <a:moveTo>
                  <a:pt x="4823710" y="1469158"/>
                </a:moveTo>
                <a:lnTo>
                  <a:pt x="4818157" y="1469602"/>
                </a:lnTo>
                <a:lnTo>
                  <a:pt x="4820912" y="1479104"/>
                </a:lnTo>
                <a:lnTo>
                  <a:pt x="4817548" y="1485853"/>
                </a:lnTo>
                <a:lnTo>
                  <a:pt x="4819129" y="1486809"/>
                </a:lnTo>
                <a:cubicBezTo>
                  <a:pt x="4821315" y="1488938"/>
                  <a:pt x="4821762" y="1491240"/>
                  <a:pt x="4818509" y="1493777"/>
                </a:cubicBezTo>
                <a:lnTo>
                  <a:pt x="4859500" y="1493777"/>
                </a:lnTo>
                <a:cubicBezTo>
                  <a:pt x="4861127" y="1491045"/>
                  <a:pt x="4857223" y="1489451"/>
                  <a:pt x="4853140" y="1487889"/>
                </a:cubicBezTo>
                <a:lnTo>
                  <a:pt x="4846567" y="1482855"/>
                </a:lnTo>
                <a:lnTo>
                  <a:pt x="4833345" y="1481676"/>
                </a:lnTo>
                <a:lnTo>
                  <a:pt x="4839748" y="1479820"/>
                </a:lnTo>
                <a:lnTo>
                  <a:pt x="4829688" y="1480642"/>
                </a:lnTo>
                <a:cubicBezTo>
                  <a:pt x="4825044" y="1478365"/>
                  <a:pt x="4829330" y="1471370"/>
                  <a:pt x="4823710" y="1469158"/>
                </a:cubicBezTo>
                <a:close/>
                <a:moveTo>
                  <a:pt x="4409825" y="1455723"/>
                </a:moveTo>
                <a:lnTo>
                  <a:pt x="4408979" y="1455767"/>
                </a:lnTo>
                <a:lnTo>
                  <a:pt x="4414722" y="1461237"/>
                </a:lnTo>
                <a:lnTo>
                  <a:pt x="4416779" y="1461383"/>
                </a:lnTo>
                <a:cubicBezTo>
                  <a:pt x="4420398" y="1461920"/>
                  <a:pt x="4422814" y="1462774"/>
                  <a:pt x="4422911" y="1464238"/>
                </a:cubicBezTo>
                <a:cubicBezTo>
                  <a:pt x="4432671" y="1465832"/>
                  <a:pt x="4435347" y="1466434"/>
                  <a:pt x="4433350" y="1466489"/>
                </a:cubicBezTo>
                <a:lnTo>
                  <a:pt x="4432688" y="1466450"/>
                </a:lnTo>
                <a:lnTo>
                  <a:pt x="4436182" y="1467231"/>
                </a:lnTo>
                <a:cubicBezTo>
                  <a:pt x="4439566" y="1463196"/>
                  <a:pt x="4458695" y="1462416"/>
                  <a:pt x="4463770" y="1458642"/>
                </a:cubicBezTo>
                <a:close/>
                <a:moveTo>
                  <a:pt x="4037671" y="1454002"/>
                </a:moveTo>
                <a:lnTo>
                  <a:pt x="4010594" y="1459669"/>
                </a:lnTo>
                <a:cubicBezTo>
                  <a:pt x="4006662" y="1461770"/>
                  <a:pt x="4007223" y="1464018"/>
                  <a:pt x="4009646" y="1466402"/>
                </a:cubicBezTo>
                <a:lnTo>
                  <a:pt x="4013815" y="1469474"/>
                </a:lnTo>
                <a:lnTo>
                  <a:pt x="4025401" y="1467649"/>
                </a:lnTo>
                <a:cubicBezTo>
                  <a:pt x="4031629" y="1463922"/>
                  <a:pt x="4022138" y="1456334"/>
                  <a:pt x="4039803" y="1455261"/>
                </a:cubicBezTo>
                <a:close/>
                <a:moveTo>
                  <a:pt x="4518425" y="1452916"/>
                </a:moveTo>
                <a:cubicBezTo>
                  <a:pt x="4525745" y="1458479"/>
                  <a:pt x="4550121" y="1465653"/>
                  <a:pt x="4546424" y="1472405"/>
                </a:cubicBezTo>
                <a:lnTo>
                  <a:pt x="4544306" y="1473345"/>
                </a:lnTo>
                <a:lnTo>
                  <a:pt x="4545609" y="1473445"/>
                </a:lnTo>
                <a:lnTo>
                  <a:pt x="4558761" y="1474136"/>
                </a:lnTo>
                <a:lnTo>
                  <a:pt x="4559632" y="1472061"/>
                </a:lnTo>
                <a:lnTo>
                  <a:pt x="4554610" y="1471027"/>
                </a:lnTo>
                <a:cubicBezTo>
                  <a:pt x="4550696" y="1469578"/>
                  <a:pt x="4548935" y="1467971"/>
                  <a:pt x="4548667" y="1466206"/>
                </a:cubicBezTo>
                <a:lnTo>
                  <a:pt x="4554336" y="1459767"/>
                </a:lnTo>
                <a:lnTo>
                  <a:pt x="4547973" y="1455830"/>
                </a:lnTo>
                <a:cubicBezTo>
                  <a:pt x="4540393" y="1453518"/>
                  <a:pt x="4530332" y="1452233"/>
                  <a:pt x="4518425" y="1452916"/>
                </a:cubicBezTo>
                <a:close/>
                <a:moveTo>
                  <a:pt x="5051834" y="1452786"/>
                </a:moveTo>
                <a:lnTo>
                  <a:pt x="5051834" y="1453176"/>
                </a:lnTo>
                <a:cubicBezTo>
                  <a:pt x="5079162" y="1462676"/>
                  <a:pt x="5073696" y="1453827"/>
                  <a:pt x="5120414" y="1453176"/>
                </a:cubicBezTo>
                <a:cubicBezTo>
                  <a:pt x="5107400" y="1458642"/>
                  <a:pt x="5047539" y="1466190"/>
                  <a:pt x="5106489" y="1470614"/>
                </a:cubicBezTo>
                <a:cubicBezTo>
                  <a:pt x="4998349" y="1490654"/>
                  <a:pt x="5066538" y="1519934"/>
                  <a:pt x="5024636" y="1546090"/>
                </a:cubicBezTo>
                <a:cubicBezTo>
                  <a:pt x="4989110" y="1544919"/>
                  <a:pt x="5010712" y="1529564"/>
                  <a:pt x="4956057" y="1525790"/>
                </a:cubicBezTo>
                <a:cubicBezTo>
                  <a:pt x="4957879" y="1518372"/>
                  <a:pt x="4975967" y="1514468"/>
                  <a:pt x="5010713" y="1514208"/>
                </a:cubicBezTo>
                <a:cubicBezTo>
                  <a:pt x="4963735" y="1499113"/>
                  <a:pt x="5088792" y="1478422"/>
                  <a:pt x="5010713" y="1462155"/>
                </a:cubicBezTo>
                <a:cubicBezTo>
                  <a:pt x="5071354" y="1472045"/>
                  <a:pt x="5027500" y="1460854"/>
                  <a:pt x="5051834" y="1452786"/>
                </a:cubicBezTo>
                <a:close/>
                <a:moveTo>
                  <a:pt x="4751685" y="1449672"/>
                </a:moveTo>
                <a:lnTo>
                  <a:pt x="4750450" y="1449923"/>
                </a:lnTo>
                <a:lnTo>
                  <a:pt x="4754168" y="1451481"/>
                </a:lnTo>
                <a:lnTo>
                  <a:pt x="4751701" y="1449908"/>
                </a:lnTo>
                <a:close/>
                <a:moveTo>
                  <a:pt x="767125" y="1448102"/>
                </a:moveTo>
                <a:cubicBezTo>
                  <a:pt x="736284" y="1453307"/>
                  <a:pt x="692950" y="1467752"/>
                  <a:pt x="712340" y="1475169"/>
                </a:cubicBezTo>
                <a:cubicBezTo>
                  <a:pt x="779488" y="1472046"/>
                  <a:pt x="730168" y="1459683"/>
                  <a:pt x="767125" y="1448102"/>
                </a:cubicBezTo>
                <a:close/>
                <a:moveTo>
                  <a:pt x="4902965" y="1446542"/>
                </a:moveTo>
                <a:lnTo>
                  <a:pt x="4921901" y="1449129"/>
                </a:lnTo>
                <a:lnTo>
                  <a:pt x="4922615" y="1446595"/>
                </a:lnTo>
                <a:close/>
                <a:moveTo>
                  <a:pt x="4703853" y="1444960"/>
                </a:moveTo>
                <a:lnTo>
                  <a:pt x="4682727" y="1445881"/>
                </a:lnTo>
                <a:lnTo>
                  <a:pt x="4678083" y="1445439"/>
                </a:lnTo>
                <a:lnTo>
                  <a:pt x="4659358" y="1452005"/>
                </a:lnTo>
                <a:cubicBezTo>
                  <a:pt x="4654511" y="1454836"/>
                  <a:pt x="4652705" y="1457731"/>
                  <a:pt x="4655877" y="1460016"/>
                </a:cubicBezTo>
                <a:lnTo>
                  <a:pt x="4681955" y="1464317"/>
                </a:lnTo>
                <a:lnTo>
                  <a:pt x="4682001" y="1464368"/>
                </a:lnTo>
                <a:lnTo>
                  <a:pt x="4682261" y="1464368"/>
                </a:lnTo>
                <a:lnTo>
                  <a:pt x="4681955" y="1464317"/>
                </a:lnTo>
                <a:lnTo>
                  <a:pt x="4676482" y="1458278"/>
                </a:lnTo>
                <a:cubicBezTo>
                  <a:pt x="4678686" y="1454655"/>
                  <a:pt x="4690569" y="1451658"/>
                  <a:pt x="4699605" y="1447806"/>
                </a:cubicBezTo>
                <a:close/>
                <a:moveTo>
                  <a:pt x="3915390" y="1444721"/>
                </a:moveTo>
                <a:lnTo>
                  <a:pt x="3896821" y="1451129"/>
                </a:lnTo>
                <a:lnTo>
                  <a:pt x="3872067" y="1457608"/>
                </a:lnTo>
                <a:lnTo>
                  <a:pt x="3874147" y="1460855"/>
                </a:lnTo>
                <a:lnTo>
                  <a:pt x="3895369" y="1459053"/>
                </a:lnTo>
                <a:lnTo>
                  <a:pt x="3904842" y="1456184"/>
                </a:lnTo>
                <a:lnTo>
                  <a:pt x="3920351" y="1457393"/>
                </a:lnTo>
                <a:lnTo>
                  <a:pt x="3948810" y="1457585"/>
                </a:lnTo>
                <a:lnTo>
                  <a:pt x="3953438" y="1457598"/>
                </a:lnTo>
                <a:lnTo>
                  <a:pt x="3949296" y="1454171"/>
                </a:lnTo>
                <a:cubicBezTo>
                  <a:pt x="3942464" y="1452723"/>
                  <a:pt x="3931598" y="1452137"/>
                  <a:pt x="3916698" y="1452398"/>
                </a:cubicBezTo>
                <a:lnTo>
                  <a:pt x="3925179" y="1450993"/>
                </a:lnTo>
                <a:lnTo>
                  <a:pt x="3915386" y="1447496"/>
                </a:lnTo>
                <a:close/>
                <a:moveTo>
                  <a:pt x="4614465" y="1439382"/>
                </a:moveTo>
                <a:lnTo>
                  <a:pt x="4607350" y="1444512"/>
                </a:lnTo>
                <a:lnTo>
                  <a:pt x="4626695" y="1444067"/>
                </a:lnTo>
                <a:lnTo>
                  <a:pt x="4618140" y="1439732"/>
                </a:lnTo>
                <a:close/>
                <a:moveTo>
                  <a:pt x="4392580" y="1436119"/>
                </a:moveTo>
                <a:lnTo>
                  <a:pt x="4380681" y="1436682"/>
                </a:lnTo>
                <a:cubicBezTo>
                  <a:pt x="4373231" y="1437528"/>
                  <a:pt x="4365976" y="1438406"/>
                  <a:pt x="4353679" y="1438211"/>
                </a:cubicBezTo>
                <a:lnTo>
                  <a:pt x="4354069" y="1438211"/>
                </a:lnTo>
                <a:cubicBezTo>
                  <a:pt x="4357583" y="1441855"/>
                  <a:pt x="4364089" y="1444848"/>
                  <a:pt x="4371588" y="1447613"/>
                </a:cubicBezTo>
                <a:lnTo>
                  <a:pt x="4372477" y="1447917"/>
                </a:lnTo>
                <a:lnTo>
                  <a:pt x="4381334" y="1448590"/>
                </a:lnTo>
                <a:lnTo>
                  <a:pt x="4394963" y="1449308"/>
                </a:lnTo>
                <a:lnTo>
                  <a:pt x="4394882" y="1444035"/>
                </a:lnTo>
                <a:lnTo>
                  <a:pt x="4404569" y="1438012"/>
                </a:lnTo>
                <a:lnTo>
                  <a:pt x="4402253" y="1437659"/>
                </a:lnTo>
                <a:close/>
                <a:moveTo>
                  <a:pt x="383746" y="1432666"/>
                </a:moveTo>
                <a:lnTo>
                  <a:pt x="377349" y="1459700"/>
                </a:lnTo>
                <a:cubicBezTo>
                  <a:pt x="374226" y="1469996"/>
                  <a:pt x="370940" y="1480309"/>
                  <a:pt x="369964" y="1486881"/>
                </a:cubicBezTo>
                <a:cubicBezTo>
                  <a:pt x="333755" y="1474681"/>
                  <a:pt x="324410" y="1450623"/>
                  <a:pt x="348517" y="1439082"/>
                </a:cubicBezTo>
                <a:close/>
                <a:moveTo>
                  <a:pt x="383758" y="1432616"/>
                </a:moveTo>
                <a:lnTo>
                  <a:pt x="384018" y="1432616"/>
                </a:lnTo>
                <a:lnTo>
                  <a:pt x="383746" y="1432666"/>
                </a:lnTo>
                <a:close/>
                <a:moveTo>
                  <a:pt x="479665" y="1424808"/>
                </a:moveTo>
                <a:lnTo>
                  <a:pt x="479795" y="1424821"/>
                </a:lnTo>
                <a:lnTo>
                  <a:pt x="479665" y="1424938"/>
                </a:lnTo>
                <a:close/>
                <a:moveTo>
                  <a:pt x="4072656" y="1423164"/>
                </a:moveTo>
                <a:lnTo>
                  <a:pt x="4067669" y="1427654"/>
                </a:lnTo>
                <a:lnTo>
                  <a:pt x="4088749" y="1426920"/>
                </a:lnTo>
                <a:lnTo>
                  <a:pt x="4091822" y="1423737"/>
                </a:lnTo>
                <a:lnTo>
                  <a:pt x="4088389" y="1423214"/>
                </a:lnTo>
                <a:close/>
                <a:moveTo>
                  <a:pt x="4585423" y="1418831"/>
                </a:moveTo>
                <a:lnTo>
                  <a:pt x="4580081" y="1420179"/>
                </a:lnTo>
                <a:lnTo>
                  <a:pt x="4585573" y="1420774"/>
                </a:lnTo>
                <a:close/>
                <a:moveTo>
                  <a:pt x="4381527" y="1412055"/>
                </a:moveTo>
                <a:cubicBezTo>
                  <a:pt x="4392718" y="1424027"/>
                  <a:pt x="4288223" y="1429623"/>
                  <a:pt x="4353679" y="1435348"/>
                </a:cubicBezTo>
                <a:lnTo>
                  <a:pt x="4354069" y="1435348"/>
                </a:lnTo>
                <a:cubicBezTo>
                  <a:pt x="4363569" y="1429883"/>
                  <a:pt x="4430196" y="1411274"/>
                  <a:pt x="4381527" y="1412055"/>
                </a:cubicBezTo>
                <a:close/>
                <a:moveTo>
                  <a:pt x="4563342" y="1409833"/>
                </a:moveTo>
                <a:lnTo>
                  <a:pt x="4558181" y="1413470"/>
                </a:lnTo>
                <a:lnTo>
                  <a:pt x="4559836" y="1414656"/>
                </a:lnTo>
                <a:close/>
                <a:moveTo>
                  <a:pt x="4843709" y="1406393"/>
                </a:moveTo>
                <a:lnTo>
                  <a:pt x="4838611" y="1408223"/>
                </a:lnTo>
                <a:lnTo>
                  <a:pt x="4846877" y="1408802"/>
                </a:lnTo>
                <a:close/>
                <a:moveTo>
                  <a:pt x="4135058" y="1406329"/>
                </a:moveTo>
                <a:cubicBezTo>
                  <a:pt x="4134408" y="1412445"/>
                  <a:pt x="4130048" y="1418334"/>
                  <a:pt x="4119491" y="1423734"/>
                </a:cubicBezTo>
                <a:lnTo>
                  <a:pt x="4115524" y="1425204"/>
                </a:lnTo>
                <a:lnTo>
                  <a:pt x="4116443" y="1425346"/>
                </a:lnTo>
                <a:cubicBezTo>
                  <a:pt x="4119045" y="1426772"/>
                  <a:pt x="4117101" y="1428329"/>
                  <a:pt x="4111929" y="1429671"/>
                </a:cubicBezTo>
                <a:lnTo>
                  <a:pt x="4099049" y="1431306"/>
                </a:lnTo>
                <a:lnTo>
                  <a:pt x="4098696" y="1431436"/>
                </a:lnTo>
                <a:cubicBezTo>
                  <a:pt x="4090008" y="1433860"/>
                  <a:pt x="4079459" y="1436129"/>
                  <a:pt x="4066739" y="1438211"/>
                </a:cubicBezTo>
                <a:cubicBezTo>
                  <a:pt x="4149242" y="1432355"/>
                  <a:pt x="4087430" y="1443026"/>
                  <a:pt x="4107600" y="1449923"/>
                </a:cubicBezTo>
                <a:cubicBezTo>
                  <a:pt x="4159653" y="1444848"/>
                  <a:pt x="4165509" y="1445499"/>
                  <a:pt x="4217431" y="1444067"/>
                </a:cubicBezTo>
                <a:cubicBezTo>
                  <a:pt x="4218732" y="1447581"/>
                  <a:pt x="4221335" y="1450964"/>
                  <a:pt x="4244499" y="1449923"/>
                </a:cubicBezTo>
                <a:cubicBezTo>
                  <a:pt x="4256731" y="1440554"/>
                  <a:pt x="4208973" y="1443807"/>
                  <a:pt x="4203507" y="1438211"/>
                </a:cubicBezTo>
                <a:cubicBezTo>
                  <a:pt x="4224849" y="1438211"/>
                  <a:pt x="4213137" y="1429753"/>
                  <a:pt x="4203507" y="1435348"/>
                </a:cubicBezTo>
                <a:cubicBezTo>
                  <a:pt x="4200677" y="1436064"/>
                  <a:pt x="4195219" y="1437113"/>
                  <a:pt x="4188560" y="1438203"/>
                </a:cubicBezTo>
                <a:lnTo>
                  <a:pt x="4175125" y="1440082"/>
                </a:lnTo>
                <a:lnTo>
                  <a:pt x="4164020" y="1442653"/>
                </a:lnTo>
                <a:cubicBezTo>
                  <a:pt x="4157003" y="1443498"/>
                  <a:pt x="4147845" y="1443775"/>
                  <a:pt x="4134799" y="1443027"/>
                </a:cubicBezTo>
                <a:lnTo>
                  <a:pt x="4134279" y="1442766"/>
                </a:lnTo>
                <a:lnTo>
                  <a:pt x="4134279" y="1428582"/>
                </a:lnTo>
                <a:cubicBezTo>
                  <a:pt x="4163558" y="1433462"/>
                  <a:pt x="4182492" y="1429233"/>
                  <a:pt x="4203476" y="1424125"/>
                </a:cubicBezTo>
                <a:lnTo>
                  <a:pt x="4213984" y="1421908"/>
                </a:lnTo>
                <a:lnTo>
                  <a:pt x="4217431" y="1420774"/>
                </a:lnTo>
                <a:cubicBezTo>
                  <a:pt x="4171755" y="1416349"/>
                  <a:pt x="4165379" y="1434568"/>
                  <a:pt x="4135058" y="1423767"/>
                </a:cubicBezTo>
                <a:cubicBezTo>
                  <a:pt x="4147984" y="1418465"/>
                  <a:pt x="4162024" y="1416453"/>
                  <a:pt x="4175919" y="1417911"/>
                </a:cubicBezTo>
                <a:cubicBezTo>
                  <a:pt x="4170324" y="1412315"/>
                  <a:pt x="4171104" y="1404898"/>
                  <a:pt x="4135058" y="1406329"/>
                </a:cubicBezTo>
                <a:close/>
                <a:moveTo>
                  <a:pt x="3983717" y="1403986"/>
                </a:moveTo>
                <a:cubicBezTo>
                  <a:pt x="3964198" y="1406198"/>
                  <a:pt x="3951185" y="1408996"/>
                  <a:pt x="3941018" y="1409387"/>
                </a:cubicBezTo>
                <a:lnTo>
                  <a:pt x="3936486" y="1408854"/>
                </a:lnTo>
                <a:lnTo>
                  <a:pt x="3938544" y="1409406"/>
                </a:lnTo>
                <a:cubicBezTo>
                  <a:pt x="3942584" y="1411998"/>
                  <a:pt x="3940770" y="1414658"/>
                  <a:pt x="3928798" y="1416610"/>
                </a:cubicBezTo>
                <a:cubicBezTo>
                  <a:pt x="3915526" y="1412185"/>
                  <a:pt x="3910321" y="1411340"/>
                  <a:pt x="3902594" y="1411112"/>
                </a:cubicBezTo>
                <a:lnTo>
                  <a:pt x="3893418" y="1410958"/>
                </a:lnTo>
                <a:lnTo>
                  <a:pt x="3893615" y="1411296"/>
                </a:lnTo>
                <a:lnTo>
                  <a:pt x="3902383" y="1411925"/>
                </a:lnTo>
                <a:lnTo>
                  <a:pt x="3894144" y="1412201"/>
                </a:lnTo>
                <a:lnTo>
                  <a:pt x="3897373" y="1417727"/>
                </a:lnTo>
                <a:cubicBezTo>
                  <a:pt x="3897457" y="1420196"/>
                  <a:pt x="3895261" y="1422758"/>
                  <a:pt x="3887811" y="1425328"/>
                </a:cubicBezTo>
                <a:cubicBezTo>
                  <a:pt x="3853716" y="1425328"/>
                  <a:pt x="3845388" y="1418691"/>
                  <a:pt x="3819361" y="1425328"/>
                </a:cubicBezTo>
                <a:cubicBezTo>
                  <a:pt x="3819361" y="1428288"/>
                  <a:pt x="3824201" y="1429988"/>
                  <a:pt x="3831750" y="1430985"/>
                </a:cubicBezTo>
                <a:lnTo>
                  <a:pt x="3835556" y="1431175"/>
                </a:lnTo>
                <a:lnTo>
                  <a:pt x="3888460" y="1429104"/>
                </a:lnTo>
                <a:lnTo>
                  <a:pt x="3897386" y="1433618"/>
                </a:lnTo>
                <a:lnTo>
                  <a:pt x="3902743" y="1434326"/>
                </a:lnTo>
                <a:lnTo>
                  <a:pt x="3921002" y="1434755"/>
                </a:lnTo>
                <a:lnTo>
                  <a:pt x="3941197" y="1430273"/>
                </a:lnTo>
                <a:cubicBezTo>
                  <a:pt x="3946207" y="1427443"/>
                  <a:pt x="3949428" y="1424157"/>
                  <a:pt x="3956260" y="1421815"/>
                </a:cubicBezTo>
                <a:cubicBezTo>
                  <a:pt x="3979749" y="1425849"/>
                  <a:pt x="3964458" y="1430144"/>
                  <a:pt x="3956081" y="1433055"/>
                </a:cubicBezTo>
                <a:lnTo>
                  <a:pt x="3955053" y="1434980"/>
                </a:lnTo>
                <a:lnTo>
                  <a:pt x="3967276" y="1431394"/>
                </a:lnTo>
                <a:cubicBezTo>
                  <a:pt x="3975818" y="1429997"/>
                  <a:pt x="3986318" y="1429200"/>
                  <a:pt x="3997769" y="1429492"/>
                </a:cubicBezTo>
                <a:lnTo>
                  <a:pt x="3987279" y="1436200"/>
                </a:lnTo>
                <a:lnTo>
                  <a:pt x="3997381" y="1435999"/>
                </a:lnTo>
                <a:cubicBezTo>
                  <a:pt x="4003107" y="1444457"/>
                  <a:pt x="3972396" y="1443676"/>
                  <a:pt x="3983717" y="1453828"/>
                </a:cubicBezTo>
                <a:lnTo>
                  <a:pt x="3970441" y="1453422"/>
                </a:lnTo>
                <a:lnTo>
                  <a:pt x="3983383" y="1457681"/>
                </a:lnTo>
                <a:lnTo>
                  <a:pt x="3986068" y="1457689"/>
                </a:lnTo>
                <a:lnTo>
                  <a:pt x="4037501" y="1453901"/>
                </a:lnTo>
                <a:lnTo>
                  <a:pt x="4033453" y="1451511"/>
                </a:lnTo>
                <a:cubicBezTo>
                  <a:pt x="4019673" y="1449340"/>
                  <a:pt x="3989735" y="1450608"/>
                  <a:pt x="3998811" y="1443679"/>
                </a:cubicBezTo>
                <a:cubicBezTo>
                  <a:pt x="4074548" y="1444460"/>
                  <a:pt x="4045268" y="1436131"/>
                  <a:pt x="4026009" y="1429104"/>
                </a:cubicBezTo>
                <a:lnTo>
                  <a:pt x="4043857" y="1428483"/>
                </a:lnTo>
                <a:lnTo>
                  <a:pt x="4030060" y="1422432"/>
                </a:lnTo>
                <a:lnTo>
                  <a:pt x="4028264" y="1422380"/>
                </a:lnTo>
                <a:lnTo>
                  <a:pt x="4028072" y="1421560"/>
                </a:lnTo>
                <a:lnTo>
                  <a:pt x="4022383" y="1419065"/>
                </a:lnTo>
                <a:lnTo>
                  <a:pt x="3976580" y="1418272"/>
                </a:lnTo>
                <a:lnTo>
                  <a:pt x="3971484" y="1420385"/>
                </a:lnTo>
                <a:lnTo>
                  <a:pt x="3972344" y="1418199"/>
                </a:lnTo>
                <a:lnTo>
                  <a:pt x="3970704" y="1418171"/>
                </a:lnTo>
                <a:lnTo>
                  <a:pt x="3972545" y="1417688"/>
                </a:lnTo>
                <a:lnTo>
                  <a:pt x="3975081" y="1411241"/>
                </a:lnTo>
                <a:lnTo>
                  <a:pt x="3983923" y="1404063"/>
                </a:lnTo>
                <a:close/>
                <a:moveTo>
                  <a:pt x="4572560" y="1403336"/>
                </a:moveTo>
                <a:lnTo>
                  <a:pt x="4568140" y="1406451"/>
                </a:lnTo>
                <a:lnTo>
                  <a:pt x="4579401" y="1404353"/>
                </a:lnTo>
                <a:lnTo>
                  <a:pt x="4572820" y="1403336"/>
                </a:lnTo>
                <a:close/>
                <a:moveTo>
                  <a:pt x="3915398" y="1400343"/>
                </a:moveTo>
                <a:lnTo>
                  <a:pt x="3905856" y="1402235"/>
                </a:lnTo>
                <a:lnTo>
                  <a:pt x="3913167" y="1402605"/>
                </a:lnTo>
                <a:lnTo>
                  <a:pt x="3923561" y="1405390"/>
                </a:lnTo>
                <a:close/>
                <a:moveTo>
                  <a:pt x="4133830" y="1400258"/>
                </a:moveTo>
                <a:lnTo>
                  <a:pt x="4121265" y="1400343"/>
                </a:lnTo>
                <a:cubicBezTo>
                  <a:pt x="4105975" y="1403531"/>
                  <a:pt x="4093872" y="1407500"/>
                  <a:pt x="4084780" y="1412250"/>
                </a:cubicBezTo>
                <a:lnTo>
                  <a:pt x="4084270" y="1412708"/>
                </a:lnTo>
                <a:lnTo>
                  <a:pt x="4084928" y="1412521"/>
                </a:lnTo>
                <a:cubicBezTo>
                  <a:pt x="4100483" y="1409999"/>
                  <a:pt x="4121121" y="1408552"/>
                  <a:pt x="4130982" y="1404859"/>
                </a:cubicBezTo>
                <a:close/>
                <a:moveTo>
                  <a:pt x="4392434" y="1398267"/>
                </a:moveTo>
                <a:lnTo>
                  <a:pt x="4389926" y="1398465"/>
                </a:lnTo>
                <a:lnTo>
                  <a:pt x="4394933" y="1400343"/>
                </a:lnTo>
                <a:cubicBezTo>
                  <a:pt x="4383221" y="1406849"/>
                  <a:pt x="4376324" y="1404637"/>
                  <a:pt x="4368956" y="1401026"/>
                </a:cubicBezTo>
                <a:lnTo>
                  <a:pt x="4367273" y="1400252"/>
                </a:lnTo>
                <a:lnTo>
                  <a:pt x="4348181" y="1401758"/>
                </a:lnTo>
                <a:lnTo>
                  <a:pt x="4336912" y="1407004"/>
                </a:lnTo>
                <a:lnTo>
                  <a:pt x="4367605" y="1414657"/>
                </a:lnTo>
                <a:lnTo>
                  <a:pt x="4365979" y="1414841"/>
                </a:lnTo>
                <a:lnTo>
                  <a:pt x="4367473" y="1415048"/>
                </a:lnTo>
                <a:lnTo>
                  <a:pt x="4367863" y="1415048"/>
                </a:lnTo>
                <a:cubicBezTo>
                  <a:pt x="4351987" y="1395008"/>
                  <a:pt x="4421607" y="1411144"/>
                  <a:pt x="4450106" y="1400473"/>
                </a:cubicBezTo>
                <a:cubicBezTo>
                  <a:pt x="4430522" y="1398489"/>
                  <a:pt x="4410359" y="1397903"/>
                  <a:pt x="4392434" y="1398267"/>
                </a:cubicBezTo>
                <a:close/>
                <a:moveTo>
                  <a:pt x="342766" y="1397767"/>
                </a:moveTo>
                <a:lnTo>
                  <a:pt x="383191" y="1399152"/>
                </a:lnTo>
                <a:cubicBezTo>
                  <a:pt x="411891" y="1406533"/>
                  <a:pt x="402985" y="1427639"/>
                  <a:pt x="355650" y="1424808"/>
                </a:cubicBezTo>
                <a:cubicBezTo>
                  <a:pt x="346605" y="1422336"/>
                  <a:pt x="343385" y="1418139"/>
                  <a:pt x="342425" y="1413275"/>
                </a:cubicBezTo>
                <a:close/>
                <a:moveTo>
                  <a:pt x="341986" y="1397741"/>
                </a:moveTo>
                <a:lnTo>
                  <a:pt x="342767" y="1397741"/>
                </a:lnTo>
                <a:lnTo>
                  <a:pt x="342766" y="1397767"/>
                </a:lnTo>
                <a:close/>
                <a:moveTo>
                  <a:pt x="497031" y="1397657"/>
                </a:moveTo>
                <a:cubicBezTo>
                  <a:pt x="516850" y="1397237"/>
                  <a:pt x="543787" y="1405581"/>
                  <a:pt x="575702" y="1401775"/>
                </a:cubicBezTo>
                <a:cubicBezTo>
                  <a:pt x="573230" y="1406330"/>
                  <a:pt x="550587" y="1405028"/>
                  <a:pt x="534450" y="1405679"/>
                </a:cubicBezTo>
                <a:cubicBezTo>
                  <a:pt x="536272" y="1415178"/>
                  <a:pt x="536663" y="1424288"/>
                  <a:pt x="520787" y="1428842"/>
                </a:cubicBezTo>
                <a:lnTo>
                  <a:pt x="479795" y="1424821"/>
                </a:lnTo>
                <a:lnTo>
                  <a:pt x="487772" y="1417641"/>
                </a:lnTo>
                <a:cubicBezTo>
                  <a:pt x="501283" y="1410852"/>
                  <a:pt x="522901" y="1405581"/>
                  <a:pt x="479665" y="1401775"/>
                </a:cubicBezTo>
                <a:cubicBezTo>
                  <a:pt x="484610" y="1398912"/>
                  <a:pt x="490425" y="1397798"/>
                  <a:pt x="497031" y="1397657"/>
                </a:cubicBezTo>
                <a:close/>
                <a:moveTo>
                  <a:pt x="4626695" y="1397610"/>
                </a:moveTo>
                <a:cubicBezTo>
                  <a:pt x="4624482" y="1401905"/>
                  <a:pt x="4623376" y="1405776"/>
                  <a:pt x="4616642" y="1407354"/>
                </a:cubicBezTo>
                <a:lnTo>
                  <a:pt x="4609129" y="1407558"/>
                </a:lnTo>
                <a:lnTo>
                  <a:pt x="4604140" y="1412746"/>
                </a:lnTo>
                <a:lnTo>
                  <a:pt x="4606032" y="1413108"/>
                </a:lnTo>
                <a:cubicBezTo>
                  <a:pt x="4618499" y="1417983"/>
                  <a:pt x="4609477" y="1425349"/>
                  <a:pt x="4601352" y="1431754"/>
                </a:cubicBezTo>
                <a:lnTo>
                  <a:pt x="4601224" y="1431913"/>
                </a:lnTo>
                <a:lnTo>
                  <a:pt x="4611646" y="1433565"/>
                </a:lnTo>
                <a:lnTo>
                  <a:pt x="4620297" y="1433996"/>
                </a:lnTo>
                <a:lnTo>
                  <a:pt x="4656902" y="1427996"/>
                </a:lnTo>
                <a:cubicBezTo>
                  <a:pt x="4689451" y="1424515"/>
                  <a:pt x="4730149" y="1421554"/>
                  <a:pt x="4736005" y="1415048"/>
                </a:cubicBezTo>
                <a:cubicBezTo>
                  <a:pt x="4682261" y="1416089"/>
                  <a:pt x="4694363" y="1417130"/>
                  <a:pt x="4640359" y="1420774"/>
                </a:cubicBezTo>
                <a:cubicBezTo>
                  <a:pt x="4640359" y="1417911"/>
                  <a:pt x="4629167" y="1417390"/>
                  <a:pt x="4626695" y="1415048"/>
                </a:cubicBezTo>
                <a:cubicBezTo>
                  <a:pt x="4649589" y="1414962"/>
                  <a:pt x="4672439" y="1413004"/>
                  <a:pt x="4695014" y="1409192"/>
                </a:cubicBezTo>
                <a:cubicBezTo>
                  <a:pt x="4655974" y="1409192"/>
                  <a:pt x="4677967" y="1395398"/>
                  <a:pt x="4626695" y="1397610"/>
                </a:cubicBezTo>
                <a:close/>
                <a:moveTo>
                  <a:pt x="4351817" y="1394821"/>
                </a:moveTo>
                <a:lnTo>
                  <a:pt x="4341187" y="1400085"/>
                </a:lnTo>
                <a:lnTo>
                  <a:pt x="4361216" y="1397466"/>
                </a:lnTo>
                <a:lnTo>
                  <a:pt x="4356888" y="1395475"/>
                </a:lnTo>
                <a:close/>
                <a:moveTo>
                  <a:pt x="4887999" y="1388501"/>
                </a:moveTo>
                <a:cubicBezTo>
                  <a:pt x="4850261" y="1386809"/>
                  <a:pt x="4860021" y="1394617"/>
                  <a:pt x="4832953" y="1394747"/>
                </a:cubicBezTo>
                <a:lnTo>
                  <a:pt x="4833474" y="1394357"/>
                </a:lnTo>
                <a:cubicBezTo>
                  <a:pt x="4833051" y="1392568"/>
                  <a:pt x="4830001" y="1391673"/>
                  <a:pt x="4825731" y="1391382"/>
                </a:cubicBezTo>
                <a:lnTo>
                  <a:pt x="4822164" y="1391536"/>
                </a:lnTo>
                <a:lnTo>
                  <a:pt x="4826803" y="1396824"/>
                </a:lnTo>
                <a:lnTo>
                  <a:pt x="4847118" y="1398841"/>
                </a:lnTo>
                <a:lnTo>
                  <a:pt x="4850017" y="1397773"/>
                </a:lnTo>
                <a:cubicBezTo>
                  <a:pt x="4862168" y="1395203"/>
                  <a:pt x="4880126" y="1392925"/>
                  <a:pt x="4887999" y="1388501"/>
                </a:cubicBezTo>
                <a:close/>
                <a:moveTo>
                  <a:pt x="710827" y="1384793"/>
                </a:moveTo>
                <a:cubicBezTo>
                  <a:pt x="725711" y="1385151"/>
                  <a:pt x="743377" y="1386289"/>
                  <a:pt x="753332" y="1385248"/>
                </a:cubicBezTo>
                <a:cubicBezTo>
                  <a:pt x="739147" y="1396179"/>
                  <a:pt x="739147" y="1401385"/>
                  <a:pt x="753332" y="1412316"/>
                </a:cubicBezTo>
                <a:lnTo>
                  <a:pt x="685012" y="1412316"/>
                </a:lnTo>
                <a:cubicBezTo>
                  <a:pt x="695683" y="1409583"/>
                  <a:pt x="715593" y="1390714"/>
                  <a:pt x="685012" y="1389022"/>
                </a:cubicBezTo>
                <a:cubicBezTo>
                  <a:pt x="683841" y="1384858"/>
                  <a:pt x="695943" y="1384435"/>
                  <a:pt x="710827" y="1384793"/>
                </a:cubicBezTo>
                <a:close/>
                <a:moveTo>
                  <a:pt x="5285290" y="1383035"/>
                </a:moveTo>
                <a:cubicBezTo>
                  <a:pt x="5301166" y="1386939"/>
                  <a:pt x="5298173" y="1403076"/>
                  <a:pt x="5257963" y="1403336"/>
                </a:cubicBezTo>
                <a:cubicBezTo>
                  <a:pt x="5292578" y="1396569"/>
                  <a:pt x="5236231" y="1381734"/>
                  <a:pt x="5285290" y="1383035"/>
                </a:cubicBezTo>
                <a:close/>
                <a:moveTo>
                  <a:pt x="4863198" y="1380674"/>
                </a:moveTo>
                <a:lnTo>
                  <a:pt x="4861844" y="1388373"/>
                </a:lnTo>
                <a:lnTo>
                  <a:pt x="4880826" y="1383071"/>
                </a:lnTo>
                <a:close/>
                <a:moveTo>
                  <a:pt x="4118585" y="1375525"/>
                </a:moveTo>
                <a:lnTo>
                  <a:pt x="4065646" y="1376263"/>
                </a:lnTo>
                <a:lnTo>
                  <a:pt x="4043354" y="1381857"/>
                </a:lnTo>
                <a:lnTo>
                  <a:pt x="4038810" y="1385819"/>
                </a:lnTo>
                <a:lnTo>
                  <a:pt x="4029898" y="1392418"/>
                </a:lnTo>
                <a:lnTo>
                  <a:pt x="4048782" y="1391022"/>
                </a:lnTo>
                <a:cubicBezTo>
                  <a:pt x="4056119" y="1390444"/>
                  <a:pt x="4062641" y="1390204"/>
                  <a:pt x="4066265" y="1391394"/>
                </a:cubicBezTo>
                <a:lnTo>
                  <a:pt x="4066279" y="1392888"/>
                </a:lnTo>
                <a:lnTo>
                  <a:pt x="4069177" y="1393233"/>
                </a:lnTo>
                <a:lnTo>
                  <a:pt x="4066299" y="1394935"/>
                </a:lnTo>
                <a:lnTo>
                  <a:pt x="4066332" y="1398405"/>
                </a:lnTo>
                <a:lnTo>
                  <a:pt x="4077252" y="1399030"/>
                </a:lnTo>
                <a:lnTo>
                  <a:pt x="4082951" y="1398343"/>
                </a:lnTo>
                <a:lnTo>
                  <a:pt x="4093676" y="1391754"/>
                </a:lnTo>
                <a:lnTo>
                  <a:pt x="4107289" y="1393359"/>
                </a:lnTo>
                <a:lnTo>
                  <a:pt x="4108860" y="1392785"/>
                </a:lnTo>
                <a:lnTo>
                  <a:pt x="4107946" y="1388797"/>
                </a:lnTo>
                <a:lnTo>
                  <a:pt x="4106689" y="1388891"/>
                </a:lnTo>
                <a:cubicBezTo>
                  <a:pt x="4093676" y="1383751"/>
                  <a:pt x="4096344" y="1381344"/>
                  <a:pt x="4104363" y="1379245"/>
                </a:cubicBezTo>
                <a:close/>
                <a:moveTo>
                  <a:pt x="4612834" y="1372924"/>
                </a:moveTo>
                <a:lnTo>
                  <a:pt x="4607047" y="1375927"/>
                </a:lnTo>
                <a:lnTo>
                  <a:pt x="4604546" y="1380866"/>
                </a:lnTo>
                <a:lnTo>
                  <a:pt x="4629299" y="1382647"/>
                </a:lnTo>
                <a:cubicBezTo>
                  <a:pt x="4625460" y="1378418"/>
                  <a:pt x="4623021" y="1377149"/>
                  <a:pt x="4619312" y="1375750"/>
                </a:cubicBezTo>
                <a:close/>
                <a:moveTo>
                  <a:pt x="4678108" y="1368544"/>
                </a:moveTo>
                <a:lnTo>
                  <a:pt x="4679380" y="1369087"/>
                </a:lnTo>
                <a:cubicBezTo>
                  <a:pt x="4684833" y="1373741"/>
                  <a:pt x="4684540" y="1379622"/>
                  <a:pt x="4724946" y="1376791"/>
                </a:cubicBezTo>
                <a:cubicBezTo>
                  <a:pt x="4676928" y="1380825"/>
                  <a:pt x="4726508" y="1387592"/>
                  <a:pt x="4697618" y="1394229"/>
                </a:cubicBezTo>
                <a:lnTo>
                  <a:pt x="4714800" y="1393203"/>
                </a:lnTo>
                <a:lnTo>
                  <a:pt x="4717771" y="1386072"/>
                </a:lnTo>
                <a:cubicBezTo>
                  <a:pt x="4721408" y="1383047"/>
                  <a:pt x="4727841" y="1379570"/>
                  <a:pt x="4737828" y="1375487"/>
                </a:cubicBezTo>
                <a:cubicBezTo>
                  <a:pt x="4736722" y="1371649"/>
                  <a:pt x="4728101" y="1369762"/>
                  <a:pt x="4715495" y="1368899"/>
                </a:cubicBezTo>
                <a:close/>
                <a:moveTo>
                  <a:pt x="4847921" y="1368331"/>
                </a:moveTo>
                <a:cubicBezTo>
                  <a:pt x="4831394" y="1369698"/>
                  <a:pt x="4818381" y="1378384"/>
                  <a:pt x="4817633" y="1386371"/>
                </a:cubicBezTo>
                <a:lnTo>
                  <a:pt x="4818498" y="1387357"/>
                </a:lnTo>
                <a:lnTo>
                  <a:pt x="4827636" y="1385547"/>
                </a:lnTo>
                <a:cubicBezTo>
                  <a:pt x="4832377" y="1385095"/>
                  <a:pt x="4838746" y="1384990"/>
                  <a:pt x="4848050" y="1385510"/>
                </a:cubicBezTo>
                <a:cubicBezTo>
                  <a:pt x="4828270" y="1378743"/>
                  <a:pt x="4814086" y="1379003"/>
                  <a:pt x="4848050" y="1373928"/>
                </a:cubicBezTo>
                <a:lnTo>
                  <a:pt x="4855568" y="1374843"/>
                </a:lnTo>
                <a:close/>
                <a:moveTo>
                  <a:pt x="4368515" y="1368072"/>
                </a:moveTo>
                <a:cubicBezTo>
                  <a:pt x="4356803" y="1367552"/>
                  <a:pt x="4350297" y="1368137"/>
                  <a:pt x="4346555" y="1369292"/>
                </a:cubicBezTo>
                <a:lnTo>
                  <a:pt x="4344013" y="1371488"/>
                </a:lnTo>
                <a:lnTo>
                  <a:pt x="4348294" y="1378351"/>
                </a:lnTo>
                <a:lnTo>
                  <a:pt x="4382179" y="1379784"/>
                </a:lnTo>
                <a:lnTo>
                  <a:pt x="4365070" y="1388257"/>
                </a:lnTo>
                <a:lnTo>
                  <a:pt x="4372473" y="1391919"/>
                </a:lnTo>
                <a:lnTo>
                  <a:pt x="4380530" y="1394941"/>
                </a:lnTo>
                <a:lnTo>
                  <a:pt x="4385461" y="1394296"/>
                </a:lnTo>
                <a:cubicBezTo>
                  <a:pt x="4403996" y="1389859"/>
                  <a:pt x="4402345" y="1384325"/>
                  <a:pt x="4391146" y="1378034"/>
                </a:cubicBezTo>
                <a:lnTo>
                  <a:pt x="4372815" y="1369965"/>
                </a:lnTo>
                <a:lnTo>
                  <a:pt x="4370025" y="1369595"/>
                </a:lnTo>
                <a:lnTo>
                  <a:pt x="4369738" y="1368611"/>
                </a:lnTo>
                <a:close/>
                <a:moveTo>
                  <a:pt x="4498507" y="1367057"/>
                </a:moveTo>
                <a:lnTo>
                  <a:pt x="4490291" y="1370126"/>
                </a:lnTo>
                <a:lnTo>
                  <a:pt x="4485785" y="1370120"/>
                </a:lnTo>
                <a:lnTo>
                  <a:pt x="4527129" y="1376027"/>
                </a:lnTo>
                <a:lnTo>
                  <a:pt x="4554059" y="1377539"/>
                </a:lnTo>
                <a:lnTo>
                  <a:pt x="4559159" y="1375487"/>
                </a:lnTo>
                <a:cubicBezTo>
                  <a:pt x="4557272" y="1371844"/>
                  <a:pt x="4548131" y="1370087"/>
                  <a:pt x="4537199" y="1368786"/>
                </a:cubicBezTo>
                <a:lnTo>
                  <a:pt x="4529407" y="1367840"/>
                </a:lnTo>
                <a:lnTo>
                  <a:pt x="4533391" y="1371065"/>
                </a:lnTo>
                <a:close/>
                <a:moveTo>
                  <a:pt x="4670291" y="1365209"/>
                </a:moveTo>
                <a:lnTo>
                  <a:pt x="4676002" y="1367646"/>
                </a:lnTo>
                <a:lnTo>
                  <a:pt x="4677307" y="1365739"/>
                </a:lnTo>
                <a:close/>
                <a:moveTo>
                  <a:pt x="4626179" y="1363268"/>
                </a:moveTo>
                <a:lnTo>
                  <a:pt x="4622565" y="1366910"/>
                </a:lnTo>
                <a:lnTo>
                  <a:pt x="4638230" y="1365990"/>
                </a:lnTo>
                <a:cubicBezTo>
                  <a:pt x="4642434" y="1365600"/>
                  <a:pt x="4644171" y="1365144"/>
                  <a:pt x="4641147" y="1364559"/>
                </a:cubicBezTo>
                <a:close/>
                <a:moveTo>
                  <a:pt x="4367605" y="1361303"/>
                </a:moveTo>
                <a:lnTo>
                  <a:pt x="4357977" y="1364485"/>
                </a:lnTo>
                <a:lnTo>
                  <a:pt x="4368942" y="1365885"/>
                </a:lnTo>
                <a:close/>
                <a:moveTo>
                  <a:pt x="3993737" y="1352047"/>
                </a:moveTo>
                <a:lnTo>
                  <a:pt x="3990050" y="1356320"/>
                </a:lnTo>
                <a:lnTo>
                  <a:pt x="3998942" y="1354277"/>
                </a:lnTo>
                <a:cubicBezTo>
                  <a:pt x="3996860" y="1356099"/>
                  <a:pt x="3999097" y="1357473"/>
                  <a:pt x="4003005" y="1358449"/>
                </a:cubicBezTo>
                <a:lnTo>
                  <a:pt x="4006282" y="1358864"/>
                </a:lnTo>
                <a:lnTo>
                  <a:pt x="4011953" y="1359482"/>
                </a:lnTo>
                <a:lnTo>
                  <a:pt x="4011908" y="1359575"/>
                </a:lnTo>
                <a:lnTo>
                  <a:pt x="4017095" y="1360231"/>
                </a:lnTo>
                <a:cubicBezTo>
                  <a:pt x="4026302" y="1360686"/>
                  <a:pt x="4031605" y="1359743"/>
                  <a:pt x="4011825" y="1357791"/>
                </a:cubicBezTo>
                <a:lnTo>
                  <a:pt x="4012215" y="1357791"/>
                </a:lnTo>
                <a:close/>
                <a:moveTo>
                  <a:pt x="5162056" y="1348420"/>
                </a:moveTo>
                <a:cubicBezTo>
                  <a:pt x="5207602" y="1351804"/>
                  <a:pt x="5205910" y="1386028"/>
                  <a:pt x="5133947" y="1383035"/>
                </a:cubicBezTo>
                <a:lnTo>
                  <a:pt x="5134598" y="1383296"/>
                </a:lnTo>
                <a:cubicBezTo>
                  <a:pt x="5153597" y="1385118"/>
                  <a:pt x="5136680" y="1394487"/>
                  <a:pt x="5162056" y="1395008"/>
                </a:cubicBezTo>
                <a:cubicBezTo>
                  <a:pt x="5160104" y="1401254"/>
                  <a:pt x="5127701" y="1401254"/>
                  <a:pt x="5093737" y="1400733"/>
                </a:cubicBezTo>
                <a:cubicBezTo>
                  <a:pt x="5115078" y="1393056"/>
                  <a:pt x="5108832" y="1391754"/>
                  <a:pt x="5066149" y="1395008"/>
                </a:cubicBezTo>
                <a:lnTo>
                  <a:pt x="5066149" y="1383296"/>
                </a:lnTo>
                <a:cubicBezTo>
                  <a:pt x="5152686" y="1386549"/>
                  <a:pt x="5170254" y="1354537"/>
                  <a:pt x="5162056" y="1348420"/>
                </a:cubicBezTo>
                <a:close/>
                <a:moveTo>
                  <a:pt x="452337" y="1347380"/>
                </a:moveTo>
                <a:cubicBezTo>
                  <a:pt x="525601" y="1344907"/>
                  <a:pt x="597564" y="1376009"/>
                  <a:pt x="657685" y="1389933"/>
                </a:cubicBezTo>
                <a:cubicBezTo>
                  <a:pt x="592749" y="1390193"/>
                  <a:pt x="521177" y="1359092"/>
                  <a:pt x="452337" y="1347380"/>
                </a:cubicBezTo>
                <a:close/>
                <a:moveTo>
                  <a:pt x="4254933" y="1346847"/>
                </a:moveTo>
                <a:lnTo>
                  <a:pt x="4236853" y="1348762"/>
                </a:lnTo>
                <a:lnTo>
                  <a:pt x="4235947" y="1348739"/>
                </a:lnTo>
                <a:lnTo>
                  <a:pt x="4230013" y="1352355"/>
                </a:lnTo>
                <a:cubicBezTo>
                  <a:pt x="4222805" y="1353923"/>
                  <a:pt x="4213878" y="1354464"/>
                  <a:pt x="4205347" y="1354944"/>
                </a:cubicBezTo>
                <a:lnTo>
                  <a:pt x="4195550" y="1355920"/>
                </a:lnTo>
                <a:lnTo>
                  <a:pt x="4192820" y="1358717"/>
                </a:lnTo>
                <a:lnTo>
                  <a:pt x="4176556" y="1364009"/>
                </a:lnTo>
                <a:lnTo>
                  <a:pt x="4175790" y="1364817"/>
                </a:lnTo>
                <a:lnTo>
                  <a:pt x="4155654" y="1364817"/>
                </a:lnTo>
                <a:lnTo>
                  <a:pt x="4134928" y="1365338"/>
                </a:lnTo>
                <a:lnTo>
                  <a:pt x="4133685" y="1364817"/>
                </a:lnTo>
                <a:lnTo>
                  <a:pt x="4093678" y="1364817"/>
                </a:lnTo>
                <a:cubicBezTo>
                  <a:pt x="4098167" y="1366638"/>
                  <a:pt x="4106073" y="1367582"/>
                  <a:pt x="4112351" y="1368932"/>
                </a:cubicBezTo>
                <a:lnTo>
                  <a:pt x="4120600" y="1374998"/>
                </a:lnTo>
                <a:lnTo>
                  <a:pt x="4134147" y="1371454"/>
                </a:lnTo>
                <a:cubicBezTo>
                  <a:pt x="4150153" y="1371454"/>
                  <a:pt x="4145599" y="1376789"/>
                  <a:pt x="4147160" y="1380173"/>
                </a:cubicBezTo>
                <a:lnTo>
                  <a:pt x="4187198" y="1377454"/>
                </a:lnTo>
                <a:lnTo>
                  <a:pt x="4176637" y="1370413"/>
                </a:lnTo>
                <a:lnTo>
                  <a:pt x="4177481" y="1369825"/>
                </a:lnTo>
                <a:lnTo>
                  <a:pt x="4175529" y="1368591"/>
                </a:lnTo>
                <a:lnTo>
                  <a:pt x="4179174" y="1368646"/>
                </a:lnTo>
                <a:lnTo>
                  <a:pt x="4189715" y="1361304"/>
                </a:lnTo>
                <a:cubicBezTo>
                  <a:pt x="4196221" y="1364362"/>
                  <a:pt x="4205688" y="1366639"/>
                  <a:pt x="4219076" y="1367908"/>
                </a:cubicBezTo>
                <a:lnTo>
                  <a:pt x="4233620" y="1368060"/>
                </a:lnTo>
                <a:lnTo>
                  <a:pt x="4243897" y="1367257"/>
                </a:lnTo>
                <a:cubicBezTo>
                  <a:pt x="4255853" y="1365305"/>
                  <a:pt x="4258748" y="1362345"/>
                  <a:pt x="4257902" y="1359872"/>
                </a:cubicBezTo>
                <a:cubicBezTo>
                  <a:pt x="4319715" y="1359872"/>
                  <a:pt x="4251786" y="1368591"/>
                  <a:pt x="4270915" y="1377310"/>
                </a:cubicBezTo>
                <a:lnTo>
                  <a:pt x="4247380" y="1375077"/>
                </a:lnTo>
                <a:lnTo>
                  <a:pt x="4241621" y="1376627"/>
                </a:lnTo>
                <a:lnTo>
                  <a:pt x="4190246" y="1379107"/>
                </a:lnTo>
                <a:lnTo>
                  <a:pt x="4155773" y="1385197"/>
                </a:lnTo>
                <a:lnTo>
                  <a:pt x="4123712" y="1387610"/>
                </a:lnTo>
                <a:lnTo>
                  <a:pt x="4142898" y="1389312"/>
                </a:lnTo>
                <a:cubicBezTo>
                  <a:pt x="4152899" y="1390823"/>
                  <a:pt x="4161240" y="1392754"/>
                  <a:pt x="4168487" y="1394991"/>
                </a:cubicBezTo>
                <a:lnTo>
                  <a:pt x="4169123" y="1395285"/>
                </a:lnTo>
                <a:lnTo>
                  <a:pt x="4173909" y="1395008"/>
                </a:lnTo>
                <a:cubicBezTo>
                  <a:pt x="4199694" y="1393416"/>
                  <a:pt x="4193618" y="1392830"/>
                  <a:pt x="4204159" y="1385510"/>
                </a:cubicBezTo>
                <a:cubicBezTo>
                  <a:pt x="4218083" y="1385510"/>
                  <a:pt x="4231747" y="1398523"/>
                  <a:pt x="4245150" y="1388373"/>
                </a:cubicBezTo>
                <a:cubicBezTo>
                  <a:pt x="4274820" y="1388373"/>
                  <a:pt x="4251266" y="1398783"/>
                  <a:pt x="4258944" y="1402948"/>
                </a:cubicBezTo>
                <a:cubicBezTo>
                  <a:pt x="4234154" y="1402069"/>
                  <a:pt x="4229787" y="1405510"/>
                  <a:pt x="4212792" y="1406242"/>
                </a:cubicBezTo>
                <a:lnTo>
                  <a:pt x="4191924" y="1405841"/>
                </a:lnTo>
                <a:lnTo>
                  <a:pt x="4203378" y="1411143"/>
                </a:lnTo>
                <a:lnTo>
                  <a:pt x="4196611" y="1410623"/>
                </a:lnTo>
                <a:lnTo>
                  <a:pt x="4200710" y="1413781"/>
                </a:lnTo>
                <a:cubicBezTo>
                  <a:pt x="4203768" y="1415831"/>
                  <a:pt x="4203378" y="1417652"/>
                  <a:pt x="4190365" y="1420385"/>
                </a:cubicBezTo>
                <a:cubicBezTo>
                  <a:pt x="4202955" y="1417717"/>
                  <a:pt x="4210633" y="1417018"/>
                  <a:pt x="4216005" y="1417402"/>
                </a:cubicBezTo>
                <a:lnTo>
                  <a:pt x="4224018" y="1419791"/>
                </a:lnTo>
                <a:lnTo>
                  <a:pt x="4238038" y="1416834"/>
                </a:lnTo>
                <a:lnTo>
                  <a:pt x="4248656" y="1416283"/>
                </a:lnTo>
                <a:lnTo>
                  <a:pt x="4247883" y="1416176"/>
                </a:lnTo>
                <a:cubicBezTo>
                  <a:pt x="4244248" y="1415253"/>
                  <a:pt x="4242580" y="1413911"/>
                  <a:pt x="4245150" y="1411666"/>
                </a:cubicBezTo>
                <a:cubicBezTo>
                  <a:pt x="4282628" y="1413814"/>
                  <a:pt x="4267476" y="1404835"/>
                  <a:pt x="4283690" y="1402462"/>
                </a:cubicBezTo>
                <a:lnTo>
                  <a:pt x="4292326" y="1402603"/>
                </a:lnTo>
                <a:lnTo>
                  <a:pt x="4285362" y="1400343"/>
                </a:lnTo>
                <a:lnTo>
                  <a:pt x="4291287" y="1397107"/>
                </a:lnTo>
                <a:lnTo>
                  <a:pt x="4289185" y="1395376"/>
                </a:lnTo>
                <a:lnTo>
                  <a:pt x="4305029" y="1389024"/>
                </a:lnTo>
                <a:lnTo>
                  <a:pt x="4300490" y="1379457"/>
                </a:lnTo>
                <a:cubicBezTo>
                  <a:pt x="4293658" y="1372625"/>
                  <a:pt x="4284061" y="1365077"/>
                  <a:pt x="4299025" y="1354276"/>
                </a:cubicBezTo>
                <a:cubicBezTo>
                  <a:pt x="4303515" y="1346858"/>
                  <a:pt x="4272576" y="1348664"/>
                  <a:pt x="4255289" y="1346956"/>
                </a:cubicBezTo>
                <a:close/>
                <a:moveTo>
                  <a:pt x="3956166" y="1346394"/>
                </a:moveTo>
                <a:lnTo>
                  <a:pt x="3943504" y="1348030"/>
                </a:lnTo>
                <a:lnTo>
                  <a:pt x="3930952" y="1346525"/>
                </a:lnTo>
                <a:lnTo>
                  <a:pt x="3929092" y="1347624"/>
                </a:lnTo>
                <a:lnTo>
                  <a:pt x="3929656" y="1358444"/>
                </a:lnTo>
                <a:lnTo>
                  <a:pt x="3952960" y="1359642"/>
                </a:lnTo>
                <a:close/>
                <a:moveTo>
                  <a:pt x="4286317" y="1342985"/>
                </a:moveTo>
                <a:lnTo>
                  <a:pt x="4283603" y="1343069"/>
                </a:lnTo>
                <a:lnTo>
                  <a:pt x="4282132" y="1343273"/>
                </a:lnTo>
                <a:lnTo>
                  <a:pt x="4285882" y="1343606"/>
                </a:lnTo>
                <a:close/>
                <a:moveTo>
                  <a:pt x="4542231" y="1342718"/>
                </a:moveTo>
                <a:lnTo>
                  <a:pt x="4541208" y="1342923"/>
                </a:lnTo>
                <a:cubicBezTo>
                  <a:pt x="4536612" y="1344425"/>
                  <a:pt x="4534107" y="1346007"/>
                  <a:pt x="4534367" y="1347268"/>
                </a:cubicBezTo>
                <a:lnTo>
                  <a:pt x="4539376" y="1348509"/>
                </a:lnTo>
                <a:lnTo>
                  <a:pt x="4542655" y="1346173"/>
                </a:lnTo>
                <a:close/>
                <a:moveTo>
                  <a:pt x="4628128" y="1339962"/>
                </a:moveTo>
                <a:cubicBezTo>
                  <a:pt x="4534824" y="1342044"/>
                  <a:pt x="4620971" y="1353886"/>
                  <a:pt x="4573473" y="1371974"/>
                </a:cubicBezTo>
                <a:cubicBezTo>
                  <a:pt x="4627998" y="1373926"/>
                  <a:pt x="4558638" y="1358961"/>
                  <a:pt x="4628128" y="1361303"/>
                </a:cubicBezTo>
                <a:lnTo>
                  <a:pt x="4627093" y="1362347"/>
                </a:lnTo>
                <a:lnTo>
                  <a:pt x="4673644" y="1362347"/>
                </a:lnTo>
                <a:lnTo>
                  <a:pt x="4663753" y="1358534"/>
                </a:lnTo>
                <a:cubicBezTo>
                  <a:pt x="4641780" y="1353522"/>
                  <a:pt x="4605803" y="1349624"/>
                  <a:pt x="4628128" y="1339962"/>
                </a:cubicBezTo>
                <a:close/>
                <a:moveTo>
                  <a:pt x="739304" y="1334487"/>
                </a:moveTo>
                <a:cubicBezTo>
                  <a:pt x="760001" y="1337531"/>
                  <a:pt x="761465" y="1358636"/>
                  <a:pt x="739798" y="1361955"/>
                </a:cubicBezTo>
                <a:cubicBezTo>
                  <a:pt x="684492" y="1357921"/>
                  <a:pt x="743442" y="1343086"/>
                  <a:pt x="712340" y="1339702"/>
                </a:cubicBezTo>
                <a:lnTo>
                  <a:pt x="712340" y="1338791"/>
                </a:lnTo>
                <a:cubicBezTo>
                  <a:pt x="723369" y="1334464"/>
                  <a:pt x="732405" y="1333472"/>
                  <a:pt x="739304" y="1334487"/>
                </a:cubicBezTo>
                <a:close/>
                <a:moveTo>
                  <a:pt x="4293002" y="1331344"/>
                </a:moveTo>
                <a:lnTo>
                  <a:pt x="4268540" y="1335456"/>
                </a:lnTo>
                <a:lnTo>
                  <a:pt x="4251808" y="1333182"/>
                </a:lnTo>
                <a:lnTo>
                  <a:pt x="4250030" y="1334188"/>
                </a:lnTo>
                <a:cubicBezTo>
                  <a:pt x="4246224" y="1335571"/>
                  <a:pt x="4243003" y="1337100"/>
                  <a:pt x="4244890" y="1339963"/>
                </a:cubicBezTo>
                <a:lnTo>
                  <a:pt x="4255579" y="1340913"/>
                </a:lnTo>
                <a:lnTo>
                  <a:pt x="4282527" y="1339610"/>
                </a:lnTo>
                <a:lnTo>
                  <a:pt x="4288299" y="1340155"/>
                </a:lnTo>
                <a:lnTo>
                  <a:pt x="4293682" y="1332472"/>
                </a:lnTo>
                <a:close/>
                <a:moveTo>
                  <a:pt x="4983385" y="1327469"/>
                </a:moveTo>
                <a:cubicBezTo>
                  <a:pt x="4985077" y="1332675"/>
                  <a:pt x="4966858" y="1333585"/>
                  <a:pt x="4970372" y="1339181"/>
                </a:cubicBezTo>
                <a:cubicBezTo>
                  <a:pt x="4909340" y="1341263"/>
                  <a:pt x="4922484" y="1323826"/>
                  <a:pt x="4983385" y="1327469"/>
                </a:cubicBezTo>
                <a:close/>
                <a:moveTo>
                  <a:pt x="4491214" y="1327098"/>
                </a:moveTo>
                <a:lnTo>
                  <a:pt x="4478476" y="1327471"/>
                </a:lnTo>
                <a:cubicBezTo>
                  <a:pt x="4476784" y="1332677"/>
                  <a:pt x="4495133" y="1333588"/>
                  <a:pt x="4492270" y="1339053"/>
                </a:cubicBezTo>
                <a:lnTo>
                  <a:pt x="4540651" y="1339053"/>
                </a:lnTo>
                <a:lnTo>
                  <a:pt x="4514555" y="1329536"/>
                </a:lnTo>
                <a:close/>
                <a:moveTo>
                  <a:pt x="4468586" y="1324735"/>
                </a:moveTo>
                <a:lnTo>
                  <a:pt x="4432724" y="1325547"/>
                </a:lnTo>
                <a:lnTo>
                  <a:pt x="4436052" y="1327469"/>
                </a:lnTo>
                <a:lnTo>
                  <a:pt x="4406467" y="1325833"/>
                </a:lnTo>
                <a:lnTo>
                  <a:pt x="4404074" y="1333887"/>
                </a:lnTo>
                <a:cubicBezTo>
                  <a:pt x="4394070" y="1345579"/>
                  <a:pt x="4375729" y="1354271"/>
                  <a:pt x="4401410" y="1362887"/>
                </a:cubicBezTo>
                <a:lnTo>
                  <a:pt x="4414918" y="1366204"/>
                </a:lnTo>
                <a:lnTo>
                  <a:pt x="4419266" y="1362298"/>
                </a:lnTo>
                <a:cubicBezTo>
                  <a:pt x="4419266" y="1358735"/>
                  <a:pt x="4416013" y="1355189"/>
                  <a:pt x="4409506" y="1353628"/>
                </a:cubicBezTo>
                <a:cubicBezTo>
                  <a:pt x="4427464" y="1345950"/>
                  <a:pt x="4454272" y="1344649"/>
                  <a:pt x="4491619" y="1347772"/>
                </a:cubicBezTo>
                <a:cubicBezTo>
                  <a:pt x="4485763" y="1341265"/>
                  <a:pt x="4467415" y="1337361"/>
                  <a:pt x="4436834" y="1336190"/>
                </a:cubicBezTo>
                <a:cubicBezTo>
                  <a:pt x="4436444" y="1332221"/>
                  <a:pt x="4442755" y="1329675"/>
                  <a:pt x="4452527" y="1327866"/>
                </a:cubicBezTo>
                <a:lnTo>
                  <a:pt x="4475245" y="1325431"/>
                </a:lnTo>
                <a:close/>
                <a:moveTo>
                  <a:pt x="4258162" y="1321743"/>
                </a:moveTo>
                <a:cubicBezTo>
                  <a:pt x="4254063" y="1325517"/>
                  <a:pt x="4255397" y="1328120"/>
                  <a:pt x="4262197" y="1329551"/>
                </a:cubicBezTo>
                <a:lnTo>
                  <a:pt x="4292305" y="1330190"/>
                </a:lnTo>
                <a:lnTo>
                  <a:pt x="4288368" y="1323664"/>
                </a:lnTo>
                <a:close/>
                <a:moveTo>
                  <a:pt x="315309" y="1308609"/>
                </a:moveTo>
                <a:lnTo>
                  <a:pt x="334200" y="1309011"/>
                </a:lnTo>
                <a:cubicBezTo>
                  <a:pt x="349102" y="1310658"/>
                  <a:pt x="354544" y="1314977"/>
                  <a:pt x="383628" y="1312635"/>
                </a:cubicBezTo>
                <a:cubicBezTo>
                  <a:pt x="374779" y="1351674"/>
                  <a:pt x="414729" y="1356229"/>
                  <a:pt x="383628" y="1389933"/>
                </a:cubicBezTo>
                <a:cubicBezTo>
                  <a:pt x="309843" y="1381051"/>
                  <a:pt x="312039" y="1357677"/>
                  <a:pt x="314949" y="1333094"/>
                </a:cubicBezTo>
                <a:close/>
                <a:moveTo>
                  <a:pt x="314918" y="1308601"/>
                </a:moveTo>
                <a:lnTo>
                  <a:pt x="315309" y="1308601"/>
                </a:lnTo>
                <a:lnTo>
                  <a:pt x="315309" y="1308609"/>
                </a:lnTo>
                <a:close/>
                <a:moveTo>
                  <a:pt x="3932503" y="1304080"/>
                </a:moveTo>
                <a:lnTo>
                  <a:pt x="3929452" y="1307950"/>
                </a:lnTo>
                <a:lnTo>
                  <a:pt x="3947529" y="1306741"/>
                </a:lnTo>
                <a:close/>
                <a:moveTo>
                  <a:pt x="3956644" y="1302946"/>
                </a:moveTo>
                <a:lnTo>
                  <a:pt x="3959852" y="1303948"/>
                </a:lnTo>
                <a:lnTo>
                  <a:pt x="3964221" y="1304019"/>
                </a:lnTo>
                <a:close/>
                <a:moveTo>
                  <a:pt x="5010713" y="1301443"/>
                </a:moveTo>
                <a:cubicBezTo>
                  <a:pt x="5039081" y="1305737"/>
                  <a:pt x="5002514" y="1320833"/>
                  <a:pt x="4956058" y="1318881"/>
                </a:cubicBezTo>
                <a:cubicBezTo>
                  <a:pt x="4958140" y="1315497"/>
                  <a:pt x="4952934" y="1313675"/>
                  <a:pt x="4942394" y="1313155"/>
                </a:cubicBezTo>
                <a:cubicBezTo>
                  <a:pt x="4948380" y="1309121"/>
                  <a:pt x="4954366" y="1313675"/>
                  <a:pt x="4969851" y="1313415"/>
                </a:cubicBezTo>
                <a:lnTo>
                  <a:pt x="4969851" y="1313805"/>
                </a:lnTo>
                <a:cubicBezTo>
                  <a:pt x="4983790" y="1310822"/>
                  <a:pt x="4997458" y="1306687"/>
                  <a:pt x="5010713" y="1301443"/>
                </a:cubicBezTo>
                <a:close/>
                <a:moveTo>
                  <a:pt x="4231096" y="1300923"/>
                </a:moveTo>
                <a:lnTo>
                  <a:pt x="4231156" y="1300996"/>
                </a:lnTo>
                <a:lnTo>
                  <a:pt x="4231345" y="1300975"/>
                </a:lnTo>
                <a:close/>
                <a:moveTo>
                  <a:pt x="3983520" y="1300717"/>
                </a:moveTo>
                <a:lnTo>
                  <a:pt x="3983714" y="1300923"/>
                </a:lnTo>
                <a:cubicBezTo>
                  <a:pt x="3977859" y="1300533"/>
                  <a:pt x="3974605" y="1300923"/>
                  <a:pt x="3972718" y="1301704"/>
                </a:cubicBezTo>
                <a:lnTo>
                  <a:pt x="3970551" y="1304122"/>
                </a:lnTo>
                <a:lnTo>
                  <a:pt x="3997769" y="1304566"/>
                </a:lnTo>
                <a:lnTo>
                  <a:pt x="3998290" y="1304566"/>
                </a:lnTo>
                <a:lnTo>
                  <a:pt x="3975652" y="1307170"/>
                </a:lnTo>
                <a:lnTo>
                  <a:pt x="3990434" y="1309739"/>
                </a:lnTo>
                <a:lnTo>
                  <a:pt x="3993853" y="1310852"/>
                </a:lnTo>
                <a:lnTo>
                  <a:pt x="3998881" y="1308934"/>
                </a:lnTo>
                <a:lnTo>
                  <a:pt x="3998347" y="1304572"/>
                </a:lnTo>
                <a:close/>
                <a:moveTo>
                  <a:pt x="3953674" y="1293853"/>
                </a:moveTo>
                <a:lnTo>
                  <a:pt x="3951986" y="1294681"/>
                </a:lnTo>
                <a:lnTo>
                  <a:pt x="3953442" y="1294303"/>
                </a:lnTo>
                <a:close/>
                <a:moveTo>
                  <a:pt x="4422650" y="1290252"/>
                </a:moveTo>
                <a:cubicBezTo>
                  <a:pt x="4422650" y="1295067"/>
                  <a:pt x="4416143" y="1297930"/>
                  <a:pt x="4408856" y="1300923"/>
                </a:cubicBezTo>
                <a:cubicBezTo>
                  <a:pt x="4455573" y="1298190"/>
                  <a:pt x="4426163" y="1315368"/>
                  <a:pt x="4477175" y="1311594"/>
                </a:cubicBezTo>
                <a:cubicBezTo>
                  <a:pt x="4484202" y="1298581"/>
                  <a:pt x="4458436" y="1292725"/>
                  <a:pt x="4422650" y="1290252"/>
                </a:cubicBezTo>
                <a:close/>
                <a:moveTo>
                  <a:pt x="699929" y="1288560"/>
                </a:moveTo>
                <a:cubicBezTo>
                  <a:pt x="720896" y="1288170"/>
                  <a:pt x="741490" y="1289341"/>
                  <a:pt x="780919" y="1293245"/>
                </a:cubicBezTo>
                <a:cubicBezTo>
                  <a:pt x="790289" y="1308731"/>
                  <a:pt x="723141" y="1302745"/>
                  <a:pt x="726134" y="1316409"/>
                </a:cubicBezTo>
                <a:cubicBezTo>
                  <a:pt x="675122" y="1314457"/>
                  <a:pt x="658986" y="1299231"/>
                  <a:pt x="602769" y="1308601"/>
                </a:cubicBezTo>
                <a:cubicBezTo>
                  <a:pt x="613570" y="1305217"/>
                  <a:pt x="617604" y="1299882"/>
                  <a:pt x="616693" y="1293245"/>
                </a:cubicBezTo>
                <a:cubicBezTo>
                  <a:pt x="657620" y="1290903"/>
                  <a:pt x="678961" y="1288951"/>
                  <a:pt x="699929" y="1288560"/>
                </a:cubicBezTo>
                <a:close/>
                <a:moveTo>
                  <a:pt x="5054754" y="1286726"/>
                </a:moveTo>
                <a:cubicBezTo>
                  <a:pt x="5085467" y="1284591"/>
                  <a:pt x="5140976" y="1295815"/>
                  <a:pt x="5105059" y="1301183"/>
                </a:cubicBezTo>
                <a:cubicBezTo>
                  <a:pt x="5079684" y="1292334"/>
                  <a:pt x="5085279" y="1297279"/>
                  <a:pt x="5038562" y="1293766"/>
                </a:cubicBezTo>
                <a:lnTo>
                  <a:pt x="5036610" y="1294026"/>
                </a:lnTo>
                <a:cubicBezTo>
                  <a:pt x="5037033" y="1289634"/>
                  <a:pt x="5044516" y="1287438"/>
                  <a:pt x="5054754" y="1286726"/>
                </a:cubicBezTo>
                <a:close/>
                <a:moveTo>
                  <a:pt x="4805887" y="1283095"/>
                </a:moveTo>
                <a:cubicBezTo>
                  <a:pt x="4805887" y="1292855"/>
                  <a:pt x="4755917" y="1301183"/>
                  <a:pt x="4819551" y="1307950"/>
                </a:cubicBezTo>
                <a:cubicBezTo>
                  <a:pt x="4817859" y="1299101"/>
                  <a:pt x="4793525" y="1296889"/>
                  <a:pt x="4833345" y="1293766"/>
                </a:cubicBezTo>
                <a:cubicBezTo>
                  <a:pt x="4903616" y="1308861"/>
                  <a:pt x="4784545" y="1310032"/>
                  <a:pt x="4778429" y="1325778"/>
                </a:cubicBezTo>
                <a:cubicBezTo>
                  <a:pt x="4828530" y="1327470"/>
                  <a:pt x="4814215" y="1311334"/>
                  <a:pt x="4874206" y="1315107"/>
                </a:cubicBezTo>
                <a:cubicBezTo>
                  <a:pt x="4867049" y="1320703"/>
                  <a:pt x="4821373" y="1334107"/>
                  <a:pt x="4860542" y="1339963"/>
                </a:cubicBezTo>
                <a:cubicBezTo>
                  <a:pt x="4908561" y="1321224"/>
                  <a:pt x="4877069" y="1304306"/>
                  <a:pt x="4874206" y="1283095"/>
                </a:cubicBezTo>
                <a:cubicBezTo>
                  <a:pt x="4833995" y="1285568"/>
                  <a:pt x="4833865" y="1295067"/>
                  <a:pt x="4805887" y="1283095"/>
                </a:cubicBezTo>
                <a:close/>
                <a:moveTo>
                  <a:pt x="3976318" y="1282748"/>
                </a:moveTo>
                <a:lnTo>
                  <a:pt x="3960938" y="1290290"/>
                </a:lnTo>
                <a:lnTo>
                  <a:pt x="3963594" y="1290800"/>
                </a:lnTo>
                <a:lnTo>
                  <a:pt x="3964522" y="1290397"/>
                </a:lnTo>
                <a:cubicBezTo>
                  <a:pt x="3968792" y="1289720"/>
                  <a:pt x="3974282" y="1289366"/>
                  <a:pt x="3979585" y="1288967"/>
                </a:cubicBezTo>
                <a:lnTo>
                  <a:pt x="3988300" y="1287906"/>
                </a:lnTo>
                <a:lnTo>
                  <a:pt x="3980722" y="1285584"/>
                </a:lnTo>
                <a:close/>
                <a:moveTo>
                  <a:pt x="562038" y="1282054"/>
                </a:moveTo>
                <a:cubicBezTo>
                  <a:pt x="593009" y="1285698"/>
                  <a:pt x="566983" y="1305868"/>
                  <a:pt x="521177" y="1301444"/>
                </a:cubicBezTo>
                <a:cubicBezTo>
                  <a:pt x="514540" y="1289341"/>
                  <a:pt x="558004" y="1291293"/>
                  <a:pt x="562038" y="1282054"/>
                </a:cubicBezTo>
                <a:close/>
                <a:moveTo>
                  <a:pt x="4149114" y="1279582"/>
                </a:moveTo>
                <a:cubicBezTo>
                  <a:pt x="4165120" y="1279582"/>
                  <a:pt x="4163949" y="1285177"/>
                  <a:pt x="4162127" y="1290252"/>
                </a:cubicBezTo>
                <a:cubicBezTo>
                  <a:pt x="4123087" y="1287259"/>
                  <a:pt x="4126601" y="1295197"/>
                  <a:pt x="4093678" y="1293766"/>
                </a:cubicBezTo>
                <a:cubicBezTo>
                  <a:pt x="4089643" y="1290643"/>
                  <a:pt x="4066350" y="1275678"/>
                  <a:pt x="4052686" y="1286609"/>
                </a:cubicBezTo>
                <a:cubicBezTo>
                  <a:pt x="4072856" y="1287389"/>
                  <a:pt x="4065699" y="1295197"/>
                  <a:pt x="4066350" y="1300923"/>
                </a:cubicBezTo>
                <a:cubicBezTo>
                  <a:pt x="4017681" y="1295327"/>
                  <a:pt x="4058152" y="1312895"/>
                  <a:pt x="4025358" y="1311594"/>
                </a:cubicBezTo>
                <a:lnTo>
                  <a:pt x="4011457" y="1307980"/>
                </a:lnTo>
                <a:lnTo>
                  <a:pt x="4014703" y="1313578"/>
                </a:lnTo>
                <a:lnTo>
                  <a:pt x="4016111" y="1317564"/>
                </a:lnTo>
                <a:lnTo>
                  <a:pt x="4039022" y="1322265"/>
                </a:lnTo>
                <a:lnTo>
                  <a:pt x="4018731" y="1322511"/>
                </a:lnTo>
                <a:lnTo>
                  <a:pt x="4025357" y="1327990"/>
                </a:lnTo>
                <a:lnTo>
                  <a:pt x="4010790" y="1326880"/>
                </a:lnTo>
                <a:lnTo>
                  <a:pt x="4010377" y="1327210"/>
                </a:lnTo>
                <a:cubicBezTo>
                  <a:pt x="4010036" y="1331244"/>
                  <a:pt x="4014688" y="1336579"/>
                  <a:pt x="4011695" y="1339963"/>
                </a:cubicBezTo>
                <a:cubicBezTo>
                  <a:pt x="4034858" y="1336904"/>
                  <a:pt x="4049660" y="1336644"/>
                  <a:pt x="4061519" y="1338173"/>
                </a:cubicBezTo>
                <a:lnTo>
                  <a:pt x="4081662" y="1343777"/>
                </a:lnTo>
                <a:lnTo>
                  <a:pt x="4079882" y="1339572"/>
                </a:lnTo>
                <a:lnTo>
                  <a:pt x="4094326" y="1342729"/>
                </a:lnTo>
                <a:lnTo>
                  <a:pt x="4094910" y="1338771"/>
                </a:lnTo>
                <a:cubicBezTo>
                  <a:pt x="4085723" y="1333122"/>
                  <a:pt x="4050734" y="1334172"/>
                  <a:pt x="4039022" y="1329292"/>
                </a:cubicBezTo>
                <a:cubicBezTo>
                  <a:pt x="4037070" y="1320443"/>
                  <a:pt x="4060754" y="1318231"/>
                  <a:pt x="4080274" y="1315107"/>
                </a:cubicBezTo>
                <a:lnTo>
                  <a:pt x="4080664" y="1315107"/>
                </a:lnTo>
                <a:cubicBezTo>
                  <a:pt x="4062414" y="1330723"/>
                  <a:pt x="4130830" y="1335506"/>
                  <a:pt x="4173701" y="1331980"/>
                </a:cubicBezTo>
                <a:lnTo>
                  <a:pt x="4175085" y="1331696"/>
                </a:lnTo>
                <a:lnTo>
                  <a:pt x="4183483" y="1327020"/>
                </a:lnTo>
                <a:cubicBezTo>
                  <a:pt x="4193495" y="1324070"/>
                  <a:pt x="4208094" y="1322101"/>
                  <a:pt x="4230835" y="1321874"/>
                </a:cubicBezTo>
                <a:lnTo>
                  <a:pt x="4224187" y="1320686"/>
                </a:lnTo>
                <a:lnTo>
                  <a:pt x="4217433" y="1322265"/>
                </a:lnTo>
                <a:lnTo>
                  <a:pt x="4214056" y="1318876"/>
                </a:lnTo>
                <a:lnTo>
                  <a:pt x="4199603" y="1316294"/>
                </a:lnTo>
                <a:lnTo>
                  <a:pt x="4182211" y="1309725"/>
                </a:lnTo>
                <a:lnTo>
                  <a:pt x="4176311" y="1311594"/>
                </a:lnTo>
                <a:lnTo>
                  <a:pt x="4177230" y="1307843"/>
                </a:lnTo>
                <a:lnTo>
                  <a:pt x="4175789" y="1307299"/>
                </a:lnTo>
                <a:lnTo>
                  <a:pt x="4177409" y="1307115"/>
                </a:lnTo>
                <a:lnTo>
                  <a:pt x="4182135" y="1287829"/>
                </a:lnTo>
                <a:cubicBezTo>
                  <a:pt x="4180020" y="1281111"/>
                  <a:pt x="4171431" y="1276979"/>
                  <a:pt x="4149114" y="1279582"/>
                </a:cubicBezTo>
                <a:close/>
                <a:moveTo>
                  <a:pt x="4996530" y="1258240"/>
                </a:moveTo>
                <a:lnTo>
                  <a:pt x="4996530" y="1268911"/>
                </a:lnTo>
                <a:cubicBezTo>
                  <a:pt x="4977140" y="1268911"/>
                  <a:pt x="4957490" y="1268911"/>
                  <a:pt x="4955668" y="1265267"/>
                </a:cubicBezTo>
                <a:cubicBezTo>
                  <a:pt x="4942525" y="1267609"/>
                  <a:pt x="4942135" y="1273465"/>
                  <a:pt x="4915458" y="1272424"/>
                </a:cubicBezTo>
                <a:lnTo>
                  <a:pt x="4914547" y="1272424"/>
                </a:lnTo>
                <a:cubicBezTo>
                  <a:pt x="4921184" y="1262404"/>
                  <a:pt x="4957230" y="1259411"/>
                  <a:pt x="4996530" y="1258240"/>
                </a:cubicBezTo>
                <a:close/>
                <a:moveTo>
                  <a:pt x="3956779" y="1258240"/>
                </a:moveTo>
                <a:lnTo>
                  <a:pt x="3953927" y="1267219"/>
                </a:lnTo>
                <a:lnTo>
                  <a:pt x="3963886" y="1266373"/>
                </a:lnTo>
                <a:lnTo>
                  <a:pt x="3971974" y="1265825"/>
                </a:lnTo>
                <a:lnTo>
                  <a:pt x="3974508" y="1265121"/>
                </a:lnTo>
                <a:lnTo>
                  <a:pt x="3972775" y="1262947"/>
                </a:lnTo>
                <a:cubicBezTo>
                  <a:pt x="3969654" y="1260794"/>
                  <a:pt x="3964847" y="1259086"/>
                  <a:pt x="3956779" y="1258240"/>
                </a:cubicBezTo>
                <a:close/>
                <a:moveTo>
                  <a:pt x="4792093" y="1251083"/>
                </a:moveTo>
                <a:cubicBezTo>
                  <a:pt x="4780251" y="1257329"/>
                  <a:pt x="4748759" y="1261493"/>
                  <a:pt x="4778429" y="1268911"/>
                </a:cubicBezTo>
                <a:cubicBezTo>
                  <a:pt x="4819681" y="1274376"/>
                  <a:pt x="4814476" y="1250432"/>
                  <a:pt x="4792093" y="1251083"/>
                </a:cubicBezTo>
                <a:close/>
                <a:moveTo>
                  <a:pt x="341986" y="1250562"/>
                </a:moveTo>
                <a:cubicBezTo>
                  <a:pt x="363848" y="1250692"/>
                  <a:pt x="372697" y="1279191"/>
                  <a:pt x="329233" y="1273856"/>
                </a:cubicBezTo>
                <a:lnTo>
                  <a:pt x="328973" y="1273856"/>
                </a:lnTo>
                <a:cubicBezTo>
                  <a:pt x="327021" y="1264226"/>
                  <a:pt x="326761" y="1255117"/>
                  <a:pt x="341986" y="1250562"/>
                </a:cubicBezTo>
                <a:close/>
                <a:moveTo>
                  <a:pt x="4007742" y="1243198"/>
                </a:moveTo>
                <a:lnTo>
                  <a:pt x="4006264" y="1244616"/>
                </a:lnTo>
                <a:lnTo>
                  <a:pt x="4011825" y="1243925"/>
                </a:lnTo>
                <a:lnTo>
                  <a:pt x="4012215" y="1243535"/>
                </a:lnTo>
                <a:close/>
                <a:moveTo>
                  <a:pt x="3970882" y="1239638"/>
                </a:moveTo>
                <a:lnTo>
                  <a:pt x="3959885" y="1241160"/>
                </a:lnTo>
                <a:lnTo>
                  <a:pt x="3956806" y="1248988"/>
                </a:lnTo>
                <a:lnTo>
                  <a:pt x="3956930" y="1249415"/>
                </a:lnTo>
                <a:lnTo>
                  <a:pt x="3963169" y="1249964"/>
                </a:lnTo>
                <a:lnTo>
                  <a:pt x="3976014" y="1248370"/>
                </a:lnTo>
                <a:close/>
                <a:moveTo>
                  <a:pt x="438674" y="1227399"/>
                </a:moveTo>
                <a:cubicBezTo>
                  <a:pt x="455591" y="1247309"/>
                  <a:pt x="478754" y="1257719"/>
                  <a:pt x="465871" y="1277629"/>
                </a:cubicBezTo>
                <a:cubicBezTo>
                  <a:pt x="442406" y="1266009"/>
                  <a:pt x="419599" y="1253106"/>
                  <a:pt x="397552" y="1238980"/>
                </a:cubicBezTo>
                <a:cubicBezTo>
                  <a:pt x="399114" y="1231693"/>
                  <a:pt x="442708" y="1236248"/>
                  <a:pt x="438674" y="1227399"/>
                </a:cubicBezTo>
                <a:close/>
                <a:moveTo>
                  <a:pt x="5111722" y="1220110"/>
                </a:moveTo>
                <a:cubicBezTo>
                  <a:pt x="5127781" y="1219522"/>
                  <a:pt x="5143896" y="1220474"/>
                  <a:pt x="5159845" y="1222974"/>
                </a:cubicBezTo>
                <a:cubicBezTo>
                  <a:pt x="5155160" y="1235987"/>
                  <a:pt x="5125360" y="1245487"/>
                  <a:pt x="5187302" y="1247829"/>
                </a:cubicBezTo>
                <a:cubicBezTo>
                  <a:pt x="5197192" y="1258760"/>
                  <a:pt x="5139935" y="1252124"/>
                  <a:pt x="5159845" y="1265527"/>
                </a:cubicBezTo>
                <a:cubicBezTo>
                  <a:pt x="5119244" y="1260582"/>
                  <a:pt x="5123798" y="1241713"/>
                  <a:pt x="5132257" y="1233515"/>
                </a:cubicBezTo>
                <a:cubicBezTo>
                  <a:pt x="5091395" y="1230001"/>
                  <a:pt x="5108182" y="1241583"/>
                  <a:pt x="5105059" y="1247829"/>
                </a:cubicBezTo>
                <a:cubicBezTo>
                  <a:pt x="5049753" y="1247960"/>
                  <a:pt x="5085409" y="1226748"/>
                  <a:pt x="5065890" y="1226228"/>
                </a:cubicBezTo>
                <a:lnTo>
                  <a:pt x="5063938" y="1226488"/>
                </a:lnTo>
                <a:cubicBezTo>
                  <a:pt x="5079661" y="1222827"/>
                  <a:pt x="5095663" y="1220698"/>
                  <a:pt x="5111722" y="1220110"/>
                </a:cubicBezTo>
                <a:close/>
                <a:moveTo>
                  <a:pt x="123755" y="1215687"/>
                </a:moveTo>
                <a:cubicBezTo>
                  <a:pt x="143666" y="1219070"/>
                  <a:pt x="167219" y="1221543"/>
                  <a:pt x="164877" y="1231172"/>
                </a:cubicBezTo>
                <a:cubicBezTo>
                  <a:pt x="110482" y="1230001"/>
                  <a:pt x="90832" y="1238720"/>
                  <a:pt x="96298" y="1254466"/>
                </a:cubicBezTo>
                <a:cubicBezTo>
                  <a:pt x="63505" y="1256028"/>
                  <a:pt x="66888" y="1247309"/>
                  <a:pt x="27849" y="1250562"/>
                </a:cubicBezTo>
                <a:cubicBezTo>
                  <a:pt x="76388" y="1240152"/>
                  <a:pt x="25246" y="1233385"/>
                  <a:pt x="0" y="1223495"/>
                </a:cubicBezTo>
                <a:cubicBezTo>
                  <a:pt x="17438" y="1208009"/>
                  <a:pt x="28239" y="1224536"/>
                  <a:pt x="68319" y="1223495"/>
                </a:cubicBezTo>
                <a:cubicBezTo>
                  <a:pt x="61813" y="1226618"/>
                  <a:pt x="55306" y="1229741"/>
                  <a:pt x="55306" y="1235076"/>
                </a:cubicBezTo>
                <a:cubicBezTo>
                  <a:pt x="102023" y="1235337"/>
                  <a:pt x="106058" y="1223365"/>
                  <a:pt x="123755" y="1215687"/>
                </a:cubicBezTo>
                <a:close/>
                <a:moveTo>
                  <a:pt x="4628258" y="1215557"/>
                </a:moveTo>
                <a:cubicBezTo>
                  <a:pt x="4624614" y="1226097"/>
                  <a:pt x="4666646" y="1237289"/>
                  <a:pt x="4614594" y="1240412"/>
                </a:cubicBezTo>
                <a:cubicBezTo>
                  <a:pt x="4608347" y="1227399"/>
                  <a:pt x="4463121" y="1227399"/>
                  <a:pt x="4505153" y="1240412"/>
                </a:cubicBezTo>
                <a:cubicBezTo>
                  <a:pt x="4517255" y="1231823"/>
                  <a:pt x="4582451" y="1238980"/>
                  <a:pt x="4587266" y="1243925"/>
                </a:cubicBezTo>
                <a:cubicBezTo>
                  <a:pt x="4572431" y="1246138"/>
                  <a:pt x="4560890" y="1248212"/>
                  <a:pt x="4551458" y="1250393"/>
                </a:cubicBezTo>
                <a:lnTo>
                  <a:pt x="4545996" y="1252072"/>
                </a:lnTo>
                <a:lnTo>
                  <a:pt x="4550161" y="1252920"/>
                </a:lnTo>
                <a:cubicBezTo>
                  <a:pt x="4556879" y="1254823"/>
                  <a:pt x="4562019" y="1257003"/>
                  <a:pt x="4572820" y="1258109"/>
                </a:cubicBezTo>
                <a:lnTo>
                  <a:pt x="4555755" y="1265732"/>
                </a:lnTo>
                <a:lnTo>
                  <a:pt x="4573602" y="1265267"/>
                </a:lnTo>
                <a:cubicBezTo>
                  <a:pt x="4573602" y="1285958"/>
                  <a:pt x="4628518" y="1255247"/>
                  <a:pt x="4641921" y="1268911"/>
                </a:cubicBezTo>
                <a:cubicBezTo>
                  <a:pt x="4647907" y="1278671"/>
                  <a:pt x="4590910" y="1272164"/>
                  <a:pt x="4587266" y="1279582"/>
                </a:cubicBezTo>
                <a:cubicBezTo>
                  <a:pt x="4641401" y="1280883"/>
                  <a:pt x="4661701" y="1291033"/>
                  <a:pt x="4696837" y="1297410"/>
                </a:cubicBezTo>
                <a:cubicBezTo>
                  <a:pt x="4642572" y="1299492"/>
                  <a:pt x="4595726" y="1307430"/>
                  <a:pt x="4601061" y="1315107"/>
                </a:cubicBezTo>
                <a:cubicBezTo>
                  <a:pt x="4570741" y="1312245"/>
                  <a:pt x="4583103" y="1298320"/>
                  <a:pt x="4546276" y="1297410"/>
                </a:cubicBezTo>
                <a:cubicBezTo>
                  <a:pt x="4561111" y="1308341"/>
                  <a:pt x="4560200" y="1308731"/>
                  <a:pt x="4505154" y="1307950"/>
                </a:cubicBezTo>
                <a:cubicBezTo>
                  <a:pt x="4500958" y="1314392"/>
                  <a:pt x="4517037" y="1315563"/>
                  <a:pt x="4520672" y="1319973"/>
                </a:cubicBezTo>
                <a:lnTo>
                  <a:pt x="4520381" y="1320953"/>
                </a:lnTo>
                <a:lnTo>
                  <a:pt x="4526759" y="1320343"/>
                </a:lnTo>
                <a:cubicBezTo>
                  <a:pt x="4537409" y="1318728"/>
                  <a:pt x="4545038" y="1316475"/>
                  <a:pt x="4546405" y="1312897"/>
                </a:cubicBezTo>
                <a:cubicBezTo>
                  <a:pt x="4566315" y="1315369"/>
                  <a:pt x="4589869" y="1317321"/>
                  <a:pt x="4587526" y="1324608"/>
                </a:cubicBezTo>
                <a:cubicBezTo>
                  <a:pt x="4574513" y="1324608"/>
                  <a:pt x="4576725" y="1320965"/>
                  <a:pt x="4574513" y="1318753"/>
                </a:cubicBezTo>
                <a:cubicBezTo>
                  <a:pt x="4541134" y="1318753"/>
                  <a:pt x="4536905" y="1321290"/>
                  <a:pt x="4537995" y="1324365"/>
                </a:cubicBezTo>
                <a:lnTo>
                  <a:pt x="4538689" y="1325614"/>
                </a:lnTo>
                <a:lnTo>
                  <a:pt x="4547242" y="1325542"/>
                </a:lnTo>
                <a:cubicBezTo>
                  <a:pt x="4567414" y="1327421"/>
                  <a:pt x="4568756" y="1334204"/>
                  <a:pt x="4601061" y="1332935"/>
                </a:cubicBezTo>
                <a:cubicBezTo>
                  <a:pt x="4638669" y="1330853"/>
                  <a:pt x="4658059" y="1324086"/>
                  <a:pt x="4696837" y="1322265"/>
                </a:cubicBezTo>
                <a:cubicBezTo>
                  <a:pt x="4690721" y="1326526"/>
                  <a:pt x="4692152" y="1329991"/>
                  <a:pt x="4697252" y="1332624"/>
                </a:cubicBezTo>
                <a:lnTo>
                  <a:pt x="4713534" y="1336524"/>
                </a:lnTo>
                <a:lnTo>
                  <a:pt x="4736916" y="1336578"/>
                </a:lnTo>
                <a:lnTo>
                  <a:pt x="4734710" y="1335601"/>
                </a:lnTo>
                <a:lnTo>
                  <a:pt x="4734591" y="1335717"/>
                </a:lnTo>
                <a:cubicBezTo>
                  <a:pt x="4732688" y="1336417"/>
                  <a:pt x="4729435" y="1336774"/>
                  <a:pt x="4723644" y="1336449"/>
                </a:cubicBezTo>
                <a:lnTo>
                  <a:pt x="4725206" y="1331388"/>
                </a:lnTo>
                <a:lnTo>
                  <a:pt x="4720739" y="1329409"/>
                </a:lnTo>
                <a:lnTo>
                  <a:pt x="4720663" y="1327964"/>
                </a:lnTo>
                <a:lnTo>
                  <a:pt x="4718943" y="1326998"/>
                </a:lnTo>
                <a:cubicBezTo>
                  <a:pt x="4713494" y="1324867"/>
                  <a:pt x="4707443" y="1322915"/>
                  <a:pt x="4710631" y="1318621"/>
                </a:cubicBezTo>
                <a:lnTo>
                  <a:pt x="4728654" y="1315511"/>
                </a:lnTo>
                <a:lnTo>
                  <a:pt x="4736868" y="1307605"/>
                </a:lnTo>
                <a:lnTo>
                  <a:pt x="4737259" y="1305282"/>
                </a:lnTo>
                <a:cubicBezTo>
                  <a:pt x="4741049" y="1301997"/>
                  <a:pt x="4749540" y="1298451"/>
                  <a:pt x="4751362" y="1297410"/>
                </a:cubicBezTo>
                <a:cubicBezTo>
                  <a:pt x="4699309" y="1294156"/>
                  <a:pt x="4718309" y="1289081"/>
                  <a:pt x="4724164" y="1275938"/>
                </a:cubicBezTo>
                <a:cubicBezTo>
                  <a:pt x="4610690" y="1275287"/>
                  <a:pt x="4651161" y="1227919"/>
                  <a:pt x="4696837" y="1233255"/>
                </a:cubicBezTo>
                <a:cubicBezTo>
                  <a:pt x="4676305" y="1220528"/>
                  <a:pt x="4652384" y="1214355"/>
                  <a:pt x="4628258" y="1215557"/>
                </a:cubicBezTo>
                <a:close/>
                <a:moveTo>
                  <a:pt x="4995332" y="1215303"/>
                </a:moveTo>
                <a:cubicBezTo>
                  <a:pt x="5001995" y="1215736"/>
                  <a:pt x="5007396" y="1216923"/>
                  <a:pt x="5009543" y="1219070"/>
                </a:cubicBezTo>
                <a:lnTo>
                  <a:pt x="5009543" y="1226228"/>
                </a:lnTo>
                <a:cubicBezTo>
                  <a:pt x="4983907" y="1220242"/>
                  <a:pt x="4993667" y="1226488"/>
                  <a:pt x="4956579" y="1226228"/>
                </a:cubicBezTo>
                <a:lnTo>
                  <a:pt x="4955018" y="1226228"/>
                </a:lnTo>
                <a:cubicBezTo>
                  <a:pt x="4943989" y="1219493"/>
                  <a:pt x="4975343" y="1214003"/>
                  <a:pt x="4995332" y="1215303"/>
                </a:cubicBezTo>
                <a:close/>
                <a:moveTo>
                  <a:pt x="4627737" y="1197729"/>
                </a:moveTo>
                <a:cubicBezTo>
                  <a:pt x="4629299" y="1206838"/>
                  <a:pt x="4647777" y="1211523"/>
                  <a:pt x="4682522" y="1211913"/>
                </a:cubicBezTo>
                <a:cubicBezTo>
                  <a:pt x="4682522" y="1207098"/>
                  <a:pt x="4689029" y="1204235"/>
                  <a:pt x="4696316" y="1201372"/>
                </a:cubicBezTo>
                <a:cubicBezTo>
                  <a:pt x="4673392" y="1202661"/>
                  <a:pt x="4650395" y="1201440"/>
                  <a:pt x="4627737" y="1197729"/>
                </a:cubicBezTo>
                <a:close/>
                <a:moveTo>
                  <a:pt x="5173378" y="1194475"/>
                </a:moveTo>
                <a:cubicBezTo>
                  <a:pt x="5198364" y="1198640"/>
                  <a:pt x="5184179" y="1213084"/>
                  <a:pt x="5200966" y="1219331"/>
                </a:cubicBezTo>
                <a:cubicBezTo>
                  <a:pt x="5178193" y="1219591"/>
                  <a:pt x="5173769" y="1214776"/>
                  <a:pt x="5148003" y="1215557"/>
                </a:cubicBezTo>
                <a:lnTo>
                  <a:pt x="5146051" y="1215817"/>
                </a:lnTo>
                <a:cubicBezTo>
                  <a:pt x="5139284" y="1204626"/>
                  <a:pt x="5188213" y="1207749"/>
                  <a:pt x="5173378" y="1194475"/>
                </a:cubicBezTo>
                <a:close/>
                <a:moveTo>
                  <a:pt x="4942785" y="1190701"/>
                </a:moveTo>
                <a:lnTo>
                  <a:pt x="4942785" y="1190702"/>
                </a:lnTo>
                <a:lnTo>
                  <a:pt x="4942785" y="1190702"/>
                </a:lnTo>
                <a:close/>
                <a:moveTo>
                  <a:pt x="4942785" y="1165847"/>
                </a:moveTo>
                <a:cubicBezTo>
                  <a:pt x="4919101" y="1170531"/>
                  <a:pt x="4855077" y="1183024"/>
                  <a:pt x="4887870" y="1190702"/>
                </a:cubicBezTo>
                <a:cubicBezTo>
                  <a:pt x="4894507" y="1184325"/>
                  <a:pt x="4902575" y="1192263"/>
                  <a:pt x="4915458" y="1194215"/>
                </a:cubicBezTo>
                <a:lnTo>
                  <a:pt x="4922274" y="1193339"/>
                </a:lnTo>
                <a:lnTo>
                  <a:pt x="4928600" y="1187968"/>
                </a:lnTo>
                <a:cubicBezTo>
                  <a:pt x="4919751" y="1185105"/>
                  <a:pt x="4897368" y="1185105"/>
                  <a:pt x="4901272" y="1179380"/>
                </a:cubicBezTo>
                <a:lnTo>
                  <a:pt x="4933545" y="1181296"/>
                </a:lnTo>
                <a:lnTo>
                  <a:pt x="4930049" y="1177737"/>
                </a:lnTo>
                <a:cubicBezTo>
                  <a:pt x="4927495" y="1173362"/>
                  <a:pt x="4929187" y="1169165"/>
                  <a:pt x="4942785" y="1165847"/>
                </a:cubicBezTo>
                <a:close/>
                <a:moveTo>
                  <a:pt x="4846878" y="1165847"/>
                </a:moveTo>
                <a:cubicBezTo>
                  <a:pt x="4852084" y="1172353"/>
                  <a:pt x="4833930" y="1172939"/>
                  <a:pt x="4816704" y="1173817"/>
                </a:cubicBezTo>
                <a:lnTo>
                  <a:pt x="4796300" y="1175953"/>
                </a:lnTo>
                <a:lnTo>
                  <a:pt x="4794330" y="1176919"/>
                </a:lnTo>
                <a:lnTo>
                  <a:pt x="4793148" y="1180421"/>
                </a:lnTo>
                <a:lnTo>
                  <a:pt x="4795522" y="1182220"/>
                </a:lnTo>
                <a:lnTo>
                  <a:pt x="4818009" y="1182613"/>
                </a:lnTo>
                <a:lnTo>
                  <a:pt x="4829311" y="1182207"/>
                </a:lnTo>
                <a:cubicBezTo>
                  <a:pt x="4865471" y="1178730"/>
                  <a:pt x="4891676" y="1169946"/>
                  <a:pt x="4846878" y="1165847"/>
                </a:cubicBezTo>
                <a:close/>
                <a:moveTo>
                  <a:pt x="4805887" y="1155176"/>
                </a:moveTo>
                <a:cubicBezTo>
                  <a:pt x="4800617" y="1159210"/>
                  <a:pt x="4778332" y="1163407"/>
                  <a:pt x="4763350" y="1168043"/>
                </a:cubicBezTo>
                <a:lnTo>
                  <a:pt x="4751855" y="1174071"/>
                </a:lnTo>
                <a:lnTo>
                  <a:pt x="4756141" y="1174004"/>
                </a:lnTo>
                <a:lnTo>
                  <a:pt x="4766566" y="1172702"/>
                </a:lnTo>
                <a:lnTo>
                  <a:pt x="4766750" y="1171670"/>
                </a:lnTo>
                <a:lnTo>
                  <a:pt x="4773251" y="1171979"/>
                </a:lnTo>
                <a:lnTo>
                  <a:pt x="4783123" y="1171011"/>
                </a:lnTo>
                <a:lnTo>
                  <a:pt x="4793612" y="1171213"/>
                </a:lnTo>
                <a:lnTo>
                  <a:pt x="4796865" y="1167656"/>
                </a:lnTo>
                <a:cubicBezTo>
                  <a:pt x="4810889" y="1163057"/>
                  <a:pt x="4842975" y="1159958"/>
                  <a:pt x="4805887" y="1155176"/>
                </a:cubicBezTo>
                <a:close/>
                <a:moveTo>
                  <a:pt x="5107011" y="1151012"/>
                </a:moveTo>
                <a:cubicBezTo>
                  <a:pt x="5161146" y="1152833"/>
                  <a:pt x="5090615" y="1183675"/>
                  <a:pt x="5120675" y="1190051"/>
                </a:cubicBezTo>
                <a:cubicBezTo>
                  <a:pt x="5133688" y="1190051"/>
                  <a:pt x="5131346" y="1185627"/>
                  <a:pt x="5133688" y="1182894"/>
                </a:cubicBezTo>
                <a:cubicBezTo>
                  <a:pt x="5150475" y="1184455"/>
                  <a:pt x="5162057" y="1187448"/>
                  <a:pt x="5161276" y="1193565"/>
                </a:cubicBezTo>
                <a:cubicBezTo>
                  <a:pt x="5149564" y="1192914"/>
                  <a:pt x="5148263" y="1194996"/>
                  <a:pt x="5147482" y="1197078"/>
                </a:cubicBezTo>
                <a:cubicBezTo>
                  <a:pt x="5094258" y="1196297"/>
                  <a:pt x="5109224" y="1177168"/>
                  <a:pt x="5038562" y="1180031"/>
                </a:cubicBezTo>
                <a:lnTo>
                  <a:pt x="5038562" y="1179510"/>
                </a:lnTo>
                <a:cubicBezTo>
                  <a:pt x="5041946" y="1175606"/>
                  <a:pt x="5065760" y="1177038"/>
                  <a:pt x="5065890" y="1172353"/>
                </a:cubicBezTo>
                <a:cubicBezTo>
                  <a:pt x="5078903" y="1172353"/>
                  <a:pt x="5076691" y="1176778"/>
                  <a:pt x="5079684" y="1179510"/>
                </a:cubicBezTo>
                <a:cubicBezTo>
                  <a:pt x="5088713" y="1177758"/>
                  <a:pt x="5097839" y="1176541"/>
                  <a:pt x="5107011" y="1175867"/>
                </a:cubicBezTo>
                <a:cubicBezTo>
                  <a:pt x="5100375" y="1167799"/>
                  <a:pt x="5079814" y="1157778"/>
                  <a:pt x="5107011" y="1151012"/>
                </a:cubicBezTo>
                <a:close/>
                <a:moveTo>
                  <a:pt x="271418" y="1143972"/>
                </a:moveTo>
                <a:cubicBezTo>
                  <a:pt x="288111" y="1144228"/>
                  <a:pt x="307143" y="1145025"/>
                  <a:pt x="329233" y="1146717"/>
                </a:cubicBezTo>
                <a:cubicBezTo>
                  <a:pt x="289933" y="1155046"/>
                  <a:pt x="250504" y="1155306"/>
                  <a:pt x="164877" y="1158299"/>
                </a:cubicBezTo>
                <a:lnTo>
                  <a:pt x="164877" y="1146717"/>
                </a:lnTo>
                <a:cubicBezTo>
                  <a:pt x="192302" y="1147303"/>
                  <a:pt x="221338" y="1143204"/>
                  <a:pt x="271418" y="1143972"/>
                </a:cubicBezTo>
                <a:close/>
                <a:moveTo>
                  <a:pt x="4641728" y="1135135"/>
                </a:moveTo>
                <a:cubicBezTo>
                  <a:pt x="4621458" y="1131524"/>
                  <a:pt x="4584078" y="1142553"/>
                  <a:pt x="4559288" y="1144505"/>
                </a:cubicBezTo>
                <a:cubicBezTo>
                  <a:pt x="4576335" y="1153094"/>
                  <a:pt x="4603272" y="1159080"/>
                  <a:pt x="4614073" y="1169360"/>
                </a:cubicBezTo>
                <a:cubicBezTo>
                  <a:pt x="4637367" y="1157648"/>
                  <a:pt x="4607046" y="1153614"/>
                  <a:pt x="4586746" y="1144505"/>
                </a:cubicBezTo>
                <a:cubicBezTo>
                  <a:pt x="4612902" y="1137738"/>
                  <a:pt x="4621361" y="1144115"/>
                  <a:pt x="4655195" y="1144505"/>
                </a:cubicBezTo>
                <a:cubicBezTo>
                  <a:pt x="4653341" y="1139170"/>
                  <a:pt x="4648485" y="1136339"/>
                  <a:pt x="4641728" y="1135135"/>
                </a:cubicBezTo>
                <a:close/>
                <a:moveTo>
                  <a:pt x="5243389" y="1115746"/>
                </a:moveTo>
                <a:cubicBezTo>
                  <a:pt x="5266032" y="1119259"/>
                  <a:pt x="5258224" y="1130841"/>
                  <a:pt x="5270717" y="1137087"/>
                </a:cubicBezTo>
                <a:cubicBezTo>
                  <a:pt x="5242869" y="1139300"/>
                  <a:pt x="5226862" y="1147498"/>
                  <a:pt x="5202918" y="1140861"/>
                </a:cubicBezTo>
                <a:lnTo>
                  <a:pt x="5202398" y="1140601"/>
                </a:lnTo>
                <a:cubicBezTo>
                  <a:pt x="5202398" y="1128759"/>
                  <a:pt x="5246772" y="1128499"/>
                  <a:pt x="5243389" y="1115746"/>
                </a:cubicBezTo>
                <a:close/>
                <a:moveTo>
                  <a:pt x="4887870" y="1108849"/>
                </a:moveTo>
                <a:cubicBezTo>
                  <a:pt x="4885267" y="1119259"/>
                  <a:pt x="4891383" y="1126937"/>
                  <a:pt x="4915458" y="1130191"/>
                </a:cubicBezTo>
                <a:cubicBezTo>
                  <a:pt x="4926909" y="1126026"/>
                  <a:pt x="4933286" y="1120691"/>
                  <a:pt x="4929122" y="1112493"/>
                </a:cubicBezTo>
                <a:cubicBezTo>
                  <a:pt x="4915283" y="1112683"/>
                  <a:pt x="4901461" y="1111462"/>
                  <a:pt x="4887870" y="1108849"/>
                </a:cubicBezTo>
                <a:close/>
                <a:moveTo>
                  <a:pt x="334558" y="1108151"/>
                </a:moveTo>
                <a:cubicBezTo>
                  <a:pt x="338651" y="1108523"/>
                  <a:pt x="372372" y="1117698"/>
                  <a:pt x="370224" y="1122773"/>
                </a:cubicBezTo>
                <a:cubicBezTo>
                  <a:pt x="383238" y="1122773"/>
                  <a:pt x="380635" y="1118088"/>
                  <a:pt x="384018" y="1115095"/>
                </a:cubicBezTo>
                <a:cubicBezTo>
                  <a:pt x="423058" y="1115095"/>
                  <a:pt x="410045" y="1131492"/>
                  <a:pt x="370224" y="1130581"/>
                </a:cubicBezTo>
                <a:cubicBezTo>
                  <a:pt x="380375" y="1119259"/>
                  <a:pt x="332616" y="1123033"/>
                  <a:pt x="342767" y="1111191"/>
                </a:cubicBezTo>
                <a:cubicBezTo>
                  <a:pt x="335121" y="1108881"/>
                  <a:pt x="333194" y="1108027"/>
                  <a:pt x="334558" y="1108151"/>
                </a:cubicBezTo>
                <a:close/>
                <a:moveTo>
                  <a:pt x="5202918" y="1076576"/>
                </a:moveTo>
                <a:cubicBezTo>
                  <a:pt x="5248334" y="1077748"/>
                  <a:pt x="5166611" y="1092192"/>
                  <a:pt x="5215931" y="1094404"/>
                </a:cubicBezTo>
                <a:cubicBezTo>
                  <a:pt x="5208774" y="1102082"/>
                  <a:pt x="5163358" y="1089850"/>
                  <a:pt x="5175330" y="1080220"/>
                </a:cubicBezTo>
                <a:cubicBezTo>
                  <a:pt x="5191467" y="1080220"/>
                  <a:pt x="5199925" y="1079439"/>
                  <a:pt x="5202918" y="1076576"/>
                </a:cubicBezTo>
                <a:close/>
                <a:moveTo>
                  <a:pt x="4655195" y="1041181"/>
                </a:moveTo>
                <a:lnTo>
                  <a:pt x="4655195" y="1041311"/>
                </a:lnTo>
                <a:lnTo>
                  <a:pt x="4655195" y="1062652"/>
                </a:lnTo>
                <a:cubicBezTo>
                  <a:pt x="4682132" y="1063693"/>
                  <a:pt x="4682392" y="1057837"/>
                  <a:pt x="4696316" y="1055625"/>
                </a:cubicBezTo>
                <a:cubicBezTo>
                  <a:pt x="4697878" y="1059919"/>
                  <a:pt x="4700350" y="1063954"/>
                  <a:pt x="4723644" y="1062652"/>
                </a:cubicBezTo>
                <a:cubicBezTo>
                  <a:pt x="4714795" y="1051981"/>
                  <a:pt x="4702172" y="1042091"/>
                  <a:pt x="4655195" y="1041181"/>
                </a:cubicBezTo>
                <a:close/>
                <a:moveTo>
                  <a:pt x="273927" y="1037537"/>
                </a:moveTo>
                <a:cubicBezTo>
                  <a:pt x="298262" y="1043653"/>
                  <a:pt x="357992" y="1051461"/>
                  <a:pt x="328973" y="1060830"/>
                </a:cubicBezTo>
                <a:cubicBezTo>
                  <a:pt x="289933" y="1058878"/>
                  <a:pt x="289673" y="1046125"/>
                  <a:pt x="273927" y="1037537"/>
                </a:cubicBezTo>
                <a:close/>
                <a:moveTo>
                  <a:pt x="5296613" y="1030900"/>
                </a:moveTo>
                <a:cubicBezTo>
                  <a:pt x="5327324" y="1032462"/>
                  <a:pt x="5302208" y="1048468"/>
                  <a:pt x="5310537" y="1055885"/>
                </a:cubicBezTo>
                <a:cubicBezTo>
                  <a:pt x="5247814" y="1046256"/>
                  <a:pt x="5349056" y="1065385"/>
                  <a:pt x="5298565" y="1073323"/>
                </a:cubicBezTo>
                <a:lnTo>
                  <a:pt x="5296613" y="1073583"/>
                </a:lnTo>
                <a:cubicBezTo>
                  <a:pt x="5263169" y="1071631"/>
                  <a:pt x="5267593" y="1060570"/>
                  <a:pt x="5214370" y="1062913"/>
                </a:cubicBezTo>
                <a:cubicBezTo>
                  <a:pt x="5230376" y="1058748"/>
                  <a:pt x="5229855" y="1049899"/>
                  <a:pt x="5228294" y="1041571"/>
                </a:cubicBezTo>
                <a:cubicBezTo>
                  <a:pt x="5251848" y="1044824"/>
                  <a:pt x="5263559" y="1054584"/>
                  <a:pt x="5241958" y="1059399"/>
                </a:cubicBezTo>
                <a:cubicBezTo>
                  <a:pt x="5300387" y="1053803"/>
                  <a:pt x="5277483" y="1040660"/>
                  <a:pt x="5296613" y="1030900"/>
                </a:cubicBezTo>
                <a:close/>
                <a:moveTo>
                  <a:pt x="493329" y="1006565"/>
                </a:moveTo>
                <a:cubicBezTo>
                  <a:pt x="516883" y="1021010"/>
                  <a:pt x="485261" y="1012682"/>
                  <a:pt x="480316" y="1025955"/>
                </a:cubicBezTo>
                <a:cubicBezTo>
                  <a:pt x="521177" y="1023092"/>
                  <a:pt x="529505" y="1029859"/>
                  <a:pt x="561648" y="1029859"/>
                </a:cubicBezTo>
                <a:cubicBezTo>
                  <a:pt x="569846" y="1017496"/>
                  <a:pt x="535621" y="1017887"/>
                  <a:pt x="561648" y="1010469"/>
                </a:cubicBezTo>
                <a:cubicBezTo>
                  <a:pt x="518835" y="1014764"/>
                  <a:pt x="525731" y="1012291"/>
                  <a:pt x="493329" y="1006565"/>
                </a:cubicBezTo>
                <a:close/>
                <a:moveTo>
                  <a:pt x="4833865" y="980930"/>
                </a:moveTo>
                <a:cubicBezTo>
                  <a:pt x="4820332" y="995634"/>
                  <a:pt x="4830872" y="994203"/>
                  <a:pt x="4805887" y="1005785"/>
                </a:cubicBezTo>
                <a:cubicBezTo>
                  <a:pt x="4821893" y="1005785"/>
                  <a:pt x="4844926" y="1005785"/>
                  <a:pt x="4846878" y="1009428"/>
                </a:cubicBezTo>
                <a:cubicBezTo>
                  <a:pt x="4838550" y="1009428"/>
                  <a:pt x="4830612" y="1009428"/>
                  <a:pt x="4833865" y="1012942"/>
                </a:cubicBezTo>
                <a:cubicBezTo>
                  <a:pt x="4870302" y="1015284"/>
                  <a:pt x="4859892" y="1005524"/>
                  <a:pt x="4874727" y="1002271"/>
                </a:cubicBezTo>
                <a:cubicBezTo>
                  <a:pt x="4846618" y="1005394"/>
                  <a:pt x="4822674" y="990559"/>
                  <a:pt x="4847399" y="991600"/>
                </a:cubicBezTo>
                <a:cubicBezTo>
                  <a:pt x="4878761" y="995374"/>
                  <a:pt x="4918451" y="1007607"/>
                  <a:pt x="4888390" y="1016456"/>
                </a:cubicBezTo>
                <a:cubicBezTo>
                  <a:pt x="4937580" y="1014764"/>
                  <a:pt x="4903486" y="994073"/>
                  <a:pt x="4970503" y="1005785"/>
                </a:cubicBezTo>
                <a:cubicBezTo>
                  <a:pt x="4959108" y="994298"/>
                  <a:pt x="4945082" y="985766"/>
                  <a:pt x="4929642" y="980930"/>
                </a:cubicBezTo>
                <a:cubicBezTo>
                  <a:pt x="4936929" y="1009819"/>
                  <a:pt x="4854816" y="986265"/>
                  <a:pt x="4833865" y="980930"/>
                </a:cubicBezTo>
                <a:close/>
                <a:moveTo>
                  <a:pt x="5134209" y="973903"/>
                </a:moveTo>
                <a:cubicBezTo>
                  <a:pt x="5121326" y="992511"/>
                  <a:pt x="5114819" y="1008908"/>
                  <a:pt x="5079684" y="995114"/>
                </a:cubicBezTo>
                <a:cubicBezTo>
                  <a:pt x="5069273" y="1008127"/>
                  <a:pt x="5062767" y="1020359"/>
                  <a:pt x="5134209" y="1019969"/>
                </a:cubicBezTo>
                <a:cubicBezTo>
                  <a:pt x="5122497" y="1003963"/>
                  <a:pt x="5157112" y="1003573"/>
                  <a:pt x="5175330" y="1012942"/>
                </a:cubicBezTo>
                <a:cubicBezTo>
                  <a:pt x="5141236" y="1003442"/>
                  <a:pt x="5220746" y="975074"/>
                  <a:pt x="5134209" y="973903"/>
                </a:cubicBezTo>
                <a:close/>
                <a:moveTo>
                  <a:pt x="5024898" y="970259"/>
                </a:moveTo>
                <a:cubicBezTo>
                  <a:pt x="5031275" y="981320"/>
                  <a:pt x="4990544" y="983272"/>
                  <a:pt x="4969983" y="977416"/>
                </a:cubicBezTo>
                <a:cubicBezTo>
                  <a:pt x="4971805" y="986395"/>
                  <a:pt x="4972585" y="995634"/>
                  <a:pt x="5011104" y="995114"/>
                </a:cubicBezTo>
                <a:cubicBezTo>
                  <a:pt x="5004858" y="986005"/>
                  <a:pt x="5059643" y="974944"/>
                  <a:pt x="5024898" y="970259"/>
                </a:cubicBezTo>
                <a:close/>
                <a:moveTo>
                  <a:pt x="5134209" y="952431"/>
                </a:moveTo>
                <a:cubicBezTo>
                  <a:pt x="5132907" y="961670"/>
                  <a:pt x="5080855" y="957506"/>
                  <a:pt x="5079684" y="966745"/>
                </a:cubicBezTo>
                <a:cubicBezTo>
                  <a:pt x="5090224" y="967526"/>
                  <a:pt x="5095430" y="969608"/>
                  <a:pt x="5093347" y="973772"/>
                </a:cubicBezTo>
                <a:cubicBezTo>
                  <a:pt x="5127572" y="973772"/>
                  <a:pt x="5159975" y="955944"/>
                  <a:pt x="5134209" y="952431"/>
                </a:cubicBezTo>
                <a:close/>
                <a:moveTo>
                  <a:pt x="4601485" y="948460"/>
                </a:moveTo>
                <a:cubicBezTo>
                  <a:pt x="4594871" y="948226"/>
                  <a:pt x="4589478" y="949177"/>
                  <a:pt x="4586746" y="952431"/>
                </a:cubicBezTo>
                <a:cubicBezTo>
                  <a:pt x="4633333" y="956465"/>
                  <a:pt x="4582321" y="966225"/>
                  <a:pt x="4614073" y="970259"/>
                </a:cubicBezTo>
                <a:cubicBezTo>
                  <a:pt x="4629819" y="966875"/>
                  <a:pt x="4705165" y="960889"/>
                  <a:pt x="4655195" y="952431"/>
                </a:cubicBezTo>
                <a:cubicBezTo>
                  <a:pt x="4652169" y="960531"/>
                  <a:pt x="4621328" y="949161"/>
                  <a:pt x="4601485" y="948460"/>
                </a:cubicBezTo>
                <a:close/>
                <a:moveTo>
                  <a:pt x="4793566" y="914491"/>
                </a:moveTo>
                <a:cubicBezTo>
                  <a:pt x="4792753" y="914831"/>
                  <a:pt x="4795803" y="915636"/>
                  <a:pt x="4805888" y="916905"/>
                </a:cubicBezTo>
                <a:cubicBezTo>
                  <a:pt x="4794696" y="929267"/>
                  <a:pt x="4831263" y="931870"/>
                  <a:pt x="4805887" y="938246"/>
                </a:cubicBezTo>
                <a:cubicBezTo>
                  <a:pt x="4844926" y="938246"/>
                  <a:pt x="4840112" y="928226"/>
                  <a:pt x="4860542" y="924062"/>
                </a:cubicBezTo>
                <a:cubicBezTo>
                  <a:pt x="4847029" y="921195"/>
                  <a:pt x="4833065" y="921195"/>
                  <a:pt x="4819551" y="924062"/>
                </a:cubicBezTo>
                <a:cubicBezTo>
                  <a:pt x="4833215" y="916645"/>
                  <a:pt x="4796005" y="913473"/>
                  <a:pt x="4793566" y="914491"/>
                </a:cubicBezTo>
                <a:close/>
                <a:moveTo>
                  <a:pt x="4833345" y="856524"/>
                </a:moveTo>
                <a:cubicBezTo>
                  <a:pt x="4824886" y="864983"/>
                  <a:pt x="4813435" y="872790"/>
                  <a:pt x="4819551" y="884893"/>
                </a:cubicBezTo>
                <a:cubicBezTo>
                  <a:pt x="4800031" y="884112"/>
                  <a:pt x="4796387" y="879037"/>
                  <a:pt x="4778429" y="877866"/>
                </a:cubicBezTo>
                <a:cubicBezTo>
                  <a:pt x="4774786" y="883982"/>
                  <a:pt x="4817469" y="895564"/>
                  <a:pt x="4778429" y="899207"/>
                </a:cubicBezTo>
                <a:cubicBezTo>
                  <a:pt x="4778429" y="897125"/>
                  <a:pt x="4767367" y="895173"/>
                  <a:pt x="4764635" y="899207"/>
                </a:cubicBezTo>
                <a:cubicBezTo>
                  <a:pt x="4787408" y="899207"/>
                  <a:pt x="4772183" y="908967"/>
                  <a:pt x="4792093" y="909748"/>
                </a:cubicBezTo>
                <a:cubicBezTo>
                  <a:pt x="4821893" y="906885"/>
                  <a:pt x="4822674" y="896735"/>
                  <a:pt x="4860542" y="895564"/>
                </a:cubicBezTo>
                <a:cubicBezTo>
                  <a:pt x="4850652" y="906495"/>
                  <a:pt x="4874466" y="908576"/>
                  <a:pt x="4874206" y="916905"/>
                </a:cubicBezTo>
                <a:cubicBezTo>
                  <a:pt x="4908170" y="916905"/>
                  <a:pt x="4940833" y="916905"/>
                  <a:pt x="4942785" y="909748"/>
                </a:cubicBezTo>
                <a:cubicBezTo>
                  <a:pt x="4878500" y="915213"/>
                  <a:pt x="4960353" y="885153"/>
                  <a:pt x="4915458" y="895564"/>
                </a:cubicBezTo>
                <a:cubicBezTo>
                  <a:pt x="4917149" y="901940"/>
                  <a:pt x="4901534" y="903892"/>
                  <a:pt x="4874206" y="902721"/>
                </a:cubicBezTo>
                <a:cubicBezTo>
                  <a:pt x="4871213" y="884502"/>
                  <a:pt x="4876548" y="863681"/>
                  <a:pt x="4833345" y="856524"/>
                </a:cubicBezTo>
                <a:close/>
                <a:moveTo>
                  <a:pt x="411216" y="835833"/>
                </a:moveTo>
                <a:cubicBezTo>
                  <a:pt x="395600" y="844682"/>
                  <a:pt x="365019" y="848976"/>
                  <a:pt x="356431" y="858996"/>
                </a:cubicBezTo>
                <a:cubicBezTo>
                  <a:pt x="324548" y="852229"/>
                  <a:pt x="364629" y="832970"/>
                  <a:pt x="411216" y="835833"/>
                </a:cubicBezTo>
                <a:close/>
                <a:moveTo>
                  <a:pt x="4737438" y="810197"/>
                </a:moveTo>
                <a:cubicBezTo>
                  <a:pt x="4734315" y="813060"/>
                  <a:pt x="4725856" y="814361"/>
                  <a:pt x="4710110" y="813841"/>
                </a:cubicBezTo>
                <a:cubicBezTo>
                  <a:pt x="4734965" y="821518"/>
                  <a:pt x="4707117" y="842860"/>
                  <a:pt x="4737438" y="849367"/>
                </a:cubicBezTo>
                <a:cubicBezTo>
                  <a:pt x="4743034" y="819306"/>
                  <a:pt x="4790141" y="861469"/>
                  <a:pt x="4792093" y="852880"/>
                </a:cubicBezTo>
                <a:cubicBezTo>
                  <a:pt x="4815647" y="833491"/>
                  <a:pt x="4712323" y="830368"/>
                  <a:pt x="4778429" y="820998"/>
                </a:cubicBezTo>
                <a:cubicBezTo>
                  <a:pt x="4719740" y="822560"/>
                  <a:pt x="4760862" y="811368"/>
                  <a:pt x="4737438" y="810197"/>
                </a:cubicBezTo>
                <a:close/>
                <a:moveTo>
                  <a:pt x="4312949" y="806684"/>
                </a:moveTo>
                <a:cubicBezTo>
                  <a:pt x="4320236" y="811889"/>
                  <a:pt x="4297073" y="825162"/>
                  <a:pt x="4326613" y="824512"/>
                </a:cubicBezTo>
                <a:lnTo>
                  <a:pt x="4326613" y="817354"/>
                </a:lnTo>
                <a:cubicBezTo>
                  <a:pt x="4346133" y="818265"/>
                  <a:pt x="4349906" y="823210"/>
                  <a:pt x="4367734" y="824512"/>
                </a:cubicBezTo>
                <a:lnTo>
                  <a:pt x="4367734" y="810197"/>
                </a:lnTo>
                <a:cubicBezTo>
                  <a:pt x="4349399" y="811008"/>
                  <a:pt x="4331030" y="809829"/>
                  <a:pt x="4312949" y="806684"/>
                </a:cubicBezTo>
                <a:close/>
                <a:moveTo>
                  <a:pt x="465351" y="778055"/>
                </a:moveTo>
                <a:cubicBezTo>
                  <a:pt x="439324" y="777274"/>
                  <a:pt x="435160" y="782479"/>
                  <a:pt x="410695" y="781958"/>
                </a:cubicBezTo>
                <a:cubicBezTo>
                  <a:pt x="420065" y="798876"/>
                  <a:pt x="445050" y="811108"/>
                  <a:pt x="452337" y="828415"/>
                </a:cubicBezTo>
                <a:cubicBezTo>
                  <a:pt x="583640" y="818525"/>
                  <a:pt x="488904" y="793020"/>
                  <a:pt x="465351" y="778055"/>
                </a:cubicBezTo>
                <a:close/>
                <a:moveTo>
                  <a:pt x="4682522" y="717804"/>
                </a:moveTo>
                <a:cubicBezTo>
                  <a:pt x="4655065" y="725091"/>
                  <a:pt x="4688639" y="724831"/>
                  <a:pt x="4696316" y="731988"/>
                </a:cubicBezTo>
                <a:cubicBezTo>
                  <a:pt x="4682523" y="732273"/>
                  <a:pt x="4668739" y="731096"/>
                  <a:pt x="4655195" y="728475"/>
                </a:cubicBezTo>
                <a:cubicBezTo>
                  <a:pt x="4643223" y="739926"/>
                  <a:pt x="4690851" y="735892"/>
                  <a:pt x="4696316" y="742659"/>
                </a:cubicBezTo>
                <a:cubicBezTo>
                  <a:pt x="4672632" y="742659"/>
                  <a:pt x="4661181" y="745522"/>
                  <a:pt x="4655195" y="749816"/>
                </a:cubicBezTo>
                <a:cubicBezTo>
                  <a:pt x="4720911" y="754891"/>
                  <a:pt x="4639319" y="780007"/>
                  <a:pt x="4682522" y="785342"/>
                </a:cubicBezTo>
                <a:cubicBezTo>
                  <a:pt x="4715316" y="763610"/>
                  <a:pt x="4732623" y="744351"/>
                  <a:pt x="4682522" y="717804"/>
                </a:cubicBezTo>
                <a:close/>
                <a:moveTo>
                  <a:pt x="4641401" y="678764"/>
                </a:moveTo>
                <a:cubicBezTo>
                  <a:pt x="4644394" y="689826"/>
                  <a:pt x="4632292" y="704791"/>
                  <a:pt x="4655195" y="710647"/>
                </a:cubicBezTo>
                <a:lnTo>
                  <a:pt x="4710110" y="710647"/>
                </a:lnTo>
                <a:cubicBezTo>
                  <a:pt x="4695926" y="700106"/>
                  <a:pt x="4710110" y="682278"/>
                  <a:pt x="4668859" y="678764"/>
                </a:cubicBezTo>
                <a:cubicBezTo>
                  <a:pt x="4666126" y="683059"/>
                  <a:pt x="4653763" y="680846"/>
                  <a:pt x="4641401" y="678764"/>
                </a:cubicBezTo>
                <a:close/>
                <a:moveTo>
                  <a:pt x="534190" y="665751"/>
                </a:moveTo>
                <a:cubicBezTo>
                  <a:pt x="528855" y="677333"/>
                  <a:pt x="473158" y="694770"/>
                  <a:pt x="493069" y="700626"/>
                </a:cubicBezTo>
                <a:cubicBezTo>
                  <a:pt x="496062" y="697633"/>
                  <a:pt x="504910" y="696072"/>
                  <a:pt x="521177" y="696722"/>
                </a:cubicBezTo>
                <a:cubicBezTo>
                  <a:pt x="506602" y="667052"/>
                  <a:pt x="561648" y="699715"/>
                  <a:pt x="576093" y="681237"/>
                </a:cubicBezTo>
                <a:cubicBezTo>
                  <a:pt x="561897" y="680135"/>
                  <a:pt x="547854" y="677562"/>
                  <a:pt x="534190" y="673559"/>
                </a:cubicBezTo>
                <a:cubicBezTo>
                  <a:pt x="565291" y="668224"/>
                  <a:pt x="585592" y="683449"/>
                  <a:pt x="588845" y="673559"/>
                </a:cubicBezTo>
                <a:cubicBezTo>
                  <a:pt x="561648" y="673559"/>
                  <a:pt x="571408" y="662888"/>
                  <a:pt x="534190" y="665751"/>
                </a:cubicBezTo>
                <a:close/>
                <a:moveTo>
                  <a:pt x="4997441" y="643108"/>
                </a:moveTo>
                <a:lnTo>
                  <a:pt x="4997701" y="643108"/>
                </a:lnTo>
                <a:lnTo>
                  <a:pt x="4997472" y="643146"/>
                </a:lnTo>
                <a:close/>
                <a:moveTo>
                  <a:pt x="4710110" y="625411"/>
                </a:moveTo>
                <a:cubicBezTo>
                  <a:pt x="4716096" y="642327"/>
                  <a:pt x="4690591" y="651437"/>
                  <a:pt x="4668859" y="660936"/>
                </a:cubicBezTo>
                <a:cubicBezTo>
                  <a:pt x="4672893" y="653909"/>
                  <a:pt x="4650510" y="653909"/>
                  <a:pt x="4641401" y="650266"/>
                </a:cubicBezTo>
                <a:cubicBezTo>
                  <a:pt x="4630210" y="640245"/>
                  <a:pt x="4660790" y="641026"/>
                  <a:pt x="4655195" y="632437"/>
                </a:cubicBezTo>
                <a:cubicBezTo>
                  <a:pt x="4590650" y="639204"/>
                  <a:pt x="4646346" y="671347"/>
                  <a:pt x="4682522" y="675121"/>
                </a:cubicBezTo>
                <a:cubicBezTo>
                  <a:pt x="4669509" y="663539"/>
                  <a:pt x="4732623" y="653389"/>
                  <a:pt x="4764635" y="643108"/>
                </a:cubicBezTo>
                <a:cubicBezTo>
                  <a:pt x="4726767" y="642327"/>
                  <a:pt x="4759821" y="623068"/>
                  <a:pt x="4710110" y="625411"/>
                </a:cubicBezTo>
                <a:close/>
                <a:moveTo>
                  <a:pt x="5392520" y="600685"/>
                </a:moveTo>
                <a:cubicBezTo>
                  <a:pt x="5509638" y="593919"/>
                  <a:pt x="5415033" y="678764"/>
                  <a:pt x="5324201" y="693209"/>
                </a:cubicBezTo>
                <a:cubicBezTo>
                  <a:pt x="5281518" y="684100"/>
                  <a:pt x="5381589" y="669525"/>
                  <a:pt x="5312489" y="664450"/>
                </a:cubicBezTo>
                <a:lnTo>
                  <a:pt x="5310537" y="664710"/>
                </a:lnTo>
                <a:cubicBezTo>
                  <a:pt x="5368315" y="658464"/>
                  <a:pt x="5344241" y="630876"/>
                  <a:pt x="5419717" y="629184"/>
                </a:cubicBezTo>
                <a:cubicBezTo>
                  <a:pt x="5420888" y="617082"/>
                  <a:pt x="5424272" y="604329"/>
                  <a:pt x="5392520" y="600685"/>
                </a:cubicBezTo>
                <a:close/>
                <a:moveTo>
                  <a:pt x="5249278" y="575759"/>
                </a:moveTo>
                <a:cubicBezTo>
                  <a:pt x="5260501" y="578205"/>
                  <a:pt x="5249765" y="586306"/>
                  <a:pt x="5282949" y="582988"/>
                </a:cubicBezTo>
                <a:cubicBezTo>
                  <a:pt x="5282949" y="590015"/>
                  <a:pt x="5245601" y="587542"/>
                  <a:pt x="5255621" y="597172"/>
                </a:cubicBezTo>
                <a:cubicBezTo>
                  <a:pt x="5245276" y="595285"/>
                  <a:pt x="5242088" y="591446"/>
                  <a:pt x="5239908" y="587298"/>
                </a:cubicBezTo>
                <a:lnTo>
                  <a:pt x="5230455" y="575823"/>
                </a:lnTo>
                <a:close/>
                <a:moveTo>
                  <a:pt x="5230246" y="575570"/>
                </a:moveTo>
                <a:lnTo>
                  <a:pt x="5230455" y="575823"/>
                </a:lnTo>
                <a:lnTo>
                  <a:pt x="5228294" y="575830"/>
                </a:lnTo>
                <a:close/>
                <a:moveTo>
                  <a:pt x="4750451" y="540695"/>
                </a:moveTo>
                <a:cubicBezTo>
                  <a:pt x="4673934" y="539524"/>
                  <a:pt x="4641010" y="562036"/>
                  <a:pt x="4586355" y="576221"/>
                </a:cubicBezTo>
                <a:cubicBezTo>
                  <a:pt x="4625395" y="576221"/>
                  <a:pt x="4574904" y="598213"/>
                  <a:pt x="4613683" y="597562"/>
                </a:cubicBezTo>
                <a:cubicBezTo>
                  <a:pt x="4607176" y="586371"/>
                  <a:pt x="4648168" y="587542"/>
                  <a:pt x="4668468" y="583378"/>
                </a:cubicBezTo>
                <a:cubicBezTo>
                  <a:pt x="4651291" y="602507"/>
                  <a:pt x="4671071" y="615520"/>
                  <a:pt x="4641010" y="626061"/>
                </a:cubicBezTo>
                <a:cubicBezTo>
                  <a:pt x="4701783" y="626061"/>
                  <a:pt x="4707247" y="604199"/>
                  <a:pt x="4668468" y="597562"/>
                </a:cubicBezTo>
                <a:cubicBezTo>
                  <a:pt x="4706987" y="600685"/>
                  <a:pt x="4786367" y="600425"/>
                  <a:pt x="4750451" y="589884"/>
                </a:cubicBezTo>
                <a:cubicBezTo>
                  <a:pt x="4730931" y="591316"/>
                  <a:pt x="4693714" y="566851"/>
                  <a:pt x="4668468" y="557872"/>
                </a:cubicBezTo>
                <a:cubicBezTo>
                  <a:pt x="4705946" y="559694"/>
                  <a:pt x="4703083" y="572707"/>
                  <a:pt x="4750451" y="572707"/>
                </a:cubicBezTo>
                <a:cubicBezTo>
                  <a:pt x="4757218" y="559694"/>
                  <a:pt x="4772964" y="552146"/>
                  <a:pt x="4750451" y="540695"/>
                </a:cubicBezTo>
                <a:close/>
                <a:moveTo>
                  <a:pt x="5503750" y="527389"/>
                </a:moveTo>
                <a:cubicBezTo>
                  <a:pt x="5514713" y="531423"/>
                  <a:pt x="5516015" y="542191"/>
                  <a:pt x="5474763" y="547592"/>
                </a:cubicBezTo>
                <a:cubicBezTo>
                  <a:pt x="5472160" y="526055"/>
                  <a:pt x="5492786" y="523355"/>
                  <a:pt x="5503750" y="527389"/>
                </a:cubicBezTo>
                <a:close/>
                <a:moveTo>
                  <a:pt x="4697164" y="519235"/>
                </a:moveTo>
                <a:cubicBezTo>
                  <a:pt x="4690631" y="519353"/>
                  <a:pt x="4685418" y="520232"/>
                  <a:pt x="4682522" y="522346"/>
                </a:cubicBezTo>
                <a:cubicBezTo>
                  <a:pt x="4710761" y="523257"/>
                  <a:pt x="4685776" y="537962"/>
                  <a:pt x="4723644" y="536531"/>
                </a:cubicBezTo>
                <a:cubicBezTo>
                  <a:pt x="4726377" y="532236"/>
                  <a:pt x="4738869" y="534318"/>
                  <a:pt x="4750841" y="536531"/>
                </a:cubicBezTo>
                <a:cubicBezTo>
                  <a:pt x="4750841" y="531586"/>
                  <a:pt x="4757348" y="528723"/>
                  <a:pt x="4764635" y="525860"/>
                </a:cubicBezTo>
                <a:cubicBezTo>
                  <a:pt x="4748239" y="525372"/>
                  <a:pt x="4716763" y="518882"/>
                  <a:pt x="4697164" y="519235"/>
                </a:cubicBezTo>
                <a:close/>
                <a:moveTo>
                  <a:pt x="5260405" y="504786"/>
                </a:moveTo>
                <a:cubicBezTo>
                  <a:pt x="5264095" y="503160"/>
                  <a:pt x="5267640" y="503121"/>
                  <a:pt x="5269840" y="505480"/>
                </a:cubicBezTo>
                <a:cubicBezTo>
                  <a:pt x="5272774" y="508626"/>
                  <a:pt x="5273319" y="516035"/>
                  <a:pt x="5268635" y="529634"/>
                </a:cubicBezTo>
                <a:cubicBezTo>
                  <a:pt x="5255101" y="530024"/>
                  <a:pt x="5259655" y="535880"/>
                  <a:pt x="5257964" y="540044"/>
                </a:cubicBezTo>
                <a:lnTo>
                  <a:pt x="5255621" y="540304"/>
                </a:lnTo>
                <a:cubicBezTo>
                  <a:pt x="5236956" y="528812"/>
                  <a:pt x="5249336" y="509662"/>
                  <a:pt x="5260405" y="504786"/>
                </a:cubicBezTo>
                <a:close/>
                <a:moveTo>
                  <a:pt x="4723644" y="504518"/>
                </a:moveTo>
                <a:cubicBezTo>
                  <a:pt x="4693323" y="505169"/>
                  <a:pt x="4627737" y="514799"/>
                  <a:pt x="4668859" y="522346"/>
                </a:cubicBezTo>
                <a:cubicBezTo>
                  <a:pt x="4678879" y="514278"/>
                  <a:pt x="4721171" y="514538"/>
                  <a:pt x="4723644" y="504518"/>
                </a:cubicBezTo>
                <a:close/>
                <a:moveTo>
                  <a:pt x="5038562" y="487081"/>
                </a:moveTo>
                <a:cubicBezTo>
                  <a:pt x="4999523" y="538222"/>
                  <a:pt x="5030104" y="583638"/>
                  <a:pt x="5011104" y="615130"/>
                </a:cubicBezTo>
                <a:cubicBezTo>
                  <a:pt x="5011104" y="615130"/>
                  <a:pt x="4984297" y="611877"/>
                  <a:pt x="4983777" y="611617"/>
                </a:cubicBezTo>
                <a:cubicBezTo>
                  <a:pt x="4973627" y="622548"/>
                  <a:pt x="5030884" y="615911"/>
                  <a:pt x="5011104" y="629314"/>
                </a:cubicBezTo>
                <a:cubicBezTo>
                  <a:pt x="4977141" y="613569"/>
                  <a:pt x="4978441" y="633218"/>
                  <a:pt x="4956579" y="639985"/>
                </a:cubicBezTo>
                <a:cubicBezTo>
                  <a:pt x="4937710" y="618513"/>
                  <a:pt x="4930553" y="587933"/>
                  <a:pt x="4929123" y="632828"/>
                </a:cubicBezTo>
                <a:cubicBezTo>
                  <a:pt x="4928211" y="637383"/>
                  <a:pt x="4911295" y="637773"/>
                  <a:pt x="4915459" y="643499"/>
                </a:cubicBezTo>
                <a:cubicBezTo>
                  <a:pt x="4927170" y="646557"/>
                  <a:pt x="4943209" y="649127"/>
                  <a:pt x="4958580" y="649599"/>
                </a:cubicBezTo>
                <a:lnTo>
                  <a:pt x="4997472" y="643146"/>
                </a:lnTo>
                <a:lnTo>
                  <a:pt x="5020608" y="671247"/>
                </a:lnTo>
                <a:cubicBezTo>
                  <a:pt x="5029835" y="679152"/>
                  <a:pt x="5040427" y="685465"/>
                  <a:pt x="5051966" y="689826"/>
                </a:cubicBezTo>
                <a:cubicBezTo>
                  <a:pt x="5047151" y="677723"/>
                  <a:pt x="5112867" y="684230"/>
                  <a:pt x="5093347" y="668484"/>
                </a:cubicBezTo>
                <a:cubicBezTo>
                  <a:pt x="5067321" y="665101"/>
                  <a:pt x="5047671" y="679025"/>
                  <a:pt x="5038562" y="668484"/>
                </a:cubicBezTo>
                <a:cubicBezTo>
                  <a:pt x="5071616" y="660286"/>
                  <a:pt x="5120545" y="637773"/>
                  <a:pt x="5079684" y="622157"/>
                </a:cubicBezTo>
                <a:cubicBezTo>
                  <a:pt x="5079684" y="626842"/>
                  <a:pt x="5041815" y="626712"/>
                  <a:pt x="5038562" y="622157"/>
                </a:cubicBezTo>
                <a:cubicBezTo>
                  <a:pt x="5029063" y="580775"/>
                  <a:pt x="5086060" y="521696"/>
                  <a:pt x="5038562" y="487081"/>
                </a:cubicBezTo>
                <a:close/>
                <a:moveTo>
                  <a:pt x="4655195" y="479663"/>
                </a:moveTo>
                <a:cubicBezTo>
                  <a:pt x="4663393" y="486950"/>
                  <a:pt x="4638148" y="502957"/>
                  <a:pt x="4668859" y="504518"/>
                </a:cubicBezTo>
                <a:cubicBezTo>
                  <a:pt x="4671201" y="500354"/>
                  <a:pt x="4690591" y="500614"/>
                  <a:pt x="4710110" y="501005"/>
                </a:cubicBezTo>
                <a:cubicBezTo>
                  <a:pt x="4709329" y="496060"/>
                  <a:pt x="4716226" y="493197"/>
                  <a:pt x="4723123" y="490334"/>
                </a:cubicBezTo>
                <a:cubicBezTo>
                  <a:pt x="4709211" y="489332"/>
                  <a:pt x="4695435" y="486934"/>
                  <a:pt x="4682002" y="483177"/>
                </a:cubicBezTo>
                <a:cubicBezTo>
                  <a:pt x="4690200" y="483177"/>
                  <a:pt x="4698398" y="480314"/>
                  <a:pt x="4682522" y="479663"/>
                </a:cubicBezTo>
                <a:cubicBezTo>
                  <a:pt x="4679660" y="483957"/>
                  <a:pt x="4667557" y="481875"/>
                  <a:pt x="4655195" y="479663"/>
                </a:cubicBezTo>
                <a:close/>
                <a:moveTo>
                  <a:pt x="4600540" y="476019"/>
                </a:moveTo>
                <a:cubicBezTo>
                  <a:pt x="4582191" y="498662"/>
                  <a:pt x="4596636" y="510895"/>
                  <a:pt x="4573082" y="522346"/>
                </a:cubicBezTo>
                <a:cubicBezTo>
                  <a:pt x="4655715" y="520655"/>
                  <a:pt x="4603142" y="502436"/>
                  <a:pt x="4641401" y="486690"/>
                </a:cubicBezTo>
                <a:cubicBezTo>
                  <a:pt x="4592992" y="492286"/>
                  <a:pt x="4633203" y="474718"/>
                  <a:pt x="4600540" y="476019"/>
                </a:cubicBezTo>
                <a:close/>
                <a:moveTo>
                  <a:pt x="4627737" y="447651"/>
                </a:moveTo>
                <a:cubicBezTo>
                  <a:pt x="4616155" y="451815"/>
                  <a:pt x="4609779" y="457151"/>
                  <a:pt x="4614073" y="465349"/>
                </a:cubicBezTo>
                <a:cubicBezTo>
                  <a:pt x="4675105" y="475499"/>
                  <a:pt x="4666126" y="460664"/>
                  <a:pt x="4696316" y="476019"/>
                </a:cubicBezTo>
                <a:cubicBezTo>
                  <a:pt x="4741602" y="467561"/>
                  <a:pt x="4694104" y="447781"/>
                  <a:pt x="4627737" y="447651"/>
                </a:cubicBezTo>
                <a:close/>
                <a:moveTo>
                  <a:pt x="301645" y="441144"/>
                </a:moveTo>
                <a:cubicBezTo>
                  <a:pt x="354479" y="458452"/>
                  <a:pt x="257140" y="480184"/>
                  <a:pt x="205998" y="491505"/>
                </a:cubicBezTo>
                <a:cubicBezTo>
                  <a:pt x="248812" y="474718"/>
                  <a:pt x="303337" y="460403"/>
                  <a:pt x="301645" y="441144"/>
                </a:cubicBezTo>
                <a:close/>
                <a:moveTo>
                  <a:pt x="758260" y="432116"/>
                </a:moveTo>
                <a:cubicBezTo>
                  <a:pt x="768785" y="427870"/>
                  <a:pt x="777666" y="432750"/>
                  <a:pt x="753332" y="459493"/>
                </a:cubicBezTo>
                <a:cubicBezTo>
                  <a:pt x="735569" y="449733"/>
                  <a:pt x="747736" y="436362"/>
                  <a:pt x="758260" y="432116"/>
                </a:cubicBezTo>
                <a:close/>
                <a:moveTo>
                  <a:pt x="4367734" y="425919"/>
                </a:moveTo>
                <a:cubicBezTo>
                  <a:pt x="4348735" y="430473"/>
                  <a:pt x="4359276" y="442706"/>
                  <a:pt x="4340277" y="447260"/>
                </a:cubicBezTo>
                <a:cubicBezTo>
                  <a:pt x="4397404" y="455589"/>
                  <a:pt x="4391809" y="428261"/>
                  <a:pt x="4367734" y="426309"/>
                </a:cubicBezTo>
                <a:close/>
                <a:moveTo>
                  <a:pt x="5132257" y="419542"/>
                </a:moveTo>
                <a:cubicBezTo>
                  <a:pt x="5184960" y="441014"/>
                  <a:pt x="5076821" y="443617"/>
                  <a:pt x="5132257" y="419542"/>
                </a:cubicBezTo>
                <a:close/>
                <a:moveTo>
                  <a:pt x="4641401" y="380112"/>
                </a:moveTo>
                <a:cubicBezTo>
                  <a:pt x="4627607" y="384797"/>
                  <a:pt x="4628388" y="393126"/>
                  <a:pt x="4614073" y="397810"/>
                </a:cubicBezTo>
                <a:cubicBezTo>
                  <a:pt x="4632292" y="406529"/>
                  <a:pt x="4664955" y="394036"/>
                  <a:pt x="4668859" y="401454"/>
                </a:cubicBezTo>
                <a:cubicBezTo>
                  <a:pt x="4649859" y="409392"/>
                  <a:pt x="4657277" y="420844"/>
                  <a:pt x="4627737" y="408481"/>
                </a:cubicBezTo>
                <a:cubicBezTo>
                  <a:pt x="4645825" y="424617"/>
                  <a:pt x="4639449" y="433336"/>
                  <a:pt x="4655195" y="444007"/>
                </a:cubicBezTo>
                <a:cubicBezTo>
                  <a:pt x="4717007" y="431905"/>
                  <a:pt x="4685124" y="457931"/>
                  <a:pt x="4723644" y="458322"/>
                </a:cubicBezTo>
                <a:cubicBezTo>
                  <a:pt x="4740560" y="431515"/>
                  <a:pt x="4699440" y="381414"/>
                  <a:pt x="4641401" y="383626"/>
                </a:cubicBezTo>
                <a:cubicBezTo>
                  <a:pt x="4649079" y="383626"/>
                  <a:pt x="4657147" y="380763"/>
                  <a:pt x="4641401" y="380112"/>
                </a:cubicBezTo>
                <a:close/>
                <a:moveTo>
                  <a:pt x="4244500" y="337299"/>
                </a:moveTo>
                <a:cubicBezTo>
                  <a:pt x="4213138" y="336258"/>
                  <a:pt x="4192447" y="338080"/>
                  <a:pt x="4189715" y="344326"/>
                </a:cubicBezTo>
                <a:cubicBezTo>
                  <a:pt x="4282759" y="344326"/>
                  <a:pt x="4179695" y="392345"/>
                  <a:pt x="4258294" y="383366"/>
                </a:cubicBezTo>
                <a:cubicBezTo>
                  <a:pt x="4216912" y="370613"/>
                  <a:pt x="4288875" y="359421"/>
                  <a:pt x="4271958" y="351483"/>
                </a:cubicBezTo>
                <a:cubicBezTo>
                  <a:pt x="4259725" y="361113"/>
                  <a:pt x="4233699" y="345367"/>
                  <a:pt x="4244500" y="337299"/>
                </a:cubicBezTo>
                <a:close/>
                <a:moveTo>
                  <a:pt x="4352782" y="326041"/>
                </a:moveTo>
                <a:cubicBezTo>
                  <a:pt x="4334323" y="328353"/>
                  <a:pt x="4341155" y="337234"/>
                  <a:pt x="4326613" y="340552"/>
                </a:cubicBezTo>
                <a:cubicBezTo>
                  <a:pt x="4400495" y="358511"/>
                  <a:pt x="4410767" y="375883"/>
                  <a:pt x="4404753" y="393878"/>
                </a:cubicBezTo>
                <a:lnTo>
                  <a:pt x="4395264" y="411745"/>
                </a:lnTo>
                <a:lnTo>
                  <a:pt x="4395062" y="411735"/>
                </a:lnTo>
                <a:lnTo>
                  <a:pt x="4395062" y="412125"/>
                </a:lnTo>
                <a:lnTo>
                  <a:pt x="4395264" y="411745"/>
                </a:lnTo>
                <a:lnTo>
                  <a:pt x="4422113" y="413150"/>
                </a:lnTo>
                <a:cubicBezTo>
                  <a:pt x="4428733" y="413979"/>
                  <a:pt x="4433190" y="414337"/>
                  <a:pt x="4436184" y="411735"/>
                </a:cubicBezTo>
                <a:cubicBezTo>
                  <a:pt x="4402610" y="409002"/>
                  <a:pt x="4433321" y="401064"/>
                  <a:pt x="4449977" y="408091"/>
                </a:cubicBezTo>
                <a:cubicBezTo>
                  <a:pt x="4438526" y="377900"/>
                  <a:pt x="4379576" y="359942"/>
                  <a:pt x="4381398" y="326368"/>
                </a:cubicBezTo>
                <a:cubicBezTo>
                  <a:pt x="4367897" y="325230"/>
                  <a:pt x="4358934" y="325270"/>
                  <a:pt x="4352782" y="326041"/>
                </a:cubicBezTo>
                <a:close/>
                <a:moveTo>
                  <a:pt x="5086629" y="321456"/>
                </a:moveTo>
                <a:cubicBezTo>
                  <a:pt x="5096796" y="322302"/>
                  <a:pt x="5110785" y="324416"/>
                  <a:pt x="5132257" y="323505"/>
                </a:cubicBezTo>
                <a:cubicBezTo>
                  <a:pt x="5117422" y="334046"/>
                  <a:pt x="5094649" y="334566"/>
                  <a:pt x="5065890" y="326758"/>
                </a:cubicBezTo>
                <a:lnTo>
                  <a:pt x="5063938" y="327019"/>
                </a:lnTo>
                <a:cubicBezTo>
                  <a:pt x="5070119" y="321033"/>
                  <a:pt x="5076463" y="320610"/>
                  <a:pt x="5086629" y="321456"/>
                </a:cubicBezTo>
                <a:close/>
                <a:moveTo>
                  <a:pt x="4901534" y="319601"/>
                </a:moveTo>
                <a:cubicBezTo>
                  <a:pt x="4861583" y="331053"/>
                  <a:pt x="4923526" y="337560"/>
                  <a:pt x="4915458" y="351483"/>
                </a:cubicBezTo>
                <a:lnTo>
                  <a:pt x="4915458" y="351614"/>
                </a:lnTo>
                <a:cubicBezTo>
                  <a:pt x="4958922" y="348621"/>
                  <a:pt x="4957620" y="357209"/>
                  <a:pt x="4983777" y="358771"/>
                </a:cubicBezTo>
                <a:cubicBezTo>
                  <a:pt x="4983777" y="343416"/>
                  <a:pt x="4955408" y="335347"/>
                  <a:pt x="4942785" y="323245"/>
                </a:cubicBezTo>
                <a:cubicBezTo>
                  <a:pt x="4935108" y="333526"/>
                  <a:pt x="4921314" y="317780"/>
                  <a:pt x="4901534" y="319601"/>
                </a:cubicBezTo>
                <a:close/>
                <a:moveTo>
                  <a:pt x="1102037" y="302708"/>
                </a:moveTo>
                <a:cubicBezTo>
                  <a:pt x="1096204" y="302001"/>
                  <a:pt x="1089591" y="302749"/>
                  <a:pt x="1082564" y="305677"/>
                </a:cubicBezTo>
                <a:cubicBezTo>
                  <a:pt x="1115097" y="307889"/>
                  <a:pt x="1075537" y="330662"/>
                  <a:pt x="1123295" y="328840"/>
                </a:cubicBezTo>
                <a:lnTo>
                  <a:pt x="1123686" y="328840"/>
                </a:lnTo>
                <a:cubicBezTo>
                  <a:pt x="1130030" y="320057"/>
                  <a:pt x="1119538" y="304831"/>
                  <a:pt x="1102037" y="302708"/>
                </a:cubicBezTo>
                <a:close/>
                <a:moveTo>
                  <a:pt x="4381398" y="301513"/>
                </a:moveTo>
                <a:cubicBezTo>
                  <a:pt x="4334681" y="302945"/>
                  <a:pt x="4364221" y="311013"/>
                  <a:pt x="4312949" y="305027"/>
                </a:cubicBezTo>
                <a:cubicBezTo>
                  <a:pt x="4298374" y="318691"/>
                  <a:pt x="4364351" y="311013"/>
                  <a:pt x="4353940" y="323245"/>
                </a:cubicBezTo>
                <a:lnTo>
                  <a:pt x="4353940" y="322855"/>
                </a:lnTo>
                <a:cubicBezTo>
                  <a:pt x="4391548" y="322855"/>
                  <a:pt x="4381398" y="316869"/>
                  <a:pt x="4408726" y="322855"/>
                </a:cubicBezTo>
                <a:cubicBezTo>
                  <a:pt x="4415363" y="311663"/>
                  <a:pt x="4366693" y="314786"/>
                  <a:pt x="4381398" y="301513"/>
                </a:cubicBezTo>
                <a:close/>
                <a:moveTo>
                  <a:pt x="4969072" y="266378"/>
                </a:moveTo>
                <a:cubicBezTo>
                  <a:pt x="4957056" y="275665"/>
                  <a:pt x="4943546" y="282837"/>
                  <a:pt x="4929122" y="287589"/>
                </a:cubicBezTo>
                <a:lnTo>
                  <a:pt x="4928211" y="287589"/>
                </a:lnTo>
                <a:cubicBezTo>
                  <a:pt x="4902184" y="284076"/>
                  <a:pt x="4934847" y="265987"/>
                  <a:pt x="4969072" y="266378"/>
                </a:cubicBezTo>
                <a:close/>
                <a:moveTo>
                  <a:pt x="4349423" y="232594"/>
                </a:moveTo>
                <a:cubicBezTo>
                  <a:pt x="4331493" y="232112"/>
                  <a:pt x="4314381" y="232543"/>
                  <a:pt x="4299155" y="234365"/>
                </a:cubicBezTo>
                <a:cubicBezTo>
                  <a:pt x="4364221" y="241653"/>
                  <a:pt x="4278855" y="237358"/>
                  <a:pt x="4285491" y="248549"/>
                </a:cubicBezTo>
                <a:cubicBezTo>
                  <a:pt x="4329606" y="245426"/>
                  <a:pt x="4328435" y="254015"/>
                  <a:pt x="4340277" y="259220"/>
                </a:cubicBezTo>
                <a:cubicBezTo>
                  <a:pt x="4314250" y="262604"/>
                  <a:pt x="4294731" y="248549"/>
                  <a:pt x="4285491" y="259220"/>
                </a:cubicBezTo>
                <a:cubicBezTo>
                  <a:pt x="4303319" y="263124"/>
                  <a:pt x="4387384" y="267939"/>
                  <a:pt x="4353940" y="273404"/>
                </a:cubicBezTo>
                <a:cubicBezTo>
                  <a:pt x="4325051" y="270281"/>
                  <a:pt x="4313470" y="262604"/>
                  <a:pt x="4271958" y="262734"/>
                </a:cubicBezTo>
                <a:cubicBezTo>
                  <a:pt x="4281848" y="273665"/>
                  <a:pt x="4257903" y="275747"/>
                  <a:pt x="4258294" y="284076"/>
                </a:cubicBezTo>
                <a:cubicBezTo>
                  <a:pt x="4302408" y="288500"/>
                  <a:pt x="4268574" y="272624"/>
                  <a:pt x="4312949" y="276918"/>
                </a:cubicBezTo>
                <a:cubicBezTo>
                  <a:pt x="4303320" y="285377"/>
                  <a:pt x="4281587" y="299561"/>
                  <a:pt x="4340278" y="298260"/>
                </a:cubicBezTo>
                <a:cubicBezTo>
                  <a:pt x="4347954" y="293185"/>
                  <a:pt x="4324402" y="279911"/>
                  <a:pt x="4353291" y="280562"/>
                </a:cubicBezTo>
                <a:cubicBezTo>
                  <a:pt x="4369426" y="280562"/>
                  <a:pt x="4392330" y="279911"/>
                  <a:pt x="4394412" y="284076"/>
                </a:cubicBezTo>
                <a:cubicBezTo>
                  <a:pt x="4383350" y="310102"/>
                  <a:pt x="4475745" y="340032"/>
                  <a:pt x="4503983" y="358771"/>
                </a:cubicBezTo>
                <a:cubicBezTo>
                  <a:pt x="4486285" y="323896"/>
                  <a:pt x="4429548" y="300602"/>
                  <a:pt x="4408076" y="276918"/>
                </a:cubicBezTo>
                <a:cubicBezTo>
                  <a:pt x="4429808" y="276918"/>
                  <a:pt x="4418877" y="286027"/>
                  <a:pt x="4449328" y="284076"/>
                </a:cubicBezTo>
                <a:cubicBezTo>
                  <a:pt x="4462341" y="260912"/>
                  <a:pt x="4393892" y="281212"/>
                  <a:pt x="4380749" y="266378"/>
                </a:cubicBezTo>
                <a:cubicBezTo>
                  <a:pt x="4430459" y="237228"/>
                  <a:pt x="4492271" y="295787"/>
                  <a:pt x="4558638" y="273404"/>
                </a:cubicBezTo>
                <a:cubicBezTo>
                  <a:pt x="4563323" y="281733"/>
                  <a:pt x="4572953" y="288760"/>
                  <a:pt x="4599890" y="291233"/>
                </a:cubicBezTo>
                <a:cubicBezTo>
                  <a:pt x="4584274" y="270932"/>
                  <a:pt x="4531181" y="264296"/>
                  <a:pt x="4517777" y="252193"/>
                </a:cubicBezTo>
                <a:cubicBezTo>
                  <a:pt x="4515955" y="256488"/>
                  <a:pt x="4513613" y="260652"/>
                  <a:pt x="4490320" y="259350"/>
                </a:cubicBezTo>
                <a:cubicBezTo>
                  <a:pt x="4489670" y="254406"/>
                  <a:pt x="4496827" y="251542"/>
                  <a:pt x="4503984" y="248680"/>
                </a:cubicBezTo>
                <a:cubicBezTo>
                  <a:pt x="4464358" y="243702"/>
                  <a:pt x="4403212" y="234040"/>
                  <a:pt x="4349423" y="232594"/>
                </a:cubicBezTo>
                <a:close/>
                <a:moveTo>
                  <a:pt x="2062634" y="214356"/>
                </a:moveTo>
                <a:lnTo>
                  <a:pt x="2053996" y="216537"/>
                </a:lnTo>
                <a:lnTo>
                  <a:pt x="2055865" y="216900"/>
                </a:lnTo>
                <a:close/>
                <a:moveTo>
                  <a:pt x="2053996" y="204955"/>
                </a:moveTo>
                <a:lnTo>
                  <a:pt x="2053781" y="205085"/>
                </a:lnTo>
                <a:lnTo>
                  <a:pt x="1999080" y="205085"/>
                </a:lnTo>
                <a:lnTo>
                  <a:pt x="1999080" y="216667"/>
                </a:lnTo>
                <a:cubicBezTo>
                  <a:pt x="2021398" y="218294"/>
                  <a:pt x="2032198" y="216764"/>
                  <a:pt x="2038884" y="214129"/>
                </a:cubicBezTo>
                <a:lnTo>
                  <a:pt x="2053781" y="205085"/>
                </a:lnTo>
                <a:lnTo>
                  <a:pt x="2053865" y="205085"/>
                </a:lnTo>
                <a:close/>
                <a:moveTo>
                  <a:pt x="3302507" y="204316"/>
                </a:moveTo>
                <a:lnTo>
                  <a:pt x="3305130" y="208436"/>
                </a:lnTo>
                <a:lnTo>
                  <a:pt x="3303347" y="211032"/>
                </a:lnTo>
                <a:lnTo>
                  <a:pt x="3305418" y="210824"/>
                </a:lnTo>
                <a:cubicBezTo>
                  <a:pt x="3310522" y="209681"/>
                  <a:pt x="3313865" y="208014"/>
                  <a:pt x="3314190" y="205736"/>
                </a:cubicBezTo>
                <a:close/>
                <a:moveTo>
                  <a:pt x="2478102" y="188115"/>
                </a:moveTo>
                <a:lnTo>
                  <a:pt x="2477836" y="188689"/>
                </a:lnTo>
                <a:lnTo>
                  <a:pt x="2479080" y="188719"/>
                </a:lnTo>
                <a:close/>
                <a:moveTo>
                  <a:pt x="3176511" y="188038"/>
                </a:moveTo>
                <a:lnTo>
                  <a:pt x="3176511" y="194808"/>
                </a:lnTo>
                <a:lnTo>
                  <a:pt x="3214619" y="188038"/>
                </a:lnTo>
                <a:close/>
                <a:moveTo>
                  <a:pt x="3971224" y="184134"/>
                </a:moveTo>
                <a:cubicBezTo>
                  <a:pt x="3940643" y="193504"/>
                  <a:pt x="3936349" y="196107"/>
                  <a:pt x="3929972" y="205476"/>
                </a:cubicBezTo>
                <a:cubicBezTo>
                  <a:pt x="3943685" y="205474"/>
                  <a:pt x="3957368" y="206781"/>
                  <a:pt x="3970833" y="209380"/>
                </a:cubicBezTo>
                <a:lnTo>
                  <a:pt x="3971224" y="208990"/>
                </a:lnTo>
                <a:cubicBezTo>
                  <a:pt x="3982415" y="195976"/>
                  <a:pt x="4038242" y="204565"/>
                  <a:pt x="4066870" y="205476"/>
                </a:cubicBezTo>
                <a:cubicBezTo>
                  <a:pt x="4051255" y="194155"/>
                  <a:pt x="4017551" y="187518"/>
                  <a:pt x="3971224" y="184134"/>
                </a:cubicBezTo>
                <a:close/>
                <a:moveTo>
                  <a:pt x="2170369" y="180231"/>
                </a:moveTo>
                <a:lnTo>
                  <a:pt x="2176711" y="185176"/>
                </a:lnTo>
                <a:cubicBezTo>
                  <a:pt x="2183998" y="184866"/>
                  <a:pt x="2189124" y="184008"/>
                  <a:pt x="2192638" y="182766"/>
                </a:cubicBezTo>
                <a:lnTo>
                  <a:pt x="2193717" y="181953"/>
                </a:lnTo>
                <a:lnTo>
                  <a:pt x="2186290" y="180865"/>
                </a:lnTo>
                <a:close/>
                <a:moveTo>
                  <a:pt x="2703865" y="179566"/>
                </a:moveTo>
                <a:lnTo>
                  <a:pt x="2694844" y="183451"/>
                </a:lnTo>
                <a:lnTo>
                  <a:pt x="2685444" y="186735"/>
                </a:lnTo>
                <a:lnTo>
                  <a:pt x="2696847" y="188689"/>
                </a:lnTo>
                <a:cubicBezTo>
                  <a:pt x="2702964" y="186737"/>
                  <a:pt x="2705509" y="183825"/>
                  <a:pt x="2704948" y="180594"/>
                </a:cubicBezTo>
                <a:close/>
                <a:moveTo>
                  <a:pt x="3736727" y="178018"/>
                </a:moveTo>
                <a:cubicBezTo>
                  <a:pt x="3733994" y="184785"/>
                  <a:pt x="3752473" y="185956"/>
                  <a:pt x="3750651" y="192333"/>
                </a:cubicBezTo>
                <a:cubicBezTo>
                  <a:pt x="3748830" y="198709"/>
                  <a:pt x="3728138" y="198319"/>
                  <a:pt x="3723323" y="203003"/>
                </a:cubicBezTo>
                <a:lnTo>
                  <a:pt x="3792063" y="205835"/>
                </a:lnTo>
                <a:lnTo>
                  <a:pt x="3792293" y="206517"/>
                </a:lnTo>
                <a:lnTo>
                  <a:pt x="3792814" y="205866"/>
                </a:lnTo>
                <a:lnTo>
                  <a:pt x="3792063" y="205835"/>
                </a:lnTo>
                <a:lnTo>
                  <a:pt x="3790337" y="200714"/>
                </a:lnTo>
                <a:cubicBezTo>
                  <a:pt x="3793789" y="196310"/>
                  <a:pt x="3809796" y="195163"/>
                  <a:pt x="3805306" y="188819"/>
                </a:cubicBezTo>
                <a:cubicBezTo>
                  <a:pt x="3781232" y="185566"/>
                  <a:pt x="3765356" y="180100"/>
                  <a:pt x="3736727" y="178018"/>
                </a:cubicBezTo>
                <a:close/>
                <a:moveTo>
                  <a:pt x="3463971" y="177498"/>
                </a:moveTo>
                <a:cubicBezTo>
                  <a:pt x="3415172" y="181402"/>
                  <a:pt x="3377304" y="188168"/>
                  <a:pt x="3327203" y="191812"/>
                </a:cubicBezTo>
                <a:cubicBezTo>
                  <a:pt x="3377564" y="195325"/>
                  <a:pt x="3466964" y="209510"/>
                  <a:pt x="3505353" y="195325"/>
                </a:cubicBezTo>
                <a:cubicBezTo>
                  <a:pt x="3449917" y="199360"/>
                  <a:pt x="3437425" y="184395"/>
                  <a:pt x="3463971" y="177498"/>
                </a:cubicBezTo>
                <a:close/>
                <a:moveTo>
                  <a:pt x="3177187" y="166656"/>
                </a:moveTo>
                <a:lnTo>
                  <a:pt x="3177162" y="166697"/>
                </a:lnTo>
                <a:lnTo>
                  <a:pt x="3176511" y="166697"/>
                </a:lnTo>
                <a:close/>
                <a:moveTo>
                  <a:pt x="1218942" y="162923"/>
                </a:moveTo>
                <a:cubicBezTo>
                  <a:pt x="1215819" y="165916"/>
                  <a:pt x="1218942" y="170600"/>
                  <a:pt x="1205278" y="170730"/>
                </a:cubicBezTo>
                <a:cubicBezTo>
                  <a:pt x="1202285" y="167738"/>
                  <a:pt x="1193957" y="166176"/>
                  <a:pt x="1177820" y="166827"/>
                </a:cubicBezTo>
                <a:cubicBezTo>
                  <a:pt x="1164417" y="180230"/>
                  <a:pt x="1249913" y="169299"/>
                  <a:pt x="1205278" y="182312"/>
                </a:cubicBezTo>
                <a:cubicBezTo>
                  <a:pt x="1253297" y="180751"/>
                  <a:pt x="1203717" y="198839"/>
                  <a:pt x="1259933" y="201702"/>
                </a:cubicBezTo>
                <a:cubicBezTo>
                  <a:pt x="1270864" y="185045"/>
                  <a:pt x="1258112" y="185956"/>
                  <a:pt x="1273727" y="170730"/>
                </a:cubicBezTo>
                <a:cubicBezTo>
                  <a:pt x="1246660" y="170730"/>
                  <a:pt x="1256420" y="160190"/>
                  <a:pt x="1218942" y="162923"/>
                </a:cubicBezTo>
                <a:close/>
                <a:moveTo>
                  <a:pt x="2040332" y="159019"/>
                </a:moveTo>
                <a:cubicBezTo>
                  <a:pt x="2030962" y="176717"/>
                  <a:pt x="2024846" y="175025"/>
                  <a:pt x="2081583" y="170730"/>
                </a:cubicBezTo>
                <a:cubicBezTo>
                  <a:pt x="2073385" y="179449"/>
                  <a:pt x="2029922" y="178669"/>
                  <a:pt x="1999210" y="182312"/>
                </a:cubicBezTo>
                <a:cubicBezTo>
                  <a:pt x="2016908" y="167738"/>
                  <a:pt x="1979430" y="161491"/>
                  <a:pt x="2040332" y="159019"/>
                </a:cubicBezTo>
                <a:close/>
                <a:moveTo>
                  <a:pt x="1588255" y="150690"/>
                </a:moveTo>
                <a:lnTo>
                  <a:pt x="1643041" y="150690"/>
                </a:lnTo>
                <a:cubicBezTo>
                  <a:pt x="1589036" y="156286"/>
                  <a:pt x="1639267" y="167738"/>
                  <a:pt x="1575242" y="166176"/>
                </a:cubicBezTo>
                <a:cubicBezTo>
                  <a:pt x="1585783" y="162662"/>
                  <a:pt x="1589817" y="157457"/>
                  <a:pt x="1588255" y="150690"/>
                </a:cubicBezTo>
                <a:close/>
                <a:moveTo>
                  <a:pt x="794453" y="150690"/>
                </a:moveTo>
                <a:cubicBezTo>
                  <a:pt x="833493" y="159539"/>
                  <a:pt x="775063" y="173463"/>
                  <a:pt x="794453" y="189730"/>
                </a:cubicBezTo>
                <a:cubicBezTo>
                  <a:pt x="768427" y="197017"/>
                  <a:pt x="780399" y="156286"/>
                  <a:pt x="794453" y="150690"/>
                </a:cubicBezTo>
                <a:close/>
                <a:moveTo>
                  <a:pt x="2396373" y="148999"/>
                </a:moveTo>
                <a:cubicBezTo>
                  <a:pt x="2393250" y="151732"/>
                  <a:pt x="2396373" y="156026"/>
                  <a:pt x="2383360" y="156156"/>
                </a:cubicBezTo>
                <a:cubicBezTo>
                  <a:pt x="2380367" y="153293"/>
                  <a:pt x="2371908" y="151992"/>
                  <a:pt x="2355902" y="152512"/>
                </a:cubicBezTo>
                <a:cubicBezTo>
                  <a:pt x="2341848" y="165395"/>
                  <a:pt x="2426824" y="155506"/>
                  <a:pt x="2382709" y="166697"/>
                </a:cubicBezTo>
                <a:cubicBezTo>
                  <a:pt x="2430597" y="165395"/>
                  <a:pt x="2381017" y="181922"/>
                  <a:pt x="2437234" y="184525"/>
                </a:cubicBezTo>
                <a:cubicBezTo>
                  <a:pt x="2442765" y="176912"/>
                  <a:pt x="2442342" y="173301"/>
                  <a:pt x="2442488" y="169852"/>
                </a:cubicBezTo>
                <a:lnTo>
                  <a:pt x="2443522" y="168219"/>
                </a:lnTo>
                <a:lnTo>
                  <a:pt x="2409254" y="162012"/>
                </a:lnTo>
                <a:cubicBezTo>
                  <a:pt x="2408669" y="159116"/>
                  <a:pt x="2415614" y="157303"/>
                  <a:pt x="2425200" y="156060"/>
                </a:cubicBezTo>
                <a:lnTo>
                  <a:pt x="2439163" y="154951"/>
                </a:lnTo>
                <a:lnTo>
                  <a:pt x="2436376" y="154672"/>
                </a:lnTo>
                <a:cubicBezTo>
                  <a:pt x="2425897" y="152049"/>
                  <a:pt x="2424384" y="147047"/>
                  <a:pt x="2396373" y="148999"/>
                </a:cubicBezTo>
                <a:close/>
                <a:moveTo>
                  <a:pt x="3218283" y="145485"/>
                </a:moveTo>
                <a:cubicBezTo>
                  <a:pt x="3208914" y="161622"/>
                  <a:pt x="3202798" y="160060"/>
                  <a:pt x="3259535" y="156156"/>
                </a:cubicBezTo>
                <a:cubicBezTo>
                  <a:pt x="3255175" y="160450"/>
                  <a:pt x="3242097" y="162435"/>
                  <a:pt x="3226270" y="163671"/>
                </a:cubicBezTo>
                <a:lnTo>
                  <a:pt x="3177187" y="166656"/>
                </a:lnTo>
                <a:lnTo>
                  <a:pt x="3182507" y="158186"/>
                </a:lnTo>
                <a:cubicBezTo>
                  <a:pt x="3182318" y="150878"/>
                  <a:pt x="3172705" y="147047"/>
                  <a:pt x="3218283" y="145485"/>
                </a:cubicBezTo>
                <a:close/>
                <a:moveTo>
                  <a:pt x="2799501" y="142364"/>
                </a:moveTo>
                <a:lnTo>
                  <a:pt x="2795927" y="142997"/>
                </a:lnTo>
                <a:cubicBezTo>
                  <a:pt x="2788253" y="146234"/>
                  <a:pt x="2792886" y="149861"/>
                  <a:pt x="2782512" y="151602"/>
                </a:cubicBezTo>
                <a:lnTo>
                  <a:pt x="2761151" y="152245"/>
                </a:lnTo>
                <a:lnTo>
                  <a:pt x="2777277" y="156063"/>
                </a:lnTo>
                <a:cubicBezTo>
                  <a:pt x="2779532" y="158279"/>
                  <a:pt x="2776591" y="160662"/>
                  <a:pt x="2770451" y="162825"/>
                </a:cubicBezTo>
                <a:lnTo>
                  <a:pt x="2769087" y="163110"/>
                </a:lnTo>
                <a:lnTo>
                  <a:pt x="2806418" y="170861"/>
                </a:lnTo>
                <a:cubicBezTo>
                  <a:pt x="2829712" y="164745"/>
                  <a:pt x="2853265" y="138718"/>
                  <a:pt x="2915989" y="146006"/>
                </a:cubicBezTo>
                <a:cubicBezTo>
                  <a:pt x="2912865" y="152252"/>
                  <a:pt x="2892304" y="154074"/>
                  <a:pt x="2861203" y="153033"/>
                </a:cubicBezTo>
                <a:cubicBezTo>
                  <a:pt x="2866017" y="157718"/>
                  <a:pt x="2885278" y="158628"/>
                  <a:pt x="2888531" y="163704"/>
                </a:cubicBezTo>
                <a:cubicBezTo>
                  <a:pt x="2902195" y="161361"/>
                  <a:pt x="2917062" y="159279"/>
                  <a:pt x="2929669" y="156611"/>
                </a:cubicBezTo>
                <a:lnTo>
                  <a:pt x="2937091" y="153756"/>
                </a:lnTo>
                <a:lnTo>
                  <a:pt x="2932107" y="151896"/>
                </a:lnTo>
                <a:cubicBezTo>
                  <a:pt x="2924738" y="149015"/>
                  <a:pt x="2918459" y="146038"/>
                  <a:pt x="2916377" y="143013"/>
                </a:cubicBezTo>
                <a:cubicBezTo>
                  <a:pt x="2895979" y="143013"/>
                  <a:pt x="2874491" y="143297"/>
                  <a:pt x="2853777" y="143350"/>
                </a:cubicBezTo>
                <a:close/>
                <a:moveTo>
                  <a:pt x="3929061" y="138328"/>
                </a:moveTo>
                <a:cubicBezTo>
                  <a:pt x="3988661" y="143273"/>
                  <a:pt x="3932314" y="157067"/>
                  <a:pt x="3888460" y="156286"/>
                </a:cubicBezTo>
                <a:lnTo>
                  <a:pt x="3887940" y="156156"/>
                </a:lnTo>
                <a:cubicBezTo>
                  <a:pt x="3877789" y="143924"/>
                  <a:pt x="3943506" y="151602"/>
                  <a:pt x="3929061" y="138328"/>
                </a:cubicBezTo>
                <a:close/>
                <a:moveTo>
                  <a:pt x="3340997" y="138328"/>
                </a:moveTo>
                <a:lnTo>
                  <a:pt x="3341518" y="138328"/>
                </a:lnTo>
                <a:cubicBezTo>
                  <a:pt x="3352969" y="138328"/>
                  <a:pt x="3354531" y="139760"/>
                  <a:pt x="3355181" y="141842"/>
                </a:cubicBezTo>
                <a:cubicBezTo>
                  <a:pt x="3380037" y="149649"/>
                  <a:pt x="3462149" y="141842"/>
                  <a:pt x="3491950" y="148999"/>
                </a:cubicBezTo>
                <a:cubicBezTo>
                  <a:pt x="3455773" y="159800"/>
                  <a:pt x="3409316" y="151732"/>
                  <a:pt x="3368715" y="156156"/>
                </a:cubicBezTo>
                <a:cubicBezTo>
                  <a:pt x="3362469" y="149390"/>
                  <a:pt x="3338915" y="147177"/>
                  <a:pt x="3340997" y="138328"/>
                </a:cubicBezTo>
                <a:close/>
                <a:moveTo>
                  <a:pt x="1250905" y="131463"/>
                </a:moveTo>
                <a:cubicBezTo>
                  <a:pt x="1285602" y="131683"/>
                  <a:pt x="1326886" y="141126"/>
                  <a:pt x="1342697" y="146396"/>
                </a:cubicBezTo>
                <a:cubicBezTo>
                  <a:pt x="1302617" y="163834"/>
                  <a:pt x="1265659" y="138718"/>
                  <a:pt x="1218942" y="135205"/>
                </a:cubicBezTo>
                <a:lnTo>
                  <a:pt x="1219592" y="134814"/>
                </a:lnTo>
                <a:cubicBezTo>
                  <a:pt x="1228507" y="132342"/>
                  <a:pt x="1239340" y="131390"/>
                  <a:pt x="1250905" y="131463"/>
                </a:cubicBezTo>
                <a:close/>
                <a:moveTo>
                  <a:pt x="1396832" y="131301"/>
                </a:moveTo>
                <a:lnTo>
                  <a:pt x="1396832" y="131691"/>
                </a:lnTo>
                <a:cubicBezTo>
                  <a:pt x="1381346" y="136246"/>
                  <a:pt x="1381606" y="145355"/>
                  <a:pt x="1383168" y="154985"/>
                </a:cubicBezTo>
                <a:cubicBezTo>
                  <a:pt x="1396694" y="152203"/>
                  <a:pt x="1410481" y="150894"/>
                  <a:pt x="1424290" y="151081"/>
                </a:cubicBezTo>
                <a:cubicBezTo>
                  <a:pt x="1409845" y="154724"/>
                  <a:pt x="1419995" y="165395"/>
                  <a:pt x="1383168" y="162662"/>
                </a:cubicBezTo>
                <a:cubicBezTo>
                  <a:pt x="1372497" y="149129"/>
                  <a:pt x="1323307" y="136506"/>
                  <a:pt x="1396832" y="131301"/>
                </a:cubicBezTo>
                <a:close/>
                <a:moveTo>
                  <a:pt x="2427017" y="121053"/>
                </a:moveTo>
                <a:cubicBezTo>
                  <a:pt x="2461683" y="121248"/>
                  <a:pt x="2502918" y="129935"/>
                  <a:pt x="2518827" y="134815"/>
                </a:cubicBezTo>
                <a:cubicBezTo>
                  <a:pt x="2479917" y="150300"/>
                  <a:pt x="2442960" y="127397"/>
                  <a:pt x="2396373" y="124144"/>
                </a:cubicBezTo>
                <a:lnTo>
                  <a:pt x="2395722" y="124144"/>
                </a:lnTo>
                <a:cubicBezTo>
                  <a:pt x="2404636" y="121867"/>
                  <a:pt x="2415462" y="120988"/>
                  <a:pt x="2427017" y="121053"/>
                </a:cubicBezTo>
                <a:close/>
                <a:moveTo>
                  <a:pt x="1711750" y="119719"/>
                </a:moveTo>
                <a:cubicBezTo>
                  <a:pt x="1744413" y="130260"/>
                  <a:pt x="1783452" y="117246"/>
                  <a:pt x="1794123" y="135205"/>
                </a:cubicBezTo>
                <a:cubicBezTo>
                  <a:pt x="1742981" y="132472"/>
                  <a:pt x="1735304" y="141842"/>
                  <a:pt x="1684422" y="139109"/>
                </a:cubicBezTo>
                <a:cubicBezTo>
                  <a:pt x="1690278" y="131691"/>
                  <a:pt x="1714092" y="129349"/>
                  <a:pt x="1711750" y="119719"/>
                </a:cubicBezTo>
                <a:close/>
                <a:moveTo>
                  <a:pt x="2109450" y="119703"/>
                </a:moveTo>
                <a:lnTo>
                  <a:pt x="2109431" y="119719"/>
                </a:lnTo>
                <a:lnTo>
                  <a:pt x="2108781" y="119719"/>
                </a:lnTo>
                <a:close/>
                <a:moveTo>
                  <a:pt x="2776681" y="116724"/>
                </a:moveTo>
                <a:cubicBezTo>
                  <a:pt x="2781007" y="116897"/>
                  <a:pt x="2786310" y="117767"/>
                  <a:pt x="2793532" y="119719"/>
                </a:cubicBezTo>
                <a:cubicBezTo>
                  <a:pt x="2790019" y="123883"/>
                  <a:pt x="2766075" y="122322"/>
                  <a:pt x="2765945" y="127527"/>
                </a:cubicBezTo>
                <a:cubicBezTo>
                  <a:pt x="2831401" y="125770"/>
                  <a:pt x="2881501" y="133513"/>
                  <a:pt x="2922721" y="142167"/>
                </a:cubicBezTo>
                <a:lnTo>
                  <a:pt x="2950802" y="148483"/>
                </a:lnTo>
                <a:lnTo>
                  <a:pt x="2957241" y="146006"/>
                </a:lnTo>
                <a:cubicBezTo>
                  <a:pt x="2976760" y="144900"/>
                  <a:pt x="2998004" y="150626"/>
                  <a:pt x="3007146" y="155538"/>
                </a:cubicBezTo>
                <a:lnTo>
                  <a:pt x="3009169" y="159577"/>
                </a:lnTo>
                <a:lnTo>
                  <a:pt x="3026208" y="162272"/>
                </a:lnTo>
                <a:cubicBezTo>
                  <a:pt x="3033723" y="164192"/>
                  <a:pt x="3035008" y="166534"/>
                  <a:pt x="3032041" y="168805"/>
                </a:cubicBezTo>
                <a:lnTo>
                  <a:pt x="3023761" y="171375"/>
                </a:lnTo>
                <a:lnTo>
                  <a:pt x="3038246" y="175495"/>
                </a:lnTo>
                <a:cubicBezTo>
                  <a:pt x="3056657" y="178465"/>
                  <a:pt x="3075414" y="179283"/>
                  <a:pt x="3094138" y="177888"/>
                </a:cubicBezTo>
                <a:cubicBezTo>
                  <a:pt x="3019312" y="167478"/>
                  <a:pt x="3083207" y="146917"/>
                  <a:pt x="3148663" y="135335"/>
                </a:cubicBezTo>
                <a:cubicBezTo>
                  <a:pt x="3154650" y="147567"/>
                  <a:pt x="3156472" y="160580"/>
                  <a:pt x="3148663" y="167217"/>
                </a:cubicBezTo>
                <a:cubicBezTo>
                  <a:pt x="3173128" y="174505"/>
                  <a:pt x="3199284" y="168258"/>
                  <a:pt x="3175991" y="181532"/>
                </a:cubicBezTo>
                <a:cubicBezTo>
                  <a:pt x="3255892" y="177107"/>
                  <a:pt x="3304430" y="186347"/>
                  <a:pt x="3381598" y="185045"/>
                </a:cubicBezTo>
                <a:cubicBezTo>
                  <a:pt x="3363250" y="175806"/>
                  <a:pt x="3320697" y="178278"/>
                  <a:pt x="3285561" y="181532"/>
                </a:cubicBezTo>
                <a:cubicBezTo>
                  <a:pt x="3319525" y="168518"/>
                  <a:pt x="3350627" y="173334"/>
                  <a:pt x="3408926" y="177888"/>
                </a:cubicBezTo>
                <a:cubicBezTo>
                  <a:pt x="3398907" y="164875"/>
                  <a:pt x="3339176" y="164875"/>
                  <a:pt x="3285561" y="163704"/>
                </a:cubicBezTo>
                <a:cubicBezTo>
                  <a:pt x="3341258" y="144574"/>
                  <a:pt x="3457335" y="182573"/>
                  <a:pt x="3504833" y="156677"/>
                </a:cubicBezTo>
                <a:cubicBezTo>
                  <a:pt x="3496374" y="190641"/>
                  <a:pt x="3634314" y="167217"/>
                  <a:pt x="3682592" y="188689"/>
                </a:cubicBezTo>
                <a:cubicBezTo>
                  <a:pt x="3691665" y="186929"/>
                  <a:pt x="3700833" y="185712"/>
                  <a:pt x="3710050" y="185045"/>
                </a:cubicBezTo>
                <a:cubicBezTo>
                  <a:pt x="3626766" y="184134"/>
                  <a:pt x="3663723" y="152122"/>
                  <a:pt x="3586555" y="149519"/>
                </a:cubicBezTo>
                <a:cubicBezTo>
                  <a:pt x="3584213" y="138849"/>
                  <a:pt x="3702502" y="144054"/>
                  <a:pt x="3628067" y="135335"/>
                </a:cubicBezTo>
                <a:cubicBezTo>
                  <a:pt x="3650710" y="127267"/>
                  <a:pt x="3702243" y="141842"/>
                  <a:pt x="3737248" y="142362"/>
                </a:cubicBezTo>
                <a:cubicBezTo>
                  <a:pt x="3730220" y="145225"/>
                  <a:pt x="3723194" y="148088"/>
                  <a:pt x="3724235" y="153033"/>
                </a:cubicBezTo>
                <a:cubicBezTo>
                  <a:pt x="3769260" y="154595"/>
                  <a:pt x="3829642" y="170471"/>
                  <a:pt x="3874667" y="160190"/>
                </a:cubicBezTo>
                <a:cubicBezTo>
                  <a:pt x="3909803" y="165005"/>
                  <a:pt x="3841744" y="173203"/>
                  <a:pt x="3847339" y="181532"/>
                </a:cubicBezTo>
                <a:cubicBezTo>
                  <a:pt x="3852935" y="189860"/>
                  <a:pt x="3884037" y="188559"/>
                  <a:pt x="3901995" y="192203"/>
                </a:cubicBezTo>
                <a:cubicBezTo>
                  <a:pt x="3926069" y="188949"/>
                  <a:pt x="3949753" y="185566"/>
                  <a:pt x="3943116" y="174375"/>
                </a:cubicBezTo>
                <a:cubicBezTo>
                  <a:pt x="3969143" y="179970"/>
                  <a:pt x="4051256" y="178799"/>
                  <a:pt x="4039023" y="163704"/>
                </a:cubicBezTo>
                <a:cubicBezTo>
                  <a:pt x="4061926" y="173203"/>
                  <a:pt x="4111636" y="178018"/>
                  <a:pt x="4162127" y="170861"/>
                </a:cubicBezTo>
                <a:cubicBezTo>
                  <a:pt x="4134540" y="179059"/>
                  <a:pt x="4116841" y="189860"/>
                  <a:pt x="4066351" y="192203"/>
                </a:cubicBezTo>
                <a:cubicBezTo>
                  <a:pt x="4064399" y="185566"/>
                  <a:pt x="4057372" y="180361"/>
                  <a:pt x="4039023" y="177888"/>
                </a:cubicBezTo>
                <a:cubicBezTo>
                  <a:pt x="4029996" y="179658"/>
                  <a:pt x="4020870" y="180875"/>
                  <a:pt x="4011696" y="181532"/>
                </a:cubicBezTo>
                <a:cubicBezTo>
                  <a:pt x="4055546" y="197310"/>
                  <a:pt x="4102607" y="202047"/>
                  <a:pt x="4148723" y="195325"/>
                </a:cubicBezTo>
                <a:cubicBezTo>
                  <a:pt x="4151065" y="203134"/>
                  <a:pt x="4137662" y="206647"/>
                  <a:pt x="4107471" y="205997"/>
                </a:cubicBezTo>
                <a:cubicBezTo>
                  <a:pt x="4147552" y="221352"/>
                  <a:pt x="4246582" y="199360"/>
                  <a:pt x="4244500" y="181141"/>
                </a:cubicBezTo>
                <a:cubicBezTo>
                  <a:pt x="4332469" y="198839"/>
                  <a:pt x="4349516" y="165916"/>
                  <a:pt x="4463381" y="170471"/>
                </a:cubicBezTo>
                <a:cubicBezTo>
                  <a:pt x="4464552" y="178148"/>
                  <a:pt x="4494482" y="189860"/>
                  <a:pt x="4477045" y="198839"/>
                </a:cubicBezTo>
                <a:cubicBezTo>
                  <a:pt x="4532250" y="204119"/>
                  <a:pt x="4587121" y="212460"/>
                  <a:pt x="4641401" y="223825"/>
                </a:cubicBezTo>
                <a:cubicBezTo>
                  <a:pt x="4622532" y="273404"/>
                  <a:pt x="4887349" y="296828"/>
                  <a:pt x="4997701" y="312444"/>
                </a:cubicBezTo>
                <a:cubicBezTo>
                  <a:pt x="5019433" y="328190"/>
                  <a:pt x="5017481" y="368791"/>
                  <a:pt x="5010714" y="379982"/>
                </a:cubicBezTo>
                <a:cubicBezTo>
                  <a:pt x="5071355" y="394427"/>
                  <a:pt x="5053527" y="418111"/>
                  <a:pt x="5079293" y="436850"/>
                </a:cubicBezTo>
                <a:cubicBezTo>
                  <a:pt x="5111696" y="460534"/>
                  <a:pt x="5163358" y="472766"/>
                  <a:pt x="5174940" y="493717"/>
                </a:cubicBezTo>
                <a:cubicBezTo>
                  <a:pt x="5187953" y="517011"/>
                  <a:pt x="5179234" y="558783"/>
                  <a:pt x="5188864" y="582597"/>
                </a:cubicBezTo>
                <a:cubicBezTo>
                  <a:pt x="5201877" y="615520"/>
                  <a:pt x="5115860" y="643499"/>
                  <a:pt x="5174940" y="678634"/>
                </a:cubicBezTo>
                <a:cubicBezTo>
                  <a:pt x="5288545" y="662238"/>
                  <a:pt x="5261998" y="737193"/>
                  <a:pt x="5202528" y="753199"/>
                </a:cubicBezTo>
                <a:cubicBezTo>
                  <a:pt x="5195229" y="738793"/>
                  <a:pt x="5190809" y="723101"/>
                  <a:pt x="5189515" y="707003"/>
                </a:cubicBezTo>
                <a:cubicBezTo>
                  <a:pt x="5160886" y="707914"/>
                  <a:pt x="5185611" y="722619"/>
                  <a:pt x="5162057" y="724831"/>
                </a:cubicBezTo>
                <a:cubicBezTo>
                  <a:pt x="5142277" y="720406"/>
                  <a:pt x="5136031" y="712599"/>
                  <a:pt x="5134469" y="703489"/>
                </a:cubicBezTo>
                <a:cubicBezTo>
                  <a:pt x="5101025" y="714811"/>
                  <a:pt x="5097512" y="736673"/>
                  <a:pt x="5066150" y="756713"/>
                </a:cubicBezTo>
                <a:cubicBezTo>
                  <a:pt x="5093608" y="760487"/>
                  <a:pt x="5097512" y="769726"/>
                  <a:pt x="5120935" y="774541"/>
                </a:cubicBezTo>
                <a:cubicBezTo>
                  <a:pt x="5109224" y="779876"/>
                  <a:pt x="5100375" y="773630"/>
                  <a:pt x="5066150" y="778055"/>
                </a:cubicBezTo>
                <a:cubicBezTo>
                  <a:pt x="5073437" y="775322"/>
                  <a:pt x="5080595" y="772329"/>
                  <a:pt x="5079944" y="767514"/>
                </a:cubicBezTo>
                <a:cubicBezTo>
                  <a:pt x="5038042" y="767514"/>
                  <a:pt x="5053007" y="792109"/>
                  <a:pt x="5011365" y="781698"/>
                </a:cubicBezTo>
                <a:cubicBezTo>
                  <a:pt x="5022686" y="791718"/>
                  <a:pt x="4992105" y="790938"/>
                  <a:pt x="4998351" y="799526"/>
                </a:cubicBezTo>
                <a:cubicBezTo>
                  <a:pt x="5010584" y="805773"/>
                  <a:pt x="5048842" y="805382"/>
                  <a:pt x="5052877" y="813711"/>
                </a:cubicBezTo>
                <a:cubicBezTo>
                  <a:pt x="5083457" y="813711"/>
                  <a:pt x="5058993" y="798615"/>
                  <a:pt x="5066801" y="792369"/>
                </a:cubicBezTo>
                <a:cubicBezTo>
                  <a:pt x="5091265" y="792369"/>
                  <a:pt x="5095690" y="796794"/>
                  <a:pt x="5121586" y="795883"/>
                </a:cubicBezTo>
                <a:cubicBezTo>
                  <a:pt x="5117422" y="808896"/>
                  <a:pt x="5061075" y="808896"/>
                  <a:pt x="5080595" y="827895"/>
                </a:cubicBezTo>
                <a:cubicBezTo>
                  <a:pt x="5065760" y="823341"/>
                  <a:pt x="5002516" y="799396"/>
                  <a:pt x="4998351" y="824381"/>
                </a:cubicBezTo>
                <a:cubicBezTo>
                  <a:pt x="4961394" y="809677"/>
                  <a:pt x="4987030" y="800828"/>
                  <a:pt x="4970894" y="781698"/>
                </a:cubicBezTo>
                <a:cubicBezTo>
                  <a:pt x="4926519" y="785082"/>
                  <a:pt x="4982867" y="815272"/>
                  <a:pt x="4888781" y="813711"/>
                </a:cubicBezTo>
                <a:lnTo>
                  <a:pt x="4888781" y="799657"/>
                </a:lnTo>
                <a:cubicBezTo>
                  <a:pt x="4959442" y="805642"/>
                  <a:pt x="4868611" y="781959"/>
                  <a:pt x="4902445" y="774671"/>
                </a:cubicBezTo>
                <a:cubicBezTo>
                  <a:pt x="4939792" y="774671"/>
                  <a:pt x="4930032" y="780657"/>
                  <a:pt x="4957490" y="774671"/>
                </a:cubicBezTo>
                <a:cubicBezTo>
                  <a:pt x="4940053" y="764261"/>
                  <a:pt x="4966469" y="753460"/>
                  <a:pt x="4957490" y="735632"/>
                </a:cubicBezTo>
                <a:cubicBezTo>
                  <a:pt x="4933156" y="738755"/>
                  <a:pt x="4934587" y="751378"/>
                  <a:pt x="4902445" y="742659"/>
                </a:cubicBezTo>
                <a:cubicBezTo>
                  <a:pt x="4918451" y="760096"/>
                  <a:pt x="4891253" y="756843"/>
                  <a:pt x="4847789" y="771158"/>
                </a:cubicBezTo>
                <a:cubicBezTo>
                  <a:pt x="4816948" y="760877"/>
                  <a:pt x="4866789" y="728995"/>
                  <a:pt x="4820462" y="739145"/>
                </a:cubicBezTo>
                <a:cubicBezTo>
                  <a:pt x="4831393" y="719235"/>
                  <a:pt x="4966599" y="694901"/>
                  <a:pt x="4930032" y="661066"/>
                </a:cubicBezTo>
                <a:cubicBezTo>
                  <a:pt x="4944737" y="661977"/>
                  <a:pt x="4939142" y="668224"/>
                  <a:pt x="4957490" y="668224"/>
                </a:cubicBezTo>
                <a:cubicBezTo>
                  <a:pt x="4992365" y="667313"/>
                  <a:pt x="4938491" y="661977"/>
                  <a:pt x="4957490" y="653909"/>
                </a:cubicBezTo>
                <a:cubicBezTo>
                  <a:pt x="4886959" y="652478"/>
                  <a:pt x="4920403" y="668744"/>
                  <a:pt x="4888781" y="682408"/>
                </a:cubicBezTo>
                <a:cubicBezTo>
                  <a:pt x="4870693" y="670956"/>
                  <a:pt x="4906739" y="638684"/>
                  <a:pt x="4875117" y="621897"/>
                </a:cubicBezTo>
                <a:cubicBezTo>
                  <a:pt x="4839461" y="643238"/>
                  <a:pt x="4801853" y="628664"/>
                  <a:pt x="4806798" y="653909"/>
                </a:cubicBezTo>
                <a:cubicBezTo>
                  <a:pt x="4810702" y="662368"/>
                  <a:pt x="4843755" y="650005"/>
                  <a:pt x="4847789" y="646882"/>
                </a:cubicBezTo>
                <a:cubicBezTo>
                  <a:pt x="4882144" y="650396"/>
                  <a:pt x="4836858" y="662628"/>
                  <a:pt x="4806798" y="661066"/>
                </a:cubicBezTo>
                <a:cubicBezTo>
                  <a:pt x="4822804" y="676552"/>
                  <a:pt x="4848961" y="692038"/>
                  <a:pt x="4834256" y="710777"/>
                </a:cubicBezTo>
                <a:cubicBezTo>
                  <a:pt x="4786758" y="704660"/>
                  <a:pt x="4840632" y="680326"/>
                  <a:pt x="4779340" y="671737"/>
                </a:cubicBezTo>
                <a:cubicBezTo>
                  <a:pt x="4759560" y="676032"/>
                  <a:pt x="4760992" y="688654"/>
                  <a:pt x="4724555" y="678895"/>
                </a:cubicBezTo>
                <a:cubicBezTo>
                  <a:pt x="4735876" y="683059"/>
                  <a:pt x="4742773" y="688394"/>
                  <a:pt x="4738349" y="696592"/>
                </a:cubicBezTo>
                <a:cubicBezTo>
                  <a:pt x="4751362" y="696592"/>
                  <a:pt x="4748759" y="692298"/>
                  <a:pt x="4751362" y="689565"/>
                </a:cubicBezTo>
                <a:cubicBezTo>
                  <a:pt x="4756437" y="704921"/>
                  <a:pt x="4823975" y="733680"/>
                  <a:pt x="4765156" y="749946"/>
                </a:cubicBezTo>
                <a:cubicBezTo>
                  <a:pt x="4782872" y="755651"/>
                  <a:pt x="4801490" y="758034"/>
                  <a:pt x="4820071" y="756973"/>
                </a:cubicBezTo>
                <a:cubicBezTo>
                  <a:pt x="4805236" y="765822"/>
                  <a:pt x="4788840" y="776363"/>
                  <a:pt x="4765156" y="764131"/>
                </a:cubicBezTo>
                <a:cubicBezTo>
                  <a:pt x="4778169" y="778836"/>
                  <a:pt x="4812394" y="787424"/>
                  <a:pt x="4874727" y="788986"/>
                </a:cubicBezTo>
                <a:cubicBezTo>
                  <a:pt x="4832954" y="800177"/>
                  <a:pt x="4860933" y="809807"/>
                  <a:pt x="4861063" y="828025"/>
                </a:cubicBezTo>
                <a:cubicBezTo>
                  <a:pt x="4888130" y="825553"/>
                  <a:pt x="4892424" y="817224"/>
                  <a:pt x="4915978" y="813841"/>
                </a:cubicBezTo>
                <a:cubicBezTo>
                  <a:pt x="4928080" y="825683"/>
                  <a:pt x="4933806" y="825162"/>
                  <a:pt x="4943306" y="842210"/>
                </a:cubicBezTo>
                <a:cubicBezTo>
                  <a:pt x="4905828" y="842210"/>
                  <a:pt x="4915849" y="848196"/>
                  <a:pt x="4888390" y="842210"/>
                </a:cubicBezTo>
                <a:cubicBezTo>
                  <a:pt x="4895809" y="845072"/>
                  <a:pt x="4902835" y="847935"/>
                  <a:pt x="4902054" y="852880"/>
                </a:cubicBezTo>
                <a:cubicBezTo>
                  <a:pt x="4945518" y="840778"/>
                  <a:pt x="4984427" y="849106"/>
                  <a:pt x="5011625" y="835182"/>
                </a:cubicBezTo>
                <a:cubicBezTo>
                  <a:pt x="5036740" y="838436"/>
                  <a:pt x="4990675" y="853141"/>
                  <a:pt x="4998612" y="863551"/>
                </a:cubicBezTo>
                <a:cubicBezTo>
                  <a:pt x="5071877" y="867195"/>
                  <a:pt x="5035049" y="842210"/>
                  <a:pt x="5108183" y="845853"/>
                </a:cubicBezTo>
                <a:cubicBezTo>
                  <a:pt x="5114820" y="852750"/>
                  <a:pt x="5088664" y="868496"/>
                  <a:pt x="5080856" y="860038"/>
                </a:cubicBezTo>
                <a:cubicBezTo>
                  <a:pt x="4967511" y="888146"/>
                  <a:pt x="5080856" y="939938"/>
                  <a:pt x="5176502" y="956074"/>
                </a:cubicBezTo>
                <a:cubicBezTo>
                  <a:pt x="5227774" y="948136"/>
                  <a:pt x="5141627" y="946575"/>
                  <a:pt x="5163489" y="934733"/>
                </a:cubicBezTo>
                <a:cubicBezTo>
                  <a:pt x="5211768" y="934733"/>
                  <a:pt x="5223610" y="927836"/>
                  <a:pt x="5245602" y="938246"/>
                </a:cubicBezTo>
                <a:cubicBezTo>
                  <a:pt x="5238055" y="948527"/>
                  <a:pt x="5224260" y="932781"/>
                  <a:pt x="5204611" y="934733"/>
                </a:cubicBezTo>
                <a:cubicBezTo>
                  <a:pt x="5245602" y="953472"/>
                  <a:pt x="5191598" y="958417"/>
                  <a:pt x="5231939" y="977416"/>
                </a:cubicBezTo>
                <a:lnTo>
                  <a:pt x="5190947" y="977416"/>
                </a:lnTo>
                <a:cubicBezTo>
                  <a:pt x="5187173" y="997456"/>
                  <a:pt x="5216323" y="1007086"/>
                  <a:pt x="5203960" y="1030640"/>
                </a:cubicBezTo>
                <a:cubicBezTo>
                  <a:pt x="5217624" y="1028428"/>
                  <a:pt x="5218014" y="1022572"/>
                  <a:pt x="5244952" y="1023613"/>
                </a:cubicBezTo>
                <a:cubicBezTo>
                  <a:pt x="5247945" y="1012161"/>
                  <a:pt x="5220747" y="1008517"/>
                  <a:pt x="5231288" y="995114"/>
                </a:cubicBezTo>
                <a:cubicBezTo>
                  <a:pt x="5284121" y="1008127"/>
                  <a:pt x="5257314" y="1011511"/>
                  <a:pt x="5299607" y="1027126"/>
                </a:cubicBezTo>
                <a:cubicBezTo>
                  <a:pt x="5252890" y="1029208"/>
                  <a:pt x="5220357" y="1034934"/>
                  <a:pt x="5203960" y="1044824"/>
                </a:cubicBezTo>
                <a:cubicBezTo>
                  <a:pt x="5164921" y="1044824"/>
                  <a:pt x="5178845" y="1030119"/>
                  <a:pt x="5176372" y="1019969"/>
                </a:cubicBezTo>
                <a:cubicBezTo>
                  <a:pt x="5167654" y="1026085"/>
                  <a:pt x="5135251" y="1025955"/>
                  <a:pt x="5121717" y="1030640"/>
                </a:cubicBezTo>
                <a:cubicBezTo>
                  <a:pt x="5117553" y="1040009"/>
                  <a:pt x="5150216" y="1039879"/>
                  <a:pt x="5176372" y="1041311"/>
                </a:cubicBezTo>
                <a:cubicBezTo>
                  <a:pt x="5134600" y="1061611"/>
                  <a:pt x="5131347" y="1072282"/>
                  <a:pt x="5135251" y="1112493"/>
                </a:cubicBezTo>
                <a:cubicBezTo>
                  <a:pt x="5166352" y="1104815"/>
                  <a:pt x="5195762" y="1117047"/>
                  <a:pt x="5217364" y="1105335"/>
                </a:cubicBezTo>
                <a:cubicBezTo>
                  <a:pt x="5227644" y="1120821"/>
                  <a:pt x="5126272" y="1164545"/>
                  <a:pt x="5190296" y="1183414"/>
                </a:cubicBezTo>
                <a:cubicBezTo>
                  <a:pt x="5175461" y="1190441"/>
                  <a:pt x="5140716" y="1172874"/>
                  <a:pt x="5135251" y="1165716"/>
                </a:cubicBezTo>
                <a:cubicBezTo>
                  <a:pt x="5178585" y="1159600"/>
                  <a:pt x="5152298" y="1149190"/>
                  <a:pt x="5149045" y="1137218"/>
                </a:cubicBezTo>
                <a:cubicBezTo>
                  <a:pt x="5119765" y="1135526"/>
                  <a:pt x="5123018" y="1142293"/>
                  <a:pt x="5121717" y="1147888"/>
                </a:cubicBezTo>
                <a:cubicBezTo>
                  <a:pt x="5078904" y="1147108"/>
                  <a:pt x="5120156" y="1124595"/>
                  <a:pt x="5066932" y="1126547"/>
                </a:cubicBezTo>
                <a:cubicBezTo>
                  <a:pt x="5103499" y="1120561"/>
                  <a:pt x="5117553" y="1108849"/>
                  <a:pt x="5108053" y="1091021"/>
                </a:cubicBezTo>
                <a:cubicBezTo>
                  <a:pt x="5086321" y="1092452"/>
                  <a:pt x="5096342" y="1102212"/>
                  <a:pt x="5053008" y="1098048"/>
                </a:cubicBezTo>
                <a:cubicBezTo>
                  <a:pt x="5043508" y="1085035"/>
                  <a:pt x="5101417" y="1089199"/>
                  <a:pt x="5121717" y="1083864"/>
                </a:cubicBezTo>
                <a:cubicBezTo>
                  <a:pt x="5118854" y="1079179"/>
                  <a:pt x="5064720" y="1077227"/>
                  <a:pt x="5121717" y="1076706"/>
                </a:cubicBezTo>
                <a:cubicBezTo>
                  <a:pt x="5084109" y="1070851"/>
                  <a:pt x="5115080" y="1067467"/>
                  <a:pt x="5094390" y="1055495"/>
                </a:cubicBezTo>
                <a:cubicBezTo>
                  <a:pt x="5082426" y="1068342"/>
                  <a:pt x="5068448" y="1079154"/>
                  <a:pt x="5053008" y="1087507"/>
                </a:cubicBezTo>
                <a:cubicBezTo>
                  <a:pt x="5024509" y="1080741"/>
                  <a:pt x="4981045" y="1077748"/>
                  <a:pt x="4984819" y="1062522"/>
                </a:cubicBezTo>
                <a:cubicBezTo>
                  <a:pt x="4970635" y="1066036"/>
                  <a:pt x="4956971" y="1069549"/>
                  <a:pt x="4943827" y="1073193"/>
                </a:cubicBezTo>
                <a:cubicBezTo>
                  <a:pt x="4936280" y="1086206"/>
                  <a:pt x="4992236" y="1082042"/>
                  <a:pt x="4984819" y="1094534"/>
                </a:cubicBezTo>
                <a:cubicBezTo>
                  <a:pt x="4994547" y="1092828"/>
                  <a:pt x="5003836" y="1089201"/>
                  <a:pt x="5012146" y="1083864"/>
                </a:cubicBezTo>
                <a:cubicBezTo>
                  <a:pt x="5043248" y="1091151"/>
                  <a:pt x="5042467" y="1102472"/>
                  <a:pt x="5012146" y="1108719"/>
                </a:cubicBezTo>
                <a:cubicBezTo>
                  <a:pt x="4980655" y="1109890"/>
                  <a:pt x="4997051" y="1098438"/>
                  <a:pt x="4971025" y="1098048"/>
                </a:cubicBezTo>
                <a:cubicBezTo>
                  <a:pt x="4962044" y="1099827"/>
                  <a:pt x="4952960" y="1101044"/>
                  <a:pt x="4943827" y="1101692"/>
                </a:cubicBezTo>
                <a:cubicBezTo>
                  <a:pt x="4989504" y="1118088"/>
                  <a:pt x="4958532" y="1171312"/>
                  <a:pt x="5053008" y="1130060"/>
                </a:cubicBezTo>
                <a:cubicBezTo>
                  <a:pt x="5103629" y="1149840"/>
                  <a:pt x="4940965" y="1169100"/>
                  <a:pt x="4984819" y="1194085"/>
                </a:cubicBezTo>
                <a:cubicBezTo>
                  <a:pt x="4970993" y="1195679"/>
                  <a:pt x="4960298" y="1196785"/>
                  <a:pt x="4951266" y="1197692"/>
                </a:cubicBezTo>
                <a:lnTo>
                  <a:pt x="4942327" y="1198607"/>
                </a:lnTo>
                <a:lnTo>
                  <a:pt x="4942394" y="1202543"/>
                </a:lnTo>
                <a:lnTo>
                  <a:pt x="4923668" y="1200633"/>
                </a:lnTo>
                <a:lnTo>
                  <a:pt x="4905288" y="1203052"/>
                </a:lnTo>
                <a:cubicBezTo>
                  <a:pt x="4897037" y="1204317"/>
                  <a:pt x="4887513" y="1205960"/>
                  <a:pt x="4875248" y="1208269"/>
                </a:cubicBezTo>
                <a:cubicBezTo>
                  <a:pt x="4899062" y="1193695"/>
                  <a:pt x="4812785" y="1195256"/>
                  <a:pt x="4806929" y="1187058"/>
                </a:cubicBezTo>
                <a:cubicBezTo>
                  <a:pt x="4798601" y="1192784"/>
                  <a:pt x="4860153" y="1210872"/>
                  <a:pt x="4902576" y="1215427"/>
                </a:cubicBezTo>
                <a:cubicBezTo>
                  <a:pt x="4893467" y="1223625"/>
                  <a:pt x="4857160" y="1224926"/>
                  <a:pt x="4847921" y="1233125"/>
                </a:cubicBezTo>
                <a:cubicBezTo>
                  <a:pt x="4905699" y="1246138"/>
                  <a:pt x="4972847" y="1222974"/>
                  <a:pt x="5025940" y="1233125"/>
                </a:cubicBezTo>
                <a:cubicBezTo>
                  <a:pt x="5033358" y="1238330"/>
                  <a:pt x="5009804" y="1251603"/>
                  <a:pt x="5039604" y="1250953"/>
                </a:cubicBezTo>
                <a:cubicBezTo>
                  <a:pt x="5034789" y="1256548"/>
                  <a:pt x="5015270" y="1247829"/>
                  <a:pt x="5012146" y="1254466"/>
                </a:cubicBezTo>
                <a:cubicBezTo>
                  <a:pt x="4960094" y="1244836"/>
                  <a:pt x="4955409" y="1244056"/>
                  <a:pt x="4875248" y="1243795"/>
                </a:cubicBezTo>
                <a:cubicBezTo>
                  <a:pt x="4904007" y="1272424"/>
                  <a:pt x="4914288" y="1323436"/>
                  <a:pt x="4916500" y="1354147"/>
                </a:cubicBezTo>
                <a:lnTo>
                  <a:pt x="4925546" y="1355989"/>
                </a:lnTo>
                <a:lnTo>
                  <a:pt x="4930445" y="1352930"/>
                </a:lnTo>
                <a:cubicBezTo>
                  <a:pt x="4933668" y="1350675"/>
                  <a:pt x="4937645" y="1348032"/>
                  <a:pt x="4944087" y="1344909"/>
                </a:cubicBezTo>
                <a:cubicBezTo>
                  <a:pt x="4962046" y="1347902"/>
                  <a:pt x="4994448" y="1347772"/>
                  <a:pt x="5012407" y="1350635"/>
                </a:cubicBezTo>
                <a:cubicBezTo>
                  <a:pt x="4994969" y="1359744"/>
                  <a:pt x="4984298" y="1352196"/>
                  <a:pt x="4944087" y="1356491"/>
                </a:cubicBezTo>
                <a:lnTo>
                  <a:pt x="4951559" y="1357558"/>
                </a:lnTo>
                <a:lnTo>
                  <a:pt x="4957621" y="1357660"/>
                </a:lnTo>
                <a:lnTo>
                  <a:pt x="4956813" y="1358309"/>
                </a:lnTo>
                <a:lnTo>
                  <a:pt x="4985079" y="1362347"/>
                </a:lnTo>
                <a:cubicBezTo>
                  <a:pt x="4983453" y="1366316"/>
                  <a:pt x="4973400" y="1368528"/>
                  <a:pt x="4960240" y="1370090"/>
                </a:cubicBezTo>
                <a:lnTo>
                  <a:pt x="4939886" y="1371887"/>
                </a:lnTo>
                <a:lnTo>
                  <a:pt x="4937565" y="1373748"/>
                </a:lnTo>
                <a:lnTo>
                  <a:pt x="4932339" y="1375583"/>
                </a:lnTo>
                <a:lnTo>
                  <a:pt x="4998873" y="1382647"/>
                </a:lnTo>
                <a:cubicBezTo>
                  <a:pt x="4978441" y="1386031"/>
                  <a:pt x="4982606" y="1394749"/>
                  <a:pt x="4944087" y="1394229"/>
                </a:cubicBezTo>
                <a:lnTo>
                  <a:pt x="4944230" y="1394335"/>
                </a:lnTo>
                <a:lnTo>
                  <a:pt x="4953824" y="1394517"/>
                </a:lnTo>
                <a:cubicBezTo>
                  <a:pt x="4962389" y="1394872"/>
                  <a:pt x="4970569" y="1395513"/>
                  <a:pt x="4982866" y="1396830"/>
                </a:cubicBezTo>
                <a:lnTo>
                  <a:pt x="4956251" y="1403265"/>
                </a:lnTo>
                <a:lnTo>
                  <a:pt x="4957816" y="1404428"/>
                </a:lnTo>
                <a:cubicBezTo>
                  <a:pt x="4964128" y="1407437"/>
                  <a:pt x="4970439" y="1410430"/>
                  <a:pt x="4971544" y="1414529"/>
                </a:cubicBezTo>
                <a:lnTo>
                  <a:pt x="4955833" y="1416793"/>
                </a:lnTo>
                <a:lnTo>
                  <a:pt x="4958436" y="1419705"/>
                </a:lnTo>
                <a:cubicBezTo>
                  <a:pt x="4960247" y="1422563"/>
                  <a:pt x="4960385" y="1425589"/>
                  <a:pt x="4955668" y="1428842"/>
                </a:cubicBezTo>
                <a:cubicBezTo>
                  <a:pt x="4943306" y="1428842"/>
                  <a:pt x="4936051" y="1427769"/>
                  <a:pt x="4928634" y="1426793"/>
                </a:cubicBezTo>
                <a:lnTo>
                  <a:pt x="4928204" y="1426770"/>
                </a:lnTo>
                <a:lnTo>
                  <a:pt x="4916760" y="1431967"/>
                </a:lnTo>
                <a:lnTo>
                  <a:pt x="4919354" y="1433598"/>
                </a:lnTo>
                <a:lnTo>
                  <a:pt x="4926151" y="1434170"/>
                </a:lnTo>
                <a:cubicBezTo>
                  <a:pt x="4936063" y="1435512"/>
                  <a:pt x="4946396" y="1436780"/>
                  <a:pt x="4955668" y="1436000"/>
                </a:cubicBezTo>
                <a:cubicBezTo>
                  <a:pt x="4958466" y="1438505"/>
                  <a:pt x="4958645" y="1440335"/>
                  <a:pt x="4957429" y="1441805"/>
                </a:cubicBezTo>
                <a:lnTo>
                  <a:pt x="4954793" y="1443259"/>
                </a:lnTo>
                <a:lnTo>
                  <a:pt x="4957750" y="1443679"/>
                </a:lnTo>
                <a:cubicBezTo>
                  <a:pt x="5032966" y="1436391"/>
                  <a:pt x="5056000" y="1414269"/>
                  <a:pt x="5053527" y="1405811"/>
                </a:cubicBezTo>
                <a:cubicBezTo>
                  <a:pt x="5098292" y="1405811"/>
                  <a:pt x="5063547" y="1410886"/>
                  <a:pt x="5081115" y="1420385"/>
                </a:cubicBezTo>
                <a:cubicBezTo>
                  <a:pt x="5119374" y="1420385"/>
                  <a:pt x="5120154" y="1413228"/>
                  <a:pt x="5122106" y="1405811"/>
                </a:cubicBezTo>
                <a:cubicBezTo>
                  <a:pt x="5139544" y="1415701"/>
                  <a:pt x="5140065" y="1429234"/>
                  <a:pt x="5176631" y="1434960"/>
                </a:cubicBezTo>
                <a:cubicBezTo>
                  <a:pt x="5109093" y="1431446"/>
                  <a:pt x="5238054" y="1463849"/>
                  <a:pt x="5122106" y="1463979"/>
                </a:cubicBezTo>
                <a:cubicBezTo>
                  <a:pt x="5168563" y="1450966"/>
                  <a:pt x="5123928" y="1442898"/>
                  <a:pt x="5122106" y="1426241"/>
                </a:cubicBezTo>
                <a:lnTo>
                  <a:pt x="5067191" y="1426241"/>
                </a:lnTo>
                <a:cubicBezTo>
                  <a:pt x="5049233" y="1433529"/>
                  <a:pt x="5130955" y="1433268"/>
                  <a:pt x="5081115" y="1437823"/>
                </a:cubicBezTo>
                <a:cubicBezTo>
                  <a:pt x="5075389" y="1444720"/>
                  <a:pt x="5143318" y="1436131"/>
                  <a:pt x="5122106" y="1446542"/>
                </a:cubicBezTo>
                <a:cubicBezTo>
                  <a:pt x="5094909" y="1440426"/>
                  <a:pt x="5090745" y="1449665"/>
                  <a:pt x="5067191" y="1452398"/>
                </a:cubicBezTo>
                <a:cubicBezTo>
                  <a:pt x="5015919" y="1450055"/>
                  <a:pt x="5066410" y="1442117"/>
                  <a:pt x="5039993" y="1437823"/>
                </a:cubicBezTo>
                <a:cubicBezTo>
                  <a:pt x="5011364" y="1444329"/>
                  <a:pt x="5015268" y="1443549"/>
                  <a:pt x="4985078" y="1452398"/>
                </a:cubicBezTo>
                <a:cubicBezTo>
                  <a:pt x="4970764" y="1451552"/>
                  <a:pt x="4961004" y="1449730"/>
                  <a:pt x="4949438" y="1448298"/>
                </a:cubicBezTo>
                <a:lnTo>
                  <a:pt x="4945209" y="1447933"/>
                </a:lnTo>
                <a:lnTo>
                  <a:pt x="4943188" y="1448828"/>
                </a:lnTo>
                <a:lnTo>
                  <a:pt x="4942249" y="1452400"/>
                </a:lnTo>
                <a:lnTo>
                  <a:pt x="4957750" y="1455261"/>
                </a:lnTo>
                <a:cubicBezTo>
                  <a:pt x="4955668" y="1461767"/>
                  <a:pt x="4923135" y="1451487"/>
                  <a:pt x="4889171" y="1455261"/>
                </a:cubicBezTo>
                <a:cubicBezTo>
                  <a:pt x="4908691" y="1457928"/>
                  <a:pt x="4923070" y="1461897"/>
                  <a:pt x="4923753" y="1465395"/>
                </a:cubicBezTo>
                <a:lnTo>
                  <a:pt x="4918750" y="1467660"/>
                </a:lnTo>
                <a:lnTo>
                  <a:pt x="4920549" y="1467882"/>
                </a:lnTo>
                <a:cubicBezTo>
                  <a:pt x="4929837" y="1469639"/>
                  <a:pt x="4935108" y="1472436"/>
                  <a:pt x="4929122" y="1478162"/>
                </a:cubicBezTo>
                <a:lnTo>
                  <a:pt x="4908668" y="1478261"/>
                </a:lnTo>
                <a:lnTo>
                  <a:pt x="4916368" y="1481547"/>
                </a:lnTo>
                <a:cubicBezTo>
                  <a:pt x="4922582" y="1486037"/>
                  <a:pt x="4924502" y="1491437"/>
                  <a:pt x="4930813" y="1495862"/>
                </a:cubicBezTo>
                <a:cubicBezTo>
                  <a:pt x="4910644" y="1491307"/>
                  <a:pt x="4869651" y="1492738"/>
                  <a:pt x="4876158" y="1501717"/>
                </a:cubicBezTo>
                <a:cubicBezTo>
                  <a:pt x="4855207" y="1498724"/>
                  <a:pt x="4830905" y="1500188"/>
                  <a:pt x="4808587" y="1500937"/>
                </a:cubicBezTo>
                <a:lnTo>
                  <a:pt x="4801767" y="1500923"/>
                </a:lnTo>
                <a:lnTo>
                  <a:pt x="4795662" y="1504868"/>
                </a:lnTo>
                <a:lnTo>
                  <a:pt x="4805558" y="1505066"/>
                </a:lnTo>
                <a:cubicBezTo>
                  <a:pt x="4811182" y="1505817"/>
                  <a:pt x="4812979" y="1507378"/>
                  <a:pt x="4807709" y="1510436"/>
                </a:cubicBezTo>
                <a:cubicBezTo>
                  <a:pt x="4833735" y="1509265"/>
                  <a:pt x="4842063" y="1504190"/>
                  <a:pt x="4876158" y="1504580"/>
                </a:cubicBezTo>
                <a:cubicBezTo>
                  <a:pt x="4866918" y="1513299"/>
                  <a:pt x="4925087" y="1519806"/>
                  <a:pt x="4930813" y="1510436"/>
                </a:cubicBezTo>
                <a:cubicBezTo>
                  <a:pt x="4963476" y="1519155"/>
                  <a:pt x="4891774" y="1521497"/>
                  <a:pt x="4944607" y="1530737"/>
                </a:cubicBezTo>
                <a:cubicBezTo>
                  <a:pt x="4898833" y="1537764"/>
                  <a:pt x="4848521" y="1543766"/>
                  <a:pt x="4817607" y="1553904"/>
                </a:cubicBezTo>
                <a:lnTo>
                  <a:pt x="4795026" y="1565125"/>
                </a:lnTo>
                <a:lnTo>
                  <a:pt x="4794859" y="1565608"/>
                </a:lnTo>
                <a:lnTo>
                  <a:pt x="4813884" y="1565512"/>
                </a:lnTo>
                <a:cubicBezTo>
                  <a:pt x="4827090" y="1563994"/>
                  <a:pt x="4823845" y="1558943"/>
                  <a:pt x="4835166" y="1556893"/>
                </a:cubicBezTo>
                <a:cubicBezTo>
                  <a:pt x="4867699" y="1555722"/>
                  <a:pt x="4827359" y="1569906"/>
                  <a:pt x="4876158" y="1565612"/>
                </a:cubicBezTo>
                <a:cubicBezTo>
                  <a:pt x="4852214" y="1570557"/>
                  <a:pt x="4840242" y="1565612"/>
                  <a:pt x="4794045" y="1568475"/>
                </a:cubicBezTo>
                <a:cubicBezTo>
                  <a:pt x="4822544" y="1572769"/>
                  <a:pt x="4854296" y="1578105"/>
                  <a:pt x="4807709" y="1583050"/>
                </a:cubicBezTo>
                <a:cubicBezTo>
                  <a:pt x="4846748" y="1583961"/>
                  <a:pt x="4866528" y="1601138"/>
                  <a:pt x="4807709" y="1597624"/>
                </a:cubicBezTo>
                <a:cubicBezTo>
                  <a:pt x="4798860" y="1608165"/>
                  <a:pt x="4816948" y="1612980"/>
                  <a:pt x="4835166" y="1617925"/>
                </a:cubicBezTo>
                <a:cubicBezTo>
                  <a:pt x="4859111" y="1596193"/>
                  <a:pt x="4931334" y="1601919"/>
                  <a:pt x="4944607" y="1577194"/>
                </a:cubicBezTo>
                <a:cubicBezTo>
                  <a:pt x="4935628" y="1568605"/>
                  <a:pt x="4915327" y="1580057"/>
                  <a:pt x="4889692" y="1577194"/>
                </a:cubicBezTo>
                <a:cubicBezTo>
                  <a:pt x="4897760" y="1568345"/>
                  <a:pt x="4948121" y="1568345"/>
                  <a:pt x="4958271" y="1559756"/>
                </a:cubicBezTo>
                <a:cubicBezTo>
                  <a:pt x="4954367" y="1553770"/>
                  <a:pt x="4897630" y="1559756"/>
                  <a:pt x="4903485" y="1551167"/>
                </a:cubicBezTo>
                <a:cubicBezTo>
                  <a:pt x="4897239" y="1542058"/>
                  <a:pt x="4932765" y="1541798"/>
                  <a:pt x="4972065" y="1542319"/>
                </a:cubicBezTo>
                <a:cubicBezTo>
                  <a:pt x="4952545" y="1557674"/>
                  <a:pt x="5052096" y="1551948"/>
                  <a:pt x="5054048" y="1571468"/>
                </a:cubicBezTo>
                <a:cubicBezTo>
                  <a:pt x="5092046" y="1563400"/>
                  <a:pt x="5098422" y="1576803"/>
                  <a:pt x="5136161" y="1577194"/>
                </a:cubicBezTo>
                <a:cubicBezTo>
                  <a:pt x="5129264" y="1579536"/>
                  <a:pt x="5121976" y="1582009"/>
                  <a:pt x="5123147" y="1585913"/>
                </a:cubicBezTo>
                <a:cubicBezTo>
                  <a:pt x="5088401" y="1578755"/>
                  <a:pt x="4997961" y="1571208"/>
                  <a:pt x="5013447" y="1562749"/>
                </a:cubicBezTo>
                <a:cubicBezTo>
                  <a:pt x="4916888" y="1574851"/>
                  <a:pt x="4943696" y="1611028"/>
                  <a:pt x="4876678" y="1614802"/>
                </a:cubicBezTo>
                <a:cubicBezTo>
                  <a:pt x="4878760" y="1620137"/>
                  <a:pt x="4923005" y="1616494"/>
                  <a:pt x="4931334" y="1620528"/>
                </a:cubicBezTo>
                <a:cubicBezTo>
                  <a:pt x="4873035" y="1621699"/>
                  <a:pt x="4874336" y="1635623"/>
                  <a:pt x="4849090" y="1643821"/>
                </a:cubicBezTo>
                <a:cubicBezTo>
                  <a:pt x="4831038" y="1641228"/>
                  <a:pt x="4812792" y="1640226"/>
                  <a:pt x="4794565" y="1640828"/>
                </a:cubicBezTo>
                <a:cubicBezTo>
                  <a:pt x="4826838" y="1648766"/>
                  <a:pt x="4770101" y="1657485"/>
                  <a:pt x="4808228" y="1664122"/>
                </a:cubicBezTo>
                <a:cubicBezTo>
                  <a:pt x="4849090" y="1664122"/>
                  <a:pt x="4788840" y="1642650"/>
                  <a:pt x="4849090" y="1646684"/>
                </a:cubicBezTo>
                <a:cubicBezTo>
                  <a:pt x="4857027" y="1665944"/>
                  <a:pt x="4791181" y="1671019"/>
                  <a:pt x="4794565" y="1681559"/>
                </a:cubicBezTo>
                <a:cubicBezTo>
                  <a:pt x="4825537" y="1678566"/>
                  <a:pt x="4846618" y="1682730"/>
                  <a:pt x="4849090" y="1698997"/>
                </a:cubicBezTo>
                <a:cubicBezTo>
                  <a:pt x="4860152" y="1698997"/>
                  <a:pt x="4862884" y="1696004"/>
                  <a:pt x="4876678" y="1696004"/>
                </a:cubicBezTo>
                <a:cubicBezTo>
                  <a:pt x="4881623" y="1691189"/>
                  <a:pt x="4866138" y="1690538"/>
                  <a:pt x="4849090" y="1690278"/>
                </a:cubicBezTo>
                <a:cubicBezTo>
                  <a:pt x="4851822" y="1687936"/>
                  <a:pt x="4862884" y="1687415"/>
                  <a:pt x="4862884" y="1684422"/>
                </a:cubicBezTo>
                <a:cubicBezTo>
                  <a:pt x="4874466" y="1684422"/>
                  <a:pt x="4875898" y="1683381"/>
                  <a:pt x="4876678" y="1681559"/>
                </a:cubicBezTo>
                <a:cubicBezTo>
                  <a:pt x="4902705" y="1697826"/>
                  <a:pt x="4891709" y="1709798"/>
                  <a:pt x="4879704" y="1721884"/>
                </a:cubicBezTo>
                <a:lnTo>
                  <a:pt x="4865872" y="1740083"/>
                </a:lnTo>
                <a:lnTo>
                  <a:pt x="4915458" y="1744802"/>
                </a:lnTo>
                <a:cubicBezTo>
                  <a:pt x="4888293" y="1745713"/>
                  <a:pt x="4877069" y="1748234"/>
                  <a:pt x="4873852" y="1751597"/>
                </a:cubicBezTo>
                <a:lnTo>
                  <a:pt x="4879480" y="1761953"/>
                </a:lnTo>
                <a:lnTo>
                  <a:pt x="4887075" y="1759407"/>
                </a:lnTo>
                <a:cubicBezTo>
                  <a:pt x="4887837" y="1754905"/>
                  <a:pt x="4869294" y="1748317"/>
                  <a:pt x="4917800" y="1748317"/>
                </a:cubicBezTo>
                <a:cubicBezTo>
                  <a:pt x="4894896" y="1767056"/>
                  <a:pt x="4958011" y="1770439"/>
                  <a:pt x="4917800" y="1791911"/>
                </a:cubicBezTo>
                <a:lnTo>
                  <a:pt x="4862884" y="1791911"/>
                </a:lnTo>
                <a:cubicBezTo>
                  <a:pt x="4865097" y="1795294"/>
                  <a:pt x="4859761" y="1797116"/>
                  <a:pt x="4849090" y="1797767"/>
                </a:cubicBezTo>
                <a:cubicBezTo>
                  <a:pt x="4923005" y="1801280"/>
                  <a:pt x="4819160" y="1821711"/>
                  <a:pt x="4849090" y="1806486"/>
                </a:cubicBezTo>
                <a:cubicBezTo>
                  <a:pt x="4836727" y="1809609"/>
                  <a:pt x="4798730" y="1807397"/>
                  <a:pt x="4808228" y="1815204"/>
                </a:cubicBezTo>
                <a:cubicBezTo>
                  <a:pt x="4828660" y="1821971"/>
                  <a:pt x="4841802" y="1819629"/>
                  <a:pt x="4876678" y="1818067"/>
                </a:cubicBezTo>
                <a:cubicBezTo>
                  <a:pt x="4848310" y="1831080"/>
                  <a:pt x="4876678" y="1835505"/>
                  <a:pt x="4917800" y="1835505"/>
                </a:cubicBezTo>
                <a:cubicBezTo>
                  <a:pt x="4956839" y="1838888"/>
                  <a:pt x="4895677" y="1838888"/>
                  <a:pt x="4890212" y="1835505"/>
                </a:cubicBezTo>
                <a:cubicBezTo>
                  <a:pt x="4880192" y="1847607"/>
                  <a:pt x="4979222" y="1854634"/>
                  <a:pt x="4972584" y="1841361"/>
                </a:cubicBezTo>
                <a:cubicBezTo>
                  <a:pt x="4987159" y="1842011"/>
                  <a:pt x="4981694" y="1847087"/>
                  <a:pt x="4999913" y="1847087"/>
                </a:cubicBezTo>
                <a:cubicBezTo>
                  <a:pt x="4987549" y="1853203"/>
                  <a:pt x="4959312" y="1855936"/>
                  <a:pt x="4917800" y="1855805"/>
                </a:cubicBezTo>
                <a:cubicBezTo>
                  <a:pt x="4949421" y="1862052"/>
                  <a:pt x="5019301" y="1852162"/>
                  <a:pt x="4972584" y="1867387"/>
                </a:cubicBezTo>
                <a:cubicBezTo>
                  <a:pt x="4986103" y="1865304"/>
                  <a:pt x="4999769" y="1864347"/>
                  <a:pt x="5013447" y="1864524"/>
                </a:cubicBezTo>
                <a:cubicBezTo>
                  <a:pt x="5017871" y="1862312"/>
                  <a:pt x="5007980" y="1858018"/>
                  <a:pt x="5000433" y="1858798"/>
                </a:cubicBezTo>
                <a:cubicBezTo>
                  <a:pt x="5078512" y="1851901"/>
                  <a:pt x="5098553" y="1832772"/>
                  <a:pt x="5082677" y="1812211"/>
                </a:cubicBezTo>
                <a:cubicBezTo>
                  <a:pt x="5117031" y="1819629"/>
                  <a:pt x="5117552" y="1804924"/>
                  <a:pt x="5137202" y="1800630"/>
                </a:cubicBezTo>
                <a:cubicBezTo>
                  <a:pt x="5161927" y="1802061"/>
                  <a:pt x="5218664" y="1820280"/>
                  <a:pt x="5137202" y="1818067"/>
                </a:cubicBezTo>
                <a:cubicBezTo>
                  <a:pt x="5132257" y="1813122"/>
                  <a:pt x="5147872" y="1812602"/>
                  <a:pt x="5164659" y="1812211"/>
                </a:cubicBezTo>
                <a:cubicBezTo>
                  <a:pt x="5147871" y="1803493"/>
                  <a:pt x="5110003" y="1813773"/>
                  <a:pt x="5109744" y="1818067"/>
                </a:cubicBezTo>
                <a:cubicBezTo>
                  <a:pt x="5151776" y="1827957"/>
                  <a:pt x="5096731" y="1852292"/>
                  <a:pt x="5055088" y="1867387"/>
                </a:cubicBezTo>
                <a:cubicBezTo>
                  <a:pt x="5081114" y="1875195"/>
                  <a:pt x="5127311" y="1852032"/>
                  <a:pt x="5150995" y="1858798"/>
                </a:cubicBezTo>
                <a:cubicBezTo>
                  <a:pt x="5131995" y="1831211"/>
                  <a:pt x="5208252" y="1814293"/>
                  <a:pt x="5233108" y="1800630"/>
                </a:cubicBezTo>
                <a:cubicBezTo>
                  <a:pt x="5236361" y="1793212"/>
                  <a:pt x="5256531" y="1804664"/>
                  <a:pt x="5287893" y="1800630"/>
                </a:cubicBezTo>
                <a:cubicBezTo>
                  <a:pt x="5285550" y="1804013"/>
                  <a:pt x="5262908" y="1803102"/>
                  <a:pt x="5246771" y="1803493"/>
                </a:cubicBezTo>
                <a:lnTo>
                  <a:pt x="5246771" y="1815204"/>
                </a:lnTo>
                <a:cubicBezTo>
                  <a:pt x="5269051" y="1808913"/>
                  <a:pt x="5292327" y="1806925"/>
                  <a:pt x="5315351" y="1809348"/>
                </a:cubicBezTo>
                <a:cubicBezTo>
                  <a:pt x="5324200" y="1829649"/>
                  <a:pt x="5265250" y="1835375"/>
                  <a:pt x="5274099" y="1855805"/>
                </a:cubicBezTo>
                <a:cubicBezTo>
                  <a:pt x="5200965" y="1855805"/>
                  <a:pt x="5225300" y="1876496"/>
                  <a:pt x="5191986" y="1884825"/>
                </a:cubicBezTo>
                <a:cubicBezTo>
                  <a:pt x="5238833" y="1882222"/>
                  <a:pt x="5234409" y="1868688"/>
                  <a:pt x="5246771" y="1858798"/>
                </a:cubicBezTo>
                <a:cubicBezTo>
                  <a:pt x="5283599" y="1865826"/>
                  <a:pt x="5227252" y="1877668"/>
                  <a:pt x="5246771" y="1890681"/>
                </a:cubicBezTo>
                <a:cubicBezTo>
                  <a:pt x="5287893" y="1893674"/>
                  <a:pt x="5271106" y="1884174"/>
                  <a:pt x="5274099" y="1879099"/>
                </a:cubicBezTo>
                <a:cubicBezTo>
                  <a:pt x="5343329" y="1881571"/>
                  <a:pt x="5287112" y="1893413"/>
                  <a:pt x="5315351" y="1902262"/>
                </a:cubicBezTo>
                <a:cubicBezTo>
                  <a:pt x="5296949" y="1900317"/>
                  <a:pt x="5278662" y="1897407"/>
                  <a:pt x="5260565" y="1893544"/>
                </a:cubicBezTo>
                <a:cubicBezTo>
                  <a:pt x="5249374" y="1901221"/>
                  <a:pt x="5197712" y="1910981"/>
                  <a:pt x="5205780" y="1922693"/>
                </a:cubicBezTo>
                <a:cubicBezTo>
                  <a:pt x="5167391" y="1922693"/>
                  <a:pt x="5238183" y="1914755"/>
                  <a:pt x="5178192" y="1916837"/>
                </a:cubicBezTo>
                <a:cubicBezTo>
                  <a:pt x="5217231" y="1908899"/>
                  <a:pt x="5178192" y="1902653"/>
                  <a:pt x="5205780" y="1893544"/>
                </a:cubicBezTo>
                <a:cubicBezTo>
                  <a:pt x="5144488" y="1895105"/>
                  <a:pt x="5142926" y="1921522"/>
                  <a:pt x="5164658" y="1931412"/>
                </a:cubicBezTo>
                <a:cubicBezTo>
                  <a:pt x="5172206" y="1925946"/>
                  <a:pt x="5234409" y="1920481"/>
                  <a:pt x="5219574" y="1934275"/>
                </a:cubicBezTo>
                <a:cubicBezTo>
                  <a:pt x="5206561" y="1934275"/>
                  <a:pt x="5208643" y="1930761"/>
                  <a:pt x="5205780" y="1928419"/>
                </a:cubicBezTo>
                <a:cubicBezTo>
                  <a:pt x="5155029" y="1937788"/>
                  <a:pt x="5242477" y="1940001"/>
                  <a:pt x="5246771" y="1940001"/>
                </a:cubicBezTo>
                <a:cubicBezTo>
                  <a:pt x="5251066" y="1952103"/>
                  <a:pt x="5183397" y="1938569"/>
                  <a:pt x="5178192" y="1934275"/>
                </a:cubicBezTo>
                <a:cubicBezTo>
                  <a:pt x="5116510" y="1943254"/>
                  <a:pt x="5162967" y="1952363"/>
                  <a:pt x="5165179" y="1969150"/>
                </a:cubicBezTo>
                <a:cubicBezTo>
                  <a:pt x="5194849" y="1969150"/>
                  <a:pt x="5171425" y="1958870"/>
                  <a:pt x="5178192" y="1954575"/>
                </a:cubicBezTo>
                <a:cubicBezTo>
                  <a:pt x="5187484" y="1955934"/>
                  <a:pt x="5196966" y="1954950"/>
                  <a:pt x="5205780" y="1951712"/>
                </a:cubicBezTo>
                <a:cubicBezTo>
                  <a:pt x="5242737" y="1965506"/>
                  <a:pt x="5168562" y="1995957"/>
                  <a:pt x="5205780" y="2009751"/>
                </a:cubicBezTo>
                <a:cubicBezTo>
                  <a:pt x="5192767" y="2017689"/>
                  <a:pt x="5179754" y="2002073"/>
                  <a:pt x="5137201" y="2006888"/>
                </a:cubicBezTo>
                <a:cubicBezTo>
                  <a:pt x="5181316" y="1993875"/>
                  <a:pt x="5135249" y="1985547"/>
                  <a:pt x="5178192" y="1974876"/>
                </a:cubicBezTo>
                <a:cubicBezTo>
                  <a:pt x="5163748" y="1968239"/>
                  <a:pt x="5136810" y="1983204"/>
                  <a:pt x="5096339" y="1980732"/>
                </a:cubicBezTo>
                <a:cubicBezTo>
                  <a:pt x="5103497" y="2021073"/>
                  <a:pt x="5054307" y="2078070"/>
                  <a:pt x="5000432" y="2128821"/>
                </a:cubicBezTo>
                <a:cubicBezTo>
                  <a:pt x="5015658" y="2133376"/>
                  <a:pt x="5044937" y="2134938"/>
                  <a:pt x="5041554" y="2143396"/>
                </a:cubicBezTo>
                <a:cubicBezTo>
                  <a:pt x="4976488" y="2140273"/>
                  <a:pt x="5069142" y="2154327"/>
                  <a:pt x="5000432" y="2152115"/>
                </a:cubicBezTo>
                <a:cubicBezTo>
                  <a:pt x="5021253" y="2162916"/>
                  <a:pt x="5048841" y="2159142"/>
                  <a:pt x="5013446" y="2169553"/>
                </a:cubicBezTo>
                <a:cubicBezTo>
                  <a:pt x="5077470" y="2182566"/>
                  <a:pt x="5061594" y="2154197"/>
                  <a:pt x="5123146" y="2160834"/>
                </a:cubicBezTo>
                <a:cubicBezTo>
                  <a:pt x="5110148" y="2155634"/>
                  <a:pt x="5096090" y="2153625"/>
                  <a:pt x="5082155" y="2154978"/>
                </a:cubicBezTo>
                <a:cubicBezTo>
                  <a:pt x="5075518" y="2145869"/>
                  <a:pt x="5118852" y="2147300"/>
                  <a:pt x="5123146" y="2140533"/>
                </a:cubicBezTo>
                <a:cubicBezTo>
                  <a:pt x="5164919" y="2144047"/>
                  <a:pt x="5102976" y="2151594"/>
                  <a:pt x="5136160" y="2154978"/>
                </a:cubicBezTo>
                <a:cubicBezTo>
                  <a:pt x="5170644" y="2148211"/>
                  <a:pt x="5204088" y="2128952"/>
                  <a:pt x="5163617" y="2123096"/>
                </a:cubicBezTo>
                <a:cubicBezTo>
                  <a:pt x="5145529" y="2135068"/>
                  <a:pt x="5064327" y="2130904"/>
                  <a:pt x="5054047" y="2137540"/>
                </a:cubicBezTo>
                <a:cubicBezTo>
                  <a:pt x="5011363" y="2124527"/>
                  <a:pt x="5126790" y="2124527"/>
                  <a:pt x="5108702" y="2108521"/>
                </a:cubicBezTo>
                <a:cubicBezTo>
                  <a:pt x="5126270" y="2117630"/>
                  <a:pt x="5155159" y="2106179"/>
                  <a:pt x="5149953" y="2120233"/>
                </a:cubicBezTo>
                <a:cubicBezTo>
                  <a:pt x="5182747" y="2121274"/>
                  <a:pt x="5142276" y="2107220"/>
                  <a:pt x="5190945" y="2111384"/>
                </a:cubicBezTo>
                <a:cubicBezTo>
                  <a:pt x="5177932" y="2094206"/>
                  <a:pt x="5131215" y="2101364"/>
                  <a:pt x="5095298" y="2099802"/>
                </a:cubicBezTo>
                <a:cubicBezTo>
                  <a:pt x="5076169" y="2088090"/>
                  <a:pt x="5124838" y="2090693"/>
                  <a:pt x="5122626" y="2082364"/>
                </a:cubicBezTo>
                <a:cubicBezTo>
                  <a:pt x="5159974" y="2080282"/>
                  <a:pt x="5150084" y="2088220"/>
                  <a:pt x="5177151" y="2088220"/>
                </a:cubicBezTo>
                <a:cubicBezTo>
                  <a:pt x="5151905" y="2066098"/>
                  <a:pt x="5166740" y="2052304"/>
                  <a:pt x="5177151" y="2021333"/>
                </a:cubicBezTo>
                <a:cubicBezTo>
                  <a:pt x="5156200" y="2027969"/>
                  <a:pt x="5148912" y="2026928"/>
                  <a:pt x="5108702" y="2024326"/>
                </a:cubicBezTo>
                <a:cubicBezTo>
                  <a:pt x="5104928" y="2016648"/>
                  <a:pt x="5161926" y="2021983"/>
                  <a:pt x="5149953" y="2012744"/>
                </a:cubicBezTo>
                <a:cubicBezTo>
                  <a:pt x="5169473" y="2021333"/>
                  <a:pt x="5184438" y="2012744"/>
                  <a:pt x="5218533" y="2018470"/>
                </a:cubicBezTo>
                <a:cubicBezTo>
                  <a:pt x="5204479" y="2025497"/>
                  <a:pt x="5156981" y="2044496"/>
                  <a:pt x="5231546" y="2050482"/>
                </a:cubicBezTo>
                <a:cubicBezTo>
                  <a:pt x="5175459" y="2064146"/>
                  <a:pt x="5287372" y="2106959"/>
                  <a:pt x="5204218" y="2108521"/>
                </a:cubicBezTo>
                <a:cubicBezTo>
                  <a:pt x="5228520" y="2167080"/>
                  <a:pt x="5213222" y="2214147"/>
                  <a:pt x="5223708" y="2276018"/>
                </a:cubicBezTo>
                <a:lnTo>
                  <a:pt x="5224436" y="2278313"/>
                </a:lnTo>
                <a:lnTo>
                  <a:pt x="5210396" y="2279638"/>
                </a:lnTo>
                <a:cubicBezTo>
                  <a:pt x="5194206" y="2283651"/>
                  <a:pt x="5215019" y="2290410"/>
                  <a:pt x="5187301" y="2296949"/>
                </a:cubicBezTo>
                <a:lnTo>
                  <a:pt x="5227722" y="2288672"/>
                </a:lnTo>
                <a:lnTo>
                  <a:pt x="5245210" y="2343799"/>
                </a:lnTo>
                <a:lnTo>
                  <a:pt x="5204218" y="2343799"/>
                </a:lnTo>
                <a:cubicBezTo>
                  <a:pt x="5245860" y="2331827"/>
                  <a:pt x="5183007" y="2314519"/>
                  <a:pt x="5218012" y="2300205"/>
                </a:cubicBezTo>
                <a:cubicBezTo>
                  <a:pt x="5217362" y="2297472"/>
                  <a:pt x="5201225" y="2297992"/>
                  <a:pt x="5190424" y="2297342"/>
                </a:cubicBezTo>
                <a:cubicBezTo>
                  <a:pt x="5187822" y="2302417"/>
                  <a:pt x="5161145" y="2317252"/>
                  <a:pt x="5204218" y="2320635"/>
                </a:cubicBezTo>
                <a:cubicBezTo>
                  <a:pt x="5140324" y="2328964"/>
                  <a:pt x="5108116" y="2345230"/>
                  <a:pt x="5087458" y="2362895"/>
                </a:cubicBezTo>
                <a:lnTo>
                  <a:pt x="5078619" y="2372406"/>
                </a:lnTo>
                <a:lnTo>
                  <a:pt x="5118723" y="2371255"/>
                </a:lnTo>
                <a:cubicBezTo>
                  <a:pt x="5112217" y="2384268"/>
                  <a:pt x="5124449" y="2393377"/>
                  <a:pt x="5159845" y="2396110"/>
                </a:cubicBezTo>
                <a:cubicBezTo>
                  <a:pt x="5169600" y="2394359"/>
                  <a:pt x="5178924" y="2390736"/>
                  <a:pt x="5187302" y="2385439"/>
                </a:cubicBezTo>
                <a:cubicBezTo>
                  <a:pt x="5227643" y="2390644"/>
                  <a:pt x="5199014" y="2393377"/>
                  <a:pt x="5214370" y="2406781"/>
                </a:cubicBezTo>
                <a:cubicBezTo>
                  <a:pt x="5169800" y="2416866"/>
                  <a:pt x="5125392" y="2414426"/>
                  <a:pt x="5083783" y="2411108"/>
                </a:cubicBezTo>
                <a:lnTo>
                  <a:pt x="5044866" y="2408395"/>
                </a:lnTo>
                <a:lnTo>
                  <a:pt x="5039992" y="2413549"/>
                </a:lnTo>
                <a:cubicBezTo>
                  <a:pt x="5043506" y="2423700"/>
                  <a:pt x="5090874" y="2406262"/>
                  <a:pt x="5094778" y="2416412"/>
                </a:cubicBezTo>
                <a:cubicBezTo>
                  <a:pt x="5087360" y="2427473"/>
                  <a:pt x="5043506" y="2416412"/>
                  <a:pt x="4998871" y="2422268"/>
                </a:cubicBezTo>
                <a:cubicBezTo>
                  <a:pt x="5017089" y="2427083"/>
                  <a:pt x="5035047" y="2432028"/>
                  <a:pt x="5026329" y="2442569"/>
                </a:cubicBezTo>
                <a:cubicBezTo>
                  <a:pt x="5045978" y="2434240"/>
                  <a:pt x="5095689" y="2432158"/>
                  <a:pt x="5108181" y="2422268"/>
                </a:cubicBezTo>
                <a:cubicBezTo>
                  <a:pt x="5127180" y="2425652"/>
                  <a:pt x="5121194" y="2443089"/>
                  <a:pt x="5081114" y="2436713"/>
                </a:cubicBezTo>
                <a:cubicBezTo>
                  <a:pt x="5074477" y="2445952"/>
                  <a:pt x="5098161" y="2448685"/>
                  <a:pt x="5122105" y="2451287"/>
                </a:cubicBezTo>
                <a:cubicBezTo>
                  <a:pt x="5057040" y="2456623"/>
                  <a:pt x="5159713" y="2464301"/>
                  <a:pt x="5108181" y="2474451"/>
                </a:cubicBezTo>
                <a:cubicBezTo>
                  <a:pt x="5171685" y="2461438"/>
                  <a:pt x="5129523" y="2484081"/>
                  <a:pt x="5190424" y="2486163"/>
                </a:cubicBezTo>
                <a:cubicBezTo>
                  <a:pt x="5240915" y="2486943"/>
                  <a:pt x="5292447" y="2445822"/>
                  <a:pt x="5231546" y="2434110"/>
                </a:cubicBezTo>
                <a:cubicBezTo>
                  <a:pt x="5235710" y="2428254"/>
                  <a:pt x="5268633" y="2428384"/>
                  <a:pt x="5272537" y="2422528"/>
                </a:cubicBezTo>
                <a:cubicBezTo>
                  <a:pt x="5295180" y="2445562"/>
                  <a:pt x="5255620" y="2477574"/>
                  <a:pt x="5313789" y="2498005"/>
                </a:cubicBezTo>
                <a:lnTo>
                  <a:pt x="5285994" y="2505486"/>
                </a:lnTo>
                <a:lnTo>
                  <a:pt x="5284640" y="2504639"/>
                </a:lnTo>
                <a:lnTo>
                  <a:pt x="5284640" y="2504249"/>
                </a:lnTo>
                <a:lnTo>
                  <a:pt x="5284505" y="2505886"/>
                </a:lnTo>
                <a:lnTo>
                  <a:pt x="5282810" y="2506342"/>
                </a:lnTo>
                <a:cubicBezTo>
                  <a:pt x="5224488" y="2528740"/>
                  <a:pt x="5256271" y="2570130"/>
                  <a:pt x="5218012" y="2596775"/>
                </a:cubicBezTo>
                <a:cubicBezTo>
                  <a:pt x="5221656" y="2603671"/>
                  <a:pt x="5278393" y="2598596"/>
                  <a:pt x="5272537" y="2593912"/>
                </a:cubicBezTo>
                <a:cubicBezTo>
                  <a:pt x="5332919" y="2597165"/>
                  <a:pt x="5244689" y="2613952"/>
                  <a:pt x="5327323" y="2611349"/>
                </a:cubicBezTo>
                <a:cubicBezTo>
                  <a:pt x="5312358" y="2625143"/>
                  <a:pt x="5292057" y="2626575"/>
                  <a:pt x="5286331" y="2637376"/>
                </a:cubicBezTo>
                <a:cubicBezTo>
                  <a:pt x="5317475" y="2647037"/>
                  <a:pt x="5349683" y="2652849"/>
                  <a:pt x="5382238" y="2654683"/>
                </a:cubicBezTo>
                <a:cubicBezTo>
                  <a:pt x="5330186" y="2658977"/>
                  <a:pt x="5269544" y="2639978"/>
                  <a:pt x="5218012" y="2634383"/>
                </a:cubicBezTo>
                <a:cubicBezTo>
                  <a:pt x="5174548" y="2638937"/>
                  <a:pt x="5235059" y="2651820"/>
                  <a:pt x="5204218" y="2654683"/>
                </a:cubicBezTo>
                <a:cubicBezTo>
                  <a:pt x="5140975" y="2651170"/>
                  <a:pt x="5206691" y="2637376"/>
                  <a:pt x="5108181" y="2640238"/>
                </a:cubicBezTo>
                <a:cubicBezTo>
                  <a:pt x="5141625" y="2636595"/>
                  <a:pt x="5135899" y="2624753"/>
                  <a:pt x="5190424" y="2625664"/>
                </a:cubicBezTo>
                <a:lnTo>
                  <a:pt x="5190424" y="2602759"/>
                </a:lnTo>
                <a:cubicBezTo>
                  <a:pt x="5147221" y="2601327"/>
                  <a:pt x="5142146" y="2607964"/>
                  <a:pt x="5094778" y="2605621"/>
                </a:cubicBezTo>
                <a:cubicBezTo>
                  <a:pt x="5104668" y="2628525"/>
                  <a:pt x="5053916" y="2646873"/>
                  <a:pt x="5149433" y="2652078"/>
                </a:cubicBezTo>
                <a:cubicBezTo>
                  <a:pt x="5123407" y="2660277"/>
                  <a:pt x="5156851" y="2670427"/>
                  <a:pt x="5094778" y="2675372"/>
                </a:cubicBezTo>
                <a:cubicBezTo>
                  <a:pt x="5102586" y="2685002"/>
                  <a:pt x="5146830" y="2679536"/>
                  <a:pt x="5176630" y="2678235"/>
                </a:cubicBezTo>
                <a:cubicBezTo>
                  <a:pt x="5191986" y="2686954"/>
                  <a:pt x="5179363" y="2700878"/>
                  <a:pt x="5163617" y="2716103"/>
                </a:cubicBezTo>
                <a:cubicBezTo>
                  <a:pt x="5145264" y="2716442"/>
                  <a:pt x="5126910" y="2715442"/>
                  <a:pt x="5108702" y="2713110"/>
                </a:cubicBezTo>
                <a:cubicBezTo>
                  <a:pt x="5118332" y="2722089"/>
                  <a:pt x="5118332" y="2718706"/>
                  <a:pt x="5108702" y="2727685"/>
                </a:cubicBezTo>
                <a:cubicBezTo>
                  <a:pt x="5151125" y="2729897"/>
                  <a:pt x="5134728" y="2719747"/>
                  <a:pt x="5177151" y="2721829"/>
                </a:cubicBezTo>
                <a:cubicBezTo>
                  <a:pt x="5146960" y="2732890"/>
                  <a:pt x="5206691" y="2745383"/>
                  <a:pt x="5164138" y="2753841"/>
                </a:cubicBezTo>
                <a:lnTo>
                  <a:pt x="5257963" y="2753841"/>
                </a:lnTo>
                <a:cubicBezTo>
                  <a:pt x="5200131" y="2770593"/>
                  <a:pt x="5140279" y="2779350"/>
                  <a:pt x="5080073" y="2779868"/>
                </a:cubicBezTo>
                <a:cubicBezTo>
                  <a:pt x="5072265" y="2786244"/>
                  <a:pt x="5106099" y="2783902"/>
                  <a:pt x="5107140" y="2788586"/>
                </a:cubicBezTo>
                <a:cubicBezTo>
                  <a:pt x="5167912" y="2787675"/>
                  <a:pt x="5199272" y="2768806"/>
                  <a:pt x="5257963" y="2776875"/>
                </a:cubicBezTo>
                <a:cubicBezTo>
                  <a:pt x="5275659" y="2770108"/>
                  <a:pt x="5280604" y="2760478"/>
                  <a:pt x="5298824" y="2753711"/>
                </a:cubicBezTo>
                <a:cubicBezTo>
                  <a:pt x="5336302" y="2756444"/>
                  <a:pt x="5330316" y="2768286"/>
                  <a:pt x="5340076" y="2776875"/>
                </a:cubicBezTo>
                <a:cubicBezTo>
                  <a:pt x="5298883" y="2776779"/>
                  <a:pt x="5257739" y="2779693"/>
                  <a:pt x="5216971" y="2785593"/>
                </a:cubicBezTo>
                <a:cubicBezTo>
                  <a:pt x="5212677" y="2793271"/>
                  <a:pt x="5235840" y="2795093"/>
                  <a:pt x="5271496" y="2794312"/>
                </a:cubicBezTo>
                <a:cubicBezTo>
                  <a:pt x="5309885" y="2791449"/>
                  <a:pt x="5251716" y="2786634"/>
                  <a:pt x="5285290" y="2782730"/>
                </a:cubicBezTo>
                <a:cubicBezTo>
                  <a:pt x="5328103" y="2781299"/>
                  <a:pt x="5329014" y="2788977"/>
                  <a:pt x="5326282" y="2797175"/>
                </a:cubicBezTo>
                <a:cubicBezTo>
                  <a:pt x="5283208" y="2795874"/>
                  <a:pt x="5277873" y="2802510"/>
                  <a:pt x="5230505" y="2800168"/>
                </a:cubicBezTo>
                <a:cubicBezTo>
                  <a:pt x="5253080" y="2803980"/>
                  <a:pt x="5275930" y="2805938"/>
                  <a:pt x="5298824" y="2806024"/>
                </a:cubicBezTo>
                <a:cubicBezTo>
                  <a:pt x="5236361" y="2811099"/>
                  <a:pt x="5213458" y="2824633"/>
                  <a:pt x="5175589" y="2835043"/>
                </a:cubicBezTo>
                <a:cubicBezTo>
                  <a:pt x="5187692" y="2843632"/>
                  <a:pt x="5196280" y="2828276"/>
                  <a:pt x="5230505" y="2832050"/>
                </a:cubicBezTo>
                <a:cubicBezTo>
                  <a:pt x="5264729" y="2835823"/>
                  <a:pt x="5199794" y="2846105"/>
                  <a:pt x="5271496" y="2843762"/>
                </a:cubicBezTo>
                <a:cubicBezTo>
                  <a:pt x="5255360" y="2852091"/>
                  <a:pt x="5243128" y="2859118"/>
                  <a:pt x="5258483" y="2866926"/>
                </a:cubicBezTo>
                <a:cubicBezTo>
                  <a:pt x="5298173" y="2860809"/>
                  <a:pt x="5290365" y="2844673"/>
                  <a:pt x="5340596" y="2840899"/>
                </a:cubicBezTo>
                <a:cubicBezTo>
                  <a:pt x="5304810" y="2837906"/>
                  <a:pt x="5312618" y="2825544"/>
                  <a:pt x="5272017" y="2823462"/>
                </a:cubicBezTo>
                <a:cubicBezTo>
                  <a:pt x="5298043" y="2818907"/>
                  <a:pt x="5341637" y="2825934"/>
                  <a:pt x="5313269" y="2811880"/>
                </a:cubicBezTo>
                <a:cubicBezTo>
                  <a:pt x="5364281" y="2815003"/>
                  <a:pt x="5352308" y="2804723"/>
                  <a:pt x="5395121" y="2806154"/>
                </a:cubicBezTo>
                <a:cubicBezTo>
                  <a:pt x="5386533" y="2803161"/>
                  <a:pt x="5363891" y="2803031"/>
                  <a:pt x="5368055" y="2797305"/>
                </a:cubicBezTo>
                <a:cubicBezTo>
                  <a:pt x="5420888" y="2800558"/>
                  <a:pt x="5416594" y="2787155"/>
                  <a:pt x="5450038" y="2794442"/>
                </a:cubicBezTo>
                <a:cubicBezTo>
                  <a:pt x="5439497" y="2804723"/>
                  <a:pt x="5448215" y="2804983"/>
                  <a:pt x="5436374" y="2817736"/>
                </a:cubicBezTo>
                <a:cubicBezTo>
                  <a:pt x="5411909" y="2817736"/>
                  <a:pt x="5407485" y="2814092"/>
                  <a:pt x="5381719" y="2814743"/>
                </a:cubicBezTo>
                <a:cubicBezTo>
                  <a:pt x="5361158" y="2817345"/>
                  <a:pt x="5385231" y="2819167"/>
                  <a:pt x="5368055" y="2826455"/>
                </a:cubicBezTo>
                <a:cubicBezTo>
                  <a:pt x="5372219" y="2830359"/>
                  <a:pt x="5402149" y="2828797"/>
                  <a:pt x="5422840" y="2829318"/>
                </a:cubicBezTo>
                <a:cubicBezTo>
                  <a:pt x="5383801" y="2846495"/>
                  <a:pt x="5406964" y="2866405"/>
                  <a:pt x="5435853" y="2867056"/>
                </a:cubicBezTo>
                <a:cubicBezTo>
                  <a:pt x="5446263" y="2876035"/>
                  <a:pt x="5388485" y="2870569"/>
                  <a:pt x="5408656" y="2881630"/>
                </a:cubicBezTo>
                <a:cubicBezTo>
                  <a:pt x="5411909" y="2884754"/>
                  <a:pt x="5435853" y="2883582"/>
                  <a:pt x="5435853" y="2887356"/>
                </a:cubicBezTo>
                <a:cubicBezTo>
                  <a:pt x="5454202" y="2885534"/>
                  <a:pt x="5461880" y="2881240"/>
                  <a:pt x="5462920" y="2875775"/>
                </a:cubicBezTo>
                <a:cubicBezTo>
                  <a:pt x="5493501" y="2875775"/>
                  <a:pt x="5469036" y="2888137"/>
                  <a:pt x="5476974" y="2893212"/>
                </a:cubicBezTo>
                <a:cubicBezTo>
                  <a:pt x="5454335" y="2890185"/>
                  <a:pt x="5431468" y="2889227"/>
                  <a:pt x="5408655" y="2890349"/>
                </a:cubicBezTo>
                <a:cubicBezTo>
                  <a:pt x="5432989" y="2903362"/>
                  <a:pt x="5433510" y="2903362"/>
                  <a:pt x="5449516" y="2913513"/>
                </a:cubicBezTo>
                <a:cubicBezTo>
                  <a:pt x="5440667" y="2922231"/>
                  <a:pt x="5420368" y="2910780"/>
                  <a:pt x="5394601" y="2913513"/>
                </a:cubicBezTo>
                <a:cubicBezTo>
                  <a:pt x="5394601" y="2920410"/>
                  <a:pt x="5418415" y="2922101"/>
                  <a:pt x="5408655" y="2930950"/>
                </a:cubicBezTo>
                <a:cubicBezTo>
                  <a:pt x="5435592" y="2930950"/>
                  <a:pt x="5425832" y="2923012"/>
                  <a:pt x="5462920" y="2925224"/>
                </a:cubicBezTo>
                <a:cubicBezTo>
                  <a:pt x="5462009" y="2934204"/>
                  <a:pt x="5504563" y="2933813"/>
                  <a:pt x="5545423" y="2933943"/>
                </a:cubicBezTo>
                <a:cubicBezTo>
                  <a:pt x="5531928" y="2936909"/>
                  <a:pt x="5518224" y="2938823"/>
                  <a:pt x="5504432" y="2939669"/>
                </a:cubicBezTo>
                <a:cubicBezTo>
                  <a:pt x="5546334" y="3017748"/>
                  <a:pt x="5476975" y="3084375"/>
                  <a:pt x="5654995" y="3131483"/>
                </a:cubicBezTo>
                <a:cubicBezTo>
                  <a:pt x="5627926" y="3138978"/>
                  <a:pt x="5599203" y="3137933"/>
                  <a:pt x="5572751" y="3128490"/>
                </a:cubicBezTo>
                <a:cubicBezTo>
                  <a:pt x="5548156" y="3136688"/>
                  <a:pt x="5629098" y="3147359"/>
                  <a:pt x="5654995" y="3154516"/>
                </a:cubicBezTo>
                <a:cubicBezTo>
                  <a:pt x="5692211" y="3149311"/>
                  <a:pt x="5615955" y="3135777"/>
                  <a:pt x="5696116" y="3134216"/>
                </a:cubicBezTo>
                <a:cubicBezTo>
                  <a:pt x="5660589" y="3149831"/>
                  <a:pt x="5743613" y="3169742"/>
                  <a:pt x="5682191" y="3183536"/>
                </a:cubicBezTo>
                <a:cubicBezTo>
                  <a:pt x="5654604" y="3167269"/>
                  <a:pt x="5637167" y="3151393"/>
                  <a:pt x="5559088" y="3139942"/>
                </a:cubicBezTo>
                <a:cubicBezTo>
                  <a:pt x="5520048" y="3160242"/>
                  <a:pt x="5502480" y="3176378"/>
                  <a:pt x="5531630" y="3203966"/>
                </a:cubicBezTo>
                <a:cubicBezTo>
                  <a:pt x="5475674" y="3204747"/>
                  <a:pt x="5534103" y="3199932"/>
                  <a:pt x="5517966" y="3192254"/>
                </a:cubicBezTo>
                <a:cubicBezTo>
                  <a:pt x="5468907" y="3201103"/>
                  <a:pt x="5519658" y="3215158"/>
                  <a:pt x="5435853" y="3218281"/>
                </a:cubicBezTo>
                <a:cubicBezTo>
                  <a:pt x="5487906" y="3234677"/>
                  <a:pt x="5599168" y="3209562"/>
                  <a:pt x="5572752" y="3200843"/>
                </a:cubicBezTo>
                <a:cubicBezTo>
                  <a:pt x="5624104" y="3199249"/>
                  <a:pt x="5585091" y="3196758"/>
                  <a:pt x="5629632" y="3197817"/>
                </a:cubicBezTo>
                <a:lnTo>
                  <a:pt x="5654304" y="3198500"/>
                </a:lnTo>
                <a:lnTo>
                  <a:pt x="5651281" y="3205453"/>
                </a:lnTo>
                <a:cubicBezTo>
                  <a:pt x="5641582" y="3211424"/>
                  <a:pt x="5617646" y="3214377"/>
                  <a:pt x="5627016" y="3224137"/>
                </a:cubicBezTo>
                <a:cubicBezTo>
                  <a:pt x="5638467" y="3217500"/>
                  <a:pt x="5513801" y="3219452"/>
                  <a:pt x="5490117" y="3235718"/>
                </a:cubicBezTo>
                <a:cubicBezTo>
                  <a:pt x="5518616" y="3239883"/>
                  <a:pt x="5545813" y="3235718"/>
                  <a:pt x="5585764" y="3235718"/>
                </a:cubicBezTo>
                <a:cubicBezTo>
                  <a:pt x="5581600" y="3242615"/>
                  <a:pt x="5543602" y="3242225"/>
                  <a:pt x="5531109" y="3247300"/>
                </a:cubicBezTo>
                <a:cubicBezTo>
                  <a:pt x="5554532" y="3252115"/>
                  <a:pt x="5545553" y="3263697"/>
                  <a:pt x="5585764" y="3264738"/>
                </a:cubicBezTo>
                <a:lnTo>
                  <a:pt x="5585764" y="3276319"/>
                </a:lnTo>
                <a:cubicBezTo>
                  <a:pt x="5503130" y="3276319"/>
                  <a:pt x="5504432" y="3293887"/>
                  <a:pt x="5421798" y="3293887"/>
                </a:cubicBezTo>
                <a:cubicBezTo>
                  <a:pt x="5445543" y="3288013"/>
                  <a:pt x="5468484" y="3279273"/>
                  <a:pt x="5490117" y="3267861"/>
                </a:cubicBezTo>
                <a:cubicBezTo>
                  <a:pt x="5446653" y="3256019"/>
                  <a:pt x="5372999" y="3279963"/>
                  <a:pt x="5353089" y="3267861"/>
                </a:cubicBezTo>
                <a:cubicBezTo>
                  <a:pt x="5354520" y="3277491"/>
                  <a:pt x="5298173" y="3282696"/>
                  <a:pt x="5243648" y="3288161"/>
                </a:cubicBezTo>
                <a:cubicBezTo>
                  <a:pt x="5247032" y="3293236"/>
                  <a:pt x="5267202" y="3294798"/>
                  <a:pt x="5298303" y="3294017"/>
                </a:cubicBezTo>
                <a:cubicBezTo>
                  <a:pt x="5210855" y="3299873"/>
                  <a:pt x="5176240" y="3310154"/>
                  <a:pt x="5243648" y="3323037"/>
                </a:cubicBezTo>
                <a:cubicBezTo>
                  <a:pt x="5196931" y="3319523"/>
                  <a:pt x="5169473" y="3337481"/>
                  <a:pt x="5161535" y="3320044"/>
                </a:cubicBezTo>
                <a:cubicBezTo>
                  <a:pt x="5155809" y="3324858"/>
                  <a:pt x="5123407" y="3342947"/>
                  <a:pt x="5174548" y="3346070"/>
                </a:cubicBezTo>
                <a:cubicBezTo>
                  <a:pt x="5135509" y="3353487"/>
                  <a:pt x="5151385" y="3372096"/>
                  <a:pt x="5147351" y="3392657"/>
                </a:cubicBezTo>
                <a:cubicBezTo>
                  <a:pt x="5188733" y="3399294"/>
                  <a:pt x="5270195" y="3397472"/>
                  <a:pt x="5284249" y="3409964"/>
                </a:cubicBezTo>
                <a:cubicBezTo>
                  <a:pt x="5258223" y="3415170"/>
                  <a:pt x="5220875" y="3406451"/>
                  <a:pt x="5202136" y="3401245"/>
                </a:cubicBezTo>
                <a:cubicBezTo>
                  <a:pt x="5194524" y="3405263"/>
                  <a:pt x="5188991" y="3409028"/>
                  <a:pt x="5185115" y="3412579"/>
                </a:cubicBezTo>
                <a:lnTo>
                  <a:pt x="5181716" y="3417401"/>
                </a:lnTo>
                <a:lnTo>
                  <a:pt x="5184809" y="3419839"/>
                </a:lnTo>
                <a:lnTo>
                  <a:pt x="5180077" y="3419726"/>
                </a:lnTo>
                <a:lnTo>
                  <a:pt x="5178036" y="3422621"/>
                </a:lnTo>
                <a:cubicBezTo>
                  <a:pt x="5172125" y="3441561"/>
                  <a:pt x="5210627" y="3454079"/>
                  <a:pt x="5202136" y="3468133"/>
                </a:cubicBezTo>
                <a:cubicBezTo>
                  <a:pt x="5246641" y="3466442"/>
                  <a:pt x="5265771" y="3470085"/>
                  <a:pt x="5297783" y="3470996"/>
                </a:cubicBezTo>
                <a:cubicBezTo>
                  <a:pt x="5287373" y="3473599"/>
                  <a:pt x="5283078" y="3477633"/>
                  <a:pt x="5284770" y="3482578"/>
                </a:cubicBezTo>
                <a:lnTo>
                  <a:pt x="5229984" y="3482578"/>
                </a:lnTo>
                <a:cubicBezTo>
                  <a:pt x="5275791" y="3490906"/>
                  <a:pt x="5190034" y="3512768"/>
                  <a:pt x="5216971" y="3526172"/>
                </a:cubicBezTo>
                <a:cubicBezTo>
                  <a:pt x="5172728" y="3526823"/>
                  <a:pt x="5183398" y="3515892"/>
                  <a:pt x="5162056" y="3511727"/>
                </a:cubicBezTo>
                <a:cubicBezTo>
                  <a:pt x="5150214" y="3516900"/>
                  <a:pt x="5134411" y="3521861"/>
                  <a:pt x="5117273" y="3526979"/>
                </a:cubicBezTo>
                <a:lnTo>
                  <a:pt x="5072537" y="3540698"/>
                </a:lnTo>
                <a:lnTo>
                  <a:pt x="5116250" y="3549596"/>
                </a:lnTo>
                <a:lnTo>
                  <a:pt x="5049502" y="3549596"/>
                </a:lnTo>
                <a:lnTo>
                  <a:pt x="5019410" y="3562509"/>
                </a:lnTo>
                <a:cubicBezTo>
                  <a:pt x="5007428" y="3569725"/>
                  <a:pt x="4999360" y="3577834"/>
                  <a:pt x="4997831" y="3587204"/>
                </a:cubicBezTo>
                <a:cubicBezTo>
                  <a:pt x="4971804" y="3593450"/>
                  <a:pt x="4993536" y="3564951"/>
                  <a:pt x="4970502" y="3561177"/>
                </a:cubicBezTo>
                <a:cubicBezTo>
                  <a:pt x="4919491" y="3562999"/>
                  <a:pt x="4974389" y="3586740"/>
                  <a:pt x="4946715" y="3586283"/>
                </a:cubicBezTo>
                <a:lnTo>
                  <a:pt x="4930077" y="3584557"/>
                </a:lnTo>
                <a:lnTo>
                  <a:pt x="4928792" y="3585489"/>
                </a:lnTo>
                <a:lnTo>
                  <a:pt x="4927435" y="3588503"/>
                </a:lnTo>
                <a:cubicBezTo>
                  <a:pt x="4937921" y="3593255"/>
                  <a:pt x="4978180" y="3599306"/>
                  <a:pt x="4984036" y="3598915"/>
                </a:cubicBezTo>
                <a:cubicBezTo>
                  <a:pt x="4982474" y="3609196"/>
                  <a:pt x="4964256" y="3599696"/>
                  <a:pt x="4929250" y="3604771"/>
                </a:cubicBezTo>
                <a:cubicBezTo>
                  <a:pt x="4934065" y="3602234"/>
                  <a:pt x="4932967" y="3599590"/>
                  <a:pt x="4927778" y="3596990"/>
                </a:cubicBezTo>
                <a:lnTo>
                  <a:pt x="4910033" y="3591857"/>
                </a:lnTo>
                <a:lnTo>
                  <a:pt x="4883576" y="3598265"/>
                </a:lnTo>
                <a:lnTo>
                  <a:pt x="4895016" y="3588379"/>
                </a:lnTo>
                <a:lnTo>
                  <a:pt x="4867713" y="3583985"/>
                </a:lnTo>
                <a:lnTo>
                  <a:pt x="4861103" y="3600670"/>
                </a:lnTo>
                <a:cubicBezTo>
                  <a:pt x="4857891" y="3606829"/>
                  <a:pt x="4852702" y="3612710"/>
                  <a:pt x="4841803" y="3617785"/>
                </a:cubicBezTo>
                <a:cubicBezTo>
                  <a:pt x="4845316" y="3622339"/>
                  <a:pt x="4902054" y="3618956"/>
                  <a:pt x="4896198" y="3615833"/>
                </a:cubicBezTo>
                <a:cubicBezTo>
                  <a:pt x="4941581" y="3617492"/>
                  <a:pt x="4903225" y="3623983"/>
                  <a:pt x="4916126" y="3626520"/>
                </a:cubicBezTo>
                <a:lnTo>
                  <a:pt x="4917569" y="3626634"/>
                </a:lnTo>
                <a:lnTo>
                  <a:pt x="4921003" y="3623706"/>
                </a:lnTo>
                <a:cubicBezTo>
                  <a:pt x="4926388" y="3622925"/>
                  <a:pt x="4934521" y="3622730"/>
                  <a:pt x="4942914" y="3622599"/>
                </a:cubicBezTo>
                <a:cubicBezTo>
                  <a:pt x="4943955" y="3618435"/>
                  <a:pt x="4945127" y="3614401"/>
                  <a:pt x="4929120" y="3613881"/>
                </a:cubicBezTo>
                <a:cubicBezTo>
                  <a:pt x="4936245" y="3611246"/>
                  <a:pt x="4941263" y="3610554"/>
                  <a:pt x="4945490" y="3610932"/>
                </a:cubicBezTo>
                <a:cubicBezTo>
                  <a:pt x="4958172" y="3612067"/>
                  <a:pt x="4963736" y="3622827"/>
                  <a:pt x="4997700" y="3619606"/>
                </a:cubicBezTo>
                <a:lnTo>
                  <a:pt x="4925554" y="3627267"/>
                </a:lnTo>
                <a:lnTo>
                  <a:pt x="4927473" y="3627419"/>
                </a:lnTo>
                <a:cubicBezTo>
                  <a:pt x="4933096" y="3627582"/>
                  <a:pt x="4940768" y="3627594"/>
                  <a:pt x="4951113" y="3627415"/>
                </a:cubicBezTo>
                <a:cubicBezTo>
                  <a:pt x="4936018" y="3636654"/>
                  <a:pt x="4915717" y="3637695"/>
                  <a:pt x="4910122" y="3644852"/>
                </a:cubicBezTo>
                <a:cubicBezTo>
                  <a:pt x="4941711" y="3651388"/>
                  <a:pt x="4973792" y="3655263"/>
                  <a:pt x="5006029" y="3656434"/>
                </a:cubicBezTo>
                <a:cubicBezTo>
                  <a:pt x="4953976" y="3659297"/>
                  <a:pt x="4893205" y="3646674"/>
                  <a:pt x="4841803" y="3643421"/>
                </a:cubicBezTo>
                <a:cubicBezTo>
                  <a:pt x="4798339" y="3646415"/>
                  <a:pt x="4858850" y="3655133"/>
                  <a:pt x="4827879" y="3656434"/>
                </a:cubicBezTo>
                <a:cubicBezTo>
                  <a:pt x="4772654" y="3654384"/>
                  <a:pt x="4815966" y="3647054"/>
                  <a:pt x="4761750" y="3646562"/>
                </a:cubicBezTo>
                <a:lnTo>
                  <a:pt x="4748975" y="3646666"/>
                </a:lnTo>
                <a:lnTo>
                  <a:pt x="4751416" y="3649297"/>
                </a:lnTo>
                <a:cubicBezTo>
                  <a:pt x="4753630" y="3650521"/>
                  <a:pt x="4757347" y="3651424"/>
                  <a:pt x="4764374" y="3651619"/>
                </a:cubicBezTo>
                <a:cubicBezTo>
                  <a:pt x="4753313" y="3656043"/>
                  <a:pt x="4735550" y="3653896"/>
                  <a:pt x="4724293" y="3650269"/>
                </a:cubicBezTo>
                <a:lnTo>
                  <a:pt x="4714289" y="3644553"/>
                </a:lnTo>
                <a:lnTo>
                  <a:pt x="4713705" y="3645862"/>
                </a:lnTo>
                <a:cubicBezTo>
                  <a:pt x="4714177" y="3651262"/>
                  <a:pt x="4725336" y="3655199"/>
                  <a:pt x="4773094" y="3656955"/>
                </a:cubicBezTo>
                <a:cubicBezTo>
                  <a:pt x="4747068" y="3662421"/>
                  <a:pt x="4780512" y="3669188"/>
                  <a:pt x="4718438" y="3672441"/>
                </a:cubicBezTo>
                <a:cubicBezTo>
                  <a:pt x="4726376" y="3678948"/>
                  <a:pt x="4770491" y="3675304"/>
                  <a:pt x="4800292" y="3674393"/>
                </a:cubicBezTo>
                <a:cubicBezTo>
                  <a:pt x="4815778" y="3680119"/>
                  <a:pt x="4803024" y="3689488"/>
                  <a:pt x="4787279" y="3699639"/>
                </a:cubicBezTo>
                <a:cubicBezTo>
                  <a:pt x="4758520" y="3700419"/>
                  <a:pt x="4750971" y="3698337"/>
                  <a:pt x="4732363" y="3697687"/>
                </a:cubicBezTo>
                <a:cubicBezTo>
                  <a:pt x="4741992" y="3703673"/>
                  <a:pt x="4741992" y="3701330"/>
                  <a:pt x="4732363" y="3707316"/>
                </a:cubicBezTo>
                <a:cubicBezTo>
                  <a:pt x="4774656" y="3708748"/>
                  <a:pt x="4758390" y="3702111"/>
                  <a:pt x="4800682" y="3703542"/>
                </a:cubicBezTo>
                <a:cubicBezTo>
                  <a:pt x="4770491" y="3710830"/>
                  <a:pt x="4830221" y="3719158"/>
                  <a:pt x="4787669" y="3724754"/>
                </a:cubicBezTo>
                <a:lnTo>
                  <a:pt x="4883445" y="3724754"/>
                </a:lnTo>
                <a:cubicBezTo>
                  <a:pt x="4824826" y="3736128"/>
                  <a:pt x="4765267" y="3741966"/>
                  <a:pt x="4705555" y="3742192"/>
                </a:cubicBezTo>
                <a:cubicBezTo>
                  <a:pt x="4697877" y="3746486"/>
                  <a:pt x="4731581" y="3744924"/>
                  <a:pt x="4732753" y="3748047"/>
                </a:cubicBezTo>
                <a:cubicBezTo>
                  <a:pt x="4793394" y="3747397"/>
                  <a:pt x="4824756" y="3735034"/>
                  <a:pt x="4883445" y="3740240"/>
                </a:cubicBezTo>
                <a:cubicBezTo>
                  <a:pt x="4901273" y="3735685"/>
                  <a:pt x="4906088" y="3729309"/>
                  <a:pt x="4924306" y="3724754"/>
                </a:cubicBezTo>
                <a:cubicBezTo>
                  <a:pt x="4961914" y="3726576"/>
                  <a:pt x="4955928" y="3734514"/>
                  <a:pt x="4965688" y="3740240"/>
                </a:cubicBezTo>
                <a:cubicBezTo>
                  <a:pt x="4918320" y="3741671"/>
                  <a:pt x="4885657" y="3740890"/>
                  <a:pt x="4842584" y="3746096"/>
                </a:cubicBezTo>
                <a:cubicBezTo>
                  <a:pt x="4838159" y="3751171"/>
                  <a:pt x="4861323" y="3752472"/>
                  <a:pt x="4896979" y="3751821"/>
                </a:cubicBezTo>
                <a:cubicBezTo>
                  <a:pt x="4936018" y="3749999"/>
                  <a:pt x="4877199" y="3746746"/>
                  <a:pt x="4910903" y="3744144"/>
                </a:cubicBezTo>
                <a:cubicBezTo>
                  <a:pt x="4953716" y="3743233"/>
                  <a:pt x="4954497" y="3748308"/>
                  <a:pt x="4951894" y="3753773"/>
                </a:cubicBezTo>
                <a:cubicBezTo>
                  <a:pt x="4908690" y="3752862"/>
                  <a:pt x="4903485" y="3757287"/>
                  <a:pt x="4856117" y="3755725"/>
                </a:cubicBezTo>
                <a:cubicBezTo>
                  <a:pt x="4878749" y="3758388"/>
                  <a:pt x="4901519" y="3759692"/>
                  <a:pt x="4924306" y="3759629"/>
                </a:cubicBezTo>
                <a:cubicBezTo>
                  <a:pt x="4882735" y="3762425"/>
                  <a:pt x="4841494" y="3768915"/>
                  <a:pt x="4801072" y="3779019"/>
                </a:cubicBezTo>
                <a:cubicBezTo>
                  <a:pt x="4813174" y="3784745"/>
                  <a:pt x="4821763" y="3774463"/>
                  <a:pt x="4856117" y="3777067"/>
                </a:cubicBezTo>
                <a:cubicBezTo>
                  <a:pt x="4890473" y="3779667"/>
                  <a:pt x="4825407" y="3786436"/>
                  <a:pt x="4896980" y="3784875"/>
                </a:cubicBezTo>
                <a:cubicBezTo>
                  <a:pt x="4880843" y="3790340"/>
                  <a:pt x="4868611" y="3795025"/>
                  <a:pt x="4883966" y="3800360"/>
                </a:cubicBezTo>
                <a:cubicBezTo>
                  <a:pt x="4923786" y="3796196"/>
                  <a:pt x="4915849" y="3785395"/>
                  <a:pt x="4966210" y="3782923"/>
                </a:cubicBezTo>
                <a:cubicBezTo>
                  <a:pt x="4930423" y="3780841"/>
                  <a:pt x="4938101" y="3772642"/>
                  <a:pt x="4897500" y="3771211"/>
                </a:cubicBezTo>
                <a:cubicBezTo>
                  <a:pt x="4923526" y="3768218"/>
                  <a:pt x="4967120" y="3772903"/>
                  <a:pt x="4938752" y="3763533"/>
                </a:cubicBezTo>
                <a:cubicBezTo>
                  <a:pt x="4989893" y="3765615"/>
                  <a:pt x="4977791" y="3758718"/>
                  <a:pt x="5020735" y="3759629"/>
                </a:cubicBezTo>
                <a:cubicBezTo>
                  <a:pt x="5012015" y="3757677"/>
                  <a:pt x="4989503" y="3757677"/>
                  <a:pt x="4993537" y="3753773"/>
                </a:cubicBezTo>
                <a:cubicBezTo>
                  <a:pt x="5046371" y="3755986"/>
                  <a:pt x="5042076" y="3747006"/>
                  <a:pt x="5075650" y="3751821"/>
                </a:cubicBezTo>
                <a:cubicBezTo>
                  <a:pt x="5064979" y="3758718"/>
                  <a:pt x="5073827" y="3758979"/>
                  <a:pt x="5061856" y="3767437"/>
                </a:cubicBezTo>
                <a:cubicBezTo>
                  <a:pt x="5037391" y="3767437"/>
                  <a:pt x="5033097" y="3764965"/>
                  <a:pt x="5007331" y="3765485"/>
                </a:cubicBezTo>
                <a:cubicBezTo>
                  <a:pt x="4986640" y="3767177"/>
                  <a:pt x="5010845" y="3768348"/>
                  <a:pt x="4993537" y="3773163"/>
                </a:cubicBezTo>
                <a:cubicBezTo>
                  <a:pt x="5011711" y="3775354"/>
                  <a:pt x="5030037" y="3776007"/>
                  <a:pt x="5048322" y="3775115"/>
                </a:cubicBezTo>
                <a:cubicBezTo>
                  <a:pt x="5009283" y="3786566"/>
                  <a:pt x="5032577" y="3799840"/>
                  <a:pt x="5061336" y="3800360"/>
                </a:cubicBezTo>
                <a:cubicBezTo>
                  <a:pt x="5071745" y="3806346"/>
                  <a:pt x="5013967" y="3802703"/>
                  <a:pt x="5034138" y="3809990"/>
                </a:cubicBezTo>
                <a:cubicBezTo>
                  <a:pt x="5037522" y="3812072"/>
                  <a:pt x="5061336" y="3811291"/>
                  <a:pt x="5061336" y="3813894"/>
                </a:cubicBezTo>
                <a:cubicBezTo>
                  <a:pt x="5079814" y="3812593"/>
                  <a:pt x="5087362" y="3809730"/>
                  <a:pt x="5088533" y="3806086"/>
                </a:cubicBezTo>
                <a:cubicBezTo>
                  <a:pt x="5118983" y="3806086"/>
                  <a:pt x="5094649" y="3814284"/>
                  <a:pt x="5102457" y="3817668"/>
                </a:cubicBezTo>
                <a:cubicBezTo>
                  <a:pt x="5079741" y="3815706"/>
                  <a:pt x="5056927" y="3815097"/>
                  <a:pt x="5034138" y="3815846"/>
                </a:cubicBezTo>
                <a:cubicBezTo>
                  <a:pt x="5058603" y="3824695"/>
                  <a:pt x="5058993" y="3824695"/>
                  <a:pt x="5075130" y="3831332"/>
                </a:cubicBezTo>
                <a:cubicBezTo>
                  <a:pt x="5066281" y="3837057"/>
                  <a:pt x="5045850" y="3829510"/>
                  <a:pt x="5020214" y="3831332"/>
                </a:cubicBezTo>
                <a:cubicBezTo>
                  <a:pt x="5020214" y="3835886"/>
                  <a:pt x="5043898" y="3837057"/>
                  <a:pt x="5034138" y="3842913"/>
                </a:cubicBezTo>
                <a:cubicBezTo>
                  <a:pt x="5061075" y="3842913"/>
                  <a:pt x="5051316" y="3837578"/>
                  <a:pt x="5088533" y="3839009"/>
                </a:cubicBezTo>
                <a:cubicBezTo>
                  <a:pt x="5087492" y="3844995"/>
                  <a:pt x="5130045" y="3844865"/>
                  <a:pt x="5170905" y="3844865"/>
                </a:cubicBezTo>
                <a:cubicBezTo>
                  <a:pt x="5161015" y="3846688"/>
                  <a:pt x="5145920" y="3847728"/>
                  <a:pt x="5130044" y="3848769"/>
                </a:cubicBezTo>
                <a:cubicBezTo>
                  <a:pt x="5171946" y="3900822"/>
                  <a:pt x="5102456" y="3945197"/>
                  <a:pt x="5280476" y="3976558"/>
                </a:cubicBezTo>
                <a:cubicBezTo>
                  <a:pt x="5253259" y="3981524"/>
                  <a:pt x="5225314" y="3980860"/>
                  <a:pt x="5198363" y="3974607"/>
                </a:cubicBezTo>
                <a:cubicBezTo>
                  <a:pt x="5173638" y="3980073"/>
                  <a:pt x="5254710" y="3987620"/>
                  <a:pt x="5280476" y="3992044"/>
                </a:cubicBezTo>
                <a:cubicBezTo>
                  <a:pt x="5317694" y="3988531"/>
                  <a:pt x="5241437" y="3979031"/>
                  <a:pt x="5321598" y="3979031"/>
                </a:cubicBezTo>
                <a:cubicBezTo>
                  <a:pt x="5286202" y="3989311"/>
                  <a:pt x="5369096" y="4002715"/>
                  <a:pt x="5307674" y="4011954"/>
                </a:cubicBezTo>
                <a:cubicBezTo>
                  <a:pt x="5280086" y="4001023"/>
                  <a:pt x="5262648" y="3990483"/>
                  <a:pt x="5184699" y="3982805"/>
                </a:cubicBezTo>
                <a:cubicBezTo>
                  <a:pt x="5145660" y="3995818"/>
                  <a:pt x="5128092" y="4007139"/>
                  <a:pt x="5157242" y="4025488"/>
                </a:cubicBezTo>
                <a:cubicBezTo>
                  <a:pt x="5101285" y="4025488"/>
                  <a:pt x="5159584" y="4022755"/>
                  <a:pt x="5143448" y="4017680"/>
                </a:cubicBezTo>
                <a:cubicBezTo>
                  <a:pt x="5094388" y="4023666"/>
                  <a:pt x="5145269" y="4033036"/>
                  <a:pt x="5061335" y="4035118"/>
                </a:cubicBezTo>
                <a:cubicBezTo>
                  <a:pt x="5113387" y="4046049"/>
                  <a:pt x="5224650" y="4029392"/>
                  <a:pt x="5198363" y="4023536"/>
                </a:cubicBezTo>
                <a:cubicBezTo>
                  <a:pt x="5250513" y="4019208"/>
                  <a:pt x="5211500" y="4017173"/>
                  <a:pt x="5255942" y="4017778"/>
                </a:cubicBezTo>
                <a:lnTo>
                  <a:pt x="5280439" y="4018197"/>
                </a:lnTo>
                <a:lnTo>
                  <a:pt x="5277434" y="4022823"/>
                </a:lnTo>
                <a:cubicBezTo>
                  <a:pt x="5267772" y="4026788"/>
                  <a:pt x="5243909" y="4028740"/>
                  <a:pt x="5253279" y="4035377"/>
                </a:cubicBezTo>
                <a:cubicBezTo>
                  <a:pt x="5264600" y="4030952"/>
                  <a:pt x="5139934" y="4032254"/>
                  <a:pt x="5116250" y="4043185"/>
                </a:cubicBezTo>
                <a:cubicBezTo>
                  <a:pt x="5144879" y="4045918"/>
                  <a:pt x="5172077" y="4043185"/>
                  <a:pt x="5211897" y="4043185"/>
                </a:cubicBezTo>
                <a:cubicBezTo>
                  <a:pt x="5207863" y="4047739"/>
                  <a:pt x="5169864" y="4047479"/>
                  <a:pt x="5157372" y="4050863"/>
                </a:cubicBezTo>
                <a:cubicBezTo>
                  <a:pt x="5180665" y="4053986"/>
                  <a:pt x="5171686" y="4061794"/>
                  <a:pt x="5211897" y="4062444"/>
                </a:cubicBezTo>
                <a:lnTo>
                  <a:pt x="5211897" y="4070252"/>
                </a:lnTo>
                <a:cubicBezTo>
                  <a:pt x="5129393" y="4070252"/>
                  <a:pt x="5130565" y="4081964"/>
                  <a:pt x="5047931" y="4081834"/>
                </a:cubicBezTo>
                <a:cubicBezTo>
                  <a:pt x="5071194" y="4078146"/>
                  <a:pt x="5094065" y="4072309"/>
                  <a:pt x="5116250" y="4064396"/>
                </a:cubicBezTo>
                <a:cubicBezTo>
                  <a:pt x="5072786" y="4056588"/>
                  <a:pt x="4999132" y="4072596"/>
                  <a:pt x="4979352" y="4064396"/>
                </a:cubicBezTo>
                <a:cubicBezTo>
                  <a:pt x="4980653" y="4070903"/>
                  <a:pt x="4924306" y="4074416"/>
                  <a:pt x="4869911" y="4077409"/>
                </a:cubicBezTo>
                <a:cubicBezTo>
                  <a:pt x="4873295" y="4080794"/>
                  <a:pt x="4893335" y="4081834"/>
                  <a:pt x="4924436" y="4081313"/>
                </a:cubicBezTo>
                <a:cubicBezTo>
                  <a:pt x="4836988" y="4085347"/>
                  <a:pt x="4802373" y="4092114"/>
                  <a:pt x="4869911" y="4100703"/>
                </a:cubicBezTo>
                <a:cubicBezTo>
                  <a:pt x="4823194" y="4098361"/>
                  <a:pt x="4795736" y="4110333"/>
                  <a:pt x="4787798" y="4098751"/>
                </a:cubicBezTo>
                <a:cubicBezTo>
                  <a:pt x="4782072" y="4102004"/>
                  <a:pt x="4749540" y="4113976"/>
                  <a:pt x="4800811" y="4116189"/>
                </a:cubicBezTo>
                <a:cubicBezTo>
                  <a:pt x="4761772" y="4121134"/>
                  <a:pt x="4777648" y="4133236"/>
                  <a:pt x="4773614" y="4147160"/>
                </a:cubicBezTo>
                <a:cubicBezTo>
                  <a:pt x="4814996" y="4151584"/>
                  <a:pt x="4896458" y="4150413"/>
                  <a:pt x="4910642" y="4158742"/>
                </a:cubicBezTo>
                <a:cubicBezTo>
                  <a:pt x="4883095" y="4160536"/>
                  <a:pt x="4855432" y="4158609"/>
                  <a:pt x="4828399" y="4153016"/>
                </a:cubicBezTo>
                <a:cubicBezTo>
                  <a:pt x="4767498" y="4174358"/>
                  <a:pt x="4839721" y="4185028"/>
                  <a:pt x="4828399" y="4197522"/>
                </a:cubicBezTo>
                <a:cubicBezTo>
                  <a:pt x="4873034" y="4196351"/>
                  <a:pt x="4892034" y="4198823"/>
                  <a:pt x="4924046" y="4199474"/>
                </a:cubicBezTo>
                <a:cubicBezTo>
                  <a:pt x="4913765" y="4201166"/>
                  <a:pt x="4909341" y="4203767"/>
                  <a:pt x="4911033" y="4207151"/>
                </a:cubicBezTo>
                <a:lnTo>
                  <a:pt x="4856247" y="4207151"/>
                </a:lnTo>
                <a:cubicBezTo>
                  <a:pt x="4901924" y="4212746"/>
                  <a:pt x="4816297" y="4227192"/>
                  <a:pt x="4843234" y="4236300"/>
                </a:cubicBezTo>
                <a:cubicBezTo>
                  <a:pt x="4798990" y="4236300"/>
                  <a:pt x="4809660" y="4229403"/>
                  <a:pt x="4788319" y="4226540"/>
                </a:cubicBezTo>
                <a:cubicBezTo>
                  <a:pt x="4740951" y="4240334"/>
                  <a:pt x="4630209" y="4252566"/>
                  <a:pt x="4623963" y="4276901"/>
                </a:cubicBezTo>
                <a:cubicBezTo>
                  <a:pt x="4597936" y="4281065"/>
                  <a:pt x="4619798" y="4262066"/>
                  <a:pt x="4596635" y="4259463"/>
                </a:cubicBezTo>
                <a:cubicBezTo>
                  <a:pt x="4538336" y="4260895"/>
                  <a:pt x="4618367" y="4281326"/>
                  <a:pt x="4555383" y="4274949"/>
                </a:cubicBezTo>
                <a:cubicBezTo>
                  <a:pt x="4533521" y="4277682"/>
                  <a:pt x="4602491" y="4284969"/>
                  <a:pt x="4610169" y="4284709"/>
                </a:cubicBezTo>
                <a:cubicBezTo>
                  <a:pt x="4608607" y="4291476"/>
                  <a:pt x="4590389" y="4284709"/>
                  <a:pt x="4555383" y="4288483"/>
                </a:cubicBezTo>
                <a:cubicBezTo>
                  <a:pt x="4574773" y="4281846"/>
                  <a:pt x="4499427" y="4273909"/>
                  <a:pt x="4446073" y="4271046"/>
                </a:cubicBezTo>
                <a:cubicBezTo>
                  <a:pt x="4431108" y="4278073"/>
                  <a:pt x="4386733" y="4280806"/>
                  <a:pt x="4377494" y="4288483"/>
                </a:cubicBezTo>
                <a:cubicBezTo>
                  <a:pt x="4351238" y="4279150"/>
                  <a:pt x="4323215" y="4275859"/>
                  <a:pt x="4295511" y="4278854"/>
                </a:cubicBezTo>
                <a:cubicBezTo>
                  <a:pt x="4276121" y="4272607"/>
                  <a:pt x="4288354" y="4265841"/>
                  <a:pt x="4295511" y="4257511"/>
                </a:cubicBezTo>
                <a:cubicBezTo>
                  <a:pt x="4243458" y="4254780"/>
                  <a:pt x="4269484" y="4262847"/>
                  <a:pt x="4226801" y="4261415"/>
                </a:cubicBezTo>
                <a:cubicBezTo>
                  <a:pt x="4247883" y="4267532"/>
                  <a:pt x="4231876" y="4269874"/>
                  <a:pt x="4226801" y="4276901"/>
                </a:cubicBezTo>
                <a:cubicBezTo>
                  <a:pt x="4151065" y="4274038"/>
                  <a:pt x="4148722" y="4260895"/>
                  <a:pt x="4076499" y="4257511"/>
                </a:cubicBezTo>
                <a:cubicBezTo>
                  <a:pt x="4052035" y="4261677"/>
                  <a:pt x="4084698" y="4274429"/>
                  <a:pt x="4144818" y="4272997"/>
                </a:cubicBezTo>
                <a:cubicBezTo>
                  <a:pt x="4128292" y="4283538"/>
                  <a:pt x="4064657" y="4262588"/>
                  <a:pt x="4035248" y="4274949"/>
                </a:cubicBezTo>
                <a:cubicBezTo>
                  <a:pt x="4010263" y="4272737"/>
                  <a:pt x="3988921" y="4269874"/>
                  <a:pt x="3966929" y="4267271"/>
                </a:cubicBezTo>
                <a:cubicBezTo>
                  <a:pt x="3943635" y="4270525"/>
                  <a:pt x="3920081" y="4284709"/>
                  <a:pt x="3857358" y="4280285"/>
                </a:cubicBezTo>
                <a:cubicBezTo>
                  <a:pt x="3860481" y="4276901"/>
                  <a:pt x="3881042" y="4275860"/>
                  <a:pt x="3912143" y="4276382"/>
                </a:cubicBezTo>
                <a:cubicBezTo>
                  <a:pt x="3907329" y="4273778"/>
                  <a:pt x="3888069" y="4273388"/>
                  <a:pt x="3884686" y="4270525"/>
                </a:cubicBezTo>
                <a:cubicBezTo>
                  <a:pt x="3857488" y="4273128"/>
                  <a:pt x="3825216" y="4275080"/>
                  <a:pt x="3816106" y="4280285"/>
                </a:cubicBezTo>
                <a:lnTo>
                  <a:pt x="3794283" y="4279182"/>
                </a:lnTo>
                <a:lnTo>
                  <a:pt x="3781882" y="4288483"/>
                </a:lnTo>
                <a:lnTo>
                  <a:pt x="3727227" y="4288483"/>
                </a:lnTo>
                <a:cubicBezTo>
                  <a:pt x="3772903" y="4295380"/>
                  <a:pt x="3687275" y="4313728"/>
                  <a:pt x="3713563" y="4325050"/>
                </a:cubicBezTo>
                <a:cubicBezTo>
                  <a:pt x="3669318" y="4325050"/>
                  <a:pt x="3679989" y="4316331"/>
                  <a:pt x="3658648" y="4312817"/>
                </a:cubicBezTo>
                <a:cubicBezTo>
                  <a:pt x="3611280" y="4330255"/>
                  <a:pt x="3500538" y="4344829"/>
                  <a:pt x="3494422" y="4376191"/>
                </a:cubicBezTo>
                <a:cubicBezTo>
                  <a:pt x="3468395" y="4381396"/>
                  <a:pt x="3490257" y="4357582"/>
                  <a:pt x="3467094" y="4354199"/>
                </a:cubicBezTo>
                <a:cubicBezTo>
                  <a:pt x="3408795" y="4356021"/>
                  <a:pt x="3488826" y="4381787"/>
                  <a:pt x="3425842" y="4373719"/>
                </a:cubicBezTo>
                <a:cubicBezTo>
                  <a:pt x="3403849" y="4377102"/>
                  <a:pt x="3472819" y="4386732"/>
                  <a:pt x="3480627" y="4385951"/>
                </a:cubicBezTo>
                <a:cubicBezTo>
                  <a:pt x="3479065" y="4394540"/>
                  <a:pt x="3460848" y="4386602"/>
                  <a:pt x="3425842" y="4390766"/>
                </a:cubicBezTo>
                <a:cubicBezTo>
                  <a:pt x="3445102" y="4382307"/>
                  <a:pt x="3369756" y="4372287"/>
                  <a:pt x="3316401" y="4368774"/>
                </a:cubicBezTo>
                <a:cubicBezTo>
                  <a:pt x="3301437" y="4377623"/>
                  <a:pt x="3257191" y="4381006"/>
                  <a:pt x="3247953" y="4390766"/>
                </a:cubicBezTo>
                <a:cubicBezTo>
                  <a:pt x="3222274" y="4379056"/>
                  <a:pt x="3193804" y="4374861"/>
                  <a:pt x="3165840" y="4378664"/>
                </a:cubicBezTo>
                <a:cubicBezTo>
                  <a:pt x="3146580" y="4370856"/>
                  <a:pt x="3158813" y="4362918"/>
                  <a:pt x="3165840" y="4351726"/>
                </a:cubicBezTo>
                <a:cubicBezTo>
                  <a:pt x="3113787" y="4348213"/>
                  <a:pt x="3139813" y="4358493"/>
                  <a:pt x="3097260" y="4356671"/>
                </a:cubicBezTo>
                <a:cubicBezTo>
                  <a:pt x="3118341" y="4364349"/>
                  <a:pt x="3102334" y="4367342"/>
                  <a:pt x="3097260" y="4376191"/>
                </a:cubicBezTo>
                <a:cubicBezTo>
                  <a:pt x="3021523" y="4372678"/>
                  <a:pt x="3019181" y="4356021"/>
                  <a:pt x="2946958" y="4351726"/>
                </a:cubicBezTo>
                <a:cubicBezTo>
                  <a:pt x="2922493" y="4357062"/>
                  <a:pt x="2955157" y="4372938"/>
                  <a:pt x="3015277" y="4371246"/>
                </a:cubicBezTo>
                <a:cubicBezTo>
                  <a:pt x="2998750" y="4384259"/>
                  <a:pt x="2934985" y="4358233"/>
                  <a:pt x="2905706" y="4373719"/>
                </a:cubicBezTo>
                <a:cubicBezTo>
                  <a:pt x="2880722" y="4370856"/>
                  <a:pt x="2859249" y="4367342"/>
                  <a:pt x="2837387" y="4363959"/>
                </a:cubicBezTo>
                <a:cubicBezTo>
                  <a:pt x="2813963" y="4368123"/>
                  <a:pt x="2790539" y="4385951"/>
                  <a:pt x="2727817" y="4381006"/>
                </a:cubicBezTo>
                <a:cubicBezTo>
                  <a:pt x="2730940" y="4376712"/>
                  <a:pt x="2751370" y="4375541"/>
                  <a:pt x="2782472" y="4376191"/>
                </a:cubicBezTo>
                <a:cubicBezTo>
                  <a:pt x="2777787" y="4372938"/>
                  <a:pt x="2758528" y="4372287"/>
                  <a:pt x="2755144" y="4368774"/>
                </a:cubicBezTo>
                <a:cubicBezTo>
                  <a:pt x="2727946" y="4372157"/>
                  <a:pt x="2695674" y="4374499"/>
                  <a:pt x="2686564" y="4381006"/>
                </a:cubicBezTo>
                <a:cubicBezTo>
                  <a:pt x="2647525" y="4382568"/>
                  <a:pt x="2601589" y="4365260"/>
                  <a:pt x="2659367" y="4371246"/>
                </a:cubicBezTo>
                <a:cubicBezTo>
                  <a:pt x="2623693" y="4361319"/>
                  <a:pt x="2586647" y="4357233"/>
                  <a:pt x="2549666" y="4359144"/>
                </a:cubicBezTo>
                <a:cubicBezTo>
                  <a:pt x="2624492" y="4366301"/>
                  <a:pt x="2560597" y="4380355"/>
                  <a:pt x="2495011" y="4388293"/>
                </a:cubicBezTo>
                <a:cubicBezTo>
                  <a:pt x="2489025" y="4379965"/>
                  <a:pt x="2487203" y="4370986"/>
                  <a:pt x="2495011" y="4366431"/>
                </a:cubicBezTo>
                <a:cubicBezTo>
                  <a:pt x="2470676" y="4361486"/>
                  <a:pt x="2444390" y="4365781"/>
                  <a:pt x="2467683" y="4356671"/>
                </a:cubicBezTo>
                <a:cubicBezTo>
                  <a:pt x="2387913" y="4359664"/>
                  <a:pt x="2339244" y="4353288"/>
                  <a:pt x="2262206" y="4354199"/>
                </a:cubicBezTo>
                <a:cubicBezTo>
                  <a:pt x="2280424" y="4360575"/>
                  <a:pt x="2322977" y="4358884"/>
                  <a:pt x="2358113" y="4356671"/>
                </a:cubicBezTo>
                <a:cubicBezTo>
                  <a:pt x="2324278" y="4365520"/>
                  <a:pt x="2293047" y="4362267"/>
                  <a:pt x="2234878" y="4359144"/>
                </a:cubicBezTo>
                <a:cubicBezTo>
                  <a:pt x="2244768" y="4367863"/>
                  <a:pt x="2304498" y="4367863"/>
                  <a:pt x="2358113" y="4368774"/>
                </a:cubicBezTo>
                <a:cubicBezTo>
                  <a:pt x="2302546" y="4381787"/>
                  <a:pt x="2186339" y="4355761"/>
                  <a:pt x="2138841" y="4373719"/>
                </a:cubicBezTo>
                <a:cubicBezTo>
                  <a:pt x="2147300" y="4350425"/>
                  <a:pt x="2009490" y="4366431"/>
                  <a:pt x="1961082" y="4351726"/>
                </a:cubicBezTo>
                <a:cubicBezTo>
                  <a:pt x="1950020" y="4351726"/>
                  <a:pt x="1947418" y="4354329"/>
                  <a:pt x="1933624" y="4354199"/>
                </a:cubicBezTo>
                <a:cubicBezTo>
                  <a:pt x="2017038" y="4354850"/>
                  <a:pt x="1979951" y="4376842"/>
                  <a:pt x="2057119" y="4378664"/>
                </a:cubicBezTo>
                <a:cubicBezTo>
                  <a:pt x="2059461" y="4385951"/>
                  <a:pt x="1941302" y="4382307"/>
                  <a:pt x="2015737" y="4388293"/>
                </a:cubicBezTo>
                <a:cubicBezTo>
                  <a:pt x="1992964" y="4393759"/>
                  <a:pt x="1941562" y="4383869"/>
                  <a:pt x="1906557" y="4383479"/>
                </a:cubicBezTo>
                <a:cubicBezTo>
                  <a:pt x="1913453" y="4381527"/>
                  <a:pt x="1920480" y="4379575"/>
                  <a:pt x="1919570" y="4376191"/>
                </a:cubicBezTo>
                <a:cubicBezTo>
                  <a:pt x="1874544" y="4375150"/>
                  <a:pt x="1814033" y="4364219"/>
                  <a:pt x="1769138" y="4371246"/>
                </a:cubicBezTo>
                <a:cubicBezTo>
                  <a:pt x="1733872" y="4367993"/>
                  <a:pt x="1802061" y="4362788"/>
                  <a:pt x="1796465" y="4356671"/>
                </a:cubicBezTo>
                <a:cubicBezTo>
                  <a:pt x="1790871" y="4350555"/>
                  <a:pt x="1759768" y="4351857"/>
                  <a:pt x="1741680" y="4349384"/>
                </a:cubicBezTo>
                <a:cubicBezTo>
                  <a:pt x="1717606" y="4351596"/>
                  <a:pt x="1694052" y="4353939"/>
                  <a:pt x="1700558" y="4361486"/>
                </a:cubicBezTo>
                <a:cubicBezTo>
                  <a:pt x="1675183" y="4357713"/>
                  <a:pt x="1592419" y="4358493"/>
                  <a:pt x="1604651" y="4368774"/>
                </a:cubicBezTo>
                <a:cubicBezTo>
                  <a:pt x="1564164" y="4360749"/>
                  <a:pt x="1522669" y="4359123"/>
                  <a:pt x="1481677" y="4363959"/>
                </a:cubicBezTo>
                <a:cubicBezTo>
                  <a:pt x="1512870" y="4355331"/>
                  <a:pt x="1544978" y="4350438"/>
                  <a:pt x="1577324" y="4349384"/>
                </a:cubicBezTo>
                <a:cubicBezTo>
                  <a:pt x="1579276" y="4353939"/>
                  <a:pt x="1586303" y="4357452"/>
                  <a:pt x="1604651" y="4359144"/>
                </a:cubicBezTo>
                <a:cubicBezTo>
                  <a:pt x="1615843" y="4359144"/>
                  <a:pt x="1618445" y="4356671"/>
                  <a:pt x="1632109" y="4356671"/>
                </a:cubicBezTo>
                <a:cubicBezTo>
                  <a:pt x="1587317" y="4345674"/>
                  <a:pt x="1540980" y="4342373"/>
                  <a:pt x="1495081" y="4346912"/>
                </a:cubicBezTo>
                <a:cubicBezTo>
                  <a:pt x="1492738" y="4341576"/>
                  <a:pt x="1506272" y="4339234"/>
                  <a:pt x="1536333" y="4339624"/>
                </a:cubicBezTo>
                <a:cubicBezTo>
                  <a:pt x="1496382" y="4329084"/>
                  <a:pt x="1397352" y="4344179"/>
                  <a:pt x="1399434" y="4356671"/>
                </a:cubicBezTo>
                <a:cubicBezTo>
                  <a:pt x="1311335" y="4344439"/>
                  <a:pt x="1294418" y="4367082"/>
                  <a:pt x="1180423" y="4363959"/>
                </a:cubicBezTo>
                <a:cubicBezTo>
                  <a:pt x="1179252" y="4358754"/>
                  <a:pt x="1149322" y="4350946"/>
                  <a:pt x="1167410" y="4344439"/>
                </a:cubicBezTo>
                <a:cubicBezTo>
                  <a:pt x="1100002" y="4341056"/>
                  <a:pt x="1055497" y="4333508"/>
                  <a:pt x="1003054" y="4327392"/>
                </a:cubicBezTo>
                <a:cubicBezTo>
                  <a:pt x="1022053" y="4293688"/>
                  <a:pt x="757235" y="4277291"/>
                  <a:pt x="647014" y="4266490"/>
                </a:cubicBezTo>
                <a:cubicBezTo>
                  <a:pt x="630856" y="4257176"/>
                  <a:pt x="625080" y="4236673"/>
                  <a:pt x="634001" y="4220294"/>
                </a:cubicBezTo>
                <a:cubicBezTo>
                  <a:pt x="573359" y="4210274"/>
                  <a:pt x="591188" y="4194267"/>
                  <a:pt x="565552" y="4181254"/>
                </a:cubicBezTo>
                <a:cubicBezTo>
                  <a:pt x="533149" y="4165118"/>
                  <a:pt x="481357" y="4156659"/>
                  <a:pt x="469775" y="4142215"/>
                </a:cubicBezTo>
                <a:cubicBezTo>
                  <a:pt x="458194" y="4127770"/>
                  <a:pt x="465611" y="4097970"/>
                  <a:pt x="455981" y="4081313"/>
                </a:cubicBezTo>
                <a:cubicBezTo>
                  <a:pt x="442968" y="4058800"/>
                  <a:pt x="528985" y="4039541"/>
                  <a:pt x="469775" y="4015597"/>
                </a:cubicBezTo>
                <a:cubicBezTo>
                  <a:pt x="356170" y="4026659"/>
                  <a:pt x="382847" y="3975387"/>
                  <a:pt x="442317" y="3964456"/>
                </a:cubicBezTo>
                <a:cubicBezTo>
                  <a:pt x="449434" y="3973693"/>
                  <a:pt x="454131" y="3984564"/>
                  <a:pt x="455981" y="3996077"/>
                </a:cubicBezTo>
                <a:cubicBezTo>
                  <a:pt x="484480" y="3995427"/>
                  <a:pt x="459755" y="3985277"/>
                  <a:pt x="483439" y="3983845"/>
                </a:cubicBezTo>
                <a:cubicBezTo>
                  <a:pt x="503088" y="3986839"/>
                  <a:pt x="509465" y="3992303"/>
                  <a:pt x="511027" y="3998550"/>
                </a:cubicBezTo>
                <a:cubicBezTo>
                  <a:pt x="544340" y="3990742"/>
                  <a:pt x="547984" y="3975777"/>
                  <a:pt x="579215" y="3961984"/>
                </a:cubicBezTo>
                <a:cubicBezTo>
                  <a:pt x="551888" y="3959511"/>
                  <a:pt x="547854" y="3952873"/>
                  <a:pt x="524430" y="3949751"/>
                </a:cubicBezTo>
                <a:cubicBezTo>
                  <a:pt x="536272" y="3946107"/>
                  <a:pt x="544991" y="3950401"/>
                  <a:pt x="579215" y="3947409"/>
                </a:cubicBezTo>
                <a:cubicBezTo>
                  <a:pt x="571928" y="3949361"/>
                  <a:pt x="564771" y="3951312"/>
                  <a:pt x="566202" y="3954696"/>
                </a:cubicBezTo>
                <a:cubicBezTo>
                  <a:pt x="608105" y="3954696"/>
                  <a:pt x="593139" y="3937779"/>
                  <a:pt x="634651" y="3944936"/>
                </a:cubicBezTo>
                <a:cubicBezTo>
                  <a:pt x="623460" y="3938039"/>
                  <a:pt x="653911" y="3938560"/>
                  <a:pt x="647665" y="3932704"/>
                </a:cubicBezTo>
                <a:cubicBezTo>
                  <a:pt x="635432" y="3928410"/>
                  <a:pt x="597304" y="3928670"/>
                  <a:pt x="593139" y="3922944"/>
                </a:cubicBezTo>
                <a:cubicBezTo>
                  <a:pt x="562559" y="3922944"/>
                  <a:pt x="587023" y="3933354"/>
                  <a:pt x="579215" y="3937649"/>
                </a:cubicBezTo>
                <a:cubicBezTo>
                  <a:pt x="554751" y="3937649"/>
                  <a:pt x="550326" y="3934655"/>
                  <a:pt x="524430" y="3935176"/>
                </a:cubicBezTo>
                <a:cubicBezTo>
                  <a:pt x="528594" y="3926197"/>
                  <a:pt x="584941" y="3926457"/>
                  <a:pt x="565552" y="3913314"/>
                </a:cubicBezTo>
                <a:cubicBezTo>
                  <a:pt x="580387" y="3916307"/>
                  <a:pt x="643631" y="3932834"/>
                  <a:pt x="647665" y="3915657"/>
                </a:cubicBezTo>
                <a:cubicBezTo>
                  <a:pt x="684622" y="3925807"/>
                  <a:pt x="659116" y="3931792"/>
                  <a:pt x="675122" y="3944936"/>
                </a:cubicBezTo>
                <a:cubicBezTo>
                  <a:pt x="719627" y="3942594"/>
                  <a:pt x="663150" y="3921903"/>
                  <a:pt x="757366" y="3922944"/>
                </a:cubicBezTo>
                <a:lnTo>
                  <a:pt x="757366" y="3932704"/>
                </a:lnTo>
                <a:cubicBezTo>
                  <a:pt x="686704" y="3928539"/>
                  <a:pt x="777536" y="3944805"/>
                  <a:pt x="743572" y="3949751"/>
                </a:cubicBezTo>
                <a:cubicBezTo>
                  <a:pt x="706224" y="3949751"/>
                  <a:pt x="715984" y="3945717"/>
                  <a:pt x="688656" y="3949751"/>
                </a:cubicBezTo>
                <a:cubicBezTo>
                  <a:pt x="706094" y="3956907"/>
                  <a:pt x="679677" y="3964325"/>
                  <a:pt x="688656" y="3976557"/>
                </a:cubicBezTo>
                <a:cubicBezTo>
                  <a:pt x="712861" y="3974475"/>
                  <a:pt x="711559" y="3965757"/>
                  <a:pt x="743572" y="3971743"/>
                </a:cubicBezTo>
                <a:cubicBezTo>
                  <a:pt x="727565" y="3959770"/>
                  <a:pt x="754893" y="3961984"/>
                  <a:pt x="798227" y="3952224"/>
                </a:cubicBezTo>
                <a:cubicBezTo>
                  <a:pt x="829068" y="3959251"/>
                  <a:pt x="779228" y="3981113"/>
                  <a:pt x="825554" y="3974085"/>
                </a:cubicBezTo>
                <a:cubicBezTo>
                  <a:pt x="814623" y="3987749"/>
                  <a:pt x="679547" y="4004536"/>
                  <a:pt x="716114" y="4027699"/>
                </a:cubicBezTo>
                <a:cubicBezTo>
                  <a:pt x="701409" y="4027699"/>
                  <a:pt x="706875" y="4022884"/>
                  <a:pt x="688656" y="4022884"/>
                </a:cubicBezTo>
                <a:cubicBezTo>
                  <a:pt x="653651" y="4022884"/>
                  <a:pt x="707525" y="4027049"/>
                  <a:pt x="688656" y="4032644"/>
                </a:cubicBezTo>
                <a:cubicBezTo>
                  <a:pt x="759057" y="4033556"/>
                  <a:pt x="725613" y="4022494"/>
                  <a:pt x="757366" y="4013124"/>
                </a:cubicBezTo>
                <a:cubicBezTo>
                  <a:pt x="775324" y="4020933"/>
                  <a:pt x="739407" y="4043054"/>
                  <a:pt x="771029" y="4054506"/>
                </a:cubicBezTo>
                <a:cubicBezTo>
                  <a:pt x="806555" y="4039931"/>
                  <a:pt x="844163" y="4049951"/>
                  <a:pt x="839348" y="4032644"/>
                </a:cubicBezTo>
                <a:cubicBezTo>
                  <a:pt x="835314" y="4026788"/>
                  <a:pt x="802391" y="4035248"/>
                  <a:pt x="798227" y="4037459"/>
                </a:cubicBezTo>
                <a:cubicBezTo>
                  <a:pt x="764002" y="4034986"/>
                  <a:pt x="809158" y="4026659"/>
                  <a:pt x="839348" y="4027699"/>
                </a:cubicBezTo>
                <a:cubicBezTo>
                  <a:pt x="823342" y="4017028"/>
                  <a:pt x="797056" y="4006487"/>
                  <a:pt x="811891" y="3993604"/>
                </a:cubicBezTo>
                <a:cubicBezTo>
                  <a:pt x="859258" y="3997770"/>
                  <a:pt x="805514" y="4014556"/>
                  <a:pt x="866806" y="4020412"/>
                </a:cubicBezTo>
                <a:cubicBezTo>
                  <a:pt x="886456" y="4017549"/>
                  <a:pt x="885025" y="4008830"/>
                  <a:pt x="921461" y="4015597"/>
                </a:cubicBezTo>
                <a:cubicBezTo>
                  <a:pt x="910140" y="4012734"/>
                  <a:pt x="903373" y="4008960"/>
                  <a:pt x="908448" y="4003364"/>
                </a:cubicBezTo>
                <a:cubicBezTo>
                  <a:pt x="895435" y="4003364"/>
                  <a:pt x="897907" y="4006358"/>
                  <a:pt x="895435" y="4008179"/>
                </a:cubicBezTo>
                <a:cubicBezTo>
                  <a:pt x="890360" y="3997639"/>
                  <a:pt x="822822" y="3977989"/>
                  <a:pt x="882422" y="3966797"/>
                </a:cubicBezTo>
                <a:cubicBezTo>
                  <a:pt x="864351" y="3962870"/>
                  <a:pt x="845855" y="3961252"/>
                  <a:pt x="827376" y="3961984"/>
                </a:cubicBezTo>
                <a:cubicBezTo>
                  <a:pt x="844243" y="3952765"/>
                  <a:pt x="864183" y="3950974"/>
                  <a:pt x="882422" y="3957037"/>
                </a:cubicBezTo>
                <a:cubicBezTo>
                  <a:pt x="869409" y="3947147"/>
                  <a:pt x="835054" y="3941161"/>
                  <a:pt x="772851" y="3940121"/>
                </a:cubicBezTo>
                <a:cubicBezTo>
                  <a:pt x="814493" y="3932444"/>
                  <a:pt x="785864" y="3925807"/>
                  <a:pt x="785864" y="3913314"/>
                </a:cubicBezTo>
                <a:cubicBezTo>
                  <a:pt x="758797" y="3914876"/>
                  <a:pt x="754503" y="3920602"/>
                  <a:pt x="731079" y="3922944"/>
                </a:cubicBezTo>
                <a:cubicBezTo>
                  <a:pt x="718977" y="3914876"/>
                  <a:pt x="713251" y="3915135"/>
                  <a:pt x="703621" y="3903554"/>
                </a:cubicBezTo>
                <a:cubicBezTo>
                  <a:pt x="741229" y="3903554"/>
                  <a:pt x="731209" y="3899390"/>
                  <a:pt x="758667" y="3903554"/>
                </a:cubicBezTo>
                <a:cubicBezTo>
                  <a:pt x="751119" y="3901602"/>
                  <a:pt x="744092" y="3899520"/>
                  <a:pt x="744873" y="3896137"/>
                </a:cubicBezTo>
                <a:cubicBezTo>
                  <a:pt x="701409" y="3904465"/>
                  <a:pt x="662500" y="3898869"/>
                  <a:pt x="635302" y="3908369"/>
                </a:cubicBezTo>
                <a:cubicBezTo>
                  <a:pt x="610317" y="3906027"/>
                  <a:pt x="656253" y="3896137"/>
                  <a:pt x="648315" y="3888850"/>
                </a:cubicBezTo>
                <a:cubicBezTo>
                  <a:pt x="575181" y="3886377"/>
                  <a:pt x="612009" y="3903554"/>
                  <a:pt x="538744" y="3901082"/>
                </a:cubicBezTo>
                <a:cubicBezTo>
                  <a:pt x="532238" y="3896267"/>
                  <a:pt x="558264" y="3885465"/>
                  <a:pt x="566202" y="3891322"/>
                </a:cubicBezTo>
                <a:cubicBezTo>
                  <a:pt x="679547" y="3872062"/>
                  <a:pt x="566202" y="3836666"/>
                  <a:pt x="470425" y="3825606"/>
                </a:cubicBezTo>
                <a:cubicBezTo>
                  <a:pt x="419284" y="3830941"/>
                  <a:pt x="505431" y="3832112"/>
                  <a:pt x="484089" y="3840180"/>
                </a:cubicBezTo>
                <a:cubicBezTo>
                  <a:pt x="435680" y="3840180"/>
                  <a:pt x="423969" y="3844865"/>
                  <a:pt x="401846" y="3837708"/>
                </a:cubicBezTo>
                <a:cubicBezTo>
                  <a:pt x="409524" y="3830681"/>
                  <a:pt x="423188" y="3841482"/>
                  <a:pt x="442968" y="3840180"/>
                </a:cubicBezTo>
                <a:cubicBezTo>
                  <a:pt x="401846" y="3827167"/>
                  <a:pt x="455981" y="3823914"/>
                  <a:pt x="415510" y="3810901"/>
                </a:cubicBezTo>
                <a:lnTo>
                  <a:pt x="456632" y="3810901"/>
                </a:lnTo>
                <a:cubicBezTo>
                  <a:pt x="460275" y="3797107"/>
                  <a:pt x="430605" y="3790600"/>
                  <a:pt x="442968" y="3774464"/>
                </a:cubicBezTo>
                <a:cubicBezTo>
                  <a:pt x="429572" y="3778082"/>
                  <a:pt x="415716" y="3779705"/>
                  <a:pt x="401846" y="3779279"/>
                </a:cubicBezTo>
                <a:cubicBezTo>
                  <a:pt x="398983" y="3787087"/>
                  <a:pt x="426051" y="3789559"/>
                  <a:pt x="415510" y="3798799"/>
                </a:cubicBezTo>
                <a:cubicBezTo>
                  <a:pt x="362677" y="3790080"/>
                  <a:pt x="389484" y="3787607"/>
                  <a:pt x="347191" y="3776806"/>
                </a:cubicBezTo>
                <a:cubicBezTo>
                  <a:pt x="394038" y="3775375"/>
                  <a:pt x="426571" y="3771471"/>
                  <a:pt x="442968" y="3764704"/>
                </a:cubicBezTo>
                <a:cubicBezTo>
                  <a:pt x="482007" y="3764704"/>
                  <a:pt x="468083" y="3774854"/>
                  <a:pt x="470425" y="3781751"/>
                </a:cubicBezTo>
                <a:cubicBezTo>
                  <a:pt x="479144" y="3777587"/>
                  <a:pt x="511677" y="3777717"/>
                  <a:pt x="525081" y="3774464"/>
                </a:cubicBezTo>
                <a:cubicBezTo>
                  <a:pt x="529245" y="3767957"/>
                  <a:pt x="496712" y="3768087"/>
                  <a:pt x="470425" y="3767046"/>
                </a:cubicBezTo>
                <a:cubicBezTo>
                  <a:pt x="512198" y="3753252"/>
                  <a:pt x="515581" y="3745965"/>
                  <a:pt x="511677" y="3718377"/>
                </a:cubicBezTo>
                <a:cubicBezTo>
                  <a:pt x="480576" y="3723582"/>
                  <a:pt x="451036" y="3715254"/>
                  <a:pt x="429434" y="3723192"/>
                </a:cubicBezTo>
                <a:cubicBezTo>
                  <a:pt x="419284" y="3712651"/>
                  <a:pt x="520526" y="3682721"/>
                  <a:pt x="456632" y="3669708"/>
                </a:cubicBezTo>
                <a:cubicBezTo>
                  <a:pt x="471467" y="3664893"/>
                  <a:pt x="506082" y="3676995"/>
                  <a:pt x="511677" y="3681810"/>
                </a:cubicBezTo>
                <a:cubicBezTo>
                  <a:pt x="468343" y="3685974"/>
                  <a:pt x="494500" y="3693132"/>
                  <a:pt x="497753" y="3701330"/>
                </a:cubicBezTo>
                <a:cubicBezTo>
                  <a:pt x="527033" y="3702501"/>
                  <a:pt x="523779" y="3697816"/>
                  <a:pt x="525081" y="3694043"/>
                </a:cubicBezTo>
                <a:cubicBezTo>
                  <a:pt x="568024" y="3694043"/>
                  <a:pt x="526772" y="3709919"/>
                  <a:pt x="579866" y="3708617"/>
                </a:cubicBezTo>
                <a:cubicBezTo>
                  <a:pt x="543299" y="3712782"/>
                  <a:pt x="529245" y="3720720"/>
                  <a:pt x="538744" y="3732952"/>
                </a:cubicBezTo>
                <a:cubicBezTo>
                  <a:pt x="560476" y="3731911"/>
                  <a:pt x="550586" y="3725404"/>
                  <a:pt x="593790" y="3728137"/>
                </a:cubicBezTo>
                <a:cubicBezTo>
                  <a:pt x="603420" y="3737116"/>
                  <a:pt x="545511" y="3734253"/>
                  <a:pt x="525081" y="3737897"/>
                </a:cubicBezTo>
                <a:cubicBezTo>
                  <a:pt x="528074" y="3741150"/>
                  <a:pt x="582078" y="3742452"/>
                  <a:pt x="525081" y="3742712"/>
                </a:cubicBezTo>
                <a:cubicBezTo>
                  <a:pt x="562689" y="3746746"/>
                  <a:pt x="531717" y="3749088"/>
                  <a:pt x="552538" y="3757417"/>
                </a:cubicBezTo>
                <a:cubicBezTo>
                  <a:pt x="565108" y="3748057"/>
                  <a:pt x="579015" y="3740644"/>
                  <a:pt x="593790" y="3735424"/>
                </a:cubicBezTo>
                <a:cubicBezTo>
                  <a:pt x="622419" y="3740109"/>
                  <a:pt x="665753" y="3742061"/>
                  <a:pt x="662109" y="3752472"/>
                </a:cubicBezTo>
                <a:cubicBezTo>
                  <a:pt x="676163" y="3750129"/>
                  <a:pt x="689827" y="3747657"/>
                  <a:pt x="702970" y="3745184"/>
                </a:cubicBezTo>
                <a:cubicBezTo>
                  <a:pt x="710518" y="3736596"/>
                  <a:pt x="654562" y="3739198"/>
                  <a:pt x="662109" y="3730610"/>
                </a:cubicBezTo>
                <a:cubicBezTo>
                  <a:pt x="652644" y="3731655"/>
                  <a:pt x="643389" y="3734111"/>
                  <a:pt x="634651" y="3737897"/>
                </a:cubicBezTo>
                <a:cubicBezTo>
                  <a:pt x="603550" y="3732952"/>
                  <a:pt x="604331" y="3724884"/>
                  <a:pt x="634651" y="3720850"/>
                </a:cubicBezTo>
                <a:cubicBezTo>
                  <a:pt x="666143" y="3720069"/>
                  <a:pt x="649747" y="3727877"/>
                  <a:pt x="675773" y="3728137"/>
                </a:cubicBezTo>
                <a:cubicBezTo>
                  <a:pt x="686964" y="3728137"/>
                  <a:pt x="688786" y="3725665"/>
                  <a:pt x="702970" y="3725665"/>
                </a:cubicBezTo>
                <a:cubicBezTo>
                  <a:pt x="657294" y="3714473"/>
                  <a:pt x="688396" y="3678036"/>
                  <a:pt x="593790" y="3706275"/>
                </a:cubicBezTo>
                <a:cubicBezTo>
                  <a:pt x="543299" y="3693262"/>
                  <a:pt x="705964" y="3680249"/>
                  <a:pt x="662109" y="3662421"/>
                </a:cubicBezTo>
                <a:cubicBezTo>
                  <a:pt x="717285" y="3657996"/>
                  <a:pt x="722490" y="3659037"/>
                  <a:pt x="771680" y="3652661"/>
                </a:cubicBezTo>
                <a:cubicBezTo>
                  <a:pt x="747736" y="3662681"/>
                  <a:pt x="834143" y="3661510"/>
                  <a:pt x="839999" y="3667236"/>
                </a:cubicBezTo>
                <a:cubicBezTo>
                  <a:pt x="848197" y="3663201"/>
                  <a:pt x="786775" y="3650839"/>
                  <a:pt x="744222" y="3647716"/>
                </a:cubicBezTo>
                <a:cubicBezTo>
                  <a:pt x="753461" y="3642120"/>
                  <a:pt x="789638" y="3641209"/>
                  <a:pt x="798877" y="3635614"/>
                </a:cubicBezTo>
                <a:cubicBezTo>
                  <a:pt x="741099" y="3626765"/>
                  <a:pt x="674081" y="3642641"/>
                  <a:pt x="620988" y="3635614"/>
                </a:cubicBezTo>
                <a:cubicBezTo>
                  <a:pt x="613440" y="3631970"/>
                  <a:pt x="637124" y="3622600"/>
                  <a:pt x="607194" y="3623381"/>
                </a:cubicBezTo>
                <a:cubicBezTo>
                  <a:pt x="612139" y="3619607"/>
                  <a:pt x="631528" y="3625463"/>
                  <a:pt x="634651" y="3620909"/>
                </a:cubicBezTo>
                <a:cubicBezTo>
                  <a:pt x="680016" y="3627454"/>
                  <a:pt x="725874" y="3629937"/>
                  <a:pt x="771680" y="3628326"/>
                </a:cubicBezTo>
                <a:cubicBezTo>
                  <a:pt x="747564" y="3610204"/>
                  <a:pt x="732208" y="3582752"/>
                  <a:pt x="729388" y="3552719"/>
                </a:cubicBezTo>
                <a:cubicBezTo>
                  <a:pt x="727436" y="3549856"/>
                  <a:pt x="704663" y="3550767"/>
                  <a:pt x="688267" y="3550376"/>
                </a:cubicBezTo>
                <a:cubicBezTo>
                  <a:pt x="689308" y="3540747"/>
                  <a:pt x="722231" y="3537363"/>
                  <a:pt x="743182" y="3530857"/>
                </a:cubicBezTo>
                <a:cubicBezTo>
                  <a:pt x="774934" y="3532548"/>
                  <a:pt x="800700" y="3535281"/>
                  <a:pt x="797837" y="3543089"/>
                </a:cubicBezTo>
                <a:cubicBezTo>
                  <a:pt x="830891" y="3541137"/>
                  <a:pt x="849890" y="3519275"/>
                  <a:pt x="784824" y="3521097"/>
                </a:cubicBezTo>
                <a:cubicBezTo>
                  <a:pt x="903114" y="3499755"/>
                  <a:pt x="771811" y="3473208"/>
                  <a:pt x="853273" y="3448093"/>
                </a:cubicBezTo>
                <a:cubicBezTo>
                  <a:pt x="902593" y="3451737"/>
                  <a:pt x="861862" y="3466051"/>
                  <a:pt x="908059" y="3465140"/>
                </a:cubicBezTo>
                <a:cubicBezTo>
                  <a:pt x="906497" y="3471256"/>
                  <a:pt x="883074" y="3473599"/>
                  <a:pt x="867067" y="3477242"/>
                </a:cubicBezTo>
                <a:cubicBezTo>
                  <a:pt x="874745" y="3482318"/>
                  <a:pt x="901032" y="3484270"/>
                  <a:pt x="894525" y="3491947"/>
                </a:cubicBezTo>
                <a:cubicBezTo>
                  <a:pt x="940084" y="3488335"/>
                  <a:pt x="985884" y="3489119"/>
                  <a:pt x="1031293" y="3494290"/>
                </a:cubicBezTo>
                <a:cubicBezTo>
                  <a:pt x="1059141" y="3485441"/>
                  <a:pt x="1039231" y="3479585"/>
                  <a:pt x="1003966" y="3474770"/>
                </a:cubicBezTo>
                <a:cubicBezTo>
                  <a:pt x="1052505" y="3469825"/>
                  <a:pt x="1047169" y="3454469"/>
                  <a:pt x="976508" y="3460195"/>
                </a:cubicBezTo>
                <a:cubicBezTo>
                  <a:pt x="1021403" y="3456942"/>
                  <a:pt x="1082044" y="3438984"/>
                  <a:pt x="990302" y="3428573"/>
                </a:cubicBezTo>
                <a:cubicBezTo>
                  <a:pt x="1011383" y="3416211"/>
                  <a:pt x="998240" y="3410615"/>
                  <a:pt x="1017630" y="3396951"/>
                </a:cubicBezTo>
                <a:cubicBezTo>
                  <a:pt x="985776" y="3393533"/>
                  <a:pt x="953758" y="3391882"/>
                  <a:pt x="921723" y="3392006"/>
                </a:cubicBezTo>
                <a:lnTo>
                  <a:pt x="921723" y="3382246"/>
                </a:lnTo>
                <a:cubicBezTo>
                  <a:pt x="982624" y="3387322"/>
                  <a:pt x="994206" y="3378733"/>
                  <a:pt x="1031293" y="3382246"/>
                </a:cubicBezTo>
                <a:cubicBezTo>
                  <a:pt x="979241" y="3390705"/>
                  <a:pt x="1123557" y="3406841"/>
                  <a:pt x="1113536" y="3392006"/>
                </a:cubicBezTo>
                <a:cubicBezTo>
                  <a:pt x="1136179" y="3394479"/>
                  <a:pt x="1128241" y="3402417"/>
                  <a:pt x="1140734" y="3406581"/>
                </a:cubicBezTo>
                <a:cubicBezTo>
                  <a:pt x="996548" y="3401506"/>
                  <a:pt x="1144898" y="3441196"/>
                  <a:pt x="1086209" y="3457723"/>
                </a:cubicBezTo>
                <a:cubicBezTo>
                  <a:pt x="1090243" y="3461106"/>
                  <a:pt x="1120433" y="3459805"/>
                  <a:pt x="1140734" y="3460195"/>
                </a:cubicBezTo>
                <a:cubicBezTo>
                  <a:pt x="1146460" y="3466051"/>
                  <a:pt x="1115879" y="3465531"/>
                  <a:pt x="1127721" y="3472428"/>
                </a:cubicBezTo>
                <a:cubicBezTo>
                  <a:pt x="1103256" y="3472428"/>
                  <a:pt x="1098832" y="3469435"/>
                  <a:pt x="1072935" y="3469955"/>
                </a:cubicBezTo>
                <a:cubicBezTo>
                  <a:pt x="1108461" y="3473078"/>
                  <a:pt x="1098961" y="3477893"/>
                  <a:pt x="1086859" y="3484530"/>
                </a:cubicBezTo>
                <a:cubicBezTo>
                  <a:pt x="1102215" y="3489865"/>
                  <a:pt x="1177171" y="3484530"/>
                  <a:pt x="1182636" y="3491947"/>
                </a:cubicBezTo>
                <a:cubicBezTo>
                  <a:pt x="1210875" y="3483489"/>
                  <a:pt x="1215950" y="3483879"/>
                  <a:pt x="1264619" y="3482187"/>
                </a:cubicBezTo>
                <a:cubicBezTo>
                  <a:pt x="1261366" y="3478674"/>
                  <a:pt x="1224018" y="3481276"/>
                  <a:pt x="1223628" y="3477242"/>
                </a:cubicBezTo>
                <a:cubicBezTo>
                  <a:pt x="1184588" y="3472948"/>
                  <a:pt x="1258893" y="3479455"/>
                  <a:pt x="1292077" y="3477242"/>
                </a:cubicBezTo>
                <a:cubicBezTo>
                  <a:pt x="1266050" y="3481927"/>
                  <a:pt x="1290515" y="3483359"/>
                  <a:pt x="1292077" y="3489475"/>
                </a:cubicBezTo>
                <a:cubicBezTo>
                  <a:pt x="1267482" y="3489475"/>
                  <a:pt x="1263057" y="3486482"/>
                  <a:pt x="1237291" y="3487002"/>
                </a:cubicBezTo>
                <a:cubicBezTo>
                  <a:pt x="1222587" y="3487653"/>
                  <a:pt x="1228052" y="3491817"/>
                  <a:pt x="1209834" y="3491947"/>
                </a:cubicBezTo>
                <a:cubicBezTo>
                  <a:pt x="1226490" y="3495461"/>
                  <a:pt x="1261886" y="3495591"/>
                  <a:pt x="1278413" y="3499235"/>
                </a:cubicBezTo>
                <a:cubicBezTo>
                  <a:pt x="1243538" y="3505481"/>
                  <a:pt x="1171965" y="3494420"/>
                  <a:pt x="1141385" y="3504050"/>
                </a:cubicBezTo>
                <a:cubicBezTo>
                  <a:pt x="1119262" y="3504050"/>
                  <a:pt x="1163637" y="3492468"/>
                  <a:pt x="1100263" y="3494290"/>
                </a:cubicBezTo>
                <a:cubicBezTo>
                  <a:pt x="1070593" y="3499365"/>
                  <a:pt x="1119262" y="3518624"/>
                  <a:pt x="1045608" y="3521097"/>
                </a:cubicBezTo>
                <a:cubicBezTo>
                  <a:pt x="1021143" y="3516022"/>
                  <a:pt x="1052375" y="3506132"/>
                  <a:pt x="1086859" y="3504050"/>
                </a:cubicBezTo>
                <a:cubicBezTo>
                  <a:pt x="1023095" y="3493379"/>
                  <a:pt x="933955" y="3496762"/>
                  <a:pt x="853924" y="3496762"/>
                </a:cubicBezTo>
                <a:cubicBezTo>
                  <a:pt x="840911" y="3519926"/>
                  <a:pt x="988480" y="3515891"/>
                  <a:pt x="908709" y="3538144"/>
                </a:cubicBezTo>
                <a:cubicBezTo>
                  <a:pt x="909815" y="3540812"/>
                  <a:pt x="918437" y="3542113"/>
                  <a:pt x="931027" y="3542715"/>
                </a:cubicBezTo>
                <a:lnTo>
                  <a:pt x="970746" y="3543037"/>
                </a:lnTo>
                <a:lnTo>
                  <a:pt x="967864" y="3545844"/>
                </a:lnTo>
                <a:cubicBezTo>
                  <a:pt x="973873" y="3551865"/>
                  <a:pt x="1048048" y="3553988"/>
                  <a:pt x="1018280" y="3562479"/>
                </a:cubicBezTo>
                <a:cubicBezTo>
                  <a:pt x="1111715" y="3561177"/>
                  <a:pt x="1025568" y="3552979"/>
                  <a:pt x="1072935" y="3540616"/>
                </a:cubicBezTo>
                <a:cubicBezTo>
                  <a:pt x="1018540" y="3539315"/>
                  <a:pt x="1087770" y="3549205"/>
                  <a:pt x="1018280" y="3547904"/>
                </a:cubicBezTo>
                <a:cubicBezTo>
                  <a:pt x="1016979" y="3540877"/>
                  <a:pt x="1075798" y="3533850"/>
                  <a:pt x="1018280" y="3530857"/>
                </a:cubicBezTo>
                <a:cubicBezTo>
                  <a:pt x="1045426" y="3526974"/>
                  <a:pt x="1072849" y="3525363"/>
                  <a:pt x="1100263" y="3526042"/>
                </a:cubicBezTo>
                <a:cubicBezTo>
                  <a:pt x="1079832" y="3531637"/>
                  <a:pt x="1104948" y="3536452"/>
                  <a:pt x="1087250" y="3538144"/>
                </a:cubicBezTo>
                <a:cubicBezTo>
                  <a:pt x="1090894" y="3543089"/>
                  <a:pt x="1123686" y="3542959"/>
                  <a:pt x="1141775" y="3545431"/>
                </a:cubicBezTo>
                <a:cubicBezTo>
                  <a:pt x="1154007" y="3536582"/>
                  <a:pt x="1200074" y="3547123"/>
                  <a:pt x="1196560" y="3538144"/>
                </a:cubicBezTo>
                <a:cubicBezTo>
                  <a:pt x="1223758" y="3541397"/>
                  <a:pt x="1294419" y="3536973"/>
                  <a:pt x="1278803" y="3547904"/>
                </a:cubicBezTo>
                <a:cubicBezTo>
                  <a:pt x="1340225" y="3542699"/>
                  <a:pt x="1274119" y="3526692"/>
                  <a:pt x="1251346" y="3521097"/>
                </a:cubicBezTo>
                <a:cubicBezTo>
                  <a:pt x="1274769" y="3512508"/>
                  <a:pt x="1278933" y="3527213"/>
                  <a:pt x="1306261" y="3526042"/>
                </a:cubicBezTo>
                <a:cubicBezTo>
                  <a:pt x="1329815" y="3520706"/>
                  <a:pt x="1302227" y="3511467"/>
                  <a:pt x="1278803" y="3511337"/>
                </a:cubicBezTo>
                <a:cubicBezTo>
                  <a:pt x="1310165" y="3504440"/>
                  <a:pt x="1337493" y="3518624"/>
                  <a:pt x="1360916" y="3521097"/>
                </a:cubicBezTo>
                <a:cubicBezTo>
                  <a:pt x="1308864" y="3532028"/>
                  <a:pt x="1377183" y="3537884"/>
                  <a:pt x="1347903" y="3552719"/>
                </a:cubicBezTo>
                <a:cubicBezTo>
                  <a:pt x="1342047" y="3559486"/>
                  <a:pt x="1398915" y="3555061"/>
                  <a:pt x="1402688" y="3560006"/>
                </a:cubicBezTo>
                <a:cubicBezTo>
                  <a:pt x="1409325" y="3546993"/>
                  <a:pt x="1477124" y="3556753"/>
                  <a:pt x="1471138" y="3545431"/>
                </a:cubicBezTo>
                <a:cubicBezTo>
                  <a:pt x="1498507" y="3547644"/>
                  <a:pt x="1526011" y="3547644"/>
                  <a:pt x="1553381" y="3545431"/>
                </a:cubicBezTo>
                <a:cubicBezTo>
                  <a:pt x="1544402" y="3542959"/>
                  <a:pt x="1521759" y="3542959"/>
                  <a:pt x="1525793" y="3538144"/>
                </a:cubicBezTo>
                <a:cubicBezTo>
                  <a:pt x="1562604" y="3540843"/>
                  <a:pt x="1599609" y="3537548"/>
                  <a:pt x="1635363" y="3528384"/>
                </a:cubicBezTo>
                <a:cubicBezTo>
                  <a:pt x="1626385" y="3521617"/>
                  <a:pt x="1563531" y="3535151"/>
                  <a:pt x="1580578" y="3521097"/>
                </a:cubicBezTo>
                <a:cubicBezTo>
                  <a:pt x="1560668" y="3523179"/>
                  <a:pt x="1527485" y="3523049"/>
                  <a:pt x="1539587" y="3530857"/>
                </a:cubicBezTo>
                <a:cubicBezTo>
                  <a:pt x="1506802" y="3531615"/>
                  <a:pt x="1474195" y="3525819"/>
                  <a:pt x="1443680" y="3513809"/>
                </a:cubicBezTo>
                <a:cubicBezTo>
                  <a:pt x="1490007" y="3512898"/>
                  <a:pt x="1465151" y="3524610"/>
                  <a:pt x="1525793" y="3521097"/>
                </a:cubicBezTo>
                <a:cubicBezTo>
                  <a:pt x="1556374" y="3516802"/>
                  <a:pt x="1574202" y="3510296"/>
                  <a:pt x="1580578" y="3501577"/>
                </a:cubicBezTo>
                <a:cubicBezTo>
                  <a:pt x="1557285" y="3500666"/>
                  <a:pt x="1554552" y="3503529"/>
                  <a:pt x="1553381" y="3506522"/>
                </a:cubicBezTo>
                <a:cubicBezTo>
                  <a:pt x="1501328" y="3504180"/>
                  <a:pt x="1543100" y="3496762"/>
                  <a:pt x="1594242" y="3499235"/>
                </a:cubicBezTo>
                <a:cubicBezTo>
                  <a:pt x="1620108" y="3510136"/>
                  <a:pt x="1648537" y="3513475"/>
                  <a:pt x="1676225" y="3508864"/>
                </a:cubicBezTo>
                <a:cubicBezTo>
                  <a:pt x="1659048" y="3512118"/>
                  <a:pt x="1635233" y="3513679"/>
                  <a:pt x="1663212" y="3518624"/>
                </a:cubicBezTo>
                <a:cubicBezTo>
                  <a:pt x="1702251" y="3515631"/>
                  <a:pt x="1715264" y="3510946"/>
                  <a:pt x="1731531" y="3521097"/>
                </a:cubicBezTo>
                <a:cubicBezTo>
                  <a:pt x="1783583" y="3518104"/>
                  <a:pt x="1729319" y="3511077"/>
                  <a:pt x="1758988" y="3504050"/>
                </a:cubicBezTo>
                <a:cubicBezTo>
                  <a:pt x="1793083" y="3504050"/>
                  <a:pt x="1801541" y="3508604"/>
                  <a:pt x="1827568" y="3504050"/>
                </a:cubicBezTo>
                <a:cubicBezTo>
                  <a:pt x="1827568" y="3495981"/>
                  <a:pt x="1750140" y="3501577"/>
                  <a:pt x="1731531" y="3496762"/>
                </a:cubicBezTo>
                <a:cubicBezTo>
                  <a:pt x="1703422" y="3497413"/>
                  <a:pt x="1704203" y="3503269"/>
                  <a:pt x="1690539" y="3506522"/>
                </a:cubicBezTo>
                <a:cubicBezTo>
                  <a:pt x="1643692" y="3500926"/>
                  <a:pt x="1751701" y="3494680"/>
                  <a:pt x="1649418" y="3496762"/>
                </a:cubicBezTo>
                <a:cubicBezTo>
                  <a:pt x="1643822" y="3490906"/>
                  <a:pt x="1674403" y="3491427"/>
                  <a:pt x="1663212" y="3484530"/>
                </a:cubicBezTo>
                <a:cubicBezTo>
                  <a:pt x="1709929" y="3483489"/>
                  <a:pt x="1741291" y="3485311"/>
                  <a:pt x="1731531" y="3494290"/>
                </a:cubicBezTo>
                <a:cubicBezTo>
                  <a:pt x="1779549" y="3492338"/>
                  <a:pt x="1776556" y="3487523"/>
                  <a:pt x="1813644" y="3494290"/>
                </a:cubicBezTo>
                <a:cubicBezTo>
                  <a:pt x="1811562" y="3491557"/>
                  <a:pt x="1816767" y="3489995"/>
                  <a:pt x="1827568" y="3489475"/>
                </a:cubicBezTo>
                <a:cubicBezTo>
                  <a:pt x="1834204" y="3481667"/>
                  <a:pt x="1759379" y="3488564"/>
                  <a:pt x="1772782" y="3479715"/>
                </a:cubicBezTo>
                <a:cubicBezTo>
                  <a:pt x="1707717" y="3485831"/>
                  <a:pt x="1693532" y="3478023"/>
                  <a:pt x="1608296" y="3484530"/>
                </a:cubicBezTo>
                <a:cubicBezTo>
                  <a:pt x="1670499" y="3479585"/>
                  <a:pt x="1618837" y="3472948"/>
                  <a:pt x="1622090" y="3465140"/>
                </a:cubicBezTo>
                <a:cubicBezTo>
                  <a:pt x="1580188" y="3467352"/>
                  <a:pt x="1579277" y="3476982"/>
                  <a:pt x="1526183" y="3477242"/>
                </a:cubicBezTo>
                <a:cubicBezTo>
                  <a:pt x="1526183" y="3473078"/>
                  <a:pt x="1516033" y="3470996"/>
                  <a:pt x="1498725" y="3469955"/>
                </a:cubicBezTo>
                <a:cubicBezTo>
                  <a:pt x="1588646" y="3471777"/>
                  <a:pt x="1494691" y="3455250"/>
                  <a:pt x="1580969" y="3452908"/>
                </a:cubicBezTo>
                <a:cubicBezTo>
                  <a:pt x="1534642" y="3462407"/>
                  <a:pt x="1637706" y="3460846"/>
                  <a:pt x="1663212" y="3465140"/>
                </a:cubicBezTo>
                <a:cubicBezTo>
                  <a:pt x="1670889" y="3463937"/>
                  <a:pt x="1676729" y="3462383"/>
                  <a:pt x="1681737" y="3460586"/>
                </a:cubicBezTo>
                <a:lnTo>
                  <a:pt x="1685229" y="3459033"/>
                </a:lnTo>
                <a:lnTo>
                  <a:pt x="1678103" y="3457404"/>
                </a:lnTo>
                <a:cubicBezTo>
                  <a:pt x="1674898" y="3455869"/>
                  <a:pt x="1674728" y="3454112"/>
                  <a:pt x="1679608" y="3452257"/>
                </a:cubicBezTo>
                <a:lnTo>
                  <a:pt x="1696993" y="3453759"/>
                </a:lnTo>
                <a:lnTo>
                  <a:pt x="1709858" y="3447719"/>
                </a:lnTo>
                <a:cubicBezTo>
                  <a:pt x="1715565" y="3445368"/>
                  <a:pt x="1722454" y="3442985"/>
                  <a:pt x="1731531" y="3440675"/>
                </a:cubicBezTo>
                <a:cubicBezTo>
                  <a:pt x="1765105" y="3451867"/>
                  <a:pt x="1735955" y="3455901"/>
                  <a:pt x="1786316" y="3467483"/>
                </a:cubicBezTo>
                <a:cubicBezTo>
                  <a:pt x="1800500" y="3461887"/>
                  <a:pt x="1817678" y="3449394"/>
                  <a:pt x="1868429" y="3457723"/>
                </a:cubicBezTo>
                <a:cubicBezTo>
                  <a:pt x="1889770" y="3456942"/>
                  <a:pt x="1856587" y="3453428"/>
                  <a:pt x="1882093" y="3452908"/>
                </a:cubicBezTo>
                <a:cubicBezTo>
                  <a:pt x="1857238" y="3449264"/>
                  <a:pt x="1807007" y="3455901"/>
                  <a:pt x="1772782" y="3448093"/>
                </a:cubicBezTo>
                <a:cubicBezTo>
                  <a:pt x="1760810" y="3438593"/>
                  <a:pt x="1832252" y="3444059"/>
                  <a:pt x="1813644" y="3433388"/>
                </a:cubicBezTo>
                <a:cubicBezTo>
                  <a:pt x="1864395" y="3431696"/>
                  <a:pt x="1847868" y="3441977"/>
                  <a:pt x="1868429" y="3445620"/>
                </a:cubicBezTo>
                <a:cubicBezTo>
                  <a:pt x="1897969" y="3445620"/>
                  <a:pt x="1874545" y="3436902"/>
                  <a:pt x="1882093" y="3433388"/>
                </a:cubicBezTo>
                <a:cubicBezTo>
                  <a:pt x="1879881" y="3430525"/>
                  <a:pt x="1857238" y="3431306"/>
                  <a:pt x="1841231" y="3431046"/>
                </a:cubicBezTo>
                <a:cubicBezTo>
                  <a:pt x="1853854" y="3428703"/>
                  <a:pt x="1858490" y="3425906"/>
                  <a:pt x="1859834" y="3423014"/>
                </a:cubicBezTo>
                <a:lnTo>
                  <a:pt x="1858731" y="3414761"/>
                </a:lnTo>
                <a:lnTo>
                  <a:pt x="1834984" y="3419855"/>
                </a:lnTo>
                <a:cubicBezTo>
                  <a:pt x="1815334" y="3407883"/>
                  <a:pt x="1883003" y="3395781"/>
                  <a:pt x="1821451" y="3396561"/>
                </a:cubicBezTo>
                <a:lnTo>
                  <a:pt x="1821780" y="3394626"/>
                </a:lnTo>
                <a:lnTo>
                  <a:pt x="1763542" y="3404499"/>
                </a:lnTo>
                <a:cubicBezTo>
                  <a:pt x="1775840" y="3400986"/>
                  <a:pt x="1774522" y="3395423"/>
                  <a:pt x="1797745" y="3393410"/>
                </a:cubicBezTo>
                <a:lnTo>
                  <a:pt x="1822066" y="3392948"/>
                </a:lnTo>
                <a:lnTo>
                  <a:pt x="1822412" y="3390913"/>
                </a:lnTo>
                <a:cubicBezTo>
                  <a:pt x="1827479" y="3388082"/>
                  <a:pt x="1843095" y="3392307"/>
                  <a:pt x="1853347" y="3391035"/>
                </a:cubicBezTo>
                <a:lnTo>
                  <a:pt x="1859002" y="3387270"/>
                </a:lnTo>
                <a:lnTo>
                  <a:pt x="1854635" y="3387191"/>
                </a:lnTo>
                <a:cubicBezTo>
                  <a:pt x="1874072" y="3385714"/>
                  <a:pt x="1892928" y="3379888"/>
                  <a:pt x="1909811" y="3370144"/>
                </a:cubicBezTo>
                <a:cubicBezTo>
                  <a:pt x="1847478" y="3365460"/>
                  <a:pt x="1891072" y="3379774"/>
                  <a:pt x="1841231" y="3377432"/>
                </a:cubicBezTo>
                <a:cubicBezTo>
                  <a:pt x="1851967" y="3368257"/>
                  <a:pt x="1865265" y="3364061"/>
                  <a:pt x="1862734" y="3356771"/>
                </a:cubicBezTo>
                <a:lnTo>
                  <a:pt x="1857507" y="3351465"/>
                </a:lnTo>
                <a:lnTo>
                  <a:pt x="1862183" y="3351995"/>
                </a:lnTo>
                <a:cubicBezTo>
                  <a:pt x="1862183" y="3346270"/>
                  <a:pt x="1885867" y="3344838"/>
                  <a:pt x="1875196" y="3337421"/>
                </a:cubicBezTo>
                <a:cubicBezTo>
                  <a:pt x="1852830" y="3336570"/>
                  <a:pt x="1830431" y="3337353"/>
                  <a:pt x="1808178" y="3339763"/>
                </a:cubicBezTo>
                <a:lnTo>
                  <a:pt x="1807658" y="3339763"/>
                </a:lnTo>
                <a:cubicBezTo>
                  <a:pt x="1811952" y="3342691"/>
                  <a:pt x="1816572" y="3345521"/>
                  <a:pt x="1824623" y="3347734"/>
                </a:cubicBezTo>
                <a:lnTo>
                  <a:pt x="1835171" y="3348930"/>
                </a:lnTo>
                <a:lnTo>
                  <a:pt x="1820805" y="3349517"/>
                </a:lnTo>
                <a:cubicBezTo>
                  <a:pt x="1794612" y="3352145"/>
                  <a:pt x="1788365" y="3358270"/>
                  <a:pt x="1785926" y="3365199"/>
                </a:cubicBezTo>
                <a:cubicBezTo>
                  <a:pt x="1772002" y="3361946"/>
                  <a:pt x="1765821" y="3360157"/>
                  <a:pt x="1755947" y="3359474"/>
                </a:cubicBezTo>
                <a:lnTo>
                  <a:pt x="1738221" y="3359250"/>
                </a:lnTo>
                <a:lnTo>
                  <a:pt x="1736572" y="3361426"/>
                </a:lnTo>
                <a:cubicBezTo>
                  <a:pt x="1734035" y="3368388"/>
                  <a:pt x="1734653" y="3375350"/>
                  <a:pt x="1725544" y="3380946"/>
                </a:cubicBezTo>
                <a:cubicBezTo>
                  <a:pt x="1715459" y="3375741"/>
                  <a:pt x="1706870" y="3367933"/>
                  <a:pt x="1710221" y="3360450"/>
                </a:cubicBezTo>
                <a:lnTo>
                  <a:pt x="1710658" y="3360146"/>
                </a:lnTo>
                <a:lnTo>
                  <a:pt x="1703813" y="3360384"/>
                </a:lnTo>
                <a:cubicBezTo>
                  <a:pt x="1660089" y="3354399"/>
                  <a:pt x="1775125" y="3349584"/>
                  <a:pt x="1703813" y="3345679"/>
                </a:cubicBezTo>
                <a:cubicBezTo>
                  <a:pt x="1709799" y="3342166"/>
                  <a:pt x="1721380" y="3346720"/>
                  <a:pt x="1744934" y="3345679"/>
                </a:cubicBezTo>
                <a:cubicBezTo>
                  <a:pt x="1764974" y="3338522"/>
                  <a:pt x="1709018" y="3330975"/>
                  <a:pt x="1690149" y="3318872"/>
                </a:cubicBezTo>
                <a:cubicBezTo>
                  <a:pt x="1742202" y="3323427"/>
                  <a:pt x="1750790" y="3317571"/>
                  <a:pt x="1731140" y="3309243"/>
                </a:cubicBezTo>
                <a:cubicBezTo>
                  <a:pt x="1762762" y="3304298"/>
                  <a:pt x="1807527" y="3313667"/>
                  <a:pt x="1799720" y="3299483"/>
                </a:cubicBezTo>
                <a:cubicBezTo>
                  <a:pt x="1864785" y="3296750"/>
                  <a:pt x="1818328" y="3313927"/>
                  <a:pt x="1868039" y="3314057"/>
                </a:cubicBezTo>
                <a:cubicBezTo>
                  <a:pt x="1870511" y="3316140"/>
                  <a:pt x="1862703" y="3316400"/>
                  <a:pt x="1854245" y="3316530"/>
                </a:cubicBezTo>
                <a:cubicBezTo>
                  <a:pt x="1842923" y="3316530"/>
                  <a:pt x="1841231" y="3317441"/>
                  <a:pt x="1841231" y="3318872"/>
                </a:cubicBezTo>
                <a:cubicBezTo>
                  <a:pt x="1804274" y="3320564"/>
                  <a:pt x="1814555" y="3313927"/>
                  <a:pt x="1800110" y="3311585"/>
                </a:cubicBezTo>
                <a:cubicBezTo>
                  <a:pt x="1750400" y="3313797"/>
                  <a:pt x="1791781" y="3318742"/>
                  <a:pt x="1786316" y="3326160"/>
                </a:cubicBezTo>
                <a:cubicBezTo>
                  <a:pt x="1814164" y="3324858"/>
                  <a:pt x="1813253" y="3318872"/>
                  <a:pt x="1841231" y="3323817"/>
                </a:cubicBezTo>
                <a:lnTo>
                  <a:pt x="1874911" y="3316076"/>
                </a:lnTo>
                <a:lnTo>
                  <a:pt x="1874898" y="3316042"/>
                </a:lnTo>
                <a:lnTo>
                  <a:pt x="1882970" y="3310798"/>
                </a:lnTo>
                <a:lnTo>
                  <a:pt x="1889122" y="3302846"/>
                </a:lnTo>
                <a:lnTo>
                  <a:pt x="1885503" y="3298568"/>
                </a:lnTo>
                <a:lnTo>
                  <a:pt x="1875127" y="3299479"/>
                </a:lnTo>
                <a:lnTo>
                  <a:pt x="1873897" y="3296081"/>
                </a:lnTo>
                <a:lnTo>
                  <a:pt x="1872593" y="3295839"/>
                </a:lnTo>
                <a:lnTo>
                  <a:pt x="1873760" y="3295704"/>
                </a:lnTo>
                <a:lnTo>
                  <a:pt x="1873121" y="3293940"/>
                </a:lnTo>
                <a:lnTo>
                  <a:pt x="1831870" y="3291189"/>
                </a:lnTo>
                <a:lnTo>
                  <a:pt x="1821451" y="3291675"/>
                </a:lnTo>
                <a:lnTo>
                  <a:pt x="1818136" y="3290274"/>
                </a:lnTo>
                <a:lnTo>
                  <a:pt x="1772782" y="3287250"/>
                </a:lnTo>
                <a:cubicBezTo>
                  <a:pt x="1718320" y="3295141"/>
                  <a:pt x="1663135" y="3296800"/>
                  <a:pt x="1608296" y="3292195"/>
                </a:cubicBezTo>
                <a:cubicBezTo>
                  <a:pt x="1670889" y="3286079"/>
                  <a:pt x="1575893" y="3280614"/>
                  <a:pt x="1526183" y="3279963"/>
                </a:cubicBezTo>
                <a:cubicBezTo>
                  <a:pt x="1520457" y="3274888"/>
                  <a:pt x="1535553" y="3273456"/>
                  <a:pt x="1539977" y="3270203"/>
                </a:cubicBezTo>
                <a:cubicBezTo>
                  <a:pt x="1480377" y="3274758"/>
                  <a:pt x="1530347" y="3266950"/>
                  <a:pt x="1498725" y="3255628"/>
                </a:cubicBezTo>
                <a:cubicBezTo>
                  <a:pt x="1583701" y="3258491"/>
                  <a:pt x="1538546" y="3238321"/>
                  <a:pt x="1580969" y="3233636"/>
                </a:cubicBezTo>
                <a:cubicBezTo>
                  <a:pt x="1635363" y="3242615"/>
                  <a:pt x="1628597" y="3225958"/>
                  <a:pt x="1690539" y="3228821"/>
                </a:cubicBezTo>
                <a:cubicBezTo>
                  <a:pt x="1670239" y="3226349"/>
                  <a:pt x="1657518" y="3224364"/>
                  <a:pt x="1649385" y="3222168"/>
                </a:cubicBezTo>
                <a:lnTo>
                  <a:pt x="1642323" y="3218064"/>
                </a:lnTo>
                <a:lnTo>
                  <a:pt x="1622205" y="3218039"/>
                </a:lnTo>
                <a:lnTo>
                  <a:pt x="1620527" y="3218171"/>
                </a:lnTo>
                <a:lnTo>
                  <a:pt x="1616950" y="3220639"/>
                </a:lnTo>
                <a:cubicBezTo>
                  <a:pt x="1613111" y="3223193"/>
                  <a:pt x="1606409" y="3225242"/>
                  <a:pt x="1580969" y="3224006"/>
                </a:cubicBezTo>
                <a:lnTo>
                  <a:pt x="1577102" y="3221577"/>
                </a:lnTo>
                <a:lnTo>
                  <a:pt x="1574331" y="3221795"/>
                </a:lnTo>
                <a:lnTo>
                  <a:pt x="1573250" y="3219158"/>
                </a:lnTo>
                <a:lnTo>
                  <a:pt x="1568474" y="3216158"/>
                </a:lnTo>
                <a:lnTo>
                  <a:pt x="1567942" y="3215716"/>
                </a:lnTo>
                <a:lnTo>
                  <a:pt x="1560537" y="3214117"/>
                </a:lnTo>
                <a:lnTo>
                  <a:pt x="1563588" y="3212099"/>
                </a:lnTo>
                <a:lnTo>
                  <a:pt x="1560847" y="3209822"/>
                </a:lnTo>
                <a:cubicBezTo>
                  <a:pt x="1555495" y="3205853"/>
                  <a:pt x="1547720" y="3202144"/>
                  <a:pt x="1526183" y="3197199"/>
                </a:cubicBezTo>
                <a:cubicBezTo>
                  <a:pt x="1534056" y="3195605"/>
                  <a:pt x="1539684" y="3194101"/>
                  <a:pt x="1543491" y="3192651"/>
                </a:cubicBezTo>
                <a:lnTo>
                  <a:pt x="1547127" y="3190245"/>
                </a:lnTo>
                <a:lnTo>
                  <a:pt x="1535743" y="3181245"/>
                </a:lnTo>
                <a:lnTo>
                  <a:pt x="1489698" y="3193117"/>
                </a:lnTo>
                <a:cubicBezTo>
                  <a:pt x="1478262" y="3197949"/>
                  <a:pt x="1472179" y="3202926"/>
                  <a:pt x="1471528" y="3206959"/>
                </a:cubicBezTo>
                <a:cubicBezTo>
                  <a:pt x="1389805" y="3208391"/>
                  <a:pt x="1370806" y="3206309"/>
                  <a:pt x="1320836" y="3211774"/>
                </a:cubicBezTo>
                <a:cubicBezTo>
                  <a:pt x="1314980" y="3206699"/>
                  <a:pt x="1330075" y="3205398"/>
                  <a:pt x="1333849" y="3202014"/>
                </a:cubicBezTo>
                <a:cubicBezTo>
                  <a:pt x="1331637" y="3199151"/>
                  <a:pt x="1308864" y="3199932"/>
                  <a:pt x="1292857" y="3199673"/>
                </a:cubicBezTo>
                <a:cubicBezTo>
                  <a:pt x="1262537" y="3199673"/>
                  <a:pt x="1287002" y="3209952"/>
                  <a:pt x="1279844" y="3214247"/>
                </a:cubicBezTo>
                <a:cubicBezTo>
                  <a:pt x="1255380" y="3214247"/>
                  <a:pt x="1251085" y="3217109"/>
                  <a:pt x="1225059" y="3216589"/>
                </a:cubicBezTo>
                <a:cubicBezTo>
                  <a:pt x="1229093" y="3213726"/>
                  <a:pt x="1234071" y="3210961"/>
                  <a:pt x="1237178" y="3207870"/>
                </a:cubicBezTo>
                <a:lnTo>
                  <a:pt x="1237869" y="3199628"/>
                </a:lnTo>
                <a:lnTo>
                  <a:pt x="1232736" y="3206309"/>
                </a:lnTo>
                <a:cubicBezTo>
                  <a:pt x="1214622" y="3203063"/>
                  <a:pt x="1196208" y="3201798"/>
                  <a:pt x="1177820" y="3202535"/>
                </a:cubicBezTo>
                <a:lnTo>
                  <a:pt x="1178350" y="3201721"/>
                </a:lnTo>
                <a:lnTo>
                  <a:pt x="1171689" y="3202226"/>
                </a:lnTo>
                <a:cubicBezTo>
                  <a:pt x="1148412" y="3201234"/>
                  <a:pt x="1122190" y="3198566"/>
                  <a:pt x="1087640" y="3197199"/>
                </a:cubicBezTo>
                <a:cubicBezTo>
                  <a:pt x="1090894" y="3194467"/>
                  <a:pt x="1114577" y="3195508"/>
                  <a:pt x="1114968" y="3192254"/>
                </a:cubicBezTo>
                <a:cubicBezTo>
                  <a:pt x="1086339" y="3187570"/>
                  <a:pt x="1035197" y="3186919"/>
                  <a:pt x="1019061" y="3180152"/>
                </a:cubicBezTo>
                <a:cubicBezTo>
                  <a:pt x="987439" y="3179371"/>
                  <a:pt x="1003836" y="3187179"/>
                  <a:pt x="977939" y="3187439"/>
                </a:cubicBezTo>
                <a:cubicBezTo>
                  <a:pt x="935126" y="3184446"/>
                  <a:pt x="904935" y="3179241"/>
                  <a:pt x="895956" y="3170392"/>
                </a:cubicBezTo>
                <a:cubicBezTo>
                  <a:pt x="942153" y="3169481"/>
                  <a:pt x="917298" y="3181193"/>
                  <a:pt x="977939" y="3177680"/>
                </a:cubicBezTo>
                <a:cubicBezTo>
                  <a:pt x="985487" y="3172539"/>
                  <a:pt x="988740" y="3167204"/>
                  <a:pt x="1000452" y="3162780"/>
                </a:cubicBezTo>
                <a:lnTo>
                  <a:pt x="1021684" y="3157939"/>
                </a:lnTo>
                <a:lnTo>
                  <a:pt x="994140" y="3154843"/>
                </a:lnTo>
                <a:cubicBezTo>
                  <a:pt x="981549" y="3153900"/>
                  <a:pt x="968959" y="3152956"/>
                  <a:pt x="959980" y="3151004"/>
                </a:cubicBezTo>
                <a:cubicBezTo>
                  <a:pt x="973059" y="3141928"/>
                  <a:pt x="982330" y="3145368"/>
                  <a:pt x="1003113" y="3145185"/>
                </a:cubicBezTo>
                <a:lnTo>
                  <a:pt x="1004417" y="3145082"/>
                </a:lnTo>
                <a:lnTo>
                  <a:pt x="997428" y="3140535"/>
                </a:lnTo>
                <a:lnTo>
                  <a:pt x="998386" y="3137576"/>
                </a:lnTo>
                <a:lnTo>
                  <a:pt x="987438" y="3135519"/>
                </a:lnTo>
                <a:cubicBezTo>
                  <a:pt x="989000" y="3130183"/>
                  <a:pt x="999020" y="3127223"/>
                  <a:pt x="1012179" y="3125141"/>
                </a:cubicBezTo>
                <a:lnTo>
                  <a:pt x="1018285" y="3124425"/>
                </a:lnTo>
                <a:lnTo>
                  <a:pt x="1018931" y="3124065"/>
                </a:lnTo>
                <a:lnTo>
                  <a:pt x="1021090" y="3124097"/>
                </a:lnTo>
                <a:lnTo>
                  <a:pt x="1055757" y="3120033"/>
                </a:lnTo>
                <a:cubicBezTo>
                  <a:pt x="1028950" y="3115999"/>
                  <a:pt x="1001102" y="3112225"/>
                  <a:pt x="973514" y="3108451"/>
                </a:cubicBezTo>
                <a:cubicBezTo>
                  <a:pt x="993945" y="3103766"/>
                  <a:pt x="989780" y="3092315"/>
                  <a:pt x="1028299" y="3092966"/>
                </a:cubicBezTo>
                <a:cubicBezTo>
                  <a:pt x="1026087" y="3081904"/>
                  <a:pt x="1003054" y="3076829"/>
                  <a:pt x="1000842" y="3065768"/>
                </a:cubicBezTo>
                <a:cubicBezTo>
                  <a:pt x="1018214" y="3064272"/>
                  <a:pt x="1026966" y="3060303"/>
                  <a:pt x="1033862" y="3055797"/>
                </a:cubicBezTo>
                <a:lnTo>
                  <a:pt x="1047857" y="3047365"/>
                </a:lnTo>
                <a:lnTo>
                  <a:pt x="1043786" y="3047028"/>
                </a:lnTo>
                <a:lnTo>
                  <a:pt x="1049596" y="3046317"/>
                </a:lnTo>
                <a:lnTo>
                  <a:pt x="1055757" y="3042605"/>
                </a:lnTo>
                <a:cubicBezTo>
                  <a:pt x="1058100" y="3032845"/>
                  <a:pt x="1034546" y="3030502"/>
                  <a:pt x="1014636" y="3027119"/>
                </a:cubicBezTo>
                <a:cubicBezTo>
                  <a:pt x="939420" y="3036619"/>
                  <a:pt x="916386" y="3066158"/>
                  <a:pt x="918859" y="3077480"/>
                </a:cubicBezTo>
                <a:cubicBezTo>
                  <a:pt x="874094" y="3076699"/>
                  <a:pt x="908969" y="3070713"/>
                  <a:pt x="891271" y="3058090"/>
                </a:cubicBezTo>
                <a:cubicBezTo>
                  <a:pt x="853012" y="3057440"/>
                  <a:pt x="852231" y="3067590"/>
                  <a:pt x="850410" y="3077480"/>
                </a:cubicBezTo>
                <a:cubicBezTo>
                  <a:pt x="832842" y="3064467"/>
                  <a:pt x="832322" y="3046378"/>
                  <a:pt x="795755" y="3038440"/>
                </a:cubicBezTo>
                <a:cubicBezTo>
                  <a:pt x="863293" y="3042995"/>
                  <a:pt x="734332" y="2999401"/>
                  <a:pt x="850410" y="2999401"/>
                </a:cubicBezTo>
                <a:cubicBezTo>
                  <a:pt x="803823" y="3016448"/>
                  <a:pt x="848458" y="3027509"/>
                  <a:pt x="850410" y="3049762"/>
                </a:cubicBezTo>
                <a:lnTo>
                  <a:pt x="889513" y="3049762"/>
                </a:lnTo>
                <a:lnTo>
                  <a:pt x="889497" y="3049756"/>
                </a:lnTo>
                <a:cubicBezTo>
                  <a:pt x="884716" y="3048988"/>
                  <a:pt x="877510" y="3048654"/>
                  <a:pt x="865896" y="3049110"/>
                </a:cubicBezTo>
                <a:cubicBezTo>
                  <a:pt x="871752" y="3047288"/>
                  <a:pt x="874452" y="3044913"/>
                  <a:pt x="881170" y="3043270"/>
                </a:cubicBezTo>
                <a:lnTo>
                  <a:pt x="892382" y="3041863"/>
                </a:lnTo>
                <a:lnTo>
                  <a:pt x="886277" y="3040653"/>
                </a:lnTo>
                <a:cubicBezTo>
                  <a:pt x="877310" y="3039238"/>
                  <a:pt x="870585" y="3038078"/>
                  <a:pt x="878296" y="3036297"/>
                </a:cubicBezTo>
                <a:lnTo>
                  <a:pt x="886494" y="3035020"/>
                </a:lnTo>
                <a:lnTo>
                  <a:pt x="884556" y="3033478"/>
                </a:lnTo>
                <a:cubicBezTo>
                  <a:pt x="881788" y="3032672"/>
                  <a:pt x="876534" y="3032127"/>
                  <a:pt x="865896" y="3032062"/>
                </a:cubicBezTo>
                <a:cubicBezTo>
                  <a:pt x="857633" y="3033754"/>
                  <a:pt x="856299" y="3033754"/>
                  <a:pt x="857698" y="3033022"/>
                </a:cubicBezTo>
                <a:lnTo>
                  <a:pt x="864531" y="3030161"/>
                </a:lnTo>
                <a:lnTo>
                  <a:pt x="848596" y="3029024"/>
                </a:lnTo>
                <a:cubicBezTo>
                  <a:pt x="845318" y="3028014"/>
                  <a:pt x="845074" y="3026143"/>
                  <a:pt x="850410" y="3022695"/>
                </a:cubicBezTo>
                <a:cubicBezTo>
                  <a:pt x="877477" y="3030763"/>
                  <a:pt x="881641" y="3018530"/>
                  <a:pt x="905195" y="3014887"/>
                </a:cubicBezTo>
                <a:cubicBezTo>
                  <a:pt x="943649" y="3017229"/>
                  <a:pt x="924861" y="3023378"/>
                  <a:pt x="924208" y="3028996"/>
                </a:cubicBezTo>
                <a:lnTo>
                  <a:pt x="924252" y="3029024"/>
                </a:lnTo>
                <a:lnTo>
                  <a:pt x="924419" y="3029004"/>
                </a:lnTo>
                <a:cubicBezTo>
                  <a:pt x="930238" y="3028329"/>
                  <a:pt x="937533" y="3027638"/>
                  <a:pt x="948009" y="3027117"/>
                </a:cubicBezTo>
                <a:lnTo>
                  <a:pt x="945882" y="3029525"/>
                </a:lnTo>
                <a:lnTo>
                  <a:pt x="987438" y="3014887"/>
                </a:lnTo>
                <a:cubicBezTo>
                  <a:pt x="1015937" y="3017229"/>
                  <a:pt x="1026477" y="3024516"/>
                  <a:pt x="1069421" y="3022695"/>
                </a:cubicBezTo>
                <a:lnTo>
                  <a:pt x="1042784" y="3017833"/>
                </a:lnTo>
                <a:lnTo>
                  <a:pt x="1020925" y="3017177"/>
                </a:lnTo>
                <a:cubicBezTo>
                  <a:pt x="1008707" y="3014486"/>
                  <a:pt x="1022054" y="3007240"/>
                  <a:pt x="989651" y="3008118"/>
                </a:cubicBezTo>
                <a:cubicBezTo>
                  <a:pt x="970131" y="3011111"/>
                  <a:pt x="968700" y="3017358"/>
                  <a:pt x="948530" y="3020220"/>
                </a:cubicBezTo>
                <a:cubicBezTo>
                  <a:pt x="937078" y="3018464"/>
                  <a:pt x="927025" y="3014852"/>
                  <a:pt x="923138" y="3011062"/>
                </a:cubicBezTo>
                <a:lnTo>
                  <a:pt x="922772" y="3007712"/>
                </a:lnTo>
                <a:lnTo>
                  <a:pt x="917818" y="3012803"/>
                </a:lnTo>
                <a:lnTo>
                  <a:pt x="917818" y="3012283"/>
                </a:lnTo>
                <a:cubicBezTo>
                  <a:pt x="890490" y="2999270"/>
                  <a:pt x="895956" y="3011372"/>
                  <a:pt x="849369" y="3012283"/>
                </a:cubicBezTo>
                <a:cubicBezTo>
                  <a:pt x="855875" y="3008574"/>
                  <a:pt x="874061" y="3004085"/>
                  <a:pt x="883251" y="2999855"/>
                </a:cubicBezTo>
                <a:lnTo>
                  <a:pt x="886672" y="2995235"/>
                </a:lnTo>
                <a:lnTo>
                  <a:pt x="885107" y="2995223"/>
                </a:lnTo>
                <a:cubicBezTo>
                  <a:pt x="857486" y="2996797"/>
                  <a:pt x="849337" y="3002360"/>
                  <a:pt x="824645" y="2997968"/>
                </a:cubicBezTo>
                <a:cubicBezTo>
                  <a:pt x="871362" y="2989249"/>
                  <a:pt x="835315" y="2965695"/>
                  <a:pt x="906888" y="2961401"/>
                </a:cubicBezTo>
                <a:cubicBezTo>
                  <a:pt x="909360" y="2963483"/>
                  <a:pt x="901552" y="2963743"/>
                  <a:pt x="893874" y="2963873"/>
                </a:cubicBezTo>
                <a:cubicBezTo>
                  <a:pt x="875526" y="2967517"/>
                  <a:pt x="889190" y="2974284"/>
                  <a:pt x="893874" y="2978448"/>
                </a:cubicBezTo>
                <a:lnTo>
                  <a:pt x="898043" y="2977247"/>
                </a:lnTo>
                <a:lnTo>
                  <a:pt x="915681" y="2966920"/>
                </a:lnTo>
                <a:lnTo>
                  <a:pt x="923203" y="2952629"/>
                </a:lnTo>
                <a:lnTo>
                  <a:pt x="893354" y="2954114"/>
                </a:lnTo>
                <a:lnTo>
                  <a:pt x="893354" y="2937066"/>
                </a:lnTo>
                <a:cubicBezTo>
                  <a:pt x="900934" y="2937587"/>
                  <a:pt x="908701" y="2939034"/>
                  <a:pt x="915094" y="2940883"/>
                </a:cubicBezTo>
                <a:lnTo>
                  <a:pt x="926595" y="2946184"/>
                </a:lnTo>
                <a:lnTo>
                  <a:pt x="928928" y="2941752"/>
                </a:lnTo>
                <a:lnTo>
                  <a:pt x="929752" y="2915120"/>
                </a:lnTo>
                <a:lnTo>
                  <a:pt x="929726" y="2915123"/>
                </a:lnTo>
                <a:cubicBezTo>
                  <a:pt x="915899" y="2917124"/>
                  <a:pt x="903504" y="2919368"/>
                  <a:pt x="879300" y="2919499"/>
                </a:cubicBezTo>
                <a:cubicBezTo>
                  <a:pt x="884245" y="2915334"/>
                  <a:pt x="868499" y="2914944"/>
                  <a:pt x="851712" y="2914684"/>
                </a:cubicBezTo>
                <a:cubicBezTo>
                  <a:pt x="857568" y="2910780"/>
                  <a:pt x="894916" y="2912471"/>
                  <a:pt x="879300" y="2904924"/>
                </a:cubicBezTo>
                <a:cubicBezTo>
                  <a:pt x="849500" y="2898287"/>
                  <a:pt x="788208" y="2904924"/>
                  <a:pt x="824254" y="2912211"/>
                </a:cubicBezTo>
                <a:cubicBezTo>
                  <a:pt x="792592" y="2907071"/>
                  <a:pt x="760552" y="2904633"/>
                  <a:pt x="728477" y="2904924"/>
                </a:cubicBezTo>
                <a:cubicBezTo>
                  <a:pt x="716896" y="2882932"/>
                  <a:pt x="552670" y="2880849"/>
                  <a:pt x="619037" y="2858597"/>
                </a:cubicBezTo>
                <a:cubicBezTo>
                  <a:pt x="661459" y="2858597"/>
                  <a:pt x="684102" y="2861590"/>
                  <a:pt x="714814" y="2863412"/>
                </a:cubicBezTo>
                <a:cubicBezTo>
                  <a:pt x="688787" y="2868097"/>
                  <a:pt x="723012" y="2867836"/>
                  <a:pt x="714814" y="2875644"/>
                </a:cubicBezTo>
                <a:cubicBezTo>
                  <a:pt x="671610" y="2876815"/>
                  <a:pt x="661459" y="2870309"/>
                  <a:pt x="632700" y="2875644"/>
                </a:cubicBezTo>
                <a:cubicBezTo>
                  <a:pt x="671740" y="2878377"/>
                  <a:pt x="712081" y="2880980"/>
                  <a:pt x="742271" y="2885404"/>
                </a:cubicBezTo>
                <a:cubicBezTo>
                  <a:pt x="764343" y="2878089"/>
                  <a:pt x="788047" y="2877231"/>
                  <a:pt x="810590" y="2882932"/>
                </a:cubicBezTo>
                <a:cubicBezTo>
                  <a:pt x="839089" y="2882932"/>
                  <a:pt x="814364" y="2872261"/>
                  <a:pt x="838048" y="2870829"/>
                </a:cubicBezTo>
                <a:cubicBezTo>
                  <a:pt x="824471" y="2868234"/>
                  <a:pt x="810732" y="2866581"/>
                  <a:pt x="796926" y="2865884"/>
                </a:cubicBezTo>
                <a:cubicBezTo>
                  <a:pt x="819642" y="2862650"/>
                  <a:pt x="842560" y="2861042"/>
                  <a:pt x="865506" y="2861069"/>
                </a:cubicBezTo>
                <a:cubicBezTo>
                  <a:pt x="845465" y="2864583"/>
                  <a:pt x="845465" y="2876945"/>
                  <a:pt x="865506" y="2880459"/>
                </a:cubicBezTo>
                <a:cubicBezTo>
                  <a:pt x="885546" y="2879288"/>
                  <a:pt x="899990" y="2876945"/>
                  <a:pt x="920161" y="2875644"/>
                </a:cubicBezTo>
                <a:cubicBezTo>
                  <a:pt x="924065" y="2869138"/>
                  <a:pt x="867198" y="2882151"/>
                  <a:pt x="879300" y="2870829"/>
                </a:cubicBezTo>
                <a:lnTo>
                  <a:pt x="954494" y="2874376"/>
                </a:lnTo>
                <a:lnTo>
                  <a:pt x="935367" y="2870054"/>
                </a:lnTo>
                <a:cubicBezTo>
                  <a:pt x="926065" y="2866781"/>
                  <a:pt x="919477" y="2862372"/>
                  <a:pt x="918989" y="2855866"/>
                </a:cubicBezTo>
                <a:lnTo>
                  <a:pt x="907205" y="2857582"/>
                </a:lnTo>
                <a:lnTo>
                  <a:pt x="907408" y="2861460"/>
                </a:lnTo>
                <a:cubicBezTo>
                  <a:pt x="874517" y="2861460"/>
                  <a:pt x="872224" y="2856556"/>
                  <a:pt x="864074" y="2852621"/>
                </a:cubicBezTo>
                <a:lnTo>
                  <a:pt x="858110" y="2850853"/>
                </a:lnTo>
                <a:lnTo>
                  <a:pt x="849037" y="2849715"/>
                </a:lnTo>
                <a:lnTo>
                  <a:pt x="837090" y="2851338"/>
                </a:lnTo>
                <a:cubicBezTo>
                  <a:pt x="828142" y="2854620"/>
                  <a:pt x="832973" y="2860354"/>
                  <a:pt x="797837" y="2858987"/>
                </a:cubicBezTo>
                <a:cubicBezTo>
                  <a:pt x="793283" y="2851440"/>
                  <a:pt x="829720" y="2847406"/>
                  <a:pt x="797837" y="2841940"/>
                </a:cubicBezTo>
                <a:cubicBezTo>
                  <a:pt x="758798" y="2839858"/>
                  <a:pt x="762311" y="2845324"/>
                  <a:pt x="729388" y="2844413"/>
                </a:cubicBezTo>
                <a:cubicBezTo>
                  <a:pt x="734463" y="2840248"/>
                  <a:pt x="718587" y="2839728"/>
                  <a:pt x="701930" y="2839468"/>
                </a:cubicBezTo>
                <a:cubicBezTo>
                  <a:pt x="736025" y="2832701"/>
                  <a:pt x="700499" y="2823592"/>
                  <a:pt x="674733" y="2820078"/>
                </a:cubicBezTo>
                <a:cubicBezTo>
                  <a:pt x="731730" y="2797435"/>
                  <a:pt x="763613" y="2776744"/>
                  <a:pt x="756976" y="2754231"/>
                </a:cubicBezTo>
                <a:cubicBezTo>
                  <a:pt x="796666" y="2756314"/>
                  <a:pt x="772071" y="2757875"/>
                  <a:pt x="770640" y="2763991"/>
                </a:cubicBezTo>
                <a:cubicBezTo>
                  <a:pt x="807597" y="2762430"/>
                  <a:pt x="804604" y="2753841"/>
                  <a:pt x="852623" y="2754231"/>
                </a:cubicBezTo>
                <a:lnTo>
                  <a:pt x="852708" y="2754249"/>
                </a:lnTo>
                <a:lnTo>
                  <a:pt x="862643" y="2749657"/>
                </a:lnTo>
                <a:lnTo>
                  <a:pt x="880728" y="2754415"/>
                </a:lnTo>
                <a:cubicBezTo>
                  <a:pt x="882782" y="2755669"/>
                  <a:pt x="883161" y="2756961"/>
                  <a:pt x="882642" y="2758373"/>
                </a:cubicBezTo>
                <a:lnTo>
                  <a:pt x="881982" y="2759262"/>
                </a:lnTo>
                <a:lnTo>
                  <a:pt x="887091" y="2759713"/>
                </a:lnTo>
                <a:cubicBezTo>
                  <a:pt x="897160" y="2759794"/>
                  <a:pt x="909425" y="2758461"/>
                  <a:pt x="934736" y="2756704"/>
                </a:cubicBezTo>
                <a:cubicBezTo>
                  <a:pt x="966748" y="2763210"/>
                  <a:pt x="986788" y="2776354"/>
                  <a:pt x="1058100" y="2768936"/>
                </a:cubicBezTo>
                <a:cubicBezTo>
                  <a:pt x="1069812" y="2776614"/>
                  <a:pt x="1036498" y="2776354"/>
                  <a:pt x="1030642" y="2781039"/>
                </a:cubicBezTo>
                <a:cubicBezTo>
                  <a:pt x="1043721" y="2783479"/>
                  <a:pt x="1060239" y="2784967"/>
                  <a:pt x="1055878" y="2787645"/>
                </a:cubicBezTo>
                <a:lnTo>
                  <a:pt x="1050898" y="2788930"/>
                </a:lnTo>
                <a:lnTo>
                  <a:pt x="1075468" y="2786058"/>
                </a:lnTo>
                <a:lnTo>
                  <a:pt x="1094739" y="2778190"/>
                </a:lnTo>
                <a:lnTo>
                  <a:pt x="1098482" y="2771309"/>
                </a:lnTo>
                <a:cubicBezTo>
                  <a:pt x="1100645" y="2768448"/>
                  <a:pt x="1104297" y="2765846"/>
                  <a:pt x="1112235" y="2763991"/>
                </a:cubicBezTo>
                <a:lnTo>
                  <a:pt x="1115763" y="2764374"/>
                </a:lnTo>
                <a:lnTo>
                  <a:pt x="1123816" y="2759048"/>
                </a:lnTo>
                <a:lnTo>
                  <a:pt x="1164951" y="2761993"/>
                </a:lnTo>
                <a:lnTo>
                  <a:pt x="1176646" y="2761641"/>
                </a:lnTo>
                <a:lnTo>
                  <a:pt x="1168018" y="2754965"/>
                </a:lnTo>
                <a:cubicBezTo>
                  <a:pt x="1168421" y="2749565"/>
                  <a:pt x="1179583" y="2744099"/>
                  <a:pt x="1178652" y="2739089"/>
                </a:cubicBezTo>
                <a:lnTo>
                  <a:pt x="1172581" y="2735849"/>
                </a:lnTo>
                <a:lnTo>
                  <a:pt x="1163377" y="2737070"/>
                </a:lnTo>
                <a:cubicBezTo>
                  <a:pt x="1155276" y="2738062"/>
                  <a:pt x="1148412" y="2739266"/>
                  <a:pt x="1153357" y="2742520"/>
                </a:cubicBezTo>
                <a:lnTo>
                  <a:pt x="1151474" y="2742386"/>
                </a:lnTo>
                <a:lnTo>
                  <a:pt x="1152168" y="2745611"/>
                </a:lnTo>
                <a:cubicBezTo>
                  <a:pt x="1154592" y="2752085"/>
                  <a:pt x="1154592" y="2757876"/>
                  <a:pt x="1124467" y="2755143"/>
                </a:cubicBezTo>
                <a:lnTo>
                  <a:pt x="1129439" y="2740822"/>
                </a:lnTo>
                <a:lnTo>
                  <a:pt x="1110039" y="2739445"/>
                </a:lnTo>
                <a:cubicBezTo>
                  <a:pt x="1100783" y="2737412"/>
                  <a:pt x="1096814" y="2734386"/>
                  <a:pt x="1098441" y="2730417"/>
                </a:cubicBezTo>
                <a:lnTo>
                  <a:pt x="1142522" y="2731740"/>
                </a:lnTo>
                <a:lnTo>
                  <a:pt x="1150021" y="2727425"/>
                </a:lnTo>
                <a:lnTo>
                  <a:pt x="1159723" y="2723121"/>
                </a:lnTo>
                <a:lnTo>
                  <a:pt x="1152399" y="2721343"/>
                </a:lnTo>
                <a:cubicBezTo>
                  <a:pt x="1150685" y="2719767"/>
                  <a:pt x="1152193" y="2717998"/>
                  <a:pt x="1156333" y="2716444"/>
                </a:cubicBezTo>
                <a:lnTo>
                  <a:pt x="1175294" y="2712978"/>
                </a:lnTo>
                <a:lnTo>
                  <a:pt x="1178992" y="2708686"/>
                </a:lnTo>
                <a:cubicBezTo>
                  <a:pt x="1148020" y="2712590"/>
                  <a:pt x="1126939" y="2706994"/>
                  <a:pt x="1124467" y="2685392"/>
                </a:cubicBezTo>
                <a:cubicBezTo>
                  <a:pt x="1115365" y="2687317"/>
                  <a:pt x="1106150" y="2688664"/>
                  <a:pt x="1096879" y="2689427"/>
                </a:cubicBezTo>
                <a:cubicBezTo>
                  <a:pt x="1091934" y="2695933"/>
                  <a:pt x="1107419" y="2696714"/>
                  <a:pt x="1124467" y="2697104"/>
                </a:cubicBezTo>
                <a:cubicBezTo>
                  <a:pt x="1121734" y="2700227"/>
                  <a:pt x="1110672" y="2700878"/>
                  <a:pt x="1110672" y="2704912"/>
                </a:cubicBezTo>
                <a:cubicBezTo>
                  <a:pt x="1099091" y="2704131"/>
                  <a:pt x="1097660" y="2706344"/>
                  <a:pt x="1096879" y="2708686"/>
                </a:cubicBezTo>
                <a:cubicBezTo>
                  <a:pt x="1057839" y="2676088"/>
                  <a:pt x="1102100" y="2656446"/>
                  <a:pt x="1108115" y="2629887"/>
                </a:cubicBezTo>
                <a:lnTo>
                  <a:pt x="1107702" y="2622146"/>
                </a:lnTo>
                <a:lnTo>
                  <a:pt x="1085037" y="2620847"/>
                </a:lnTo>
                <a:cubicBezTo>
                  <a:pt x="1086990" y="2618309"/>
                  <a:pt x="1096229" y="2617040"/>
                  <a:pt x="1105468" y="2615771"/>
                </a:cubicBezTo>
                <a:lnTo>
                  <a:pt x="1107087" y="2615514"/>
                </a:lnTo>
                <a:lnTo>
                  <a:pt x="1096879" y="2600286"/>
                </a:lnTo>
                <a:cubicBezTo>
                  <a:pt x="1065907" y="2604060"/>
                  <a:pt x="1120433" y="2619676"/>
                  <a:pt x="1055887" y="2619676"/>
                </a:cubicBezTo>
                <a:cubicBezTo>
                  <a:pt x="1067274" y="2607119"/>
                  <a:pt x="1057189" y="2599734"/>
                  <a:pt x="1049299" y="2591910"/>
                </a:cubicBezTo>
                <a:lnTo>
                  <a:pt x="1042439" y="2579793"/>
                </a:lnTo>
                <a:lnTo>
                  <a:pt x="1016588" y="2579074"/>
                </a:lnTo>
                <a:lnTo>
                  <a:pt x="1043165" y="2577746"/>
                </a:lnTo>
                <a:lnTo>
                  <a:pt x="1055887" y="2561507"/>
                </a:lnTo>
                <a:lnTo>
                  <a:pt x="1027258" y="2561507"/>
                </a:lnTo>
                <a:cubicBezTo>
                  <a:pt x="1047949" y="2556302"/>
                  <a:pt x="1086338" y="2560336"/>
                  <a:pt x="1109501" y="2561507"/>
                </a:cubicBezTo>
                <a:cubicBezTo>
                  <a:pt x="1107289" y="2556953"/>
                  <a:pt x="1112625" y="2554610"/>
                  <a:pt x="1123295" y="2553829"/>
                </a:cubicBezTo>
                <a:cubicBezTo>
                  <a:pt x="1049381" y="2549016"/>
                  <a:pt x="1153226" y="2521817"/>
                  <a:pt x="1123295" y="2542119"/>
                </a:cubicBezTo>
                <a:cubicBezTo>
                  <a:pt x="1136308" y="2538085"/>
                  <a:pt x="1173656" y="2540948"/>
                  <a:pt x="1164157" y="2530537"/>
                </a:cubicBezTo>
                <a:cubicBezTo>
                  <a:pt x="1143726" y="2521558"/>
                  <a:pt x="1130583" y="2524681"/>
                  <a:pt x="1095707" y="2526633"/>
                </a:cubicBezTo>
                <a:cubicBezTo>
                  <a:pt x="1124076" y="2509064"/>
                  <a:pt x="1095707" y="2503339"/>
                  <a:pt x="1054716" y="2503470"/>
                </a:cubicBezTo>
                <a:cubicBezTo>
                  <a:pt x="1015677" y="2499045"/>
                  <a:pt x="1076708" y="2499045"/>
                  <a:pt x="1082174" y="2503470"/>
                </a:cubicBezTo>
                <a:cubicBezTo>
                  <a:pt x="1092194" y="2487332"/>
                  <a:pt x="993164" y="2477443"/>
                  <a:pt x="999801" y="2495661"/>
                </a:cubicBezTo>
                <a:cubicBezTo>
                  <a:pt x="985226" y="2494750"/>
                  <a:pt x="990691" y="2487983"/>
                  <a:pt x="972473" y="2487983"/>
                </a:cubicBezTo>
                <a:cubicBezTo>
                  <a:pt x="984835" y="2479916"/>
                  <a:pt x="1013074" y="2476141"/>
                  <a:pt x="1054716" y="2476272"/>
                </a:cubicBezTo>
                <a:cubicBezTo>
                  <a:pt x="1022964" y="2468074"/>
                  <a:pt x="953083" y="2481217"/>
                  <a:pt x="999801" y="2460786"/>
                </a:cubicBezTo>
                <a:cubicBezTo>
                  <a:pt x="986383" y="2463702"/>
                  <a:pt x="972667" y="2465012"/>
                  <a:pt x="958939" y="2464690"/>
                </a:cubicBezTo>
                <a:cubicBezTo>
                  <a:pt x="954515" y="2467814"/>
                  <a:pt x="964405" y="2473409"/>
                  <a:pt x="971952" y="2472498"/>
                </a:cubicBezTo>
                <a:cubicBezTo>
                  <a:pt x="893874" y="2481608"/>
                  <a:pt x="873833" y="2506723"/>
                  <a:pt x="889709" y="2534441"/>
                </a:cubicBezTo>
                <a:cubicBezTo>
                  <a:pt x="855355" y="2524551"/>
                  <a:pt x="854834" y="2544201"/>
                  <a:pt x="835184" y="2549927"/>
                </a:cubicBezTo>
                <a:cubicBezTo>
                  <a:pt x="810459" y="2547975"/>
                  <a:pt x="753722" y="2523900"/>
                  <a:pt x="835184" y="2526633"/>
                </a:cubicBezTo>
                <a:cubicBezTo>
                  <a:pt x="840129" y="2533270"/>
                  <a:pt x="824514" y="2533920"/>
                  <a:pt x="807727" y="2534441"/>
                </a:cubicBezTo>
                <a:cubicBezTo>
                  <a:pt x="824514" y="2546153"/>
                  <a:pt x="862382" y="2532359"/>
                  <a:pt x="862642" y="2526633"/>
                </a:cubicBezTo>
                <a:cubicBezTo>
                  <a:pt x="820609" y="2513620"/>
                  <a:pt x="875655" y="2480957"/>
                  <a:pt x="917297" y="2460786"/>
                </a:cubicBezTo>
                <a:cubicBezTo>
                  <a:pt x="891271" y="2450506"/>
                  <a:pt x="845074" y="2481347"/>
                  <a:pt x="821390" y="2472498"/>
                </a:cubicBezTo>
                <a:cubicBezTo>
                  <a:pt x="840389" y="2509195"/>
                  <a:pt x="764132" y="2531708"/>
                  <a:pt x="739277" y="2550577"/>
                </a:cubicBezTo>
                <a:cubicBezTo>
                  <a:pt x="736024" y="2560597"/>
                  <a:pt x="715854" y="2545242"/>
                  <a:pt x="684492" y="2550577"/>
                </a:cubicBezTo>
                <a:cubicBezTo>
                  <a:pt x="686834" y="2546023"/>
                  <a:pt x="709477" y="2547324"/>
                  <a:pt x="725614" y="2546673"/>
                </a:cubicBezTo>
                <a:lnTo>
                  <a:pt x="725614" y="2532488"/>
                </a:lnTo>
                <a:cubicBezTo>
                  <a:pt x="703823" y="2540833"/>
                  <a:pt x="680273" y="2543519"/>
                  <a:pt x="657164" y="2540296"/>
                </a:cubicBezTo>
                <a:cubicBezTo>
                  <a:pt x="648185" y="2513098"/>
                  <a:pt x="707135" y="2505290"/>
                  <a:pt x="698286" y="2478223"/>
                </a:cubicBezTo>
                <a:cubicBezTo>
                  <a:pt x="771420" y="2478223"/>
                  <a:pt x="747085" y="2450765"/>
                  <a:pt x="780399" y="2439184"/>
                </a:cubicBezTo>
                <a:cubicBezTo>
                  <a:pt x="733551" y="2442697"/>
                  <a:pt x="737976" y="2460785"/>
                  <a:pt x="725614" y="2474059"/>
                </a:cubicBezTo>
                <a:cubicBezTo>
                  <a:pt x="688786" y="2464559"/>
                  <a:pt x="745133" y="2448813"/>
                  <a:pt x="725614" y="2431376"/>
                </a:cubicBezTo>
                <a:cubicBezTo>
                  <a:pt x="684492" y="2427472"/>
                  <a:pt x="701279" y="2440095"/>
                  <a:pt x="698286" y="2446861"/>
                </a:cubicBezTo>
                <a:cubicBezTo>
                  <a:pt x="629056" y="2443608"/>
                  <a:pt x="685273" y="2427862"/>
                  <a:pt x="657164" y="2415890"/>
                </a:cubicBezTo>
                <a:cubicBezTo>
                  <a:pt x="675616" y="2418608"/>
                  <a:pt x="693874" y="2422521"/>
                  <a:pt x="711820" y="2427602"/>
                </a:cubicBezTo>
                <a:cubicBezTo>
                  <a:pt x="723011" y="2417452"/>
                  <a:pt x="774673" y="2404308"/>
                  <a:pt x="766605" y="2388562"/>
                </a:cubicBezTo>
                <a:cubicBezTo>
                  <a:pt x="805644" y="2388562"/>
                  <a:pt x="734202" y="2399103"/>
                  <a:pt x="794193" y="2396370"/>
                </a:cubicBezTo>
                <a:cubicBezTo>
                  <a:pt x="755153" y="2406781"/>
                  <a:pt x="794193" y="2415239"/>
                  <a:pt x="766605" y="2427342"/>
                </a:cubicBezTo>
                <a:cubicBezTo>
                  <a:pt x="827897" y="2425260"/>
                  <a:pt x="829458" y="2390124"/>
                  <a:pt x="807727" y="2376981"/>
                </a:cubicBezTo>
                <a:cubicBezTo>
                  <a:pt x="800179" y="2384138"/>
                  <a:pt x="737976" y="2391295"/>
                  <a:pt x="752811" y="2373077"/>
                </a:cubicBezTo>
                <a:cubicBezTo>
                  <a:pt x="765824" y="2373077"/>
                  <a:pt x="763742" y="2377762"/>
                  <a:pt x="766605" y="2380885"/>
                </a:cubicBezTo>
                <a:cubicBezTo>
                  <a:pt x="817356" y="2367872"/>
                  <a:pt x="729908" y="2365399"/>
                  <a:pt x="725614" y="2365399"/>
                </a:cubicBezTo>
                <a:cubicBezTo>
                  <a:pt x="721319" y="2349393"/>
                  <a:pt x="788988" y="2367221"/>
                  <a:pt x="794193" y="2373077"/>
                </a:cubicBezTo>
                <a:cubicBezTo>
                  <a:pt x="855875" y="2361105"/>
                  <a:pt x="809418" y="2348872"/>
                  <a:pt x="807206" y="2326620"/>
                </a:cubicBezTo>
                <a:cubicBezTo>
                  <a:pt x="777536" y="2325969"/>
                  <a:pt x="800960" y="2339633"/>
                  <a:pt x="794193" y="2346009"/>
                </a:cubicBezTo>
                <a:cubicBezTo>
                  <a:pt x="778056" y="2346009"/>
                  <a:pt x="769598" y="2346790"/>
                  <a:pt x="766605" y="2349783"/>
                </a:cubicBezTo>
                <a:cubicBezTo>
                  <a:pt x="729648" y="2331435"/>
                  <a:pt x="803823" y="2290834"/>
                  <a:pt x="766605" y="2271704"/>
                </a:cubicBezTo>
                <a:cubicBezTo>
                  <a:pt x="779618" y="2261164"/>
                  <a:pt x="792631" y="2281985"/>
                  <a:pt x="835184" y="2275608"/>
                </a:cubicBezTo>
                <a:cubicBezTo>
                  <a:pt x="791070" y="2293436"/>
                  <a:pt x="837136" y="2304107"/>
                  <a:pt x="794193" y="2318161"/>
                </a:cubicBezTo>
                <a:cubicBezTo>
                  <a:pt x="808637" y="2327010"/>
                  <a:pt x="835575" y="2307100"/>
                  <a:pt x="876046" y="2310483"/>
                </a:cubicBezTo>
                <a:cubicBezTo>
                  <a:pt x="868888" y="2256609"/>
                  <a:pt x="918078" y="2180352"/>
                  <a:pt x="971952" y="2112944"/>
                </a:cubicBezTo>
                <a:cubicBezTo>
                  <a:pt x="956727" y="2106958"/>
                  <a:pt x="927448" y="2104876"/>
                  <a:pt x="930831" y="2093554"/>
                </a:cubicBezTo>
                <a:cubicBezTo>
                  <a:pt x="995897" y="2097718"/>
                  <a:pt x="903243" y="2079110"/>
                  <a:pt x="971952" y="2081973"/>
                </a:cubicBezTo>
                <a:cubicBezTo>
                  <a:pt x="951131" y="2067528"/>
                  <a:pt x="923544" y="2072473"/>
                  <a:pt x="958939" y="2058679"/>
                </a:cubicBezTo>
                <a:cubicBezTo>
                  <a:pt x="894914" y="2041111"/>
                  <a:pt x="910791" y="2079240"/>
                  <a:pt x="849369" y="2070261"/>
                </a:cubicBezTo>
                <a:cubicBezTo>
                  <a:pt x="855355" y="2075076"/>
                  <a:pt x="866936" y="2078199"/>
                  <a:pt x="890230" y="2078069"/>
                </a:cubicBezTo>
                <a:cubicBezTo>
                  <a:pt x="896866" y="2090171"/>
                  <a:pt x="853533" y="2088349"/>
                  <a:pt x="849369" y="2097458"/>
                </a:cubicBezTo>
                <a:cubicBezTo>
                  <a:pt x="807466" y="2092773"/>
                  <a:pt x="869409" y="2082623"/>
                  <a:pt x="836355" y="2078069"/>
                </a:cubicBezTo>
                <a:cubicBezTo>
                  <a:pt x="801871" y="2087178"/>
                  <a:pt x="768427" y="2112814"/>
                  <a:pt x="808898" y="2120752"/>
                </a:cubicBezTo>
                <a:cubicBezTo>
                  <a:pt x="826986" y="2104746"/>
                  <a:pt x="908188" y="2110211"/>
                  <a:pt x="918468" y="2101362"/>
                </a:cubicBezTo>
                <a:cubicBezTo>
                  <a:pt x="961152" y="2118149"/>
                  <a:pt x="845725" y="2117889"/>
                  <a:pt x="863813" y="2140402"/>
                </a:cubicBezTo>
                <a:cubicBezTo>
                  <a:pt x="846245" y="2128299"/>
                  <a:pt x="817356" y="2143525"/>
                  <a:pt x="822561" y="2124916"/>
                </a:cubicBezTo>
                <a:cubicBezTo>
                  <a:pt x="789769" y="2123484"/>
                  <a:pt x="830239" y="2142614"/>
                  <a:pt x="781570" y="2136628"/>
                </a:cubicBezTo>
                <a:cubicBezTo>
                  <a:pt x="794583" y="2159531"/>
                  <a:pt x="841301" y="2149641"/>
                  <a:pt x="877217" y="2152113"/>
                </a:cubicBezTo>
                <a:cubicBezTo>
                  <a:pt x="896346" y="2167729"/>
                  <a:pt x="847677" y="2164346"/>
                  <a:pt x="850019" y="2175277"/>
                </a:cubicBezTo>
                <a:cubicBezTo>
                  <a:pt x="812541" y="2178140"/>
                  <a:pt x="822431" y="2167599"/>
                  <a:pt x="795364" y="2167599"/>
                </a:cubicBezTo>
                <a:cubicBezTo>
                  <a:pt x="820609" y="2197009"/>
                  <a:pt x="805774" y="2215487"/>
                  <a:pt x="795364" y="2256609"/>
                </a:cubicBezTo>
                <a:cubicBezTo>
                  <a:pt x="816315" y="2247760"/>
                  <a:pt x="823603" y="2249322"/>
                  <a:pt x="863813" y="2252705"/>
                </a:cubicBezTo>
                <a:cubicBezTo>
                  <a:pt x="867587" y="2262985"/>
                  <a:pt x="810589" y="2255698"/>
                  <a:pt x="822561" y="2268191"/>
                </a:cubicBezTo>
                <a:cubicBezTo>
                  <a:pt x="803042" y="2256739"/>
                  <a:pt x="788077" y="2268191"/>
                  <a:pt x="753982" y="2260513"/>
                </a:cubicBezTo>
                <a:cubicBezTo>
                  <a:pt x="768036" y="2251144"/>
                  <a:pt x="815535" y="2226549"/>
                  <a:pt x="740969" y="2217830"/>
                </a:cubicBezTo>
                <a:cubicBezTo>
                  <a:pt x="797056" y="2199611"/>
                  <a:pt x="685143" y="2142484"/>
                  <a:pt x="768297" y="2139751"/>
                </a:cubicBezTo>
                <a:cubicBezTo>
                  <a:pt x="760196" y="2113725"/>
                  <a:pt x="756495" y="2089398"/>
                  <a:pt x="754773" y="2065476"/>
                </a:cubicBezTo>
                <a:lnTo>
                  <a:pt x="754517" y="2054336"/>
                </a:lnTo>
                <a:lnTo>
                  <a:pt x="771550" y="2056076"/>
                </a:lnTo>
                <a:cubicBezTo>
                  <a:pt x="768557" y="2042413"/>
                  <a:pt x="835705" y="2048399"/>
                  <a:pt x="826335" y="2032913"/>
                </a:cubicBezTo>
                <a:cubicBezTo>
                  <a:pt x="806620" y="2030961"/>
                  <a:pt x="791615" y="2029692"/>
                  <a:pt x="778917" y="2028960"/>
                </a:cubicBezTo>
                <a:lnTo>
                  <a:pt x="753920" y="2028415"/>
                </a:lnTo>
                <a:lnTo>
                  <a:pt x="753120" y="1993629"/>
                </a:lnTo>
                <a:cubicBezTo>
                  <a:pt x="752746" y="1944814"/>
                  <a:pt x="750599" y="1892436"/>
                  <a:pt x="727305" y="1826134"/>
                </a:cubicBezTo>
                <a:lnTo>
                  <a:pt x="767125" y="1826134"/>
                </a:lnTo>
                <a:cubicBezTo>
                  <a:pt x="725483" y="1842010"/>
                  <a:pt x="788337" y="1865173"/>
                  <a:pt x="753332" y="1884173"/>
                </a:cubicBezTo>
                <a:cubicBezTo>
                  <a:pt x="753332" y="1887946"/>
                  <a:pt x="770118" y="1887166"/>
                  <a:pt x="780919" y="1888077"/>
                </a:cubicBezTo>
                <a:cubicBezTo>
                  <a:pt x="783522" y="1881180"/>
                  <a:pt x="810199" y="1862050"/>
                  <a:pt x="767125" y="1857105"/>
                </a:cubicBezTo>
                <a:cubicBezTo>
                  <a:pt x="894914" y="1834853"/>
                  <a:pt x="895956" y="1770438"/>
                  <a:pt x="931351" y="1733090"/>
                </a:cubicBezTo>
                <a:cubicBezTo>
                  <a:pt x="927838" y="1720077"/>
                  <a:pt x="880470" y="1742850"/>
                  <a:pt x="876566" y="1729316"/>
                </a:cubicBezTo>
                <a:cubicBezTo>
                  <a:pt x="883984" y="1714611"/>
                  <a:pt x="927838" y="1729316"/>
                  <a:pt x="972473" y="1721508"/>
                </a:cubicBezTo>
                <a:cubicBezTo>
                  <a:pt x="954255" y="1715002"/>
                  <a:pt x="936296" y="1708495"/>
                  <a:pt x="945015" y="1694311"/>
                </a:cubicBezTo>
                <a:cubicBezTo>
                  <a:pt x="925365" y="1705502"/>
                  <a:pt x="875655" y="1708365"/>
                  <a:pt x="863162" y="1721508"/>
                </a:cubicBezTo>
                <a:cubicBezTo>
                  <a:pt x="844163" y="1716954"/>
                  <a:pt x="850150" y="1693660"/>
                  <a:pt x="890230" y="1702119"/>
                </a:cubicBezTo>
                <a:cubicBezTo>
                  <a:pt x="896866" y="1690016"/>
                  <a:pt x="873183" y="1686243"/>
                  <a:pt x="849369" y="1682859"/>
                </a:cubicBezTo>
                <a:cubicBezTo>
                  <a:pt x="914434" y="1675702"/>
                  <a:pt x="811630" y="1665552"/>
                  <a:pt x="863162" y="1651888"/>
                </a:cubicBezTo>
                <a:cubicBezTo>
                  <a:pt x="799658" y="1669325"/>
                  <a:pt x="841821" y="1638875"/>
                  <a:pt x="780919" y="1636272"/>
                </a:cubicBezTo>
                <a:cubicBezTo>
                  <a:pt x="730429" y="1635361"/>
                  <a:pt x="678896" y="1690146"/>
                  <a:pt x="739798" y="1706023"/>
                </a:cubicBezTo>
                <a:cubicBezTo>
                  <a:pt x="735764" y="1713961"/>
                  <a:pt x="702710" y="1713570"/>
                  <a:pt x="698806" y="1721508"/>
                </a:cubicBezTo>
                <a:cubicBezTo>
                  <a:pt x="676163" y="1690797"/>
                  <a:pt x="715724" y="1648114"/>
                  <a:pt x="657685" y="1620786"/>
                </a:cubicBezTo>
                <a:cubicBezTo>
                  <a:pt x="757366" y="1596061"/>
                  <a:pt x="709737" y="1529694"/>
                  <a:pt x="753332" y="1489093"/>
                </a:cubicBezTo>
                <a:cubicBezTo>
                  <a:pt x="749688" y="1479984"/>
                  <a:pt x="692950" y="1486751"/>
                  <a:pt x="698806" y="1492997"/>
                </a:cubicBezTo>
                <a:cubicBezTo>
                  <a:pt x="638425" y="1488573"/>
                  <a:pt x="726654" y="1466190"/>
                  <a:pt x="644021" y="1469834"/>
                </a:cubicBezTo>
                <a:cubicBezTo>
                  <a:pt x="658986" y="1451355"/>
                  <a:pt x="679287" y="1449403"/>
                  <a:pt x="685012" y="1434958"/>
                </a:cubicBezTo>
                <a:cubicBezTo>
                  <a:pt x="654485" y="1422145"/>
                  <a:pt x="622110" y="1414282"/>
                  <a:pt x="589106" y="1411665"/>
                </a:cubicBezTo>
                <a:cubicBezTo>
                  <a:pt x="641158" y="1406069"/>
                  <a:pt x="701799" y="1431445"/>
                  <a:pt x="753332" y="1438862"/>
                </a:cubicBezTo>
                <a:cubicBezTo>
                  <a:pt x="796796" y="1432746"/>
                  <a:pt x="736284" y="1415569"/>
                  <a:pt x="767125" y="1411665"/>
                </a:cubicBezTo>
                <a:cubicBezTo>
                  <a:pt x="830370" y="1416350"/>
                  <a:pt x="764653" y="1434828"/>
                  <a:pt x="863162" y="1431055"/>
                </a:cubicBezTo>
                <a:cubicBezTo>
                  <a:pt x="829849" y="1435869"/>
                  <a:pt x="835445" y="1451615"/>
                  <a:pt x="780919" y="1450444"/>
                </a:cubicBezTo>
                <a:lnTo>
                  <a:pt x="780919" y="1477512"/>
                </a:lnTo>
                <a:cubicBezTo>
                  <a:pt x="824123" y="1479463"/>
                  <a:pt x="829198" y="1470615"/>
                  <a:pt x="876566" y="1473608"/>
                </a:cubicBezTo>
                <a:cubicBezTo>
                  <a:pt x="866676" y="1443157"/>
                  <a:pt x="917427" y="1418822"/>
                  <a:pt x="821911" y="1411665"/>
                </a:cubicBezTo>
                <a:cubicBezTo>
                  <a:pt x="847937" y="1400864"/>
                  <a:pt x="814493" y="1387330"/>
                  <a:pt x="876566" y="1380694"/>
                </a:cubicBezTo>
                <a:cubicBezTo>
                  <a:pt x="868758" y="1367680"/>
                  <a:pt x="824514" y="1375098"/>
                  <a:pt x="794713" y="1376790"/>
                </a:cubicBezTo>
                <a:cubicBezTo>
                  <a:pt x="779358" y="1365338"/>
                  <a:pt x="791981" y="1346729"/>
                  <a:pt x="807727" y="1326429"/>
                </a:cubicBezTo>
                <a:cubicBezTo>
                  <a:pt x="826114" y="1325982"/>
                  <a:pt x="844502" y="1327289"/>
                  <a:pt x="862642" y="1330333"/>
                </a:cubicBezTo>
                <a:cubicBezTo>
                  <a:pt x="853012" y="1318491"/>
                  <a:pt x="853012" y="1322915"/>
                  <a:pt x="862642" y="1311073"/>
                </a:cubicBezTo>
                <a:cubicBezTo>
                  <a:pt x="820219" y="1308080"/>
                  <a:pt x="836616" y="1321614"/>
                  <a:pt x="794193" y="1318751"/>
                </a:cubicBezTo>
                <a:cubicBezTo>
                  <a:pt x="824383" y="1304046"/>
                  <a:pt x="764653" y="1287259"/>
                  <a:pt x="807206" y="1276068"/>
                </a:cubicBezTo>
                <a:lnTo>
                  <a:pt x="712340" y="1276068"/>
                </a:lnTo>
                <a:cubicBezTo>
                  <a:pt x="769153" y="1254379"/>
                  <a:pt x="829419" y="1243137"/>
                  <a:pt x="890230" y="1242884"/>
                </a:cubicBezTo>
                <a:cubicBezTo>
                  <a:pt x="898038" y="1234296"/>
                  <a:pt x="864203" y="1237289"/>
                  <a:pt x="863162" y="1231172"/>
                </a:cubicBezTo>
                <a:cubicBezTo>
                  <a:pt x="802391" y="1232344"/>
                  <a:pt x="771029" y="1257199"/>
                  <a:pt x="712340" y="1246658"/>
                </a:cubicBezTo>
                <a:cubicBezTo>
                  <a:pt x="694642" y="1255897"/>
                  <a:pt x="689697" y="1268650"/>
                  <a:pt x="671479" y="1277629"/>
                </a:cubicBezTo>
                <a:cubicBezTo>
                  <a:pt x="634001" y="1274116"/>
                  <a:pt x="639987" y="1258110"/>
                  <a:pt x="630227" y="1246658"/>
                </a:cubicBezTo>
                <a:cubicBezTo>
                  <a:pt x="677465" y="1243925"/>
                  <a:pt x="710258" y="1245617"/>
                  <a:pt x="753332" y="1235076"/>
                </a:cubicBezTo>
                <a:cubicBezTo>
                  <a:pt x="757626" y="1224926"/>
                  <a:pt x="734462" y="1222063"/>
                  <a:pt x="698806" y="1223495"/>
                </a:cubicBezTo>
                <a:cubicBezTo>
                  <a:pt x="660418" y="1227269"/>
                  <a:pt x="718586" y="1233775"/>
                  <a:pt x="685012" y="1238980"/>
                </a:cubicBezTo>
                <a:cubicBezTo>
                  <a:pt x="642199" y="1240802"/>
                  <a:pt x="641288" y="1230652"/>
                  <a:pt x="644021" y="1219591"/>
                </a:cubicBezTo>
                <a:cubicBezTo>
                  <a:pt x="687095" y="1221413"/>
                  <a:pt x="692430" y="1212564"/>
                  <a:pt x="739798" y="1215687"/>
                </a:cubicBezTo>
                <a:cubicBezTo>
                  <a:pt x="728216" y="1209961"/>
                  <a:pt x="695683" y="1210091"/>
                  <a:pt x="671479" y="1208009"/>
                </a:cubicBezTo>
                <a:cubicBezTo>
                  <a:pt x="733942" y="1201112"/>
                  <a:pt x="756845" y="1183024"/>
                  <a:pt x="794713" y="1168970"/>
                </a:cubicBezTo>
                <a:cubicBezTo>
                  <a:pt x="782611" y="1157518"/>
                  <a:pt x="774022" y="1177949"/>
                  <a:pt x="739798" y="1172874"/>
                </a:cubicBezTo>
                <a:cubicBezTo>
                  <a:pt x="704923" y="1165586"/>
                  <a:pt x="770509" y="1154265"/>
                  <a:pt x="698806" y="1157388"/>
                </a:cubicBezTo>
                <a:cubicBezTo>
                  <a:pt x="714943" y="1146327"/>
                  <a:pt x="727175" y="1136827"/>
                  <a:pt x="711820" y="1126417"/>
                </a:cubicBezTo>
                <a:cubicBezTo>
                  <a:pt x="672780" y="1134485"/>
                  <a:pt x="679937" y="1156087"/>
                  <a:pt x="629707" y="1161292"/>
                </a:cubicBezTo>
                <a:cubicBezTo>
                  <a:pt x="665493" y="1165326"/>
                  <a:pt x="657685" y="1181722"/>
                  <a:pt x="698286" y="1184455"/>
                </a:cubicBezTo>
                <a:cubicBezTo>
                  <a:pt x="672260" y="1190702"/>
                  <a:pt x="628666" y="1181202"/>
                  <a:pt x="657164" y="1199941"/>
                </a:cubicBezTo>
                <a:cubicBezTo>
                  <a:pt x="606023" y="1195907"/>
                  <a:pt x="618125" y="1209571"/>
                  <a:pt x="575182" y="1207749"/>
                </a:cubicBezTo>
                <a:cubicBezTo>
                  <a:pt x="583770" y="1211653"/>
                  <a:pt x="606413" y="1211783"/>
                  <a:pt x="602249" y="1219331"/>
                </a:cubicBezTo>
                <a:cubicBezTo>
                  <a:pt x="549415" y="1215036"/>
                  <a:pt x="553710" y="1232994"/>
                  <a:pt x="520266" y="1223234"/>
                </a:cubicBezTo>
                <a:cubicBezTo>
                  <a:pt x="530807" y="1209441"/>
                  <a:pt x="522088" y="1209180"/>
                  <a:pt x="533930" y="1192263"/>
                </a:cubicBezTo>
                <a:cubicBezTo>
                  <a:pt x="558394" y="1192263"/>
                  <a:pt x="562819" y="1196948"/>
                  <a:pt x="588585" y="1196037"/>
                </a:cubicBezTo>
                <a:cubicBezTo>
                  <a:pt x="609146" y="1192784"/>
                  <a:pt x="585071" y="1190311"/>
                  <a:pt x="602249" y="1180551"/>
                </a:cubicBezTo>
                <a:cubicBezTo>
                  <a:pt x="598215" y="1175346"/>
                  <a:pt x="568154" y="1177428"/>
                  <a:pt x="547463" y="1176777"/>
                </a:cubicBezTo>
                <a:cubicBezTo>
                  <a:pt x="586503" y="1153874"/>
                  <a:pt x="563339" y="1127197"/>
                  <a:pt x="534450" y="1126417"/>
                </a:cubicBezTo>
                <a:cubicBezTo>
                  <a:pt x="524170" y="1114444"/>
                  <a:pt x="581818" y="1121732"/>
                  <a:pt x="561648" y="1107027"/>
                </a:cubicBezTo>
                <a:cubicBezTo>
                  <a:pt x="558394" y="1102733"/>
                  <a:pt x="534450" y="1104424"/>
                  <a:pt x="534450" y="1099349"/>
                </a:cubicBezTo>
                <a:cubicBezTo>
                  <a:pt x="516102" y="1101822"/>
                  <a:pt x="508424" y="1107548"/>
                  <a:pt x="507383" y="1114835"/>
                </a:cubicBezTo>
                <a:cubicBezTo>
                  <a:pt x="476802" y="1114835"/>
                  <a:pt x="501267" y="1098308"/>
                  <a:pt x="493329" y="1091541"/>
                </a:cubicBezTo>
                <a:cubicBezTo>
                  <a:pt x="515864" y="1095569"/>
                  <a:pt x="538801" y="1096881"/>
                  <a:pt x="561648" y="1095445"/>
                </a:cubicBezTo>
                <a:cubicBezTo>
                  <a:pt x="537313" y="1077747"/>
                  <a:pt x="536793" y="1077617"/>
                  <a:pt x="520787" y="1064474"/>
                </a:cubicBezTo>
                <a:cubicBezTo>
                  <a:pt x="529635" y="1052762"/>
                  <a:pt x="549936" y="1068118"/>
                  <a:pt x="575702" y="1064474"/>
                </a:cubicBezTo>
                <a:cubicBezTo>
                  <a:pt x="575702" y="1055235"/>
                  <a:pt x="551888" y="1053022"/>
                  <a:pt x="561648" y="1041180"/>
                </a:cubicBezTo>
                <a:cubicBezTo>
                  <a:pt x="534711" y="1041180"/>
                  <a:pt x="544470" y="1051721"/>
                  <a:pt x="507383" y="1048988"/>
                </a:cubicBezTo>
                <a:cubicBezTo>
                  <a:pt x="508294" y="1037016"/>
                  <a:pt x="465741" y="1037407"/>
                  <a:pt x="424880" y="1037276"/>
                </a:cubicBezTo>
                <a:cubicBezTo>
                  <a:pt x="438237" y="1033288"/>
                  <a:pt x="451976" y="1030716"/>
                  <a:pt x="465871" y="1029599"/>
                </a:cubicBezTo>
                <a:cubicBezTo>
                  <a:pt x="423969" y="925493"/>
                  <a:pt x="493329" y="836744"/>
                  <a:pt x="315309" y="773890"/>
                </a:cubicBezTo>
                <a:cubicBezTo>
                  <a:pt x="342094" y="763835"/>
                  <a:pt x="371839" y="765247"/>
                  <a:pt x="397552" y="777794"/>
                </a:cubicBezTo>
                <a:cubicBezTo>
                  <a:pt x="422147" y="766863"/>
                  <a:pt x="341205" y="752679"/>
                  <a:pt x="315309" y="742919"/>
                </a:cubicBezTo>
                <a:cubicBezTo>
                  <a:pt x="278091" y="749816"/>
                  <a:pt x="354348" y="767904"/>
                  <a:pt x="274187" y="770117"/>
                </a:cubicBezTo>
                <a:cubicBezTo>
                  <a:pt x="309713" y="749296"/>
                  <a:pt x="226689" y="722618"/>
                  <a:pt x="288111" y="704270"/>
                </a:cubicBezTo>
                <a:cubicBezTo>
                  <a:pt x="315699" y="725872"/>
                  <a:pt x="333137" y="747213"/>
                  <a:pt x="411216" y="762309"/>
                </a:cubicBezTo>
                <a:cubicBezTo>
                  <a:pt x="450255" y="735371"/>
                  <a:pt x="467823" y="713770"/>
                  <a:pt x="438674" y="677072"/>
                </a:cubicBezTo>
                <a:cubicBezTo>
                  <a:pt x="494630" y="675901"/>
                  <a:pt x="436331" y="682408"/>
                  <a:pt x="452337" y="692558"/>
                </a:cubicBezTo>
                <a:cubicBezTo>
                  <a:pt x="501527" y="680846"/>
                  <a:pt x="450646" y="662107"/>
                  <a:pt x="534450" y="657683"/>
                </a:cubicBezTo>
                <a:cubicBezTo>
                  <a:pt x="482398" y="635951"/>
                  <a:pt x="371135" y="669395"/>
                  <a:pt x="397552" y="680976"/>
                </a:cubicBezTo>
                <a:cubicBezTo>
                  <a:pt x="338212" y="684490"/>
                  <a:pt x="397552" y="688394"/>
                  <a:pt x="315309" y="685141"/>
                </a:cubicBezTo>
                <a:cubicBezTo>
                  <a:pt x="308542" y="669004"/>
                  <a:pt x="355259" y="668093"/>
                  <a:pt x="342767" y="650265"/>
                </a:cubicBezTo>
                <a:cubicBezTo>
                  <a:pt x="331315" y="659114"/>
                  <a:pt x="455981" y="656512"/>
                  <a:pt x="479665" y="634780"/>
                </a:cubicBezTo>
                <a:cubicBezTo>
                  <a:pt x="451166" y="629314"/>
                  <a:pt x="423969" y="634780"/>
                  <a:pt x="384018" y="634780"/>
                </a:cubicBezTo>
                <a:cubicBezTo>
                  <a:pt x="388183" y="625671"/>
                  <a:pt x="426181" y="626061"/>
                  <a:pt x="438674" y="619294"/>
                </a:cubicBezTo>
                <a:cubicBezTo>
                  <a:pt x="415250" y="613048"/>
                  <a:pt x="424229" y="597562"/>
                  <a:pt x="384018" y="596001"/>
                </a:cubicBezTo>
                <a:lnTo>
                  <a:pt x="384018" y="580515"/>
                </a:lnTo>
                <a:cubicBezTo>
                  <a:pt x="466652" y="580515"/>
                  <a:pt x="465351" y="557221"/>
                  <a:pt x="547984" y="557351"/>
                </a:cubicBezTo>
                <a:cubicBezTo>
                  <a:pt x="521958" y="568152"/>
                  <a:pt x="494370" y="578303"/>
                  <a:pt x="479665" y="592227"/>
                </a:cubicBezTo>
                <a:cubicBezTo>
                  <a:pt x="523129" y="607842"/>
                  <a:pt x="596783" y="575960"/>
                  <a:pt x="616693" y="592227"/>
                </a:cubicBezTo>
                <a:cubicBezTo>
                  <a:pt x="615262" y="579214"/>
                  <a:pt x="671609" y="572187"/>
                  <a:pt x="726134" y="565029"/>
                </a:cubicBezTo>
                <a:cubicBezTo>
                  <a:pt x="722751" y="558262"/>
                  <a:pt x="702580" y="556180"/>
                  <a:pt x="671479" y="557351"/>
                </a:cubicBezTo>
                <a:cubicBezTo>
                  <a:pt x="758927" y="549414"/>
                  <a:pt x="793542" y="535749"/>
                  <a:pt x="726134" y="518312"/>
                </a:cubicBezTo>
                <a:cubicBezTo>
                  <a:pt x="772851" y="522997"/>
                  <a:pt x="800309" y="499052"/>
                  <a:pt x="808247" y="522216"/>
                </a:cubicBezTo>
                <a:cubicBezTo>
                  <a:pt x="813973" y="515839"/>
                  <a:pt x="846376" y="491635"/>
                  <a:pt x="795234" y="487341"/>
                </a:cubicBezTo>
                <a:cubicBezTo>
                  <a:pt x="834273" y="477451"/>
                  <a:pt x="818397" y="453376"/>
                  <a:pt x="822431" y="425398"/>
                </a:cubicBezTo>
                <a:cubicBezTo>
                  <a:pt x="781050" y="416419"/>
                  <a:pt x="699587" y="418891"/>
                  <a:pt x="685533" y="402105"/>
                </a:cubicBezTo>
                <a:cubicBezTo>
                  <a:pt x="711559" y="395338"/>
                  <a:pt x="748907" y="406919"/>
                  <a:pt x="767646" y="413816"/>
                </a:cubicBezTo>
                <a:cubicBezTo>
                  <a:pt x="828548" y="371003"/>
                  <a:pt x="756325" y="349661"/>
                  <a:pt x="767646" y="324676"/>
                </a:cubicBezTo>
                <a:cubicBezTo>
                  <a:pt x="735714" y="325404"/>
                  <a:pt x="703767" y="324099"/>
                  <a:pt x="671999" y="320772"/>
                </a:cubicBezTo>
                <a:cubicBezTo>
                  <a:pt x="682410" y="317389"/>
                  <a:pt x="686704" y="312054"/>
                  <a:pt x="685012" y="305417"/>
                </a:cubicBezTo>
                <a:lnTo>
                  <a:pt x="739798" y="305417"/>
                </a:lnTo>
                <a:cubicBezTo>
                  <a:pt x="693991" y="294356"/>
                  <a:pt x="779748" y="265206"/>
                  <a:pt x="752811" y="247248"/>
                </a:cubicBezTo>
                <a:cubicBezTo>
                  <a:pt x="797056" y="246337"/>
                  <a:pt x="786385" y="261042"/>
                  <a:pt x="807727" y="266637"/>
                </a:cubicBezTo>
                <a:cubicBezTo>
                  <a:pt x="855095" y="238919"/>
                  <a:pt x="965836" y="215756"/>
                  <a:pt x="971952" y="165916"/>
                </a:cubicBezTo>
                <a:cubicBezTo>
                  <a:pt x="997979" y="157587"/>
                  <a:pt x="976247" y="195456"/>
                  <a:pt x="999280" y="200791"/>
                </a:cubicBezTo>
                <a:cubicBezTo>
                  <a:pt x="1057579" y="198058"/>
                  <a:pt x="977548" y="157067"/>
                  <a:pt x="1040532" y="169820"/>
                </a:cubicBezTo>
                <a:cubicBezTo>
                  <a:pt x="1062524" y="164354"/>
                  <a:pt x="993554" y="149779"/>
                  <a:pt x="985876" y="150430"/>
                </a:cubicBezTo>
                <a:cubicBezTo>
                  <a:pt x="987308" y="136766"/>
                  <a:pt x="1005526" y="149389"/>
                  <a:pt x="1040532" y="142752"/>
                </a:cubicBezTo>
                <a:cubicBezTo>
                  <a:pt x="1021272" y="155766"/>
                  <a:pt x="1096618" y="172032"/>
                  <a:pt x="1149972" y="177497"/>
                </a:cubicBezTo>
                <a:cubicBezTo>
                  <a:pt x="1164937" y="163703"/>
                  <a:pt x="1209182" y="158108"/>
                  <a:pt x="1218421" y="142752"/>
                </a:cubicBezTo>
                <a:cubicBezTo>
                  <a:pt x="1230394" y="151081"/>
                  <a:pt x="1266570" y="172682"/>
                  <a:pt x="1300534" y="162012"/>
                </a:cubicBezTo>
                <a:cubicBezTo>
                  <a:pt x="1319794" y="174374"/>
                  <a:pt x="1307562" y="186867"/>
                  <a:pt x="1300534" y="204695"/>
                </a:cubicBezTo>
                <a:cubicBezTo>
                  <a:pt x="1352587" y="210291"/>
                  <a:pt x="1326561" y="194024"/>
                  <a:pt x="1369244" y="196887"/>
                </a:cubicBezTo>
                <a:cubicBezTo>
                  <a:pt x="1348033" y="183874"/>
                  <a:pt x="1364039" y="179840"/>
                  <a:pt x="1369244" y="165916"/>
                </a:cubicBezTo>
                <a:cubicBezTo>
                  <a:pt x="1444850" y="171511"/>
                  <a:pt x="1447323" y="198058"/>
                  <a:pt x="1519416" y="204955"/>
                </a:cubicBezTo>
                <a:cubicBezTo>
                  <a:pt x="1544010" y="196497"/>
                  <a:pt x="1511217" y="171251"/>
                  <a:pt x="1451097" y="173984"/>
                </a:cubicBezTo>
                <a:cubicBezTo>
                  <a:pt x="1467623" y="152903"/>
                  <a:pt x="1531388" y="194675"/>
                  <a:pt x="1560667" y="170080"/>
                </a:cubicBezTo>
                <a:cubicBezTo>
                  <a:pt x="1585653" y="174634"/>
                  <a:pt x="1607124" y="180100"/>
                  <a:pt x="1628986" y="185565"/>
                </a:cubicBezTo>
                <a:cubicBezTo>
                  <a:pt x="1652410" y="178929"/>
                  <a:pt x="1675833" y="150560"/>
                  <a:pt x="1738557" y="158368"/>
                </a:cubicBezTo>
                <a:cubicBezTo>
                  <a:pt x="1735434" y="165265"/>
                  <a:pt x="1715003" y="167217"/>
                  <a:pt x="1683902" y="166176"/>
                </a:cubicBezTo>
                <a:cubicBezTo>
                  <a:pt x="1688717" y="171251"/>
                  <a:pt x="1707846" y="172292"/>
                  <a:pt x="1711229" y="177758"/>
                </a:cubicBezTo>
                <a:cubicBezTo>
                  <a:pt x="1738427" y="172552"/>
                  <a:pt x="1770699" y="168779"/>
                  <a:pt x="1779808" y="158368"/>
                </a:cubicBezTo>
                <a:cubicBezTo>
                  <a:pt x="1818848" y="156026"/>
                  <a:pt x="1864784" y="183483"/>
                  <a:pt x="1807136" y="173984"/>
                </a:cubicBezTo>
                <a:cubicBezTo>
                  <a:pt x="1841470" y="189480"/>
                  <a:pt x="1879147" y="196102"/>
                  <a:pt x="1916707" y="193243"/>
                </a:cubicBezTo>
                <a:cubicBezTo>
                  <a:pt x="1860588" y="184655"/>
                  <a:pt x="1882498" y="169917"/>
                  <a:pt x="1924631" y="157760"/>
                </a:cubicBezTo>
                <a:lnTo>
                  <a:pt x="1961463" y="149111"/>
                </a:lnTo>
                <a:lnTo>
                  <a:pt x="1962334" y="146953"/>
                </a:lnTo>
                <a:cubicBezTo>
                  <a:pt x="1965052" y="142842"/>
                  <a:pt x="1968468" y="139564"/>
                  <a:pt x="1972014" y="138328"/>
                </a:cubicBezTo>
                <a:cubicBezTo>
                  <a:pt x="1991534" y="142362"/>
                  <a:pt x="1986719" y="147567"/>
                  <a:pt x="1979432" y="153602"/>
                </a:cubicBezTo>
                <a:lnTo>
                  <a:pt x="1974428" y="158396"/>
                </a:lnTo>
                <a:lnTo>
                  <a:pt x="1976535" y="166371"/>
                </a:lnTo>
                <a:cubicBezTo>
                  <a:pt x="1976762" y="172552"/>
                  <a:pt x="1975266" y="178018"/>
                  <a:pt x="1971362" y="181662"/>
                </a:cubicBezTo>
                <a:cubicBezTo>
                  <a:pt x="1995696" y="189600"/>
                  <a:pt x="2021983" y="182833"/>
                  <a:pt x="1998690" y="197147"/>
                </a:cubicBezTo>
                <a:cubicBezTo>
                  <a:pt x="2018665" y="195944"/>
                  <a:pt x="2036680" y="195675"/>
                  <a:pt x="2053670" y="195927"/>
                </a:cubicBezTo>
                <a:lnTo>
                  <a:pt x="2100062" y="197735"/>
                </a:lnTo>
                <a:lnTo>
                  <a:pt x="2127729" y="183284"/>
                </a:lnTo>
                <a:lnTo>
                  <a:pt x="2131049" y="178665"/>
                </a:lnTo>
                <a:lnTo>
                  <a:pt x="2108260" y="177758"/>
                </a:lnTo>
                <a:lnTo>
                  <a:pt x="2133871" y="174740"/>
                </a:lnTo>
                <a:lnTo>
                  <a:pt x="2149383" y="153163"/>
                </a:lnTo>
                <a:cubicBezTo>
                  <a:pt x="2162396" y="149389"/>
                  <a:pt x="2163438" y="156189"/>
                  <a:pt x="2164121" y="164533"/>
                </a:cubicBezTo>
                <a:lnTo>
                  <a:pt x="2165478" y="172243"/>
                </a:lnTo>
                <a:lnTo>
                  <a:pt x="2198034" y="174860"/>
                </a:lnTo>
                <a:lnTo>
                  <a:pt x="2196722" y="169980"/>
                </a:lnTo>
                <a:lnTo>
                  <a:pt x="2191935" y="170080"/>
                </a:lnTo>
                <a:cubicBezTo>
                  <a:pt x="2185168" y="162662"/>
                  <a:pt x="2161614" y="160320"/>
                  <a:pt x="2163566" y="150690"/>
                </a:cubicBezTo>
                <a:lnTo>
                  <a:pt x="2164737" y="150690"/>
                </a:lnTo>
                <a:cubicBezTo>
                  <a:pt x="2176319" y="149910"/>
                  <a:pt x="2177751" y="152122"/>
                  <a:pt x="2178531" y="154594"/>
                </a:cubicBezTo>
                <a:lnTo>
                  <a:pt x="2193256" y="156607"/>
                </a:lnTo>
                <a:lnTo>
                  <a:pt x="2193089" y="155951"/>
                </a:lnTo>
                <a:cubicBezTo>
                  <a:pt x="2195336" y="154033"/>
                  <a:pt x="2202119" y="153879"/>
                  <a:pt x="2217832" y="156807"/>
                </a:cubicBezTo>
                <a:cubicBezTo>
                  <a:pt x="2234327" y="153098"/>
                  <a:pt x="2199655" y="144558"/>
                  <a:pt x="2178049" y="140795"/>
                </a:cubicBezTo>
                <a:lnTo>
                  <a:pt x="2172595" y="140129"/>
                </a:lnTo>
                <a:lnTo>
                  <a:pt x="2149335" y="144509"/>
                </a:lnTo>
                <a:cubicBezTo>
                  <a:pt x="2134799" y="150926"/>
                  <a:pt x="2153513" y="159832"/>
                  <a:pt x="2122965" y="166176"/>
                </a:cubicBezTo>
                <a:cubicBezTo>
                  <a:pt x="2114767" y="152382"/>
                  <a:pt x="2076118" y="132732"/>
                  <a:pt x="2095768" y="123623"/>
                </a:cubicBezTo>
                <a:cubicBezTo>
                  <a:pt x="2124657" y="141842"/>
                  <a:pt x="2208071" y="127267"/>
                  <a:pt x="2301245" y="131301"/>
                </a:cubicBezTo>
                <a:cubicBezTo>
                  <a:pt x="2287321" y="133318"/>
                  <a:pt x="2266012" y="138198"/>
                  <a:pt x="2243434" y="141109"/>
                </a:cubicBezTo>
                <a:lnTo>
                  <a:pt x="2222634" y="142507"/>
                </a:lnTo>
                <a:lnTo>
                  <a:pt x="2245323" y="150561"/>
                </a:lnTo>
                <a:cubicBezTo>
                  <a:pt x="2256872" y="153472"/>
                  <a:pt x="2270691" y="156156"/>
                  <a:pt x="2284956" y="158429"/>
                </a:cubicBezTo>
                <a:lnTo>
                  <a:pt x="2314631" y="162219"/>
                </a:lnTo>
                <a:lnTo>
                  <a:pt x="2315169" y="162272"/>
                </a:lnTo>
                <a:lnTo>
                  <a:pt x="2315119" y="162282"/>
                </a:lnTo>
                <a:lnTo>
                  <a:pt x="2327273" y="163834"/>
                </a:lnTo>
                <a:cubicBezTo>
                  <a:pt x="2342238" y="150821"/>
                  <a:pt x="2386613" y="146136"/>
                  <a:pt x="2395853" y="131822"/>
                </a:cubicBezTo>
                <a:cubicBezTo>
                  <a:pt x="2404832" y="137677"/>
                  <a:pt x="2427427" y="150268"/>
                  <a:pt x="2452436" y="152079"/>
                </a:cubicBezTo>
                <a:lnTo>
                  <a:pt x="2472071" y="150201"/>
                </a:lnTo>
                <a:lnTo>
                  <a:pt x="2470133" y="149481"/>
                </a:lnTo>
                <a:cubicBezTo>
                  <a:pt x="2466236" y="148693"/>
                  <a:pt x="2459941" y="147730"/>
                  <a:pt x="2450636" y="146526"/>
                </a:cubicBezTo>
                <a:cubicBezTo>
                  <a:pt x="2473409" y="137807"/>
                  <a:pt x="2524941" y="153683"/>
                  <a:pt x="2559946" y="154334"/>
                </a:cubicBezTo>
                <a:lnTo>
                  <a:pt x="2558842" y="154909"/>
                </a:lnTo>
                <a:lnTo>
                  <a:pt x="2591825" y="159940"/>
                </a:lnTo>
                <a:cubicBezTo>
                  <a:pt x="2603824" y="163049"/>
                  <a:pt x="2613474" y="166770"/>
                  <a:pt x="2623014" y="170519"/>
                </a:cubicBezTo>
                <a:lnTo>
                  <a:pt x="2637651" y="175673"/>
                </a:lnTo>
                <a:lnTo>
                  <a:pt x="2661307" y="177390"/>
                </a:lnTo>
                <a:cubicBezTo>
                  <a:pt x="2674015" y="177481"/>
                  <a:pt x="2686239" y="176489"/>
                  <a:pt x="2697496" y="173724"/>
                </a:cubicBezTo>
                <a:lnTo>
                  <a:pt x="2697909" y="173910"/>
                </a:lnTo>
                <a:lnTo>
                  <a:pt x="2694408" y="170584"/>
                </a:lnTo>
                <a:cubicBezTo>
                  <a:pt x="2681785" y="164127"/>
                  <a:pt x="2658589" y="158954"/>
                  <a:pt x="2628528" y="160190"/>
                </a:cubicBezTo>
                <a:cubicBezTo>
                  <a:pt x="2644925" y="140931"/>
                  <a:pt x="2708689" y="179189"/>
                  <a:pt x="2738099" y="156677"/>
                </a:cubicBezTo>
                <a:lnTo>
                  <a:pt x="2746412" y="158403"/>
                </a:lnTo>
                <a:lnTo>
                  <a:pt x="2751155" y="157593"/>
                </a:lnTo>
                <a:lnTo>
                  <a:pt x="2752304" y="152879"/>
                </a:lnTo>
                <a:lnTo>
                  <a:pt x="2752282" y="152903"/>
                </a:lnTo>
                <a:lnTo>
                  <a:pt x="2752282" y="152512"/>
                </a:lnTo>
                <a:lnTo>
                  <a:pt x="2752394" y="152509"/>
                </a:lnTo>
                <a:lnTo>
                  <a:pt x="2752932" y="150300"/>
                </a:lnTo>
                <a:lnTo>
                  <a:pt x="2754361" y="150638"/>
                </a:lnTo>
                <a:lnTo>
                  <a:pt x="2765296" y="138718"/>
                </a:lnTo>
                <a:lnTo>
                  <a:pt x="2768637" y="138718"/>
                </a:lnTo>
                <a:lnTo>
                  <a:pt x="2753710" y="136754"/>
                </a:lnTo>
                <a:cubicBezTo>
                  <a:pt x="2743554" y="133814"/>
                  <a:pt x="2737901" y="129609"/>
                  <a:pt x="2738617" y="123623"/>
                </a:cubicBezTo>
                <a:cubicBezTo>
                  <a:pt x="2752541" y="122517"/>
                  <a:pt x="2759048" y="119589"/>
                  <a:pt x="2765685" y="117914"/>
                </a:cubicBezTo>
                <a:cubicBezTo>
                  <a:pt x="2769003" y="117076"/>
                  <a:pt x="2772354" y="116551"/>
                  <a:pt x="2776681" y="116724"/>
                </a:cubicBezTo>
                <a:close/>
                <a:moveTo>
                  <a:pt x="3272418" y="113473"/>
                </a:moveTo>
                <a:cubicBezTo>
                  <a:pt x="3301437" y="130260"/>
                  <a:pt x="3384721" y="116857"/>
                  <a:pt x="3477895" y="120500"/>
                </a:cubicBezTo>
                <a:cubicBezTo>
                  <a:pt x="3450177" y="124274"/>
                  <a:pt x="3392659" y="138458"/>
                  <a:pt x="3354661" y="127657"/>
                </a:cubicBezTo>
                <a:cubicBezTo>
                  <a:pt x="3293629" y="132863"/>
                  <a:pt x="3340346" y="144704"/>
                  <a:pt x="3299745" y="152512"/>
                </a:cubicBezTo>
                <a:cubicBezTo>
                  <a:pt x="3292198" y="139890"/>
                  <a:pt x="3253939" y="121932"/>
                  <a:pt x="3272418" y="113473"/>
                </a:cubicBezTo>
                <a:close/>
                <a:moveTo>
                  <a:pt x="1054716" y="111911"/>
                </a:moveTo>
                <a:cubicBezTo>
                  <a:pt x="1059791" y="118548"/>
                  <a:pt x="1044045" y="119198"/>
                  <a:pt x="1027258" y="119719"/>
                </a:cubicBezTo>
                <a:cubicBezTo>
                  <a:pt x="1026217" y="125185"/>
                  <a:pt x="1025046" y="130650"/>
                  <a:pt x="1041052" y="131301"/>
                </a:cubicBezTo>
                <a:cubicBezTo>
                  <a:pt x="1012033" y="145355"/>
                  <a:pt x="1017238" y="117897"/>
                  <a:pt x="972473" y="123623"/>
                </a:cubicBezTo>
                <a:cubicBezTo>
                  <a:pt x="999300" y="116341"/>
                  <a:pt x="1026923" y="112407"/>
                  <a:pt x="1054716" y="111911"/>
                </a:cubicBezTo>
                <a:close/>
                <a:moveTo>
                  <a:pt x="2889051" y="109699"/>
                </a:moveTo>
                <a:cubicBezTo>
                  <a:pt x="2922234" y="119459"/>
                  <a:pt x="2961274" y="106836"/>
                  <a:pt x="2971424" y="124014"/>
                </a:cubicBezTo>
                <a:cubicBezTo>
                  <a:pt x="2920412" y="121671"/>
                  <a:pt x="2912604" y="130260"/>
                  <a:pt x="2861723" y="127657"/>
                </a:cubicBezTo>
                <a:lnTo>
                  <a:pt x="2861723" y="127527"/>
                </a:lnTo>
                <a:cubicBezTo>
                  <a:pt x="2867579" y="120760"/>
                  <a:pt x="2891523" y="118548"/>
                  <a:pt x="2889051" y="109699"/>
                </a:cubicBezTo>
                <a:close/>
                <a:moveTo>
                  <a:pt x="2520127" y="107617"/>
                </a:moveTo>
                <a:cubicBezTo>
                  <a:pt x="2562420" y="104624"/>
                  <a:pt x="2546154" y="118157"/>
                  <a:pt x="2588707" y="115295"/>
                </a:cubicBezTo>
                <a:cubicBezTo>
                  <a:pt x="2587015" y="118710"/>
                  <a:pt x="2580573" y="121012"/>
                  <a:pt x="2572179" y="122283"/>
                </a:cubicBezTo>
                <a:lnTo>
                  <a:pt x="2571657" y="122298"/>
                </a:lnTo>
                <a:lnTo>
                  <a:pt x="2560989" y="129658"/>
                </a:lnTo>
                <a:cubicBezTo>
                  <a:pt x="2559297" y="133416"/>
                  <a:pt x="2559753" y="137677"/>
                  <a:pt x="2560599" y="141842"/>
                </a:cubicBezTo>
                <a:cubicBezTo>
                  <a:pt x="2574116" y="139347"/>
                  <a:pt x="2587844" y="138171"/>
                  <a:pt x="2601590" y="138328"/>
                </a:cubicBezTo>
                <a:cubicBezTo>
                  <a:pt x="2587146" y="141712"/>
                  <a:pt x="2597426" y="151342"/>
                  <a:pt x="2560599" y="148999"/>
                </a:cubicBezTo>
                <a:cubicBezTo>
                  <a:pt x="2552498" y="139922"/>
                  <a:pt x="2522877" y="131138"/>
                  <a:pt x="2539591" y="125283"/>
                </a:cubicBezTo>
                <a:lnTo>
                  <a:pt x="2558519" y="122671"/>
                </a:lnTo>
                <a:lnTo>
                  <a:pt x="2543941" y="123086"/>
                </a:lnTo>
                <a:cubicBezTo>
                  <a:pt x="2524941" y="121671"/>
                  <a:pt x="2509326" y="116466"/>
                  <a:pt x="2519476" y="108137"/>
                </a:cubicBezTo>
                <a:close/>
                <a:moveTo>
                  <a:pt x="3954056" y="106230"/>
                </a:moveTo>
                <a:cubicBezTo>
                  <a:pt x="3958364" y="106381"/>
                  <a:pt x="3963643" y="107162"/>
                  <a:pt x="3970832" y="108918"/>
                </a:cubicBezTo>
                <a:cubicBezTo>
                  <a:pt x="3967319" y="112822"/>
                  <a:pt x="3943505" y="111391"/>
                  <a:pt x="3943245" y="116076"/>
                </a:cubicBezTo>
                <a:cubicBezTo>
                  <a:pt x="4074157" y="112952"/>
                  <a:pt x="4143647" y="144574"/>
                  <a:pt x="4203507" y="148088"/>
                </a:cubicBezTo>
                <a:cubicBezTo>
                  <a:pt x="4233699" y="156286"/>
                  <a:pt x="4163949" y="169299"/>
                  <a:pt x="4121396" y="159670"/>
                </a:cubicBezTo>
                <a:lnTo>
                  <a:pt x="4121394" y="158759"/>
                </a:lnTo>
                <a:cubicBezTo>
                  <a:pt x="4177481" y="151862"/>
                  <a:pt x="4102005" y="141581"/>
                  <a:pt x="4093807" y="130260"/>
                </a:cubicBezTo>
                <a:cubicBezTo>
                  <a:pt x="4012214" y="130260"/>
                  <a:pt x="3913184" y="134554"/>
                  <a:pt x="3916047" y="112562"/>
                </a:cubicBezTo>
                <a:cubicBezTo>
                  <a:pt x="3929971" y="111521"/>
                  <a:pt x="3936478" y="108853"/>
                  <a:pt x="3943098" y="107324"/>
                </a:cubicBezTo>
                <a:cubicBezTo>
                  <a:pt x="3946408" y="106560"/>
                  <a:pt x="3949747" y="106080"/>
                  <a:pt x="3954056" y="106230"/>
                </a:cubicBezTo>
                <a:close/>
                <a:moveTo>
                  <a:pt x="1575242" y="104233"/>
                </a:moveTo>
                <a:cubicBezTo>
                  <a:pt x="1569256" y="111651"/>
                  <a:pt x="1570297" y="120890"/>
                  <a:pt x="1534121" y="119719"/>
                </a:cubicBezTo>
                <a:cubicBezTo>
                  <a:pt x="1519806" y="108788"/>
                  <a:pt x="1518244" y="103192"/>
                  <a:pt x="1575242" y="104233"/>
                </a:cubicBezTo>
                <a:close/>
                <a:moveTo>
                  <a:pt x="2232017" y="102802"/>
                </a:moveTo>
                <a:cubicBezTo>
                  <a:pt x="2237092" y="108788"/>
                  <a:pt x="2221346" y="109439"/>
                  <a:pt x="2204689" y="109829"/>
                </a:cubicBezTo>
                <a:cubicBezTo>
                  <a:pt x="2203518" y="114904"/>
                  <a:pt x="2202347" y="119980"/>
                  <a:pt x="2217702" y="120500"/>
                </a:cubicBezTo>
                <a:cubicBezTo>
                  <a:pt x="2203518" y="126942"/>
                  <a:pt x="2197727" y="123851"/>
                  <a:pt x="2189903" y="119817"/>
                </a:cubicBezTo>
                <a:lnTo>
                  <a:pt x="2179763" y="115859"/>
                </a:lnTo>
                <a:lnTo>
                  <a:pt x="2165762" y="118369"/>
                </a:lnTo>
                <a:lnTo>
                  <a:pt x="2109450" y="119703"/>
                </a:lnTo>
                <a:lnTo>
                  <a:pt x="2117008" y="113133"/>
                </a:lnTo>
                <a:cubicBezTo>
                  <a:pt x="2128370" y="110534"/>
                  <a:pt x="2150061" y="110872"/>
                  <a:pt x="2168320" y="110258"/>
                </a:cubicBezTo>
                <a:lnTo>
                  <a:pt x="2189874" y="108279"/>
                </a:lnTo>
                <a:close/>
                <a:moveTo>
                  <a:pt x="3696386" y="99289"/>
                </a:moveTo>
                <a:cubicBezTo>
                  <a:pt x="3738549" y="96556"/>
                  <a:pt x="3722412" y="108918"/>
                  <a:pt x="3764835" y="106316"/>
                </a:cubicBezTo>
                <a:cubicBezTo>
                  <a:pt x="3759370" y="118418"/>
                  <a:pt x="3675955" y="114644"/>
                  <a:pt x="3696386" y="99289"/>
                </a:cubicBezTo>
                <a:close/>
                <a:moveTo>
                  <a:pt x="3368195" y="99289"/>
                </a:moveTo>
                <a:cubicBezTo>
                  <a:pt x="3369756" y="110220"/>
                  <a:pt x="3326813" y="109829"/>
                  <a:pt x="3286082" y="109829"/>
                </a:cubicBezTo>
                <a:cubicBezTo>
                  <a:pt x="3281267" y="97987"/>
                  <a:pt x="3345422" y="103973"/>
                  <a:pt x="3368195" y="99289"/>
                </a:cubicBezTo>
                <a:close/>
                <a:moveTo>
                  <a:pt x="2752282" y="95645"/>
                </a:moveTo>
                <a:lnTo>
                  <a:pt x="2752282" y="96036"/>
                </a:lnTo>
                <a:cubicBezTo>
                  <a:pt x="2746296" y="102802"/>
                  <a:pt x="2747468" y="111391"/>
                  <a:pt x="2711161" y="110220"/>
                </a:cubicBezTo>
                <a:cubicBezTo>
                  <a:pt x="2697107" y="99809"/>
                  <a:pt x="2695545" y="94734"/>
                  <a:pt x="2752282" y="95645"/>
                </a:cubicBezTo>
                <a:close/>
                <a:moveTo>
                  <a:pt x="1225896" y="77388"/>
                </a:moveTo>
                <a:cubicBezTo>
                  <a:pt x="1247587" y="79102"/>
                  <a:pt x="1269498" y="92912"/>
                  <a:pt x="1247050" y="96035"/>
                </a:cubicBezTo>
                <a:cubicBezTo>
                  <a:pt x="1208532" y="98117"/>
                  <a:pt x="1233517" y="81981"/>
                  <a:pt x="1205278" y="80940"/>
                </a:cubicBezTo>
                <a:lnTo>
                  <a:pt x="1205929" y="80549"/>
                </a:lnTo>
                <a:cubicBezTo>
                  <a:pt x="1211459" y="77589"/>
                  <a:pt x="1218665" y="76816"/>
                  <a:pt x="1225896" y="77388"/>
                </a:cubicBezTo>
                <a:close/>
                <a:moveTo>
                  <a:pt x="1794123" y="77036"/>
                </a:moveTo>
                <a:cubicBezTo>
                  <a:pt x="1796465" y="87967"/>
                  <a:pt x="1760289" y="88227"/>
                  <a:pt x="1725544" y="88748"/>
                </a:cubicBezTo>
                <a:cubicBezTo>
                  <a:pt x="1737906" y="81851"/>
                  <a:pt x="1751570" y="75735"/>
                  <a:pt x="1794123" y="77036"/>
                </a:cubicBezTo>
                <a:close/>
                <a:moveTo>
                  <a:pt x="1301055" y="77036"/>
                </a:moveTo>
                <a:cubicBezTo>
                  <a:pt x="1342697" y="78337"/>
                  <a:pt x="1383038" y="91480"/>
                  <a:pt x="1424290" y="80940"/>
                </a:cubicBezTo>
                <a:cubicBezTo>
                  <a:pt x="1465542" y="70402"/>
                  <a:pt x="1378223" y="91220"/>
                  <a:pt x="1424290" y="92652"/>
                </a:cubicBezTo>
                <a:cubicBezTo>
                  <a:pt x="1388373" y="101240"/>
                  <a:pt x="1298973" y="92001"/>
                  <a:pt x="1301055" y="77036"/>
                </a:cubicBezTo>
                <a:close/>
                <a:moveTo>
                  <a:pt x="2190763" y="73262"/>
                </a:moveTo>
                <a:cubicBezTo>
                  <a:pt x="2188291" y="76385"/>
                  <a:pt x="2177751" y="77036"/>
                  <a:pt x="2177751" y="80940"/>
                </a:cubicBezTo>
                <a:lnTo>
                  <a:pt x="2218742" y="80940"/>
                </a:lnTo>
                <a:cubicBezTo>
                  <a:pt x="2167860" y="98117"/>
                  <a:pt x="2093555" y="88618"/>
                  <a:pt x="2040332" y="100330"/>
                </a:cubicBezTo>
                <a:cubicBezTo>
                  <a:pt x="2008189" y="93432"/>
                  <a:pt x="2085878" y="85104"/>
                  <a:pt x="2136109" y="88748"/>
                </a:cubicBezTo>
                <a:cubicBezTo>
                  <a:pt x="2141314" y="82111"/>
                  <a:pt x="2125437" y="81330"/>
                  <a:pt x="2108781" y="80940"/>
                </a:cubicBezTo>
                <a:cubicBezTo>
                  <a:pt x="2135667" y="74882"/>
                  <a:pt x="2163220" y="72302"/>
                  <a:pt x="2190763" y="73262"/>
                </a:cubicBezTo>
                <a:close/>
                <a:moveTo>
                  <a:pt x="2402674" y="71432"/>
                </a:moveTo>
                <a:cubicBezTo>
                  <a:pt x="2424359" y="73018"/>
                  <a:pt x="2446246" y="85658"/>
                  <a:pt x="2423700" y="88488"/>
                </a:cubicBezTo>
                <a:cubicBezTo>
                  <a:pt x="2385962" y="90049"/>
                  <a:pt x="2410817" y="75344"/>
                  <a:pt x="2382709" y="74303"/>
                </a:cubicBezTo>
                <a:cubicBezTo>
                  <a:pt x="2388240" y="71603"/>
                  <a:pt x="2395446" y="70904"/>
                  <a:pt x="2402674" y="71432"/>
                </a:cubicBezTo>
                <a:close/>
                <a:moveTo>
                  <a:pt x="2478356" y="70790"/>
                </a:moveTo>
                <a:cubicBezTo>
                  <a:pt x="2520128" y="71831"/>
                  <a:pt x="2560338" y="83803"/>
                  <a:pt x="2601590" y="74303"/>
                </a:cubicBezTo>
                <a:cubicBezTo>
                  <a:pt x="2642842" y="64803"/>
                  <a:pt x="2555654" y="83543"/>
                  <a:pt x="2601590" y="84974"/>
                </a:cubicBezTo>
                <a:cubicBezTo>
                  <a:pt x="2565674" y="92912"/>
                  <a:pt x="2476404" y="84974"/>
                  <a:pt x="2478356" y="70790"/>
                </a:cubicBezTo>
                <a:close/>
                <a:moveTo>
                  <a:pt x="2944235" y="70590"/>
                </a:moveTo>
                <a:cubicBezTo>
                  <a:pt x="2951693" y="70188"/>
                  <a:pt x="2960525" y="70204"/>
                  <a:pt x="2971164" y="70790"/>
                </a:cubicBezTo>
                <a:cubicBezTo>
                  <a:pt x="2973376" y="80680"/>
                  <a:pt x="2937720" y="81070"/>
                  <a:pt x="2902584" y="81461"/>
                </a:cubicBezTo>
                <a:cubicBezTo>
                  <a:pt x="2911856" y="76776"/>
                  <a:pt x="2921860" y="71798"/>
                  <a:pt x="2944235" y="70590"/>
                </a:cubicBezTo>
                <a:close/>
                <a:moveTo>
                  <a:pt x="3368195" y="67276"/>
                </a:moveTo>
                <a:cubicBezTo>
                  <a:pt x="3365592" y="70139"/>
                  <a:pt x="3355181" y="70790"/>
                  <a:pt x="3355181" y="74303"/>
                </a:cubicBezTo>
                <a:lnTo>
                  <a:pt x="3396173" y="74303"/>
                </a:lnTo>
                <a:cubicBezTo>
                  <a:pt x="3345031" y="90179"/>
                  <a:pt x="3270856" y="81331"/>
                  <a:pt x="3217633" y="92131"/>
                </a:cubicBezTo>
                <a:cubicBezTo>
                  <a:pt x="3185620" y="85755"/>
                  <a:pt x="3263309" y="78077"/>
                  <a:pt x="3313539" y="81461"/>
                </a:cubicBezTo>
                <a:cubicBezTo>
                  <a:pt x="3318614" y="75344"/>
                  <a:pt x="3302738" y="74694"/>
                  <a:pt x="3286082" y="74303"/>
                </a:cubicBezTo>
                <a:cubicBezTo>
                  <a:pt x="3313078" y="68721"/>
                  <a:pt x="3340643" y="66362"/>
                  <a:pt x="3368195" y="67276"/>
                </a:cubicBezTo>
                <a:close/>
                <a:moveTo>
                  <a:pt x="1150493" y="42161"/>
                </a:moveTo>
                <a:cubicBezTo>
                  <a:pt x="1180813" y="48537"/>
                  <a:pt x="1108721" y="58557"/>
                  <a:pt x="1082174" y="61550"/>
                </a:cubicBezTo>
                <a:cubicBezTo>
                  <a:pt x="1069161" y="45024"/>
                  <a:pt x="1149322" y="54783"/>
                  <a:pt x="1150493" y="42161"/>
                </a:cubicBezTo>
                <a:close/>
                <a:moveTo>
                  <a:pt x="2327794" y="38778"/>
                </a:moveTo>
                <a:cubicBezTo>
                  <a:pt x="2358244" y="44633"/>
                  <a:pt x="2286151" y="53743"/>
                  <a:pt x="2259475" y="56605"/>
                </a:cubicBezTo>
                <a:cubicBezTo>
                  <a:pt x="2246461" y="41250"/>
                  <a:pt x="2326753" y="50359"/>
                  <a:pt x="2327794" y="38778"/>
                </a:cubicBezTo>
                <a:close/>
                <a:moveTo>
                  <a:pt x="1275012" y="37476"/>
                </a:moveTo>
                <a:cubicBezTo>
                  <a:pt x="1288993" y="37720"/>
                  <a:pt x="1302974" y="48797"/>
                  <a:pt x="1329033" y="45674"/>
                </a:cubicBezTo>
                <a:cubicBezTo>
                  <a:pt x="1305609" y="48147"/>
                  <a:pt x="1330204" y="64153"/>
                  <a:pt x="1301706" y="65064"/>
                </a:cubicBezTo>
                <a:cubicBezTo>
                  <a:pt x="1240674" y="70920"/>
                  <a:pt x="1300795" y="42291"/>
                  <a:pt x="1259933" y="42161"/>
                </a:cubicBezTo>
                <a:lnTo>
                  <a:pt x="1260584" y="41770"/>
                </a:lnTo>
                <a:cubicBezTo>
                  <a:pt x="1265692" y="38517"/>
                  <a:pt x="1270352" y="37395"/>
                  <a:pt x="1275012" y="37476"/>
                </a:cubicBezTo>
                <a:close/>
                <a:moveTo>
                  <a:pt x="2451717" y="35325"/>
                </a:moveTo>
                <a:cubicBezTo>
                  <a:pt x="2465717" y="35581"/>
                  <a:pt x="2479624" y="45610"/>
                  <a:pt x="2505683" y="42681"/>
                </a:cubicBezTo>
                <a:cubicBezTo>
                  <a:pt x="2482260" y="44894"/>
                  <a:pt x="2506854" y="59598"/>
                  <a:pt x="2478356" y="60509"/>
                </a:cubicBezTo>
                <a:cubicBezTo>
                  <a:pt x="2418105" y="65194"/>
                  <a:pt x="2478226" y="39168"/>
                  <a:pt x="2437234" y="39168"/>
                </a:cubicBezTo>
                <a:cubicBezTo>
                  <a:pt x="2442374" y="36240"/>
                  <a:pt x="2447051" y="35240"/>
                  <a:pt x="2451717" y="35325"/>
                </a:cubicBezTo>
                <a:close/>
                <a:moveTo>
                  <a:pt x="1649418" y="579"/>
                </a:moveTo>
                <a:cubicBezTo>
                  <a:pt x="1661053" y="-749"/>
                  <a:pt x="1672949" y="203"/>
                  <a:pt x="1684422" y="3512"/>
                </a:cubicBezTo>
                <a:cubicBezTo>
                  <a:pt x="1682210" y="11970"/>
                  <a:pt x="1649677" y="11840"/>
                  <a:pt x="1615973" y="11319"/>
                </a:cubicBezTo>
                <a:cubicBezTo>
                  <a:pt x="1626406" y="5512"/>
                  <a:pt x="1637782" y="1906"/>
                  <a:pt x="1649418" y="579"/>
                </a:cubicBezTo>
                <a:close/>
                <a:moveTo>
                  <a:pt x="2826841" y="543"/>
                </a:moveTo>
                <a:cubicBezTo>
                  <a:pt x="2838442" y="-670"/>
                  <a:pt x="2850261" y="212"/>
                  <a:pt x="2861723" y="3252"/>
                </a:cubicBezTo>
                <a:cubicBezTo>
                  <a:pt x="2859511" y="11059"/>
                  <a:pt x="2826978" y="10929"/>
                  <a:pt x="2793274" y="10409"/>
                </a:cubicBezTo>
                <a:cubicBezTo>
                  <a:pt x="2803858" y="5065"/>
                  <a:pt x="2815240" y="1756"/>
                  <a:pt x="2826841" y="543"/>
                </a:cubicBez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29" name="任意多边形: 形状 3767"/>
          <p:cNvSpPr/>
          <p:nvPr>
            <p:custDataLst>
              <p:tags r:id="rId6"/>
            </p:custDataLst>
          </p:nvPr>
        </p:nvSpPr>
        <p:spPr>
          <a:xfrm>
            <a:off x="256702" y="4994910"/>
            <a:ext cx="2301551" cy="1727835"/>
          </a:xfrm>
          <a:custGeom>
            <a:avLst/>
            <a:gdLst>
              <a:gd name="connsiteX0" fmla="*/ 2850531 w 5969001"/>
              <a:gd name="connsiteY0" fmla="*/ 4473920 h 4481087"/>
              <a:gd name="connsiteX1" fmla="*/ 2781952 w 5969001"/>
              <a:gd name="connsiteY1" fmla="*/ 4478865 h 4481087"/>
              <a:gd name="connsiteX2" fmla="*/ 2850531 w 5969001"/>
              <a:gd name="connsiteY2" fmla="*/ 4473920 h 4481087"/>
              <a:gd name="connsiteX3" fmla="*/ 3383626 w 5969001"/>
              <a:gd name="connsiteY3" fmla="*/ 4442389 h 4481087"/>
              <a:gd name="connsiteX4" fmla="*/ 3379702 w 5969001"/>
              <a:gd name="connsiteY4" fmla="*/ 4446443 h 4481087"/>
              <a:gd name="connsiteX5" fmla="*/ 3316403 w 5969001"/>
              <a:gd name="connsiteY5" fmla="*/ 4453489 h 4481087"/>
              <a:gd name="connsiteX6" fmla="*/ 3358528 w 5969001"/>
              <a:gd name="connsiteY6" fmla="*/ 4444468 h 4481087"/>
              <a:gd name="connsiteX7" fmla="*/ 3384722 w 5969001"/>
              <a:gd name="connsiteY7" fmla="*/ 4441257 h 4481087"/>
              <a:gd name="connsiteX8" fmla="*/ 3384721 w 5969001"/>
              <a:gd name="connsiteY8" fmla="*/ 4442298 h 4481087"/>
              <a:gd name="connsiteX9" fmla="*/ 3383626 w 5969001"/>
              <a:gd name="connsiteY9" fmla="*/ 4442389 h 4481087"/>
              <a:gd name="connsiteX10" fmla="*/ 3183267 w 5969001"/>
              <a:gd name="connsiteY10" fmla="*/ 4439748 h 4481087"/>
              <a:gd name="connsiteX11" fmla="*/ 3206961 w 5969001"/>
              <a:gd name="connsiteY11" fmla="*/ 4454530 h 4481087"/>
              <a:gd name="connsiteX12" fmla="*/ 3206961 w 5969001"/>
              <a:gd name="connsiteY12" fmla="*/ 4454921 h 4481087"/>
              <a:gd name="connsiteX13" fmla="*/ 3138512 w 5969001"/>
              <a:gd name="connsiteY13" fmla="*/ 4452448 h 4481087"/>
              <a:gd name="connsiteX14" fmla="*/ 3165840 w 5969001"/>
              <a:gd name="connsiteY14" fmla="*/ 4440216 h 4481087"/>
              <a:gd name="connsiteX15" fmla="*/ 3183267 w 5969001"/>
              <a:gd name="connsiteY15" fmla="*/ 4439748 h 4481087"/>
              <a:gd name="connsiteX16" fmla="*/ 3042957 w 5969001"/>
              <a:gd name="connsiteY16" fmla="*/ 4429145 h 4481087"/>
              <a:gd name="connsiteX17" fmla="*/ 3031626 w 5969001"/>
              <a:gd name="connsiteY17" fmla="*/ 4431160 h 4481087"/>
              <a:gd name="connsiteX18" fmla="*/ 3042606 w 5969001"/>
              <a:gd name="connsiteY18" fmla="*/ 4429155 h 4481087"/>
              <a:gd name="connsiteX19" fmla="*/ 2741023 w 5969001"/>
              <a:gd name="connsiteY19" fmla="*/ 4425262 h 4481087"/>
              <a:gd name="connsiteX20" fmla="*/ 2718903 w 5969001"/>
              <a:gd name="connsiteY20" fmla="*/ 4430684 h 4481087"/>
              <a:gd name="connsiteX21" fmla="*/ 2673422 w 5969001"/>
              <a:gd name="connsiteY21" fmla="*/ 4432278 h 4481087"/>
              <a:gd name="connsiteX22" fmla="*/ 2693397 w 5969001"/>
              <a:gd name="connsiteY22" fmla="*/ 4426422 h 4481087"/>
              <a:gd name="connsiteX23" fmla="*/ 2742132 w 5969001"/>
              <a:gd name="connsiteY23" fmla="*/ 4424991 h 4481087"/>
              <a:gd name="connsiteX24" fmla="*/ 2741481 w 5969001"/>
              <a:gd name="connsiteY24" fmla="*/ 4425251 h 4481087"/>
              <a:gd name="connsiteX25" fmla="*/ 2741023 w 5969001"/>
              <a:gd name="connsiteY25" fmla="*/ 4425262 h 4481087"/>
              <a:gd name="connsiteX26" fmla="*/ 3220495 w 5969001"/>
              <a:gd name="connsiteY26" fmla="*/ 4420826 h 4481087"/>
              <a:gd name="connsiteX27" fmla="*/ 3261616 w 5969001"/>
              <a:gd name="connsiteY27" fmla="*/ 4430196 h 4481087"/>
              <a:gd name="connsiteX28" fmla="*/ 3261616 w 5969001"/>
              <a:gd name="connsiteY28" fmla="*/ 4430586 h 4481087"/>
              <a:gd name="connsiteX29" fmla="*/ 3220495 w 5969001"/>
              <a:gd name="connsiteY29" fmla="*/ 4420826 h 4481087"/>
              <a:gd name="connsiteX30" fmla="*/ 3077361 w 5969001"/>
              <a:gd name="connsiteY30" fmla="*/ 4419639 h 4481087"/>
              <a:gd name="connsiteX31" fmla="*/ 3165841 w 5969001"/>
              <a:gd name="connsiteY31" fmla="*/ 4431497 h 4481087"/>
              <a:gd name="connsiteX32" fmla="*/ 3104126 w 5969001"/>
              <a:gd name="connsiteY32" fmla="*/ 4427495 h 4481087"/>
              <a:gd name="connsiteX33" fmla="*/ 3042957 w 5969001"/>
              <a:gd name="connsiteY33" fmla="*/ 4429145 h 4481087"/>
              <a:gd name="connsiteX34" fmla="*/ 3044362 w 5969001"/>
              <a:gd name="connsiteY34" fmla="*/ 4428895 h 4481087"/>
              <a:gd name="connsiteX35" fmla="*/ 3042605 w 5969001"/>
              <a:gd name="connsiteY35" fmla="*/ 4422778 h 4481087"/>
              <a:gd name="connsiteX36" fmla="*/ 3042606 w 5969001"/>
              <a:gd name="connsiteY36" fmla="*/ 4421737 h 4481087"/>
              <a:gd name="connsiteX37" fmla="*/ 3077361 w 5969001"/>
              <a:gd name="connsiteY37" fmla="*/ 4419639 h 4481087"/>
              <a:gd name="connsiteX38" fmla="*/ 2426563 w 5969001"/>
              <a:gd name="connsiteY38" fmla="*/ 4417963 h 4481087"/>
              <a:gd name="connsiteX39" fmla="*/ 2427213 w 5969001"/>
              <a:gd name="connsiteY39" fmla="*/ 4417963 h 4481087"/>
              <a:gd name="connsiteX40" fmla="*/ 2331437 w 5969001"/>
              <a:gd name="connsiteY40" fmla="*/ 4425251 h 4481087"/>
              <a:gd name="connsiteX41" fmla="*/ 2358764 w 5969001"/>
              <a:gd name="connsiteY41" fmla="*/ 4430196 h 4481087"/>
              <a:gd name="connsiteX42" fmla="*/ 2276781 w 5969001"/>
              <a:gd name="connsiteY42" fmla="*/ 4435011 h 4481087"/>
              <a:gd name="connsiteX43" fmla="*/ 2289795 w 5969001"/>
              <a:gd name="connsiteY43" fmla="*/ 4430196 h 4481087"/>
              <a:gd name="connsiteX44" fmla="*/ 2248803 w 5969001"/>
              <a:gd name="connsiteY44" fmla="*/ 4430196 h 4481087"/>
              <a:gd name="connsiteX45" fmla="*/ 2426563 w 5969001"/>
              <a:gd name="connsiteY45" fmla="*/ 4417963 h 4481087"/>
              <a:gd name="connsiteX46" fmla="*/ 2892446 w 5969001"/>
              <a:gd name="connsiteY46" fmla="*/ 4415487 h 4481087"/>
              <a:gd name="connsiteX47" fmla="*/ 2891913 w 5969001"/>
              <a:gd name="connsiteY47" fmla="*/ 4415881 h 4481087"/>
              <a:gd name="connsiteX48" fmla="*/ 2891913 w 5969001"/>
              <a:gd name="connsiteY48" fmla="*/ 4415491 h 4481087"/>
              <a:gd name="connsiteX49" fmla="*/ 1947418 w 5969001"/>
              <a:gd name="connsiteY49" fmla="*/ 4413011 h 4481087"/>
              <a:gd name="connsiteX50" fmla="*/ 1948069 w 5969001"/>
              <a:gd name="connsiteY50" fmla="*/ 4413018 h 4481087"/>
              <a:gd name="connsiteX51" fmla="*/ 1947419 w 5969001"/>
              <a:gd name="connsiteY51" fmla="*/ 4413018 h 4481087"/>
              <a:gd name="connsiteX52" fmla="*/ 2933034 w 5969001"/>
              <a:gd name="connsiteY52" fmla="*/ 4406121 h 4481087"/>
              <a:gd name="connsiteX53" fmla="*/ 2924251 w 5969001"/>
              <a:gd name="connsiteY53" fmla="*/ 4415217 h 4481087"/>
              <a:gd name="connsiteX54" fmla="*/ 2892446 w 5969001"/>
              <a:gd name="connsiteY54" fmla="*/ 4415487 h 4481087"/>
              <a:gd name="connsiteX55" fmla="*/ 2901201 w 5969001"/>
              <a:gd name="connsiteY55" fmla="*/ 4409001 h 4481087"/>
              <a:gd name="connsiteX56" fmla="*/ 2933034 w 5969001"/>
              <a:gd name="connsiteY56" fmla="*/ 4406121 h 4481087"/>
              <a:gd name="connsiteX57" fmla="*/ 2357815 w 5969001"/>
              <a:gd name="connsiteY57" fmla="*/ 4405735 h 4481087"/>
              <a:gd name="connsiteX58" fmla="*/ 2351243 w 5969001"/>
              <a:gd name="connsiteY58" fmla="*/ 4409369 h 4481087"/>
              <a:gd name="connsiteX59" fmla="*/ 2276780 w 5969001"/>
              <a:gd name="connsiteY59" fmla="*/ 4412498 h 4481087"/>
              <a:gd name="connsiteX60" fmla="*/ 2301149 w 5969001"/>
              <a:gd name="connsiteY60" fmla="*/ 4406528 h 4481087"/>
              <a:gd name="connsiteX61" fmla="*/ 2358764 w 5969001"/>
              <a:gd name="connsiteY61" fmla="*/ 4405211 h 4481087"/>
              <a:gd name="connsiteX62" fmla="*/ 2358114 w 5969001"/>
              <a:gd name="connsiteY62" fmla="*/ 4405731 h 4481087"/>
              <a:gd name="connsiteX63" fmla="*/ 2357815 w 5969001"/>
              <a:gd name="connsiteY63" fmla="*/ 4405735 h 4481087"/>
              <a:gd name="connsiteX64" fmla="*/ 1923312 w 5969001"/>
              <a:gd name="connsiteY64" fmla="*/ 4403584 h 4481087"/>
              <a:gd name="connsiteX65" fmla="*/ 1946358 w 5969001"/>
              <a:gd name="connsiteY65" fmla="*/ 4406703 h 4481087"/>
              <a:gd name="connsiteX66" fmla="*/ 1947418 w 5969001"/>
              <a:gd name="connsiteY66" fmla="*/ 4413011 h 4481087"/>
              <a:gd name="connsiteX67" fmla="*/ 1925496 w 5969001"/>
              <a:gd name="connsiteY67" fmla="*/ 4412778 h 4481087"/>
              <a:gd name="connsiteX68" fmla="*/ 1879489 w 5969001"/>
              <a:gd name="connsiteY68" fmla="*/ 4408204 h 4481087"/>
              <a:gd name="connsiteX69" fmla="*/ 1923312 w 5969001"/>
              <a:gd name="connsiteY69" fmla="*/ 4403584 h 4481087"/>
              <a:gd name="connsiteX70" fmla="*/ 2372268 w 5969001"/>
              <a:gd name="connsiteY70" fmla="*/ 4402841 h 4481087"/>
              <a:gd name="connsiteX71" fmla="*/ 2372428 w 5969001"/>
              <a:gd name="connsiteY71" fmla="*/ 4402868 h 4481087"/>
              <a:gd name="connsiteX72" fmla="*/ 2371778 w 5969001"/>
              <a:gd name="connsiteY72" fmla="*/ 4403389 h 4481087"/>
              <a:gd name="connsiteX73" fmla="*/ 3442432 w 5969001"/>
              <a:gd name="connsiteY73" fmla="*/ 4396142 h 4481087"/>
              <a:gd name="connsiteX74" fmla="*/ 3494422 w 5969001"/>
              <a:gd name="connsiteY74" fmla="*/ 4403389 h 4481087"/>
              <a:gd name="connsiteX75" fmla="*/ 3494422 w 5969001"/>
              <a:gd name="connsiteY75" fmla="*/ 4403779 h 4481087"/>
              <a:gd name="connsiteX76" fmla="*/ 3412309 w 5969001"/>
              <a:gd name="connsiteY76" fmla="*/ 4411066 h 4481087"/>
              <a:gd name="connsiteX77" fmla="*/ 3439636 w 5969001"/>
              <a:gd name="connsiteY77" fmla="*/ 4406121 h 4481087"/>
              <a:gd name="connsiteX78" fmla="*/ 3425842 w 5969001"/>
              <a:gd name="connsiteY78" fmla="*/ 4398834 h 4481087"/>
              <a:gd name="connsiteX79" fmla="*/ 3442432 w 5969001"/>
              <a:gd name="connsiteY79" fmla="*/ 4396142 h 4481087"/>
              <a:gd name="connsiteX80" fmla="*/ 2751113 w 5969001"/>
              <a:gd name="connsiteY80" fmla="*/ 4393534 h 4481087"/>
              <a:gd name="connsiteX81" fmla="*/ 2781689 w 5969001"/>
              <a:gd name="connsiteY81" fmla="*/ 4393627 h 4481087"/>
              <a:gd name="connsiteX82" fmla="*/ 2765734 w 5969001"/>
              <a:gd name="connsiteY82" fmla="*/ 4398883 h 4481087"/>
              <a:gd name="connsiteX83" fmla="*/ 2755145 w 5969001"/>
              <a:gd name="connsiteY83" fmla="*/ 4405471 h 4481087"/>
              <a:gd name="connsiteX84" fmla="*/ 2672772 w 5969001"/>
              <a:gd name="connsiteY84" fmla="*/ 4395711 h 4481087"/>
              <a:gd name="connsiteX85" fmla="*/ 2751113 w 5969001"/>
              <a:gd name="connsiteY85" fmla="*/ 4393534 h 4481087"/>
              <a:gd name="connsiteX86" fmla="*/ 2782472 w 5969001"/>
              <a:gd name="connsiteY86" fmla="*/ 4393369 h 4481087"/>
              <a:gd name="connsiteX87" fmla="*/ 2782472 w 5969001"/>
              <a:gd name="connsiteY87" fmla="*/ 4393629 h 4481087"/>
              <a:gd name="connsiteX88" fmla="*/ 2781689 w 5969001"/>
              <a:gd name="connsiteY88" fmla="*/ 4393627 h 4481087"/>
              <a:gd name="connsiteX89" fmla="*/ 3672228 w 5969001"/>
              <a:gd name="connsiteY89" fmla="*/ 4386312 h 4481087"/>
              <a:gd name="connsiteX90" fmla="*/ 3672311 w 5969001"/>
              <a:gd name="connsiteY90" fmla="*/ 4386341 h 4481087"/>
              <a:gd name="connsiteX91" fmla="*/ 3672181 w 5969001"/>
              <a:gd name="connsiteY91" fmla="*/ 4386341 h 4481087"/>
              <a:gd name="connsiteX92" fmla="*/ 3154240 w 5969001"/>
              <a:gd name="connsiteY92" fmla="*/ 4385174 h 4481087"/>
              <a:gd name="connsiteX93" fmla="*/ 3247953 w 5969001"/>
              <a:gd name="connsiteY93" fmla="*/ 4395971 h 4481087"/>
              <a:gd name="connsiteX94" fmla="*/ 3247953 w 5969001"/>
              <a:gd name="connsiteY94" fmla="*/ 4396362 h 4481087"/>
              <a:gd name="connsiteX95" fmla="*/ 3124848 w 5969001"/>
              <a:gd name="connsiteY95" fmla="*/ 4389074 h 4481087"/>
              <a:gd name="connsiteX96" fmla="*/ 3154240 w 5969001"/>
              <a:gd name="connsiteY96" fmla="*/ 4385174 h 4481087"/>
              <a:gd name="connsiteX97" fmla="*/ 3083077 w 5969001"/>
              <a:gd name="connsiteY97" fmla="*/ 4378013 h 4481087"/>
              <a:gd name="connsiteX98" fmla="*/ 3070063 w 5969001"/>
              <a:gd name="connsiteY98" fmla="*/ 4398574 h 4481087"/>
              <a:gd name="connsiteX99" fmla="*/ 3070064 w 5969001"/>
              <a:gd name="connsiteY99" fmla="*/ 4397403 h 4481087"/>
              <a:gd name="connsiteX100" fmla="*/ 3083077 w 5969001"/>
              <a:gd name="connsiteY100" fmla="*/ 4382828 h 4481087"/>
              <a:gd name="connsiteX101" fmla="*/ 3041956 w 5969001"/>
              <a:gd name="connsiteY101" fmla="*/ 4385300 h 4481087"/>
              <a:gd name="connsiteX102" fmla="*/ 3083077 w 5969001"/>
              <a:gd name="connsiteY102" fmla="*/ 4378013 h 4481087"/>
              <a:gd name="connsiteX103" fmla="*/ 2872747 w 5969001"/>
              <a:gd name="connsiteY103" fmla="*/ 4376575 h 4481087"/>
              <a:gd name="connsiteX104" fmla="*/ 2891913 w 5969001"/>
              <a:gd name="connsiteY104" fmla="*/ 4376582 h 4481087"/>
              <a:gd name="connsiteX105" fmla="*/ 2891913 w 5969001"/>
              <a:gd name="connsiteY105" fmla="*/ 4376842 h 4481087"/>
              <a:gd name="connsiteX106" fmla="*/ 2878900 w 5969001"/>
              <a:gd name="connsiteY106" fmla="*/ 4386602 h 4481087"/>
              <a:gd name="connsiteX107" fmla="*/ 2823984 w 5969001"/>
              <a:gd name="connsiteY107" fmla="*/ 4386602 h 4481087"/>
              <a:gd name="connsiteX108" fmla="*/ 2872747 w 5969001"/>
              <a:gd name="connsiteY108" fmla="*/ 4376575 h 4481087"/>
              <a:gd name="connsiteX109" fmla="*/ 2345231 w 5969001"/>
              <a:gd name="connsiteY109" fmla="*/ 4376061 h 4481087"/>
              <a:gd name="connsiteX110" fmla="*/ 2376615 w 5969001"/>
              <a:gd name="connsiteY110" fmla="*/ 4397984 h 4481087"/>
              <a:gd name="connsiteX111" fmla="*/ 2372268 w 5969001"/>
              <a:gd name="connsiteY111" fmla="*/ 4402841 h 4481087"/>
              <a:gd name="connsiteX112" fmla="*/ 2341237 w 5969001"/>
              <a:gd name="connsiteY112" fmla="*/ 4397575 h 4481087"/>
              <a:gd name="connsiteX113" fmla="*/ 2166951 w 5969001"/>
              <a:gd name="connsiteY113" fmla="*/ 4397923 h 4481087"/>
              <a:gd name="connsiteX114" fmla="*/ 2290185 w 5969001"/>
              <a:gd name="connsiteY114" fmla="*/ 4393108 h 4481087"/>
              <a:gd name="connsiteX115" fmla="*/ 2345231 w 5969001"/>
              <a:gd name="connsiteY115" fmla="*/ 4376061 h 4481087"/>
              <a:gd name="connsiteX116" fmla="*/ 2276781 w 5969001"/>
              <a:gd name="connsiteY116" fmla="*/ 4374109 h 4481087"/>
              <a:gd name="connsiteX117" fmla="*/ 2303979 w 5969001"/>
              <a:gd name="connsiteY117" fmla="*/ 4386341 h 4481087"/>
              <a:gd name="connsiteX118" fmla="*/ 2290185 w 5969001"/>
              <a:gd name="connsiteY118" fmla="*/ 4383869 h 4481087"/>
              <a:gd name="connsiteX119" fmla="*/ 2153547 w 5969001"/>
              <a:gd name="connsiteY119" fmla="*/ 4379054 h 4481087"/>
              <a:gd name="connsiteX120" fmla="*/ 2276781 w 5969001"/>
              <a:gd name="connsiteY120" fmla="*/ 4374109 h 4481087"/>
              <a:gd name="connsiteX121" fmla="*/ 1755735 w 5969001"/>
              <a:gd name="connsiteY121" fmla="*/ 4374109 h 4481087"/>
              <a:gd name="connsiteX122" fmla="*/ 1756125 w 5969001"/>
              <a:gd name="connsiteY122" fmla="*/ 4374109 h 4481087"/>
              <a:gd name="connsiteX123" fmla="*/ 1715004 w 5969001"/>
              <a:gd name="connsiteY123" fmla="*/ 4386341 h 4481087"/>
              <a:gd name="connsiteX124" fmla="*/ 1755735 w 5969001"/>
              <a:gd name="connsiteY124" fmla="*/ 4374109 h 4481087"/>
              <a:gd name="connsiteX125" fmla="*/ 1487959 w 5969001"/>
              <a:gd name="connsiteY125" fmla="*/ 4369301 h 4481087"/>
              <a:gd name="connsiteX126" fmla="*/ 1523190 w 5969001"/>
              <a:gd name="connsiteY126" fmla="*/ 4371637 h 4481087"/>
              <a:gd name="connsiteX127" fmla="*/ 1550778 w 5969001"/>
              <a:gd name="connsiteY127" fmla="*/ 4391156 h 4481087"/>
              <a:gd name="connsiteX128" fmla="*/ 1728538 w 5969001"/>
              <a:gd name="connsiteY128" fmla="*/ 4403389 h 4481087"/>
              <a:gd name="connsiteX129" fmla="*/ 1673622 w 5969001"/>
              <a:gd name="connsiteY129" fmla="*/ 4405731 h 4481087"/>
              <a:gd name="connsiteX130" fmla="*/ 1701210 w 5969001"/>
              <a:gd name="connsiteY130" fmla="*/ 4400916 h 4481087"/>
              <a:gd name="connsiteX131" fmla="*/ 1440947 w 5969001"/>
              <a:gd name="connsiteY131" fmla="*/ 4379054 h 4481087"/>
              <a:gd name="connsiteX132" fmla="*/ 1487959 w 5969001"/>
              <a:gd name="connsiteY132" fmla="*/ 4369301 h 4481087"/>
              <a:gd name="connsiteX133" fmla="*/ 2468335 w 5969001"/>
              <a:gd name="connsiteY133" fmla="*/ 4366301 h 4481087"/>
              <a:gd name="connsiteX134" fmla="*/ 2427213 w 5969001"/>
              <a:gd name="connsiteY134" fmla="*/ 4380876 h 4481087"/>
              <a:gd name="connsiteX135" fmla="*/ 2385962 w 5969001"/>
              <a:gd name="connsiteY135" fmla="*/ 4373589 h 4481087"/>
              <a:gd name="connsiteX136" fmla="*/ 2467685 w 5969001"/>
              <a:gd name="connsiteY136" fmla="*/ 4366822 h 4481087"/>
              <a:gd name="connsiteX137" fmla="*/ 3672311 w 5969001"/>
              <a:gd name="connsiteY137" fmla="*/ 4361877 h 4481087"/>
              <a:gd name="connsiteX138" fmla="*/ 3681937 w 5969001"/>
              <a:gd name="connsiteY138" fmla="*/ 4380268 h 4481087"/>
              <a:gd name="connsiteX139" fmla="*/ 3672228 w 5969001"/>
              <a:gd name="connsiteY139" fmla="*/ 4386312 h 4481087"/>
              <a:gd name="connsiteX140" fmla="*/ 3658568 w 5969001"/>
              <a:gd name="connsiteY140" fmla="*/ 4381586 h 4481087"/>
              <a:gd name="connsiteX141" fmla="*/ 3672311 w 5969001"/>
              <a:gd name="connsiteY141" fmla="*/ 4361877 h 4481087"/>
              <a:gd name="connsiteX142" fmla="*/ 3980072 w 5969001"/>
              <a:gd name="connsiteY142" fmla="*/ 4355110 h 4481087"/>
              <a:gd name="connsiteX143" fmla="*/ 3980723 w 5969001"/>
              <a:gd name="connsiteY143" fmla="*/ 4355761 h 4481087"/>
              <a:gd name="connsiteX144" fmla="*/ 3912274 w 5969001"/>
              <a:gd name="connsiteY144" fmla="*/ 4359665 h 4481087"/>
              <a:gd name="connsiteX145" fmla="*/ 3980072 w 5969001"/>
              <a:gd name="connsiteY145" fmla="*/ 4355110 h 4481087"/>
              <a:gd name="connsiteX146" fmla="*/ 3206961 w 5969001"/>
              <a:gd name="connsiteY146" fmla="*/ 4354199 h 4481087"/>
              <a:gd name="connsiteX147" fmla="*/ 3193167 w 5969001"/>
              <a:gd name="connsiteY147" fmla="*/ 4373719 h 4481087"/>
              <a:gd name="connsiteX148" fmla="*/ 3247953 w 5969001"/>
              <a:gd name="connsiteY148" fmla="*/ 4378664 h 4481087"/>
              <a:gd name="connsiteX149" fmla="*/ 3261616 w 5969001"/>
              <a:gd name="connsiteY149" fmla="*/ 4373719 h 4481087"/>
              <a:gd name="connsiteX150" fmla="*/ 3289074 w 5969001"/>
              <a:gd name="connsiteY150" fmla="*/ 4376191 h 4481087"/>
              <a:gd name="connsiteX151" fmla="*/ 3261616 w 5969001"/>
              <a:gd name="connsiteY151" fmla="*/ 4366822 h 4481087"/>
              <a:gd name="connsiteX152" fmla="*/ 3261616 w 5969001"/>
              <a:gd name="connsiteY152" fmla="*/ 4366431 h 4481087"/>
              <a:gd name="connsiteX153" fmla="*/ 3206961 w 5969001"/>
              <a:gd name="connsiteY153" fmla="*/ 4354199 h 4481087"/>
              <a:gd name="connsiteX154" fmla="*/ 2442563 w 5969001"/>
              <a:gd name="connsiteY154" fmla="*/ 4344815 h 4481087"/>
              <a:gd name="connsiteX155" fmla="*/ 2412899 w 5969001"/>
              <a:gd name="connsiteY155" fmla="*/ 4352117 h 4481087"/>
              <a:gd name="connsiteX156" fmla="*/ 2413550 w 5969001"/>
              <a:gd name="connsiteY156" fmla="*/ 4352637 h 4481087"/>
              <a:gd name="connsiteX157" fmla="*/ 2468335 w 5969001"/>
              <a:gd name="connsiteY157" fmla="*/ 4352637 h 4481087"/>
              <a:gd name="connsiteX158" fmla="*/ 2468335 w 5969001"/>
              <a:gd name="connsiteY158" fmla="*/ 4345350 h 4481087"/>
              <a:gd name="connsiteX159" fmla="*/ 2442563 w 5969001"/>
              <a:gd name="connsiteY159" fmla="*/ 4344815 h 4481087"/>
              <a:gd name="connsiteX160" fmla="*/ 2175810 w 5969001"/>
              <a:gd name="connsiteY160" fmla="*/ 4343205 h 4481087"/>
              <a:gd name="connsiteX161" fmla="*/ 2138842 w 5969001"/>
              <a:gd name="connsiteY161" fmla="*/ 4347302 h 4481087"/>
              <a:gd name="connsiteX162" fmla="*/ 2180224 w 5969001"/>
              <a:gd name="connsiteY162" fmla="*/ 4359534 h 4481087"/>
              <a:gd name="connsiteX163" fmla="*/ 2316992 w 5969001"/>
              <a:gd name="connsiteY163" fmla="*/ 4349774 h 4481087"/>
              <a:gd name="connsiteX164" fmla="*/ 2175810 w 5969001"/>
              <a:gd name="connsiteY164" fmla="*/ 4343205 h 4481087"/>
              <a:gd name="connsiteX165" fmla="*/ 1852032 w 5969001"/>
              <a:gd name="connsiteY165" fmla="*/ 4340014 h 4481087"/>
              <a:gd name="connsiteX166" fmla="*/ 1851382 w 5969001"/>
              <a:gd name="connsiteY166" fmla="*/ 4340015 h 4481087"/>
              <a:gd name="connsiteX167" fmla="*/ 1852044 w 5969001"/>
              <a:gd name="connsiteY167" fmla="*/ 4340038 h 4481087"/>
              <a:gd name="connsiteX168" fmla="*/ 1854007 w 5969001"/>
              <a:gd name="connsiteY168" fmla="*/ 4344009 h 4481087"/>
              <a:gd name="connsiteX169" fmla="*/ 1839019 w 5969001"/>
              <a:gd name="connsiteY169" fmla="*/ 4352116 h 4481087"/>
              <a:gd name="connsiteX170" fmla="*/ 1907599 w 5969001"/>
              <a:gd name="connsiteY170" fmla="*/ 4359533 h 4481087"/>
              <a:gd name="connsiteX171" fmla="*/ 1893544 w 5969001"/>
              <a:gd name="connsiteY171" fmla="*/ 4349773 h 4481087"/>
              <a:gd name="connsiteX172" fmla="*/ 1921002 w 5969001"/>
              <a:gd name="connsiteY172" fmla="*/ 4342486 h 4481087"/>
              <a:gd name="connsiteX173" fmla="*/ 1852044 w 5969001"/>
              <a:gd name="connsiteY173" fmla="*/ 4340038 h 4481087"/>
              <a:gd name="connsiteX174" fmla="*/ 1673362 w 5969001"/>
              <a:gd name="connsiteY174" fmla="*/ 4337542 h 4481087"/>
              <a:gd name="connsiteX175" fmla="*/ 1577715 w 5969001"/>
              <a:gd name="connsiteY175" fmla="*/ 4340015 h 4481087"/>
              <a:gd name="connsiteX176" fmla="*/ 1673362 w 5969001"/>
              <a:gd name="connsiteY176" fmla="*/ 4354589 h 4481087"/>
              <a:gd name="connsiteX177" fmla="*/ 1714614 w 5969001"/>
              <a:gd name="connsiteY177" fmla="*/ 4340015 h 4481087"/>
              <a:gd name="connsiteX178" fmla="*/ 1673362 w 5969001"/>
              <a:gd name="connsiteY178" fmla="*/ 4337542 h 4481087"/>
              <a:gd name="connsiteX179" fmla="*/ 2359496 w 5969001"/>
              <a:gd name="connsiteY179" fmla="*/ 4335737 h 4481087"/>
              <a:gd name="connsiteX180" fmla="*/ 2331437 w 5969001"/>
              <a:gd name="connsiteY180" fmla="*/ 4340535 h 4481087"/>
              <a:gd name="connsiteX181" fmla="*/ 2413550 w 5969001"/>
              <a:gd name="connsiteY181" fmla="*/ 4345350 h 4481087"/>
              <a:gd name="connsiteX182" fmla="*/ 2389785 w 5969001"/>
              <a:gd name="connsiteY182" fmla="*/ 4342081 h 4481087"/>
              <a:gd name="connsiteX183" fmla="*/ 2398339 w 5969001"/>
              <a:gd name="connsiteY183" fmla="*/ 4337915 h 4481087"/>
              <a:gd name="connsiteX184" fmla="*/ 2399756 w 5969001"/>
              <a:gd name="connsiteY184" fmla="*/ 4338063 h 4481087"/>
              <a:gd name="connsiteX185" fmla="*/ 2399105 w 5969001"/>
              <a:gd name="connsiteY185" fmla="*/ 4337542 h 4481087"/>
              <a:gd name="connsiteX186" fmla="*/ 2398339 w 5969001"/>
              <a:gd name="connsiteY186" fmla="*/ 4337915 h 4481087"/>
              <a:gd name="connsiteX187" fmla="*/ 2381852 w 5969001"/>
              <a:gd name="connsiteY187" fmla="*/ 4336198 h 4481087"/>
              <a:gd name="connsiteX188" fmla="*/ 2359496 w 5969001"/>
              <a:gd name="connsiteY188" fmla="*/ 4335737 h 4481087"/>
              <a:gd name="connsiteX189" fmla="*/ 4513871 w 5969001"/>
              <a:gd name="connsiteY189" fmla="*/ 4329995 h 4481087"/>
              <a:gd name="connsiteX190" fmla="*/ 4513871 w 5969001"/>
              <a:gd name="connsiteY190" fmla="*/ 4330255 h 4481087"/>
              <a:gd name="connsiteX191" fmla="*/ 4445552 w 5969001"/>
              <a:gd name="connsiteY191" fmla="*/ 4339885 h 4481087"/>
              <a:gd name="connsiteX192" fmla="*/ 4513871 w 5969001"/>
              <a:gd name="connsiteY192" fmla="*/ 4329995 h 4481087"/>
              <a:gd name="connsiteX193" fmla="*/ 4312369 w 5969001"/>
              <a:gd name="connsiteY193" fmla="*/ 4327930 h 4481087"/>
              <a:gd name="connsiteX194" fmla="*/ 4336112 w 5969001"/>
              <a:gd name="connsiteY194" fmla="*/ 4339625 h 4481087"/>
              <a:gd name="connsiteX195" fmla="*/ 4336112 w 5969001"/>
              <a:gd name="connsiteY195" fmla="*/ 4339885 h 4481087"/>
              <a:gd name="connsiteX196" fmla="*/ 4267532 w 5969001"/>
              <a:gd name="connsiteY196" fmla="*/ 4337933 h 4481087"/>
              <a:gd name="connsiteX197" fmla="*/ 4294990 w 5969001"/>
              <a:gd name="connsiteY197" fmla="*/ 4328303 h 4481087"/>
              <a:gd name="connsiteX198" fmla="*/ 4312369 w 5969001"/>
              <a:gd name="connsiteY198" fmla="*/ 4327930 h 4481087"/>
              <a:gd name="connsiteX199" fmla="*/ 3870501 w 5969001"/>
              <a:gd name="connsiteY199" fmla="*/ 4316461 h 4481087"/>
              <a:gd name="connsiteX200" fmla="*/ 3871152 w 5969001"/>
              <a:gd name="connsiteY200" fmla="*/ 4317112 h 4481087"/>
              <a:gd name="connsiteX201" fmla="*/ 3802573 w 5969001"/>
              <a:gd name="connsiteY201" fmla="*/ 4322838 h 4481087"/>
              <a:gd name="connsiteX202" fmla="*/ 3870501 w 5969001"/>
              <a:gd name="connsiteY202" fmla="*/ 4316461 h 4481087"/>
              <a:gd name="connsiteX203" fmla="*/ 4171626 w 5969001"/>
              <a:gd name="connsiteY203" fmla="*/ 4314509 h 4481087"/>
              <a:gd name="connsiteX204" fmla="*/ 4173718 w 5969001"/>
              <a:gd name="connsiteY204" fmla="*/ 4314636 h 4481087"/>
              <a:gd name="connsiteX205" fmla="*/ 4170975 w 5969001"/>
              <a:gd name="connsiteY205" fmla="*/ 4314769 h 4481087"/>
              <a:gd name="connsiteX206" fmla="*/ 4205732 w 5969001"/>
              <a:gd name="connsiteY206" fmla="*/ 4313078 h 4481087"/>
              <a:gd name="connsiteX207" fmla="*/ 4294341 w 5969001"/>
              <a:gd name="connsiteY207" fmla="*/ 4322447 h 4481087"/>
              <a:gd name="connsiteX208" fmla="*/ 4170975 w 5969001"/>
              <a:gd name="connsiteY208" fmla="*/ 4320495 h 4481087"/>
              <a:gd name="connsiteX209" fmla="*/ 4183127 w 5969001"/>
              <a:gd name="connsiteY209" fmla="*/ 4315204 h 4481087"/>
              <a:gd name="connsiteX210" fmla="*/ 4173718 w 5969001"/>
              <a:gd name="connsiteY210" fmla="*/ 4314636 h 4481087"/>
              <a:gd name="connsiteX211" fmla="*/ 4349515 w 5969001"/>
              <a:gd name="connsiteY211" fmla="*/ 4312817 h 4481087"/>
              <a:gd name="connsiteX212" fmla="*/ 4390637 w 5969001"/>
              <a:gd name="connsiteY212" fmla="*/ 4320495 h 4481087"/>
              <a:gd name="connsiteX213" fmla="*/ 4349515 w 5969001"/>
              <a:gd name="connsiteY213" fmla="*/ 4312817 h 4481087"/>
              <a:gd name="connsiteX214" fmla="*/ 4062706 w 5969001"/>
              <a:gd name="connsiteY214" fmla="*/ 4300975 h 4481087"/>
              <a:gd name="connsiteX215" fmla="*/ 4021714 w 5969001"/>
              <a:gd name="connsiteY215" fmla="*/ 4308653 h 4481087"/>
              <a:gd name="connsiteX216" fmla="*/ 4062706 w 5969001"/>
              <a:gd name="connsiteY216" fmla="*/ 4300975 h 4481087"/>
              <a:gd name="connsiteX217" fmla="*/ 4199144 w 5969001"/>
              <a:gd name="connsiteY217" fmla="*/ 4295117 h 4481087"/>
              <a:gd name="connsiteX218" fmla="*/ 4198433 w 5969001"/>
              <a:gd name="connsiteY218" fmla="*/ 4295380 h 4481087"/>
              <a:gd name="connsiteX219" fmla="*/ 4199083 w 5969001"/>
              <a:gd name="connsiteY219" fmla="*/ 4295120 h 4481087"/>
              <a:gd name="connsiteX220" fmla="*/ 4571984 w 5969001"/>
              <a:gd name="connsiteY220" fmla="*/ 4293442 h 4481087"/>
              <a:gd name="connsiteX221" fmla="*/ 4623442 w 5969001"/>
              <a:gd name="connsiteY221" fmla="*/ 4299023 h 4481087"/>
              <a:gd name="connsiteX222" fmla="*/ 4624353 w 5969001"/>
              <a:gd name="connsiteY222" fmla="*/ 4299674 h 4481087"/>
              <a:gd name="connsiteX223" fmla="*/ 4542240 w 5969001"/>
              <a:gd name="connsiteY223" fmla="*/ 4305400 h 4481087"/>
              <a:gd name="connsiteX224" fmla="*/ 4569568 w 5969001"/>
              <a:gd name="connsiteY224" fmla="*/ 4301625 h 4481087"/>
              <a:gd name="connsiteX225" fmla="*/ 4555774 w 5969001"/>
              <a:gd name="connsiteY225" fmla="*/ 4295769 h 4481087"/>
              <a:gd name="connsiteX226" fmla="*/ 4571984 w 5969001"/>
              <a:gd name="connsiteY226" fmla="*/ 4293442 h 4481087"/>
              <a:gd name="connsiteX227" fmla="*/ 3880145 w 5969001"/>
              <a:gd name="connsiteY227" fmla="*/ 4291165 h 4481087"/>
              <a:gd name="connsiteX228" fmla="*/ 3911623 w 5969001"/>
              <a:gd name="connsiteY228" fmla="*/ 4291216 h 4481087"/>
              <a:gd name="connsiteX229" fmla="*/ 3912274 w 5969001"/>
              <a:gd name="connsiteY229" fmla="*/ 4291866 h 4481087"/>
              <a:gd name="connsiteX230" fmla="*/ 3884816 w 5969001"/>
              <a:gd name="connsiteY230" fmla="*/ 4301626 h 4481087"/>
              <a:gd name="connsiteX231" fmla="*/ 3802573 w 5969001"/>
              <a:gd name="connsiteY231" fmla="*/ 4293818 h 4481087"/>
              <a:gd name="connsiteX232" fmla="*/ 3880145 w 5969001"/>
              <a:gd name="connsiteY232" fmla="*/ 4291165 h 4481087"/>
              <a:gd name="connsiteX233" fmla="*/ 4283187 w 5969001"/>
              <a:gd name="connsiteY233" fmla="*/ 4284512 h 4481087"/>
              <a:gd name="connsiteX234" fmla="*/ 4376973 w 5969001"/>
              <a:gd name="connsiteY234" fmla="*/ 4293168 h 4481087"/>
              <a:gd name="connsiteX235" fmla="*/ 4376973 w 5969001"/>
              <a:gd name="connsiteY235" fmla="*/ 4293428 h 4481087"/>
              <a:gd name="connsiteX236" fmla="*/ 4253869 w 5969001"/>
              <a:gd name="connsiteY236" fmla="*/ 4287572 h 4481087"/>
              <a:gd name="connsiteX237" fmla="*/ 4283187 w 5969001"/>
              <a:gd name="connsiteY237" fmla="*/ 4284512 h 4481087"/>
              <a:gd name="connsiteX238" fmla="*/ 715204 w 5969001"/>
              <a:gd name="connsiteY238" fmla="*/ 4284058 h 4481087"/>
              <a:gd name="connsiteX239" fmla="*/ 674212 w 5969001"/>
              <a:gd name="connsiteY239" fmla="*/ 4298633 h 4481087"/>
              <a:gd name="connsiteX240" fmla="*/ 715204 w 5969001"/>
              <a:gd name="connsiteY240" fmla="*/ 4284058 h 4481087"/>
              <a:gd name="connsiteX241" fmla="*/ 3342751 w 5969001"/>
              <a:gd name="connsiteY241" fmla="*/ 4281402 h 4481087"/>
              <a:gd name="connsiteX242" fmla="*/ 3349813 w 5969001"/>
              <a:gd name="connsiteY242" fmla="*/ 4287181 h 4481087"/>
              <a:gd name="connsiteX243" fmla="*/ 3362765 w 5969001"/>
              <a:gd name="connsiteY243" fmla="*/ 4290376 h 4481087"/>
              <a:gd name="connsiteX244" fmla="*/ 3368516 w 5969001"/>
              <a:gd name="connsiteY244" fmla="*/ 4290462 h 4481087"/>
              <a:gd name="connsiteX245" fmla="*/ 3384330 w 5969001"/>
              <a:gd name="connsiteY245" fmla="*/ 4289003 h 4481087"/>
              <a:gd name="connsiteX246" fmla="*/ 3370957 w 5969001"/>
              <a:gd name="connsiteY246" fmla="*/ 4285882 h 4481087"/>
              <a:gd name="connsiteX247" fmla="*/ 3369898 w 5969001"/>
              <a:gd name="connsiteY247" fmla="*/ 4281540 h 4481087"/>
              <a:gd name="connsiteX248" fmla="*/ 3352546 w 5969001"/>
              <a:gd name="connsiteY248" fmla="*/ 4281439 h 4481087"/>
              <a:gd name="connsiteX249" fmla="*/ 4212096 w 5969001"/>
              <a:gd name="connsiteY249" fmla="*/ 4279894 h 4481087"/>
              <a:gd name="connsiteX250" fmla="*/ 4221222 w 5969001"/>
              <a:gd name="connsiteY250" fmla="*/ 4293980 h 4481087"/>
              <a:gd name="connsiteX251" fmla="*/ 4199144 w 5969001"/>
              <a:gd name="connsiteY251" fmla="*/ 4295117 h 4481087"/>
              <a:gd name="connsiteX252" fmla="*/ 4211706 w 5969001"/>
              <a:gd name="connsiteY252" fmla="*/ 4290467 h 4481087"/>
              <a:gd name="connsiteX253" fmla="*/ 4212096 w 5969001"/>
              <a:gd name="connsiteY253" fmla="*/ 4283798 h 4481087"/>
              <a:gd name="connsiteX254" fmla="*/ 4170975 w 5969001"/>
              <a:gd name="connsiteY254" fmla="*/ 4285750 h 4481087"/>
              <a:gd name="connsiteX255" fmla="*/ 4212096 w 5969001"/>
              <a:gd name="connsiteY255" fmla="*/ 4279894 h 4481087"/>
              <a:gd name="connsiteX256" fmla="*/ 4021714 w 5969001"/>
              <a:gd name="connsiteY256" fmla="*/ 4277682 h 4481087"/>
              <a:gd name="connsiteX257" fmla="*/ 4008701 w 5969001"/>
              <a:gd name="connsiteY257" fmla="*/ 4285490 h 4481087"/>
              <a:gd name="connsiteX258" fmla="*/ 3952744 w 5969001"/>
              <a:gd name="connsiteY258" fmla="*/ 4285490 h 4481087"/>
              <a:gd name="connsiteX259" fmla="*/ 4021714 w 5969001"/>
              <a:gd name="connsiteY259" fmla="*/ 4277682 h 4481087"/>
              <a:gd name="connsiteX260" fmla="*/ 3343599 w 5969001"/>
              <a:gd name="connsiteY260" fmla="*/ 4274298 h 4481087"/>
              <a:gd name="connsiteX261" fmla="*/ 3343209 w 5969001"/>
              <a:gd name="connsiteY261" fmla="*/ 4274428 h 4481087"/>
              <a:gd name="connsiteX262" fmla="*/ 3342849 w 5969001"/>
              <a:gd name="connsiteY262" fmla="*/ 4276359 h 4481087"/>
              <a:gd name="connsiteX263" fmla="*/ 3365752 w 5969001"/>
              <a:gd name="connsiteY263" fmla="*/ 4276129 h 4481087"/>
              <a:gd name="connsiteX264" fmla="*/ 3365537 w 5969001"/>
              <a:gd name="connsiteY264" fmla="*/ 4275882 h 4481087"/>
              <a:gd name="connsiteX265" fmla="*/ 3343599 w 5969001"/>
              <a:gd name="connsiteY265" fmla="*/ 4274298 h 4481087"/>
              <a:gd name="connsiteX266" fmla="*/ 4801722 w 5969001"/>
              <a:gd name="connsiteY266" fmla="*/ 4266751 h 4481087"/>
              <a:gd name="connsiteX267" fmla="*/ 4801202 w 5969001"/>
              <a:gd name="connsiteY267" fmla="*/ 4285490 h 4481087"/>
              <a:gd name="connsiteX268" fmla="*/ 4801722 w 5969001"/>
              <a:gd name="connsiteY268" fmla="*/ 4286140 h 4481087"/>
              <a:gd name="connsiteX269" fmla="*/ 4801722 w 5969001"/>
              <a:gd name="connsiteY269" fmla="*/ 4266751 h 4481087"/>
              <a:gd name="connsiteX270" fmla="*/ 3694898 w 5969001"/>
              <a:gd name="connsiteY270" fmla="*/ 4264225 h 4481087"/>
              <a:gd name="connsiteX271" fmla="*/ 3695367 w 5969001"/>
              <a:gd name="connsiteY271" fmla="*/ 4264612 h 4481087"/>
              <a:gd name="connsiteX272" fmla="*/ 3701033 w 5969001"/>
              <a:gd name="connsiteY272" fmla="*/ 4265230 h 4481087"/>
              <a:gd name="connsiteX273" fmla="*/ 3704551 w 5969001"/>
              <a:gd name="connsiteY273" fmla="*/ 4274234 h 4481087"/>
              <a:gd name="connsiteX274" fmla="*/ 3698938 w 5969001"/>
              <a:gd name="connsiteY274" fmla="*/ 4275303 h 4481087"/>
              <a:gd name="connsiteX275" fmla="*/ 3699249 w 5969001"/>
              <a:gd name="connsiteY275" fmla="*/ 4276250 h 4481087"/>
              <a:gd name="connsiteX276" fmla="*/ 3751757 w 5969001"/>
              <a:gd name="connsiteY276" fmla="*/ 4276657 h 4481087"/>
              <a:gd name="connsiteX277" fmla="*/ 3783910 w 5969001"/>
              <a:gd name="connsiteY277" fmla="*/ 4278197 h 4481087"/>
              <a:gd name="connsiteX278" fmla="*/ 3766201 w 5969001"/>
              <a:gd name="connsiteY278" fmla="*/ 4274868 h 4481087"/>
              <a:gd name="connsiteX279" fmla="*/ 3788909 w 5969001"/>
              <a:gd name="connsiteY279" fmla="*/ 4272477 h 4481087"/>
              <a:gd name="connsiteX280" fmla="*/ 4336112 w 5969001"/>
              <a:gd name="connsiteY280" fmla="*/ 4259984 h 4481087"/>
              <a:gd name="connsiteX281" fmla="*/ 4322188 w 5969001"/>
              <a:gd name="connsiteY281" fmla="*/ 4275470 h 4481087"/>
              <a:gd name="connsiteX282" fmla="*/ 4376972 w 5969001"/>
              <a:gd name="connsiteY282" fmla="*/ 4279374 h 4481087"/>
              <a:gd name="connsiteX283" fmla="*/ 4390636 w 5969001"/>
              <a:gd name="connsiteY283" fmla="*/ 4275470 h 4481087"/>
              <a:gd name="connsiteX284" fmla="*/ 4418094 w 5969001"/>
              <a:gd name="connsiteY284" fmla="*/ 4277422 h 4481087"/>
              <a:gd name="connsiteX285" fmla="*/ 4390637 w 5969001"/>
              <a:gd name="connsiteY285" fmla="*/ 4270004 h 4481087"/>
              <a:gd name="connsiteX286" fmla="*/ 4390637 w 5969001"/>
              <a:gd name="connsiteY286" fmla="*/ 4269744 h 4481087"/>
              <a:gd name="connsiteX287" fmla="*/ 4336112 w 5969001"/>
              <a:gd name="connsiteY287" fmla="*/ 4259984 h 4481087"/>
              <a:gd name="connsiteX288" fmla="*/ 1235470 w 5969001"/>
              <a:gd name="connsiteY288" fmla="*/ 4259463 h 4481087"/>
              <a:gd name="connsiteX289" fmla="*/ 1262797 w 5969001"/>
              <a:gd name="connsiteY289" fmla="*/ 4274168 h 4481087"/>
              <a:gd name="connsiteX290" fmla="*/ 1331246 w 5969001"/>
              <a:gd name="connsiteY290" fmla="*/ 4271696 h 4481087"/>
              <a:gd name="connsiteX291" fmla="*/ 1290255 w 5969001"/>
              <a:gd name="connsiteY291" fmla="*/ 4259593 h 4481087"/>
              <a:gd name="connsiteX292" fmla="*/ 1290255 w 5969001"/>
              <a:gd name="connsiteY292" fmla="*/ 4259463 h 4481087"/>
              <a:gd name="connsiteX293" fmla="*/ 1235470 w 5969001"/>
              <a:gd name="connsiteY293" fmla="*/ 4259463 h 4481087"/>
              <a:gd name="connsiteX294" fmla="*/ 544010 w 5969001"/>
              <a:gd name="connsiteY294" fmla="*/ 4253604 h 4481087"/>
              <a:gd name="connsiteX295" fmla="*/ 578306 w 5969001"/>
              <a:gd name="connsiteY295" fmla="*/ 4257251 h 4481087"/>
              <a:gd name="connsiteX296" fmla="*/ 578306 w 5969001"/>
              <a:gd name="connsiteY296" fmla="*/ 4257641 h 4481087"/>
              <a:gd name="connsiteX297" fmla="*/ 510117 w 5969001"/>
              <a:gd name="connsiteY297" fmla="*/ 4259984 h 4481087"/>
              <a:gd name="connsiteX298" fmla="*/ 544010 w 5969001"/>
              <a:gd name="connsiteY298" fmla="*/ 4253604 h 4481087"/>
              <a:gd name="connsiteX299" fmla="*/ 661069 w 5969001"/>
              <a:gd name="connsiteY299" fmla="*/ 4235389 h 4481087"/>
              <a:gd name="connsiteX300" fmla="*/ 701930 w 5969001"/>
              <a:gd name="connsiteY300" fmla="*/ 4259724 h 4481087"/>
              <a:gd name="connsiteX301" fmla="*/ 743182 w 5969001"/>
              <a:gd name="connsiteY301" fmla="*/ 4262196 h 4481087"/>
              <a:gd name="connsiteX302" fmla="*/ 729388 w 5969001"/>
              <a:gd name="connsiteY302" fmla="*/ 4240204 h 4481087"/>
              <a:gd name="connsiteX303" fmla="*/ 729388 w 5969001"/>
              <a:gd name="connsiteY303" fmla="*/ 4240334 h 4481087"/>
              <a:gd name="connsiteX304" fmla="*/ 661069 w 5969001"/>
              <a:gd name="connsiteY304" fmla="*/ 4235389 h 4481087"/>
              <a:gd name="connsiteX305" fmla="*/ 1139042 w 5969001"/>
              <a:gd name="connsiteY305" fmla="*/ 4234738 h 4481087"/>
              <a:gd name="connsiteX306" fmla="*/ 1234949 w 5969001"/>
              <a:gd name="connsiteY306" fmla="*/ 4290825 h 4481087"/>
              <a:gd name="connsiteX307" fmla="*/ 1193827 w 5969001"/>
              <a:gd name="connsiteY307" fmla="*/ 4285880 h 4481087"/>
              <a:gd name="connsiteX308" fmla="*/ 1262277 w 5969001"/>
              <a:gd name="connsiteY308" fmla="*/ 4298112 h 4481087"/>
              <a:gd name="connsiteX309" fmla="*/ 1084517 w 5969001"/>
              <a:gd name="connsiteY309" fmla="*/ 4293167 h 4481087"/>
              <a:gd name="connsiteX310" fmla="*/ 1043265 w 5969001"/>
              <a:gd name="connsiteY310" fmla="*/ 4281065 h 4481087"/>
              <a:gd name="connsiteX311" fmla="*/ 1125378 w 5969001"/>
              <a:gd name="connsiteY311" fmla="*/ 4307872 h 4481087"/>
              <a:gd name="connsiteX312" fmla="*/ 1152836 w 5969001"/>
              <a:gd name="connsiteY312" fmla="*/ 4302927 h 4481087"/>
              <a:gd name="connsiteX313" fmla="*/ 1139042 w 5969001"/>
              <a:gd name="connsiteY313" fmla="*/ 4310215 h 4481087"/>
              <a:gd name="connsiteX314" fmla="*/ 1344520 w 5969001"/>
              <a:gd name="connsiteY314" fmla="*/ 4319974 h 4481087"/>
              <a:gd name="connsiteX315" fmla="*/ 1357533 w 5969001"/>
              <a:gd name="connsiteY315" fmla="*/ 4310215 h 4481087"/>
              <a:gd name="connsiteX316" fmla="*/ 1302878 w 5969001"/>
              <a:gd name="connsiteY316" fmla="*/ 4302927 h 4481087"/>
              <a:gd name="connsiteX317" fmla="*/ 1357533 w 5969001"/>
              <a:gd name="connsiteY317" fmla="*/ 4302927 h 4481087"/>
              <a:gd name="connsiteX318" fmla="*/ 1289084 w 5969001"/>
              <a:gd name="connsiteY318" fmla="*/ 4293167 h 4481087"/>
              <a:gd name="connsiteX319" fmla="*/ 1372368 w 5969001"/>
              <a:gd name="connsiteY319" fmla="*/ 4300975 h 4481087"/>
              <a:gd name="connsiteX320" fmla="*/ 1372368 w 5969001"/>
              <a:gd name="connsiteY320" fmla="*/ 4300455 h 4481087"/>
              <a:gd name="connsiteX321" fmla="*/ 1385381 w 5969001"/>
              <a:gd name="connsiteY321" fmla="*/ 4285880 h 4481087"/>
              <a:gd name="connsiteX322" fmla="*/ 1330726 w 5969001"/>
              <a:gd name="connsiteY322" fmla="*/ 4290825 h 4481087"/>
              <a:gd name="connsiteX323" fmla="*/ 1303528 w 5969001"/>
              <a:gd name="connsiteY323" fmla="*/ 4276120 h 4481087"/>
              <a:gd name="connsiteX324" fmla="*/ 1289734 w 5969001"/>
              <a:gd name="connsiteY324" fmla="*/ 4288352 h 4481087"/>
              <a:gd name="connsiteX325" fmla="*/ 1248613 w 5969001"/>
              <a:gd name="connsiteY325" fmla="*/ 4285880 h 4481087"/>
              <a:gd name="connsiteX326" fmla="*/ 1139042 w 5969001"/>
              <a:gd name="connsiteY326" fmla="*/ 4234738 h 4481087"/>
              <a:gd name="connsiteX327" fmla="*/ 1407599 w 5969001"/>
              <a:gd name="connsiteY327" fmla="*/ 4218165 h 4481087"/>
              <a:gd name="connsiteX328" fmla="*/ 1385902 w 5969001"/>
              <a:gd name="connsiteY328" fmla="*/ 4218732 h 4481087"/>
              <a:gd name="connsiteX329" fmla="*/ 1372368 w 5969001"/>
              <a:gd name="connsiteY329" fmla="*/ 4240204 h 4481087"/>
              <a:gd name="connsiteX330" fmla="*/ 1372368 w 5969001"/>
              <a:gd name="connsiteY330" fmla="*/ 4240724 h 4481087"/>
              <a:gd name="connsiteX331" fmla="*/ 1399826 w 5969001"/>
              <a:gd name="connsiteY331" fmla="*/ 4250354 h 4481087"/>
              <a:gd name="connsiteX332" fmla="*/ 1454611 w 5969001"/>
              <a:gd name="connsiteY332" fmla="*/ 4245539 h 4481087"/>
              <a:gd name="connsiteX333" fmla="*/ 1407599 w 5969001"/>
              <a:gd name="connsiteY333" fmla="*/ 4218165 h 4481087"/>
              <a:gd name="connsiteX334" fmla="*/ 1222180 w 5969001"/>
              <a:gd name="connsiteY334" fmla="*/ 4197635 h 4481087"/>
              <a:gd name="connsiteX335" fmla="*/ 1208012 w 5969001"/>
              <a:gd name="connsiteY335" fmla="*/ 4198562 h 4481087"/>
              <a:gd name="connsiteX336" fmla="*/ 1194999 w 5969001"/>
              <a:gd name="connsiteY336" fmla="*/ 4201034 h 4481087"/>
              <a:gd name="connsiteX337" fmla="*/ 1263448 w 5969001"/>
              <a:gd name="connsiteY337" fmla="*/ 4257121 h 4481087"/>
              <a:gd name="connsiteX338" fmla="*/ 1318233 w 5969001"/>
              <a:gd name="connsiteY338" fmla="*/ 4247361 h 4481087"/>
              <a:gd name="connsiteX339" fmla="*/ 1249133 w 5969001"/>
              <a:gd name="connsiteY339" fmla="*/ 4198692 h 4481087"/>
              <a:gd name="connsiteX340" fmla="*/ 1249133 w 5969001"/>
              <a:gd name="connsiteY340" fmla="*/ 4198562 h 4481087"/>
              <a:gd name="connsiteX341" fmla="*/ 1222180 w 5969001"/>
              <a:gd name="connsiteY341" fmla="*/ 4197635 h 4481087"/>
              <a:gd name="connsiteX342" fmla="*/ 4472750 w 5969001"/>
              <a:gd name="connsiteY342" fmla="*/ 4196350 h 4481087"/>
              <a:gd name="connsiteX343" fmla="*/ 4472878 w 5969001"/>
              <a:gd name="connsiteY343" fmla="*/ 4196357 h 4481087"/>
              <a:gd name="connsiteX344" fmla="*/ 4471619 w 5969001"/>
              <a:gd name="connsiteY344" fmla="*/ 4201453 h 4481087"/>
              <a:gd name="connsiteX345" fmla="*/ 4514002 w 5969001"/>
              <a:gd name="connsiteY345" fmla="*/ 4207931 h 4481087"/>
              <a:gd name="connsiteX346" fmla="*/ 4494677 w 5969001"/>
              <a:gd name="connsiteY346" fmla="*/ 4197629 h 4481087"/>
              <a:gd name="connsiteX347" fmla="*/ 4472878 w 5969001"/>
              <a:gd name="connsiteY347" fmla="*/ 4196357 h 4481087"/>
              <a:gd name="connsiteX348" fmla="*/ 4472880 w 5969001"/>
              <a:gd name="connsiteY348" fmla="*/ 4196350 h 4481087"/>
              <a:gd name="connsiteX349" fmla="*/ 511337 w 5969001"/>
              <a:gd name="connsiteY349" fmla="*/ 4182507 h 4481087"/>
              <a:gd name="connsiteX350" fmla="*/ 510117 w 5969001"/>
              <a:gd name="connsiteY350" fmla="*/ 4194267 h 4481087"/>
              <a:gd name="connsiteX351" fmla="*/ 511337 w 5969001"/>
              <a:gd name="connsiteY351" fmla="*/ 4182507 h 4481087"/>
              <a:gd name="connsiteX352" fmla="*/ 1304049 w 5969001"/>
              <a:gd name="connsiteY352" fmla="*/ 4174227 h 4481087"/>
              <a:gd name="connsiteX353" fmla="*/ 1276591 w 5969001"/>
              <a:gd name="connsiteY353" fmla="*/ 4189062 h 4481087"/>
              <a:gd name="connsiteX354" fmla="*/ 1276591 w 5969001"/>
              <a:gd name="connsiteY354" fmla="*/ 4188932 h 4481087"/>
              <a:gd name="connsiteX355" fmla="*/ 1304049 w 5969001"/>
              <a:gd name="connsiteY355" fmla="*/ 4174227 h 4481087"/>
              <a:gd name="connsiteX356" fmla="*/ 920421 w 5969001"/>
              <a:gd name="connsiteY356" fmla="*/ 4166159 h 4481087"/>
              <a:gd name="connsiteX357" fmla="*/ 1002664 w 5969001"/>
              <a:gd name="connsiteY357" fmla="*/ 4217301 h 4481087"/>
              <a:gd name="connsiteX358" fmla="*/ 1002664 w 5969001"/>
              <a:gd name="connsiteY358" fmla="*/ 4220684 h 4481087"/>
              <a:gd name="connsiteX359" fmla="*/ 1002664 w 5969001"/>
              <a:gd name="connsiteY359" fmla="*/ 4219773 h 4481087"/>
              <a:gd name="connsiteX360" fmla="*/ 1029992 w 5969001"/>
              <a:gd name="connsiteY360" fmla="*/ 4207541 h 4481087"/>
              <a:gd name="connsiteX361" fmla="*/ 975207 w 5969001"/>
              <a:gd name="connsiteY361" fmla="*/ 4205198 h 4481087"/>
              <a:gd name="connsiteX362" fmla="*/ 1016328 w 5969001"/>
              <a:gd name="connsiteY362" fmla="*/ 4200253 h 4481087"/>
              <a:gd name="connsiteX363" fmla="*/ 989001 w 5969001"/>
              <a:gd name="connsiteY363" fmla="*/ 4175919 h 4481087"/>
              <a:gd name="connsiteX364" fmla="*/ 920421 w 5969001"/>
              <a:gd name="connsiteY364" fmla="*/ 4166159 h 4481087"/>
              <a:gd name="connsiteX365" fmla="*/ 946578 w 5969001"/>
              <a:gd name="connsiteY365" fmla="*/ 4154057 h 4481087"/>
              <a:gd name="connsiteX366" fmla="*/ 1016458 w 5969001"/>
              <a:gd name="connsiteY366" fmla="*/ 4174357 h 4481087"/>
              <a:gd name="connsiteX367" fmla="*/ 1015677 w 5969001"/>
              <a:gd name="connsiteY367" fmla="*/ 4173446 h 4481087"/>
              <a:gd name="connsiteX368" fmla="*/ 1028691 w 5969001"/>
              <a:gd name="connsiteY368" fmla="*/ 4161344 h 4481087"/>
              <a:gd name="connsiteX369" fmla="*/ 946578 w 5969001"/>
              <a:gd name="connsiteY369" fmla="*/ 4154057 h 4481087"/>
              <a:gd name="connsiteX370" fmla="*/ 975337 w 5969001"/>
              <a:gd name="connsiteY370" fmla="*/ 4135578 h 4481087"/>
              <a:gd name="connsiteX371" fmla="*/ 934215 w 5969001"/>
              <a:gd name="connsiteY371" fmla="*/ 4137920 h 4481087"/>
              <a:gd name="connsiteX372" fmla="*/ 921202 w 5969001"/>
              <a:gd name="connsiteY372" fmla="*/ 4145338 h 4481087"/>
              <a:gd name="connsiteX373" fmla="*/ 962323 w 5969001"/>
              <a:gd name="connsiteY373" fmla="*/ 4150153 h 4481087"/>
              <a:gd name="connsiteX374" fmla="*/ 961673 w 5969001"/>
              <a:gd name="connsiteY374" fmla="*/ 4152495 h 4481087"/>
              <a:gd name="connsiteX375" fmla="*/ 961673 w 5969001"/>
              <a:gd name="connsiteY375" fmla="*/ 4152625 h 4481087"/>
              <a:gd name="connsiteX376" fmla="*/ 989131 w 5969001"/>
              <a:gd name="connsiteY376" fmla="*/ 4152625 h 4481087"/>
              <a:gd name="connsiteX377" fmla="*/ 975337 w 5969001"/>
              <a:gd name="connsiteY377" fmla="*/ 4135578 h 4481087"/>
              <a:gd name="connsiteX378" fmla="*/ 4843234 w 5969001"/>
              <a:gd name="connsiteY378" fmla="*/ 4131154 h 4481087"/>
              <a:gd name="connsiteX379" fmla="*/ 4843234 w 5969001"/>
              <a:gd name="connsiteY379" fmla="*/ 4131154 h 4481087"/>
              <a:gd name="connsiteX380" fmla="*/ 975337 w 5969001"/>
              <a:gd name="connsiteY380" fmla="*/ 4123346 h 4481087"/>
              <a:gd name="connsiteX381" fmla="*/ 920551 w 5969001"/>
              <a:gd name="connsiteY381" fmla="*/ 4135448 h 4481087"/>
              <a:gd name="connsiteX382" fmla="*/ 920551 w 5969001"/>
              <a:gd name="connsiteY382" fmla="*/ 4135578 h 4481087"/>
              <a:gd name="connsiteX383" fmla="*/ 975337 w 5969001"/>
              <a:gd name="connsiteY383" fmla="*/ 4123346 h 4481087"/>
              <a:gd name="connsiteX384" fmla="*/ 1070983 w 5969001"/>
              <a:gd name="connsiteY384" fmla="*/ 4123215 h 4481087"/>
              <a:gd name="connsiteX385" fmla="*/ 1002664 w 5969001"/>
              <a:gd name="connsiteY385" fmla="*/ 4147550 h 4481087"/>
              <a:gd name="connsiteX386" fmla="*/ 1043656 w 5969001"/>
              <a:gd name="connsiteY386" fmla="*/ 4154968 h 4481087"/>
              <a:gd name="connsiteX387" fmla="*/ 1070983 w 5969001"/>
              <a:gd name="connsiteY387" fmla="*/ 4123215 h 4481087"/>
              <a:gd name="connsiteX388" fmla="*/ 5386278 w 5969001"/>
              <a:gd name="connsiteY388" fmla="*/ 4115442 h 4481087"/>
              <a:gd name="connsiteX389" fmla="*/ 5325453 w 5969001"/>
              <a:gd name="connsiteY389" fmla="*/ 4126892 h 4481087"/>
              <a:gd name="connsiteX390" fmla="*/ 5294270 w 5969001"/>
              <a:gd name="connsiteY390" fmla="*/ 4140003 h 4481087"/>
              <a:gd name="connsiteX391" fmla="*/ 5345985 w 5969001"/>
              <a:gd name="connsiteY391" fmla="*/ 4120147 h 4481087"/>
              <a:gd name="connsiteX392" fmla="*/ 5389917 w 5969001"/>
              <a:gd name="connsiteY392" fmla="*/ 4114757 h 4481087"/>
              <a:gd name="connsiteX393" fmla="*/ 5389917 w 5969001"/>
              <a:gd name="connsiteY393" fmla="*/ 4115017 h 4481087"/>
              <a:gd name="connsiteX394" fmla="*/ 5386278 w 5969001"/>
              <a:gd name="connsiteY394" fmla="*/ 4115442 h 4481087"/>
              <a:gd name="connsiteX395" fmla="*/ 893354 w 5969001"/>
              <a:gd name="connsiteY395" fmla="*/ 4113586 h 4481087"/>
              <a:gd name="connsiteX396" fmla="*/ 880341 w 5969001"/>
              <a:gd name="connsiteY396" fmla="*/ 4121003 h 4481087"/>
              <a:gd name="connsiteX397" fmla="*/ 947281 w 5969001"/>
              <a:gd name="connsiteY397" fmla="*/ 4125322 h 4481087"/>
              <a:gd name="connsiteX398" fmla="*/ 961198 w 5969001"/>
              <a:gd name="connsiteY398" fmla="*/ 4123285 h 4481087"/>
              <a:gd name="connsiteX399" fmla="*/ 961673 w 5969001"/>
              <a:gd name="connsiteY399" fmla="*/ 4123346 h 4481087"/>
              <a:gd name="connsiteX400" fmla="*/ 961673 w 5969001"/>
              <a:gd name="connsiteY400" fmla="*/ 4123215 h 4481087"/>
              <a:gd name="connsiteX401" fmla="*/ 961198 w 5969001"/>
              <a:gd name="connsiteY401" fmla="*/ 4123285 h 4481087"/>
              <a:gd name="connsiteX402" fmla="*/ 948660 w 5969001"/>
              <a:gd name="connsiteY402" fmla="*/ 4121674 h 4481087"/>
              <a:gd name="connsiteX403" fmla="*/ 920551 w 5969001"/>
              <a:gd name="connsiteY403" fmla="*/ 4113586 h 4481087"/>
              <a:gd name="connsiteX404" fmla="*/ 893354 w 5969001"/>
              <a:gd name="connsiteY404" fmla="*/ 4113586 h 4481087"/>
              <a:gd name="connsiteX405" fmla="*/ 386752 w 5969001"/>
              <a:gd name="connsiteY405" fmla="*/ 4110723 h 4481087"/>
              <a:gd name="connsiteX406" fmla="*/ 373088 w 5969001"/>
              <a:gd name="connsiteY406" fmla="*/ 4118010 h 4481087"/>
              <a:gd name="connsiteX407" fmla="*/ 386752 w 5969001"/>
              <a:gd name="connsiteY407" fmla="*/ 4111113 h 4481087"/>
              <a:gd name="connsiteX408" fmla="*/ 167611 w 5969001"/>
              <a:gd name="connsiteY408" fmla="*/ 4105778 h 4481087"/>
              <a:gd name="connsiteX409" fmla="*/ 167611 w 5969001"/>
              <a:gd name="connsiteY409" fmla="*/ 4105778 h 4481087"/>
              <a:gd name="connsiteX410" fmla="*/ 386752 w 5969001"/>
              <a:gd name="connsiteY410" fmla="*/ 4071683 h 4481087"/>
              <a:gd name="connsiteX411" fmla="*/ 413949 w 5969001"/>
              <a:gd name="connsiteY411" fmla="*/ 4086258 h 4481087"/>
              <a:gd name="connsiteX412" fmla="*/ 359294 w 5969001"/>
              <a:gd name="connsiteY412" fmla="*/ 4081443 h 4481087"/>
              <a:gd name="connsiteX413" fmla="*/ 386752 w 5969001"/>
              <a:gd name="connsiteY413" fmla="*/ 4071683 h 4481087"/>
              <a:gd name="connsiteX414" fmla="*/ 1002664 w 5969001"/>
              <a:gd name="connsiteY414" fmla="*/ 4052164 h 4481087"/>
              <a:gd name="connsiteX415" fmla="*/ 975207 w 5969001"/>
              <a:gd name="connsiteY415" fmla="*/ 4071683 h 4481087"/>
              <a:gd name="connsiteX416" fmla="*/ 893354 w 5969001"/>
              <a:gd name="connsiteY416" fmla="*/ 4077019 h 4481087"/>
              <a:gd name="connsiteX417" fmla="*/ 893224 w 5969001"/>
              <a:gd name="connsiteY417" fmla="*/ 4076628 h 4481087"/>
              <a:gd name="connsiteX418" fmla="*/ 975207 w 5969001"/>
              <a:gd name="connsiteY418" fmla="*/ 4098490 h 4481087"/>
              <a:gd name="connsiteX419" fmla="*/ 893224 w 5969001"/>
              <a:gd name="connsiteY419" fmla="*/ 4088731 h 4481087"/>
              <a:gd name="connsiteX420" fmla="*/ 893224 w 5969001"/>
              <a:gd name="connsiteY420" fmla="*/ 4110723 h 4481087"/>
              <a:gd name="connsiteX421" fmla="*/ 1057450 w 5969001"/>
              <a:gd name="connsiteY421" fmla="*/ 4086258 h 4481087"/>
              <a:gd name="connsiteX422" fmla="*/ 1029992 w 5969001"/>
              <a:gd name="connsiteY422" fmla="*/ 4071683 h 4481087"/>
              <a:gd name="connsiteX423" fmla="*/ 975207 w 5969001"/>
              <a:gd name="connsiteY423" fmla="*/ 4081443 h 4481087"/>
              <a:gd name="connsiteX424" fmla="*/ 1002664 w 5969001"/>
              <a:gd name="connsiteY424" fmla="*/ 4052164 h 4481087"/>
              <a:gd name="connsiteX425" fmla="*/ 647073 w 5969001"/>
              <a:gd name="connsiteY425" fmla="*/ 4040415 h 4481087"/>
              <a:gd name="connsiteX426" fmla="*/ 647275 w 5969001"/>
              <a:gd name="connsiteY426" fmla="*/ 4040582 h 4481087"/>
              <a:gd name="connsiteX427" fmla="*/ 646755 w 5969001"/>
              <a:gd name="connsiteY427" fmla="*/ 4040452 h 4481087"/>
              <a:gd name="connsiteX428" fmla="*/ 331837 w 5969001"/>
              <a:gd name="connsiteY428" fmla="*/ 4025487 h 4481087"/>
              <a:gd name="connsiteX429" fmla="*/ 331837 w 5969001"/>
              <a:gd name="connsiteY429" fmla="*/ 4025877 h 4481087"/>
              <a:gd name="connsiteX430" fmla="*/ 330350 w 5969001"/>
              <a:gd name="connsiteY430" fmla="*/ 4025750 h 4481087"/>
              <a:gd name="connsiteX431" fmla="*/ 960892 w 5969001"/>
              <a:gd name="connsiteY431" fmla="*/ 4018069 h 4481087"/>
              <a:gd name="connsiteX432" fmla="*/ 878909 w 5969001"/>
              <a:gd name="connsiteY432" fmla="*/ 4040061 h 4481087"/>
              <a:gd name="connsiteX433" fmla="*/ 933434 w 5969001"/>
              <a:gd name="connsiteY433" fmla="*/ 4052164 h 4481087"/>
              <a:gd name="connsiteX434" fmla="*/ 974556 w 5969001"/>
              <a:gd name="connsiteY434" fmla="*/ 4027829 h 4481087"/>
              <a:gd name="connsiteX435" fmla="*/ 1002014 w 5969001"/>
              <a:gd name="connsiteY435" fmla="*/ 4035116 h 4481087"/>
              <a:gd name="connsiteX436" fmla="*/ 988350 w 5969001"/>
              <a:gd name="connsiteY436" fmla="*/ 4047349 h 4481087"/>
              <a:gd name="connsiteX437" fmla="*/ 961673 w 5969001"/>
              <a:gd name="connsiteY437" fmla="*/ 4018460 h 4481087"/>
              <a:gd name="connsiteX438" fmla="*/ 5280606 w 5969001"/>
              <a:gd name="connsiteY438" fmla="*/ 4017939 h 4481087"/>
              <a:gd name="connsiteX439" fmla="*/ 5280606 w 5969001"/>
              <a:gd name="connsiteY439" fmla="*/ 4018200 h 4481087"/>
              <a:gd name="connsiteX440" fmla="*/ 5280439 w 5969001"/>
              <a:gd name="connsiteY440" fmla="*/ 4018197 h 4481087"/>
              <a:gd name="connsiteX441" fmla="*/ 5103107 w 5969001"/>
              <a:gd name="connsiteY441" fmla="*/ 4010392 h 4481087"/>
              <a:gd name="connsiteX442" fmla="*/ 5075779 w 5969001"/>
              <a:gd name="connsiteY442" fmla="*/ 4012344 h 4481087"/>
              <a:gd name="connsiteX443" fmla="*/ 5020864 w 5969001"/>
              <a:gd name="connsiteY443" fmla="*/ 4020152 h 4481087"/>
              <a:gd name="connsiteX444" fmla="*/ 5061985 w 5969001"/>
              <a:gd name="connsiteY444" fmla="*/ 4024055 h 4481087"/>
              <a:gd name="connsiteX445" fmla="*/ 5007460 w 5969001"/>
              <a:gd name="connsiteY445" fmla="*/ 4024055 h 4481087"/>
              <a:gd name="connsiteX446" fmla="*/ 5061985 w 5969001"/>
              <a:gd name="connsiteY446" fmla="*/ 4027829 h 4481087"/>
              <a:gd name="connsiteX447" fmla="*/ 5103107 w 5969001"/>
              <a:gd name="connsiteY447" fmla="*/ 4010392 h 4481087"/>
              <a:gd name="connsiteX448" fmla="*/ 592230 w 5969001"/>
              <a:gd name="connsiteY448" fmla="*/ 4008179 h 4481087"/>
              <a:gd name="connsiteX449" fmla="*/ 550978 w 5969001"/>
              <a:gd name="connsiteY449" fmla="*/ 4022884 h 4481087"/>
              <a:gd name="connsiteX450" fmla="*/ 605633 w 5969001"/>
              <a:gd name="connsiteY450" fmla="*/ 4022884 h 4481087"/>
              <a:gd name="connsiteX451" fmla="*/ 564642 w 5969001"/>
              <a:gd name="connsiteY451" fmla="*/ 4054506 h 4481087"/>
              <a:gd name="connsiteX452" fmla="*/ 605633 w 5969001"/>
              <a:gd name="connsiteY452" fmla="*/ 4054506 h 4481087"/>
              <a:gd name="connsiteX453" fmla="*/ 605633 w 5969001"/>
              <a:gd name="connsiteY453" fmla="*/ 4147030 h 4481087"/>
              <a:gd name="connsiteX454" fmla="*/ 633091 w 5969001"/>
              <a:gd name="connsiteY454" fmla="*/ 4059451 h 4481087"/>
              <a:gd name="connsiteX455" fmla="*/ 660549 w 5969001"/>
              <a:gd name="connsiteY455" fmla="*/ 4061793 h 4481087"/>
              <a:gd name="connsiteX456" fmla="*/ 633091 w 5969001"/>
              <a:gd name="connsiteY456" fmla="*/ 4049691 h 4481087"/>
              <a:gd name="connsiteX457" fmla="*/ 687746 w 5969001"/>
              <a:gd name="connsiteY457" fmla="*/ 4042404 h 4481087"/>
              <a:gd name="connsiteX458" fmla="*/ 715204 w 5969001"/>
              <a:gd name="connsiteY458" fmla="*/ 4047219 h 4481087"/>
              <a:gd name="connsiteX459" fmla="*/ 728868 w 5969001"/>
              <a:gd name="connsiteY459" fmla="*/ 4039931 h 4481087"/>
              <a:gd name="connsiteX460" fmla="*/ 685566 w 5969001"/>
              <a:gd name="connsiteY460" fmla="*/ 4035995 h 4481087"/>
              <a:gd name="connsiteX461" fmla="*/ 647073 w 5969001"/>
              <a:gd name="connsiteY461" fmla="*/ 4040415 h 4481087"/>
              <a:gd name="connsiteX462" fmla="*/ 622343 w 5969001"/>
              <a:gd name="connsiteY462" fmla="*/ 4019979 h 4481087"/>
              <a:gd name="connsiteX463" fmla="*/ 592230 w 5969001"/>
              <a:gd name="connsiteY463" fmla="*/ 4008179 h 4481087"/>
              <a:gd name="connsiteX464" fmla="*/ 318043 w 5969001"/>
              <a:gd name="connsiteY464" fmla="*/ 4005967 h 4481087"/>
              <a:gd name="connsiteX465" fmla="*/ 313235 w 5969001"/>
              <a:gd name="connsiteY465" fmla="*/ 4024280 h 4481087"/>
              <a:gd name="connsiteX466" fmla="*/ 330350 w 5969001"/>
              <a:gd name="connsiteY466" fmla="*/ 4025750 h 4481087"/>
              <a:gd name="connsiteX467" fmla="*/ 301014 w 5969001"/>
              <a:gd name="connsiteY467" fmla="*/ 4030936 h 4481087"/>
              <a:gd name="connsiteX468" fmla="*/ 222526 w 5969001"/>
              <a:gd name="connsiteY468" fmla="*/ 4049821 h 4481087"/>
              <a:gd name="connsiteX469" fmla="*/ 249724 w 5969001"/>
              <a:gd name="connsiteY469" fmla="*/ 4069341 h 4481087"/>
              <a:gd name="connsiteX470" fmla="*/ 318043 w 5969001"/>
              <a:gd name="connsiteY470" fmla="*/ 4005967 h 4481087"/>
              <a:gd name="connsiteX471" fmla="*/ 934215 w 5969001"/>
              <a:gd name="connsiteY471" fmla="*/ 3994125 h 4481087"/>
              <a:gd name="connsiteX472" fmla="*/ 975337 w 5969001"/>
              <a:gd name="connsiteY472" fmla="*/ 4016117 h 4481087"/>
              <a:gd name="connsiteX473" fmla="*/ 1002795 w 5969001"/>
              <a:gd name="connsiteY473" fmla="*/ 4016117 h 4481087"/>
              <a:gd name="connsiteX474" fmla="*/ 989651 w 5969001"/>
              <a:gd name="connsiteY474" fmla="*/ 3994125 h 4481087"/>
              <a:gd name="connsiteX475" fmla="*/ 5143578 w 5969001"/>
              <a:gd name="connsiteY475" fmla="*/ 3946497 h 4481087"/>
              <a:gd name="connsiteX476" fmla="*/ 5143578 w 5969001"/>
              <a:gd name="connsiteY476" fmla="*/ 3947018 h 4481087"/>
              <a:gd name="connsiteX477" fmla="*/ 5130565 w 5969001"/>
              <a:gd name="connsiteY477" fmla="*/ 3972263 h 4481087"/>
              <a:gd name="connsiteX478" fmla="*/ 5185220 w 5969001"/>
              <a:gd name="connsiteY478" fmla="*/ 3970311 h 4481087"/>
              <a:gd name="connsiteX479" fmla="*/ 5143578 w 5969001"/>
              <a:gd name="connsiteY479" fmla="*/ 3946497 h 4481087"/>
              <a:gd name="connsiteX480" fmla="*/ 961673 w 5969001"/>
              <a:gd name="connsiteY480" fmla="*/ 3943113 h 4481087"/>
              <a:gd name="connsiteX481" fmla="*/ 961673 w 5969001"/>
              <a:gd name="connsiteY481" fmla="*/ 3989440 h 4481087"/>
              <a:gd name="connsiteX482" fmla="*/ 948660 w 5969001"/>
              <a:gd name="connsiteY482" fmla="*/ 3979680 h 4481087"/>
              <a:gd name="connsiteX483" fmla="*/ 989651 w 5969001"/>
              <a:gd name="connsiteY483" fmla="*/ 3982153 h 4481087"/>
              <a:gd name="connsiteX484" fmla="*/ 948530 w 5969001"/>
              <a:gd name="connsiteY484" fmla="*/ 3972393 h 4481087"/>
              <a:gd name="connsiteX485" fmla="*/ 989651 w 5969001"/>
              <a:gd name="connsiteY485" fmla="*/ 3967448 h 4481087"/>
              <a:gd name="connsiteX486" fmla="*/ 961673 w 5969001"/>
              <a:gd name="connsiteY486" fmla="*/ 3943113 h 4481087"/>
              <a:gd name="connsiteX487" fmla="*/ 5239485 w 5969001"/>
              <a:gd name="connsiteY487" fmla="*/ 3931011 h 4481087"/>
              <a:gd name="connsiteX488" fmla="*/ 5240135 w 5969001"/>
              <a:gd name="connsiteY488" fmla="*/ 3931011 h 4481087"/>
              <a:gd name="connsiteX489" fmla="*/ 5185480 w 5969001"/>
              <a:gd name="connsiteY489" fmla="*/ 3942723 h 4481087"/>
              <a:gd name="connsiteX490" fmla="*/ 5239485 w 5969001"/>
              <a:gd name="connsiteY490" fmla="*/ 3931011 h 4481087"/>
              <a:gd name="connsiteX491" fmla="*/ 1276591 w 5969001"/>
              <a:gd name="connsiteY491" fmla="*/ 3916176 h 4481087"/>
              <a:gd name="connsiteX492" fmla="*/ 1276591 w 5969001"/>
              <a:gd name="connsiteY492" fmla="*/ 3925936 h 4481087"/>
              <a:gd name="connsiteX493" fmla="*/ 1331246 w 5969001"/>
              <a:gd name="connsiteY493" fmla="*/ 3928409 h 4481087"/>
              <a:gd name="connsiteX494" fmla="*/ 1318233 w 5969001"/>
              <a:gd name="connsiteY494" fmla="*/ 3916176 h 4481087"/>
              <a:gd name="connsiteX495" fmla="*/ 1317582 w 5969001"/>
              <a:gd name="connsiteY495" fmla="*/ 3921121 h 4481087"/>
              <a:gd name="connsiteX496" fmla="*/ 1276591 w 5969001"/>
              <a:gd name="connsiteY496" fmla="*/ 3916176 h 4481087"/>
              <a:gd name="connsiteX497" fmla="*/ 852102 w 5969001"/>
              <a:gd name="connsiteY497" fmla="*/ 3896787 h 4481087"/>
              <a:gd name="connsiteX498" fmla="*/ 865896 w 5969001"/>
              <a:gd name="connsiteY498" fmla="*/ 3918779 h 4481087"/>
              <a:gd name="connsiteX499" fmla="*/ 906888 w 5969001"/>
              <a:gd name="connsiteY499" fmla="*/ 3925936 h 4481087"/>
              <a:gd name="connsiteX500" fmla="*/ 906888 w 5969001"/>
              <a:gd name="connsiteY500" fmla="*/ 3926066 h 4481087"/>
              <a:gd name="connsiteX501" fmla="*/ 934215 w 5969001"/>
              <a:gd name="connsiteY501" fmla="*/ 3923594 h 4481087"/>
              <a:gd name="connsiteX502" fmla="*/ 906888 w 5969001"/>
              <a:gd name="connsiteY502" fmla="*/ 3899259 h 4481087"/>
              <a:gd name="connsiteX503" fmla="*/ 852102 w 5969001"/>
              <a:gd name="connsiteY503" fmla="*/ 3896787 h 4481087"/>
              <a:gd name="connsiteX504" fmla="*/ 770640 w 5969001"/>
              <a:gd name="connsiteY504" fmla="*/ 3853193 h 4481087"/>
              <a:gd name="connsiteX505" fmla="*/ 701930 w 5969001"/>
              <a:gd name="connsiteY505" fmla="*/ 3858138 h 4481087"/>
              <a:gd name="connsiteX506" fmla="*/ 729388 w 5969001"/>
              <a:gd name="connsiteY506" fmla="*/ 3867897 h 4481087"/>
              <a:gd name="connsiteX507" fmla="*/ 770640 w 5969001"/>
              <a:gd name="connsiteY507" fmla="*/ 3863083 h 4481087"/>
              <a:gd name="connsiteX508" fmla="*/ 811501 w 5969001"/>
              <a:gd name="connsiteY508" fmla="*/ 3894704 h 4481087"/>
              <a:gd name="connsiteX509" fmla="*/ 824514 w 5969001"/>
              <a:gd name="connsiteY509" fmla="*/ 3875185 h 4481087"/>
              <a:gd name="connsiteX510" fmla="*/ 865766 w 5969001"/>
              <a:gd name="connsiteY510" fmla="*/ 3880000 h 4481087"/>
              <a:gd name="connsiteX511" fmla="*/ 865766 w 5969001"/>
              <a:gd name="connsiteY511" fmla="*/ 3865425 h 4481087"/>
              <a:gd name="connsiteX512" fmla="*/ 879560 w 5969001"/>
              <a:gd name="connsiteY512" fmla="*/ 3865425 h 4481087"/>
              <a:gd name="connsiteX513" fmla="*/ 852102 w 5969001"/>
              <a:gd name="connsiteY513" fmla="*/ 3857747 h 4481087"/>
              <a:gd name="connsiteX514" fmla="*/ 852102 w 5969001"/>
              <a:gd name="connsiteY514" fmla="*/ 3858138 h 4481087"/>
              <a:gd name="connsiteX515" fmla="*/ 783653 w 5969001"/>
              <a:gd name="connsiteY515" fmla="*/ 3867897 h 4481087"/>
              <a:gd name="connsiteX516" fmla="*/ 770640 w 5969001"/>
              <a:gd name="connsiteY516" fmla="*/ 3853193 h 4481087"/>
              <a:gd name="connsiteX517" fmla="*/ 5034267 w 5969001"/>
              <a:gd name="connsiteY517" fmla="*/ 3845905 h 4481087"/>
              <a:gd name="connsiteX518" fmla="*/ 5034267 w 5969001"/>
              <a:gd name="connsiteY518" fmla="*/ 3846426 h 4481087"/>
              <a:gd name="connsiteX519" fmla="*/ 5034267 w 5969001"/>
              <a:gd name="connsiteY519" fmla="*/ 3856056 h 4481087"/>
              <a:gd name="connsiteX520" fmla="*/ 5102586 w 5969001"/>
              <a:gd name="connsiteY520" fmla="*/ 3858008 h 4481087"/>
              <a:gd name="connsiteX521" fmla="*/ 5116250 w 5969001"/>
              <a:gd name="connsiteY521" fmla="*/ 3848248 h 4481087"/>
              <a:gd name="connsiteX522" fmla="*/ 5034267 w 5969001"/>
              <a:gd name="connsiteY522" fmla="*/ 3845905 h 4481087"/>
              <a:gd name="connsiteX523" fmla="*/ 5321598 w 5969001"/>
              <a:gd name="connsiteY523" fmla="*/ 3841974 h 4481087"/>
              <a:gd name="connsiteX524" fmla="*/ 5321858 w 5969001"/>
              <a:gd name="connsiteY524" fmla="*/ 3842001 h 4481087"/>
              <a:gd name="connsiteX525" fmla="*/ 5321728 w 5969001"/>
              <a:gd name="connsiteY525" fmla="*/ 3842001 h 4481087"/>
              <a:gd name="connsiteX526" fmla="*/ 838438 w 5969001"/>
              <a:gd name="connsiteY526" fmla="*/ 3838227 h 4481087"/>
              <a:gd name="connsiteX527" fmla="*/ 835584 w 5969001"/>
              <a:gd name="connsiteY527" fmla="*/ 3839153 h 4481087"/>
              <a:gd name="connsiteX528" fmla="*/ 816281 w 5969001"/>
              <a:gd name="connsiteY528" fmla="*/ 3840131 h 4481087"/>
              <a:gd name="connsiteX529" fmla="*/ 783653 w 5969001"/>
              <a:gd name="connsiteY529" fmla="*/ 3848768 h 4481087"/>
              <a:gd name="connsiteX530" fmla="*/ 824645 w 5969001"/>
              <a:gd name="connsiteY530" fmla="*/ 3848768 h 4481087"/>
              <a:gd name="connsiteX531" fmla="*/ 838438 w 5969001"/>
              <a:gd name="connsiteY531" fmla="*/ 3853583 h 4481087"/>
              <a:gd name="connsiteX532" fmla="*/ 829234 w 5969001"/>
              <a:gd name="connsiteY532" fmla="*/ 3841212 h 4481087"/>
              <a:gd name="connsiteX533" fmla="*/ 835584 w 5969001"/>
              <a:gd name="connsiteY533" fmla="*/ 3839153 h 4481087"/>
              <a:gd name="connsiteX534" fmla="*/ 838438 w 5969001"/>
              <a:gd name="connsiteY534" fmla="*/ 3839008 h 4481087"/>
              <a:gd name="connsiteX535" fmla="*/ 5266942 w 5969001"/>
              <a:gd name="connsiteY535" fmla="*/ 3830420 h 4481087"/>
              <a:gd name="connsiteX536" fmla="*/ 5321598 w 5969001"/>
              <a:gd name="connsiteY536" fmla="*/ 3841974 h 4481087"/>
              <a:gd name="connsiteX537" fmla="*/ 5298985 w 5969001"/>
              <a:gd name="connsiteY537" fmla="*/ 3839588 h 4481087"/>
              <a:gd name="connsiteX538" fmla="*/ 5266942 w 5969001"/>
              <a:gd name="connsiteY538" fmla="*/ 3830420 h 4481087"/>
              <a:gd name="connsiteX539" fmla="*/ 1029992 w 5969001"/>
              <a:gd name="connsiteY539" fmla="*/ 3816365 h 4481087"/>
              <a:gd name="connsiteX540" fmla="*/ 989001 w 5969001"/>
              <a:gd name="connsiteY540" fmla="*/ 3828468 h 4481087"/>
              <a:gd name="connsiteX541" fmla="*/ 1057450 w 5969001"/>
              <a:gd name="connsiteY541" fmla="*/ 3828468 h 4481087"/>
              <a:gd name="connsiteX542" fmla="*/ 1030122 w 5969001"/>
              <a:gd name="connsiteY542" fmla="*/ 3816365 h 4481087"/>
              <a:gd name="connsiteX543" fmla="*/ 550978 w 5969001"/>
              <a:gd name="connsiteY543" fmla="*/ 3813893 h 4481087"/>
              <a:gd name="connsiteX544" fmla="*/ 550978 w 5969001"/>
              <a:gd name="connsiteY544" fmla="*/ 3814543 h 4481087"/>
              <a:gd name="connsiteX545" fmla="*/ 510117 w 5969001"/>
              <a:gd name="connsiteY545" fmla="*/ 3829118 h 4481087"/>
              <a:gd name="connsiteX546" fmla="*/ 564642 w 5969001"/>
              <a:gd name="connsiteY546" fmla="*/ 3819358 h 4481087"/>
              <a:gd name="connsiteX547" fmla="*/ 550978 w 5969001"/>
              <a:gd name="connsiteY547" fmla="*/ 3813893 h 4481087"/>
              <a:gd name="connsiteX548" fmla="*/ 633611 w 5969001"/>
              <a:gd name="connsiteY548" fmla="*/ 3799448 h 4481087"/>
              <a:gd name="connsiteX549" fmla="*/ 619427 w 5969001"/>
              <a:gd name="connsiteY549" fmla="*/ 3816365 h 4481087"/>
              <a:gd name="connsiteX550" fmla="*/ 619948 w 5969001"/>
              <a:gd name="connsiteY550" fmla="*/ 3816495 h 4481087"/>
              <a:gd name="connsiteX551" fmla="*/ 674733 w 5969001"/>
              <a:gd name="connsiteY551" fmla="*/ 3811550 h 4481087"/>
              <a:gd name="connsiteX552" fmla="*/ 633611 w 5969001"/>
              <a:gd name="connsiteY552" fmla="*/ 3799448 h 4481087"/>
              <a:gd name="connsiteX553" fmla="*/ 5225821 w 5969001"/>
              <a:gd name="connsiteY553" fmla="*/ 3795544 h 4481087"/>
              <a:gd name="connsiteX554" fmla="*/ 5253279 w 5969001"/>
              <a:gd name="connsiteY554" fmla="*/ 3805174 h 4481087"/>
              <a:gd name="connsiteX555" fmla="*/ 5225821 w 5969001"/>
              <a:gd name="connsiteY555" fmla="*/ 3799448 h 4481087"/>
              <a:gd name="connsiteX556" fmla="*/ 5211897 w 5969001"/>
              <a:gd name="connsiteY556" fmla="*/ 3803222 h 4481087"/>
              <a:gd name="connsiteX557" fmla="*/ 5225821 w 5969001"/>
              <a:gd name="connsiteY557" fmla="*/ 3795544 h 4481087"/>
              <a:gd name="connsiteX558" fmla="*/ 756456 w 5969001"/>
              <a:gd name="connsiteY558" fmla="*/ 3785524 h 4481087"/>
              <a:gd name="connsiteX559" fmla="*/ 674212 w 5969001"/>
              <a:gd name="connsiteY559" fmla="*/ 3792811 h 4481087"/>
              <a:gd name="connsiteX560" fmla="*/ 715204 w 5969001"/>
              <a:gd name="connsiteY560" fmla="*/ 3809859 h 4481087"/>
              <a:gd name="connsiteX561" fmla="*/ 810981 w 5969001"/>
              <a:gd name="connsiteY561" fmla="*/ 3809859 h 4481087"/>
              <a:gd name="connsiteX562" fmla="*/ 825419 w 5969001"/>
              <a:gd name="connsiteY562" fmla="*/ 3796628 h 4481087"/>
              <a:gd name="connsiteX563" fmla="*/ 836301 w 5969001"/>
              <a:gd name="connsiteY563" fmla="*/ 3792786 h 4481087"/>
              <a:gd name="connsiteX564" fmla="*/ 838438 w 5969001"/>
              <a:gd name="connsiteY564" fmla="*/ 3792811 h 4481087"/>
              <a:gd name="connsiteX565" fmla="*/ 838438 w 5969001"/>
              <a:gd name="connsiteY565" fmla="*/ 3792031 h 4481087"/>
              <a:gd name="connsiteX566" fmla="*/ 836301 w 5969001"/>
              <a:gd name="connsiteY566" fmla="*/ 3792786 h 4481087"/>
              <a:gd name="connsiteX567" fmla="*/ 812656 w 5969001"/>
              <a:gd name="connsiteY567" fmla="*/ 3792502 h 4481087"/>
              <a:gd name="connsiteX568" fmla="*/ 797317 w 5969001"/>
              <a:gd name="connsiteY568" fmla="*/ 3790339 h 4481087"/>
              <a:gd name="connsiteX569" fmla="*/ 810981 w 5969001"/>
              <a:gd name="connsiteY569" fmla="*/ 3787866 h 4481087"/>
              <a:gd name="connsiteX570" fmla="*/ 770119 w 5969001"/>
              <a:gd name="connsiteY570" fmla="*/ 3795154 h 4481087"/>
              <a:gd name="connsiteX571" fmla="*/ 797317 w 5969001"/>
              <a:gd name="connsiteY571" fmla="*/ 3802441 h 4481087"/>
              <a:gd name="connsiteX572" fmla="*/ 756456 w 5969001"/>
              <a:gd name="connsiteY572" fmla="*/ 3785524 h 4481087"/>
              <a:gd name="connsiteX573" fmla="*/ 510117 w 5969001"/>
              <a:gd name="connsiteY573" fmla="*/ 3782921 h 4481087"/>
              <a:gd name="connsiteX574" fmla="*/ 468865 w 5969001"/>
              <a:gd name="connsiteY574" fmla="*/ 3787736 h 4481087"/>
              <a:gd name="connsiteX575" fmla="*/ 510117 w 5969001"/>
              <a:gd name="connsiteY575" fmla="*/ 3814543 h 4481087"/>
              <a:gd name="connsiteX576" fmla="*/ 564642 w 5969001"/>
              <a:gd name="connsiteY576" fmla="*/ 3799969 h 4481087"/>
              <a:gd name="connsiteX577" fmla="*/ 510117 w 5969001"/>
              <a:gd name="connsiteY577" fmla="*/ 3782921 h 4481087"/>
              <a:gd name="connsiteX578" fmla="*/ 5431168 w 5969001"/>
              <a:gd name="connsiteY578" fmla="*/ 3782011 h 4481087"/>
              <a:gd name="connsiteX579" fmla="*/ 5431168 w 5969001"/>
              <a:gd name="connsiteY579" fmla="*/ 3787216 h 4481087"/>
              <a:gd name="connsiteX580" fmla="*/ 5266812 w 5969001"/>
              <a:gd name="connsiteY580" fmla="*/ 3787216 h 4481087"/>
              <a:gd name="connsiteX581" fmla="*/ 5431168 w 5969001"/>
              <a:gd name="connsiteY581" fmla="*/ 3782011 h 4481087"/>
              <a:gd name="connsiteX582" fmla="*/ 921072 w 5969001"/>
              <a:gd name="connsiteY582" fmla="*/ 3752991 h 4481087"/>
              <a:gd name="connsiteX583" fmla="*/ 989651 w 5969001"/>
              <a:gd name="connsiteY583" fmla="*/ 3767566 h 4481087"/>
              <a:gd name="connsiteX584" fmla="*/ 989651 w 5969001"/>
              <a:gd name="connsiteY584" fmla="*/ 3752991 h 4481087"/>
              <a:gd name="connsiteX585" fmla="*/ 948530 w 5969001"/>
              <a:gd name="connsiteY585" fmla="*/ 3757936 h 4481087"/>
              <a:gd name="connsiteX586" fmla="*/ 921072 w 5969001"/>
              <a:gd name="connsiteY586" fmla="*/ 3752991 h 4481087"/>
              <a:gd name="connsiteX587" fmla="*/ 345630 w 5969001"/>
              <a:gd name="connsiteY587" fmla="*/ 3745704 h 4481087"/>
              <a:gd name="connsiteX588" fmla="*/ 345630 w 5969001"/>
              <a:gd name="connsiteY588" fmla="*/ 3746094 h 4481087"/>
              <a:gd name="connsiteX589" fmla="*/ 427874 w 5969001"/>
              <a:gd name="connsiteY589" fmla="*/ 3753382 h 4481087"/>
              <a:gd name="connsiteX590" fmla="*/ 413949 w 5969001"/>
              <a:gd name="connsiteY590" fmla="*/ 3767956 h 4481087"/>
              <a:gd name="connsiteX591" fmla="*/ 400286 w 5969001"/>
              <a:gd name="connsiteY591" fmla="*/ 3755854 h 4481087"/>
              <a:gd name="connsiteX592" fmla="*/ 345630 w 5969001"/>
              <a:gd name="connsiteY592" fmla="*/ 3775374 h 4481087"/>
              <a:gd name="connsiteX593" fmla="*/ 331837 w 5969001"/>
              <a:gd name="connsiteY593" fmla="*/ 3758327 h 4481087"/>
              <a:gd name="connsiteX594" fmla="*/ 345630 w 5969001"/>
              <a:gd name="connsiteY594" fmla="*/ 3745704 h 4481087"/>
              <a:gd name="connsiteX595" fmla="*/ 5499618 w 5969001"/>
              <a:gd name="connsiteY595" fmla="*/ 3732951 h 4481087"/>
              <a:gd name="connsiteX596" fmla="*/ 5568067 w 5969001"/>
              <a:gd name="connsiteY596" fmla="*/ 3734903 h 4481087"/>
              <a:gd name="connsiteX597" fmla="*/ 5595263 w 5969001"/>
              <a:gd name="connsiteY597" fmla="*/ 3748437 h 4481087"/>
              <a:gd name="connsiteX598" fmla="*/ 5526944 w 5969001"/>
              <a:gd name="connsiteY598" fmla="*/ 3748437 h 4481087"/>
              <a:gd name="connsiteX599" fmla="*/ 5540738 w 5969001"/>
              <a:gd name="connsiteY599" fmla="*/ 3742711 h 4481087"/>
              <a:gd name="connsiteX600" fmla="*/ 5472160 w 5969001"/>
              <a:gd name="connsiteY600" fmla="*/ 3752341 h 4481087"/>
              <a:gd name="connsiteX601" fmla="*/ 5431168 w 5969001"/>
              <a:gd name="connsiteY601" fmla="*/ 3744663 h 4481087"/>
              <a:gd name="connsiteX602" fmla="*/ 5499618 w 5969001"/>
              <a:gd name="connsiteY602" fmla="*/ 3732951 h 4481087"/>
              <a:gd name="connsiteX603" fmla="*/ 439535 w 5969001"/>
              <a:gd name="connsiteY603" fmla="*/ 3729671 h 4481087"/>
              <a:gd name="connsiteX604" fmla="*/ 469125 w 5969001"/>
              <a:gd name="connsiteY604" fmla="*/ 3740889 h 4481087"/>
              <a:gd name="connsiteX605" fmla="*/ 441667 w 5969001"/>
              <a:gd name="connsiteY605" fmla="*/ 3743231 h 4481087"/>
              <a:gd name="connsiteX606" fmla="*/ 428654 w 5969001"/>
              <a:gd name="connsiteY606" fmla="*/ 3731129 h 4481087"/>
              <a:gd name="connsiteX607" fmla="*/ 439535 w 5969001"/>
              <a:gd name="connsiteY607" fmla="*/ 3729671 h 4481087"/>
              <a:gd name="connsiteX608" fmla="*/ 5266812 w 5969001"/>
              <a:gd name="connsiteY608" fmla="*/ 3723842 h 4481087"/>
              <a:gd name="connsiteX609" fmla="*/ 5266942 w 5969001"/>
              <a:gd name="connsiteY609" fmla="*/ 3723842 h 4481087"/>
              <a:gd name="connsiteX610" fmla="*/ 5253929 w 5969001"/>
              <a:gd name="connsiteY610" fmla="*/ 3735424 h 4481087"/>
              <a:gd name="connsiteX611" fmla="*/ 5266812 w 5969001"/>
              <a:gd name="connsiteY611" fmla="*/ 3723842 h 4481087"/>
              <a:gd name="connsiteX612" fmla="*/ 5130825 w 5969001"/>
              <a:gd name="connsiteY612" fmla="*/ 3721890 h 4481087"/>
              <a:gd name="connsiteX613" fmla="*/ 5198493 w 5969001"/>
              <a:gd name="connsiteY613" fmla="*/ 3741280 h 4481087"/>
              <a:gd name="connsiteX614" fmla="*/ 5199144 w 5969001"/>
              <a:gd name="connsiteY614" fmla="*/ 3741280 h 4481087"/>
              <a:gd name="connsiteX615" fmla="*/ 5158022 w 5969001"/>
              <a:gd name="connsiteY615" fmla="*/ 3747136 h 4481087"/>
              <a:gd name="connsiteX616" fmla="*/ 5130825 w 5969001"/>
              <a:gd name="connsiteY616" fmla="*/ 3721890 h 4481087"/>
              <a:gd name="connsiteX617" fmla="*/ 5075779 w 5969001"/>
              <a:gd name="connsiteY617" fmla="*/ 3710308 h 4481087"/>
              <a:gd name="connsiteX618" fmla="*/ 5034788 w 5969001"/>
              <a:gd name="connsiteY618" fmla="*/ 3719938 h 4481087"/>
              <a:gd name="connsiteX619" fmla="*/ 5075779 w 5969001"/>
              <a:gd name="connsiteY619" fmla="*/ 3710308 h 4481087"/>
              <a:gd name="connsiteX620" fmla="*/ 729388 w 5969001"/>
              <a:gd name="connsiteY620" fmla="*/ 3706794 h 4481087"/>
              <a:gd name="connsiteX621" fmla="*/ 715724 w 5969001"/>
              <a:gd name="connsiteY621" fmla="*/ 3718897 h 4481087"/>
              <a:gd name="connsiteX622" fmla="*/ 756976 w 5969001"/>
              <a:gd name="connsiteY622" fmla="*/ 3721369 h 4481087"/>
              <a:gd name="connsiteX623" fmla="*/ 729388 w 5969001"/>
              <a:gd name="connsiteY623" fmla="*/ 3706794 h 4481087"/>
              <a:gd name="connsiteX624" fmla="*/ 4870432 w 5969001"/>
              <a:gd name="connsiteY624" fmla="*/ 3702500 h 4481087"/>
              <a:gd name="connsiteX625" fmla="*/ 4993146 w 5969001"/>
              <a:gd name="connsiteY625" fmla="*/ 3706404 h 4481087"/>
              <a:gd name="connsiteX626" fmla="*/ 4993666 w 5969001"/>
              <a:gd name="connsiteY626" fmla="*/ 3706404 h 4481087"/>
              <a:gd name="connsiteX627" fmla="*/ 4979872 w 5969001"/>
              <a:gd name="connsiteY627" fmla="*/ 3714212 h 4481087"/>
              <a:gd name="connsiteX628" fmla="*/ 4815646 w 5969001"/>
              <a:gd name="connsiteY628" fmla="*/ 3714212 h 4481087"/>
              <a:gd name="connsiteX629" fmla="*/ 4870432 w 5969001"/>
              <a:gd name="connsiteY629" fmla="*/ 3702500 h 4481087"/>
              <a:gd name="connsiteX630" fmla="*/ 408858 w 5969001"/>
              <a:gd name="connsiteY630" fmla="*/ 3698466 h 4481087"/>
              <a:gd name="connsiteX631" fmla="*/ 441407 w 5969001"/>
              <a:gd name="connsiteY631" fmla="*/ 3699377 h 4481087"/>
              <a:gd name="connsiteX632" fmla="*/ 442188 w 5969001"/>
              <a:gd name="connsiteY632" fmla="*/ 3699377 h 4481087"/>
              <a:gd name="connsiteX633" fmla="*/ 401066 w 5969001"/>
              <a:gd name="connsiteY633" fmla="*/ 3716424 h 4481087"/>
              <a:gd name="connsiteX634" fmla="*/ 373869 w 5969001"/>
              <a:gd name="connsiteY634" fmla="*/ 3701849 h 4481087"/>
              <a:gd name="connsiteX635" fmla="*/ 408858 w 5969001"/>
              <a:gd name="connsiteY635" fmla="*/ 3698466 h 4481087"/>
              <a:gd name="connsiteX636" fmla="*/ 4856768 w 5969001"/>
              <a:gd name="connsiteY636" fmla="*/ 3679988 h 4481087"/>
              <a:gd name="connsiteX637" fmla="*/ 4883575 w 5969001"/>
              <a:gd name="connsiteY637" fmla="*/ 3690919 h 4481087"/>
              <a:gd name="connsiteX638" fmla="*/ 4884096 w 5969001"/>
              <a:gd name="connsiteY638" fmla="*/ 3691569 h 4481087"/>
              <a:gd name="connsiteX639" fmla="*/ 4856768 w 5969001"/>
              <a:gd name="connsiteY639" fmla="*/ 3679988 h 4481087"/>
              <a:gd name="connsiteX640" fmla="*/ 1030642 w 5969001"/>
              <a:gd name="connsiteY640" fmla="*/ 3679987 h 4481087"/>
              <a:gd name="connsiteX641" fmla="*/ 1058100 w 5969001"/>
              <a:gd name="connsiteY641" fmla="*/ 3697035 h 4481087"/>
              <a:gd name="connsiteX642" fmla="*/ 989651 w 5969001"/>
              <a:gd name="connsiteY642" fmla="*/ 3697035 h 4481087"/>
              <a:gd name="connsiteX643" fmla="*/ 1085558 w 5969001"/>
              <a:gd name="connsiteY643" fmla="*/ 3697035 h 4481087"/>
              <a:gd name="connsiteX644" fmla="*/ 1030642 w 5969001"/>
              <a:gd name="connsiteY644" fmla="*/ 3679987 h 4481087"/>
              <a:gd name="connsiteX645" fmla="*/ 852102 w 5969001"/>
              <a:gd name="connsiteY645" fmla="*/ 3670748 h 4481087"/>
              <a:gd name="connsiteX646" fmla="*/ 797317 w 5969001"/>
              <a:gd name="connsiteY646" fmla="*/ 3682850 h 4481087"/>
              <a:gd name="connsiteX647" fmla="*/ 852102 w 5969001"/>
              <a:gd name="connsiteY647" fmla="*/ 3670748 h 4481087"/>
              <a:gd name="connsiteX648" fmla="*/ 879690 w 5969001"/>
              <a:gd name="connsiteY648" fmla="*/ 3669967 h 4481087"/>
              <a:gd name="connsiteX649" fmla="*/ 852102 w 5969001"/>
              <a:gd name="connsiteY649" fmla="*/ 3677515 h 4481087"/>
              <a:gd name="connsiteX650" fmla="*/ 852102 w 5969001"/>
              <a:gd name="connsiteY650" fmla="*/ 3677255 h 4481087"/>
              <a:gd name="connsiteX651" fmla="*/ 838438 w 5969001"/>
              <a:gd name="connsiteY651" fmla="*/ 3689357 h 4481087"/>
              <a:gd name="connsiteX652" fmla="*/ 879690 w 5969001"/>
              <a:gd name="connsiteY652" fmla="*/ 3669967 h 4481087"/>
              <a:gd name="connsiteX653" fmla="*/ 4938360 w 5969001"/>
              <a:gd name="connsiteY653" fmla="*/ 3665803 h 4481087"/>
              <a:gd name="connsiteX654" fmla="*/ 5143578 w 5969001"/>
              <a:gd name="connsiteY654" fmla="*/ 3687015 h 4481087"/>
              <a:gd name="connsiteX655" fmla="*/ 4938360 w 5969001"/>
              <a:gd name="connsiteY655" fmla="*/ 3665803 h 4481087"/>
              <a:gd name="connsiteX656" fmla="*/ 5211636 w 5969001"/>
              <a:gd name="connsiteY656" fmla="*/ 3664892 h 4481087"/>
              <a:gd name="connsiteX657" fmla="*/ 5280606 w 5969001"/>
              <a:gd name="connsiteY657" fmla="*/ 3706404 h 4481087"/>
              <a:gd name="connsiteX658" fmla="*/ 5280346 w 5969001"/>
              <a:gd name="connsiteY658" fmla="*/ 3705884 h 4481087"/>
              <a:gd name="connsiteX659" fmla="*/ 5211636 w 5969001"/>
              <a:gd name="connsiteY659" fmla="*/ 3703932 h 4481087"/>
              <a:gd name="connsiteX660" fmla="*/ 5211636 w 5969001"/>
              <a:gd name="connsiteY660" fmla="*/ 3664892 h 4481087"/>
              <a:gd name="connsiteX661" fmla="*/ 729388 w 5969001"/>
              <a:gd name="connsiteY661" fmla="*/ 3662940 h 4481087"/>
              <a:gd name="connsiteX662" fmla="*/ 701930 w 5969001"/>
              <a:gd name="connsiteY662" fmla="*/ 3665283 h 4481087"/>
              <a:gd name="connsiteX663" fmla="*/ 701930 w 5969001"/>
              <a:gd name="connsiteY663" fmla="*/ 3682330 h 4481087"/>
              <a:gd name="connsiteX664" fmla="*/ 756976 w 5969001"/>
              <a:gd name="connsiteY664" fmla="*/ 3665283 h 4481087"/>
              <a:gd name="connsiteX665" fmla="*/ 729388 w 5969001"/>
              <a:gd name="connsiteY665" fmla="*/ 3662940 h 4481087"/>
              <a:gd name="connsiteX666" fmla="*/ 5253279 w 5969001"/>
              <a:gd name="connsiteY666" fmla="*/ 3661888 h 4481087"/>
              <a:gd name="connsiteX667" fmla="*/ 5253929 w 5969001"/>
              <a:gd name="connsiteY667" fmla="*/ 3661899 h 4481087"/>
              <a:gd name="connsiteX668" fmla="*/ 5253279 w 5969001"/>
              <a:gd name="connsiteY668" fmla="*/ 3661899 h 4481087"/>
              <a:gd name="connsiteX669" fmla="*/ 497234 w 5969001"/>
              <a:gd name="connsiteY669" fmla="*/ 3660468 h 4481087"/>
              <a:gd name="connsiteX670" fmla="*/ 605633 w 5969001"/>
              <a:gd name="connsiteY670" fmla="*/ 3672570 h 4481087"/>
              <a:gd name="connsiteX671" fmla="*/ 578306 w 5969001"/>
              <a:gd name="connsiteY671" fmla="*/ 3677515 h 4481087"/>
              <a:gd name="connsiteX672" fmla="*/ 565292 w 5969001"/>
              <a:gd name="connsiteY672" fmla="*/ 3672570 h 4481087"/>
              <a:gd name="connsiteX673" fmla="*/ 537835 w 5969001"/>
              <a:gd name="connsiteY673" fmla="*/ 3675042 h 4481087"/>
              <a:gd name="connsiteX674" fmla="*/ 537835 w 5969001"/>
              <a:gd name="connsiteY674" fmla="*/ 3692090 h 4481087"/>
              <a:gd name="connsiteX675" fmla="*/ 524821 w 5969001"/>
              <a:gd name="connsiteY675" fmla="*/ 3665283 h 4481087"/>
              <a:gd name="connsiteX676" fmla="*/ 511808 w 5969001"/>
              <a:gd name="connsiteY676" fmla="*/ 3670228 h 4481087"/>
              <a:gd name="connsiteX677" fmla="*/ 484220 w 5969001"/>
              <a:gd name="connsiteY677" fmla="*/ 3662940 h 4481087"/>
              <a:gd name="connsiteX678" fmla="*/ 497234 w 5969001"/>
              <a:gd name="connsiteY678" fmla="*/ 3660468 h 4481087"/>
              <a:gd name="connsiteX679" fmla="*/ 4911553 w 5969001"/>
              <a:gd name="connsiteY679" fmla="*/ 3654742 h 4481087"/>
              <a:gd name="connsiteX680" fmla="*/ 4911553 w 5969001"/>
              <a:gd name="connsiteY680" fmla="*/ 3666454 h 4481087"/>
              <a:gd name="connsiteX681" fmla="*/ 4904593 w 5969001"/>
              <a:gd name="connsiteY681" fmla="*/ 3668349 h 4481087"/>
              <a:gd name="connsiteX682" fmla="*/ 4885674 w 5969001"/>
              <a:gd name="connsiteY682" fmla="*/ 3668536 h 4481087"/>
              <a:gd name="connsiteX683" fmla="*/ 4882458 w 5969001"/>
              <a:gd name="connsiteY683" fmla="*/ 3672479 h 4481087"/>
              <a:gd name="connsiteX684" fmla="*/ 4819159 w 5969001"/>
              <a:gd name="connsiteY684" fmla="*/ 3680768 h 4481087"/>
              <a:gd name="connsiteX685" fmla="*/ 4861432 w 5969001"/>
              <a:gd name="connsiteY685" fmla="*/ 3668727 h 4481087"/>
              <a:gd name="connsiteX686" fmla="*/ 4866748 w 5969001"/>
              <a:gd name="connsiteY686" fmla="*/ 3668210 h 4481087"/>
              <a:gd name="connsiteX687" fmla="*/ 4862565 w 5969001"/>
              <a:gd name="connsiteY687" fmla="*/ 3668138 h 4481087"/>
              <a:gd name="connsiteX688" fmla="*/ 4843234 w 5969001"/>
              <a:gd name="connsiteY688" fmla="*/ 3668276 h 4481087"/>
              <a:gd name="connsiteX689" fmla="*/ 4843234 w 5969001"/>
              <a:gd name="connsiteY689" fmla="*/ 3655263 h 4481087"/>
              <a:gd name="connsiteX690" fmla="*/ 960892 w 5969001"/>
              <a:gd name="connsiteY690" fmla="*/ 3650317 h 4481087"/>
              <a:gd name="connsiteX691" fmla="*/ 947879 w 5969001"/>
              <a:gd name="connsiteY691" fmla="*/ 3657605 h 4481087"/>
              <a:gd name="connsiteX692" fmla="*/ 1016328 w 5969001"/>
              <a:gd name="connsiteY692" fmla="*/ 3660077 h 4481087"/>
              <a:gd name="connsiteX693" fmla="*/ 961673 w 5969001"/>
              <a:gd name="connsiteY693" fmla="*/ 3650708 h 4481087"/>
              <a:gd name="connsiteX694" fmla="*/ 5240135 w 5969001"/>
              <a:gd name="connsiteY694" fmla="*/ 3648886 h 4481087"/>
              <a:gd name="connsiteX695" fmla="*/ 5253392 w 5969001"/>
              <a:gd name="connsiteY695" fmla="*/ 3654222 h 4481087"/>
              <a:gd name="connsiteX696" fmla="*/ 5253279 w 5969001"/>
              <a:gd name="connsiteY696" fmla="*/ 3661888 h 4481087"/>
              <a:gd name="connsiteX697" fmla="*/ 5212668 w 5969001"/>
              <a:gd name="connsiteY697" fmla="*/ 3661184 h 4481087"/>
              <a:gd name="connsiteX698" fmla="*/ 5240135 w 5969001"/>
              <a:gd name="connsiteY698" fmla="*/ 3648886 h 4481087"/>
              <a:gd name="connsiteX699" fmla="*/ 5075910 w 5969001"/>
              <a:gd name="connsiteY699" fmla="*/ 3646414 h 4481087"/>
              <a:gd name="connsiteX700" fmla="*/ 5116250 w 5969001"/>
              <a:gd name="connsiteY700" fmla="*/ 3648366 h 4481087"/>
              <a:gd name="connsiteX701" fmla="*/ 5116901 w 5969001"/>
              <a:gd name="connsiteY701" fmla="*/ 3648366 h 4481087"/>
              <a:gd name="connsiteX702" fmla="*/ 5116901 w 5969001"/>
              <a:gd name="connsiteY702" fmla="*/ 3659947 h 4481087"/>
              <a:gd name="connsiteX703" fmla="*/ 5020994 w 5969001"/>
              <a:gd name="connsiteY703" fmla="*/ 3659947 h 4481087"/>
              <a:gd name="connsiteX704" fmla="*/ 5062116 w 5969001"/>
              <a:gd name="connsiteY704" fmla="*/ 3657995 h 4481087"/>
              <a:gd name="connsiteX705" fmla="*/ 5075910 w 5969001"/>
              <a:gd name="connsiteY705" fmla="*/ 3646414 h 4481087"/>
              <a:gd name="connsiteX706" fmla="*/ 441407 w 5969001"/>
              <a:gd name="connsiteY706" fmla="*/ 3646283 h 4481087"/>
              <a:gd name="connsiteX707" fmla="*/ 496193 w 5969001"/>
              <a:gd name="connsiteY707" fmla="*/ 3648235 h 4481087"/>
              <a:gd name="connsiteX708" fmla="*/ 496193 w 5969001"/>
              <a:gd name="connsiteY708" fmla="*/ 3648626 h 4481087"/>
              <a:gd name="connsiteX709" fmla="*/ 468865 w 5969001"/>
              <a:gd name="connsiteY709" fmla="*/ 3663331 h 4481087"/>
              <a:gd name="connsiteX710" fmla="*/ 441407 w 5969001"/>
              <a:gd name="connsiteY710" fmla="*/ 3646283 h 4481087"/>
              <a:gd name="connsiteX711" fmla="*/ 5212033 w 5969001"/>
              <a:gd name="connsiteY711" fmla="*/ 3644449 h 4481087"/>
              <a:gd name="connsiteX712" fmla="*/ 5212027 w 5969001"/>
              <a:gd name="connsiteY712" fmla="*/ 3644462 h 4481087"/>
              <a:gd name="connsiteX713" fmla="*/ 5211897 w 5969001"/>
              <a:gd name="connsiteY713" fmla="*/ 3644462 h 4481087"/>
              <a:gd name="connsiteX714" fmla="*/ 687746 w 5969001"/>
              <a:gd name="connsiteY714" fmla="*/ 3640818 h 4481087"/>
              <a:gd name="connsiteX715" fmla="*/ 687746 w 5969001"/>
              <a:gd name="connsiteY715" fmla="*/ 3640948 h 4481087"/>
              <a:gd name="connsiteX716" fmla="*/ 687710 w 5969001"/>
              <a:gd name="connsiteY716" fmla="*/ 3640949 h 4481087"/>
              <a:gd name="connsiteX717" fmla="*/ 633091 w 5969001"/>
              <a:gd name="connsiteY717" fmla="*/ 3640818 h 4481087"/>
              <a:gd name="connsiteX718" fmla="*/ 667330 w 5969001"/>
              <a:gd name="connsiteY718" fmla="*/ 3641404 h 4481087"/>
              <a:gd name="connsiteX719" fmla="*/ 687710 w 5969001"/>
              <a:gd name="connsiteY719" fmla="*/ 3640949 h 4481087"/>
              <a:gd name="connsiteX720" fmla="*/ 686581 w 5969001"/>
              <a:gd name="connsiteY720" fmla="*/ 3645049 h 4481087"/>
              <a:gd name="connsiteX721" fmla="*/ 633091 w 5969001"/>
              <a:gd name="connsiteY721" fmla="*/ 3645763 h 4481087"/>
              <a:gd name="connsiteX722" fmla="*/ 4814215 w 5969001"/>
              <a:gd name="connsiteY722" fmla="*/ 3624162 h 4481087"/>
              <a:gd name="connsiteX723" fmla="*/ 4718438 w 5969001"/>
              <a:gd name="connsiteY723" fmla="*/ 3625984 h 4481087"/>
              <a:gd name="connsiteX724" fmla="*/ 4717773 w 5969001"/>
              <a:gd name="connsiteY724" fmla="*/ 3636752 h 4481087"/>
              <a:gd name="connsiteX725" fmla="*/ 4714493 w 5969001"/>
              <a:gd name="connsiteY725" fmla="*/ 3644098 h 4481087"/>
              <a:gd name="connsiteX726" fmla="*/ 4723252 w 5969001"/>
              <a:gd name="connsiteY726" fmla="*/ 3640037 h 4481087"/>
              <a:gd name="connsiteX727" fmla="*/ 4741701 w 5969001"/>
              <a:gd name="connsiteY727" fmla="*/ 3641188 h 4481087"/>
              <a:gd name="connsiteX728" fmla="*/ 4747066 w 5969001"/>
              <a:gd name="connsiteY728" fmla="*/ 3644775 h 4481087"/>
              <a:gd name="connsiteX729" fmla="*/ 4751191 w 5969001"/>
              <a:gd name="connsiteY729" fmla="*/ 3644221 h 4481087"/>
              <a:gd name="connsiteX730" fmla="*/ 4814215 w 5969001"/>
              <a:gd name="connsiteY730" fmla="*/ 3637175 h 4481087"/>
              <a:gd name="connsiteX731" fmla="*/ 1687286 w 5969001"/>
              <a:gd name="connsiteY731" fmla="*/ 3623901 h 4481087"/>
              <a:gd name="connsiteX732" fmla="*/ 1632501 w 5969001"/>
              <a:gd name="connsiteY732" fmla="*/ 3628846 h 4481087"/>
              <a:gd name="connsiteX733" fmla="*/ 1673362 w 5969001"/>
              <a:gd name="connsiteY733" fmla="*/ 3638475 h 4481087"/>
              <a:gd name="connsiteX734" fmla="*/ 1687286 w 5969001"/>
              <a:gd name="connsiteY734" fmla="*/ 3623901 h 4481087"/>
              <a:gd name="connsiteX735" fmla="*/ 4883315 w 5969001"/>
              <a:gd name="connsiteY735" fmla="*/ 3623641 h 4481087"/>
              <a:gd name="connsiteX736" fmla="*/ 4828529 w 5969001"/>
              <a:gd name="connsiteY736" fmla="*/ 3636654 h 4481087"/>
              <a:gd name="connsiteX737" fmla="*/ 4883315 w 5969001"/>
              <a:gd name="connsiteY737" fmla="*/ 3623641 h 4481087"/>
              <a:gd name="connsiteX738" fmla="*/ 5225951 w 5969001"/>
              <a:gd name="connsiteY738" fmla="*/ 3617394 h 4481087"/>
              <a:gd name="connsiteX739" fmla="*/ 5247398 w 5969001"/>
              <a:gd name="connsiteY739" fmla="*/ 3641074 h 4481087"/>
              <a:gd name="connsiteX740" fmla="*/ 5212033 w 5969001"/>
              <a:gd name="connsiteY740" fmla="*/ 3644449 h 4481087"/>
              <a:gd name="connsiteX741" fmla="*/ 5218452 w 5969001"/>
              <a:gd name="connsiteY741" fmla="*/ 3630928 h 4481087"/>
              <a:gd name="connsiteX742" fmla="*/ 5225951 w 5969001"/>
              <a:gd name="connsiteY742" fmla="*/ 3617394 h 4481087"/>
              <a:gd name="connsiteX743" fmla="*/ 5116901 w 5969001"/>
              <a:gd name="connsiteY743" fmla="*/ 3617394 h 4481087"/>
              <a:gd name="connsiteX744" fmla="*/ 5103238 w 5969001"/>
              <a:gd name="connsiteY744" fmla="*/ 3623120 h 4481087"/>
              <a:gd name="connsiteX745" fmla="*/ 5048582 w 5969001"/>
              <a:gd name="connsiteY745" fmla="*/ 3619216 h 4481087"/>
              <a:gd name="connsiteX746" fmla="*/ 5116250 w 5969001"/>
              <a:gd name="connsiteY746" fmla="*/ 3617785 h 4481087"/>
              <a:gd name="connsiteX747" fmla="*/ 482138 w 5969001"/>
              <a:gd name="connsiteY747" fmla="*/ 3614531 h 4481087"/>
              <a:gd name="connsiteX748" fmla="*/ 509726 w 5969001"/>
              <a:gd name="connsiteY748" fmla="*/ 3636523 h 4481087"/>
              <a:gd name="connsiteX749" fmla="*/ 536794 w 5969001"/>
              <a:gd name="connsiteY749" fmla="*/ 3626764 h 4481087"/>
              <a:gd name="connsiteX750" fmla="*/ 578306 w 5969001"/>
              <a:gd name="connsiteY750" fmla="*/ 3640948 h 4481087"/>
              <a:gd name="connsiteX751" fmla="*/ 578306 w 5969001"/>
              <a:gd name="connsiteY751" fmla="*/ 3641338 h 4481087"/>
              <a:gd name="connsiteX752" fmla="*/ 482138 w 5969001"/>
              <a:gd name="connsiteY752" fmla="*/ 3643811 h 4481087"/>
              <a:gd name="connsiteX753" fmla="*/ 454681 w 5969001"/>
              <a:gd name="connsiteY753" fmla="*/ 3626764 h 4481087"/>
              <a:gd name="connsiteX754" fmla="*/ 482138 w 5969001"/>
              <a:gd name="connsiteY754" fmla="*/ 3614531 h 4481087"/>
              <a:gd name="connsiteX755" fmla="*/ 865896 w 5969001"/>
              <a:gd name="connsiteY755" fmla="*/ 3611798 h 4481087"/>
              <a:gd name="connsiteX756" fmla="*/ 865896 w 5969001"/>
              <a:gd name="connsiteY756" fmla="*/ 3612189 h 4481087"/>
              <a:gd name="connsiteX757" fmla="*/ 852102 w 5969001"/>
              <a:gd name="connsiteY757" fmla="*/ 3624291 h 4481087"/>
              <a:gd name="connsiteX758" fmla="*/ 865896 w 5969001"/>
              <a:gd name="connsiteY758" fmla="*/ 3611798 h 4481087"/>
              <a:gd name="connsiteX759" fmla="*/ 729388 w 5969001"/>
              <a:gd name="connsiteY759" fmla="*/ 3609326 h 4481087"/>
              <a:gd name="connsiteX760" fmla="*/ 647275 w 5969001"/>
              <a:gd name="connsiteY760" fmla="*/ 3619086 h 4481087"/>
              <a:gd name="connsiteX761" fmla="*/ 647275 w 5969001"/>
              <a:gd name="connsiteY761" fmla="*/ 3611798 h 4481087"/>
              <a:gd name="connsiteX762" fmla="*/ 688267 w 5969001"/>
              <a:gd name="connsiteY762" fmla="*/ 3614141 h 4481087"/>
              <a:gd name="connsiteX763" fmla="*/ 729388 w 5969001"/>
              <a:gd name="connsiteY763" fmla="*/ 3609326 h 4481087"/>
              <a:gd name="connsiteX764" fmla="*/ 4650900 w 5969001"/>
              <a:gd name="connsiteY764" fmla="*/ 3607635 h 4481087"/>
              <a:gd name="connsiteX765" fmla="*/ 4650860 w 5969001"/>
              <a:gd name="connsiteY765" fmla="*/ 3607683 h 4481087"/>
              <a:gd name="connsiteX766" fmla="*/ 4623885 w 5969001"/>
              <a:gd name="connsiteY766" fmla="*/ 3609560 h 4481087"/>
              <a:gd name="connsiteX767" fmla="*/ 4596765 w 5969001"/>
              <a:gd name="connsiteY767" fmla="*/ 3623120 h 4481087"/>
              <a:gd name="connsiteX768" fmla="*/ 4651551 w 5969001"/>
              <a:gd name="connsiteY768" fmla="*/ 3623120 h 4481087"/>
              <a:gd name="connsiteX769" fmla="*/ 4643320 w 5969001"/>
              <a:gd name="connsiteY769" fmla="*/ 3616744 h 4481087"/>
              <a:gd name="connsiteX770" fmla="*/ 4650860 w 5969001"/>
              <a:gd name="connsiteY770" fmla="*/ 3607683 h 4481087"/>
              <a:gd name="connsiteX771" fmla="*/ 4651551 w 5969001"/>
              <a:gd name="connsiteY771" fmla="*/ 3607635 h 4481087"/>
              <a:gd name="connsiteX772" fmla="*/ 4815516 w 5969001"/>
              <a:gd name="connsiteY772" fmla="*/ 3601909 h 4481087"/>
              <a:gd name="connsiteX773" fmla="*/ 4774395 w 5969001"/>
              <a:gd name="connsiteY773" fmla="*/ 3613490 h 4481087"/>
              <a:gd name="connsiteX774" fmla="*/ 4815516 w 5969001"/>
              <a:gd name="connsiteY774" fmla="*/ 3601909 h 4481087"/>
              <a:gd name="connsiteX775" fmla="*/ 5174945 w 5969001"/>
              <a:gd name="connsiteY775" fmla="*/ 3599301 h 4481087"/>
              <a:gd name="connsiteX776" fmla="*/ 5175589 w 5969001"/>
              <a:gd name="connsiteY776" fmla="*/ 3599566 h 4481087"/>
              <a:gd name="connsiteX777" fmla="*/ 5174939 w 5969001"/>
              <a:gd name="connsiteY777" fmla="*/ 3599306 h 4481087"/>
              <a:gd name="connsiteX778" fmla="*/ 4787798 w 5969001"/>
              <a:gd name="connsiteY778" fmla="*/ 3590197 h 4481087"/>
              <a:gd name="connsiteX779" fmla="*/ 4788214 w 5969001"/>
              <a:gd name="connsiteY779" fmla="*/ 3590241 h 4481087"/>
              <a:gd name="connsiteX780" fmla="*/ 4789986 w 5969001"/>
              <a:gd name="connsiteY780" fmla="*/ 3593369 h 4481087"/>
              <a:gd name="connsiteX781" fmla="*/ 4774395 w 5969001"/>
              <a:gd name="connsiteY781" fmla="*/ 3599957 h 4481087"/>
              <a:gd name="connsiteX782" fmla="*/ 4829180 w 5969001"/>
              <a:gd name="connsiteY782" fmla="*/ 3594101 h 4481087"/>
              <a:gd name="connsiteX783" fmla="*/ 4807660 w 5969001"/>
              <a:gd name="connsiteY783" fmla="*/ 3592295 h 4481087"/>
              <a:gd name="connsiteX784" fmla="*/ 4788214 w 5969001"/>
              <a:gd name="connsiteY784" fmla="*/ 3590241 h 4481087"/>
              <a:gd name="connsiteX785" fmla="*/ 4788189 w 5969001"/>
              <a:gd name="connsiteY785" fmla="*/ 3590197 h 4481087"/>
              <a:gd name="connsiteX786" fmla="*/ 537704 w 5969001"/>
              <a:gd name="connsiteY786" fmla="*/ 3589676 h 4481087"/>
              <a:gd name="connsiteX787" fmla="*/ 605633 w 5969001"/>
              <a:gd name="connsiteY787" fmla="*/ 3594751 h 4481087"/>
              <a:gd name="connsiteX788" fmla="*/ 606154 w 5969001"/>
              <a:gd name="connsiteY788" fmla="*/ 3594621 h 4481087"/>
              <a:gd name="connsiteX789" fmla="*/ 537704 w 5969001"/>
              <a:gd name="connsiteY789" fmla="*/ 3589676 h 4481087"/>
              <a:gd name="connsiteX790" fmla="*/ 5061595 w 5969001"/>
              <a:gd name="connsiteY790" fmla="*/ 3586293 h 4481087"/>
              <a:gd name="connsiteX791" fmla="*/ 5102586 w 5969001"/>
              <a:gd name="connsiteY791" fmla="*/ 3594101 h 4481087"/>
              <a:gd name="connsiteX792" fmla="*/ 5048582 w 5969001"/>
              <a:gd name="connsiteY792" fmla="*/ 3594101 h 4481087"/>
              <a:gd name="connsiteX793" fmla="*/ 5061595 w 5969001"/>
              <a:gd name="connsiteY793" fmla="*/ 3586293 h 4481087"/>
              <a:gd name="connsiteX794" fmla="*/ 1167150 w 5969001"/>
              <a:gd name="connsiteY794" fmla="*/ 3582519 h 4481087"/>
              <a:gd name="connsiteX795" fmla="*/ 1221806 w 5969001"/>
              <a:gd name="connsiteY795" fmla="*/ 3597094 h 4481087"/>
              <a:gd name="connsiteX796" fmla="*/ 1234819 w 5969001"/>
              <a:gd name="connsiteY796" fmla="*/ 3589806 h 4481087"/>
              <a:gd name="connsiteX797" fmla="*/ 1167150 w 5969001"/>
              <a:gd name="connsiteY797" fmla="*/ 3582519 h 4481087"/>
              <a:gd name="connsiteX798" fmla="*/ 771258 w 5969001"/>
              <a:gd name="connsiteY798" fmla="*/ 3580041 h 4481087"/>
              <a:gd name="connsiteX799" fmla="*/ 770119 w 5969001"/>
              <a:gd name="connsiteY799" fmla="*/ 3580437 h 4481087"/>
              <a:gd name="connsiteX800" fmla="*/ 770119 w 5969001"/>
              <a:gd name="connsiteY800" fmla="*/ 3580046 h 4481087"/>
              <a:gd name="connsiteX801" fmla="*/ 4819810 w 5969001"/>
              <a:gd name="connsiteY801" fmla="*/ 3578745 h 4481087"/>
              <a:gd name="connsiteX802" fmla="*/ 4813832 w 5969001"/>
              <a:gd name="connsiteY802" fmla="*/ 3581352 h 4481087"/>
              <a:gd name="connsiteX803" fmla="*/ 4825514 w 5969001"/>
              <a:gd name="connsiteY803" fmla="*/ 3580819 h 4481087"/>
              <a:gd name="connsiteX804" fmla="*/ 4828957 w 5969001"/>
              <a:gd name="connsiteY804" fmla="*/ 3579684 h 4481087"/>
              <a:gd name="connsiteX805" fmla="*/ 5294400 w 5969001"/>
              <a:gd name="connsiteY805" fmla="*/ 3570937 h 4481087"/>
              <a:gd name="connsiteX806" fmla="*/ 5349055 w 5969001"/>
              <a:gd name="connsiteY806" fmla="*/ 3572759 h 4481087"/>
              <a:gd name="connsiteX807" fmla="*/ 5321858 w 5969001"/>
              <a:gd name="connsiteY807" fmla="*/ 3592149 h 4481087"/>
              <a:gd name="connsiteX808" fmla="*/ 5294400 w 5969001"/>
              <a:gd name="connsiteY808" fmla="*/ 3570937 h 4481087"/>
              <a:gd name="connsiteX809" fmla="*/ 5075779 w 5969001"/>
              <a:gd name="connsiteY809" fmla="*/ 3570937 h 4481087"/>
              <a:gd name="connsiteX810" fmla="*/ 5075779 w 5969001"/>
              <a:gd name="connsiteY810" fmla="*/ 3578745 h 4481087"/>
              <a:gd name="connsiteX811" fmla="*/ 5034788 w 5969001"/>
              <a:gd name="connsiteY811" fmla="*/ 3571068 h 4481087"/>
              <a:gd name="connsiteX812" fmla="*/ 5175589 w 5969001"/>
              <a:gd name="connsiteY812" fmla="*/ 3570547 h 4481087"/>
              <a:gd name="connsiteX813" fmla="*/ 5184703 w 5969001"/>
              <a:gd name="connsiteY813" fmla="*/ 3592104 h 4481087"/>
              <a:gd name="connsiteX814" fmla="*/ 5174945 w 5969001"/>
              <a:gd name="connsiteY814" fmla="*/ 3599301 h 4481087"/>
              <a:gd name="connsiteX815" fmla="*/ 5161846 w 5969001"/>
              <a:gd name="connsiteY815" fmla="*/ 3593916 h 4481087"/>
              <a:gd name="connsiteX816" fmla="*/ 5175589 w 5969001"/>
              <a:gd name="connsiteY816" fmla="*/ 3570547 h 4481087"/>
              <a:gd name="connsiteX817" fmla="*/ 918474 w 5969001"/>
              <a:gd name="connsiteY817" fmla="*/ 3564002 h 4481087"/>
              <a:gd name="connsiteX818" fmla="*/ 903533 w 5969001"/>
              <a:gd name="connsiteY818" fmla="*/ 3564299 h 4481087"/>
              <a:gd name="connsiteX819" fmla="*/ 906888 w 5969001"/>
              <a:gd name="connsiteY819" fmla="*/ 3567944 h 4481087"/>
              <a:gd name="connsiteX820" fmla="*/ 919901 w 5969001"/>
              <a:gd name="connsiteY820" fmla="*/ 3565472 h 4481087"/>
              <a:gd name="connsiteX821" fmla="*/ 932914 w 5969001"/>
              <a:gd name="connsiteY821" fmla="*/ 3577704 h 4481087"/>
              <a:gd name="connsiteX822" fmla="*/ 892053 w 5969001"/>
              <a:gd name="connsiteY822" fmla="*/ 3582519 h 4481087"/>
              <a:gd name="connsiteX823" fmla="*/ 892053 w 5969001"/>
              <a:gd name="connsiteY823" fmla="*/ 3592279 h 4481087"/>
              <a:gd name="connsiteX824" fmla="*/ 919250 w 5969001"/>
              <a:gd name="connsiteY824" fmla="*/ 3606853 h 4481087"/>
              <a:gd name="connsiteX825" fmla="*/ 946708 w 5969001"/>
              <a:gd name="connsiteY825" fmla="*/ 3636133 h 4481087"/>
              <a:gd name="connsiteX826" fmla="*/ 1015157 w 5969001"/>
              <a:gd name="connsiteY826" fmla="*/ 3648235 h 4481087"/>
              <a:gd name="connsiteX827" fmla="*/ 1028170 w 5969001"/>
              <a:gd name="connsiteY827" fmla="*/ 3631188 h 4481087"/>
              <a:gd name="connsiteX828" fmla="*/ 1137611 w 5969001"/>
              <a:gd name="connsiteY828" fmla="*/ 3631188 h 4481087"/>
              <a:gd name="connsiteX829" fmla="*/ 1055628 w 5969001"/>
              <a:gd name="connsiteY829" fmla="*/ 3628846 h 4481087"/>
              <a:gd name="connsiteX830" fmla="*/ 1151405 w 5969001"/>
              <a:gd name="connsiteY830" fmla="*/ 3604381 h 4481087"/>
              <a:gd name="connsiteX831" fmla="*/ 1069161 w 5969001"/>
              <a:gd name="connsiteY831" fmla="*/ 3614141 h 4481087"/>
              <a:gd name="connsiteX832" fmla="*/ 1000843 w 5969001"/>
              <a:gd name="connsiteY832" fmla="*/ 3611798 h 4481087"/>
              <a:gd name="connsiteX833" fmla="*/ 1055628 w 5969001"/>
              <a:gd name="connsiteY833" fmla="*/ 3604381 h 4481087"/>
              <a:gd name="connsiteX834" fmla="*/ 948009 w 5969001"/>
              <a:gd name="connsiteY834" fmla="*/ 3591758 h 4481087"/>
              <a:gd name="connsiteX835" fmla="*/ 1043786 w 5969001"/>
              <a:gd name="connsiteY835" fmla="*/ 3579526 h 4481087"/>
              <a:gd name="connsiteX836" fmla="*/ 1098441 w 5969001"/>
              <a:gd name="connsiteY836" fmla="*/ 3591758 h 4481087"/>
              <a:gd name="connsiteX837" fmla="*/ 1139563 w 5969001"/>
              <a:gd name="connsiteY837" fmla="*/ 3584471 h 4481087"/>
              <a:gd name="connsiteX838" fmla="*/ 1126550 w 5969001"/>
              <a:gd name="connsiteY838" fmla="*/ 3572238 h 4481087"/>
              <a:gd name="connsiteX839" fmla="*/ 1044437 w 5969001"/>
              <a:gd name="connsiteY839" fmla="*/ 3567424 h 4481087"/>
              <a:gd name="connsiteX840" fmla="*/ 948660 w 5969001"/>
              <a:gd name="connsiteY840" fmla="*/ 3574711 h 4481087"/>
              <a:gd name="connsiteX841" fmla="*/ 918474 w 5969001"/>
              <a:gd name="connsiteY841" fmla="*/ 3564002 h 4481087"/>
              <a:gd name="connsiteX842" fmla="*/ 783132 w 5969001"/>
              <a:gd name="connsiteY842" fmla="*/ 3563390 h 4481087"/>
              <a:gd name="connsiteX843" fmla="*/ 770119 w 5969001"/>
              <a:gd name="connsiteY843" fmla="*/ 3602429 h 4481087"/>
              <a:gd name="connsiteX844" fmla="*/ 838438 w 5969001"/>
              <a:gd name="connsiteY844" fmla="*/ 3602429 h 4481087"/>
              <a:gd name="connsiteX845" fmla="*/ 824645 w 5969001"/>
              <a:gd name="connsiteY845" fmla="*/ 3585382 h 4481087"/>
              <a:gd name="connsiteX846" fmla="*/ 811631 w 5969001"/>
              <a:gd name="connsiteY846" fmla="*/ 3595142 h 4481087"/>
              <a:gd name="connsiteX847" fmla="*/ 866547 w 5969001"/>
              <a:gd name="connsiteY847" fmla="*/ 3573149 h 4481087"/>
              <a:gd name="connsiteX848" fmla="*/ 803211 w 5969001"/>
              <a:gd name="connsiteY848" fmla="*/ 3579884 h 4481087"/>
              <a:gd name="connsiteX849" fmla="*/ 771258 w 5969001"/>
              <a:gd name="connsiteY849" fmla="*/ 3580041 h 4481087"/>
              <a:gd name="connsiteX850" fmla="*/ 780717 w 5969001"/>
              <a:gd name="connsiteY850" fmla="*/ 3576749 h 4481087"/>
              <a:gd name="connsiteX851" fmla="*/ 783132 w 5969001"/>
              <a:gd name="connsiteY851" fmla="*/ 3563390 h 4481087"/>
              <a:gd name="connsiteX852" fmla="*/ 1551559 w 5969001"/>
              <a:gd name="connsiteY852" fmla="*/ 3558184 h 4481087"/>
              <a:gd name="connsiteX853" fmla="*/ 1606084 w 5969001"/>
              <a:gd name="connsiteY853" fmla="*/ 3570286 h 4481087"/>
              <a:gd name="connsiteX854" fmla="*/ 1564052 w 5969001"/>
              <a:gd name="connsiteY854" fmla="*/ 3580046 h 4481087"/>
              <a:gd name="connsiteX855" fmla="*/ 1440817 w 5969001"/>
              <a:gd name="connsiteY855" fmla="*/ 3572759 h 4481087"/>
              <a:gd name="connsiteX856" fmla="*/ 1385902 w 5969001"/>
              <a:gd name="connsiteY856" fmla="*/ 3570286 h 4481087"/>
              <a:gd name="connsiteX857" fmla="*/ 1399826 w 5969001"/>
              <a:gd name="connsiteY857" fmla="*/ 3562999 h 4481087"/>
              <a:gd name="connsiteX858" fmla="*/ 1358704 w 5969001"/>
              <a:gd name="connsiteY858" fmla="*/ 3560527 h 4481087"/>
              <a:gd name="connsiteX859" fmla="*/ 1413489 w 5969001"/>
              <a:gd name="connsiteY859" fmla="*/ 3589806 h 4481087"/>
              <a:gd name="connsiteX860" fmla="*/ 1427153 w 5969001"/>
              <a:gd name="connsiteY860" fmla="*/ 3575231 h 4481087"/>
              <a:gd name="connsiteX861" fmla="*/ 1468275 w 5969001"/>
              <a:gd name="connsiteY861" fmla="*/ 3582519 h 4481087"/>
              <a:gd name="connsiteX862" fmla="*/ 1495472 w 5969001"/>
              <a:gd name="connsiteY862" fmla="*/ 3604381 h 4481087"/>
              <a:gd name="connsiteX863" fmla="*/ 1482459 w 5969001"/>
              <a:gd name="connsiteY863" fmla="*/ 3597094 h 4481087"/>
              <a:gd name="connsiteX864" fmla="*/ 1550908 w 5969001"/>
              <a:gd name="connsiteY864" fmla="*/ 3594751 h 4481087"/>
              <a:gd name="connsiteX865" fmla="*/ 1591769 w 5969001"/>
              <a:gd name="connsiteY865" fmla="*/ 3599566 h 4481087"/>
              <a:gd name="connsiteX866" fmla="*/ 1578756 w 5969001"/>
              <a:gd name="connsiteY866" fmla="*/ 3589806 h 4481087"/>
              <a:gd name="connsiteX867" fmla="*/ 1619878 w 5969001"/>
              <a:gd name="connsiteY867" fmla="*/ 3582519 h 4481087"/>
              <a:gd name="connsiteX868" fmla="*/ 1688327 w 5969001"/>
              <a:gd name="connsiteY868" fmla="*/ 3594751 h 4481087"/>
              <a:gd name="connsiteX869" fmla="*/ 1647206 w 5969001"/>
              <a:gd name="connsiteY869" fmla="*/ 3602039 h 4481087"/>
              <a:gd name="connsiteX870" fmla="*/ 1688327 w 5969001"/>
              <a:gd name="connsiteY870" fmla="*/ 3619086 h 4481087"/>
              <a:gd name="connsiteX871" fmla="*/ 1715655 w 5969001"/>
              <a:gd name="connsiteY871" fmla="*/ 3584991 h 4481087"/>
              <a:gd name="connsiteX872" fmla="*/ 1606084 w 5969001"/>
              <a:gd name="connsiteY872" fmla="*/ 3575231 h 4481087"/>
              <a:gd name="connsiteX873" fmla="*/ 1633542 w 5969001"/>
              <a:gd name="connsiteY873" fmla="*/ 3562999 h 4481087"/>
              <a:gd name="connsiteX874" fmla="*/ 1551559 w 5969001"/>
              <a:gd name="connsiteY874" fmla="*/ 3558184 h 4481087"/>
              <a:gd name="connsiteX875" fmla="*/ 1659308 w 5969001"/>
              <a:gd name="connsiteY875" fmla="*/ 3548424 h 4481087"/>
              <a:gd name="connsiteX876" fmla="*/ 1645514 w 5969001"/>
              <a:gd name="connsiteY876" fmla="*/ 3553239 h 4481087"/>
              <a:gd name="connsiteX877" fmla="*/ 1632501 w 5969001"/>
              <a:gd name="connsiteY877" fmla="*/ 3550897 h 4481087"/>
              <a:gd name="connsiteX878" fmla="*/ 1714614 w 5969001"/>
              <a:gd name="connsiteY878" fmla="*/ 3560527 h 4481087"/>
              <a:gd name="connsiteX879" fmla="*/ 1727627 w 5969001"/>
              <a:gd name="connsiteY879" fmla="*/ 3550897 h 4481087"/>
              <a:gd name="connsiteX880" fmla="*/ 1659308 w 5969001"/>
              <a:gd name="connsiteY880" fmla="*/ 3548424 h 4481087"/>
              <a:gd name="connsiteX881" fmla="*/ 1221806 w 5969001"/>
              <a:gd name="connsiteY881" fmla="*/ 3543479 h 4481087"/>
              <a:gd name="connsiteX882" fmla="*/ 1112365 w 5969001"/>
              <a:gd name="connsiteY882" fmla="*/ 3553109 h 4481087"/>
              <a:gd name="connsiteX883" fmla="*/ 1221806 w 5969001"/>
              <a:gd name="connsiteY883" fmla="*/ 3572759 h 4481087"/>
              <a:gd name="connsiteX884" fmla="*/ 1221806 w 5969001"/>
              <a:gd name="connsiteY884" fmla="*/ 3572629 h 4481087"/>
              <a:gd name="connsiteX885" fmla="*/ 1234819 w 5969001"/>
              <a:gd name="connsiteY885" fmla="*/ 3577574 h 4481087"/>
              <a:gd name="connsiteX886" fmla="*/ 1221806 w 5969001"/>
              <a:gd name="connsiteY886" fmla="*/ 3543479 h 4481087"/>
              <a:gd name="connsiteX887" fmla="*/ 974248 w 5969001"/>
              <a:gd name="connsiteY887" fmla="*/ 3541821 h 4481087"/>
              <a:gd name="connsiteX888" fmla="*/ 977159 w 5969001"/>
              <a:gd name="connsiteY888" fmla="*/ 3543089 h 4481087"/>
              <a:gd name="connsiteX889" fmla="*/ 970746 w 5969001"/>
              <a:gd name="connsiteY889" fmla="*/ 3543037 h 4481087"/>
              <a:gd name="connsiteX890" fmla="*/ 971337 w 5969001"/>
              <a:gd name="connsiteY890" fmla="*/ 3542462 h 4481087"/>
              <a:gd name="connsiteX891" fmla="*/ 990952 w 5969001"/>
              <a:gd name="connsiteY891" fmla="*/ 3538144 h 4481087"/>
              <a:gd name="connsiteX892" fmla="*/ 974248 w 5969001"/>
              <a:gd name="connsiteY892" fmla="*/ 3541821 h 4481087"/>
              <a:gd name="connsiteX893" fmla="*/ 968684 w 5969001"/>
              <a:gd name="connsiteY893" fmla="*/ 3539397 h 4481087"/>
              <a:gd name="connsiteX894" fmla="*/ 990952 w 5969001"/>
              <a:gd name="connsiteY894" fmla="*/ 3538144 h 4481087"/>
              <a:gd name="connsiteX895" fmla="*/ 1455262 w 5969001"/>
              <a:gd name="connsiteY895" fmla="*/ 3536843 h 4481087"/>
              <a:gd name="connsiteX896" fmla="*/ 1454611 w 5969001"/>
              <a:gd name="connsiteY896" fmla="*/ 3548424 h 4481087"/>
              <a:gd name="connsiteX897" fmla="*/ 1455262 w 5969001"/>
              <a:gd name="connsiteY897" fmla="*/ 3549075 h 4481087"/>
              <a:gd name="connsiteX898" fmla="*/ 1373019 w 5969001"/>
              <a:gd name="connsiteY898" fmla="*/ 3544260 h 4481087"/>
              <a:gd name="connsiteX899" fmla="*/ 1455262 w 5969001"/>
              <a:gd name="connsiteY899" fmla="*/ 3536843 h 4481087"/>
              <a:gd name="connsiteX900" fmla="*/ 1191396 w 5969001"/>
              <a:gd name="connsiteY900" fmla="*/ 3514318 h 4481087"/>
              <a:gd name="connsiteX901" fmla="*/ 1208012 w 5969001"/>
              <a:gd name="connsiteY901" fmla="*/ 3524090 h 4481087"/>
              <a:gd name="connsiteX902" fmla="*/ 1208662 w 5969001"/>
              <a:gd name="connsiteY902" fmla="*/ 3524090 h 4481087"/>
              <a:gd name="connsiteX903" fmla="*/ 1167801 w 5969001"/>
              <a:gd name="connsiteY903" fmla="*/ 3526562 h 4481087"/>
              <a:gd name="connsiteX904" fmla="*/ 1167801 w 5969001"/>
              <a:gd name="connsiteY904" fmla="*/ 3514330 h 4481087"/>
              <a:gd name="connsiteX905" fmla="*/ 1191396 w 5969001"/>
              <a:gd name="connsiteY905" fmla="*/ 3514318 h 4481087"/>
              <a:gd name="connsiteX906" fmla="*/ 687746 w 5969001"/>
              <a:gd name="connsiteY906" fmla="*/ 3502098 h 4481087"/>
              <a:gd name="connsiteX907" fmla="*/ 742662 w 5969001"/>
              <a:gd name="connsiteY907" fmla="*/ 3504570 h 4481087"/>
              <a:gd name="connsiteX908" fmla="*/ 756456 w 5969001"/>
              <a:gd name="connsiteY908" fmla="*/ 3526692 h 4481087"/>
              <a:gd name="connsiteX909" fmla="*/ 756456 w 5969001"/>
              <a:gd name="connsiteY909" fmla="*/ 3526562 h 4481087"/>
              <a:gd name="connsiteX910" fmla="*/ 660549 w 5969001"/>
              <a:gd name="connsiteY910" fmla="*/ 3524090 h 4481087"/>
              <a:gd name="connsiteX911" fmla="*/ 687746 w 5969001"/>
              <a:gd name="connsiteY911" fmla="*/ 3502098 h 4481087"/>
              <a:gd name="connsiteX912" fmla="*/ 1318363 w 5969001"/>
              <a:gd name="connsiteY912" fmla="*/ 3485050 h 4481087"/>
              <a:gd name="connsiteX913" fmla="*/ 1427934 w 5969001"/>
              <a:gd name="connsiteY913" fmla="*/ 3499755 h 4481087"/>
              <a:gd name="connsiteX914" fmla="*/ 1509396 w 5969001"/>
              <a:gd name="connsiteY914" fmla="*/ 3492468 h 4481087"/>
              <a:gd name="connsiteX915" fmla="*/ 1510177 w 5969001"/>
              <a:gd name="connsiteY915" fmla="*/ 3492468 h 4481087"/>
              <a:gd name="connsiteX916" fmla="*/ 1510177 w 5969001"/>
              <a:gd name="connsiteY916" fmla="*/ 3502098 h 4481087"/>
              <a:gd name="connsiteX917" fmla="*/ 1359485 w 5969001"/>
              <a:gd name="connsiteY917" fmla="*/ 3511857 h 4481087"/>
              <a:gd name="connsiteX918" fmla="*/ 1318363 w 5969001"/>
              <a:gd name="connsiteY918" fmla="*/ 3485050 h 4481087"/>
              <a:gd name="connsiteX919" fmla="*/ 701410 w 5969001"/>
              <a:gd name="connsiteY919" fmla="*/ 3485050 h 4481087"/>
              <a:gd name="connsiteX920" fmla="*/ 756456 w 5969001"/>
              <a:gd name="connsiteY920" fmla="*/ 3497283 h 4481087"/>
              <a:gd name="connsiteX921" fmla="*/ 687746 w 5969001"/>
              <a:gd name="connsiteY921" fmla="*/ 3497283 h 4481087"/>
              <a:gd name="connsiteX922" fmla="*/ 701410 w 5969001"/>
              <a:gd name="connsiteY922" fmla="*/ 3485050 h 4481087"/>
              <a:gd name="connsiteX923" fmla="*/ 4846487 w 5969001"/>
              <a:gd name="connsiteY923" fmla="*/ 3465400 h 4481087"/>
              <a:gd name="connsiteX924" fmla="*/ 4846357 w 5969001"/>
              <a:gd name="connsiteY924" fmla="*/ 3465791 h 4481087"/>
              <a:gd name="connsiteX925" fmla="*/ 4846669 w 5969001"/>
              <a:gd name="connsiteY925" fmla="*/ 3465818 h 4481087"/>
              <a:gd name="connsiteX926" fmla="*/ 4853091 w 5969001"/>
              <a:gd name="connsiteY926" fmla="*/ 3480594 h 4481087"/>
              <a:gd name="connsiteX927" fmla="*/ 4887608 w 5969001"/>
              <a:gd name="connsiteY927" fmla="*/ 3482708 h 4481087"/>
              <a:gd name="connsiteX928" fmla="*/ 4868083 w 5969001"/>
              <a:gd name="connsiteY928" fmla="*/ 3467647 h 4481087"/>
              <a:gd name="connsiteX929" fmla="*/ 4846669 w 5969001"/>
              <a:gd name="connsiteY929" fmla="*/ 3465818 h 4481087"/>
              <a:gd name="connsiteX930" fmla="*/ 770119 w 5969001"/>
              <a:gd name="connsiteY930" fmla="*/ 3463188 h 4481087"/>
              <a:gd name="connsiteX931" fmla="*/ 810981 w 5969001"/>
              <a:gd name="connsiteY931" fmla="*/ 3465661 h 4481087"/>
              <a:gd name="connsiteX932" fmla="*/ 783653 w 5969001"/>
              <a:gd name="connsiteY932" fmla="*/ 3468003 h 4481087"/>
              <a:gd name="connsiteX933" fmla="*/ 756456 w 5969001"/>
              <a:gd name="connsiteY933" fmla="*/ 3477763 h 4481087"/>
              <a:gd name="connsiteX934" fmla="*/ 715204 w 5969001"/>
              <a:gd name="connsiteY934" fmla="*/ 3468003 h 4481087"/>
              <a:gd name="connsiteX935" fmla="*/ 770119 w 5969001"/>
              <a:gd name="connsiteY935" fmla="*/ 3463188 h 4481087"/>
              <a:gd name="connsiteX936" fmla="*/ 1382522 w 5969001"/>
              <a:gd name="connsiteY936" fmla="*/ 3455198 h 4481087"/>
              <a:gd name="connsiteX937" fmla="*/ 1385902 w 5969001"/>
              <a:gd name="connsiteY937" fmla="*/ 3455380 h 4481087"/>
              <a:gd name="connsiteX938" fmla="*/ 1385902 w 5969001"/>
              <a:gd name="connsiteY938" fmla="*/ 3455901 h 4481087"/>
              <a:gd name="connsiteX939" fmla="*/ 1306462 w 5969001"/>
              <a:gd name="connsiteY939" fmla="*/ 3448233 h 4481087"/>
              <a:gd name="connsiteX940" fmla="*/ 1368596 w 5969001"/>
              <a:gd name="connsiteY940" fmla="*/ 3452304 h 4481087"/>
              <a:gd name="connsiteX941" fmla="*/ 1382522 w 5969001"/>
              <a:gd name="connsiteY941" fmla="*/ 3455198 h 4481087"/>
              <a:gd name="connsiteX942" fmla="*/ 1346618 w 5969001"/>
              <a:gd name="connsiteY942" fmla="*/ 3453266 h 4481087"/>
              <a:gd name="connsiteX943" fmla="*/ 1290255 w 5969001"/>
              <a:gd name="connsiteY943" fmla="*/ 3452908 h 4481087"/>
              <a:gd name="connsiteX944" fmla="*/ 1306462 w 5969001"/>
              <a:gd name="connsiteY944" fmla="*/ 3448233 h 4481087"/>
              <a:gd name="connsiteX945" fmla="*/ 2054242 w 5969001"/>
              <a:gd name="connsiteY945" fmla="*/ 3438670 h 4481087"/>
              <a:gd name="connsiteX946" fmla="*/ 2053996 w 5969001"/>
              <a:gd name="connsiteY946" fmla="*/ 3439375 h 4481087"/>
              <a:gd name="connsiteX947" fmla="*/ 2053996 w 5969001"/>
              <a:gd name="connsiteY947" fmla="*/ 3438724 h 4481087"/>
              <a:gd name="connsiteX948" fmla="*/ 879690 w 5969001"/>
              <a:gd name="connsiteY948" fmla="*/ 3431566 h 4481087"/>
              <a:gd name="connsiteX949" fmla="*/ 880341 w 5969001"/>
              <a:gd name="connsiteY949" fmla="*/ 3431566 h 4481087"/>
              <a:gd name="connsiteX950" fmla="*/ 811631 w 5969001"/>
              <a:gd name="connsiteY950" fmla="*/ 3441196 h 4481087"/>
              <a:gd name="connsiteX951" fmla="*/ 879690 w 5969001"/>
              <a:gd name="connsiteY951" fmla="*/ 3431566 h 4481087"/>
              <a:gd name="connsiteX952" fmla="*/ 1413489 w 5969001"/>
              <a:gd name="connsiteY952" fmla="*/ 3419985 h 4481087"/>
              <a:gd name="connsiteX953" fmla="*/ 1427153 w 5969001"/>
              <a:gd name="connsiteY953" fmla="*/ 3429744 h 4481087"/>
              <a:gd name="connsiteX954" fmla="*/ 1468275 w 5969001"/>
              <a:gd name="connsiteY954" fmla="*/ 3429744 h 4481087"/>
              <a:gd name="connsiteX955" fmla="*/ 1345040 w 5969001"/>
              <a:gd name="connsiteY955" fmla="*/ 3437032 h 4481087"/>
              <a:gd name="connsiteX956" fmla="*/ 1413489 w 5969001"/>
              <a:gd name="connsiteY956" fmla="*/ 3419985 h 4481087"/>
              <a:gd name="connsiteX957" fmla="*/ 5184809 w 5969001"/>
              <a:gd name="connsiteY957" fmla="*/ 3419839 h 4481087"/>
              <a:gd name="connsiteX958" fmla="*/ 5185480 w 5969001"/>
              <a:gd name="connsiteY958" fmla="*/ 3419855 h 4481087"/>
              <a:gd name="connsiteX959" fmla="*/ 5184829 w 5969001"/>
              <a:gd name="connsiteY959" fmla="*/ 3419855 h 4481087"/>
              <a:gd name="connsiteX960" fmla="*/ 2052183 w 5969001"/>
              <a:gd name="connsiteY960" fmla="*/ 3416459 h 4481087"/>
              <a:gd name="connsiteX961" fmla="*/ 2030212 w 5969001"/>
              <a:gd name="connsiteY961" fmla="*/ 3428185 h 4481087"/>
              <a:gd name="connsiteX962" fmla="*/ 2029532 w 5969001"/>
              <a:gd name="connsiteY962" fmla="*/ 3463188 h 4481087"/>
              <a:gd name="connsiteX963" fmla="*/ 2030182 w 5969001"/>
              <a:gd name="connsiteY963" fmla="*/ 3463188 h 4481087"/>
              <a:gd name="connsiteX964" fmla="*/ 2045059 w 5969001"/>
              <a:gd name="connsiteY964" fmla="*/ 3451450 h 4481087"/>
              <a:gd name="connsiteX965" fmla="*/ 2022764 w 5969001"/>
              <a:gd name="connsiteY965" fmla="*/ 3450826 h 4481087"/>
              <a:gd name="connsiteX966" fmla="*/ 2047145 w 5969001"/>
              <a:gd name="connsiteY966" fmla="*/ 3449804 h 4481087"/>
              <a:gd name="connsiteX967" fmla="*/ 2048403 w 5969001"/>
              <a:gd name="connsiteY967" fmla="*/ 3448812 h 4481087"/>
              <a:gd name="connsiteX968" fmla="*/ 2039986 w 5969001"/>
              <a:gd name="connsiteY968" fmla="*/ 3448209 h 4481087"/>
              <a:gd name="connsiteX969" fmla="*/ 2013264 w 5969001"/>
              <a:gd name="connsiteY969" fmla="*/ 3447963 h 4481087"/>
              <a:gd name="connsiteX970" fmla="*/ 2042528 w 5969001"/>
              <a:gd name="connsiteY970" fmla="*/ 3441050 h 4481087"/>
              <a:gd name="connsiteX971" fmla="*/ 2056289 w 5969001"/>
              <a:gd name="connsiteY971" fmla="*/ 3442589 h 4481087"/>
              <a:gd name="connsiteX972" fmla="*/ 2061251 w 5969001"/>
              <a:gd name="connsiteY972" fmla="*/ 3438674 h 4481087"/>
              <a:gd name="connsiteX973" fmla="*/ 2062357 w 5969001"/>
              <a:gd name="connsiteY973" fmla="*/ 3436868 h 4481087"/>
              <a:gd name="connsiteX974" fmla="*/ 2054242 w 5969001"/>
              <a:gd name="connsiteY974" fmla="*/ 3438670 h 4481087"/>
              <a:gd name="connsiteX975" fmla="*/ 2057926 w 5969001"/>
              <a:gd name="connsiteY975" fmla="*/ 3428124 h 4481087"/>
              <a:gd name="connsiteX976" fmla="*/ 2063475 w 5969001"/>
              <a:gd name="connsiteY976" fmla="*/ 3425480 h 4481087"/>
              <a:gd name="connsiteX977" fmla="*/ 2057770 w 5969001"/>
              <a:gd name="connsiteY977" fmla="*/ 3419334 h 4481087"/>
              <a:gd name="connsiteX978" fmla="*/ 2075666 w 5969001"/>
              <a:gd name="connsiteY978" fmla="*/ 3419587 h 4481087"/>
              <a:gd name="connsiteX979" fmla="*/ 2075962 w 5969001"/>
              <a:gd name="connsiteY979" fmla="*/ 3419564 h 4481087"/>
              <a:gd name="connsiteX980" fmla="*/ 2078092 w 5969001"/>
              <a:gd name="connsiteY980" fmla="*/ 3418591 h 4481087"/>
              <a:gd name="connsiteX981" fmla="*/ 2064465 w 5969001"/>
              <a:gd name="connsiteY981" fmla="*/ 3416863 h 4481087"/>
              <a:gd name="connsiteX982" fmla="*/ 1973126 w 5969001"/>
              <a:gd name="connsiteY982" fmla="*/ 3415588 h 4481087"/>
              <a:gd name="connsiteX983" fmla="*/ 1974592 w 5969001"/>
              <a:gd name="connsiteY983" fmla="*/ 3416666 h 4481087"/>
              <a:gd name="connsiteX984" fmla="*/ 2003375 w 5969001"/>
              <a:gd name="connsiteY984" fmla="*/ 3424149 h 4481087"/>
              <a:gd name="connsiteX985" fmla="*/ 1962254 w 5969001"/>
              <a:gd name="connsiteY985" fmla="*/ 3433909 h 4481087"/>
              <a:gd name="connsiteX986" fmla="*/ 1921132 w 5969001"/>
              <a:gd name="connsiteY986" fmla="*/ 3431566 h 4481087"/>
              <a:gd name="connsiteX987" fmla="*/ 1975918 w 5969001"/>
              <a:gd name="connsiteY987" fmla="*/ 3463188 h 4481087"/>
              <a:gd name="connsiteX988" fmla="*/ 2003375 w 5969001"/>
              <a:gd name="connsiteY988" fmla="*/ 3450956 h 4481087"/>
              <a:gd name="connsiteX989" fmla="*/ 2015738 w 5969001"/>
              <a:gd name="connsiteY989" fmla="*/ 3433909 h 4481087"/>
              <a:gd name="connsiteX990" fmla="*/ 2016388 w 5969001"/>
              <a:gd name="connsiteY990" fmla="*/ 3433909 h 4481087"/>
              <a:gd name="connsiteX991" fmla="*/ 1961733 w 5969001"/>
              <a:gd name="connsiteY991" fmla="*/ 3426621 h 4481087"/>
              <a:gd name="connsiteX992" fmla="*/ 2016388 w 5969001"/>
              <a:gd name="connsiteY992" fmla="*/ 3426621 h 4481087"/>
              <a:gd name="connsiteX993" fmla="*/ 2009559 w 5969001"/>
              <a:gd name="connsiteY993" fmla="*/ 3420263 h 4481087"/>
              <a:gd name="connsiteX994" fmla="*/ 2000703 w 5969001"/>
              <a:gd name="connsiteY994" fmla="*/ 3416994 h 4481087"/>
              <a:gd name="connsiteX995" fmla="*/ 1167281 w 5969001"/>
              <a:gd name="connsiteY995" fmla="*/ 3414519 h 4481087"/>
              <a:gd name="connsiteX996" fmla="*/ 1249133 w 5969001"/>
              <a:gd name="connsiteY996" fmla="*/ 3416861 h 4481087"/>
              <a:gd name="connsiteX997" fmla="*/ 1249263 w 5969001"/>
              <a:gd name="connsiteY997" fmla="*/ 3416861 h 4481087"/>
              <a:gd name="connsiteX998" fmla="*/ 1276721 w 5969001"/>
              <a:gd name="connsiteY998" fmla="*/ 3429094 h 4481087"/>
              <a:gd name="connsiteX999" fmla="*/ 1167281 w 5969001"/>
              <a:gd name="connsiteY999" fmla="*/ 3414519 h 4481087"/>
              <a:gd name="connsiteX1000" fmla="*/ 2016354 w 5969001"/>
              <a:gd name="connsiteY1000" fmla="*/ 3410889 h 4481087"/>
              <a:gd name="connsiteX1001" fmla="*/ 2014956 w 5969001"/>
              <a:gd name="connsiteY1001" fmla="*/ 3411640 h 4481087"/>
              <a:gd name="connsiteX1002" fmla="*/ 2008466 w 5969001"/>
              <a:gd name="connsiteY1002" fmla="*/ 3413810 h 4481087"/>
              <a:gd name="connsiteX1003" fmla="*/ 2008454 w 5969001"/>
              <a:gd name="connsiteY1003" fmla="*/ 3414110 h 4481087"/>
              <a:gd name="connsiteX1004" fmla="*/ 2030182 w 5969001"/>
              <a:gd name="connsiteY1004" fmla="*/ 3412047 h 4481087"/>
              <a:gd name="connsiteX1005" fmla="*/ 2106203 w 5969001"/>
              <a:gd name="connsiteY1005" fmla="*/ 3410728 h 4481087"/>
              <a:gd name="connsiteX1006" fmla="*/ 2101780 w 5969001"/>
              <a:gd name="connsiteY1006" fmla="*/ 3415600 h 4481087"/>
              <a:gd name="connsiteX1007" fmla="*/ 2109251 w 5969001"/>
              <a:gd name="connsiteY1007" fmla="*/ 3418438 h 4481087"/>
              <a:gd name="connsiteX1008" fmla="*/ 2112211 w 5969001"/>
              <a:gd name="connsiteY1008" fmla="*/ 3418612 h 4481087"/>
              <a:gd name="connsiteX1009" fmla="*/ 2111494 w 5969001"/>
              <a:gd name="connsiteY1009" fmla="*/ 3412459 h 4481087"/>
              <a:gd name="connsiteX1010" fmla="*/ 1862673 w 5969001"/>
              <a:gd name="connsiteY1010" fmla="*/ 3409846 h 4481087"/>
              <a:gd name="connsiteX1011" fmla="*/ 1860147 w 5969001"/>
              <a:gd name="connsiteY1011" fmla="*/ 3413017 h 4481087"/>
              <a:gd name="connsiteX1012" fmla="*/ 1863408 w 5969001"/>
              <a:gd name="connsiteY1012" fmla="*/ 3409885 h 4481087"/>
              <a:gd name="connsiteX1013" fmla="*/ 2079252 w 5969001"/>
              <a:gd name="connsiteY1013" fmla="*/ 3406342 h 4481087"/>
              <a:gd name="connsiteX1014" fmla="*/ 2066005 w 5969001"/>
              <a:gd name="connsiteY1014" fmla="*/ 3410835 h 4481087"/>
              <a:gd name="connsiteX1015" fmla="*/ 2081811 w 5969001"/>
              <a:gd name="connsiteY1015" fmla="*/ 3408077 h 4481087"/>
              <a:gd name="connsiteX1016" fmla="*/ 2086232 w 5969001"/>
              <a:gd name="connsiteY1016" fmla="*/ 3407465 h 4481087"/>
              <a:gd name="connsiteX1017" fmla="*/ 852102 w 5969001"/>
              <a:gd name="connsiteY1017" fmla="*/ 3402287 h 4481087"/>
              <a:gd name="connsiteX1018" fmla="*/ 906888 w 5969001"/>
              <a:gd name="connsiteY1018" fmla="*/ 3404759 h 4481087"/>
              <a:gd name="connsiteX1019" fmla="*/ 906367 w 5969001"/>
              <a:gd name="connsiteY1019" fmla="*/ 3404759 h 4481087"/>
              <a:gd name="connsiteX1020" fmla="*/ 906367 w 5969001"/>
              <a:gd name="connsiteY1020" fmla="*/ 3421676 h 4481087"/>
              <a:gd name="connsiteX1021" fmla="*/ 852102 w 5969001"/>
              <a:gd name="connsiteY1021" fmla="*/ 3421676 h 4481087"/>
              <a:gd name="connsiteX1022" fmla="*/ 852102 w 5969001"/>
              <a:gd name="connsiteY1022" fmla="*/ 3402287 h 4481087"/>
              <a:gd name="connsiteX1023" fmla="*/ 1290906 w 5969001"/>
              <a:gd name="connsiteY1023" fmla="*/ 3400465 h 4481087"/>
              <a:gd name="connsiteX1024" fmla="*/ 1358704 w 5969001"/>
              <a:gd name="connsiteY1024" fmla="*/ 3414519 h 4481087"/>
              <a:gd name="connsiteX1025" fmla="*/ 1359355 w 5969001"/>
              <a:gd name="connsiteY1025" fmla="*/ 3415170 h 4481087"/>
              <a:gd name="connsiteX1026" fmla="*/ 1304700 w 5969001"/>
              <a:gd name="connsiteY1026" fmla="*/ 3417512 h 4481087"/>
              <a:gd name="connsiteX1027" fmla="*/ 1290906 w 5969001"/>
              <a:gd name="connsiteY1027" fmla="*/ 3400465 h 4481087"/>
              <a:gd name="connsiteX1028" fmla="*/ 2098501 w 5969001"/>
              <a:gd name="connsiteY1028" fmla="*/ 3399814 h 4481087"/>
              <a:gd name="connsiteX1029" fmla="*/ 2095388 w 5969001"/>
              <a:gd name="connsiteY1029" fmla="*/ 3400870 h 4481087"/>
              <a:gd name="connsiteX1030" fmla="*/ 2096800 w 5969001"/>
              <a:gd name="connsiteY1030" fmla="*/ 3400863 h 4481087"/>
              <a:gd name="connsiteX1031" fmla="*/ 1179462 w 5969001"/>
              <a:gd name="connsiteY1031" fmla="*/ 3397238 h 4481087"/>
              <a:gd name="connsiteX1032" fmla="*/ 1208012 w 5969001"/>
              <a:gd name="connsiteY1032" fmla="*/ 3397472 h 4481087"/>
              <a:gd name="connsiteX1033" fmla="*/ 1208662 w 5969001"/>
              <a:gd name="connsiteY1033" fmla="*/ 3397472 h 4481087"/>
              <a:gd name="connsiteX1034" fmla="*/ 1208662 w 5969001"/>
              <a:gd name="connsiteY1034" fmla="*/ 3407102 h 4481087"/>
              <a:gd name="connsiteX1035" fmla="*/ 1154007 w 5969001"/>
              <a:gd name="connsiteY1035" fmla="*/ 3407102 h 4481087"/>
              <a:gd name="connsiteX1036" fmla="*/ 1179462 w 5969001"/>
              <a:gd name="connsiteY1036" fmla="*/ 3397238 h 4481087"/>
              <a:gd name="connsiteX1037" fmla="*/ 1867860 w 5969001"/>
              <a:gd name="connsiteY1037" fmla="*/ 3395559 h 4481087"/>
              <a:gd name="connsiteX1038" fmla="*/ 1868087 w 5969001"/>
              <a:gd name="connsiteY1038" fmla="*/ 3403052 h 4481087"/>
              <a:gd name="connsiteX1039" fmla="*/ 1863090 w 5969001"/>
              <a:gd name="connsiteY1039" fmla="*/ 3409323 h 4481087"/>
              <a:gd name="connsiteX1040" fmla="*/ 1864038 w 5969001"/>
              <a:gd name="connsiteY1040" fmla="*/ 3409280 h 4481087"/>
              <a:gd name="connsiteX1041" fmla="*/ 1865954 w 5969001"/>
              <a:gd name="connsiteY1041" fmla="*/ 3407439 h 4481087"/>
              <a:gd name="connsiteX1042" fmla="*/ 1881549 w 5969001"/>
              <a:gd name="connsiteY1042" fmla="*/ 3405230 h 4481087"/>
              <a:gd name="connsiteX1043" fmla="*/ 1899023 w 5969001"/>
              <a:gd name="connsiteY1043" fmla="*/ 3404617 h 4481087"/>
              <a:gd name="connsiteX1044" fmla="*/ 1898914 w 5969001"/>
              <a:gd name="connsiteY1044" fmla="*/ 3402863 h 4481087"/>
              <a:gd name="connsiteX1045" fmla="*/ 1892665 w 5969001"/>
              <a:gd name="connsiteY1045" fmla="*/ 3399457 h 4481087"/>
              <a:gd name="connsiteX1046" fmla="*/ 1888629 w 5969001"/>
              <a:gd name="connsiteY1046" fmla="*/ 3397255 h 4481087"/>
              <a:gd name="connsiteX1047" fmla="*/ 2016388 w 5969001"/>
              <a:gd name="connsiteY1047" fmla="*/ 3394999 h 4481087"/>
              <a:gd name="connsiteX1048" fmla="*/ 1963230 w 5969001"/>
              <a:gd name="connsiteY1048" fmla="*/ 3408305 h 4481087"/>
              <a:gd name="connsiteX1049" fmla="*/ 1965131 w 5969001"/>
              <a:gd name="connsiteY1049" fmla="*/ 3409705 h 4481087"/>
              <a:gd name="connsiteX1050" fmla="*/ 1976161 w 5969001"/>
              <a:gd name="connsiteY1050" fmla="*/ 3409005 h 4481087"/>
              <a:gd name="connsiteX1051" fmla="*/ 1987585 w 5969001"/>
              <a:gd name="connsiteY1051" fmla="*/ 3408068 h 4481087"/>
              <a:gd name="connsiteX1052" fmla="*/ 1978449 w 5969001"/>
              <a:gd name="connsiteY1052" fmla="*/ 3406593 h 4481087"/>
              <a:gd name="connsiteX1053" fmla="*/ 1975397 w 5969001"/>
              <a:gd name="connsiteY1053" fmla="*/ 3402287 h 4481087"/>
              <a:gd name="connsiteX1054" fmla="*/ 2016388 w 5969001"/>
              <a:gd name="connsiteY1054" fmla="*/ 3394999 h 4481087"/>
              <a:gd name="connsiteX1055" fmla="*/ 1412839 w 5969001"/>
              <a:gd name="connsiteY1055" fmla="*/ 3393177 h 4481087"/>
              <a:gd name="connsiteX1056" fmla="*/ 1468275 w 5969001"/>
              <a:gd name="connsiteY1056" fmla="*/ 3394999 h 4481087"/>
              <a:gd name="connsiteX1057" fmla="*/ 1468275 w 5969001"/>
              <a:gd name="connsiteY1057" fmla="*/ 3395650 h 4481087"/>
              <a:gd name="connsiteX1058" fmla="*/ 1468275 w 5969001"/>
              <a:gd name="connsiteY1058" fmla="*/ 3402937 h 4481087"/>
              <a:gd name="connsiteX1059" fmla="*/ 1440817 w 5969001"/>
              <a:gd name="connsiteY1059" fmla="*/ 3405410 h 4481087"/>
              <a:gd name="connsiteX1060" fmla="*/ 1399826 w 5969001"/>
              <a:gd name="connsiteY1060" fmla="*/ 3400465 h 4481087"/>
              <a:gd name="connsiteX1061" fmla="*/ 1412839 w 5969001"/>
              <a:gd name="connsiteY1061" fmla="*/ 3393177 h 4481087"/>
              <a:gd name="connsiteX1062" fmla="*/ 1605043 w 5969001"/>
              <a:gd name="connsiteY1062" fmla="*/ 3387842 h 4481087"/>
              <a:gd name="connsiteX1063" fmla="*/ 1618837 w 5969001"/>
              <a:gd name="connsiteY1063" fmla="*/ 3424279 h 4481087"/>
              <a:gd name="connsiteX1064" fmla="*/ 1679267 w 5969001"/>
              <a:gd name="connsiteY1064" fmla="*/ 3423271 h 4481087"/>
              <a:gd name="connsiteX1065" fmla="*/ 1687792 w 5969001"/>
              <a:gd name="connsiteY1065" fmla="*/ 3421756 h 4481087"/>
              <a:gd name="connsiteX1066" fmla="*/ 1677651 w 5969001"/>
              <a:gd name="connsiteY1066" fmla="*/ 3420314 h 4481087"/>
              <a:gd name="connsiteX1067" fmla="*/ 1684422 w 5969001"/>
              <a:gd name="connsiteY1067" fmla="*/ 3400075 h 4481087"/>
              <a:gd name="connsiteX1068" fmla="*/ 1696848 w 5969001"/>
              <a:gd name="connsiteY1068" fmla="*/ 3416764 h 4481087"/>
              <a:gd name="connsiteX1069" fmla="*/ 1697537 w 5969001"/>
              <a:gd name="connsiteY1069" fmla="*/ 3420025 h 4481087"/>
              <a:gd name="connsiteX1070" fmla="*/ 1714614 w 5969001"/>
              <a:gd name="connsiteY1070" fmla="*/ 3416992 h 4481087"/>
              <a:gd name="connsiteX1071" fmla="*/ 1755735 w 5969001"/>
              <a:gd name="connsiteY1071" fmla="*/ 3426751 h 4481087"/>
              <a:gd name="connsiteX1072" fmla="*/ 1796857 w 5969001"/>
              <a:gd name="connsiteY1072" fmla="*/ 3409704 h 4481087"/>
              <a:gd name="connsiteX1073" fmla="*/ 1824314 w 5969001"/>
              <a:gd name="connsiteY1073" fmla="*/ 3424279 h 4481087"/>
              <a:gd name="connsiteX1074" fmla="*/ 1796857 w 5969001"/>
              <a:gd name="connsiteY1074" fmla="*/ 3431696 h 4481087"/>
              <a:gd name="connsiteX1075" fmla="*/ 1523581 w 5969001"/>
              <a:gd name="connsiteY1075" fmla="*/ 3426751 h 4481087"/>
              <a:gd name="connsiteX1076" fmla="*/ 1564702 w 5969001"/>
              <a:gd name="connsiteY1076" fmla="*/ 3421806 h 4481087"/>
              <a:gd name="connsiteX1077" fmla="*/ 1605693 w 5969001"/>
              <a:gd name="connsiteY1077" fmla="*/ 3414649 h 4481087"/>
              <a:gd name="connsiteX1078" fmla="*/ 1496123 w 5969001"/>
              <a:gd name="connsiteY1078" fmla="*/ 3412177 h 4481087"/>
              <a:gd name="connsiteX1079" fmla="*/ 1489779 w 5969001"/>
              <a:gd name="connsiteY1079" fmla="*/ 3409493 h 4481087"/>
              <a:gd name="connsiteX1080" fmla="*/ 1509225 w 5969001"/>
              <a:gd name="connsiteY1080" fmla="*/ 3407123 h 4481087"/>
              <a:gd name="connsiteX1081" fmla="*/ 1509396 w 5969001"/>
              <a:gd name="connsiteY1081" fmla="*/ 3407232 h 4481087"/>
              <a:gd name="connsiteX1082" fmla="*/ 1509396 w 5969001"/>
              <a:gd name="connsiteY1082" fmla="*/ 3407102 h 4481087"/>
              <a:gd name="connsiteX1083" fmla="*/ 1509225 w 5969001"/>
              <a:gd name="connsiteY1083" fmla="*/ 3407123 h 4481087"/>
              <a:gd name="connsiteX1084" fmla="*/ 1501995 w 5969001"/>
              <a:gd name="connsiteY1084" fmla="*/ 3402515 h 4481087"/>
              <a:gd name="connsiteX1085" fmla="*/ 1495472 w 5969001"/>
              <a:gd name="connsiteY1085" fmla="*/ 3397602 h 4481087"/>
              <a:gd name="connsiteX1086" fmla="*/ 1577715 w 5969001"/>
              <a:gd name="connsiteY1086" fmla="*/ 3399944 h 4481087"/>
              <a:gd name="connsiteX1087" fmla="*/ 1605043 w 5969001"/>
              <a:gd name="connsiteY1087" fmla="*/ 3387842 h 4481087"/>
              <a:gd name="connsiteX1088" fmla="*/ 1864527 w 5969001"/>
              <a:gd name="connsiteY1088" fmla="*/ 3387370 h 4481087"/>
              <a:gd name="connsiteX1089" fmla="*/ 1867722 w 5969001"/>
              <a:gd name="connsiteY1089" fmla="*/ 3391033 h 4481087"/>
              <a:gd name="connsiteX1090" fmla="*/ 1867794 w 5969001"/>
              <a:gd name="connsiteY1090" fmla="*/ 3393390 h 4481087"/>
              <a:gd name="connsiteX1091" fmla="*/ 1876760 w 5969001"/>
              <a:gd name="connsiteY1091" fmla="*/ 3393838 h 4481087"/>
              <a:gd name="connsiteX1092" fmla="*/ 1886010 w 5969001"/>
              <a:gd name="connsiteY1092" fmla="*/ 3394150 h 4481087"/>
              <a:gd name="connsiteX1093" fmla="*/ 1885789 w 5969001"/>
              <a:gd name="connsiteY1093" fmla="*/ 3392775 h 4481087"/>
              <a:gd name="connsiteX1094" fmla="*/ 1893540 w 5969001"/>
              <a:gd name="connsiteY1094" fmla="*/ 3390955 h 4481087"/>
              <a:gd name="connsiteX1095" fmla="*/ 1891592 w 5969001"/>
              <a:gd name="connsiteY1095" fmla="*/ 3387858 h 4481087"/>
              <a:gd name="connsiteX1096" fmla="*/ 838438 w 5969001"/>
              <a:gd name="connsiteY1096" fmla="*/ 3380425 h 4481087"/>
              <a:gd name="connsiteX1097" fmla="*/ 893354 w 5969001"/>
              <a:gd name="connsiteY1097" fmla="*/ 3382767 h 4481087"/>
              <a:gd name="connsiteX1098" fmla="*/ 838438 w 5969001"/>
              <a:gd name="connsiteY1098" fmla="*/ 3394999 h 4481087"/>
              <a:gd name="connsiteX1099" fmla="*/ 1756125 w 5969001"/>
              <a:gd name="connsiteY1099" fmla="*/ 3375480 h 4481087"/>
              <a:gd name="connsiteX1100" fmla="*/ 1783453 w 5969001"/>
              <a:gd name="connsiteY1100" fmla="*/ 3390054 h 4481087"/>
              <a:gd name="connsiteX1101" fmla="*/ 1687676 w 5969001"/>
              <a:gd name="connsiteY1101" fmla="*/ 3392527 h 4481087"/>
              <a:gd name="connsiteX1102" fmla="*/ 1756125 w 5969001"/>
              <a:gd name="connsiteY1102" fmla="*/ 3375480 h 4481087"/>
              <a:gd name="connsiteX1103" fmla="*/ 1085037 w 5969001"/>
              <a:gd name="connsiteY1103" fmla="*/ 3373397 h 4481087"/>
              <a:gd name="connsiteX1104" fmla="*/ 1153357 w 5969001"/>
              <a:gd name="connsiteY1104" fmla="*/ 3387712 h 4481087"/>
              <a:gd name="connsiteX1105" fmla="*/ 1153357 w 5969001"/>
              <a:gd name="connsiteY1105" fmla="*/ 3388102 h 4481087"/>
              <a:gd name="connsiteX1106" fmla="*/ 1085037 w 5969001"/>
              <a:gd name="connsiteY1106" fmla="*/ 3373397 h 4481087"/>
              <a:gd name="connsiteX1107" fmla="*/ 2030182 w 5969001"/>
              <a:gd name="connsiteY1107" fmla="*/ 3368191 h 4481087"/>
              <a:gd name="connsiteX1108" fmla="*/ 2029532 w 5969001"/>
              <a:gd name="connsiteY1108" fmla="*/ 3368192 h 4481087"/>
              <a:gd name="connsiteX1109" fmla="*/ 2029607 w 5969001"/>
              <a:gd name="connsiteY1109" fmla="*/ 3368219 h 4481087"/>
              <a:gd name="connsiteX1110" fmla="*/ 2014137 w 5969001"/>
              <a:gd name="connsiteY1110" fmla="*/ 3368959 h 4481087"/>
              <a:gd name="connsiteX1111" fmla="*/ 2013264 w 5969001"/>
              <a:gd name="connsiteY1111" fmla="*/ 3369363 h 4481087"/>
              <a:gd name="connsiteX1112" fmla="*/ 2012552 w 5969001"/>
              <a:gd name="connsiteY1112" fmla="*/ 3369035 h 4481087"/>
              <a:gd name="connsiteX1113" fmla="*/ 2002302 w 5969001"/>
              <a:gd name="connsiteY1113" fmla="*/ 3369525 h 4481087"/>
              <a:gd name="connsiteX1114" fmla="*/ 1975397 w 5969001"/>
              <a:gd name="connsiteY1114" fmla="*/ 3370664 h 4481087"/>
              <a:gd name="connsiteX1115" fmla="*/ 2002855 w 5969001"/>
              <a:gd name="connsiteY1115" fmla="*/ 3385238 h 4481087"/>
              <a:gd name="connsiteX1116" fmla="*/ 2043535 w 5969001"/>
              <a:gd name="connsiteY1116" fmla="*/ 3373125 h 4481087"/>
              <a:gd name="connsiteX1117" fmla="*/ 2029607 w 5969001"/>
              <a:gd name="connsiteY1117" fmla="*/ 3368219 h 4481087"/>
              <a:gd name="connsiteX1118" fmla="*/ 5216971 w 5969001"/>
              <a:gd name="connsiteY1118" fmla="*/ 3367281 h 4481087"/>
              <a:gd name="connsiteX1119" fmla="*/ 5216971 w 5969001"/>
              <a:gd name="connsiteY1119" fmla="*/ 3367281 h 4481087"/>
              <a:gd name="connsiteX1120" fmla="*/ 1304700 w 5969001"/>
              <a:gd name="connsiteY1120" fmla="*/ 3359083 h 4481087"/>
              <a:gd name="connsiteX1121" fmla="*/ 1331246 w 5969001"/>
              <a:gd name="connsiteY1121" fmla="*/ 3363247 h 4481087"/>
              <a:gd name="connsiteX1122" fmla="*/ 1331897 w 5969001"/>
              <a:gd name="connsiteY1122" fmla="*/ 3363898 h 4481087"/>
              <a:gd name="connsiteX1123" fmla="*/ 1249784 w 5969001"/>
              <a:gd name="connsiteY1123" fmla="*/ 3368843 h 4481087"/>
              <a:gd name="connsiteX1124" fmla="*/ 1304700 w 5969001"/>
              <a:gd name="connsiteY1124" fmla="*/ 3359083 h 4481087"/>
              <a:gd name="connsiteX1125" fmla="*/ 1178471 w 5969001"/>
              <a:gd name="connsiteY1125" fmla="*/ 3353618 h 4481087"/>
              <a:gd name="connsiteX1126" fmla="*/ 1233387 w 5969001"/>
              <a:gd name="connsiteY1126" fmla="*/ 3357392 h 4481087"/>
              <a:gd name="connsiteX1127" fmla="*/ 1233387 w 5969001"/>
              <a:gd name="connsiteY1127" fmla="*/ 3384589 h 4481087"/>
              <a:gd name="connsiteX1128" fmla="*/ 1164807 w 5969001"/>
              <a:gd name="connsiteY1128" fmla="*/ 3388363 h 4481087"/>
              <a:gd name="connsiteX1129" fmla="*/ 1150493 w 5969001"/>
              <a:gd name="connsiteY1129" fmla="*/ 3372877 h 4481087"/>
              <a:gd name="connsiteX1130" fmla="*/ 1151143 w 5969001"/>
              <a:gd name="connsiteY1130" fmla="*/ 3372877 h 4481087"/>
              <a:gd name="connsiteX1131" fmla="*/ 1178471 w 5969001"/>
              <a:gd name="connsiteY1131" fmla="*/ 3353618 h 4481087"/>
              <a:gd name="connsiteX1132" fmla="*/ 1059531 w 5969001"/>
              <a:gd name="connsiteY1132" fmla="*/ 3351127 h 4481087"/>
              <a:gd name="connsiteX1133" fmla="*/ 1057580 w 5969001"/>
              <a:gd name="connsiteY1133" fmla="*/ 3351535 h 4481087"/>
              <a:gd name="connsiteX1134" fmla="*/ 1057580 w 5969001"/>
              <a:gd name="connsiteY1134" fmla="*/ 3351145 h 4481087"/>
              <a:gd name="connsiteX1135" fmla="*/ 1592030 w 5969001"/>
              <a:gd name="connsiteY1135" fmla="*/ 3348672 h 4481087"/>
              <a:gd name="connsiteX1136" fmla="*/ 1673362 w 5969001"/>
              <a:gd name="connsiteY1136" fmla="*/ 3353617 h 4481087"/>
              <a:gd name="connsiteX1137" fmla="*/ 1674013 w 5969001"/>
              <a:gd name="connsiteY1137" fmla="*/ 3353617 h 4481087"/>
              <a:gd name="connsiteX1138" fmla="*/ 1674013 w 5969001"/>
              <a:gd name="connsiteY1138" fmla="*/ 3373007 h 4481087"/>
              <a:gd name="connsiteX1139" fmla="*/ 1633151 w 5969001"/>
              <a:gd name="connsiteY1139" fmla="*/ 3385239 h 4481087"/>
              <a:gd name="connsiteX1140" fmla="*/ 1592030 w 5969001"/>
              <a:gd name="connsiteY1140" fmla="*/ 3348672 h 4481087"/>
              <a:gd name="connsiteX1141" fmla="*/ 1854245 w 5969001"/>
              <a:gd name="connsiteY1141" fmla="*/ 3348152 h 4481087"/>
              <a:gd name="connsiteX1142" fmla="*/ 1857507 w 5969001"/>
              <a:gd name="connsiteY1142" fmla="*/ 3351465 h 4481087"/>
              <a:gd name="connsiteX1143" fmla="*/ 1835171 w 5969001"/>
              <a:gd name="connsiteY1143" fmla="*/ 3348930 h 4481087"/>
              <a:gd name="connsiteX1144" fmla="*/ 1026608 w 5969001"/>
              <a:gd name="connsiteY1144" fmla="*/ 3345810 h 4481087"/>
              <a:gd name="connsiteX1145" fmla="*/ 1051170 w 5969001"/>
              <a:gd name="connsiteY1145" fmla="*/ 3353163 h 4481087"/>
              <a:gd name="connsiteX1146" fmla="*/ 1048318 w 5969001"/>
              <a:gd name="connsiteY1146" fmla="*/ 3356350 h 4481087"/>
              <a:gd name="connsiteX1147" fmla="*/ 1071114 w 5969001"/>
              <a:gd name="connsiteY1147" fmla="*/ 3356350 h 4481087"/>
              <a:gd name="connsiteX1148" fmla="*/ 1060085 w 5969001"/>
              <a:gd name="connsiteY1148" fmla="*/ 3369038 h 4481087"/>
              <a:gd name="connsiteX1149" fmla="*/ 1058347 w 5969001"/>
              <a:gd name="connsiteY1149" fmla="*/ 3369504 h 4481087"/>
              <a:gd name="connsiteX1150" fmla="*/ 1058848 w 5969001"/>
              <a:gd name="connsiteY1150" fmla="*/ 3369624 h 4481087"/>
              <a:gd name="connsiteX1151" fmla="*/ 1067729 w 5969001"/>
              <a:gd name="connsiteY1151" fmla="*/ 3376781 h 4481087"/>
              <a:gd name="connsiteX1152" fmla="*/ 1033727 w 5969001"/>
              <a:gd name="connsiteY1152" fmla="*/ 3374329 h 4481087"/>
              <a:gd name="connsiteX1153" fmla="*/ 1016458 w 5969001"/>
              <a:gd name="connsiteY1153" fmla="*/ 3375870 h 4481087"/>
              <a:gd name="connsiteX1154" fmla="*/ 1016458 w 5969001"/>
              <a:gd name="connsiteY1154" fmla="*/ 3356350 h 4481087"/>
              <a:gd name="connsiteX1155" fmla="*/ 1026961 w 5969001"/>
              <a:gd name="connsiteY1155" fmla="*/ 3356350 h 4481087"/>
              <a:gd name="connsiteX1156" fmla="*/ 5760462 w 5969001"/>
              <a:gd name="connsiteY1156" fmla="*/ 3344281 h 4481087"/>
              <a:gd name="connsiteX1157" fmla="*/ 5699271 w 5969001"/>
              <a:gd name="connsiteY1157" fmla="*/ 3361669 h 4481087"/>
              <a:gd name="connsiteX1158" fmla="*/ 5668137 w 5969001"/>
              <a:gd name="connsiteY1158" fmla="*/ 3381075 h 4481087"/>
              <a:gd name="connsiteX1159" fmla="*/ 5719706 w 5969001"/>
              <a:gd name="connsiteY1159" fmla="*/ 3351356 h 4481087"/>
              <a:gd name="connsiteX1160" fmla="*/ 5763784 w 5969001"/>
              <a:gd name="connsiteY1160" fmla="*/ 3343337 h 4481087"/>
              <a:gd name="connsiteX1161" fmla="*/ 5763654 w 5969001"/>
              <a:gd name="connsiteY1161" fmla="*/ 3343727 h 4481087"/>
              <a:gd name="connsiteX1162" fmla="*/ 5760462 w 5969001"/>
              <a:gd name="connsiteY1162" fmla="*/ 3344281 h 4481087"/>
              <a:gd name="connsiteX1163" fmla="*/ 1112365 w 5969001"/>
              <a:gd name="connsiteY1163" fmla="*/ 3339303 h 4481087"/>
              <a:gd name="connsiteX1164" fmla="*/ 1092949 w 5969001"/>
              <a:gd name="connsiteY1164" fmla="*/ 3350814 h 4481087"/>
              <a:gd name="connsiteX1165" fmla="*/ 1059531 w 5969001"/>
              <a:gd name="connsiteY1165" fmla="*/ 3351127 h 4481087"/>
              <a:gd name="connsiteX1166" fmla="*/ 1071959 w 5969001"/>
              <a:gd name="connsiteY1166" fmla="*/ 3348526 h 4481087"/>
              <a:gd name="connsiteX1167" fmla="*/ 1112365 w 5969001"/>
              <a:gd name="connsiteY1167" fmla="*/ 3339303 h 4481087"/>
              <a:gd name="connsiteX1168" fmla="*/ 550978 w 5969001"/>
              <a:gd name="connsiteY1168" fmla="*/ 3338913 h 4481087"/>
              <a:gd name="connsiteX1169" fmla="*/ 605633 w 5969001"/>
              <a:gd name="connsiteY1169" fmla="*/ 3351145 h 4481087"/>
              <a:gd name="connsiteX1170" fmla="*/ 550978 w 5969001"/>
              <a:gd name="connsiteY1170" fmla="*/ 3338913 h 4481087"/>
              <a:gd name="connsiteX1171" fmla="*/ 1495472 w 5969001"/>
              <a:gd name="connsiteY1171" fmla="*/ 3337221 h 4481087"/>
              <a:gd name="connsiteX1172" fmla="*/ 1591379 w 5969001"/>
              <a:gd name="connsiteY1172" fmla="*/ 3344508 h 4481087"/>
              <a:gd name="connsiteX1173" fmla="*/ 1427153 w 5969001"/>
              <a:gd name="connsiteY1173" fmla="*/ 3354268 h 4481087"/>
              <a:gd name="connsiteX1174" fmla="*/ 1495472 w 5969001"/>
              <a:gd name="connsiteY1174" fmla="*/ 3337221 h 4481087"/>
              <a:gd name="connsiteX1175" fmla="*/ 925913 w 5969001"/>
              <a:gd name="connsiteY1175" fmla="*/ 3334923 h 4481087"/>
              <a:gd name="connsiteX1176" fmla="*/ 1057580 w 5969001"/>
              <a:gd name="connsiteY1176" fmla="*/ 3338913 h 4481087"/>
              <a:gd name="connsiteX1177" fmla="*/ 1057710 w 5969001"/>
              <a:gd name="connsiteY1177" fmla="*/ 3339043 h 4481087"/>
              <a:gd name="connsiteX1178" fmla="*/ 1016588 w 5969001"/>
              <a:gd name="connsiteY1178" fmla="*/ 3346330 h 4481087"/>
              <a:gd name="connsiteX1179" fmla="*/ 893484 w 5969001"/>
              <a:gd name="connsiteY1179" fmla="*/ 3336700 h 4481087"/>
              <a:gd name="connsiteX1180" fmla="*/ 925913 w 5969001"/>
              <a:gd name="connsiteY1180" fmla="*/ 3334923 h 4481087"/>
              <a:gd name="connsiteX1181" fmla="*/ 1673216 w 5969001"/>
              <a:gd name="connsiteY1181" fmla="*/ 3326689 h 4481087"/>
              <a:gd name="connsiteX1182" fmla="*/ 1664903 w 5969001"/>
              <a:gd name="connsiteY1182" fmla="*/ 3331263 h 4481087"/>
              <a:gd name="connsiteX1183" fmla="*/ 1687156 w 5969001"/>
              <a:gd name="connsiteY1183" fmla="*/ 3338913 h 4481087"/>
              <a:gd name="connsiteX1184" fmla="*/ 1646034 w 5969001"/>
              <a:gd name="connsiteY1184" fmla="*/ 3343858 h 4481087"/>
              <a:gd name="connsiteX1185" fmla="*/ 1637671 w 5969001"/>
              <a:gd name="connsiteY1185" fmla="*/ 3328779 h 4481087"/>
              <a:gd name="connsiteX1186" fmla="*/ 1673232 w 5969001"/>
              <a:gd name="connsiteY1186" fmla="*/ 3326680 h 4481087"/>
              <a:gd name="connsiteX1187" fmla="*/ 1673362 w 5969001"/>
              <a:gd name="connsiteY1187" fmla="*/ 3326680 h 4481087"/>
              <a:gd name="connsiteX1188" fmla="*/ 1673216 w 5969001"/>
              <a:gd name="connsiteY1188" fmla="*/ 3326689 h 4481087"/>
              <a:gd name="connsiteX1189" fmla="*/ 1134790 w 5969001"/>
              <a:gd name="connsiteY1189" fmla="*/ 3309562 h 4481087"/>
              <a:gd name="connsiteX1190" fmla="*/ 1180814 w 5969001"/>
              <a:gd name="connsiteY1190" fmla="*/ 3312105 h 4481087"/>
              <a:gd name="connsiteX1191" fmla="*/ 1180814 w 5969001"/>
              <a:gd name="connsiteY1191" fmla="*/ 3312496 h 4481087"/>
              <a:gd name="connsiteX1192" fmla="*/ 1158383 w 5969001"/>
              <a:gd name="connsiteY1192" fmla="*/ 3317083 h 4481087"/>
              <a:gd name="connsiteX1193" fmla="*/ 1145503 w 5969001"/>
              <a:gd name="connsiteY1193" fmla="*/ 3320623 h 4481087"/>
              <a:gd name="connsiteX1194" fmla="*/ 1154667 w 5969001"/>
              <a:gd name="connsiteY1194" fmla="*/ 3322580 h 4481087"/>
              <a:gd name="connsiteX1195" fmla="*/ 1191614 w 5969001"/>
              <a:gd name="connsiteY1195" fmla="*/ 3314839 h 4481087"/>
              <a:gd name="connsiteX1196" fmla="*/ 1259933 w 5969001"/>
              <a:gd name="connsiteY1196" fmla="*/ 3322517 h 4481087"/>
              <a:gd name="connsiteX1197" fmla="*/ 1232736 w 5969001"/>
              <a:gd name="connsiteY1197" fmla="*/ 3330324 h 4481087"/>
              <a:gd name="connsiteX1198" fmla="*/ 1150625 w 5969001"/>
              <a:gd name="connsiteY1198" fmla="*/ 3328586 h 4481087"/>
              <a:gd name="connsiteX1199" fmla="*/ 1141079 w 5969001"/>
              <a:gd name="connsiteY1199" fmla="*/ 3321839 h 4481087"/>
              <a:gd name="connsiteX1200" fmla="*/ 1139563 w 5969001"/>
              <a:gd name="connsiteY1200" fmla="*/ 3322256 h 4481087"/>
              <a:gd name="connsiteX1201" fmla="*/ 1112365 w 5969001"/>
              <a:gd name="connsiteY1201" fmla="*/ 3310153 h 4481087"/>
              <a:gd name="connsiteX1202" fmla="*/ 1134790 w 5969001"/>
              <a:gd name="connsiteY1202" fmla="*/ 3309562 h 4481087"/>
              <a:gd name="connsiteX1203" fmla="*/ 1271534 w 5969001"/>
              <a:gd name="connsiteY1203" fmla="*/ 3307695 h 4481087"/>
              <a:gd name="connsiteX1204" fmla="*/ 1331246 w 5969001"/>
              <a:gd name="connsiteY1204" fmla="*/ 3312105 h 4481087"/>
              <a:gd name="connsiteX1205" fmla="*/ 1331897 w 5969001"/>
              <a:gd name="connsiteY1205" fmla="*/ 3312756 h 4481087"/>
              <a:gd name="connsiteX1206" fmla="*/ 1249784 w 5969001"/>
              <a:gd name="connsiteY1206" fmla="*/ 3310414 h 4481087"/>
              <a:gd name="connsiteX1207" fmla="*/ 1271534 w 5969001"/>
              <a:gd name="connsiteY1207" fmla="*/ 3307695 h 4481087"/>
              <a:gd name="connsiteX1208" fmla="*/ 1562267 w 5969001"/>
              <a:gd name="connsiteY1208" fmla="*/ 3307457 h 4481087"/>
              <a:gd name="connsiteX1209" fmla="*/ 1618837 w 5969001"/>
              <a:gd name="connsiteY1209" fmla="*/ 3317050 h 4481087"/>
              <a:gd name="connsiteX1210" fmla="*/ 1619488 w 5969001"/>
              <a:gd name="connsiteY1210" fmla="*/ 3317311 h 4481087"/>
              <a:gd name="connsiteX1211" fmla="*/ 1537375 w 5969001"/>
              <a:gd name="connsiteY1211" fmla="*/ 3322126 h 4481087"/>
              <a:gd name="connsiteX1212" fmla="*/ 1537375 w 5969001"/>
              <a:gd name="connsiteY1212" fmla="*/ 3307551 h 4481087"/>
              <a:gd name="connsiteX1213" fmla="*/ 1562267 w 5969001"/>
              <a:gd name="connsiteY1213" fmla="*/ 3307457 h 4481087"/>
              <a:gd name="connsiteX1214" fmla="*/ 989131 w 5969001"/>
              <a:gd name="connsiteY1214" fmla="*/ 3275408 h 4481087"/>
              <a:gd name="connsiteX1215" fmla="*/ 1030122 w 5969001"/>
              <a:gd name="connsiteY1215" fmla="*/ 3297531 h 4481087"/>
              <a:gd name="connsiteX1216" fmla="*/ 1031293 w 5969001"/>
              <a:gd name="connsiteY1216" fmla="*/ 3297270 h 4481087"/>
              <a:gd name="connsiteX1217" fmla="*/ 1031293 w 5969001"/>
              <a:gd name="connsiteY1217" fmla="*/ 3307030 h 4481087"/>
              <a:gd name="connsiteX1218" fmla="*/ 961673 w 5969001"/>
              <a:gd name="connsiteY1218" fmla="*/ 3307030 h 4481087"/>
              <a:gd name="connsiteX1219" fmla="*/ 906888 w 5969001"/>
              <a:gd name="connsiteY1219" fmla="*/ 3292456 h 4481087"/>
              <a:gd name="connsiteX1220" fmla="*/ 989131 w 5969001"/>
              <a:gd name="connsiteY1220" fmla="*/ 3275408 h 4481087"/>
              <a:gd name="connsiteX1221" fmla="*/ 1824868 w 5969001"/>
              <a:gd name="connsiteY1221" fmla="*/ 3271130 h 4481087"/>
              <a:gd name="connsiteX1222" fmla="*/ 1800208 w 5969001"/>
              <a:gd name="connsiteY1222" fmla="*/ 3272393 h 4481087"/>
              <a:gd name="connsiteX1223" fmla="*/ 1798871 w 5969001"/>
              <a:gd name="connsiteY1223" fmla="*/ 3272654 h 4481087"/>
              <a:gd name="connsiteX1224" fmla="*/ 1839424 w 5969001"/>
              <a:gd name="connsiteY1224" fmla="*/ 3278200 h 4481087"/>
              <a:gd name="connsiteX1225" fmla="*/ 1850861 w 5969001"/>
              <a:gd name="connsiteY1225" fmla="*/ 3278011 h 4481087"/>
              <a:gd name="connsiteX1226" fmla="*/ 1824868 w 5969001"/>
              <a:gd name="connsiteY1226" fmla="*/ 3271130 h 4481087"/>
              <a:gd name="connsiteX1227" fmla="*/ 1273727 w 5969001"/>
              <a:gd name="connsiteY1227" fmla="*/ 3264088 h 4481087"/>
              <a:gd name="connsiteX1228" fmla="*/ 1218942 w 5969001"/>
              <a:gd name="connsiteY1228" fmla="*/ 3306641 h 4481087"/>
              <a:gd name="connsiteX1229" fmla="*/ 1246400 w 5969001"/>
              <a:gd name="connsiteY1229" fmla="*/ 3306641 h 4481087"/>
              <a:gd name="connsiteX1230" fmla="*/ 1191614 w 5969001"/>
              <a:gd name="connsiteY1230" fmla="*/ 3283867 h 4481087"/>
              <a:gd name="connsiteX1231" fmla="*/ 1191614 w 5969001"/>
              <a:gd name="connsiteY1231" fmla="*/ 3283477 h 4481087"/>
              <a:gd name="connsiteX1232" fmla="*/ 1273727 w 5969001"/>
              <a:gd name="connsiteY1232" fmla="*/ 3264088 h 4481087"/>
              <a:gd name="connsiteX1233" fmla="*/ 701410 w 5969001"/>
              <a:gd name="connsiteY1233" fmla="*/ 3263436 h 4481087"/>
              <a:gd name="connsiteX1234" fmla="*/ 633091 w 5969001"/>
              <a:gd name="connsiteY1234" fmla="*/ 3278011 h 4481087"/>
              <a:gd name="connsiteX1235" fmla="*/ 701410 w 5969001"/>
              <a:gd name="connsiteY1235" fmla="*/ 3263436 h 4481087"/>
              <a:gd name="connsiteX1236" fmla="*/ 797317 w 5969001"/>
              <a:gd name="connsiteY1236" fmla="*/ 3259272 h 4481087"/>
              <a:gd name="connsiteX1237" fmla="*/ 810981 w 5969001"/>
              <a:gd name="connsiteY1237" fmla="*/ 3285298 h 4481087"/>
              <a:gd name="connsiteX1238" fmla="*/ 879690 w 5969001"/>
              <a:gd name="connsiteY1238" fmla="*/ 3282956 h 4481087"/>
              <a:gd name="connsiteX1239" fmla="*/ 879690 w 5969001"/>
              <a:gd name="connsiteY1239" fmla="*/ 3295058 h 4481087"/>
              <a:gd name="connsiteX1240" fmla="*/ 728868 w 5969001"/>
              <a:gd name="connsiteY1240" fmla="*/ 3285298 h 4481087"/>
              <a:gd name="connsiteX1241" fmla="*/ 797317 w 5969001"/>
              <a:gd name="connsiteY1241" fmla="*/ 3259272 h 4481087"/>
              <a:gd name="connsiteX1242" fmla="*/ 1961704 w 5969001"/>
              <a:gd name="connsiteY1242" fmla="*/ 3250457 h 4481087"/>
              <a:gd name="connsiteX1243" fmla="*/ 1951272 w 5969001"/>
              <a:gd name="connsiteY1243" fmla="*/ 3253836 h 4481087"/>
              <a:gd name="connsiteX1244" fmla="*/ 1952206 w 5969001"/>
              <a:gd name="connsiteY1244" fmla="*/ 3256083 h 4481087"/>
              <a:gd name="connsiteX1245" fmla="*/ 1961002 w 5969001"/>
              <a:gd name="connsiteY1245" fmla="*/ 3258425 h 4481087"/>
              <a:gd name="connsiteX1246" fmla="*/ 1962824 w 5969001"/>
              <a:gd name="connsiteY1246" fmla="*/ 3257341 h 4481087"/>
              <a:gd name="connsiteX1247" fmla="*/ 1154007 w 5969001"/>
              <a:gd name="connsiteY1247" fmla="*/ 3246389 h 4481087"/>
              <a:gd name="connsiteX1248" fmla="*/ 1221806 w 5969001"/>
              <a:gd name="connsiteY1248" fmla="*/ 3251334 h 4481087"/>
              <a:gd name="connsiteX1249" fmla="*/ 1222456 w 5969001"/>
              <a:gd name="connsiteY1249" fmla="*/ 3251334 h 4481087"/>
              <a:gd name="connsiteX1250" fmla="*/ 1030773 w 5969001"/>
              <a:gd name="connsiteY1250" fmla="*/ 3282956 h 4481087"/>
              <a:gd name="connsiteX1251" fmla="*/ 975987 w 5969001"/>
              <a:gd name="connsiteY1251" fmla="*/ 3273196 h 4481087"/>
              <a:gd name="connsiteX1252" fmla="*/ 975987 w 5969001"/>
              <a:gd name="connsiteY1252" fmla="*/ 3260964 h 4481087"/>
              <a:gd name="connsiteX1253" fmla="*/ 1017109 w 5969001"/>
              <a:gd name="connsiteY1253" fmla="*/ 3270724 h 4481087"/>
              <a:gd name="connsiteX1254" fmla="*/ 1099092 w 5969001"/>
              <a:gd name="connsiteY1254" fmla="*/ 3268251 h 4481087"/>
              <a:gd name="connsiteX1255" fmla="*/ 1126550 w 5969001"/>
              <a:gd name="connsiteY1255" fmla="*/ 3260964 h 4481087"/>
              <a:gd name="connsiteX1256" fmla="*/ 1071764 w 5969001"/>
              <a:gd name="connsiteY1256" fmla="*/ 3251334 h 4481087"/>
              <a:gd name="connsiteX1257" fmla="*/ 1154007 w 5969001"/>
              <a:gd name="connsiteY1257" fmla="*/ 3246389 h 4481087"/>
              <a:gd name="connsiteX1258" fmla="*/ 1960626 w 5969001"/>
              <a:gd name="connsiteY1258" fmla="*/ 3243838 h 4481087"/>
              <a:gd name="connsiteX1259" fmla="*/ 1958704 w 5969001"/>
              <a:gd name="connsiteY1259" fmla="*/ 3243868 h 4481087"/>
              <a:gd name="connsiteX1260" fmla="*/ 1954770 w 5969001"/>
              <a:gd name="connsiteY1260" fmla="*/ 3245999 h 4481087"/>
              <a:gd name="connsiteX1261" fmla="*/ 1953956 w 5969001"/>
              <a:gd name="connsiteY1261" fmla="*/ 3246582 h 4481087"/>
              <a:gd name="connsiteX1262" fmla="*/ 1961111 w 5969001"/>
              <a:gd name="connsiteY1262" fmla="*/ 3246817 h 4481087"/>
              <a:gd name="connsiteX1263" fmla="*/ 1891332 w 5969001"/>
              <a:gd name="connsiteY1263" fmla="*/ 3241574 h 4481087"/>
              <a:gd name="connsiteX1264" fmla="*/ 1824314 w 5969001"/>
              <a:gd name="connsiteY1264" fmla="*/ 3243917 h 4481087"/>
              <a:gd name="connsiteX1265" fmla="*/ 1823794 w 5969001"/>
              <a:gd name="connsiteY1265" fmla="*/ 3243917 h 4481087"/>
              <a:gd name="connsiteX1266" fmla="*/ 1878319 w 5969001"/>
              <a:gd name="connsiteY1266" fmla="*/ 3256149 h 4481087"/>
              <a:gd name="connsiteX1267" fmla="*/ 1891332 w 5969001"/>
              <a:gd name="connsiteY1267" fmla="*/ 3241574 h 4481087"/>
              <a:gd name="connsiteX1268" fmla="*/ 1424290 w 5969001"/>
              <a:gd name="connsiteY1268" fmla="*/ 3233507 h 4481087"/>
              <a:gd name="connsiteX1269" fmla="*/ 1425038 w 5969001"/>
              <a:gd name="connsiteY1269" fmla="*/ 3233778 h 4481087"/>
              <a:gd name="connsiteX1270" fmla="*/ 1424290 w 5969001"/>
              <a:gd name="connsiteY1270" fmla="*/ 3233897 h 4481087"/>
              <a:gd name="connsiteX1271" fmla="*/ 1438116 w 5969001"/>
              <a:gd name="connsiteY1271" fmla="*/ 3231701 h 4481087"/>
              <a:gd name="connsiteX1272" fmla="*/ 1492869 w 5969001"/>
              <a:gd name="connsiteY1272" fmla="*/ 3245609 h 4481087"/>
              <a:gd name="connsiteX1273" fmla="*/ 1492869 w 5969001"/>
              <a:gd name="connsiteY1273" fmla="*/ 3272676 h 4481087"/>
              <a:gd name="connsiteX1274" fmla="*/ 1451617 w 5969001"/>
              <a:gd name="connsiteY1274" fmla="*/ 3284258 h 4481087"/>
              <a:gd name="connsiteX1275" fmla="*/ 1419491 w 5969001"/>
              <a:gd name="connsiteY1275" fmla="*/ 3279541 h 4481087"/>
              <a:gd name="connsiteX1276" fmla="*/ 1411682 w 5969001"/>
              <a:gd name="connsiteY1276" fmla="*/ 3277175 h 4481087"/>
              <a:gd name="connsiteX1277" fmla="*/ 1399185 w 5969001"/>
              <a:gd name="connsiteY1277" fmla="*/ 3281527 h 4481087"/>
              <a:gd name="connsiteX1278" fmla="*/ 1331897 w 5969001"/>
              <a:gd name="connsiteY1278" fmla="*/ 3293367 h 4481087"/>
              <a:gd name="connsiteX1279" fmla="*/ 1263448 w 5969001"/>
              <a:gd name="connsiteY1279" fmla="*/ 3290894 h 4481087"/>
              <a:gd name="connsiteX1280" fmla="*/ 1370801 w 5969001"/>
              <a:gd name="connsiteY1280" fmla="*/ 3273499 h 4481087"/>
              <a:gd name="connsiteX1281" fmla="*/ 1405343 w 5969001"/>
              <a:gd name="connsiteY1281" fmla="*/ 3275255 h 4481087"/>
              <a:gd name="connsiteX1282" fmla="*/ 1396832 w 5969001"/>
              <a:gd name="connsiteY1282" fmla="*/ 3272676 h 4481087"/>
              <a:gd name="connsiteX1283" fmla="*/ 1396832 w 5969001"/>
              <a:gd name="connsiteY1283" fmla="*/ 3249383 h 4481087"/>
              <a:gd name="connsiteX1284" fmla="*/ 1443533 w 5969001"/>
              <a:gd name="connsiteY1284" fmla="*/ 3240489 h 4481087"/>
              <a:gd name="connsiteX1285" fmla="*/ 1437880 w 5969001"/>
              <a:gd name="connsiteY1285" fmla="*/ 3238438 h 4481087"/>
              <a:gd name="connsiteX1286" fmla="*/ 1431692 w 5969001"/>
              <a:gd name="connsiteY1286" fmla="*/ 3240435 h 4481087"/>
              <a:gd name="connsiteX1287" fmla="*/ 1428455 w 5969001"/>
              <a:gd name="connsiteY1287" fmla="*/ 3244567 h 4481087"/>
              <a:gd name="connsiteX1288" fmla="*/ 1371048 w 5969001"/>
              <a:gd name="connsiteY1288" fmla="*/ 3239059 h 4481087"/>
              <a:gd name="connsiteX1289" fmla="*/ 1433589 w 5969001"/>
              <a:gd name="connsiteY1289" fmla="*/ 3236881 h 4481087"/>
              <a:gd name="connsiteX1290" fmla="*/ 1425038 w 5969001"/>
              <a:gd name="connsiteY1290" fmla="*/ 3233778 h 4481087"/>
              <a:gd name="connsiteX1291" fmla="*/ 1708774 w 5969001"/>
              <a:gd name="connsiteY1291" fmla="*/ 3231155 h 4481087"/>
              <a:gd name="connsiteX1292" fmla="*/ 1687286 w 5969001"/>
              <a:gd name="connsiteY1292" fmla="*/ 3233896 h 4481087"/>
              <a:gd name="connsiteX1293" fmla="*/ 1591379 w 5969001"/>
              <a:gd name="connsiteY1293" fmla="*/ 3243917 h 4481087"/>
              <a:gd name="connsiteX1294" fmla="*/ 1578366 w 5969001"/>
              <a:gd name="connsiteY1294" fmla="*/ 3268251 h 4481087"/>
              <a:gd name="connsiteX1295" fmla="*/ 1742071 w 5969001"/>
              <a:gd name="connsiteY1295" fmla="*/ 3253416 h 4481087"/>
              <a:gd name="connsiteX1296" fmla="*/ 1769529 w 5969001"/>
              <a:gd name="connsiteY1296" fmla="*/ 3238841 h 4481087"/>
              <a:gd name="connsiteX1297" fmla="*/ 1708774 w 5969001"/>
              <a:gd name="connsiteY1297" fmla="*/ 3231155 h 4481087"/>
              <a:gd name="connsiteX1298" fmla="*/ 1304049 w 5969001"/>
              <a:gd name="connsiteY1298" fmla="*/ 3227390 h 4481087"/>
              <a:gd name="connsiteX1299" fmla="*/ 1249133 w 5969001"/>
              <a:gd name="connsiteY1299" fmla="*/ 3242095 h 4481087"/>
              <a:gd name="connsiteX1300" fmla="*/ 1304049 w 5969001"/>
              <a:gd name="connsiteY1300" fmla="*/ 3227390 h 4481087"/>
              <a:gd name="connsiteX1301" fmla="*/ 1777046 w 5969001"/>
              <a:gd name="connsiteY1301" fmla="*/ 3215135 h 4481087"/>
              <a:gd name="connsiteX1302" fmla="*/ 1769529 w 5969001"/>
              <a:gd name="connsiteY1302" fmla="*/ 3217109 h 4481087"/>
              <a:gd name="connsiteX1303" fmla="*/ 1810390 w 5969001"/>
              <a:gd name="connsiteY1303" fmla="*/ 3234157 h 4481087"/>
              <a:gd name="connsiteX1304" fmla="*/ 1824314 w 5969001"/>
              <a:gd name="connsiteY1304" fmla="*/ 3219582 h 4481087"/>
              <a:gd name="connsiteX1305" fmla="*/ 1777046 w 5969001"/>
              <a:gd name="connsiteY1305" fmla="*/ 3215135 h 4481087"/>
              <a:gd name="connsiteX1306" fmla="*/ 5654473 w 5969001"/>
              <a:gd name="connsiteY1306" fmla="*/ 3198110 h 4481087"/>
              <a:gd name="connsiteX1307" fmla="*/ 5654343 w 5969001"/>
              <a:gd name="connsiteY1307" fmla="*/ 3198501 h 4481087"/>
              <a:gd name="connsiteX1308" fmla="*/ 5654304 w 5969001"/>
              <a:gd name="connsiteY1308" fmla="*/ 3198500 h 4481087"/>
              <a:gd name="connsiteX1309" fmla="*/ 1975397 w 5969001"/>
              <a:gd name="connsiteY1309" fmla="*/ 3197719 h 4481087"/>
              <a:gd name="connsiteX1310" fmla="*/ 1980026 w 5969001"/>
              <a:gd name="connsiteY1310" fmla="*/ 3201264 h 4481087"/>
              <a:gd name="connsiteX1311" fmla="*/ 1983448 w 5969001"/>
              <a:gd name="connsiteY1311" fmla="*/ 3197896 h 4481087"/>
              <a:gd name="connsiteX1312" fmla="*/ 2053664 w 5969001"/>
              <a:gd name="connsiteY1312" fmla="*/ 3192271 h 4481087"/>
              <a:gd name="connsiteX1313" fmla="*/ 2051935 w 5969001"/>
              <a:gd name="connsiteY1313" fmla="*/ 3194531 h 4481087"/>
              <a:gd name="connsiteX1314" fmla="*/ 2063459 w 5969001"/>
              <a:gd name="connsiteY1314" fmla="*/ 3202241 h 4481087"/>
              <a:gd name="connsiteX1315" fmla="*/ 2070653 w 5969001"/>
              <a:gd name="connsiteY1315" fmla="*/ 3202535 h 4481087"/>
              <a:gd name="connsiteX1316" fmla="*/ 2071304 w 5969001"/>
              <a:gd name="connsiteY1316" fmla="*/ 3202534 h 4481087"/>
              <a:gd name="connsiteX1317" fmla="*/ 2060958 w 5969001"/>
              <a:gd name="connsiteY1317" fmla="*/ 3195930 h 4481087"/>
              <a:gd name="connsiteX1318" fmla="*/ 2060384 w 5969001"/>
              <a:gd name="connsiteY1318" fmla="*/ 3194191 h 4481087"/>
              <a:gd name="connsiteX1319" fmla="*/ 1013594 w 5969001"/>
              <a:gd name="connsiteY1319" fmla="*/ 3191214 h 4481087"/>
              <a:gd name="connsiteX1320" fmla="*/ 1015003 w 5969001"/>
              <a:gd name="connsiteY1320" fmla="*/ 3194848 h 4481087"/>
              <a:gd name="connsiteX1321" fmla="*/ 1043786 w 5969001"/>
              <a:gd name="connsiteY1321" fmla="*/ 3192775 h 4481087"/>
              <a:gd name="connsiteX1322" fmla="*/ 1044306 w 5969001"/>
              <a:gd name="connsiteY1322" fmla="*/ 3193165 h 4481087"/>
              <a:gd name="connsiteX1323" fmla="*/ 1031293 w 5969001"/>
              <a:gd name="connsiteY1323" fmla="*/ 3210212 h 4481087"/>
              <a:gd name="connsiteX1324" fmla="*/ 1000021 w 5969001"/>
              <a:gd name="connsiteY1324" fmla="*/ 3209092 h 4481087"/>
              <a:gd name="connsiteX1325" fmla="*/ 978592 w 5969001"/>
              <a:gd name="connsiteY1325" fmla="*/ 3206554 h 4481087"/>
              <a:gd name="connsiteX1326" fmla="*/ 958939 w 5969001"/>
              <a:gd name="connsiteY1326" fmla="*/ 3214377 h 4481087"/>
              <a:gd name="connsiteX1327" fmla="*/ 948978 w 5969001"/>
              <a:gd name="connsiteY1327" fmla="*/ 3207940 h 4481087"/>
              <a:gd name="connsiteX1328" fmla="*/ 954214 w 5969001"/>
              <a:gd name="connsiteY1328" fmla="*/ 3203194 h 4481087"/>
              <a:gd name="connsiteX1329" fmla="*/ 935386 w 5969001"/>
              <a:gd name="connsiteY1329" fmla="*/ 3200583 h 4481087"/>
              <a:gd name="connsiteX1330" fmla="*/ 961119 w 5969001"/>
              <a:gd name="connsiteY1330" fmla="*/ 3198729 h 4481087"/>
              <a:gd name="connsiteX1331" fmla="*/ 981466 w 5969001"/>
              <a:gd name="connsiteY1331" fmla="*/ 3192820 h 4481087"/>
              <a:gd name="connsiteX1332" fmla="*/ 1013594 w 5969001"/>
              <a:gd name="connsiteY1332" fmla="*/ 3191214 h 4481087"/>
              <a:gd name="connsiteX1333" fmla="*/ 5476323 w 5969001"/>
              <a:gd name="connsiteY1333" fmla="*/ 3187440 h 4481087"/>
              <a:gd name="connsiteX1334" fmla="*/ 5448866 w 5969001"/>
              <a:gd name="connsiteY1334" fmla="*/ 3189782 h 4481087"/>
              <a:gd name="connsiteX1335" fmla="*/ 5448866 w 5969001"/>
              <a:gd name="connsiteY1335" fmla="*/ 3190302 h 4481087"/>
              <a:gd name="connsiteX1336" fmla="*/ 5393950 w 5969001"/>
              <a:gd name="connsiteY1336" fmla="*/ 3201884 h 4481087"/>
              <a:gd name="connsiteX1337" fmla="*/ 5435202 w 5969001"/>
              <a:gd name="connsiteY1337" fmla="*/ 3207740 h 4481087"/>
              <a:gd name="connsiteX1338" fmla="*/ 5380546 w 5969001"/>
              <a:gd name="connsiteY1338" fmla="*/ 3207740 h 4481087"/>
              <a:gd name="connsiteX1339" fmla="*/ 5435202 w 5969001"/>
              <a:gd name="connsiteY1339" fmla="*/ 3213466 h 4481087"/>
              <a:gd name="connsiteX1340" fmla="*/ 5476323 w 5969001"/>
              <a:gd name="connsiteY1340" fmla="*/ 3187440 h 4481087"/>
              <a:gd name="connsiteX1341" fmla="*/ 1809870 w 5969001"/>
              <a:gd name="connsiteY1341" fmla="*/ 3183015 h 4481087"/>
              <a:gd name="connsiteX1342" fmla="*/ 1785730 w 5969001"/>
              <a:gd name="connsiteY1342" fmla="*/ 3190921 h 4481087"/>
              <a:gd name="connsiteX1343" fmla="*/ 1775929 w 5969001"/>
              <a:gd name="connsiteY1343" fmla="*/ 3196355 h 4481087"/>
              <a:gd name="connsiteX1344" fmla="*/ 1781358 w 5969001"/>
              <a:gd name="connsiteY1344" fmla="*/ 3198103 h 4481087"/>
              <a:gd name="connsiteX1345" fmla="*/ 1785080 w 5969001"/>
              <a:gd name="connsiteY1345" fmla="*/ 3200624 h 4481087"/>
              <a:gd name="connsiteX1346" fmla="*/ 1792300 w 5969001"/>
              <a:gd name="connsiteY1346" fmla="*/ 3200819 h 4481087"/>
              <a:gd name="connsiteX1347" fmla="*/ 1823794 w 5969001"/>
              <a:gd name="connsiteY1347" fmla="*/ 3209822 h 4481087"/>
              <a:gd name="connsiteX1348" fmla="*/ 1850861 w 5969001"/>
              <a:gd name="connsiteY1348" fmla="*/ 3190302 h 4481087"/>
              <a:gd name="connsiteX1349" fmla="*/ 1810390 w 5969001"/>
              <a:gd name="connsiteY1349" fmla="*/ 3183015 h 4481087"/>
              <a:gd name="connsiteX1350" fmla="*/ 1644973 w 5969001"/>
              <a:gd name="connsiteY1350" fmla="*/ 3181037 h 4481087"/>
              <a:gd name="connsiteX1351" fmla="*/ 1637542 w 5969001"/>
              <a:gd name="connsiteY1351" fmla="*/ 3187489 h 4481087"/>
              <a:gd name="connsiteX1352" fmla="*/ 1634856 w 5969001"/>
              <a:gd name="connsiteY1352" fmla="*/ 3188712 h 4481087"/>
              <a:gd name="connsiteX1353" fmla="*/ 1646165 w 5969001"/>
              <a:gd name="connsiteY1353" fmla="*/ 3192775 h 4481087"/>
              <a:gd name="connsiteX1354" fmla="*/ 1612965 w 5969001"/>
              <a:gd name="connsiteY1354" fmla="*/ 3200322 h 4481087"/>
              <a:gd name="connsiteX1355" fmla="*/ 1611881 w 5969001"/>
              <a:gd name="connsiteY1355" fmla="*/ 3200467 h 4481087"/>
              <a:gd name="connsiteX1356" fmla="*/ 1615322 w 5969001"/>
              <a:gd name="connsiteY1356" fmla="*/ 3206309 h 4481087"/>
              <a:gd name="connsiteX1357" fmla="*/ 1646570 w 5969001"/>
              <a:gd name="connsiteY1357" fmla="*/ 3203625 h 4481087"/>
              <a:gd name="connsiteX1358" fmla="*/ 1667631 w 5969001"/>
              <a:gd name="connsiteY1358" fmla="*/ 3205145 h 4481087"/>
              <a:gd name="connsiteX1359" fmla="*/ 1669637 w 5969001"/>
              <a:gd name="connsiteY1359" fmla="*/ 3204926 h 4481087"/>
              <a:gd name="connsiteX1360" fmla="*/ 1673844 w 5969001"/>
              <a:gd name="connsiteY1360" fmla="*/ 3203513 h 4481087"/>
              <a:gd name="connsiteX1361" fmla="*/ 1642650 w 5969001"/>
              <a:gd name="connsiteY1361" fmla="*/ 3194727 h 4481087"/>
              <a:gd name="connsiteX1362" fmla="*/ 1676121 w 5969001"/>
              <a:gd name="connsiteY1362" fmla="*/ 3184170 h 4481087"/>
              <a:gd name="connsiteX1363" fmla="*/ 1700599 w 5969001"/>
              <a:gd name="connsiteY1363" fmla="*/ 3186185 h 4481087"/>
              <a:gd name="connsiteX1364" fmla="*/ 1700950 w 5969001"/>
              <a:gd name="connsiteY1364" fmla="*/ 3185487 h 4481087"/>
              <a:gd name="connsiteX1365" fmla="*/ 1669495 w 5969001"/>
              <a:gd name="connsiteY1365" fmla="*/ 3181968 h 4481087"/>
              <a:gd name="connsiteX1366" fmla="*/ 1224910 w 5969001"/>
              <a:gd name="connsiteY1366" fmla="*/ 3178148 h 4481087"/>
              <a:gd name="connsiteX1367" fmla="*/ 1180294 w 5969001"/>
              <a:gd name="connsiteY1367" fmla="*/ 3185227 h 4481087"/>
              <a:gd name="connsiteX1368" fmla="*/ 1209581 w 5969001"/>
              <a:gd name="connsiteY1368" fmla="*/ 3185148 h 4481087"/>
              <a:gd name="connsiteX1369" fmla="*/ 1232736 w 5969001"/>
              <a:gd name="connsiteY1369" fmla="*/ 3179242 h 4481087"/>
              <a:gd name="connsiteX1370" fmla="*/ 1098441 w 5969001"/>
              <a:gd name="connsiteY1370" fmla="*/ 3165968 h 4481087"/>
              <a:gd name="connsiteX1371" fmla="*/ 1098441 w 5969001"/>
              <a:gd name="connsiteY1371" fmla="*/ 3185487 h 4481087"/>
              <a:gd name="connsiteX1372" fmla="*/ 1139563 w 5969001"/>
              <a:gd name="connsiteY1372" fmla="*/ 3183015 h 4481087"/>
              <a:gd name="connsiteX1373" fmla="*/ 1167150 w 5969001"/>
              <a:gd name="connsiteY1373" fmla="*/ 3170913 h 4481087"/>
              <a:gd name="connsiteX1374" fmla="*/ 1098441 w 5969001"/>
              <a:gd name="connsiteY1374" fmla="*/ 3165968 h 4481087"/>
              <a:gd name="connsiteX1375" fmla="*/ 1559037 w 5969001"/>
              <a:gd name="connsiteY1375" fmla="*/ 3163259 h 4481087"/>
              <a:gd name="connsiteX1376" fmla="*/ 1536724 w 5969001"/>
              <a:gd name="connsiteY1376" fmla="*/ 3163625 h 4481087"/>
              <a:gd name="connsiteX1377" fmla="*/ 1538704 w 5969001"/>
              <a:gd name="connsiteY1377" fmla="*/ 3168227 h 4481087"/>
              <a:gd name="connsiteX1378" fmla="*/ 1534672 w 5969001"/>
              <a:gd name="connsiteY1378" fmla="*/ 3170769 h 4481087"/>
              <a:gd name="connsiteX1379" fmla="*/ 1530866 w 5969001"/>
              <a:gd name="connsiteY1379" fmla="*/ 3176993 h 4481087"/>
              <a:gd name="connsiteX1380" fmla="*/ 1527012 w 5969001"/>
              <a:gd name="connsiteY1380" fmla="*/ 3178462 h 4481087"/>
              <a:gd name="connsiteX1381" fmla="*/ 1549548 w 5969001"/>
              <a:gd name="connsiteY1381" fmla="*/ 3179909 h 4481087"/>
              <a:gd name="connsiteX1382" fmla="*/ 1628856 w 5969001"/>
              <a:gd name="connsiteY1382" fmla="*/ 3183146 h 4481087"/>
              <a:gd name="connsiteX1383" fmla="*/ 1612852 w 5969001"/>
              <a:gd name="connsiteY1383" fmla="*/ 3179613 h 4481087"/>
              <a:gd name="connsiteX1384" fmla="*/ 1587601 w 5969001"/>
              <a:gd name="connsiteY1384" fmla="*/ 3178296 h 4481087"/>
              <a:gd name="connsiteX1385" fmla="*/ 1564052 w 5969001"/>
              <a:gd name="connsiteY1385" fmla="*/ 3173385 h 4481087"/>
              <a:gd name="connsiteX1386" fmla="*/ 1605043 w 5969001"/>
              <a:gd name="connsiteY1386" fmla="*/ 3165968 h 4481087"/>
              <a:gd name="connsiteX1387" fmla="*/ 1559037 w 5969001"/>
              <a:gd name="connsiteY1387" fmla="*/ 3163259 h 4481087"/>
              <a:gd name="connsiteX1388" fmla="*/ 1508876 w 5969001"/>
              <a:gd name="connsiteY1388" fmla="*/ 3160893 h 4481087"/>
              <a:gd name="connsiteX1389" fmla="*/ 1491397 w 5969001"/>
              <a:gd name="connsiteY1389" fmla="*/ 3161339 h 4481087"/>
              <a:gd name="connsiteX1390" fmla="*/ 1496992 w 5969001"/>
              <a:gd name="connsiteY1390" fmla="*/ 3164528 h 4481087"/>
              <a:gd name="connsiteX1391" fmla="*/ 2073283 w 5969001"/>
              <a:gd name="connsiteY1391" fmla="*/ 3158295 h 4481087"/>
              <a:gd name="connsiteX1392" fmla="*/ 2067773 w 5969001"/>
              <a:gd name="connsiteY1392" fmla="*/ 3161446 h 4481087"/>
              <a:gd name="connsiteX1393" fmla="*/ 2061539 w 5969001"/>
              <a:gd name="connsiteY1393" fmla="*/ 3164910 h 4481087"/>
              <a:gd name="connsiteX1394" fmla="*/ 2064086 w 5969001"/>
              <a:gd name="connsiteY1394" fmla="*/ 3165433 h 4481087"/>
              <a:gd name="connsiteX1395" fmla="*/ 2074216 w 5969001"/>
              <a:gd name="connsiteY1395" fmla="*/ 3165692 h 4481087"/>
              <a:gd name="connsiteX1396" fmla="*/ 2083687 w 5969001"/>
              <a:gd name="connsiteY1396" fmla="*/ 3165084 h 4481087"/>
              <a:gd name="connsiteX1397" fmla="*/ 2081782 w 5969001"/>
              <a:gd name="connsiteY1397" fmla="*/ 3163769 h 4481087"/>
              <a:gd name="connsiteX1398" fmla="*/ 2081583 w 5969001"/>
              <a:gd name="connsiteY1398" fmla="*/ 3163756 h 4481087"/>
              <a:gd name="connsiteX1399" fmla="*/ 2081764 w 5969001"/>
              <a:gd name="connsiteY1399" fmla="*/ 3163756 h 4481087"/>
              <a:gd name="connsiteX1400" fmla="*/ 2075379 w 5969001"/>
              <a:gd name="connsiteY1400" fmla="*/ 3159349 h 4481087"/>
              <a:gd name="connsiteX1401" fmla="*/ 1917035 w 5969001"/>
              <a:gd name="connsiteY1401" fmla="*/ 3156681 h 4481087"/>
              <a:gd name="connsiteX1402" fmla="*/ 1893154 w 5969001"/>
              <a:gd name="connsiteY1402" fmla="*/ 3158679 h 4481087"/>
              <a:gd name="connsiteX1403" fmla="*/ 1920612 w 5969001"/>
              <a:gd name="connsiteY1403" fmla="*/ 3170912 h 4481087"/>
              <a:gd name="connsiteX1404" fmla="*/ 1852032 w 5969001"/>
              <a:gd name="connsiteY1404" fmla="*/ 3163624 h 4481087"/>
              <a:gd name="connsiteX1405" fmla="*/ 1841583 w 5969001"/>
              <a:gd name="connsiteY1405" fmla="*/ 3167771 h 4481087"/>
              <a:gd name="connsiteX1406" fmla="*/ 1832632 w 5969001"/>
              <a:gd name="connsiteY1406" fmla="*/ 3169294 h 4481087"/>
              <a:gd name="connsiteX1407" fmla="*/ 1834593 w 5969001"/>
              <a:gd name="connsiteY1407" fmla="*/ 3169481 h 4481087"/>
              <a:gd name="connsiteX1408" fmla="*/ 1834724 w 5969001"/>
              <a:gd name="connsiteY1408" fmla="*/ 3169481 h 4481087"/>
              <a:gd name="connsiteX1409" fmla="*/ 1810454 w 5969001"/>
              <a:gd name="connsiteY1409" fmla="*/ 3174579 h 4481087"/>
              <a:gd name="connsiteX1410" fmla="*/ 1811041 w 5969001"/>
              <a:gd name="connsiteY1410" fmla="*/ 3180672 h 4481087"/>
              <a:gd name="connsiteX1411" fmla="*/ 1865826 w 5969001"/>
              <a:gd name="connsiteY1411" fmla="*/ 3175727 h 4481087"/>
              <a:gd name="connsiteX1412" fmla="*/ 1879490 w 5969001"/>
              <a:gd name="connsiteY1412" fmla="*/ 3187959 h 4481087"/>
              <a:gd name="connsiteX1413" fmla="*/ 1970604 w 5969001"/>
              <a:gd name="connsiteY1413" fmla="*/ 3167957 h 4481087"/>
              <a:gd name="connsiteX1414" fmla="*/ 1972039 w 5969001"/>
              <a:gd name="connsiteY1414" fmla="*/ 3168050 h 4481087"/>
              <a:gd name="connsiteX1415" fmla="*/ 1972939 w 5969001"/>
              <a:gd name="connsiteY1415" fmla="*/ 3158171 h 4481087"/>
              <a:gd name="connsiteX1416" fmla="*/ 1936947 w 5969001"/>
              <a:gd name="connsiteY1416" fmla="*/ 3159819 h 4481087"/>
              <a:gd name="connsiteX1417" fmla="*/ 1428267 w 5969001"/>
              <a:gd name="connsiteY1417" fmla="*/ 3152326 h 4481087"/>
              <a:gd name="connsiteX1418" fmla="*/ 1419161 w 5969001"/>
              <a:gd name="connsiteY1418" fmla="*/ 3153100 h 4481087"/>
              <a:gd name="connsiteX1419" fmla="*/ 1424903 w 5969001"/>
              <a:gd name="connsiteY1419" fmla="*/ 3162989 h 4481087"/>
              <a:gd name="connsiteX1420" fmla="*/ 1431178 w 5969001"/>
              <a:gd name="connsiteY1420" fmla="*/ 3161313 h 4481087"/>
              <a:gd name="connsiteX1421" fmla="*/ 1428267 w 5969001"/>
              <a:gd name="connsiteY1421" fmla="*/ 3152326 h 4481087"/>
              <a:gd name="connsiteX1422" fmla="*/ 1330726 w 5969001"/>
              <a:gd name="connsiteY1422" fmla="*/ 3148660 h 4481087"/>
              <a:gd name="connsiteX1423" fmla="*/ 1274297 w 5969001"/>
              <a:gd name="connsiteY1423" fmla="*/ 3170311 h 4481087"/>
              <a:gd name="connsiteX1424" fmla="*/ 1245572 w 5969001"/>
              <a:gd name="connsiteY1424" fmla="*/ 3174869 h 4481087"/>
              <a:gd name="connsiteX1425" fmla="*/ 1248913 w 5969001"/>
              <a:gd name="connsiteY1425" fmla="*/ 3176847 h 4481087"/>
              <a:gd name="connsiteX1426" fmla="*/ 1249230 w 5969001"/>
              <a:gd name="connsiteY1426" fmla="*/ 3184838 h 4481087"/>
              <a:gd name="connsiteX1427" fmla="*/ 1248519 w 5969001"/>
              <a:gd name="connsiteY1427" fmla="*/ 3185763 h 4481087"/>
              <a:gd name="connsiteX1428" fmla="*/ 1276168 w 5969001"/>
              <a:gd name="connsiteY1428" fmla="*/ 3187586 h 4481087"/>
              <a:gd name="connsiteX1429" fmla="*/ 1303528 w 5969001"/>
              <a:gd name="connsiteY1429" fmla="*/ 3197460 h 4481087"/>
              <a:gd name="connsiteX1430" fmla="*/ 1359176 w 5969001"/>
              <a:gd name="connsiteY1430" fmla="*/ 3194141 h 4481087"/>
              <a:gd name="connsiteX1431" fmla="*/ 1391256 w 5969001"/>
              <a:gd name="connsiteY1431" fmla="*/ 3191697 h 4481087"/>
              <a:gd name="connsiteX1432" fmla="*/ 1384209 w 5969001"/>
              <a:gd name="connsiteY1432" fmla="*/ 3185879 h 4481087"/>
              <a:gd name="connsiteX1433" fmla="*/ 1394847 w 5969001"/>
              <a:gd name="connsiteY1433" fmla="*/ 3188596 h 4481087"/>
              <a:gd name="connsiteX1434" fmla="*/ 1396495 w 5969001"/>
              <a:gd name="connsiteY1434" fmla="*/ 3191298 h 4481087"/>
              <a:gd name="connsiteX1435" fmla="*/ 1412969 w 5969001"/>
              <a:gd name="connsiteY1435" fmla="*/ 3190042 h 4481087"/>
              <a:gd name="connsiteX1436" fmla="*/ 1423727 w 5969001"/>
              <a:gd name="connsiteY1436" fmla="*/ 3180400 h 4481087"/>
              <a:gd name="connsiteX1437" fmla="*/ 1434353 w 5969001"/>
              <a:gd name="connsiteY1437" fmla="*/ 3177975 h 4481087"/>
              <a:gd name="connsiteX1438" fmla="*/ 1439125 w 5969001"/>
              <a:gd name="connsiteY1438" fmla="*/ 3174298 h 4481087"/>
              <a:gd name="connsiteX1439" fmla="*/ 1444975 w 5969001"/>
              <a:gd name="connsiteY1439" fmla="*/ 3175552 h 4481087"/>
              <a:gd name="connsiteX1440" fmla="*/ 1452187 w 5969001"/>
              <a:gd name="connsiteY1440" fmla="*/ 3173906 h 4481087"/>
              <a:gd name="connsiteX1441" fmla="*/ 1481946 w 5969001"/>
              <a:gd name="connsiteY1441" fmla="*/ 3168726 h 4481087"/>
              <a:gd name="connsiteX1442" fmla="*/ 1480116 w 5969001"/>
              <a:gd name="connsiteY1442" fmla="*/ 3166490 h 4481087"/>
              <a:gd name="connsiteX1443" fmla="*/ 1438752 w 5969001"/>
              <a:gd name="connsiteY1443" fmla="*/ 3166490 h 4481087"/>
              <a:gd name="connsiteX1444" fmla="*/ 1425787 w 5969001"/>
              <a:gd name="connsiteY1444" fmla="*/ 3168977 h 4481087"/>
              <a:gd name="connsiteX1445" fmla="*/ 1345040 w 5969001"/>
              <a:gd name="connsiteY1445" fmla="*/ 3183015 h 4481087"/>
              <a:gd name="connsiteX1446" fmla="*/ 1344520 w 5969001"/>
              <a:gd name="connsiteY1446" fmla="*/ 3182755 h 4481087"/>
              <a:gd name="connsiteX1447" fmla="*/ 1317062 w 5969001"/>
              <a:gd name="connsiteY1447" fmla="*/ 3170652 h 4481087"/>
              <a:gd name="connsiteX1448" fmla="*/ 1399305 w 5969001"/>
              <a:gd name="connsiteY1448" fmla="*/ 3148660 h 4481087"/>
              <a:gd name="connsiteX1449" fmla="*/ 1060703 w 5969001"/>
              <a:gd name="connsiteY1449" fmla="*/ 3143585 h 4481087"/>
              <a:gd name="connsiteX1450" fmla="*/ 1046322 w 5969001"/>
              <a:gd name="connsiteY1450" fmla="*/ 3144350 h 4481087"/>
              <a:gd name="connsiteX1451" fmla="*/ 1041941 w 5969001"/>
              <a:gd name="connsiteY1451" fmla="*/ 3147993 h 4481087"/>
              <a:gd name="connsiteX1452" fmla="*/ 1030977 w 5969001"/>
              <a:gd name="connsiteY1452" fmla="*/ 3156584 h 4481087"/>
              <a:gd name="connsiteX1453" fmla="*/ 1073716 w 5969001"/>
              <a:gd name="connsiteY1453" fmla="*/ 3153345 h 4481087"/>
              <a:gd name="connsiteX1454" fmla="*/ 1060703 w 5969001"/>
              <a:gd name="connsiteY1454" fmla="*/ 3143585 h 4481087"/>
              <a:gd name="connsiteX1455" fmla="*/ 1125899 w 5969001"/>
              <a:gd name="connsiteY1455" fmla="*/ 3141633 h 4481087"/>
              <a:gd name="connsiteX1456" fmla="*/ 1085037 w 5969001"/>
              <a:gd name="connsiteY1456" fmla="*/ 3151393 h 4481087"/>
              <a:gd name="connsiteX1457" fmla="*/ 1125899 w 5969001"/>
              <a:gd name="connsiteY1457" fmla="*/ 3141633 h 4481087"/>
              <a:gd name="connsiteX1458" fmla="*/ 1660398 w 5969001"/>
              <a:gd name="connsiteY1458" fmla="*/ 3139048 h 4481087"/>
              <a:gd name="connsiteX1459" fmla="*/ 1660999 w 5969001"/>
              <a:gd name="connsiteY1459" fmla="*/ 3139161 h 4481087"/>
              <a:gd name="connsiteX1460" fmla="*/ 1659958 w 5969001"/>
              <a:gd name="connsiteY1460" fmla="*/ 3139161 h 4481087"/>
              <a:gd name="connsiteX1461" fmla="*/ 1882460 w 5969001"/>
              <a:gd name="connsiteY1461" fmla="*/ 3135400 h 4481087"/>
              <a:gd name="connsiteX1462" fmla="*/ 1872046 w 5969001"/>
              <a:gd name="connsiteY1462" fmla="*/ 3135893 h 4481087"/>
              <a:gd name="connsiteX1463" fmla="*/ 1869486 w 5969001"/>
              <a:gd name="connsiteY1463" fmla="*/ 3138806 h 4481087"/>
              <a:gd name="connsiteX1464" fmla="*/ 1871415 w 5969001"/>
              <a:gd name="connsiteY1464" fmla="*/ 3139351 h 4481087"/>
              <a:gd name="connsiteX1465" fmla="*/ 1871415 w 5969001"/>
              <a:gd name="connsiteY1465" fmla="*/ 3139351 h 4481087"/>
              <a:gd name="connsiteX1466" fmla="*/ 1896259 w 5969001"/>
              <a:gd name="connsiteY1466" fmla="*/ 3134747 h 4481087"/>
              <a:gd name="connsiteX1467" fmla="*/ 1893543 w 5969001"/>
              <a:gd name="connsiteY1467" fmla="*/ 3134876 h 4481087"/>
              <a:gd name="connsiteX1468" fmla="*/ 1894732 w 5969001"/>
              <a:gd name="connsiteY1468" fmla="*/ 3135412 h 4481087"/>
              <a:gd name="connsiteX1469" fmla="*/ 1896225 w 5969001"/>
              <a:gd name="connsiteY1469" fmla="*/ 3134803 h 4481087"/>
              <a:gd name="connsiteX1470" fmla="*/ 1610369 w 5969001"/>
              <a:gd name="connsiteY1470" fmla="*/ 3132018 h 4481087"/>
              <a:gd name="connsiteX1471" fmla="*/ 1565450 w 5969001"/>
              <a:gd name="connsiteY1471" fmla="*/ 3132979 h 4481087"/>
              <a:gd name="connsiteX1472" fmla="*/ 1554312 w 5969001"/>
              <a:gd name="connsiteY1472" fmla="*/ 3133720 h 4481087"/>
              <a:gd name="connsiteX1473" fmla="*/ 1552856 w 5969001"/>
              <a:gd name="connsiteY1473" fmla="*/ 3135519 h 4481087"/>
              <a:gd name="connsiteX1474" fmla="*/ 1562229 w 5969001"/>
              <a:gd name="connsiteY1474" fmla="*/ 3147100 h 4481087"/>
              <a:gd name="connsiteX1475" fmla="*/ 1528443 w 5969001"/>
              <a:gd name="connsiteY1475" fmla="*/ 3156372 h 4481087"/>
              <a:gd name="connsiteX1476" fmla="*/ 1513826 w 5969001"/>
              <a:gd name="connsiteY1476" fmla="*/ 3155929 h 4481087"/>
              <a:gd name="connsiteX1477" fmla="*/ 1529615 w 5969001"/>
              <a:gd name="connsiteY1477" fmla="*/ 3157363 h 4481087"/>
              <a:gd name="connsiteX1478" fmla="*/ 1574826 w 5969001"/>
              <a:gd name="connsiteY1478" fmla="*/ 3159077 h 4481087"/>
              <a:gd name="connsiteX1479" fmla="*/ 1616687 w 5969001"/>
              <a:gd name="connsiteY1479" fmla="*/ 3158695 h 4481087"/>
              <a:gd name="connsiteX1480" fmla="*/ 1614168 w 5969001"/>
              <a:gd name="connsiteY1480" fmla="*/ 3153038 h 4481087"/>
              <a:gd name="connsiteX1481" fmla="*/ 1644342 w 5969001"/>
              <a:gd name="connsiteY1481" fmla="*/ 3147100 h 4481087"/>
              <a:gd name="connsiteX1482" fmla="*/ 1614070 w 5969001"/>
              <a:gd name="connsiteY1482" fmla="*/ 3132639 h 4481087"/>
              <a:gd name="connsiteX1483" fmla="*/ 1446396 w 5969001"/>
              <a:gd name="connsiteY1483" fmla="*/ 3131929 h 4481087"/>
              <a:gd name="connsiteX1484" fmla="*/ 1434571 w 5969001"/>
              <a:gd name="connsiteY1484" fmla="*/ 3136477 h 4481087"/>
              <a:gd name="connsiteX1485" fmla="*/ 1424648 w 5969001"/>
              <a:gd name="connsiteY1485" fmla="*/ 3146406 h 4481087"/>
              <a:gd name="connsiteX1486" fmla="*/ 1438799 w 5969001"/>
              <a:gd name="connsiteY1486" fmla="*/ 3141277 h 4481087"/>
              <a:gd name="connsiteX1487" fmla="*/ 1447758 w 5969001"/>
              <a:gd name="connsiteY1487" fmla="*/ 3133425 h 4481087"/>
              <a:gd name="connsiteX1488" fmla="*/ 1514544 w 5969001"/>
              <a:gd name="connsiteY1488" fmla="*/ 3129883 h 4481087"/>
              <a:gd name="connsiteX1489" fmla="*/ 1513874 w 5969001"/>
              <a:gd name="connsiteY1489" fmla="*/ 3131176 h 4481087"/>
              <a:gd name="connsiteX1490" fmla="*/ 1517952 w 5969001"/>
              <a:gd name="connsiteY1490" fmla="*/ 3131607 h 4481087"/>
              <a:gd name="connsiteX1491" fmla="*/ 1520977 w 5969001"/>
              <a:gd name="connsiteY1491" fmla="*/ 3131615 h 4481087"/>
              <a:gd name="connsiteX1492" fmla="*/ 1881415 w 5969001"/>
              <a:gd name="connsiteY1492" fmla="*/ 3128115 h 4481087"/>
              <a:gd name="connsiteX1493" fmla="*/ 1874068 w 5969001"/>
              <a:gd name="connsiteY1493" fmla="*/ 3130823 h 4481087"/>
              <a:gd name="connsiteX1494" fmla="*/ 1874789 w 5969001"/>
              <a:gd name="connsiteY1494" fmla="*/ 3131152 h 4481087"/>
              <a:gd name="connsiteX1495" fmla="*/ 1898765 w 5969001"/>
              <a:gd name="connsiteY1495" fmla="*/ 3130214 h 4481087"/>
              <a:gd name="connsiteX1496" fmla="*/ 1899058 w 5969001"/>
              <a:gd name="connsiteY1496" fmla="*/ 3130206 h 4481087"/>
              <a:gd name="connsiteX1497" fmla="*/ 1899616 w 5969001"/>
              <a:gd name="connsiteY1497" fmla="*/ 3129299 h 4481087"/>
              <a:gd name="connsiteX1498" fmla="*/ 2036748 w 5969001"/>
              <a:gd name="connsiteY1498" fmla="*/ 3128010 h 4481087"/>
              <a:gd name="connsiteX1499" fmla="*/ 2028428 w 5969001"/>
              <a:gd name="connsiteY1499" fmla="*/ 3129271 h 4481087"/>
              <a:gd name="connsiteX1500" fmla="*/ 2028989 w 5969001"/>
              <a:gd name="connsiteY1500" fmla="*/ 3131853 h 4481087"/>
              <a:gd name="connsiteX1501" fmla="*/ 2034752 w 5969001"/>
              <a:gd name="connsiteY1501" fmla="*/ 3129474 h 4481087"/>
              <a:gd name="connsiteX1502" fmla="*/ 1751149 w 5969001"/>
              <a:gd name="connsiteY1502" fmla="*/ 3124562 h 4481087"/>
              <a:gd name="connsiteX1503" fmla="*/ 1718404 w 5969001"/>
              <a:gd name="connsiteY1503" fmla="*/ 3129366 h 4481087"/>
              <a:gd name="connsiteX1504" fmla="*/ 1714182 w 5969001"/>
              <a:gd name="connsiteY1504" fmla="*/ 3134260 h 4481087"/>
              <a:gd name="connsiteX1505" fmla="*/ 1713442 w 5969001"/>
              <a:gd name="connsiteY1505" fmla="*/ 3134346 h 4481087"/>
              <a:gd name="connsiteX1506" fmla="*/ 1713998 w 5969001"/>
              <a:gd name="connsiteY1506" fmla="*/ 3134473 h 4481087"/>
              <a:gd name="connsiteX1507" fmla="*/ 1712131 w 5969001"/>
              <a:gd name="connsiteY1507" fmla="*/ 3136638 h 4481087"/>
              <a:gd name="connsiteX1508" fmla="*/ 1719706 w 5969001"/>
              <a:gd name="connsiteY1508" fmla="*/ 3137129 h 4481087"/>
              <a:gd name="connsiteX1509" fmla="*/ 1727841 w 5969001"/>
              <a:gd name="connsiteY1509" fmla="*/ 3137053 h 4481087"/>
              <a:gd name="connsiteX1510" fmla="*/ 1723967 w 5969001"/>
              <a:gd name="connsiteY1510" fmla="*/ 3136749 h 4481087"/>
              <a:gd name="connsiteX1511" fmla="*/ 1713998 w 5969001"/>
              <a:gd name="connsiteY1511" fmla="*/ 3134473 h 4481087"/>
              <a:gd name="connsiteX1512" fmla="*/ 1714182 w 5969001"/>
              <a:gd name="connsiteY1512" fmla="*/ 3134260 h 4481087"/>
              <a:gd name="connsiteX1513" fmla="*/ 1757303 w 5969001"/>
              <a:gd name="connsiteY1513" fmla="*/ 3129265 h 4481087"/>
              <a:gd name="connsiteX1514" fmla="*/ 1774562 w 5969001"/>
              <a:gd name="connsiteY1514" fmla="*/ 3125072 h 4481087"/>
              <a:gd name="connsiteX1515" fmla="*/ 1562224 w 5969001"/>
              <a:gd name="connsiteY1515" fmla="*/ 3123943 h 4481087"/>
              <a:gd name="connsiteX1516" fmla="*/ 1559564 w 5969001"/>
              <a:gd name="connsiteY1516" fmla="*/ 3127230 h 4481087"/>
              <a:gd name="connsiteX1517" fmla="*/ 1563531 w 5969001"/>
              <a:gd name="connsiteY1517" fmla="*/ 3127058 h 4481087"/>
              <a:gd name="connsiteX1518" fmla="*/ 1476472 w 5969001"/>
              <a:gd name="connsiteY1518" fmla="*/ 3120893 h 4481087"/>
              <a:gd name="connsiteX1519" fmla="*/ 1473846 w 5969001"/>
              <a:gd name="connsiteY1519" fmla="*/ 3121371 h 4481087"/>
              <a:gd name="connsiteX1520" fmla="*/ 1459242 w 5969001"/>
              <a:gd name="connsiteY1520" fmla="*/ 3126988 h 4481087"/>
              <a:gd name="connsiteX1521" fmla="*/ 1474732 w 5969001"/>
              <a:gd name="connsiteY1521" fmla="*/ 3129337 h 4481087"/>
              <a:gd name="connsiteX1522" fmla="*/ 1494152 w 5969001"/>
              <a:gd name="connsiteY1522" fmla="*/ 3131550 h 4481087"/>
              <a:gd name="connsiteX1523" fmla="*/ 1496602 w 5969001"/>
              <a:gd name="connsiteY1523" fmla="*/ 3131556 h 4481087"/>
              <a:gd name="connsiteX1524" fmla="*/ 1493780 w 5969001"/>
              <a:gd name="connsiteY1524" fmla="*/ 3129401 h 4481087"/>
              <a:gd name="connsiteX1525" fmla="*/ 1507543 w 5969001"/>
              <a:gd name="connsiteY1525" fmla="*/ 3127999 h 4481087"/>
              <a:gd name="connsiteX1526" fmla="*/ 1484892 w 5969001"/>
              <a:gd name="connsiteY1526" fmla="*/ 3121902 h 4481087"/>
              <a:gd name="connsiteX1527" fmla="*/ 1791197 w 5969001"/>
              <a:gd name="connsiteY1527" fmla="*/ 3112523 h 4481087"/>
              <a:gd name="connsiteX1528" fmla="*/ 1780329 w 5969001"/>
              <a:gd name="connsiteY1528" fmla="*/ 3113395 h 4481087"/>
              <a:gd name="connsiteX1529" fmla="*/ 1780329 w 5969001"/>
              <a:gd name="connsiteY1529" fmla="*/ 3113786 h 4481087"/>
              <a:gd name="connsiteX1530" fmla="*/ 1790154 w 5969001"/>
              <a:gd name="connsiteY1530" fmla="*/ 3118812 h 4481087"/>
              <a:gd name="connsiteX1531" fmla="*/ 1791572 w 5969001"/>
              <a:gd name="connsiteY1531" fmla="*/ 3121201 h 4481087"/>
              <a:gd name="connsiteX1532" fmla="*/ 1805984 w 5969001"/>
              <a:gd name="connsiteY1532" fmla="*/ 3118077 h 4481087"/>
              <a:gd name="connsiteX1533" fmla="*/ 1811057 w 5969001"/>
              <a:gd name="connsiteY1533" fmla="*/ 3117704 h 4481087"/>
              <a:gd name="connsiteX1534" fmla="*/ 1795528 w 5969001"/>
              <a:gd name="connsiteY1534" fmla="*/ 3112919 h 4481087"/>
              <a:gd name="connsiteX1535" fmla="*/ 1376161 w 5969001"/>
              <a:gd name="connsiteY1535" fmla="*/ 3111641 h 4481087"/>
              <a:gd name="connsiteX1536" fmla="*/ 1380712 w 5969001"/>
              <a:gd name="connsiteY1536" fmla="*/ 3113769 h 4481087"/>
              <a:gd name="connsiteX1537" fmla="*/ 1399826 w 5969001"/>
              <a:gd name="connsiteY1537" fmla="*/ 3124065 h 4481087"/>
              <a:gd name="connsiteX1538" fmla="*/ 1364484 w 5969001"/>
              <a:gd name="connsiteY1538" fmla="*/ 3124065 h 4481087"/>
              <a:gd name="connsiteX1539" fmla="*/ 1370805 w 5969001"/>
              <a:gd name="connsiteY1539" fmla="*/ 3127711 h 4481087"/>
              <a:gd name="connsiteX1540" fmla="*/ 1361515 w 5969001"/>
              <a:gd name="connsiteY1540" fmla="*/ 3128429 h 4481087"/>
              <a:gd name="connsiteX1541" fmla="*/ 1363212 w 5969001"/>
              <a:gd name="connsiteY1541" fmla="*/ 3131064 h 4481087"/>
              <a:gd name="connsiteX1542" fmla="*/ 1367516 w 5969001"/>
              <a:gd name="connsiteY1542" fmla="*/ 3137726 h 4481087"/>
              <a:gd name="connsiteX1543" fmla="*/ 1345212 w 5969001"/>
              <a:gd name="connsiteY1543" fmla="*/ 3136309 h 4481087"/>
              <a:gd name="connsiteX1544" fmla="*/ 1345040 w 5969001"/>
              <a:gd name="connsiteY1544" fmla="*/ 3136320 h 4481087"/>
              <a:gd name="connsiteX1545" fmla="*/ 1345040 w 5969001"/>
              <a:gd name="connsiteY1545" fmla="*/ 3146058 h 4481087"/>
              <a:gd name="connsiteX1546" fmla="*/ 1427115 w 5969001"/>
              <a:gd name="connsiteY1546" fmla="*/ 3123860 h 4481087"/>
              <a:gd name="connsiteX1547" fmla="*/ 1437526 w 5969001"/>
              <a:gd name="connsiteY1547" fmla="*/ 3116601 h 4481087"/>
              <a:gd name="connsiteX1548" fmla="*/ 1399009 w 5969001"/>
              <a:gd name="connsiteY1548" fmla="*/ 3113846 h 4481087"/>
              <a:gd name="connsiteX1549" fmla="*/ 1754275 w 5969001"/>
              <a:gd name="connsiteY1549" fmla="*/ 3110550 h 4481087"/>
              <a:gd name="connsiteX1550" fmla="*/ 1754043 w 5969001"/>
              <a:gd name="connsiteY1550" fmla="*/ 3112354 h 4481087"/>
              <a:gd name="connsiteX1551" fmla="*/ 1735567 w 5969001"/>
              <a:gd name="connsiteY1551" fmla="*/ 3112354 h 4481087"/>
              <a:gd name="connsiteX1552" fmla="*/ 1735792 w 5969001"/>
              <a:gd name="connsiteY1552" fmla="*/ 3115412 h 4481087"/>
              <a:gd name="connsiteX1553" fmla="*/ 1732673 w 5969001"/>
              <a:gd name="connsiteY1553" fmla="*/ 3118198 h 4481087"/>
              <a:gd name="connsiteX1554" fmla="*/ 1722933 w 5969001"/>
              <a:gd name="connsiteY1554" fmla="*/ 3118150 h 4481087"/>
              <a:gd name="connsiteX1555" fmla="*/ 1728448 w 5969001"/>
              <a:gd name="connsiteY1555" fmla="*/ 3119145 h 4481087"/>
              <a:gd name="connsiteX1556" fmla="*/ 1755868 w 5969001"/>
              <a:gd name="connsiteY1556" fmla="*/ 3116968 h 4481087"/>
              <a:gd name="connsiteX1557" fmla="*/ 1779518 w 5969001"/>
              <a:gd name="connsiteY1557" fmla="*/ 3111455 h 4481087"/>
              <a:gd name="connsiteX1558" fmla="*/ 1777811 w 5969001"/>
              <a:gd name="connsiteY1558" fmla="*/ 3111299 h 4481087"/>
              <a:gd name="connsiteX1559" fmla="*/ 1822491 w 5969001"/>
              <a:gd name="connsiteY1559" fmla="*/ 3110012 h 4481087"/>
              <a:gd name="connsiteX1560" fmla="*/ 1810008 w 5969001"/>
              <a:gd name="connsiteY1560" fmla="*/ 3111014 h 4481087"/>
              <a:gd name="connsiteX1561" fmla="*/ 1822877 w 5969001"/>
              <a:gd name="connsiteY1561" fmla="*/ 3112469 h 4481087"/>
              <a:gd name="connsiteX1562" fmla="*/ 918941 w 5969001"/>
              <a:gd name="connsiteY1562" fmla="*/ 3110011 h 4481087"/>
              <a:gd name="connsiteX1563" fmla="*/ 906888 w 5969001"/>
              <a:gd name="connsiteY1563" fmla="*/ 3119771 h 4481087"/>
              <a:gd name="connsiteX1564" fmla="*/ 918941 w 5969001"/>
              <a:gd name="connsiteY1564" fmla="*/ 3110011 h 4481087"/>
              <a:gd name="connsiteX1565" fmla="*/ 1105929 w 5969001"/>
              <a:gd name="connsiteY1565" fmla="*/ 3097191 h 4481087"/>
              <a:gd name="connsiteX1566" fmla="*/ 1099660 w 5969001"/>
              <a:gd name="connsiteY1566" fmla="*/ 3097984 h 4481087"/>
              <a:gd name="connsiteX1567" fmla="*/ 1103027 w 5969001"/>
              <a:gd name="connsiteY1567" fmla="*/ 3097973 h 4481087"/>
              <a:gd name="connsiteX1568" fmla="*/ 1178861 w 5969001"/>
              <a:gd name="connsiteY1568" fmla="*/ 3096869 h 4481087"/>
              <a:gd name="connsiteX1569" fmla="*/ 1124336 w 5969001"/>
              <a:gd name="connsiteY1569" fmla="*/ 3104547 h 4481087"/>
              <a:gd name="connsiteX1570" fmla="*/ 1124336 w 5969001"/>
              <a:gd name="connsiteY1570" fmla="*/ 3120033 h 4481087"/>
              <a:gd name="connsiteX1571" fmla="*/ 1110542 w 5969001"/>
              <a:gd name="connsiteY1571" fmla="*/ 3100643 h 4481087"/>
              <a:gd name="connsiteX1572" fmla="*/ 1069421 w 5969001"/>
              <a:gd name="connsiteY1572" fmla="*/ 3120033 h 4481087"/>
              <a:gd name="connsiteX1573" fmla="*/ 1096749 w 5969001"/>
              <a:gd name="connsiteY1573" fmla="*/ 3131615 h 4481087"/>
              <a:gd name="connsiteX1574" fmla="*/ 1086319 w 5969001"/>
              <a:gd name="connsiteY1574" fmla="*/ 3132828 h 4481087"/>
              <a:gd name="connsiteX1575" fmla="*/ 1098083 w 5969001"/>
              <a:gd name="connsiteY1575" fmla="*/ 3135517 h 4481087"/>
              <a:gd name="connsiteX1576" fmla="*/ 1142035 w 5969001"/>
              <a:gd name="connsiteY1576" fmla="*/ 3138640 h 4481087"/>
              <a:gd name="connsiteX1577" fmla="*/ 1157266 w 5969001"/>
              <a:gd name="connsiteY1577" fmla="*/ 3137042 h 4481087"/>
              <a:gd name="connsiteX1578" fmla="*/ 1166857 w 5969001"/>
              <a:gd name="connsiteY1578" fmla="*/ 3126865 h 4481087"/>
              <a:gd name="connsiteX1579" fmla="*/ 1178861 w 5969001"/>
              <a:gd name="connsiteY1579" fmla="*/ 3096869 h 4481087"/>
              <a:gd name="connsiteX1580" fmla="*/ 1674976 w 5969001"/>
              <a:gd name="connsiteY1580" fmla="*/ 3096594 h 4481087"/>
              <a:gd name="connsiteX1581" fmla="*/ 1665244 w 5969001"/>
              <a:gd name="connsiteY1581" fmla="*/ 3100400 h 4481087"/>
              <a:gd name="connsiteX1582" fmla="*/ 1647414 w 5969001"/>
              <a:gd name="connsiteY1582" fmla="*/ 3106782 h 4481087"/>
              <a:gd name="connsiteX1583" fmla="*/ 1658267 w 5969001"/>
              <a:gd name="connsiteY1583" fmla="*/ 3110011 h 4481087"/>
              <a:gd name="connsiteX1584" fmla="*/ 1647546 w 5969001"/>
              <a:gd name="connsiteY1584" fmla="*/ 3110862 h 4481087"/>
              <a:gd name="connsiteX1585" fmla="*/ 1658266 w 5969001"/>
              <a:gd name="connsiteY1585" fmla="*/ 3112225 h 4481087"/>
              <a:gd name="connsiteX1586" fmla="*/ 1632256 w 5969001"/>
              <a:gd name="connsiteY1586" fmla="*/ 3114665 h 4481087"/>
              <a:gd name="connsiteX1587" fmla="*/ 1623334 w 5969001"/>
              <a:gd name="connsiteY1587" fmla="*/ 3113314 h 4481087"/>
              <a:gd name="connsiteX1588" fmla="*/ 1614087 w 5969001"/>
              <a:gd name="connsiteY1588" fmla="*/ 3117673 h 4481087"/>
              <a:gd name="connsiteX1589" fmla="*/ 1615299 w 5969001"/>
              <a:gd name="connsiteY1589" fmla="*/ 3124303 h 4481087"/>
              <a:gd name="connsiteX1590" fmla="*/ 1615912 w 5969001"/>
              <a:gd name="connsiteY1590" fmla="*/ 3126818 h 4481087"/>
              <a:gd name="connsiteX1591" fmla="*/ 1625180 w 5969001"/>
              <a:gd name="connsiteY1591" fmla="*/ 3126165 h 4481087"/>
              <a:gd name="connsiteX1592" fmla="*/ 1630548 w 5969001"/>
              <a:gd name="connsiteY1592" fmla="*/ 3120033 h 4481087"/>
              <a:gd name="connsiteX1593" fmla="*/ 1650074 w 5969001"/>
              <a:gd name="connsiteY1593" fmla="*/ 3127725 h 4481087"/>
              <a:gd name="connsiteX1594" fmla="*/ 1650349 w 5969001"/>
              <a:gd name="connsiteY1594" fmla="*/ 3128437 h 4481087"/>
              <a:gd name="connsiteX1595" fmla="*/ 1674403 w 5969001"/>
              <a:gd name="connsiteY1595" fmla="*/ 3127058 h 4481087"/>
              <a:gd name="connsiteX1596" fmla="*/ 1682504 w 5969001"/>
              <a:gd name="connsiteY1596" fmla="*/ 3133402 h 4481087"/>
              <a:gd name="connsiteX1597" fmla="*/ 1660398 w 5969001"/>
              <a:gd name="connsiteY1597" fmla="*/ 3139048 h 4481087"/>
              <a:gd name="connsiteX1598" fmla="*/ 1653998 w 5969001"/>
              <a:gd name="connsiteY1598" fmla="*/ 3137853 h 4481087"/>
              <a:gd name="connsiteX1599" fmla="*/ 1654411 w 5969001"/>
              <a:gd name="connsiteY1599" fmla="*/ 3138919 h 4481087"/>
              <a:gd name="connsiteX1600" fmla="*/ 1630548 w 5969001"/>
              <a:gd name="connsiteY1600" fmla="*/ 3162586 h 4481087"/>
              <a:gd name="connsiteX1601" fmla="*/ 1622721 w 5969001"/>
              <a:gd name="connsiteY1601" fmla="*/ 3160984 h 4481087"/>
              <a:gd name="connsiteX1602" fmla="*/ 1632371 w 5969001"/>
              <a:gd name="connsiteY1602" fmla="*/ 3166033 h 4481087"/>
              <a:gd name="connsiteX1603" fmla="*/ 1622579 w 5969001"/>
              <a:gd name="connsiteY1603" fmla="*/ 3171155 h 4481087"/>
              <a:gd name="connsiteX1604" fmla="*/ 1640156 w 5969001"/>
              <a:gd name="connsiteY1604" fmla="*/ 3173385 h 4481087"/>
              <a:gd name="connsiteX1605" fmla="*/ 1674430 w 5969001"/>
              <a:gd name="connsiteY1605" fmla="*/ 3173385 h 4481087"/>
              <a:gd name="connsiteX1606" fmla="*/ 1682576 w 5969001"/>
              <a:gd name="connsiteY1606" fmla="*/ 3169338 h 4481087"/>
              <a:gd name="connsiteX1607" fmla="*/ 1700721 w 5969001"/>
              <a:gd name="connsiteY1607" fmla="*/ 3168880 h 4481087"/>
              <a:gd name="connsiteX1608" fmla="*/ 1717992 w 5969001"/>
              <a:gd name="connsiteY1608" fmla="*/ 3171898 h 4481087"/>
              <a:gd name="connsiteX1609" fmla="*/ 1717330 w 5969001"/>
              <a:gd name="connsiteY1609" fmla="*/ 3169197 h 4481087"/>
              <a:gd name="connsiteX1610" fmla="*/ 1728831 w 5969001"/>
              <a:gd name="connsiteY1610" fmla="*/ 3161316 h 4481087"/>
              <a:gd name="connsiteX1611" fmla="*/ 1730322 w 5969001"/>
              <a:gd name="connsiteY1611" fmla="*/ 3160538 h 4481087"/>
              <a:gd name="connsiteX1612" fmla="*/ 1705211 w 5969001"/>
              <a:gd name="connsiteY1612" fmla="*/ 3162780 h 4481087"/>
              <a:gd name="connsiteX1613" fmla="*/ 1657225 w 5969001"/>
              <a:gd name="connsiteY1613" fmla="*/ 3159852 h 4481087"/>
              <a:gd name="connsiteX1614" fmla="*/ 1733059 w 5969001"/>
              <a:gd name="connsiteY1614" fmla="*/ 3151086 h 4481087"/>
              <a:gd name="connsiteX1615" fmla="*/ 1742211 w 5969001"/>
              <a:gd name="connsiteY1615" fmla="*/ 3151384 h 4481087"/>
              <a:gd name="connsiteX1616" fmla="*/ 1740900 w 5969001"/>
              <a:gd name="connsiteY1616" fmla="*/ 3146578 h 4481087"/>
              <a:gd name="connsiteX1617" fmla="*/ 1715966 w 5969001"/>
              <a:gd name="connsiteY1617" fmla="*/ 3146566 h 4481087"/>
              <a:gd name="connsiteX1618" fmla="*/ 1713783 w 5969001"/>
              <a:gd name="connsiteY1618" fmla="*/ 3146920 h 4481087"/>
              <a:gd name="connsiteX1619" fmla="*/ 1708497 w 5969001"/>
              <a:gd name="connsiteY1619" fmla="*/ 3152955 h 4481087"/>
              <a:gd name="connsiteX1620" fmla="*/ 1687708 w 5969001"/>
              <a:gd name="connsiteY1620" fmla="*/ 3144382 h 4481087"/>
              <a:gd name="connsiteX1621" fmla="*/ 1687777 w 5969001"/>
              <a:gd name="connsiteY1621" fmla="*/ 3144297 h 4481087"/>
              <a:gd name="connsiteX1622" fmla="*/ 1686115 w 5969001"/>
              <a:gd name="connsiteY1622" fmla="*/ 3144106 h 4481087"/>
              <a:gd name="connsiteX1623" fmla="*/ 1686115 w 5969001"/>
              <a:gd name="connsiteY1623" fmla="*/ 3139161 h 4481087"/>
              <a:gd name="connsiteX1624" fmla="*/ 1691951 w 5969001"/>
              <a:gd name="connsiteY1624" fmla="*/ 3139103 h 4481087"/>
              <a:gd name="connsiteX1625" fmla="*/ 1694030 w 5969001"/>
              <a:gd name="connsiteY1625" fmla="*/ 3136516 h 4481087"/>
              <a:gd name="connsiteX1626" fmla="*/ 1686329 w 5969001"/>
              <a:gd name="connsiteY1626" fmla="*/ 3135068 h 4481087"/>
              <a:gd name="connsiteX1627" fmla="*/ 1698737 w 5969001"/>
              <a:gd name="connsiteY1627" fmla="*/ 3113786 h 4481087"/>
              <a:gd name="connsiteX1628" fmla="*/ 1706971 w 5969001"/>
              <a:gd name="connsiteY1628" fmla="*/ 3115271 h 4481087"/>
              <a:gd name="connsiteX1629" fmla="*/ 1706520 w 5969001"/>
              <a:gd name="connsiteY1629" fmla="*/ 3114440 h 4481087"/>
              <a:gd name="connsiteX1630" fmla="*/ 1710706 w 5969001"/>
              <a:gd name="connsiteY1630" fmla="*/ 3112354 h 4481087"/>
              <a:gd name="connsiteX1631" fmla="*/ 1699258 w 5969001"/>
              <a:gd name="connsiteY1631" fmla="*/ 3112354 h 4481087"/>
              <a:gd name="connsiteX1632" fmla="*/ 1678258 w 5969001"/>
              <a:gd name="connsiteY1632" fmla="*/ 3097828 h 4481087"/>
              <a:gd name="connsiteX1633" fmla="*/ 1086693 w 5969001"/>
              <a:gd name="connsiteY1633" fmla="*/ 3096413 h 4481087"/>
              <a:gd name="connsiteX1634" fmla="*/ 1082825 w 5969001"/>
              <a:gd name="connsiteY1634" fmla="*/ 3098040 h 4481087"/>
              <a:gd name="connsiteX1635" fmla="*/ 1098816 w 5969001"/>
              <a:gd name="connsiteY1635" fmla="*/ 3097987 h 4481087"/>
              <a:gd name="connsiteX1636" fmla="*/ 1804613 w 5969001"/>
              <a:gd name="connsiteY1636" fmla="*/ 3096306 h 4481087"/>
              <a:gd name="connsiteX1637" fmla="*/ 1808221 w 5969001"/>
              <a:gd name="connsiteY1637" fmla="*/ 3098011 h 4481087"/>
              <a:gd name="connsiteX1638" fmla="*/ 1808699 w 5969001"/>
              <a:gd name="connsiteY1638" fmla="*/ 3102724 h 4481087"/>
              <a:gd name="connsiteX1639" fmla="*/ 1767837 w 5969001"/>
              <a:gd name="connsiteY1639" fmla="*/ 3105066 h 4481087"/>
              <a:gd name="connsiteX1640" fmla="*/ 1772343 w 5969001"/>
              <a:gd name="connsiteY1640" fmla="*/ 3100560 h 4481087"/>
              <a:gd name="connsiteX1641" fmla="*/ 1771412 w 5969001"/>
              <a:gd name="connsiteY1641" fmla="*/ 3100538 h 4481087"/>
              <a:gd name="connsiteX1642" fmla="*/ 1767576 w 5969001"/>
              <a:gd name="connsiteY1642" fmla="*/ 3104547 h 4481087"/>
              <a:gd name="connsiteX1643" fmla="*/ 1754106 w 5969001"/>
              <a:gd name="connsiteY1643" fmla="*/ 3100131 h 4481087"/>
              <a:gd name="connsiteX1644" fmla="*/ 1753070 w 5969001"/>
              <a:gd name="connsiteY1644" fmla="*/ 3100107 h 4481087"/>
              <a:gd name="connsiteX1645" fmla="*/ 1727415 w 5969001"/>
              <a:gd name="connsiteY1645" fmla="*/ 3100247 h 4481087"/>
              <a:gd name="connsiteX1646" fmla="*/ 1726706 w 5969001"/>
              <a:gd name="connsiteY1646" fmla="*/ 3100585 h 4481087"/>
              <a:gd name="connsiteX1647" fmla="*/ 1728040 w 5969001"/>
              <a:gd name="connsiteY1647" fmla="*/ 3104283 h 4481087"/>
              <a:gd name="connsiteX1648" fmla="*/ 1746144 w 5969001"/>
              <a:gd name="connsiteY1648" fmla="*/ 3107092 h 4481087"/>
              <a:gd name="connsiteX1649" fmla="*/ 1783692 w 5969001"/>
              <a:gd name="connsiteY1649" fmla="*/ 3108037 h 4481087"/>
              <a:gd name="connsiteX1650" fmla="*/ 1790755 w 5969001"/>
              <a:gd name="connsiteY1650" fmla="*/ 3108836 h 4481087"/>
              <a:gd name="connsiteX1651" fmla="*/ 1813878 w 5969001"/>
              <a:gd name="connsiteY1651" fmla="*/ 3103446 h 4481087"/>
              <a:gd name="connsiteX1652" fmla="*/ 1834764 w 5969001"/>
              <a:gd name="connsiteY1652" fmla="*/ 3101312 h 4481087"/>
              <a:gd name="connsiteX1653" fmla="*/ 1834836 w 5969001"/>
              <a:gd name="connsiteY1653" fmla="*/ 3101204 h 4481087"/>
              <a:gd name="connsiteX1654" fmla="*/ 1829243 w 5969001"/>
              <a:gd name="connsiteY1654" fmla="*/ 3099908 h 4481087"/>
              <a:gd name="connsiteX1655" fmla="*/ 1274768 w 5969001"/>
              <a:gd name="connsiteY1655" fmla="*/ 3092966 h 4481087"/>
              <a:gd name="connsiteX1656" fmla="*/ 1199878 w 5969001"/>
              <a:gd name="connsiteY1656" fmla="*/ 3118227 h 4481087"/>
              <a:gd name="connsiteX1657" fmla="*/ 1192775 w 5969001"/>
              <a:gd name="connsiteY1657" fmla="*/ 3127085 h 4481087"/>
              <a:gd name="connsiteX1658" fmla="*/ 1210484 w 5969001"/>
              <a:gd name="connsiteY1658" fmla="*/ 3126538 h 4481087"/>
              <a:gd name="connsiteX1659" fmla="*/ 1263123 w 5969001"/>
              <a:gd name="connsiteY1659" fmla="*/ 3128750 h 4481087"/>
              <a:gd name="connsiteX1660" fmla="*/ 1292806 w 5969001"/>
              <a:gd name="connsiteY1660" fmla="*/ 3126109 h 4481087"/>
              <a:gd name="connsiteX1661" fmla="*/ 1287798 w 5969001"/>
              <a:gd name="connsiteY1661" fmla="*/ 3120163 h 4481087"/>
              <a:gd name="connsiteX1662" fmla="*/ 1247441 w 5969001"/>
              <a:gd name="connsiteY1662" fmla="*/ 3116129 h 4481087"/>
              <a:gd name="connsiteX1663" fmla="*/ 1267653 w 5969001"/>
              <a:gd name="connsiteY1663" fmla="*/ 3111506 h 4481087"/>
              <a:gd name="connsiteX1664" fmla="*/ 1260483 w 5969001"/>
              <a:gd name="connsiteY1664" fmla="*/ 3110320 h 4481087"/>
              <a:gd name="connsiteX1665" fmla="*/ 1251606 w 5969001"/>
              <a:gd name="connsiteY1665" fmla="*/ 3104546 h 4481087"/>
              <a:gd name="connsiteX1666" fmla="*/ 1267049 w 5969001"/>
              <a:gd name="connsiteY1666" fmla="*/ 3103421 h 4481087"/>
              <a:gd name="connsiteX1667" fmla="*/ 1265063 w 5969001"/>
              <a:gd name="connsiteY1667" fmla="*/ 3099549 h 4481087"/>
              <a:gd name="connsiteX1668" fmla="*/ 1274768 w 5969001"/>
              <a:gd name="connsiteY1668" fmla="*/ 3092966 h 4481087"/>
              <a:gd name="connsiteX1669" fmla="*/ 1587192 w 5969001"/>
              <a:gd name="connsiteY1669" fmla="*/ 3092726 h 4481087"/>
              <a:gd name="connsiteX1670" fmla="*/ 1586275 w 5969001"/>
              <a:gd name="connsiteY1670" fmla="*/ 3092886 h 4481087"/>
              <a:gd name="connsiteX1671" fmla="*/ 1584247 w 5969001"/>
              <a:gd name="connsiteY1671" fmla="*/ 3094319 h 4481087"/>
              <a:gd name="connsiteX1672" fmla="*/ 1165053 w 5969001"/>
              <a:gd name="connsiteY1672" fmla="*/ 3092266 h 4481087"/>
              <a:gd name="connsiteX1673" fmla="*/ 1142916 w 5969001"/>
              <a:gd name="connsiteY1673" fmla="*/ 3093489 h 4481087"/>
              <a:gd name="connsiteX1674" fmla="*/ 1144442 w 5969001"/>
              <a:gd name="connsiteY1674" fmla="*/ 3094288 h 4481087"/>
              <a:gd name="connsiteX1675" fmla="*/ 1159504 w 5969001"/>
              <a:gd name="connsiteY1675" fmla="*/ 3093599 h 4481087"/>
              <a:gd name="connsiteX1676" fmla="*/ 5517315 w 5969001"/>
              <a:gd name="connsiteY1676" fmla="*/ 3091012 h 4481087"/>
              <a:gd name="connsiteX1677" fmla="*/ 5517315 w 5969001"/>
              <a:gd name="connsiteY1677" fmla="*/ 3091533 h 4481087"/>
              <a:gd name="connsiteX1678" fmla="*/ 5504302 w 5969001"/>
              <a:gd name="connsiteY1678" fmla="*/ 3129271 h 4481087"/>
              <a:gd name="connsiteX1679" fmla="*/ 5558957 w 5969001"/>
              <a:gd name="connsiteY1679" fmla="*/ 3126408 h 4481087"/>
              <a:gd name="connsiteX1680" fmla="*/ 5517315 w 5969001"/>
              <a:gd name="connsiteY1680" fmla="*/ 3091012 h 4481087"/>
              <a:gd name="connsiteX1681" fmla="*/ 1835909 w 5969001"/>
              <a:gd name="connsiteY1681" fmla="*/ 3089070 h 4481087"/>
              <a:gd name="connsiteX1682" fmla="*/ 1818156 w 5969001"/>
              <a:gd name="connsiteY1682" fmla="*/ 3090399 h 4481087"/>
              <a:gd name="connsiteX1683" fmla="*/ 1822898 w 5969001"/>
              <a:gd name="connsiteY1683" fmla="*/ 3090669 h 4481087"/>
              <a:gd name="connsiteX1684" fmla="*/ 1865342 w 5969001"/>
              <a:gd name="connsiteY1684" fmla="*/ 3094274 h 4481087"/>
              <a:gd name="connsiteX1685" fmla="*/ 1861607 w 5969001"/>
              <a:gd name="connsiteY1685" fmla="*/ 3092723 h 4481087"/>
              <a:gd name="connsiteX1686" fmla="*/ 1860401 w 5969001"/>
              <a:gd name="connsiteY1686" fmla="*/ 3092572 h 4481087"/>
              <a:gd name="connsiteX1687" fmla="*/ 1856636 w 5969001"/>
              <a:gd name="connsiteY1687" fmla="*/ 3091578 h 4481087"/>
              <a:gd name="connsiteX1688" fmla="*/ 1311580 w 5969001"/>
              <a:gd name="connsiteY1688" fmla="*/ 3084134 h 4481087"/>
              <a:gd name="connsiteX1689" fmla="*/ 1314580 w 5969001"/>
              <a:gd name="connsiteY1689" fmla="*/ 3085468 h 4481087"/>
              <a:gd name="connsiteX1690" fmla="*/ 1319340 w 5969001"/>
              <a:gd name="connsiteY1690" fmla="*/ 3085667 h 4481087"/>
              <a:gd name="connsiteX1691" fmla="*/ 1320055 w 5969001"/>
              <a:gd name="connsiteY1691" fmla="*/ 3085156 h 4481087"/>
              <a:gd name="connsiteX1692" fmla="*/ 876566 w 5969001"/>
              <a:gd name="connsiteY1692" fmla="*/ 3081513 h 4481087"/>
              <a:gd name="connsiteX1693" fmla="*/ 904154 w 5969001"/>
              <a:gd name="connsiteY1693" fmla="*/ 3089321 h 4481087"/>
              <a:gd name="connsiteX1694" fmla="*/ 904154 w 5969001"/>
              <a:gd name="connsiteY1694" fmla="*/ 3098276 h 4481087"/>
              <a:gd name="connsiteX1695" fmla="*/ 905359 w 5969001"/>
              <a:gd name="connsiteY1695" fmla="*/ 3097519 h 4481087"/>
              <a:gd name="connsiteX1696" fmla="*/ 948009 w 5969001"/>
              <a:gd name="connsiteY1696" fmla="*/ 3095436 h 4481087"/>
              <a:gd name="connsiteX1697" fmla="*/ 933028 w 5969001"/>
              <a:gd name="connsiteY1697" fmla="*/ 3102447 h 4481087"/>
              <a:gd name="connsiteX1698" fmla="*/ 904154 w 5969001"/>
              <a:gd name="connsiteY1698" fmla="*/ 3104353 h 4481087"/>
              <a:gd name="connsiteX1699" fmla="*/ 904154 w 5969001"/>
              <a:gd name="connsiteY1699" fmla="*/ 3104806 h 4481087"/>
              <a:gd name="connsiteX1700" fmla="*/ 851508 w 5969001"/>
              <a:gd name="connsiteY1700" fmla="*/ 3109119 h 4481087"/>
              <a:gd name="connsiteX1701" fmla="*/ 846945 w 5969001"/>
              <a:gd name="connsiteY1701" fmla="*/ 3111232 h 4481087"/>
              <a:gd name="connsiteX1702" fmla="*/ 852102 w 5969001"/>
              <a:gd name="connsiteY1702" fmla="*/ 3110011 h 4481087"/>
              <a:gd name="connsiteX1703" fmla="*/ 838780 w 5969001"/>
              <a:gd name="connsiteY1703" fmla="*/ 3123297 h 4481087"/>
              <a:gd name="connsiteX1704" fmla="*/ 820072 w 5969001"/>
              <a:gd name="connsiteY1704" fmla="*/ 3124164 h 4481087"/>
              <a:gd name="connsiteX1705" fmla="*/ 816459 w 5969001"/>
              <a:gd name="connsiteY1705" fmla="*/ 3128752 h 4481087"/>
              <a:gd name="connsiteX1706" fmla="*/ 823994 w 5969001"/>
              <a:gd name="connsiteY1706" fmla="*/ 3131873 h 4481087"/>
              <a:gd name="connsiteX1707" fmla="*/ 865245 w 5969001"/>
              <a:gd name="connsiteY1707" fmla="*/ 3127058 h 4481087"/>
              <a:gd name="connsiteX1708" fmla="*/ 906237 w 5969001"/>
              <a:gd name="connsiteY1708" fmla="*/ 3146578 h 4481087"/>
              <a:gd name="connsiteX1709" fmla="*/ 947359 w 5969001"/>
              <a:gd name="connsiteY1709" fmla="*/ 3163625 h 4481087"/>
              <a:gd name="connsiteX1710" fmla="*/ 919901 w 5969001"/>
              <a:gd name="connsiteY1710" fmla="*/ 3148921 h 4481087"/>
              <a:gd name="connsiteX1711" fmla="*/ 824645 w 5969001"/>
              <a:gd name="connsiteY1711" fmla="*/ 3158680 h 4481087"/>
              <a:gd name="connsiteX1712" fmla="*/ 865896 w 5969001"/>
              <a:gd name="connsiteY1712" fmla="*/ 3158680 h 4481087"/>
              <a:gd name="connsiteX1713" fmla="*/ 879690 w 5969001"/>
              <a:gd name="connsiteY1713" fmla="*/ 3168440 h 4481087"/>
              <a:gd name="connsiteX1714" fmla="*/ 756456 w 5969001"/>
              <a:gd name="connsiteY1714" fmla="*/ 3175728 h 4481087"/>
              <a:gd name="connsiteX1715" fmla="*/ 742662 w 5969001"/>
              <a:gd name="connsiteY1715" fmla="*/ 3141633 h 4481087"/>
              <a:gd name="connsiteX1716" fmla="*/ 770166 w 5969001"/>
              <a:gd name="connsiteY1716" fmla="*/ 3137595 h 4481087"/>
              <a:gd name="connsiteX1717" fmla="*/ 780624 w 5969001"/>
              <a:gd name="connsiteY1717" fmla="*/ 3134336 h 4481087"/>
              <a:gd name="connsiteX1718" fmla="*/ 777861 w 5969001"/>
              <a:gd name="connsiteY1718" fmla="*/ 3125514 h 4481087"/>
              <a:gd name="connsiteX1719" fmla="*/ 784248 w 5969001"/>
              <a:gd name="connsiteY1719" fmla="*/ 3119877 h 4481087"/>
              <a:gd name="connsiteX1720" fmla="*/ 783653 w 5969001"/>
              <a:gd name="connsiteY1720" fmla="*/ 3119771 h 4481087"/>
              <a:gd name="connsiteX1721" fmla="*/ 785244 w 5969001"/>
              <a:gd name="connsiteY1721" fmla="*/ 3118998 h 4481087"/>
              <a:gd name="connsiteX1722" fmla="*/ 794778 w 5969001"/>
              <a:gd name="connsiteY1722" fmla="*/ 3110583 h 4481087"/>
              <a:gd name="connsiteX1723" fmla="*/ 835705 w 5969001"/>
              <a:gd name="connsiteY1723" fmla="*/ 3105717 h 4481087"/>
              <a:gd name="connsiteX1724" fmla="*/ 835705 w 5969001"/>
              <a:gd name="connsiteY1724" fmla="*/ 3104806 h 4481087"/>
              <a:gd name="connsiteX1725" fmla="*/ 808247 w 5969001"/>
              <a:gd name="connsiteY1725" fmla="*/ 3089321 h 4481087"/>
              <a:gd name="connsiteX1726" fmla="*/ 876566 w 5969001"/>
              <a:gd name="connsiteY1726" fmla="*/ 3081513 h 4481087"/>
              <a:gd name="connsiteX1727" fmla="*/ 1604522 w 5969001"/>
              <a:gd name="connsiteY1727" fmla="*/ 3080732 h 4481087"/>
              <a:gd name="connsiteX1728" fmla="*/ 1558261 w 5969001"/>
              <a:gd name="connsiteY1728" fmla="*/ 3082261 h 4481087"/>
              <a:gd name="connsiteX1729" fmla="*/ 1539189 w 5969001"/>
              <a:gd name="connsiteY1729" fmla="*/ 3083390 h 4481087"/>
              <a:gd name="connsiteX1730" fmla="*/ 1577401 w 5969001"/>
              <a:gd name="connsiteY1730" fmla="*/ 3085307 h 4481087"/>
              <a:gd name="connsiteX1731" fmla="*/ 1601749 w 5969001"/>
              <a:gd name="connsiteY1731" fmla="*/ 3082767 h 4481087"/>
              <a:gd name="connsiteX1732" fmla="*/ 711129 w 5969001"/>
              <a:gd name="connsiteY1732" fmla="*/ 3078836 h 4481087"/>
              <a:gd name="connsiteX1733" fmla="*/ 700366 w 5969001"/>
              <a:gd name="connsiteY1733" fmla="*/ 3086273 h 4481087"/>
              <a:gd name="connsiteX1734" fmla="*/ 685012 w 5969001"/>
              <a:gd name="connsiteY1734" fmla="*/ 3105067 h 4481087"/>
              <a:gd name="connsiteX1735" fmla="*/ 688508 w 5969001"/>
              <a:gd name="connsiteY1735" fmla="*/ 3082302 h 4481087"/>
              <a:gd name="connsiteX1736" fmla="*/ 712340 w 5969001"/>
              <a:gd name="connsiteY1736" fmla="*/ 3077999 h 4481087"/>
              <a:gd name="connsiteX1737" fmla="*/ 712340 w 5969001"/>
              <a:gd name="connsiteY1737" fmla="*/ 3078650 h 4481087"/>
              <a:gd name="connsiteX1738" fmla="*/ 711129 w 5969001"/>
              <a:gd name="connsiteY1738" fmla="*/ 3078836 h 4481087"/>
              <a:gd name="connsiteX1739" fmla="*/ 1123946 w 5969001"/>
              <a:gd name="connsiteY1739" fmla="*/ 3070842 h 4481087"/>
              <a:gd name="connsiteX1740" fmla="*/ 1132600 w 5969001"/>
              <a:gd name="connsiteY1740" fmla="*/ 3079722 h 4481087"/>
              <a:gd name="connsiteX1741" fmla="*/ 1122999 w 5969001"/>
              <a:gd name="connsiteY1741" fmla="*/ 3084381 h 4481087"/>
              <a:gd name="connsiteX1742" fmla="*/ 1151787 w 5969001"/>
              <a:gd name="connsiteY1742" fmla="*/ 3083515 h 4481087"/>
              <a:gd name="connsiteX1743" fmla="*/ 1150916 w 5969001"/>
              <a:gd name="connsiteY1743" fmla="*/ 3082879 h 4481087"/>
              <a:gd name="connsiteX1744" fmla="*/ 1151837 w 5969001"/>
              <a:gd name="connsiteY1744" fmla="*/ 3082171 h 4481087"/>
              <a:gd name="connsiteX1745" fmla="*/ 1144624 w 5969001"/>
              <a:gd name="connsiteY1745" fmla="*/ 3076519 h 4481087"/>
              <a:gd name="connsiteX1746" fmla="*/ 1156703 w 5969001"/>
              <a:gd name="connsiteY1746" fmla="*/ 3073972 h 4481087"/>
              <a:gd name="connsiteX1747" fmla="*/ 1604522 w 5969001"/>
              <a:gd name="connsiteY1747" fmla="*/ 3068629 h 4481087"/>
              <a:gd name="connsiteX1748" fmla="*/ 1601188 w 5969001"/>
              <a:gd name="connsiteY1748" fmla="*/ 3068715 h 4481087"/>
              <a:gd name="connsiteX1749" fmla="*/ 1600034 w 5969001"/>
              <a:gd name="connsiteY1749" fmla="*/ 3075177 h 4481087"/>
              <a:gd name="connsiteX1750" fmla="*/ 1577698 w 5969001"/>
              <a:gd name="connsiteY1750" fmla="*/ 3077284 h 4481087"/>
              <a:gd name="connsiteX1751" fmla="*/ 1564914 w 5969001"/>
              <a:gd name="connsiteY1751" fmla="*/ 3077226 h 4481087"/>
              <a:gd name="connsiteX1752" fmla="*/ 1563531 w 5969001"/>
              <a:gd name="connsiteY1752" fmla="*/ 3078259 h 4481087"/>
              <a:gd name="connsiteX1753" fmla="*/ 1605043 w 5969001"/>
              <a:gd name="connsiteY1753" fmla="*/ 3068629 h 4481087"/>
              <a:gd name="connsiteX1754" fmla="*/ 5613482 w 5969001"/>
              <a:gd name="connsiteY1754" fmla="*/ 3067068 h 4481087"/>
              <a:gd name="connsiteX1755" fmla="*/ 5558697 w 5969001"/>
              <a:gd name="connsiteY1755" fmla="*/ 3084375 h 4481087"/>
              <a:gd name="connsiteX1756" fmla="*/ 5613222 w 5969001"/>
              <a:gd name="connsiteY1756" fmla="*/ 3067849 h 4481087"/>
              <a:gd name="connsiteX1757" fmla="*/ 1306523 w 5969001"/>
              <a:gd name="connsiteY1757" fmla="*/ 3065645 h 4481087"/>
              <a:gd name="connsiteX1758" fmla="*/ 1302551 w 5969001"/>
              <a:gd name="connsiteY1758" fmla="*/ 3065897 h 4481087"/>
              <a:gd name="connsiteX1759" fmla="*/ 1273077 w 5969001"/>
              <a:gd name="connsiteY1759" fmla="*/ 3071102 h 4481087"/>
              <a:gd name="connsiteX1760" fmla="*/ 1292377 w 5969001"/>
              <a:gd name="connsiteY1760" fmla="*/ 3074101 h 4481087"/>
              <a:gd name="connsiteX1761" fmla="*/ 1295720 w 5969001"/>
              <a:gd name="connsiteY1761" fmla="*/ 3073461 h 4481087"/>
              <a:gd name="connsiteX1762" fmla="*/ 1307392 w 5969001"/>
              <a:gd name="connsiteY1762" fmla="*/ 3070677 h 4481087"/>
              <a:gd name="connsiteX1763" fmla="*/ 1774481 w 5969001"/>
              <a:gd name="connsiteY1763" fmla="*/ 3061012 h 4481087"/>
              <a:gd name="connsiteX1764" fmla="*/ 1755839 w 5969001"/>
              <a:gd name="connsiteY1764" fmla="*/ 3062105 h 4481087"/>
              <a:gd name="connsiteX1765" fmla="*/ 1755730 w 5969001"/>
              <a:gd name="connsiteY1765" fmla="*/ 3062122 h 4481087"/>
              <a:gd name="connsiteX1766" fmla="*/ 1755706 w 5969001"/>
              <a:gd name="connsiteY1766" fmla="*/ 3062113 h 4481087"/>
              <a:gd name="connsiteX1767" fmla="*/ 1729487 w 5969001"/>
              <a:gd name="connsiteY1767" fmla="*/ 3063651 h 4481087"/>
              <a:gd name="connsiteX1768" fmla="*/ 1735954 w 5969001"/>
              <a:gd name="connsiteY1768" fmla="*/ 3063685 h 4481087"/>
              <a:gd name="connsiteX1769" fmla="*/ 1727160 w 5969001"/>
              <a:gd name="connsiteY1769" fmla="*/ 3065239 h 4481087"/>
              <a:gd name="connsiteX1770" fmla="*/ 1725310 w 5969001"/>
              <a:gd name="connsiteY1770" fmla="*/ 3066867 h 4481087"/>
              <a:gd name="connsiteX1771" fmla="*/ 1726585 w 5969001"/>
              <a:gd name="connsiteY1771" fmla="*/ 3069672 h 4481087"/>
              <a:gd name="connsiteX1772" fmla="*/ 1721830 w 5969001"/>
              <a:gd name="connsiteY1772" fmla="*/ 3069929 h 4481087"/>
              <a:gd name="connsiteX1773" fmla="*/ 1714581 w 5969001"/>
              <a:gd name="connsiteY1773" fmla="*/ 3076306 h 4481087"/>
              <a:gd name="connsiteX1774" fmla="*/ 1714478 w 5969001"/>
              <a:gd name="connsiteY1774" fmla="*/ 3081220 h 4481087"/>
              <a:gd name="connsiteX1775" fmla="*/ 1731998 w 5969001"/>
              <a:gd name="connsiteY1775" fmla="*/ 3080865 h 4481087"/>
              <a:gd name="connsiteX1776" fmla="*/ 1736530 w 5969001"/>
              <a:gd name="connsiteY1776" fmla="*/ 3080201 h 4481087"/>
              <a:gd name="connsiteX1777" fmla="*/ 1736264 w 5969001"/>
              <a:gd name="connsiteY1777" fmla="*/ 3079651 h 4481087"/>
              <a:gd name="connsiteX1778" fmla="*/ 1751049 w 5969001"/>
              <a:gd name="connsiteY1778" fmla="*/ 3073703 h 4481087"/>
              <a:gd name="connsiteX1779" fmla="*/ 1778372 w 5969001"/>
              <a:gd name="connsiteY1779" fmla="*/ 3074416 h 4481087"/>
              <a:gd name="connsiteX1780" fmla="*/ 1771025 w 5969001"/>
              <a:gd name="connsiteY1780" fmla="*/ 3066907 h 4481087"/>
              <a:gd name="connsiteX1781" fmla="*/ 1770170 w 5969001"/>
              <a:gd name="connsiteY1781" fmla="*/ 3062840 h 4481087"/>
              <a:gd name="connsiteX1782" fmla="*/ 1812855 w 5969001"/>
              <a:gd name="connsiteY1782" fmla="*/ 3044207 h 4481087"/>
              <a:gd name="connsiteX1783" fmla="*/ 1811041 w 5969001"/>
              <a:gd name="connsiteY1783" fmla="*/ 3044294 h 4481087"/>
              <a:gd name="connsiteX1784" fmla="*/ 1813545 w 5969001"/>
              <a:gd name="connsiteY1784" fmla="*/ 3047386 h 4481087"/>
              <a:gd name="connsiteX1785" fmla="*/ 1816266 w 5969001"/>
              <a:gd name="connsiteY1785" fmla="*/ 3046811 h 4481087"/>
              <a:gd name="connsiteX1786" fmla="*/ 1835505 w 5969001"/>
              <a:gd name="connsiteY1786" fmla="*/ 3051453 h 4481087"/>
              <a:gd name="connsiteX1787" fmla="*/ 1821613 w 5969001"/>
              <a:gd name="connsiteY1787" fmla="*/ 3057211 h 4481087"/>
              <a:gd name="connsiteX1788" fmla="*/ 1812573 w 5969001"/>
              <a:gd name="connsiteY1788" fmla="*/ 3057898 h 4481087"/>
              <a:gd name="connsiteX1789" fmla="*/ 1811041 w 5969001"/>
              <a:gd name="connsiteY1789" fmla="*/ 3058868 h 4481087"/>
              <a:gd name="connsiteX1790" fmla="*/ 1795090 w 5969001"/>
              <a:gd name="connsiteY1790" fmla="*/ 3059804 h 4481087"/>
              <a:gd name="connsiteX1791" fmla="*/ 1803440 w 5969001"/>
              <a:gd name="connsiteY1791" fmla="*/ 3069962 h 4481087"/>
              <a:gd name="connsiteX1792" fmla="*/ 1814521 w 5969001"/>
              <a:gd name="connsiteY1792" fmla="*/ 3068815 h 4481087"/>
              <a:gd name="connsiteX1793" fmla="*/ 1839552 w 5969001"/>
              <a:gd name="connsiteY1793" fmla="*/ 3068690 h 4481087"/>
              <a:gd name="connsiteX1794" fmla="*/ 1842236 w 5969001"/>
              <a:gd name="connsiteY1794" fmla="*/ 3064674 h 4481087"/>
              <a:gd name="connsiteX1795" fmla="*/ 1836101 w 5969001"/>
              <a:gd name="connsiteY1795" fmla="*/ 3062197 h 4481087"/>
              <a:gd name="connsiteX1796" fmla="*/ 1836433 w 5969001"/>
              <a:gd name="connsiteY1796" fmla="*/ 3059145 h 4481087"/>
              <a:gd name="connsiteX1797" fmla="*/ 1838627 w 5969001"/>
              <a:gd name="connsiteY1797" fmla="*/ 3058945 h 4481087"/>
              <a:gd name="connsiteX1798" fmla="*/ 1833162 w 5969001"/>
              <a:gd name="connsiteY1798" fmla="*/ 3058737 h 4481087"/>
              <a:gd name="connsiteX1799" fmla="*/ 1825750 w 5969001"/>
              <a:gd name="connsiteY1799" fmla="*/ 3045963 h 4481087"/>
              <a:gd name="connsiteX1800" fmla="*/ 1893154 w 5969001"/>
              <a:gd name="connsiteY1800" fmla="*/ 3034404 h 4481087"/>
              <a:gd name="connsiteX1801" fmla="*/ 1892503 w 5969001"/>
              <a:gd name="connsiteY1801" fmla="*/ 3034405 h 4481087"/>
              <a:gd name="connsiteX1802" fmla="*/ 1892610 w 5969001"/>
              <a:gd name="connsiteY1802" fmla="*/ 3034434 h 4481087"/>
              <a:gd name="connsiteX1803" fmla="*/ 1865904 w 5969001"/>
              <a:gd name="connsiteY1803" fmla="*/ 3035931 h 4481087"/>
              <a:gd name="connsiteX1804" fmla="*/ 1864534 w 5969001"/>
              <a:gd name="connsiteY1804" fmla="*/ 3036252 h 4481087"/>
              <a:gd name="connsiteX1805" fmla="*/ 1870757 w 5969001"/>
              <a:gd name="connsiteY1805" fmla="*/ 3041698 h 4481087"/>
              <a:gd name="connsiteX1806" fmla="*/ 1871866 w 5969001"/>
              <a:gd name="connsiteY1806" fmla="*/ 3041148 h 4481087"/>
              <a:gd name="connsiteX1807" fmla="*/ 1894066 w 5969001"/>
              <a:gd name="connsiteY1807" fmla="*/ 3034837 h 4481087"/>
              <a:gd name="connsiteX1808" fmla="*/ 1892610 w 5969001"/>
              <a:gd name="connsiteY1808" fmla="*/ 3034434 h 4481087"/>
              <a:gd name="connsiteX1809" fmla="*/ 878859 w 5969001"/>
              <a:gd name="connsiteY1809" fmla="*/ 3030420 h 4481087"/>
              <a:gd name="connsiteX1810" fmla="*/ 884846 w 5969001"/>
              <a:gd name="connsiteY1810" fmla="*/ 3030803 h 4481087"/>
              <a:gd name="connsiteX1811" fmla="*/ 884301 w 5969001"/>
              <a:gd name="connsiteY1811" fmla="*/ 3030509 h 4481087"/>
              <a:gd name="connsiteX1812" fmla="*/ 1369437 w 5969001"/>
              <a:gd name="connsiteY1812" fmla="*/ 3024428 h 4481087"/>
              <a:gd name="connsiteX1813" fmla="*/ 1363031 w 5969001"/>
              <a:gd name="connsiteY1813" fmla="*/ 3024726 h 4481087"/>
              <a:gd name="connsiteX1814" fmla="*/ 1343020 w 5969001"/>
              <a:gd name="connsiteY1814" fmla="*/ 3025043 h 4481087"/>
              <a:gd name="connsiteX1815" fmla="*/ 1353186 w 5969001"/>
              <a:gd name="connsiteY1815" fmla="*/ 3031913 h 4481087"/>
              <a:gd name="connsiteX1816" fmla="*/ 1232736 w 5969001"/>
              <a:gd name="connsiteY1816" fmla="*/ 3063425 h 4481087"/>
              <a:gd name="connsiteX1817" fmla="*/ 1328382 w 5969001"/>
              <a:gd name="connsiteY1817" fmla="*/ 3055617 h 4481087"/>
              <a:gd name="connsiteX1818" fmla="*/ 1341396 w 5969001"/>
              <a:gd name="connsiteY1818" fmla="*/ 3063425 h 4481087"/>
              <a:gd name="connsiteX1819" fmla="*/ 1306552 w 5969001"/>
              <a:gd name="connsiteY1819" fmla="*/ 3065643 h 4481087"/>
              <a:gd name="connsiteX1820" fmla="*/ 1322188 w 5969001"/>
              <a:gd name="connsiteY1820" fmla="*/ 3068975 h 4481087"/>
              <a:gd name="connsiteX1821" fmla="*/ 1319534 w 5969001"/>
              <a:gd name="connsiteY1821" fmla="*/ 3080211 h 4481087"/>
              <a:gd name="connsiteX1822" fmla="*/ 1350273 w 5969001"/>
              <a:gd name="connsiteY1822" fmla="*/ 3076332 h 4481087"/>
              <a:gd name="connsiteX1823" fmla="*/ 1352815 w 5969001"/>
              <a:gd name="connsiteY1823" fmla="*/ 3073396 h 4481087"/>
              <a:gd name="connsiteX1824" fmla="*/ 1368150 w 5969001"/>
              <a:gd name="connsiteY1824" fmla="*/ 3072809 h 4481087"/>
              <a:gd name="connsiteX1825" fmla="*/ 1371993 w 5969001"/>
              <a:gd name="connsiteY1825" fmla="*/ 3073591 h 4481087"/>
              <a:gd name="connsiteX1826" fmla="*/ 1409567 w 5969001"/>
              <a:gd name="connsiteY1826" fmla="*/ 3068850 h 4481087"/>
              <a:gd name="connsiteX1827" fmla="*/ 1410116 w 5969001"/>
              <a:gd name="connsiteY1827" fmla="*/ 3067532 h 4481087"/>
              <a:gd name="connsiteX1828" fmla="*/ 1395136 w 5969001"/>
              <a:gd name="connsiteY1828" fmla="*/ 3065908 h 4481087"/>
              <a:gd name="connsiteX1829" fmla="*/ 1398686 w 5969001"/>
              <a:gd name="connsiteY1829" fmla="*/ 3068404 h 4481087"/>
              <a:gd name="connsiteX1830" fmla="*/ 1383168 w 5969001"/>
              <a:gd name="connsiteY1830" fmla="*/ 3070842 h 4481087"/>
              <a:gd name="connsiteX1831" fmla="*/ 1364381 w 5969001"/>
              <a:gd name="connsiteY1831" fmla="*/ 3066393 h 4481087"/>
              <a:gd name="connsiteX1832" fmla="*/ 1359226 w 5969001"/>
              <a:gd name="connsiteY1832" fmla="*/ 3062017 h 4481087"/>
              <a:gd name="connsiteX1833" fmla="*/ 1346992 w 5969001"/>
              <a:gd name="connsiteY1833" fmla="*/ 3060691 h 4481087"/>
              <a:gd name="connsiteX1834" fmla="*/ 1319534 w 5969001"/>
              <a:gd name="connsiteY1834" fmla="*/ 3051062 h 4481087"/>
              <a:gd name="connsiteX1835" fmla="*/ 1360656 w 5969001"/>
              <a:gd name="connsiteY1835" fmla="*/ 3041302 h 4481087"/>
              <a:gd name="connsiteX1836" fmla="*/ 1347643 w 5969001"/>
              <a:gd name="connsiteY1836" fmla="*/ 3038829 h 4481087"/>
              <a:gd name="connsiteX1837" fmla="*/ 1369673 w 5969001"/>
              <a:gd name="connsiteY1837" fmla="*/ 3037774 h 4481087"/>
              <a:gd name="connsiteX1838" fmla="*/ 1375459 w 5969001"/>
              <a:gd name="connsiteY1838" fmla="*/ 3031078 h 4481087"/>
              <a:gd name="connsiteX1839" fmla="*/ 1375350 w 5969001"/>
              <a:gd name="connsiteY1839" fmla="*/ 3026185 h 4481087"/>
              <a:gd name="connsiteX1840" fmla="*/ 1163312 w 5969001"/>
              <a:gd name="connsiteY1840" fmla="*/ 3023621 h 4481087"/>
              <a:gd name="connsiteX1841" fmla="*/ 1163299 w 5969001"/>
              <a:gd name="connsiteY1841" fmla="*/ 3026266 h 4481087"/>
              <a:gd name="connsiteX1842" fmla="*/ 1177820 w 5969001"/>
              <a:gd name="connsiteY1842" fmla="*/ 3032063 h 4481087"/>
              <a:gd name="connsiteX1843" fmla="*/ 1192255 w 5969001"/>
              <a:gd name="connsiteY1843" fmla="*/ 3024680 h 4481087"/>
              <a:gd name="connsiteX1844" fmla="*/ 1183027 w 5969001"/>
              <a:gd name="connsiteY1844" fmla="*/ 3024319 h 4481087"/>
              <a:gd name="connsiteX1845" fmla="*/ 1165117 w 5969001"/>
              <a:gd name="connsiteY1845" fmla="*/ 3023860 h 4481087"/>
              <a:gd name="connsiteX1846" fmla="*/ 1596413 w 5969001"/>
              <a:gd name="connsiteY1846" fmla="*/ 3018672 h 4481087"/>
              <a:gd name="connsiteX1847" fmla="*/ 1575132 w 5969001"/>
              <a:gd name="connsiteY1847" fmla="*/ 3021902 h 4481087"/>
              <a:gd name="connsiteX1848" fmla="*/ 1575161 w 5969001"/>
              <a:gd name="connsiteY1848" fmla="*/ 3024434 h 4481087"/>
              <a:gd name="connsiteX1849" fmla="*/ 1561188 w 5969001"/>
              <a:gd name="connsiteY1849" fmla="*/ 3035967 h 4481087"/>
              <a:gd name="connsiteX1850" fmla="*/ 1576298 w 5969001"/>
              <a:gd name="connsiteY1850" fmla="*/ 3035130 h 4481087"/>
              <a:gd name="connsiteX1851" fmla="*/ 1606669 w 5969001"/>
              <a:gd name="connsiteY1851" fmla="*/ 3025446 h 4481087"/>
              <a:gd name="connsiteX1852" fmla="*/ 1598454 w 5969001"/>
              <a:gd name="connsiteY1852" fmla="*/ 3019603 h 4481087"/>
              <a:gd name="connsiteX1853" fmla="*/ 1426565 w 5969001"/>
              <a:gd name="connsiteY1853" fmla="*/ 3009428 h 4481087"/>
              <a:gd name="connsiteX1854" fmla="*/ 1437145 w 5969001"/>
              <a:gd name="connsiteY1854" fmla="*/ 3010884 h 4481087"/>
              <a:gd name="connsiteX1855" fmla="*/ 1435514 w 5969001"/>
              <a:gd name="connsiteY1855" fmla="*/ 3009830 h 4481087"/>
              <a:gd name="connsiteX1856" fmla="*/ 1205278 w 5969001"/>
              <a:gd name="connsiteY1856" fmla="*/ 3008900 h 4481087"/>
              <a:gd name="connsiteX1857" fmla="*/ 1163343 w 5969001"/>
              <a:gd name="connsiteY1857" fmla="*/ 3017309 h 4481087"/>
              <a:gd name="connsiteX1858" fmla="*/ 1163339 w 5969001"/>
              <a:gd name="connsiteY1858" fmla="*/ 3018232 h 4481087"/>
              <a:gd name="connsiteX1859" fmla="*/ 1187534 w 5969001"/>
              <a:gd name="connsiteY1859" fmla="*/ 3015666 h 4481087"/>
              <a:gd name="connsiteX1860" fmla="*/ 1206710 w 5969001"/>
              <a:gd name="connsiteY1860" fmla="*/ 3012535 h 4481087"/>
              <a:gd name="connsiteX1861" fmla="*/ 1312142 w 5969001"/>
              <a:gd name="connsiteY1861" fmla="*/ 3007913 h 4481087"/>
              <a:gd name="connsiteX1862" fmla="*/ 1310513 w 5969001"/>
              <a:gd name="connsiteY1862" fmla="*/ 3008462 h 4481087"/>
              <a:gd name="connsiteX1863" fmla="*/ 1293310 w 5969001"/>
              <a:gd name="connsiteY1863" fmla="*/ 3009612 h 4481087"/>
              <a:gd name="connsiteX1864" fmla="*/ 1287056 w 5969001"/>
              <a:gd name="connsiteY1864" fmla="*/ 3009598 h 4481087"/>
              <a:gd name="connsiteX1865" fmla="*/ 1283910 w 5969001"/>
              <a:gd name="connsiteY1865" fmla="*/ 3011925 h 4481087"/>
              <a:gd name="connsiteX1866" fmla="*/ 1259933 w 5969001"/>
              <a:gd name="connsiteY1866" fmla="*/ 3028289 h 4481087"/>
              <a:gd name="connsiteX1867" fmla="*/ 1310213 w 5969001"/>
              <a:gd name="connsiteY1867" fmla="*/ 3013731 h 4481087"/>
              <a:gd name="connsiteX1868" fmla="*/ 1414956 w 5969001"/>
              <a:gd name="connsiteY1868" fmla="*/ 3002976 h 4481087"/>
              <a:gd name="connsiteX1869" fmla="*/ 1419254 w 5969001"/>
              <a:gd name="connsiteY1869" fmla="*/ 3006585 h 4481087"/>
              <a:gd name="connsiteX1870" fmla="*/ 1429756 w 5969001"/>
              <a:gd name="connsiteY1870" fmla="*/ 3004735 h 4481087"/>
              <a:gd name="connsiteX1871" fmla="*/ 1289744 w 5969001"/>
              <a:gd name="connsiteY1871" fmla="*/ 3000708 h 4481087"/>
              <a:gd name="connsiteX1872" fmla="*/ 1290636 w 5969001"/>
              <a:gd name="connsiteY1872" fmla="*/ 3001992 h 4481087"/>
              <a:gd name="connsiteX1873" fmla="*/ 1291440 w 5969001"/>
              <a:gd name="connsiteY1873" fmla="*/ 3000857 h 4481087"/>
              <a:gd name="connsiteX1874" fmla="*/ 1523345 w 5969001"/>
              <a:gd name="connsiteY1874" fmla="*/ 2998158 h 4481087"/>
              <a:gd name="connsiteX1875" fmla="*/ 1520701 w 5969001"/>
              <a:gd name="connsiteY1875" fmla="*/ 2999351 h 4481087"/>
              <a:gd name="connsiteX1876" fmla="*/ 1506272 w 5969001"/>
              <a:gd name="connsiteY1876" fmla="*/ 3004996 h 4481087"/>
              <a:gd name="connsiteX1877" fmla="*/ 1539558 w 5969001"/>
              <a:gd name="connsiteY1877" fmla="*/ 3007362 h 4481087"/>
              <a:gd name="connsiteX1878" fmla="*/ 1539326 w 5969001"/>
              <a:gd name="connsiteY1878" fmla="*/ 3007207 h 4481087"/>
              <a:gd name="connsiteX1879" fmla="*/ 1560541 w 5969001"/>
              <a:gd name="connsiteY1879" fmla="*/ 3008077 h 4481087"/>
              <a:gd name="connsiteX1880" fmla="*/ 1555967 w 5969001"/>
              <a:gd name="connsiteY1880" fmla="*/ 3002267 h 4481087"/>
              <a:gd name="connsiteX1881" fmla="*/ 1426435 w 5969001"/>
              <a:gd name="connsiteY1881" fmla="*/ 2984869 h 4481087"/>
              <a:gd name="connsiteX1882" fmla="*/ 1416092 w 5969001"/>
              <a:gd name="connsiteY1882" fmla="*/ 2987687 h 4481087"/>
              <a:gd name="connsiteX1883" fmla="*/ 1423335 w 5969001"/>
              <a:gd name="connsiteY1883" fmla="*/ 2987293 h 4481087"/>
              <a:gd name="connsiteX1884" fmla="*/ 1423134 w 5969001"/>
              <a:gd name="connsiteY1884" fmla="*/ 2986836 h 4481087"/>
              <a:gd name="connsiteX1885" fmla="*/ 1324383 w 5969001"/>
              <a:gd name="connsiteY1885" fmla="*/ 2976060 h 4481087"/>
              <a:gd name="connsiteX1886" fmla="*/ 1314768 w 5969001"/>
              <a:gd name="connsiteY1886" fmla="*/ 2976220 h 4481087"/>
              <a:gd name="connsiteX1887" fmla="*/ 1311105 w 5969001"/>
              <a:gd name="connsiteY1887" fmla="*/ 2976304 h 4481087"/>
              <a:gd name="connsiteX1888" fmla="*/ 1314068 w 5969001"/>
              <a:gd name="connsiteY1888" fmla="*/ 2977928 h 4481087"/>
              <a:gd name="connsiteX1889" fmla="*/ 1273077 w 5969001"/>
              <a:gd name="connsiteY1889" fmla="*/ 2981702 h 4481087"/>
              <a:gd name="connsiteX1890" fmla="*/ 1314068 w 5969001"/>
              <a:gd name="connsiteY1890" fmla="*/ 2985606 h 4481087"/>
              <a:gd name="connsiteX1891" fmla="*/ 1316637 w 5969001"/>
              <a:gd name="connsiteY1891" fmla="*/ 2983228 h 4481087"/>
              <a:gd name="connsiteX1892" fmla="*/ 1306651 w 5969001"/>
              <a:gd name="connsiteY1892" fmla="*/ 2982742 h 4481087"/>
              <a:gd name="connsiteX1893" fmla="*/ 1317582 w 5969001"/>
              <a:gd name="connsiteY1893" fmla="*/ 2980199 h 4481087"/>
              <a:gd name="connsiteX1894" fmla="*/ 1319916 w 5969001"/>
              <a:gd name="connsiteY1894" fmla="*/ 2980194 h 4481087"/>
              <a:gd name="connsiteX1895" fmla="*/ 1301055 w 5969001"/>
              <a:gd name="connsiteY1895" fmla="*/ 2966347 h 4481087"/>
              <a:gd name="connsiteX1896" fmla="*/ 1302036 w 5969001"/>
              <a:gd name="connsiteY1896" fmla="*/ 2968012 h 4481087"/>
              <a:gd name="connsiteX1897" fmla="*/ 1328383 w 5969001"/>
              <a:gd name="connsiteY1897" fmla="*/ 2967907 h 4481087"/>
              <a:gd name="connsiteX1898" fmla="*/ 1337781 w 5969001"/>
              <a:gd name="connsiteY1898" fmla="*/ 2968592 h 4481087"/>
              <a:gd name="connsiteX1899" fmla="*/ 1342046 w 5969001"/>
              <a:gd name="connsiteY1899" fmla="*/ 2966347 h 4481087"/>
              <a:gd name="connsiteX1900" fmla="*/ 1381055 w 5969001"/>
              <a:gd name="connsiteY1900" fmla="*/ 2959775 h 4481087"/>
              <a:gd name="connsiteX1901" fmla="*/ 1372957 w 5969001"/>
              <a:gd name="connsiteY1901" fmla="*/ 2961176 h 4481087"/>
              <a:gd name="connsiteX1902" fmla="*/ 1377619 w 5969001"/>
              <a:gd name="connsiteY1902" fmla="*/ 2961784 h 4481087"/>
              <a:gd name="connsiteX1903" fmla="*/ 1109501 w 5969001"/>
              <a:gd name="connsiteY1903" fmla="*/ 2958539 h 4481087"/>
              <a:gd name="connsiteX1904" fmla="*/ 1123295 w 5969001"/>
              <a:gd name="connsiteY1904" fmla="*/ 2974024 h 4481087"/>
              <a:gd name="connsiteX1905" fmla="*/ 1123295 w 5969001"/>
              <a:gd name="connsiteY1905" fmla="*/ 2977928 h 4481087"/>
              <a:gd name="connsiteX1906" fmla="*/ 1164157 w 5969001"/>
              <a:gd name="connsiteY1906" fmla="*/ 2989510 h 4481087"/>
              <a:gd name="connsiteX1907" fmla="*/ 1164547 w 5969001"/>
              <a:gd name="connsiteY1907" fmla="*/ 2989510 h 4481087"/>
              <a:gd name="connsiteX1908" fmla="*/ 1151534 w 5969001"/>
              <a:gd name="connsiteY1908" fmla="*/ 2958539 h 4481087"/>
              <a:gd name="connsiteX1909" fmla="*/ 805678 w 5969001"/>
              <a:gd name="connsiteY1909" fmla="*/ 2953837 h 4481087"/>
              <a:gd name="connsiteX1910" fmla="*/ 824645 w 5969001"/>
              <a:gd name="connsiteY1910" fmla="*/ 2958928 h 4481087"/>
              <a:gd name="connsiteX1911" fmla="*/ 756456 w 5969001"/>
              <a:gd name="connsiteY1911" fmla="*/ 2954114 h 4481087"/>
              <a:gd name="connsiteX1912" fmla="*/ 805678 w 5969001"/>
              <a:gd name="connsiteY1912" fmla="*/ 2953837 h 4481087"/>
              <a:gd name="connsiteX1913" fmla="*/ 1334765 w 5969001"/>
              <a:gd name="connsiteY1913" fmla="*/ 2951943 h 4481087"/>
              <a:gd name="connsiteX1914" fmla="*/ 1323926 w 5969001"/>
              <a:gd name="connsiteY1914" fmla="*/ 2956164 h 4481087"/>
              <a:gd name="connsiteX1915" fmla="*/ 1329033 w 5969001"/>
              <a:gd name="connsiteY1915" fmla="*/ 2962443 h 4481087"/>
              <a:gd name="connsiteX1916" fmla="*/ 1339633 w 5969001"/>
              <a:gd name="connsiteY1916" fmla="*/ 2957587 h 4481087"/>
              <a:gd name="connsiteX1917" fmla="*/ 1355236 w 5969001"/>
              <a:gd name="connsiteY1917" fmla="*/ 2959027 h 4481087"/>
              <a:gd name="connsiteX1918" fmla="*/ 1355125 w 5969001"/>
              <a:gd name="connsiteY1918" fmla="*/ 2956700 h 4481087"/>
              <a:gd name="connsiteX1919" fmla="*/ 1233001 w 5969001"/>
              <a:gd name="connsiteY1919" fmla="*/ 2948957 h 4481087"/>
              <a:gd name="connsiteX1920" fmla="*/ 1221881 w 5969001"/>
              <a:gd name="connsiteY1920" fmla="*/ 2956214 h 4481087"/>
              <a:gd name="connsiteX1921" fmla="*/ 1230068 w 5969001"/>
              <a:gd name="connsiteY1921" fmla="*/ 2954066 h 4481087"/>
              <a:gd name="connsiteX1922" fmla="*/ 1233256 w 5969001"/>
              <a:gd name="connsiteY1922" fmla="*/ 2949040 h 4481087"/>
              <a:gd name="connsiteX1923" fmla="*/ 5408004 w 5969001"/>
              <a:gd name="connsiteY1923" fmla="*/ 2939929 h 4481087"/>
              <a:gd name="connsiteX1924" fmla="*/ 5408004 w 5969001"/>
              <a:gd name="connsiteY1924" fmla="*/ 2940450 h 4481087"/>
              <a:gd name="connsiteX1925" fmla="*/ 5408004 w 5969001"/>
              <a:gd name="connsiteY1925" fmla="*/ 2955025 h 4481087"/>
              <a:gd name="connsiteX1926" fmla="*/ 5476323 w 5969001"/>
              <a:gd name="connsiteY1926" fmla="*/ 2957888 h 4481087"/>
              <a:gd name="connsiteX1927" fmla="*/ 5489987 w 5969001"/>
              <a:gd name="connsiteY1927" fmla="*/ 2943443 h 4481087"/>
              <a:gd name="connsiteX1928" fmla="*/ 5408004 w 5969001"/>
              <a:gd name="connsiteY1928" fmla="*/ 2939929 h 4481087"/>
              <a:gd name="connsiteX1929" fmla="*/ 1164677 w 5969001"/>
              <a:gd name="connsiteY1929" fmla="*/ 2937458 h 4481087"/>
              <a:gd name="connsiteX1930" fmla="*/ 1096228 w 5969001"/>
              <a:gd name="connsiteY1930" fmla="*/ 2945266 h 4481087"/>
              <a:gd name="connsiteX1931" fmla="*/ 1094634 w 5969001"/>
              <a:gd name="connsiteY1931" fmla="*/ 2941999 h 4481087"/>
              <a:gd name="connsiteX1932" fmla="*/ 1087638 w 5969001"/>
              <a:gd name="connsiteY1932" fmla="*/ 2944239 h 4481087"/>
              <a:gd name="connsiteX1933" fmla="*/ 1072887 w 5969001"/>
              <a:gd name="connsiteY1933" fmla="*/ 2953105 h 4481087"/>
              <a:gd name="connsiteX1934" fmla="*/ 1064060 w 5969001"/>
              <a:gd name="connsiteY1934" fmla="*/ 2958612 h 4481087"/>
              <a:gd name="connsiteX1935" fmla="*/ 1078904 w 5969001"/>
              <a:gd name="connsiteY1935" fmla="*/ 2959776 h 4481087"/>
              <a:gd name="connsiteX1936" fmla="*/ 1096228 w 5969001"/>
              <a:gd name="connsiteY1936" fmla="*/ 2949040 h 4481087"/>
              <a:gd name="connsiteX1937" fmla="*/ 1195120 w 5969001"/>
              <a:gd name="connsiteY1937" fmla="*/ 2950230 h 4481087"/>
              <a:gd name="connsiteX1938" fmla="*/ 1206304 w 5969001"/>
              <a:gd name="connsiteY1938" fmla="*/ 2953270 h 4481087"/>
              <a:gd name="connsiteX1939" fmla="*/ 1230101 w 5969001"/>
              <a:gd name="connsiteY1939" fmla="*/ 2948012 h 4481087"/>
              <a:gd name="connsiteX1940" fmla="*/ 1220565 w 5969001"/>
              <a:gd name="connsiteY1940" fmla="*/ 2944906 h 4481087"/>
              <a:gd name="connsiteX1941" fmla="*/ 1164677 w 5969001"/>
              <a:gd name="connsiteY1941" fmla="*/ 2937458 h 4481087"/>
              <a:gd name="connsiteX1942" fmla="*/ 5694604 w 5969001"/>
              <a:gd name="connsiteY1942" fmla="*/ 2933717 h 4481087"/>
              <a:gd name="connsiteX1943" fmla="*/ 5695204 w 5969001"/>
              <a:gd name="connsiteY1943" fmla="*/ 2933813 h 4481087"/>
              <a:gd name="connsiteX1944" fmla="*/ 5695465 w 5969001"/>
              <a:gd name="connsiteY1944" fmla="*/ 2934204 h 4481087"/>
              <a:gd name="connsiteX1945" fmla="*/ 1002300 w 5969001"/>
              <a:gd name="connsiteY1945" fmla="*/ 2923870 h 4481087"/>
              <a:gd name="connsiteX1946" fmla="*/ 998613 w 5969001"/>
              <a:gd name="connsiteY1946" fmla="*/ 2926656 h 4481087"/>
              <a:gd name="connsiteX1947" fmla="*/ 958939 w 5969001"/>
              <a:gd name="connsiteY1947" fmla="*/ 2930951 h 4481087"/>
              <a:gd name="connsiteX1948" fmla="*/ 967778 w 5969001"/>
              <a:gd name="connsiteY1948" fmla="*/ 2947172 h 4481087"/>
              <a:gd name="connsiteX1949" fmla="*/ 951601 w 5969001"/>
              <a:gd name="connsiteY1949" fmla="*/ 2961224 h 4481087"/>
              <a:gd name="connsiteX1950" fmla="*/ 952283 w 5969001"/>
              <a:gd name="connsiteY1950" fmla="*/ 2962574 h 4481087"/>
              <a:gd name="connsiteX1951" fmla="*/ 940208 w 5969001"/>
              <a:gd name="connsiteY1951" fmla="*/ 2971265 h 4481087"/>
              <a:gd name="connsiteX1952" fmla="*/ 937014 w 5969001"/>
              <a:gd name="connsiteY1952" fmla="*/ 2974105 h 4481087"/>
              <a:gd name="connsiteX1953" fmla="*/ 958939 w 5969001"/>
              <a:gd name="connsiteY1953" fmla="*/ 3000571 h 4481087"/>
              <a:gd name="connsiteX1954" fmla="*/ 924861 w 5969001"/>
              <a:gd name="connsiteY1954" fmla="*/ 2997513 h 4481087"/>
              <a:gd name="connsiteX1955" fmla="*/ 925979 w 5969001"/>
              <a:gd name="connsiteY1955" fmla="*/ 3004145 h 4481087"/>
              <a:gd name="connsiteX1956" fmla="*/ 934736 w 5969001"/>
              <a:gd name="connsiteY1956" fmla="*/ 3000831 h 4481087"/>
              <a:gd name="connsiteX1957" fmla="*/ 1030642 w 5969001"/>
              <a:gd name="connsiteY1957" fmla="*/ 3005646 h 4481087"/>
              <a:gd name="connsiteX1958" fmla="*/ 1028784 w 5969001"/>
              <a:gd name="connsiteY1958" fmla="*/ 3008871 h 4481087"/>
              <a:gd name="connsiteX1959" fmla="*/ 1036970 w 5969001"/>
              <a:gd name="connsiteY1959" fmla="*/ 3009698 h 4481087"/>
              <a:gd name="connsiteX1960" fmla="*/ 1083215 w 5969001"/>
              <a:gd name="connsiteY1960" fmla="*/ 3011113 h 4481087"/>
              <a:gd name="connsiteX1961" fmla="*/ 1096228 w 5969001"/>
              <a:gd name="connsiteY1961" fmla="*/ 2987819 h 4481087"/>
              <a:gd name="connsiteX1962" fmla="*/ 1056017 w 5969001"/>
              <a:gd name="connsiteY1962" fmla="*/ 2975945 h 4481087"/>
              <a:gd name="connsiteX1963" fmla="*/ 1049689 w 5969001"/>
              <a:gd name="connsiteY1963" fmla="*/ 2967578 h 4481087"/>
              <a:gd name="connsiteX1964" fmla="*/ 1042381 w 5969001"/>
              <a:gd name="connsiteY1964" fmla="*/ 2972137 h 4481087"/>
              <a:gd name="connsiteX1965" fmla="*/ 974946 w 5969001"/>
              <a:gd name="connsiteY1965" fmla="*/ 2985215 h 4481087"/>
              <a:gd name="connsiteX1966" fmla="*/ 1016068 w 5969001"/>
              <a:gd name="connsiteY1966" fmla="*/ 2943833 h 4481087"/>
              <a:gd name="connsiteX1967" fmla="*/ 1052993 w 5969001"/>
              <a:gd name="connsiteY1967" fmla="*/ 2935797 h 4481087"/>
              <a:gd name="connsiteX1968" fmla="*/ 1065963 w 5969001"/>
              <a:gd name="connsiteY1968" fmla="*/ 2932105 h 4481087"/>
              <a:gd name="connsiteX1969" fmla="*/ 1053828 w 5969001"/>
              <a:gd name="connsiteY1969" fmla="*/ 2931779 h 4481087"/>
              <a:gd name="connsiteX1970" fmla="*/ 1041573 w 5969001"/>
              <a:gd name="connsiteY1970" fmla="*/ 2937458 h 4481087"/>
              <a:gd name="connsiteX1971" fmla="*/ 1033313 w 5969001"/>
              <a:gd name="connsiteY1971" fmla="*/ 2930294 h 4481087"/>
              <a:gd name="connsiteX1972" fmla="*/ 1026509 w 5969001"/>
              <a:gd name="connsiteY1972" fmla="*/ 2931031 h 4481087"/>
              <a:gd name="connsiteX1973" fmla="*/ 1002404 w 5969001"/>
              <a:gd name="connsiteY1973" fmla="*/ 2931601 h 4481087"/>
              <a:gd name="connsiteX1974" fmla="*/ 1003691 w 5969001"/>
              <a:gd name="connsiteY1974" fmla="*/ 2924326 h 4481087"/>
              <a:gd name="connsiteX1975" fmla="*/ 5640159 w 5969001"/>
              <a:gd name="connsiteY1975" fmla="*/ 2916376 h 4481087"/>
              <a:gd name="connsiteX1976" fmla="*/ 5676840 w 5969001"/>
              <a:gd name="connsiteY1976" fmla="*/ 2923679 h 4481087"/>
              <a:gd name="connsiteX1977" fmla="*/ 5694604 w 5969001"/>
              <a:gd name="connsiteY1977" fmla="*/ 2933717 h 4481087"/>
              <a:gd name="connsiteX1978" fmla="*/ 5672275 w 5969001"/>
              <a:gd name="connsiteY1978" fmla="*/ 2930155 h 4481087"/>
              <a:gd name="connsiteX1979" fmla="*/ 5640159 w 5969001"/>
              <a:gd name="connsiteY1979" fmla="*/ 2916376 h 4481087"/>
              <a:gd name="connsiteX1980" fmla="*/ 592880 w 5969001"/>
              <a:gd name="connsiteY1980" fmla="*/ 2902972 h 4481087"/>
              <a:gd name="connsiteX1981" fmla="*/ 757106 w 5969001"/>
              <a:gd name="connsiteY1981" fmla="*/ 2920019 h 4481087"/>
              <a:gd name="connsiteX1982" fmla="*/ 743312 w 5969001"/>
              <a:gd name="connsiteY1982" fmla="*/ 2934594 h 4481087"/>
              <a:gd name="connsiteX1983" fmla="*/ 797317 w 5969001"/>
              <a:gd name="connsiteY1983" fmla="*/ 2932121 h 4481087"/>
              <a:gd name="connsiteX1984" fmla="*/ 674212 w 5969001"/>
              <a:gd name="connsiteY1984" fmla="*/ 2954114 h 4481087"/>
              <a:gd name="connsiteX1985" fmla="*/ 605633 w 5969001"/>
              <a:gd name="connsiteY1985" fmla="*/ 2949169 h 4481087"/>
              <a:gd name="connsiteX1986" fmla="*/ 578306 w 5969001"/>
              <a:gd name="connsiteY1986" fmla="*/ 2961401 h 4481087"/>
              <a:gd name="connsiteX1987" fmla="*/ 565292 w 5969001"/>
              <a:gd name="connsiteY1987" fmla="*/ 2939539 h 4481087"/>
              <a:gd name="connsiteX1988" fmla="*/ 715855 w 5969001"/>
              <a:gd name="connsiteY1988" fmla="*/ 2932121 h 4481087"/>
              <a:gd name="connsiteX1989" fmla="*/ 620078 w 5969001"/>
              <a:gd name="connsiteY1989" fmla="*/ 2907787 h 4481087"/>
              <a:gd name="connsiteX1990" fmla="*/ 578956 w 5969001"/>
              <a:gd name="connsiteY1990" fmla="*/ 2917547 h 4481087"/>
              <a:gd name="connsiteX1991" fmla="*/ 592880 w 5969001"/>
              <a:gd name="connsiteY1991" fmla="*/ 2902972 h 4481087"/>
              <a:gd name="connsiteX1992" fmla="*/ 1520021 w 5969001"/>
              <a:gd name="connsiteY1992" fmla="*/ 2897547 h 4481087"/>
              <a:gd name="connsiteX1993" fmla="*/ 1533860 w 5969001"/>
              <a:gd name="connsiteY1993" fmla="*/ 2900370 h 4481087"/>
              <a:gd name="connsiteX1994" fmla="*/ 1537765 w 5969001"/>
              <a:gd name="connsiteY1994" fmla="*/ 2897639 h 4481087"/>
              <a:gd name="connsiteX1995" fmla="*/ 919770 w 5969001"/>
              <a:gd name="connsiteY1995" fmla="*/ 2882541 h 4481087"/>
              <a:gd name="connsiteX1996" fmla="*/ 936525 w 5969001"/>
              <a:gd name="connsiteY1996" fmla="*/ 2889340 h 4481087"/>
              <a:gd name="connsiteX1997" fmla="*/ 942854 w 5969001"/>
              <a:gd name="connsiteY1997" fmla="*/ 2890852 h 4481087"/>
              <a:gd name="connsiteX1998" fmla="*/ 945015 w 5969001"/>
              <a:gd name="connsiteY1998" fmla="*/ 2888268 h 4481087"/>
              <a:gd name="connsiteX1999" fmla="*/ 963032 w 5969001"/>
              <a:gd name="connsiteY1999" fmla="*/ 2892460 h 4481087"/>
              <a:gd name="connsiteX2000" fmla="*/ 967990 w 5969001"/>
              <a:gd name="connsiteY2000" fmla="*/ 2896859 h 4481087"/>
              <a:gd name="connsiteX2001" fmla="*/ 991847 w 5969001"/>
              <a:gd name="connsiteY2001" fmla="*/ 2896563 h 4481087"/>
              <a:gd name="connsiteX2002" fmla="*/ 1007563 w 5969001"/>
              <a:gd name="connsiteY2002" fmla="*/ 2896530 h 4481087"/>
              <a:gd name="connsiteX2003" fmla="*/ 1010991 w 5969001"/>
              <a:gd name="connsiteY2003" fmla="*/ 2894744 h 4481087"/>
              <a:gd name="connsiteX2004" fmla="*/ 1000972 w 5969001"/>
              <a:gd name="connsiteY2004" fmla="*/ 2894905 h 4481087"/>
              <a:gd name="connsiteX2005" fmla="*/ 1001890 w 5969001"/>
              <a:gd name="connsiteY2005" fmla="*/ 2892139 h 4481087"/>
              <a:gd name="connsiteX2006" fmla="*/ 983704 w 5969001"/>
              <a:gd name="connsiteY2006" fmla="*/ 2891925 h 4481087"/>
              <a:gd name="connsiteX2007" fmla="*/ 920551 w 5969001"/>
              <a:gd name="connsiteY2007" fmla="*/ 2883452 h 4481087"/>
              <a:gd name="connsiteX2008" fmla="*/ 1111975 w 5969001"/>
              <a:gd name="connsiteY2008" fmla="*/ 2880459 h 4481087"/>
              <a:gd name="connsiteX2009" fmla="*/ 1092845 w 5969001"/>
              <a:gd name="connsiteY2009" fmla="*/ 2887344 h 4481087"/>
              <a:gd name="connsiteX2010" fmla="*/ 1097256 w 5969001"/>
              <a:gd name="connsiteY2010" fmla="*/ 2895706 h 4481087"/>
              <a:gd name="connsiteX2011" fmla="*/ 1118285 w 5969001"/>
              <a:gd name="connsiteY2011" fmla="*/ 2891262 h 4481087"/>
              <a:gd name="connsiteX2012" fmla="*/ 1144460 w 5969001"/>
              <a:gd name="connsiteY2012" fmla="*/ 2882800 h 4481087"/>
              <a:gd name="connsiteX2013" fmla="*/ 1138857 w 5969001"/>
              <a:gd name="connsiteY2013" fmla="*/ 2882549 h 4481087"/>
              <a:gd name="connsiteX2014" fmla="*/ 1111975 w 5969001"/>
              <a:gd name="connsiteY2014" fmla="*/ 2880459 h 4481087"/>
              <a:gd name="connsiteX2015" fmla="*/ 1015868 w 5969001"/>
              <a:gd name="connsiteY2015" fmla="*/ 2871078 h 4481087"/>
              <a:gd name="connsiteX2016" fmla="*/ 1014868 w 5969001"/>
              <a:gd name="connsiteY2016" fmla="*/ 2871562 h 4481087"/>
              <a:gd name="connsiteX2017" fmla="*/ 1016979 w 5969001"/>
              <a:gd name="connsiteY2017" fmla="*/ 2871220 h 4481087"/>
              <a:gd name="connsiteX2018" fmla="*/ 959408 w 5969001"/>
              <a:gd name="connsiteY2018" fmla="*/ 2867373 h 4481087"/>
              <a:gd name="connsiteX2019" fmla="*/ 959460 w 5969001"/>
              <a:gd name="connsiteY2019" fmla="*/ 2867448 h 4481087"/>
              <a:gd name="connsiteX2020" fmla="*/ 959696 w 5969001"/>
              <a:gd name="connsiteY2020" fmla="*/ 2867391 h 4481087"/>
              <a:gd name="connsiteX2021" fmla="*/ 5599428 w 5969001"/>
              <a:gd name="connsiteY2021" fmla="*/ 2864453 h 4481087"/>
              <a:gd name="connsiteX2022" fmla="*/ 5626885 w 5969001"/>
              <a:gd name="connsiteY2022" fmla="*/ 2879028 h 4481087"/>
              <a:gd name="connsiteX2023" fmla="*/ 5599428 w 5969001"/>
              <a:gd name="connsiteY2023" fmla="*/ 2870309 h 4481087"/>
              <a:gd name="connsiteX2024" fmla="*/ 5585634 w 5969001"/>
              <a:gd name="connsiteY2024" fmla="*/ 2876035 h 4481087"/>
              <a:gd name="connsiteX2025" fmla="*/ 5599428 w 5969001"/>
              <a:gd name="connsiteY2025" fmla="*/ 2864453 h 4481087"/>
              <a:gd name="connsiteX2026" fmla="*/ 1178341 w 5969001"/>
              <a:gd name="connsiteY2026" fmla="*/ 2863934 h 4481087"/>
              <a:gd name="connsiteX2027" fmla="*/ 1171688 w 5969001"/>
              <a:gd name="connsiteY2027" fmla="*/ 2863983 h 4481087"/>
              <a:gd name="connsiteX2028" fmla="*/ 1177663 w 5969001"/>
              <a:gd name="connsiteY2028" fmla="*/ 2864381 h 4481087"/>
              <a:gd name="connsiteX2029" fmla="*/ 1132845 w 5969001"/>
              <a:gd name="connsiteY2029" fmla="*/ 2855986 h 4481087"/>
              <a:gd name="connsiteX2030" fmla="*/ 1098441 w 5969001"/>
              <a:gd name="connsiteY2030" fmla="*/ 2859117 h 4481087"/>
              <a:gd name="connsiteX2031" fmla="*/ 1127776 w 5969001"/>
              <a:gd name="connsiteY2031" fmla="*/ 2861063 h 4481087"/>
              <a:gd name="connsiteX2032" fmla="*/ 1128940 w 5969001"/>
              <a:gd name="connsiteY2032" fmla="*/ 2860957 h 4481087"/>
              <a:gd name="connsiteX2033" fmla="*/ 1178341 w 5969001"/>
              <a:gd name="connsiteY2033" fmla="*/ 2860030 h 4481087"/>
              <a:gd name="connsiteX2034" fmla="*/ 1165235 w 5969001"/>
              <a:gd name="connsiteY2034" fmla="*/ 2857185 h 4481087"/>
              <a:gd name="connsiteX2035" fmla="*/ 5804515 w 5969001"/>
              <a:gd name="connsiteY2035" fmla="*/ 2844153 h 4481087"/>
              <a:gd name="connsiteX2036" fmla="*/ 5804515 w 5969001"/>
              <a:gd name="connsiteY2036" fmla="*/ 2852871 h 4481087"/>
              <a:gd name="connsiteX2037" fmla="*/ 5640159 w 5969001"/>
              <a:gd name="connsiteY2037" fmla="*/ 2852871 h 4481087"/>
              <a:gd name="connsiteX2038" fmla="*/ 5804515 w 5969001"/>
              <a:gd name="connsiteY2038" fmla="*/ 2844153 h 4481087"/>
              <a:gd name="connsiteX2039" fmla="*/ 989651 w 5969001"/>
              <a:gd name="connsiteY2039" fmla="*/ 2841940 h 4481087"/>
              <a:gd name="connsiteX2040" fmla="*/ 950984 w 5969001"/>
              <a:gd name="connsiteY2040" fmla="*/ 2843323 h 4481087"/>
              <a:gd name="connsiteX2041" fmla="*/ 945015 w 5969001"/>
              <a:gd name="connsiteY2041" fmla="*/ 2850009 h 4481087"/>
              <a:gd name="connsiteX2042" fmla="*/ 935517 w 5969001"/>
              <a:gd name="connsiteY2042" fmla="*/ 2845154 h 4481087"/>
              <a:gd name="connsiteX2043" fmla="*/ 921739 w 5969001"/>
              <a:gd name="connsiteY2043" fmla="*/ 2846869 h 4481087"/>
              <a:gd name="connsiteX2044" fmla="*/ 914746 w 5969001"/>
              <a:gd name="connsiteY2044" fmla="*/ 2849670 h 4481087"/>
              <a:gd name="connsiteX2045" fmla="*/ 923462 w 5969001"/>
              <a:gd name="connsiteY2045" fmla="*/ 2851328 h 4481087"/>
              <a:gd name="connsiteX2046" fmla="*/ 953740 w 5969001"/>
              <a:gd name="connsiteY2046" fmla="*/ 2859186 h 4481087"/>
              <a:gd name="connsiteX2047" fmla="*/ 954001 w 5969001"/>
              <a:gd name="connsiteY2047" fmla="*/ 2859562 h 4481087"/>
              <a:gd name="connsiteX2048" fmla="*/ 965219 w 5969001"/>
              <a:gd name="connsiteY2048" fmla="*/ 2860825 h 4481087"/>
              <a:gd name="connsiteX2049" fmla="*/ 978266 w 5969001"/>
              <a:gd name="connsiteY2049" fmla="*/ 2862937 h 4481087"/>
              <a:gd name="connsiteX2050" fmla="*/ 990310 w 5969001"/>
              <a:gd name="connsiteY2050" fmla="*/ 2860047 h 4481087"/>
              <a:gd name="connsiteX2051" fmla="*/ 992002 w 5969001"/>
              <a:gd name="connsiteY2051" fmla="*/ 2859304 h 4481087"/>
              <a:gd name="connsiteX2052" fmla="*/ 973092 w 5969001"/>
              <a:gd name="connsiteY2052" fmla="*/ 2858288 h 4481087"/>
              <a:gd name="connsiteX2053" fmla="*/ 948530 w 5969001"/>
              <a:gd name="connsiteY2053" fmla="*/ 2851700 h 4481087"/>
              <a:gd name="connsiteX2054" fmla="*/ 1004694 w 5969001"/>
              <a:gd name="connsiteY2054" fmla="*/ 2853729 h 4481087"/>
              <a:gd name="connsiteX2055" fmla="*/ 1011478 w 5969001"/>
              <a:gd name="connsiteY2055" fmla="*/ 2850748 h 4481087"/>
              <a:gd name="connsiteX2056" fmla="*/ 1006292 w 5969001"/>
              <a:gd name="connsiteY2056" fmla="*/ 2847519 h 4481087"/>
              <a:gd name="connsiteX2057" fmla="*/ 989651 w 5969001"/>
              <a:gd name="connsiteY2057" fmla="*/ 2841940 h 4481087"/>
              <a:gd name="connsiteX2058" fmla="*/ 673577 w 5969001"/>
              <a:gd name="connsiteY2058" fmla="*/ 2829864 h 4481087"/>
              <a:gd name="connsiteX2059" fmla="*/ 619948 w 5969001"/>
              <a:gd name="connsiteY2059" fmla="*/ 2837125 h 4481087"/>
              <a:gd name="connsiteX2060" fmla="*/ 578700 w 5969001"/>
              <a:gd name="connsiteY2060" fmla="*/ 2831599 h 4481087"/>
              <a:gd name="connsiteX2061" fmla="*/ 567348 w 5969001"/>
              <a:gd name="connsiteY2061" fmla="*/ 2830013 h 4481087"/>
              <a:gd name="connsiteX2062" fmla="*/ 620549 w 5969001"/>
              <a:gd name="connsiteY2062" fmla="*/ 2832052 h 4481087"/>
              <a:gd name="connsiteX2063" fmla="*/ 674733 w 5969001"/>
              <a:gd name="connsiteY2063" fmla="*/ 2829708 h 4481087"/>
              <a:gd name="connsiteX2064" fmla="*/ 674212 w 5969001"/>
              <a:gd name="connsiteY2064" fmla="*/ 2829838 h 4481087"/>
              <a:gd name="connsiteX2065" fmla="*/ 673577 w 5969001"/>
              <a:gd name="connsiteY2065" fmla="*/ 2829864 h 4481087"/>
              <a:gd name="connsiteX2066" fmla="*/ 565162 w 5969001"/>
              <a:gd name="connsiteY2066" fmla="*/ 2829708 h 4481087"/>
              <a:gd name="connsiteX2067" fmla="*/ 567348 w 5969001"/>
              <a:gd name="connsiteY2067" fmla="*/ 2830013 h 4481087"/>
              <a:gd name="connsiteX2068" fmla="*/ 562746 w 5969001"/>
              <a:gd name="connsiteY2068" fmla="*/ 2829836 h 4481087"/>
              <a:gd name="connsiteX2069" fmla="*/ 906888 w 5969001"/>
              <a:gd name="connsiteY2069" fmla="*/ 2829578 h 4481087"/>
              <a:gd name="connsiteX2070" fmla="*/ 843259 w 5969001"/>
              <a:gd name="connsiteY2070" fmla="*/ 2835031 h 4481087"/>
              <a:gd name="connsiteX2071" fmla="*/ 849877 w 5969001"/>
              <a:gd name="connsiteY2071" fmla="*/ 2836501 h 4481087"/>
              <a:gd name="connsiteX2072" fmla="*/ 849889 w 5969001"/>
              <a:gd name="connsiteY2072" fmla="*/ 2836476 h 4481087"/>
              <a:gd name="connsiteX2073" fmla="*/ 852147 w 5969001"/>
              <a:gd name="connsiteY2073" fmla="*/ 2836963 h 4481087"/>
              <a:gd name="connsiteX2074" fmla="*/ 854900 w 5969001"/>
              <a:gd name="connsiteY2074" fmla="*/ 2834978 h 4481087"/>
              <a:gd name="connsiteX2075" fmla="*/ 865896 w 5969001"/>
              <a:gd name="connsiteY2075" fmla="*/ 2834523 h 4481087"/>
              <a:gd name="connsiteX2076" fmla="*/ 906888 w 5969001"/>
              <a:gd name="connsiteY2076" fmla="*/ 2839337 h 4481087"/>
              <a:gd name="connsiteX2077" fmla="*/ 495461 w 5969001"/>
              <a:gd name="connsiteY2077" fmla="*/ 2827257 h 4481087"/>
              <a:gd name="connsiteX2078" fmla="*/ 562746 w 5969001"/>
              <a:gd name="connsiteY2078" fmla="*/ 2829836 h 4481087"/>
              <a:gd name="connsiteX2079" fmla="*/ 542894 w 5969001"/>
              <a:gd name="connsiteY2079" fmla="*/ 2830895 h 4481087"/>
              <a:gd name="connsiteX2080" fmla="*/ 524041 w 5969001"/>
              <a:gd name="connsiteY2080" fmla="*/ 2832180 h 4481087"/>
              <a:gd name="connsiteX2081" fmla="*/ 537054 w 5969001"/>
              <a:gd name="connsiteY2081" fmla="*/ 2844413 h 4481087"/>
              <a:gd name="connsiteX2082" fmla="*/ 605503 w 5969001"/>
              <a:gd name="connsiteY2082" fmla="*/ 2849227 h 4481087"/>
              <a:gd name="connsiteX2083" fmla="*/ 523390 w 5969001"/>
              <a:gd name="connsiteY2083" fmla="*/ 2856515 h 4481087"/>
              <a:gd name="connsiteX2084" fmla="*/ 482399 w 5969001"/>
              <a:gd name="connsiteY2084" fmla="*/ 2839468 h 4481087"/>
              <a:gd name="connsiteX2085" fmla="*/ 454941 w 5969001"/>
              <a:gd name="connsiteY2085" fmla="*/ 2846755 h 4481087"/>
              <a:gd name="connsiteX2086" fmla="*/ 427743 w 5969001"/>
              <a:gd name="connsiteY2086" fmla="*/ 2832180 h 4481087"/>
              <a:gd name="connsiteX2087" fmla="*/ 495461 w 5969001"/>
              <a:gd name="connsiteY2087" fmla="*/ 2827257 h 4481087"/>
              <a:gd name="connsiteX2088" fmla="*/ 970804 w 5969001"/>
              <a:gd name="connsiteY2088" fmla="*/ 2820417 h 4481087"/>
              <a:gd name="connsiteX2089" fmla="*/ 970065 w 5969001"/>
              <a:gd name="connsiteY2089" fmla="*/ 2821950 h 4481087"/>
              <a:gd name="connsiteX2090" fmla="*/ 966294 w 5969001"/>
              <a:gd name="connsiteY2090" fmla="*/ 2826174 h 4481087"/>
              <a:gd name="connsiteX2091" fmla="*/ 1002014 w 5969001"/>
              <a:gd name="connsiteY2091" fmla="*/ 2822420 h 4481087"/>
              <a:gd name="connsiteX2092" fmla="*/ 971681 w 5969001"/>
              <a:gd name="connsiteY2092" fmla="*/ 2820639 h 4481087"/>
              <a:gd name="connsiteX2093" fmla="*/ 1945619 w 5969001"/>
              <a:gd name="connsiteY2093" fmla="*/ 2819606 h 4481087"/>
              <a:gd name="connsiteX2094" fmla="*/ 1945698 w 5969001"/>
              <a:gd name="connsiteY2094" fmla="*/ 2821953 h 4481087"/>
              <a:gd name="connsiteX2095" fmla="*/ 1947922 w 5969001"/>
              <a:gd name="connsiteY2095" fmla="*/ 2820729 h 4481087"/>
              <a:gd name="connsiteX2096" fmla="*/ 919770 w 5969001"/>
              <a:gd name="connsiteY2096" fmla="*/ 2807846 h 4481087"/>
              <a:gd name="connsiteX2097" fmla="*/ 917705 w 5969001"/>
              <a:gd name="connsiteY2097" fmla="*/ 2822990 h 4481087"/>
              <a:gd name="connsiteX2098" fmla="*/ 917838 w 5969001"/>
              <a:gd name="connsiteY2098" fmla="*/ 2823001 h 4481087"/>
              <a:gd name="connsiteX2099" fmla="*/ 917818 w 5969001"/>
              <a:gd name="connsiteY2099" fmla="*/ 2822942 h 4481087"/>
              <a:gd name="connsiteX2100" fmla="*/ 947199 w 5969001"/>
              <a:gd name="connsiteY2100" fmla="*/ 2817566 h 4481087"/>
              <a:gd name="connsiteX2101" fmla="*/ 948851 w 5969001"/>
              <a:gd name="connsiteY2101" fmla="*/ 2814234 h 4481087"/>
              <a:gd name="connsiteX2102" fmla="*/ 941222 w 5969001"/>
              <a:gd name="connsiteY2102" fmla="*/ 2811514 h 4481087"/>
              <a:gd name="connsiteX2103" fmla="*/ 920551 w 5969001"/>
              <a:gd name="connsiteY2103" fmla="*/ 2807976 h 4481087"/>
              <a:gd name="connsiteX2104" fmla="*/ 1979253 w 5969001"/>
              <a:gd name="connsiteY2104" fmla="*/ 2805856 h 4481087"/>
              <a:gd name="connsiteX2105" fmla="*/ 1968580 w 5969001"/>
              <a:gd name="connsiteY2105" fmla="*/ 2806253 h 4481087"/>
              <a:gd name="connsiteX2106" fmla="*/ 1946703 w 5969001"/>
              <a:gd name="connsiteY2106" fmla="*/ 2808697 h 4481087"/>
              <a:gd name="connsiteX2107" fmla="*/ 1946350 w 5969001"/>
              <a:gd name="connsiteY2107" fmla="*/ 2813234 h 4481087"/>
              <a:gd name="connsiteX2108" fmla="*/ 1945410 w 5969001"/>
              <a:gd name="connsiteY2108" fmla="*/ 2813465 h 4481087"/>
              <a:gd name="connsiteX2109" fmla="*/ 1945519 w 5969001"/>
              <a:gd name="connsiteY2109" fmla="*/ 2816682 h 4481087"/>
              <a:gd name="connsiteX2110" fmla="*/ 1958609 w 5969001"/>
              <a:gd name="connsiteY2110" fmla="*/ 2818663 h 4481087"/>
              <a:gd name="connsiteX2111" fmla="*/ 1971362 w 5969001"/>
              <a:gd name="connsiteY2111" fmla="*/ 2823687 h 4481087"/>
              <a:gd name="connsiteX2112" fmla="*/ 1971371 w 5969001"/>
              <a:gd name="connsiteY2112" fmla="*/ 2823894 h 4481087"/>
              <a:gd name="connsiteX2113" fmla="*/ 1983456 w 5969001"/>
              <a:gd name="connsiteY2113" fmla="*/ 2824209 h 4481087"/>
              <a:gd name="connsiteX2114" fmla="*/ 1992085 w 5969001"/>
              <a:gd name="connsiteY2114" fmla="*/ 2819103 h 4481087"/>
              <a:gd name="connsiteX2115" fmla="*/ 1995214 w 5969001"/>
              <a:gd name="connsiteY2115" fmla="*/ 2817403 h 4481087"/>
              <a:gd name="connsiteX2116" fmla="*/ 1994671 w 5969001"/>
              <a:gd name="connsiteY2116" fmla="*/ 2817425 h 4481087"/>
              <a:gd name="connsiteX2117" fmla="*/ 1960432 w 5969001"/>
              <a:gd name="connsiteY2117" fmla="*/ 2817606 h 4481087"/>
              <a:gd name="connsiteX2118" fmla="*/ 1973445 w 5969001"/>
              <a:gd name="connsiteY2118" fmla="*/ 2807846 h 4481087"/>
              <a:gd name="connsiteX2119" fmla="*/ 770119 w 5969001"/>
              <a:gd name="connsiteY2119" fmla="*/ 2793401 h 4481087"/>
              <a:gd name="connsiteX2120" fmla="*/ 756456 w 5969001"/>
              <a:gd name="connsiteY2120" fmla="*/ 2834783 h 4481087"/>
              <a:gd name="connsiteX2121" fmla="*/ 852102 w 5969001"/>
              <a:gd name="connsiteY2121" fmla="*/ 2820208 h 4481087"/>
              <a:gd name="connsiteX2122" fmla="*/ 783653 w 5969001"/>
              <a:gd name="connsiteY2122" fmla="*/ 2815263 h 4481087"/>
              <a:gd name="connsiteX2123" fmla="*/ 865896 w 5969001"/>
              <a:gd name="connsiteY2123" fmla="*/ 2810448 h 4481087"/>
              <a:gd name="connsiteX2124" fmla="*/ 847911 w 5969001"/>
              <a:gd name="connsiteY2124" fmla="*/ 2807769 h 4481087"/>
              <a:gd name="connsiteX2125" fmla="*/ 849369 w 5969001"/>
              <a:gd name="connsiteY2125" fmla="*/ 2810969 h 4481087"/>
              <a:gd name="connsiteX2126" fmla="*/ 827986 w 5969001"/>
              <a:gd name="connsiteY2126" fmla="*/ 2807838 h 4481087"/>
              <a:gd name="connsiteX2127" fmla="*/ 822202 w 5969001"/>
              <a:gd name="connsiteY2127" fmla="*/ 2800924 h 4481087"/>
              <a:gd name="connsiteX2128" fmla="*/ 808512 w 5969001"/>
              <a:gd name="connsiteY2128" fmla="*/ 2801124 h 4481087"/>
              <a:gd name="connsiteX2129" fmla="*/ 770119 w 5969001"/>
              <a:gd name="connsiteY2129" fmla="*/ 2793401 h 4481087"/>
              <a:gd name="connsiteX2130" fmla="*/ 1044388 w 5969001"/>
              <a:gd name="connsiteY2130" fmla="*/ 2790609 h 4481087"/>
              <a:gd name="connsiteX2131" fmla="*/ 1043656 w 5969001"/>
              <a:gd name="connsiteY2131" fmla="*/ 2790798 h 4481087"/>
              <a:gd name="connsiteX2132" fmla="*/ 1045044 w 5969001"/>
              <a:gd name="connsiteY2132" fmla="*/ 2790747 h 4481087"/>
              <a:gd name="connsiteX2133" fmla="*/ 5572360 w 5969001"/>
              <a:gd name="connsiteY2133" fmla="*/ 2782340 h 4481087"/>
              <a:gd name="connsiteX2134" fmla="*/ 5572100 w 5969001"/>
              <a:gd name="connsiteY2134" fmla="*/ 2783121 h 4481087"/>
              <a:gd name="connsiteX2135" fmla="*/ 5571232 w 5969001"/>
              <a:gd name="connsiteY2135" fmla="*/ 2782741 h 4481087"/>
              <a:gd name="connsiteX2136" fmla="*/ 820480 w 5969001"/>
              <a:gd name="connsiteY2136" fmla="*/ 2780389 h 4481087"/>
              <a:gd name="connsiteX2137" fmla="*/ 821911 w 5969001"/>
              <a:gd name="connsiteY2137" fmla="*/ 2780389 h 4481087"/>
              <a:gd name="connsiteX2138" fmla="*/ 821895 w 5969001"/>
              <a:gd name="connsiteY2138" fmla="*/ 2781133 h 4481087"/>
              <a:gd name="connsiteX2139" fmla="*/ 5873355 w 5969001"/>
              <a:gd name="connsiteY2139" fmla="*/ 2771539 h 4481087"/>
              <a:gd name="connsiteX2140" fmla="*/ 5941804 w 5969001"/>
              <a:gd name="connsiteY2140" fmla="*/ 2774402 h 4481087"/>
              <a:gd name="connsiteX2141" fmla="*/ 5969001 w 5969001"/>
              <a:gd name="connsiteY2141" fmla="*/ 2794703 h 4481087"/>
              <a:gd name="connsiteX2142" fmla="*/ 5900682 w 5969001"/>
              <a:gd name="connsiteY2142" fmla="*/ 2794703 h 4481087"/>
              <a:gd name="connsiteX2143" fmla="*/ 5914346 w 5969001"/>
              <a:gd name="connsiteY2143" fmla="*/ 2785984 h 4481087"/>
              <a:gd name="connsiteX2144" fmla="*/ 5845897 w 5969001"/>
              <a:gd name="connsiteY2144" fmla="*/ 2800558 h 4481087"/>
              <a:gd name="connsiteX2145" fmla="*/ 5804775 w 5969001"/>
              <a:gd name="connsiteY2145" fmla="*/ 2788977 h 4481087"/>
              <a:gd name="connsiteX2146" fmla="*/ 5873355 w 5969001"/>
              <a:gd name="connsiteY2146" fmla="*/ 2771539 h 4481087"/>
              <a:gd name="connsiteX2147" fmla="*/ 2017318 w 5969001"/>
              <a:gd name="connsiteY2147" fmla="*/ 2770519 h 4481087"/>
              <a:gd name="connsiteX2148" fmla="*/ 2007307 w 5969001"/>
              <a:gd name="connsiteY2148" fmla="*/ 2770850 h 4481087"/>
              <a:gd name="connsiteX2149" fmla="*/ 2007834 w 5969001"/>
              <a:gd name="connsiteY2149" fmla="*/ 2774048 h 4481087"/>
              <a:gd name="connsiteX2150" fmla="*/ 2012100 w 5969001"/>
              <a:gd name="connsiteY2150" fmla="*/ 2776343 h 4481087"/>
              <a:gd name="connsiteX2151" fmla="*/ 2017805 w 5969001"/>
              <a:gd name="connsiteY2151" fmla="*/ 2771895 h 4481087"/>
              <a:gd name="connsiteX2152" fmla="*/ 876984 w 5969001"/>
              <a:gd name="connsiteY2152" fmla="*/ 2769686 h 4481087"/>
              <a:gd name="connsiteX2153" fmla="*/ 876446 w 5969001"/>
              <a:gd name="connsiteY2153" fmla="*/ 2771319 h 4481087"/>
              <a:gd name="connsiteX2154" fmla="*/ 879690 w 5969001"/>
              <a:gd name="connsiteY2154" fmla="*/ 2771409 h 4481087"/>
              <a:gd name="connsiteX2155" fmla="*/ 843715 w 5969001"/>
              <a:gd name="connsiteY2155" fmla="*/ 2764607 h 4481087"/>
              <a:gd name="connsiteX2156" fmla="*/ 812054 w 5969001"/>
              <a:gd name="connsiteY2156" fmla="*/ 2766724 h 4481087"/>
              <a:gd name="connsiteX2157" fmla="*/ 783653 w 5969001"/>
              <a:gd name="connsiteY2157" fmla="*/ 2769066 h 4481087"/>
              <a:gd name="connsiteX2158" fmla="*/ 811450 w 5969001"/>
              <a:gd name="connsiteY2158" fmla="*/ 2793240 h 4481087"/>
              <a:gd name="connsiteX2159" fmla="*/ 821575 w 5969001"/>
              <a:gd name="connsiteY2159" fmla="*/ 2796034 h 4481087"/>
              <a:gd name="connsiteX2160" fmla="*/ 821895 w 5969001"/>
              <a:gd name="connsiteY2160" fmla="*/ 2781133 h 4481087"/>
              <a:gd name="connsiteX2161" fmla="*/ 840152 w 5969001"/>
              <a:gd name="connsiteY2161" fmla="*/ 2790740 h 4481087"/>
              <a:gd name="connsiteX2162" fmla="*/ 845953 w 5969001"/>
              <a:gd name="connsiteY2162" fmla="*/ 2803473 h 4481087"/>
              <a:gd name="connsiteX2163" fmla="*/ 862010 w 5969001"/>
              <a:gd name="connsiteY2163" fmla="*/ 2799873 h 4481087"/>
              <a:gd name="connsiteX2164" fmla="*/ 1002795 w 5969001"/>
              <a:gd name="connsiteY2164" fmla="*/ 2783641 h 4481087"/>
              <a:gd name="connsiteX2165" fmla="*/ 989131 w 5969001"/>
              <a:gd name="connsiteY2165" fmla="*/ 2771409 h 4481087"/>
              <a:gd name="connsiteX2166" fmla="*/ 906888 w 5969001"/>
              <a:gd name="connsiteY2166" fmla="*/ 2769066 h 4481087"/>
              <a:gd name="connsiteX2167" fmla="*/ 934215 w 5969001"/>
              <a:gd name="connsiteY2167" fmla="*/ 2776224 h 4481087"/>
              <a:gd name="connsiteX2168" fmla="*/ 865896 w 5969001"/>
              <a:gd name="connsiteY2168" fmla="*/ 2783641 h 4481087"/>
              <a:gd name="connsiteX2169" fmla="*/ 824645 w 5969001"/>
              <a:gd name="connsiteY2169" fmla="*/ 2771409 h 4481087"/>
              <a:gd name="connsiteX2170" fmla="*/ 839431 w 5969001"/>
              <a:gd name="connsiteY2170" fmla="*/ 2769707 h 4481087"/>
              <a:gd name="connsiteX2171" fmla="*/ 845433 w 5969001"/>
              <a:gd name="connsiteY2171" fmla="*/ 2769835 h 4481087"/>
              <a:gd name="connsiteX2172" fmla="*/ 842200 w 5969001"/>
              <a:gd name="connsiteY2172" fmla="*/ 2768424 h 4481087"/>
              <a:gd name="connsiteX2173" fmla="*/ 592230 w 5969001"/>
              <a:gd name="connsiteY2173" fmla="*/ 2754362 h 4481087"/>
              <a:gd name="connsiteX2174" fmla="*/ 592230 w 5969001"/>
              <a:gd name="connsiteY2174" fmla="*/ 2754752 h 4481087"/>
              <a:gd name="connsiteX2175" fmla="*/ 592230 w 5969001"/>
              <a:gd name="connsiteY2175" fmla="*/ 2764512 h 4481087"/>
              <a:gd name="connsiteX2176" fmla="*/ 592230 w 5969001"/>
              <a:gd name="connsiteY2176" fmla="*/ 2754362 h 4481087"/>
              <a:gd name="connsiteX2177" fmla="*/ 5504041 w 5969001"/>
              <a:gd name="connsiteY2177" fmla="*/ 2753321 h 4481087"/>
              <a:gd name="connsiteX2178" fmla="*/ 5571232 w 5969001"/>
              <a:gd name="connsiteY2178" fmla="*/ 2782741 h 4481087"/>
              <a:gd name="connsiteX2179" fmla="*/ 5564709 w 5969001"/>
              <a:gd name="connsiteY2179" fmla="*/ 2785057 h 4481087"/>
              <a:gd name="connsiteX2180" fmla="*/ 5531239 w 5969001"/>
              <a:gd name="connsiteY2180" fmla="*/ 2791059 h 4481087"/>
              <a:gd name="connsiteX2181" fmla="*/ 5504041 w 5969001"/>
              <a:gd name="connsiteY2181" fmla="*/ 2753321 h 4481087"/>
              <a:gd name="connsiteX2182" fmla="*/ 5610749 w 5969001"/>
              <a:gd name="connsiteY2182" fmla="*/ 2752930 h 4481087"/>
              <a:gd name="connsiteX2183" fmla="*/ 5597215 w 5969001"/>
              <a:gd name="connsiteY2183" fmla="*/ 2794052 h 4481087"/>
              <a:gd name="connsiteX2184" fmla="*/ 5596955 w 5969001"/>
              <a:gd name="connsiteY2184" fmla="*/ 2793661 h 4481087"/>
              <a:gd name="connsiteX2185" fmla="*/ 5610749 w 5969001"/>
              <a:gd name="connsiteY2185" fmla="*/ 2752930 h 4481087"/>
              <a:gd name="connsiteX2186" fmla="*/ 2119710 w 5969001"/>
              <a:gd name="connsiteY2186" fmla="*/ 2751817 h 4481087"/>
              <a:gd name="connsiteX2187" fmla="*/ 2102343 w 5969001"/>
              <a:gd name="connsiteY2187" fmla="*/ 2752015 h 4481087"/>
              <a:gd name="connsiteX2188" fmla="*/ 2102854 w 5969001"/>
              <a:gd name="connsiteY2188" fmla="*/ 2754459 h 4481087"/>
              <a:gd name="connsiteX2189" fmla="*/ 2105869 w 5969001"/>
              <a:gd name="connsiteY2189" fmla="*/ 2756597 h 4481087"/>
              <a:gd name="connsiteX2190" fmla="*/ 2121794 w 5969001"/>
              <a:gd name="connsiteY2190" fmla="*/ 2760999 h 4481087"/>
              <a:gd name="connsiteX2191" fmla="*/ 2108667 w 5969001"/>
              <a:gd name="connsiteY2191" fmla="*/ 2766448 h 4481087"/>
              <a:gd name="connsiteX2192" fmla="*/ 2115695 w 5969001"/>
              <a:gd name="connsiteY2192" fmla="*/ 2769731 h 4481087"/>
              <a:gd name="connsiteX2193" fmla="*/ 2127047 w 5969001"/>
              <a:gd name="connsiteY2193" fmla="*/ 2765863 h 4481087"/>
              <a:gd name="connsiteX2194" fmla="*/ 2132845 w 5969001"/>
              <a:gd name="connsiteY2194" fmla="*/ 2763828 h 4481087"/>
              <a:gd name="connsiteX2195" fmla="*/ 2130204 w 5969001"/>
              <a:gd name="connsiteY2195" fmla="*/ 2755338 h 4481087"/>
              <a:gd name="connsiteX2196" fmla="*/ 2122243 w 5969001"/>
              <a:gd name="connsiteY2196" fmla="*/ 2752269 h 4481087"/>
              <a:gd name="connsiteX2197" fmla="*/ 861731 w 5969001"/>
              <a:gd name="connsiteY2197" fmla="*/ 2749417 h 4481087"/>
              <a:gd name="connsiteX2198" fmla="*/ 863162 w 5969001"/>
              <a:gd name="connsiteY2198" fmla="*/ 2749417 h 4481087"/>
              <a:gd name="connsiteX2199" fmla="*/ 862643 w 5969001"/>
              <a:gd name="connsiteY2199" fmla="*/ 2749657 h 4481087"/>
              <a:gd name="connsiteX2200" fmla="*/ 2007744 w 5969001"/>
              <a:gd name="connsiteY2200" fmla="*/ 2744520 h 4481087"/>
              <a:gd name="connsiteX2201" fmla="*/ 1988124 w 5969001"/>
              <a:gd name="connsiteY2201" fmla="*/ 2744647 h 4481087"/>
              <a:gd name="connsiteX2202" fmla="*/ 1987600 w 5969001"/>
              <a:gd name="connsiteY2202" fmla="*/ 2749067 h 4481087"/>
              <a:gd name="connsiteX2203" fmla="*/ 1989206 w 5969001"/>
              <a:gd name="connsiteY2203" fmla="*/ 2749434 h 4481087"/>
              <a:gd name="connsiteX2204" fmla="*/ 2002116 w 5969001"/>
              <a:gd name="connsiteY2204" fmla="*/ 2755641 h 4481087"/>
              <a:gd name="connsiteX2205" fmla="*/ 2011767 w 5969001"/>
              <a:gd name="connsiteY2205" fmla="*/ 2755130 h 4481087"/>
              <a:gd name="connsiteX2206" fmla="*/ 2007496 w 5969001"/>
              <a:gd name="connsiteY2206" fmla="*/ 2744840 h 4481087"/>
              <a:gd name="connsiteX2207" fmla="*/ 2008250 w 5969001"/>
              <a:gd name="connsiteY2207" fmla="*/ 2744593 h 4481087"/>
              <a:gd name="connsiteX2208" fmla="*/ 726340 w 5969001"/>
              <a:gd name="connsiteY2208" fmla="*/ 2743534 h 4481087"/>
              <a:gd name="connsiteX2209" fmla="*/ 770119 w 5969001"/>
              <a:gd name="connsiteY2209" fmla="*/ 2744602 h 4481087"/>
              <a:gd name="connsiteX2210" fmla="*/ 687746 w 5969001"/>
              <a:gd name="connsiteY2210" fmla="*/ 2764121 h 4481087"/>
              <a:gd name="connsiteX2211" fmla="*/ 726340 w 5969001"/>
              <a:gd name="connsiteY2211" fmla="*/ 2743534 h 4481087"/>
              <a:gd name="connsiteX2212" fmla="*/ 2337880 w 5969001"/>
              <a:gd name="connsiteY2212" fmla="*/ 2740542 h 4481087"/>
              <a:gd name="connsiteX2213" fmla="*/ 2335635 w 5969001"/>
              <a:gd name="connsiteY2213" fmla="*/ 2741527 h 4481087"/>
              <a:gd name="connsiteX2214" fmla="*/ 2337373 w 5969001"/>
              <a:gd name="connsiteY2214" fmla="*/ 2742958 h 4481087"/>
              <a:gd name="connsiteX2215" fmla="*/ 2341585 w 5969001"/>
              <a:gd name="connsiteY2215" fmla="*/ 2743952 h 4481087"/>
              <a:gd name="connsiteX2216" fmla="*/ 2026667 w 5969001"/>
              <a:gd name="connsiteY2216" fmla="*/ 2739527 h 4481087"/>
              <a:gd name="connsiteX2217" fmla="*/ 2022484 w 5969001"/>
              <a:gd name="connsiteY2217" fmla="*/ 2740346 h 4481087"/>
              <a:gd name="connsiteX2218" fmla="*/ 2025544 w 5969001"/>
              <a:gd name="connsiteY2218" fmla="*/ 2741716 h 4481087"/>
              <a:gd name="connsiteX2219" fmla="*/ 2028919 w 5969001"/>
              <a:gd name="connsiteY2219" fmla="*/ 2741691 h 4481087"/>
              <a:gd name="connsiteX2220" fmla="*/ 5448668 w 5969001"/>
              <a:gd name="connsiteY2220" fmla="*/ 2736665 h 4481087"/>
              <a:gd name="connsiteX2221" fmla="*/ 5446109 w 5969001"/>
              <a:gd name="connsiteY2221" fmla="*/ 2741031 h 4481087"/>
              <a:gd name="connsiteX2222" fmla="*/ 5408265 w 5969001"/>
              <a:gd name="connsiteY2222" fmla="*/ 2750328 h 4481087"/>
              <a:gd name="connsiteX2223" fmla="*/ 5418586 w 5969001"/>
              <a:gd name="connsiteY2223" fmla="*/ 2736877 h 4481087"/>
              <a:gd name="connsiteX2224" fmla="*/ 5449126 w 5969001"/>
              <a:gd name="connsiteY2224" fmla="*/ 2735883 h 4481087"/>
              <a:gd name="connsiteX2225" fmla="*/ 5448866 w 5969001"/>
              <a:gd name="connsiteY2225" fmla="*/ 2736664 h 4481087"/>
              <a:gd name="connsiteX2226" fmla="*/ 5448668 w 5969001"/>
              <a:gd name="connsiteY2226" fmla="*/ 2736665 h 4481087"/>
              <a:gd name="connsiteX2227" fmla="*/ 2027019 w 5969001"/>
              <a:gd name="connsiteY2227" fmla="*/ 2735120 h 4481087"/>
              <a:gd name="connsiteX2228" fmla="*/ 2021255 w 5969001"/>
              <a:gd name="connsiteY2228" fmla="*/ 2735980 h 4481087"/>
              <a:gd name="connsiteX2229" fmla="*/ 2026621 w 5969001"/>
              <a:gd name="connsiteY2229" fmla="*/ 2736556 h 4481087"/>
              <a:gd name="connsiteX2230" fmla="*/ 1165328 w 5969001"/>
              <a:gd name="connsiteY2230" fmla="*/ 2731980 h 4481087"/>
              <a:gd name="connsiteX2231" fmla="*/ 1163934 w 5969001"/>
              <a:gd name="connsiteY2231" fmla="*/ 2732383 h 4481087"/>
              <a:gd name="connsiteX2232" fmla="*/ 1166212 w 5969001"/>
              <a:gd name="connsiteY2232" fmla="*/ 2732452 h 4481087"/>
              <a:gd name="connsiteX2233" fmla="*/ 5654343 w 5969001"/>
              <a:gd name="connsiteY2233" fmla="*/ 2730802 h 4481087"/>
              <a:gd name="connsiteX2234" fmla="*/ 5654734 w 5969001"/>
              <a:gd name="connsiteY2234" fmla="*/ 2730808 h 4481087"/>
              <a:gd name="connsiteX2235" fmla="*/ 5654343 w 5969001"/>
              <a:gd name="connsiteY2235" fmla="*/ 2730808 h 4481087"/>
              <a:gd name="connsiteX2236" fmla="*/ 5243518 w 5969001"/>
              <a:gd name="connsiteY2236" fmla="*/ 2725603 h 4481087"/>
              <a:gd name="connsiteX2237" fmla="*/ 5366883 w 5969001"/>
              <a:gd name="connsiteY2237" fmla="*/ 2730808 h 4481087"/>
              <a:gd name="connsiteX2238" fmla="*/ 5366883 w 5969001"/>
              <a:gd name="connsiteY2238" fmla="*/ 2731459 h 4481087"/>
              <a:gd name="connsiteX2239" fmla="*/ 5352959 w 5969001"/>
              <a:gd name="connsiteY2239" fmla="*/ 2743040 h 4481087"/>
              <a:gd name="connsiteX2240" fmla="*/ 5188733 w 5969001"/>
              <a:gd name="connsiteY2240" fmla="*/ 2743040 h 4481087"/>
              <a:gd name="connsiteX2241" fmla="*/ 5243518 w 5969001"/>
              <a:gd name="connsiteY2241" fmla="*/ 2725603 h 4481087"/>
              <a:gd name="connsiteX2242" fmla="*/ 1030252 w 5969001"/>
              <a:gd name="connsiteY2242" fmla="*/ 2725212 h 4481087"/>
              <a:gd name="connsiteX2243" fmla="*/ 1043265 w 5969001"/>
              <a:gd name="connsiteY2243" fmla="*/ 2735102 h 4481087"/>
              <a:gd name="connsiteX2244" fmla="*/ 1030252 w 5969001"/>
              <a:gd name="connsiteY2244" fmla="*/ 2730157 h 4481087"/>
              <a:gd name="connsiteX2245" fmla="*/ 1098441 w 5969001"/>
              <a:gd name="connsiteY2245" fmla="*/ 2747074 h 4481087"/>
              <a:gd name="connsiteX2246" fmla="*/ 1098571 w 5969001"/>
              <a:gd name="connsiteY2246" fmla="*/ 2747204 h 4481087"/>
              <a:gd name="connsiteX2247" fmla="*/ 1002924 w 5969001"/>
              <a:gd name="connsiteY2247" fmla="*/ 2756964 h 4481087"/>
              <a:gd name="connsiteX2248" fmla="*/ 1043916 w 5969001"/>
              <a:gd name="connsiteY2248" fmla="*/ 2759437 h 4481087"/>
              <a:gd name="connsiteX2249" fmla="*/ 989261 w 5969001"/>
              <a:gd name="connsiteY2249" fmla="*/ 2730157 h 4481087"/>
              <a:gd name="connsiteX2250" fmla="*/ 1030252 w 5969001"/>
              <a:gd name="connsiteY2250" fmla="*/ 2725212 h 4481087"/>
              <a:gd name="connsiteX2251" fmla="*/ 742401 w 5969001"/>
              <a:gd name="connsiteY2251" fmla="*/ 2715452 h 4481087"/>
              <a:gd name="connsiteX2252" fmla="*/ 687486 w 5969001"/>
              <a:gd name="connsiteY2252" fmla="*/ 2725082 h 4481087"/>
              <a:gd name="connsiteX2253" fmla="*/ 701150 w 5969001"/>
              <a:gd name="connsiteY2253" fmla="*/ 2732499 h 4481087"/>
              <a:gd name="connsiteX2254" fmla="*/ 701150 w 5969001"/>
              <a:gd name="connsiteY2254" fmla="*/ 2717795 h 4481087"/>
              <a:gd name="connsiteX2255" fmla="*/ 742401 w 5969001"/>
              <a:gd name="connsiteY2255" fmla="*/ 2715452 h 4481087"/>
              <a:gd name="connsiteX2256" fmla="*/ 577915 w 5969001"/>
              <a:gd name="connsiteY2256" fmla="*/ 2712980 h 4481087"/>
              <a:gd name="connsiteX2257" fmla="*/ 578306 w 5969001"/>
              <a:gd name="connsiteY2257" fmla="*/ 2732890 h 4481087"/>
              <a:gd name="connsiteX2258" fmla="*/ 482138 w 5969001"/>
              <a:gd name="connsiteY2258" fmla="*/ 2725082 h 4481087"/>
              <a:gd name="connsiteX2259" fmla="*/ 577915 w 5969001"/>
              <a:gd name="connsiteY2259" fmla="*/ 2712980 h 4481087"/>
              <a:gd name="connsiteX2260" fmla="*/ 2511588 w 5969001"/>
              <a:gd name="connsiteY2260" fmla="*/ 2709718 h 4481087"/>
              <a:gd name="connsiteX2261" fmla="*/ 2501731 w 5969001"/>
              <a:gd name="connsiteY2261" fmla="*/ 2713192 h 4481087"/>
              <a:gd name="connsiteX2262" fmla="*/ 2497330 w 5969001"/>
              <a:gd name="connsiteY2262" fmla="*/ 2715620 h 4481087"/>
              <a:gd name="connsiteX2263" fmla="*/ 2501607 w 5969001"/>
              <a:gd name="connsiteY2263" fmla="*/ 2716769 h 4481087"/>
              <a:gd name="connsiteX2264" fmla="*/ 2514543 w 5969001"/>
              <a:gd name="connsiteY2264" fmla="*/ 2715704 h 4481087"/>
              <a:gd name="connsiteX2265" fmla="*/ 2516422 w 5969001"/>
              <a:gd name="connsiteY2265" fmla="*/ 2714968 h 4481087"/>
              <a:gd name="connsiteX2266" fmla="*/ 2514972 w 5969001"/>
              <a:gd name="connsiteY2266" fmla="*/ 2712350 h 4481087"/>
              <a:gd name="connsiteX2267" fmla="*/ 1029992 w 5969001"/>
              <a:gd name="connsiteY2267" fmla="*/ 2691378 h 4481087"/>
              <a:gd name="connsiteX2268" fmla="*/ 1057580 w 5969001"/>
              <a:gd name="connsiteY2268" fmla="*/ 2698405 h 4481087"/>
              <a:gd name="connsiteX2269" fmla="*/ 1058100 w 5969001"/>
              <a:gd name="connsiteY2269" fmla="*/ 2698795 h 4481087"/>
              <a:gd name="connsiteX2270" fmla="*/ 1044306 w 5969001"/>
              <a:gd name="connsiteY2270" fmla="*/ 2703610 h 4481087"/>
              <a:gd name="connsiteX2271" fmla="*/ 1016979 w 5969001"/>
              <a:gd name="connsiteY2271" fmla="*/ 2703610 h 4481087"/>
              <a:gd name="connsiteX2272" fmla="*/ 1029992 w 5969001"/>
              <a:gd name="connsiteY2272" fmla="*/ 2691378 h 4481087"/>
              <a:gd name="connsiteX2273" fmla="*/ 5230505 w 5969001"/>
              <a:gd name="connsiteY2273" fmla="*/ 2690467 h 4481087"/>
              <a:gd name="connsiteX2274" fmla="*/ 5257963 w 5969001"/>
              <a:gd name="connsiteY2274" fmla="*/ 2707514 h 4481087"/>
              <a:gd name="connsiteX2275" fmla="*/ 5257963 w 5969001"/>
              <a:gd name="connsiteY2275" fmla="*/ 2707775 h 4481087"/>
              <a:gd name="connsiteX2276" fmla="*/ 5230505 w 5969001"/>
              <a:gd name="connsiteY2276" fmla="*/ 2690467 h 4481087"/>
              <a:gd name="connsiteX2277" fmla="*/ 904154 w 5969001"/>
              <a:gd name="connsiteY2277" fmla="*/ 2679667 h 4481087"/>
              <a:gd name="connsiteX2278" fmla="*/ 849369 w 5969001"/>
              <a:gd name="connsiteY2278" fmla="*/ 2706864 h 4481087"/>
              <a:gd name="connsiteX2279" fmla="*/ 849369 w 5969001"/>
              <a:gd name="connsiteY2279" fmla="*/ 2683571 h 4481087"/>
              <a:gd name="connsiteX2280" fmla="*/ 904154 w 5969001"/>
              <a:gd name="connsiteY2280" fmla="*/ 2679667 h 4481087"/>
              <a:gd name="connsiteX2281" fmla="*/ 5586024 w 5969001"/>
              <a:gd name="connsiteY2281" fmla="*/ 2669776 h 4481087"/>
              <a:gd name="connsiteX2282" fmla="*/ 5654978 w 5969001"/>
              <a:gd name="connsiteY2282" fmla="*/ 2712433 h 4481087"/>
              <a:gd name="connsiteX2283" fmla="*/ 5654343 w 5969001"/>
              <a:gd name="connsiteY2283" fmla="*/ 2730802 h 4481087"/>
              <a:gd name="connsiteX2284" fmla="*/ 5635507 w 5969001"/>
              <a:gd name="connsiteY2284" fmla="*/ 2730507 h 4481087"/>
              <a:gd name="connsiteX2285" fmla="*/ 5586024 w 5969001"/>
              <a:gd name="connsiteY2285" fmla="*/ 2727945 h 4481087"/>
              <a:gd name="connsiteX2286" fmla="*/ 5586024 w 5969001"/>
              <a:gd name="connsiteY2286" fmla="*/ 2669776 h 4481087"/>
              <a:gd name="connsiteX2287" fmla="*/ 5312097 w 5969001"/>
              <a:gd name="connsiteY2287" fmla="*/ 2669776 h 4481087"/>
              <a:gd name="connsiteX2288" fmla="*/ 5517315 w 5969001"/>
              <a:gd name="connsiteY2288" fmla="*/ 2701789 h 4481087"/>
              <a:gd name="connsiteX2289" fmla="*/ 5312097 w 5969001"/>
              <a:gd name="connsiteY2289" fmla="*/ 2669776 h 4481087"/>
              <a:gd name="connsiteX2290" fmla="*/ 1013594 w 5969001"/>
              <a:gd name="connsiteY2290" fmla="*/ 2664181 h 4481087"/>
              <a:gd name="connsiteX2291" fmla="*/ 958939 w 5969001"/>
              <a:gd name="connsiteY2291" fmla="*/ 2691379 h 4481087"/>
              <a:gd name="connsiteX2292" fmla="*/ 945015 w 5969001"/>
              <a:gd name="connsiteY2292" fmla="*/ 2667955 h 4481087"/>
              <a:gd name="connsiteX2293" fmla="*/ 1013594 w 5969001"/>
              <a:gd name="connsiteY2293" fmla="*/ 2664181 h 4481087"/>
              <a:gd name="connsiteX2294" fmla="*/ 5626895 w 5969001"/>
              <a:gd name="connsiteY2294" fmla="*/ 2663653 h 4481087"/>
              <a:gd name="connsiteX2295" fmla="*/ 5627146 w 5969001"/>
              <a:gd name="connsiteY2295" fmla="*/ 2663660 h 4481087"/>
              <a:gd name="connsiteX2296" fmla="*/ 5626885 w 5969001"/>
              <a:gd name="connsiteY2296" fmla="*/ 2664050 h 4481087"/>
              <a:gd name="connsiteX2297" fmla="*/ 2174599 w 5969001"/>
              <a:gd name="connsiteY2297" fmla="*/ 2659649 h 4481087"/>
              <a:gd name="connsiteX2298" fmla="*/ 2163046 w 5969001"/>
              <a:gd name="connsiteY2298" fmla="*/ 2663791 h 4481087"/>
              <a:gd name="connsiteX2299" fmla="*/ 2179610 w 5969001"/>
              <a:gd name="connsiteY2299" fmla="*/ 2664471 h 4481087"/>
              <a:gd name="connsiteX2300" fmla="*/ 2177223 w 5969001"/>
              <a:gd name="connsiteY2300" fmla="*/ 2664107 h 4481087"/>
              <a:gd name="connsiteX2301" fmla="*/ 2172319 w 5969001"/>
              <a:gd name="connsiteY2301" fmla="*/ 2661610 h 4481087"/>
              <a:gd name="connsiteX2302" fmla="*/ 5216971 w 5969001"/>
              <a:gd name="connsiteY2302" fmla="*/ 2652599 h 4481087"/>
              <a:gd name="connsiteX2303" fmla="*/ 5285290 w 5969001"/>
              <a:gd name="connsiteY2303" fmla="*/ 2652599 h 4481087"/>
              <a:gd name="connsiteX2304" fmla="*/ 5285290 w 5969001"/>
              <a:gd name="connsiteY2304" fmla="*/ 2670037 h 4481087"/>
              <a:gd name="connsiteX2305" fmla="*/ 5216971 w 5969001"/>
              <a:gd name="connsiteY2305" fmla="*/ 2673030 h 4481087"/>
              <a:gd name="connsiteX2306" fmla="*/ 5216971 w 5969001"/>
              <a:gd name="connsiteY2306" fmla="*/ 2652599 h 4481087"/>
              <a:gd name="connsiteX2307" fmla="*/ 1013594 w 5969001"/>
              <a:gd name="connsiteY2307" fmla="*/ 2648175 h 4481087"/>
              <a:gd name="connsiteX2308" fmla="*/ 1054716 w 5969001"/>
              <a:gd name="connsiteY2308" fmla="*/ 2663661 h 4481087"/>
              <a:gd name="connsiteX2309" fmla="*/ 1041703 w 5969001"/>
              <a:gd name="connsiteY2309" fmla="*/ 2655983 h 4481087"/>
              <a:gd name="connsiteX2310" fmla="*/ 972473 w 5969001"/>
              <a:gd name="connsiteY2310" fmla="*/ 2660277 h 4481087"/>
              <a:gd name="connsiteX2311" fmla="*/ 972473 w 5969001"/>
              <a:gd name="connsiteY2311" fmla="*/ 2659757 h 4481087"/>
              <a:gd name="connsiteX2312" fmla="*/ 986397 w 5969001"/>
              <a:gd name="connsiteY2312" fmla="*/ 2659757 h 4481087"/>
              <a:gd name="connsiteX2313" fmla="*/ 1013594 w 5969001"/>
              <a:gd name="connsiteY2313" fmla="*/ 2648175 h 4481087"/>
              <a:gd name="connsiteX2314" fmla="*/ 999741 w 5969001"/>
              <a:gd name="connsiteY2314" fmla="*/ 2648172 h 4481087"/>
              <a:gd name="connsiteX2315" fmla="*/ 999801 w 5969001"/>
              <a:gd name="connsiteY2315" fmla="*/ 2648175 h 4481087"/>
              <a:gd name="connsiteX2316" fmla="*/ 999801 w 5969001"/>
              <a:gd name="connsiteY2316" fmla="*/ 2648695 h 4481087"/>
              <a:gd name="connsiteX2317" fmla="*/ 1963666 w 5969001"/>
              <a:gd name="connsiteY2317" fmla="*/ 2643779 h 4481087"/>
              <a:gd name="connsiteX2318" fmla="*/ 1958869 w 5969001"/>
              <a:gd name="connsiteY2318" fmla="*/ 2644922 h 4481087"/>
              <a:gd name="connsiteX2319" fmla="*/ 1970630 w 5969001"/>
              <a:gd name="connsiteY2319" fmla="*/ 2653478 h 4481087"/>
              <a:gd name="connsiteX2320" fmla="*/ 1952057 w 5969001"/>
              <a:gd name="connsiteY2320" fmla="*/ 2658980 h 4481087"/>
              <a:gd name="connsiteX2321" fmla="*/ 1949321 w 5969001"/>
              <a:gd name="connsiteY2321" fmla="*/ 2661936 h 4481087"/>
              <a:gd name="connsiteX2322" fmla="*/ 1949117 w 5969001"/>
              <a:gd name="connsiteY2322" fmla="*/ 2662011 h 4481087"/>
              <a:gd name="connsiteX2323" fmla="*/ 1945205 w 5969001"/>
              <a:gd name="connsiteY2323" fmla="*/ 2668085 h 4481087"/>
              <a:gd name="connsiteX2324" fmla="*/ 1968225 w 5969001"/>
              <a:gd name="connsiteY2324" fmla="*/ 2666898 h 4481087"/>
              <a:gd name="connsiteX2325" fmla="*/ 1969932 w 5969001"/>
              <a:gd name="connsiteY2325" fmla="*/ 2665950 h 4481087"/>
              <a:gd name="connsiteX2326" fmla="*/ 1958340 w 5969001"/>
              <a:gd name="connsiteY2326" fmla="*/ 2664357 h 4481087"/>
              <a:gd name="connsiteX2327" fmla="*/ 1974096 w 5969001"/>
              <a:gd name="connsiteY2327" fmla="*/ 2654421 h 4481087"/>
              <a:gd name="connsiteX2328" fmla="*/ 1998421 w 5969001"/>
              <a:gd name="connsiteY2328" fmla="*/ 2656763 h 4481087"/>
              <a:gd name="connsiteX2329" fmla="*/ 2013004 w 5969001"/>
              <a:gd name="connsiteY2329" fmla="*/ 2656503 h 4481087"/>
              <a:gd name="connsiteX2330" fmla="*/ 2013525 w 5969001"/>
              <a:gd name="connsiteY2330" fmla="*/ 2656633 h 4481087"/>
              <a:gd name="connsiteX2331" fmla="*/ 2004558 w 5969001"/>
              <a:gd name="connsiteY2331" fmla="*/ 2645985 h 4481087"/>
              <a:gd name="connsiteX2332" fmla="*/ 1998719 w 5969001"/>
              <a:gd name="connsiteY2332" fmla="*/ 2644852 h 4481087"/>
              <a:gd name="connsiteX2333" fmla="*/ 1982520 w 5969001"/>
              <a:gd name="connsiteY2333" fmla="*/ 2645944 h 4481087"/>
              <a:gd name="connsiteX2334" fmla="*/ 5613482 w 5969001"/>
              <a:gd name="connsiteY2334" fmla="*/ 2643360 h 4481087"/>
              <a:gd name="connsiteX2335" fmla="*/ 5627162 w 5969001"/>
              <a:gd name="connsiteY2335" fmla="*/ 2652290 h 4481087"/>
              <a:gd name="connsiteX2336" fmla="*/ 5626895 w 5969001"/>
              <a:gd name="connsiteY2336" fmla="*/ 2663653 h 4481087"/>
              <a:gd name="connsiteX2337" fmla="*/ 5585941 w 5969001"/>
              <a:gd name="connsiteY2337" fmla="*/ 2662556 h 4481087"/>
              <a:gd name="connsiteX2338" fmla="*/ 5613482 w 5969001"/>
              <a:gd name="connsiteY2338" fmla="*/ 2643360 h 4481087"/>
              <a:gd name="connsiteX2339" fmla="*/ 5490247 w 5969001"/>
              <a:gd name="connsiteY2339" fmla="*/ 2642969 h 4481087"/>
              <a:gd name="connsiteX2340" fmla="*/ 5489987 w 5969001"/>
              <a:gd name="connsiteY2340" fmla="*/ 2643750 h 4481087"/>
              <a:gd name="connsiteX2341" fmla="*/ 5489185 w 5969001"/>
              <a:gd name="connsiteY2341" fmla="*/ 2643676 h 4481087"/>
              <a:gd name="connsiteX2342" fmla="*/ 5449126 w 5969001"/>
              <a:gd name="connsiteY2342" fmla="*/ 2639976 h 4481087"/>
              <a:gd name="connsiteX2343" fmla="*/ 5489185 w 5969001"/>
              <a:gd name="connsiteY2343" fmla="*/ 2643676 h 4481087"/>
              <a:gd name="connsiteX2344" fmla="*/ 5482141 w 5969001"/>
              <a:gd name="connsiteY2344" fmla="*/ 2648364 h 4481087"/>
              <a:gd name="connsiteX2345" fmla="*/ 5490247 w 5969001"/>
              <a:gd name="connsiteY2345" fmla="*/ 2660277 h 4481087"/>
              <a:gd name="connsiteX2346" fmla="*/ 5394210 w 5969001"/>
              <a:gd name="connsiteY2346" fmla="*/ 2660277 h 4481087"/>
              <a:gd name="connsiteX2347" fmla="*/ 5435462 w 5969001"/>
              <a:gd name="connsiteY2347" fmla="*/ 2657414 h 4481087"/>
              <a:gd name="connsiteX2348" fmla="*/ 5449126 w 5969001"/>
              <a:gd name="connsiteY2348" fmla="*/ 2639976 h 4481087"/>
              <a:gd name="connsiteX2349" fmla="*/ 2112295 w 5969001"/>
              <a:gd name="connsiteY2349" fmla="*/ 2637503 h 4481087"/>
              <a:gd name="connsiteX2350" fmla="*/ 2104994 w 5969001"/>
              <a:gd name="connsiteY2350" fmla="*/ 2639680 h 4481087"/>
              <a:gd name="connsiteX2351" fmla="*/ 2103087 w 5969001"/>
              <a:gd name="connsiteY2351" fmla="*/ 2641945 h 4481087"/>
              <a:gd name="connsiteX2352" fmla="*/ 2101351 w 5969001"/>
              <a:gd name="connsiteY2352" fmla="*/ 2648840 h 4481087"/>
              <a:gd name="connsiteX2353" fmla="*/ 2117036 w 5969001"/>
              <a:gd name="connsiteY2353" fmla="*/ 2651724 h 4481087"/>
              <a:gd name="connsiteX2354" fmla="*/ 2120298 w 5969001"/>
              <a:gd name="connsiteY2354" fmla="*/ 2650727 h 4481087"/>
              <a:gd name="connsiteX2355" fmla="*/ 2112295 w 5969001"/>
              <a:gd name="connsiteY2355" fmla="*/ 2637503 h 4481087"/>
              <a:gd name="connsiteX2356" fmla="*/ 1136699 w 5969001"/>
              <a:gd name="connsiteY2356" fmla="*/ 2633210 h 4481087"/>
              <a:gd name="connsiteX2357" fmla="*/ 1109501 w 5969001"/>
              <a:gd name="connsiteY2357" fmla="*/ 2656503 h 4481087"/>
              <a:gd name="connsiteX2358" fmla="*/ 1164157 w 5969001"/>
              <a:gd name="connsiteY2358" fmla="*/ 2687344 h 4481087"/>
              <a:gd name="connsiteX2359" fmla="*/ 1136699 w 5969001"/>
              <a:gd name="connsiteY2359" fmla="*/ 2633210 h 4481087"/>
              <a:gd name="connsiteX2360" fmla="*/ 657685 w 5969001"/>
              <a:gd name="connsiteY2360" fmla="*/ 2625532 h 4481087"/>
              <a:gd name="connsiteX2361" fmla="*/ 630227 w 5969001"/>
              <a:gd name="connsiteY2361" fmla="*/ 2664571 h 4481087"/>
              <a:gd name="connsiteX2362" fmla="*/ 657685 w 5969001"/>
              <a:gd name="connsiteY2362" fmla="*/ 2625532 h 4481087"/>
              <a:gd name="connsiteX2363" fmla="*/ 999801 w 5969001"/>
              <a:gd name="connsiteY2363" fmla="*/ 2613300 h 4481087"/>
              <a:gd name="connsiteX2364" fmla="*/ 998373 w 5969001"/>
              <a:gd name="connsiteY2364" fmla="*/ 2636229 h 4481087"/>
              <a:gd name="connsiteX2365" fmla="*/ 999741 w 5969001"/>
              <a:gd name="connsiteY2365" fmla="*/ 2648172 h 4481087"/>
              <a:gd name="connsiteX2366" fmla="*/ 964063 w 5969001"/>
              <a:gd name="connsiteY2366" fmla="*/ 2646386 h 4481087"/>
              <a:gd name="connsiteX2367" fmla="*/ 945015 w 5969001"/>
              <a:gd name="connsiteY2367" fmla="*/ 2636593 h 4481087"/>
              <a:gd name="connsiteX2368" fmla="*/ 972473 w 5969001"/>
              <a:gd name="connsiteY2368" fmla="*/ 2621108 h 4481087"/>
              <a:gd name="connsiteX2369" fmla="*/ 999801 w 5969001"/>
              <a:gd name="connsiteY2369" fmla="*/ 2613300 h 4481087"/>
              <a:gd name="connsiteX2370" fmla="*/ 5257312 w 5969001"/>
              <a:gd name="connsiteY2370" fmla="*/ 2605882 h 4481087"/>
              <a:gd name="connsiteX2371" fmla="*/ 5202527 w 5969001"/>
              <a:gd name="connsiteY2371" fmla="*/ 2626182 h 4481087"/>
              <a:gd name="connsiteX2372" fmla="*/ 5257312 w 5969001"/>
              <a:gd name="connsiteY2372" fmla="*/ 2605882 h 4481087"/>
              <a:gd name="connsiteX2373" fmla="*/ 1043786 w 5969001"/>
              <a:gd name="connsiteY2373" fmla="*/ 2598464 h 4481087"/>
              <a:gd name="connsiteX2374" fmla="*/ 1044306 w 5969001"/>
              <a:gd name="connsiteY2374" fmla="*/ 2598854 h 4481087"/>
              <a:gd name="connsiteX2375" fmla="*/ 1016979 w 5969001"/>
              <a:gd name="connsiteY2375" fmla="*/ 2601327 h 4481087"/>
              <a:gd name="connsiteX2376" fmla="*/ 1016979 w 5969001"/>
              <a:gd name="connsiteY2376" fmla="*/ 2615771 h 4481087"/>
              <a:gd name="connsiteX2377" fmla="*/ 1043786 w 5969001"/>
              <a:gd name="connsiteY2377" fmla="*/ 2598464 h 4481087"/>
              <a:gd name="connsiteX2378" fmla="*/ 712307 w 5969001"/>
              <a:gd name="connsiteY2378" fmla="*/ 2597803 h 4481087"/>
              <a:gd name="connsiteX2379" fmla="*/ 712340 w 5969001"/>
              <a:gd name="connsiteY2379" fmla="*/ 2597814 h 4481087"/>
              <a:gd name="connsiteX2380" fmla="*/ 710451 w 5969001"/>
              <a:gd name="connsiteY2380" fmla="*/ 2599073 h 4481087"/>
              <a:gd name="connsiteX2381" fmla="*/ 5599167 w 5969001"/>
              <a:gd name="connsiteY2381" fmla="*/ 2596772 h 4481087"/>
              <a:gd name="connsiteX2382" fmla="*/ 5585634 w 5969001"/>
              <a:gd name="connsiteY2382" fmla="*/ 2637894 h 4481087"/>
              <a:gd name="connsiteX2383" fmla="*/ 5585373 w 5969001"/>
              <a:gd name="connsiteY2383" fmla="*/ 2637504 h 4481087"/>
              <a:gd name="connsiteX2384" fmla="*/ 5599167 w 5969001"/>
              <a:gd name="connsiteY2384" fmla="*/ 2596772 h 4481087"/>
              <a:gd name="connsiteX2385" fmla="*/ 5490247 w 5969001"/>
              <a:gd name="connsiteY2385" fmla="*/ 2596382 h 4481087"/>
              <a:gd name="connsiteX2386" fmla="*/ 5489987 w 5969001"/>
              <a:gd name="connsiteY2386" fmla="*/ 2597163 h 4481087"/>
              <a:gd name="connsiteX2387" fmla="*/ 5489423 w 5969001"/>
              <a:gd name="connsiteY2387" fmla="*/ 2597139 h 4481087"/>
              <a:gd name="connsiteX2388" fmla="*/ 5450444 w 5969001"/>
              <a:gd name="connsiteY2388" fmla="*/ 2595487 h 4481087"/>
              <a:gd name="connsiteX2389" fmla="*/ 5489423 w 5969001"/>
              <a:gd name="connsiteY2389" fmla="*/ 2597139 h 4481087"/>
              <a:gd name="connsiteX2390" fmla="*/ 5485075 w 5969001"/>
              <a:gd name="connsiteY2390" fmla="*/ 2601132 h 4481087"/>
              <a:gd name="connsiteX2391" fmla="*/ 5476584 w 5969001"/>
              <a:gd name="connsiteY2391" fmla="*/ 2605101 h 4481087"/>
              <a:gd name="connsiteX2392" fmla="*/ 5421928 w 5969001"/>
              <a:gd name="connsiteY2392" fmla="*/ 2599375 h 4481087"/>
              <a:gd name="connsiteX2393" fmla="*/ 5450444 w 5969001"/>
              <a:gd name="connsiteY2393" fmla="*/ 2595487 h 4481087"/>
              <a:gd name="connsiteX2394" fmla="*/ 5025157 w 5969001"/>
              <a:gd name="connsiteY2394" fmla="*/ 2582328 h 4481087"/>
              <a:gd name="connsiteX2395" fmla="*/ 4970372 w 5969001"/>
              <a:gd name="connsiteY2395" fmla="*/ 2605491 h 4481087"/>
              <a:gd name="connsiteX2396" fmla="*/ 5025157 w 5969001"/>
              <a:gd name="connsiteY2396" fmla="*/ 2605491 h 4481087"/>
              <a:gd name="connsiteX2397" fmla="*/ 5024637 w 5969001"/>
              <a:gd name="connsiteY2397" fmla="*/ 2582718 h 4481087"/>
              <a:gd name="connsiteX2398" fmla="*/ 735733 w 5969001"/>
              <a:gd name="connsiteY2398" fmla="*/ 2582170 h 4481087"/>
              <a:gd name="connsiteX2399" fmla="*/ 767125 w 5969001"/>
              <a:gd name="connsiteY2399" fmla="*/ 2582328 h 4481087"/>
              <a:gd name="connsiteX2400" fmla="*/ 718115 w 5969001"/>
              <a:gd name="connsiteY2400" fmla="*/ 2593829 h 4481087"/>
              <a:gd name="connsiteX2401" fmla="*/ 712307 w 5969001"/>
              <a:gd name="connsiteY2401" fmla="*/ 2597803 h 4481087"/>
              <a:gd name="connsiteX2402" fmla="*/ 701366 w 5969001"/>
              <a:gd name="connsiteY2402" fmla="*/ 2594231 h 4481087"/>
              <a:gd name="connsiteX2403" fmla="*/ 657685 w 5969001"/>
              <a:gd name="connsiteY2403" fmla="*/ 2602759 h 4481087"/>
              <a:gd name="connsiteX2404" fmla="*/ 657685 w 5969001"/>
              <a:gd name="connsiteY2404" fmla="*/ 2601718 h 4481087"/>
              <a:gd name="connsiteX2405" fmla="*/ 657685 w 5969001"/>
              <a:gd name="connsiteY2405" fmla="*/ 2586232 h 4481087"/>
              <a:gd name="connsiteX2406" fmla="*/ 735733 w 5969001"/>
              <a:gd name="connsiteY2406" fmla="*/ 2582170 h 4481087"/>
              <a:gd name="connsiteX2407" fmla="*/ 5189253 w 5969001"/>
              <a:gd name="connsiteY2407" fmla="*/ 2573739 h 4481087"/>
              <a:gd name="connsiteX2408" fmla="*/ 5148262 w 5969001"/>
              <a:gd name="connsiteY2408" fmla="*/ 2591177 h 4481087"/>
              <a:gd name="connsiteX2409" fmla="*/ 5188733 w 5969001"/>
              <a:gd name="connsiteY2409" fmla="*/ 2573999 h 4481087"/>
              <a:gd name="connsiteX2410" fmla="*/ 1123295 w 5969001"/>
              <a:gd name="connsiteY2410" fmla="*/ 2566973 h 4481087"/>
              <a:gd name="connsiteX2411" fmla="*/ 1113119 w 5969001"/>
              <a:gd name="connsiteY2411" fmla="*/ 2573819 h 4481087"/>
              <a:gd name="connsiteX2412" fmla="*/ 1102413 w 5969001"/>
              <a:gd name="connsiteY2412" fmla="*/ 2577436 h 4481087"/>
              <a:gd name="connsiteX2413" fmla="*/ 1112138 w 5969001"/>
              <a:gd name="connsiteY2413" fmla="*/ 2578245 h 4481087"/>
              <a:gd name="connsiteX2414" fmla="*/ 1103878 w 5969001"/>
              <a:gd name="connsiteY2414" fmla="*/ 2580630 h 4481087"/>
              <a:gd name="connsiteX2415" fmla="*/ 1094178 w 5969001"/>
              <a:gd name="connsiteY2415" fmla="*/ 2580626 h 4481087"/>
              <a:gd name="connsiteX2416" fmla="*/ 1084518 w 5969001"/>
              <a:gd name="connsiteY2416" fmla="*/ 2585071 h 4481087"/>
              <a:gd name="connsiteX2417" fmla="*/ 1082174 w 5969001"/>
              <a:gd name="connsiteY2417" fmla="*/ 2594040 h 4481087"/>
              <a:gd name="connsiteX2418" fmla="*/ 1123295 w 5969001"/>
              <a:gd name="connsiteY2418" fmla="*/ 2606012 h 4481087"/>
              <a:gd name="connsiteX2419" fmla="*/ 1123295 w 5969001"/>
              <a:gd name="connsiteY2419" fmla="*/ 2566973 h 4481087"/>
              <a:gd name="connsiteX2420" fmla="*/ 5475073 w 5969001"/>
              <a:gd name="connsiteY2420" fmla="*/ 2561637 h 4481087"/>
              <a:gd name="connsiteX2421" fmla="*/ 5476584 w 5969001"/>
              <a:gd name="connsiteY2421" fmla="*/ 2561637 h 4481087"/>
              <a:gd name="connsiteX2422" fmla="*/ 5476323 w 5969001"/>
              <a:gd name="connsiteY2422" fmla="*/ 2562418 h 4481087"/>
              <a:gd name="connsiteX2423" fmla="*/ 5161926 w 5969001"/>
              <a:gd name="connsiteY2423" fmla="*/ 2556302 h 4481087"/>
              <a:gd name="connsiteX2424" fmla="*/ 5161405 w 5969001"/>
              <a:gd name="connsiteY2424" fmla="*/ 2556562 h 4481087"/>
              <a:gd name="connsiteX2425" fmla="*/ 5162067 w 5969001"/>
              <a:gd name="connsiteY2425" fmla="*/ 2556660 h 4481087"/>
              <a:gd name="connsiteX2426" fmla="*/ 5163798 w 5969001"/>
              <a:gd name="connsiteY2426" fmla="*/ 2561047 h 4481087"/>
              <a:gd name="connsiteX2427" fmla="*/ 5159224 w 5969001"/>
              <a:gd name="connsiteY2427" fmla="*/ 2563131 h 4481087"/>
              <a:gd name="connsiteX2428" fmla="*/ 5159845 w 5969001"/>
              <a:gd name="connsiteY2428" fmla="*/ 2563199 h 4481087"/>
              <a:gd name="connsiteX2429" fmla="*/ 5158033 w 5969001"/>
              <a:gd name="connsiteY2429" fmla="*/ 2563673 h 4481087"/>
              <a:gd name="connsiteX2430" fmla="*/ 5157290 w 5969001"/>
              <a:gd name="connsiteY2430" fmla="*/ 2564012 h 4481087"/>
              <a:gd name="connsiteX2431" fmla="*/ 5148262 w 5969001"/>
              <a:gd name="connsiteY2431" fmla="*/ 2570746 h 4481087"/>
              <a:gd name="connsiteX2432" fmla="*/ 5203047 w 5969001"/>
              <a:gd name="connsiteY2432" fmla="*/ 2562157 h 4481087"/>
              <a:gd name="connsiteX2433" fmla="*/ 5181543 w 5969001"/>
              <a:gd name="connsiteY2433" fmla="*/ 2559555 h 4481087"/>
              <a:gd name="connsiteX2434" fmla="*/ 5162067 w 5969001"/>
              <a:gd name="connsiteY2434" fmla="*/ 2556660 h 4481087"/>
              <a:gd name="connsiteX2435" fmla="*/ 5434941 w 5969001"/>
              <a:gd name="connsiteY2435" fmla="*/ 2549925 h 4481087"/>
              <a:gd name="connsiteX2436" fmla="*/ 5463977 w 5969001"/>
              <a:gd name="connsiteY2436" fmla="*/ 2554707 h 4481087"/>
              <a:gd name="connsiteX2437" fmla="*/ 5475073 w 5969001"/>
              <a:gd name="connsiteY2437" fmla="*/ 2561637 h 4481087"/>
              <a:gd name="connsiteX2438" fmla="*/ 5421928 w 5969001"/>
              <a:gd name="connsiteY2438" fmla="*/ 2561637 h 4481087"/>
              <a:gd name="connsiteX2439" fmla="*/ 5434941 w 5969001"/>
              <a:gd name="connsiteY2439" fmla="*/ 2549925 h 4481087"/>
              <a:gd name="connsiteX2440" fmla="*/ 3310035 w 5969001"/>
              <a:gd name="connsiteY2440" fmla="*/ 2535662 h 4481087"/>
              <a:gd name="connsiteX2441" fmla="*/ 3307439 w 5969001"/>
              <a:gd name="connsiteY2441" fmla="*/ 2535757 h 4481087"/>
              <a:gd name="connsiteX2442" fmla="*/ 3304344 w 5969001"/>
              <a:gd name="connsiteY2442" fmla="*/ 2536231 h 4481087"/>
              <a:gd name="connsiteX2443" fmla="*/ 3310604 w 5969001"/>
              <a:gd name="connsiteY2443" fmla="*/ 2537323 h 4481087"/>
              <a:gd name="connsiteX2444" fmla="*/ 1033279 w 5969001"/>
              <a:gd name="connsiteY2444" fmla="*/ 2527992 h 4481087"/>
              <a:gd name="connsiteX2445" fmla="*/ 1096358 w 5969001"/>
              <a:gd name="connsiteY2445" fmla="*/ 2536392 h 4481087"/>
              <a:gd name="connsiteX2446" fmla="*/ 1041703 w 5969001"/>
              <a:gd name="connsiteY2446" fmla="*/ 2555781 h 4481087"/>
              <a:gd name="connsiteX2447" fmla="*/ 1014245 w 5969001"/>
              <a:gd name="connsiteY2447" fmla="*/ 2532488 h 4481087"/>
              <a:gd name="connsiteX2448" fmla="*/ 1033279 w 5969001"/>
              <a:gd name="connsiteY2448" fmla="*/ 2527992 h 4481087"/>
              <a:gd name="connsiteX2449" fmla="*/ 5667747 w 5969001"/>
              <a:gd name="connsiteY2449" fmla="*/ 2527542 h 4481087"/>
              <a:gd name="connsiteX2450" fmla="*/ 5722662 w 5969001"/>
              <a:gd name="connsiteY2450" fmla="*/ 2530405 h 4481087"/>
              <a:gd name="connsiteX2451" fmla="*/ 5722402 w 5969001"/>
              <a:gd name="connsiteY2451" fmla="*/ 2530405 h 4481087"/>
              <a:gd name="connsiteX2452" fmla="*/ 5695204 w 5969001"/>
              <a:gd name="connsiteY2452" fmla="*/ 2559425 h 4481087"/>
              <a:gd name="connsiteX2453" fmla="*/ 5667747 w 5969001"/>
              <a:gd name="connsiteY2453" fmla="*/ 2527542 h 4481087"/>
              <a:gd name="connsiteX2454" fmla="*/ 5161926 w 5969001"/>
              <a:gd name="connsiteY2454" fmla="*/ 2527282 h 4481087"/>
              <a:gd name="connsiteX2455" fmla="*/ 5161405 w 5969001"/>
              <a:gd name="connsiteY2455" fmla="*/ 2527542 h 4481087"/>
              <a:gd name="connsiteX2456" fmla="*/ 5161926 w 5969001"/>
              <a:gd name="connsiteY2456" fmla="*/ 2527577 h 4481087"/>
              <a:gd name="connsiteX2457" fmla="*/ 5161926 w 5969001"/>
              <a:gd name="connsiteY2457" fmla="*/ 2544720 h 4481087"/>
              <a:gd name="connsiteX2458" fmla="*/ 5199111 w 5969001"/>
              <a:gd name="connsiteY2458" fmla="*/ 2530062 h 4481087"/>
              <a:gd name="connsiteX2459" fmla="*/ 5161926 w 5969001"/>
              <a:gd name="connsiteY2459" fmla="*/ 2527577 h 4481087"/>
              <a:gd name="connsiteX2460" fmla="*/ 5408265 w 5969001"/>
              <a:gd name="connsiteY2460" fmla="*/ 2526762 h 4481087"/>
              <a:gd name="connsiteX2461" fmla="*/ 5449126 w 5969001"/>
              <a:gd name="connsiteY2461" fmla="*/ 2526762 h 4481087"/>
              <a:gd name="connsiteX2462" fmla="*/ 5449126 w 5969001"/>
              <a:gd name="connsiteY2462" fmla="*/ 2538343 h 4481087"/>
              <a:gd name="connsiteX2463" fmla="*/ 5408265 w 5969001"/>
              <a:gd name="connsiteY2463" fmla="*/ 2526762 h 4481087"/>
              <a:gd name="connsiteX2464" fmla="*/ 3291061 w 5969001"/>
              <a:gd name="connsiteY2464" fmla="*/ 2526429 h 4481087"/>
              <a:gd name="connsiteX2465" fmla="*/ 3290258 w 5969001"/>
              <a:gd name="connsiteY2465" fmla="*/ 2530150 h 4481087"/>
              <a:gd name="connsiteX2466" fmla="*/ 3293261 w 5969001"/>
              <a:gd name="connsiteY2466" fmla="*/ 2532375 h 4481087"/>
              <a:gd name="connsiteX2467" fmla="*/ 3304430 w 5969001"/>
              <a:gd name="connsiteY2467" fmla="*/ 2531609 h 4481087"/>
              <a:gd name="connsiteX2468" fmla="*/ 3308329 w 5969001"/>
              <a:gd name="connsiteY2468" fmla="*/ 2530681 h 4481087"/>
              <a:gd name="connsiteX2469" fmla="*/ 3308090 w 5969001"/>
              <a:gd name="connsiteY2469" fmla="*/ 2529983 h 4481087"/>
              <a:gd name="connsiteX2470" fmla="*/ 3299501 w 5969001"/>
              <a:gd name="connsiteY2470" fmla="*/ 2526951 h 4481087"/>
              <a:gd name="connsiteX2471" fmla="*/ 3298963 w 5969001"/>
              <a:gd name="connsiteY2471" fmla="*/ 2526925 h 4481087"/>
              <a:gd name="connsiteX2472" fmla="*/ 5285994 w 5969001"/>
              <a:gd name="connsiteY2472" fmla="*/ 2505486 h 4481087"/>
              <a:gd name="connsiteX2473" fmla="*/ 5308405 w 5969001"/>
              <a:gd name="connsiteY2473" fmla="*/ 2519490 h 4481087"/>
              <a:gd name="connsiteX2474" fmla="*/ 5257312 w 5969001"/>
              <a:gd name="connsiteY2474" fmla="*/ 2568534 h 4481087"/>
              <a:gd name="connsiteX2475" fmla="*/ 5282005 w 5969001"/>
              <a:gd name="connsiteY2475" fmla="*/ 2536294 h 4481087"/>
              <a:gd name="connsiteX2476" fmla="*/ 5284505 w 5969001"/>
              <a:gd name="connsiteY2476" fmla="*/ 2505886 h 4481087"/>
              <a:gd name="connsiteX2477" fmla="*/ 5487477 w 5969001"/>
              <a:gd name="connsiteY2477" fmla="*/ 2494749 h 4481087"/>
              <a:gd name="connsiteX2478" fmla="*/ 5490247 w 5969001"/>
              <a:gd name="connsiteY2478" fmla="*/ 2494749 h 4481087"/>
              <a:gd name="connsiteX2479" fmla="*/ 5489987 w 5969001"/>
              <a:gd name="connsiteY2479" fmla="*/ 2495530 h 4481087"/>
              <a:gd name="connsiteX2480" fmla="*/ 3546449 w 5969001"/>
              <a:gd name="connsiteY2480" fmla="*/ 2485718 h 4481087"/>
              <a:gd name="connsiteX2481" fmla="*/ 3535479 w 5969001"/>
              <a:gd name="connsiteY2481" fmla="*/ 2487559 h 4481087"/>
              <a:gd name="connsiteX2482" fmla="*/ 3530063 w 5969001"/>
              <a:gd name="connsiteY2482" fmla="*/ 2490773 h 4481087"/>
              <a:gd name="connsiteX2483" fmla="*/ 3537965 w 5969001"/>
              <a:gd name="connsiteY2483" fmla="*/ 2489415 h 4481087"/>
              <a:gd name="connsiteX2484" fmla="*/ 3543871 w 5969001"/>
              <a:gd name="connsiteY2484" fmla="*/ 2488137 h 4481087"/>
              <a:gd name="connsiteX2485" fmla="*/ 4572820 w 5969001"/>
              <a:gd name="connsiteY2485" fmla="*/ 2475230 h 4481087"/>
              <a:gd name="connsiteX2486" fmla="*/ 4572823 w 5969001"/>
              <a:gd name="connsiteY2486" fmla="*/ 2475233 h 4481087"/>
              <a:gd name="connsiteX2487" fmla="*/ 4559552 w 5969001"/>
              <a:gd name="connsiteY2487" fmla="*/ 2475364 h 4481087"/>
              <a:gd name="connsiteX2488" fmla="*/ 4551334 w 5969001"/>
              <a:gd name="connsiteY2488" fmla="*/ 2482420 h 4481087"/>
              <a:gd name="connsiteX2489" fmla="*/ 4548689 w 5969001"/>
              <a:gd name="connsiteY2489" fmla="*/ 2489485 h 4481087"/>
              <a:gd name="connsiteX2490" fmla="*/ 4571649 w 5969001"/>
              <a:gd name="connsiteY2490" fmla="*/ 2488003 h 4481087"/>
              <a:gd name="connsiteX2491" fmla="*/ 4580661 w 5969001"/>
              <a:gd name="connsiteY2491" fmla="*/ 2484697 h 4481087"/>
              <a:gd name="connsiteX2492" fmla="*/ 4572823 w 5969001"/>
              <a:gd name="connsiteY2492" fmla="*/ 2475233 h 4481087"/>
              <a:gd name="connsiteX2493" fmla="*/ 4573211 w 5969001"/>
              <a:gd name="connsiteY2493" fmla="*/ 2475230 h 4481087"/>
              <a:gd name="connsiteX2494" fmla="*/ 5394210 w 5969001"/>
              <a:gd name="connsiteY2494" fmla="*/ 2465730 h 4481087"/>
              <a:gd name="connsiteX2495" fmla="*/ 5487477 w 5969001"/>
              <a:gd name="connsiteY2495" fmla="*/ 2494749 h 4481087"/>
              <a:gd name="connsiteX2496" fmla="*/ 5421928 w 5969001"/>
              <a:gd name="connsiteY2496" fmla="*/ 2494749 h 4481087"/>
              <a:gd name="connsiteX2497" fmla="*/ 5394210 w 5969001"/>
              <a:gd name="connsiteY2497" fmla="*/ 2465730 h 4481087"/>
              <a:gd name="connsiteX2498" fmla="*/ 671479 w 5969001"/>
              <a:gd name="connsiteY2498" fmla="*/ 2462737 h 4481087"/>
              <a:gd name="connsiteX2499" fmla="*/ 671479 w 5969001"/>
              <a:gd name="connsiteY2499" fmla="*/ 2497613 h 4481087"/>
              <a:gd name="connsiteX2500" fmla="*/ 644021 w 5969001"/>
              <a:gd name="connsiteY2500" fmla="*/ 2493839 h 4481087"/>
              <a:gd name="connsiteX2501" fmla="*/ 630227 w 5969001"/>
              <a:gd name="connsiteY2501" fmla="*/ 2497613 h 4481087"/>
              <a:gd name="connsiteX2502" fmla="*/ 671479 w 5969001"/>
              <a:gd name="connsiteY2502" fmla="*/ 2462737 h 4481087"/>
              <a:gd name="connsiteX2503" fmla="*/ 3547646 w 5969001"/>
              <a:gd name="connsiteY2503" fmla="*/ 2452456 h 4481087"/>
              <a:gd name="connsiteX2504" fmla="*/ 3563109 w 5969001"/>
              <a:gd name="connsiteY2504" fmla="*/ 2468834 h 4481087"/>
              <a:gd name="connsiteX2505" fmla="*/ 3564338 w 5969001"/>
              <a:gd name="connsiteY2505" fmla="*/ 2468604 h 4481087"/>
              <a:gd name="connsiteX2506" fmla="*/ 3565574 w 5969001"/>
              <a:gd name="connsiteY2506" fmla="*/ 2466208 h 4481087"/>
              <a:gd name="connsiteX2507" fmla="*/ 3564665 w 5969001"/>
              <a:gd name="connsiteY2507" fmla="*/ 2466510 h 4481087"/>
              <a:gd name="connsiteX2508" fmla="*/ 3547646 w 5969001"/>
              <a:gd name="connsiteY2508" fmla="*/ 2452456 h 4481087"/>
              <a:gd name="connsiteX2509" fmla="*/ 5161405 w 5969001"/>
              <a:gd name="connsiteY2509" fmla="*/ 2443217 h 4481087"/>
              <a:gd name="connsiteX2510" fmla="*/ 5162576 w 5969001"/>
              <a:gd name="connsiteY2510" fmla="*/ 2443477 h 4481087"/>
              <a:gd name="connsiteX2511" fmla="*/ 5148912 w 5969001"/>
              <a:gd name="connsiteY2511" fmla="*/ 2460915 h 4481087"/>
              <a:gd name="connsiteX2512" fmla="*/ 5161405 w 5969001"/>
              <a:gd name="connsiteY2512" fmla="*/ 2443217 h 4481087"/>
              <a:gd name="connsiteX2513" fmla="*/ 3614639 w 5969001"/>
              <a:gd name="connsiteY2513" fmla="*/ 2442107 h 4481087"/>
              <a:gd name="connsiteX2514" fmla="*/ 3605372 w 5969001"/>
              <a:gd name="connsiteY2514" fmla="*/ 2444437 h 4481087"/>
              <a:gd name="connsiteX2515" fmla="*/ 3605659 w 5969001"/>
              <a:gd name="connsiteY2515" fmla="*/ 2444704 h 4481087"/>
              <a:gd name="connsiteX2516" fmla="*/ 3615053 w 5969001"/>
              <a:gd name="connsiteY2516" fmla="*/ 2446340 h 4481087"/>
              <a:gd name="connsiteX2517" fmla="*/ 3362824 w 5969001"/>
              <a:gd name="connsiteY2517" fmla="*/ 2439458 h 4481087"/>
              <a:gd name="connsiteX2518" fmla="*/ 3362459 w 5969001"/>
              <a:gd name="connsiteY2518" fmla="*/ 2439701 h 4481087"/>
              <a:gd name="connsiteX2519" fmla="*/ 3341648 w 5969001"/>
              <a:gd name="connsiteY2519" fmla="*/ 2445560 h 4481087"/>
              <a:gd name="connsiteX2520" fmla="*/ 3360382 w 5969001"/>
              <a:gd name="connsiteY2520" fmla="*/ 2445998 h 4481087"/>
              <a:gd name="connsiteX2521" fmla="*/ 3360011 w 5969001"/>
              <a:gd name="connsiteY2521" fmla="*/ 2442681 h 4481087"/>
              <a:gd name="connsiteX2522" fmla="*/ 3185452 w 5969001"/>
              <a:gd name="connsiteY2522" fmla="*/ 2431136 h 4481087"/>
              <a:gd name="connsiteX2523" fmla="*/ 3135648 w 5969001"/>
              <a:gd name="connsiteY2523" fmla="*/ 2447252 h 4481087"/>
              <a:gd name="connsiteX2524" fmla="*/ 3135258 w 5969001"/>
              <a:gd name="connsiteY2524" fmla="*/ 2447252 h 4481087"/>
              <a:gd name="connsiteX2525" fmla="*/ 3125139 w 5969001"/>
              <a:gd name="connsiteY2525" fmla="*/ 2445363 h 4481087"/>
              <a:gd name="connsiteX2526" fmla="*/ 3122637 w 5969001"/>
              <a:gd name="connsiteY2526" fmla="*/ 2449204 h 4481087"/>
              <a:gd name="connsiteX2527" fmla="*/ 3190305 w 5969001"/>
              <a:gd name="connsiteY2527" fmla="*/ 2438533 h 4481087"/>
              <a:gd name="connsiteX2528" fmla="*/ 3187493 w 5969001"/>
              <a:gd name="connsiteY2528" fmla="*/ 2431961 h 4481087"/>
              <a:gd name="connsiteX2529" fmla="*/ 3145560 w 5969001"/>
              <a:gd name="connsiteY2529" fmla="*/ 2425690 h 4481087"/>
              <a:gd name="connsiteX2530" fmla="*/ 3135650 w 5969001"/>
              <a:gd name="connsiteY2530" fmla="*/ 2427862 h 4481087"/>
              <a:gd name="connsiteX2531" fmla="*/ 3140834 w 5969001"/>
              <a:gd name="connsiteY2531" fmla="*/ 2428477 h 4481087"/>
              <a:gd name="connsiteX2532" fmla="*/ 3601259 w 5969001"/>
              <a:gd name="connsiteY2532" fmla="*/ 2423047 h 4481087"/>
              <a:gd name="connsiteX2533" fmla="*/ 3594511 w 5969001"/>
              <a:gd name="connsiteY2533" fmla="*/ 2425766 h 4481087"/>
              <a:gd name="connsiteX2534" fmla="*/ 3596748 w 5969001"/>
              <a:gd name="connsiteY2534" fmla="*/ 2426378 h 4481087"/>
              <a:gd name="connsiteX2535" fmla="*/ 3386168 w 5969001"/>
              <a:gd name="connsiteY2535" fmla="*/ 2421903 h 4481087"/>
              <a:gd name="connsiteX2536" fmla="*/ 3374674 w 5969001"/>
              <a:gd name="connsiteY2536" fmla="*/ 2431572 h 4481087"/>
              <a:gd name="connsiteX2537" fmla="*/ 3371582 w 5969001"/>
              <a:gd name="connsiteY2537" fmla="*/ 2433630 h 4481087"/>
              <a:gd name="connsiteX2538" fmla="*/ 3382874 w 5969001"/>
              <a:gd name="connsiteY2538" fmla="*/ 2431736 h 4481087"/>
              <a:gd name="connsiteX2539" fmla="*/ 3392381 w 5969001"/>
              <a:gd name="connsiteY2539" fmla="*/ 2431352 h 4481087"/>
              <a:gd name="connsiteX2540" fmla="*/ 3394789 w 5969001"/>
              <a:gd name="connsiteY2540" fmla="*/ 2429051 h 4481087"/>
              <a:gd name="connsiteX2541" fmla="*/ 3399996 w 5969001"/>
              <a:gd name="connsiteY2541" fmla="*/ 2423877 h 4481087"/>
              <a:gd name="connsiteX2542" fmla="*/ 3393552 w 5969001"/>
              <a:gd name="connsiteY2542" fmla="*/ 2422641 h 4481087"/>
              <a:gd name="connsiteX2543" fmla="*/ 3394804 w 5969001"/>
              <a:gd name="connsiteY2543" fmla="*/ 2414638 h 4481087"/>
              <a:gd name="connsiteX2544" fmla="*/ 3390085 w 5969001"/>
              <a:gd name="connsiteY2544" fmla="*/ 2418607 h 4481087"/>
              <a:gd name="connsiteX2545" fmla="*/ 3397082 w 5969001"/>
              <a:gd name="connsiteY2545" fmla="*/ 2418884 h 4481087"/>
              <a:gd name="connsiteX2546" fmla="*/ 3286082 w 5969001"/>
              <a:gd name="connsiteY2546" fmla="*/ 2407171 h 4481087"/>
              <a:gd name="connsiteX2547" fmla="*/ 3288125 w 5969001"/>
              <a:gd name="connsiteY2547" fmla="*/ 2416336 h 4481087"/>
              <a:gd name="connsiteX2548" fmla="*/ 3299744 w 5969001"/>
              <a:gd name="connsiteY2548" fmla="*/ 2415760 h 4481087"/>
              <a:gd name="connsiteX2549" fmla="*/ 3280716 w 5969001"/>
              <a:gd name="connsiteY2549" fmla="*/ 2424929 h 4481087"/>
              <a:gd name="connsiteX2550" fmla="*/ 3280470 w 5969001"/>
              <a:gd name="connsiteY2550" fmla="*/ 2425194 h 4481087"/>
              <a:gd name="connsiteX2551" fmla="*/ 3278927 w 5969001"/>
              <a:gd name="connsiteY2551" fmla="*/ 2431510 h 4481087"/>
              <a:gd name="connsiteX2552" fmla="*/ 3298390 w 5969001"/>
              <a:gd name="connsiteY2552" fmla="*/ 2434791 h 4481087"/>
              <a:gd name="connsiteX2553" fmla="*/ 3299354 w 5969001"/>
              <a:gd name="connsiteY2553" fmla="*/ 2434238 h 4481087"/>
              <a:gd name="connsiteX2554" fmla="*/ 3300499 w 5969001"/>
              <a:gd name="connsiteY2554" fmla="*/ 2434778 h 4481087"/>
              <a:gd name="connsiteX2555" fmla="*/ 3311457 w 5969001"/>
              <a:gd name="connsiteY2555" fmla="*/ 2421811 h 4481087"/>
              <a:gd name="connsiteX2556" fmla="*/ 3286082 w 5969001"/>
              <a:gd name="connsiteY2556" fmla="*/ 2407171 h 4481087"/>
              <a:gd name="connsiteX2557" fmla="*/ 5069470 w 5969001"/>
              <a:gd name="connsiteY2557" fmla="*/ 2382250 h 4481087"/>
              <a:gd name="connsiteX2558" fmla="*/ 5062615 w 5969001"/>
              <a:gd name="connsiteY2558" fmla="*/ 2389625 h 4481087"/>
              <a:gd name="connsiteX2559" fmla="*/ 5051380 w 5969001"/>
              <a:gd name="connsiteY2559" fmla="*/ 2401506 h 4481087"/>
              <a:gd name="connsiteX2560" fmla="*/ 5056829 w 5969001"/>
              <a:gd name="connsiteY2560" fmla="*/ 2403283 h 4481087"/>
              <a:gd name="connsiteX2561" fmla="*/ 5077732 w 5969001"/>
              <a:gd name="connsiteY2561" fmla="*/ 2410424 h 4481087"/>
              <a:gd name="connsiteX2562" fmla="*/ 5118723 w 5969001"/>
              <a:gd name="connsiteY2562" fmla="*/ 2406781 h 4481087"/>
              <a:gd name="connsiteX2563" fmla="*/ 5105059 w 5969001"/>
              <a:gd name="connsiteY2563" fmla="*/ 2389083 h 4481087"/>
              <a:gd name="connsiteX2564" fmla="*/ 5082742 w 5969001"/>
              <a:gd name="connsiteY2564" fmla="*/ 2382381 h 4481087"/>
              <a:gd name="connsiteX2565" fmla="*/ 5121585 w 5969001"/>
              <a:gd name="connsiteY2565" fmla="*/ 2373857 h 4481087"/>
              <a:gd name="connsiteX2566" fmla="*/ 5161405 w 5969001"/>
              <a:gd name="connsiteY2566" fmla="*/ 2376460 h 4481087"/>
              <a:gd name="connsiteX2567" fmla="*/ 5162576 w 5969001"/>
              <a:gd name="connsiteY2567" fmla="*/ 2376720 h 4481087"/>
              <a:gd name="connsiteX2568" fmla="*/ 5148912 w 5969001"/>
              <a:gd name="connsiteY2568" fmla="*/ 2391295 h 4481087"/>
              <a:gd name="connsiteX2569" fmla="*/ 5121585 w 5969001"/>
              <a:gd name="connsiteY2569" fmla="*/ 2373857 h 4481087"/>
              <a:gd name="connsiteX2570" fmla="*/ 5557766 w 5969001"/>
              <a:gd name="connsiteY2570" fmla="*/ 2300167 h 4481087"/>
              <a:gd name="connsiteX2571" fmla="*/ 5558697 w 5969001"/>
              <a:gd name="connsiteY2571" fmla="*/ 2300203 h 4481087"/>
              <a:gd name="connsiteX2572" fmla="*/ 5558436 w 5969001"/>
              <a:gd name="connsiteY2572" fmla="*/ 2300983 h 4481087"/>
              <a:gd name="connsiteX2573" fmla="*/ 5517575 w 5969001"/>
              <a:gd name="connsiteY2573" fmla="*/ 2279772 h 4481087"/>
              <a:gd name="connsiteX2574" fmla="*/ 5549083 w 5969001"/>
              <a:gd name="connsiteY2574" fmla="*/ 2289597 h 4481087"/>
              <a:gd name="connsiteX2575" fmla="*/ 5557766 w 5969001"/>
              <a:gd name="connsiteY2575" fmla="*/ 2300167 h 4481087"/>
              <a:gd name="connsiteX2576" fmla="*/ 5529561 w 5969001"/>
              <a:gd name="connsiteY2576" fmla="*/ 2299097 h 4481087"/>
              <a:gd name="connsiteX2577" fmla="*/ 5517575 w 5969001"/>
              <a:gd name="connsiteY2577" fmla="*/ 2279772 h 4481087"/>
              <a:gd name="connsiteX2578" fmla="*/ 5242087 w 5969001"/>
              <a:gd name="connsiteY2578" fmla="*/ 2276649 h 4481087"/>
              <a:gd name="connsiteX2579" fmla="*/ 5233530 w 5969001"/>
              <a:gd name="connsiteY2579" fmla="*/ 2287482 h 4481087"/>
              <a:gd name="connsiteX2580" fmla="*/ 5227722 w 5969001"/>
              <a:gd name="connsiteY2580" fmla="*/ 2288672 h 4481087"/>
              <a:gd name="connsiteX2581" fmla="*/ 5224436 w 5969001"/>
              <a:gd name="connsiteY2581" fmla="*/ 2278313 h 4481087"/>
              <a:gd name="connsiteX2582" fmla="*/ 5298173 w 5969001"/>
              <a:gd name="connsiteY2582" fmla="*/ 2239952 h 4481087"/>
              <a:gd name="connsiteX2583" fmla="*/ 5298173 w 5969001"/>
              <a:gd name="connsiteY2583" fmla="*/ 2240602 h 4481087"/>
              <a:gd name="connsiteX2584" fmla="*/ 5298173 w 5969001"/>
              <a:gd name="connsiteY2584" fmla="*/ 2269622 h 4481087"/>
              <a:gd name="connsiteX2585" fmla="*/ 5257312 w 5969001"/>
              <a:gd name="connsiteY2585" fmla="*/ 2258040 h 4481087"/>
              <a:gd name="connsiteX2586" fmla="*/ 5298173 w 5969001"/>
              <a:gd name="connsiteY2586" fmla="*/ 2239952 h 4481087"/>
              <a:gd name="connsiteX2587" fmla="*/ 862555 w 5969001"/>
              <a:gd name="connsiteY2587" fmla="*/ 2229785 h 4481087"/>
              <a:gd name="connsiteX2588" fmla="*/ 863162 w 5969001"/>
              <a:gd name="connsiteY2588" fmla="*/ 2229932 h 4481087"/>
              <a:gd name="connsiteX2589" fmla="*/ 863162 w 5969001"/>
              <a:gd name="connsiteY2589" fmla="*/ 2230453 h 4481087"/>
              <a:gd name="connsiteX2590" fmla="*/ 5052355 w 5969001"/>
              <a:gd name="connsiteY2590" fmla="*/ 2193235 h 4481087"/>
              <a:gd name="connsiteX2591" fmla="*/ 5038301 w 5969001"/>
              <a:gd name="connsiteY2591" fmla="*/ 2231233 h 4481087"/>
              <a:gd name="connsiteX2592" fmla="*/ 5038821 w 5969001"/>
              <a:gd name="connsiteY2592" fmla="*/ 2230973 h 4481087"/>
              <a:gd name="connsiteX2593" fmla="*/ 5052503 w 5969001"/>
              <a:gd name="connsiteY2593" fmla="*/ 2231925 h 4481087"/>
              <a:gd name="connsiteX2594" fmla="*/ 5059757 w 5969001"/>
              <a:gd name="connsiteY2594" fmla="*/ 2229721 h 4481087"/>
              <a:gd name="connsiteX2595" fmla="*/ 5064979 w 5969001"/>
              <a:gd name="connsiteY2595" fmla="*/ 2218611 h 4481087"/>
              <a:gd name="connsiteX2596" fmla="*/ 5083521 w 5969001"/>
              <a:gd name="connsiteY2596" fmla="*/ 2232636 h 4481087"/>
              <a:gd name="connsiteX2597" fmla="*/ 5103676 w 5969001"/>
              <a:gd name="connsiteY2597" fmla="*/ 2225881 h 4481087"/>
              <a:gd name="connsiteX2598" fmla="*/ 5107010 w 5969001"/>
              <a:gd name="connsiteY2598" fmla="*/ 2213535 h 4481087"/>
              <a:gd name="connsiteX2599" fmla="*/ 5066019 w 5969001"/>
              <a:gd name="connsiteY2599" fmla="*/ 2213535 h 4481087"/>
              <a:gd name="connsiteX2600" fmla="*/ 5107010 w 5969001"/>
              <a:gd name="connsiteY2600" fmla="*/ 2193235 h 4481087"/>
              <a:gd name="connsiteX2601" fmla="*/ 849369 w 5969001"/>
              <a:gd name="connsiteY2601" fmla="*/ 2190893 h 4481087"/>
              <a:gd name="connsiteX2602" fmla="*/ 853413 w 5969001"/>
              <a:gd name="connsiteY2602" fmla="*/ 2219733 h 4481087"/>
              <a:gd name="connsiteX2603" fmla="*/ 862555 w 5969001"/>
              <a:gd name="connsiteY2603" fmla="*/ 2229785 h 4481087"/>
              <a:gd name="connsiteX2604" fmla="*/ 838553 w 5969001"/>
              <a:gd name="connsiteY2604" fmla="*/ 2223960 h 4481087"/>
              <a:gd name="connsiteX2605" fmla="*/ 849369 w 5969001"/>
              <a:gd name="connsiteY2605" fmla="*/ 2190893 h 4481087"/>
              <a:gd name="connsiteX2606" fmla="*/ 5312097 w 5969001"/>
              <a:gd name="connsiteY2606" fmla="*/ 2181913 h 4481087"/>
              <a:gd name="connsiteX2607" fmla="*/ 5312097 w 5969001"/>
              <a:gd name="connsiteY2607" fmla="*/ 2182564 h 4481087"/>
              <a:gd name="connsiteX2608" fmla="*/ 5257312 w 5969001"/>
              <a:gd name="connsiteY2608" fmla="*/ 2194145 h 4481087"/>
              <a:gd name="connsiteX2609" fmla="*/ 5312097 w 5969001"/>
              <a:gd name="connsiteY2609" fmla="*/ 2181913 h 4481087"/>
              <a:gd name="connsiteX2610" fmla="*/ 5312097 w 5969001"/>
              <a:gd name="connsiteY2610" fmla="*/ 2144045 h 4481087"/>
              <a:gd name="connsiteX2611" fmla="*/ 5312097 w 5969001"/>
              <a:gd name="connsiteY2611" fmla="*/ 2144435 h 4481087"/>
              <a:gd name="connsiteX2612" fmla="*/ 5325110 w 5969001"/>
              <a:gd name="connsiteY2612" fmla="*/ 2167729 h 4481087"/>
              <a:gd name="connsiteX2613" fmla="*/ 5312097 w 5969001"/>
              <a:gd name="connsiteY2613" fmla="*/ 2144045 h 4481087"/>
              <a:gd name="connsiteX2614" fmla="*/ 5462529 w 5969001"/>
              <a:gd name="connsiteY2614" fmla="*/ 2134545 h 4481087"/>
              <a:gd name="connsiteX2615" fmla="*/ 5489987 w 5969001"/>
              <a:gd name="connsiteY2615" fmla="*/ 2170201 h 4481087"/>
              <a:gd name="connsiteX2616" fmla="*/ 5490247 w 5969001"/>
              <a:gd name="connsiteY2616" fmla="*/ 2169420 h 4481087"/>
              <a:gd name="connsiteX2617" fmla="*/ 5435462 w 5969001"/>
              <a:gd name="connsiteY2617" fmla="*/ 2154846 h 4481087"/>
              <a:gd name="connsiteX2618" fmla="*/ 5462529 w 5969001"/>
              <a:gd name="connsiteY2618" fmla="*/ 2134545 h 4481087"/>
              <a:gd name="connsiteX2619" fmla="*/ 644021 w 5969001"/>
              <a:gd name="connsiteY2619" fmla="*/ 2059460 h 4481087"/>
              <a:gd name="connsiteX2620" fmla="*/ 657685 w 5969001"/>
              <a:gd name="connsiteY2620" fmla="*/ 2090952 h 4481087"/>
              <a:gd name="connsiteX2621" fmla="*/ 657685 w 5969001"/>
              <a:gd name="connsiteY2621" fmla="*/ 2090431 h 4481087"/>
              <a:gd name="connsiteX2622" fmla="*/ 644021 w 5969001"/>
              <a:gd name="connsiteY2622" fmla="*/ 2059460 h 4481087"/>
              <a:gd name="connsiteX2623" fmla="*/ 479665 w 5969001"/>
              <a:gd name="connsiteY2623" fmla="*/ 2056207 h 4481087"/>
              <a:gd name="connsiteX2624" fmla="*/ 534450 w 5969001"/>
              <a:gd name="connsiteY2624" fmla="*/ 2075596 h 4481087"/>
              <a:gd name="connsiteX2625" fmla="*/ 507383 w 5969001"/>
              <a:gd name="connsiteY2625" fmla="*/ 2102794 h 4481087"/>
              <a:gd name="connsiteX2626" fmla="*/ 479665 w 5969001"/>
              <a:gd name="connsiteY2626" fmla="*/ 2056207 h 4481087"/>
              <a:gd name="connsiteX2627" fmla="*/ 5107104 w 5969001"/>
              <a:gd name="connsiteY2627" fmla="*/ 2040050 h 4481087"/>
              <a:gd name="connsiteX2628" fmla="*/ 5131119 w 5969001"/>
              <a:gd name="connsiteY2628" fmla="*/ 2044382 h 4481087"/>
              <a:gd name="connsiteX2629" fmla="*/ 5120414 w 5969001"/>
              <a:gd name="connsiteY2629" fmla="*/ 2068959 h 4481087"/>
              <a:gd name="connsiteX2630" fmla="*/ 5116296 w 5969001"/>
              <a:gd name="connsiteY2630" fmla="*/ 2047548 h 4481087"/>
              <a:gd name="connsiteX2631" fmla="*/ 5106490 w 5969001"/>
              <a:gd name="connsiteY2631" fmla="*/ 2039549 h 4481087"/>
              <a:gd name="connsiteX2632" fmla="*/ 5107104 w 5969001"/>
              <a:gd name="connsiteY2632" fmla="*/ 2040050 h 4481087"/>
              <a:gd name="connsiteX2633" fmla="*/ 5106490 w 5969001"/>
              <a:gd name="connsiteY2633" fmla="*/ 2039940 h 4481087"/>
              <a:gd name="connsiteX2634" fmla="*/ 745345 w 5969001"/>
              <a:gd name="connsiteY2634" fmla="*/ 2028228 h 4481087"/>
              <a:gd name="connsiteX2635" fmla="*/ 753920 w 5969001"/>
              <a:gd name="connsiteY2635" fmla="*/ 2028415 h 4481087"/>
              <a:gd name="connsiteX2636" fmla="*/ 754517 w 5969001"/>
              <a:gd name="connsiteY2636" fmla="*/ 2054336 h 4481087"/>
              <a:gd name="connsiteX2637" fmla="*/ 738659 w 5969001"/>
              <a:gd name="connsiteY2637" fmla="*/ 2052715 h 4481087"/>
              <a:gd name="connsiteX2638" fmla="*/ 648185 w 5969001"/>
              <a:gd name="connsiteY2638" fmla="*/ 2048268 h 4481087"/>
              <a:gd name="connsiteX2639" fmla="*/ 662109 w 5969001"/>
              <a:gd name="connsiteY2639" fmla="*/ 2032913 h 4481087"/>
              <a:gd name="connsiteX2640" fmla="*/ 745345 w 5969001"/>
              <a:gd name="connsiteY2640" fmla="*/ 2028228 h 4481087"/>
              <a:gd name="connsiteX2641" fmla="*/ 890750 w 5969001"/>
              <a:gd name="connsiteY2641" fmla="*/ 1970970 h 4481087"/>
              <a:gd name="connsiteX2642" fmla="*/ 863683 w 5969001"/>
              <a:gd name="connsiteY2642" fmla="*/ 1998038 h 4481087"/>
              <a:gd name="connsiteX2643" fmla="*/ 904674 w 5969001"/>
              <a:gd name="connsiteY2643" fmla="*/ 1998038 h 4481087"/>
              <a:gd name="connsiteX2644" fmla="*/ 863683 w 5969001"/>
              <a:gd name="connsiteY2644" fmla="*/ 2025105 h 4481087"/>
              <a:gd name="connsiteX2645" fmla="*/ 918338 w 5969001"/>
              <a:gd name="connsiteY2645" fmla="*/ 2025105 h 4481087"/>
              <a:gd name="connsiteX2646" fmla="*/ 931351 w 5969001"/>
              <a:gd name="connsiteY2646" fmla="*/ 1974744 h 4481087"/>
              <a:gd name="connsiteX2647" fmla="*/ 931872 w 5969001"/>
              <a:gd name="connsiteY2647" fmla="*/ 1974744 h 4481087"/>
              <a:gd name="connsiteX2648" fmla="*/ 890750 w 5969001"/>
              <a:gd name="connsiteY2648" fmla="*/ 1970970 h 4481087"/>
              <a:gd name="connsiteX2649" fmla="*/ 671479 w 5969001"/>
              <a:gd name="connsiteY2649" fmla="*/ 1923472 h 4481087"/>
              <a:gd name="connsiteX2650" fmla="*/ 712340 w 5969001"/>
              <a:gd name="connsiteY2650" fmla="*/ 1939088 h 4481087"/>
              <a:gd name="connsiteX2651" fmla="*/ 671479 w 5969001"/>
              <a:gd name="connsiteY2651" fmla="*/ 1963162 h 4481087"/>
              <a:gd name="connsiteX2652" fmla="*/ 671479 w 5969001"/>
              <a:gd name="connsiteY2652" fmla="*/ 1962512 h 4481087"/>
              <a:gd name="connsiteX2653" fmla="*/ 671479 w 5969001"/>
              <a:gd name="connsiteY2653" fmla="*/ 1923472 h 4481087"/>
              <a:gd name="connsiteX2654" fmla="*/ 794453 w 5969001"/>
              <a:gd name="connsiteY2654" fmla="*/ 1893672 h 4481087"/>
              <a:gd name="connsiteX2655" fmla="*/ 794453 w 5969001"/>
              <a:gd name="connsiteY2655" fmla="*/ 1913062 h 4481087"/>
              <a:gd name="connsiteX2656" fmla="*/ 794453 w 5969001"/>
              <a:gd name="connsiteY2656" fmla="*/ 1893672 h 4481087"/>
              <a:gd name="connsiteX2657" fmla="*/ 411216 w 5969001"/>
              <a:gd name="connsiteY2657" fmla="*/ 1881830 h 4481087"/>
              <a:gd name="connsiteX2658" fmla="*/ 452337 w 5969001"/>
              <a:gd name="connsiteY2658" fmla="*/ 1908898 h 4481087"/>
              <a:gd name="connsiteX2659" fmla="*/ 411216 w 5969001"/>
              <a:gd name="connsiteY2659" fmla="*/ 1881830 h 4481087"/>
              <a:gd name="connsiteX2660" fmla="*/ 5298173 w 5969001"/>
              <a:gd name="connsiteY2660" fmla="*/ 1839147 h 4481087"/>
              <a:gd name="connsiteX2661" fmla="*/ 5325630 w 5969001"/>
              <a:gd name="connsiteY2661" fmla="*/ 1842009 h 4481087"/>
              <a:gd name="connsiteX2662" fmla="*/ 5339425 w 5969001"/>
              <a:gd name="connsiteY2662" fmla="*/ 1839147 h 4481087"/>
              <a:gd name="connsiteX2663" fmla="*/ 5298173 w 5969001"/>
              <a:gd name="connsiteY2663" fmla="*/ 1865173 h 4481087"/>
              <a:gd name="connsiteX2664" fmla="*/ 5298173 w 5969001"/>
              <a:gd name="connsiteY2664" fmla="*/ 1839147 h 4481087"/>
              <a:gd name="connsiteX2665" fmla="*/ 4928600 w 5969001"/>
              <a:gd name="connsiteY2665" fmla="*/ 1795943 h 4481087"/>
              <a:gd name="connsiteX2666" fmla="*/ 4956058 w 5969001"/>
              <a:gd name="connsiteY2666" fmla="*/ 1813381 h 4481087"/>
              <a:gd name="connsiteX2667" fmla="*/ 4873945 w 5969001"/>
              <a:gd name="connsiteY2667" fmla="*/ 1810387 h 4481087"/>
              <a:gd name="connsiteX2668" fmla="*/ 4928600 w 5969001"/>
              <a:gd name="connsiteY2668" fmla="*/ 1795943 h 4481087"/>
              <a:gd name="connsiteX2669" fmla="*/ 4881568 w 5969001"/>
              <a:gd name="connsiteY2669" fmla="*/ 1765726 h 4481087"/>
              <a:gd name="connsiteX2670" fmla="*/ 4885495 w 5969001"/>
              <a:gd name="connsiteY2670" fmla="*/ 1772742 h 4481087"/>
              <a:gd name="connsiteX2671" fmla="*/ 4887478 w 5969001"/>
              <a:gd name="connsiteY2671" fmla="*/ 1767054 h 4481087"/>
              <a:gd name="connsiteX2672" fmla="*/ 5259201 w 5969001"/>
              <a:gd name="connsiteY2672" fmla="*/ 1763014 h 4481087"/>
              <a:gd name="connsiteX2673" fmla="*/ 5257378 w 5969001"/>
              <a:gd name="connsiteY2673" fmla="*/ 1763947 h 4481087"/>
              <a:gd name="connsiteX2674" fmla="*/ 5257311 w 5969001"/>
              <a:gd name="connsiteY2674" fmla="*/ 1763931 h 4481087"/>
              <a:gd name="connsiteX2675" fmla="*/ 5259201 w 5969001"/>
              <a:gd name="connsiteY2675" fmla="*/ 1763014 h 4481087"/>
              <a:gd name="connsiteX2676" fmla="*/ 820480 w 5969001"/>
              <a:gd name="connsiteY2676" fmla="*/ 1761849 h 4481087"/>
              <a:gd name="connsiteX2677" fmla="*/ 847937 w 5969001"/>
              <a:gd name="connsiteY2677" fmla="*/ 1785012 h 4481087"/>
              <a:gd name="connsiteX2678" fmla="*/ 808247 w 5969001"/>
              <a:gd name="connsiteY2678" fmla="*/ 1781239 h 4481087"/>
              <a:gd name="connsiteX2679" fmla="*/ 807466 w 5969001"/>
              <a:gd name="connsiteY2679" fmla="*/ 1781239 h 4481087"/>
              <a:gd name="connsiteX2680" fmla="*/ 820480 w 5969001"/>
              <a:gd name="connsiteY2680" fmla="*/ 1761849 h 4481087"/>
              <a:gd name="connsiteX2681" fmla="*/ 5312097 w 5969001"/>
              <a:gd name="connsiteY2681" fmla="*/ 1760677 h 4481087"/>
              <a:gd name="connsiteX2682" fmla="*/ 5312097 w 5969001"/>
              <a:gd name="connsiteY2682" fmla="*/ 1761068 h 4481087"/>
              <a:gd name="connsiteX2683" fmla="*/ 5312097 w 5969001"/>
              <a:gd name="connsiteY2683" fmla="*/ 1772649 h 4481087"/>
              <a:gd name="connsiteX2684" fmla="*/ 5202526 w 5969001"/>
              <a:gd name="connsiteY2684" fmla="*/ 1775512 h 4481087"/>
              <a:gd name="connsiteX2685" fmla="*/ 5251537 w 5969001"/>
              <a:gd name="connsiteY2685" fmla="*/ 1766940 h 4481087"/>
              <a:gd name="connsiteX2686" fmla="*/ 5257378 w 5969001"/>
              <a:gd name="connsiteY2686" fmla="*/ 1763947 h 4481087"/>
              <a:gd name="connsiteX2687" fmla="*/ 5268233 w 5969001"/>
              <a:gd name="connsiteY2687" fmla="*/ 1766606 h 4481087"/>
              <a:gd name="connsiteX2688" fmla="*/ 5312097 w 5969001"/>
              <a:gd name="connsiteY2688" fmla="*/ 1760677 h 4481087"/>
              <a:gd name="connsiteX2689" fmla="*/ 4845091 w 5969001"/>
              <a:gd name="connsiteY2689" fmla="*/ 1759566 h 4481087"/>
              <a:gd name="connsiteX2690" fmla="*/ 4838836 w 5969001"/>
              <a:gd name="connsiteY2690" fmla="*/ 1765651 h 4481087"/>
              <a:gd name="connsiteX2691" fmla="*/ 4846357 w 5969001"/>
              <a:gd name="connsiteY2691" fmla="*/ 1787354 h 4481087"/>
              <a:gd name="connsiteX2692" fmla="*/ 4855206 w 5969001"/>
              <a:gd name="connsiteY2692" fmla="*/ 1782909 h 4481087"/>
              <a:gd name="connsiteX2693" fmla="*/ 4846878 w 5969001"/>
              <a:gd name="connsiteY2693" fmla="*/ 1783841 h 4481087"/>
              <a:gd name="connsiteX2694" fmla="*/ 4855679 w 5969001"/>
              <a:gd name="connsiteY2694" fmla="*/ 1764045 h 4481087"/>
              <a:gd name="connsiteX2695" fmla="*/ 5009543 w 5969001"/>
              <a:gd name="connsiteY2695" fmla="*/ 1755993 h 4481087"/>
              <a:gd name="connsiteX2696" fmla="*/ 4942785 w 5969001"/>
              <a:gd name="connsiteY2696" fmla="*/ 1777204 h 4481087"/>
              <a:gd name="connsiteX2697" fmla="*/ 4941224 w 5969001"/>
              <a:gd name="connsiteY2697" fmla="*/ 1777204 h 4481087"/>
              <a:gd name="connsiteX2698" fmla="*/ 5009543 w 5969001"/>
              <a:gd name="connsiteY2698" fmla="*/ 1755993 h 4481087"/>
              <a:gd name="connsiteX2699" fmla="*/ 4969870 w 5969001"/>
              <a:gd name="connsiteY2699" fmla="*/ 1725933 h 4481087"/>
              <a:gd name="connsiteX2700" fmla="*/ 5005589 w 5969001"/>
              <a:gd name="connsiteY2700" fmla="*/ 1727266 h 4481087"/>
              <a:gd name="connsiteX2701" fmla="*/ 5024637 w 5969001"/>
              <a:gd name="connsiteY2701" fmla="*/ 1734651 h 4481087"/>
              <a:gd name="connsiteX2702" fmla="*/ 4997179 w 5969001"/>
              <a:gd name="connsiteY2702" fmla="*/ 1746233 h 4481087"/>
              <a:gd name="connsiteX2703" fmla="*/ 4969851 w 5969001"/>
              <a:gd name="connsiteY2703" fmla="*/ 1752089 h 4481087"/>
              <a:gd name="connsiteX2704" fmla="*/ 4971224 w 5969001"/>
              <a:gd name="connsiteY2704" fmla="*/ 1735180 h 4481087"/>
              <a:gd name="connsiteX2705" fmla="*/ 4969851 w 5969001"/>
              <a:gd name="connsiteY2705" fmla="*/ 1725802 h 4481087"/>
              <a:gd name="connsiteX2706" fmla="*/ 4969870 w 5969001"/>
              <a:gd name="connsiteY2706" fmla="*/ 1725933 h 4481087"/>
              <a:gd name="connsiteX2707" fmla="*/ 4969851 w 5969001"/>
              <a:gd name="connsiteY2707" fmla="*/ 1725932 h 4481087"/>
              <a:gd name="connsiteX2708" fmla="*/ 3848221 w 5969001"/>
              <a:gd name="connsiteY2708" fmla="*/ 1723059 h 4481087"/>
              <a:gd name="connsiteX2709" fmla="*/ 3847990 w 5969001"/>
              <a:gd name="connsiteY2709" fmla="*/ 1723851 h 4481087"/>
              <a:gd name="connsiteX2710" fmla="*/ 3846463 w 5969001"/>
              <a:gd name="connsiteY2710" fmla="*/ 1723769 h 4481087"/>
              <a:gd name="connsiteX2711" fmla="*/ 3835509 w 5969001"/>
              <a:gd name="connsiteY2711" fmla="*/ 1734168 h 4481087"/>
              <a:gd name="connsiteX2712" fmla="*/ 3858644 w 5969001"/>
              <a:gd name="connsiteY2712" fmla="*/ 1738514 h 4481087"/>
              <a:gd name="connsiteX2713" fmla="*/ 3858500 w 5969001"/>
              <a:gd name="connsiteY2713" fmla="*/ 1737872 h 4481087"/>
              <a:gd name="connsiteX2714" fmla="*/ 3868073 w 5969001"/>
              <a:gd name="connsiteY2714" fmla="*/ 1725753 h 4481087"/>
              <a:gd name="connsiteX2715" fmla="*/ 5339425 w 5969001"/>
              <a:gd name="connsiteY2715" fmla="*/ 1714871 h 4481087"/>
              <a:gd name="connsiteX2716" fmla="*/ 5312097 w 5969001"/>
              <a:gd name="connsiteY2716" fmla="*/ 1743890 h 4481087"/>
              <a:gd name="connsiteX2717" fmla="*/ 5339425 w 5969001"/>
              <a:gd name="connsiteY2717" fmla="*/ 1714871 h 4481087"/>
              <a:gd name="connsiteX2718" fmla="*/ 4915066 w 5969001"/>
              <a:gd name="connsiteY2718" fmla="*/ 1714350 h 4481087"/>
              <a:gd name="connsiteX2719" fmla="*/ 4928079 w 5969001"/>
              <a:gd name="connsiteY2719" fmla="*/ 1720076 h 4481087"/>
              <a:gd name="connsiteX2720" fmla="*/ 4997700 w 5969001"/>
              <a:gd name="connsiteY2720" fmla="*/ 1717083 h 4481087"/>
              <a:gd name="connsiteX2721" fmla="*/ 4997179 w 5969001"/>
              <a:gd name="connsiteY2721" fmla="*/ 1717213 h 4481087"/>
              <a:gd name="connsiteX2722" fmla="*/ 4983385 w 5969001"/>
              <a:gd name="connsiteY2722" fmla="*/ 1717213 h 4481087"/>
              <a:gd name="connsiteX2723" fmla="*/ 4956058 w 5969001"/>
              <a:gd name="connsiteY2723" fmla="*/ 1725932 h 4481087"/>
              <a:gd name="connsiteX2724" fmla="*/ 4915066 w 5969001"/>
              <a:gd name="connsiteY2724" fmla="*/ 1714350 h 4481087"/>
              <a:gd name="connsiteX2725" fmla="*/ 3783679 w 5969001"/>
              <a:gd name="connsiteY2725" fmla="*/ 1713679 h 4481087"/>
              <a:gd name="connsiteX2726" fmla="*/ 3769714 w 5969001"/>
              <a:gd name="connsiteY2726" fmla="*/ 1715001 h 4481087"/>
              <a:gd name="connsiteX2727" fmla="*/ 3759065 w 5969001"/>
              <a:gd name="connsiteY2727" fmla="*/ 1716335 h 4481087"/>
              <a:gd name="connsiteX2728" fmla="*/ 3758385 w 5969001"/>
              <a:gd name="connsiteY2728" fmla="*/ 1718810 h 4481087"/>
              <a:gd name="connsiteX2729" fmla="*/ 3765357 w 5969001"/>
              <a:gd name="connsiteY2729" fmla="*/ 1730878 h 4481087"/>
              <a:gd name="connsiteX2730" fmla="*/ 3765923 w 5969001"/>
              <a:gd name="connsiteY2730" fmla="*/ 1730883 h 4481087"/>
              <a:gd name="connsiteX2731" fmla="*/ 3766867 w 5969001"/>
              <a:gd name="connsiteY2731" fmla="*/ 1730275 h 4481087"/>
              <a:gd name="connsiteX2732" fmla="*/ 3806086 w 5969001"/>
              <a:gd name="connsiteY2732" fmla="*/ 1714090 h 4481087"/>
              <a:gd name="connsiteX2733" fmla="*/ 3783679 w 5969001"/>
              <a:gd name="connsiteY2733" fmla="*/ 1713679 h 4481087"/>
              <a:gd name="connsiteX2734" fmla="*/ 4024967 w 5969001"/>
              <a:gd name="connsiteY2734" fmla="*/ 1711357 h 4481087"/>
              <a:gd name="connsiteX2735" fmla="*/ 3956648 w 5969001"/>
              <a:gd name="connsiteY2735" fmla="*/ 1719946 h 4481087"/>
              <a:gd name="connsiteX2736" fmla="*/ 4011303 w 5969001"/>
              <a:gd name="connsiteY2736" fmla="*/ 1728665 h 4481087"/>
              <a:gd name="connsiteX2737" fmla="*/ 4024967 w 5969001"/>
              <a:gd name="connsiteY2737" fmla="*/ 1711357 h 4481087"/>
              <a:gd name="connsiteX2738" fmla="*/ 4805495 w 5969001"/>
              <a:gd name="connsiteY2738" fmla="*/ 1697173 h 4481087"/>
              <a:gd name="connsiteX2739" fmla="*/ 4809794 w 5969001"/>
              <a:gd name="connsiteY2739" fmla="*/ 1733590 h 4481087"/>
              <a:gd name="connsiteX2740" fmla="*/ 4826745 w 5969001"/>
              <a:gd name="connsiteY2740" fmla="*/ 1736367 h 4481087"/>
              <a:gd name="connsiteX2741" fmla="*/ 4832803 w 5969001"/>
              <a:gd name="connsiteY2741" fmla="*/ 1736940 h 4481087"/>
              <a:gd name="connsiteX2742" fmla="*/ 4831878 w 5969001"/>
              <a:gd name="connsiteY2742" fmla="*/ 1731792 h 4481087"/>
              <a:gd name="connsiteX2743" fmla="*/ 4860151 w 5969001"/>
              <a:gd name="connsiteY2743" fmla="*/ 1720336 h 4481087"/>
              <a:gd name="connsiteX2744" fmla="*/ 4805495 w 5969001"/>
              <a:gd name="connsiteY2744" fmla="*/ 1697173 h 4481087"/>
              <a:gd name="connsiteX2745" fmla="*/ 5021599 w 5969001"/>
              <a:gd name="connsiteY2745" fmla="*/ 1691901 h 4481087"/>
              <a:gd name="connsiteX2746" fmla="*/ 5024637 w 5969001"/>
              <a:gd name="connsiteY2746" fmla="*/ 1711097 h 4481087"/>
              <a:gd name="connsiteX2747" fmla="*/ 4956058 w 5969001"/>
              <a:gd name="connsiteY2747" fmla="*/ 1714220 h 4481087"/>
              <a:gd name="connsiteX2748" fmla="*/ 4956058 w 5969001"/>
              <a:gd name="connsiteY2748" fmla="*/ 1713960 h 4481087"/>
              <a:gd name="connsiteX2749" fmla="*/ 5010713 w 5969001"/>
              <a:gd name="connsiteY2749" fmla="*/ 1693529 h 4481087"/>
              <a:gd name="connsiteX2750" fmla="*/ 5021599 w 5969001"/>
              <a:gd name="connsiteY2750" fmla="*/ 1691901 h 4481087"/>
              <a:gd name="connsiteX2751" fmla="*/ 5120414 w 5969001"/>
              <a:gd name="connsiteY2751" fmla="*/ 1681948 h 4481087"/>
              <a:gd name="connsiteX2752" fmla="*/ 5120414 w 5969001"/>
              <a:gd name="connsiteY2752" fmla="*/ 1699385 h 4481087"/>
              <a:gd name="connsiteX2753" fmla="*/ 5065498 w 5969001"/>
              <a:gd name="connsiteY2753" fmla="*/ 1702378 h 4481087"/>
              <a:gd name="connsiteX2754" fmla="*/ 5120414 w 5969001"/>
              <a:gd name="connsiteY2754" fmla="*/ 1682208 h 4481087"/>
              <a:gd name="connsiteX2755" fmla="*/ 820480 w 5969001"/>
              <a:gd name="connsiteY2755" fmla="*/ 1668805 h 4481087"/>
              <a:gd name="connsiteX2756" fmla="*/ 808247 w 5969001"/>
              <a:gd name="connsiteY2756" fmla="*/ 1691838 h 4481087"/>
              <a:gd name="connsiteX2757" fmla="*/ 807466 w 5969001"/>
              <a:gd name="connsiteY2757" fmla="*/ 1692098 h 4481087"/>
              <a:gd name="connsiteX2758" fmla="*/ 820480 w 5969001"/>
              <a:gd name="connsiteY2758" fmla="*/ 1668805 h 4481087"/>
              <a:gd name="connsiteX2759" fmla="*/ 5055357 w 5969001"/>
              <a:gd name="connsiteY2759" fmla="*/ 1646866 h 4481087"/>
              <a:gd name="connsiteX2760" fmla="*/ 5093347 w 5969001"/>
              <a:gd name="connsiteY2760" fmla="*/ 1666593 h 4481087"/>
              <a:gd name="connsiteX2761" fmla="*/ 5038562 w 5969001"/>
              <a:gd name="connsiteY2761" fmla="*/ 1649285 h 4481087"/>
              <a:gd name="connsiteX2762" fmla="*/ 5038562 w 5969001"/>
              <a:gd name="connsiteY2762" fmla="*/ 1648765 h 4481087"/>
              <a:gd name="connsiteX2763" fmla="*/ 5055357 w 5969001"/>
              <a:gd name="connsiteY2763" fmla="*/ 1646866 h 4481087"/>
              <a:gd name="connsiteX2764" fmla="*/ 3970833 w 5969001"/>
              <a:gd name="connsiteY2764" fmla="*/ 1645772 h 4481087"/>
              <a:gd name="connsiteX2765" fmla="*/ 3971066 w 5969001"/>
              <a:gd name="connsiteY2765" fmla="*/ 1645793 h 4481087"/>
              <a:gd name="connsiteX2766" fmla="*/ 3970313 w 5969001"/>
              <a:gd name="connsiteY2766" fmla="*/ 1646292 h 4481087"/>
              <a:gd name="connsiteX2767" fmla="*/ 3847337 w 5969001"/>
              <a:gd name="connsiteY2767" fmla="*/ 1632888 h 4481087"/>
              <a:gd name="connsiteX2768" fmla="*/ 3838927 w 5969001"/>
              <a:gd name="connsiteY2768" fmla="*/ 1645787 h 4481087"/>
              <a:gd name="connsiteX2769" fmla="*/ 3841866 w 5969001"/>
              <a:gd name="connsiteY2769" fmla="*/ 1646635 h 4481087"/>
              <a:gd name="connsiteX2770" fmla="*/ 3846966 w 5969001"/>
              <a:gd name="connsiteY2770" fmla="*/ 1645266 h 4481087"/>
              <a:gd name="connsiteX2771" fmla="*/ 3849651 w 5969001"/>
              <a:gd name="connsiteY2771" fmla="*/ 1642075 h 4481087"/>
              <a:gd name="connsiteX2772" fmla="*/ 3847337 w 5969001"/>
              <a:gd name="connsiteY2772" fmla="*/ 1641607 h 4481087"/>
              <a:gd name="connsiteX2773" fmla="*/ 3851016 w 5969001"/>
              <a:gd name="connsiteY2773" fmla="*/ 1640454 h 4481087"/>
              <a:gd name="connsiteX2774" fmla="*/ 3855094 w 5969001"/>
              <a:gd name="connsiteY2774" fmla="*/ 1635608 h 4481087"/>
              <a:gd name="connsiteX2775" fmla="*/ 3786630 w 5969001"/>
              <a:gd name="connsiteY2775" fmla="*/ 1631892 h 4481087"/>
              <a:gd name="connsiteX2776" fmla="*/ 3784846 w 5969001"/>
              <a:gd name="connsiteY2776" fmla="*/ 1640161 h 4481087"/>
              <a:gd name="connsiteX2777" fmla="*/ 3788817 w 5969001"/>
              <a:gd name="connsiteY2777" fmla="*/ 1646011 h 4481087"/>
              <a:gd name="connsiteX2778" fmla="*/ 3796130 w 5969001"/>
              <a:gd name="connsiteY2778" fmla="*/ 1640110 h 4481087"/>
              <a:gd name="connsiteX2779" fmla="*/ 3791645 w 5969001"/>
              <a:gd name="connsiteY2779" fmla="*/ 1633185 h 4481087"/>
              <a:gd name="connsiteX2780" fmla="*/ 1424290 w 5969001"/>
              <a:gd name="connsiteY2780" fmla="*/ 1630156 h 4481087"/>
              <a:gd name="connsiteX2781" fmla="*/ 1396832 w 5969001"/>
              <a:gd name="connsiteY2781" fmla="*/ 1649545 h 4481087"/>
              <a:gd name="connsiteX2782" fmla="*/ 1424290 w 5969001"/>
              <a:gd name="connsiteY2782" fmla="*/ 1630156 h 4481087"/>
              <a:gd name="connsiteX2783" fmla="*/ 5093476 w 5969001"/>
              <a:gd name="connsiteY2783" fmla="*/ 1629765 h 4481087"/>
              <a:gd name="connsiteX2784" fmla="*/ 5106490 w 5969001"/>
              <a:gd name="connsiteY2784" fmla="*/ 1650326 h 4481087"/>
              <a:gd name="connsiteX2785" fmla="*/ 5106490 w 5969001"/>
              <a:gd name="connsiteY2785" fmla="*/ 1650065 h 4481087"/>
              <a:gd name="connsiteX2786" fmla="*/ 5093476 w 5969001"/>
              <a:gd name="connsiteY2786" fmla="*/ 1629765 h 4481087"/>
              <a:gd name="connsiteX2787" fmla="*/ 3984105 w 5969001"/>
              <a:gd name="connsiteY2787" fmla="*/ 1624169 h 4481087"/>
              <a:gd name="connsiteX2788" fmla="*/ 3952795 w 5969001"/>
              <a:gd name="connsiteY2788" fmla="*/ 1655941 h 4481087"/>
              <a:gd name="connsiteX2789" fmla="*/ 3941064 w 5969001"/>
              <a:gd name="connsiteY2789" fmla="*/ 1655996 h 4481087"/>
              <a:gd name="connsiteX2790" fmla="*/ 3943767 w 5969001"/>
              <a:gd name="connsiteY2790" fmla="*/ 1656311 h 4481087"/>
              <a:gd name="connsiteX2791" fmla="*/ 3936868 w 5969001"/>
              <a:gd name="connsiteY2791" fmla="*/ 1657015 h 4481087"/>
              <a:gd name="connsiteX2792" fmla="*/ 3944296 w 5969001"/>
              <a:gd name="connsiteY2792" fmla="*/ 1657963 h 4481087"/>
              <a:gd name="connsiteX2793" fmla="*/ 3956648 w 5969001"/>
              <a:gd name="connsiteY2793" fmla="*/ 1670626 h 4481087"/>
              <a:gd name="connsiteX2794" fmla="*/ 3961407 w 5969001"/>
              <a:gd name="connsiteY2794" fmla="*/ 1668494 h 4481087"/>
              <a:gd name="connsiteX2795" fmla="*/ 3957430 w 5969001"/>
              <a:gd name="connsiteY2795" fmla="*/ 1666593 h 4481087"/>
              <a:gd name="connsiteX2796" fmla="*/ 3965148 w 5969001"/>
              <a:gd name="connsiteY2796" fmla="*/ 1666818 h 4481087"/>
              <a:gd name="connsiteX2797" fmla="*/ 3981141 w 5969001"/>
              <a:gd name="connsiteY2797" fmla="*/ 1659652 h 4481087"/>
              <a:gd name="connsiteX2798" fmla="*/ 3982674 w 5969001"/>
              <a:gd name="connsiteY2798" fmla="*/ 1649984 h 4481087"/>
              <a:gd name="connsiteX2799" fmla="*/ 3981309 w 5969001"/>
              <a:gd name="connsiteY2799" fmla="*/ 1646742 h 4481087"/>
              <a:gd name="connsiteX2800" fmla="*/ 3971066 w 5969001"/>
              <a:gd name="connsiteY2800" fmla="*/ 1645793 h 4481087"/>
              <a:gd name="connsiteX2801" fmla="*/ 3978761 w 5969001"/>
              <a:gd name="connsiteY2801" fmla="*/ 1640692 h 4481087"/>
              <a:gd name="connsiteX2802" fmla="*/ 3978058 w 5969001"/>
              <a:gd name="connsiteY2802" fmla="*/ 1639023 h 4481087"/>
              <a:gd name="connsiteX2803" fmla="*/ 3984105 w 5969001"/>
              <a:gd name="connsiteY2803" fmla="*/ 1624169 h 4481087"/>
              <a:gd name="connsiteX2804" fmla="*/ 479919 w 5969001"/>
              <a:gd name="connsiteY2804" fmla="*/ 1622478 h 4481087"/>
              <a:gd name="connsiteX2805" fmla="*/ 547984 w 5969001"/>
              <a:gd name="connsiteY2805" fmla="*/ 1622478 h 4481087"/>
              <a:gd name="connsiteX2806" fmla="*/ 575702 w 5969001"/>
              <a:gd name="connsiteY2806" fmla="*/ 1661518 h 4481087"/>
              <a:gd name="connsiteX2807" fmla="*/ 525995 w 5969001"/>
              <a:gd name="connsiteY2807" fmla="*/ 1646072 h 4481087"/>
              <a:gd name="connsiteX2808" fmla="*/ 479665 w 5969001"/>
              <a:gd name="connsiteY2808" fmla="*/ 1622348 h 4481087"/>
              <a:gd name="connsiteX2809" fmla="*/ 479919 w 5969001"/>
              <a:gd name="connsiteY2809" fmla="*/ 1622478 h 4481087"/>
              <a:gd name="connsiteX2810" fmla="*/ 479665 w 5969001"/>
              <a:gd name="connsiteY2810" fmla="*/ 1622478 h 4481087"/>
              <a:gd name="connsiteX2811" fmla="*/ 3642021 w 5969001"/>
              <a:gd name="connsiteY2811" fmla="*/ 1613692 h 4481087"/>
              <a:gd name="connsiteX2812" fmla="*/ 3637759 w 5969001"/>
              <a:gd name="connsiteY2812" fmla="*/ 1622995 h 4481087"/>
              <a:gd name="connsiteX2813" fmla="*/ 3638022 w 5969001"/>
              <a:gd name="connsiteY2813" fmla="*/ 1623050 h 4481087"/>
              <a:gd name="connsiteX2814" fmla="*/ 3642723 w 5969001"/>
              <a:gd name="connsiteY2814" fmla="*/ 1622771 h 4481087"/>
              <a:gd name="connsiteX2815" fmla="*/ 3669579 w 5969001"/>
              <a:gd name="connsiteY2815" fmla="*/ 1620917 h 4481087"/>
              <a:gd name="connsiteX2816" fmla="*/ 3665015 w 5969001"/>
              <a:gd name="connsiteY2816" fmla="*/ 1615577 h 4481087"/>
              <a:gd name="connsiteX2817" fmla="*/ 3655523 w 5969001"/>
              <a:gd name="connsiteY2817" fmla="*/ 1614670 h 4481087"/>
              <a:gd name="connsiteX2818" fmla="*/ 3657202 w 5969001"/>
              <a:gd name="connsiteY2818" fmla="*/ 1614144 h 4481087"/>
              <a:gd name="connsiteX2819" fmla="*/ 5120414 w 5969001"/>
              <a:gd name="connsiteY2819" fmla="*/ 1603478 h 4481087"/>
              <a:gd name="connsiteX2820" fmla="*/ 5147741 w 5969001"/>
              <a:gd name="connsiteY2820" fmla="*/ 1626772 h 4481087"/>
              <a:gd name="connsiteX2821" fmla="*/ 5120414 w 5969001"/>
              <a:gd name="connsiteY2821" fmla="*/ 1603478 h 4481087"/>
              <a:gd name="connsiteX2822" fmla="*/ 5051834 w 5969001"/>
              <a:gd name="connsiteY2822" fmla="*/ 1594890 h 4481087"/>
              <a:gd name="connsiteX2823" fmla="*/ 5051834 w 5969001"/>
              <a:gd name="connsiteY2823" fmla="*/ 1595150 h 4481087"/>
              <a:gd name="connsiteX2824" fmla="*/ 5051729 w 5969001"/>
              <a:gd name="connsiteY2824" fmla="*/ 1594904 h 4481087"/>
              <a:gd name="connsiteX2825" fmla="*/ 3998160 w 5969001"/>
              <a:gd name="connsiteY2825" fmla="*/ 1589294 h 4481087"/>
              <a:gd name="connsiteX2826" fmla="*/ 3957038 w 5969001"/>
              <a:gd name="connsiteY2826" fmla="*/ 1606732 h 4481087"/>
              <a:gd name="connsiteX2827" fmla="*/ 3984496 w 5969001"/>
              <a:gd name="connsiteY2827" fmla="*/ 1609595 h 4481087"/>
              <a:gd name="connsiteX2828" fmla="*/ 3975419 w 5969001"/>
              <a:gd name="connsiteY2828" fmla="*/ 1610847 h 4481087"/>
              <a:gd name="connsiteX2829" fmla="*/ 3982892 w 5969001"/>
              <a:gd name="connsiteY2829" fmla="*/ 1612345 h 4481087"/>
              <a:gd name="connsiteX2830" fmla="*/ 3994713 w 5969001"/>
              <a:gd name="connsiteY2830" fmla="*/ 1609953 h 4481087"/>
              <a:gd name="connsiteX2831" fmla="*/ 4011304 w 5969001"/>
              <a:gd name="connsiteY2831" fmla="*/ 1599965 h 4481087"/>
              <a:gd name="connsiteX2832" fmla="*/ 4019907 w 5969001"/>
              <a:gd name="connsiteY2832" fmla="*/ 1607269 h 4481087"/>
              <a:gd name="connsiteX2833" fmla="*/ 4025357 w 5969001"/>
              <a:gd name="connsiteY2833" fmla="*/ 1606732 h 4481087"/>
              <a:gd name="connsiteX2834" fmla="*/ 3998160 w 5969001"/>
              <a:gd name="connsiteY2834" fmla="*/ 1589294 h 4481087"/>
              <a:gd name="connsiteX2835" fmla="*/ 3874535 w 5969001"/>
              <a:gd name="connsiteY2835" fmla="*/ 1577712 h 4481087"/>
              <a:gd name="connsiteX2836" fmla="*/ 3819749 w 5969001"/>
              <a:gd name="connsiteY2836" fmla="*/ 1586431 h 4481087"/>
              <a:gd name="connsiteX2837" fmla="*/ 3840428 w 5969001"/>
              <a:gd name="connsiteY2837" fmla="*/ 1603779 h 4481087"/>
              <a:gd name="connsiteX2838" fmla="*/ 3859631 w 5969001"/>
              <a:gd name="connsiteY2838" fmla="*/ 1606553 h 4481087"/>
              <a:gd name="connsiteX2839" fmla="*/ 3859964 w 5969001"/>
              <a:gd name="connsiteY2839" fmla="*/ 1605522 h 4481087"/>
              <a:gd name="connsiteX2840" fmla="*/ 3853929 w 5969001"/>
              <a:gd name="connsiteY2840" fmla="*/ 1597476 h 4481087"/>
              <a:gd name="connsiteX2841" fmla="*/ 3874535 w 5969001"/>
              <a:gd name="connsiteY2841" fmla="*/ 1577712 h 4481087"/>
              <a:gd name="connsiteX2842" fmla="*/ 246990 w 5969001"/>
              <a:gd name="connsiteY2842" fmla="*/ 1575891 h 4481087"/>
              <a:gd name="connsiteX2843" fmla="*/ 247924 w 5969001"/>
              <a:gd name="connsiteY2843" fmla="*/ 1575949 h 4481087"/>
              <a:gd name="connsiteX2844" fmla="*/ 246990 w 5969001"/>
              <a:gd name="connsiteY2844" fmla="*/ 1576542 h 4481087"/>
              <a:gd name="connsiteX2845" fmla="*/ 5024637 w 5969001"/>
              <a:gd name="connsiteY2845" fmla="*/ 1574459 h 4481087"/>
              <a:gd name="connsiteX2846" fmla="*/ 5046678 w 5969001"/>
              <a:gd name="connsiteY2846" fmla="*/ 1583097 h 4481087"/>
              <a:gd name="connsiteX2847" fmla="*/ 5051729 w 5969001"/>
              <a:gd name="connsiteY2847" fmla="*/ 1594904 h 4481087"/>
              <a:gd name="connsiteX2848" fmla="*/ 5022455 w 5969001"/>
              <a:gd name="connsiteY2848" fmla="*/ 1598956 h 4481087"/>
              <a:gd name="connsiteX2849" fmla="*/ 4983385 w 5969001"/>
              <a:gd name="connsiteY2849" fmla="*/ 1620916 h 4481087"/>
              <a:gd name="connsiteX2850" fmla="*/ 5024637 w 5969001"/>
              <a:gd name="connsiteY2850" fmla="*/ 1574459 h 4481087"/>
              <a:gd name="connsiteX2851" fmla="*/ 3558035 w 5969001"/>
              <a:gd name="connsiteY2851" fmla="*/ 1572333 h 4481087"/>
              <a:gd name="connsiteX2852" fmla="*/ 3552646 w 5969001"/>
              <a:gd name="connsiteY2852" fmla="*/ 1572588 h 4481087"/>
              <a:gd name="connsiteX2853" fmla="*/ 3546475 w 5969001"/>
              <a:gd name="connsiteY2853" fmla="*/ 1578103 h 4481087"/>
              <a:gd name="connsiteX2854" fmla="*/ 521177 w 5969001"/>
              <a:gd name="connsiteY2854" fmla="*/ 1564309 h 4481087"/>
              <a:gd name="connsiteX2855" fmla="*/ 562038 w 5969001"/>
              <a:gd name="connsiteY2855" fmla="*/ 1579795 h 4481087"/>
              <a:gd name="connsiteX2856" fmla="*/ 521177 w 5969001"/>
              <a:gd name="connsiteY2856" fmla="*/ 1579795 h 4481087"/>
              <a:gd name="connsiteX2857" fmla="*/ 807466 w 5969001"/>
              <a:gd name="connsiteY2857" fmla="*/ 1556501 h 4481087"/>
              <a:gd name="connsiteX2858" fmla="*/ 770537 w 5969001"/>
              <a:gd name="connsiteY2858" fmla="*/ 1576393 h 4481087"/>
              <a:gd name="connsiteX2859" fmla="*/ 807466 w 5969001"/>
              <a:gd name="connsiteY2859" fmla="*/ 1579724 h 4481087"/>
              <a:gd name="connsiteX2860" fmla="*/ 807466 w 5969001"/>
              <a:gd name="connsiteY2860" fmla="*/ 1580055 h 4481087"/>
              <a:gd name="connsiteX2861" fmla="*/ 808247 w 5969001"/>
              <a:gd name="connsiteY2861" fmla="*/ 1579795 h 4481087"/>
              <a:gd name="connsiteX2862" fmla="*/ 807466 w 5969001"/>
              <a:gd name="connsiteY2862" fmla="*/ 1579724 h 4481087"/>
              <a:gd name="connsiteX2863" fmla="*/ 3655654 w 5969001"/>
              <a:gd name="connsiteY2863" fmla="*/ 1554939 h 4481087"/>
              <a:gd name="connsiteX2864" fmla="*/ 3635520 w 5969001"/>
              <a:gd name="connsiteY2864" fmla="*/ 1562906 h 4481087"/>
              <a:gd name="connsiteX2865" fmla="*/ 3652141 w 5969001"/>
              <a:gd name="connsiteY2865" fmla="*/ 1564911 h 4481087"/>
              <a:gd name="connsiteX2866" fmla="*/ 3669579 w 5969001"/>
              <a:gd name="connsiteY2866" fmla="*/ 1574590 h 4481087"/>
              <a:gd name="connsiteX2867" fmla="*/ 3633703 w 5969001"/>
              <a:gd name="connsiteY2867" fmla="*/ 1575651 h 4481087"/>
              <a:gd name="connsiteX2868" fmla="*/ 3635207 w 5969001"/>
              <a:gd name="connsiteY2868" fmla="*/ 1580999 h 4481087"/>
              <a:gd name="connsiteX2869" fmla="*/ 3635957 w 5969001"/>
              <a:gd name="connsiteY2869" fmla="*/ 1583816 h 4481087"/>
              <a:gd name="connsiteX2870" fmla="*/ 3669536 w 5969001"/>
              <a:gd name="connsiteY2870" fmla="*/ 1577117 h 4481087"/>
              <a:gd name="connsiteX2871" fmla="*/ 3671302 w 5969001"/>
              <a:gd name="connsiteY2871" fmla="*/ 1574947 h 4481087"/>
              <a:gd name="connsiteX2872" fmla="*/ 3678483 w 5969001"/>
              <a:gd name="connsiteY2872" fmla="*/ 1567058 h 4481087"/>
              <a:gd name="connsiteX2873" fmla="*/ 3680801 w 5969001"/>
              <a:gd name="connsiteY2873" fmla="*/ 1566713 h 4481087"/>
              <a:gd name="connsiteX2874" fmla="*/ 3681779 w 5969001"/>
              <a:gd name="connsiteY2874" fmla="*/ 1565790 h 4481087"/>
              <a:gd name="connsiteX2875" fmla="*/ 3672761 w 5969001"/>
              <a:gd name="connsiteY2875" fmla="*/ 1556111 h 4481087"/>
              <a:gd name="connsiteX2876" fmla="*/ 4448925 w 5969001"/>
              <a:gd name="connsiteY2876" fmla="*/ 1550036 h 4481087"/>
              <a:gd name="connsiteX2877" fmla="*/ 4423647 w 5969001"/>
              <a:gd name="connsiteY2877" fmla="*/ 1551159 h 4481087"/>
              <a:gd name="connsiteX2878" fmla="*/ 4449716 w 5969001"/>
              <a:gd name="connsiteY2878" fmla="*/ 1554419 h 4481087"/>
              <a:gd name="connsiteX2879" fmla="*/ 4450106 w 5969001"/>
              <a:gd name="connsiteY2879" fmla="*/ 1554419 h 4481087"/>
              <a:gd name="connsiteX2880" fmla="*/ 3569353 w 5969001"/>
              <a:gd name="connsiteY2880" fmla="*/ 1549339 h 4481087"/>
              <a:gd name="connsiteX2881" fmla="*/ 3570937 w 5969001"/>
              <a:gd name="connsiteY2881" fmla="*/ 1558738 h 4481087"/>
              <a:gd name="connsiteX2882" fmla="*/ 3570020 w 5969001"/>
              <a:gd name="connsiteY2882" fmla="*/ 1558880 h 4481087"/>
              <a:gd name="connsiteX2883" fmla="*/ 3575469 w 5969001"/>
              <a:gd name="connsiteY2883" fmla="*/ 1561125 h 4481087"/>
              <a:gd name="connsiteX2884" fmla="*/ 3574599 w 5969001"/>
              <a:gd name="connsiteY2884" fmla="*/ 1564064 h 4481087"/>
              <a:gd name="connsiteX2885" fmla="*/ 3587415 w 5969001"/>
              <a:gd name="connsiteY2885" fmla="*/ 1557666 h 4481087"/>
              <a:gd name="connsiteX2886" fmla="*/ 3595445 w 5969001"/>
              <a:gd name="connsiteY2886" fmla="*/ 1550956 h 4481087"/>
              <a:gd name="connsiteX2887" fmla="*/ 3586863 w 5969001"/>
              <a:gd name="connsiteY2887" fmla="*/ 1549915 h 4481087"/>
              <a:gd name="connsiteX2888" fmla="*/ 3585872 w 5969001"/>
              <a:gd name="connsiteY2888" fmla="*/ 1549705 h 4481087"/>
              <a:gd name="connsiteX2889" fmla="*/ 3876452 w 5969001"/>
              <a:gd name="connsiteY2889" fmla="*/ 1545741 h 4481087"/>
              <a:gd name="connsiteX2890" fmla="*/ 3866662 w 5969001"/>
              <a:gd name="connsiteY2890" fmla="*/ 1550906 h 4481087"/>
              <a:gd name="connsiteX2891" fmla="*/ 3865548 w 5969001"/>
              <a:gd name="connsiteY2891" fmla="*/ 1551687 h 4481087"/>
              <a:gd name="connsiteX2892" fmla="*/ 3869525 w 5969001"/>
              <a:gd name="connsiteY2892" fmla="*/ 1550466 h 4481087"/>
              <a:gd name="connsiteX2893" fmla="*/ 3876580 w 5969001"/>
              <a:gd name="connsiteY2893" fmla="*/ 1546137 h 4481087"/>
              <a:gd name="connsiteX2894" fmla="*/ 3821747 w 5969001"/>
              <a:gd name="connsiteY2894" fmla="*/ 1543969 h 4481087"/>
              <a:gd name="connsiteX2895" fmla="*/ 3806086 w 5969001"/>
              <a:gd name="connsiteY2895" fmla="*/ 1548693 h 4481087"/>
              <a:gd name="connsiteX2896" fmla="*/ 3831101 w 5969001"/>
              <a:gd name="connsiteY2896" fmla="*/ 1556324 h 4481087"/>
              <a:gd name="connsiteX2897" fmla="*/ 3834680 w 5969001"/>
              <a:gd name="connsiteY2897" fmla="*/ 1556535 h 4481087"/>
              <a:gd name="connsiteX2898" fmla="*/ 3830681 w 5969001"/>
              <a:gd name="connsiteY2898" fmla="*/ 1554338 h 4481087"/>
              <a:gd name="connsiteX2899" fmla="*/ 3648790 w 5969001"/>
              <a:gd name="connsiteY2899" fmla="*/ 1539064 h 4481087"/>
              <a:gd name="connsiteX2900" fmla="*/ 3646920 w 5969001"/>
              <a:gd name="connsiteY2900" fmla="*/ 1540716 h 4481087"/>
              <a:gd name="connsiteX2901" fmla="*/ 3647194 w 5969001"/>
              <a:gd name="connsiteY2901" fmla="*/ 1543037 h 4481087"/>
              <a:gd name="connsiteX2902" fmla="*/ 3672291 w 5969001"/>
              <a:gd name="connsiteY2902" fmla="*/ 1544552 h 4481087"/>
              <a:gd name="connsiteX2903" fmla="*/ 3676766 w 5969001"/>
              <a:gd name="connsiteY2903" fmla="*/ 1543533 h 4481087"/>
              <a:gd name="connsiteX2904" fmla="*/ 3675124 w 5969001"/>
              <a:gd name="connsiteY2904" fmla="*/ 1542512 h 4481087"/>
              <a:gd name="connsiteX2905" fmla="*/ 3678512 w 5969001"/>
              <a:gd name="connsiteY2905" fmla="*/ 1539064 h 4481087"/>
              <a:gd name="connsiteX2906" fmla="*/ 274187 w 5969001"/>
              <a:gd name="connsiteY2906" fmla="*/ 1537502 h 4481087"/>
              <a:gd name="connsiteX2907" fmla="*/ 301645 w 5969001"/>
              <a:gd name="connsiteY2907" fmla="*/ 1580055 h 4481087"/>
              <a:gd name="connsiteX2908" fmla="*/ 274805 w 5969001"/>
              <a:gd name="connsiteY2908" fmla="*/ 1577631 h 4481087"/>
              <a:gd name="connsiteX2909" fmla="*/ 247924 w 5969001"/>
              <a:gd name="connsiteY2909" fmla="*/ 1575949 h 4481087"/>
              <a:gd name="connsiteX2910" fmla="*/ 259639 w 5969001"/>
              <a:gd name="connsiteY2910" fmla="*/ 1568520 h 4481087"/>
              <a:gd name="connsiteX2911" fmla="*/ 274187 w 5969001"/>
              <a:gd name="connsiteY2911" fmla="*/ 1537502 h 4481087"/>
              <a:gd name="connsiteX2912" fmla="*/ 4436182 w 5969001"/>
              <a:gd name="connsiteY2912" fmla="*/ 1536981 h 4481087"/>
              <a:gd name="connsiteX2913" fmla="*/ 4435776 w 5969001"/>
              <a:gd name="connsiteY2913" fmla="*/ 1537192 h 4481087"/>
              <a:gd name="connsiteX2914" fmla="*/ 4442204 w 5969001"/>
              <a:gd name="connsiteY2914" fmla="*/ 1537925 h 4481087"/>
              <a:gd name="connsiteX2915" fmla="*/ 3578632 w 5969001"/>
              <a:gd name="connsiteY2915" fmla="*/ 1535823 h 4481087"/>
              <a:gd name="connsiteX2916" fmla="*/ 3580606 w 5969001"/>
              <a:gd name="connsiteY2916" fmla="*/ 1539026 h 4481087"/>
              <a:gd name="connsiteX2917" fmla="*/ 3586473 w 5969001"/>
              <a:gd name="connsiteY2917" fmla="*/ 1538408 h 4481087"/>
              <a:gd name="connsiteX2918" fmla="*/ 3683632 w 5969001"/>
              <a:gd name="connsiteY2918" fmla="*/ 1533988 h 4481087"/>
              <a:gd name="connsiteX2919" fmla="*/ 3666328 w 5969001"/>
              <a:gd name="connsiteY2919" fmla="*/ 1534289 h 4481087"/>
              <a:gd name="connsiteX2920" fmla="*/ 3679540 w 5969001"/>
              <a:gd name="connsiteY2920" fmla="*/ 1538018 h 4481087"/>
              <a:gd name="connsiteX2921" fmla="*/ 3683372 w 5969001"/>
              <a:gd name="connsiteY2921" fmla="*/ 1534118 h 4481087"/>
              <a:gd name="connsiteX2922" fmla="*/ 493487 w 5969001"/>
              <a:gd name="connsiteY2922" fmla="*/ 1533468 h 4481087"/>
              <a:gd name="connsiteX2923" fmla="*/ 547333 w 5969001"/>
              <a:gd name="connsiteY2923" fmla="*/ 1533468 h 4481087"/>
              <a:gd name="connsiteX2924" fmla="*/ 534320 w 5969001"/>
              <a:gd name="connsiteY2924" fmla="*/ 1548954 h 4481087"/>
              <a:gd name="connsiteX2925" fmla="*/ 505626 w 5969001"/>
              <a:gd name="connsiteY2925" fmla="*/ 1543439 h 4481087"/>
              <a:gd name="connsiteX2926" fmla="*/ 493329 w 5969001"/>
              <a:gd name="connsiteY2926" fmla="*/ 1533338 h 4481087"/>
              <a:gd name="connsiteX2927" fmla="*/ 493487 w 5969001"/>
              <a:gd name="connsiteY2927" fmla="*/ 1533468 h 4481087"/>
              <a:gd name="connsiteX2928" fmla="*/ 492678 w 5969001"/>
              <a:gd name="connsiteY2928" fmla="*/ 1533468 h 4481087"/>
              <a:gd name="connsiteX2929" fmla="*/ 3669468 w 5969001"/>
              <a:gd name="connsiteY2929" fmla="*/ 1530531 h 4481087"/>
              <a:gd name="connsiteX2930" fmla="*/ 3668838 w 5969001"/>
              <a:gd name="connsiteY2930" fmla="*/ 1530778 h 4481087"/>
              <a:gd name="connsiteX2931" fmla="*/ 3669057 w 5969001"/>
              <a:gd name="connsiteY2931" fmla="*/ 1531255 h 4481087"/>
              <a:gd name="connsiteX2932" fmla="*/ 3669057 w 5969001"/>
              <a:gd name="connsiteY2932" fmla="*/ 1531125 h 4481087"/>
              <a:gd name="connsiteX2933" fmla="*/ 712340 w 5969001"/>
              <a:gd name="connsiteY2933" fmla="*/ 1525530 h 4481087"/>
              <a:gd name="connsiteX2934" fmla="*/ 685012 w 5969001"/>
              <a:gd name="connsiteY2934" fmla="*/ 1610766 h 4481087"/>
              <a:gd name="connsiteX2935" fmla="*/ 685012 w 5969001"/>
              <a:gd name="connsiteY2935" fmla="*/ 1610246 h 4481087"/>
              <a:gd name="connsiteX2936" fmla="*/ 712340 w 5969001"/>
              <a:gd name="connsiteY2936" fmla="*/ 1525530 h 4481087"/>
              <a:gd name="connsiteX2937" fmla="*/ 820480 w 5969001"/>
              <a:gd name="connsiteY2937" fmla="*/ 1521626 h 4481087"/>
              <a:gd name="connsiteX2938" fmla="*/ 765694 w 5969001"/>
              <a:gd name="connsiteY2938" fmla="*/ 1533338 h 4481087"/>
              <a:gd name="connsiteX2939" fmla="*/ 788191 w 5969001"/>
              <a:gd name="connsiteY2939" fmla="*/ 1537030 h 4481087"/>
              <a:gd name="connsiteX2940" fmla="*/ 807417 w 5969001"/>
              <a:gd name="connsiteY2940" fmla="*/ 1540851 h 4481087"/>
              <a:gd name="connsiteX2941" fmla="*/ 807466 w 5969001"/>
              <a:gd name="connsiteY2941" fmla="*/ 1541016 h 4481087"/>
              <a:gd name="connsiteX2942" fmla="*/ 808247 w 5969001"/>
              <a:gd name="connsiteY2942" fmla="*/ 1541016 h 4481087"/>
              <a:gd name="connsiteX2943" fmla="*/ 807417 w 5969001"/>
              <a:gd name="connsiteY2943" fmla="*/ 1540851 h 4481087"/>
              <a:gd name="connsiteX2944" fmla="*/ 805583 w 5969001"/>
              <a:gd name="connsiteY2944" fmla="*/ 1534692 h 4481087"/>
              <a:gd name="connsiteX2945" fmla="*/ 820480 w 5969001"/>
              <a:gd name="connsiteY2945" fmla="*/ 1521626 h 4481087"/>
              <a:gd name="connsiteX2946" fmla="*/ 4107573 w 5969001"/>
              <a:gd name="connsiteY2946" fmla="*/ 1502071 h 4481087"/>
              <a:gd name="connsiteX2947" fmla="*/ 4107600 w 5969001"/>
              <a:gd name="connsiteY2947" fmla="*/ 1502106 h 4481087"/>
              <a:gd name="connsiteX2948" fmla="*/ 4107210 w 5969001"/>
              <a:gd name="connsiteY2948" fmla="*/ 1502106 h 4481087"/>
              <a:gd name="connsiteX2949" fmla="*/ 3680856 w 5969001"/>
              <a:gd name="connsiteY2949" fmla="*/ 1500801 h 4481087"/>
              <a:gd name="connsiteX2950" fmla="*/ 3680868 w 5969001"/>
              <a:gd name="connsiteY2950" fmla="*/ 1502009 h 4481087"/>
              <a:gd name="connsiteX2951" fmla="*/ 3671535 w 5969001"/>
              <a:gd name="connsiteY2951" fmla="*/ 1505525 h 4481087"/>
              <a:gd name="connsiteX2952" fmla="*/ 3663388 w 5969001"/>
              <a:gd name="connsiteY2952" fmla="*/ 1518923 h 4481087"/>
              <a:gd name="connsiteX2953" fmla="*/ 3665348 w 5969001"/>
              <a:gd name="connsiteY2953" fmla="*/ 1523187 h 4481087"/>
              <a:gd name="connsiteX2954" fmla="*/ 3673908 w 5969001"/>
              <a:gd name="connsiteY2954" fmla="*/ 1524121 h 4481087"/>
              <a:gd name="connsiteX2955" fmla="*/ 3677900 w 5969001"/>
              <a:gd name="connsiteY2955" fmla="*/ 1518356 h 4481087"/>
              <a:gd name="connsiteX2956" fmla="*/ 3696076 w 5969001"/>
              <a:gd name="connsiteY2956" fmla="*/ 1505587 h 4481087"/>
              <a:gd name="connsiteX2957" fmla="*/ 3696199 w 5969001"/>
              <a:gd name="connsiteY2957" fmla="*/ 1505491 h 4481087"/>
              <a:gd name="connsiteX2958" fmla="*/ 3683925 w 5969001"/>
              <a:gd name="connsiteY2958" fmla="*/ 1503668 h 4481087"/>
              <a:gd name="connsiteX2959" fmla="*/ 4149112 w 5969001"/>
              <a:gd name="connsiteY2959" fmla="*/ 1496380 h 4481087"/>
              <a:gd name="connsiteX2960" fmla="*/ 4130601 w 5969001"/>
              <a:gd name="connsiteY2960" fmla="*/ 1499829 h 4481087"/>
              <a:gd name="connsiteX2961" fmla="*/ 4107573 w 5969001"/>
              <a:gd name="connsiteY2961" fmla="*/ 1502071 h 4481087"/>
              <a:gd name="connsiteX2962" fmla="*/ 4104802 w 5969001"/>
              <a:gd name="connsiteY2962" fmla="*/ 1498413 h 4481087"/>
              <a:gd name="connsiteX2963" fmla="*/ 4095307 w 5969001"/>
              <a:gd name="connsiteY2963" fmla="*/ 1496523 h 4481087"/>
              <a:gd name="connsiteX2964" fmla="*/ 4094587 w 5969001"/>
              <a:gd name="connsiteY2964" fmla="*/ 1496735 h 4481087"/>
              <a:gd name="connsiteX2965" fmla="*/ 4094587 w 5969001"/>
              <a:gd name="connsiteY2965" fmla="*/ 1507962 h 4481087"/>
              <a:gd name="connsiteX2966" fmla="*/ 4149112 w 5969001"/>
              <a:gd name="connsiteY2966" fmla="*/ 1496380 h 4481087"/>
              <a:gd name="connsiteX2967" fmla="*/ 4752923 w 5969001"/>
              <a:gd name="connsiteY2967" fmla="*/ 1495862 h 4481087"/>
              <a:gd name="connsiteX2968" fmla="*/ 4739129 w 5969001"/>
              <a:gd name="connsiteY2968" fmla="*/ 1501717 h 4481087"/>
              <a:gd name="connsiteX2969" fmla="*/ 4780446 w 5969001"/>
              <a:gd name="connsiteY2969" fmla="*/ 1504564 h 4481087"/>
              <a:gd name="connsiteX2970" fmla="*/ 4784306 w 5969001"/>
              <a:gd name="connsiteY2970" fmla="*/ 1504641 h 4481087"/>
              <a:gd name="connsiteX2971" fmla="*/ 4769689 w 5969001"/>
              <a:gd name="connsiteY2971" fmla="*/ 1500567 h 4481087"/>
              <a:gd name="connsiteX2972" fmla="*/ 4768732 w 5969001"/>
              <a:gd name="connsiteY2972" fmla="*/ 1499118 h 4481087"/>
              <a:gd name="connsiteX2973" fmla="*/ 822431 w 5969001"/>
              <a:gd name="connsiteY2973" fmla="*/ 1494559 h 4481087"/>
              <a:gd name="connsiteX2974" fmla="*/ 781440 w 5969001"/>
              <a:gd name="connsiteY2974" fmla="*/ 1517852 h 4481087"/>
              <a:gd name="connsiteX2975" fmla="*/ 822431 w 5969001"/>
              <a:gd name="connsiteY2975" fmla="*/ 1494559 h 4481087"/>
              <a:gd name="connsiteX2976" fmla="*/ 4649700 w 5969001"/>
              <a:gd name="connsiteY2976" fmla="*/ 1493307 h 4481087"/>
              <a:gd name="connsiteX2977" fmla="*/ 4635310 w 5969001"/>
              <a:gd name="connsiteY2977" fmla="*/ 1496314 h 4481087"/>
              <a:gd name="connsiteX2978" fmla="*/ 4624159 w 5969001"/>
              <a:gd name="connsiteY2978" fmla="*/ 1501884 h 4481087"/>
              <a:gd name="connsiteX2979" fmla="*/ 4627345 w 5969001"/>
              <a:gd name="connsiteY2979" fmla="*/ 1502106 h 4481087"/>
              <a:gd name="connsiteX2980" fmla="*/ 4645548 w 5969001"/>
              <a:gd name="connsiteY2980" fmla="*/ 1495193 h 4481087"/>
              <a:gd name="connsiteX2981" fmla="*/ 3883048 w 5969001"/>
              <a:gd name="connsiteY2981" fmla="*/ 1488242 h 4481087"/>
              <a:gd name="connsiteX2982" fmla="*/ 3878065 w 5969001"/>
              <a:gd name="connsiteY2982" fmla="*/ 1488410 h 4481087"/>
              <a:gd name="connsiteX2983" fmla="*/ 3875706 w 5969001"/>
              <a:gd name="connsiteY2983" fmla="*/ 1490915 h 4481087"/>
              <a:gd name="connsiteX2984" fmla="*/ 3888937 w 5969001"/>
              <a:gd name="connsiteY2984" fmla="*/ 1498948 h 4481087"/>
              <a:gd name="connsiteX2985" fmla="*/ 3895269 w 5969001"/>
              <a:gd name="connsiteY2985" fmla="*/ 1499104 h 4481087"/>
              <a:gd name="connsiteX2986" fmla="*/ 3894887 w 5969001"/>
              <a:gd name="connsiteY2986" fmla="*/ 1498495 h 4481087"/>
              <a:gd name="connsiteX2987" fmla="*/ 3886276 w 5969001"/>
              <a:gd name="connsiteY2987" fmla="*/ 1489650 h 4481087"/>
              <a:gd name="connsiteX2988" fmla="*/ 479665 w 5969001"/>
              <a:gd name="connsiteY2988" fmla="*/ 1486881 h 4481087"/>
              <a:gd name="connsiteX2989" fmla="*/ 479765 w 5969001"/>
              <a:gd name="connsiteY2989" fmla="*/ 1486886 h 4481087"/>
              <a:gd name="connsiteX2990" fmla="*/ 479665 w 5969001"/>
              <a:gd name="connsiteY2990" fmla="*/ 1487011 h 4481087"/>
              <a:gd name="connsiteX2991" fmla="*/ 3867806 w 5969001"/>
              <a:gd name="connsiteY2991" fmla="*/ 1481593 h 4481087"/>
              <a:gd name="connsiteX2992" fmla="*/ 3869161 w 5969001"/>
              <a:gd name="connsiteY2992" fmla="*/ 1482698 h 4481087"/>
              <a:gd name="connsiteX2993" fmla="*/ 3870670 w 5969001"/>
              <a:gd name="connsiteY2993" fmla="*/ 1482843 h 4481087"/>
              <a:gd name="connsiteX2994" fmla="*/ 492678 w 5969001"/>
              <a:gd name="connsiteY2994" fmla="*/ 1475299 h 4481087"/>
              <a:gd name="connsiteX2995" fmla="*/ 547333 w 5969001"/>
              <a:gd name="connsiteY2995" fmla="*/ 1483107 h 4481087"/>
              <a:gd name="connsiteX2996" fmla="*/ 519209 w 5969001"/>
              <a:gd name="connsiteY2996" fmla="*/ 1489044 h 4481087"/>
              <a:gd name="connsiteX2997" fmla="*/ 479765 w 5969001"/>
              <a:gd name="connsiteY2997" fmla="*/ 1486886 h 4481087"/>
              <a:gd name="connsiteX2998" fmla="*/ 484756 w 5969001"/>
              <a:gd name="connsiteY2998" fmla="*/ 1480667 h 4481087"/>
              <a:gd name="connsiteX2999" fmla="*/ 492678 w 5969001"/>
              <a:gd name="connsiteY2999" fmla="*/ 1475299 h 4481087"/>
              <a:gd name="connsiteX3000" fmla="*/ 4655324 w 5969001"/>
              <a:gd name="connsiteY3000" fmla="*/ 1473086 h 4481087"/>
              <a:gd name="connsiteX3001" fmla="*/ 4627606 w 5969001"/>
              <a:gd name="connsiteY3001" fmla="*/ 1487661 h 4481087"/>
              <a:gd name="connsiteX3002" fmla="*/ 4668337 w 5969001"/>
              <a:gd name="connsiteY3002" fmla="*/ 1487661 h 4481087"/>
              <a:gd name="connsiteX3003" fmla="*/ 4655324 w 5969001"/>
              <a:gd name="connsiteY3003" fmla="*/ 1478942 h 4481087"/>
              <a:gd name="connsiteX3004" fmla="*/ 4696315 w 5969001"/>
              <a:gd name="connsiteY3004" fmla="*/ 1476080 h 4481087"/>
              <a:gd name="connsiteX3005" fmla="*/ 4655324 w 5969001"/>
              <a:gd name="connsiteY3005" fmla="*/ 1473086 h 4481087"/>
              <a:gd name="connsiteX3006" fmla="*/ 950224 w 5969001"/>
              <a:gd name="connsiteY3006" fmla="*/ 1471877 h 4481087"/>
              <a:gd name="connsiteX3007" fmla="*/ 944885 w 5969001"/>
              <a:gd name="connsiteY3007" fmla="*/ 1475299 h 4481087"/>
              <a:gd name="connsiteX3008" fmla="*/ 945015 w 5969001"/>
              <a:gd name="connsiteY3008" fmla="*/ 1506140 h 4481087"/>
              <a:gd name="connsiteX3009" fmla="*/ 944885 w 5969001"/>
              <a:gd name="connsiteY3009" fmla="*/ 1506271 h 4481087"/>
              <a:gd name="connsiteX3010" fmla="*/ 999670 w 5969001"/>
              <a:gd name="connsiteY3010" fmla="*/ 1475299 h 4481087"/>
              <a:gd name="connsiteX3011" fmla="*/ 950224 w 5969001"/>
              <a:gd name="connsiteY3011" fmla="*/ 1471877 h 4481087"/>
              <a:gd name="connsiteX3012" fmla="*/ 4823710 w 5969001"/>
              <a:gd name="connsiteY3012" fmla="*/ 1469158 h 4481087"/>
              <a:gd name="connsiteX3013" fmla="*/ 4818157 w 5969001"/>
              <a:gd name="connsiteY3013" fmla="*/ 1469602 h 4481087"/>
              <a:gd name="connsiteX3014" fmla="*/ 4820912 w 5969001"/>
              <a:gd name="connsiteY3014" fmla="*/ 1479104 h 4481087"/>
              <a:gd name="connsiteX3015" fmla="*/ 4817548 w 5969001"/>
              <a:gd name="connsiteY3015" fmla="*/ 1485853 h 4481087"/>
              <a:gd name="connsiteX3016" fmla="*/ 4819129 w 5969001"/>
              <a:gd name="connsiteY3016" fmla="*/ 1486809 h 4481087"/>
              <a:gd name="connsiteX3017" fmla="*/ 4818509 w 5969001"/>
              <a:gd name="connsiteY3017" fmla="*/ 1493777 h 4481087"/>
              <a:gd name="connsiteX3018" fmla="*/ 4859500 w 5969001"/>
              <a:gd name="connsiteY3018" fmla="*/ 1493777 h 4481087"/>
              <a:gd name="connsiteX3019" fmla="*/ 4853140 w 5969001"/>
              <a:gd name="connsiteY3019" fmla="*/ 1487889 h 4481087"/>
              <a:gd name="connsiteX3020" fmla="*/ 4846567 w 5969001"/>
              <a:gd name="connsiteY3020" fmla="*/ 1482855 h 4481087"/>
              <a:gd name="connsiteX3021" fmla="*/ 4833345 w 5969001"/>
              <a:gd name="connsiteY3021" fmla="*/ 1481676 h 4481087"/>
              <a:gd name="connsiteX3022" fmla="*/ 4839748 w 5969001"/>
              <a:gd name="connsiteY3022" fmla="*/ 1479820 h 4481087"/>
              <a:gd name="connsiteX3023" fmla="*/ 4829688 w 5969001"/>
              <a:gd name="connsiteY3023" fmla="*/ 1480642 h 4481087"/>
              <a:gd name="connsiteX3024" fmla="*/ 4823710 w 5969001"/>
              <a:gd name="connsiteY3024" fmla="*/ 1469158 h 4481087"/>
              <a:gd name="connsiteX3025" fmla="*/ 4409825 w 5969001"/>
              <a:gd name="connsiteY3025" fmla="*/ 1455723 h 4481087"/>
              <a:gd name="connsiteX3026" fmla="*/ 4408979 w 5969001"/>
              <a:gd name="connsiteY3026" fmla="*/ 1455767 h 4481087"/>
              <a:gd name="connsiteX3027" fmla="*/ 4414722 w 5969001"/>
              <a:gd name="connsiteY3027" fmla="*/ 1461237 h 4481087"/>
              <a:gd name="connsiteX3028" fmla="*/ 4416779 w 5969001"/>
              <a:gd name="connsiteY3028" fmla="*/ 1461383 h 4481087"/>
              <a:gd name="connsiteX3029" fmla="*/ 4422911 w 5969001"/>
              <a:gd name="connsiteY3029" fmla="*/ 1464238 h 4481087"/>
              <a:gd name="connsiteX3030" fmla="*/ 4433350 w 5969001"/>
              <a:gd name="connsiteY3030" fmla="*/ 1466489 h 4481087"/>
              <a:gd name="connsiteX3031" fmla="*/ 4432688 w 5969001"/>
              <a:gd name="connsiteY3031" fmla="*/ 1466450 h 4481087"/>
              <a:gd name="connsiteX3032" fmla="*/ 4436182 w 5969001"/>
              <a:gd name="connsiteY3032" fmla="*/ 1467231 h 4481087"/>
              <a:gd name="connsiteX3033" fmla="*/ 4463770 w 5969001"/>
              <a:gd name="connsiteY3033" fmla="*/ 1458642 h 4481087"/>
              <a:gd name="connsiteX3034" fmla="*/ 4037671 w 5969001"/>
              <a:gd name="connsiteY3034" fmla="*/ 1454002 h 4481087"/>
              <a:gd name="connsiteX3035" fmla="*/ 4010594 w 5969001"/>
              <a:gd name="connsiteY3035" fmla="*/ 1459669 h 4481087"/>
              <a:gd name="connsiteX3036" fmla="*/ 4009646 w 5969001"/>
              <a:gd name="connsiteY3036" fmla="*/ 1466402 h 4481087"/>
              <a:gd name="connsiteX3037" fmla="*/ 4013815 w 5969001"/>
              <a:gd name="connsiteY3037" fmla="*/ 1469474 h 4481087"/>
              <a:gd name="connsiteX3038" fmla="*/ 4025401 w 5969001"/>
              <a:gd name="connsiteY3038" fmla="*/ 1467649 h 4481087"/>
              <a:gd name="connsiteX3039" fmla="*/ 4039803 w 5969001"/>
              <a:gd name="connsiteY3039" fmla="*/ 1455261 h 4481087"/>
              <a:gd name="connsiteX3040" fmla="*/ 4518425 w 5969001"/>
              <a:gd name="connsiteY3040" fmla="*/ 1452916 h 4481087"/>
              <a:gd name="connsiteX3041" fmla="*/ 4546424 w 5969001"/>
              <a:gd name="connsiteY3041" fmla="*/ 1472405 h 4481087"/>
              <a:gd name="connsiteX3042" fmla="*/ 4544306 w 5969001"/>
              <a:gd name="connsiteY3042" fmla="*/ 1473345 h 4481087"/>
              <a:gd name="connsiteX3043" fmla="*/ 4545609 w 5969001"/>
              <a:gd name="connsiteY3043" fmla="*/ 1473445 h 4481087"/>
              <a:gd name="connsiteX3044" fmla="*/ 4558761 w 5969001"/>
              <a:gd name="connsiteY3044" fmla="*/ 1474136 h 4481087"/>
              <a:gd name="connsiteX3045" fmla="*/ 4559632 w 5969001"/>
              <a:gd name="connsiteY3045" fmla="*/ 1472061 h 4481087"/>
              <a:gd name="connsiteX3046" fmla="*/ 4554610 w 5969001"/>
              <a:gd name="connsiteY3046" fmla="*/ 1471027 h 4481087"/>
              <a:gd name="connsiteX3047" fmla="*/ 4548667 w 5969001"/>
              <a:gd name="connsiteY3047" fmla="*/ 1466206 h 4481087"/>
              <a:gd name="connsiteX3048" fmla="*/ 4554336 w 5969001"/>
              <a:gd name="connsiteY3048" fmla="*/ 1459767 h 4481087"/>
              <a:gd name="connsiteX3049" fmla="*/ 4547973 w 5969001"/>
              <a:gd name="connsiteY3049" fmla="*/ 1455830 h 4481087"/>
              <a:gd name="connsiteX3050" fmla="*/ 4518425 w 5969001"/>
              <a:gd name="connsiteY3050" fmla="*/ 1452916 h 4481087"/>
              <a:gd name="connsiteX3051" fmla="*/ 5051834 w 5969001"/>
              <a:gd name="connsiteY3051" fmla="*/ 1452786 h 4481087"/>
              <a:gd name="connsiteX3052" fmla="*/ 5051834 w 5969001"/>
              <a:gd name="connsiteY3052" fmla="*/ 1453176 h 4481087"/>
              <a:gd name="connsiteX3053" fmla="*/ 5120414 w 5969001"/>
              <a:gd name="connsiteY3053" fmla="*/ 1453176 h 4481087"/>
              <a:gd name="connsiteX3054" fmla="*/ 5106489 w 5969001"/>
              <a:gd name="connsiteY3054" fmla="*/ 1470614 h 4481087"/>
              <a:gd name="connsiteX3055" fmla="*/ 5024636 w 5969001"/>
              <a:gd name="connsiteY3055" fmla="*/ 1546090 h 4481087"/>
              <a:gd name="connsiteX3056" fmla="*/ 4956057 w 5969001"/>
              <a:gd name="connsiteY3056" fmla="*/ 1525790 h 4481087"/>
              <a:gd name="connsiteX3057" fmla="*/ 5010713 w 5969001"/>
              <a:gd name="connsiteY3057" fmla="*/ 1514208 h 4481087"/>
              <a:gd name="connsiteX3058" fmla="*/ 5010713 w 5969001"/>
              <a:gd name="connsiteY3058" fmla="*/ 1462155 h 4481087"/>
              <a:gd name="connsiteX3059" fmla="*/ 5051834 w 5969001"/>
              <a:gd name="connsiteY3059" fmla="*/ 1452786 h 4481087"/>
              <a:gd name="connsiteX3060" fmla="*/ 4751685 w 5969001"/>
              <a:gd name="connsiteY3060" fmla="*/ 1449672 h 4481087"/>
              <a:gd name="connsiteX3061" fmla="*/ 4750450 w 5969001"/>
              <a:gd name="connsiteY3061" fmla="*/ 1449923 h 4481087"/>
              <a:gd name="connsiteX3062" fmla="*/ 4754168 w 5969001"/>
              <a:gd name="connsiteY3062" fmla="*/ 1451481 h 4481087"/>
              <a:gd name="connsiteX3063" fmla="*/ 4751701 w 5969001"/>
              <a:gd name="connsiteY3063" fmla="*/ 1449908 h 4481087"/>
              <a:gd name="connsiteX3064" fmla="*/ 767125 w 5969001"/>
              <a:gd name="connsiteY3064" fmla="*/ 1448102 h 4481087"/>
              <a:gd name="connsiteX3065" fmla="*/ 712340 w 5969001"/>
              <a:gd name="connsiteY3065" fmla="*/ 1475169 h 4481087"/>
              <a:gd name="connsiteX3066" fmla="*/ 767125 w 5969001"/>
              <a:gd name="connsiteY3066" fmla="*/ 1448102 h 4481087"/>
              <a:gd name="connsiteX3067" fmla="*/ 4902965 w 5969001"/>
              <a:gd name="connsiteY3067" fmla="*/ 1446542 h 4481087"/>
              <a:gd name="connsiteX3068" fmla="*/ 4921901 w 5969001"/>
              <a:gd name="connsiteY3068" fmla="*/ 1449129 h 4481087"/>
              <a:gd name="connsiteX3069" fmla="*/ 4922615 w 5969001"/>
              <a:gd name="connsiteY3069" fmla="*/ 1446595 h 4481087"/>
              <a:gd name="connsiteX3070" fmla="*/ 4703853 w 5969001"/>
              <a:gd name="connsiteY3070" fmla="*/ 1444960 h 4481087"/>
              <a:gd name="connsiteX3071" fmla="*/ 4682727 w 5969001"/>
              <a:gd name="connsiteY3071" fmla="*/ 1445881 h 4481087"/>
              <a:gd name="connsiteX3072" fmla="*/ 4678083 w 5969001"/>
              <a:gd name="connsiteY3072" fmla="*/ 1445439 h 4481087"/>
              <a:gd name="connsiteX3073" fmla="*/ 4659358 w 5969001"/>
              <a:gd name="connsiteY3073" fmla="*/ 1452005 h 4481087"/>
              <a:gd name="connsiteX3074" fmla="*/ 4655877 w 5969001"/>
              <a:gd name="connsiteY3074" fmla="*/ 1460016 h 4481087"/>
              <a:gd name="connsiteX3075" fmla="*/ 4681955 w 5969001"/>
              <a:gd name="connsiteY3075" fmla="*/ 1464317 h 4481087"/>
              <a:gd name="connsiteX3076" fmla="*/ 4682001 w 5969001"/>
              <a:gd name="connsiteY3076" fmla="*/ 1464368 h 4481087"/>
              <a:gd name="connsiteX3077" fmla="*/ 4682261 w 5969001"/>
              <a:gd name="connsiteY3077" fmla="*/ 1464368 h 4481087"/>
              <a:gd name="connsiteX3078" fmla="*/ 4681955 w 5969001"/>
              <a:gd name="connsiteY3078" fmla="*/ 1464317 h 4481087"/>
              <a:gd name="connsiteX3079" fmla="*/ 4676482 w 5969001"/>
              <a:gd name="connsiteY3079" fmla="*/ 1458278 h 4481087"/>
              <a:gd name="connsiteX3080" fmla="*/ 4699605 w 5969001"/>
              <a:gd name="connsiteY3080" fmla="*/ 1447806 h 4481087"/>
              <a:gd name="connsiteX3081" fmla="*/ 3915390 w 5969001"/>
              <a:gd name="connsiteY3081" fmla="*/ 1444721 h 4481087"/>
              <a:gd name="connsiteX3082" fmla="*/ 3896821 w 5969001"/>
              <a:gd name="connsiteY3082" fmla="*/ 1451129 h 4481087"/>
              <a:gd name="connsiteX3083" fmla="*/ 3872067 w 5969001"/>
              <a:gd name="connsiteY3083" fmla="*/ 1457608 h 4481087"/>
              <a:gd name="connsiteX3084" fmla="*/ 3874147 w 5969001"/>
              <a:gd name="connsiteY3084" fmla="*/ 1460855 h 4481087"/>
              <a:gd name="connsiteX3085" fmla="*/ 3895369 w 5969001"/>
              <a:gd name="connsiteY3085" fmla="*/ 1459053 h 4481087"/>
              <a:gd name="connsiteX3086" fmla="*/ 3904842 w 5969001"/>
              <a:gd name="connsiteY3086" fmla="*/ 1456184 h 4481087"/>
              <a:gd name="connsiteX3087" fmla="*/ 3920351 w 5969001"/>
              <a:gd name="connsiteY3087" fmla="*/ 1457393 h 4481087"/>
              <a:gd name="connsiteX3088" fmla="*/ 3948810 w 5969001"/>
              <a:gd name="connsiteY3088" fmla="*/ 1457585 h 4481087"/>
              <a:gd name="connsiteX3089" fmla="*/ 3953438 w 5969001"/>
              <a:gd name="connsiteY3089" fmla="*/ 1457598 h 4481087"/>
              <a:gd name="connsiteX3090" fmla="*/ 3949296 w 5969001"/>
              <a:gd name="connsiteY3090" fmla="*/ 1454171 h 4481087"/>
              <a:gd name="connsiteX3091" fmla="*/ 3916698 w 5969001"/>
              <a:gd name="connsiteY3091" fmla="*/ 1452398 h 4481087"/>
              <a:gd name="connsiteX3092" fmla="*/ 3925179 w 5969001"/>
              <a:gd name="connsiteY3092" fmla="*/ 1450993 h 4481087"/>
              <a:gd name="connsiteX3093" fmla="*/ 3915386 w 5969001"/>
              <a:gd name="connsiteY3093" fmla="*/ 1447496 h 4481087"/>
              <a:gd name="connsiteX3094" fmla="*/ 4614465 w 5969001"/>
              <a:gd name="connsiteY3094" fmla="*/ 1439382 h 4481087"/>
              <a:gd name="connsiteX3095" fmla="*/ 4607350 w 5969001"/>
              <a:gd name="connsiteY3095" fmla="*/ 1444512 h 4481087"/>
              <a:gd name="connsiteX3096" fmla="*/ 4626695 w 5969001"/>
              <a:gd name="connsiteY3096" fmla="*/ 1444067 h 4481087"/>
              <a:gd name="connsiteX3097" fmla="*/ 4618140 w 5969001"/>
              <a:gd name="connsiteY3097" fmla="*/ 1439732 h 4481087"/>
              <a:gd name="connsiteX3098" fmla="*/ 4392580 w 5969001"/>
              <a:gd name="connsiteY3098" fmla="*/ 1436119 h 4481087"/>
              <a:gd name="connsiteX3099" fmla="*/ 4380681 w 5969001"/>
              <a:gd name="connsiteY3099" fmla="*/ 1436682 h 4481087"/>
              <a:gd name="connsiteX3100" fmla="*/ 4353679 w 5969001"/>
              <a:gd name="connsiteY3100" fmla="*/ 1438211 h 4481087"/>
              <a:gd name="connsiteX3101" fmla="*/ 4354069 w 5969001"/>
              <a:gd name="connsiteY3101" fmla="*/ 1438211 h 4481087"/>
              <a:gd name="connsiteX3102" fmla="*/ 4371588 w 5969001"/>
              <a:gd name="connsiteY3102" fmla="*/ 1447613 h 4481087"/>
              <a:gd name="connsiteX3103" fmla="*/ 4372477 w 5969001"/>
              <a:gd name="connsiteY3103" fmla="*/ 1447917 h 4481087"/>
              <a:gd name="connsiteX3104" fmla="*/ 4381334 w 5969001"/>
              <a:gd name="connsiteY3104" fmla="*/ 1448590 h 4481087"/>
              <a:gd name="connsiteX3105" fmla="*/ 4394963 w 5969001"/>
              <a:gd name="connsiteY3105" fmla="*/ 1449308 h 4481087"/>
              <a:gd name="connsiteX3106" fmla="*/ 4394882 w 5969001"/>
              <a:gd name="connsiteY3106" fmla="*/ 1444035 h 4481087"/>
              <a:gd name="connsiteX3107" fmla="*/ 4404569 w 5969001"/>
              <a:gd name="connsiteY3107" fmla="*/ 1438012 h 4481087"/>
              <a:gd name="connsiteX3108" fmla="*/ 4402253 w 5969001"/>
              <a:gd name="connsiteY3108" fmla="*/ 1437659 h 4481087"/>
              <a:gd name="connsiteX3109" fmla="*/ 383746 w 5969001"/>
              <a:gd name="connsiteY3109" fmla="*/ 1432666 h 4481087"/>
              <a:gd name="connsiteX3110" fmla="*/ 377349 w 5969001"/>
              <a:gd name="connsiteY3110" fmla="*/ 1459700 h 4481087"/>
              <a:gd name="connsiteX3111" fmla="*/ 369964 w 5969001"/>
              <a:gd name="connsiteY3111" fmla="*/ 1486881 h 4481087"/>
              <a:gd name="connsiteX3112" fmla="*/ 348517 w 5969001"/>
              <a:gd name="connsiteY3112" fmla="*/ 1439082 h 4481087"/>
              <a:gd name="connsiteX3113" fmla="*/ 383758 w 5969001"/>
              <a:gd name="connsiteY3113" fmla="*/ 1432616 h 4481087"/>
              <a:gd name="connsiteX3114" fmla="*/ 384018 w 5969001"/>
              <a:gd name="connsiteY3114" fmla="*/ 1432616 h 4481087"/>
              <a:gd name="connsiteX3115" fmla="*/ 383746 w 5969001"/>
              <a:gd name="connsiteY3115" fmla="*/ 1432666 h 4481087"/>
              <a:gd name="connsiteX3116" fmla="*/ 479665 w 5969001"/>
              <a:gd name="connsiteY3116" fmla="*/ 1424808 h 4481087"/>
              <a:gd name="connsiteX3117" fmla="*/ 479795 w 5969001"/>
              <a:gd name="connsiteY3117" fmla="*/ 1424821 h 4481087"/>
              <a:gd name="connsiteX3118" fmla="*/ 479665 w 5969001"/>
              <a:gd name="connsiteY3118" fmla="*/ 1424938 h 4481087"/>
              <a:gd name="connsiteX3119" fmla="*/ 4072656 w 5969001"/>
              <a:gd name="connsiteY3119" fmla="*/ 1423164 h 4481087"/>
              <a:gd name="connsiteX3120" fmla="*/ 4067669 w 5969001"/>
              <a:gd name="connsiteY3120" fmla="*/ 1427654 h 4481087"/>
              <a:gd name="connsiteX3121" fmla="*/ 4088749 w 5969001"/>
              <a:gd name="connsiteY3121" fmla="*/ 1426920 h 4481087"/>
              <a:gd name="connsiteX3122" fmla="*/ 4091822 w 5969001"/>
              <a:gd name="connsiteY3122" fmla="*/ 1423737 h 4481087"/>
              <a:gd name="connsiteX3123" fmla="*/ 4088389 w 5969001"/>
              <a:gd name="connsiteY3123" fmla="*/ 1423214 h 4481087"/>
              <a:gd name="connsiteX3124" fmla="*/ 4585423 w 5969001"/>
              <a:gd name="connsiteY3124" fmla="*/ 1418831 h 4481087"/>
              <a:gd name="connsiteX3125" fmla="*/ 4580081 w 5969001"/>
              <a:gd name="connsiteY3125" fmla="*/ 1420179 h 4481087"/>
              <a:gd name="connsiteX3126" fmla="*/ 4585573 w 5969001"/>
              <a:gd name="connsiteY3126" fmla="*/ 1420774 h 4481087"/>
              <a:gd name="connsiteX3127" fmla="*/ 4381527 w 5969001"/>
              <a:gd name="connsiteY3127" fmla="*/ 1412055 h 4481087"/>
              <a:gd name="connsiteX3128" fmla="*/ 4353679 w 5969001"/>
              <a:gd name="connsiteY3128" fmla="*/ 1435348 h 4481087"/>
              <a:gd name="connsiteX3129" fmla="*/ 4354069 w 5969001"/>
              <a:gd name="connsiteY3129" fmla="*/ 1435348 h 4481087"/>
              <a:gd name="connsiteX3130" fmla="*/ 4381527 w 5969001"/>
              <a:gd name="connsiteY3130" fmla="*/ 1412055 h 4481087"/>
              <a:gd name="connsiteX3131" fmla="*/ 4563342 w 5969001"/>
              <a:gd name="connsiteY3131" fmla="*/ 1409833 h 4481087"/>
              <a:gd name="connsiteX3132" fmla="*/ 4558181 w 5969001"/>
              <a:gd name="connsiteY3132" fmla="*/ 1413470 h 4481087"/>
              <a:gd name="connsiteX3133" fmla="*/ 4559836 w 5969001"/>
              <a:gd name="connsiteY3133" fmla="*/ 1414656 h 4481087"/>
              <a:gd name="connsiteX3134" fmla="*/ 4843709 w 5969001"/>
              <a:gd name="connsiteY3134" fmla="*/ 1406393 h 4481087"/>
              <a:gd name="connsiteX3135" fmla="*/ 4838611 w 5969001"/>
              <a:gd name="connsiteY3135" fmla="*/ 1408223 h 4481087"/>
              <a:gd name="connsiteX3136" fmla="*/ 4846877 w 5969001"/>
              <a:gd name="connsiteY3136" fmla="*/ 1408802 h 4481087"/>
              <a:gd name="connsiteX3137" fmla="*/ 4135058 w 5969001"/>
              <a:gd name="connsiteY3137" fmla="*/ 1406329 h 4481087"/>
              <a:gd name="connsiteX3138" fmla="*/ 4119491 w 5969001"/>
              <a:gd name="connsiteY3138" fmla="*/ 1423734 h 4481087"/>
              <a:gd name="connsiteX3139" fmla="*/ 4115524 w 5969001"/>
              <a:gd name="connsiteY3139" fmla="*/ 1425204 h 4481087"/>
              <a:gd name="connsiteX3140" fmla="*/ 4116443 w 5969001"/>
              <a:gd name="connsiteY3140" fmla="*/ 1425346 h 4481087"/>
              <a:gd name="connsiteX3141" fmla="*/ 4111929 w 5969001"/>
              <a:gd name="connsiteY3141" fmla="*/ 1429671 h 4481087"/>
              <a:gd name="connsiteX3142" fmla="*/ 4099049 w 5969001"/>
              <a:gd name="connsiteY3142" fmla="*/ 1431306 h 4481087"/>
              <a:gd name="connsiteX3143" fmla="*/ 4098696 w 5969001"/>
              <a:gd name="connsiteY3143" fmla="*/ 1431436 h 4481087"/>
              <a:gd name="connsiteX3144" fmla="*/ 4066739 w 5969001"/>
              <a:gd name="connsiteY3144" fmla="*/ 1438211 h 4481087"/>
              <a:gd name="connsiteX3145" fmla="*/ 4107600 w 5969001"/>
              <a:gd name="connsiteY3145" fmla="*/ 1449923 h 4481087"/>
              <a:gd name="connsiteX3146" fmla="*/ 4217431 w 5969001"/>
              <a:gd name="connsiteY3146" fmla="*/ 1444067 h 4481087"/>
              <a:gd name="connsiteX3147" fmla="*/ 4244499 w 5969001"/>
              <a:gd name="connsiteY3147" fmla="*/ 1449923 h 4481087"/>
              <a:gd name="connsiteX3148" fmla="*/ 4203507 w 5969001"/>
              <a:gd name="connsiteY3148" fmla="*/ 1438211 h 4481087"/>
              <a:gd name="connsiteX3149" fmla="*/ 4203507 w 5969001"/>
              <a:gd name="connsiteY3149" fmla="*/ 1435348 h 4481087"/>
              <a:gd name="connsiteX3150" fmla="*/ 4188560 w 5969001"/>
              <a:gd name="connsiteY3150" fmla="*/ 1438203 h 4481087"/>
              <a:gd name="connsiteX3151" fmla="*/ 4175125 w 5969001"/>
              <a:gd name="connsiteY3151" fmla="*/ 1440082 h 4481087"/>
              <a:gd name="connsiteX3152" fmla="*/ 4164020 w 5969001"/>
              <a:gd name="connsiteY3152" fmla="*/ 1442653 h 4481087"/>
              <a:gd name="connsiteX3153" fmla="*/ 4134799 w 5969001"/>
              <a:gd name="connsiteY3153" fmla="*/ 1443027 h 4481087"/>
              <a:gd name="connsiteX3154" fmla="*/ 4134279 w 5969001"/>
              <a:gd name="connsiteY3154" fmla="*/ 1442766 h 4481087"/>
              <a:gd name="connsiteX3155" fmla="*/ 4134279 w 5969001"/>
              <a:gd name="connsiteY3155" fmla="*/ 1428582 h 4481087"/>
              <a:gd name="connsiteX3156" fmla="*/ 4203476 w 5969001"/>
              <a:gd name="connsiteY3156" fmla="*/ 1424125 h 4481087"/>
              <a:gd name="connsiteX3157" fmla="*/ 4213984 w 5969001"/>
              <a:gd name="connsiteY3157" fmla="*/ 1421908 h 4481087"/>
              <a:gd name="connsiteX3158" fmla="*/ 4217431 w 5969001"/>
              <a:gd name="connsiteY3158" fmla="*/ 1420774 h 4481087"/>
              <a:gd name="connsiteX3159" fmla="*/ 4135058 w 5969001"/>
              <a:gd name="connsiteY3159" fmla="*/ 1423767 h 4481087"/>
              <a:gd name="connsiteX3160" fmla="*/ 4175919 w 5969001"/>
              <a:gd name="connsiteY3160" fmla="*/ 1417911 h 4481087"/>
              <a:gd name="connsiteX3161" fmla="*/ 4135058 w 5969001"/>
              <a:gd name="connsiteY3161" fmla="*/ 1406329 h 4481087"/>
              <a:gd name="connsiteX3162" fmla="*/ 3983717 w 5969001"/>
              <a:gd name="connsiteY3162" fmla="*/ 1403986 h 4481087"/>
              <a:gd name="connsiteX3163" fmla="*/ 3941018 w 5969001"/>
              <a:gd name="connsiteY3163" fmla="*/ 1409387 h 4481087"/>
              <a:gd name="connsiteX3164" fmla="*/ 3936486 w 5969001"/>
              <a:gd name="connsiteY3164" fmla="*/ 1408854 h 4481087"/>
              <a:gd name="connsiteX3165" fmla="*/ 3938544 w 5969001"/>
              <a:gd name="connsiteY3165" fmla="*/ 1409406 h 4481087"/>
              <a:gd name="connsiteX3166" fmla="*/ 3928798 w 5969001"/>
              <a:gd name="connsiteY3166" fmla="*/ 1416610 h 4481087"/>
              <a:gd name="connsiteX3167" fmla="*/ 3902594 w 5969001"/>
              <a:gd name="connsiteY3167" fmla="*/ 1411112 h 4481087"/>
              <a:gd name="connsiteX3168" fmla="*/ 3893418 w 5969001"/>
              <a:gd name="connsiteY3168" fmla="*/ 1410958 h 4481087"/>
              <a:gd name="connsiteX3169" fmla="*/ 3893615 w 5969001"/>
              <a:gd name="connsiteY3169" fmla="*/ 1411296 h 4481087"/>
              <a:gd name="connsiteX3170" fmla="*/ 3902383 w 5969001"/>
              <a:gd name="connsiteY3170" fmla="*/ 1411925 h 4481087"/>
              <a:gd name="connsiteX3171" fmla="*/ 3894144 w 5969001"/>
              <a:gd name="connsiteY3171" fmla="*/ 1412201 h 4481087"/>
              <a:gd name="connsiteX3172" fmla="*/ 3897373 w 5969001"/>
              <a:gd name="connsiteY3172" fmla="*/ 1417727 h 4481087"/>
              <a:gd name="connsiteX3173" fmla="*/ 3887811 w 5969001"/>
              <a:gd name="connsiteY3173" fmla="*/ 1425328 h 4481087"/>
              <a:gd name="connsiteX3174" fmla="*/ 3819361 w 5969001"/>
              <a:gd name="connsiteY3174" fmla="*/ 1425328 h 4481087"/>
              <a:gd name="connsiteX3175" fmla="*/ 3831750 w 5969001"/>
              <a:gd name="connsiteY3175" fmla="*/ 1430985 h 4481087"/>
              <a:gd name="connsiteX3176" fmla="*/ 3835556 w 5969001"/>
              <a:gd name="connsiteY3176" fmla="*/ 1431175 h 4481087"/>
              <a:gd name="connsiteX3177" fmla="*/ 3888460 w 5969001"/>
              <a:gd name="connsiteY3177" fmla="*/ 1429104 h 4481087"/>
              <a:gd name="connsiteX3178" fmla="*/ 3897386 w 5969001"/>
              <a:gd name="connsiteY3178" fmla="*/ 1433618 h 4481087"/>
              <a:gd name="connsiteX3179" fmla="*/ 3902743 w 5969001"/>
              <a:gd name="connsiteY3179" fmla="*/ 1434326 h 4481087"/>
              <a:gd name="connsiteX3180" fmla="*/ 3921002 w 5969001"/>
              <a:gd name="connsiteY3180" fmla="*/ 1434755 h 4481087"/>
              <a:gd name="connsiteX3181" fmla="*/ 3941197 w 5969001"/>
              <a:gd name="connsiteY3181" fmla="*/ 1430273 h 4481087"/>
              <a:gd name="connsiteX3182" fmla="*/ 3956260 w 5969001"/>
              <a:gd name="connsiteY3182" fmla="*/ 1421815 h 4481087"/>
              <a:gd name="connsiteX3183" fmla="*/ 3956081 w 5969001"/>
              <a:gd name="connsiteY3183" fmla="*/ 1433055 h 4481087"/>
              <a:gd name="connsiteX3184" fmla="*/ 3955053 w 5969001"/>
              <a:gd name="connsiteY3184" fmla="*/ 1434980 h 4481087"/>
              <a:gd name="connsiteX3185" fmla="*/ 3967276 w 5969001"/>
              <a:gd name="connsiteY3185" fmla="*/ 1431394 h 4481087"/>
              <a:gd name="connsiteX3186" fmla="*/ 3997769 w 5969001"/>
              <a:gd name="connsiteY3186" fmla="*/ 1429492 h 4481087"/>
              <a:gd name="connsiteX3187" fmla="*/ 3987279 w 5969001"/>
              <a:gd name="connsiteY3187" fmla="*/ 1436200 h 4481087"/>
              <a:gd name="connsiteX3188" fmla="*/ 3997381 w 5969001"/>
              <a:gd name="connsiteY3188" fmla="*/ 1435999 h 4481087"/>
              <a:gd name="connsiteX3189" fmla="*/ 3983717 w 5969001"/>
              <a:gd name="connsiteY3189" fmla="*/ 1453828 h 4481087"/>
              <a:gd name="connsiteX3190" fmla="*/ 3970441 w 5969001"/>
              <a:gd name="connsiteY3190" fmla="*/ 1453422 h 4481087"/>
              <a:gd name="connsiteX3191" fmla="*/ 3983383 w 5969001"/>
              <a:gd name="connsiteY3191" fmla="*/ 1457681 h 4481087"/>
              <a:gd name="connsiteX3192" fmla="*/ 3986068 w 5969001"/>
              <a:gd name="connsiteY3192" fmla="*/ 1457689 h 4481087"/>
              <a:gd name="connsiteX3193" fmla="*/ 4037501 w 5969001"/>
              <a:gd name="connsiteY3193" fmla="*/ 1453901 h 4481087"/>
              <a:gd name="connsiteX3194" fmla="*/ 4033453 w 5969001"/>
              <a:gd name="connsiteY3194" fmla="*/ 1451511 h 4481087"/>
              <a:gd name="connsiteX3195" fmla="*/ 3998811 w 5969001"/>
              <a:gd name="connsiteY3195" fmla="*/ 1443679 h 4481087"/>
              <a:gd name="connsiteX3196" fmla="*/ 4026009 w 5969001"/>
              <a:gd name="connsiteY3196" fmla="*/ 1429104 h 4481087"/>
              <a:gd name="connsiteX3197" fmla="*/ 4043857 w 5969001"/>
              <a:gd name="connsiteY3197" fmla="*/ 1428483 h 4481087"/>
              <a:gd name="connsiteX3198" fmla="*/ 4030060 w 5969001"/>
              <a:gd name="connsiteY3198" fmla="*/ 1422432 h 4481087"/>
              <a:gd name="connsiteX3199" fmla="*/ 4028264 w 5969001"/>
              <a:gd name="connsiteY3199" fmla="*/ 1422380 h 4481087"/>
              <a:gd name="connsiteX3200" fmla="*/ 4028072 w 5969001"/>
              <a:gd name="connsiteY3200" fmla="*/ 1421560 h 4481087"/>
              <a:gd name="connsiteX3201" fmla="*/ 4022383 w 5969001"/>
              <a:gd name="connsiteY3201" fmla="*/ 1419065 h 4481087"/>
              <a:gd name="connsiteX3202" fmla="*/ 3976580 w 5969001"/>
              <a:gd name="connsiteY3202" fmla="*/ 1418272 h 4481087"/>
              <a:gd name="connsiteX3203" fmla="*/ 3971484 w 5969001"/>
              <a:gd name="connsiteY3203" fmla="*/ 1420385 h 4481087"/>
              <a:gd name="connsiteX3204" fmla="*/ 3972344 w 5969001"/>
              <a:gd name="connsiteY3204" fmla="*/ 1418199 h 4481087"/>
              <a:gd name="connsiteX3205" fmla="*/ 3970704 w 5969001"/>
              <a:gd name="connsiteY3205" fmla="*/ 1418171 h 4481087"/>
              <a:gd name="connsiteX3206" fmla="*/ 3972545 w 5969001"/>
              <a:gd name="connsiteY3206" fmla="*/ 1417688 h 4481087"/>
              <a:gd name="connsiteX3207" fmla="*/ 3975081 w 5969001"/>
              <a:gd name="connsiteY3207" fmla="*/ 1411241 h 4481087"/>
              <a:gd name="connsiteX3208" fmla="*/ 3983923 w 5969001"/>
              <a:gd name="connsiteY3208" fmla="*/ 1404063 h 4481087"/>
              <a:gd name="connsiteX3209" fmla="*/ 4572560 w 5969001"/>
              <a:gd name="connsiteY3209" fmla="*/ 1403336 h 4481087"/>
              <a:gd name="connsiteX3210" fmla="*/ 4568140 w 5969001"/>
              <a:gd name="connsiteY3210" fmla="*/ 1406451 h 4481087"/>
              <a:gd name="connsiteX3211" fmla="*/ 4579401 w 5969001"/>
              <a:gd name="connsiteY3211" fmla="*/ 1404353 h 4481087"/>
              <a:gd name="connsiteX3212" fmla="*/ 4572820 w 5969001"/>
              <a:gd name="connsiteY3212" fmla="*/ 1403336 h 4481087"/>
              <a:gd name="connsiteX3213" fmla="*/ 3915398 w 5969001"/>
              <a:gd name="connsiteY3213" fmla="*/ 1400343 h 4481087"/>
              <a:gd name="connsiteX3214" fmla="*/ 3905856 w 5969001"/>
              <a:gd name="connsiteY3214" fmla="*/ 1402235 h 4481087"/>
              <a:gd name="connsiteX3215" fmla="*/ 3913167 w 5969001"/>
              <a:gd name="connsiteY3215" fmla="*/ 1402605 h 4481087"/>
              <a:gd name="connsiteX3216" fmla="*/ 3923561 w 5969001"/>
              <a:gd name="connsiteY3216" fmla="*/ 1405390 h 4481087"/>
              <a:gd name="connsiteX3217" fmla="*/ 4133830 w 5969001"/>
              <a:gd name="connsiteY3217" fmla="*/ 1400258 h 4481087"/>
              <a:gd name="connsiteX3218" fmla="*/ 4121265 w 5969001"/>
              <a:gd name="connsiteY3218" fmla="*/ 1400343 h 4481087"/>
              <a:gd name="connsiteX3219" fmla="*/ 4084780 w 5969001"/>
              <a:gd name="connsiteY3219" fmla="*/ 1412250 h 4481087"/>
              <a:gd name="connsiteX3220" fmla="*/ 4084270 w 5969001"/>
              <a:gd name="connsiteY3220" fmla="*/ 1412708 h 4481087"/>
              <a:gd name="connsiteX3221" fmla="*/ 4084928 w 5969001"/>
              <a:gd name="connsiteY3221" fmla="*/ 1412521 h 4481087"/>
              <a:gd name="connsiteX3222" fmla="*/ 4130982 w 5969001"/>
              <a:gd name="connsiteY3222" fmla="*/ 1404859 h 4481087"/>
              <a:gd name="connsiteX3223" fmla="*/ 4392434 w 5969001"/>
              <a:gd name="connsiteY3223" fmla="*/ 1398267 h 4481087"/>
              <a:gd name="connsiteX3224" fmla="*/ 4389926 w 5969001"/>
              <a:gd name="connsiteY3224" fmla="*/ 1398465 h 4481087"/>
              <a:gd name="connsiteX3225" fmla="*/ 4394933 w 5969001"/>
              <a:gd name="connsiteY3225" fmla="*/ 1400343 h 4481087"/>
              <a:gd name="connsiteX3226" fmla="*/ 4368956 w 5969001"/>
              <a:gd name="connsiteY3226" fmla="*/ 1401026 h 4481087"/>
              <a:gd name="connsiteX3227" fmla="*/ 4367273 w 5969001"/>
              <a:gd name="connsiteY3227" fmla="*/ 1400252 h 4481087"/>
              <a:gd name="connsiteX3228" fmla="*/ 4348181 w 5969001"/>
              <a:gd name="connsiteY3228" fmla="*/ 1401758 h 4481087"/>
              <a:gd name="connsiteX3229" fmla="*/ 4336912 w 5969001"/>
              <a:gd name="connsiteY3229" fmla="*/ 1407004 h 4481087"/>
              <a:gd name="connsiteX3230" fmla="*/ 4367605 w 5969001"/>
              <a:gd name="connsiteY3230" fmla="*/ 1414657 h 4481087"/>
              <a:gd name="connsiteX3231" fmla="*/ 4365979 w 5969001"/>
              <a:gd name="connsiteY3231" fmla="*/ 1414841 h 4481087"/>
              <a:gd name="connsiteX3232" fmla="*/ 4367473 w 5969001"/>
              <a:gd name="connsiteY3232" fmla="*/ 1415048 h 4481087"/>
              <a:gd name="connsiteX3233" fmla="*/ 4367863 w 5969001"/>
              <a:gd name="connsiteY3233" fmla="*/ 1415048 h 4481087"/>
              <a:gd name="connsiteX3234" fmla="*/ 4450106 w 5969001"/>
              <a:gd name="connsiteY3234" fmla="*/ 1400473 h 4481087"/>
              <a:gd name="connsiteX3235" fmla="*/ 4392434 w 5969001"/>
              <a:gd name="connsiteY3235" fmla="*/ 1398267 h 4481087"/>
              <a:gd name="connsiteX3236" fmla="*/ 342766 w 5969001"/>
              <a:gd name="connsiteY3236" fmla="*/ 1397767 h 4481087"/>
              <a:gd name="connsiteX3237" fmla="*/ 383191 w 5969001"/>
              <a:gd name="connsiteY3237" fmla="*/ 1399152 h 4481087"/>
              <a:gd name="connsiteX3238" fmla="*/ 355650 w 5969001"/>
              <a:gd name="connsiteY3238" fmla="*/ 1424808 h 4481087"/>
              <a:gd name="connsiteX3239" fmla="*/ 342425 w 5969001"/>
              <a:gd name="connsiteY3239" fmla="*/ 1413275 h 4481087"/>
              <a:gd name="connsiteX3240" fmla="*/ 341986 w 5969001"/>
              <a:gd name="connsiteY3240" fmla="*/ 1397741 h 4481087"/>
              <a:gd name="connsiteX3241" fmla="*/ 342767 w 5969001"/>
              <a:gd name="connsiteY3241" fmla="*/ 1397741 h 4481087"/>
              <a:gd name="connsiteX3242" fmla="*/ 342766 w 5969001"/>
              <a:gd name="connsiteY3242" fmla="*/ 1397767 h 4481087"/>
              <a:gd name="connsiteX3243" fmla="*/ 497031 w 5969001"/>
              <a:gd name="connsiteY3243" fmla="*/ 1397657 h 4481087"/>
              <a:gd name="connsiteX3244" fmla="*/ 575702 w 5969001"/>
              <a:gd name="connsiteY3244" fmla="*/ 1401775 h 4481087"/>
              <a:gd name="connsiteX3245" fmla="*/ 534450 w 5969001"/>
              <a:gd name="connsiteY3245" fmla="*/ 1405679 h 4481087"/>
              <a:gd name="connsiteX3246" fmla="*/ 520787 w 5969001"/>
              <a:gd name="connsiteY3246" fmla="*/ 1428842 h 4481087"/>
              <a:gd name="connsiteX3247" fmla="*/ 479795 w 5969001"/>
              <a:gd name="connsiteY3247" fmla="*/ 1424821 h 4481087"/>
              <a:gd name="connsiteX3248" fmla="*/ 487772 w 5969001"/>
              <a:gd name="connsiteY3248" fmla="*/ 1417641 h 4481087"/>
              <a:gd name="connsiteX3249" fmla="*/ 479665 w 5969001"/>
              <a:gd name="connsiteY3249" fmla="*/ 1401775 h 4481087"/>
              <a:gd name="connsiteX3250" fmla="*/ 497031 w 5969001"/>
              <a:gd name="connsiteY3250" fmla="*/ 1397657 h 4481087"/>
              <a:gd name="connsiteX3251" fmla="*/ 4626695 w 5969001"/>
              <a:gd name="connsiteY3251" fmla="*/ 1397610 h 4481087"/>
              <a:gd name="connsiteX3252" fmla="*/ 4616642 w 5969001"/>
              <a:gd name="connsiteY3252" fmla="*/ 1407354 h 4481087"/>
              <a:gd name="connsiteX3253" fmla="*/ 4609129 w 5969001"/>
              <a:gd name="connsiteY3253" fmla="*/ 1407558 h 4481087"/>
              <a:gd name="connsiteX3254" fmla="*/ 4604140 w 5969001"/>
              <a:gd name="connsiteY3254" fmla="*/ 1412746 h 4481087"/>
              <a:gd name="connsiteX3255" fmla="*/ 4606032 w 5969001"/>
              <a:gd name="connsiteY3255" fmla="*/ 1413108 h 4481087"/>
              <a:gd name="connsiteX3256" fmla="*/ 4601352 w 5969001"/>
              <a:gd name="connsiteY3256" fmla="*/ 1431754 h 4481087"/>
              <a:gd name="connsiteX3257" fmla="*/ 4601224 w 5969001"/>
              <a:gd name="connsiteY3257" fmla="*/ 1431913 h 4481087"/>
              <a:gd name="connsiteX3258" fmla="*/ 4611646 w 5969001"/>
              <a:gd name="connsiteY3258" fmla="*/ 1433565 h 4481087"/>
              <a:gd name="connsiteX3259" fmla="*/ 4620297 w 5969001"/>
              <a:gd name="connsiteY3259" fmla="*/ 1433996 h 4481087"/>
              <a:gd name="connsiteX3260" fmla="*/ 4656902 w 5969001"/>
              <a:gd name="connsiteY3260" fmla="*/ 1427996 h 4481087"/>
              <a:gd name="connsiteX3261" fmla="*/ 4736005 w 5969001"/>
              <a:gd name="connsiteY3261" fmla="*/ 1415048 h 4481087"/>
              <a:gd name="connsiteX3262" fmla="*/ 4640359 w 5969001"/>
              <a:gd name="connsiteY3262" fmla="*/ 1420774 h 4481087"/>
              <a:gd name="connsiteX3263" fmla="*/ 4626695 w 5969001"/>
              <a:gd name="connsiteY3263" fmla="*/ 1415048 h 4481087"/>
              <a:gd name="connsiteX3264" fmla="*/ 4695014 w 5969001"/>
              <a:gd name="connsiteY3264" fmla="*/ 1409192 h 4481087"/>
              <a:gd name="connsiteX3265" fmla="*/ 4626695 w 5969001"/>
              <a:gd name="connsiteY3265" fmla="*/ 1397610 h 4481087"/>
              <a:gd name="connsiteX3266" fmla="*/ 4351817 w 5969001"/>
              <a:gd name="connsiteY3266" fmla="*/ 1394821 h 4481087"/>
              <a:gd name="connsiteX3267" fmla="*/ 4341187 w 5969001"/>
              <a:gd name="connsiteY3267" fmla="*/ 1400085 h 4481087"/>
              <a:gd name="connsiteX3268" fmla="*/ 4361216 w 5969001"/>
              <a:gd name="connsiteY3268" fmla="*/ 1397466 h 4481087"/>
              <a:gd name="connsiteX3269" fmla="*/ 4356888 w 5969001"/>
              <a:gd name="connsiteY3269" fmla="*/ 1395475 h 4481087"/>
              <a:gd name="connsiteX3270" fmla="*/ 4887999 w 5969001"/>
              <a:gd name="connsiteY3270" fmla="*/ 1388501 h 4481087"/>
              <a:gd name="connsiteX3271" fmla="*/ 4832953 w 5969001"/>
              <a:gd name="connsiteY3271" fmla="*/ 1394747 h 4481087"/>
              <a:gd name="connsiteX3272" fmla="*/ 4833474 w 5969001"/>
              <a:gd name="connsiteY3272" fmla="*/ 1394357 h 4481087"/>
              <a:gd name="connsiteX3273" fmla="*/ 4825731 w 5969001"/>
              <a:gd name="connsiteY3273" fmla="*/ 1391382 h 4481087"/>
              <a:gd name="connsiteX3274" fmla="*/ 4822164 w 5969001"/>
              <a:gd name="connsiteY3274" fmla="*/ 1391536 h 4481087"/>
              <a:gd name="connsiteX3275" fmla="*/ 4826803 w 5969001"/>
              <a:gd name="connsiteY3275" fmla="*/ 1396824 h 4481087"/>
              <a:gd name="connsiteX3276" fmla="*/ 4847118 w 5969001"/>
              <a:gd name="connsiteY3276" fmla="*/ 1398841 h 4481087"/>
              <a:gd name="connsiteX3277" fmla="*/ 4850017 w 5969001"/>
              <a:gd name="connsiteY3277" fmla="*/ 1397773 h 4481087"/>
              <a:gd name="connsiteX3278" fmla="*/ 4887999 w 5969001"/>
              <a:gd name="connsiteY3278" fmla="*/ 1388501 h 4481087"/>
              <a:gd name="connsiteX3279" fmla="*/ 710827 w 5969001"/>
              <a:gd name="connsiteY3279" fmla="*/ 1384793 h 4481087"/>
              <a:gd name="connsiteX3280" fmla="*/ 753332 w 5969001"/>
              <a:gd name="connsiteY3280" fmla="*/ 1385248 h 4481087"/>
              <a:gd name="connsiteX3281" fmla="*/ 753332 w 5969001"/>
              <a:gd name="connsiteY3281" fmla="*/ 1412316 h 4481087"/>
              <a:gd name="connsiteX3282" fmla="*/ 685012 w 5969001"/>
              <a:gd name="connsiteY3282" fmla="*/ 1412316 h 4481087"/>
              <a:gd name="connsiteX3283" fmla="*/ 685012 w 5969001"/>
              <a:gd name="connsiteY3283" fmla="*/ 1389022 h 4481087"/>
              <a:gd name="connsiteX3284" fmla="*/ 710827 w 5969001"/>
              <a:gd name="connsiteY3284" fmla="*/ 1384793 h 4481087"/>
              <a:gd name="connsiteX3285" fmla="*/ 5285290 w 5969001"/>
              <a:gd name="connsiteY3285" fmla="*/ 1383035 h 4481087"/>
              <a:gd name="connsiteX3286" fmla="*/ 5257963 w 5969001"/>
              <a:gd name="connsiteY3286" fmla="*/ 1403336 h 4481087"/>
              <a:gd name="connsiteX3287" fmla="*/ 5285290 w 5969001"/>
              <a:gd name="connsiteY3287" fmla="*/ 1383035 h 4481087"/>
              <a:gd name="connsiteX3288" fmla="*/ 4863198 w 5969001"/>
              <a:gd name="connsiteY3288" fmla="*/ 1380674 h 4481087"/>
              <a:gd name="connsiteX3289" fmla="*/ 4861844 w 5969001"/>
              <a:gd name="connsiteY3289" fmla="*/ 1388373 h 4481087"/>
              <a:gd name="connsiteX3290" fmla="*/ 4880826 w 5969001"/>
              <a:gd name="connsiteY3290" fmla="*/ 1383071 h 4481087"/>
              <a:gd name="connsiteX3291" fmla="*/ 4118585 w 5969001"/>
              <a:gd name="connsiteY3291" fmla="*/ 1375525 h 4481087"/>
              <a:gd name="connsiteX3292" fmla="*/ 4065646 w 5969001"/>
              <a:gd name="connsiteY3292" fmla="*/ 1376263 h 4481087"/>
              <a:gd name="connsiteX3293" fmla="*/ 4043354 w 5969001"/>
              <a:gd name="connsiteY3293" fmla="*/ 1381857 h 4481087"/>
              <a:gd name="connsiteX3294" fmla="*/ 4038810 w 5969001"/>
              <a:gd name="connsiteY3294" fmla="*/ 1385819 h 4481087"/>
              <a:gd name="connsiteX3295" fmla="*/ 4029898 w 5969001"/>
              <a:gd name="connsiteY3295" fmla="*/ 1392418 h 4481087"/>
              <a:gd name="connsiteX3296" fmla="*/ 4048782 w 5969001"/>
              <a:gd name="connsiteY3296" fmla="*/ 1391022 h 4481087"/>
              <a:gd name="connsiteX3297" fmla="*/ 4066265 w 5969001"/>
              <a:gd name="connsiteY3297" fmla="*/ 1391394 h 4481087"/>
              <a:gd name="connsiteX3298" fmla="*/ 4066279 w 5969001"/>
              <a:gd name="connsiteY3298" fmla="*/ 1392888 h 4481087"/>
              <a:gd name="connsiteX3299" fmla="*/ 4069177 w 5969001"/>
              <a:gd name="connsiteY3299" fmla="*/ 1393233 h 4481087"/>
              <a:gd name="connsiteX3300" fmla="*/ 4066299 w 5969001"/>
              <a:gd name="connsiteY3300" fmla="*/ 1394935 h 4481087"/>
              <a:gd name="connsiteX3301" fmla="*/ 4066332 w 5969001"/>
              <a:gd name="connsiteY3301" fmla="*/ 1398405 h 4481087"/>
              <a:gd name="connsiteX3302" fmla="*/ 4077252 w 5969001"/>
              <a:gd name="connsiteY3302" fmla="*/ 1399030 h 4481087"/>
              <a:gd name="connsiteX3303" fmla="*/ 4082951 w 5969001"/>
              <a:gd name="connsiteY3303" fmla="*/ 1398343 h 4481087"/>
              <a:gd name="connsiteX3304" fmla="*/ 4093676 w 5969001"/>
              <a:gd name="connsiteY3304" fmla="*/ 1391754 h 4481087"/>
              <a:gd name="connsiteX3305" fmla="*/ 4107289 w 5969001"/>
              <a:gd name="connsiteY3305" fmla="*/ 1393359 h 4481087"/>
              <a:gd name="connsiteX3306" fmla="*/ 4108860 w 5969001"/>
              <a:gd name="connsiteY3306" fmla="*/ 1392785 h 4481087"/>
              <a:gd name="connsiteX3307" fmla="*/ 4107946 w 5969001"/>
              <a:gd name="connsiteY3307" fmla="*/ 1388797 h 4481087"/>
              <a:gd name="connsiteX3308" fmla="*/ 4106689 w 5969001"/>
              <a:gd name="connsiteY3308" fmla="*/ 1388891 h 4481087"/>
              <a:gd name="connsiteX3309" fmla="*/ 4104363 w 5969001"/>
              <a:gd name="connsiteY3309" fmla="*/ 1379245 h 4481087"/>
              <a:gd name="connsiteX3310" fmla="*/ 4612834 w 5969001"/>
              <a:gd name="connsiteY3310" fmla="*/ 1372924 h 4481087"/>
              <a:gd name="connsiteX3311" fmla="*/ 4607047 w 5969001"/>
              <a:gd name="connsiteY3311" fmla="*/ 1375927 h 4481087"/>
              <a:gd name="connsiteX3312" fmla="*/ 4604546 w 5969001"/>
              <a:gd name="connsiteY3312" fmla="*/ 1380866 h 4481087"/>
              <a:gd name="connsiteX3313" fmla="*/ 4629299 w 5969001"/>
              <a:gd name="connsiteY3313" fmla="*/ 1382647 h 4481087"/>
              <a:gd name="connsiteX3314" fmla="*/ 4619312 w 5969001"/>
              <a:gd name="connsiteY3314" fmla="*/ 1375750 h 4481087"/>
              <a:gd name="connsiteX3315" fmla="*/ 4678108 w 5969001"/>
              <a:gd name="connsiteY3315" fmla="*/ 1368544 h 4481087"/>
              <a:gd name="connsiteX3316" fmla="*/ 4679380 w 5969001"/>
              <a:gd name="connsiteY3316" fmla="*/ 1369087 h 4481087"/>
              <a:gd name="connsiteX3317" fmla="*/ 4724946 w 5969001"/>
              <a:gd name="connsiteY3317" fmla="*/ 1376791 h 4481087"/>
              <a:gd name="connsiteX3318" fmla="*/ 4697618 w 5969001"/>
              <a:gd name="connsiteY3318" fmla="*/ 1394229 h 4481087"/>
              <a:gd name="connsiteX3319" fmla="*/ 4714800 w 5969001"/>
              <a:gd name="connsiteY3319" fmla="*/ 1393203 h 4481087"/>
              <a:gd name="connsiteX3320" fmla="*/ 4717771 w 5969001"/>
              <a:gd name="connsiteY3320" fmla="*/ 1386072 h 4481087"/>
              <a:gd name="connsiteX3321" fmla="*/ 4737828 w 5969001"/>
              <a:gd name="connsiteY3321" fmla="*/ 1375487 h 4481087"/>
              <a:gd name="connsiteX3322" fmla="*/ 4715495 w 5969001"/>
              <a:gd name="connsiteY3322" fmla="*/ 1368899 h 4481087"/>
              <a:gd name="connsiteX3323" fmla="*/ 4847921 w 5969001"/>
              <a:gd name="connsiteY3323" fmla="*/ 1368331 h 4481087"/>
              <a:gd name="connsiteX3324" fmla="*/ 4817633 w 5969001"/>
              <a:gd name="connsiteY3324" fmla="*/ 1386371 h 4481087"/>
              <a:gd name="connsiteX3325" fmla="*/ 4818498 w 5969001"/>
              <a:gd name="connsiteY3325" fmla="*/ 1387357 h 4481087"/>
              <a:gd name="connsiteX3326" fmla="*/ 4827636 w 5969001"/>
              <a:gd name="connsiteY3326" fmla="*/ 1385547 h 4481087"/>
              <a:gd name="connsiteX3327" fmla="*/ 4848050 w 5969001"/>
              <a:gd name="connsiteY3327" fmla="*/ 1385510 h 4481087"/>
              <a:gd name="connsiteX3328" fmla="*/ 4848050 w 5969001"/>
              <a:gd name="connsiteY3328" fmla="*/ 1373928 h 4481087"/>
              <a:gd name="connsiteX3329" fmla="*/ 4855568 w 5969001"/>
              <a:gd name="connsiteY3329" fmla="*/ 1374843 h 4481087"/>
              <a:gd name="connsiteX3330" fmla="*/ 4368515 w 5969001"/>
              <a:gd name="connsiteY3330" fmla="*/ 1368072 h 4481087"/>
              <a:gd name="connsiteX3331" fmla="*/ 4346555 w 5969001"/>
              <a:gd name="connsiteY3331" fmla="*/ 1369292 h 4481087"/>
              <a:gd name="connsiteX3332" fmla="*/ 4344013 w 5969001"/>
              <a:gd name="connsiteY3332" fmla="*/ 1371488 h 4481087"/>
              <a:gd name="connsiteX3333" fmla="*/ 4348294 w 5969001"/>
              <a:gd name="connsiteY3333" fmla="*/ 1378351 h 4481087"/>
              <a:gd name="connsiteX3334" fmla="*/ 4382179 w 5969001"/>
              <a:gd name="connsiteY3334" fmla="*/ 1379784 h 4481087"/>
              <a:gd name="connsiteX3335" fmla="*/ 4365070 w 5969001"/>
              <a:gd name="connsiteY3335" fmla="*/ 1388257 h 4481087"/>
              <a:gd name="connsiteX3336" fmla="*/ 4372473 w 5969001"/>
              <a:gd name="connsiteY3336" fmla="*/ 1391919 h 4481087"/>
              <a:gd name="connsiteX3337" fmla="*/ 4380530 w 5969001"/>
              <a:gd name="connsiteY3337" fmla="*/ 1394941 h 4481087"/>
              <a:gd name="connsiteX3338" fmla="*/ 4385461 w 5969001"/>
              <a:gd name="connsiteY3338" fmla="*/ 1394296 h 4481087"/>
              <a:gd name="connsiteX3339" fmla="*/ 4391146 w 5969001"/>
              <a:gd name="connsiteY3339" fmla="*/ 1378034 h 4481087"/>
              <a:gd name="connsiteX3340" fmla="*/ 4372815 w 5969001"/>
              <a:gd name="connsiteY3340" fmla="*/ 1369965 h 4481087"/>
              <a:gd name="connsiteX3341" fmla="*/ 4370025 w 5969001"/>
              <a:gd name="connsiteY3341" fmla="*/ 1369595 h 4481087"/>
              <a:gd name="connsiteX3342" fmla="*/ 4369738 w 5969001"/>
              <a:gd name="connsiteY3342" fmla="*/ 1368611 h 4481087"/>
              <a:gd name="connsiteX3343" fmla="*/ 4498507 w 5969001"/>
              <a:gd name="connsiteY3343" fmla="*/ 1367057 h 4481087"/>
              <a:gd name="connsiteX3344" fmla="*/ 4490291 w 5969001"/>
              <a:gd name="connsiteY3344" fmla="*/ 1370126 h 4481087"/>
              <a:gd name="connsiteX3345" fmla="*/ 4485785 w 5969001"/>
              <a:gd name="connsiteY3345" fmla="*/ 1370120 h 4481087"/>
              <a:gd name="connsiteX3346" fmla="*/ 4527129 w 5969001"/>
              <a:gd name="connsiteY3346" fmla="*/ 1376027 h 4481087"/>
              <a:gd name="connsiteX3347" fmla="*/ 4554059 w 5969001"/>
              <a:gd name="connsiteY3347" fmla="*/ 1377539 h 4481087"/>
              <a:gd name="connsiteX3348" fmla="*/ 4559159 w 5969001"/>
              <a:gd name="connsiteY3348" fmla="*/ 1375487 h 4481087"/>
              <a:gd name="connsiteX3349" fmla="*/ 4537199 w 5969001"/>
              <a:gd name="connsiteY3349" fmla="*/ 1368786 h 4481087"/>
              <a:gd name="connsiteX3350" fmla="*/ 4529407 w 5969001"/>
              <a:gd name="connsiteY3350" fmla="*/ 1367840 h 4481087"/>
              <a:gd name="connsiteX3351" fmla="*/ 4533391 w 5969001"/>
              <a:gd name="connsiteY3351" fmla="*/ 1371065 h 4481087"/>
              <a:gd name="connsiteX3352" fmla="*/ 4670291 w 5969001"/>
              <a:gd name="connsiteY3352" fmla="*/ 1365209 h 4481087"/>
              <a:gd name="connsiteX3353" fmla="*/ 4676002 w 5969001"/>
              <a:gd name="connsiteY3353" fmla="*/ 1367646 h 4481087"/>
              <a:gd name="connsiteX3354" fmla="*/ 4677307 w 5969001"/>
              <a:gd name="connsiteY3354" fmla="*/ 1365739 h 4481087"/>
              <a:gd name="connsiteX3355" fmla="*/ 4626179 w 5969001"/>
              <a:gd name="connsiteY3355" fmla="*/ 1363268 h 4481087"/>
              <a:gd name="connsiteX3356" fmla="*/ 4622565 w 5969001"/>
              <a:gd name="connsiteY3356" fmla="*/ 1366910 h 4481087"/>
              <a:gd name="connsiteX3357" fmla="*/ 4638230 w 5969001"/>
              <a:gd name="connsiteY3357" fmla="*/ 1365990 h 4481087"/>
              <a:gd name="connsiteX3358" fmla="*/ 4641147 w 5969001"/>
              <a:gd name="connsiteY3358" fmla="*/ 1364559 h 4481087"/>
              <a:gd name="connsiteX3359" fmla="*/ 4367605 w 5969001"/>
              <a:gd name="connsiteY3359" fmla="*/ 1361303 h 4481087"/>
              <a:gd name="connsiteX3360" fmla="*/ 4357977 w 5969001"/>
              <a:gd name="connsiteY3360" fmla="*/ 1364485 h 4481087"/>
              <a:gd name="connsiteX3361" fmla="*/ 4368942 w 5969001"/>
              <a:gd name="connsiteY3361" fmla="*/ 1365885 h 4481087"/>
              <a:gd name="connsiteX3362" fmla="*/ 3993737 w 5969001"/>
              <a:gd name="connsiteY3362" fmla="*/ 1352047 h 4481087"/>
              <a:gd name="connsiteX3363" fmla="*/ 3990050 w 5969001"/>
              <a:gd name="connsiteY3363" fmla="*/ 1356320 h 4481087"/>
              <a:gd name="connsiteX3364" fmla="*/ 3998942 w 5969001"/>
              <a:gd name="connsiteY3364" fmla="*/ 1354277 h 4481087"/>
              <a:gd name="connsiteX3365" fmla="*/ 4003005 w 5969001"/>
              <a:gd name="connsiteY3365" fmla="*/ 1358449 h 4481087"/>
              <a:gd name="connsiteX3366" fmla="*/ 4006282 w 5969001"/>
              <a:gd name="connsiteY3366" fmla="*/ 1358864 h 4481087"/>
              <a:gd name="connsiteX3367" fmla="*/ 4011953 w 5969001"/>
              <a:gd name="connsiteY3367" fmla="*/ 1359482 h 4481087"/>
              <a:gd name="connsiteX3368" fmla="*/ 4011908 w 5969001"/>
              <a:gd name="connsiteY3368" fmla="*/ 1359575 h 4481087"/>
              <a:gd name="connsiteX3369" fmla="*/ 4017095 w 5969001"/>
              <a:gd name="connsiteY3369" fmla="*/ 1360231 h 4481087"/>
              <a:gd name="connsiteX3370" fmla="*/ 4011825 w 5969001"/>
              <a:gd name="connsiteY3370" fmla="*/ 1357791 h 4481087"/>
              <a:gd name="connsiteX3371" fmla="*/ 4012215 w 5969001"/>
              <a:gd name="connsiteY3371" fmla="*/ 1357791 h 4481087"/>
              <a:gd name="connsiteX3372" fmla="*/ 5162056 w 5969001"/>
              <a:gd name="connsiteY3372" fmla="*/ 1348420 h 4481087"/>
              <a:gd name="connsiteX3373" fmla="*/ 5133947 w 5969001"/>
              <a:gd name="connsiteY3373" fmla="*/ 1383035 h 4481087"/>
              <a:gd name="connsiteX3374" fmla="*/ 5134598 w 5969001"/>
              <a:gd name="connsiteY3374" fmla="*/ 1383296 h 4481087"/>
              <a:gd name="connsiteX3375" fmla="*/ 5162056 w 5969001"/>
              <a:gd name="connsiteY3375" fmla="*/ 1395008 h 4481087"/>
              <a:gd name="connsiteX3376" fmla="*/ 5093737 w 5969001"/>
              <a:gd name="connsiteY3376" fmla="*/ 1400733 h 4481087"/>
              <a:gd name="connsiteX3377" fmla="*/ 5066149 w 5969001"/>
              <a:gd name="connsiteY3377" fmla="*/ 1395008 h 4481087"/>
              <a:gd name="connsiteX3378" fmla="*/ 5066149 w 5969001"/>
              <a:gd name="connsiteY3378" fmla="*/ 1383296 h 4481087"/>
              <a:gd name="connsiteX3379" fmla="*/ 5162056 w 5969001"/>
              <a:gd name="connsiteY3379" fmla="*/ 1348420 h 4481087"/>
              <a:gd name="connsiteX3380" fmla="*/ 452337 w 5969001"/>
              <a:gd name="connsiteY3380" fmla="*/ 1347380 h 4481087"/>
              <a:gd name="connsiteX3381" fmla="*/ 657685 w 5969001"/>
              <a:gd name="connsiteY3381" fmla="*/ 1389933 h 4481087"/>
              <a:gd name="connsiteX3382" fmla="*/ 452337 w 5969001"/>
              <a:gd name="connsiteY3382" fmla="*/ 1347380 h 4481087"/>
              <a:gd name="connsiteX3383" fmla="*/ 4254933 w 5969001"/>
              <a:gd name="connsiteY3383" fmla="*/ 1346847 h 4481087"/>
              <a:gd name="connsiteX3384" fmla="*/ 4236853 w 5969001"/>
              <a:gd name="connsiteY3384" fmla="*/ 1348762 h 4481087"/>
              <a:gd name="connsiteX3385" fmla="*/ 4235947 w 5969001"/>
              <a:gd name="connsiteY3385" fmla="*/ 1348739 h 4481087"/>
              <a:gd name="connsiteX3386" fmla="*/ 4230013 w 5969001"/>
              <a:gd name="connsiteY3386" fmla="*/ 1352355 h 4481087"/>
              <a:gd name="connsiteX3387" fmla="*/ 4205347 w 5969001"/>
              <a:gd name="connsiteY3387" fmla="*/ 1354944 h 4481087"/>
              <a:gd name="connsiteX3388" fmla="*/ 4195550 w 5969001"/>
              <a:gd name="connsiteY3388" fmla="*/ 1355920 h 4481087"/>
              <a:gd name="connsiteX3389" fmla="*/ 4192820 w 5969001"/>
              <a:gd name="connsiteY3389" fmla="*/ 1358717 h 4481087"/>
              <a:gd name="connsiteX3390" fmla="*/ 4176556 w 5969001"/>
              <a:gd name="connsiteY3390" fmla="*/ 1364009 h 4481087"/>
              <a:gd name="connsiteX3391" fmla="*/ 4175790 w 5969001"/>
              <a:gd name="connsiteY3391" fmla="*/ 1364817 h 4481087"/>
              <a:gd name="connsiteX3392" fmla="*/ 4155654 w 5969001"/>
              <a:gd name="connsiteY3392" fmla="*/ 1364817 h 4481087"/>
              <a:gd name="connsiteX3393" fmla="*/ 4134928 w 5969001"/>
              <a:gd name="connsiteY3393" fmla="*/ 1365338 h 4481087"/>
              <a:gd name="connsiteX3394" fmla="*/ 4133685 w 5969001"/>
              <a:gd name="connsiteY3394" fmla="*/ 1364817 h 4481087"/>
              <a:gd name="connsiteX3395" fmla="*/ 4093678 w 5969001"/>
              <a:gd name="connsiteY3395" fmla="*/ 1364817 h 4481087"/>
              <a:gd name="connsiteX3396" fmla="*/ 4112351 w 5969001"/>
              <a:gd name="connsiteY3396" fmla="*/ 1368932 h 4481087"/>
              <a:gd name="connsiteX3397" fmla="*/ 4120600 w 5969001"/>
              <a:gd name="connsiteY3397" fmla="*/ 1374998 h 4481087"/>
              <a:gd name="connsiteX3398" fmla="*/ 4134147 w 5969001"/>
              <a:gd name="connsiteY3398" fmla="*/ 1371454 h 4481087"/>
              <a:gd name="connsiteX3399" fmla="*/ 4147160 w 5969001"/>
              <a:gd name="connsiteY3399" fmla="*/ 1380173 h 4481087"/>
              <a:gd name="connsiteX3400" fmla="*/ 4187198 w 5969001"/>
              <a:gd name="connsiteY3400" fmla="*/ 1377454 h 4481087"/>
              <a:gd name="connsiteX3401" fmla="*/ 4176637 w 5969001"/>
              <a:gd name="connsiteY3401" fmla="*/ 1370413 h 4481087"/>
              <a:gd name="connsiteX3402" fmla="*/ 4177481 w 5969001"/>
              <a:gd name="connsiteY3402" fmla="*/ 1369825 h 4481087"/>
              <a:gd name="connsiteX3403" fmla="*/ 4175529 w 5969001"/>
              <a:gd name="connsiteY3403" fmla="*/ 1368591 h 4481087"/>
              <a:gd name="connsiteX3404" fmla="*/ 4179174 w 5969001"/>
              <a:gd name="connsiteY3404" fmla="*/ 1368646 h 4481087"/>
              <a:gd name="connsiteX3405" fmla="*/ 4189715 w 5969001"/>
              <a:gd name="connsiteY3405" fmla="*/ 1361304 h 4481087"/>
              <a:gd name="connsiteX3406" fmla="*/ 4219076 w 5969001"/>
              <a:gd name="connsiteY3406" fmla="*/ 1367908 h 4481087"/>
              <a:gd name="connsiteX3407" fmla="*/ 4233620 w 5969001"/>
              <a:gd name="connsiteY3407" fmla="*/ 1368060 h 4481087"/>
              <a:gd name="connsiteX3408" fmla="*/ 4243897 w 5969001"/>
              <a:gd name="connsiteY3408" fmla="*/ 1367257 h 4481087"/>
              <a:gd name="connsiteX3409" fmla="*/ 4257902 w 5969001"/>
              <a:gd name="connsiteY3409" fmla="*/ 1359872 h 4481087"/>
              <a:gd name="connsiteX3410" fmla="*/ 4270915 w 5969001"/>
              <a:gd name="connsiteY3410" fmla="*/ 1377310 h 4481087"/>
              <a:gd name="connsiteX3411" fmla="*/ 4247380 w 5969001"/>
              <a:gd name="connsiteY3411" fmla="*/ 1375077 h 4481087"/>
              <a:gd name="connsiteX3412" fmla="*/ 4241621 w 5969001"/>
              <a:gd name="connsiteY3412" fmla="*/ 1376627 h 4481087"/>
              <a:gd name="connsiteX3413" fmla="*/ 4190246 w 5969001"/>
              <a:gd name="connsiteY3413" fmla="*/ 1379107 h 4481087"/>
              <a:gd name="connsiteX3414" fmla="*/ 4155773 w 5969001"/>
              <a:gd name="connsiteY3414" fmla="*/ 1385197 h 4481087"/>
              <a:gd name="connsiteX3415" fmla="*/ 4123712 w 5969001"/>
              <a:gd name="connsiteY3415" fmla="*/ 1387610 h 4481087"/>
              <a:gd name="connsiteX3416" fmla="*/ 4142898 w 5969001"/>
              <a:gd name="connsiteY3416" fmla="*/ 1389312 h 4481087"/>
              <a:gd name="connsiteX3417" fmla="*/ 4168487 w 5969001"/>
              <a:gd name="connsiteY3417" fmla="*/ 1394991 h 4481087"/>
              <a:gd name="connsiteX3418" fmla="*/ 4169123 w 5969001"/>
              <a:gd name="connsiteY3418" fmla="*/ 1395285 h 4481087"/>
              <a:gd name="connsiteX3419" fmla="*/ 4173909 w 5969001"/>
              <a:gd name="connsiteY3419" fmla="*/ 1395008 h 4481087"/>
              <a:gd name="connsiteX3420" fmla="*/ 4204159 w 5969001"/>
              <a:gd name="connsiteY3420" fmla="*/ 1385510 h 4481087"/>
              <a:gd name="connsiteX3421" fmla="*/ 4245150 w 5969001"/>
              <a:gd name="connsiteY3421" fmla="*/ 1388373 h 4481087"/>
              <a:gd name="connsiteX3422" fmla="*/ 4258944 w 5969001"/>
              <a:gd name="connsiteY3422" fmla="*/ 1402948 h 4481087"/>
              <a:gd name="connsiteX3423" fmla="*/ 4212792 w 5969001"/>
              <a:gd name="connsiteY3423" fmla="*/ 1406242 h 4481087"/>
              <a:gd name="connsiteX3424" fmla="*/ 4191924 w 5969001"/>
              <a:gd name="connsiteY3424" fmla="*/ 1405841 h 4481087"/>
              <a:gd name="connsiteX3425" fmla="*/ 4203378 w 5969001"/>
              <a:gd name="connsiteY3425" fmla="*/ 1411143 h 4481087"/>
              <a:gd name="connsiteX3426" fmla="*/ 4196611 w 5969001"/>
              <a:gd name="connsiteY3426" fmla="*/ 1410623 h 4481087"/>
              <a:gd name="connsiteX3427" fmla="*/ 4200710 w 5969001"/>
              <a:gd name="connsiteY3427" fmla="*/ 1413781 h 4481087"/>
              <a:gd name="connsiteX3428" fmla="*/ 4190365 w 5969001"/>
              <a:gd name="connsiteY3428" fmla="*/ 1420385 h 4481087"/>
              <a:gd name="connsiteX3429" fmla="*/ 4216005 w 5969001"/>
              <a:gd name="connsiteY3429" fmla="*/ 1417402 h 4481087"/>
              <a:gd name="connsiteX3430" fmla="*/ 4224018 w 5969001"/>
              <a:gd name="connsiteY3430" fmla="*/ 1419791 h 4481087"/>
              <a:gd name="connsiteX3431" fmla="*/ 4238038 w 5969001"/>
              <a:gd name="connsiteY3431" fmla="*/ 1416834 h 4481087"/>
              <a:gd name="connsiteX3432" fmla="*/ 4248656 w 5969001"/>
              <a:gd name="connsiteY3432" fmla="*/ 1416283 h 4481087"/>
              <a:gd name="connsiteX3433" fmla="*/ 4247883 w 5969001"/>
              <a:gd name="connsiteY3433" fmla="*/ 1416176 h 4481087"/>
              <a:gd name="connsiteX3434" fmla="*/ 4245150 w 5969001"/>
              <a:gd name="connsiteY3434" fmla="*/ 1411666 h 4481087"/>
              <a:gd name="connsiteX3435" fmla="*/ 4283690 w 5969001"/>
              <a:gd name="connsiteY3435" fmla="*/ 1402462 h 4481087"/>
              <a:gd name="connsiteX3436" fmla="*/ 4292326 w 5969001"/>
              <a:gd name="connsiteY3436" fmla="*/ 1402603 h 4481087"/>
              <a:gd name="connsiteX3437" fmla="*/ 4285362 w 5969001"/>
              <a:gd name="connsiteY3437" fmla="*/ 1400343 h 4481087"/>
              <a:gd name="connsiteX3438" fmla="*/ 4291287 w 5969001"/>
              <a:gd name="connsiteY3438" fmla="*/ 1397107 h 4481087"/>
              <a:gd name="connsiteX3439" fmla="*/ 4289185 w 5969001"/>
              <a:gd name="connsiteY3439" fmla="*/ 1395376 h 4481087"/>
              <a:gd name="connsiteX3440" fmla="*/ 4305029 w 5969001"/>
              <a:gd name="connsiteY3440" fmla="*/ 1389024 h 4481087"/>
              <a:gd name="connsiteX3441" fmla="*/ 4300490 w 5969001"/>
              <a:gd name="connsiteY3441" fmla="*/ 1379457 h 4481087"/>
              <a:gd name="connsiteX3442" fmla="*/ 4299025 w 5969001"/>
              <a:gd name="connsiteY3442" fmla="*/ 1354276 h 4481087"/>
              <a:gd name="connsiteX3443" fmla="*/ 4255289 w 5969001"/>
              <a:gd name="connsiteY3443" fmla="*/ 1346956 h 4481087"/>
              <a:gd name="connsiteX3444" fmla="*/ 3956166 w 5969001"/>
              <a:gd name="connsiteY3444" fmla="*/ 1346394 h 4481087"/>
              <a:gd name="connsiteX3445" fmla="*/ 3943504 w 5969001"/>
              <a:gd name="connsiteY3445" fmla="*/ 1348030 h 4481087"/>
              <a:gd name="connsiteX3446" fmla="*/ 3930952 w 5969001"/>
              <a:gd name="connsiteY3446" fmla="*/ 1346525 h 4481087"/>
              <a:gd name="connsiteX3447" fmla="*/ 3929092 w 5969001"/>
              <a:gd name="connsiteY3447" fmla="*/ 1347624 h 4481087"/>
              <a:gd name="connsiteX3448" fmla="*/ 3929656 w 5969001"/>
              <a:gd name="connsiteY3448" fmla="*/ 1358444 h 4481087"/>
              <a:gd name="connsiteX3449" fmla="*/ 3952960 w 5969001"/>
              <a:gd name="connsiteY3449" fmla="*/ 1359642 h 4481087"/>
              <a:gd name="connsiteX3450" fmla="*/ 4286317 w 5969001"/>
              <a:gd name="connsiteY3450" fmla="*/ 1342985 h 4481087"/>
              <a:gd name="connsiteX3451" fmla="*/ 4283603 w 5969001"/>
              <a:gd name="connsiteY3451" fmla="*/ 1343069 h 4481087"/>
              <a:gd name="connsiteX3452" fmla="*/ 4282132 w 5969001"/>
              <a:gd name="connsiteY3452" fmla="*/ 1343273 h 4481087"/>
              <a:gd name="connsiteX3453" fmla="*/ 4285882 w 5969001"/>
              <a:gd name="connsiteY3453" fmla="*/ 1343606 h 4481087"/>
              <a:gd name="connsiteX3454" fmla="*/ 4542231 w 5969001"/>
              <a:gd name="connsiteY3454" fmla="*/ 1342718 h 4481087"/>
              <a:gd name="connsiteX3455" fmla="*/ 4541208 w 5969001"/>
              <a:gd name="connsiteY3455" fmla="*/ 1342923 h 4481087"/>
              <a:gd name="connsiteX3456" fmla="*/ 4534367 w 5969001"/>
              <a:gd name="connsiteY3456" fmla="*/ 1347268 h 4481087"/>
              <a:gd name="connsiteX3457" fmla="*/ 4539376 w 5969001"/>
              <a:gd name="connsiteY3457" fmla="*/ 1348509 h 4481087"/>
              <a:gd name="connsiteX3458" fmla="*/ 4542655 w 5969001"/>
              <a:gd name="connsiteY3458" fmla="*/ 1346173 h 4481087"/>
              <a:gd name="connsiteX3459" fmla="*/ 4628128 w 5969001"/>
              <a:gd name="connsiteY3459" fmla="*/ 1339962 h 4481087"/>
              <a:gd name="connsiteX3460" fmla="*/ 4573473 w 5969001"/>
              <a:gd name="connsiteY3460" fmla="*/ 1371974 h 4481087"/>
              <a:gd name="connsiteX3461" fmla="*/ 4628128 w 5969001"/>
              <a:gd name="connsiteY3461" fmla="*/ 1361303 h 4481087"/>
              <a:gd name="connsiteX3462" fmla="*/ 4627093 w 5969001"/>
              <a:gd name="connsiteY3462" fmla="*/ 1362347 h 4481087"/>
              <a:gd name="connsiteX3463" fmla="*/ 4673644 w 5969001"/>
              <a:gd name="connsiteY3463" fmla="*/ 1362347 h 4481087"/>
              <a:gd name="connsiteX3464" fmla="*/ 4663753 w 5969001"/>
              <a:gd name="connsiteY3464" fmla="*/ 1358534 h 4481087"/>
              <a:gd name="connsiteX3465" fmla="*/ 4628128 w 5969001"/>
              <a:gd name="connsiteY3465" fmla="*/ 1339962 h 4481087"/>
              <a:gd name="connsiteX3466" fmla="*/ 739304 w 5969001"/>
              <a:gd name="connsiteY3466" fmla="*/ 1334487 h 4481087"/>
              <a:gd name="connsiteX3467" fmla="*/ 739798 w 5969001"/>
              <a:gd name="connsiteY3467" fmla="*/ 1361955 h 4481087"/>
              <a:gd name="connsiteX3468" fmla="*/ 712340 w 5969001"/>
              <a:gd name="connsiteY3468" fmla="*/ 1339702 h 4481087"/>
              <a:gd name="connsiteX3469" fmla="*/ 712340 w 5969001"/>
              <a:gd name="connsiteY3469" fmla="*/ 1338791 h 4481087"/>
              <a:gd name="connsiteX3470" fmla="*/ 739304 w 5969001"/>
              <a:gd name="connsiteY3470" fmla="*/ 1334487 h 4481087"/>
              <a:gd name="connsiteX3471" fmla="*/ 4293002 w 5969001"/>
              <a:gd name="connsiteY3471" fmla="*/ 1331344 h 4481087"/>
              <a:gd name="connsiteX3472" fmla="*/ 4268540 w 5969001"/>
              <a:gd name="connsiteY3472" fmla="*/ 1335456 h 4481087"/>
              <a:gd name="connsiteX3473" fmla="*/ 4251808 w 5969001"/>
              <a:gd name="connsiteY3473" fmla="*/ 1333182 h 4481087"/>
              <a:gd name="connsiteX3474" fmla="*/ 4250030 w 5969001"/>
              <a:gd name="connsiteY3474" fmla="*/ 1334188 h 4481087"/>
              <a:gd name="connsiteX3475" fmla="*/ 4244890 w 5969001"/>
              <a:gd name="connsiteY3475" fmla="*/ 1339963 h 4481087"/>
              <a:gd name="connsiteX3476" fmla="*/ 4255579 w 5969001"/>
              <a:gd name="connsiteY3476" fmla="*/ 1340913 h 4481087"/>
              <a:gd name="connsiteX3477" fmla="*/ 4282527 w 5969001"/>
              <a:gd name="connsiteY3477" fmla="*/ 1339610 h 4481087"/>
              <a:gd name="connsiteX3478" fmla="*/ 4288299 w 5969001"/>
              <a:gd name="connsiteY3478" fmla="*/ 1340155 h 4481087"/>
              <a:gd name="connsiteX3479" fmla="*/ 4293682 w 5969001"/>
              <a:gd name="connsiteY3479" fmla="*/ 1332472 h 4481087"/>
              <a:gd name="connsiteX3480" fmla="*/ 4983385 w 5969001"/>
              <a:gd name="connsiteY3480" fmla="*/ 1327469 h 4481087"/>
              <a:gd name="connsiteX3481" fmla="*/ 4970372 w 5969001"/>
              <a:gd name="connsiteY3481" fmla="*/ 1339181 h 4481087"/>
              <a:gd name="connsiteX3482" fmla="*/ 4983385 w 5969001"/>
              <a:gd name="connsiteY3482" fmla="*/ 1327469 h 4481087"/>
              <a:gd name="connsiteX3483" fmla="*/ 4491214 w 5969001"/>
              <a:gd name="connsiteY3483" fmla="*/ 1327098 h 4481087"/>
              <a:gd name="connsiteX3484" fmla="*/ 4478476 w 5969001"/>
              <a:gd name="connsiteY3484" fmla="*/ 1327471 h 4481087"/>
              <a:gd name="connsiteX3485" fmla="*/ 4492270 w 5969001"/>
              <a:gd name="connsiteY3485" fmla="*/ 1339053 h 4481087"/>
              <a:gd name="connsiteX3486" fmla="*/ 4540651 w 5969001"/>
              <a:gd name="connsiteY3486" fmla="*/ 1339053 h 4481087"/>
              <a:gd name="connsiteX3487" fmla="*/ 4514555 w 5969001"/>
              <a:gd name="connsiteY3487" fmla="*/ 1329536 h 4481087"/>
              <a:gd name="connsiteX3488" fmla="*/ 4468586 w 5969001"/>
              <a:gd name="connsiteY3488" fmla="*/ 1324735 h 4481087"/>
              <a:gd name="connsiteX3489" fmla="*/ 4432724 w 5969001"/>
              <a:gd name="connsiteY3489" fmla="*/ 1325547 h 4481087"/>
              <a:gd name="connsiteX3490" fmla="*/ 4436052 w 5969001"/>
              <a:gd name="connsiteY3490" fmla="*/ 1327469 h 4481087"/>
              <a:gd name="connsiteX3491" fmla="*/ 4406467 w 5969001"/>
              <a:gd name="connsiteY3491" fmla="*/ 1325833 h 4481087"/>
              <a:gd name="connsiteX3492" fmla="*/ 4404074 w 5969001"/>
              <a:gd name="connsiteY3492" fmla="*/ 1333887 h 4481087"/>
              <a:gd name="connsiteX3493" fmla="*/ 4401410 w 5969001"/>
              <a:gd name="connsiteY3493" fmla="*/ 1362887 h 4481087"/>
              <a:gd name="connsiteX3494" fmla="*/ 4414918 w 5969001"/>
              <a:gd name="connsiteY3494" fmla="*/ 1366204 h 4481087"/>
              <a:gd name="connsiteX3495" fmla="*/ 4419266 w 5969001"/>
              <a:gd name="connsiteY3495" fmla="*/ 1362298 h 4481087"/>
              <a:gd name="connsiteX3496" fmla="*/ 4409506 w 5969001"/>
              <a:gd name="connsiteY3496" fmla="*/ 1353628 h 4481087"/>
              <a:gd name="connsiteX3497" fmla="*/ 4491619 w 5969001"/>
              <a:gd name="connsiteY3497" fmla="*/ 1347772 h 4481087"/>
              <a:gd name="connsiteX3498" fmla="*/ 4436834 w 5969001"/>
              <a:gd name="connsiteY3498" fmla="*/ 1336190 h 4481087"/>
              <a:gd name="connsiteX3499" fmla="*/ 4452527 w 5969001"/>
              <a:gd name="connsiteY3499" fmla="*/ 1327866 h 4481087"/>
              <a:gd name="connsiteX3500" fmla="*/ 4475245 w 5969001"/>
              <a:gd name="connsiteY3500" fmla="*/ 1325431 h 4481087"/>
              <a:gd name="connsiteX3501" fmla="*/ 4258162 w 5969001"/>
              <a:gd name="connsiteY3501" fmla="*/ 1321743 h 4481087"/>
              <a:gd name="connsiteX3502" fmla="*/ 4262197 w 5969001"/>
              <a:gd name="connsiteY3502" fmla="*/ 1329551 h 4481087"/>
              <a:gd name="connsiteX3503" fmla="*/ 4292305 w 5969001"/>
              <a:gd name="connsiteY3503" fmla="*/ 1330190 h 4481087"/>
              <a:gd name="connsiteX3504" fmla="*/ 4288368 w 5969001"/>
              <a:gd name="connsiteY3504" fmla="*/ 1323664 h 4481087"/>
              <a:gd name="connsiteX3505" fmla="*/ 315309 w 5969001"/>
              <a:gd name="connsiteY3505" fmla="*/ 1308609 h 4481087"/>
              <a:gd name="connsiteX3506" fmla="*/ 334200 w 5969001"/>
              <a:gd name="connsiteY3506" fmla="*/ 1309011 h 4481087"/>
              <a:gd name="connsiteX3507" fmla="*/ 383628 w 5969001"/>
              <a:gd name="connsiteY3507" fmla="*/ 1312635 h 4481087"/>
              <a:gd name="connsiteX3508" fmla="*/ 383628 w 5969001"/>
              <a:gd name="connsiteY3508" fmla="*/ 1389933 h 4481087"/>
              <a:gd name="connsiteX3509" fmla="*/ 314949 w 5969001"/>
              <a:gd name="connsiteY3509" fmla="*/ 1333094 h 4481087"/>
              <a:gd name="connsiteX3510" fmla="*/ 314918 w 5969001"/>
              <a:gd name="connsiteY3510" fmla="*/ 1308601 h 4481087"/>
              <a:gd name="connsiteX3511" fmla="*/ 315309 w 5969001"/>
              <a:gd name="connsiteY3511" fmla="*/ 1308601 h 4481087"/>
              <a:gd name="connsiteX3512" fmla="*/ 315309 w 5969001"/>
              <a:gd name="connsiteY3512" fmla="*/ 1308609 h 4481087"/>
              <a:gd name="connsiteX3513" fmla="*/ 3932503 w 5969001"/>
              <a:gd name="connsiteY3513" fmla="*/ 1304080 h 4481087"/>
              <a:gd name="connsiteX3514" fmla="*/ 3929452 w 5969001"/>
              <a:gd name="connsiteY3514" fmla="*/ 1307950 h 4481087"/>
              <a:gd name="connsiteX3515" fmla="*/ 3947529 w 5969001"/>
              <a:gd name="connsiteY3515" fmla="*/ 1306741 h 4481087"/>
              <a:gd name="connsiteX3516" fmla="*/ 3956644 w 5969001"/>
              <a:gd name="connsiteY3516" fmla="*/ 1302946 h 4481087"/>
              <a:gd name="connsiteX3517" fmla="*/ 3959852 w 5969001"/>
              <a:gd name="connsiteY3517" fmla="*/ 1303948 h 4481087"/>
              <a:gd name="connsiteX3518" fmla="*/ 3964221 w 5969001"/>
              <a:gd name="connsiteY3518" fmla="*/ 1304019 h 4481087"/>
              <a:gd name="connsiteX3519" fmla="*/ 5010713 w 5969001"/>
              <a:gd name="connsiteY3519" fmla="*/ 1301443 h 4481087"/>
              <a:gd name="connsiteX3520" fmla="*/ 4956058 w 5969001"/>
              <a:gd name="connsiteY3520" fmla="*/ 1318881 h 4481087"/>
              <a:gd name="connsiteX3521" fmla="*/ 4942394 w 5969001"/>
              <a:gd name="connsiteY3521" fmla="*/ 1313155 h 4481087"/>
              <a:gd name="connsiteX3522" fmla="*/ 4969851 w 5969001"/>
              <a:gd name="connsiteY3522" fmla="*/ 1313415 h 4481087"/>
              <a:gd name="connsiteX3523" fmla="*/ 4969851 w 5969001"/>
              <a:gd name="connsiteY3523" fmla="*/ 1313805 h 4481087"/>
              <a:gd name="connsiteX3524" fmla="*/ 5010713 w 5969001"/>
              <a:gd name="connsiteY3524" fmla="*/ 1301443 h 4481087"/>
              <a:gd name="connsiteX3525" fmla="*/ 4231096 w 5969001"/>
              <a:gd name="connsiteY3525" fmla="*/ 1300923 h 4481087"/>
              <a:gd name="connsiteX3526" fmla="*/ 4231156 w 5969001"/>
              <a:gd name="connsiteY3526" fmla="*/ 1300996 h 4481087"/>
              <a:gd name="connsiteX3527" fmla="*/ 4231345 w 5969001"/>
              <a:gd name="connsiteY3527" fmla="*/ 1300975 h 4481087"/>
              <a:gd name="connsiteX3528" fmla="*/ 3983520 w 5969001"/>
              <a:gd name="connsiteY3528" fmla="*/ 1300717 h 4481087"/>
              <a:gd name="connsiteX3529" fmla="*/ 3983714 w 5969001"/>
              <a:gd name="connsiteY3529" fmla="*/ 1300923 h 4481087"/>
              <a:gd name="connsiteX3530" fmla="*/ 3972718 w 5969001"/>
              <a:gd name="connsiteY3530" fmla="*/ 1301704 h 4481087"/>
              <a:gd name="connsiteX3531" fmla="*/ 3970551 w 5969001"/>
              <a:gd name="connsiteY3531" fmla="*/ 1304122 h 4481087"/>
              <a:gd name="connsiteX3532" fmla="*/ 3997769 w 5969001"/>
              <a:gd name="connsiteY3532" fmla="*/ 1304566 h 4481087"/>
              <a:gd name="connsiteX3533" fmla="*/ 3998290 w 5969001"/>
              <a:gd name="connsiteY3533" fmla="*/ 1304566 h 4481087"/>
              <a:gd name="connsiteX3534" fmla="*/ 3975652 w 5969001"/>
              <a:gd name="connsiteY3534" fmla="*/ 1307170 h 4481087"/>
              <a:gd name="connsiteX3535" fmla="*/ 3990434 w 5969001"/>
              <a:gd name="connsiteY3535" fmla="*/ 1309739 h 4481087"/>
              <a:gd name="connsiteX3536" fmla="*/ 3993853 w 5969001"/>
              <a:gd name="connsiteY3536" fmla="*/ 1310852 h 4481087"/>
              <a:gd name="connsiteX3537" fmla="*/ 3998881 w 5969001"/>
              <a:gd name="connsiteY3537" fmla="*/ 1308934 h 4481087"/>
              <a:gd name="connsiteX3538" fmla="*/ 3998347 w 5969001"/>
              <a:gd name="connsiteY3538" fmla="*/ 1304572 h 4481087"/>
              <a:gd name="connsiteX3539" fmla="*/ 3953674 w 5969001"/>
              <a:gd name="connsiteY3539" fmla="*/ 1293853 h 4481087"/>
              <a:gd name="connsiteX3540" fmla="*/ 3951986 w 5969001"/>
              <a:gd name="connsiteY3540" fmla="*/ 1294681 h 4481087"/>
              <a:gd name="connsiteX3541" fmla="*/ 3953442 w 5969001"/>
              <a:gd name="connsiteY3541" fmla="*/ 1294303 h 4481087"/>
              <a:gd name="connsiteX3542" fmla="*/ 4422650 w 5969001"/>
              <a:gd name="connsiteY3542" fmla="*/ 1290252 h 4481087"/>
              <a:gd name="connsiteX3543" fmla="*/ 4408856 w 5969001"/>
              <a:gd name="connsiteY3543" fmla="*/ 1300923 h 4481087"/>
              <a:gd name="connsiteX3544" fmla="*/ 4477175 w 5969001"/>
              <a:gd name="connsiteY3544" fmla="*/ 1311594 h 4481087"/>
              <a:gd name="connsiteX3545" fmla="*/ 4422650 w 5969001"/>
              <a:gd name="connsiteY3545" fmla="*/ 1290252 h 4481087"/>
              <a:gd name="connsiteX3546" fmla="*/ 699929 w 5969001"/>
              <a:gd name="connsiteY3546" fmla="*/ 1288560 h 4481087"/>
              <a:gd name="connsiteX3547" fmla="*/ 780919 w 5969001"/>
              <a:gd name="connsiteY3547" fmla="*/ 1293245 h 4481087"/>
              <a:gd name="connsiteX3548" fmla="*/ 726134 w 5969001"/>
              <a:gd name="connsiteY3548" fmla="*/ 1316409 h 4481087"/>
              <a:gd name="connsiteX3549" fmla="*/ 602769 w 5969001"/>
              <a:gd name="connsiteY3549" fmla="*/ 1308601 h 4481087"/>
              <a:gd name="connsiteX3550" fmla="*/ 616693 w 5969001"/>
              <a:gd name="connsiteY3550" fmla="*/ 1293245 h 4481087"/>
              <a:gd name="connsiteX3551" fmla="*/ 699929 w 5969001"/>
              <a:gd name="connsiteY3551" fmla="*/ 1288560 h 4481087"/>
              <a:gd name="connsiteX3552" fmla="*/ 5054754 w 5969001"/>
              <a:gd name="connsiteY3552" fmla="*/ 1286726 h 4481087"/>
              <a:gd name="connsiteX3553" fmla="*/ 5105059 w 5969001"/>
              <a:gd name="connsiteY3553" fmla="*/ 1301183 h 4481087"/>
              <a:gd name="connsiteX3554" fmla="*/ 5038562 w 5969001"/>
              <a:gd name="connsiteY3554" fmla="*/ 1293766 h 4481087"/>
              <a:gd name="connsiteX3555" fmla="*/ 5036610 w 5969001"/>
              <a:gd name="connsiteY3555" fmla="*/ 1294026 h 4481087"/>
              <a:gd name="connsiteX3556" fmla="*/ 5054754 w 5969001"/>
              <a:gd name="connsiteY3556" fmla="*/ 1286726 h 4481087"/>
              <a:gd name="connsiteX3557" fmla="*/ 4805887 w 5969001"/>
              <a:gd name="connsiteY3557" fmla="*/ 1283095 h 4481087"/>
              <a:gd name="connsiteX3558" fmla="*/ 4819551 w 5969001"/>
              <a:gd name="connsiteY3558" fmla="*/ 1307950 h 4481087"/>
              <a:gd name="connsiteX3559" fmla="*/ 4833345 w 5969001"/>
              <a:gd name="connsiteY3559" fmla="*/ 1293766 h 4481087"/>
              <a:gd name="connsiteX3560" fmla="*/ 4778429 w 5969001"/>
              <a:gd name="connsiteY3560" fmla="*/ 1325778 h 4481087"/>
              <a:gd name="connsiteX3561" fmla="*/ 4874206 w 5969001"/>
              <a:gd name="connsiteY3561" fmla="*/ 1315107 h 4481087"/>
              <a:gd name="connsiteX3562" fmla="*/ 4860542 w 5969001"/>
              <a:gd name="connsiteY3562" fmla="*/ 1339963 h 4481087"/>
              <a:gd name="connsiteX3563" fmla="*/ 4874206 w 5969001"/>
              <a:gd name="connsiteY3563" fmla="*/ 1283095 h 4481087"/>
              <a:gd name="connsiteX3564" fmla="*/ 4805887 w 5969001"/>
              <a:gd name="connsiteY3564" fmla="*/ 1283095 h 4481087"/>
              <a:gd name="connsiteX3565" fmla="*/ 3976318 w 5969001"/>
              <a:gd name="connsiteY3565" fmla="*/ 1282748 h 4481087"/>
              <a:gd name="connsiteX3566" fmla="*/ 3960938 w 5969001"/>
              <a:gd name="connsiteY3566" fmla="*/ 1290290 h 4481087"/>
              <a:gd name="connsiteX3567" fmla="*/ 3963594 w 5969001"/>
              <a:gd name="connsiteY3567" fmla="*/ 1290800 h 4481087"/>
              <a:gd name="connsiteX3568" fmla="*/ 3964522 w 5969001"/>
              <a:gd name="connsiteY3568" fmla="*/ 1290397 h 4481087"/>
              <a:gd name="connsiteX3569" fmla="*/ 3979585 w 5969001"/>
              <a:gd name="connsiteY3569" fmla="*/ 1288967 h 4481087"/>
              <a:gd name="connsiteX3570" fmla="*/ 3988300 w 5969001"/>
              <a:gd name="connsiteY3570" fmla="*/ 1287906 h 4481087"/>
              <a:gd name="connsiteX3571" fmla="*/ 3980722 w 5969001"/>
              <a:gd name="connsiteY3571" fmla="*/ 1285584 h 4481087"/>
              <a:gd name="connsiteX3572" fmla="*/ 562038 w 5969001"/>
              <a:gd name="connsiteY3572" fmla="*/ 1282054 h 4481087"/>
              <a:gd name="connsiteX3573" fmla="*/ 521177 w 5969001"/>
              <a:gd name="connsiteY3573" fmla="*/ 1301444 h 4481087"/>
              <a:gd name="connsiteX3574" fmla="*/ 562038 w 5969001"/>
              <a:gd name="connsiteY3574" fmla="*/ 1282054 h 4481087"/>
              <a:gd name="connsiteX3575" fmla="*/ 4149114 w 5969001"/>
              <a:gd name="connsiteY3575" fmla="*/ 1279582 h 4481087"/>
              <a:gd name="connsiteX3576" fmla="*/ 4162127 w 5969001"/>
              <a:gd name="connsiteY3576" fmla="*/ 1290252 h 4481087"/>
              <a:gd name="connsiteX3577" fmla="*/ 4093678 w 5969001"/>
              <a:gd name="connsiteY3577" fmla="*/ 1293766 h 4481087"/>
              <a:gd name="connsiteX3578" fmla="*/ 4052686 w 5969001"/>
              <a:gd name="connsiteY3578" fmla="*/ 1286609 h 4481087"/>
              <a:gd name="connsiteX3579" fmla="*/ 4066350 w 5969001"/>
              <a:gd name="connsiteY3579" fmla="*/ 1300923 h 4481087"/>
              <a:gd name="connsiteX3580" fmla="*/ 4025358 w 5969001"/>
              <a:gd name="connsiteY3580" fmla="*/ 1311594 h 4481087"/>
              <a:gd name="connsiteX3581" fmla="*/ 4011457 w 5969001"/>
              <a:gd name="connsiteY3581" fmla="*/ 1307980 h 4481087"/>
              <a:gd name="connsiteX3582" fmla="*/ 4014703 w 5969001"/>
              <a:gd name="connsiteY3582" fmla="*/ 1313578 h 4481087"/>
              <a:gd name="connsiteX3583" fmla="*/ 4016111 w 5969001"/>
              <a:gd name="connsiteY3583" fmla="*/ 1317564 h 4481087"/>
              <a:gd name="connsiteX3584" fmla="*/ 4039022 w 5969001"/>
              <a:gd name="connsiteY3584" fmla="*/ 1322265 h 4481087"/>
              <a:gd name="connsiteX3585" fmla="*/ 4018731 w 5969001"/>
              <a:gd name="connsiteY3585" fmla="*/ 1322511 h 4481087"/>
              <a:gd name="connsiteX3586" fmla="*/ 4025357 w 5969001"/>
              <a:gd name="connsiteY3586" fmla="*/ 1327990 h 4481087"/>
              <a:gd name="connsiteX3587" fmla="*/ 4010790 w 5969001"/>
              <a:gd name="connsiteY3587" fmla="*/ 1326880 h 4481087"/>
              <a:gd name="connsiteX3588" fmla="*/ 4010377 w 5969001"/>
              <a:gd name="connsiteY3588" fmla="*/ 1327210 h 4481087"/>
              <a:gd name="connsiteX3589" fmla="*/ 4011695 w 5969001"/>
              <a:gd name="connsiteY3589" fmla="*/ 1339963 h 4481087"/>
              <a:gd name="connsiteX3590" fmla="*/ 4061519 w 5969001"/>
              <a:gd name="connsiteY3590" fmla="*/ 1338173 h 4481087"/>
              <a:gd name="connsiteX3591" fmla="*/ 4081662 w 5969001"/>
              <a:gd name="connsiteY3591" fmla="*/ 1343777 h 4481087"/>
              <a:gd name="connsiteX3592" fmla="*/ 4079882 w 5969001"/>
              <a:gd name="connsiteY3592" fmla="*/ 1339572 h 4481087"/>
              <a:gd name="connsiteX3593" fmla="*/ 4094326 w 5969001"/>
              <a:gd name="connsiteY3593" fmla="*/ 1342729 h 4481087"/>
              <a:gd name="connsiteX3594" fmla="*/ 4094910 w 5969001"/>
              <a:gd name="connsiteY3594" fmla="*/ 1338771 h 4481087"/>
              <a:gd name="connsiteX3595" fmla="*/ 4039022 w 5969001"/>
              <a:gd name="connsiteY3595" fmla="*/ 1329292 h 4481087"/>
              <a:gd name="connsiteX3596" fmla="*/ 4080274 w 5969001"/>
              <a:gd name="connsiteY3596" fmla="*/ 1315107 h 4481087"/>
              <a:gd name="connsiteX3597" fmla="*/ 4080664 w 5969001"/>
              <a:gd name="connsiteY3597" fmla="*/ 1315107 h 4481087"/>
              <a:gd name="connsiteX3598" fmla="*/ 4173701 w 5969001"/>
              <a:gd name="connsiteY3598" fmla="*/ 1331980 h 4481087"/>
              <a:gd name="connsiteX3599" fmla="*/ 4175085 w 5969001"/>
              <a:gd name="connsiteY3599" fmla="*/ 1331696 h 4481087"/>
              <a:gd name="connsiteX3600" fmla="*/ 4183483 w 5969001"/>
              <a:gd name="connsiteY3600" fmla="*/ 1327020 h 4481087"/>
              <a:gd name="connsiteX3601" fmla="*/ 4230835 w 5969001"/>
              <a:gd name="connsiteY3601" fmla="*/ 1321874 h 4481087"/>
              <a:gd name="connsiteX3602" fmla="*/ 4224187 w 5969001"/>
              <a:gd name="connsiteY3602" fmla="*/ 1320686 h 4481087"/>
              <a:gd name="connsiteX3603" fmla="*/ 4217433 w 5969001"/>
              <a:gd name="connsiteY3603" fmla="*/ 1322265 h 4481087"/>
              <a:gd name="connsiteX3604" fmla="*/ 4214056 w 5969001"/>
              <a:gd name="connsiteY3604" fmla="*/ 1318876 h 4481087"/>
              <a:gd name="connsiteX3605" fmla="*/ 4199603 w 5969001"/>
              <a:gd name="connsiteY3605" fmla="*/ 1316294 h 4481087"/>
              <a:gd name="connsiteX3606" fmla="*/ 4182211 w 5969001"/>
              <a:gd name="connsiteY3606" fmla="*/ 1309725 h 4481087"/>
              <a:gd name="connsiteX3607" fmla="*/ 4176311 w 5969001"/>
              <a:gd name="connsiteY3607" fmla="*/ 1311594 h 4481087"/>
              <a:gd name="connsiteX3608" fmla="*/ 4177230 w 5969001"/>
              <a:gd name="connsiteY3608" fmla="*/ 1307843 h 4481087"/>
              <a:gd name="connsiteX3609" fmla="*/ 4175789 w 5969001"/>
              <a:gd name="connsiteY3609" fmla="*/ 1307299 h 4481087"/>
              <a:gd name="connsiteX3610" fmla="*/ 4177409 w 5969001"/>
              <a:gd name="connsiteY3610" fmla="*/ 1307115 h 4481087"/>
              <a:gd name="connsiteX3611" fmla="*/ 4182135 w 5969001"/>
              <a:gd name="connsiteY3611" fmla="*/ 1287829 h 4481087"/>
              <a:gd name="connsiteX3612" fmla="*/ 4149114 w 5969001"/>
              <a:gd name="connsiteY3612" fmla="*/ 1279582 h 4481087"/>
              <a:gd name="connsiteX3613" fmla="*/ 4996530 w 5969001"/>
              <a:gd name="connsiteY3613" fmla="*/ 1258240 h 4481087"/>
              <a:gd name="connsiteX3614" fmla="*/ 4996530 w 5969001"/>
              <a:gd name="connsiteY3614" fmla="*/ 1268911 h 4481087"/>
              <a:gd name="connsiteX3615" fmla="*/ 4955668 w 5969001"/>
              <a:gd name="connsiteY3615" fmla="*/ 1265267 h 4481087"/>
              <a:gd name="connsiteX3616" fmla="*/ 4915458 w 5969001"/>
              <a:gd name="connsiteY3616" fmla="*/ 1272424 h 4481087"/>
              <a:gd name="connsiteX3617" fmla="*/ 4914547 w 5969001"/>
              <a:gd name="connsiteY3617" fmla="*/ 1272424 h 4481087"/>
              <a:gd name="connsiteX3618" fmla="*/ 4996530 w 5969001"/>
              <a:gd name="connsiteY3618" fmla="*/ 1258240 h 4481087"/>
              <a:gd name="connsiteX3619" fmla="*/ 3956779 w 5969001"/>
              <a:gd name="connsiteY3619" fmla="*/ 1258240 h 4481087"/>
              <a:gd name="connsiteX3620" fmla="*/ 3953927 w 5969001"/>
              <a:gd name="connsiteY3620" fmla="*/ 1267219 h 4481087"/>
              <a:gd name="connsiteX3621" fmla="*/ 3963886 w 5969001"/>
              <a:gd name="connsiteY3621" fmla="*/ 1266373 h 4481087"/>
              <a:gd name="connsiteX3622" fmla="*/ 3971974 w 5969001"/>
              <a:gd name="connsiteY3622" fmla="*/ 1265825 h 4481087"/>
              <a:gd name="connsiteX3623" fmla="*/ 3974508 w 5969001"/>
              <a:gd name="connsiteY3623" fmla="*/ 1265121 h 4481087"/>
              <a:gd name="connsiteX3624" fmla="*/ 3972775 w 5969001"/>
              <a:gd name="connsiteY3624" fmla="*/ 1262947 h 4481087"/>
              <a:gd name="connsiteX3625" fmla="*/ 3956779 w 5969001"/>
              <a:gd name="connsiteY3625" fmla="*/ 1258240 h 4481087"/>
              <a:gd name="connsiteX3626" fmla="*/ 4792093 w 5969001"/>
              <a:gd name="connsiteY3626" fmla="*/ 1251083 h 4481087"/>
              <a:gd name="connsiteX3627" fmla="*/ 4778429 w 5969001"/>
              <a:gd name="connsiteY3627" fmla="*/ 1268911 h 4481087"/>
              <a:gd name="connsiteX3628" fmla="*/ 4792093 w 5969001"/>
              <a:gd name="connsiteY3628" fmla="*/ 1251083 h 4481087"/>
              <a:gd name="connsiteX3629" fmla="*/ 341986 w 5969001"/>
              <a:gd name="connsiteY3629" fmla="*/ 1250562 h 4481087"/>
              <a:gd name="connsiteX3630" fmla="*/ 329233 w 5969001"/>
              <a:gd name="connsiteY3630" fmla="*/ 1273856 h 4481087"/>
              <a:gd name="connsiteX3631" fmla="*/ 328973 w 5969001"/>
              <a:gd name="connsiteY3631" fmla="*/ 1273856 h 4481087"/>
              <a:gd name="connsiteX3632" fmla="*/ 341986 w 5969001"/>
              <a:gd name="connsiteY3632" fmla="*/ 1250562 h 4481087"/>
              <a:gd name="connsiteX3633" fmla="*/ 4007742 w 5969001"/>
              <a:gd name="connsiteY3633" fmla="*/ 1243198 h 4481087"/>
              <a:gd name="connsiteX3634" fmla="*/ 4006264 w 5969001"/>
              <a:gd name="connsiteY3634" fmla="*/ 1244616 h 4481087"/>
              <a:gd name="connsiteX3635" fmla="*/ 4011825 w 5969001"/>
              <a:gd name="connsiteY3635" fmla="*/ 1243925 h 4481087"/>
              <a:gd name="connsiteX3636" fmla="*/ 4012215 w 5969001"/>
              <a:gd name="connsiteY3636" fmla="*/ 1243535 h 4481087"/>
              <a:gd name="connsiteX3637" fmla="*/ 3970882 w 5969001"/>
              <a:gd name="connsiteY3637" fmla="*/ 1239638 h 4481087"/>
              <a:gd name="connsiteX3638" fmla="*/ 3959885 w 5969001"/>
              <a:gd name="connsiteY3638" fmla="*/ 1241160 h 4481087"/>
              <a:gd name="connsiteX3639" fmla="*/ 3956806 w 5969001"/>
              <a:gd name="connsiteY3639" fmla="*/ 1248988 h 4481087"/>
              <a:gd name="connsiteX3640" fmla="*/ 3956930 w 5969001"/>
              <a:gd name="connsiteY3640" fmla="*/ 1249415 h 4481087"/>
              <a:gd name="connsiteX3641" fmla="*/ 3963169 w 5969001"/>
              <a:gd name="connsiteY3641" fmla="*/ 1249964 h 4481087"/>
              <a:gd name="connsiteX3642" fmla="*/ 3976014 w 5969001"/>
              <a:gd name="connsiteY3642" fmla="*/ 1248370 h 4481087"/>
              <a:gd name="connsiteX3643" fmla="*/ 438674 w 5969001"/>
              <a:gd name="connsiteY3643" fmla="*/ 1227399 h 4481087"/>
              <a:gd name="connsiteX3644" fmla="*/ 465871 w 5969001"/>
              <a:gd name="connsiteY3644" fmla="*/ 1277629 h 4481087"/>
              <a:gd name="connsiteX3645" fmla="*/ 397552 w 5969001"/>
              <a:gd name="connsiteY3645" fmla="*/ 1238980 h 4481087"/>
              <a:gd name="connsiteX3646" fmla="*/ 438674 w 5969001"/>
              <a:gd name="connsiteY3646" fmla="*/ 1227399 h 4481087"/>
              <a:gd name="connsiteX3647" fmla="*/ 5111722 w 5969001"/>
              <a:gd name="connsiteY3647" fmla="*/ 1220110 h 4481087"/>
              <a:gd name="connsiteX3648" fmla="*/ 5159845 w 5969001"/>
              <a:gd name="connsiteY3648" fmla="*/ 1222974 h 4481087"/>
              <a:gd name="connsiteX3649" fmla="*/ 5187302 w 5969001"/>
              <a:gd name="connsiteY3649" fmla="*/ 1247829 h 4481087"/>
              <a:gd name="connsiteX3650" fmla="*/ 5159845 w 5969001"/>
              <a:gd name="connsiteY3650" fmla="*/ 1265527 h 4481087"/>
              <a:gd name="connsiteX3651" fmla="*/ 5132257 w 5969001"/>
              <a:gd name="connsiteY3651" fmla="*/ 1233515 h 4481087"/>
              <a:gd name="connsiteX3652" fmla="*/ 5105059 w 5969001"/>
              <a:gd name="connsiteY3652" fmla="*/ 1247829 h 4481087"/>
              <a:gd name="connsiteX3653" fmla="*/ 5065890 w 5969001"/>
              <a:gd name="connsiteY3653" fmla="*/ 1226228 h 4481087"/>
              <a:gd name="connsiteX3654" fmla="*/ 5063938 w 5969001"/>
              <a:gd name="connsiteY3654" fmla="*/ 1226488 h 4481087"/>
              <a:gd name="connsiteX3655" fmla="*/ 5111722 w 5969001"/>
              <a:gd name="connsiteY3655" fmla="*/ 1220110 h 4481087"/>
              <a:gd name="connsiteX3656" fmla="*/ 123755 w 5969001"/>
              <a:gd name="connsiteY3656" fmla="*/ 1215687 h 4481087"/>
              <a:gd name="connsiteX3657" fmla="*/ 164877 w 5969001"/>
              <a:gd name="connsiteY3657" fmla="*/ 1231172 h 4481087"/>
              <a:gd name="connsiteX3658" fmla="*/ 96298 w 5969001"/>
              <a:gd name="connsiteY3658" fmla="*/ 1254466 h 4481087"/>
              <a:gd name="connsiteX3659" fmla="*/ 27849 w 5969001"/>
              <a:gd name="connsiteY3659" fmla="*/ 1250562 h 4481087"/>
              <a:gd name="connsiteX3660" fmla="*/ 0 w 5969001"/>
              <a:gd name="connsiteY3660" fmla="*/ 1223495 h 4481087"/>
              <a:gd name="connsiteX3661" fmla="*/ 68319 w 5969001"/>
              <a:gd name="connsiteY3661" fmla="*/ 1223495 h 4481087"/>
              <a:gd name="connsiteX3662" fmla="*/ 55306 w 5969001"/>
              <a:gd name="connsiteY3662" fmla="*/ 1235076 h 4481087"/>
              <a:gd name="connsiteX3663" fmla="*/ 123755 w 5969001"/>
              <a:gd name="connsiteY3663" fmla="*/ 1215687 h 4481087"/>
              <a:gd name="connsiteX3664" fmla="*/ 4628258 w 5969001"/>
              <a:gd name="connsiteY3664" fmla="*/ 1215557 h 4481087"/>
              <a:gd name="connsiteX3665" fmla="*/ 4614594 w 5969001"/>
              <a:gd name="connsiteY3665" fmla="*/ 1240412 h 4481087"/>
              <a:gd name="connsiteX3666" fmla="*/ 4505153 w 5969001"/>
              <a:gd name="connsiteY3666" fmla="*/ 1240412 h 4481087"/>
              <a:gd name="connsiteX3667" fmla="*/ 4587266 w 5969001"/>
              <a:gd name="connsiteY3667" fmla="*/ 1243925 h 4481087"/>
              <a:gd name="connsiteX3668" fmla="*/ 4551458 w 5969001"/>
              <a:gd name="connsiteY3668" fmla="*/ 1250393 h 4481087"/>
              <a:gd name="connsiteX3669" fmla="*/ 4545996 w 5969001"/>
              <a:gd name="connsiteY3669" fmla="*/ 1252072 h 4481087"/>
              <a:gd name="connsiteX3670" fmla="*/ 4550161 w 5969001"/>
              <a:gd name="connsiteY3670" fmla="*/ 1252920 h 4481087"/>
              <a:gd name="connsiteX3671" fmla="*/ 4572820 w 5969001"/>
              <a:gd name="connsiteY3671" fmla="*/ 1258109 h 4481087"/>
              <a:gd name="connsiteX3672" fmla="*/ 4555755 w 5969001"/>
              <a:gd name="connsiteY3672" fmla="*/ 1265732 h 4481087"/>
              <a:gd name="connsiteX3673" fmla="*/ 4573602 w 5969001"/>
              <a:gd name="connsiteY3673" fmla="*/ 1265267 h 4481087"/>
              <a:gd name="connsiteX3674" fmla="*/ 4641921 w 5969001"/>
              <a:gd name="connsiteY3674" fmla="*/ 1268911 h 4481087"/>
              <a:gd name="connsiteX3675" fmla="*/ 4587266 w 5969001"/>
              <a:gd name="connsiteY3675" fmla="*/ 1279582 h 4481087"/>
              <a:gd name="connsiteX3676" fmla="*/ 4696837 w 5969001"/>
              <a:gd name="connsiteY3676" fmla="*/ 1297410 h 4481087"/>
              <a:gd name="connsiteX3677" fmla="*/ 4601061 w 5969001"/>
              <a:gd name="connsiteY3677" fmla="*/ 1315107 h 4481087"/>
              <a:gd name="connsiteX3678" fmla="*/ 4546276 w 5969001"/>
              <a:gd name="connsiteY3678" fmla="*/ 1297410 h 4481087"/>
              <a:gd name="connsiteX3679" fmla="*/ 4505154 w 5969001"/>
              <a:gd name="connsiteY3679" fmla="*/ 1307950 h 4481087"/>
              <a:gd name="connsiteX3680" fmla="*/ 4520672 w 5969001"/>
              <a:gd name="connsiteY3680" fmla="*/ 1319973 h 4481087"/>
              <a:gd name="connsiteX3681" fmla="*/ 4520381 w 5969001"/>
              <a:gd name="connsiteY3681" fmla="*/ 1320953 h 4481087"/>
              <a:gd name="connsiteX3682" fmla="*/ 4526759 w 5969001"/>
              <a:gd name="connsiteY3682" fmla="*/ 1320343 h 4481087"/>
              <a:gd name="connsiteX3683" fmla="*/ 4546405 w 5969001"/>
              <a:gd name="connsiteY3683" fmla="*/ 1312897 h 4481087"/>
              <a:gd name="connsiteX3684" fmla="*/ 4587526 w 5969001"/>
              <a:gd name="connsiteY3684" fmla="*/ 1324608 h 4481087"/>
              <a:gd name="connsiteX3685" fmla="*/ 4574513 w 5969001"/>
              <a:gd name="connsiteY3685" fmla="*/ 1318753 h 4481087"/>
              <a:gd name="connsiteX3686" fmla="*/ 4537995 w 5969001"/>
              <a:gd name="connsiteY3686" fmla="*/ 1324365 h 4481087"/>
              <a:gd name="connsiteX3687" fmla="*/ 4538689 w 5969001"/>
              <a:gd name="connsiteY3687" fmla="*/ 1325614 h 4481087"/>
              <a:gd name="connsiteX3688" fmla="*/ 4547242 w 5969001"/>
              <a:gd name="connsiteY3688" fmla="*/ 1325542 h 4481087"/>
              <a:gd name="connsiteX3689" fmla="*/ 4601061 w 5969001"/>
              <a:gd name="connsiteY3689" fmla="*/ 1332935 h 4481087"/>
              <a:gd name="connsiteX3690" fmla="*/ 4696837 w 5969001"/>
              <a:gd name="connsiteY3690" fmla="*/ 1322265 h 4481087"/>
              <a:gd name="connsiteX3691" fmla="*/ 4697252 w 5969001"/>
              <a:gd name="connsiteY3691" fmla="*/ 1332624 h 4481087"/>
              <a:gd name="connsiteX3692" fmla="*/ 4713534 w 5969001"/>
              <a:gd name="connsiteY3692" fmla="*/ 1336524 h 4481087"/>
              <a:gd name="connsiteX3693" fmla="*/ 4736916 w 5969001"/>
              <a:gd name="connsiteY3693" fmla="*/ 1336578 h 4481087"/>
              <a:gd name="connsiteX3694" fmla="*/ 4734710 w 5969001"/>
              <a:gd name="connsiteY3694" fmla="*/ 1335601 h 4481087"/>
              <a:gd name="connsiteX3695" fmla="*/ 4734591 w 5969001"/>
              <a:gd name="connsiteY3695" fmla="*/ 1335717 h 4481087"/>
              <a:gd name="connsiteX3696" fmla="*/ 4723644 w 5969001"/>
              <a:gd name="connsiteY3696" fmla="*/ 1336449 h 4481087"/>
              <a:gd name="connsiteX3697" fmla="*/ 4725206 w 5969001"/>
              <a:gd name="connsiteY3697" fmla="*/ 1331388 h 4481087"/>
              <a:gd name="connsiteX3698" fmla="*/ 4720739 w 5969001"/>
              <a:gd name="connsiteY3698" fmla="*/ 1329409 h 4481087"/>
              <a:gd name="connsiteX3699" fmla="*/ 4720663 w 5969001"/>
              <a:gd name="connsiteY3699" fmla="*/ 1327964 h 4481087"/>
              <a:gd name="connsiteX3700" fmla="*/ 4718943 w 5969001"/>
              <a:gd name="connsiteY3700" fmla="*/ 1326998 h 4481087"/>
              <a:gd name="connsiteX3701" fmla="*/ 4710631 w 5969001"/>
              <a:gd name="connsiteY3701" fmla="*/ 1318621 h 4481087"/>
              <a:gd name="connsiteX3702" fmla="*/ 4728654 w 5969001"/>
              <a:gd name="connsiteY3702" fmla="*/ 1315511 h 4481087"/>
              <a:gd name="connsiteX3703" fmla="*/ 4736868 w 5969001"/>
              <a:gd name="connsiteY3703" fmla="*/ 1307605 h 4481087"/>
              <a:gd name="connsiteX3704" fmla="*/ 4737259 w 5969001"/>
              <a:gd name="connsiteY3704" fmla="*/ 1305282 h 4481087"/>
              <a:gd name="connsiteX3705" fmla="*/ 4751362 w 5969001"/>
              <a:gd name="connsiteY3705" fmla="*/ 1297410 h 4481087"/>
              <a:gd name="connsiteX3706" fmla="*/ 4724164 w 5969001"/>
              <a:gd name="connsiteY3706" fmla="*/ 1275938 h 4481087"/>
              <a:gd name="connsiteX3707" fmla="*/ 4696837 w 5969001"/>
              <a:gd name="connsiteY3707" fmla="*/ 1233255 h 4481087"/>
              <a:gd name="connsiteX3708" fmla="*/ 4628258 w 5969001"/>
              <a:gd name="connsiteY3708" fmla="*/ 1215557 h 4481087"/>
              <a:gd name="connsiteX3709" fmla="*/ 4995332 w 5969001"/>
              <a:gd name="connsiteY3709" fmla="*/ 1215303 h 4481087"/>
              <a:gd name="connsiteX3710" fmla="*/ 5009543 w 5969001"/>
              <a:gd name="connsiteY3710" fmla="*/ 1219070 h 4481087"/>
              <a:gd name="connsiteX3711" fmla="*/ 5009543 w 5969001"/>
              <a:gd name="connsiteY3711" fmla="*/ 1226228 h 4481087"/>
              <a:gd name="connsiteX3712" fmla="*/ 4956579 w 5969001"/>
              <a:gd name="connsiteY3712" fmla="*/ 1226228 h 4481087"/>
              <a:gd name="connsiteX3713" fmla="*/ 4955018 w 5969001"/>
              <a:gd name="connsiteY3713" fmla="*/ 1226228 h 4481087"/>
              <a:gd name="connsiteX3714" fmla="*/ 4995332 w 5969001"/>
              <a:gd name="connsiteY3714" fmla="*/ 1215303 h 4481087"/>
              <a:gd name="connsiteX3715" fmla="*/ 4627737 w 5969001"/>
              <a:gd name="connsiteY3715" fmla="*/ 1197729 h 4481087"/>
              <a:gd name="connsiteX3716" fmla="*/ 4682522 w 5969001"/>
              <a:gd name="connsiteY3716" fmla="*/ 1211913 h 4481087"/>
              <a:gd name="connsiteX3717" fmla="*/ 4696316 w 5969001"/>
              <a:gd name="connsiteY3717" fmla="*/ 1201372 h 4481087"/>
              <a:gd name="connsiteX3718" fmla="*/ 4627737 w 5969001"/>
              <a:gd name="connsiteY3718" fmla="*/ 1197729 h 4481087"/>
              <a:gd name="connsiteX3719" fmla="*/ 5173378 w 5969001"/>
              <a:gd name="connsiteY3719" fmla="*/ 1194475 h 4481087"/>
              <a:gd name="connsiteX3720" fmla="*/ 5200966 w 5969001"/>
              <a:gd name="connsiteY3720" fmla="*/ 1219331 h 4481087"/>
              <a:gd name="connsiteX3721" fmla="*/ 5148003 w 5969001"/>
              <a:gd name="connsiteY3721" fmla="*/ 1215557 h 4481087"/>
              <a:gd name="connsiteX3722" fmla="*/ 5146051 w 5969001"/>
              <a:gd name="connsiteY3722" fmla="*/ 1215817 h 4481087"/>
              <a:gd name="connsiteX3723" fmla="*/ 5173378 w 5969001"/>
              <a:gd name="connsiteY3723" fmla="*/ 1194475 h 4481087"/>
              <a:gd name="connsiteX3724" fmla="*/ 4942785 w 5969001"/>
              <a:gd name="connsiteY3724" fmla="*/ 1190701 h 4481087"/>
              <a:gd name="connsiteX3725" fmla="*/ 4942785 w 5969001"/>
              <a:gd name="connsiteY3725" fmla="*/ 1190702 h 4481087"/>
              <a:gd name="connsiteX3726" fmla="*/ 4942785 w 5969001"/>
              <a:gd name="connsiteY3726" fmla="*/ 1190702 h 4481087"/>
              <a:gd name="connsiteX3727" fmla="*/ 4942785 w 5969001"/>
              <a:gd name="connsiteY3727" fmla="*/ 1165847 h 4481087"/>
              <a:gd name="connsiteX3728" fmla="*/ 4887870 w 5969001"/>
              <a:gd name="connsiteY3728" fmla="*/ 1190702 h 4481087"/>
              <a:gd name="connsiteX3729" fmla="*/ 4915458 w 5969001"/>
              <a:gd name="connsiteY3729" fmla="*/ 1194215 h 4481087"/>
              <a:gd name="connsiteX3730" fmla="*/ 4922274 w 5969001"/>
              <a:gd name="connsiteY3730" fmla="*/ 1193339 h 4481087"/>
              <a:gd name="connsiteX3731" fmla="*/ 4928600 w 5969001"/>
              <a:gd name="connsiteY3731" fmla="*/ 1187968 h 4481087"/>
              <a:gd name="connsiteX3732" fmla="*/ 4901272 w 5969001"/>
              <a:gd name="connsiteY3732" fmla="*/ 1179380 h 4481087"/>
              <a:gd name="connsiteX3733" fmla="*/ 4933545 w 5969001"/>
              <a:gd name="connsiteY3733" fmla="*/ 1181296 h 4481087"/>
              <a:gd name="connsiteX3734" fmla="*/ 4930049 w 5969001"/>
              <a:gd name="connsiteY3734" fmla="*/ 1177737 h 4481087"/>
              <a:gd name="connsiteX3735" fmla="*/ 4942785 w 5969001"/>
              <a:gd name="connsiteY3735" fmla="*/ 1165847 h 4481087"/>
              <a:gd name="connsiteX3736" fmla="*/ 4846878 w 5969001"/>
              <a:gd name="connsiteY3736" fmla="*/ 1165847 h 4481087"/>
              <a:gd name="connsiteX3737" fmla="*/ 4816704 w 5969001"/>
              <a:gd name="connsiteY3737" fmla="*/ 1173817 h 4481087"/>
              <a:gd name="connsiteX3738" fmla="*/ 4796300 w 5969001"/>
              <a:gd name="connsiteY3738" fmla="*/ 1175953 h 4481087"/>
              <a:gd name="connsiteX3739" fmla="*/ 4794330 w 5969001"/>
              <a:gd name="connsiteY3739" fmla="*/ 1176919 h 4481087"/>
              <a:gd name="connsiteX3740" fmla="*/ 4793148 w 5969001"/>
              <a:gd name="connsiteY3740" fmla="*/ 1180421 h 4481087"/>
              <a:gd name="connsiteX3741" fmla="*/ 4795522 w 5969001"/>
              <a:gd name="connsiteY3741" fmla="*/ 1182220 h 4481087"/>
              <a:gd name="connsiteX3742" fmla="*/ 4818009 w 5969001"/>
              <a:gd name="connsiteY3742" fmla="*/ 1182613 h 4481087"/>
              <a:gd name="connsiteX3743" fmla="*/ 4829311 w 5969001"/>
              <a:gd name="connsiteY3743" fmla="*/ 1182207 h 4481087"/>
              <a:gd name="connsiteX3744" fmla="*/ 4846878 w 5969001"/>
              <a:gd name="connsiteY3744" fmla="*/ 1165847 h 4481087"/>
              <a:gd name="connsiteX3745" fmla="*/ 4805887 w 5969001"/>
              <a:gd name="connsiteY3745" fmla="*/ 1155176 h 4481087"/>
              <a:gd name="connsiteX3746" fmla="*/ 4763350 w 5969001"/>
              <a:gd name="connsiteY3746" fmla="*/ 1168043 h 4481087"/>
              <a:gd name="connsiteX3747" fmla="*/ 4751855 w 5969001"/>
              <a:gd name="connsiteY3747" fmla="*/ 1174071 h 4481087"/>
              <a:gd name="connsiteX3748" fmla="*/ 4756141 w 5969001"/>
              <a:gd name="connsiteY3748" fmla="*/ 1174004 h 4481087"/>
              <a:gd name="connsiteX3749" fmla="*/ 4766566 w 5969001"/>
              <a:gd name="connsiteY3749" fmla="*/ 1172702 h 4481087"/>
              <a:gd name="connsiteX3750" fmla="*/ 4766750 w 5969001"/>
              <a:gd name="connsiteY3750" fmla="*/ 1171670 h 4481087"/>
              <a:gd name="connsiteX3751" fmla="*/ 4773251 w 5969001"/>
              <a:gd name="connsiteY3751" fmla="*/ 1171979 h 4481087"/>
              <a:gd name="connsiteX3752" fmla="*/ 4783123 w 5969001"/>
              <a:gd name="connsiteY3752" fmla="*/ 1171011 h 4481087"/>
              <a:gd name="connsiteX3753" fmla="*/ 4793612 w 5969001"/>
              <a:gd name="connsiteY3753" fmla="*/ 1171213 h 4481087"/>
              <a:gd name="connsiteX3754" fmla="*/ 4796865 w 5969001"/>
              <a:gd name="connsiteY3754" fmla="*/ 1167656 h 4481087"/>
              <a:gd name="connsiteX3755" fmla="*/ 4805887 w 5969001"/>
              <a:gd name="connsiteY3755" fmla="*/ 1155176 h 4481087"/>
              <a:gd name="connsiteX3756" fmla="*/ 5107011 w 5969001"/>
              <a:gd name="connsiteY3756" fmla="*/ 1151012 h 4481087"/>
              <a:gd name="connsiteX3757" fmla="*/ 5120675 w 5969001"/>
              <a:gd name="connsiteY3757" fmla="*/ 1190051 h 4481087"/>
              <a:gd name="connsiteX3758" fmla="*/ 5133688 w 5969001"/>
              <a:gd name="connsiteY3758" fmla="*/ 1182894 h 4481087"/>
              <a:gd name="connsiteX3759" fmla="*/ 5161276 w 5969001"/>
              <a:gd name="connsiteY3759" fmla="*/ 1193565 h 4481087"/>
              <a:gd name="connsiteX3760" fmla="*/ 5147482 w 5969001"/>
              <a:gd name="connsiteY3760" fmla="*/ 1197078 h 4481087"/>
              <a:gd name="connsiteX3761" fmla="*/ 5038562 w 5969001"/>
              <a:gd name="connsiteY3761" fmla="*/ 1180031 h 4481087"/>
              <a:gd name="connsiteX3762" fmla="*/ 5038562 w 5969001"/>
              <a:gd name="connsiteY3762" fmla="*/ 1179510 h 4481087"/>
              <a:gd name="connsiteX3763" fmla="*/ 5065890 w 5969001"/>
              <a:gd name="connsiteY3763" fmla="*/ 1172353 h 4481087"/>
              <a:gd name="connsiteX3764" fmla="*/ 5079684 w 5969001"/>
              <a:gd name="connsiteY3764" fmla="*/ 1179510 h 4481087"/>
              <a:gd name="connsiteX3765" fmla="*/ 5107011 w 5969001"/>
              <a:gd name="connsiteY3765" fmla="*/ 1175867 h 4481087"/>
              <a:gd name="connsiteX3766" fmla="*/ 5107011 w 5969001"/>
              <a:gd name="connsiteY3766" fmla="*/ 1151012 h 4481087"/>
              <a:gd name="connsiteX3767" fmla="*/ 271418 w 5969001"/>
              <a:gd name="connsiteY3767" fmla="*/ 1143972 h 4481087"/>
              <a:gd name="connsiteX3768" fmla="*/ 329233 w 5969001"/>
              <a:gd name="connsiteY3768" fmla="*/ 1146717 h 4481087"/>
              <a:gd name="connsiteX3769" fmla="*/ 164877 w 5969001"/>
              <a:gd name="connsiteY3769" fmla="*/ 1158299 h 4481087"/>
              <a:gd name="connsiteX3770" fmla="*/ 164877 w 5969001"/>
              <a:gd name="connsiteY3770" fmla="*/ 1146717 h 4481087"/>
              <a:gd name="connsiteX3771" fmla="*/ 271418 w 5969001"/>
              <a:gd name="connsiteY3771" fmla="*/ 1143972 h 4481087"/>
              <a:gd name="connsiteX3772" fmla="*/ 4641728 w 5969001"/>
              <a:gd name="connsiteY3772" fmla="*/ 1135135 h 4481087"/>
              <a:gd name="connsiteX3773" fmla="*/ 4559288 w 5969001"/>
              <a:gd name="connsiteY3773" fmla="*/ 1144505 h 4481087"/>
              <a:gd name="connsiteX3774" fmla="*/ 4614073 w 5969001"/>
              <a:gd name="connsiteY3774" fmla="*/ 1169360 h 4481087"/>
              <a:gd name="connsiteX3775" fmla="*/ 4586746 w 5969001"/>
              <a:gd name="connsiteY3775" fmla="*/ 1144505 h 4481087"/>
              <a:gd name="connsiteX3776" fmla="*/ 4655195 w 5969001"/>
              <a:gd name="connsiteY3776" fmla="*/ 1144505 h 4481087"/>
              <a:gd name="connsiteX3777" fmla="*/ 4641728 w 5969001"/>
              <a:gd name="connsiteY3777" fmla="*/ 1135135 h 4481087"/>
              <a:gd name="connsiteX3778" fmla="*/ 5243389 w 5969001"/>
              <a:gd name="connsiteY3778" fmla="*/ 1115746 h 4481087"/>
              <a:gd name="connsiteX3779" fmla="*/ 5270717 w 5969001"/>
              <a:gd name="connsiteY3779" fmla="*/ 1137087 h 4481087"/>
              <a:gd name="connsiteX3780" fmla="*/ 5202918 w 5969001"/>
              <a:gd name="connsiteY3780" fmla="*/ 1140861 h 4481087"/>
              <a:gd name="connsiteX3781" fmla="*/ 5202398 w 5969001"/>
              <a:gd name="connsiteY3781" fmla="*/ 1140601 h 4481087"/>
              <a:gd name="connsiteX3782" fmla="*/ 5243389 w 5969001"/>
              <a:gd name="connsiteY3782" fmla="*/ 1115746 h 4481087"/>
              <a:gd name="connsiteX3783" fmla="*/ 4887870 w 5969001"/>
              <a:gd name="connsiteY3783" fmla="*/ 1108849 h 4481087"/>
              <a:gd name="connsiteX3784" fmla="*/ 4915458 w 5969001"/>
              <a:gd name="connsiteY3784" fmla="*/ 1130191 h 4481087"/>
              <a:gd name="connsiteX3785" fmla="*/ 4929122 w 5969001"/>
              <a:gd name="connsiteY3785" fmla="*/ 1112493 h 4481087"/>
              <a:gd name="connsiteX3786" fmla="*/ 4887870 w 5969001"/>
              <a:gd name="connsiteY3786" fmla="*/ 1108849 h 4481087"/>
              <a:gd name="connsiteX3787" fmla="*/ 334558 w 5969001"/>
              <a:gd name="connsiteY3787" fmla="*/ 1108151 h 4481087"/>
              <a:gd name="connsiteX3788" fmla="*/ 370224 w 5969001"/>
              <a:gd name="connsiteY3788" fmla="*/ 1122773 h 4481087"/>
              <a:gd name="connsiteX3789" fmla="*/ 384018 w 5969001"/>
              <a:gd name="connsiteY3789" fmla="*/ 1115095 h 4481087"/>
              <a:gd name="connsiteX3790" fmla="*/ 370224 w 5969001"/>
              <a:gd name="connsiteY3790" fmla="*/ 1130581 h 4481087"/>
              <a:gd name="connsiteX3791" fmla="*/ 342767 w 5969001"/>
              <a:gd name="connsiteY3791" fmla="*/ 1111191 h 4481087"/>
              <a:gd name="connsiteX3792" fmla="*/ 334558 w 5969001"/>
              <a:gd name="connsiteY3792" fmla="*/ 1108151 h 4481087"/>
              <a:gd name="connsiteX3793" fmla="*/ 5202918 w 5969001"/>
              <a:gd name="connsiteY3793" fmla="*/ 1076576 h 4481087"/>
              <a:gd name="connsiteX3794" fmla="*/ 5215931 w 5969001"/>
              <a:gd name="connsiteY3794" fmla="*/ 1094404 h 4481087"/>
              <a:gd name="connsiteX3795" fmla="*/ 5175330 w 5969001"/>
              <a:gd name="connsiteY3795" fmla="*/ 1080220 h 4481087"/>
              <a:gd name="connsiteX3796" fmla="*/ 5202918 w 5969001"/>
              <a:gd name="connsiteY3796" fmla="*/ 1076576 h 4481087"/>
              <a:gd name="connsiteX3797" fmla="*/ 4655195 w 5969001"/>
              <a:gd name="connsiteY3797" fmla="*/ 1041181 h 4481087"/>
              <a:gd name="connsiteX3798" fmla="*/ 4655195 w 5969001"/>
              <a:gd name="connsiteY3798" fmla="*/ 1041311 h 4481087"/>
              <a:gd name="connsiteX3799" fmla="*/ 4655195 w 5969001"/>
              <a:gd name="connsiteY3799" fmla="*/ 1062652 h 4481087"/>
              <a:gd name="connsiteX3800" fmla="*/ 4696316 w 5969001"/>
              <a:gd name="connsiteY3800" fmla="*/ 1055625 h 4481087"/>
              <a:gd name="connsiteX3801" fmla="*/ 4723644 w 5969001"/>
              <a:gd name="connsiteY3801" fmla="*/ 1062652 h 4481087"/>
              <a:gd name="connsiteX3802" fmla="*/ 4655195 w 5969001"/>
              <a:gd name="connsiteY3802" fmla="*/ 1041181 h 4481087"/>
              <a:gd name="connsiteX3803" fmla="*/ 273927 w 5969001"/>
              <a:gd name="connsiteY3803" fmla="*/ 1037537 h 4481087"/>
              <a:gd name="connsiteX3804" fmla="*/ 328973 w 5969001"/>
              <a:gd name="connsiteY3804" fmla="*/ 1060830 h 4481087"/>
              <a:gd name="connsiteX3805" fmla="*/ 273927 w 5969001"/>
              <a:gd name="connsiteY3805" fmla="*/ 1037537 h 4481087"/>
              <a:gd name="connsiteX3806" fmla="*/ 5296613 w 5969001"/>
              <a:gd name="connsiteY3806" fmla="*/ 1030900 h 4481087"/>
              <a:gd name="connsiteX3807" fmla="*/ 5310537 w 5969001"/>
              <a:gd name="connsiteY3807" fmla="*/ 1055885 h 4481087"/>
              <a:gd name="connsiteX3808" fmla="*/ 5298565 w 5969001"/>
              <a:gd name="connsiteY3808" fmla="*/ 1073323 h 4481087"/>
              <a:gd name="connsiteX3809" fmla="*/ 5296613 w 5969001"/>
              <a:gd name="connsiteY3809" fmla="*/ 1073583 h 4481087"/>
              <a:gd name="connsiteX3810" fmla="*/ 5214370 w 5969001"/>
              <a:gd name="connsiteY3810" fmla="*/ 1062913 h 4481087"/>
              <a:gd name="connsiteX3811" fmla="*/ 5228294 w 5969001"/>
              <a:gd name="connsiteY3811" fmla="*/ 1041571 h 4481087"/>
              <a:gd name="connsiteX3812" fmla="*/ 5241958 w 5969001"/>
              <a:gd name="connsiteY3812" fmla="*/ 1059399 h 4481087"/>
              <a:gd name="connsiteX3813" fmla="*/ 5296613 w 5969001"/>
              <a:gd name="connsiteY3813" fmla="*/ 1030900 h 4481087"/>
              <a:gd name="connsiteX3814" fmla="*/ 493329 w 5969001"/>
              <a:gd name="connsiteY3814" fmla="*/ 1006565 h 4481087"/>
              <a:gd name="connsiteX3815" fmla="*/ 480316 w 5969001"/>
              <a:gd name="connsiteY3815" fmla="*/ 1025955 h 4481087"/>
              <a:gd name="connsiteX3816" fmla="*/ 561648 w 5969001"/>
              <a:gd name="connsiteY3816" fmla="*/ 1029859 h 4481087"/>
              <a:gd name="connsiteX3817" fmla="*/ 561648 w 5969001"/>
              <a:gd name="connsiteY3817" fmla="*/ 1010469 h 4481087"/>
              <a:gd name="connsiteX3818" fmla="*/ 493329 w 5969001"/>
              <a:gd name="connsiteY3818" fmla="*/ 1006565 h 4481087"/>
              <a:gd name="connsiteX3819" fmla="*/ 4833865 w 5969001"/>
              <a:gd name="connsiteY3819" fmla="*/ 980930 h 4481087"/>
              <a:gd name="connsiteX3820" fmla="*/ 4805887 w 5969001"/>
              <a:gd name="connsiteY3820" fmla="*/ 1005785 h 4481087"/>
              <a:gd name="connsiteX3821" fmla="*/ 4846878 w 5969001"/>
              <a:gd name="connsiteY3821" fmla="*/ 1009428 h 4481087"/>
              <a:gd name="connsiteX3822" fmla="*/ 4833865 w 5969001"/>
              <a:gd name="connsiteY3822" fmla="*/ 1012942 h 4481087"/>
              <a:gd name="connsiteX3823" fmla="*/ 4874727 w 5969001"/>
              <a:gd name="connsiteY3823" fmla="*/ 1002271 h 4481087"/>
              <a:gd name="connsiteX3824" fmla="*/ 4847399 w 5969001"/>
              <a:gd name="connsiteY3824" fmla="*/ 991600 h 4481087"/>
              <a:gd name="connsiteX3825" fmla="*/ 4888390 w 5969001"/>
              <a:gd name="connsiteY3825" fmla="*/ 1016456 h 4481087"/>
              <a:gd name="connsiteX3826" fmla="*/ 4970503 w 5969001"/>
              <a:gd name="connsiteY3826" fmla="*/ 1005785 h 4481087"/>
              <a:gd name="connsiteX3827" fmla="*/ 4929642 w 5969001"/>
              <a:gd name="connsiteY3827" fmla="*/ 980930 h 4481087"/>
              <a:gd name="connsiteX3828" fmla="*/ 4833865 w 5969001"/>
              <a:gd name="connsiteY3828" fmla="*/ 980930 h 4481087"/>
              <a:gd name="connsiteX3829" fmla="*/ 5134209 w 5969001"/>
              <a:gd name="connsiteY3829" fmla="*/ 973903 h 4481087"/>
              <a:gd name="connsiteX3830" fmla="*/ 5079684 w 5969001"/>
              <a:gd name="connsiteY3830" fmla="*/ 995114 h 4481087"/>
              <a:gd name="connsiteX3831" fmla="*/ 5134209 w 5969001"/>
              <a:gd name="connsiteY3831" fmla="*/ 1019969 h 4481087"/>
              <a:gd name="connsiteX3832" fmla="*/ 5175330 w 5969001"/>
              <a:gd name="connsiteY3832" fmla="*/ 1012942 h 4481087"/>
              <a:gd name="connsiteX3833" fmla="*/ 5134209 w 5969001"/>
              <a:gd name="connsiteY3833" fmla="*/ 973903 h 4481087"/>
              <a:gd name="connsiteX3834" fmla="*/ 5024898 w 5969001"/>
              <a:gd name="connsiteY3834" fmla="*/ 970259 h 4481087"/>
              <a:gd name="connsiteX3835" fmla="*/ 4969983 w 5969001"/>
              <a:gd name="connsiteY3835" fmla="*/ 977416 h 4481087"/>
              <a:gd name="connsiteX3836" fmla="*/ 5011104 w 5969001"/>
              <a:gd name="connsiteY3836" fmla="*/ 995114 h 4481087"/>
              <a:gd name="connsiteX3837" fmla="*/ 5024898 w 5969001"/>
              <a:gd name="connsiteY3837" fmla="*/ 970259 h 4481087"/>
              <a:gd name="connsiteX3838" fmla="*/ 5134209 w 5969001"/>
              <a:gd name="connsiteY3838" fmla="*/ 952431 h 4481087"/>
              <a:gd name="connsiteX3839" fmla="*/ 5079684 w 5969001"/>
              <a:gd name="connsiteY3839" fmla="*/ 966745 h 4481087"/>
              <a:gd name="connsiteX3840" fmla="*/ 5093347 w 5969001"/>
              <a:gd name="connsiteY3840" fmla="*/ 973772 h 4481087"/>
              <a:gd name="connsiteX3841" fmla="*/ 5134209 w 5969001"/>
              <a:gd name="connsiteY3841" fmla="*/ 952431 h 4481087"/>
              <a:gd name="connsiteX3842" fmla="*/ 4601485 w 5969001"/>
              <a:gd name="connsiteY3842" fmla="*/ 948460 h 4481087"/>
              <a:gd name="connsiteX3843" fmla="*/ 4586746 w 5969001"/>
              <a:gd name="connsiteY3843" fmla="*/ 952431 h 4481087"/>
              <a:gd name="connsiteX3844" fmla="*/ 4614073 w 5969001"/>
              <a:gd name="connsiteY3844" fmla="*/ 970259 h 4481087"/>
              <a:gd name="connsiteX3845" fmla="*/ 4655195 w 5969001"/>
              <a:gd name="connsiteY3845" fmla="*/ 952431 h 4481087"/>
              <a:gd name="connsiteX3846" fmla="*/ 4601485 w 5969001"/>
              <a:gd name="connsiteY3846" fmla="*/ 948460 h 4481087"/>
              <a:gd name="connsiteX3847" fmla="*/ 4793566 w 5969001"/>
              <a:gd name="connsiteY3847" fmla="*/ 914491 h 4481087"/>
              <a:gd name="connsiteX3848" fmla="*/ 4805888 w 5969001"/>
              <a:gd name="connsiteY3848" fmla="*/ 916905 h 4481087"/>
              <a:gd name="connsiteX3849" fmla="*/ 4805887 w 5969001"/>
              <a:gd name="connsiteY3849" fmla="*/ 938246 h 4481087"/>
              <a:gd name="connsiteX3850" fmla="*/ 4860542 w 5969001"/>
              <a:gd name="connsiteY3850" fmla="*/ 924062 h 4481087"/>
              <a:gd name="connsiteX3851" fmla="*/ 4819551 w 5969001"/>
              <a:gd name="connsiteY3851" fmla="*/ 924062 h 4481087"/>
              <a:gd name="connsiteX3852" fmla="*/ 4793566 w 5969001"/>
              <a:gd name="connsiteY3852" fmla="*/ 914491 h 4481087"/>
              <a:gd name="connsiteX3853" fmla="*/ 4833345 w 5969001"/>
              <a:gd name="connsiteY3853" fmla="*/ 856524 h 4481087"/>
              <a:gd name="connsiteX3854" fmla="*/ 4819551 w 5969001"/>
              <a:gd name="connsiteY3854" fmla="*/ 884893 h 4481087"/>
              <a:gd name="connsiteX3855" fmla="*/ 4778429 w 5969001"/>
              <a:gd name="connsiteY3855" fmla="*/ 877866 h 4481087"/>
              <a:gd name="connsiteX3856" fmla="*/ 4778429 w 5969001"/>
              <a:gd name="connsiteY3856" fmla="*/ 899207 h 4481087"/>
              <a:gd name="connsiteX3857" fmla="*/ 4764635 w 5969001"/>
              <a:gd name="connsiteY3857" fmla="*/ 899207 h 4481087"/>
              <a:gd name="connsiteX3858" fmla="*/ 4792093 w 5969001"/>
              <a:gd name="connsiteY3858" fmla="*/ 909748 h 4481087"/>
              <a:gd name="connsiteX3859" fmla="*/ 4860542 w 5969001"/>
              <a:gd name="connsiteY3859" fmla="*/ 895564 h 4481087"/>
              <a:gd name="connsiteX3860" fmla="*/ 4874206 w 5969001"/>
              <a:gd name="connsiteY3860" fmla="*/ 916905 h 4481087"/>
              <a:gd name="connsiteX3861" fmla="*/ 4942785 w 5969001"/>
              <a:gd name="connsiteY3861" fmla="*/ 909748 h 4481087"/>
              <a:gd name="connsiteX3862" fmla="*/ 4915458 w 5969001"/>
              <a:gd name="connsiteY3862" fmla="*/ 895564 h 4481087"/>
              <a:gd name="connsiteX3863" fmla="*/ 4874206 w 5969001"/>
              <a:gd name="connsiteY3863" fmla="*/ 902721 h 4481087"/>
              <a:gd name="connsiteX3864" fmla="*/ 4833345 w 5969001"/>
              <a:gd name="connsiteY3864" fmla="*/ 856524 h 4481087"/>
              <a:gd name="connsiteX3865" fmla="*/ 411216 w 5969001"/>
              <a:gd name="connsiteY3865" fmla="*/ 835833 h 4481087"/>
              <a:gd name="connsiteX3866" fmla="*/ 356431 w 5969001"/>
              <a:gd name="connsiteY3866" fmla="*/ 858996 h 4481087"/>
              <a:gd name="connsiteX3867" fmla="*/ 411216 w 5969001"/>
              <a:gd name="connsiteY3867" fmla="*/ 835833 h 4481087"/>
              <a:gd name="connsiteX3868" fmla="*/ 4737438 w 5969001"/>
              <a:gd name="connsiteY3868" fmla="*/ 810197 h 4481087"/>
              <a:gd name="connsiteX3869" fmla="*/ 4710110 w 5969001"/>
              <a:gd name="connsiteY3869" fmla="*/ 813841 h 4481087"/>
              <a:gd name="connsiteX3870" fmla="*/ 4737438 w 5969001"/>
              <a:gd name="connsiteY3870" fmla="*/ 849367 h 4481087"/>
              <a:gd name="connsiteX3871" fmla="*/ 4792093 w 5969001"/>
              <a:gd name="connsiteY3871" fmla="*/ 852880 h 4481087"/>
              <a:gd name="connsiteX3872" fmla="*/ 4778429 w 5969001"/>
              <a:gd name="connsiteY3872" fmla="*/ 820998 h 4481087"/>
              <a:gd name="connsiteX3873" fmla="*/ 4737438 w 5969001"/>
              <a:gd name="connsiteY3873" fmla="*/ 810197 h 4481087"/>
              <a:gd name="connsiteX3874" fmla="*/ 4312949 w 5969001"/>
              <a:gd name="connsiteY3874" fmla="*/ 806684 h 4481087"/>
              <a:gd name="connsiteX3875" fmla="*/ 4326613 w 5969001"/>
              <a:gd name="connsiteY3875" fmla="*/ 824512 h 4481087"/>
              <a:gd name="connsiteX3876" fmla="*/ 4326613 w 5969001"/>
              <a:gd name="connsiteY3876" fmla="*/ 817354 h 4481087"/>
              <a:gd name="connsiteX3877" fmla="*/ 4367734 w 5969001"/>
              <a:gd name="connsiteY3877" fmla="*/ 824512 h 4481087"/>
              <a:gd name="connsiteX3878" fmla="*/ 4367734 w 5969001"/>
              <a:gd name="connsiteY3878" fmla="*/ 810197 h 4481087"/>
              <a:gd name="connsiteX3879" fmla="*/ 4312949 w 5969001"/>
              <a:gd name="connsiteY3879" fmla="*/ 806684 h 4481087"/>
              <a:gd name="connsiteX3880" fmla="*/ 465351 w 5969001"/>
              <a:gd name="connsiteY3880" fmla="*/ 778055 h 4481087"/>
              <a:gd name="connsiteX3881" fmla="*/ 410695 w 5969001"/>
              <a:gd name="connsiteY3881" fmla="*/ 781958 h 4481087"/>
              <a:gd name="connsiteX3882" fmla="*/ 452337 w 5969001"/>
              <a:gd name="connsiteY3882" fmla="*/ 828415 h 4481087"/>
              <a:gd name="connsiteX3883" fmla="*/ 465351 w 5969001"/>
              <a:gd name="connsiteY3883" fmla="*/ 778055 h 4481087"/>
              <a:gd name="connsiteX3884" fmla="*/ 4682522 w 5969001"/>
              <a:gd name="connsiteY3884" fmla="*/ 717804 h 4481087"/>
              <a:gd name="connsiteX3885" fmla="*/ 4696316 w 5969001"/>
              <a:gd name="connsiteY3885" fmla="*/ 731988 h 4481087"/>
              <a:gd name="connsiteX3886" fmla="*/ 4655195 w 5969001"/>
              <a:gd name="connsiteY3886" fmla="*/ 728475 h 4481087"/>
              <a:gd name="connsiteX3887" fmla="*/ 4696316 w 5969001"/>
              <a:gd name="connsiteY3887" fmla="*/ 742659 h 4481087"/>
              <a:gd name="connsiteX3888" fmla="*/ 4655195 w 5969001"/>
              <a:gd name="connsiteY3888" fmla="*/ 749816 h 4481087"/>
              <a:gd name="connsiteX3889" fmla="*/ 4682522 w 5969001"/>
              <a:gd name="connsiteY3889" fmla="*/ 785342 h 4481087"/>
              <a:gd name="connsiteX3890" fmla="*/ 4682522 w 5969001"/>
              <a:gd name="connsiteY3890" fmla="*/ 717804 h 4481087"/>
              <a:gd name="connsiteX3891" fmla="*/ 4641401 w 5969001"/>
              <a:gd name="connsiteY3891" fmla="*/ 678764 h 4481087"/>
              <a:gd name="connsiteX3892" fmla="*/ 4655195 w 5969001"/>
              <a:gd name="connsiteY3892" fmla="*/ 710647 h 4481087"/>
              <a:gd name="connsiteX3893" fmla="*/ 4710110 w 5969001"/>
              <a:gd name="connsiteY3893" fmla="*/ 710647 h 4481087"/>
              <a:gd name="connsiteX3894" fmla="*/ 4668859 w 5969001"/>
              <a:gd name="connsiteY3894" fmla="*/ 678764 h 4481087"/>
              <a:gd name="connsiteX3895" fmla="*/ 4641401 w 5969001"/>
              <a:gd name="connsiteY3895" fmla="*/ 678764 h 4481087"/>
              <a:gd name="connsiteX3896" fmla="*/ 534190 w 5969001"/>
              <a:gd name="connsiteY3896" fmla="*/ 665751 h 4481087"/>
              <a:gd name="connsiteX3897" fmla="*/ 493069 w 5969001"/>
              <a:gd name="connsiteY3897" fmla="*/ 700626 h 4481087"/>
              <a:gd name="connsiteX3898" fmla="*/ 521177 w 5969001"/>
              <a:gd name="connsiteY3898" fmla="*/ 696722 h 4481087"/>
              <a:gd name="connsiteX3899" fmla="*/ 576093 w 5969001"/>
              <a:gd name="connsiteY3899" fmla="*/ 681237 h 4481087"/>
              <a:gd name="connsiteX3900" fmla="*/ 534190 w 5969001"/>
              <a:gd name="connsiteY3900" fmla="*/ 673559 h 4481087"/>
              <a:gd name="connsiteX3901" fmla="*/ 588845 w 5969001"/>
              <a:gd name="connsiteY3901" fmla="*/ 673559 h 4481087"/>
              <a:gd name="connsiteX3902" fmla="*/ 534190 w 5969001"/>
              <a:gd name="connsiteY3902" fmla="*/ 665751 h 4481087"/>
              <a:gd name="connsiteX3903" fmla="*/ 4997441 w 5969001"/>
              <a:gd name="connsiteY3903" fmla="*/ 643108 h 4481087"/>
              <a:gd name="connsiteX3904" fmla="*/ 4997701 w 5969001"/>
              <a:gd name="connsiteY3904" fmla="*/ 643108 h 4481087"/>
              <a:gd name="connsiteX3905" fmla="*/ 4997472 w 5969001"/>
              <a:gd name="connsiteY3905" fmla="*/ 643146 h 4481087"/>
              <a:gd name="connsiteX3906" fmla="*/ 4710110 w 5969001"/>
              <a:gd name="connsiteY3906" fmla="*/ 625411 h 4481087"/>
              <a:gd name="connsiteX3907" fmla="*/ 4668859 w 5969001"/>
              <a:gd name="connsiteY3907" fmla="*/ 660936 h 4481087"/>
              <a:gd name="connsiteX3908" fmla="*/ 4641401 w 5969001"/>
              <a:gd name="connsiteY3908" fmla="*/ 650266 h 4481087"/>
              <a:gd name="connsiteX3909" fmla="*/ 4655195 w 5969001"/>
              <a:gd name="connsiteY3909" fmla="*/ 632437 h 4481087"/>
              <a:gd name="connsiteX3910" fmla="*/ 4682522 w 5969001"/>
              <a:gd name="connsiteY3910" fmla="*/ 675121 h 4481087"/>
              <a:gd name="connsiteX3911" fmla="*/ 4764635 w 5969001"/>
              <a:gd name="connsiteY3911" fmla="*/ 643108 h 4481087"/>
              <a:gd name="connsiteX3912" fmla="*/ 4710110 w 5969001"/>
              <a:gd name="connsiteY3912" fmla="*/ 625411 h 4481087"/>
              <a:gd name="connsiteX3913" fmla="*/ 5392520 w 5969001"/>
              <a:gd name="connsiteY3913" fmla="*/ 600685 h 4481087"/>
              <a:gd name="connsiteX3914" fmla="*/ 5324201 w 5969001"/>
              <a:gd name="connsiteY3914" fmla="*/ 693209 h 4481087"/>
              <a:gd name="connsiteX3915" fmla="*/ 5312489 w 5969001"/>
              <a:gd name="connsiteY3915" fmla="*/ 664450 h 4481087"/>
              <a:gd name="connsiteX3916" fmla="*/ 5310537 w 5969001"/>
              <a:gd name="connsiteY3916" fmla="*/ 664710 h 4481087"/>
              <a:gd name="connsiteX3917" fmla="*/ 5419717 w 5969001"/>
              <a:gd name="connsiteY3917" fmla="*/ 629184 h 4481087"/>
              <a:gd name="connsiteX3918" fmla="*/ 5392520 w 5969001"/>
              <a:gd name="connsiteY3918" fmla="*/ 600685 h 4481087"/>
              <a:gd name="connsiteX3919" fmla="*/ 5249278 w 5969001"/>
              <a:gd name="connsiteY3919" fmla="*/ 575759 h 4481087"/>
              <a:gd name="connsiteX3920" fmla="*/ 5282949 w 5969001"/>
              <a:gd name="connsiteY3920" fmla="*/ 582988 h 4481087"/>
              <a:gd name="connsiteX3921" fmla="*/ 5255621 w 5969001"/>
              <a:gd name="connsiteY3921" fmla="*/ 597172 h 4481087"/>
              <a:gd name="connsiteX3922" fmla="*/ 5239908 w 5969001"/>
              <a:gd name="connsiteY3922" fmla="*/ 587298 h 4481087"/>
              <a:gd name="connsiteX3923" fmla="*/ 5230455 w 5969001"/>
              <a:gd name="connsiteY3923" fmla="*/ 575823 h 4481087"/>
              <a:gd name="connsiteX3924" fmla="*/ 5230246 w 5969001"/>
              <a:gd name="connsiteY3924" fmla="*/ 575570 h 4481087"/>
              <a:gd name="connsiteX3925" fmla="*/ 5230455 w 5969001"/>
              <a:gd name="connsiteY3925" fmla="*/ 575823 h 4481087"/>
              <a:gd name="connsiteX3926" fmla="*/ 5228294 w 5969001"/>
              <a:gd name="connsiteY3926" fmla="*/ 575830 h 4481087"/>
              <a:gd name="connsiteX3927" fmla="*/ 4750451 w 5969001"/>
              <a:gd name="connsiteY3927" fmla="*/ 540695 h 4481087"/>
              <a:gd name="connsiteX3928" fmla="*/ 4586355 w 5969001"/>
              <a:gd name="connsiteY3928" fmla="*/ 576221 h 4481087"/>
              <a:gd name="connsiteX3929" fmla="*/ 4613683 w 5969001"/>
              <a:gd name="connsiteY3929" fmla="*/ 597562 h 4481087"/>
              <a:gd name="connsiteX3930" fmla="*/ 4668468 w 5969001"/>
              <a:gd name="connsiteY3930" fmla="*/ 583378 h 4481087"/>
              <a:gd name="connsiteX3931" fmla="*/ 4641010 w 5969001"/>
              <a:gd name="connsiteY3931" fmla="*/ 626061 h 4481087"/>
              <a:gd name="connsiteX3932" fmla="*/ 4668468 w 5969001"/>
              <a:gd name="connsiteY3932" fmla="*/ 597562 h 4481087"/>
              <a:gd name="connsiteX3933" fmla="*/ 4750451 w 5969001"/>
              <a:gd name="connsiteY3933" fmla="*/ 589884 h 4481087"/>
              <a:gd name="connsiteX3934" fmla="*/ 4668468 w 5969001"/>
              <a:gd name="connsiteY3934" fmla="*/ 557872 h 4481087"/>
              <a:gd name="connsiteX3935" fmla="*/ 4750451 w 5969001"/>
              <a:gd name="connsiteY3935" fmla="*/ 572707 h 4481087"/>
              <a:gd name="connsiteX3936" fmla="*/ 4750451 w 5969001"/>
              <a:gd name="connsiteY3936" fmla="*/ 540695 h 4481087"/>
              <a:gd name="connsiteX3937" fmla="*/ 5503750 w 5969001"/>
              <a:gd name="connsiteY3937" fmla="*/ 527389 h 4481087"/>
              <a:gd name="connsiteX3938" fmla="*/ 5474763 w 5969001"/>
              <a:gd name="connsiteY3938" fmla="*/ 547592 h 4481087"/>
              <a:gd name="connsiteX3939" fmla="*/ 5503750 w 5969001"/>
              <a:gd name="connsiteY3939" fmla="*/ 527389 h 4481087"/>
              <a:gd name="connsiteX3940" fmla="*/ 4697164 w 5969001"/>
              <a:gd name="connsiteY3940" fmla="*/ 519235 h 4481087"/>
              <a:gd name="connsiteX3941" fmla="*/ 4682522 w 5969001"/>
              <a:gd name="connsiteY3941" fmla="*/ 522346 h 4481087"/>
              <a:gd name="connsiteX3942" fmla="*/ 4723644 w 5969001"/>
              <a:gd name="connsiteY3942" fmla="*/ 536531 h 4481087"/>
              <a:gd name="connsiteX3943" fmla="*/ 4750841 w 5969001"/>
              <a:gd name="connsiteY3943" fmla="*/ 536531 h 4481087"/>
              <a:gd name="connsiteX3944" fmla="*/ 4764635 w 5969001"/>
              <a:gd name="connsiteY3944" fmla="*/ 525860 h 4481087"/>
              <a:gd name="connsiteX3945" fmla="*/ 4697164 w 5969001"/>
              <a:gd name="connsiteY3945" fmla="*/ 519235 h 4481087"/>
              <a:gd name="connsiteX3946" fmla="*/ 5260405 w 5969001"/>
              <a:gd name="connsiteY3946" fmla="*/ 504786 h 4481087"/>
              <a:gd name="connsiteX3947" fmla="*/ 5269840 w 5969001"/>
              <a:gd name="connsiteY3947" fmla="*/ 505480 h 4481087"/>
              <a:gd name="connsiteX3948" fmla="*/ 5268635 w 5969001"/>
              <a:gd name="connsiteY3948" fmla="*/ 529634 h 4481087"/>
              <a:gd name="connsiteX3949" fmla="*/ 5257964 w 5969001"/>
              <a:gd name="connsiteY3949" fmla="*/ 540044 h 4481087"/>
              <a:gd name="connsiteX3950" fmla="*/ 5255621 w 5969001"/>
              <a:gd name="connsiteY3950" fmla="*/ 540304 h 4481087"/>
              <a:gd name="connsiteX3951" fmla="*/ 5260405 w 5969001"/>
              <a:gd name="connsiteY3951" fmla="*/ 504786 h 4481087"/>
              <a:gd name="connsiteX3952" fmla="*/ 4723644 w 5969001"/>
              <a:gd name="connsiteY3952" fmla="*/ 504518 h 4481087"/>
              <a:gd name="connsiteX3953" fmla="*/ 4668859 w 5969001"/>
              <a:gd name="connsiteY3953" fmla="*/ 522346 h 4481087"/>
              <a:gd name="connsiteX3954" fmla="*/ 4723644 w 5969001"/>
              <a:gd name="connsiteY3954" fmla="*/ 504518 h 4481087"/>
              <a:gd name="connsiteX3955" fmla="*/ 5038562 w 5969001"/>
              <a:gd name="connsiteY3955" fmla="*/ 487081 h 4481087"/>
              <a:gd name="connsiteX3956" fmla="*/ 5011104 w 5969001"/>
              <a:gd name="connsiteY3956" fmla="*/ 615130 h 4481087"/>
              <a:gd name="connsiteX3957" fmla="*/ 4983777 w 5969001"/>
              <a:gd name="connsiteY3957" fmla="*/ 611617 h 4481087"/>
              <a:gd name="connsiteX3958" fmla="*/ 5011104 w 5969001"/>
              <a:gd name="connsiteY3958" fmla="*/ 629314 h 4481087"/>
              <a:gd name="connsiteX3959" fmla="*/ 4956579 w 5969001"/>
              <a:gd name="connsiteY3959" fmla="*/ 639985 h 4481087"/>
              <a:gd name="connsiteX3960" fmla="*/ 4929123 w 5969001"/>
              <a:gd name="connsiteY3960" fmla="*/ 632828 h 4481087"/>
              <a:gd name="connsiteX3961" fmla="*/ 4915459 w 5969001"/>
              <a:gd name="connsiteY3961" fmla="*/ 643499 h 4481087"/>
              <a:gd name="connsiteX3962" fmla="*/ 4958580 w 5969001"/>
              <a:gd name="connsiteY3962" fmla="*/ 649599 h 4481087"/>
              <a:gd name="connsiteX3963" fmla="*/ 4997472 w 5969001"/>
              <a:gd name="connsiteY3963" fmla="*/ 643146 h 4481087"/>
              <a:gd name="connsiteX3964" fmla="*/ 5020608 w 5969001"/>
              <a:gd name="connsiteY3964" fmla="*/ 671247 h 4481087"/>
              <a:gd name="connsiteX3965" fmla="*/ 5051966 w 5969001"/>
              <a:gd name="connsiteY3965" fmla="*/ 689826 h 4481087"/>
              <a:gd name="connsiteX3966" fmla="*/ 5093347 w 5969001"/>
              <a:gd name="connsiteY3966" fmla="*/ 668484 h 4481087"/>
              <a:gd name="connsiteX3967" fmla="*/ 5038562 w 5969001"/>
              <a:gd name="connsiteY3967" fmla="*/ 668484 h 4481087"/>
              <a:gd name="connsiteX3968" fmla="*/ 5079684 w 5969001"/>
              <a:gd name="connsiteY3968" fmla="*/ 622157 h 4481087"/>
              <a:gd name="connsiteX3969" fmla="*/ 5038562 w 5969001"/>
              <a:gd name="connsiteY3969" fmla="*/ 622157 h 4481087"/>
              <a:gd name="connsiteX3970" fmla="*/ 5038562 w 5969001"/>
              <a:gd name="connsiteY3970" fmla="*/ 487081 h 4481087"/>
              <a:gd name="connsiteX3971" fmla="*/ 4655195 w 5969001"/>
              <a:gd name="connsiteY3971" fmla="*/ 479663 h 4481087"/>
              <a:gd name="connsiteX3972" fmla="*/ 4668859 w 5969001"/>
              <a:gd name="connsiteY3972" fmla="*/ 504518 h 4481087"/>
              <a:gd name="connsiteX3973" fmla="*/ 4710110 w 5969001"/>
              <a:gd name="connsiteY3973" fmla="*/ 501005 h 4481087"/>
              <a:gd name="connsiteX3974" fmla="*/ 4723123 w 5969001"/>
              <a:gd name="connsiteY3974" fmla="*/ 490334 h 4481087"/>
              <a:gd name="connsiteX3975" fmla="*/ 4682002 w 5969001"/>
              <a:gd name="connsiteY3975" fmla="*/ 483177 h 4481087"/>
              <a:gd name="connsiteX3976" fmla="*/ 4682522 w 5969001"/>
              <a:gd name="connsiteY3976" fmla="*/ 479663 h 4481087"/>
              <a:gd name="connsiteX3977" fmla="*/ 4655195 w 5969001"/>
              <a:gd name="connsiteY3977" fmla="*/ 479663 h 4481087"/>
              <a:gd name="connsiteX3978" fmla="*/ 4600540 w 5969001"/>
              <a:gd name="connsiteY3978" fmla="*/ 476019 h 4481087"/>
              <a:gd name="connsiteX3979" fmla="*/ 4573082 w 5969001"/>
              <a:gd name="connsiteY3979" fmla="*/ 522346 h 4481087"/>
              <a:gd name="connsiteX3980" fmla="*/ 4641401 w 5969001"/>
              <a:gd name="connsiteY3980" fmla="*/ 486690 h 4481087"/>
              <a:gd name="connsiteX3981" fmla="*/ 4600540 w 5969001"/>
              <a:gd name="connsiteY3981" fmla="*/ 476019 h 4481087"/>
              <a:gd name="connsiteX3982" fmla="*/ 4627737 w 5969001"/>
              <a:gd name="connsiteY3982" fmla="*/ 447651 h 4481087"/>
              <a:gd name="connsiteX3983" fmla="*/ 4614073 w 5969001"/>
              <a:gd name="connsiteY3983" fmla="*/ 465349 h 4481087"/>
              <a:gd name="connsiteX3984" fmla="*/ 4696316 w 5969001"/>
              <a:gd name="connsiteY3984" fmla="*/ 476019 h 4481087"/>
              <a:gd name="connsiteX3985" fmla="*/ 4627737 w 5969001"/>
              <a:gd name="connsiteY3985" fmla="*/ 447651 h 4481087"/>
              <a:gd name="connsiteX3986" fmla="*/ 301645 w 5969001"/>
              <a:gd name="connsiteY3986" fmla="*/ 441144 h 4481087"/>
              <a:gd name="connsiteX3987" fmla="*/ 205998 w 5969001"/>
              <a:gd name="connsiteY3987" fmla="*/ 491505 h 4481087"/>
              <a:gd name="connsiteX3988" fmla="*/ 301645 w 5969001"/>
              <a:gd name="connsiteY3988" fmla="*/ 441144 h 4481087"/>
              <a:gd name="connsiteX3989" fmla="*/ 758260 w 5969001"/>
              <a:gd name="connsiteY3989" fmla="*/ 432116 h 4481087"/>
              <a:gd name="connsiteX3990" fmla="*/ 753332 w 5969001"/>
              <a:gd name="connsiteY3990" fmla="*/ 459493 h 4481087"/>
              <a:gd name="connsiteX3991" fmla="*/ 758260 w 5969001"/>
              <a:gd name="connsiteY3991" fmla="*/ 432116 h 4481087"/>
              <a:gd name="connsiteX3992" fmla="*/ 4367734 w 5969001"/>
              <a:gd name="connsiteY3992" fmla="*/ 425919 h 4481087"/>
              <a:gd name="connsiteX3993" fmla="*/ 4340277 w 5969001"/>
              <a:gd name="connsiteY3993" fmla="*/ 447260 h 4481087"/>
              <a:gd name="connsiteX3994" fmla="*/ 4367734 w 5969001"/>
              <a:gd name="connsiteY3994" fmla="*/ 426309 h 4481087"/>
              <a:gd name="connsiteX3995" fmla="*/ 5132257 w 5969001"/>
              <a:gd name="connsiteY3995" fmla="*/ 419542 h 4481087"/>
              <a:gd name="connsiteX3996" fmla="*/ 5132257 w 5969001"/>
              <a:gd name="connsiteY3996" fmla="*/ 419542 h 4481087"/>
              <a:gd name="connsiteX3997" fmla="*/ 4641401 w 5969001"/>
              <a:gd name="connsiteY3997" fmla="*/ 380112 h 4481087"/>
              <a:gd name="connsiteX3998" fmla="*/ 4614073 w 5969001"/>
              <a:gd name="connsiteY3998" fmla="*/ 397810 h 4481087"/>
              <a:gd name="connsiteX3999" fmla="*/ 4668859 w 5969001"/>
              <a:gd name="connsiteY3999" fmla="*/ 401454 h 4481087"/>
              <a:gd name="connsiteX4000" fmla="*/ 4627737 w 5969001"/>
              <a:gd name="connsiteY4000" fmla="*/ 408481 h 4481087"/>
              <a:gd name="connsiteX4001" fmla="*/ 4655195 w 5969001"/>
              <a:gd name="connsiteY4001" fmla="*/ 444007 h 4481087"/>
              <a:gd name="connsiteX4002" fmla="*/ 4723644 w 5969001"/>
              <a:gd name="connsiteY4002" fmla="*/ 458322 h 4481087"/>
              <a:gd name="connsiteX4003" fmla="*/ 4641401 w 5969001"/>
              <a:gd name="connsiteY4003" fmla="*/ 383626 h 4481087"/>
              <a:gd name="connsiteX4004" fmla="*/ 4641401 w 5969001"/>
              <a:gd name="connsiteY4004" fmla="*/ 380112 h 4481087"/>
              <a:gd name="connsiteX4005" fmla="*/ 4244500 w 5969001"/>
              <a:gd name="connsiteY4005" fmla="*/ 337299 h 4481087"/>
              <a:gd name="connsiteX4006" fmla="*/ 4189715 w 5969001"/>
              <a:gd name="connsiteY4006" fmla="*/ 344326 h 4481087"/>
              <a:gd name="connsiteX4007" fmla="*/ 4258294 w 5969001"/>
              <a:gd name="connsiteY4007" fmla="*/ 383366 h 4481087"/>
              <a:gd name="connsiteX4008" fmla="*/ 4271958 w 5969001"/>
              <a:gd name="connsiteY4008" fmla="*/ 351483 h 4481087"/>
              <a:gd name="connsiteX4009" fmla="*/ 4244500 w 5969001"/>
              <a:gd name="connsiteY4009" fmla="*/ 337299 h 4481087"/>
              <a:gd name="connsiteX4010" fmla="*/ 4352782 w 5969001"/>
              <a:gd name="connsiteY4010" fmla="*/ 326041 h 4481087"/>
              <a:gd name="connsiteX4011" fmla="*/ 4326613 w 5969001"/>
              <a:gd name="connsiteY4011" fmla="*/ 340552 h 4481087"/>
              <a:gd name="connsiteX4012" fmla="*/ 4404753 w 5969001"/>
              <a:gd name="connsiteY4012" fmla="*/ 393878 h 4481087"/>
              <a:gd name="connsiteX4013" fmla="*/ 4395264 w 5969001"/>
              <a:gd name="connsiteY4013" fmla="*/ 411745 h 4481087"/>
              <a:gd name="connsiteX4014" fmla="*/ 4395062 w 5969001"/>
              <a:gd name="connsiteY4014" fmla="*/ 411735 h 4481087"/>
              <a:gd name="connsiteX4015" fmla="*/ 4395062 w 5969001"/>
              <a:gd name="connsiteY4015" fmla="*/ 412125 h 4481087"/>
              <a:gd name="connsiteX4016" fmla="*/ 4395264 w 5969001"/>
              <a:gd name="connsiteY4016" fmla="*/ 411745 h 4481087"/>
              <a:gd name="connsiteX4017" fmla="*/ 4422113 w 5969001"/>
              <a:gd name="connsiteY4017" fmla="*/ 413150 h 4481087"/>
              <a:gd name="connsiteX4018" fmla="*/ 4436184 w 5969001"/>
              <a:gd name="connsiteY4018" fmla="*/ 411735 h 4481087"/>
              <a:gd name="connsiteX4019" fmla="*/ 4449977 w 5969001"/>
              <a:gd name="connsiteY4019" fmla="*/ 408091 h 4481087"/>
              <a:gd name="connsiteX4020" fmla="*/ 4381398 w 5969001"/>
              <a:gd name="connsiteY4020" fmla="*/ 326368 h 4481087"/>
              <a:gd name="connsiteX4021" fmla="*/ 4352782 w 5969001"/>
              <a:gd name="connsiteY4021" fmla="*/ 326041 h 4481087"/>
              <a:gd name="connsiteX4022" fmla="*/ 5086629 w 5969001"/>
              <a:gd name="connsiteY4022" fmla="*/ 321456 h 4481087"/>
              <a:gd name="connsiteX4023" fmla="*/ 5132257 w 5969001"/>
              <a:gd name="connsiteY4023" fmla="*/ 323505 h 4481087"/>
              <a:gd name="connsiteX4024" fmla="*/ 5065890 w 5969001"/>
              <a:gd name="connsiteY4024" fmla="*/ 326758 h 4481087"/>
              <a:gd name="connsiteX4025" fmla="*/ 5063938 w 5969001"/>
              <a:gd name="connsiteY4025" fmla="*/ 327019 h 4481087"/>
              <a:gd name="connsiteX4026" fmla="*/ 5086629 w 5969001"/>
              <a:gd name="connsiteY4026" fmla="*/ 321456 h 4481087"/>
              <a:gd name="connsiteX4027" fmla="*/ 4901534 w 5969001"/>
              <a:gd name="connsiteY4027" fmla="*/ 319601 h 4481087"/>
              <a:gd name="connsiteX4028" fmla="*/ 4915458 w 5969001"/>
              <a:gd name="connsiteY4028" fmla="*/ 351483 h 4481087"/>
              <a:gd name="connsiteX4029" fmla="*/ 4915458 w 5969001"/>
              <a:gd name="connsiteY4029" fmla="*/ 351614 h 4481087"/>
              <a:gd name="connsiteX4030" fmla="*/ 4983777 w 5969001"/>
              <a:gd name="connsiteY4030" fmla="*/ 358771 h 4481087"/>
              <a:gd name="connsiteX4031" fmla="*/ 4942785 w 5969001"/>
              <a:gd name="connsiteY4031" fmla="*/ 323245 h 4481087"/>
              <a:gd name="connsiteX4032" fmla="*/ 4901534 w 5969001"/>
              <a:gd name="connsiteY4032" fmla="*/ 319601 h 4481087"/>
              <a:gd name="connsiteX4033" fmla="*/ 1102037 w 5969001"/>
              <a:gd name="connsiteY4033" fmla="*/ 302708 h 4481087"/>
              <a:gd name="connsiteX4034" fmla="*/ 1082564 w 5969001"/>
              <a:gd name="connsiteY4034" fmla="*/ 305677 h 4481087"/>
              <a:gd name="connsiteX4035" fmla="*/ 1123295 w 5969001"/>
              <a:gd name="connsiteY4035" fmla="*/ 328840 h 4481087"/>
              <a:gd name="connsiteX4036" fmla="*/ 1123686 w 5969001"/>
              <a:gd name="connsiteY4036" fmla="*/ 328840 h 4481087"/>
              <a:gd name="connsiteX4037" fmla="*/ 1102037 w 5969001"/>
              <a:gd name="connsiteY4037" fmla="*/ 302708 h 4481087"/>
              <a:gd name="connsiteX4038" fmla="*/ 4381398 w 5969001"/>
              <a:gd name="connsiteY4038" fmla="*/ 301513 h 4481087"/>
              <a:gd name="connsiteX4039" fmla="*/ 4312949 w 5969001"/>
              <a:gd name="connsiteY4039" fmla="*/ 305027 h 4481087"/>
              <a:gd name="connsiteX4040" fmla="*/ 4353940 w 5969001"/>
              <a:gd name="connsiteY4040" fmla="*/ 323245 h 4481087"/>
              <a:gd name="connsiteX4041" fmla="*/ 4353940 w 5969001"/>
              <a:gd name="connsiteY4041" fmla="*/ 322855 h 4481087"/>
              <a:gd name="connsiteX4042" fmla="*/ 4408726 w 5969001"/>
              <a:gd name="connsiteY4042" fmla="*/ 322855 h 4481087"/>
              <a:gd name="connsiteX4043" fmla="*/ 4381398 w 5969001"/>
              <a:gd name="connsiteY4043" fmla="*/ 301513 h 4481087"/>
              <a:gd name="connsiteX4044" fmla="*/ 4969072 w 5969001"/>
              <a:gd name="connsiteY4044" fmla="*/ 266378 h 4481087"/>
              <a:gd name="connsiteX4045" fmla="*/ 4929122 w 5969001"/>
              <a:gd name="connsiteY4045" fmla="*/ 287589 h 4481087"/>
              <a:gd name="connsiteX4046" fmla="*/ 4928211 w 5969001"/>
              <a:gd name="connsiteY4046" fmla="*/ 287589 h 4481087"/>
              <a:gd name="connsiteX4047" fmla="*/ 4969072 w 5969001"/>
              <a:gd name="connsiteY4047" fmla="*/ 266378 h 4481087"/>
              <a:gd name="connsiteX4048" fmla="*/ 4349423 w 5969001"/>
              <a:gd name="connsiteY4048" fmla="*/ 232594 h 4481087"/>
              <a:gd name="connsiteX4049" fmla="*/ 4299155 w 5969001"/>
              <a:gd name="connsiteY4049" fmla="*/ 234365 h 4481087"/>
              <a:gd name="connsiteX4050" fmla="*/ 4285491 w 5969001"/>
              <a:gd name="connsiteY4050" fmla="*/ 248549 h 4481087"/>
              <a:gd name="connsiteX4051" fmla="*/ 4340277 w 5969001"/>
              <a:gd name="connsiteY4051" fmla="*/ 259220 h 4481087"/>
              <a:gd name="connsiteX4052" fmla="*/ 4285491 w 5969001"/>
              <a:gd name="connsiteY4052" fmla="*/ 259220 h 4481087"/>
              <a:gd name="connsiteX4053" fmla="*/ 4353940 w 5969001"/>
              <a:gd name="connsiteY4053" fmla="*/ 273404 h 4481087"/>
              <a:gd name="connsiteX4054" fmla="*/ 4271958 w 5969001"/>
              <a:gd name="connsiteY4054" fmla="*/ 262734 h 4481087"/>
              <a:gd name="connsiteX4055" fmla="*/ 4258294 w 5969001"/>
              <a:gd name="connsiteY4055" fmla="*/ 284076 h 4481087"/>
              <a:gd name="connsiteX4056" fmla="*/ 4312949 w 5969001"/>
              <a:gd name="connsiteY4056" fmla="*/ 276918 h 4481087"/>
              <a:gd name="connsiteX4057" fmla="*/ 4340278 w 5969001"/>
              <a:gd name="connsiteY4057" fmla="*/ 298260 h 4481087"/>
              <a:gd name="connsiteX4058" fmla="*/ 4353291 w 5969001"/>
              <a:gd name="connsiteY4058" fmla="*/ 280562 h 4481087"/>
              <a:gd name="connsiteX4059" fmla="*/ 4394412 w 5969001"/>
              <a:gd name="connsiteY4059" fmla="*/ 284076 h 4481087"/>
              <a:gd name="connsiteX4060" fmla="*/ 4503983 w 5969001"/>
              <a:gd name="connsiteY4060" fmla="*/ 358771 h 4481087"/>
              <a:gd name="connsiteX4061" fmla="*/ 4408076 w 5969001"/>
              <a:gd name="connsiteY4061" fmla="*/ 276918 h 4481087"/>
              <a:gd name="connsiteX4062" fmla="*/ 4449328 w 5969001"/>
              <a:gd name="connsiteY4062" fmla="*/ 284076 h 4481087"/>
              <a:gd name="connsiteX4063" fmla="*/ 4380749 w 5969001"/>
              <a:gd name="connsiteY4063" fmla="*/ 266378 h 4481087"/>
              <a:gd name="connsiteX4064" fmla="*/ 4558638 w 5969001"/>
              <a:gd name="connsiteY4064" fmla="*/ 273404 h 4481087"/>
              <a:gd name="connsiteX4065" fmla="*/ 4599890 w 5969001"/>
              <a:gd name="connsiteY4065" fmla="*/ 291233 h 4481087"/>
              <a:gd name="connsiteX4066" fmla="*/ 4517777 w 5969001"/>
              <a:gd name="connsiteY4066" fmla="*/ 252193 h 4481087"/>
              <a:gd name="connsiteX4067" fmla="*/ 4490320 w 5969001"/>
              <a:gd name="connsiteY4067" fmla="*/ 259350 h 4481087"/>
              <a:gd name="connsiteX4068" fmla="*/ 4503984 w 5969001"/>
              <a:gd name="connsiteY4068" fmla="*/ 248680 h 4481087"/>
              <a:gd name="connsiteX4069" fmla="*/ 4349423 w 5969001"/>
              <a:gd name="connsiteY4069" fmla="*/ 232594 h 4481087"/>
              <a:gd name="connsiteX4070" fmla="*/ 2062634 w 5969001"/>
              <a:gd name="connsiteY4070" fmla="*/ 214356 h 4481087"/>
              <a:gd name="connsiteX4071" fmla="*/ 2053996 w 5969001"/>
              <a:gd name="connsiteY4071" fmla="*/ 216537 h 4481087"/>
              <a:gd name="connsiteX4072" fmla="*/ 2055865 w 5969001"/>
              <a:gd name="connsiteY4072" fmla="*/ 216900 h 4481087"/>
              <a:gd name="connsiteX4073" fmla="*/ 2053996 w 5969001"/>
              <a:gd name="connsiteY4073" fmla="*/ 204955 h 4481087"/>
              <a:gd name="connsiteX4074" fmla="*/ 2053781 w 5969001"/>
              <a:gd name="connsiteY4074" fmla="*/ 205085 h 4481087"/>
              <a:gd name="connsiteX4075" fmla="*/ 1999080 w 5969001"/>
              <a:gd name="connsiteY4075" fmla="*/ 205085 h 4481087"/>
              <a:gd name="connsiteX4076" fmla="*/ 1999080 w 5969001"/>
              <a:gd name="connsiteY4076" fmla="*/ 216667 h 4481087"/>
              <a:gd name="connsiteX4077" fmla="*/ 2038884 w 5969001"/>
              <a:gd name="connsiteY4077" fmla="*/ 214129 h 4481087"/>
              <a:gd name="connsiteX4078" fmla="*/ 2053781 w 5969001"/>
              <a:gd name="connsiteY4078" fmla="*/ 205085 h 4481087"/>
              <a:gd name="connsiteX4079" fmla="*/ 2053865 w 5969001"/>
              <a:gd name="connsiteY4079" fmla="*/ 205085 h 4481087"/>
              <a:gd name="connsiteX4080" fmla="*/ 3302507 w 5969001"/>
              <a:gd name="connsiteY4080" fmla="*/ 204316 h 4481087"/>
              <a:gd name="connsiteX4081" fmla="*/ 3305130 w 5969001"/>
              <a:gd name="connsiteY4081" fmla="*/ 208436 h 4481087"/>
              <a:gd name="connsiteX4082" fmla="*/ 3303347 w 5969001"/>
              <a:gd name="connsiteY4082" fmla="*/ 211032 h 4481087"/>
              <a:gd name="connsiteX4083" fmla="*/ 3305418 w 5969001"/>
              <a:gd name="connsiteY4083" fmla="*/ 210824 h 4481087"/>
              <a:gd name="connsiteX4084" fmla="*/ 3314190 w 5969001"/>
              <a:gd name="connsiteY4084" fmla="*/ 205736 h 4481087"/>
              <a:gd name="connsiteX4085" fmla="*/ 2478102 w 5969001"/>
              <a:gd name="connsiteY4085" fmla="*/ 188115 h 4481087"/>
              <a:gd name="connsiteX4086" fmla="*/ 2477836 w 5969001"/>
              <a:gd name="connsiteY4086" fmla="*/ 188689 h 4481087"/>
              <a:gd name="connsiteX4087" fmla="*/ 2479080 w 5969001"/>
              <a:gd name="connsiteY4087" fmla="*/ 188719 h 4481087"/>
              <a:gd name="connsiteX4088" fmla="*/ 3176511 w 5969001"/>
              <a:gd name="connsiteY4088" fmla="*/ 188038 h 4481087"/>
              <a:gd name="connsiteX4089" fmla="*/ 3176511 w 5969001"/>
              <a:gd name="connsiteY4089" fmla="*/ 194808 h 4481087"/>
              <a:gd name="connsiteX4090" fmla="*/ 3214619 w 5969001"/>
              <a:gd name="connsiteY4090" fmla="*/ 188038 h 4481087"/>
              <a:gd name="connsiteX4091" fmla="*/ 3971224 w 5969001"/>
              <a:gd name="connsiteY4091" fmla="*/ 184134 h 4481087"/>
              <a:gd name="connsiteX4092" fmla="*/ 3929972 w 5969001"/>
              <a:gd name="connsiteY4092" fmla="*/ 205476 h 4481087"/>
              <a:gd name="connsiteX4093" fmla="*/ 3970833 w 5969001"/>
              <a:gd name="connsiteY4093" fmla="*/ 209380 h 4481087"/>
              <a:gd name="connsiteX4094" fmla="*/ 3971224 w 5969001"/>
              <a:gd name="connsiteY4094" fmla="*/ 208990 h 4481087"/>
              <a:gd name="connsiteX4095" fmla="*/ 4066870 w 5969001"/>
              <a:gd name="connsiteY4095" fmla="*/ 205476 h 4481087"/>
              <a:gd name="connsiteX4096" fmla="*/ 3971224 w 5969001"/>
              <a:gd name="connsiteY4096" fmla="*/ 184134 h 4481087"/>
              <a:gd name="connsiteX4097" fmla="*/ 2170369 w 5969001"/>
              <a:gd name="connsiteY4097" fmla="*/ 180231 h 4481087"/>
              <a:gd name="connsiteX4098" fmla="*/ 2176711 w 5969001"/>
              <a:gd name="connsiteY4098" fmla="*/ 185176 h 4481087"/>
              <a:gd name="connsiteX4099" fmla="*/ 2192638 w 5969001"/>
              <a:gd name="connsiteY4099" fmla="*/ 182766 h 4481087"/>
              <a:gd name="connsiteX4100" fmla="*/ 2193717 w 5969001"/>
              <a:gd name="connsiteY4100" fmla="*/ 181953 h 4481087"/>
              <a:gd name="connsiteX4101" fmla="*/ 2186290 w 5969001"/>
              <a:gd name="connsiteY4101" fmla="*/ 180865 h 4481087"/>
              <a:gd name="connsiteX4102" fmla="*/ 2703865 w 5969001"/>
              <a:gd name="connsiteY4102" fmla="*/ 179566 h 4481087"/>
              <a:gd name="connsiteX4103" fmla="*/ 2694844 w 5969001"/>
              <a:gd name="connsiteY4103" fmla="*/ 183451 h 4481087"/>
              <a:gd name="connsiteX4104" fmla="*/ 2685444 w 5969001"/>
              <a:gd name="connsiteY4104" fmla="*/ 186735 h 4481087"/>
              <a:gd name="connsiteX4105" fmla="*/ 2696847 w 5969001"/>
              <a:gd name="connsiteY4105" fmla="*/ 188689 h 4481087"/>
              <a:gd name="connsiteX4106" fmla="*/ 2704948 w 5969001"/>
              <a:gd name="connsiteY4106" fmla="*/ 180594 h 4481087"/>
              <a:gd name="connsiteX4107" fmla="*/ 3736727 w 5969001"/>
              <a:gd name="connsiteY4107" fmla="*/ 178018 h 4481087"/>
              <a:gd name="connsiteX4108" fmla="*/ 3750651 w 5969001"/>
              <a:gd name="connsiteY4108" fmla="*/ 192333 h 4481087"/>
              <a:gd name="connsiteX4109" fmla="*/ 3723323 w 5969001"/>
              <a:gd name="connsiteY4109" fmla="*/ 203003 h 4481087"/>
              <a:gd name="connsiteX4110" fmla="*/ 3792063 w 5969001"/>
              <a:gd name="connsiteY4110" fmla="*/ 205835 h 4481087"/>
              <a:gd name="connsiteX4111" fmla="*/ 3792293 w 5969001"/>
              <a:gd name="connsiteY4111" fmla="*/ 206517 h 4481087"/>
              <a:gd name="connsiteX4112" fmla="*/ 3792814 w 5969001"/>
              <a:gd name="connsiteY4112" fmla="*/ 205866 h 4481087"/>
              <a:gd name="connsiteX4113" fmla="*/ 3792063 w 5969001"/>
              <a:gd name="connsiteY4113" fmla="*/ 205835 h 4481087"/>
              <a:gd name="connsiteX4114" fmla="*/ 3790337 w 5969001"/>
              <a:gd name="connsiteY4114" fmla="*/ 200714 h 4481087"/>
              <a:gd name="connsiteX4115" fmla="*/ 3805306 w 5969001"/>
              <a:gd name="connsiteY4115" fmla="*/ 188819 h 4481087"/>
              <a:gd name="connsiteX4116" fmla="*/ 3736727 w 5969001"/>
              <a:gd name="connsiteY4116" fmla="*/ 178018 h 4481087"/>
              <a:gd name="connsiteX4117" fmla="*/ 3463971 w 5969001"/>
              <a:gd name="connsiteY4117" fmla="*/ 177498 h 4481087"/>
              <a:gd name="connsiteX4118" fmla="*/ 3327203 w 5969001"/>
              <a:gd name="connsiteY4118" fmla="*/ 191812 h 4481087"/>
              <a:gd name="connsiteX4119" fmla="*/ 3505353 w 5969001"/>
              <a:gd name="connsiteY4119" fmla="*/ 195325 h 4481087"/>
              <a:gd name="connsiteX4120" fmla="*/ 3463971 w 5969001"/>
              <a:gd name="connsiteY4120" fmla="*/ 177498 h 4481087"/>
              <a:gd name="connsiteX4121" fmla="*/ 3177187 w 5969001"/>
              <a:gd name="connsiteY4121" fmla="*/ 166656 h 4481087"/>
              <a:gd name="connsiteX4122" fmla="*/ 3177162 w 5969001"/>
              <a:gd name="connsiteY4122" fmla="*/ 166697 h 4481087"/>
              <a:gd name="connsiteX4123" fmla="*/ 3176511 w 5969001"/>
              <a:gd name="connsiteY4123" fmla="*/ 166697 h 4481087"/>
              <a:gd name="connsiteX4124" fmla="*/ 1218942 w 5969001"/>
              <a:gd name="connsiteY4124" fmla="*/ 162923 h 4481087"/>
              <a:gd name="connsiteX4125" fmla="*/ 1205278 w 5969001"/>
              <a:gd name="connsiteY4125" fmla="*/ 170730 h 4481087"/>
              <a:gd name="connsiteX4126" fmla="*/ 1177820 w 5969001"/>
              <a:gd name="connsiteY4126" fmla="*/ 166827 h 4481087"/>
              <a:gd name="connsiteX4127" fmla="*/ 1205278 w 5969001"/>
              <a:gd name="connsiteY4127" fmla="*/ 182312 h 4481087"/>
              <a:gd name="connsiteX4128" fmla="*/ 1259933 w 5969001"/>
              <a:gd name="connsiteY4128" fmla="*/ 201702 h 4481087"/>
              <a:gd name="connsiteX4129" fmla="*/ 1273727 w 5969001"/>
              <a:gd name="connsiteY4129" fmla="*/ 170730 h 4481087"/>
              <a:gd name="connsiteX4130" fmla="*/ 1218942 w 5969001"/>
              <a:gd name="connsiteY4130" fmla="*/ 162923 h 4481087"/>
              <a:gd name="connsiteX4131" fmla="*/ 2040332 w 5969001"/>
              <a:gd name="connsiteY4131" fmla="*/ 159019 h 4481087"/>
              <a:gd name="connsiteX4132" fmla="*/ 2081583 w 5969001"/>
              <a:gd name="connsiteY4132" fmla="*/ 170730 h 4481087"/>
              <a:gd name="connsiteX4133" fmla="*/ 1999210 w 5969001"/>
              <a:gd name="connsiteY4133" fmla="*/ 182312 h 4481087"/>
              <a:gd name="connsiteX4134" fmla="*/ 2040332 w 5969001"/>
              <a:gd name="connsiteY4134" fmla="*/ 159019 h 4481087"/>
              <a:gd name="connsiteX4135" fmla="*/ 1588255 w 5969001"/>
              <a:gd name="connsiteY4135" fmla="*/ 150690 h 4481087"/>
              <a:gd name="connsiteX4136" fmla="*/ 1643041 w 5969001"/>
              <a:gd name="connsiteY4136" fmla="*/ 150690 h 4481087"/>
              <a:gd name="connsiteX4137" fmla="*/ 1575242 w 5969001"/>
              <a:gd name="connsiteY4137" fmla="*/ 166176 h 4481087"/>
              <a:gd name="connsiteX4138" fmla="*/ 1588255 w 5969001"/>
              <a:gd name="connsiteY4138" fmla="*/ 150690 h 4481087"/>
              <a:gd name="connsiteX4139" fmla="*/ 794453 w 5969001"/>
              <a:gd name="connsiteY4139" fmla="*/ 150690 h 4481087"/>
              <a:gd name="connsiteX4140" fmla="*/ 794453 w 5969001"/>
              <a:gd name="connsiteY4140" fmla="*/ 189730 h 4481087"/>
              <a:gd name="connsiteX4141" fmla="*/ 794453 w 5969001"/>
              <a:gd name="connsiteY4141" fmla="*/ 150690 h 4481087"/>
              <a:gd name="connsiteX4142" fmla="*/ 2396373 w 5969001"/>
              <a:gd name="connsiteY4142" fmla="*/ 148999 h 4481087"/>
              <a:gd name="connsiteX4143" fmla="*/ 2383360 w 5969001"/>
              <a:gd name="connsiteY4143" fmla="*/ 156156 h 4481087"/>
              <a:gd name="connsiteX4144" fmla="*/ 2355902 w 5969001"/>
              <a:gd name="connsiteY4144" fmla="*/ 152512 h 4481087"/>
              <a:gd name="connsiteX4145" fmla="*/ 2382709 w 5969001"/>
              <a:gd name="connsiteY4145" fmla="*/ 166697 h 4481087"/>
              <a:gd name="connsiteX4146" fmla="*/ 2437234 w 5969001"/>
              <a:gd name="connsiteY4146" fmla="*/ 184525 h 4481087"/>
              <a:gd name="connsiteX4147" fmla="*/ 2442488 w 5969001"/>
              <a:gd name="connsiteY4147" fmla="*/ 169852 h 4481087"/>
              <a:gd name="connsiteX4148" fmla="*/ 2443522 w 5969001"/>
              <a:gd name="connsiteY4148" fmla="*/ 168219 h 4481087"/>
              <a:gd name="connsiteX4149" fmla="*/ 2409254 w 5969001"/>
              <a:gd name="connsiteY4149" fmla="*/ 162012 h 4481087"/>
              <a:gd name="connsiteX4150" fmla="*/ 2425200 w 5969001"/>
              <a:gd name="connsiteY4150" fmla="*/ 156060 h 4481087"/>
              <a:gd name="connsiteX4151" fmla="*/ 2439163 w 5969001"/>
              <a:gd name="connsiteY4151" fmla="*/ 154951 h 4481087"/>
              <a:gd name="connsiteX4152" fmla="*/ 2436376 w 5969001"/>
              <a:gd name="connsiteY4152" fmla="*/ 154672 h 4481087"/>
              <a:gd name="connsiteX4153" fmla="*/ 2396373 w 5969001"/>
              <a:gd name="connsiteY4153" fmla="*/ 148999 h 4481087"/>
              <a:gd name="connsiteX4154" fmla="*/ 3218283 w 5969001"/>
              <a:gd name="connsiteY4154" fmla="*/ 145485 h 4481087"/>
              <a:gd name="connsiteX4155" fmla="*/ 3259535 w 5969001"/>
              <a:gd name="connsiteY4155" fmla="*/ 156156 h 4481087"/>
              <a:gd name="connsiteX4156" fmla="*/ 3226270 w 5969001"/>
              <a:gd name="connsiteY4156" fmla="*/ 163671 h 4481087"/>
              <a:gd name="connsiteX4157" fmla="*/ 3177187 w 5969001"/>
              <a:gd name="connsiteY4157" fmla="*/ 166656 h 4481087"/>
              <a:gd name="connsiteX4158" fmla="*/ 3182507 w 5969001"/>
              <a:gd name="connsiteY4158" fmla="*/ 158186 h 4481087"/>
              <a:gd name="connsiteX4159" fmla="*/ 3218283 w 5969001"/>
              <a:gd name="connsiteY4159" fmla="*/ 145485 h 4481087"/>
              <a:gd name="connsiteX4160" fmla="*/ 2799501 w 5969001"/>
              <a:gd name="connsiteY4160" fmla="*/ 142364 h 4481087"/>
              <a:gd name="connsiteX4161" fmla="*/ 2795927 w 5969001"/>
              <a:gd name="connsiteY4161" fmla="*/ 142997 h 4481087"/>
              <a:gd name="connsiteX4162" fmla="*/ 2782512 w 5969001"/>
              <a:gd name="connsiteY4162" fmla="*/ 151602 h 4481087"/>
              <a:gd name="connsiteX4163" fmla="*/ 2761151 w 5969001"/>
              <a:gd name="connsiteY4163" fmla="*/ 152245 h 4481087"/>
              <a:gd name="connsiteX4164" fmla="*/ 2777277 w 5969001"/>
              <a:gd name="connsiteY4164" fmla="*/ 156063 h 4481087"/>
              <a:gd name="connsiteX4165" fmla="*/ 2770451 w 5969001"/>
              <a:gd name="connsiteY4165" fmla="*/ 162825 h 4481087"/>
              <a:gd name="connsiteX4166" fmla="*/ 2769087 w 5969001"/>
              <a:gd name="connsiteY4166" fmla="*/ 163110 h 4481087"/>
              <a:gd name="connsiteX4167" fmla="*/ 2806418 w 5969001"/>
              <a:gd name="connsiteY4167" fmla="*/ 170861 h 4481087"/>
              <a:gd name="connsiteX4168" fmla="*/ 2915989 w 5969001"/>
              <a:gd name="connsiteY4168" fmla="*/ 146006 h 4481087"/>
              <a:gd name="connsiteX4169" fmla="*/ 2861203 w 5969001"/>
              <a:gd name="connsiteY4169" fmla="*/ 153033 h 4481087"/>
              <a:gd name="connsiteX4170" fmla="*/ 2888531 w 5969001"/>
              <a:gd name="connsiteY4170" fmla="*/ 163704 h 4481087"/>
              <a:gd name="connsiteX4171" fmla="*/ 2929669 w 5969001"/>
              <a:gd name="connsiteY4171" fmla="*/ 156611 h 4481087"/>
              <a:gd name="connsiteX4172" fmla="*/ 2937091 w 5969001"/>
              <a:gd name="connsiteY4172" fmla="*/ 153756 h 4481087"/>
              <a:gd name="connsiteX4173" fmla="*/ 2932107 w 5969001"/>
              <a:gd name="connsiteY4173" fmla="*/ 151896 h 4481087"/>
              <a:gd name="connsiteX4174" fmla="*/ 2916377 w 5969001"/>
              <a:gd name="connsiteY4174" fmla="*/ 143013 h 4481087"/>
              <a:gd name="connsiteX4175" fmla="*/ 2853777 w 5969001"/>
              <a:gd name="connsiteY4175" fmla="*/ 143350 h 4481087"/>
              <a:gd name="connsiteX4176" fmla="*/ 3929061 w 5969001"/>
              <a:gd name="connsiteY4176" fmla="*/ 138328 h 4481087"/>
              <a:gd name="connsiteX4177" fmla="*/ 3888460 w 5969001"/>
              <a:gd name="connsiteY4177" fmla="*/ 156286 h 4481087"/>
              <a:gd name="connsiteX4178" fmla="*/ 3887940 w 5969001"/>
              <a:gd name="connsiteY4178" fmla="*/ 156156 h 4481087"/>
              <a:gd name="connsiteX4179" fmla="*/ 3929061 w 5969001"/>
              <a:gd name="connsiteY4179" fmla="*/ 138328 h 4481087"/>
              <a:gd name="connsiteX4180" fmla="*/ 3340997 w 5969001"/>
              <a:gd name="connsiteY4180" fmla="*/ 138328 h 4481087"/>
              <a:gd name="connsiteX4181" fmla="*/ 3341518 w 5969001"/>
              <a:gd name="connsiteY4181" fmla="*/ 138328 h 4481087"/>
              <a:gd name="connsiteX4182" fmla="*/ 3355181 w 5969001"/>
              <a:gd name="connsiteY4182" fmla="*/ 141842 h 4481087"/>
              <a:gd name="connsiteX4183" fmla="*/ 3491950 w 5969001"/>
              <a:gd name="connsiteY4183" fmla="*/ 148999 h 4481087"/>
              <a:gd name="connsiteX4184" fmla="*/ 3368715 w 5969001"/>
              <a:gd name="connsiteY4184" fmla="*/ 156156 h 4481087"/>
              <a:gd name="connsiteX4185" fmla="*/ 3340997 w 5969001"/>
              <a:gd name="connsiteY4185" fmla="*/ 138328 h 4481087"/>
              <a:gd name="connsiteX4186" fmla="*/ 1250905 w 5969001"/>
              <a:gd name="connsiteY4186" fmla="*/ 131463 h 4481087"/>
              <a:gd name="connsiteX4187" fmla="*/ 1342697 w 5969001"/>
              <a:gd name="connsiteY4187" fmla="*/ 146396 h 4481087"/>
              <a:gd name="connsiteX4188" fmla="*/ 1218942 w 5969001"/>
              <a:gd name="connsiteY4188" fmla="*/ 135205 h 4481087"/>
              <a:gd name="connsiteX4189" fmla="*/ 1219592 w 5969001"/>
              <a:gd name="connsiteY4189" fmla="*/ 134814 h 4481087"/>
              <a:gd name="connsiteX4190" fmla="*/ 1250905 w 5969001"/>
              <a:gd name="connsiteY4190" fmla="*/ 131463 h 4481087"/>
              <a:gd name="connsiteX4191" fmla="*/ 1396832 w 5969001"/>
              <a:gd name="connsiteY4191" fmla="*/ 131301 h 4481087"/>
              <a:gd name="connsiteX4192" fmla="*/ 1396832 w 5969001"/>
              <a:gd name="connsiteY4192" fmla="*/ 131691 h 4481087"/>
              <a:gd name="connsiteX4193" fmla="*/ 1383168 w 5969001"/>
              <a:gd name="connsiteY4193" fmla="*/ 154985 h 4481087"/>
              <a:gd name="connsiteX4194" fmla="*/ 1424290 w 5969001"/>
              <a:gd name="connsiteY4194" fmla="*/ 151081 h 4481087"/>
              <a:gd name="connsiteX4195" fmla="*/ 1383168 w 5969001"/>
              <a:gd name="connsiteY4195" fmla="*/ 162662 h 4481087"/>
              <a:gd name="connsiteX4196" fmla="*/ 1396832 w 5969001"/>
              <a:gd name="connsiteY4196" fmla="*/ 131301 h 4481087"/>
              <a:gd name="connsiteX4197" fmla="*/ 2427017 w 5969001"/>
              <a:gd name="connsiteY4197" fmla="*/ 121053 h 4481087"/>
              <a:gd name="connsiteX4198" fmla="*/ 2518827 w 5969001"/>
              <a:gd name="connsiteY4198" fmla="*/ 134815 h 4481087"/>
              <a:gd name="connsiteX4199" fmla="*/ 2396373 w 5969001"/>
              <a:gd name="connsiteY4199" fmla="*/ 124144 h 4481087"/>
              <a:gd name="connsiteX4200" fmla="*/ 2395722 w 5969001"/>
              <a:gd name="connsiteY4200" fmla="*/ 124144 h 4481087"/>
              <a:gd name="connsiteX4201" fmla="*/ 2427017 w 5969001"/>
              <a:gd name="connsiteY4201" fmla="*/ 121053 h 4481087"/>
              <a:gd name="connsiteX4202" fmla="*/ 1711750 w 5969001"/>
              <a:gd name="connsiteY4202" fmla="*/ 119719 h 4481087"/>
              <a:gd name="connsiteX4203" fmla="*/ 1794123 w 5969001"/>
              <a:gd name="connsiteY4203" fmla="*/ 135205 h 4481087"/>
              <a:gd name="connsiteX4204" fmla="*/ 1684422 w 5969001"/>
              <a:gd name="connsiteY4204" fmla="*/ 139109 h 4481087"/>
              <a:gd name="connsiteX4205" fmla="*/ 1711750 w 5969001"/>
              <a:gd name="connsiteY4205" fmla="*/ 119719 h 4481087"/>
              <a:gd name="connsiteX4206" fmla="*/ 2109450 w 5969001"/>
              <a:gd name="connsiteY4206" fmla="*/ 119703 h 4481087"/>
              <a:gd name="connsiteX4207" fmla="*/ 2109431 w 5969001"/>
              <a:gd name="connsiteY4207" fmla="*/ 119719 h 4481087"/>
              <a:gd name="connsiteX4208" fmla="*/ 2108781 w 5969001"/>
              <a:gd name="connsiteY4208" fmla="*/ 119719 h 4481087"/>
              <a:gd name="connsiteX4209" fmla="*/ 2776681 w 5969001"/>
              <a:gd name="connsiteY4209" fmla="*/ 116724 h 4481087"/>
              <a:gd name="connsiteX4210" fmla="*/ 2793532 w 5969001"/>
              <a:gd name="connsiteY4210" fmla="*/ 119719 h 4481087"/>
              <a:gd name="connsiteX4211" fmla="*/ 2765945 w 5969001"/>
              <a:gd name="connsiteY4211" fmla="*/ 127527 h 4481087"/>
              <a:gd name="connsiteX4212" fmla="*/ 2922721 w 5969001"/>
              <a:gd name="connsiteY4212" fmla="*/ 142167 h 4481087"/>
              <a:gd name="connsiteX4213" fmla="*/ 2950802 w 5969001"/>
              <a:gd name="connsiteY4213" fmla="*/ 148483 h 4481087"/>
              <a:gd name="connsiteX4214" fmla="*/ 2957241 w 5969001"/>
              <a:gd name="connsiteY4214" fmla="*/ 146006 h 4481087"/>
              <a:gd name="connsiteX4215" fmla="*/ 3007146 w 5969001"/>
              <a:gd name="connsiteY4215" fmla="*/ 155538 h 4481087"/>
              <a:gd name="connsiteX4216" fmla="*/ 3009169 w 5969001"/>
              <a:gd name="connsiteY4216" fmla="*/ 159577 h 4481087"/>
              <a:gd name="connsiteX4217" fmla="*/ 3026208 w 5969001"/>
              <a:gd name="connsiteY4217" fmla="*/ 162272 h 4481087"/>
              <a:gd name="connsiteX4218" fmla="*/ 3032041 w 5969001"/>
              <a:gd name="connsiteY4218" fmla="*/ 168805 h 4481087"/>
              <a:gd name="connsiteX4219" fmla="*/ 3023761 w 5969001"/>
              <a:gd name="connsiteY4219" fmla="*/ 171375 h 4481087"/>
              <a:gd name="connsiteX4220" fmla="*/ 3038246 w 5969001"/>
              <a:gd name="connsiteY4220" fmla="*/ 175495 h 4481087"/>
              <a:gd name="connsiteX4221" fmla="*/ 3094138 w 5969001"/>
              <a:gd name="connsiteY4221" fmla="*/ 177888 h 4481087"/>
              <a:gd name="connsiteX4222" fmla="*/ 3148663 w 5969001"/>
              <a:gd name="connsiteY4222" fmla="*/ 135335 h 4481087"/>
              <a:gd name="connsiteX4223" fmla="*/ 3148663 w 5969001"/>
              <a:gd name="connsiteY4223" fmla="*/ 167217 h 4481087"/>
              <a:gd name="connsiteX4224" fmla="*/ 3175991 w 5969001"/>
              <a:gd name="connsiteY4224" fmla="*/ 181532 h 4481087"/>
              <a:gd name="connsiteX4225" fmla="*/ 3381598 w 5969001"/>
              <a:gd name="connsiteY4225" fmla="*/ 185045 h 4481087"/>
              <a:gd name="connsiteX4226" fmla="*/ 3285561 w 5969001"/>
              <a:gd name="connsiteY4226" fmla="*/ 181532 h 4481087"/>
              <a:gd name="connsiteX4227" fmla="*/ 3408926 w 5969001"/>
              <a:gd name="connsiteY4227" fmla="*/ 177888 h 4481087"/>
              <a:gd name="connsiteX4228" fmla="*/ 3285561 w 5969001"/>
              <a:gd name="connsiteY4228" fmla="*/ 163704 h 4481087"/>
              <a:gd name="connsiteX4229" fmla="*/ 3504833 w 5969001"/>
              <a:gd name="connsiteY4229" fmla="*/ 156677 h 4481087"/>
              <a:gd name="connsiteX4230" fmla="*/ 3682592 w 5969001"/>
              <a:gd name="connsiteY4230" fmla="*/ 188689 h 4481087"/>
              <a:gd name="connsiteX4231" fmla="*/ 3710050 w 5969001"/>
              <a:gd name="connsiteY4231" fmla="*/ 185045 h 4481087"/>
              <a:gd name="connsiteX4232" fmla="*/ 3586555 w 5969001"/>
              <a:gd name="connsiteY4232" fmla="*/ 149519 h 4481087"/>
              <a:gd name="connsiteX4233" fmla="*/ 3628067 w 5969001"/>
              <a:gd name="connsiteY4233" fmla="*/ 135335 h 4481087"/>
              <a:gd name="connsiteX4234" fmla="*/ 3737248 w 5969001"/>
              <a:gd name="connsiteY4234" fmla="*/ 142362 h 4481087"/>
              <a:gd name="connsiteX4235" fmla="*/ 3724235 w 5969001"/>
              <a:gd name="connsiteY4235" fmla="*/ 153033 h 4481087"/>
              <a:gd name="connsiteX4236" fmla="*/ 3874667 w 5969001"/>
              <a:gd name="connsiteY4236" fmla="*/ 160190 h 4481087"/>
              <a:gd name="connsiteX4237" fmla="*/ 3847339 w 5969001"/>
              <a:gd name="connsiteY4237" fmla="*/ 181532 h 4481087"/>
              <a:gd name="connsiteX4238" fmla="*/ 3901995 w 5969001"/>
              <a:gd name="connsiteY4238" fmla="*/ 192203 h 4481087"/>
              <a:gd name="connsiteX4239" fmla="*/ 3943116 w 5969001"/>
              <a:gd name="connsiteY4239" fmla="*/ 174375 h 4481087"/>
              <a:gd name="connsiteX4240" fmla="*/ 4039023 w 5969001"/>
              <a:gd name="connsiteY4240" fmla="*/ 163704 h 4481087"/>
              <a:gd name="connsiteX4241" fmla="*/ 4162127 w 5969001"/>
              <a:gd name="connsiteY4241" fmla="*/ 170861 h 4481087"/>
              <a:gd name="connsiteX4242" fmla="*/ 4066351 w 5969001"/>
              <a:gd name="connsiteY4242" fmla="*/ 192203 h 4481087"/>
              <a:gd name="connsiteX4243" fmla="*/ 4039023 w 5969001"/>
              <a:gd name="connsiteY4243" fmla="*/ 177888 h 4481087"/>
              <a:gd name="connsiteX4244" fmla="*/ 4011696 w 5969001"/>
              <a:gd name="connsiteY4244" fmla="*/ 181532 h 4481087"/>
              <a:gd name="connsiteX4245" fmla="*/ 4148723 w 5969001"/>
              <a:gd name="connsiteY4245" fmla="*/ 195325 h 4481087"/>
              <a:gd name="connsiteX4246" fmla="*/ 4107471 w 5969001"/>
              <a:gd name="connsiteY4246" fmla="*/ 205997 h 4481087"/>
              <a:gd name="connsiteX4247" fmla="*/ 4244500 w 5969001"/>
              <a:gd name="connsiteY4247" fmla="*/ 181141 h 4481087"/>
              <a:gd name="connsiteX4248" fmla="*/ 4463381 w 5969001"/>
              <a:gd name="connsiteY4248" fmla="*/ 170471 h 4481087"/>
              <a:gd name="connsiteX4249" fmla="*/ 4477045 w 5969001"/>
              <a:gd name="connsiteY4249" fmla="*/ 198839 h 4481087"/>
              <a:gd name="connsiteX4250" fmla="*/ 4641401 w 5969001"/>
              <a:gd name="connsiteY4250" fmla="*/ 223825 h 4481087"/>
              <a:gd name="connsiteX4251" fmla="*/ 4997701 w 5969001"/>
              <a:gd name="connsiteY4251" fmla="*/ 312444 h 4481087"/>
              <a:gd name="connsiteX4252" fmla="*/ 5010714 w 5969001"/>
              <a:gd name="connsiteY4252" fmla="*/ 379982 h 4481087"/>
              <a:gd name="connsiteX4253" fmla="*/ 5079293 w 5969001"/>
              <a:gd name="connsiteY4253" fmla="*/ 436850 h 4481087"/>
              <a:gd name="connsiteX4254" fmla="*/ 5174940 w 5969001"/>
              <a:gd name="connsiteY4254" fmla="*/ 493717 h 4481087"/>
              <a:gd name="connsiteX4255" fmla="*/ 5188864 w 5969001"/>
              <a:gd name="connsiteY4255" fmla="*/ 582597 h 4481087"/>
              <a:gd name="connsiteX4256" fmla="*/ 5174940 w 5969001"/>
              <a:gd name="connsiteY4256" fmla="*/ 678634 h 4481087"/>
              <a:gd name="connsiteX4257" fmla="*/ 5202528 w 5969001"/>
              <a:gd name="connsiteY4257" fmla="*/ 753199 h 4481087"/>
              <a:gd name="connsiteX4258" fmla="*/ 5189515 w 5969001"/>
              <a:gd name="connsiteY4258" fmla="*/ 707003 h 4481087"/>
              <a:gd name="connsiteX4259" fmla="*/ 5162057 w 5969001"/>
              <a:gd name="connsiteY4259" fmla="*/ 724831 h 4481087"/>
              <a:gd name="connsiteX4260" fmla="*/ 5134469 w 5969001"/>
              <a:gd name="connsiteY4260" fmla="*/ 703489 h 4481087"/>
              <a:gd name="connsiteX4261" fmla="*/ 5066150 w 5969001"/>
              <a:gd name="connsiteY4261" fmla="*/ 756713 h 4481087"/>
              <a:gd name="connsiteX4262" fmla="*/ 5120935 w 5969001"/>
              <a:gd name="connsiteY4262" fmla="*/ 774541 h 4481087"/>
              <a:gd name="connsiteX4263" fmla="*/ 5066150 w 5969001"/>
              <a:gd name="connsiteY4263" fmla="*/ 778055 h 4481087"/>
              <a:gd name="connsiteX4264" fmla="*/ 5079944 w 5969001"/>
              <a:gd name="connsiteY4264" fmla="*/ 767514 h 4481087"/>
              <a:gd name="connsiteX4265" fmla="*/ 5011365 w 5969001"/>
              <a:gd name="connsiteY4265" fmla="*/ 781698 h 4481087"/>
              <a:gd name="connsiteX4266" fmla="*/ 4998351 w 5969001"/>
              <a:gd name="connsiteY4266" fmla="*/ 799526 h 4481087"/>
              <a:gd name="connsiteX4267" fmla="*/ 5052877 w 5969001"/>
              <a:gd name="connsiteY4267" fmla="*/ 813711 h 4481087"/>
              <a:gd name="connsiteX4268" fmla="*/ 5066801 w 5969001"/>
              <a:gd name="connsiteY4268" fmla="*/ 792369 h 4481087"/>
              <a:gd name="connsiteX4269" fmla="*/ 5121586 w 5969001"/>
              <a:gd name="connsiteY4269" fmla="*/ 795883 h 4481087"/>
              <a:gd name="connsiteX4270" fmla="*/ 5080595 w 5969001"/>
              <a:gd name="connsiteY4270" fmla="*/ 827895 h 4481087"/>
              <a:gd name="connsiteX4271" fmla="*/ 4998351 w 5969001"/>
              <a:gd name="connsiteY4271" fmla="*/ 824381 h 4481087"/>
              <a:gd name="connsiteX4272" fmla="*/ 4970894 w 5969001"/>
              <a:gd name="connsiteY4272" fmla="*/ 781698 h 4481087"/>
              <a:gd name="connsiteX4273" fmla="*/ 4888781 w 5969001"/>
              <a:gd name="connsiteY4273" fmla="*/ 813711 h 4481087"/>
              <a:gd name="connsiteX4274" fmla="*/ 4888781 w 5969001"/>
              <a:gd name="connsiteY4274" fmla="*/ 799657 h 4481087"/>
              <a:gd name="connsiteX4275" fmla="*/ 4902445 w 5969001"/>
              <a:gd name="connsiteY4275" fmla="*/ 774671 h 4481087"/>
              <a:gd name="connsiteX4276" fmla="*/ 4957490 w 5969001"/>
              <a:gd name="connsiteY4276" fmla="*/ 774671 h 4481087"/>
              <a:gd name="connsiteX4277" fmla="*/ 4957490 w 5969001"/>
              <a:gd name="connsiteY4277" fmla="*/ 735632 h 4481087"/>
              <a:gd name="connsiteX4278" fmla="*/ 4902445 w 5969001"/>
              <a:gd name="connsiteY4278" fmla="*/ 742659 h 4481087"/>
              <a:gd name="connsiteX4279" fmla="*/ 4847789 w 5969001"/>
              <a:gd name="connsiteY4279" fmla="*/ 771158 h 4481087"/>
              <a:gd name="connsiteX4280" fmla="*/ 4820462 w 5969001"/>
              <a:gd name="connsiteY4280" fmla="*/ 739145 h 4481087"/>
              <a:gd name="connsiteX4281" fmla="*/ 4930032 w 5969001"/>
              <a:gd name="connsiteY4281" fmla="*/ 661066 h 4481087"/>
              <a:gd name="connsiteX4282" fmla="*/ 4957490 w 5969001"/>
              <a:gd name="connsiteY4282" fmla="*/ 668224 h 4481087"/>
              <a:gd name="connsiteX4283" fmla="*/ 4957490 w 5969001"/>
              <a:gd name="connsiteY4283" fmla="*/ 653909 h 4481087"/>
              <a:gd name="connsiteX4284" fmla="*/ 4888781 w 5969001"/>
              <a:gd name="connsiteY4284" fmla="*/ 682408 h 4481087"/>
              <a:gd name="connsiteX4285" fmla="*/ 4875117 w 5969001"/>
              <a:gd name="connsiteY4285" fmla="*/ 621897 h 4481087"/>
              <a:gd name="connsiteX4286" fmla="*/ 4806798 w 5969001"/>
              <a:gd name="connsiteY4286" fmla="*/ 653909 h 4481087"/>
              <a:gd name="connsiteX4287" fmla="*/ 4847789 w 5969001"/>
              <a:gd name="connsiteY4287" fmla="*/ 646882 h 4481087"/>
              <a:gd name="connsiteX4288" fmla="*/ 4806798 w 5969001"/>
              <a:gd name="connsiteY4288" fmla="*/ 661066 h 4481087"/>
              <a:gd name="connsiteX4289" fmla="*/ 4834256 w 5969001"/>
              <a:gd name="connsiteY4289" fmla="*/ 710777 h 4481087"/>
              <a:gd name="connsiteX4290" fmla="*/ 4779340 w 5969001"/>
              <a:gd name="connsiteY4290" fmla="*/ 671737 h 4481087"/>
              <a:gd name="connsiteX4291" fmla="*/ 4724555 w 5969001"/>
              <a:gd name="connsiteY4291" fmla="*/ 678895 h 4481087"/>
              <a:gd name="connsiteX4292" fmla="*/ 4738349 w 5969001"/>
              <a:gd name="connsiteY4292" fmla="*/ 696592 h 4481087"/>
              <a:gd name="connsiteX4293" fmla="*/ 4751362 w 5969001"/>
              <a:gd name="connsiteY4293" fmla="*/ 689565 h 4481087"/>
              <a:gd name="connsiteX4294" fmla="*/ 4765156 w 5969001"/>
              <a:gd name="connsiteY4294" fmla="*/ 749946 h 4481087"/>
              <a:gd name="connsiteX4295" fmla="*/ 4820071 w 5969001"/>
              <a:gd name="connsiteY4295" fmla="*/ 756973 h 4481087"/>
              <a:gd name="connsiteX4296" fmla="*/ 4765156 w 5969001"/>
              <a:gd name="connsiteY4296" fmla="*/ 764131 h 4481087"/>
              <a:gd name="connsiteX4297" fmla="*/ 4874727 w 5969001"/>
              <a:gd name="connsiteY4297" fmla="*/ 788986 h 4481087"/>
              <a:gd name="connsiteX4298" fmla="*/ 4861063 w 5969001"/>
              <a:gd name="connsiteY4298" fmla="*/ 828025 h 4481087"/>
              <a:gd name="connsiteX4299" fmla="*/ 4915978 w 5969001"/>
              <a:gd name="connsiteY4299" fmla="*/ 813841 h 4481087"/>
              <a:gd name="connsiteX4300" fmla="*/ 4943306 w 5969001"/>
              <a:gd name="connsiteY4300" fmla="*/ 842210 h 4481087"/>
              <a:gd name="connsiteX4301" fmla="*/ 4888390 w 5969001"/>
              <a:gd name="connsiteY4301" fmla="*/ 842210 h 4481087"/>
              <a:gd name="connsiteX4302" fmla="*/ 4902054 w 5969001"/>
              <a:gd name="connsiteY4302" fmla="*/ 852880 h 4481087"/>
              <a:gd name="connsiteX4303" fmla="*/ 5011625 w 5969001"/>
              <a:gd name="connsiteY4303" fmla="*/ 835182 h 4481087"/>
              <a:gd name="connsiteX4304" fmla="*/ 4998612 w 5969001"/>
              <a:gd name="connsiteY4304" fmla="*/ 863551 h 4481087"/>
              <a:gd name="connsiteX4305" fmla="*/ 5108183 w 5969001"/>
              <a:gd name="connsiteY4305" fmla="*/ 845853 h 4481087"/>
              <a:gd name="connsiteX4306" fmla="*/ 5080856 w 5969001"/>
              <a:gd name="connsiteY4306" fmla="*/ 860038 h 4481087"/>
              <a:gd name="connsiteX4307" fmla="*/ 5176502 w 5969001"/>
              <a:gd name="connsiteY4307" fmla="*/ 956074 h 4481087"/>
              <a:gd name="connsiteX4308" fmla="*/ 5163489 w 5969001"/>
              <a:gd name="connsiteY4308" fmla="*/ 934733 h 4481087"/>
              <a:gd name="connsiteX4309" fmla="*/ 5245602 w 5969001"/>
              <a:gd name="connsiteY4309" fmla="*/ 938246 h 4481087"/>
              <a:gd name="connsiteX4310" fmla="*/ 5204611 w 5969001"/>
              <a:gd name="connsiteY4310" fmla="*/ 934733 h 4481087"/>
              <a:gd name="connsiteX4311" fmla="*/ 5231939 w 5969001"/>
              <a:gd name="connsiteY4311" fmla="*/ 977416 h 4481087"/>
              <a:gd name="connsiteX4312" fmla="*/ 5190947 w 5969001"/>
              <a:gd name="connsiteY4312" fmla="*/ 977416 h 4481087"/>
              <a:gd name="connsiteX4313" fmla="*/ 5203960 w 5969001"/>
              <a:gd name="connsiteY4313" fmla="*/ 1030640 h 4481087"/>
              <a:gd name="connsiteX4314" fmla="*/ 5244952 w 5969001"/>
              <a:gd name="connsiteY4314" fmla="*/ 1023613 h 4481087"/>
              <a:gd name="connsiteX4315" fmla="*/ 5231288 w 5969001"/>
              <a:gd name="connsiteY4315" fmla="*/ 995114 h 4481087"/>
              <a:gd name="connsiteX4316" fmla="*/ 5299607 w 5969001"/>
              <a:gd name="connsiteY4316" fmla="*/ 1027126 h 4481087"/>
              <a:gd name="connsiteX4317" fmla="*/ 5203960 w 5969001"/>
              <a:gd name="connsiteY4317" fmla="*/ 1044824 h 4481087"/>
              <a:gd name="connsiteX4318" fmla="*/ 5176372 w 5969001"/>
              <a:gd name="connsiteY4318" fmla="*/ 1019969 h 4481087"/>
              <a:gd name="connsiteX4319" fmla="*/ 5121717 w 5969001"/>
              <a:gd name="connsiteY4319" fmla="*/ 1030640 h 4481087"/>
              <a:gd name="connsiteX4320" fmla="*/ 5176372 w 5969001"/>
              <a:gd name="connsiteY4320" fmla="*/ 1041311 h 4481087"/>
              <a:gd name="connsiteX4321" fmla="*/ 5135251 w 5969001"/>
              <a:gd name="connsiteY4321" fmla="*/ 1112493 h 4481087"/>
              <a:gd name="connsiteX4322" fmla="*/ 5217364 w 5969001"/>
              <a:gd name="connsiteY4322" fmla="*/ 1105335 h 4481087"/>
              <a:gd name="connsiteX4323" fmla="*/ 5190296 w 5969001"/>
              <a:gd name="connsiteY4323" fmla="*/ 1183414 h 4481087"/>
              <a:gd name="connsiteX4324" fmla="*/ 5135251 w 5969001"/>
              <a:gd name="connsiteY4324" fmla="*/ 1165716 h 4481087"/>
              <a:gd name="connsiteX4325" fmla="*/ 5149045 w 5969001"/>
              <a:gd name="connsiteY4325" fmla="*/ 1137218 h 4481087"/>
              <a:gd name="connsiteX4326" fmla="*/ 5121717 w 5969001"/>
              <a:gd name="connsiteY4326" fmla="*/ 1147888 h 4481087"/>
              <a:gd name="connsiteX4327" fmla="*/ 5066932 w 5969001"/>
              <a:gd name="connsiteY4327" fmla="*/ 1126547 h 4481087"/>
              <a:gd name="connsiteX4328" fmla="*/ 5108053 w 5969001"/>
              <a:gd name="connsiteY4328" fmla="*/ 1091021 h 4481087"/>
              <a:gd name="connsiteX4329" fmla="*/ 5053008 w 5969001"/>
              <a:gd name="connsiteY4329" fmla="*/ 1098048 h 4481087"/>
              <a:gd name="connsiteX4330" fmla="*/ 5121717 w 5969001"/>
              <a:gd name="connsiteY4330" fmla="*/ 1083864 h 4481087"/>
              <a:gd name="connsiteX4331" fmla="*/ 5121717 w 5969001"/>
              <a:gd name="connsiteY4331" fmla="*/ 1076706 h 4481087"/>
              <a:gd name="connsiteX4332" fmla="*/ 5094390 w 5969001"/>
              <a:gd name="connsiteY4332" fmla="*/ 1055495 h 4481087"/>
              <a:gd name="connsiteX4333" fmla="*/ 5053008 w 5969001"/>
              <a:gd name="connsiteY4333" fmla="*/ 1087507 h 4481087"/>
              <a:gd name="connsiteX4334" fmla="*/ 4984819 w 5969001"/>
              <a:gd name="connsiteY4334" fmla="*/ 1062522 h 4481087"/>
              <a:gd name="connsiteX4335" fmla="*/ 4943827 w 5969001"/>
              <a:gd name="connsiteY4335" fmla="*/ 1073193 h 4481087"/>
              <a:gd name="connsiteX4336" fmla="*/ 4984819 w 5969001"/>
              <a:gd name="connsiteY4336" fmla="*/ 1094534 h 4481087"/>
              <a:gd name="connsiteX4337" fmla="*/ 5012146 w 5969001"/>
              <a:gd name="connsiteY4337" fmla="*/ 1083864 h 4481087"/>
              <a:gd name="connsiteX4338" fmla="*/ 5012146 w 5969001"/>
              <a:gd name="connsiteY4338" fmla="*/ 1108719 h 4481087"/>
              <a:gd name="connsiteX4339" fmla="*/ 4971025 w 5969001"/>
              <a:gd name="connsiteY4339" fmla="*/ 1098048 h 4481087"/>
              <a:gd name="connsiteX4340" fmla="*/ 4943827 w 5969001"/>
              <a:gd name="connsiteY4340" fmla="*/ 1101692 h 4481087"/>
              <a:gd name="connsiteX4341" fmla="*/ 5053008 w 5969001"/>
              <a:gd name="connsiteY4341" fmla="*/ 1130060 h 4481087"/>
              <a:gd name="connsiteX4342" fmla="*/ 4984819 w 5969001"/>
              <a:gd name="connsiteY4342" fmla="*/ 1194085 h 4481087"/>
              <a:gd name="connsiteX4343" fmla="*/ 4951266 w 5969001"/>
              <a:gd name="connsiteY4343" fmla="*/ 1197692 h 4481087"/>
              <a:gd name="connsiteX4344" fmla="*/ 4942327 w 5969001"/>
              <a:gd name="connsiteY4344" fmla="*/ 1198607 h 4481087"/>
              <a:gd name="connsiteX4345" fmla="*/ 4942394 w 5969001"/>
              <a:gd name="connsiteY4345" fmla="*/ 1202543 h 4481087"/>
              <a:gd name="connsiteX4346" fmla="*/ 4923668 w 5969001"/>
              <a:gd name="connsiteY4346" fmla="*/ 1200633 h 4481087"/>
              <a:gd name="connsiteX4347" fmla="*/ 4905288 w 5969001"/>
              <a:gd name="connsiteY4347" fmla="*/ 1203052 h 4481087"/>
              <a:gd name="connsiteX4348" fmla="*/ 4875248 w 5969001"/>
              <a:gd name="connsiteY4348" fmla="*/ 1208269 h 4481087"/>
              <a:gd name="connsiteX4349" fmla="*/ 4806929 w 5969001"/>
              <a:gd name="connsiteY4349" fmla="*/ 1187058 h 4481087"/>
              <a:gd name="connsiteX4350" fmla="*/ 4902576 w 5969001"/>
              <a:gd name="connsiteY4350" fmla="*/ 1215427 h 4481087"/>
              <a:gd name="connsiteX4351" fmla="*/ 4847921 w 5969001"/>
              <a:gd name="connsiteY4351" fmla="*/ 1233125 h 4481087"/>
              <a:gd name="connsiteX4352" fmla="*/ 5025940 w 5969001"/>
              <a:gd name="connsiteY4352" fmla="*/ 1233125 h 4481087"/>
              <a:gd name="connsiteX4353" fmla="*/ 5039604 w 5969001"/>
              <a:gd name="connsiteY4353" fmla="*/ 1250953 h 4481087"/>
              <a:gd name="connsiteX4354" fmla="*/ 5012146 w 5969001"/>
              <a:gd name="connsiteY4354" fmla="*/ 1254466 h 4481087"/>
              <a:gd name="connsiteX4355" fmla="*/ 4875248 w 5969001"/>
              <a:gd name="connsiteY4355" fmla="*/ 1243795 h 4481087"/>
              <a:gd name="connsiteX4356" fmla="*/ 4916500 w 5969001"/>
              <a:gd name="connsiteY4356" fmla="*/ 1354147 h 4481087"/>
              <a:gd name="connsiteX4357" fmla="*/ 4925546 w 5969001"/>
              <a:gd name="connsiteY4357" fmla="*/ 1355989 h 4481087"/>
              <a:gd name="connsiteX4358" fmla="*/ 4930445 w 5969001"/>
              <a:gd name="connsiteY4358" fmla="*/ 1352930 h 4481087"/>
              <a:gd name="connsiteX4359" fmla="*/ 4944087 w 5969001"/>
              <a:gd name="connsiteY4359" fmla="*/ 1344909 h 4481087"/>
              <a:gd name="connsiteX4360" fmla="*/ 5012407 w 5969001"/>
              <a:gd name="connsiteY4360" fmla="*/ 1350635 h 4481087"/>
              <a:gd name="connsiteX4361" fmla="*/ 4944087 w 5969001"/>
              <a:gd name="connsiteY4361" fmla="*/ 1356491 h 4481087"/>
              <a:gd name="connsiteX4362" fmla="*/ 4951559 w 5969001"/>
              <a:gd name="connsiteY4362" fmla="*/ 1357558 h 4481087"/>
              <a:gd name="connsiteX4363" fmla="*/ 4957621 w 5969001"/>
              <a:gd name="connsiteY4363" fmla="*/ 1357660 h 4481087"/>
              <a:gd name="connsiteX4364" fmla="*/ 4956813 w 5969001"/>
              <a:gd name="connsiteY4364" fmla="*/ 1358309 h 4481087"/>
              <a:gd name="connsiteX4365" fmla="*/ 4985079 w 5969001"/>
              <a:gd name="connsiteY4365" fmla="*/ 1362347 h 4481087"/>
              <a:gd name="connsiteX4366" fmla="*/ 4960240 w 5969001"/>
              <a:gd name="connsiteY4366" fmla="*/ 1370090 h 4481087"/>
              <a:gd name="connsiteX4367" fmla="*/ 4939886 w 5969001"/>
              <a:gd name="connsiteY4367" fmla="*/ 1371887 h 4481087"/>
              <a:gd name="connsiteX4368" fmla="*/ 4937565 w 5969001"/>
              <a:gd name="connsiteY4368" fmla="*/ 1373748 h 4481087"/>
              <a:gd name="connsiteX4369" fmla="*/ 4932339 w 5969001"/>
              <a:gd name="connsiteY4369" fmla="*/ 1375583 h 4481087"/>
              <a:gd name="connsiteX4370" fmla="*/ 4998873 w 5969001"/>
              <a:gd name="connsiteY4370" fmla="*/ 1382647 h 4481087"/>
              <a:gd name="connsiteX4371" fmla="*/ 4944087 w 5969001"/>
              <a:gd name="connsiteY4371" fmla="*/ 1394229 h 4481087"/>
              <a:gd name="connsiteX4372" fmla="*/ 4944230 w 5969001"/>
              <a:gd name="connsiteY4372" fmla="*/ 1394335 h 4481087"/>
              <a:gd name="connsiteX4373" fmla="*/ 4953824 w 5969001"/>
              <a:gd name="connsiteY4373" fmla="*/ 1394517 h 4481087"/>
              <a:gd name="connsiteX4374" fmla="*/ 4982866 w 5969001"/>
              <a:gd name="connsiteY4374" fmla="*/ 1396830 h 4481087"/>
              <a:gd name="connsiteX4375" fmla="*/ 4956251 w 5969001"/>
              <a:gd name="connsiteY4375" fmla="*/ 1403265 h 4481087"/>
              <a:gd name="connsiteX4376" fmla="*/ 4957816 w 5969001"/>
              <a:gd name="connsiteY4376" fmla="*/ 1404428 h 4481087"/>
              <a:gd name="connsiteX4377" fmla="*/ 4971544 w 5969001"/>
              <a:gd name="connsiteY4377" fmla="*/ 1414529 h 4481087"/>
              <a:gd name="connsiteX4378" fmla="*/ 4955833 w 5969001"/>
              <a:gd name="connsiteY4378" fmla="*/ 1416793 h 4481087"/>
              <a:gd name="connsiteX4379" fmla="*/ 4958436 w 5969001"/>
              <a:gd name="connsiteY4379" fmla="*/ 1419705 h 4481087"/>
              <a:gd name="connsiteX4380" fmla="*/ 4955668 w 5969001"/>
              <a:gd name="connsiteY4380" fmla="*/ 1428842 h 4481087"/>
              <a:gd name="connsiteX4381" fmla="*/ 4928634 w 5969001"/>
              <a:gd name="connsiteY4381" fmla="*/ 1426793 h 4481087"/>
              <a:gd name="connsiteX4382" fmla="*/ 4928204 w 5969001"/>
              <a:gd name="connsiteY4382" fmla="*/ 1426770 h 4481087"/>
              <a:gd name="connsiteX4383" fmla="*/ 4916760 w 5969001"/>
              <a:gd name="connsiteY4383" fmla="*/ 1431967 h 4481087"/>
              <a:gd name="connsiteX4384" fmla="*/ 4919354 w 5969001"/>
              <a:gd name="connsiteY4384" fmla="*/ 1433598 h 4481087"/>
              <a:gd name="connsiteX4385" fmla="*/ 4926151 w 5969001"/>
              <a:gd name="connsiteY4385" fmla="*/ 1434170 h 4481087"/>
              <a:gd name="connsiteX4386" fmla="*/ 4955668 w 5969001"/>
              <a:gd name="connsiteY4386" fmla="*/ 1436000 h 4481087"/>
              <a:gd name="connsiteX4387" fmla="*/ 4957429 w 5969001"/>
              <a:gd name="connsiteY4387" fmla="*/ 1441805 h 4481087"/>
              <a:gd name="connsiteX4388" fmla="*/ 4954793 w 5969001"/>
              <a:gd name="connsiteY4388" fmla="*/ 1443259 h 4481087"/>
              <a:gd name="connsiteX4389" fmla="*/ 4957750 w 5969001"/>
              <a:gd name="connsiteY4389" fmla="*/ 1443679 h 4481087"/>
              <a:gd name="connsiteX4390" fmla="*/ 5053527 w 5969001"/>
              <a:gd name="connsiteY4390" fmla="*/ 1405811 h 4481087"/>
              <a:gd name="connsiteX4391" fmla="*/ 5081115 w 5969001"/>
              <a:gd name="connsiteY4391" fmla="*/ 1420385 h 4481087"/>
              <a:gd name="connsiteX4392" fmla="*/ 5122106 w 5969001"/>
              <a:gd name="connsiteY4392" fmla="*/ 1405811 h 4481087"/>
              <a:gd name="connsiteX4393" fmla="*/ 5176631 w 5969001"/>
              <a:gd name="connsiteY4393" fmla="*/ 1434960 h 4481087"/>
              <a:gd name="connsiteX4394" fmla="*/ 5122106 w 5969001"/>
              <a:gd name="connsiteY4394" fmla="*/ 1463979 h 4481087"/>
              <a:gd name="connsiteX4395" fmla="*/ 5122106 w 5969001"/>
              <a:gd name="connsiteY4395" fmla="*/ 1426241 h 4481087"/>
              <a:gd name="connsiteX4396" fmla="*/ 5067191 w 5969001"/>
              <a:gd name="connsiteY4396" fmla="*/ 1426241 h 4481087"/>
              <a:gd name="connsiteX4397" fmla="*/ 5081115 w 5969001"/>
              <a:gd name="connsiteY4397" fmla="*/ 1437823 h 4481087"/>
              <a:gd name="connsiteX4398" fmla="*/ 5122106 w 5969001"/>
              <a:gd name="connsiteY4398" fmla="*/ 1446542 h 4481087"/>
              <a:gd name="connsiteX4399" fmla="*/ 5067191 w 5969001"/>
              <a:gd name="connsiteY4399" fmla="*/ 1452398 h 4481087"/>
              <a:gd name="connsiteX4400" fmla="*/ 5039993 w 5969001"/>
              <a:gd name="connsiteY4400" fmla="*/ 1437823 h 4481087"/>
              <a:gd name="connsiteX4401" fmla="*/ 4985078 w 5969001"/>
              <a:gd name="connsiteY4401" fmla="*/ 1452398 h 4481087"/>
              <a:gd name="connsiteX4402" fmla="*/ 4949438 w 5969001"/>
              <a:gd name="connsiteY4402" fmla="*/ 1448298 h 4481087"/>
              <a:gd name="connsiteX4403" fmla="*/ 4945209 w 5969001"/>
              <a:gd name="connsiteY4403" fmla="*/ 1447933 h 4481087"/>
              <a:gd name="connsiteX4404" fmla="*/ 4943188 w 5969001"/>
              <a:gd name="connsiteY4404" fmla="*/ 1448828 h 4481087"/>
              <a:gd name="connsiteX4405" fmla="*/ 4942249 w 5969001"/>
              <a:gd name="connsiteY4405" fmla="*/ 1452400 h 4481087"/>
              <a:gd name="connsiteX4406" fmla="*/ 4957750 w 5969001"/>
              <a:gd name="connsiteY4406" fmla="*/ 1455261 h 4481087"/>
              <a:gd name="connsiteX4407" fmla="*/ 4889171 w 5969001"/>
              <a:gd name="connsiteY4407" fmla="*/ 1455261 h 4481087"/>
              <a:gd name="connsiteX4408" fmla="*/ 4923753 w 5969001"/>
              <a:gd name="connsiteY4408" fmla="*/ 1465395 h 4481087"/>
              <a:gd name="connsiteX4409" fmla="*/ 4918750 w 5969001"/>
              <a:gd name="connsiteY4409" fmla="*/ 1467660 h 4481087"/>
              <a:gd name="connsiteX4410" fmla="*/ 4920549 w 5969001"/>
              <a:gd name="connsiteY4410" fmla="*/ 1467882 h 4481087"/>
              <a:gd name="connsiteX4411" fmla="*/ 4929122 w 5969001"/>
              <a:gd name="connsiteY4411" fmla="*/ 1478162 h 4481087"/>
              <a:gd name="connsiteX4412" fmla="*/ 4908668 w 5969001"/>
              <a:gd name="connsiteY4412" fmla="*/ 1478261 h 4481087"/>
              <a:gd name="connsiteX4413" fmla="*/ 4916368 w 5969001"/>
              <a:gd name="connsiteY4413" fmla="*/ 1481547 h 4481087"/>
              <a:gd name="connsiteX4414" fmla="*/ 4930813 w 5969001"/>
              <a:gd name="connsiteY4414" fmla="*/ 1495862 h 4481087"/>
              <a:gd name="connsiteX4415" fmla="*/ 4876158 w 5969001"/>
              <a:gd name="connsiteY4415" fmla="*/ 1501717 h 4481087"/>
              <a:gd name="connsiteX4416" fmla="*/ 4808587 w 5969001"/>
              <a:gd name="connsiteY4416" fmla="*/ 1500937 h 4481087"/>
              <a:gd name="connsiteX4417" fmla="*/ 4801767 w 5969001"/>
              <a:gd name="connsiteY4417" fmla="*/ 1500923 h 4481087"/>
              <a:gd name="connsiteX4418" fmla="*/ 4795662 w 5969001"/>
              <a:gd name="connsiteY4418" fmla="*/ 1504868 h 4481087"/>
              <a:gd name="connsiteX4419" fmla="*/ 4805558 w 5969001"/>
              <a:gd name="connsiteY4419" fmla="*/ 1505066 h 4481087"/>
              <a:gd name="connsiteX4420" fmla="*/ 4807709 w 5969001"/>
              <a:gd name="connsiteY4420" fmla="*/ 1510436 h 4481087"/>
              <a:gd name="connsiteX4421" fmla="*/ 4876158 w 5969001"/>
              <a:gd name="connsiteY4421" fmla="*/ 1504580 h 4481087"/>
              <a:gd name="connsiteX4422" fmla="*/ 4930813 w 5969001"/>
              <a:gd name="connsiteY4422" fmla="*/ 1510436 h 4481087"/>
              <a:gd name="connsiteX4423" fmla="*/ 4944607 w 5969001"/>
              <a:gd name="connsiteY4423" fmla="*/ 1530737 h 4481087"/>
              <a:gd name="connsiteX4424" fmla="*/ 4817607 w 5969001"/>
              <a:gd name="connsiteY4424" fmla="*/ 1553904 h 4481087"/>
              <a:gd name="connsiteX4425" fmla="*/ 4795026 w 5969001"/>
              <a:gd name="connsiteY4425" fmla="*/ 1565125 h 4481087"/>
              <a:gd name="connsiteX4426" fmla="*/ 4794859 w 5969001"/>
              <a:gd name="connsiteY4426" fmla="*/ 1565608 h 4481087"/>
              <a:gd name="connsiteX4427" fmla="*/ 4813884 w 5969001"/>
              <a:gd name="connsiteY4427" fmla="*/ 1565512 h 4481087"/>
              <a:gd name="connsiteX4428" fmla="*/ 4835166 w 5969001"/>
              <a:gd name="connsiteY4428" fmla="*/ 1556893 h 4481087"/>
              <a:gd name="connsiteX4429" fmla="*/ 4876158 w 5969001"/>
              <a:gd name="connsiteY4429" fmla="*/ 1565612 h 4481087"/>
              <a:gd name="connsiteX4430" fmla="*/ 4794045 w 5969001"/>
              <a:gd name="connsiteY4430" fmla="*/ 1568475 h 4481087"/>
              <a:gd name="connsiteX4431" fmla="*/ 4807709 w 5969001"/>
              <a:gd name="connsiteY4431" fmla="*/ 1583050 h 4481087"/>
              <a:gd name="connsiteX4432" fmla="*/ 4807709 w 5969001"/>
              <a:gd name="connsiteY4432" fmla="*/ 1597624 h 4481087"/>
              <a:gd name="connsiteX4433" fmla="*/ 4835166 w 5969001"/>
              <a:gd name="connsiteY4433" fmla="*/ 1617925 h 4481087"/>
              <a:gd name="connsiteX4434" fmla="*/ 4944607 w 5969001"/>
              <a:gd name="connsiteY4434" fmla="*/ 1577194 h 4481087"/>
              <a:gd name="connsiteX4435" fmla="*/ 4889692 w 5969001"/>
              <a:gd name="connsiteY4435" fmla="*/ 1577194 h 4481087"/>
              <a:gd name="connsiteX4436" fmla="*/ 4958271 w 5969001"/>
              <a:gd name="connsiteY4436" fmla="*/ 1559756 h 4481087"/>
              <a:gd name="connsiteX4437" fmla="*/ 4903485 w 5969001"/>
              <a:gd name="connsiteY4437" fmla="*/ 1551167 h 4481087"/>
              <a:gd name="connsiteX4438" fmla="*/ 4972065 w 5969001"/>
              <a:gd name="connsiteY4438" fmla="*/ 1542319 h 4481087"/>
              <a:gd name="connsiteX4439" fmla="*/ 5054048 w 5969001"/>
              <a:gd name="connsiteY4439" fmla="*/ 1571468 h 4481087"/>
              <a:gd name="connsiteX4440" fmla="*/ 5136161 w 5969001"/>
              <a:gd name="connsiteY4440" fmla="*/ 1577194 h 4481087"/>
              <a:gd name="connsiteX4441" fmla="*/ 5123147 w 5969001"/>
              <a:gd name="connsiteY4441" fmla="*/ 1585913 h 4481087"/>
              <a:gd name="connsiteX4442" fmla="*/ 5013447 w 5969001"/>
              <a:gd name="connsiteY4442" fmla="*/ 1562749 h 4481087"/>
              <a:gd name="connsiteX4443" fmla="*/ 4876678 w 5969001"/>
              <a:gd name="connsiteY4443" fmla="*/ 1614802 h 4481087"/>
              <a:gd name="connsiteX4444" fmla="*/ 4931334 w 5969001"/>
              <a:gd name="connsiteY4444" fmla="*/ 1620528 h 4481087"/>
              <a:gd name="connsiteX4445" fmla="*/ 4849090 w 5969001"/>
              <a:gd name="connsiteY4445" fmla="*/ 1643821 h 4481087"/>
              <a:gd name="connsiteX4446" fmla="*/ 4794565 w 5969001"/>
              <a:gd name="connsiteY4446" fmla="*/ 1640828 h 4481087"/>
              <a:gd name="connsiteX4447" fmla="*/ 4808228 w 5969001"/>
              <a:gd name="connsiteY4447" fmla="*/ 1664122 h 4481087"/>
              <a:gd name="connsiteX4448" fmla="*/ 4849090 w 5969001"/>
              <a:gd name="connsiteY4448" fmla="*/ 1646684 h 4481087"/>
              <a:gd name="connsiteX4449" fmla="*/ 4794565 w 5969001"/>
              <a:gd name="connsiteY4449" fmla="*/ 1681559 h 4481087"/>
              <a:gd name="connsiteX4450" fmla="*/ 4849090 w 5969001"/>
              <a:gd name="connsiteY4450" fmla="*/ 1698997 h 4481087"/>
              <a:gd name="connsiteX4451" fmla="*/ 4876678 w 5969001"/>
              <a:gd name="connsiteY4451" fmla="*/ 1696004 h 4481087"/>
              <a:gd name="connsiteX4452" fmla="*/ 4849090 w 5969001"/>
              <a:gd name="connsiteY4452" fmla="*/ 1690278 h 4481087"/>
              <a:gd name="connsiteX4453" fmla="*/ 4862884 w 5969001"/>
              <a:gd name="connsiteY4453" fmla="*/ 1684422 h 4481087"/>
              <a:gd name="connsiteX4454" fmla="*/ 4876678 w 5969001"/>
              <a:gd name="connsiteY4454" fmla="*/ 1681559 h 4481087"/>
              <a:gd name="connsiteX4455" fmla="*/ 4879704 w 5969001"/>
              <a:gd name="connsiteY4455" fmla="*/ 1721884 h 4481087"/>
              <a:gd name="connsiteX4456" fmla="*/ 4865872 w 5969001"/>
              <a:gd name="connsiteY4456" fmla="*/ 1740083 h 4481087"/>
              <a:gd name="connsiteX4457" fmla="*/ 4915458 w 5969001"/>
              <a:gd name="connsiteY4457" fmla="*/ 1744802 h 4481087"/>
              <a:gd name="connsiteX4458" fmla="*/ 4873852 w 5969001"/>
              <a:gd name="connsiteY4458" fmla="*/ 1751597 h 4481087"/>
              <a:gd name="connsiteX4459" fmla="*/ 4879480 w 5969001"/>
              <a:gd name="connsiteY4459" fmla="*/ 1761953 h 4481087"/>
              <a:gd name="connsiteX4460" fmla="*/ 4887075 w 5969001"/>
              <a:gd name="connsiteY4460" fmla="*/ 1759407 h 4481087"/>
              <a:gd name="connsiteX4461" fmla="*/ 4917800 w 5969001"/>
              <a:gd name="connsiteY4461" fmla="*/ 1748317 h 4481087"/>
              <a:gd name="connsiteX4462" fmla="*/ 4917800 w 5969001"/>
              <a:gd name="connsiteY4462" fmla="*/ 1791911 h 4481087"/>
              <a:gd name="connsiteX4463" fmla="*/ 4862884 w 5969001"/>
              <a:gd name="connsiteY4463" fmla="*/ 1791911 h 4481087"/>
              <a:gd name="connsiteX4464" fmla="*/ 4849090 w 5969001"/>
              <a:gd name="connsiteY4464" fmla="*/ 1797767 h 4481087"/>
              <a:gd name="connsiteX4465" fmla="*/ 4849090 w 5969001"/>
              <a:gd name="connsiteY4465" fmla="*/ 1806486 h 4481087"/>
              <a:gd name="connsiteX4466" fmla="*/ 4808228 w 5969001"/>
              <a:gd name="connsiteY4466" fmla="*/ 1815204 h 4481087"/>
              <a:gd name="connsiteX4467" fmla="*/ 4876678 w 5969001"/>
              <a:gd name="connsiteY4467" fmla="*/ 1818067 h 4481087"/>
              <a:gd name="connsiteX4468" fmla="*/ 4917800 w 5969001"/>
              <a:gd name="connsiteY4468" fmla="*/ 1835505 h 4481087"/>
              <a:gd name="connsiteX4469" fmla="*/ 4890212 w 5969001"/>
              <a:gd name="connsiteY4469" fmla="*/ 1835505 h 4481087"/>
              <a:gd name="connsiteX4470" fmla="*/ 4972584 w 5969001"/>
              <a:gd name="connsiteY4470" fmla="*/ 1841361 h 4481087"/>
              <a:gd name="connsiteX4471" fmla="*/ 4999913 w 5969001"/>
              <a:gd name="connsiteY4471" fmla="*/ 1847087 h 4481087"/>
              <a:gd name="connsiteX4472" fmla="*/ 4917800 w 5969001"/>
              <a:gd name="connsiteY4472" fmla="*/ 1855805 h 4481087"/>
              <a:gd name="connsiteX4473" fmla="*/ 4972584 w 5969001"/>
              <a:gd name="connsiteY4473" fmla="*/ 1867387 h 4481087"/>
              <a:gd name="connsiteX4474" fmla="*/ 5013447 w 5969001"/>
              <a:gd name="connsiteY4474" fmla="*/ 1864524 h 4481087"/>
              <a:gd name="connsiteX4475" fmla="*/ 5000433 w 5969001"/>
              <a:gd name="connsiteY4475" fmla="*/ 1858798 h 4481087"/>
              <a:gd name="connsiteX4476" fmla="*/ 5082677 w 5969001"/>
              <a:gd name="connsiteY4476" fmla="*/ 1812211 h 4481087"/>
              <a:gd name="connsiteX4477" fmla="*/ 5137202 w 5969001"/>
              <a:gd name="connsiteY4477" fmla="*/ 1800630 h 4481087"/>
              <a:gd name="connsiteX4478" fmla="*/ 5137202 w 5969001"/>
              <a:gd name="connsiteY4478" fmla="*/ 1818067 h 4481087"/>
              <a:gd name="connsiteX4479" fmla="*/ 5164659 w 5969001"/>
              <a:gd name="connsiteY4479" fmla="*/ 1812211 h 4481087"/>
              <a:gd name="connsiteX4480" fmla="*/ 5109744 w 5969001"/>
              <a:gd name="connsiteY4480" fmla="*/ 1818067 h 4481087"/>
              <a:gd name="connsiteX4481" fmla="*/ 5055088 w 5969001"/>
              <a:gd name="connsiteY4481" fmla="*/ 1867387 h 4481087"/>
              <a:gd name="connsiteX4482" fmla="*/ 5150995 w 5969001"/>
              <a:gd name="connsiteY4482" fmla="*/ 1858798 h 4481087"/>
              <a:gd name="connsiteX4483" fmla="*/ 5233108 w 5969001"/>
              <a:gd name="connsiteY4483" fmla="*/ 1800630 h 4481087"/>
              <a:gd name="connsiteX4484" fmla="*/ 5287893 w 5969001"/>
              <a:gd name="connsiteY4484" fmla="*/ 1800630 h 4481087"/>
              <a:gd name="connsiteX4485" fmla="*/ 5246771 w 5969001"/>
              <a:gd name="connsiteY4485" fmla="*/ 1803493 h 4481087"/>
              <a:gd name="connsiteX4486" fmla="*/ 5246771 w 5969001"/>
              <a:gd name="connsiteY4486" fmla="*/ 1815204 h 4481087"/>
              <a:gd name="connsiteX4487" fmla="*/ 5315351 w 5969001"/>
              <a:gd name="connsiteY4487" fmla="*/ 1809348 h 4481087"/>
              <a:gd name="connsiteX4488" fmla="*/ 5274099 w 5969001"/>
              <a:gd name="connsiteY4488" fmla="*/ 1855805 h 4481087"/>
              <a:gd name="connsiteX4489" fmla="*/ 5191986 w 5969001"/>
              <a:gd name="connsiteY4489" fmla="*/ 1884825 h 4481087"/>
              <a:gd name="connsiteX4490" fmla="*/ 5246771 w 5969001"/>
              <a:gd name="connsiteY4490" fmla="*/ 1858798 h 4481087"/>
              <a:gd name="connsiteX4491" fmla="*/ 5246771 w 5969001"/>
              <a:gd name="connsiteY4491" fmla="*/ 1890681 h 4481087"/>
              <a:gd name="connsiteX4492" fmla="*/ 5274099 w 5969001"/>
              <a:gd name="connsiteY4492" fmla="*/ 1879099 h 4481087"/>
              <a:gd name="connsiteX4493" fmla="*/ 5315351 w 5969001"/>
              <a:gd name="connsiteY4493" fmla="*/ 1902262 h 4481087"/>
              <a:gd name="connsiteX4494" fmla="*/ 5260565 w 5969001"/>
              <a:gd name="connsiteY4494" fmla="*/ 1893544 h 4481087"/>
              <a:gd name="connsiteX4495" fmla="*/ 5205780 w 5969001"/>
              <a:gd name="connsiteY4495" fmla="*/ 1922693 h 4481087"/>
              <a:gd name="connsiteX4496" fmla="*/ 5178192 w 5969001"/>
              <a:gd name="connsiteY4496" fmla="*/ 1916837 h 4481087"/>
              <a:gd name="connsiteX4497" fmla="*/ 5205780 w 5969001"/>
              <a:gd name="connsiteY4497" fmla="*/ 1893544 h 4481087"/>
              <a:gd name="connsiteX4498" fmla="*/ 5164658 w 5969001"/>
              <a:gd name="connsiteY4498" fmla="*/ 1931412 h 4481087"/>
              <a:gd name="connsiteX4499" fmla="*/ 5219574 w 5969001"/>
              <a:gd name="connsiteY4499" fmla="*/ 1934275 h 4481087"/>
              <a:gd name="connsiteX4500" fmla="*/ 5205780 w 5969001"/>
              <a:gd name="connsiteY4500" fmla="*/ 1928419 h 4481087"/>
              <a:gd name="connsiteX4501" fmla="*/ 5246771 w 5969001"/>
              <a:gd name="connsiteY4501" fmla="*/ 1940001 h 4481087"/>
              <a:gd name="connsiteX4502" fmla="*/ 5178192 w 5969001"/>
              <a:gd name="connsiteY4502" fmla="*/ 1934275 h 4481087"/>
              <a:gd name="connsiteX4503" fmla="*/ 5165179 w 5969001"/>
              <a:gd name="connsiteY4503" fmla="*/ 1969150 h 4481087"/>
              <a:gd name="connsiteX4504" fmla="*/ 5178192 w 5969001"/>
              <a:gd name="connsiteY4504" fmla="*/ 1954575 h 4481087"/>
              <a:gd name="connsiteX4505" fmla="*/ 5205780 w 5969001"/>
              <a:gd name="connsiteY4505" fmla="*/ 1951712 h 4481087"/>
              <a:gd name="connsiteX4506" fmla="*/ 5205780 w 5969001"/>
              <a:gd name="connsiteY4506" fmla="*/ 2009751 h 4481087"/>
              <a:gd name="connsiteX4507" fmla="*/ 5137201 w 5969001"/>
              <a:gd name="connsiteY4507" fmla="*/ 2006888 h 4481087"/>
              <a:gd name="connsiteX4508" fmla="*/ 5178192 w 5969001"/>
              <a:gd name="connsiteY4508" fmla="*/ 1974876 h 4481087"/>
              <a:gd name="connsiteX4509" fmla="*/ 5096339 w 5969001"/>
              <a:gd name="connsiteY4509" fmla="*/ 1980732 h 4481087"/>
              <a:gd name="connsiteX4510" fmla="*/ 5000432 w 5969001"/>
              <a:gd name="connsiteY4510" fmla="*/ 2128821 h 4481087"/>
              <a:gd name="connsiteX4511" fmla="*/ 5041554 w 5969001"/>
              <a:gd name="connsiteY4511" fmla="*/ 2143396 h 4481087"/>
              <a:gd name="connsiteX4512" fmla="*/ 5000432 w 5969001"/>
              <a:gd name="connsiteY4512" fmla="*/ 2152115 h 4481087"/>
              <a:gd name="connsiteX4513" fmla="*/ 5013446 w 5969001"/>
              <a:gd name="connsiteY4513" fmla="*/ 2169553 h 4481087"/>
              <a:gd name="connsiteX4514" fmla="*/ 5123146 w 5969001"/>
              <a:gd name="connsiteY4514" fmla="*/ 2160834 h 4481087"/>
              <a:gd name="connsiteX4515" fmla="*/ 5082155 w 5969001"/>
              <a:gd name="connsiteY4515" fmla="*/ 2154978 h 4481087"/>
              <a:gd name="connsiteX4516" fmla="*/ 5123146 w 5969001"/>
              <a:gd name="connsiteY4516" fmla="*/ 2140533 h 4481087"/>
              <a:gd name="connsiteX4517" fmla="*/ 5136160 w 5969001"/>
              <a:gd name="connsiteY4517" fmla="*/ 2154978 h 4481087"/>
              <a:gd name="connsiteX4518" fmla="*/ 5163617 w 5969001"/>
              <a:gd name="connsiteY4518" fmla="*/ 2123096 h 4481087"/>
              <a:gd name="connsiteX4519" fmla="*/ 5054047 w 5969001"/>
              <a:gd name="connsiteY4519" fmla="*/ 2137540 h 4481087"/>
              <a:gd name="connsiteX4520" fmla="*/ 5108702 w 5969001"/>
              <a:gd name="connsiteY4520" fmla="*/ 2108521 h 4481087"/>
              <a:gd name="connsiteX4521" fmla="*/ 5149953 w 5969001"/>
              <a:gd name="connsiteY4521" fmla="*/ 2120233 h 4481087"/>
              <a:gd name="connsiteX4522" fmla="*/ 5190945 w 5969001"/>
              <a:gd name="connsiteY4522" fmla="*/ 2111384 h 4481087"/>
              <a:gd name="connsiteX4523" fmla="*/ 5095298 w 5969001"/>
              <a:gd name="connsiteY4523" fmla="*/ 2099802 h 4481087"/>
              <a:gd name="connsiteX4524" fmla="*/ 5122626 w 5969001"/>
              <a:gd name="connsiteY4524" fmla="*/ 2082364 h 4481087"/>
              <a:gd name="connsiteX4525" fmla="*/ 5177151 w 5969001"/>
              <a:gd name="connsiteY4525" fmla="*/ 2088220 h 4481087"/>
              <a:gd name="connsiteX4526" fmla="*/ 5177151 w 5969001"/>
              <a:gd name="connsiteY4526" fmla="*/ 2021333 h 4481087"/>
              <a:gd name="connsiteX4527" fmla="*/ 5108702 w 5969001"/>
              <a:gd name="connsiteY4527" fmla="*/ 2024326 h 4481087"/>
              <a:gd name="connsiteX4528" fmla="*/ 5149953 w 5969001"/>
              <a:gd name="connsiteY4528" fmla="*/ 2012744 h 4481087"/>
              <a:gd name="connsiteX4529" fmla="*/ 5218533 w 5969001"/>
              <a:gd name="connsiteY4529" fmla="*/ 2018470 h 4481087"/>
              <a:gd name="connsiteX4530" fmla="*/ 5231546 w 5969001"/>
              <a:gd name="connsiteY4530" fmla="*/ 2050482 h 4481087"/>
              <a:gd name="connsiteX4531" fmla="*/ 5204218 w 5969001"/>
              <a:gd name="connsiteY4531" fmla="*/ 2108521 h 4481087"/>
              <a:gd name="connsiteX4532" fmla="*/ 5223708 w 5969001"/>
              <a:gd name="connsiteY4532" fmla="*/ 2276018 h 4481087"/>
              <a:gd name="connsiteX4533" fmla="*/ 5224436 w 5969001"/>
              <a:gd name="connsiteY4533" fmla="*/ 2278313 h 4481087"/>
              <a:gd name="connsiteX4534" fmla="*/ 5210396 w 5969001"/>
              <a:gd name="connsiteY4534" fmla="*/ 2279638 h 4481087"/>
              <a:gd name="connsiteX4535" fmla="*/ 5187301 w 5969001"/>
              <a:gd name="connsiteY4535" fmla="*/ 2296949 h 4481087"/>
              <a:gd name="connsiteX4536" fmla="*/ 5227722 w 5969001"/>
              <a:gd name="connsiteY4536" fmla="*/ 2288672 h 4481087"/>
              <a:gd name="connsiteX4537" fmla="*/ 5245210 w 5969001"/>
              <a:gd name="connsiteY4537" fmla="*/ 2343799 h 4481087"/>
              <a:gd name="connsiteX4538" fmla="*/ 5204218 w 5969001"/>
              <a:gd name="connsiteY4538" fmla="*/ 2343799 h 4481087"/>
              <a:gd name="connsiteX4539" fmla="*/ 5218012 w 5969001"/>
              <a:gd name="connsiteY4539" fmla="*/ 2300205 h 4481087"/>
              <a:gd name="connsiteX4540" fmla="*/ 5190424 w 5969001"/>
              <a:gd name="connsiteY4540" fmla="*/ 2297342 h 4481087"/>
              <a:gd name="connsiteX4541" fmla="*/ 5204218 w 5969001"/>
              <a:gd name="connsiteY4541" fmla="*/ 2320635 h 4481087"/>
              <a:gd name="connsiteX4542" fmla="*/ 5087458 w 5969001"/>
              <a:gd name="connsiteY4542" fmla="*/ 2362895 h 4481087"/>
              <a:gd name="connsiteX4543" fmla="*/ 5078619 w 5969001"/>
              <a:gd name="connsiteY4543" fmla="*/ 2372406 h 4481087"/>
              <a:gd name="connsiteX4544" fmla="*/ 5118723 w 5969001"/>
              <a:gd name="connsiteY4544" fmla="*/ 2371255 h 4481087"/>
              <a:gd name="connsiteX4545" fmla="*/ 5159845 w 5969001"/>
              <a:gd name="connsiteY4545" fmla="*/ 2396110 h 4481087"/>
              <a:gd name="connsiteX4546" fmla="*/ 5187302 w 5969001"/>
              <a:gd name="connsiteY4546" fmla="*/ 2385439 h 4481087"/>
              <a:gd name="connsiteX4547" fmla="*/ 5214370 w 5969001"/>
              <a:gd name="connsiteY4547" fmla="*/ 2406781 h 4481087"/>
              <a:gd name="connsiteX4548" fmla="*/ 5083783 w 5969001"/>
              <a:gd name="connsiteY4548" fmla="*/ 2411108 h 4481087"/>
              <a:gd name="connsiteX4549" fmla="*/ 5044866 w 5969001"/>
              <a:gd name="connsiteY4549" fmla="*/ 2408395 h 4481087"/>
              <a:gd name="connsiteX4550" fmla="*/ 5039992 w 5969001"/>
              <a:gd name="connsiteY4550" fmla="*/ 2413549 h 4481087"/>
              <a:gd name="connsiteX4551" fmla="*/ 5094778 w 5969001"/>
              <a:gd name="connsiteY4551" fmla="*/ 2416412 h 4481087"/>
              <a:gd name="connsiteX4552" fmla="*/ 4998871 w 5969001"/>
              <a:gd name="connsiteY4552" fmla="*/ 2422268 h 4481087"/>
              <a:gd name="connsiteX4553" fmla="*/ 5026329 w 5969001"/>
              <a:gd name="connsiteY4553" fmla="*/ 2442569 h 4481087"/>
              <a:gd name="connsiteX4554" fmla="*/ 5108181 w 5969001"/>
              <a:gd name="connsiteY4554" fmla="*/ 2422268 h 4481087"/>
              <a:gd name="connsiteX4555" fmla="*/ 5081114 w 5969001"/>
              <a:gd name="connsiteY4555" fmla="*/ 2436713 h 4481087"/>
              <a:gd name="connsiteX4556" fmla="*/ 5122105 w 5969001"/>
              <a:gd name="connsiteY4556" fmla="*/ 2451287 h 4481087"/>
              <a:gd name="connsiteX4557" fmla="*/ 5108181 w 5969001"/>
              <a:gd name="connsiteY4557" fmla="*/ 2474451 h 4481087"/>
              <a:gd name="connsiteX4558" fmla="*/ 5190424 w 5969001"/>
              <a:gd name="connsiteY4558" fmla="*/ 2486163 h 4481087"/>
              <a:gd name="connsiteX4559" fmla="*/ 5231546 w 5969001"/>
              <a:gd name="connsiteY4559" fmla="*/ 2434110 h 4481087"/>
              <a:gd name="connsiteX4560" fmla="*/ 5272537 w 5969001"/>
              <a:gd name="connsiteY4560" fmla="*/ 2422528 h 4481087"/>
              <a:gd name="connsiteX4561" fmla="*/ 5313789 w 5969001"/>
              <a:gd name="connsiteY4561" fmla="*/ 2498005 h 4481087"/>
              <a:gd name="connsiteX4562" fmla="*/ 5285994 w 5969001"/>
              <a:gd name="connsiteY4562" fmla="*/ 2505486 h 4481087"/>
              <a:gd name="connsiteX4563" fmla="*/ 5284640 w 5969001"/>
              <a:gd name="connsiteY4563" fmla="*/ 2504639 h 4481087"/>
              <a:gd name="connsiteX4564" fmla="*/ 5284640 w 5969001"/>
              <a:gd name="connsiteY4564" fmla="*/ 2504249 h 4481087"/>
              <a:gd name="connsiteX4565" fmla="*/ 5284505 w 5969001"/>
              <a:gd name="connsiteY4565" fmla="*/ 2505886 h 4481087"/>
              <a:gd name="connsiteX4566" fmla="*/ 5282810 w 5969001"/>
              <a:gd name="connsiteY4566" fmla="*/ 2506342 h 4481087"/>
              <a:gd name="connsiteX4567" fmla="*/ 5218012 w 5969001"/>
              <a:gd name="connsiteY4567" fmla="*/ 2596775 h 4481087"/>
              <a:gd name="connsiteX4568" fmla="*/ 5272537 w 5969001"/>
              <a:gd name="connsiteY4568" fmla="*/ 2593912 h 4481087"/>
              <a:gd name="connsiteX4569" fmla="*/ 5327323 w 5969001"/>
              <a:gd name="connsiteY4569" fmla="*/ 2611349 h 4481087"/>
              <a:gd name="connsiteX4570" fmla="*/ 5286331 w 5969001"/>
              <a:gd name="connsiteY4570" fmla="*/ 2637376 h 4481087"/>
              <a:gd name="connsiteX4571" fmla="*/ 5382238 w 5969001"/>
              <a:gd name="connsiteY4571" fmla="*/ 2654683 h 4481087"/>
              <a:gd name="connsiteX4572" fmla="*/ 5218012 w 5969001"/>
              <a:gd name="connsiteY4572" fmla="*/ 2634383 h 4481087"/>
              <a:gd name="connsiteX4573" fmla="*/ 5204218 w 5969001"/>
              <a:gd name="connsiteY4573" fmla="*/ 2654683 h 4481087"/>
              <a:gd name="connsiteX4574" fmla="*/ 5108181 w 5969001"/>
              <a:gd name="connsiteY4574" fmla="*/ 2640238 h 4481087"/>
              <a:gd name="connsiteX4575" fmla="*/ 5190424 w 5969001"/>
              <a:gd name="connsiteY4575" fmla="*/ 2625664 h 4481087"/>
              <a:gd name="connsiteX4576" fmla="*/ 5190424 w 5969001"/>
              <a:gd name="connsiteY4576" fmla="*/ 2602759 h 4481087"/>
              <a:gd name="connsiteX4577" fmla="*/ 5094778 w 5969001"/>
              <a:gd name="connsiteY4577" fmla="*/ 2605621 h 4481087"/>
              <a:gd name="connsiteX4578" fmla="*/ 5149433 w 5969001"/>
              <a:gd name="connsiteY4578" fmla="*/ 2652078 h 4481087"/>
              <a:gd name="connsiteX4579" fmla="*/ 5094778 w 5969001"/>
              <a:gd name="connsiteY4579" fmla="*/ 2675372 h 4481087"/>
              <a:gd name="connsiteX4580" fmla="*/ 5176630 w 5969001"/>
              <a:gd name="connsiteY4580" fmla="*/ 2678235 h 4481087"/>
              <a:gd name="connsiteX4581" fmla="*/ 5163617 w 5969001"/>
              <a:gd name="connsiteY4581" fmla="*/ 2716103 h 4481087"/>
              <a:gd name="connsiteX4582" fmla="*/ 5108702 w 5969001"/>
              <a:gd name="connsiteY4582" fmla="*/ 2713110 h 4481087"/>
              <a:gd name="connsiteX4583" fmla="*/ 5108702 w 5969001"/>
              <a:gd name="connsiteY4583" fmla="*/ 2727685 h 4481087"/>
              <a:gd name="connsiteX4584" fmla="*/ 5177151 w 5969001"/>
              <a:gd name="connsiteY4584" fmla="*/ 2721829 h 4481087"/>
              <a:gd name="connsiteX4585" fmla="*/ 5164138 w 5969001"/>
              <a:gd name="connsiteY4585" fmla="*/ 2753841 h 4481087"/>
              <a:gd name="connsiteX4586" fmla="*/ 5257963 w 5969001"/>
              <a:gd name="connsiteY4586" fmla="*/ 2753841 h 4481087"/>
              <a:gd name="connsiteX4587" fmla="*/ 5080073 w 5969001"/>
              <a:gd name="connsiteY4587" fmla="*/ 2779868 h 4481087"/>
              <a:gd name="connsiteX4588" fmla="*/ 5107140 w 5969001"/>
              <a:gd name="connsiteY4588" fmla="*/ 2788586 h 4481087"/>
              <a:gd name="connsiteX4589" fmla="*/ 5257963 w 5969001"/>
              <a:gd name="connsiteY4589" fmla="*/ 2776875 h 4481087"/>
              <a:gd name="connsiteX4590" fmla="*/ 5298824 w 5969001"/>
              <a:gd name="connsiteY4590" fmla="*/ 2753711 h 4481087"/>
              <a:gd name="connsiteX4591" fmla="*/ 5340076 w 5969001"/>
              <a:gd name="connsiteY4591" fmla="*/ 2776875 h 4481087"/>
              <a:gd name="connsiteX4592" fmla="*/ 5216971 w 5969001"/>
              <a:gd name="connsiteY4592" fmla="*/ 2785593 h 4481087"/>
              <a:gd name="connsiteX4593" fmla="*/ 5271496 w 5969001"/>
              <a:gd name="connsiteY4593" fmla="*/ 2794312 h 4481087"/>
              <a:gd name="connsiteX4594" fmla="*/ 5285290 w 5969001"/>
              <a:gd name="connsiteY4594" fmla="*/ 2782730 h 4481087"/>
              <a:gd name="connsiteX4595" fmla="*/ 5326282 w 5969001"/>
              <a:gd name="connsiteY4595" fmla="*/ 2797175 h 4481087"/>
              <a:gd name="connsiteX4596" fmla="*/ 5230505 w 5969001"/>
              <a:gd name="connsiteY4596" fmla="*/ 2800168 h 4481087"/>
              <a:gd name="connsiteX4597" fmla="*/ 5298824 w 5969001"/>
              <a:gd name="connsiteY4597" fmla="*/ 2806024 h 4481087"/>
              <a:gd name="connsiteX4598" fmla="*/ 5175589 w 5969001"/>
              <a:gd name="connsiteY4598" fmla="*/ 2835043 h 4481087"/>
              <a:gd name="connsiteX4599" fmla="*/ 5230505 w 5969001"/>
              <a:gd name="connsiteY4599" fmla="*/ 2832050 h 4481087"/>
              <a:gd name="connsiteX4600" fmla="*/ 5271496 w 5969001"/>
              <a:gd name="connsiteY4600" fmla="*/ 2843762 h 4481087"/>
              <a:gd name="connsiteX4601" fmla="*/ 5258483 w 5969001"/>
              <a:gd name="connsiteY4601" fmla="*/ 2866926 h 4481087"/>
              <a:gd name="connsiteX4602" fmla="*/ 5340596 w 5969001"/>
              <a:gd name="connsiteY4602" fmla="*/ 2840899 h 4481087"/>
              <a:gd name="connsiteX4603" fmla="*/ 5272017 w 5969001"/>
              <a:gd name="connsiteY4603" fmla="*/ 2823462 h 4481087"/>
              <a:gd name="connsiteX4604" fmla="*/ 5313269 w 5969001"/>
              <a:gd name="connsiteY4604" fmla="*/ 2811880 h 4481087"/>
              <a:gd name="connsiteX4605" fmla="*/ 5395121 w 5969001"/>
              <a:gd name="connsiteY4605" fmla="*/ 2806154 h 4481087"/>
              <a:gd name="connsiteX4606" fmla="*/ 5368055 w 5969001"/>
              <a:gd name="connsiteY4606" fmla="*/ 2797305 h 4481087"/>
              <a:gd name="connsiteX4607" fmla="*/ 5450038 w 5969001"/>
              <a:gd name="connsiteY4607" fmla="*/ 2794442 h 4481087"/>
              <a:gd name="connsiteX4608" fmla="*/ 5436374 w 5969001"/>
              <a:gd name="connsiteY4608" fmla="*/ 2817736 h 4481087"/>
              <a:gd name="connsiteX4609" fmla="*/ 5381719 w 5969001"/>
              <a:gd name="connsiteY4609" fmla="*/ 2814743 h 4481087"/>
              <a:gd name="connsiteX4610" fmla="*/ 5368055 w 5969001"/>
              <a:gd name="connsiteY4610" fmla="*/ 2826455 h 4481087"/>
              <a:gd name="connsiteX4611" fmla="*/ 5422840 w 5969001"/>
              <a:gd name="connsiteY4611" fmla="*/ 2829318 h 4481087"/>
              <a:gd name="connsiteX4612" fmla="*/ 5435853 w 5969001"/>
              <a:gd name="connsiteY4612" fmla="*/ 2867056 h 4481087"/>
              <a:gd name="connsiteX4613" fmla="*/ 5408656 w 5969001"/>
              <a:gd name="connsiteY4613" fmla="*/ 2881630 h 4481087"/>
              <a:gd name="connsiteX4614" fmla="*/ 5435853 w 5969001"/>
              <a:gd name="connsiteY4614" fmla="*/ 2887356 h 4481087"/>
              <a:gd name="connsiteX4615" fmla="*/ 5462920 w 5969001"/>
              <a:gd name="connsiteY4615" fmla="*/ 2875775 h 4481087"/>
              <a:gd name="connsiteX4616" fmla="*/ 5476974 w 5969001"/>
              <a:gd name="connsiteY4616" fmla="*/ 2893212 h 4481087"/>
              <a:gd name="connsiteX4617" fmla="*/ 5408655 w 5969001"/>
              <a:gd name="connsiteY4617" fmla="*/ 2890349 h 4481087"/>
              <a:gd name="connsiteX4618" fmla="*/ 5449516 w 5969001"/>
              <a:gd name="connsiteY4618" fmla="*/ 2913513 h 4481087"/>
              <a:gd name="connsiteX4619" fmla="*/ 5394601 w 5969001"/>
              <a:gd name="connsiteY4619" fmla="*/ 2913513 h 4481087"/>
              <a:gd name="connsiteX4620" fmla="*/ 5408655 w 5969001"/>
              <a:gd name="connsiteY4620" fmla="*/ 2930950 h 4481087"/>
              <a:gd name="connsiteX4621" fmla="*/ 5462920 w 5969001"/>
              <a:gd name="connsiteY4621" fmla="*/ 2925224 h 4481087"/>
              <a:gd name="connsiteX4622" fmla="*/ 5545423 w 5969001"/>
              <a:gd name="connsiteY4622" fmla="*/ 2933943 h 4481087"/>
              <a:gd name="connsiteX4623" fmla="*/ 5504432 w 5969001"/>
              <a:gd name="connsiteY4623" fmla="*/ 2939669 h 4481087"/>
              <a:gd name="connsiteX4624" fmla="*/ 5654995 w 5969001"/>
              <a:gd name="connsiteY4624" fmla="*/ 3131483 h 4481087"/>
              <a:gd name="connsiteX4625" fmla="*/ 5572751 w 5969001"/>
              <a:gd name="connsiteY4625" fmla="*/ 3128490 h 4481087"/>
              <a:gd name="connsiteX4626" fmla="*/ 5654995 w 5969001"/>
              <a:gd name="connsiteY4626" fmla="*/ 3154516 h 4481087"/>
              <a:gd name="connsiteX4627" fmla="*/ 5696116 w 5969001"/>
              <a:gd name="connsiteY4627" fmla="*/ 3134216 h 4481087"/>
              <a:gd name="connsiteX4628" fmla="*/ 5682191 w 5969001"/>
              <a:gd name="connsiteY4628" fmla="*/ 3183536 h 4481087"/>
              <a:gd name="connsiteX4629" fmla="*/ 5559088 w 5969001"/>
              <a:gd name="connsiteY4629" fmla="*/ 3139942 h 4481087"/>
              <a:gd name="connsiteX4630" fmla="*/ 5531630 w 5969001"/>
              <a:gd name="connsiteY4630" fmla="*/ 3203966 h 4481087"/>
              <a:gd name="connsiteX4631" fmla="*/ 5517966 w 5969001"/>
              <a:gd name="connsiteY4631" fmla="*/ 3192254 h 4481087"/>
              <a:gd name="connsiteX4632" fmla="*/ 5435853 w 5969001"/>
              <a:gd name="connsiteY4632" fmla="*/ 3218281 h 4481087"/>
              <a:gd name="connsiteX4633" fmla="*/ 5572752 w 5969001"/>
              <a:gd name="connsiteY4633" fmla="*/ 3200843 h 4481087"/>
              <a:gd name="connsiteX4634" fmla="*/ 5629632 w 5969001"/>
              <a:gd name="connsiteY4634" fmla="*/ 3197817 h 4481087"/>
              <a:gd name="connsiteX4635" fmla="*/ 5654304 w 5969001"/>
              <a:gd name="connsiteY4635" fmla="*/ 3198500 h 4481087"/>
              <a:gd name="connsiteX4636" fmla="*/ 5651281 w 5969001"/>
              <a:gd name="connsiteY4636" fmla="*/ 3205453 h 4481087"/>
              <a:gd name="connsiteX4637" fmla="*/ 5627016 w 5969001"/>
              <a:gd name="connsiteY4637" fmla="*/ 3224137 h 4481087"/>
              <a:gd name="connsiteX4638" fmla="*/ 5490117 w 5969001"/>
              <a:gd name="connsiteY4638" fmla="*/ 3235718 h 4481087"/>
              <a:gd name="connsiteX4639" fmla="*/ 5585764 w 5969001"/>
              <a:gd name="connsiteY4639" fmla="*/ 3235718 h 4481087"/>
              <a:gd name="connsiteX4640" fmla="*/ 5531109 w 5969001"/>
              <a:gd name="connsiteY4640" fmla="*/ 3247300 h 4481087"/>
              <a:gd name="connsiteX4641" fmla="*/ 5585764 w 5969001"/>
              <a:gd name="connsiteY4641" fmla="*/ 3264738 h 4481087"/>
              <a:gd name="connsiteX4642" fmla="*/ 5585764 w 5969001"/>
              <a:gd name="connsiteY4642" fmla="*/ 3276319 h 4481087"/>
              <a:gd name="connsiteX4643" fmla="*/ 5421798 w 5969001"/>
              <a:gd name="connsiteY4643" fmla="*/ 3293887 h 4481087"/>
              <a:gd name="connsiteX4644" fmla="*/ 5490117 w 5969001"/>
              <a:gd name="connsiteY4644" fmla="*/ 3267861 h 4481087"/>
              <a:gd name="connsiteX4645" fmla="*/ 5353089 w 5969001"/>
              <a:gd name="connsiteY4645" fmla="*/ 3267861 h 4481087"/>
              <a:gd name="connsiteX4646" fmla="*/ 5243648 w 5969001"/>
              <a:gd name="connsiteY4646" fmla="*/ 3288161 h 4481087"/>
              <a:gd name="connsiteX4647" fmla="*/ 5298303 w 5969001"/>
              <a:gd name="connsiteY4647" fmla="*/ 3294017 h 4481087"/>
              <a:gd name="connsiteX4648" fmla="*/ 5243648 w 5969001"/>
              <a:gd name="connsiteY4648" fmla="*/ 3323037 h 4481087"/>
              <a:gd name="connsiteX4649" fmla="*/ 5161535 w 5969001"/>
              <a:gd name="connsiteY4649" fmla="*/ 3320044 h 4481087"/>
              <a:gd name="connsiteX4650" fmla="*/ 5174548 w 5969001"/>
              <a:gd name="connsiteY4650" fmla="*/ 3346070 h 4481087"/>
              <a:gd name="connsiteX4651" fmla="*/ 5147351 w 5969001"/>
              <a:gd name="connsiteY4651" fmla="*/ 3392657 h 4481087"/>
              <a:gd name="connsiteX4652" fmla="*/ 5284249 w 5969001"/>
              <a:gd name="connsiteY4652" fmla="*/ 3409964 h 4481087"/>
              <a:gd name="connsiteX4653" fmla="*/ 5202136 w 5969001"/>
              <a:gd name="connsiteY4653" fmla="*/ 3401245 h 4481087"/>
              <a:gd name="connsiteX4654" fmla="*/ 5185115 w 5969001"/>
              <a:gd name="connsiteY4654" fmla="*/ 3412579 h 4481087"/>
              <a:gd name="connsiteX4655" fmla="*/ 5181716 w 5969001"/>
              <a:gd name="connsiteY4655" fmla="*/ 3417401 h 4481087"/>
              <a:gd name="connsiteX4656" fmla="*/ 5184809 w 5969001"/>
              <a:gd name="connsiteY4656" fmla="*/ 3419839 h 4481087"/>
              <a:gd name="connsiteX4657" fmla="*/ 5180077 w 5969001"/>
              <a:gd name="connsiteY4657" fmla="*/ 3419726 h 4481087"/>
              <a:gd name="connsiteX4658" fmla="*/ 5178036 w 5969001"/>
              <a:gd name="connsiteY4658" fmla="*/ 3422621 h 4481087"/>
              <a:gd name="connsiteX4659" fmla="*/ 5202136 w 5969001"/>
              <a:gd name="connsiteY4659" fmla="*/ 3468133 h 4481087"/>
              <a:gd name="connsiteX4660" fmla="*/ 5297783 w 5969001"/>
              <a:gd name="connsiteY4660" fmla="*/ 3470996 h 4481087"/>
              <a:gd name="connsiteX4661" fmla="*/ 5284770 w 5969001"/>
              <a:gd name="connsiteY4661" fmla="*/ 3482578 h 4481087"/>
              <a:gd name="connsiteX4662" fmla="*/ 5229984 w 5969001"/>
              <a:gd name="connsiteY4662" fmla="*/ 3482578 h 4481087"/>
              <a:gd name="connsiteX4663" fmla="*/ 5216971 w 5969001"/>
              <a:gd name="connsiteY4663" fmla="*/ 3526172 h 4481087"/>
              <a:gd name="connsiteX4664" fmla="*/ 5162056 w 5969001"/>
              <a:gd name="connsiteY4664" fmla="*/ 3511727 h 4481087"/>
              <a:gd name="connsiteX4665" fmla="*/ 5117273 w 5969001"/>
              <a:gd name="connsiteY4665" fmla="*/ 3526979 h 4481087"/>
              <a:gd name="connsiteX4666" fmla="*/ 5072537 w 5969001"/>
              <a:gd name="connsiteY4666" fmla="*/ 3540698 h 4481087"/>
              <a:gd name="connsiteX4667" fmla="*/ 5116250 w 5969001"/>
              <a:gd name="connsiteY4667" fmla="*/ 3549596 h 4481087"/>
              <a:gd name="connsiteX4668" fmla="*/ 5049502 w 5969001"/>
              <a:gd name="connsiteY4668" fmla="*/ 3549596 h 4481087"/>
              <a:gd name="connsiteX4669" fmla="*/ 5019410 w 5969001"/>
              <a:gd name="connsiteY4669" fmla="*/ 3562509 h 4481087"/>
              <a:gd name="connsiteX4670" fmla="*/ 4997831 w 5969001"/>
              <a:gd name="connsiteY4670" fmla="*/ 3587204 h 4481087"/>
              <a:gd name="connsiteX4671" fmla="*/ 4970502 w 5969001"/>
              <a:gd name="connsiteY4671" fmla="*/ 3561177 h 4481087"/>
              <a:gd name="connsiteX4672" fmla="*/ 4946715 w 5969001"/>
              <a:gd name="connsiteY4672" fmla="*/ 3586283 h 4481087"/>
              <a:gd name="connsiteX4673" fmla="*/ 4930077 w 5969001"/>
              <a:gd name="connsiteY4673" fmla="*/ 3584557 h 4481087"/>
              <a:gd name="connsiteX4674" fmla="*/ 4928792 w 5969001"/>
              <a:gd name="connsiteY4674" fmla="*/ 3585489 h 4481087"/>
              <a:gd name="connsiteX4675" fmla="*/ 4927435 w 5969001"/>
              <a:gd name="connsiteY4675" fmla="*/ 3588503 h 4481087"/>
              <a:gd name="connsiteX4676" fmla="*/ 4984036 w 5969001"/>
              <a:gd name="connsiteY4676" fmla="*/ 3598915 h 4481087"/>
              <a:gd name="connsiteX4677" fmla="*/ 4929250 w 5969001"/>
              <a:gd name="connsiteY4677" fmla="*/ 3604771 h 4481087"/>
              <a:gd name="connsiteX4678" fmla="*/ 4927778 w 5969001"/>
              <a:gd name="connsiteY4678" fmla="*/ 3596990 h 4481087"/>
              <a:gd name="connsiteX4679" fmla="*/ 4910033 w 5969001"/>
              <a:gd name="connsiteY4679" fmla="*/ 3591857 h 4481087"/>
              <a:gd name="connsiteX4680" fmla="*/ 4883576 w 5969001"/>
              <a:gd name="connsiteY4680" fmla="*/ 3598265 h 4481087"/>
              <a:gd name="connsiteX4681" fmla="*/ 4895016 w 5969001"/>
              <a:gd name="connsiteY4681" fmla="*/ 3588379 h 4481087"/>
              <a:gd name="connsiteX4682" fmla="*/ 4867713 w 5969001"/>
              <a:gd name="connsiteY4682" fmla="*/ 3583985 h 4481087"/>
              <a:gd name="connsiteX4683" fmla="*/ 4861103 w 5969001"/>
              <a:gd name="connsiteY4683" fmla="*/ 3600670 h 4481087"/>
              <a:gd name="connsiteX4684" fmla="*/ 4841803 w 5969001"/>
              <a:gd name="connsiteY4684" fmla="*/ 3617785 h 4481087"/>
              <a:gd name="connsiteX4685" fmla="*/ 4896198 w 5969001"/>
              <a:gd name="connsiteY4685" fmla="*/ 3615833 h 4481087"/>
              <a:gd name="connsiteX4686" fmla="*/ 4916126 w 5969001"/>
              <a:gd name="connsiteY4686" fmla="*/ 3626520 h 4481087"/>
              <a:gd name="connsiteX4687" fmla="*/ 4917569 w 5969001"/>
              <a:gd name="connsiteY4687" fmla="*/ 3626634 h 4481087"/>
              <a:gd name="connsiteX4688" fmla="*/ 4921003 w 5969001"/>
              <a:gd name="connsiteY4688" fmla="*/ 3623706 h 4481087"/>
              <a:gd name="connsiteX4689" fmla="*/ 4942914 w 5969001"/>
              <a:gd name="connsiteY4689" fmla="*/ 3622599 h 4481087"/>
              <a:gd name="connsiteX4690" fmla="*/ 4929120 w 5969001"/>
              <a:gd name="connsiteY4690" fmla="*/ 3613881 h 4481087"/>
              <a:gd name="connsiteX4691" fmla="*/ 4945490 w 5969001"/>
              <a:gd name="connsiteY4691" fmla="*/ 3610932 h 4481087"/>
              <a:gd name="connsiteX4692" fmla="*/ 4997700 w 5969001"/>
              <a:gd name="connsiteY4692" fmla="*/ 3619606 h 4481087"/>
              <a:gd name="connsiteX4693" fmla="*/ 4925554 w 5969001"/>
              <a:gd name="connsiteY4693" fmla="*/ 3627267 h 4481087"/>
              <a:gd name="connsiteX4694" fmla="*/ 4927473 w 5969001"/>
              <a:gd name="connsiteY4694" fmla="*/ 3627419 h 4481087"/>
              <a:gd name="connsiteX4695" fmla="*/ 4951113 w 5969001"/>
              <a:gd name="connsiteY4695" fmla="*/ 3627415 h 4481087"/>
              <a:gd name="connsiteX4696" fmla="*/ 4910122 w 5969001"/>
              <a:gd name="connsiteY4696" fmla="*/ 3644852 h 4481087"/>
              <a:gd name="connsiteX4697" fmla="*/ 5006029 w 5969001"/>
              <a:gd name="connsiteY4697" fmla="*/ 3656434 h 4481087"/>
              <a:gd name="connsiteX4698" fmla="*/ 4841803 w 5969001"/>
              <a:gd name="connsiteY4698" fmla="*/ 3643421 h 4481087"/>
              <a:gd name="connsiteX4699" fmla="*/ 4827879 w 5969001"/>
              <a:gd name="connsiteY4699" fmla="*/ 3656434 h 4481087"/>
              <a:gd name="connsiteX4700" fmla="*/ 4761750 w 5969001"/>
              <a:gd name="connsiteY4700" fmla="*/ 3646562 h 4481087"/>
              <a:gd name="connsiteX4701" fmla="*/ 4748975 w 5969001"/>
              <a:gd name="connsiteY4701" fmla="*/ 3646666 h 4481087"/>
              <a:gd name="connsiteX4702" fmla="*/ 4751416 w 5969001"/>
              <a:gd name="connsiteY4702" fmla="*/ 3649297 h 4481087"/>
              <a:gd name="connsiteX4703" fmla="*/ 4764374 w 5969001"/>
              <a:gd name="connsiteY4703" fmla="*/ 3651619 h 4481087"/>
              <a:gd name="connsiteX4704" fmla="*/ 4724293 w 5969001"/>
              <a:gd name="connsiteY4704" fmla="*/ 3650269 h 4481087"/>
              <a:gd name="connsiteX4705" fmla="*/ 4714289 w 5969001"/>
              <a:gd name="connsiteY4705" fmla="*/ 3644553 h 4481087"/>
              <a:gd name="connsiteX4706" fmla="*/ 4713705 w 5969001"/>
              <a:gd name="connsiteY4706" fmla="*/ 3645862 h 4481087"/>
              <a:gd name="connsiteX4707" fmla="*/ 4773094 w 5969001"/>
              <a:gd name="connsiteY4707" fmla="*/ 3656955 h 4481087"/>
              <a:gd name="connsiteX4708" fmla="*/ 4718438 w 5969001"/>
              <a:gd name="connsiteY4708" fmla="*/ 3672441 h 4481087"/>
              <a:gd name="connsiteX4709" fmla="*/ 4800292 w 5969001"/>
              <a:gd name="connsiteY4709" fmla="*/ 3674393 h 4481087"/>
              <a:gd name="connsiteX4710" fmla="*/ 4787279 w 5969001"/>
              <a:gd name="connsiteY4710" fmla="*/ 3699639 h 4481087"/>
              <a:gd name="connsiteX4711" fmla="*/ 4732363 w 5969001"/>
              <a:gd name="connsiteY4711" fmla="*/ 3697687 h 4481087"/>
              <a:gd name="connsiteX4712" fmla="*/ 4732363 w 5969001"/>
              <a:gd name="connsiteY4712" fmla="*/ 3707316 h 4481087"/>
              <a:gd name="connsiteX4713" fmla="*/ 4800682 w 5969001"/>
              <a:gd name="connsiteY4713" fmla="*/ 3703542 h 4481087"/>
              <a:gd name="connsiteX4714" fmla="*/ 4787669 w 5969001"/>
              <a:gd name="connsiteY4714" fmla="*/ 3724754 h 4481087"/>
              <a:gd name="connsiteX4715" fmla="*/ 4883445 w 5969001"/>
              <a:gd name="connsiteY4715" fmla="*/ 3724754 h 4481087"/>
              <a:gd name="connsiteX4716" fmla="*/ 4705555 w 5969001"/>
              <a:gd name="connsiteY4716" fmla="*/ 3742192 h 4481087"/>
              <a:gd name="connsiteX4717" fmla="*/ 4732753 w 5969001"/>
              <a:gd name="connsiteY4717" fmla="*/ 3748047 h 4481087"/>
              <a:gd name="connsiteX4718" fmla="*/ 4883445 w 5969001"/>
              <a:gd name="connsiteY4718" fmla="*/ 3740240 h 4481087"/>
              <a:gd name="connsiteX4719" fmla="*/ 4924306 w 5969001"/>
              <a:gd name="connsiteY4719" fmla="*/ 3724754 h 4481087"/>
              <a:gd name="connsiteX4720" fmla="*/ 4965688 w 5969001"/>
              <a:gd name="connsiteY4720" fmla="*/ 3740240 h 4481087"/>
              <a:gd name="connsiteX4721" fmla="*/ 4842584 w 5969001"/>
              <a:gd name="connsiteY4721" fmla="*/ 3746096 h 4481087"/>
              <a:gd name="connsiteX4722" fmla="*/ 4896979 w 5969001"/>
              <a:gd name="connsiteY4722" fmla="*/ 3751821 h 4481087"/>
              <a:gd name="connsiteX4723" fmla="*/ 4910903 w 5969001"/>
              <a:gd name="connsiteY4723" fmla="*/ 3744144 h 4481087"/>
              <a:gd name="connsiteX4724" fmla="*/ 4951894 w 5969001"/>
              <a:gd name="connsiteY4724" fmla="*/ 3753773 h 4481087"/>
              <a:gd name="connsiteX4725" fmla="*/ 4856117 w 5969001"/>
              <a:gd name="connsiteY4725" fmla="*/ 3755725 h 4481087"/>
              <a:gd name="connsiteX4726" fmla="*/ 4924306 w 5969001"/>
              <a:gd name="connsiteY4726" fmla="*/ 3759629 h 4481087"/>
              <a:gd name="connsiteX4727" fmla="*/ 4801072 w 5969001"/>
              <a:gd name="connsiteY4727" fmla="*/ 3779019 h 4481087"/>
              <a:gd name="connsiteX4728" fmla="*/ 4856117 w 5969001"/>
              <a:gd name="connsiteY4728" fmla="*/ 3777067 h 4481087"/>
              <a:gd name="connsiteX4729" fmla="*/ 4896980 w 5969001"/>
              <a:gd name="connsiteY4729" fmla="*/ 3784875 h 4481087"/>
              <a:gd name="connsiteX4730" fmla="*/ 4883966 w 5969001"/>
              <a:gd name="connsiteY4730" fmla="*/ 3800360 h 4481087"/>
              <a:gd name="connsiteX4731" fmla="*/ 4966210 w 5969001"/>
              <a:gd name="connsiteY4731" fmla="*/ 3782923 h 4481087"/>
              <a:gd name="connsiteX4732" fmla="*/ 4897500 w 5969001"/>
              <a:gd name="connsiteY4732" fmla="*/ 3771211 h 4481087"/>
              <a:gd name="connsiteX4733" fmla="*/ 4938752 w 5969001"/>
              <a:gd name="connsiteY4733" fmla="*/ 3763533 h 4481087"/>
              <a:gd name="connsiteX4734" fmla="*/ 5020735 w 5969001"/>
              <a:gd name="connsiteY4734" fmla="*/ 3759629 h 4481087"/>
              <a:gd name="connsiteX4735" fmla="*/ 4993537 w 5969001"/>
              <a:gd name="connsiteY4735" fmla="*/ 3753773 h 4481087"/>
              <a:gd name="connsiteX4736" fmla="*/ 5075650 w 5969001"/>
              <a:gd name="connsiteY4736" fmla="*/ 3751821 h 4481087"/>
              <a:gd name="connsiteX4737" fmla="*/ 5061856 w 5969001"/>
              <a:gd name="connsiteY4737" fmla="*/ 3767437 h 4481087"/>
              <a:gd name="connsiteX4738" fmla="*/ 5007331 w 5969001"/>
              <a:gd name="connsiteY4738" fmla="*/ 3765485 h 4481087"/>
              <a:gd name="connsiteX4739" fmla="*/ 4993537 w 5969001"/>
              <a:gd name="connsiteY4739" fmla="*/ 3773163 h 4481087"/>
              <a:gd name="connsiteX4740" fmla="*/ 5048322 w 5969001"/>
              <a:gd name="connsiteY4740" fmla="*/ 3775115 h 4481087"/>
              <a:gd name="connsiteX4741" fmla="*/ 5061336 w 5969001"/>
              <a:gd name="connsiteY4741" fmla="*/ 3800360 h 4481087"/>
              <a:gd name="connsiteX4742" fmla="*/ 5034138 w 5969001"/>
              <a:gd name="connsiteY4742" fmla="*/ 3809990 h 4481087"/>
              <a:gd name="connsiteX4743" fmla="*/ 5061336 w 5969001"/>
              <a:gd name="connsiteY4743" fmla="*/ 3813894 h 4481087"/>
              <a:gd name="connsiteX4744" fmla="*/ 5088533 w 5969001"/>
              <a:gd name="connsiteY4744" fmla="*/ 3806086 h 4481087"/>
              <a:gd name="connsiteX4745" fmla="*/ 5102457 w 5969001"/>
              <a:gd name="connsiteY4745" fmla="*/ 3817668 h 4481087"/>
              <a:gd name="connsiteX4746" fmla="*/ 5034138 w 5969001"/>
              <a:gd name="connsiteY4746" fmla="*/ 3815846 h 4481087"/>
              <a:gd name="connsiteX4747" fmla="*/ 5075130 w 5969001"/>
              <a:gd name="connsiteY4747" fmla="*/ 3831332 h 4481087"/>
              <a:gd name="connsiteX4748" fmla="*/ 5020214 w 5969001"/>
              <a:gd name="connsiteY4748" fmla="*/ 3831332 h 4481087"/>
              <a:gd name="connsiteX4749" fmla="*/ 5034138 w 5969001"/>
              <a:gd name="connsiteY4749" fmla="*/ 3842913 h 4481087"/>
              <a:gd name="connsiteX4750" fmla="*/ 5088533 w 5969001"/>
              <a:gd name="connsiteY4750" fmla="*/ 3839009 h 4481087"/>
              <a:gd name="connsiteX4751" fmla="*/ 5170905 w 5969001"/>
              <a:gd name="connsiteY4751" fmla="*/ 3844865 h 4481087"/>
              <a:gd name="connsiteX4752" fmla="*/ 5130044 w 5969001"/>
              <a:gd name="connsiteY4752" fmla="*/ 3848769 h 4481087"/>
              <a:gd name="connsiteX4753" fmla="*/ 5280476 w 5969001"/>
              <a:gd name="connsiteY4753" fmla="*/ 3976558 h 4481087"/>
              <a:gd name="connsiteX4754" fmla="*/ 5198363 w 5969001"/>
              <a:gd name="connsiteY4754" fmla="*/ 3974607 h 4481087"/>
              <a:gd name="connsiteX4755" fmla="*/ 5280476 w 5969001"/>
              <a:gd name="connsiteY4755" fmla="*/ 3992044 h 4481087"/>
              <a:gd name="connsiteX4756" fmla="*/ 5321598 w 5969001"/>
              <a:gd name="connsiteY4756" fmla="*/ 3979031 h 4481087"/>
              <a:gd name="connsiteX4757" fmla="*/ 5307674 w 5969001"/>
              <a:gd name="connsiteY4757" fmla="*/ 4011954 h 4481087"/>
              <a:gd name="connsiteX4758" fmla="*/ 5184699 w 5969001"/>
              <a:gd name="connsiteY4758" fmla="*/ 3982805 h 4481087"/>
              <a:gd name="connsiteX4759" fmla="*/ 5157242 w 5969001"/>
              <a:gd name="connsiteY4759" fmla="*/ 4025488 h 4481087"/>
              <a:gd name="connsiteX4760" fmla="*/ 5143448 w 5969001"/>
              <a:gd name="connsiteY4760" fmla="*/ 4017680 h 4481087"/>
              <a:gd name="connsiteX4761" fmla="*/ 5061335 w 5969001"/>
              <a:gd name="connsiteY4761" fmla="*/ 4035118 h 4481087"/>
              <a:gd name="connsiteX4762" fmla="*/ 5198363 w 5969001"/>
              <a:gd name="connsiteY4762" fmla="*/ 4023536 h 4481087"/>
              <a:gd name="connsiteX4763" fmla="*/ 5255942 w 5969001"/>
              <a:gd name="connsiteY4763" fmla="*/ 4017778 h 4481087"/>
              <a:gd name="connsiteX4764" fmla="*/ 5280439 w 5969001"/>
              <a:gd name="connsiteY4764" fmla="*/ 4018197 h 4481087"/>
              <a:gd name="connsiteX4765" fmla="*/ 5277434 w 5969001"/>
              <a:gd name="connsiteY4765" fmla="*/ 4022823 h 4481087"/>
              <a:gd name="connsiteX4766" fmla="*/ 5253279 w 5969001"/>
              <a:gd name="connsiteY4766" fmla="*/ 4035377 h 4481087"/>
              <a:gd name="connsiteX4767" fmla="*/ 5116250 w 5969001"/>
              <a:gd name="connsiteY4767" fmla="*/ 4043185 h 4481087"/>
              <a:gd name="connsiteX4768" fmla="*/ 5211897 w 5969001"/>
              <a:gd name="connsiteY4768" fmla="*/ 4043185 h 4481087"/>
              <a:gd name="connsiteX4769" fmla="*/ 5157372 w 5969001"/>
              <a:gd name="connsiteY4769" fmla="*/ 4050863 h 4481087"/>
              <a:gd name="connsiteX4770" fmla="*/ 5211897 w 5969001"/>
              <a:gd name="connsiteY4770" fmla="*/ 4062444 h 4481087"/>
              <a:gd name="connsiteX4771" fmla="*/ 5211897 w 5969001"/>
              <a:gd name="connsiteY4771" fmla="*/ 4070252 h 4481087"/>
              <a:gd name="connsiteX4772" fmla="*/ 5047931 w 5969001"/>
              <a:gd name="connsiteY4772" fmla="*/ 4081834 h 4481087"/>
              <a:gd name="connsiteX4773" fmla="*/ 5116250 w 5969001"/>
              <a:gd name="connsiteY4773" fmla="*/ 4064396 h 4481087"/>
              <a:gd name="connsiteX4774" fmla="*/ 4979352 w 5969001"/>
              <a:gd name="connsiteY4774" fmla="*/ 4064396 h 4481087"/>
              <a:gd name="connsiteX4775" fmla="*/ 4869911 w 5969001"/>
              <a:gd name="connsiteY4775" fmla="*/ 4077409 h 4481087"/>
              <a:gd name="connsiteX4776" fmla="*/ 4924436 w 5969001"/>
              <a:gd name="connsiteY4776" fmla="*/ 4081313 h 4481087"/>
              <a:gd name="connsiteX4777" fmla="*/ 4869911 w 5969001"/>
              <a:gd name="connsiteY4777" fmla="*/ 4100703 h 4481087"/>
              <a:gd name="connsiteX4778" fmla="*/ 4787798 w 5969001"/>
              <a:gd name="connsiteY4778" fmla="*/ 4098751 h 4481087"/>
              <a:gd name="connsiteX4779" fmla="*/ 4800811 w 5969001"/>
              <a:gd name="connsiteY4779" fmla="*/ 4116189 h 4481087"/>
              <a:gd name="connsiteX4780" fmla="*/ 4773614 w 5969001"/>
              <a:gd name="connsiteY4780" fmla="*/ 4147160 h 4481087"/>
              <a:gd name="connsiteX4781" fmla="*/ 4910642 w 5969001"/>
              <a:gd name="connsiteY4781" fmla="*/ 4158742 h 4481087"/>
              <a:gd name="connsiteX4782" fmla="*/ 4828399 w 5969001"/>
              <a:gd name="connsiteY4782" fmla="*/ 4153016 h 4481087"/>
              <a:gd name="connsiteX4783" fmla="*/ 4828399 w 5969001"/>
              <a:gd name="connsiteY4783" fmla="*/ 4197522 h 4481087"/>
              <a:gd name="connsiteX4784" fmla="*/ 4924046 w 5969001"/>
              <a:gd name="connsiteY4784" fmla="*/ 4199474 h 4481087"/>
              <a:gd name="connsiteX4785" fmla="*/ 4911033 w 5969001"/>
              <a:gd name="connsiteY4785" fmla="*/ 4207151 h 4481087"/>
              <a:gd name="connsiteX4786" fmla="*/ 4856247 w 5969001"/>
              <a:gd name="connsiteY4786" fmla="*/ 4207151 h 4481087"/>
              <a:gd name="connsiteX4787" fmla="*/ 4843234 w 5969001"/>
              <a:gd name="connsiteY4787" fmla="*/ 4236300 h 4481087"/>
              <a:gd name="connsiteX4788" fmla="*/ 4788319 w 5969001"/>
              <a:gd name="connsiteY4788" fmla="*/ 4226540 h 4481087"/>
              <a:gd name="connsiteX4789" fmla="*/ 4623963 w 5969001"/>
              <a:gd name="connsiteY4789" fmla="*/ 4276901 h 4481087"/>
              <a:gd name="connsiteX4790" fmla="*/ 4596635 w 5969001"/>
              <a:gd name="connsiteY4790" fmla="*/ 4259463 h 4481087"/>
              <a:gd name="connsiteX4791" fmla="*/ 4555383 w 5969001"/>
              <a:gd name="connsiteY4791" fmla="*/ 4274949 h 4481087"/>
              <a:gd name="connsiteX4792" fmla="*/ 4610169 w 5969001"/>
              <a:gd name="connsiteY4792" fmla="*/ 4284709 h 4481087"/>
              <a:gd name="connsiteX4793" fmla="*/ 4555383 w 5969001"/>
              <a:gd name="connsiteY4793" fmla="*/ 4288483 h 4481087"/>
              <a:gd name="connsiteX4794" fmla="*/ 4446073 w 5969001"/>
              <a:gd name="connsiteY4794" fmla="*/ 4271046 h 4481087"/>
              <a:gd name="connsiteX4795" fmla="*/ 4377494 w 5969001"/>
              <a:gd name="connsiteY4795" fmla="*/ 4288483 h 4481087"/>
              <a:gd name="connsiteX4796" fmla="*/ 4295511 w 5969001"/>
              <a:gd name="connsiteY4796" fmla="*/ 4278854 h 4481087"/>
              <a:gd name="connsiteX4797" fmla="*/ 4295511 w 5969001"/>
              <a:gd name="connsiteY4797" fmla="*/ 4257511 h 4481087"/>
              <a:gd name="connsiteX4798" fmla="*/ 4226801 w 5969001"/>
              <a:gd name="connsiteY4798" fmla="*/ 4261415 h 4481087"/>
              <a:gd name="connsiteX4799" fmla="*/ 4226801 w 5969001"/>
              <a:gd name="connsiteY4799" fmla="*/ 4276901 h 4481087"/>
              <a:gd name="connsiteX4800" fmla="*/ 4076499 w 5969001"/>
              <a:gd name="connsiteY4800" fmla="*/ 4257511 h 4481087"/>
              <a:gd name="connsiteX4801" fmla="*/ 4144818 w 5969001"/>
              <a:gd name="connsiteY4801" fmla="*/ 4272997 h 4481087"/>
              <a:gd name="connsiteX4802" fmla="*/ 4035248 w 5969001"/>
              <a:gd name="connsiteY4802" fmla="*/ 4274949 h 4481087"/>
              <a:gd name="connsiteX4803" fmla="*/ 3966929 w 5969001"/>
              <a:gd name="connsiteY4803" fmla="*/ 4267271 h 4481087"/>
              <a:gd name="connsiteX4804" fmla="*/ 3857358 w 5969001"/>
              <a:gd name="connsiteY4804" fmla="*/ 4280285 h 4481087"/>
              <a:gd name="connsiteX4805" fmla="*/ 3912143 w 5969001"/>
              <a:gd name="connsiteY4805" fmla="*/ 4276382 h 4481087"/>
              <a:gd name="connsiteX4806" fmla="*/ 3884686 w 5969001"/>
              <a:gd name="connsiteY4806" fmla="*/ 4270525 h 4481087"/>
              <a:gd name="connsiteX4807" fmla="*/ 3816106 w 5969001"/>
              <a:gd name="connsiteY4807" fmla="*/ 4280285 h 4481087"/>
              <a:gd name="connsiteX4808" fmla="*/ 3794283 w 5969001"/>
              <a:gd name="connsiteY4808" fmla="*/ 4279182 h 4481087"/>
              <a:gd name="connsiteX4809" fmla="*/ 3781882 w 5969001"/>
              <a:gd name="connsiteY4809" fmla="*/ 4288483 h 4481087"/>
              <a:gd name="connsiteX4810" fmla="*/ 3727227 w 5969001"/>
              <a:gd name="connsiteY4810" fmla="*/ 4288483 h 4481087"/>
              <a:gd name="connsiteX4811" fmla="*/ 3713563 w 5969001"/>
              <a:gd name="connsiteY4811" fmla="*/ 4325050 h 4481087"/>
              <a:gd name="connsiteX4812" fmla="*/ 3658648 w 5969001"/>
              <a:gd name="connsiteY4812" fmla="*/ 4312817 h 4481087"/>
              <a:gd name="connsiteX4813" fmla="*/ 3494422 w 5969001"/>
              <a:gd name="connsiteY4813" fmla="*/ 4376191 h 4481087"/>
              <a:gd name="connsiteX4814" fmla="*/ 3467094 w 5969001"/>
              <a:gd name="connsiteY4814" fmla="*/ 4354199 h 4481087"/>
              <a:gd name="connsiteX4815" fmla="*/ 3425842 w 5969001"/>
              <a:gd name="connsiteY4815" fmla="*/ 4373719 h 4481087"/>
              <a:gd name="connsiteX4816" fmla="*/ 3480627 w 5969001"/>
              <a:gd name="connsiteY4816" fmla="*/ 4385951 h 4481087"/>
              <a:gd name="connsiteX4817" fmla="*/ 3425842 w 5969001"/>
              <a:gd name="connsiteY4817" fmla="*/ 4390766 h 4481087"/>
              <a:gd name="connsiteX4818" fmla="*/ 3316401 w 5969001"/>
              <a:gd name="connsiteY4818" fmla="*/ 4368774 h 4481087"/>
              <a:gd name="connsiteX4819" fmla="*/ 3247953 w 5969001"/>
              <a:gd name="connsiteY4819" fmla="*/ 4390766 h 4481087"/>
              <a:gd name="connsiteX4820" fmla="*/ 3165840 w 5969001"/>
              <a:gd name="connsiteY4820" fmla="*/ 4378664 h 4481087"/>
              <a:gd name="connsiteX4821" fmla="*/ 3165840 w 5969001"/>
              <a:gd name="connsiteY4821" fmla="*/ 4351726 h 4481087"/>
              <a:gd name="connsiteX4822" fmla="*/ 3097260 w 5969001"/>
              <a:gd name="connsiteY4822" fmla="*/ 4356671 h 4481087"/>
              <a:gd name="connsiteX4823" fmla="*/ 3097260 w 5969001"/>
              <a:gd name="connsiteY4823" fmla="*/ 4376191 h 4481087"/>
              <a:gd name="connsiteX4824" fmla="*/ 2946958 w 5969001"/>
              <a:gd name="connsiteY4824" fmla="*/ 4351726 h 4481087"/>
              <a:gd name="connsiteX4825" fmla="*/ 3015277 w 5969001"/>
              <a:gd name="connsiteY4825" fmla="*/ 4371246 h 4481087"/>
              <a:gd name="connsiteX4826" fmla="*/ 2905706 w 5969001"/>
              <a:gd name="connsiteY4826" fmla="*/ 4373719 h 4481087"/>
              <a:gd name="connsiteX4827" fmla="*/ 2837387 w 5969001"/>
              <a:gd name="connsiteY4827" fmla="*/ 4363959 h 4481087"/>
              <a:gd name="connsiteX4828" fmla="*/ 2727817 w 5969001"/>
              <a:gd name="connsiteY4828" fmla="*/ 4381006 h 4481087"/>
              <a:gd name="connsiteX4829" fmla="*/ 2782472 w 5969001"/>
              <a:gd name="connsiteY4829" fmla="*/ 4376191 h 4481087"/>
              <a:gd name="connsiteX4830" fmla="*/ 2755144 w 5969001"/>
              <a:gd name="connsiteY4830" fmla="*/ 4368774 h 4481087"/>
              <a:gd name="connsiteX4831" fmla="*/ 2686564 w 5969001"/>
              <a:gd name="connsiteY4831" fmla="*/ 4381006 h 4481087"/>
              <a:gd name="connsiteX4832" fmla="*/ 2659367 w 5969001"/>
              <a:gd name="connsiteY4832" fmla="*/ 4371246 h 4481087"/>
              <a:gd name="connsiteX4833" fmla="*/ 2549666 w 5969001"/>
              <a:gd name="connsiteY4833" fmla="*/ 4359144 h 4481087"/>
              <a:gd name="connsiteX4834" fmla="*/ 2495011 w 5969001"/>
              <a:gd name="connsiteY4834" fmla="*/ 4388293 h 4481087"/>
              <a:gd name="connsiteX4835" fmla="*/ 2495011 w 5969001"/>
              <a:gd name="connsiteY4835" fmla="*/ 4366431 h 4481087"/>
              <a:gd name="connsiteX4836" fmla="*/ 2467683 w 5969001"/>
              <a:gd name="connsiteY4836" fmla="*/ 4356671 h 4481087"/>
              <a:gd name="connsiteX4837" fmla="*/ 2262206 w 5969001"/>
              <a:gd name="connsiteY4837" fmla="*/ 4354199 h 4481087"/>
              <a:gd name="connsiteX4838" fmla="*/ 2358113 w 5969001"/>
              <a:gd name="connsiteY4838" fmla="*/ 4356671 h 4481087"/>
              <a:gd name="connsiteX4839" fmla="*/ 2234878 w 5969001"/>
              <a:gd name="connsiteY4839" fmla="*/ 4359144 h 4481087"/>
              <a:gd name="connsiteX4840" fmla="*/ 2358113 w 5969001"/>
              <a:gd name="connsiteY4840" fmla="*/ 4368774 h 4481087"/>
              <a:gd name="connsiteX4841" fmla="*/ 2138841 w 5969001"/>
              <a:gd name="connsiteY4841" fmla="*/ 4373719 h 4481087"/>
              <a:gd name="connsiteX4842" fmla="*/ 1961082 w 5969001"/>
              <a:gd name="connsiteY4842" fmla="*/ 4351726 h 4481087"/>
              <a:gd name="connsiteX4843" fmla="*/ 1933624 w 5969001"/>
              <a:gd name="connsiteY4843" fmla="*/ 4354199 h 4481087"/>
              <a:gd name="connsiteX4844" fmla="*/ 2057119 w 5969001"/>
              <a:gd name="connsiteY4844" fmla="*/ 4378664 h 4481087"/>
              <a:gd name="connsiteX4845" fmla="*/ 2015737 w 5969001"/>
              <a:gd name="connsiteY4845" fmla="*/ 4388293 h 4481087"/>
              <a:gd name="connsiteX4846" fmla="*/ 1906557 w 5969001"/>
              <a:gd name="connsiteY4846" fmla="*/ 4383479 h 4481087"/>
              <a:gd name="connsiteX4847" fmla="*/ 1919570 w 5969001"/>
              <a:gd name="connsiteY4847" fmla="*/ 4376191 h 4481087"/>
              <a:gd name="connsiteX4848" fmla="*/ 1769138 w 5969001"/>
              <a:gd name="connsiteY4848" fmla="*/ 4371246 h 4481087"/>
              <a:gd name="connsiteX4849" fmla="*/ 1796465 w 5969001"/>
              <a:gd name="connsiteY4849" fmla="*/ 4356671 h 4481087"/>
              <a:gd name="connsiteX4850" fmla="*/ 1741680 w 5969001"/>
              <a:gd name="connsiteY4850" fmla="*/ 4349384 h 4481087"/>
              <a:gd name="connsiteX4851" fmla="*/ 1700558 w 5969001"/>
              <a:gd name="connsiteY4851" fmla="*/ 4361486 h 4481087"/>
              <a:gd name="connsiteX4852" fmla="*/ 1604651 w 5969001"/>
              <a:gd name="connsiteY4852" fmla="*/ 4368774 h 4481087"/>
              <a:gd name="connsiteX4853" fmla="*/ 1481677 w 5969001"/>
              <a:gd name="connsiteY4853" fmla="*/ 4363959 h 4481087"/>
              <a:gd name="connsiteX4854" fmla="*/ 1577324 w 5969001"/>
              <a:gd name="connsiteY4854" fmla="*/ 4349384 h 4481087"/>
              <a:gd name="connsiteX4855" fmla="*/ 1604651 w 5969001"/>
              <a:gd name="connsiteY4855" fmla="*/ 4359144 h 4481087"/>
              <a:gd name="connsiteX4856" fmla="*/ 1632109 w 5969001"/>
              <a:gd name="connsiteY4856" fmla="*/ 4356671 h 4481087"/>
              <a:gd name="connsiteX4857" fmla="*/ 1495081 w 5969001"/>
              <a:gd name="connsiteY4857" fmla="*/ 4346912 h 4481087"/>
              <a:gd name="connsiteX4858" fmla="*/ 1536333 w 5969001"/>
              <a:gd name="connsiteY4858" fmla="*/ 4339624 h 4481087"/>
              <a:gd name="connsiteX4859" fmla="*/ 1399434 w 5969001"/>
              <a:gd name="connsiteY4859" fmla="*/ 4356671 h 4481087"/>
              <a:gd name="connsiteX4860" fmla="*/ 1180423 w 5969001"/>
              <a:gd name="connsiteY4860" fmla="*/ 4363959 h 4481087"/>
              <a:gd name="connsiteX4861" fmla="*/ 1167410 w 5969001"/>
              <a:gd name="connsiteY4861" fmla="*/ 4344439 h 4481087"/>
              <a:gd name="connsiteX4862" fmla="*/ 1003054 w 5969001"/>
              <a:gd name="connsiteY4862" fmla="*/ 4327392 h 4481087"/>
              <a:gd name="connsiteX4863" fmla="*/ 647014 w 5969001"/>
              <a:gd name="connsiteY4863" fmla="*/ 4266490 h 4481087"/>
              <a:gd name="connsiteX4864" fmla="*/ 634001 w 5969001"/>
              <a:gd name="connsiteY4864" fmla="*/ 4220294 h 4481087"/>
              <a:gd name="connsiteX4865" fmla="*/ 565552 w 5969001"/>
              <a:gd name="connsiteY4865" fmla="*/ 4181254 h 4481087"/>
              <a:gd name="connsiteX4866" fmla="*/ 469775 w 5969001"/>
              <a:gd name="connsiteY4866" fmla="*/ 4142215 h 4481087"/>
              <a:gd name="connsiteX4867" fmla="*/ 455981 w 5969001"/>
              <a:gd name="connsiteY4867" fmla="*/ 4081313 h 4481087"/>
              <a:gd name="connsiteX4868" fmla="*/ 469775 w 5969001"/>
              <a:gd name="connsiteY4868" fmla="*/ 4015597 h 4481087"/>
              <a:gd name="connsiteX4869" fmla="*/ 442317 w 5969001"/>
              <a:gd name="connsiteY4869" fmla="*/ 3964456 h 4481087"/>
              <a:gd name="connsiteX4870" fmla="*/ 455981 w 5969001"/>
              <a:gd name="connsiteY4870" fmla="*/ 3996077 h 4481087"/>
              <a:gd name="connsiteX4871" fmla="*/ 483439 w 5969001"/>
              <a:gd name="connsiteY4871" fmla="*/ 3983845 h 4481087"/>
              <a:gd name="connsiteX4872" fmla="*/ 511027 w 5969001"/>
              <a:gd name="connsiteY4872" fmla="*/ 3998550 h 4481087"/>
              <a:gd name="connsiteX4873" fmla="*/ 579215 w 5969001"/>
              <a:gd name="connsiteY4873" fmla="*/ 3961984 h 4481087"/>
              <a:gd name="connsiteX4874" fmla="*/ 524430 w 5969001"/>
              <a:gd name="connsiteY4874" fmla="*/ 3949751 h 4481087"/>
              <a:gd name="connsiteX4875" fmla="*/ 579215 w 5969001"/>
              <a:gd name="connsiteY4875" fmla="*/ 3947409 h 4481087"/>
              <a:gd name="connsiteX4876" fmla="*/ 566202 w 5969001"/>
              <a:gd name="connsiteY4876" fmla="*/ 3954696 h 4481087"/>
              <a:gd name="connsiteX4877" fmla="*/ 634651 w 5969001"/>
              <a:gd name="connsiteY4877" fmla="*/ 3944936 h 4481087"/>
              <a:gd name="connsiteX4878" fmla="*/ 647665 w 5969001"/>
              <a:gd name="connsiteY4878" fmla="*/ 3932704 h 4481087"/>
              <a:gd name="connsiteX4879" fmla="*/ 593139 w 5969001"/>
              <a:gd name="connsiteY4879" fmla="*/ 3922944 h 4481087"/>
              <a:gd name="connsiteX4880" fmla="*/ 579215 w 5969001"/>
              <a:gd name="connsiteY4880" fmla="*/ 3937649 h 4481087"/>
              <a:gd name="connsiteX4881" fmla="*/ 524430 w 5969001"/>
              <a:gd name="connsiteY4881" fmla="*/ 3935176 h 4481087"/>
              <a:gd name="connsiteX4882" fmla="*/ 565552 w 5969001"/>
              <a:gd name="connsiteY4882" fmla="*/ 3913314 h 4481087"/>
              <a:gd name="connsiteX4883" fmla="*/ 647665 w 5969001"/>
              <a:gd name="connsiteY4883" fmla="*/ 3915657 h 4481087"/>
              <a:gd name="connsiteX4884" fmla="*/ 675122 w 5969001"/>
              <a:gd name="connsiteY4884" fmla="*/ 3944936 h 4481087"/>
              <a:gd name="connsiteX4885" fmla="*/ 757366 w 5969001"/>
              <a:gd name="connsiteY4885" fmla="*/ 3922944 h 4481087"/>
              <a:gd name="connsiteX4886" fmla="*/ 757366 w 5969001"/>
              <a:gd name="connsiteY4886" fmla="*/ 3932704 h 4481087"/>
              <a:gd name="connsiteX4887" fmla="*/ 743572 w 5969001"/>
              <a:gd name="connsiteY4887" fmla="*/ 3949751 h 4481087"/>
              <a:gd name="connsiteX4888" fmla="*/ 688656 w 5969001"/>
              <a:gd name="connsiteY4888" fmla="*/ 3949751 h 4481087"/>
              <a:gd name="connsiteX4889" fmla="*/ 688656 w 5969001"/>
              <a:gd name="connsiteY4889" fmla="*/ 3976557 h 4481087"/>
              <a:gd name="connsiteX4890" fmla="*/ 743572 w 5969001"/>
              <a:gd name="connsiteY4890" fmla="*/ 3971743 h 4481087"/>
              <a:gd name="connsiteX4891" fmla="*/ 798227 w 5969001"/>
              <a:gd name="connsiteY4891" fmla="*/ 3952224 h 4481087"/>
              <a:gd name="connsiteX4892" fmla="*/ 825554 w 5969001"/>
              <a:gd name="connsiteY4892" fmla="*/ 3974085 h 4481087"/>
              <a:gd name="connsiteX4893" fmla="*/ 716114 w 5969001"/>
              <a:gd name="connsiteY4893" fmla="*/ 4027699 h 4481087"/>
              <a:gd name="connsiteX4894" fmla="*/ 688656 w 5969001"/>
              <a:gd name="connsiteY4894" fmla="*/ 4022884 h 4481087"/>
              <a:gd name="connsiteX4895" fmla="*/ 688656 w 5969001"/>
              <a:gd name="connsiteY4895" fmla="*/ 4032644 h 4481087"/>
              <a:gd name="connsiteX4896" fmla="*/ 757366 w 5969001"/>
              <a:gd name="connsiteY4896" fmla="*/ 4013124 h 4481087"/>
              <a:gd name="connsiteX4897" fmla="*/ 771029 w 5969001"/>
              <a:gd name="connsiteY4897" fmla="*/ 4054506 h 4481087"/>
              <a:gd name="connsiteX4898" fmla="*/ 839348 w 5969001"/>
              <a:gd name="connsiteY4898" fmla="*/ 4032644 h 4481087"/>
              <a:gd name="connsiteX4899" fmla="*/ 798227 w 5969001"/>
              <a:gd name="connsiteY4899" fmla="*/ 4037459 h 4481087"/>
              <a:gd name="connsiteX4900" fmla="*/ 839348 w 5969001"/>
              <a:gd name="connsiteY4900" fmla="*/ 4027699 h 4481087"/>
              <a:gd name="connsiteX4901" fmla="*/ 811891 w 5969001"/>
              <a:gd name="connsiteY4901" fmla="*/ 3993604 h 4481087"/>
              <a:gd name="connsiteX4902" fmla="*/ 866806 w 5969001"/>
              <a:gd name="connsiteY4902" fmla="*/ 4020412 h 4481087"/>
              <a:gd name="connsiteX4903" fmla="*/ 921461 w 5969001"/>
              <a:gd name="connsiteY4903" fmla="*/ 4015597 h 4481087"/>
              <a:gd name="connsiteX4904" fmla="*/ 908448 w 5969001"/>
              <a:gd name="connsiteY4904" fmla="*/ 4003364 h 4481087"/>
              <a:gd name="connsiteX4905" fmla="*/ 895435 w 5969001"/>
              <a:gd name="connsiteY4905" fmla="*/ 4008179 h 4481087"/>
              <a:gd name="connsiteX4906" fmla="*/ 882422 w 5969001"/>
              <a:gd name="connsiteY4906" fmla="*/ 3966797 h 4481087"/>
              <a:gd name="connsiteX4907" fmla="*/ 827376 w 5969001"/>
              <a:gd name="connsiteY4907" fmla="*/ 3961984 h 4481087"/>
              <a:gd name="connsiteX4908" fmla="*/ 882422 w 5969001"/>
              <a:gd name="connsiteY4908" fmla="*/ 3957037 h 4481087"/>
              <a:gd name="connsiteX4909" fmla="*/ 772851 w 5969001"/>
              <a:gd name="connsiteY4909" fmla="*/ 3940121 h 4481087"/>
              <a:gd name="connsiteX4910" fmla="*/ 785864 w 5969001"/>
              <a:gd name="connsiteY4910" fmla="*/ 3913314 h 4481087"/>
              <a:gd name="connsiteX4911" fmla="*/ 731079 w 5969001"/>
              <a:gd name="connsiteY4911" fmla="*/ 3922944 h 4481087"/>
              <a:gd name="connsiteX4912" fmla="*/ 703621 w 5969001"/>
              <a:gd name="connsiteY4912" fmla="*/ 3903554 h 4481087"/>
              <a:gd name="connsiteX4913" fmla="*/ 758667 w 5969001"/>
              <a:gd name="connsiteY4913" fmla="*/ 3903554 h 4481087"/>
              <a:gd name="connsiteX4914" fmla="*/ 744873 w 5969001"/>
              <a:gd name="connsiteY4914" fmla="*/ 3896137 h 4481087"/>
              <a:gd name="connsiteX4915" fmla="*/ 635302 w 5969001"/>
              <a:gd name="connsiteY4915" fmla="*/ 3908369 h 4481087"/>
              <a:gd name="connsiteX4916" fmla="*/ 648315 w 5969001"/>
              <a:gd name="connsiteY4916" fmla="*/ 3888850 h 4481087"/>
              <a:gd name="connsiteX4917" fmla="*/ 538744 w 5969001"/>
              <a:gd name="connsiteY4917" fmla="*/ 3901082 h 4481087"/>
              <a:gd name="connsiteX4918" fmla="*/ 566202 w 5969001"/>
              <a:gd name="connsiteY4918" fmla="*/ 3891322 h 4481087"/>
              <a:gd name="connsiteX4919" fmla="*/ 470425 w 5969001"/>
              <a:gd name="connsiteY4919" fmla="*/ 3825606 h 4481087"/>
              <a:gd name="connsiteX4920" fmla="*/ 484089 w 5969001"/>
              <a:gd name="connsiteY4920" fmla="*/ 3840180 h 4481087"/>
              <a:gd name="connsiteX4921" fmla="*/ 401846 w 5969001"/>
              <a:gd name="connsiteY4921" fmla="*/ 3837708 h 4481087"/>
              <a:gd name="connsiteX4922" fmla="*/ 442968 w 5969001"/>
              <a:gd name="connsiteY4922" fmla="*/ 3840180 h 4481087"/>
              <a:gd name="connsiteX4923" fmla="*/ 415510 w 5969001"/>
              <a:gd name="connsiteY4923" fmla="*/ 3810901 h 4481087"/>
              <a:gd name="connsiteX4924" fmla="*/ 456632 w 5969001"/>
              <a:gd name="connsiteY4924" fmla="*/ 3810901 h 4481087"/>
              <a:gd name="connsiteX4925" fmla="*/ 442968 w 5969001"/>
              <a:gd name="connsiteY4925" fmla="*/ 3774464 h 4481087"/>
              <a:gd name="connsiteX4926" fmla="*/ 401846 w 5969001"/>
              <a:gd name="connsiteY4926" fmla="*/ 3779279 h 4481087"/>
              <a:gd name="connsiteX4927" fmla="*/ 415510 w 5969001"/>
              <a:gd name="connsiteY4927" fmla="*/ 3798799 h 4481087"/>
              <a:gd name="connsiteX4928" fmla="*/ 347191 w 5969001"/>
              <a:gd name="connsiteY4928" fmla="*/ 3776806 h 4481087"/>
              <a:gd name="connsiteX4929" fmla="*/ 442968 w 5969001"/>
              <a:gd name="connsiteY4929" fmla="*/ 3764704 h 4481087"/>
              <a:gd name="connsiteX4930" fmla="*/ 470425 w 5969001"/>
              <a:gd name="connsiteY4930" fmla="*/ 3781751 h 4481087"/>
              <a:gd name="connsiteX4931" fmla="*/ 525081 w 5969001"/>
              <a:gd name="connsiteY4931" fmla="*/ 3774464 h 4481087"/>
              <a:gd name="connsiteX4932" fmla="*/ 470425 w 5969001"/>
              <a:gd name="connsiteY4932" fmla="*/ 3767046 h 4481087"/>
              <a:gd name="connsiteX4933" fmla="*/ 511677 w 5969001"/>
              <a:gd name="connsiteY4933" fmla="*/ 3718377 h 4481087"/>
              <a:gd name="connsiteX4934" fmla="*/ 429434 w 5969001"/>
              <a:gd name="connsiteY4934" fmla="*/ 3723192 h 4481087"/>
              <a:gd name="connsiteX4935" fmla="*/ 456632 w 5969001"/>
              <a:gd name="connsiteY4935" fmla="*/ 3669708 h 4481087"/>
              <a:gd name="connsiteX4936" fmla="*/ 511677 w 5969001"/>
              <a:gd name="connsiteY4936" fmla="*/ 3681810 h 4481087"/>
              <a:gd name="connsiteX4937" fmla="*/ 497753 w 5969001"/>
              <a:gd name="connsiteY4937" fmla="*/ 3701330 h 4481087"/>
              <a:gd name="connsiteX4938" fmla="*/ 525081 w 5969001"/>
              <a:gd name="connsiteY4938" fmla="*/ 3694043 h 4481087"/>
              <a:gd name="connsiteX4939" fmla="*/ 579866 w 5969001"/>
              <a:gd name="connsiteY4939" fmla="*/ 3708617 h 4481087"/>
              <a:gd name="connsiteX4940" fmla="*/ 538744 w 5969001"/>
              <a:gd name="connsiteY4940" fmla="*/ 3732952 h 4481087"/>
              <a:gd name="connsiteX4941" fmla="*/ 593790 w 5969001"/>
              <a:gd name="connsiteY4941" fmla="*/ 3728137 h 4481087"/>
              <a:gd name="connsiteX4942" fmla="*/ 525081 w 5969001"/>
              <a:gd name="connsiteY4942" fmla="*/ 3737897 h 4481087"/>
              <a:gd name="connsiteX4943" fmla="*/ 525081 w 5969001"/>
              <a:gd name="connsiteY4943" fmla="*/ 3742712 h 4481087"/>
              <a:gd name="connsiteX4944" fmla="*/ 552538 w 5969001"/>
              <a:gd name="connsiteY4944" fmla="*/ 3757417 h 4481087"/>
              <a:gd name="connsiteX4945" fmla="*/ 593790 w 5969001"/>
              <a:gd name="connsiteY4945" fmla="*/ 3735424 h 4481087"/>
              <a:gd name="connsiteX4946" fmla="*/ 662109 w 5969001"/>
              <a:gd name="connsiteY4946" fmla="*/ 3752472 h 4481087"/>
              <a:gd name="connsiteX4947" fmla="*/ 702970 w 5969001"/>
              <a:gd name="connsiteY4947" fmla="*/ 3745184 h 4481087"/>
              <a:gd name="connsiteX4948" fmla="*/ 662109 w 5969001"/>
              <a:gd name="connsiteY4948" fmla="*/ 3730610 h 4481087"/>
              <a:gd name="connsiteX4949" fmla="*/ 634651 w 5969001"/>
              <a:gd name="connsiteY4949" fmla="*/ 3737897 h 4481087"/>
              <a:gd name="connsiteX4950" fmla="*/ 634651 w 5969001"/>
              <a:gd name="connsiteY4950" fmla="*/ 3720850 h 4481087"/>
              <a:gd name="connsiteX4951" fmla="*/ 675773 w 5969001"/>
              <a:gd name="connsiteY4951" fmla="*/ 3728137 h 4481087"/>
              <a:gd name="connsiteX4952" fmla="*/ 702970 w 5969001"/>
              <a:gd name="connsiteY4952" fmla="*/ 3725665 h 4481087"/>
              <a:gd name="connsiteX4953" fmla="*/ 593790 w 5969001"/>
              <a:gd name="connsiteY4953" fmla="*/ 3706275 h 4481087"/>
              <a:gd name="connsiteX4954" fmla="*/ 662109 w 5969001"/>
              <a:gd name="connsiteY4954" fmla="*/ 3662421 h 4481087"/>
              <a:gd name="connsiteX4955" fmla="*/ 771680 w 5969001"/>
              <a:gd name="connsiteY4955" fmla="*/ 3652661 h 4481087"/>
              <a:gd name="connsiteX4956" fmla="*/ 839999 w 5969001"/>
              <a:gd name="connsiteY4956" fmla="*/ 3667236 h 4481087"/>
              <a:gd name="connsiteX4957" fmla="*/ 744222 w 5969001"/>
              <a:gd name="connsiteY4957" fmla="*/ 3647716 h 4481087"/>
              <a:gd name="connsiteX4958" fmla="*/ 798877 w 5969001"/>
              <a:gd name="connsiteY4958" fmla="*/ 3635614 h 4481087"/>
              <a:gd name="connsiteX4959" fmla="*/ 620988 w 5969001"/>
              <a:gd name="connsiteY4959" fmla="*/ 3635614 h 4481087"/>
              <a:gd name="connsiteX4960" fmla="*/ 607194 w 5969001"/>
              <a:gd name="connsiteY4960" fmla="*/ 3623381 h 4481087"/>
              <a:gd name="connsiteX4961" fmla="*/ 634651 w 5969001"/>
              <a:gd name="connsiteY4961" fmla="*/ 3620909 h 4481087"/>
              <a:gd name="connsiteX4962" fmla="*/ 771680 w 5969001"/>
              <a:gd name="connsiteY4962" fmla="*/ 3628326 h 4481087"/>
              <a:gd name="connsiteX4963" fmla="*/ 729388 w 5969001"/>
              <a:gd name="connsiteY4963" fmla="*/ 3552719 h 4481087"/>
              <a:gd name="connsiteX4964" fmla="*/ 688267 w 5969001"/>
              <a:gd name="connsiteY4964" fmla="*/ 3550376 h 4481087"/>
              <a:gd name="connsiteX4965" fmla="*/ 743182 w 5969001"/>
              <a:gd name="connsiteY4965" fmla="*/ 3530857 h 4481087"/>
              <a:gd name="connsiteX4966" fmla="*/ 797837 w 5969001"/>
              <a:gd name="connsiteY4966" fmla="*/ 3543089 h 4481087"/>
              <a:gd name="connsiteX4967" fmla="*/ 784824 w 5969001"/>
              <a:gd name="connsiteY4967" fmla="*/ 3521097 h 4481087"/>
              <a:gd name="connsiteX4968" fmla="*/ 853273 w 5969001"/>
              <a:gd name="connsiteY4968" fmla="*/ 3448093 h 4481087"/>
              <a:gd name="connsiteX4969" fmla="*/ 908059 w 5969001"/>
              <a:gd name="connsiteY4969" fmla="*/ 3465140 h 4481087"/>
              <a:gd name="connsiteX4970" fmla="*/ 867067 w 5969001"/>
              <a:gd name="connsiteY4970" fmla="*/ 3477242 h 4481087"/>
              <a:gd name="connsiteX4971" fmla="*/ 894525 w 5969001"/>
              <a:gd name="connsiteY4971" fmla="*/ 3491947 h 4481087"/>
              <a:gd name="connsiteX4972" fmla="*/ 1031293 w 5969001"/>
              <a:gd name="connsiteY4972" fmla="*/ 3494290 h 4481087"/>
              <a:gd name="connsiteX4973" fmla="*/ 1003966 w 5969001"/>
              <a:gd name="connsiteY4973" fmla="*/ 3474770 h 4481087"/>
              <a:gd name="connsiteX4974" fmla="*/ 976508 w 5969001"/>
              <a:gd name="connsiteY4974" fmla="*/ 3460195 h 4481087"/>
              <a:gd name="connsiteX4975" fmla="*/ 990302 w 5969001"/>
              <a:gd name="connsiteY4975" fmla="*/ 3428573 h 4481087"/>
              <a:gd name="connsiteX4976" fmla="*/ 1017630 w 5969001"/>
              <a:gd name="connsiteY4976" fmla="*/ 3396951 h 4481087"/>
              <a:gd name="connsiteX4977" fmla="*/ 921723 w 5969001"/>
              <a:gd name="connsiteY4977" fmla="*/ 3392006 h 4481087"/>
              <a:gd name="connsiteX4978" fmla="*/ 921723 w 5969001"/>
              <a:gd name="connsiteY4978" fmla="*/ 3382246 h 4481087"/>
              <a:gd name="connsiteX4979" fmla="*/ 1031293 w 5969001"/>
              <a:gd name="connsiteY4979" fmla="*/ 3382246 h 4481087"/>
              <a:gd name="connsiteX4980" fmla="*/ 1113536 w 5969001"/>
              <a:gd name="connsiteY4980" fmla="*/ 3392006 h 4481087"/>
              <a:gd name="connsiteX4981" fmla="*/ 1140734 w 5969001"/>
              <a:gd name="connsiteY4981" fmla="*/ 3406581 h 4481087"/>
              <a:gd name="connsiteX4982" fmla="*/ 1086209 w 5969001"/>
              <a:gd name="connsiteY4982" fmla="*/ 3457723 h 4481087"/>
              <a:gd name="connsiteX4983" fmla="*/ 1140734 w 5969001"/>
              <a:gd name="connsiteY4983" fmla="*/ 3460195 h 4481087"/>
              <a:gd name="connsiteX4984" fmla="*/ 1127721 w 5969001"/>
              <a:gd name="connsiteY4984" fmla="*/ 3472428 h 4481087"/>
              <a:gd name="connsiteX4985" fmla="*/ 1072935 w 5969001"/>
              <a:gd name="connsiteY4985" fmla="*/ 3469955 h 4481087"/>
              <a:gd name="connsiteX4986" fmla="*/ 1086859 w 5969001"/>
              <a:gd name="connsiteY4986" fmla="*/ 3484530 h 4481087"/>
              <a:gd name="connsiteX4987" fmla="*/ 1182636 w 5969001"/>
              <a:gd name="connsiteY4987" fmla="*/ 3491947 h 4481087"/>
              <a:gd name="connsiteX4988" fmla="*/ 1264619 w 5969001"/>
              <a:gd name="connsiteY4988" fmla="*/ 3482187 h 4481087"/>
              <a:gd name="connsiteX4989" fmla="*/ 1223628 w 5969001"/>
              <a:gd name="connsiteY4989" fmla="*/ 3477242 h 4481087"/>
              <a:gd name="connsiteX4990" fmla="*/ 1292077 w 5969001"/>
              <a:gd name="connsiteY4990" fmla="*/ 3477242 h 4481087"/>
              <a:gd name="connsiteX4991" fmla="*/ 1292077 w 5969001"/>
              <a:gd name="connsiteY4991" fmla="*/ 3489475 h 4481087"/>
              <a:gd name="connsiteX4992" fmla="*/ 1237291 w 5969001"/>
              <a:gd name="connsiteY4992" fmla="*/ 3487002 h 4481087"/>
              <a:gd name="connsiteX4993" fmla="*/ 1209834 w 5969001"/>
              <a:gd name="connsiteY4993" fmla="*/ 3491947 h 4481087"/>
              <a:gd name="connsiteX4994" fmla="*/ 1278413 w 5969001"/>
              <a:gd name="connsiteY4994" fmla="*/ 3499235 h 4481087"/>
              <a:gd name="connsiteX4995" fmla="*/ 1141385 w 5969001"/>
              <a:gd name="connsiteY4995" fmla="*/ 3504050 h 4481087"/>
              <a:gd name="connsiteX4996" fmla="*/ 1100263 w 5969001"/>
              <a:gd name="connsiteY4996" fmla="*/ 3494290 h 4481087"/>
              <a:gd name="connsiteX4997" fmla="*/ 1045608 w 5969001"/>
              <a:gd name="connsiteY4997" fmla="*/ 3521097 h 4481087"/>
              <a:gd name="connsiteX4998" fmla="*/ 1086859 w 5969001"/>
              <a:gd name="connsiteY4998" fmla="*/ 3504050 h 4481087"/>
              <a:gd name="connsiteX4999" fmla="*/ 853924 w 5969001"/>
              <a:gd name="connsiteY4999" fmla="*/ 3496762 h 4481087"/>
              <a:gd name="connsiteX5000" fmla="*/ 908709 w 5969001"/>
              <a:gd name="connsiteY5000" fmla="*/ 3538144 h 4481087"/>
              <a:gd name="connsiteX5001" fmla="*/ 931027 w 5969001"/>
              <a:gd name="connsiteY5001" fmla="*/ 3542715 h 4481087"/>
              <a:gd name="connsiteX5002" fmla="*/ 970746 w 5969001"/>
              <a:gd name="connsiteY5002" fmla="*/ 3543037 h 4481087"/>
              <a:gd name="connsiteX5003" fmla="*/ 967864 w 5969001"/>
              <a:gd name="connsiteY5003" fmla="*/ 3545844 h 4481087"/>
              <a:gd name="connsiteX5004" fmla="*/ 1018280 w 5969001"/>
              <a:gd name="connsiteY5004" fmla="*/ 3562479 h 4481087"/>
              <a:gd name="connsiteX5005" fmla="*/ 1072935 w 5969001"/>
              <a:gd name="connsiteY5005" fmla="*/ 3540616 h 4481087"/>
              <a:gd name="connsiteX5006" fmla="*/ 1018280 w 5969001"/>
              <a:gd name="connsiteY5006" fmla="*/ 3547904 h 4481087"/>
              <a:gd name="connsiteX5007" fmla="*/ 1018280 w 5969001"/>
              <a:gd name="connsiteY5007" fmla="*/ 3530857 h 4481087"/>
              <a:gd name="connsiteX5008" fmla="*/ 1100263 w 5969001"/>
              <a:gd name="connsiteY5008" fmla="*/ 3526042 h 4481087"/>
              <a:gd name="connsiteX5009" fmla="*/ 1087250 w 5969001"/>
              <a:gd name="connsiteY5009" fmla="*/ 3538144 h 4481087"/>
              <a:gd name="connsiteX5010" fmla="*/ 1141775 w 5969001"/>
              <a:gd name="connsiteY5010" fmla="*/ 3545431 h 4481087"/>
              <a:gd name="connsiteX5011" fmla="*/ 1196560 w 5969001"/>
              <a:gd name="connsiteY5011" fmla="*/ 3538144 h 4481087"/>
              <a:gd name="connsiteX5012" fmla="*/ 1278803 w 5969001"/>
              <a:gd name="connsiteY5012" fmla="*/ 3547904 h 4481087"/>
              <a:gd name="connsiteX5013" fmla="*/ 1251346 w 5969001"/>
              <a:gd name="connsiteY5013" fmla="*/ 3521097 h 4481087"/>
              <a:gd name="connsiteX5014" fmla="*/ 1306261 w 5969001"/>
              <a:gd name="connsiteY5014" fmla="*/ 3526042 h 4481087"/>
              <a:gd name="connsiteX5015" fmla="*/ 1278803 w 5969001"/>
              <a:gd name="connsiteY5015" fmla="*/ 3511337 h 4481087"/>
              <a:gd name="connsiteX5016" fmla="*/ 1360916 w 5969001"/>
              <a:gd name="connsiteY5016" fmla="*/ 3521097 h 4481087"/>
              <a:gd name="connsiteX5017" fmla="*/ 1347903 w 5969001"/>
              <a:gd name="connsiteY5017" fmla="*/ 3552719 h 4481087"/>
              <a:gd name="connsiteX5018" fmla="*/ 1402688 w 5969001"/>
              <a:gd name="connsiteY5018" fmla="*/ 3560006 h 4481087"/>
              <a:gd name="connsiteX5019" fmla="*/ 1471138 w 5969001"/>
              <a:gd name="connsiteY5019" fmla="*/ 3545431 h 4481087"/>
              <a:gd name="connsiteX5020" fmla="*/ 1553381 w 5969001"/>
              <a:gd name="connsiteY5020" fmla="*/ 3545431 h 4481087"/>
              <a:gd name="connsiteX5021" fmla="*/ 1525793 w 5969001"/>
              <a:gd name="connsiteY5021" fmla="*/ 3538144 h 4481087"/>
              <a:gd name="connsiteX5022" fmla="*/ 1635363 w 5969001"/>
              <a:gd name="connsiteY5022" fmla="*/ 3528384 h 4481087"/>
              <a:gd name="connsiteX5023" fmla="*/ 1580578 w 5969001"/>
              <a:gd name="connsiteY5023" fmla="*/ 3521097 h 4481087"/>
              <a:gd name="connsiteX5024" fmla="*/ 1539587 w 5969001"/>
              <a:gd name="connsiteY5024" fmla="*/ 3530857 h 4481087"/>
              <a:gd name="connsiteX5025" fmla="*/ 1443680 w 5969001"/>
              <a:gd name="connsiteY5025" fmla="*/ 3513809 h 4481087"/>
              <a:gd name="connsiteX5026" fmla="*/ 1525793 w 5969001"/>
              <a:gd name="connsiteY5026" fmla="*/ 3521097 h 4481087"/>
              <a:gd name="connsiteX5027" fmla="*/ 1580578 w 5969001"/>
              <a:gd name="connsiteY5027" fmla="*/ 3501577 h 4481087"/>
              <a:gd name="connsiteX5028" fmla="*/ 1553381 w 5969001"/>
              <a:gd name="connsiteY5028" fmla="*/ 3506522 h 4481087"/>
              <a:gd name="connsiteX5029" fmla="*/ 1594242 w 5969001"/>
              <a:gd name="connsiteY5029" fmla="*/ 3499235 h 4481087"/>
              <a:gd name="connsiteX5030" fmla="*/ 1676225 w 5969001"/>
              <a:gd name="connsiteY5030" fmla="*/ 3508864 h 4481087"/>
              <a:gd name="connsiteX5031" fmla="*/ 1663212 w 5969001"/>
              <a:gd name="connsiteY5031" fmla="*/ 3518624 h 4481087"/>
              <a:gd name="connsiteX5032" fmla="*/ 1731531 w 5969001"/>
              <a:gd name="connsiteY5032" fmla="*/ 3521097 h 4481087"/>
              <a:gd name="connsiteX5033" fmla="*/ 1758988 w 5969001"/>
              <a:gd name="connsiteY5033" fmla="*/ 3504050 h 4481087"/>
              <a:gd name="connsiteX5034" fmla="*/ 1827568 w 5969001"/>
              <a:gd name="connsiteY5034" fmla="*/ 3504050 h 4481087"/>
              <a:gd name="connsiteX5035" fmla="*/ 1731531 w 5969001"/>
              <a:gd name="connsiteY5035" fmla="*/ 3496762 h 4481087"/>
              <a:gd name="connsiteX5036" fmla="*/ 1690539 w 5969001"/>
              <a:gd name="connsiteY5036" fmla="*/ 3506522 h 4481087"/>
              <a:gd name="connsiteX5037" fmla="*/ 1649418 w 5969001"/>
              <a:gd name="connsiteY5037" fmla="*/ 3496762 h 4481087"/>
              <a:gd name="connsiteX5038" fmla="*/ 1663212 w 5969001"/>
              <a:gd name="connsiteY5038" fmla="*/ 3484530 h 4481087"/>
              <a:gd name="connsiteX5039" fmla="*/ 1731531 w 5969001"/>
              <a:gd name="connsiteY5039" fmla="*/ 3494290 h 4481087"/>
              <a:gd name="connsiteX5040" fmla="*/ 1813644 w 5969001"/>
              <a:gd name="connsiteY5040" fmla="*/ 3494290 h 4481087"/>
              <a:gd name="connsiteX5041" fmla="*/ 1827568 w 5969001"/>
              <a:gd name="connsiteY5041" fmla="*/ 3489475 h 4481087"/>
              <a:gd name="connsiteX5042" fmla="*/ 1772782 w 5969001"/>
              <a:gd name="connsiteY5042" fmla="*/ 3479715 h 4481087"/>
              <a:gd name="connsiteX5043" fmla="*/ 1608296 w 5969001"/>
              <a:gd name="connsiteY5043" fmla="*/ 3484530 h 4481087"/>
              <a:gd name="connsiteX5044" fmla="*/ 1622090 w 5969001"/>
              <a:gd name="connsiteY5044" fmla="*/ 3465140 h 4481087"/>
              <a:gd name="connsiteX5045" fmla="*/ 1526183 w 5969001"/>
              <a:gd name="connsiteY5045" fmla="*/ 3477242 h 4481087"/>
              <a:gd name="connsiteX5046" fmla="*/ 1498725 w 5969001"/>
              <a:gd name="connsiteY5046" fmla="*/ 3469955 h 4481087"/>
              <a:gd name="connsiteX5047" fmla="*/ 1580969 w 5969001"/>
              <a:gd name="connsiteY5047" fmla="*/ 3452908 h 4481087"/>
              <a:gd name="connsiteX5048" fmla="*/ 1663212 w 5969001"/>
              <a:gd name="connsiteY5048" fmla="*/ 3465140 h 4481087"/>
              <a:gd name="connsiteX5049" fmla="*/ 1681737 w 5969001"/>
              <a:gd name="connsiteY5049" fmla="*/ 3460586 h 4481087"/>
              <a:gd name="connsiteX5050" fmla="*/ 1685229 w 5969001"/>
              <a:gd name="connsiteY5050" fmla="*/ 3459033 h 4481087"/>
              <a:gd name="connsiteX5051" fmla="*/ 1678103 w 5969001"/>
              <a:gd name="connsiteY5051" fmla="*/ 3457404 h 4481087"/>
              <a:gd name="connsiteX5052" fmla="*/ 1679608 w 5969001"/>
              <a:gd name="connsiteY5052" fmla="*/ 3452257 h 4481087"/>
              <a:gd name="connsiteX5053" fmla="*/ 1696993 w 5969001"/>
              <a:gd name="connsiteY5053" fmla="*/ 3453759 h 4481087"/>
              <a:gd name="connsiteX5054" fmla="*/ 1709858 w 5969001"/>
              <a:gd name="connsiteY5054" fmla="*/ 3447719 h 4481087"/>
              <a:gd name="connsiteX5055" fmla="*/ 1731531 w 5969001"/>
              <a:gd name="connsiteY5055" fmla="*/ 3440675 h 4481087"/>
              <a:gd name="connsiteX5056" fmla="*/ 1786316 w 5969001"/>
              <a:gd name="connsiteY5056" fmla="*/ 3467483 h 4481087"/>
              <a:gd name="connsiteX5057" fmla="*/ 1868429 w 5969001"/>
              <a:gd name="connsiteY5057" fmla="*/ 3457723 h 4481087"/>
              <a:gd name="connsiteX5058" fmla="*/ 1882093 w 5969001"/>
              <a:gd name="connsiteY5058" fmla="*/ 3452908 h 4481087"/>
              <a:gd name="connsiteX5059" fmla="*/ 1772782 w 5969001"/>
              <a:gd name="connsiteY5059" fmla="*/ 3448093 h 4481087"/>
              <a:gd name="connsiteX5060" fmla="*/ 1813644 w 5969001"/>
              <a:gd name="connsiteY5060" fmla="*/ 3433388 h 4481087"/>
              <a:gd name="connsiteX5061" fmla="*/ 1868429 w 5969001"/>
              <a:gd name="connsiteY5061" fmla="*/ 3445620 h 4481087"/>
              <a:gd name="connsiteX5062" fmla="*/ 1882093 w 5969001"/>
              <a:gd name="connsiteY5062" fmla="*/ 3433388 h 4481087"/>
              <a:gd name="connsiteX5063" fmla="*/ 1841231 w 5969001"/>
              <a:gd name="connsiteY5063" fmla="*/ 3431046 h 4481087"/>
              <a:gd name="connsiteX5064" fmla="*/ 1859834 w 5969001"/>
              <a:gd name="connsiteY5064" fmla="*/ 3423014 h 4481087"/>
              <a:gd name="connsiteX5065" fmla="*/ 1858731 w 5969001"/>
              <a:gd name="connsiteY5065" fmla="*/ 3414761 h 4481087"/>
              <a:gd name="connsiteX5066" fmla="*/ 1834984 w 5969001"/>
              <a:gd name="connsiteY5066" fmla="*/ 3419855 h 4481087"/>
              <a:gd name="connsiteX5067" fmla="*/ 1821451 w 5969001"/>
              <a:gd name="connsiteY5067" fmla="*/ 3396561 h 4481087"/>
              <a:gd name="connsiteX5068" fmla="*/ 1821780 w 5969001"/>
              <a:gd name="connsiteY5068" fmla="*/ 3394626 h 4481087"/>
              <a:gd name="connsiteX5069" fmla="*/ 1763542 w 5969001"/>
              <a:gd name="connsiteY5069" fmla="*/ 3404499 h 4481087"/>
              <a:gd name="connsiteX5070" fmla="*/ 1797745 w 5969001"/>
              <a:gd name="connsiteY5070" fmla="*/ 3393410 h 4481087"/>
              <a:gd name="connsiteX5071" fmla="*/ 1822066 w 5969001"/>
              <a:gd name="connsiteY5071" fmla="*/ 3392948 h 4481087"/>
              <a:gd name="connsiteX5072" fmla="*/ 1822412 w 5969001"/>
              <a:gd name="connsiteY5072" fmla="*/ 3390913 h 4481087"/>
              <a:gd name="connsiteX5073" fmla="*/ 1853347 w 5969001"/>
              <a:gd name="connsiteY5073" fmla="*/ 3391035 h 4481087"/>
              <a:gd name="connsiteX5074" fmla="*/ 1859002 w 5969001"/>
              <a:gd name="connsiteY5074" fmla="*/ 3387270 h 4481087"/>
              <a:gd name="connsiteX5075" fmla="*/ 1854635 w 5969001"/>
              <a:gd name="connsiteY5075" fmla="*/ 3387191 h 4481087"/>
              <a:gd name="connsiteX5076" fmla="*/ 1909811 w 5969001"/>
              <a:gd name="connsiteY5076" fmla="*/ 3370144 h 4481087"/>
              <a:gd name="connsiteX5077" fmla="*/ 1841231 w 5969001"/>
              <a:gd name="connsiteY5077" fmla="*/ 3377432 h 4481087"/>
              <a:gd name="connsiteX5078" fmla="*/ 1862734 w 5969001"/>
              <a:gd name="connsiteY5078" fmla="*/ 3356771 h 4481087"/>
              <a:gd name="connsiteX5079" fmla="*/ 1857507 w 5969001"/>
              <a:gd name="connsiteY5079" fmla="*/ 3351465 h 4481087"/>
              <a:gd name="connsiteX5080" fmla="*/ 1862183 w 5969001"/>
              <a:gd name="connsiteY5080" fmla="*/ 3351995 h 4481087"/>
              <a:gd name="connsiteX5081" fmla="*/ 1875196 w 5969001"/>
              <a:gd name="connsiteY5081" fmla="*/ 3337421 h 4481087"/>
              <a:gd name="connsiteX5082" fmla="*/ 1808178 w 5969001"/>
              <a:gd name="connsiteY5082" fmla="*/ 3339763 h 4481087"/>
              <a:gd name="connsiteX5083" fmla="*/ 1807658 w 5969001"/>
              <a:gd name="connsiteY5083" fmla="*/ 3339763 h 4481087"/>
              <a:gd name="connsiteX5084" fmla="*/ 1824623 w 5969001"/>
              <a:gd name="connsiteY5084" fmla="*/ 3347734 h 4481087"/>
              <a:gd name="connsiteX5085" fmla="*/ 1835171 w 5969001"/>
              <a:gd name="connsiteY5085" fmla="*/ 3348930 h 4481087"/>
              <a:gd name="connsiteX5086" fmla="*/ 1820805 w 5969001"/>
              <a:gd name="connsiteY5086" fmla="*/ 3349517 h 4481087"/>
              <a:gd name="connsiteX5087" fmla="*/ 1785926 w 5969001"/>
              <a:gd name="connsiteY5087" fmla="*/ 3365199 h 4481087"/>
              <a:gd name="connsiteX5088" fmla="*/ 1755947 w 5969001"/>
              <a:gd name="connsiteY5088" fmla="*/ 3359474 h 4481087"/>
              <a:gd name="connsiteX5089" fmla="*/ 1738221 w 5969001"/>
              <a:gd name="connsiteY5089" fmla="*/ 3359250 h 4481087"/>
              <a:gd name="connsiteX5090" fmla="*/ 1736572 w 5969001"/>
              <a:gd name="connsiteY5090" fmla="*/ 3361426 h 4481087"/>
              <a:gd name="connsiteX5091" fmla="*/ 1725544 w 5969001"/>
              <a:gd name="connsiteY5091" fmla="*/ 3380946 h 4481087"/>
              <a:gd name="connsiteX5092" fmla="*/ 1710221 w 5969001"/>
              <a:gd name="connsiteY5092" fmla="*/ 3360450 h 4481087"/>
              <a:gd name="connsiteX5093" fmla="*/ 1710658 w 5969001"/>
              <a:gd name="connsiteY5093" fmla="*/ 3360146 h 4481087"/>
              <a:gd name="connsiteX5094" fmla="*/ 1703813 w 5969001"/>
              <a:gd name="connsiteY5094" fmla="*/ 3360384 h 4481087"/>
              <a:gd name="connsiteX5095" fmla="*/ 1703813 w 5969001"/>
              <a:gd name="connsiteY5095" fmla="*/ 3345679 h 4481087"/>
              <a:gd name="connsiteX5096" fmla="*/ 1744934 w 5969001"/>
              <a:gd name="connsiteY5096" fmla="*/ 3345679 h 4481087"/>
              <a:gd name="connsiteX5097" fmla="*/ 1690149 w 5969001"/>
              <a:gd name="connsiteY5097" fmla="*/ 3318872 h 4481087"/>
              <a:gd name="connsiteX5098" fmla="*/ 1731140 w 5969001"/>
              <a:gd name="connsiteY5098" fmla="*/ 3309243 h 4481087"/>
              <a:gd name="connsiteX5099" fmla="*/ 1799720 w 5969001"/>
              <a:gd name="connsiteY5099" fmla="*/ 3299483 h 4481087"/>
              <a:gd name="connsiteX5100" fmla="*/ 1868039 w 5969001"/>
              <a:gd name="connsiteY5100" fmla="*/ 3314057 h 4481087"/>
              <a:gd name="connsiteX5101" fmla="*/ 1854245 w 5969001"/>
              <a:gd name="connsiteY5101" fmla="*/ 3316530 h 4481087"/>
              <a:gd name="connsiteX5102" fmla="*/ 1841231 w 5969001"/>
              <a:gd name="connsiteY5102" fmla="*/ 3318872 h 4481087"/>
              <a:gd name="connsiteX5103" fmla="*/ 1800110 w 5969001"/>
              <a:gd name="connsiteY5103" fmla="*/ 3311585 h 4481087"/>
              <a:gd name="connsiteX5104" fmla="*/ 1786316 w 5969001"/>
              <a:gd name="connsiteY5104" fmla="*/ 3326160 h 4481087"/>
              <a:gd name="connsiteX5105" fmla="*/ 1841231 w 5969001"/>
              <a:gd name="connsiteY5105" fmla="*/ 3323817 h 4481087"/>
              <a:gd name="connsiteX5106" fmla="*/ 1874911 w 5969001"/>
              <a:gd name="connsiteY5106" fmla="*/ 3316076 h 4481087"/>
              <a:gd name="connsiteX5107" fmla="*/ 1874898 w 5969001"/>
              <a:gd name="connsiteY5107" fmla="*/ 3316042 h 4481087"/>
              <a:gd name="connsiteX5108" fmla="*/ 1882970 w 5969001"/>
              <a:gd name="connsiteY5108" fmla="*/ 3310798 h 4481087"/>
              <a:gd name="connsiteX5109" fmla="*/ 1889122 w 5969001"/>
              <a:gd name="connsiteY5109" fmla="*/ 3302846 h 4481087"/>
              <a:gd name="connsiteX5110" fmla="*/ 1885503 w 5969001"/>
              <a:gd name="connsiteY5110" fmla="*/ 3298568 h 4481087"/>
              <a:gd name="connsiteX5111" fmla="*/ 1875127 w 5969001"/>
              <a:gd name="connsiteY5111" fmla="*/ 3299479 h 4481087"/>
              <a:gd name="connsiteX5112" fmla="*/ 1873897 w 5969001"/>
              <a:gd name="connsiteY5112" fmla="*/ 3296081 h 4481087"/>
              <a:gd name="connsiteX5113" fmla="*/ 1872593 w 5969001"/>
              <a:gd name="connsiteY5113" fmla="*/ 3295839 h 4481087"/>
              <a:gd name="connsiteX5114" fmla="*/ 1873760 w 5969001"/>
              <a:gd name="connsiteY5114" fmla="*/ 3295704 h 4481087"/>
              <a:gd name="connsiteX5115" fmla="*/ 1873121 w 5969001"/>
              <a:gd name="connsiteY5115" fmla="*/ 3293940 h 4481087"/>
              <a:gd name="connsiteX5116" fmla="*/ 1831870 w 5969001"/>
              <a:gd name="connsiteY5116" fmla="*/ 3291189 h 4481087"/>
              <a:gd name="connsiteX5117" fmla="*/ 1821451 w 5969001"/>
              <a:gd name="connsiteY5117" fmla="*/ 3291675 h 4481087"/>
              <a:gd name="connsiteX5118" fmla="*/ 1818136 w 5969001"/>
              <a:gd name="connsiteY5118" fmla="*/ 3290274 h 4481087"/>
              <a:gd name="connsiteX5119" fmla="*/ 1772782 w 5969001"/>
              <a:gd name="connsiteY5119" fmla="*/ 3287250 h 4481087"/>
              <a:gd name="connsiteX5120" fmla="*/ 1608296 w 5969001"/>
              <a:gd name="connsiteY5120" fmla="*/ 3292195 h 4481087"/>
              <a:gd name="connsiteX5121" fmla="*/ 1526183 w 5969001"/>
              <a:gd name="connsiteY5121" fmla="*/ 3279963 h 4481087"/>
              <a:gd name="connsiteX5122" fmla="*/ 1539977 w 5969001"/>
              <a:gd name="connsiteY5122" fmla="*/ 3270203 h 4481087"/>
              <a:gd name="connsiteX5123" fmla="*/ 1498725 w 5969001"/>
              <a:gd name="connsiteY5123" fmla="*/ 3255628 h 4481087"/>
              <a:gd name="connsiteX5124" fmla="*/ 1580969 w 5969001"/>
              <a:gd name="connsiteY5124" fmla="*/ 3233636 h 4481087"/>
              <a:gd name="connsiteX5125" fmla="*/ 1690539 w 5969001"/>
              <a:gd name="connsiteY5125" fmla="*/ 3228821 h 4481087"/>
              <a:gd name="connsiteX5126" fmla="*/ 1649385 w 5969001"/>
              <a:gd name="connsiteY5126" fmla="*/ 3222168 h 4481087"/>
              <a:gd name="connsiteX5127" fmla="*/ 1642323 w 5969001"/>
              <a:gd name="connsiteY5127" fmla="*/ 3218064 h 4481087"/>
              <a:gd name="connsiteX5128" fmla="*/ 1622205 w 5969001"/>
              <a:gd name="connsiteY5128" fmla="*/ 3218039 h 4481087"/>
              <a:gd name="connsiteX5129" fmla="*/ 1620527 w 5969001"/>
              <a:gd name="connsiteY5129" fmla="*/ 3218171 h 4481087"/>
              <a:gd name="connsiteX5130" fmla="*/ 1616950 w 5969001"/>
              <a:gd name="connsiteY5130" fmla="*/ 3220639 h 4481087"/>
              <a:gd name="connsiteX5131" fmla="*/ 1580969 w 5969001"/>
              <a:gd name="connsiteY5131" fmla="*/ 3224006 h 4481087"/>
              <a:gd name="connsiteX5132" fmla="*/ 1577102 w 5969001"/>
              <a:gd name="connsiteY5132" fmla="*/ 3221577 h 4481087"/>
              <a:gd name="connsiteX5133" fmla="*/ 1574331 w 5969001"/>
              <a:gd name="connsiteY5133" fmla="*/ 3221795 h 4481087"/>
              <a:gd name="connsiteX5134" fmla="*/ 1573250 w 5969001"/>
              <a:gd name="connsiteY5134" fmla="*/ 3219158 h 4481087"/>
              <a:gd name="connsiteX5135" fmla="*/ 1568474 w 5969001"/>
              <a:gd name="connsiteY5135" fmla="*/ 3216158 h 4481087"/>
              <a:gd name="connsiteX5136" fmla="*/ 1567942 w 5969001"/>
              <a:gd name="connsiteY5136" fmla="*/ 3215716 h 4481087"/>
              <a:gd name="connsiteX5137" fmla="*/ 1560537 w 5969001"/>
              <a:gd name="connsiteY5137" fmla="*/ 3214117 h 4481087"/>
              <a:gd name="connsiteX5138" fmla="*/ 1563588 w 5969001"/>
              <a:gd name="connsiteY5138" fmla="*/ 3212099 h 4481087"/>
              <a:gd name="connsiteX5139" fmla="*/ 1560847 w 5969001"/>
              <a:gd name="connsiteY5139" fmla="*/ 3209822 h 4481087"/>
              <a:gd name="connsiteX5140" fmla="*/ 1526183 w 5969001"/>
              <a:gd name="connsiteY5140" fmla="*/ 3197199 h 4481087"/>
              <a:gd name="connsiteX5141" fmla="*/ 1543491 w 5969001"/>
              <a:gd name="connsiteY5141" fmla="*/ 3192651 h 4481087"/>
              <a:gd name="connsiteX5142" fmla="*/ 1547127 w 5969001"/>
              <a:gd name="connsiteY5142" fmla="*/ 3190245 h 4481087"/>
              <a:gd name="connsiteX5143" fmla="*/ 1535743 w 5969001"/>
              <a:gd name="connsiteY5143" fmla="*/ 3181245 h 4481087"/>
              <a:gd name="connsiteX5144" fmla="*/ 1489698 w 5969001"/>
              <a:gd name="connsiteY5144" fmla="*/ 3193117 h 4481087"/>
              <a:gd name="connsiteX5145" fmla="*/ 1471528 w 5969001"/>
              <a:gd name="connsiteY5145" fmla="*/ 3206959 h 4481087"/>
              <a:gd name="connsiteX5146" fmla="*/ 1320836 w 5969001"/>
              <a:gd name="connsiteY5146" fmla="*/ 3211774 h 4481087"/>
              <a:gd name="connsiteX5147" fmla="*/ 1333849 w 5969001"/>
              <a:gd name="connsiteY5147" fmla="*/ 3202014 h 4481087"/>
              <a:gd name="connsiteX5148" fmla="*/ 1292857 w 5969001"/>
              <a:gd name="connsiteY5148" fmla="*/ 3199673 h 4481087"/>
              <a:gd name="connsiteX5149" fmla="*/ 1279844 w 5969001"/>
              <a:gd name="connsiteY5149" fmla="*/ 3214247 h 4481087"/>
              <a:gd name="connsiteX5150" fmla="*/ 1225059 w 5969001"/>
              <a:gd name="connsiteY5150" fmla="*/ 3216589 h 4481087"/>
              <a:gd name="connsiteX5151" fmla="*/ 1237178 w 5969001"/>
              <a:gd name="connsiteY5151" fmla="*/ 3207870 h 4481087"/>
              <a:gd name="connsiteX5152" fmla="*/ 1237869 w 5969001"/>
              <a:gd name="connsiteY5152" fmla="*/ 3199628 h 4481087"/>
              <a:gd name="connsiteX5153" fmla="*/ 1232736 w 5969001"/>
              <a:gd name="connsiteY5153" fmla="*/ 3206309 h 4481087"/>
              <a:gd name="connsiteX5154" fmla="*/ 1177820 w 5969001"/>
              <a:gd name="connsiteY5154" fmla="*/ 3202535 h 4481087"/>
              <a:gd name="connsiteX5155" fmla="*/ 1178350 w 5969001"/>
              <a:gd name="connsiteY5155" fmla="*/ 3201721 h 4481087"/>
              <a:gd name="connsiteX5156" fmla="*/ 1171689 w 5969001"/>
              <a:gd name="connsiteY5156" fmla="*/ 3202226 h 4481087"/>
              <a:gd name="connsiteX5157" fmla="*/ 1087640 w 5969001"/>
              <a:gd name="connsiteY5157" fmla="*/ 3197199 h 4481087"/>
              <a:gd name="connsiteX5158" fmla="*/ 1114968 w 5969001"/>
              <a:gd name="connsiteY5158" fmla="*/ 3192254 h 4481087"/>
              <a:gd name="connsiteX5159" fmla="*/ 1019061 w 5969001"/>
              <a:gd name="connsiteY5159" fmla="*/ 3180152 h 4481087"/>
              <a:gd name="connsiteX5160" fmla="*/ 977939 w 5969001"/>
              <a:gd name="connsiteY5160" fmla="*/ 3187439 h 4481087"/>
              <a:gd name="connsiteX5161" fmla="*/ 895956 w 5969001"/>
              <a:gd name="connsiteY5161" fmla="*/ 3170392 h 4481087"/>
              <a:gd name="connsiteX5162" fmla="*/ 977939 w 5969001"/>
              <a:gd name="connsiteY5162" fmla="*/ 3177680 h 4481087"/>
              <a:gd name="connsiteX5163" fmla="*/ 1000452 w 5969001"/>
              <a:gd name="connsiteY5163" fmla="*/ 3162780 h 4481087"/>
              <a:gd name="connsiteX5164" fmla="*/ 1021684 w 5969001"/>
              <a:gd name="connsiteY5164" fmla="*/ 3157939 h 4481087"/>
              <a:gd name="connsiteX5165" fmla="*/ 994140 w 5969001"/>
              <a:gd name="connsiteY5165" fmla="*/ 3154843 h 4481087"/>
              <a:gd name="connsiteX5166" fmla="*/ 959980 w 5969001"/>
              <a:gd name="connsiteY5166" fmla="*/ 3151004 h 4481087"/>
              <a:gd name="connsiteX5167" fmla="*/ 1003113 w 5969001"/>
              <a:gd name="connsiteY5167" fmla="*/ 3145185 h 4481087"/>
              <a:gd name="connsiteX5168" fmla="*/ 1004417 w 5969001"/>
              <a:gd name="connsiteY5168" fmla="*/ 3145082 h 4481087"/>
              <a:gd name="connsiteX5169" fmla="*/ 997428 w 5969001"/>
              <a:gd name="connsiteY5169" fmla="*/ 3140535 h 4481087"/>
              <a:gd name="connsiteX5170" fmla="*/ 998386 w 5969001"/>
              <a:gd name="connsiteY5170" fmla="*/ 3137576 h 4481087"/>
              <a:gd name="connsiteX5171" fmla="*/ 987438 w 5969001"/>
              <a:gd name="connsiteY5171" fmla="*/ 3135519 h 4481087"/>
              <a:gd name="connsiteX5172" fmla="*/ 1012179 w 5969001"/>
              <a:gd name="connsiteY5172" fmla="*/ 3125141 h 4481087"/>
              <a:gd name="connsiteX5173" fmla="*/ 1018285 w 5969001"/>
              <a:gd name="connsiteY5173" fmla="*/ 3124425 h 4481087"/>
              <a:gd name="connsiteX5174" fmla="*/ 1018931 w 5969001"/>
              <a:gd name="connsiteY5174" fmla="*/ 3124065 h 4481087"/>
              <a:gd name="connsiteX5175" fmla="*/ 1021090 w 5969001"/>
              <a:gd name="connsiteY5175" fmla="*/ 3124097 h 4481087"/>
              <a:gd name="connsiteX5176" fmla="*/ 1055757 w 5969001"/>
              <a:gd name="connsiteY5176" fmla="*/ 3120033 h 4481087"/>
              <a:gd name="connsiteX5177" fmla="*/ 973514 w 5969001"/>
              <a:gd name="connsiteY5177" fmla="*/ 3108451 h 4481087"/>
              <a:gd name="connsiteX5178" fmla="*/ 1028299 w 5969001"/>
              <a:gd name="connsiteY5178" fmla="*/ 3092966 h 4481087"/>
              <a:gd name="connsiteX5179" fmla="*/ 1000842 w 5969001"/>
              <a:gd name="connsiteY5179" fmla="*/ 3065768 h 4481087"/>
              <a:gd name="connsiteX5180" fmla="*/ 1033862 w 5969001"/>
              <a:gd name="connsiteY5180" fmla="*/ 3055797 h 4481087"/>
              <a:gd name="connsiteX5181" fmla="*/ 1047857 w 5969001"/>
              <a:gd name="connsiteY5181" fmla="*/ 3047365 h 4481087"/>
              <a:gd name="connsiteX5182" fmla="*/ 1043786 w 5969001"/>
              <a:gd name="connsiteY5182" fmla="*/ 3047028 h 4481087"/>
              <a:gd name="connsiteX5183" fmla="*/ 1049596 w 5969001"/>
              <a:gd name="connsiteY5183" fmla="*/ 3046317 h 4481087"/>
              <a:gd name="connsiteX5184" fmla="*/ 1055757 w 5969001"/>
              <a:gd name="connsiteY5184" fmla="*/ 3042605 h 4481087"/>
              <a:gd name="connsiteX5185" fmla="*/ 1014636 w 5969001"/>
              <a:gd name="connsiteY5185" fmla="*/ 3027119 h 4481087"/>
              <a:gd name="connsiteX5186" fmla="*/ 918859 w 5969001"/>
              <a:gd name="connsiteY5186" fmla="*/ 3077480 h 4481087"/>
              <a:gd name="connsiteX5187" fmla="*/ 891271 w 5969001"/>
              <a:gd name="connsiteY5187" fmla="*/ 3058090 h 4481087"/>
              <a:gd name="connsiteX5188" fmla="*/ 850410 w 5969001"/>
              <a:gd name="connsiteY5188" fmla="*/ 3077480 h 4481087"/>
              <a:gd name="connsiteX5189" fmla="*/ 795755 w 5969001"/>
              <a:gd name="connsiteY5189" fmla="*/ 3038440 h 4481087"/>
              <a:gd name="connsiteX5190" fmla="*/ 850410 w 5969001"/>
              <a:gd name="connsiteY5190" fmla="*/ 2999401 h 4481087"/>
              <a:gd name="connsiteX5191" fmla="*/ 850410 w 5969001"/>
              <a:gd name="connsiteY5191" fmla="*/ 3049762 h 4481087"/>
              <a:gd name="connsiteX5192" fmla="*/ 889513 w 5969001"/>
              <a:gd name="connsiteY5192" fmla="*/ 3049762 h 4481087"/>
              <a:gd name="connsiteX5193" fmla="*/ 889497 w 5969001"/>
              <a:gd name="connsiteY5193" fmla="*/ 3049756 h 4481087"/>
              <a:gd name="connsiteX5194" fmla="*/ 865896 w 5969001"/>
              <a:gd name="connsiteY5194" fmla="*/ 3049110 h 4481087"/>
              <a:gd name="connsiteX5195" fmla="*/ 881170 w 5969001"/>
              <a:gd name="connsiteY5195" fmla="*/ 3043270 h 4481087"/>
              <a:gd name="connsiteX5196" fmla="*/ 892382 w 5969001"/>
              <a:gd name="connsiteY5196" fmla="*/ 3041863 h 4481087"/>
              <a:gd name="connsiteX5197" fmla="*/ 886277 w 5969001"/>
              <a:gd name="connsiteY5197" fmla="*/ 3040653 h 4481087"/>
              <a:gd name="connsiteX5198" fmla="*/ 878296 w 5969001"/>
              <a:gd name="connsiteY5198" fmla="*/ 3036297 h 4481087"/>
              <a:gd name="connsiteX5199" fmla="*/ 886494 w 5969001"/>
              <a:gd name="connsiteY5199" fmla="*/ 3035020 h 4481087"/>
              <a:gd name="connsiteX5200" fmla="*/ 884556 w 5969001"/>
              <a:gd name="connsiteY5200" fmla="*/ 3033478 h 4481087"/>
              <a:gd name="connsiteX5201" fmla="*/ 865896 w 5969001"/>
              <a:gd name="connsiteY5201" fmla="*/ 3032062 h 4481087"/>
              <a:gd name="connsiteX5202" fmla="*/ 857698 w 5969001"/>
              <a:gd name="connsiteY5202" fmla="*/ 3033022 h 4481087"/>
              <a:gd name="connsiteX5203" fmla="*/ 864531 w 5969001"/>
              <a:gd name="connsiteY5203" fmla="*/ 3030161 h 4481087"/>
              <a:gd name="connsiteX5204" fmla="*/ 848596 w 5969001"/>
              <a:gd name="connsiteY5204" fmla="*/ 3029024 h 4481087"/>
              <a:gd name="connsiteX5205" fmla="*/ 850410 w 5969001"/>
              <a:gd name="connsiteY5205" fmla="*/ 3022695 h 4481087"/>
              <a:gd name="connsiteX5206" fmla="*/ 905195 w 5969001"/>
              <a:gd name="connsiteY5206" fmla="*/ 3014887 h 4481087"/>
              <a:gd name="connsiteX5207" fmla="*/ 924208 w 5969001"/>
              <a:gd name="connsiteY5207" fmla="*/ 3028996 h 4481087"/>
              <a:gd name="connsiteX5208" fmla="*/ 924252 w 5969001"/>
              <a:gd name="connsiteY5208" fmla="*/ 3029024 h 4481087"/>
              <a:gd name="connsiteX5209" fmla="*/ 924419 w 5969001"/>
              <a:gd name="connsiteY5209" fmla="*/ 3029004 h 4481087"/>
              <a:gd name="connsiteX5210" fmla="*/ 948009 w 5969001"/>
              <a:gd name="connsiteY5210" fmla="*/ 3027117 h 4481087"/>
              <a:gd name="connsiteX5211" fmla="*/ 945882 w 5969001"/>
              <a:gd name="connsiteY5211" fmla="*/ 3029525 h 4481087"/>
              <a:gd name="connsiteX5212" fmla="*/ 987438 w 5969001"/>
              <a:gd name="connsiteY5212" fmla="*/ 3014887 h 4481087"/>
              <a:gd name="connsiteX5213" fmla="*/ 1069421 w 5969001"/>
              <a:gd name="connsiteY5213" fmla="*/ 3022695 h 4481087"/>
              <a:gd name="connsiteX5214" fmla="*/ 1042784 w 5969001"/>
              <a:gd name="connsiteY5214" fmla="*/ 3017833 h 4481087"/>
              <a:gd name="connsiteX5215" fmla="*/ 1020925 w 5969001"/>
              <a:gd name="connsiteY5215" fmla="*/ 3017177 h 4481087"/>
              <a:gd name="connsiteX5216" fmla="*/ 989651 w 5969001"/>
              <a:gd name="connsiteY5216" fmla="*/ 3008118 h 4481087"/>
              <a:gd name="connsiteX5217" fmla="*/ 948530 w 5969001"/>
              <a:gd name="connsiteY5217" fmla="*/ 3020220 h 4481087"/>
              <a:gd name="connsiteX5218" fmla="*/ 923138 w 5969001"/>
              <a:gd name="connsiteY5218" fmla="*/ 3011062 h 4481087"/>
              <a:gd name="connsiteX5219" fmla="*/ 922772 w 5969001"/>
              <a:gd name="connsiteY5219" fmla="*/ 3007712 h 4481087"/>
              <a:gd name="connsiteX5220" fmla="*/ 917818 w 5969001"/>
              <a:gd name="connsiteY5220" fmla="*/ 3012803 h 4481087"/>
              <a:gd name="connsiteX5221" fmla="*/ 917818 w 5969001"/>
              <a:gd name="connsiteY5221" fmla="*/ 3012283 h 4481087"/>
              <a:gd name="connsiteX5222" fmla="*/ 849369 w 5969001"/>
              <a:gd name="connsiteY5222" fmla="*/ 3012283 h 4481087"/>
              <a:gd name="connsiteX5223" fmla="*/ 883251 w 5969001"/>
              <a:gd name="connsiteY5223" fmla="*/ 2999855 h 4481087"/>
              <a:gd name="connsiteX5224" fmla="*/ 886672 w 5969001"/>
              <a:gd name="connsiteY5224" fmla="*/ 2995235 h 4481087"/>
              <a:gd name="connsiteX5225" fmla="*/ 885107 w 5969001"/>
              <a:gd name="connsiteY5225" fmla="*/ 2995223 h 4481087"/>
              <a:gd name="connsiteX5226" fmla="*/ 824645 w 5969001"/>
              <a:gd name="connsiteY5226" fmla="*/ 2997968 h 4481087"/>
              <a:gd name="connsiteX5227" fmla="*/ 906888 w 5969001"/>
              <a:gd name="connsiteY5227" fmla="*/ 2961401 h 4481087"/>
              <a:gd name="connsiteX5228" fmla="*/ 893874 w 5969001"/>
              <a:gd name="connsiteY5228" fmla="*/ 2963873 h 4481087"/>
              <a:gd name="connsiteX5229" fmla="*/ 893874 w 5969001"/>
              <a:gd name="connsiteY5229" fmla="*/ 2978448 h 4481087"/>
              <a:gd name="connsiteX5230" fmla="*/ 898043 w 5969001"/>
              <a:gd name="connsiteY5230" fmla="*/ 2977247 h 4481087"/>
              <a:gd name="connsiteX5231" fmla="*/ 915681 w 5969001"/>
              <a:gd name="connsiteY5231" fmla="*/ 2966920 h 4481087"/>
              <a:gd name="connsiteX5232" fmla="*/ 923203 w 5969001"/>
              <a:gd name="connsiteY5232" fmla="*/ 2952629 h 4481087"/>
              <a:gd name="connsiteX5233" fmla="*/ 893354 w 5969001"/>
              <a:gd name="connsiteY5233" fmla="*/ 2954114 h 4481087"/>
              <a:gd name="connsiteX5234" fmla="*/ 893354 w 5969001"/>
              <a:gd name="connsiteY5234" fmla="*/ 2937066 h 4481087"/>
              <a:gd name="connsiteX5235" fmla="*/ 915094 w 5969001"/>
              <a:gd name="connsiteY5235" fmla="*/ 2940883 h 4481087"/>
              <a:gd name="connsiteX5236" fmla="*/ 926595 w 5969001"/>
              <a:gd name="connsiteY5236" fmla="*/ 2946184 h 4481087"/>
              <a:gd name="connsiteX5237" fmla="*/ 928928 w 5969001"/>
              <a:gd name="connsiteY5237" fmla="*/ 2941752 h 4481087"/>
              <a:gd name="connsiteX5238" fmla="*/ 929752 w 5969001"/>
              <a:gd name="connsiteY5238" fmla="*/ 2915120 h 4481087"/>
              <a:gd name="connsiteX5239" fmla="*/ 929726 w 5969001"/>
              <a:gd name="connsiteY5239" fmla="*/ 2915123 h 4481087"/>
              <a:gd name="connsiteX5240" fmla="*/ 879300 w 5969001"/>
              <a:gd name="connsiteY5240" fmla="*/ 2919499 h 4481087"/>
              <a:gd name="connsiteX5241" fmla="*/ 851712 w 5969001"/>
              <a:gd name="connsiteY5241" fmla="*/ 2914684 h 4481087"/>
              <a:gd name="connsiteX5242" fmla="*/ 879300 w 5969001"/>
              <a:gd name="connsiteY5242" fmla="*/ 2904924 h 4481087"/>
              <a:gd name="connsiteX5243" fmla="*/ 824254 w 5969001"/>
              <a:gd name="connsiteY5243" fmla="*/ 2912211 h 4481087"/>
              <a:gd name="connsiteX5244" fmla="*/ 728477 w 5969001"/>
              <a:gd name="connsiteY5244" fmla="*/ 2904924 h 4481087"/>
              <a:gd name="connsiteX5245" fmla="*/ 619037 w 5969001"/>
              <a:gd name="connsiteY5245" fmla="*/ 2858597 h 4481087"/>
              <a:gd name="connsiteX5246" fmla="*/ 714814 w 5969001"/>
              <a:gd name="connsiteY5246" fmla="*/ 2863412 h 4481087"/>
              <a:gd name="connsiteX5247" fmla="*/ 714814 w 5969001"/>
              <a:gd name="connsiteY5247" fmla="*/ 2875644 h 4481087"/>
              <a:gd name="connsiteX5248" fmla="*/ 632700 w 5969001"/>
              <a:gd name="connsiteY5248" fmla="*/ 2875644 h 4481087"/>
              <a:gd name="connsiteX5249" fmla="*/ 742271 w 5969001"/>
              <a:gd name="connsiteY5249" fmla="*/ 2885404 h 4481087"/>
              <a:gd name="connsiteX5250" fmla="*/ 810590 w 5969001"/>
              <a:gd name="connsiteY5250" fmla="*/ 2882932 h 4481087"/>
              <a:gd name="connsiteX5251" fmla="*/ 838048 w 5969001"/>
              <a:gd name="connsiteY5251" fmla="*/ 2870829 h 4481087"/>
              <a:gd name="connsiteX5252" fmla="*/ 796926 w 5969001"/>
              <a:gd name="connsiteY5252" fmla="*/ 2865884 h 4481087"/>
              <a:gd name="connsiteX5253" fmla="*/ 865506 w 5969001"/>
              <a:gd name="connsiteY5253" fmla="*/ 2861069 h 4481087"/>
              <a:gd name="connsiteX5254" fmla="*/ 865506 w 5969001"/>
              <a:gd name="connsiteY5254" fmla="*/ 2880459 h 4481087"/>
              <a:gd name="connsiteX5255" fmla="*/ 920161 w 5969001"/>
              <a:gd name="connsiteY5255" fmla="*/ 2875644 h 4481087"/>
              <a:gd name="connsiteX5256" fmla="*/ 879300 w 5969001"/>
              <a:gd name="connsiteY5256" fmla="*/ 2870829 h 4481087"/>
              <a:gd name="connsiteX5257" fmla="*/ 954494 w 5969001"/>
              <a:gd name="connsiteY5257" fmla="*/ 2874376 h 4481087"/>
              <a:gd name="connsiteX5258" fmla="*/ 935367 w 5969001"/>
              <a:gd name="connsiteY5258" fmla="*/ 2870054 h 4481087"/>
              <a:gd name="connsiteX5259" fmla="*/ 918989 w 5969001"/>
              <a:gd name="connsiteY5259" fmla="*/ 2855866 h 4481087"/>
              <a:gd name="connsiteX5260" fmla="*/ 907205 w 5969001"/>
              <a:gd name="connsiteY5260" fmla="*/ 2857582 h 4481087"/>
              <a:gd name="connsiteX5261" fmla="*/ 907408 w 5969001"/>
              <a:gd name="connsiteY5261" fmla="*/ 2861460 h 4481087"/>
              <a:gd name="connsiteX5262" fmla="*/ 864074 w 5969001"/>
              <a:gd name="connsiteY5262" fmla="*/ 2852621 h 4481087"/>
              <a:gd name="connsiteX5263" fmla="*/ 858110 w 5969001"/>
              <a:gd name="connsiteY5263" fmla="*/ 2850853 h 4481087"/>
              <a:gd name="connsiteX5264" fmla="*/ 849037 w 5969001"/>
              <a:gd name="connsiteY5264" fmla="*/ 2849715 h 4481087"/>
              <a:gd name="connsiteX5265" fmla="*/ 837090 w 5969001"/>
              <a:gd name="connsiteY5265" fmla="*/ 2851338 h 4481087"/>
              <a:gd name="connsiteX5266" fmla="*/ 797837 w 5969001"/>
              <a:gd name="connsiteY5266" fmla="*/ 2858987 h 4481087"/>
              <a:gd name="connsiteX5267" fmla="*/ 797837 w 5969001"/>
              <a:gd name="connsiteY5267" fmla="*/ 2841940 h 4481087"/>
              <a:gd name="connsiteX5268" fmla="*/ 729388 w 5969001"/>
              <a:gd name="connsiteY5268" fmla="*/ 2844413 h 4481087"/>
              <a:gd name="connsiteX5269" fmla="*/ 701930 w 5969001"/>
              <a:gd name="connsiteY5269" fmla="*/ 2839468 h 4481087"/>
              <a:gd name="connsiteX5270" fmla="*/ 674733 w 5969001"/>
              <a:gd name="connsiteY5270" fmla="*/ 2820078 h 4481087"/>
              <a:gd name="connsiteX5271" fmla="*/ 756976 w 5969001"/>
              <a:gd name="connsiteY5271" fmla="*/ 2754231 h 4481087"/>
              <a:gd name="connsiteX5272" fmla="*/ 770640 w 5969001"/>
              <a:gd name="connsiteY5272" fmla="*/ 2763991 h 4481087"/>
              <a:gd name="connsiteX5273" fmla="*/ 852623 w 5969001"/>
              <a:gd name="connsiteY5273" fmla="*/ 2754231 h 4481087"/>
              <a:gd name="connsiteX5274" fmla="*/ 852708 w 5969001"/>
              <a:gd name="connsiteY5274" fmla="*/ 2754249 h 4481087"/>
              <a:gd name="connsiteX5275" fmla="*/ 862643 w 5969001"/>
              <a:gd name="connsiteY5275" fmla="*/ 2749657 h 4481087"/>
              <a:gd name="connsiteX5276" fmla="*/ 880728 w 5969001"/>
              <a:gd name="connsiteY5276" fmla="*/ 2754415 h 4481087"/>
              <a:gd name="connsiteX5277" fmla="*/ 882642 w 5969001"/>
              <a:gd name="connsiteY5277" fmla="*/ 2758373 h 4481087"/>
              <a:gd name="connsiteX5278" fmla="*/ 881982 w 5969001"/>
              <a:gd name="connsiteY5278" fmla="*/ 2759262 h 4481087"/>
              <a:gd name="connsiteX5279" fmla="*/ 887091 w 5969001"/>
              <a:gd name="connsiteY5279" fmla="*/ 2759713 h 4481087"/>
              <a:gd name="connsiteX5280" fmla="*/ 934736 w 5969001"/>
              <a:gd name="connsiteY5280" fmla="*/ 2756704 h 4481087"/>
              <a:gd name="connsiteX5281" fmla="*/ 1058100 w 5969001"/>
              <a:gd name="connsiteY5281" fmla="*/ 2768936 h 4481087"/>
              <a:gd name="connsiteX5282" fmla="*/ 1030642 w 5969001"/>
              <a:gd name="connsiteY5282" fmla="*/ 2781039 h 4481087"/>
              <a:gd name="connsiteX5283" fmla="*/ 1055878 w 5969001"/>
              <a:gd name="connsiteY5283" fmla="*/ 2787645 h 4481087"/>
              <a:gd name="connsiteX5284" fmla="*/ 1050898 w 5969001"/>
              <a:gd name="connsiteY5284" fmla="*/ 2788930 h 4481087"/>
              <a:gd name="connsiteX5285" fmla="*/ 1075468 w 5969001"/>
              <a:gd name="connsiteY5285" fmla="*/ 2786058 h 4481087"/>
              <a:gd name="connsiteX5286" fmla="*/ 1094739 w 5969001"/>
              <a:gd name="connsiteY5286" fmla="*/ 2778190 h 4481087"/>
              <a:gd name="connsiteX5287" fmla="*/ 1098482 w 5969001"/>
              <a:gd name="connsiteY5287" fmla="*/ 2771309 h 4481087"/>
              <a:gd name="connsiteX5288" fmla="*/ 1112235 w 5969001"/>
              <a:gd name="connsiteY5288" fmla="*/ 2763991 h 4481087"/>
              <a:gd name="connsiteX5289" fmla="*/ 1115763 w 5969001"/>
              <a:gd name="connsiteY5289" fmla="*/ 2764374 h 4481087"/>
              <a:gd name="connsiteX5290" fmla="*/ 1123816 w 5969001"/>
              <a:gd name="connsiteY5290" fmla="*/ 2759048 h 4481087"/>
              <a:gd name="connsiteX5291" fmla="*/ 1164951 w 5969001"/>
              <a:gd name="connsiteY5291" fmla="*/ 2761993 h 4481087"/>
              <a:gd name="connsiteX5292" fmla="*/ 1176646 w 5969001"/>
              <a:gd name="connsiteY5292" fmla="*/ 2761641 h 4481087"/>
              <a:gd name="connsiteX5293" fmla="*/ 1168018 w 5969001"/>
              <a:gd name="connsiteY5293" fmla="*/ 2754965 h 4481087"/>
              <a:gd name="connsiteX5294" fmla="*/ 1178652 w 5969001"/>
              <a:gd name="connsiteY5294" fmla="*/ 2739089 h 4481087"/>
              <a:gd name="connsiteX5295" fmla="*/ 1172581 w 5969001"/>
              <a:gd name="connsiteY5295" fmla="*/ 2735849 h 4481087"/>
              <a:gd name="connsiteX5296" fmla="*/ 1163377 w 5969001"/>
              <a:gd name="connsiteY5296" fmla="*/ 2737070 h 4481087"/>
              <a:gd name="connsiteX5297" fmla="*/ 1153357 w 5969001"/>
              <a:gd name="connsiteY5297" fmla="*/ 2742520 h 4481087"/>
              <a:gd name="connsiteX5298" fmla="*/ 1151474 w 5969001"/>
              <a:gd name="connsiteY5298" fmla="*/ 2742386 h 4481087"/>
              <a:gd name="connsiteX5299" fmla="*/ 1152168 w 5969001"/>
              <a:gd name="connsiteY5299" fmla="*/ 2745611 h 4481087"/>
              <a:gd name="connsiteX5300" fmla="*/ 1124467 w 5969001"/>
              <a:gd name="connsiteY5300" fmla="*/ 2755143 h 4481087"/>
              <a:gd name="connsiteX5301" fmla="*/ 1129439 w 5969001"/>
              <a:gd name="connsiteY5301" fmla="*/ 2740822 h 4481087"/>
              <a:gd name="connsiteX5302" fmla="*/ 1110039 w 5969001"/>
              <a:gd name="connsiteY5302" fmla="*/ 2739445 h 4481087"/>
              <a:gd name="connsiteX5303" fmla="*/ 1098441 w 5969001"/>
              <a:gd name="connsiteY5303" fmla="*/ 2730417 h 4481087"/>
              <a:gd name="connsiteX5304" fmla="*/ 1142522 w 5969001"/>
              <a:gd name="connsiteY5304" fmla="*/ 2731740 h 4481087"/>
              <a:gd name="connsiteX5305" fmla="*/ 1150021 w 5969001"/>
              <a:gd name="connsiteY5305" fmla="*/ 2727425 h 4481087"/>
              <a:gd name="connsiteX5306" fmla="*/ 1159723 w 5969001"/>
              <a:gd name="connsiteY5306" fmla="*/ 2723121 h 4481087"/>
              <a:gd name="connsiteX5307" fmla="*/ 1152399 w 5969001"/>
              <a:gd name="connsiteY5307" fmla="*/ 2721343 h 4481087"/>
              <a:gd name="connsiteX5308" fmla="*/ 1156333 w 5969001"/>
              <a:gd name="connsiteY5308" fmla="*/ 2716444 h 4481087"/>
              <a:gd name="connsiteX5309" fmla="*/ 1175294 w 5969001"/>
              <a:gd name="connsiteY5309" fmla="*/ 2712978 h 4481087"/>
              <a:gd name="connsiteX5310" fmla="*/ 1178992 w 5969001"/>
              <a:gd name="connsiteY5310" fmla="*/ 2708686 h 4481087"/>
              <a:gd name="connsiteX5311" fmla="*/ 1124467 w 5969001"/>
              <a:gd name="connsiteY5311" fmla="*/ 2685392 h 4481087"/>
              <a:gd name="connsiteX5312" fmla="*/ 1096879 w 5969001"/>
              <a:gd name="connsiteY5312" fmla="*/ 2689427 h 4481087"/>
              <a:gd name="connsiteX5313" fmla="*/ 1124467 w 5969001"/>
              <a:gd name="connsiteY5313" fmla="*/ 2697104 h 4481087"/>
              <a:gd name="connsiteX5314" fmla="*/ 1110672 w 5969001"/>
              <a:gd name="connsiteY5314" fmla="*/ 2704912 h 4481087"/>
              <a:gd name="connsiteX5315" fmla="*/ 1096879 w 5969001"/>
              <a:gd name="connsiteY5315" fmla="*/ 2708686 h 4481087"/>
              <a:gd name="connsiteX5316" fmla="*/ 1108115 w 5969001"/>
              <a:gd name="connsiteY5316" fmla="*/ 2629887 h 4481087"/>
              <a:gd name="connsiteX5317" fmla="*/ 1107702 w 5969001"/>
              <a:gd name="connsiteY5317" fmla="*/ 2622146 h 4481087"/>
              <a:gd name="connsiteX5318" fmla="*/ 1085037 w 5969001"/>
              <a:gd name="connsiteY5318" fmla="*/ 2620847 h 4481087"/>
              <a:gd name="connsiteX5319" fmla="*/ 1105468 w 5969001"/>
              <a:gd name="connsiteY5319" fmla="*/ 2615771 h 4481087"/>
              <a:gd name="connsiteX5320" fmla="*/ 1107087 w 5969001"/>
              <a:gd name="connsiteY5320" fmla="*/ 2615514 h 4481087"/>
              <a:gd name="connsiteX5321" fmla="*/ 1096879 w 5969001"/>
              <a:gd name="connsiteY5321" fmla="*/ 2600286 h 4481087"/>
              <a:gd name="connsiteX5322" fmla="*/ 1055887 w 5969001"/>
              <a:gd name="connsiteY5322" fmla="*/ 2619676 h 4481087"/>
              <a:gd name="connsiteX5323" fmla="*/ 1049299 w 5969001"/>
              <a:gd name="connsiteY5323" fmla="*/ 2591910 h 4481087"/>
              <a:gd name="connsiteX5324" fmla="*/ 1042439 w 5969001"/>
              <a:gd name="connsiteY5324" fmla="*/ 2579793 h 4481087"/>
              <a:gd name="connsiteX5325" fmla="*/ 1016588 w 5969001"/>
              <a:gd name="connsiteY5325" fmla="*/ 2579074 h 4481087"/>
              <a:gd name="connsiteX5326" fmla="*/ 1043165 w 5969001"/>
              <a:gd name="connsiteY5326" fmla="*/ 2577746 h 4481087"/>
              <a:gd name="connsiteX5327" fmla="*/ 1055887 w 5969001"/>
              <a:gd name="connsiteY5327" fmla="*/ 2561507 h 4481087"/>
              <a:gd name="connsiteX5328" fmla="*/ 1027258 w 5969001"/>
              <a:gd name="connsiteY5328" fmla="*/ 2561507 h 4481087"/>
              <a:gd name="connsiteX5329" fmla="*/ 1109501 w 5969001"/>
              <a:gd name="connsiteY5329" fmla="*/ 2561507 h 4481087"/>
              <a:gd name="connsiteX5330" fmla="*/ 1123295 w 5969001"/>
              <a:gd name="connsiteY5330" fmla="*/ 2553829 h 4481087"/>
              <a:gd name="connsiteX5331" fmla="*/ 1123295 w 5969001"/>
              <a:gd name="connsiteY5331" fmla="*/ 2542119 h 4481087"/>
              <a:gd name="connsiteX5332" fmla="*/ 1164157 w 5969001"/>
              <a:gd name="connsiteY5332" fmla="*/ 2530537 h 4481087"/>
              <a:gd name="connsiteX5333" fmla="*/ 1095707 w 5969001"/>
              <a:gd name="connsiteY5333" fmla="*/ 2526633 h 4481087"/>
              <a:gd name="connsiteX5334" fmla="*/ 1054716 w 5969001"/>
              <a:gd name="connsiteY5334" fmla="*/ 2503470 h 4481087"/>
              <a:gd name="connsiteX5335" fmla="*/ 1082174 w 5969001"/>
              <a:gd name="connsiteY5335" fmla="*/ 2503470 h 4481087"/>
              <a:gd name="connsiteX5336" fmla="*/ 999801 w 5969001"/>
              <a:gd name="connsiteY5336" fmla="*/ 2495661 h 4481087"/>
              <a:gd name="connsiteX5337" fmla="*/ 972473 w 5969001"/>
              <a:gd name="connsiteY5337" fmla="*/ 2487983 h 4481087"/>
              <a:gd name="connsiteX5338" fmla="*/ 1054716 w 5969001"/>
              <a:gd name="connsiteY5338" fmla="*/ 2476272 h 4481087"/>
              <a:gd name="connsiteX5339" fmla="*/ 999801 w 5969001"/>
              <a:gd name="connsiteY5339" fmla="*/ 2460786 h 4481087"/>
              <a:gd name="connsiteX5340" fmla="*/ 958939 w 5969001"/>
              <a:gd name="connsiteY5340" fmla="*/ 2464690 h 4481087"/>
              <a:gd name="connsiteX5341" fmla="*/ 971952 w 5969001"/>
              <a:gd name="connsiteY5341" fmla="*/ 2472498 h 4481087"/>
              <a:gd name="connsiteX5342" fmla="*/ 889709 w 5969001"/>
              <a:gd name="connsiteY5342" fmla="*/ 2534441 h 4481087"/>
              <a:gd name="connsiteX5343" fmla="*/ 835184 w 5969001"/>
              <a:gd name="connsiteY5343" fmla="*/ 2549927 h 4481087"/>
              <a:gd name="connsiteX5344" fmla="*/ 835184 w 5969001"/>
              <a:gd name="connsiteY5344" fmla="*/ 2526633 h 4481087"/>
              <a:gd name="connsiteX5345" fmla="*/ 807727 w 5969001"/>
              <a:gd name="connsiteY5345" fmla="*/ 2534441 h 4481087"/>
              <a:gd name="connsiteX5346" fmla="*/ 862642 w 5969001"/>
              <a:gd name="connsiteY5346" fmla="*/ 2526633 h 4481087"/>
              <a:gd name="connsiteX5347" fmla="*/ 917297 w 5969001"/>
              <a:gd name="connsiteY5347" fmla="*/ 2460786 h 4481087"/>
              <a:gd name="connsiteX5348" fmla="*/ 821390 w 5969001"/>
              <a:gd name="connsiteY5348" fmla="*/ 2472498 h 4481087"/>
              <a:gd name="connsiteX5349" fmla="*/ 739277 w 5969001"/>
              <a:gd name="connsiteY5349" fmla="*/ 2550577 h 4481087"/>
              <a:gd name="connsiteX5350" fmla="*/ 684492 w 5969001"/>
              <a:gd name="connsiteY5350" fmla="*/ 2550577 h 4481087"/>
              <a:gd name="connsiteX5351" fmla="*/ 725614 w 5969001"/>
              <a:gd name="connsiteY5351" fmla="*/ 2546673 h 4481087"/>
              <a:gd name="connsiteX5352" fmla="*/ 725614 w 5969001"/>
              <a:gd name="connsiteY5352" fmla="*/ 2532488 h 4481087"/>
              <a:gd name="connsiteX5353" fmla="*/ 657164 w 5969001"/>
              <a:gd name="connsiteY5353" fmla="*/ 2540296 h 4481087"/>
              <a:gd name="connsiteX5354" fmla="*/ 698286 w 5969001"/>
              <a:gd name="connsiteY5354" fmla="*/ 2478223 h 4481087"/>
              <a:gd name="connsiteX5355" fmla="*/ 780399 w 5969001"/>
              <a:gd name="connsiteY5355" fmla="*/ 2439184 h 4481087"/>
              <a:gd name="connsiteX5356" fmla="*/ 725614 w 5969001"/>
              <a:gd name="connsiteY5356" fmla="*/ 2474059 h 4481087"/>
              <a:gd name="connsiteX5357" fmla="*/ 725614 w 5969001"/>
              <a:gd name="connsiteY5357" fmla="*/ 2431376 h 4481087"/>
              <a:gd name="connsiteX5358" fmla="*/ 698286 w 5969001"/>
              <a:gd name="connsiteY5358" fmla="*/ 2446861 h 4481087"/>
              <a:gd name="connsiteX5359" fmla="*/ 657164 w 5969001"/>
              <a:gd name="connsiteY5359" fmla="*/ 2415890 h 4481087"/>
              <a:gd name="connsiteX5360" fmla="*/ 711820 w 5969001"/>
              <a:gd name="connsiteY5360" fmla="*/ 2427602 h 4481087"/>
              <a:gd name="connsiteX5361" fmla="*/ 766605 w 5969001"/>
              <a:gd name="connsiteY5361" fmla="*/ 2388562 h 4481087"/>
              <a:gd name="connsiteX5362" fmla="*/ 794193 w 5969001"/>
              <a:gd name="connsiteY5362" fmla="*/ 2396370 h 4481087"/>
              <a:gd name="connsiteX5363" fmla="*/ 766605 w 5969001"/>
              <a:gd name="connsiteY5363" fmla="*/ 2427342 h 4481087"/>
              <a:gd name="connsiteX5364" fmla="*/ 807727 w 5969001"/>
              <a:gd name="connsiteY5364" fmla="*/ 2376981 h 4481087"/>
              <a:gd name="connsiteX5365" fmla="*/ 752811 w 5969001"/>
              <a:gd name="connsiteY5365" fmla="*/ 2373077 h 4481087"/>
              <a:gd name="connsiteX5366" fmla="*/ 766605 w 5969001"/>
              <a:gd name="connsiteY5366" fmla="*/ 2380885 h 4481087"/>
              <a:gd name="connsiteX5367" fmla="*/ 725614 w 5969001"/>
              <a:gd name="connsiteY5367" fmla="*/ 2365399 h 4481087"/>
              <a:gd name="connsiteX5368" fmla="*/ 794193 w 5969001"/>
              <a:gd name="connsiteY5368" fmla="*/ 2373077 h 4481087"/>
              <a:gd name="connsiteX5369" fmla="*/ 807206 w 5969001"/>
              <a:gd name="connsiteY5369" fmla="*/ 2326620 h 4481087"/>
              <a:gd name="connsiteX5370" fmla="*/ 794193 w 5969001"/>
              <a:gd name="connsiteY5370" fmla="*/ 2346009 h 4481087"/>
              <a:gd name="connsiteX5371" fmla="*/ 766605 w 5969001"/>
              <a:gd name="connsiteY5371" fmla="*/ 2349783 h 4481087"/>
              <a:gd name="connsiteX5372" fmla="*/ 766605 w 5969001"/>
              <a:gd name="connsiteY5372" fmla="*/ 2271704 h 4481087"/>
              <a:gd name="connsiteX5373" fmla="*/ 835184 w 5969001"/>
              <a:gd name="connsiteY5373" fmla="*/ 2275608 h 4481087"/>
              <a:gd name="connsiteX5374" fmla="*/ 794193 w 5969001"/>
              <a:gd name="connsiteY5374" fmla="*/ 2318161 h 4481087"/>
              <a:gd name="connsiteX5375" fmla="*/ 876046 w 5969001"/>
              <a:gd name="connsiteY5375" fmla="*/ 2310483 h 4481087"/>
              <a:gd name="connsiteX5376" fmla="*/ 971952 w 5969001"/>
              <a:gd name="connsiteY5376" fmla="*/ 2112944 h 4481087"/>
              <a:gd name="connsiteX5377" fmla="*/ 930831 w 5969001"/>
              <a:gd name="connsiteY5377" fmla="*/ 2093554 h 4481087"/>
              <a:gd name="connsiteX5378" fmla="*/ 971952 w 5969001"/>
              <a:gd name="connsiteY5378" fmla="*/ 2081973 h 4481087"/>
              <a:gd name="connsiteX5379" fmla="*/ 958939 w 5969001"/>
              <a:gd name="connsiteY5379" fmla="*/ 2058679 h 4481087"/>
              <a:gd name="connsiteX5380" fmla="*/ 849369 w 5969001"/>
              <a:gd name="connsiteY5380" fmla="*/ 2070261 h 4481087"/>
              <a:gd name="connsiteX5381" fmla="*/ 890230 w 5969001"/>
              <a:gd name="connsiteY5381" fmla="*/ 2078069 h 4481087"/>
              <a:gd name="connsiteX5382" fmla="*/ 849369 w 5969001"/>
              <a:gd name="connsiteY5382" fmla="*/ 2097458 h 4481087"/>
              <a:gd name="connsiteX5383" fmla="*/ 836355 w 5969001"/>
              <a:gd name="connsiteY5383" fmla="*/ 2078069 h 4481087"/>
              <a:gd name="connsiteX5384" fmla="*/ 808898 w 5969001"/>
              <a:gd name="connsiteY5384" fmla="*/ 2120752 h 4481087"/>
              <a:gd name="connsiteX5385" fmla="*/ 918468 w 5969001"/>
              <a:gd name="connsiteY5385" fmla="*/ 2101362 h 4481087"/>
              <a:gd name="connsiteX5386" fmla="*/ 863813 w 5969001"/>
              <a:gd name="connsiteY5386" fmla="*/ 2140402 h 4481087"/>
              <a:gd name="connsiteX5387" fmla="*/ 822561 w 5969001"/>
              <a:gd name="connsiteY5387" fmla="*/ 2124916 h 4481087"/>
              <a:gd name="connsiteX5388" fmla="*/ 781570 w 5969001"/>
              <a:gd name="connsiteY5388" fmla="*/ 2136628 h 4481087"/>
              <a:gd name="connsiteX5389" fmla="*/ 877217 w 5969001"/>
              <a:gd name="connsiteY5389" fmla="*/ 2152113 h 4481087"/>
              <a:gd name="connsiteX5390" fmla="*/ 850019 w 5969001"/>
              <a:gd name="connsiteY5390" fmla="*/ 2175277 h 4481087"/>
              <a:gd name="connsiteX5391" fmla="*/ 795364 w 5969001"/>
              <a:gd name="connsiteY5391" fmla="*/ 2167599 h 4481087"/>
              <a:gd name="connsiteX5392" fmla="*/ 795364 w 5969001"/>
              <a:gd name="connsiteY5392" fmla="*/ 2256609 h 4481087"/>
              <a:gd name="connsiteX5393" fmla="*/ 863813 w 5969001"/>
              <a:gd name="connsiteY5393" fmla="*/ 2252705 h 4481087"/>
              <a:gd name="connsiteX5394" fmla="*/ 822561 w 5969001"/>
              <a:gd name="connsiteY5394" fmla="*/ 2268191 h 4481087"/>
              <a:gd name="connsiteX5395" fmla="*/ 753982 w 5969001"/>
              <a:gd name="connsiteY5395" fmla="*/ 2260513 h 4481087"/>
              <a:gd name="connsiteX5396" fmla="*/ 740969 w 5969001"/>
              <a:gd name="connsiteY5396" fmla="*/ 2217830 h 4481087"/>
              <a:gd name="connsiteX5397" fmla="*/ 768297 w 5969001"/>
              <a:gd name="connsiteY5397" fmla="*/ 2139751 h 4481087"/>
              <a:gd name="connsiteX5398" fmla="*/ 754773 w 5969001"/>
              <a:gd name="connsiteY5398" fmla="*/ 2065476 h 4481087"/>
              <a:gd name="connsiteX5399" fmla="*/ 754517 w 5969001"/>
              <a:gd name="connsiteY5399" fmla="*/ 2054336 h 4481087"/>
              <a:gd name="connsiteX5400" fmla="*/ 771550 w 5969001"/>
              <a:gd name="connsiteY5400" fmla="*/ 2056076 h 4481087"/>
              <a:gd name="connsiteX5401" fmla="*/ 826335 w 5969001"/>
              <a:gd name="connsiteY5401" fmla="*/ 2032913 h 4481087"/>
              <a:gd name="connsiteX5402" fmla="*/ 778917 w 5969001"/>
              <a:gd name="connsiteY5402" fmla="*/ 2028960 h 4481087"/>
              <a:gd name="connsiteX5403" fmla="*/ 753920 w 5969001"/>
              <a:gd name="connsiteY5403" fmla="*/ 2028415 h 4481087"/>
              <a:gd name="connsiteX5404" fmla="*/ 753120 w 5969001"/>
              <a:gd name="connsiteY5404" fmla="*/ 1993629 h 4481087"/>
              <a:gd name="connsiteX5405" fmla="*/ 727305 w 5969001"/>
              <a:gd name="connsiteY5405" fmla="*/ 1826134 h 4481087"/>
              <a:gd name="connsiteX5406" fmla="*/ 767125 w 5969001"/>
              <a:gd name="connsiteY5406" fmla="*/ 1826134 h 4481087"/>
              <a:gd name="connsiteX5407" fmla="*/ 753332 w 5969001"/>
              <a:gd name="connsiteY5407" fmla="*/ 1884173 h 4481087"/>
              <a:gd name="connsiteX5408" fmla="*/ 780919 w 5969001"/>
              <a:gd name="connsiteY5408" fmla="*/ 1888077 h 4481087"/>
              <a:gd name="connsiteX5409" fmla="*/ 767125 w 5969001"/>
              <a:gd name="connsiteY5409" fmla="*/ 1857105 h 4481087"/>
              <a:gd name="connsiteX5410" fmla="*/ 931351 w 5969001"/>
              <a:gd name="connsiteY5410" fmla="*/ 1733090 h 4481087"/>
              <a:gd name="connsiteX5411" fmla="*/ 876566 w 5969001"/>
              <a:gd name="connsiteY5411" fmla="*/ 1729316 h 4481087"/>
              <a:gd name="connsiteX5412" fmla="*/ 972473 w 5969001"/>
              <a:gd name="connsiteY5412" fmla="*/ 1721508 h 4481087"/>
              <a:gd name="connsiteX5413" fmla="*/ 945015 w 5969001"/>
              <a:gd name="connsiteY5413" fmla="*/ 1694311 h 4481087"/>
              <a:gd name="connsiteX5414" fmla="*/ 863162 w 5969001"/>
              <a:gd name="connsiteY5414" fmla="*/ 1721508 h 4481087"/>
              <a:gd name="connsiteX5415" fmla="*/ 890230 w 5969001"/>
              <a:gd name="connsiteY5415" fmla="*/ 1702119 h 4481087"/>
              <a:gd name="connsiteX5416" fmla="*/ 849369 w 5969001"/>
              <a:gd name="connsiteY5416" fmla="*/ 1682859 h 4481087"/>
              <a:gd name="connsiteX5417" fmla="*/ 863162 w 5969001"/>
              <a:gd name="connsiteY5417" fmla="*/ 1651888 h 4481087"/>
              <a:gd name="connsiteX5418" fmla="*/ 780919 w 5969001"/>
              <a:gd name="connsiteY5418" fmla="*/ 1636272 h 4481087"/>
              <a:gd name="connsiteX5419" fmla="*/ 739798 w 5969001"/>
              <a:gd name="connsiteY5419" fmla="*/ 1706023 h 4481087"/>
              <a:gd name="connsiteX5420" fmla="*/ 698806 w 5969001"/>
              <a:gd name="connsiteY5420" fmla="*/ 1721508 h 4481087"/>
              <a:gd name="connsiteX5421" fmla="*/ 657685 w 5969001"/>
              <a:gd name="connsiteY5421" fmla="*/ 1620786 h 4481087"/>
              <a:gd name="connsiteX5422" fmla="*/ 753332 w 5969001"/>
              <a:gd name="connsiteY5422" fmla="*/ 1489093 h 4481087"/>
              <a:gd name="connsiteX5423" fmla="*/ 698806 w 5969001"/>
              <a:gd name="connsiteY5423" fmla="*/ 1492997 h 4481087"/>
              <a:gd name="connsiteX5424" fmla="*/ 644021 w 5969001"/>
              <a:gd name="connsiteY5424" fmla="*/ 1469834 h 4481087"/>
              <a:gd name="connsiteX5425" fmla="*/ 685012 w 5969001"/>
              <a:gd name="connsiteY5425" fmla="*/ 1434958 h 4481087"/>
              <a:gd name="connsiteX5426" fmla="*/ 589106 w 5969001"/>
              <a:gd name="connsiteY5426" fmla="*/ 1411665 h 4481087"/>
              <a:gd name="connsiteX5427" fmla="*/ 753332 w 5969001"/>
              <a:gd name="connsiteY5427" fmla="*/ 1438862 h 4481087"/>
              <a:gd name="connsiteX5428" fmla="*/ 767125 w 5969001"/>
              <a:gd name="connsiteY5428" fmla="*/ 1411665 h 4481087"/>
              <a:gd name="connsiteX5429" fmla="*/ 863162 w 5969001"/>
              <a:gd name="connsiteY5429" fmla="*/ 1431055 h 4481087"/>
              <a:gd name="connsiteX5430" fmla="*/ 780919 w 5969001"/>
              <a:gd name="connsiteY5430" fmla="*/ 1450444 h 4481087"/>
              <a:gd name="connsiteX5431" fmla="*/ 780919 w 5969001"/>
              <a:gd name="connsiteY5431" fmla="*/ 1477512 h 4481087"/>
              <a:gd name="connsiteX5432" fmla="*/ 876566 w 5969001"/>
              <a:gd name="connsiteY5432" fmla="*/ 1473608 h 4481087"/>
              <a:gd name="connsiteX5433" fmla="*/ 821911 w 5969001"/>
              <a:gd name="connsiteY5433" fmla="*/ 1411665 h 4481087"/>
              <a:gd name="connsiteX5434" fmla="*/ 876566 w 5969001"/>
              <a:gd name="connsiteY5434" fmla="*/ 1380694 h 4481087"/>
              <a:gd name="connsiteX5435" fmla="*/ 794713 w 5969001"/>
              <a:gd name="connsiteY5435" fmla="*/ 1376790 h 4481087"/>
              <a:gd name="connsiteX5436" fmla="*/ 807727 w 5969001"/>
              <a:gd name="connsiteY5436" fmla="*/ 1326429 h 4481087"/>
              <a:gd name="connsiteX5437" fmla="*/ 862642 w 5969001"/>
              <a:gd name="connsiteY5437" fmla="*/ 1330333 h 4481087"/>
              <a:gd name="connsiteX5438" fmla="*/ 862642 w 5969001"/>
              <a:gd name="connsiteY5438" fmla="*/ 1311073 h 4481087"/>
              <a:gd name="connsiteX5439" fmla="*/ 794193 w 5969001"/>
              <a:gd name="connsiteY5439" fmla="*/ 1318751 h 4481087"/>
              <a:gd name="connsiteX5440" fmla="*/ 807206 w 5969001"/>
              <a:gd name="connsiteY5440" fmla="*/ 1276068 h 4481087"/>
              <a:gd name="connsiteX5441" fmla="*/ 712340 w 5969001"/>
              <a:gd name="connsiteY5441" fmla="*/ 1276068 h 4481087"/>
              <a:gd name="connsiteX5442" fmla="*/ 890230 w 5969001"/>
              <a:gd name="connsiteY5442" fmla="*/ 1242884 h 4481087"/>
              <a:gd name="connsiteX5443" fmla="*/ 863162 w 5969001"/>
              <a:gd name="connsiteY5443" fmla="*/ 1231172 h 4481087"/>
              <a:gd name="connsiteX5444" fmla="*/ 712340 w 5969001"/>
              <a:gd name="connsiteY5444" fmla="*/ 1246658 h 4481087"/>
              <a:gd name="connsiteX5445" fmla="*/ 671479 w 5969001"/>
              <a:gd name="connsiteY5445" fmla="*/ 1277629 h 4481087"/>
              <a:gd name="connsiteX5446" fmla="*/ 630227 w 5969001"/>
              <a:gd name="connsiteY5446" fmla="*/ 1246658 h 4481087"/>
              <a:gd name="connsiteX5447" fmla="*/ 753332 w 5969001"/>
              <a:gd name="connsiteY5447" fmla="*/ 1235076 h 4481087"/>
              <a:gd name="connsiteX5448" fmla="*/ 698806 w 5969001"/>
              <a:gd name="connsiteY5448" fmla="*/ 1223495 h 4481087"/>
              <a:gd name="connsiteX5449" fmla="*/ 685012 w 5969001"/>
              <a:gd name="connsiteY5449" fmla="*/ 1238980 h 4481087"/>
              <a:gd name="connsiteX5450" fmla="*/ 644021 w 5969001"/>
              <a:gd name="connsiteY5450" fmla="*/ 1219591 h 4481087"/>
              <a:gd name="connsiteX5451" fmla="*/ 739798 w 5969001"/>
              <a:gd name="connsiteY5451" fmla="*/ 1215687 h 4481087"/>
              <a:gd name="connsiteX5452" fmla="*/ 671479 w 5969001"/>
              <a:gd name="connsiteY5452" fmla="*/ 1208009 h 4481087"/>
              <a:gd name="connsiteX5453" fmla="*/ 794713 w 5969001"/>
              <a:gd name="connsiteY5453" fmla="*/ 1168970 h 4481087"/>
              <a:gd name="connsiteX5454" fmla="*/ 739798 w 5969001"/>
              <a:gd name="connsiteY5454" fmla="*/ 1172874 h 4481087"/>
              <a:gd name="connsiteX5455" fmla="*/ 698806 w 5969001"/>
              <a:gd name="connsiteY5455" fmla="*/ 1157388 h 4481087"/>
              <a:gd name="connsiteX5456" fmla="*/ 711820 w 5969001"/>
              <a:gd name="connsiteY5456" fmla="*/ 1126417 h 4481087"/>
              <a:gd name="connsiteX5457" fmla="*/ 629707 w 5969001"/>
              <a:gd name="connsiteY5457" fmla="*/ 1161292 h 4481087"/>
              <a:gd name="connsiteX5458" fmla="*/ 698286 w 5969001"/>
              <a:gd name="connsiteY5458" fmla="*/ 1184455 h 4481087"/>
              <a:gd name="connsiteX5459" fmla="*/ 657164 w 5969001"/>
              <a:gd name="connsiteY5459" fmla="*/ 1199941 h 4481087"/>
              <a:gd name="connsiteX5460" fmla="*/ 575182 w 5969001"/>
              <a:gd name="connsiteY5460" fmla="*/ 1207749 h 4481087"/>
              <a:gd name="connsiteX5461" fmla="*/ 602249 w 5969001"/>
              <a:gd name="connsiteY5461" fmla="*/ 1219331 h 4481087"/>
              <a:gd name="connsiteX5462" fmla="*/ 520266 w 5969001"/>
              <a:gd name="connsiteY5462" fmla="*/ 1223234 h 4481087"/>
              <a:gd name="connsiteX5463" fmla="*/ 533930 w 5969001"/>
              <a:gd name="connsiteY5463" fmla="*/ 1192263 h 4481087"/>
              <a:gd name="connsiteX5464" fmla="*/ 588585 w 5969001"/>
              <a:gd name="connsiteY5464" fmla="*/ 1196037 h 4481087"/>
              <a:gd name="connsiteX5465" fmla="*/ 602249 w 5969001"/>
              <a:gd name="connsiteY5465" fmla="*/ 1180551 h 4481087"/>
              <a:gd name="connsiteX5466" fmla="*/ 547463 w 5969001"/>
              <a:gd name="connsiteY5466" fmla="*/ 1176777 h 4481087"/>
              <a:gd name="connsiteX5467" fmla="*/ 534450 w 5969001"/>
              <a:gd name="connsiteY5467" fmla="*/ 1126417 h 4481087"/>
              <a:gd name="connsiteX5468" fmla="*/ 561648 w 5969001"/>
              <a:gd name="connsiteY5468" fmla="*/ 1107027 h 4481087"/>
              <a:gd name="connsiteX5469" fmla="*/ 534450 w 5969001"/>
              <a:gd name="connsiteY5469" fmla="*/ 1099349 h 4481087"/>
              <a:gd name="connsiteX5470" fmla="*/ 507383 w 5969001"/>
              <a:gd name="connsiteY5470" fmla="*/ 1114835 h 4481087"/>
              <a:gd name="connsiteX5471" fmla="*/ 493329 w 5969001"/>
              <a:gd name="connsiteY5471" fmla="*/ 1091541 h 4481087"/>
              <a:gd name="connsiteX5472" fmla="*/ 561648 w 5969001"/>
              <a:gd name="connsiteY5472" fmla="*/ 1095445 h 4481087"/>
              <a:gd name="connsiteX5473" fmla="*/ 520787 w 5969001"/>
              <a:gd name="connsiteY5473" fmla="*/ 1064474 h 4481087"/>
              <a:gd name="connsiteX5474" fmla="*/ 575702 w 5969001"/>
              <a:gd name="connsiteY5474" fmla="*/ 1064474 h 4481087"/>
              <a:gd name="connsiteX5475" fmla="*/ 561648 w 5969001"/>
              <a:gd name="connsiteY5475" fmla="*/ 1041180 h 4481087"/>
              <a:gd name="connsiteX5476" fmla="*/ 507383 w 5969001"/>
              <a:gd name="connsiteY5476" fmla="*/ 1048988 h 4481087"/>
              <a:gd name="connsiteX5477" fmla="*/ 424880 w 5969001"/>
              <a:gd name="connsiteY5477" fmla="*/ 1037276 h 4481087"/>
              <a:gd name="connsiteX5478" fmla="*/ 465871 w 5969001"/>
              <a:gd name="connsiteY5478" fmla="*/ 1029599 h 4481087"/>
              <a:gd name="connsiteX5479" fmla="*/ 315309 w 5969001"/>
              <a:gd name="connsiteY5479" fmla="*/ 773890 h 4481087"/>
              <a:gd name="connsiteX5480" fmla="*/ 397552 w 5969001"/>
              <a:gd name="connsiteY5480" fmla="*/ 777794 h 4481087"/>
              <a:gd name="connsiteX5481" fmla="*/ 315309 w 5969001"/>
              <a:gd name="connsiteY5481" fmla="*/ 742919 h 4481087"/>
              <a:gd name="connsiteX5482" fmla="*/ 274187 w 5969001"/>
              <a:gd name="connsiteY5482" fmla="*/ 770117 h 4481087"/>
              <a:gd name="connsiteX5483" fmla="*/ 288111 w 5969001"/>
              <a:gd name="connsiteY5483" fmla="*/ 704270 h 4481087"/>
              <a:gd name="connsiteX5484" fmla="*/ 411216 w 5969001"/>
              <a:gd name="connsiteY5484" fmla="*/ 762309 h 4481087"/>
              <a:gd name="connsiteX5485" fmla="*/ 438674 w 5969001"/>
              <a:gd name="connsiteY5485" fmla="*/ 677072 h 4481087"/>
              <a:gd name="connsiteX5486" fmla="*/ 452337 w 5969001"/>
              <a:gd name="connsiteY5486" fmla="*/ 692558 h 4481087"/>
              <a:gd name="connsiteX5487" fmla="*/ 534450 w 5969001"/>
              <a:gd name="connsiteY5487" fmla="*/ 657683 h 4481087"/>
              <a:gd name="connsiteX5488" fmla="*/ 397552 w 5969001"/>
              <a:gd name="connsiteY5488" fmla="*/ 680976 h 4481087"/>
              <a:gd name="connsiteX5489" fmla="*/ 315309 w 5969001"/>
              <a:gd name="connsiteY5489" fmla="*/ 685141 h 4481087"/>
              <a:gd name="connsiteX5490" fmla="*/ 342767 w 5969001"/>
              <a:gd name="connsiteY5490" fmla="*/ 650265 h 4481087"/>
              <a:gd name="connsiteX5491" fmla="*/ 479665 w 5969001"/>
              <a:gd name="connsiteY5491" fmla="*/ 634780 h 4481087"/>
              <a:gd name="connsiteX5492" fmla="*/ 384018 w 5969001"/>
              <a:gd name="connsiteY5492" fmla="*/ 634780 h 4481087"/>
              <a:gd name="connsiteX5493" fmla="*/ 438674 w 5969001"/>
              <a:gd name="connsiteY5493" fmla="*/ 619294 h 4481087"/>
              <a:gd name="connsiteX5494" fmla="*/ 384018 w 5969001"/>
              <a:gd name="connsiteY5494" fmla="*/ 596001 h 4481087"/>
              <a:gd name="connsiteX5495" fmla="*/ 384018 w 5969001"/>
              <a:gd name="connsiteY5495" fmla="*/ 580515 h 4481087"/>
              <a:gd name="connsiteX5496" fmla="*/ 547984 w 5969001"/>
              <a:gd name="connsiteY5496" fmla="*/ 557351 h 4481087"/>
              <a:gd name="connsiteX5497" fmla="*/ 479665 w 5969001"/>
              <a:gd name="connsiteY5497" fmla="*/ 592227 h 4481087"/>
              <a:gd name="connsiteX5498" fmla="*/ 616693 w 5969001"/>
              <a:gd name="connsiteY5498" fmla="*/ 592227 h 4481087"/>
              <a:gd name="connsiteX5499" fmla="*/ 726134 w 5969001"/>
              <a:gd name="connsiteY5499" fmla="*/ 565029 h 4481087"/>
              <a:gd name="connsiteX5500" fmla="*/ 671479 w 5969001"/>
              <a:gd name="connsiteY5500" fmla="*/ 557351 h 4481087"/>
              <a:gd name="connsiteX5501" fmla="*/ 726134 w 5969001"/>
              <a:gd name="connsiteY5501" fmla="*/ 518312 h 4481087"/>
              <a:gd name="connsiteX5502" fmla="*/ 808247 w 5969001"/>
              <a:gd name="connsiteY5502" fmla="*/ 522216 h 4481087"/>
              <a:gd name="connsiteX5503" fmla="*/ 795234 w 5969001"/>
              <a:gd name="connsiteY5503" fmla="*/ 487341 h 4481087"/>
              <a:gd name="connsiteX5504" fmla="*/ 822431 w 5969001"/>
              <a:gd name="connsiteY5504" fmla="*/ 425398 h 4481087"/>
              <a:gd name="connsiteX5505" fmla="*/ 685533 w 5969001"/>
              <a:gd name="connsiteY5505" fmla="*/ 402105 h 4481087"/>
              <a:gd name="connsiteX5506" fmla="*/ 767646 w 5969001"/>
              <a:gd name="connsiteY5506" fmla="*/ 413816 h 4481087"/>
              <a:gd name="connsiteX5507" fmla="*/ 767646 w 5969001"/>
              <a:gd name="connsiteY5507" fmla="*/ 324676 h 4481087"/>
              <a:gd name="connsiteX5508" fmla="*/ 671999 w 5969001"/>
              <a:gd name="connsiteY5508" fmla="*/ 320772 h 4481087"/>
              <a:gd name="connsiteX5509" fmla="*/ 685012 w 5969001"/>
              <a:gd name="connsiteY5509" fmla="*/ 305417 h 4481087"/>
              <a:gd name="connsiteX5510" fmla="*/ 739798 w 5969001"/>
              <a:gd name="connsiteY5510" fmla="*/ 305417 h 4481087"/>
              <a:gd name="connsiteX5511" fmla="*/ 752811 w 5969001"/>
              <a:gd name="connsiteY5511" fmla="*/ 247248 h 4481087"/>
              <a:gd name="connsiteX5512" fmla="*/ 807727 w 5969001"/>
              <a:gd name="connsiteY5512" fmla="*/ 266637 h 4481087"/>
              <a:gd name="connsiteX5513" fmla="*/ 971952 w 5969001"/>
              <a:gd name="connsiteY5513" fmla="*/ 165916 h 4481087"/>
              <a:gd name="connsiteX5514" fmla="*/ 999280 w 5969001"/>
              <a:gd name="connsiteY5514" fmla="*/ 200791 h 4481087"/>
              <a:gd name="connsiteX5515" fmla="*/ 1040532 w 5969001"/>
              <a:gd name="connsiteY5515" fmla="*/ 169820 h 4481087"/>
              <a:gd name="connsiteX5516" fmla="*/ 985876 w 5969001"/>
              <a:gd name="connsiteY5516" fmla="*/ 150430 h 4481087"/>
              <a:gd name="connsiteX5517" fmla="*/ 1040532 w 5969001"/>
              <a:gd name="connsiteY5517" fmla="*/ 142752 h 4481087"/>
              <a:gd name="connsiteX5518" fmla="*/ 1149972 w 5969001"/>
              <a:gd name="connsiteY5518" fmla="*/ 177497 h 4481087"/>
              <a:gd name="connsiteX5519" fmla="*/ 1218421 w 5969001"/>
              <a:gd name="connsiteY5519" fmla="*/ 142752 h 4481087"/>
              <a:gd name="connsiteX5520" fmla="*/ 1300534 w 5969001"/>
              <a:gd name="connsiteY5520" fmla="*/ 162012 h 4481087"/>
              <a:gd name="connsiteX5521" fmla="*/ 1300534 w 5969001"/>
              <a:gd name="connsiteY5521" fmla="*/ 204695 h 4481087"/>
              <a:gd name="connsiteX5522" fmla="*/ 1369244 w 5969001"/>
              <a:gd name="connsiteY5522" fmla="*/ 196887 h 4481087"/>
              <a:gd name="connsiteX5523" fmla="*/ 1369244 w 5969001"/>
              <a:gd name="connsiteY5523" fmla="*/ 165916 h 4481087"/>
              <a:gd name="connsiteX5524" fmla="*/ 1519416 w 5969001"/>
              <a:gd name="connsiteY5524" fmla="*/ 204955 h 4481087"/>
              <a:gd name="connsiteX5525" fmla="*/ 1451097 w 5969001"/>
              <a:gd name="connsiteY5525" fmla="*/ 173984 h 4481087"/>
              <a:gd name="connsiteX5526" fmla="*/ 1560667 w 5969001"/>
              <a:gd name="connsiteY5526" fmla="*/ 170080 h 4481087"/>
              <a:gd name="connsiteX5527" fmla="*/ 1628986 w 5969001"/>
              <a:gd name="connsiteY5527" fmla="*/ 185565 h 4481087"/>
              <a:gd name="connsiteX5528" fmla="*/ 1738557 w 5969001"/>
              <a:gd name="connsiteY5528" fmla="*/ 158368 h 4481087"/>
              <a:gd name="connsiteX5529" fmla="*/ 1683902 w 5969001"/>
              <a:gd name="connsiteY5529" fmla="*/ 166176 h 4481087"/>
              <a:gd name="connsiteX5530" fmla="*/ 1711229 w 5969001"/>
              <a:gd name="connsiteY5530" fmla="*/ 177758 h 4481087"/>
              <a:gd name="connsiteX5531" fmla="*/ 1779808 w 5969001"/>
              <a:gd name="connsiteY5531" fmla="*/ 158368 h 4481087"/>
              <a:gd name="connsiteX5532" fmla="*/ 1807136 w 5969001"/>
              <a:gd name="connsiteY5532" fmla="*/ 173984 h 4481087"/>
              <a:gd name="connsiteX5533" fmla="*/ 1916707 w 5969001"/>
              <a:gd name="connsiteY5533" fmla="*/ 193243 h 4481087"/>
              <a:gd name="connsiteX5534" fmla="*/ 1924631 w 5969001"/>
              <a:gd name="connsiteY5534" fmla="*/ 157760 h 4481087"/>
              <a:gd name="connsiteX5535" fmla="*/ 1961463 w 5969001"/>
              <a:gd name="connsiteY5535" fmla="*/ 149111 h 4481087"/>
              <a:gd name="connsiteX5536" fmla="*/ 1962334 w 5969001"/>
              <a:gd name="connsiteY5536" fmla="*/ 146953 h 4481087"/>
              <a:gd name="connsiteX5537" fmla="*/ 1972014 w 5969001"/>
              <a:gd name="connsiteY5537" fmla="*/ 138328 h 4481087"/>
              <a:gd name="connsiteX5538" fmla="*/ 1979432 w 5969001"/>
              <a:gd name="connsiteY5538" fmla="*/ 153602 h 4481087"/>
              <a:gd name="connsiteX5539" fmla="*/ 1974428 w 5969001"/>
              <a:gd name="connsiteY5539" fmla="*/ 158396 h 4481087"/>
              <a:gd name="connsiteX5540" fmla="*/ 1976535 w 5969001"/>
              <a:gd name="connsiteY5540" fmla="*/ 166371 h 4481087"/>
              <a:gd name="connsiteX5541" fmla="*/ 1971362 w 5969001"/>
              <a:gd name="connsiteY5541" fmla="*/ 181662 h 4481087"/>
              <a:gd name="connsiteX5542" fmla="*/ 1998690 w 5969001"/>
              <a:gd name="connsiteY5542" fmla="*/ 197147 h 4481087"/>
              <a:gd name="connsiteX5543" fmla="*/ 2053670 w 5969001"/>
              <a:gd name="connsiteY5543" fmla="*/ 195927 h 4481087"/>
              <a:gd name="connsiteX5544" fmla="*/ 2100062 w 5969001"/>
              <a:gd name="connsiteY5544" fmla="*/ 197735 h 4481087"/>
              <a:gd name="connsiteX5545" fmla="*/ 2127729 w 5969001"/>
              <a:gd name="connsiteY5545" fmla="*/ 183284 h 4481087"/>
              <a:gd name="connsiteX5546" fmla="*/ 2131049 w 5969001"/>
              <a:gd name="connsiteY5546" fmla="*/ 178665 h 4481087"/>
              <a:gd name="connsiteX5547" fmla="*/ 2108260 w 5969001"/>
              <a:gd name="connsiteY5547" fmla="*/ 177758 h 4481087"/>
              <a:gd name="connsiteX5548" fmla="*/ 2133871 w 5969001"/>
              <a:gd name="connsiteY5548" fmla="*/ 174740 h 4481087"/>
              <a:gd name="connsiteX5549" fmla="*/ 2149383 w 5969001"/>
              <a:gd name="connsiteY5549" fmla="*/ 153163 h 4481087"/>
              <a:gd name="connsiteX5550" fmla="*/ 2164121 w 5969001"/>
              <a:gd name="connsiteY5550" fmla="*/ 164533 h 4481087"/>
              <a:gd name="connsiteX5551" fmla="*/ 2165478 w 5969001"/>
              <a:gd name="connsiteY5551" fmla="*/ 172243 h 4481087"/>
              <a:gd name="connsiteX5552" fmla="*/ 2198034 w 5969001"/>
              <a:gd name="connsiteY5552" fmla="*/ 174860 h 4481087"/>
              <a:gd name="connsiteX5553" fmla="*/ 2196722 w 5969001"/>
              <a:gd name="connsiteY5553" fmla="*/ 169980 h 4481087"/>
              <a:gd name="connsiteX5554" fmla="*/ 2191935 w 5969001"/>
              <a:gd name="connsiteY5554" fmla="*/ 170080 h 4481087"/>
              <a:gd name="connsiteX5555" fmla="*/ 2163566 w 5969001"/>
              <a:gd name="connsiteY5555" fmla="*/ 150690 h 4481087"/>
              <a:gd name="connsiteX5556" fmla="*/ 2164737 w 5969001"/>
              <a:gd name="connsiteY5556" fmla="*/ 150690 h 4481087"/>
              <a:gd name="connsiteX5557" fmla="*/ 2178531 w 5969001"/>
              <a:gd name="connsiteY5557" fmla="*/ 154594 h 4481087"/>
              <a:gd name="connsiteX5558" fmla="*/ 2193256 w 5969001"/>
              <a:gd name="connsiteY5558" fmla="*/ 156607 h 4481087"/>
              <a:gd name="connsiteX5559" fmla="*/ 2193089 w 5969001"/>
              <a:gd name="connsiteY5559" fmla="*/ 155951 h 4481087"/>
              <a:gd name="connsiteX5560" fmla="*/ 2217832 w 5969001"/>
              <a:gd name="connsiteY5560" fmla="*/ 156807 h 4481087"/>
              <a:gd name="connsiteX5561" fmla="*/ 2178049 w 5969001"/>
              <a:gd name="connsiteY5561" fmla="*/ 140795 h 4481087"/>
              <a:gd name="connsiteX5562" fmla="*/ 2172595 w 5969001"/>
              <a:gd name="connsiteY5562" fmla="*/ 140129 h 4481087"/>
              <a:gd name="connsiteX5563" fmla="*/ 2149335 w 5969001"/>
              <a:gd name="connsiteY5563" fmla="*/ 144509 h 4481087"/>
              <a:gd name="connsiteX5564" fmla="*/ 2122965 w 5969001"/>
              <a:gd name="connsiteY5564" fmla="*/ 166176 h 4481087"/>
              <a:gd name="connsiteX5565" fmla="*/ 2095768 w 5969001"/>
              <a:gd name="connsiteY5565" fmla="*/ 123623 h 4481087"/>
              <a:gd name="connsiteX5566" fmla="*/ 2301245 w 5969001"/>
              <a:gd name="connsiteY5566" fmla="*/ 131301 h 4481087"/>
              <a:gd name="connsiteX5567" fmla="*/ 2243434 w 5969001"/>
              <a:gd name="connsiteY5567" fmla="*/ 141109 h 4481087"/>
              <a:gd name="connsiteX5568" fmla="*/ 2222634 w 5969001"/>
              <a:gd name="connsiteY5568" fmla="*/ 142507 h 4481087"/>
              <a:gd name="connsiteX5569" fmla="*/ 2245323 w 5969001"/>
              <a:gd name="connsiteY5569" fmla="*/ 150561 h 4481087"/>
              <a:gd name="connsiteX5570" fmla="*/ 2284956 w 5969001"/>
              <a:gd name="connsiteY5570" fmla="*/ 158429 h 4481087"/>
              <a:gd name="connsiteX5571" fmla="*/ 2314631 w 5969001"/>
              <a:gd name="connsiteY5571" fmla="*/ 162219 h 4481087"/>
              <a:gd name="connsiteX5572" fmla="*/ 2315169 w 5969001"/>
              <a:gd name="connsiteY5572" fmla="*/ 162272 h 4481087"/>
              <a:gd name="connsiteX5573" fmla="*/ 2315119 w 5969001"/>
              <a:gd name="connsiteY5573" fmla="*/ 162282 h 4481087"/>
              <a:gd name="connsiteX5574" fmla="*/ 2327273 w 5969001"/>
              <a:gd name="connsiteY5574" fmla="*/ 163834 h 4481087"/>
              <a:gd name="connsiteX5575" fmla="*/ 2395853 w 5969001"/>
              <a:gd name="connsiteY5575" fmla="*/ 131822 h 4481087"/>
              <a:gd name="connsiteX5576" fmla="*/ 2452436 w 5969001"/>
              <a:gd name="connsiteY5576" fmla="*/ 152079 h 4481087"/>
              <a:gd name="connsiteX5577" fmla="*/ 2472071 w 5969001"/>
              <a:gd name="connsiteY5577" fmla="*/ 150201 h 4481087"/>
              <a:gd name="connsiteX5578" fmla="*/ 2470133 w 5969001"/>
              <a:gd name="connsiteY5578" fmla="*/ 149481 h 4481087"/>
              <a:gd name="connsiteX5579" fmla="*/ 2450636 w 5969001"/>
              <a:gd name="connsiteY5579" fmla="*/ 146526 h 4481087"/>
              <a:gd name="connsiteX5580" fmla="*/ 2559946 w 5969001"/>
              <a:gd name="connsiteY5580" fmla="*/ 154334 h 4481087"/>
              <a:gd name="connsiteX5581" fmla="*/ 2558842 w 5969001"/>
              <a:gd name="connsiteY5581" fmla="*/ 154909 h 4481087"/>
              <a:gd name="connsiteX5582" fmla="*/ 2591825 w 5969001"/>
              <a:gd name="connsiteY5582" fmla="*/ 159940 h 4481087"/>
              <a:gd name="connsiteX5583" fmla="*/ 2623014 w 5969001"/>
              <a:gd name="connsiteY5583" fmla="*/ 170519 h 4481087"/>
              <a:gd name="connsiteX5584" fmla="*/ 2637651 w 5969001"/>
              <a:gd name="connsiteY5584" fmla="*/ 175673 h 4481087"/>
              <a:gd name="connsiteX5585" fmla="*/ 2661307 w 5969001"/>
              <a:gd name="connsiteY5585" fmla="*/ 177390 h 4481087"/>
              <a:gd name="connsiteX5586" fmla="*/ 2697496 w 5969001"/>
              <a:gd name="connsiteY5586" fmla="*/ 173724 h 4481087"/>
              <a:gd name="connsiteX5587" fmla="*/ 2697909 w 5969001"/>
              <a:gd name="connsiteY5587" fmla="*/ 173910 h 4481087"/>
              <a:gd name="connsiteX5588" fmla="*/ 2694408 w 5969001"/>
              <a:gd name="connsiteY5588" fmla="*/ 170584 h 4481087"/>
              <a:gd name="connsiteX5589" fmla="*/ 2628528 w 5969001"/>
              <a:gd name="connsiteY5589" fmla="*/ 160190 h 4481087"/>
              <a:gd name="connsiteX5590" fmla="*/ 2738099 w 5969001"/>
              <a:gd name="connsiteY5590" fmla="*/ 156677 h 4481087"/>
              <a:gd name="connsiteX5591" fmla="*/ 2746412 w 5969001"/>
              <a:gd name="connsiteY5591" fmla="*/ 158403 h 4481087"/>
              <a:gd name="connsiteX5592" fmla="*/ 2751155 w 5969001"/>
              <a:gd name="connsiteY5592" fmla="*/ 157593 h 4481087"/>
              <a:gd name="connsiteX5593" fmla="*/ 2752304 w 5969001"/>
              <a:gd name="connsiteY5593" fmla="*/ 152879 h 4481087"/>
              <a:gd name="connsiteX5594" fmla="*/ 2752282 w 5969001"/>
              <a:gd name="connsiteY5594" fmla="*/ 152903 h 4481087"/>
              <a:gd name="connsiteX5595" fmla="*/ 2752282 w 5969001"/>
              <a:gd name="connsiteY5595" fmla="*/ 152512 h 4481087"/>
              <a:gd name="connsiteX5596" fmla="*/ 2752394 w 5969001"/>
              <a:gd name="connsiteY5596" fmla="*/ 152509 h 4481087"/>
              <a:gd name="connsiteX5597" fmla="*/ 2752932 w 5969001"/>
              <a:gd name="connsiteY5597" fmla="*/ 150300 h 4481087"/>
              <a:gd name="connsiteX5598" fmla="*/ 2754361 w 5969001"/>
              <a:gd name="connsiteY5598" fmla="*/ 150638 h 4481087"/>
              <a:gd name="connsiteX5599" fmla="*/ 2765296 w 5969001"/>
              <a:gd name="connsiteY5599" fmla="*/ 138718 h 4481087"/>
              <a:gd name="connsiteX5600" fmla="*/ 2768637 w 5969001"/>
              <a:gd name="connsiteY5600" fmla="*/ 138718 h 4481087"/>
              <a:gd name="connsiteX5601" fmla="*/ 2753710 w 5969001"/>
              <a:gd name="connsiteY5601" fmla="*/ 136754 h 4481087"/>
              <a:gd name="connsiteX5602" fmla="*/ 2738617 w 5969001"/>
              <a:gd name="connsiteY5602" fmla="*/ 123623 h 4481087"/>
              <a:gd name="connsiteX5603" fmla="*/ 2765685 w 5969001"/>
              <a:gd name="connsiteY5603" fmla="*/ 117914 h 4481087"/>
              <a:gd name="connsiteX5604" fmla="*/ 2776681 w 5969001"/>
              <a:gd name="connsiteY5604" fmla="*/ 116724 h 4481087"/>
              <a:gd name="connsiteX5605" fmla="*/ 3272418 w 5969001"/>
              <a:gd name="connsiteY5605" fmla="*/ 113473 h 4481087"/>
              <a:gd name="connsiteX5606" fmla="*/ 3477895 w 5969001"/>
              <a:gd name="connsiteY5606" fmla="*/ 120500 h 4481087"/>
              <a:gd name="connsiteX5607" fmla="*/ 3354661 w 5969001"/>
              <a:gd name="connsiteY5607" fmla="*/ 127657 h 4481087"/>
              <a:gd name="connsiteX5608" fmla="*/ 3299745 w 5969001"/>
              <a:gd name="connsiteY5608" fmla="*/ 152512 h 4481087"/>
              <a:gd name="connsiteX5609" fmla="*/ 3272418 w 5969001"/>
              <a:gd name="connsiteY5609" fmla="*/ 113473 h 4481087"/>
              <a:gd name="connsiteX5610" fmla="*/ 1054716 w 5969001"/>
              <a:gd name="connsiteY5610" fmla="*/ 111911 h 4481087"/>
              <a:gd name="connsiteX5611" fmla="*/ 1027258 w 5969001"/>
              <a:gd name="connsiteY5611" fmla="*/ 119719 h 4481087"/>
              <a:gd name="connsiteX5612" fmla="*/ 1041052 w 5969001"/>
              <a:gd name="connsiteY5612" fmla="*/ 131301 h 4481087"/>
              <a:gd name="connsiteX5613" fmla="*/ 972473 w 5969001"/>
              <a:gd name="connsiteY5613" fmla="*/ 123623 h 4481087"/>
              <a:gd name="connsiteX5614" fmla="*/ 1054716 w 5969001"/>
              <a:gd name="connsiteY5614" fmla="*/ 111911 h 4481087"/>
              <a:gd name="connsiteX5615" fmla="*/ 2889051 w 5969001"/>
              <a:gd name="connsiteY5615" fmla="*/ 109699 h 4481087"/>
              <a:gd name="connsiteX5616" fmla="*/ 2971424 w 5969001"/>
              <a:gd name="connsiteY5616" fmla="*/ 124014 h 4481087"/>
              <a:gd name="connsiteX5617" fmla="*/ 2861723 w 5969001"/>
              <a:gd name="connsiteY5617" fmla="*/ 127657 h 4481087"/>
              <a:gd name="connsiteX5618" fmla="*/ 2861723 w 5969001"/>
              <a:gd name="connsiteY5618" fmla="*/ 127527 h 4481087"/>
              <a:gd name="connsiteX5619" fmla="*/ 2889051 w 5969001"/>
              <a:gd name="connsiteY5619" fmla="*/ 109699 h 4481087"/>
              <a:gd name="connsiteX5620" fmla="*/ 2520127 w 5969001"/>
              <a:gd name="connsiteY5620" fmla="*/ 107617 h 4481087"/>
              <a:gd name="connsiteX5621" fmla="*/ 2588707 w 5969001"/>
              <a:gd name="connsiteY5621" fmla="*/ 115295 h 4481087"/>
              <a:gd name="connsiteX5622" fmla="*/ 2572179 w 5969001"/>
              <a:gd name="connsiteY5622" fmla="*/ 122283 h 4481087"/>
              <a:gd name="connsiteX5623" fmla="*/ 2571657 w 5969001"/>
              <a:gd name="connsiteY5623" fmla="*/ 122298 h 4481087"/>
              <a:gd name="connsiteX5624" fmla="*/ 2560989 w 5969001"/>
              <a:gd name="connsiteY5624" fmla="*/ 129658 h 4481087"/>
              <a:gd name="connsiteX5625" fmla="*/ 2560599 w 5969001"/>
              <a:gd name="connsiteY5625" fmla="*/ 141842 h 4481087"/>
              <a:gd name="connsiteX5626" fmla="*/ 2601590 w 5969001"/>
              <a:gd name="connsiteY5626" fmla="*/ 138328 h 4481087"/>
              <a:gd name="connsiteX5627" fmla="*/ 2560599 w 5969001"/>
              <a:gd name="connsiteY5627" fmla="*/ 148999 h 4481087"/>
              <a:gd name="connsiteX5628" fmla="*/ 2539591 w 5969001"/>
              <a:gd name="connsiteY5628" fmla="*/ 125283 h 4481087"/>
              <a:gd name="connsiteX5629" fmla="*/ 2558519 w 5969001"/>
              <a:gd name="connsiteY5629" fmla="*/ 122671 h 4481087"/>
              <a:gd name="connsiteX5630" fmla="*/ 2543941 w 5969001"/>
              <a:gd name="connsiteY5630" fmla="*/ 123086 h 4481087"/>
              <a:gd name="connsiteX5631" fmla="*/ 2519476 w 5969001"/>
              <a:gd name="connsiteY5631" fmla="*/ 108137 h 4481087"/>
              <a:gd name="connsiteX5632" fmla="*/ 3954056 w 5969001"/>
              <a:gd name="connsiteY5632" fmla="*/ 106230 h 4481087"/>
              <a:gd name="connsiteX5633" fmla="*/ 3970832 w 5969001"/>
              <a:gd name="connsiteY5633" fmla="*/ 108918 h 4481087"/>
              <a:gd name="connsiteX5634" fmla="*/ 3943245 w 5969001"/>
              <a:gd name="connsiteY5634" fmla="*/ 116076 h 4481087"/>
              <a:gd name="connsiteX5635" fmla="*/ 4203507 w 5969001"/>
              <a:gd name="connsiteY5635" fmla="*/ 148088 h 4481087"/>
              <a:gd name="connsiteX5636" fmla="*/ 4121396 w 5969001"/>
              <a:gd name="connsiteY5636" fmla="*/ 159670 h 4481087"/>
              <a:gd name="connsiteX5637" fmla="*/ 4121394 w 5969001"/>
              <a:gd name="connsiteY5637" fmla="*/ 158759 h 4481087"/>
              <a:gd name="connsiteX5638" fmla="*/ 4093807 w 5969001"/>
              <a:gd name="connsiteY5638" fmla="*/ 130260 h 4481087"/>
              <a:gd name="connsiteX5639" fmla="*/ 3916047 w 5969001"/>
              <a:gd name="connsiteY5639" fmla="*/ 112562 h 4481087"/>
              <a:gd name="connsiteX5640" fmla="*/ 3943098 w 5969001"/>
              <a:gd name="connsiteY5640" fmla="*/ 107324 h 4481087"/>
              <a:gd name="connsiteX5641" fmla="*/ 3954056 w 5969001"/>
              <a:gd name="connsiteY5641" fmla="*/ 106230 h 4481087"/>
              <a:gd name="connsiteX5642" fmla="*/ 1575242 w 5969001"/>
              <a:gd name="connsiteY5642" fmla="*/ 104233 h 4481087"/>
              <a:gd name="connsiteX5643" fmla="*/ 1534121 w 5969001"/>
              <a:gd name="connsiteY5643" fmla="*/ 119719 h 4481087"/>
              <a:gd name="connsiteX5644" fmla="*/ 1575242 w 5969001"/>
              <a:gd name="connsiteY5644" fmla="*/ 104233 h 4481087"/>
              <a:gd name="connsiteX5645" fmla="*/ 2232017 w 5969001"/>
              <a:gd name="connsiteY5645" fmla="*/ 102802 h 4481087"/>
              <a:gd name="connsiteX5646" fmla="*/ 2204689 w 5969001"/>
              <a:gd name="connsiteY5646" fmla="*/ 109829 h 4481087"/>
              <a:gd name="connsiteX5647" fmla="*/ 2217702 w 5969001"/>
              <a:gd name="connsiteY5647" fmla="*/ 120500 h 4481087"/>
              <a:gd name="connsiteX5648" fmla="*/ 2189903 w 5969001"/>
              <a:gd name="connsiteY5648" fmla="*/ 119817 h 4481087"/>
              <a:gd name="connsiteX5649" fmla="*/ 2179763 w 5969001"/>
              <a:gd name="connsiteY5649" fmla="*/ 115859 h 4481087"/>
              <a:gd name="connsiteX5650" fmla="*/ 2165762 w 5969001"/>
              <a:gd name="connsiteY5650" fmla="*/ 118369 h 4481087"/>
              <a:gd name="connsiteX5651" fmla="*/ 2109450 w 5969001"/>
              <a:gd name="connsiteY5651" fmla="*/ 119703 h 4481087"/>
              <a:gd name="connsiteX5652" fmla="*/ 2117008 w 5969001"/>
              <a:gd name="connsiteY5652" fmla="*/ 113133 h 4481087"/>
              <a:gd name="connsiteX5653" fmla="*/ 2168320 w 5969001"/>
              <a:gd name="connsiteY5653" fmla="*/ 110258 h 4481087"/>
              <a:gd name="connsiteX5654" fmla="*/ 2189874 w 5969001"/>
              <a:gd name="connsiteY5654" fmla="*/ 108279 h 4481087"/>
              <a:gd name="connsiteX5655" fmla="*/ 3696386 w 5969001"/>
              <a:gd name="connsiteY5655" fmla="*/ 99289 h 4481087"/>
              <a:gd name="connsiteX5656" fmla="*/ 3764835 w 5969001"/>
              <a:gd name="connsiteY5656" fmla="*/ 106316 h 4481087"/>
              <a:gd name="connsiteX5657" fmla="*/ 3696386 w 5969001"/>
              <a:gd name="connsiteY5657" fmla="*/ 99289 h 4481087"/>
              <a:gd name="connsiteX5658" fmla="*/ 3368195 w 5969001"/>
              <a:gd name="connsiteY5658" fmla="*/ 99289 h 4481087"/>
              <a:gd name="connsiteX5659" fmla="*/ 3286082 w 5969001"/>
              <a:gd name="connsiteY5659" fmla="*/ 109829 h 4481087"/>
              <a:gd name="connsiteX5660" fmla="*/ 3368195 w 5969001"/>
              <a:gd name="connsiteY5660" fmla="*/ 99289 h 4481087"/>
              <a:gd name="connsiteX5661" fmla="*/ 2752282 w 5969001"/>
              <a:gd name="connsiteY5661" fmla="*/ 95645 h 4481087"/>
              <a:gd name="connsiteX5662" fmla="*/ 2752282 w 5969001"/>
              <a:gd name="connsiteY5662" fmla="*/ 96036 h 4481087"/>
              <a:gd name="connsiteX5663" fmla="*/ 2711161 w 5969001"/>
              <a:gd name="connsiteY5663" fmla="*/ 110220 h 4481087"/>
              <a:gd name="connsiteX5664" fmla="*/ 2752282 w 5969001"/>
              <a:gd name="connsiteY5664" fmla="*/ 95645 h 4481087"/>
              <a:gd name="connsiteX5665" fmla="*/ 1225896 w 5969001"/>
              <a:gd name="connsiteY5665" fmla="*/ 77388 h 4481087"/>
              <a:gd name="connsiteX5666" fmla="*/ 1247050 w 5969001"/>
              <a:gd name="connsiteY5666" fmla="*/ 96035 h 4481087"/>
              <a:gd name="connsiteX5667" fmla="*/ 1205278 w 5969001"/>
              <a:gd name="connsiteY5667" fmla="*/ 80940 h 4481087"/>
              <a:gd name="connsiteX5668" fmla="*/ 1205929 w 5969001"/>
              <a:gd name="connsiteY5668" fmla="*/ 80549 h 4481087"/>
              <a:gd name="connsiteX5669" fmla="*/ 1225896 w 5969001"/>
              <a:gd name="connsiteY5669" fmla="*/ 77388 h 4481087"/>
              <a:gd name="connsiteX5670" fmla="*/ 1794123 w 5969001"/>
              <a:gd name="connsiteY5670" fmla="*/ 77036 h 4481087"/>
              <a:gd name="connsiteX5671" fmla="*/ 1725544 w 5969001"/>
              <a:gd name="connsiteY5671" fmla="*/ 88748 h 4481087"/>
              <a:gd name="connsiteX5672" fmla="*/ 1794123 w 5969001"/>
              <a:gd name="connsiteY5672" fmla="*/ 77036 h 4481087"/>
              <a:gd name="connsiteX5673" fmla="*/ 1301055 w 5969001"/>
              <a:gd name="connsiteY5673" fmla="*/ 77036 h 4481087"/>
              <a:gd name="connsiteX5674" fmla="*/ 1424290 w 5969001"/>
              <a:gd name="connsiteY5674" fmla="*/ 80940 h 4481087"/>
              <a:gd name="connsiteX5675" fmla="*/ 1424290 w 5969001"/>
              <a:gd name="connsiteY5675" fmla="*/ 92652 h 4481087"/>
              <a:gd name="connsiteX5676" fmla="*/ 1301055 w 5969001"/>
              <a:gd name="connsiteY5676" fmla="*/ 77036 h 4481087"/>
              <a:gd name="connsiteX5677" fmla="*/ 2190763 w 5969001"/>
              <a:gd name="connsiteY5677" fmla="*/ 73262 h 4481087"/>
              <a:gd name="connsiteX5678" fmla="*/ 2177751 w 5969001"/>
              <a:gd name="connsiteY5678" fmla="*/ 80940 h 4481087"/>
              <a:gd name="connsiteX5679" fmla="*/ 2218742 w 5969001"/>
              <a:gd name="connsiteY5679" fmla="*/ 80940 h 4481087"/>
              <a:gd name="connsiteX5680" fmla="*/ 2040332 w 5969001"/>
              <a:gd name="connsiteY5680" fmla="*/ 100330 h 4481087"/>
              <a:gd name="connsiteX5681" fmla="*/ 2136109 w 5969001"/>
              <a:gd name="connsiteY5681" fmla="*/ 88748 h 4481087"/>
              <a:gd name="connsiteX5682" fmla="*/ 2108781 w 5969001"/>
              <a:gd name="connsiteY5682" fmla="*/ 80940 h 4481087"/>
              <a:gd name="connsiteX5683" fmla="*/ 2190763 w 5969001"/>
              <a:gd name="connsiteY5683" fmla="*/ 73262 h 4481087"/>
              <a:gd name="connsiteX5684" fmla="*/ 2402674 w 5969001"/>
              <a:gd name="connsiteY5684" fmla="*/ 71432 h 4481087"/>
              <a:gd name="connsiteX5685" fmla="*/ 2423700 w 5969001"/>
              <a:gd name="connsiteY5685" fmla="*/ 88488 h 4481087"/>
              <a:gd name="connsiteX5686" fmla="*/ 2382709 w 5969001"/>
              <a:gd name="connsiteY5686" fmla="*/ 74303 h 4481087"/>
              <a:gd name="connsiteX5687" fmla="*/ 2402674 w 5969001"/>
              <a:gd name="connsiteY5687" fmla="*/ 71432 h 4481087"/>
              <a:gd name="connsiteX5688" fmla="*/ 2478356 w 5969001"/>
              <a:gd name="connsiteY5688" fmla="*/ 70790 h 4481087"/>
              <a:gd name="connsiteX5689" fmla="*/ 2601590 w 5969001"/>
              <a:gd name="connsiteY5689" fmla="*/ 74303 h 4481087"/>
              <a:gd name="connsiteX5690" fmla="*/ 2601590 w 5969001"/>
              <a:gd name="connsiteY5690" fmla="*/ 84974 h 4481087"/>
              <a:gd name="connsiteX5691" fmla="*/ 2478356 w 5969001"/>
              <a:gd name="connsiteY5691" fmla="*/ 70790 h 4481087"/>
              <a:gd name="connsiteX5692" fmla="*/ 2944235 w 5969001"/>
              <a:gd name="connsiteY5692" fmla="*/ 70590 h 4481087"/>
              <a:gd name="connsiteX5693" fmla="*/ 2971164 w 5969001"/>
              <a:gd name="connsiteY5693" fmla="*/ 70790 h 4481087"/>
              <a:gd name="connsiteX5694" fmla="*/ 2902584 w 5969001"/>
              <a:gd name="connsiteY5694" fmla="*/ 81461 h 4481087"/>
              <a:gd name="connsiteX5695" fmla="*/ 2944235 w 5969001"/>
              <a:gd name="connsiteY5695" fmla="*/ 70590 h 4481087"/>
              <a:gd name="connsiteX5696" fmla="*/ 3368195 w 5969001"/>
              <a:gd name="connsiteY5696" fmla="*/ 67276 h 4481087"/>
              <a:gd name="connsiteX5697" fmla="*/ 3355181 w 5969001"/>
              <a:gd name="connsiteY5697" fmla="*/ 74303 h 4481087"/>
              <a:gd name="connsiteX5698" fmla="*/ 3396173 w 5969001"/>
              <a:gd name="connsiteY5698" fmla="*/ 74303 h 4481087"/>
              <a:gd name="connsiteX5699" fmla="*/ 3217633 w 5969001"/>
              <a:gd name="connsiteY5699" fmla="*/ 92131 h 4481087"/>
              <a:gd name="connsiteX5700" fmla="*/ 3313539 w 5969001"/>
              <a:gd name="connsiteY5700" fmla="*/ 81461 h 4481087"/>
              <a:gd name="connsiteX5701" fmla="*/ 3286082 w 5969001"/>
              <a:gd name="connsiteY5701" fmla="*/ 74303 h 4481087"/>
              <a:gd name="connsiteX5702" fmla="*/ 3368195 w 5969001"/>
              <a:gd name="connsiteY5702" fmla="*/ 67276 h 4481087"/>
              <a:gd name="connsiteX5703" fmla="*/ 1150493 w 5969001"/>
              <a:gd name="connsiteY5703" fmla="*/ 42161 h 4481087"/>
              <a:gd name="connsiteX5704" fmla="*/ 1082174 w 5969001"/>
              <a:gd name="connsiteY5704" fmla="*/ 61550 h 4481087"/>
              <a:gd name="connsiteX5705" fmla="*/ 1150493 w 5969001"/>
              <a:gd name="connsiteY5705" fmla="*/ 42161 h 4481087"/>
              <a:gd name="connsiteX5706" fmla="*/ 2327794 w 5969001"/>
              <a:gd name="connsiteY5706" fmla="*/ 38778 h 4481087"/>
              <a:gd name="connsiteX5707" fmla="*/ 2259475 w 5969001"/>
              <a:gd name="connsiteY5707" fmla="*/ 56605 h 4481087"/>
              <a:gd name="connsiteX5708" fmla="*/ 2327794 w 5969001"/>
              <a:gd name="connsiteY5708" fmla="*/ 38778 h 4481087"/>
              <a:gd name="connsiteX5709" fmla="*/ 1275012 w 5969001"/>
              <a:gd name="connsiteY5709" fmla="*/ 37476 h 4481087"/>
              <a:gd name="connsiteX5710" fmla="*/ 1329033 w 5969001"/>
              <a:gd name="connsiteY5710" fmla="*/ 45674 h 4481087"/>
              <a:gd name="connsiteX5711" fmla="*/ 1301706 w 5969001"/>
              <a:gd name="connsiteY5711" fmla="*/ 65064 h 4481087"/>
              <a:gd name="connsiteX5712" fmla="*/ 1259933 w 5969001"/>
              <a:gd name="connsiteY5712" fmla="*/ 42161 h 4481087"/>
              <a:gd name="connsiteX5713" fmla="*/ 1260584 w 5969001"/>
              <a:gd name="connsiteY5713" fmla="*/ 41770 h 4481087"/>
              <a:gd name="connsiteX5714" fmla="*/ 1275012 w 5969001"/>
              <a:gd name="connsiteY5714" fmla="*/ 37476 h 4481087"/>
              <a:gd name="connsiteX5715" fmla="*/ 2451717 w 5969001"/>
              <a:gd name="connsiteY5715" fmla="*/ 35325 h 4481087"/>
              <a:gd name="connsiteX5716" fmla="*/ 2505683 w 5969001"/>
              <a:gd name="connsiteY5716" fmla="*/ 42681 h 4481087"/>
              <a:gd name="connsiteX5717" fmla="*/ 2478356 w 5969001"/>
              <a:gd name="connsiteY5717" fmla="*/ 60509 h 4481087"/>
              <a:gd name="connsiteX5718" fmla="*/ 2437234 w 5969001"/>
              <a:gd name="connsiteY5718" fmla="*/ 39168 h 4481087"/>
              <a:gd name="connsiteX5719" fmla="*/ 2451717 w 5969001"/>
              <a:gd name="connsiteY5719" fmla="*/ 35325 h 4481087"/>
              <a:gd name="connsiteX5720" fmla="*/ 1649418 w 5969001"/>
              <a:gd name="connsiteY5720" fmla="*/ 579 h 4481087"/>
              <a:gd name="connsiteX5721" fmla="*/ 1684422 w 5969001"/>
              <a:gd name="connsiteY5721" fmla="*/ 3512 h 4481087"/>
              <a:gd name="connsiteX5722" fmla="*/ 1615973 w 5969001"/>
              <a:gd name="connsiteY5722" fmla="*/ 11319 h 4481087"/>
              <a:gd name="connsiteX5723" fmla="*/ 1649418 w 5969001"/>
              <a:gd name="connsiteY5723" fmla="*/ 579 h 4481087"/>
              <a:gd name="connsiteX5724" fmla="*/ 2826841 w 5969001"/>
              <a:gd name="connsiteY5724" fmla="*/ 543 h 4481087"/>
              <a:gd name="connsiteX5725" fmla="*/ 2861723 w 5969001"/>
              <a:gd name="connsiteY5725" fmla="*/ 3252 h 4481087"/>
              <a:gd name="connsiteX5726" fmla="*/ 2793274 w 5969001"/>
              <a:gd name="connsiteY5726" fmla="*/ 10409 h 4481087"/>
              <a:gd name="connsiteX5727" fmla="*/ 2826841 w 5969001"/>
              <a:gd name="connsiteY5727" fmla="*/ 543 h 44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</a:cxnLst>
            <a:rect l="l" t="t" r="r" b="b"/>
            <a:pathLst>
              <a:path w="5969001" h="4481087">
                <a:moveTo>
                  <a:pt x="2850531" y="4473920"/>
                </a:moveTo>
                <a:cubicBezTo>
                  <a:pt x="2828454" y="4481325"/>
                  <a:pt x="2804863" y="4483026"/>
                  <a:pt x="2781952" y="4478865"/>
                </a:cubicBezTo>
                <a:cubicBezTo>
                  <a:pt x="2784685" y="4473530"/>
                  <a:pt x="2817217" y="4473660"/>
                  <a:pt x="2850531" y="4473920"/>
                </a:cubicBezTo>
                <a:close/>
                <a:moveTo>
                  <a:pt x="3383626" y="4442389"/>
                </a:moveTo>
                <a:lnTo>
                  <a:pt x="3379702" y="4446443"/>
                </a:lnTo>
                <a:cubicBezTo>
                  <a:pt x="3362591" y="4449487"/>
                  <a:pt x="3317281" y="4447535"/>
                  <a:pt x="3316403" y="4453489"/>
                </a:cubicBezTo>
                <a:cubicBezTo>
                  <a:pt x="3293662" y="4451342"/>
                  <a:pt x="3328455" y="4447219"/>
                  <a:pt x="3358528" y="4444468"/>
                </a:cubicBezTo>
                <a:close/>
                <a:moveTo>
                  <a:pt x="3384722" y="4441257"/>
                </a:moveTo>
                <a:lnTo>
                  <a:pt x="3384721" y="4442298"/>
                </a:lnTo>
                <a:lnTo>
                  <a:pt x="3383626" y="4442389"/>
                </a:lnTo>
                <a:close/>
                <a:moveTo>
                  <a:pt x="3183267" y="4439748"/>
                </a:moveTo>
                <a:cubicBezTo>
                  <a:pt x="3212768" y="4440682"/>
                  <a:pt x="3171208" y="4454530"/>
                  <a:pt x="3206961" y="4454530"/>
                </a:cubicBezTo>
                <a:lnTo>
                  <a:pt x="3206961" y="4454921"/>
                </a:lnTo>
                <a:cubicBezTo>
                  <a:pt x="3186531" y="4462859"/>
                  <a:pt x="3173257" y="4449846"/>
                  <a:pt x="3138512" y="4452448"/>
                </a:cubicBezTo>
                <a:cubicBezTo>
                  <a:pt x="3162066" y="4451017"/>
                  <a:pt x="3137341" y="4440867"/>
                  <a:pt x="3165840" y="4440216"/>
                </a:cubicBezTo>
                <a:cubicBezTo>
                  <a:pt x="3173387" y="4439744"/>
                  <a:pt x="3179052" y="4439614"/>
                  <a:pt x="3183267" y="4439748"/>
                </a:cubicBezTo>
                <a:close/>
                <a:moveTo>
                  <a:pt x="3042957" y="4429145"/>
                </a:moveTo>
                <a:lnTo>
                  <a:pt x="3031626" y="4431160"/>
                </a:lnTo>
                <a:cubicBezTo>
                  <a:pt x="3029967" y="4431360"/>
                  <a:pt x="3032261" y="4430847"/>
                  <a:pt x="3042606" y="4429155"/>
                </a:cubicBezTo>
                <a:close/>
                <a:moveTo>
                  <a:pt x="2741023" y="4425262"/>
                </a:moveTo>
                <a:lnTo>
                  <a:pt x="2718903" y="4430684"/>
                </a:lnTo>
                <a:cubicBezTo>
                  <a:pt x="2708688" y="4432115"/>
                  <a:pt x="2694764" y="4432864"/>
                  <a:pt x="2673422" y="4432278"/>
                </a:cubicBezTo>
                <a:cubicBezTo>
                  <a:pt x="2672121" y="4429025"/>
                  <a:pt x="2680417" y="4427333"/>
                  <a:pt x="2693397" y="4426422"/>
                </a:cubicBezTo>
                <a:close/>
                <a:moveTo>
                  <a:pt x="2742132" y="4424991"/>
                </a:moveTo>
                <a:lnTo>
                  <a:pt x="2741481" y="4425251"/>
                </a:lnTo>
                <a:lnTo>
                  <a:pt x="2741023" y="4425262"/>
                </a:lnTo>
                <a:close/>
                <a:moveTo>
                  <a:pt x="3220495" y="4420826"/>
                </a:moveTo>
                <a:cubicBezTo>
                  <a:pt x="3258363" y="4419395"/>
                  <a:pt x="3233508" y="4429545"/>
                  <a:pt x="3261616" y="4430196"/>
                </a:cubicBezTo>
                <a:lnTo>
                  <a:pt x="3261616" y="4430586"/>
                </a:lnTo>
                <a:cubicBezTo>
                  <a:pt x="3239494" y="4438004"/>
                  <a:pt x="3190565" y="4423429"/>
                  <a:pt x="3220495" y="4420826"/>
                </a:cubicBezTo>
                <a:close/>
                <a:moveTo>
                  <a:pt x="3077361" y="4419639"/>
                </a:moveTo>
                <a:cubicBezTo>
                  <a:pt x="3117578" y="4419346"/>
                  <a:pt x="3167402" y="4424177"/>
                  <a:pt x="3165841" y="4431497"/>
                </a:cubicBezTo>
                <a:cubicBezTo>
                  <a:pt x="3145020" y="4431107"/>
                  <a:pt x="3124556" y="4428829"/>
                  <a:pt x="3104126" y="4427495"/>
                </a:cubicBezTo>
                <a:lnTo>
                  <a:pt x="3042957" y="4429145"/>
                </a:lnTo>
                <a:lnTo>
                  <a:pt x="3044362" y="4428895"/>
                </a:lnTo>
                <a:cubicBezTo>
                  <a:pt x="3055293" y="4426585"/>
                  <a:pt x="3065638" y="4423299"/>
                  <a:pt x="3042605" y="4422778"/>
                </a:cubicBezTo>
                <a:lnTo>
                  <a:pt x="3042606" y="4421737"/>
                </a:lnTo>
                <a:cubicBezTo>
                  <a:pt x="3051618" y="4420403"/>
                  <a:pt x="3063956" y="4419737"/>
                  <a:pt x="3077361" y="4419639"/>
                </a:cubicBezTo>
                <a:close/>
                <a:moveTo>
                  <a:pt x="2426563" y="4417963"/>
                </a:moveTo>
                <a:lnTo>
                  <a:pt x="2427213" y="4417963"/>
                </a:lnTo>
                <a:cubicBezTo>
                  <a:pt x="2459356" y="4422258"/>
                  <a:pt x="2381667" y="4427593"/>
                  <a:pt x="2331437" y="4425251"/>
                </a:cubicBezTo>
                <a:cubicBezTo>
                  <a:pt x="2326232" y="4429415"/>
                  <a:pt x="2342107" y="4429805"/>
                  <a:pt x="2358764" y="4430196"/>
                </a:cubicBezTo>
                <a:cubicBezTo>
                  <a:pt x="2331605" y="4433945"/>
                  <a:pt x="2304193" y="4435556"/>
                  <a:pt x="2276781" y="4435011"/>
                </a:cubicBezTo>
                <a:cubicBezTo>
                  <a:pt x="2279384" y="4433059"/>
                  <a:pt x="2289795" y="4432538"/>
                  <a:pt x="2289795" y="4430196"/>
                </a:cubicBezTo>
                <a:lnTo>
                  <a:pt x="2248803" y="4430196"/>
                </a:lnTo>
                <a:cubicBezTo>
                  <a:pt x="2299034" y="4419265"/>
                  <a:pt x="2373339" y="4425381"/>
                  <a:pt x="2426563" y="4417963"/>
                </a:cubicBezTo>
                <a:close/>
                <a:moveTo>
                  <a:pt x="2892446" y="4415487"/>
                </a:moveTo>
                <a:lnTo>
                  <a:pt x="2891913" y="4415881"/>
                </a:lnTo>
                <a:lnTo>
                  <a:pt x="2891913" y="4415491"/>
                </a:lnTo>
                <a:close/>
                <a:moveTo>
                  <a:pt x="1947418" y="4413011"/>
                </a:moveTo>
                <a:lnTo>
                  <a:pt x="1948069" y="4413018"/>
                </a:lnTo>
                <a:lnTo>
                  <a:pt x="1947419" y="4413018"/>
                </a:lnTo>
                <a:close/>
                <a:moveTo>
                  <a:pt x="2933034" y="4406121"/>
                </a:moveTo>
                <a:cubicBezTo>
                  <a:pt x="2943575" y="4411002"/>
                  <a:pt x="2947089" y="4414198"/>
                  <a:pt x="2924251" y="4415217"/>
                </a:cubicBezTo>
                <a:lnTo>
                  <a:pt x="2892446" y="4415487"/>
                </a:lnTo>
                <a:lnTo>
                  <a:pt x="2901201" y="4409001"/>
                </a:lnTo>
                <a:cubicBezTo>
                  <a:pt x="2906195" y="4407032"/>
                  <a:pt x="2914946" y="4405731"/>
                  <a:pt x="2933034" y="4406121"/>
                </a:cubicBezTo>
                <a:close/>
                <a:moveTo>
                  <a:pt x="2357815" y="4405735"/>
                </a:moveTo>
                <a:lnTo>
                  <a:pt x="2351243" y="4409369"/>
                </a:lnTo>
                <a:cubicBezTo>
                  <a:pt x="2334218" y="4411839"/>
                  <a:pt x="2293860" y="4410156"/>
                  <a:pt x="2276780" y="4412498"/>
                </a:cubicBezTo>
                <a:cubicBezTo>
                  <a:pt x="2275610" y="4408985"/>
                  <a:pt x="2285663" y="4407326"/>
                  <a:pt x="2301149" y="4406528"/>
                </a:cubicBezTo>
                <a:close/>
                <a:moveTo>
                  <a:pt x="2358764" y="4405211"/>
                </a:moveTo>
                <a:lnTo>
                  <a:pt x="2358114" y="4405731"/>
                </a:lnTo>
                <a:lnTo>
                  <a:pt x="2357815" y="4405735"/>
                </a:lnTo>
                <a:close/>
                <a:moveTo>
                  <a:pt x="1923312" y="4403584"/>
                </a:moveTo>
                <a:cubicBezTo>
                  <a:pt x="1932763" y="4404056"/>
                  <a:pt x="1941392" y="4405113"/>
                  <a:pt x="1946358" y="4406703"/>
                </a:cubicBezTo>
                <a:lnTo>
                  <a:pt x="1947418" y="4413011"/>
                </a:lnTo>
                <a:lnTo>
                  <a:pt x="1925496" y="4412778"/>
                </a:lnTo>
                <a:cubicBezTo>
                  <a:pt x="1910234" y="4411254"/>
                  <a:pt x="1911405" y="4406837"/>
                  <a:pt x="1879489" y="4408204"/>
                </a:cubicBezTo>
                <a:cubicBezTo>
                  <a:pt x="1882222" y="4404039"/>
                  <a:pt x="1904410" y="4402641"/>
                  <a:pt x="1923312" y="4403584"/>
                </a:cubicBezTo>
                <a:close/>
                <a:moveTo>
                  <a:pt x="2372268" y="4402841"/>
                </a:moveTo>
                <a:lnTo>
                  <a:pt x="2372428" y="4402868"/>
                </a:lnTo>
                <a:lnTo>
                  <a:pt x="2371778" y="4403389"/>
                </a:lnTo>
                <a:close/>
                <a:moveTo>
                  <a:pt x="3442432" y="4396142"/>
                </a:moveTo>
                <a:cubicBezTo>
                  <a:pt x="3455187" y="4396947"/>
                  <a:pt x="3460457" y="4406024"/>
                  <a:pt x="3494422" y="4403389"/>
                </a:cubicBezTo>
                <a:lnTo>
                  <a:pt x="3494422" y="4403779"/>
                </a:lnTo>
                <a:cubicBezTo>
                  <a:pt x="3467284" y="4408353"/>
                  <a:pt x="3439828" y="4410791"/>
                  <a:pt x="3412309" y="4411066"/>
                </a:cubicBezTo>
                <a:cubicBezTo>
                  <a:pt x="3407103" y="4406902"/>
                  <a:pt x="3422849" y="4406512"/>
                  <a:pt x="3439636" y="4406121"/>
                </a:cubicBezTo>
                <a:cubicBezTo>
                  <a:pt x="3440677" y="4402738"/>
                  <a:pt x="3441849" y="4399224"/>
                  <a:pt x="3425842" y="4398834"/>
                </a:cubicBezTo>
                <a:cubicBezTo>
                  <a:pt x="3433097" y="4396524"/>
                  <a:pt x="3438180" y="4395874"/>
                  <a:pt x="3442432" y="4396142"/>
                </a:cubicBezTo>
                <a:close/>
                <a:moveTo>
                  <a:pt x="2751113" y="4393534"/>
                </a:moveTo>
                <a:lnTo>
                  <a:pt x="2781689" y="4393627"/>
                </a:lnTo>
                <a:lnTo>
                  <a:pt x="2765734" y="4398883"/>
                </a:lnTo>
                <a:cubicBezTo>
                  <a:pt x="2759342" y="4400591"/>
                  <a:pt x="2753974" y="4402478"/>
                  <a:pt x="2755145" y="4405471"/>
                </a:cubicBezTo>
                <a:cubicBezTo>
                  <a:pt x="2722091" y="4398834"/>
                  <a:pt x="2682922" y="4407553"/>
                  <a:pt x="2672772" y="4395711"/>
                </a:cubicBezTo>
                <a:cubicBezTo>
                  <a:pt x="2711128" y="4397273"/>
                  <a:pt x="2725109" y="4394369"/>
                  <a:pt x="2751113" y="4393534"/>
                </a:cubicBezTo>
                <a:close/>
                <a:moveTo>
                  <a:pt x="2782472" y="4393369"/>
                </a:moveTo>
                <a:lnTo>
                  <a:pt x="2782472" y="4393629"/>
                </a:lnTo>
                <a:lnTo>
                  <a:pt x="2781689" y="4393627"/>
                </a:lnTo>
                <a:close/>
                <a:moveTo>
                  <a:pt x="3672228" y="4386312"/>
                </a:moveTo>
                <a:lnTo>
                  <a:pt x="3672311" y="4386341"/>
                </a:lnTo>
                <a:lnTo>
                  <a:pt x="3672181" y="4386341"/>
                </a:lnTo>
                <a:close/>
                <a:moveTo>
                  <a:pt x="3154240" y="4385174"/>
                </a:moveTo>
                <a:cubicBezTo>
                  <a:pt x="3183611" y="4385040"/>
                  <a:pt x="3213403" y="4394312"/>
                  <a:pt x="3247953" y="4395971"/>
                </a:cubicBezTo>
                <a:lnTo>
                  <a:pt x="3247953" y="4396362"/>
                </a:lnTo>
                <a:cubicBezTo>
                  <a:pt x="3212297" y="4402608"/>
                  <a:pt x="3146060" y="4393629"/>
                  <a:pt x="3124848" y="4389074"/>
                </a:cubicBezTo>
                <a:cubicBezTo>
                  <a:pt x="3134706" y="4386309"/>
                  <a:pt x="3144449" y="4385219"/>
                  <a:pt x="3154240" y="4385174"/>
                </a:cubicBezTo>
                <a:close/>
                <a:moveTo>
                  <a:pt x="3083077" y="4378013"/>
                </a:moveTo>
                <a:cubicBezTo>
                  <a:pt x="3094397" y="4387252"/>
                  <a:pt x="3143587" y="4395190"/>
                  <a:pt x="3070063" y="4398574"/>
                </a:cubicBezTo>
                <a:lnTo>
                  <a:pt x="3070064" y="4397403"/>
                </a:lnTo>
                <a:cubicBezTo>
                  <a:pt x="3085550" y="4394540"/>
                  <a:pt x="3085289" y="4388814"/>
                  <a:pt x="3083077" y="4382828"/>
                </a:cubicBezTo>
                <a:cubicBezTo>
                  <a:pt x="3069438" y="4384546"/>
                  <a:pt x="3055702" y="4385372"/>
                  <a:pt x="3041956" y="4385300"/>
                </a:cubicBezTo>
                <a:cubicBezTo>
                  <a:pt x="3056400" y="4382958"/>
                  <a:pt x="3046250" y="4376191"/>
                  <a:pt x="3083077" y="4378013"/>
                </a:cubicBezTo>
                <a:close/>
                <a:moveTo>
                  <a:pt x="2872747" y="4376575"/>
                </a:moveTo>
                <a:cubicBezTo>
                  <a:pt x="2877631" y="4376458"/>
                  <a:pt x="2883877" y="4376452"/>
                  <a:pt x="2891913" y="4376582"/>
                </a:cubicBezTo>
                <a:lnTo>
                  <a:pt x="2891913" y="4376842"/>
                </a:lnTo>
                <a:cubicBezTo>
                  <a:pt x="2881372" y="4378924"/>
                  <a:pt x="2877338" y="4382307"/>
                  <a:pt x="2878900" y="4386602"/>
                </a:cubicBezTo>
                <a:lnTo>
                  <a:pt x="2823984" y="4386602"/>
                </a:lnTo>
                <a:cubicBezTo>
                  <a:pt x="2871124" y="4383641"/>
                  <a:pt x="2838559" y="4377393"/>
                  <a:pt x="2872747" y="4376575"/>
                </a:cubicBezTo>
                <a:close/>
                <a:moveTo>
                  <a:pt x="2345231" y="4376061"/>
                </a:moveTo>
                <a:cubicBezTo>
                  <a:pt x="2350403" y="4383186"/>
                  <a:pt x="2373437" y="4391702"/>
                  <a:pt x="2376615" y="4397984"/>
                </a:cubicBezTo>
                <a:lnTo>
                  <a:pt x="2372268" y="4402841"/>
                </a:lnTo>
                <a:lnTo>
                  <a:pt x="2341237" y="4397575"/>
                </a:lnTo>
                <a:cubicBezTo>
                  <a:pt x="2301221" y="4395166"/>
                  <a:pt x="2236830" y="4399876"/>
                  <a:pt x="2166951" y="4397923"/>
                </a:cubicBezTo>
                <a:cubicBezTo>
                  <a:pt x="2194799" y="4395451"/>
                  <a:pt x="2252187" y="4385691"/>
                  <a:pt x="2290185" y="4393108"/>
                </a:cubicBezTo>
                <a:cubicBezTo>
                  <a:pt x="2351347" y="4389595"/>
                  <a:pt x="2304499" y="4381396"/>
                  <a:pt x="2345231" y="4376061"/>
                </a:cubicBezTo>
                <a:close/>
                <a:moveTo>
                  <a:pt x="2276781" y="4374109"/>
                </a:moveTo>
                <a:cubicBezTo>
                  <a:pt x="2281857" y="4378794"/>
                  <a:pt x="2305280" y="4380225"/>
                  <a:pt x="2303979" y="4386341"/>
                </a:cubicBezTo>
                <a:cubicBezTo>
                  <a:pt x="2292397" y="4386341"/>
                  <a:pt x="2290966" y="4385300"/>
                  <a:pt x="2290185" y="4383869"/>
                </a:cubicBezTo>
                <a:cubicBezTo>
                  <a:pt x="2265330" y="4378534"/>
                  <a:pt x="2183217" y="4383869"/>
                  <a:pt x="2153547" y="4379054"/>
                </a:cubicBezTo>
                <a:cubicBezTo>
                  <a:pt x="2189594" y="4371637"/>
                  <a:pt x="2236050" y="4377102"/>
                  <a:pt x="2276781" y="4374109"/>
                </a:cubicBezTo>
                <a:close/>
                <a:moveTo>
                  <a:pt x="1755735" y="4374109"/>
                </a:moveTo>
                <a:lnTo>
                  <a:pt x="1756125" y="4374109"/>
                </a:lnTo>
                <a:cubicBezTo>
                  <a:pt x="1766406" y="4382438"/>
                  <a:pt x="1700559" y="4377232"/>
                  <a:pt x="1715004" y="4386341"/>
                </a:cubicBezTo>
                <a:cubicBezTo>
                  <a:pt x="1655534" y="4382958"/>
                  <a:pt x="1711881" y="4373458"/>
                  <a:pt x="1755735" y="4374109"/>
                </a:cubicBezTo>
                <a:close/>
                <a:moveTo>
                  <a:pt x="1487959" y="4369301"/>
                </a:moveTo>
                <a:cubicBezTo>
                  <a:pt x="1500051" y="4369303"/>
                  <a:pt x="1512454" y="4369978"/>
                  <a:pt x="1523190" y="4371637"/>
                </a:cubicBezTo>
                <a:cubicBezTo>
                  <a:pt x="1466973" y="4376451"/>
                  <a:pt x="1542450" y="4383479"/>
                  <a:pt x="1550778" y="4391156"/>
                </a:cubicBezTo>
                <a:cubicBezTo>
                  <a:pt x="1632370" y="4391156"/>
                  <a:pt x="1731400" y="4388163"/>
                  <a:pt x="1728538" y="4403389"/>
                </a:cubicBezTo>
                <a:cubicBezTo>
                  <a:pt x="1700690" y="4404690"/>
                  <a:pt x="1702511" y="4410676"/>
                  <a:pt x="1673622" y="4405731"/>
                </a:cubicBezTo>
                <a:cubicBezTo>
                  <a:pt x="1677136" y="4403128"/>
                  <a:pt x="1701080" y="4404169"/>
                  <a:pt x="1701210" y="4400916"/>
                </a:cubicBezTo>
                <a:cubicBezTo>
                  <a:pt x="1570298" y="4402998"/>
                  <a:pt x="1500938" y="4381396"/>
                  <a:pt x="1440947" y="4379054"/>
                </a:cubicBezTo>
                <a:cubicBezTo>
                  <a:pt x="1418207" y="4375346"/>
                  <a:pt x="1451683" y="4369295"/>
                  <a:pt x="1487959" y="4369301"/>
                </a:cubicBezTo>
                <a:close/>
                <a:moveTo>
                  <a:pt x="2468335" y="4366301"/>
                </a:moveTo>
                <a:cubicBezTo>
                  <a:pt x="2450637" y="4375541"/>
                  <a:pt x="2488115" y="4379314"/>
                  <a:pt x="2427213" y="4380876"/>
                </a:cubicBezTo>
                <a:cubicBezTo>
                  <a:pt x="2436583" y="4369815"/>
                  <a:pt x="2442699" y="4370856"/>
                  <a:pt x="2385962" y="4373589"/>
                </a:cubicBezTo>
                <a:cubicBezTo>
                  <a:pt x="2393509" y="4368253"/>
                  <a:pt x="2436973" y="4368644"/>
                  <a:pt x="2467685" y="4366822"/>
                </a:cubicBezTo>
                <a:close/>
                <a:moveTo>
                  <a:pt x="3672311" y="4361877"/>
                </a:moveTo>
                <a:cubicBezTo>
                  <a:pt x="3692026" y="4358363"/>
                  <a:pt x="3690147" y="4371759"/>
                  <a:pt x="3681937" y="4380268"/>
                </a:cubicBezTo>
                <a:lnTo>
                  <a:pt x="3672228" y="4386312"/>
                </a:lnTo>
                <a:lnTo>
                  <a:pt x="3658568" y="4381586"/>
                </a:lnTo>
                <a:cubicBezTo>
                  <a:pt x="3657623" y="4376297"/>
                  <a:pt x="3686854" y="4369490"/>
                  <a:pt x="3672311" y="4361877"/>
                </a:cubicBezTo>
                <a:close/>
                <a:moveTo>
                  <a:pt x="3980072" y="4355110"/>
                </a:moveTo>
                <a:lnTo>
                  <a:pt x="3980723" y="4355761"/>
                </a:lnTo>
                <a:cubicBezTo>
                  <a:pt x="3958398" y="4361638"/>
                  <a:pt x="3935120" y="4362965"/>
                  <a:pt x="3912274" y="4359665"/>
                </a:cubicBezTo>
                <a:cubicBezTo>
                  <a:pt x="3913835" y="4354720"/>
                  <a:pt x="3946238" y="4354850"/>
                  <a:pt x="3980072" y="4355110"/>
                </a:cubicBezTo>
                <a:close/>
                <a:moveTo>
                  <a:pt x="3206961" y="4354199"/>
                </a:moveTo>
                <a:cubicBezTo>
                  <a:pt x="3196030" y="4364740"/>
                  <a:pt x="3208783" y="4364089"/>
                  <a:pt x="3193167" y="4373719"/>
                </a:cubicBezTo>
                <a:cubicBezTo>
                  <a:pt x="3220235" y="4373719"/>
                  <a:pt x="3210475" y="4380355"/>
                  <a:pt x="3247953" y="4378664"/>
                </a:cubicBezTo>
                <a:cubicBezTo>
                  <a:pt x="3251076" y="4376712"/>
                  <a:pt x="3247953" y="4373719"/>
                  <a:pt x="3261616" y="4373719"/>
                </a:cubicBezTo>
                <a:cubicBezTo>
                  <a:pt x="3270482" y="4376523"/>
                  <a:pt x="3279850" y="4377367"/>
                  <a:pt x="3289074" y="4376191"/>
                </a:cubicBezTo>
                <a:cubicBezTo>
                  <a:pt x="3302478" y="4367733"/>
                  <a:pt x="3217372" y="4374499"/>
                  <a:pt x="3261616" y="4366822"/>
                </a:cubicBezTo>
                <a:lnTo>
                  <a:pt x="3261616" y="4366431"/>
                </a:lnTo>
                <a:cubicBezTo>
                  <a:pt x="3213598" y="4367342"/>
                  <a:pt x="3263178" y="4356022"/>
                  <a:pt x="3206961" y="4354199"/>
                </a:cubicBezTo>
                <a:close/>
                <a:moveTo>
                  <a:pt x="2442563" y="4344815"/>
                </a:moveTo>
                <a:cubicBezTo>
                  <a:pt x="2423489" y="4345529"/>
                  <a:pt x="2421780" y="4349482"/>
                  <a:pt x="2412899" y="4352117"/>
                </a:cubicBezTo>
                <a:lnTo>
                  <a:pt x="2413550" y="4352637"/>
                </a:lnTo>
                <a:lnTo>
                  <a:pt x="2468335" y="4352637"/>
                </a:lnTo>
                <a:lnTo>
                  <a:pt x="2468335" y="4345350"/>
                </a:lnTo>
                <a:cubicBezTo>
                  <a:pt x="2457209" y="4344700"/>
                  <a:pt x="2448921" y="4344577"/>
                  <a:pt x="2442563" y="4344815"/>
                </a:cubicBezTo>
                <a:close/>
                <a:moveTo>
                  <a:pt x="2175810" y="4343205"/>
                </a:moveTo>
                <a:cubicBezTo>
                  <a:pt x="2161233" y="4343634"/>
                  <a:pt x="2148439" y="4344862"/>
                  <a:pt x="2138842" y="4347302"/>
                </a:cubicBezTo>
                <a:cubicBezTo>
                  <a:pt x="2194278" y="4344569"/>
                  <a:pt x="2206901" y="4354719"/>
                  <a:pt x="2180224" y="4359534"/>
                </a:cubicBezTo>
                <a:cubicBezTo>
                  <a:pt x="2229154" y="4356802"/>
                  <a:pt x="2266891" y="4352247"/>
                  <a:pt x="2316992" y="4349774"/>
                </a:cubicBezTo>
                <a:cubicBezTo>
                  <a:pt x="2279319" y="4347823"/>
                  <a:pt x="2219540" y="4341918"/>
                  <a:pt x="2175810" y="4343205"/>
                </a:cubicBezTo>
                <a:close/>
                <a:moveTo>
                  <a:pt x="1852032" y="4340014"/>
                </a:moveTo>
                <a:lnTo>
                  <a:pt x="1851382" y="4340015"/>
                </a:lnTo>
                <a:lnTo>
                  <a:pt x="1852044" y="4340038"/>
                </a:lnTo>
                <a:lnTo>
                  <a:pt x="1854007" y="4344009"/>
                </a:lnTo>
                <a:cubicBezTo>
                  <a:pt x="1850585" y="4347041"/>
                  <a:pt x="1834627" y="4347822"/>
                  <a:pt x="1839019" y="4352116"/>
                </a:cubicBezTo>
                <a:cubicBezTo>
                  <a:pt x="1863094" y="4354328"/>
                  <a:pt x="1878840" y="4358102"/>
                  <a:pt x="1907599" y="4359533"/>
                </a:cubicBezTo>
                <a:cubicBezTo>
                  <a:pt x="1910331" y="4354849"/>
                  <a:pt x="1891853" y="4354198"/>
                  <a:pt x="1893544" y="4349773"/>
                </a:cubicBezTo>
                <a:cubicBezTo>
                  <a:pt x="1895237" y="4345349"/>
                  <a:pt x="1916057" y="4345609"/>
                  <a:pt x="1921002" y="4342486"/>
                </a:cubicBezTo>
                <a:lnTo>
                  <a:pt x="1852044" y="4340038"/>
                </a:lnTo>
                <a:close/>
                <a:moveTo>
                  <a:pt x="1673362" y="4337542"/>
                </a:moveTo>
                <a:cubicBezTo>
                  <a:pt x="1662171" y="4346521"/>
                  <a:pt x="1606474" y="4340664"/>
                  <a:pt x="1577715" y="4340015"/>
                </a:cubicBezTo>
                <a:cubicBezTo>
                  <a:pt x="1593461" y="4347823"/>
                  <a:pt x="1627035" y="4352247"/>
                  <a:pt x="1673362" y="4354589"/>
                </a:cubicBezTo>
                <a:cubicBezTo>
                  <a:pt x="1703943" y="4348213"/>
                  <a:pt x="1708237" y="4346390"/>
                  <a:pt x="1714614" y="4340015"/>
                </a:cubicBezTo>
                <a:cubicBezTo>
                  <a:pt x="1700822" y="4340152"/>
                  <a:pt x="1687038" y="4339326"/>
                  <a:pt x="1673362" y="4337542"/>
                </a:cubicBezTo>
                <a:close/>
                <a:moveTo>
                  <a:pt x="2359496" y="4335737"/>
                </a:moveTo>
                <a:cubicBezTo>
                  <a:pt x="2344775" y="4335981"/>
                  <a:pt x="2332087" y="4337412"/>
                  <a:pt x="2331437" y="4340535"/>
                </a:cubicBezTo>
                <a:cubicBezTo>
                  <a:pt x="2385181" y="4340535"/>
                  <a:pt x="2365661" y="4357062"/>
                  <a:pt x="2413550" y="4345350"/>
                </a:cubicBezTo>
                <a:cubicBezTo>
                  <a:pt x="2399040" y="4344439"/>
                  <a:pt x="2391655" y="4343366"/>
                  <a:pt x="2389785" y="4342081"/>
                </a:cubicBezTo>
                <a:lnTo>
                  <a:pt x="2398339" y="4337915"/>
                </a:lnTo>
                <a:lnTo>
                  <a:pt x="2399756" y="4338063"/>
                </a:lnTo>
                <a:lnTo>
                  <a:pt x="2399105" y="4337542"/>
                </a:lnTo>
                <a:lnTo>
                  <a:pt x="2398339" y="4337915"/>
                </a:lnTo>
                <a:lnTo>
                  <a:pt x="2381852" y="4336198"/>
                </a:lnTo>
                <a:cubicBezTo>
                  <a:pt x="2374726" y="4335789"/>
                  <a:pt x="2366857" y="4335615"/>
                  <a:pt x="2359496" y="4335737"/>
                </a:cubicBezTo>
                <a:close/>
                <a:moveTo>
                  <a:pt x="4513871" y="4329995"/>
                </a:moveTo>
                <a:lnTo>
                  <a:pt x="4513871" y="4330255"/>
                </a:lnTo>
                <a:cubicBezTo>
                  <a:pt x="4526885" y="4338583"/>
                  <a:pt x="4446593" y="4333638"/>
                  <a:pt x="4445552" y="4339885"/>
                </a:cubicBezTo>
                <a:cubicBezTo>
                  <a:pt x="4415102" y="4336501"/>
                  <a:pt x="4487194" y="4331556"/>
                  <a:pt x="4513871" y="4329995"/>
                </a:cubicBezTo>
                <a:close/>
                <a:moveTo>
                  <a:pt x="4312369" y="4327930"/>
                </a:moveTo>
                <a:cubicBezTo>
                  <a:pt x="4341762" y="4328665"/>
                  <a:pt x="4300130" y="4339625"/>
                  <a:pt x="4336112" y="4339625"/>
                </a:cubicBezTo>
                <a:lnTo>
                  <a:pt x="4336112" y="4339885"/>
                </a:lnTo>
                <a:cubicBezTo>
                  <a:pt x="4315551" y="4346261"/>
                  <a:pt x="4302408" y="4335851"/>
                  <a:pt x="4267532" y="4337933"/>
                </a:cubicBezTo>
                <a:cubicBezTo>
                  <a:pt x="4291086" y="4336762"/>
                  <a:pt x="4266491" y="4328824"/>
                  <a:pt x="4294990" y="4328303"/>
                </a:cubicBezTo>
                <a:cubicBezTo>
                  <a:pt x="4302522" y="4327929"/>
                  <a:pt x="4308170" y="4327825"/>
                  <a:pt x="4312369" y="4327930"/>
                </a:cubicBezTo>
                <a:close/>
                <a:moveTo>
                  <a:pt x="3870501" y="4316461"/>
                </a:moveTo>
                <a:lnTo>
                  <a:pt x="3871152" y="4317112"/>
                </a:lnTo>
                <a:cubicBezTo>
                  <a:pt x="3848768" y="4322811"/>
                  <a:pt x="3825593" y="4324746"/>
                  <a:pt x="3802573" y="4322838"/>
                </a:cubicBezTo>
                <a:cubicBezTo>
                  <a:pt x="3800491" y="4316851"/>
                  <a:pt x="3835626" y="4316591"/>
                  <a:pt x="3870501" y="4316461"/>
                </a:cubicBezTo>
                <a:close/>
                <a:moveTo>
                  <a:pt x="4171626" y="4314509"/>
                </a:moveTo>
                <a:lnTo>
                  <a:pt x="4173718" y="4314636"/>
                </a:lnTo>
                <a:lnTo>
                  <a:pt x="4170975" y="4314769"/>
                </a:lnTo>
                <a:close/>
                <a:moveTo>
                  <a:pt x="4205732" y="4313078"/>
                </a:moveTo>
                <a:cubicBezTo>
                  <a:pt x="4245955" y="4312834"/>
                  <a:pt x="4295804" y="4316689"/>
                  <a:pt x="4294341" y="4322447"/>
                </a:cubicBezTo>
                <a:cubicBezTo>
                  <a:pt x="4252568" y="4322447"/>
                  <a:pt x="4212358" y="4315290"/>
                  <a:pt x="4170975" y="4320495"/>
                </a:cubicBezTo>
                <a:cubicBezTo>
                  <a:pt x="4134766" y="4325050"/>
                  <a:pt x="4197691" y="4317649"/>
                  <a:pt x="4183127" y="4315204"/>
                </a:cubicBezTo>
                <a:lnTo>
                  <a:pt x="4173718" y="4314636"/>
                </a:lnTo>
                <a:close/>
                <a:moveTo>
                  <a:pt x="4349515" y="4312817"/>
                </a:moveTo>
                <a:cubicBezTo>
                  <a:pt x="4387384" y="4311776"/>
                  <a:pt x="4362528" y="4319714"/>
                  <a:pt x="4390637" y="4320495"/>
                </a:cubicBezTo>
                <a:cubicBezTo>
                  <a:pt x="4368515" y="4326481"/>
                  <a:pt x="4319585" y="4314900"/>
                  <a:pt x="4349515" y="4312817"/>
                </a:cubicBezTo>
                <a:close/>
                <a:moveTo>
                  <a:pt x="4062706" y="4300975"/>
                </a:moveTo>
                <a:cubicBezTo>
                  <a:pt x="4076239" y="4306441"/>
                  <a:pt x="4077801" y="4309174"/>
                  <a:pt x="4021714" y="4308653"/>
                </a:cubicBezTo>
                <a:cubicBezTo>
                  <a:pt x="4027700" y="4305010"/>
                  <a:pt x="4026529" y="4300325"/>
                  <a:pt x="4062706" y="4300975"/>
                </a:cubicBezTo>
                <a:close/>
                <a:moveTo>
                  <a:pt x="4199144" y="4295117"/>
                </a:moveTo>
                <a:lnTo>
                  <a:pt x="4198433" y="4295380"/>
                </a:lnTo>
                <a:lnTo>
                  <a:pt x="4199083" y="4295120"/>
                </a:lnTo>
                <a:close/>
                <a:moveTo>
                  <a:pt x="4571984" y="4293442"/>
                </a:moveTo>
                <a:cubicBezTo>
                  <a:pt x="4584525" y="4293948"/>
                  <a:pt x="4589966" y="4301170"/>
                  <a:pt x="4623442" y="4299023"/>
                </a:cubicBezTo>
                <a:lnTo>
                  <a:pt x="4624353" y="4299674"/>
                </a:lnTo>
                <a:cubicBezTo>
                  <a:pt x="4597131" y="4303327"/>
                  <a:pt x="4569705" y="4305239"/>
                  <a:pt x="4542240" y="4305400"/>
                </a:cubicBezTo>
                <a:cubicBezTo>
                  <a:pt x="4537164" y="4302147"/>
                  <a:pt x="4552781" y="4301756"/>
                  <a:pt x="4569568" y="4301625"/>
                </a:cubicBezTo>
                <a:cubicBezTo>
                  <a:pt x="4570739" y="4298893"/>
                  <a:pt x="4571780" y="4296030"/>
                  <a:pt x="4555774" y="4295769"/>
                </a:cubicBezTo>
                <a:cubicBezTo>
                  <a:pt x="4562834" y="4293850"/>
                  <a:pt x="4567803" y="4293273"/>
                  <a:pt x="4571984" y="4293442"/>
                </a:cubicBezTo>
                <a:close/>
                <a:moveTo>
                  <a:pt x="3880145" y="4291165"/>
                </a:moveTo>
                <a:cubicBezTo>
                  <a:pt x="3888850" y="4290931"/>
                  <a:pt x="3898903" y="4290890"/>
                  <a:pt x="3911623" y="4291216"/>
                </a:cubicBezTo>
                <a:lnTo>
                  <a:pt x="3912274" y="4291866"/>
                </a:lnTo>
                <a:cubicBezTo>
                  <a:pt x="3906418" y="4295510"/>
                  <a:pt x="3882473" y="4296811"/>
                  <a:pt x="3884816" y="4301626"/>
                </a:cubicBezTo>
                <a:cubicBezTo>
                  <a:pt x="3851762" y="4296291"/>
                  <a:pt x="3812593" y="4303188"/>
                  <a:pt x="3802573" y="4293818"/>
                </a:cubicBezTo>
                <a:cubicBezTo>
                  <a:pt x="3840051" y="4294306"/>
                  <a:pt x="3854031" y="4291866"/>
                  <a:pt x="3880145" y="4291165"/>
                </a:cubicBezTo>
                <a:close/>
                <a:moveTo>
                  <a:pt x="4283187" y="4284512"/>
                </a:moveTo>
                <a:cubicBezTo>
                  <a:pt x="4312436" y="4284433"/>
                  <a:pt x="4342033" y="4291801"/>
                  <a:pt x="4376973" y="4293168"/>
                </a:cubicBezTo>
                <a:lnTo>
                  <a:pt x="4376973" y="4293428"/>
                </a:lnTo>
                <a:cubicBezTo>
                  <a:pt x="4335849" y="4296143"/>
                  <a:pt x="4294550" y="4294179"/>
                  <a:pt x="4253869" y="4287572"/>
                </a:cubicBezTo>
                <a:cubicBezTo>
                  <a:pt x="4263726" y="4285392"/>
                  <a:pt x="4273437" y="4284538"/>
                  <a:pt x="4283187" y="4284512"/>
                </a:cubicBezTo>
                <a:close/>
                <a:moveTo>
                  <a:pt x="715204" y="4284058"/>
                </a:moveTo>
                <a:cubicBezTo>
                  <a:pt x="741230" y="4286400"/>
                  <a:pt x="708437" y="4298763"/>
                  <a:pt x="674212" y="4298633"/>
                </a:cubicBezTo>
                <a:cubicBezTo>
                  <a:pt x="687147" y="4291925"/>
                  <a:pt x="700939" y="4287022"/>
                  <a:pt x="715204" y="4284058"/>
                </a:cubicBezTo>
                <a:close/>
                <a:moveTo>
                  <a:pt x="3342751" y="4281402"/>
                </a:moveTo>
                <a:lnTo>
                  <a:pt x="3349813" y="4287181"/>
                </a:lnTo>
                <a:lnTo>
                  <a:pt x="3362765" y="4290376"/>
                </a:lnTo>
                <a:lnTo>
                  <a:pt x="3368516" y="4290462"/>
                </a:lnTo>
                <a:lnTo>
                  <a:pt x="3384330" y="4289003"/>
                </a:lnTo>
                <a:cubicBezTo>
                  <a:pt x="3376197" y="4288613"/>
                  <a:pt x="3372570" y="4287425"/>
                  <a:pt x="3370957" y="4285882"/>
                </a:cubicBezTo>
                <a:lnTo>
                  <a:pt x="3369898" y="4281540"/>
                </a:lnTo>
                <a:lnTo>
                  <a:pt x="3352546" y="4281439"/>
                </a:lnTo>
                <a:close/>
                <a:moveTo>
                  <a:pt x="4212096" y="4279894"/>
                </a:moveTo>
                <a:cubicBezTo>
                  <a:pt x="4222117" y="4285474"/>
                  <a:pt x="4260931" y="4290954"/>
                  <a:pt x="4221222" y="4293980"/>
                </a:cubicBezTo>
                <a:lnTo>
                  <a:pt x="4199144" y="4295117"/>
                </a:lnTo>
                <a:lnTo>
                  <a:pt x="4211706" y="4290467"/>
                </a:lnTo>
                <a:cubicBezTo>
                  <a:pt x="4213398" y="4288450"/>
                  <a:pt x="4212942" y="4286141"/>
                  <a:pt x="4212096" y="4283798"/>
                </a:cubicBezTo>
                <a:cubicBezTo>
                  <a:pt x="4198434" y="4285171"/>
                  <a:pt x="4184707" y="4285823"/>
                  <a:pt x="4170975" y="4285750"/>
                </a:cubicBezTo>
                <a:cubicBezTo>
                  <a:pt x="4185550" y="4283928"/>
                  <a:pt x="4175269" y="4278593"/>
                  <a:pt x="4212096" y="4279894"/>
                </a:cubicBezTo>
                <a:close/>
                <a:moveTo>
                  <a:pt x="4021714" y="4277682"/>
                </a:moveTo>
                <a:cubicBezTo>
                  <a:pt x="4011173" y="4279374"/>
                  <a:pt x="4007009" y="4282106"/>
                  <a:pt x="4008701" y="4285490"/>
                </a:cubicBezTo>
                <a:lnTo>
                  <a:pt x="3952744" y="4285490"/>
                </a:lnTo>
                <a:cubicBezTo>
                  <a:pt x="4006879" y="4283017"/>
                  <a:pt x="3956648" y="4276901"/>
                  <a:pt x="4021714" y="4277682"/>
                </a:cubicBezTo>
                <a:close/>
                <a:moveTo>
                  <a:pt x="3343599" y="4274298"/>
                </a:moveTo>
                <a:lnTo>
                  <a:pt x="3343209" y="4274428"/>
                </a:lnTo>
                <a:lnTo>
                  <a:pt x="3342849" y="4276359"/>
                </a:lnTo>
                <a:lnTo>
                  <a:pt x="3365752" y="4276129"/>
                </a:lnTo>
                <a:lnTo>
                  <a:pt x="3365537" y="4275882"/>
                </a:lnTo>
                <a:cubicBezTo>
                  <a:pt x="3362021" y="4274681"/>
                  <a:pt x="3355539" y="4274006"/>
                  <a:pt x="3343599" y="4274298"/>
                </a:cubicBezTo>
                <a:close/>
                <a:moveTo>
                  <a:pt x="4801722" y="4266751"/>
                </a:moveTo>
                <a:cubicBezTo>
                  <a:pt x="4827618" y="4262326"/>
                  <a:pt x="4815516" y="4282497"/>
                  <a:pt x="4801202" y="4285490"/>
                </a:cubicBezTo>
                <a:lnTo>
                  <a:pt x="4801722" y="4286140"/>
                </a:lnTo>
                <a:cubicBezTo>
                  <a:pt x="4762683" y="4281716"/>
                  <a:pt x="4821112" y="4274689"/>
                  <a:pt x="4801722" y="4266751"/>
                </a:cubicBezTo>
                <a:close/>
                <a:moveTo>
                  <a:pt x="3694898" y="4264225"/>
                </a:moveTo>
                <a:lnTo>
                  <a:pt x="3695367" y="4264612"/>
                </a:lnTo>
                <a:lnTo>
                  <a:pt x="3701033" y="4265230"/>
                </a:lnTo>
                <a:cubicBezTo>
                  <a:pt x="3716891" y="4267829"/>
                  <a:pt x="3715653" y="4271013"/>
                  <a:pt x="3704551" y="4274234"/>
                </a:cubicBezTo>
                <a:lnTo>
                  <a:pt x="3698938" y="4275303"/>
                </a:lnTo>
                <a:lnTo>
                  <a:pt x="3699249" y="4276250"/>
                </a:lnTo>
                <a:cubicBezTo>
                  <a:pt x="3721501" y="4275535"/>
                  <a:pt x="3737410" y="4275958"/>
                  <a:pt x="3751757" y="4276657"/>
                </a:cubicBezTo>
                <a:lnTo>
                  <a:pt x="3783910" y="4278197"/>
                </a:lnTo>
                <a:lnTo>
                  <a:pt x="3766201" y="4274868"/>
                </a:lnTo>
                <a:cubicBezTo>
                  <a:pt x="3757059" y="4272119"/>
                  <a:pt x="3760020" y="4269874"/>
                  <a:pt x="3788909" y="4272477"/>
                </a:cubicBezTo>
                <a:close/>
                <a:moveTo>
                  <a:pt x="4336112" y="4259984"/>
                </a:moveTo>
                <a:cubicBezTo>
                  <a:pt x="4325051" y="4268312"/>
                  <a:pt x="4337804" y="4267922"/>
                  <a:pt x="4322188" y="4275470"/>
                </a:cubicBezTo>
                <a:cubicBezTo>
                  <a:pt x="4349385" y="4275470"/>
                  <a:pt x="4339625" y="4280805"/>
                  <a:pt x="4376972" y="4279374"/>
                </a:cubicBezTo>
                <a:cubicBezTo>
                  <a:pt x="4380095" y="4277812"/>
                  <a:pt x="4376972" y="4275470"/>
                  <a:pt x="4390636" y="4275470"/>
                </a:cubicBezTo>
                <a:cubicBezTo>
                  <a:pt x="4399612" y="4277671"/>
                  <a:pt x="4408896" y="4278330"/>
                  <a:pt x="4418094" y="4277422"/>
                </a:cubicBezTo>
                <a:cubicBezTo>
                  <a:pt x="4431498" y="4270655"/>
                  <a:pt x="4347043" y="4276120"/>
                  <a:pt x="4390637" y="4270004"/>
                </a:cubicBezTo>
                <a:lnTo>
                  <a:pt x="4390637" y="4269744"/>
                </a:lnTo>
                <a:cubicBezTo>
                  <a:pt x="4342748" y="4270395"/>
                  <a:pt x="4392329" y="4261415"/>
                  <a:pt x="4336112" y="4259984"/>
                </a:cubicBezTo>
                <a:close/>
                <a:moveTo>
                  <a:pt x="1235470" y="4259463"/>
                </a:moveTo>
                <a:cubicBezTo>
                  <a:pt x="1228963" y="4267141"/>
                  <a:pt x="1277502" y="4265059"/>
                  <a:pt x="1262797" y="4274168"/>
                </a:cubicBezTo>
                <a:cubicBezTo>
                  <a:pt x="1309645" y="4273127"/>
                  <a:pt x="1279974" y="4267531"/>
                  <a:pt x="1331246" y="4271696"/>
                </a:cubicBezTo>
                <a:cubicBezTo>
                  <a:pt x="1345821" y="4262717"/>
                  <a:pt x="1279844" y="4268442"/>
                  <a:pt x="1290255" y="4259593"/>
                </a:cubicBezTo>
                <a:lnTo>
                  <a:pt x="1290255" y="4259463"/>
                </a:lnTo>
                <a:cubicBezTo>
                  <a:pt x="1252777" y="4259463"/>
                  <a:pt x="1262797" y="4263497"/>
                  <a:pt x="1235470" y="4259463"/>
                </a:cubicBezTo>
                <a:close/>
                <a:moveTo>
                  <a:pt x="544010" y="4253604"/>
                </a:moveTo>
                <a:cubicBezTo>
                  <a:pt x="555498" y="4253144"/>
                  <a:pt x="567052" y="4254355"/>
                  <a:pt x="578306" y="4257251"/>
                </a:cubicBezTo>
                <a:lnTo>
                  <a:pt x="578306" y="4257641"/>
                </a:lnTo>
                <a:cubicBezTo>
                  <a:pt x="566073" y="4265840"/>
                  <a:pt x="552279" y="4258813"/>
                  <a:pt x="510117" y="4259984"/>
                </a:cubicBezTo>
                <a:cubicBezTo>
                  <a:pt x="521102" y="4256196"/>
                  <a:pt x="532523" y="4254065"/>
                  <a:pt x="544010" y="4253604"/>
                </a:cubicBezTo>
                <a:close/>
                <a:moveTo>
                  <a:pt x="661069" y="4235389"/>
                </a:moveTo>
                <a:cubicBezTo>
                  <a:pt x="661069" y="4245930"/>
                  <a:pt x="689438" y="4251525"/>
                  <a:pt x="701930" y="4259724"/>
                </a:cubicBezTo>
                <a:cubicBezTo>
                  <a:pt x="709608" y="4252696"/>
                  <a:pt x="723532" y="4263497"/>
                  <a:pt x="743182" y="4262196"/>
                </a:cubicBezTo>
                <a:cubicBezTo>
                  <a:pt x="782612" y="4254258"/>
                  <a:pt x="720800" y="4249834"/>
                  <a:pt x="729388" y="4240204"/>
                </a:cubicBezTo>
                <a:lnTo>
                  <a:pt x="729388" y="4240334"/>
                </a:lnTo>
                <a:cubicBezTo>
                  <a:pt x="685924" y="4242416"/>
                  <a:pt x="687226" y="4236430"/>
                  <a:pt x="661069" y="4235389"/>
                </a:cubicBezTo>
                <a:close/>
                <a:moveTo>
                  <a:pt x="1139042" y="4234738"/>
                </a:moveTo>
                <a:cubicBezTo>
                  <a:pt x="1156870" y="4258682"/>
                  <a:pt x="1213607" y="4274558"/>
                  <a:pt x="1234949" y="4290825"/>
                </a:cubicBezTo>
                <a:cubicBezTo>
                  <a:pt x="1213347" y="4290825"/>
                  <a:pt x="1224148" y="4284579"/>
                  <a:pt x="1193827" y="4285880"/>
                </a:cubicBezTo>
                <a:cubicBezTo>
                  <a:pt x="1180814" y="4301756"/>
                  <a:pt x="1249133" y="4287962"/>
                  <a:pt x="1262277" y="4298112"/>
                </a:cubicBezTo>
                <a:cubicBezTo>
                  <a:pt x="1212696" y="4318022"/>
                  <a:pt x="1150754" y="4277942"/>
                  <a:pt x="1084517" y="4293167"/>
                </a:cubicBezTo>
                <a:cubicBezTo>
                  <a:pt x="1079702" y="4287572"/>
                  <a:pt x="1070072" y="4282757"/>
                  <a:pt x="1043265" y="4281065"/>
                </a:cubicBezTo>
                <a:cubicBezTo>
                  <a:pt x="1058881" y="4294859"/>
                  <a:pt x="1111845" y="4299544"/>
                  <a:pt x="1125378" y="4307872"/>
                </a:cubicBezTo>
                <a:cubicBezTo>
                  <a:pt x="1127070" y="4304879"/>
                  <a:pt x="1129412" y="4302016"/>
                  <a:pt x="1152836" y="4302927"/>
                </a:cubicBezTo>
                <a:cubicBezTo>
                  <a:pt x="1152836" y="4306311"/>
                  <a:pt x="1146199" y="4308263"/>
                  <a:pt x="1139042" y="4310215"/>
                </a:cubicBezTo>
                <a:cubicBezTo>
                  <a:pt x="1192006" y="4314769"/>
                  <a:pt x="1284269" y="4324919"/>
                  <a:pt x="1344520" y="4319974"/>
                </a:cubicBezTo>
                <a:cubicBezTo>
                  <a:pt x="1279454" y="4315029"/>
                  <a:pt x="1364950" y="4317892"/>
                  <a:pt x="1357533" y="4310215"/>
                </a:cubicBezTo>
                <a:cubicBezTo>
                  <a:pt x="1313418" y="4312427"/>
                  <a:pt x="1314720" y="4306571"/>
                  <a:pt x="1302878" y="4302927"/>
                </a:cubicBezTo>
                <a:cubicBezTo>
                  <a:pt x="1328904" y="4300585"/>
                  <a:pt x="1348424" y="4310215"/>
                  <a:pt x="1357533" y="4302927"/>
                </a:cubicBezTo>
                <a:cubicBezTo>
                  <a:pt x="1339835" y="4300194"/>
                  <a:pt x="1255770" y="4296941"/>
                  <a:pt x="1289084" y="4293167"/>
                </a:cubicBezTo>
                <a:cubicBezTo>
                  <a:pt x="1316648" y="4297564"/>
                  <a:pt x="1344467" y="4300173"/>
                  <a:pt x="1372368" y="4300975"/>
                </a:cubicBezTo>
                <a:lnTo>
                  <a:pt x="1372368" y="4300455"/>
                </a:lnTo>
                <a:cubicBezTo>
                  <a:pt x="1362478" y="4293037"/>
                  <a:pt x="1386292" y="4291606"/>
                  <a:pt x="1385381" y="4285880"/>
                </a:cubicBezTo>
                <a:cubicBezTo>
                  <a:pt x="1341396" y="4282887"/>
                  <a:pt x="1375231" y="4293818"/>
                  <a:pt x="1330726" y="4290825"/>
                </a:cubicBezTo>
                <a:cubicBezTo>
                  <a:pt x="1340356" y="4284969"/>
                  <a:pt x="1362218" y="4275339"/>
                  <a:pt x="1303528" y="4276120"/>
                </a:cubicBezTo>
                <a:cubicBezTo>
                  <a:pt x="1295850" y="4279764"/>
                  <a:pt x="1319274" y="4289133"/>
                  <a:pt x="1289734" y="4288352"/>
                </a:cubicBezTo>
                <a:cubicBezTo>
                  <a:pt x="1273728" y="4288352"/>
                  <a:pt x="1250695" y="4288352"/>
                  <a:pt x="1248613" y="4285880"/>
                </a:cubicBezTo>
                <a:cubicBezTo>
                  <a:pt x="1259804" y="4268052"/>
                  <a:pt x="1167281" y="4247621"/>
                  <a:pt x="1139042" y="4234738"/>
                </a:cubicBezTo>
                <a:close/>
                <a:moveTo>
                  <a:pt x="1407599" y="4218165"/>
                </a:moveTo>
                <a:cubicBezTo>
                  <a:pt x="1402713" y="4217842"/>
                  <a:pt x="1395726" y="4217984"/>
                  <a:pt x="1385902" y="4218732"/>
                </a:cubicBezTo>
                <a:cubicBezTo>
                  <a:pt x="1427674" y="4227191"/>
                  <a:pt x="1355321" y="4234868"/>
                  <a:pt x="1372368" y="4240204"/>
                </a:cubicBezTo>
                <a:lnTo>
                  <a:pt x="1372368" y="4240724"/>
                </a:lnTo>
                <a:cubicBezTo>
                  <a:pt x="1384600" y="4234088"/>
                  <a:pt x="1410626" y="4244889"/>
                  <a:pt x="1399826" y="4250354"/>
                </a:cubicBezTo>
                <a:cubicBezTo>
                  <a:pt x="1431057" y="4251135"/>
                  <a:pt x="1451878" y="4250354"/>
                  <a:pt x="1454611" y="4245539"/>
                </a:cubicBezTo>
                <a:cubicBezTo>
                  <a:pt x="1373084" y="4245539"/>
                  <a:pt x="1441801" y="4220432"/>
                  <a:pt x="1407599" y="4218165"/>
                </a:cubicBezTo>
                <a:close/>
                <a:moveTo>
                  <a:pt x="1222180" y="4197635"/>
                </a:moveTo>
                <a:cubicBezTo>
                  <a:pt x="1215559" y="4197065"/>
                  <a:pt x="1211070" y="4196805"/>
                  <a:pt x="1208012" y="4198562"/>
                </a:cubicBezTo>
                <a:cubicBezTo>
                  <a:pt x="1241716" y="4200384"/>
                  <a:pt x="1211005" y="4205849"/>
                  <a:pt x="1194999" y="4201034"/>
                </a:cubicBezTo>
                <a:cubicBezTo>
                  <a:pt x="1206450" y="4221725"/>
                  <a:pt x="1265270" y="4234088"/>
                  <a:pt x="1263448" y="4257121"/>
                </a:cubicBezTo>
                <a:cubicBezTo>
                  <a:pt x="1317582" y="4260244"/>
                  <a:pt x="1298843" y="4250354"/>
                  <a:pt x="1318233" y="4247361"/>
                </a:cubicBezTo>
                <a:cubicBezTo>
                  <a:pt x="1219463" y="4231615"/>
                  <a:pt x="1233648" y="4215609"/>
                  <a:pt x="1249133" y="4198692"/>
                </a:cubicBezTo>
                <a:lnTo>
                  <a:pt x="1249133" y="4198562"/>
                </a:lnTo>
                <a:cubicBezTo>
                  <a:pt x="1237552" y="4199082"/>
                  <a:pt x="1228800" y="4198204"/>
                  <a:pt x="1222180" y="4197635"/>
                </a:cubicBezTo>
                <a:close/>
                <a:moveTo>
                  <a:pt x="4472750" y="4196350"/>
                </a:moveTo>
                <a:lnTo>
                  <a:pt x="4472878" y="4196357"/>
                </a:lnTo>
                <a:lnTo>
                  <a:pt x="4471619" y="4201453"/>
                </a:lnTo>
                <a:cubicBezTo>
                  <a:pt x="4475206" y="4206907"/>
                  <a:pt x="4492335" y="4212323"/>
                  <a:pt x="4514002" y="4207931"/>
                </a:cubicBezTo>
                <a:cubicBezTo>
                  <a:pt x="4489114" y="4207151"/>
                  <a:pt x="4505218" y="4200514"/>
                  <a:pt x="4494677" y="4197629"/>
                </a:cubicBezTo>
                <a:lnTo>
                  <a:pt x="4472878" y="4196357"/>
                </a:lnTo>
                <a:lnTo>
                  <a:pt x="4472880" y="4196350"/>
                </a:lnTo>
                <a:close/>
                <a:moveTo>
                  <a:pt x="511337" y="4182507"/>
                </a:moveTo>
                <a:cubicBezTo>
                  <a:pt x="524756" y="4182295"/>
                  <a:pt x="537769" y="4186004"/>
                  <a:pt x="510117" y="4194267"/>
                </a:cubicBezTo>
                <a:cubicBezTo>
                  <a:pt x="484090" y="4186850"/>
                  <a:pt x="497917" y="4182718"/>
                  <a:pt x="511337" y="4182507"/>
                </a:cubicBezTo>
                <a:close/>
                <a:moveTo>
                  <a:pt x="1304049" y="4174227"/>
                </a:moveTo>
                <a:cubicBezTo>
                  <a:pt x="1246791" y="4169412"/>
                  <a:pt x="1252387" y="4187631"/>
                  <a:pt x="1276591" y="4189062"/>
                </a:cubicBezTo>
                <a:lnTo>
                  <a:pt x="1276591" y="4188932"/>
                </a:lnTo>
                <a:cubicBezTo>
                  <a:pt x="1295460" y="4185809"/>
                  <a:pt x="1284920" y="4177350"/>
                  <a:pt x="1304049" y="4174227"/>
                </a:cubicBezTo>
                <a:close/>
                <a:moveTo>
                  <a:pt x="920421" y="4166159"/>
                </a:moveTo>
                <a:cubicBezTo>
                  <a:pt x="903634" y="4184507"/>
                  <a:pt x="944756" y="4218862"/>
                  <a:pt x="1002664" y="4217301"/>
                </a:cubicBezTo>
                <a:cubicBezTo>
                  <a:pt x="995117" y="4218212"/>
                  <a:pt x="987048" y="4220164"/>
                  <a:pt x="1002664" y="4220684"/>
                </a:cubicBezTo>
                <a:lnTo>
                  <a:pt x="1002664" y="4219773"/>
                </a:lnTo>
                <a:cubicBezTo>
                  <a:pt x="1016588" y="4216520"/>
                  <a:pt x="1015677" y="4210794"/>
                  <a:pt x="1029992" y="4207541"/>
                </a:cubicBezTo>
                <a:cubicBezTo>
                  <a:pt x="1011774" y="4201555"/>
                  <a:pt x="979241" y="4210274"/>
                  <a:pt x="975207" y="4205198"/>
                </a:cubicBezTo>
                <a:cubicBezTo>
                  <a:pt x="994336" y="4199603"/>
                  <a:pt x="986788" y="4192185"/>
                  <a:pt x="1016328" y="4200253"/>
                </a:cubicBezTo>
                <a:cubicBezTo>
                  <a:pt x="998370" y="4189192"/>
                  <a:pt x="1004616" y="4183206"/>
                  <a:pt x="989001" y="4175919"/>
                </a:cubicBezTo>
                <a:cubicBezTo>
                  <a:pt x="927058" y="4184247"/>
                  <a:pt x="958940" y="4166419"/>
                  <a:pt x="920421" y="4166159"/>
                </a:cubicBezTo>
                <a:close/>
                <a:moveTo>
                  <a:pt x="946578" y="4154057"/>
                </a:moveTo>
                <a:cubicBezTo>
                  <a:pt x="902593" y="4160693"/>
                  <a:pt x="950612" y="4174357"/>
                  <a:pt x="1016458" y="4174357"/>
                </a:cubicBezTo>
                <a:lnTo>
                  <a:pt x="1015677" y="4173446"/>
                </a:lnTo>
                <a:cubicBezTo>
                  <a:pt x="1027259" y="4170583"/>
                  <a:pt x="1033766" y="4166940"/>
                  <a:pt x="1028691" y="4161344"/>
                </a:cubicBezTo>
                <a:cubicBezTo>
                  <a:pt x="967659" y="4154447"/>
                  <a:pt x="976638" y="4164597"/>
                  <a:pt x="946578" y="4154057"/>
                </a:cubicBezTo>
                <a:close/>
                <a:moveTo>
                  <a:pt x="975337" y="4135578"/>
                </a:moveTo>
                <a:cubicBezTo>
                  <a:pt x="972994" y="4138441"/>
                  <a:pt x="953735" y="4138181"/>
                  <a:pt x="934215" y="4137920"/>
                </a:cubicBezTo>
                <a:cubicBezTo>
                  <a:pt x="934996" y="4141304"/>
                  <a:pt x="927969" y="4143386"/>
                  <a:pt x="921202" y="4145338"/>
                </a:cubicBezTo>
                <a:cubicBezTo>
                  <a:pt x="934999" y="4146048"/>
                  <a:pt x="948735" y="4147657"/>
                  <a:pt x="962323" y="4150153"/>
                </a:cubicBezTo>
                <a:cubicBezTo>
                  <a:pt x="954125" y="4150023"/>
                  <a:pt x="946187" y="4151975"/>
                  <a:pt x="961673" y="4152495"/>
                </a:cubicBezTo>
                <a:lnTo>
                  <a:pt x="961673" y="4152625"/>
                </a:lnTo>
                <a:cubicBezTo>
                  <a:pt x="964536" y="4149632"/>
                  <a:pt x="976768" y="4151064"/>
                  <a:pt x="989131" y="4152625"/>
                </a:cubicBezTo>
                <a:cubicBezTo>
                  <a:pt x="980802" y="4147550"/>
                  <a:pt x="1006048" y="4136619"/>
                  <a:pt x="975337" y="4135578"/>
                </a:cubicBezTo>
                <a:close/>
                <a:moveTo>
                  <a:pt x="4843234" y="4131154"/>
                </a:moveTo>
                <a:cubicBezTo>
                  <a:pt x="4878630" y="4141044"/>
                  <a:pt x="4794565" y="4157961"/>
                  <a:pt x="4843234" y="4131154"/>
                </a:cubicBezTo>
                <a:close/>
                <a:moveTo>
                  <a:pt x="975337" y="4123346"/>
                </a:moveTo>
                <a:cubicBezTo>
                  <a:pt x="965316" y="4128811"/>
                  <a:pt x="923154" y="4128551"/>
                  <a:pt x="920551" y="4135448"/>
                </a:cubicBezTo>
                <a:lnTo>
                  <a:pt x="920551" y="4135578"/>
                </a:lnTo>
                <a:cubicBezTo>
                  <a:pt x="951002" y="4135578"/>
                  <a:pt x="1016458" y="4128551"/>
                  <a:pt x="975337" y="4123346"/>
                </a:cubicBezTo>
                <a:close/>
                <a:moveTo>
                  <a:pt x="1070983" y="4123215"/>
                </a:moveTo>
                <a:cubicBezTo>
                  <a:pt x="988480" y="4125298"/>
                  <a:pt x="1041704" y="4136879"/>
                  <a:pt x="1002664" y="4147550"/>
                </a:cubicBezTo>
                <a:cubicBezTo>
                  <a:pt x="1051203" y="4143776"/>
                  <a:pt x="1010862" y="4155879"/>
                  <a:pt x="1043656" y="4154968"/>
                </a:cubicBezTo>
                <a:cubicBezTo>
                  <a:pt x="1062004" y="4139482"/>
                  <a:pt x="1047560" y="4131023"/>
                  <a:pt x="1070983" y="4123215"/>
                </a:cubicBezTo>
                <a:close/>
                <a:moveTo>
                  <a:pt x="5386278" y="4115442"/>
                </a:moveTo>
                <a:lnTo>
                  <a:pt x="5325453" y="4126892"/>
                </a:lnTo>
                <a:cubicBezTo>
                  <a:pt x="5306665" y="4130926"/>
                  <a:pt x="5293424" y="4135123"/>
                  <a:pt x="5294270" y="4140003"/>
                </a:cubicBezTo>
                <a:cubicBezTo>
                  <a:pt x="5254743" y="4133659"/>
                  <a:pt x="5299541" y="4125997"/>
                  <a:pt x="5345985" y="4120147"/>
                </a:cubicBezTo>
                <a:close/>
                <a:moveTo>
                  <a:pt x="5389917" y="4114757"/>
                </a:moveTo>
                <a:lnTo>
                  <a:pt x="5389917" y="4115017"/>
                </a:lnTo>
                <a:lnTo>
                  <a:pt x="5386278" y="4115442"/>
                </a:lnTo>
                <a:close/>
                <a:moveTo>
                  <a:pt x="893354" y="4113586"/>
                </a:moveTo>
                <a:cubicBezTo>
                  <a:pt x="894004" y="4116969"/>
                  <a:pt x="886847" y="4118921"/>
                  <a:pt x="880341" y="4121003"/>
                </a:cubicBezTo>
                <a:cubicBezTo>
                  <a:pt x="896249" y="4121199"/>
                  <a:pt x="927822" y="4125566"/>
                  <a:pt x="947281" y="4125322"/>
                </a:cubicBezTo>
                <a:lnTo>
                  <a:pt x="961198" y="4123285"/>
                </a:lnTo>
                <a:lnTo>
                  <a:pt x="961673" y="4123346"/>
                </a:lnTo>
                <a:lnTo>
                  <a:pt x="961673" y="4123215"/>
                </a:lnTo>
                <a:lnTo>
                  <a:pt x="961198" y="4123285"/>
                </a:lnTo>
                <a:lnTo>
                  <a:pt x="948660" y="4121674"/>
                </a:lnTo>
                <a:cubicBezTo>
                  <a:pt x="941999" y="4118685"/>
                  <a:pt x="948953" y="4112805"/>
                  <a:pt x="920551" y="4113586"/>
                </a:cubicBezTo>
                <a:cubicBezTo>
                  <a:pt x="917818" y="4116579"/>
                  <a:pt x="905326" y="4115147"/>
                  <a:pt x="893354" y="4113586"/>
                </a:cubicBezTo>
                <a:close/>
                <a:moveTo>
                  <a:pt x="386752" y="4110723"/>
                </a:moveTo>
                <a:cubicBezTo>
                  <a:pt x="419805" y="4124647"/>
                  <a:pt x="355000" y="4155098"/>
                  <a:pt x="373088" y="4118010"/>
                </a:cubicBezTo>
                <a:cubicBezTo>
                  <a:pt x="389094" y="4118010"/>
                  <a:pt x="384540" y="4113846"/>
                  <a:pt x="386752" y="4111113"/>
                </a:cubicBezTo>
                <a:close/>
                <a:moveTo>
                  <a:pt x="167611" y="4105778"/>
                </a:moveTo>
                <a:cubicBezTo>
                  <a:pt x="172686" y="4135318"/>
                  <a:pt x="85107" y="4113195"/>
                  <a:pt x="167611" y="4105778"/>
                </a:cubicBezTo>
                <a:close/>
                <a:moveTo>
                  <a:pt x="386752" y="4071683"/>
                </a:moveTo>
                <a:cubicBezTo>
                  <a:pt x="409265" y="4074546"/>
                  <a:pt x="401457" y="4082484"/>
                  <a:pt x="413949" y="4086258"/>
                </a:cubicBezTo>
                <a:cubicBezTo>
                  <a:pt x="369835" y="4089251"/>
                  <a:pt x="403669" y="4078450"/>
                  <a:pt x="359294" y="4081443"/>
                </a:cubicBezTo>
                <a:cubicBezTo>
                  <a:pt x="359294" y="4076628"/>
                  <a:pt x="396642" y="4078320"/>
                  <a:pt x="386752" y="4071683"/>
                </a:cubicBezTo>
                <a:close/>
                <a:moveTo>
                  <a:pt x="1002664" y="4052164"/>
                </a:moveTo>
                <a:cubicBezTo>
                  <a:pt x="942023" y="4052164"/>
                  <a:pt x="936427" y="4067129"/>
                  <a:pt x="975207" y="4071683"/>
                </a:cubicBezTo>
                <a:cubicBezTo>
                  <a:pt x="937599" y="4069601"/>
                  <a:pt x="857958" y="4069731"/>
                  <a:pt x="893354" y="4077019"/>
                </a:cubicBezTo>
                <a:lnTo>
                  <a:pt x="893224" y="4076628"/>
                </a:lnTo>
                <a:cubicBezTo>
                  <a:pt x="912874" y="4075587"/>
                  <a:pt x="950091" y="4092374"/>
                  <a:pt x="975207" y="4098490"/>
                </a:cubicBezTo>
                <a:cubicBezTo>
                  <a:pt x="938249" y="4096929"/>
                  <a:pt x="941112" y="4088340"/>
                  <a:pt x="893224" y="4088731"/>
                </a:cubicBezTo>
                <a:cubicBezTo>
                  <a:pt x="886457" y="4097449"/>
                  <a:pt x="870711" y="4102784"/>
                  <a:pt x="893224" y="4110723"/>
                </a:cubicBezTo>
                <a:cubicBezTo>
                  <a:pt x="969741" y="4111504"/>
                  <a:pt x="1002664" y="4096018"/>
                  <a:pt x="1057450" y="4086258"/>
                </a:cubicBezTo>
                <a:cubicBezTo>
                  <a:pt x="1018410" y="4086258"/>
                  <a:pt x="1068771" y="4071293"/>
                  <a:pt x="1029992" y="4071683"/>
                </a:cubicBezTo>
                <a:cubicBezTo>
                  <a:pt x="1036498" y="4079361"/>
                  <a:pt x="995507" y="4078580"/>
                  <a:pt x="975207" y="4081443"/>
                </a:cubicBezTo>
                <a:cubicBezTo>
                  <a:pt x="992384" y="4068430"/>
                  <a:pt x="972734" y="4059451"/>
                  <a:pt x="1002664" y="4052164"/>
                </a:cubicBezTo>
                <a:close/>
                <a:moveTo>
                  <a:pt x="647073" y="4040415"/>
                </a:moveTo>
                <a:lnTo>
                  <a:pt x="647275" y="4040582"/>
                </a:lnTo>
                <a:lnTo>
                  <a:pt x="646755" y="4040452"/>
                </a:lnTo>
                <a:close/>
                <a:moveTo>
                  <a:pt x="331837" y="4025487"/>
                </a:moveTo>
                <a:lnTo>
                  <a:pt x="331837" y="4025877"/>
                </a:lnTo>
                <a:lnTo>
                  <a:pt x="330350" y="4025750"/>
                </a:lnTo>
                <a:close/>
                <a:moveTo>
                  <a:pt x="960892" y="4018069"/>
                </a:moveTo>
                <a:cubicBezTo>
                  <a:pt x="973905" y="4026007"/>
                  <a:pt x="910791" y="4033034"/>
                  <a:pt x="878909" y="4040061"/>
                </a:cubicBezTo>
                <a:cubicBezTo>
                  <a:pt x="916647" y="4040061"/>
                  <a:pt x="883594" y="4053075"/>
                  <a:pt x="933434" y="4052164"/>
                </a:cubicBezTo>
                <a:cubicBezTo>
                  <a:pt x="927448" y="4040582"/>
                  <a:pt x="952954" y="4034596"/>
                  <a:pt x="974556" y="4027829"/>
                </a:cubicBezTo>
                <a:cubicBezTo>
                  <a:pt x="970522" y="4032644"/>
                  <a:pt x="993034" y="4032644"/>
                  <a:pt x="1002014" y="4035116"/>
                </a:cubicBezTo>
                <a:cubicBezTo>
                  <a:pt x="1013335" y="4042013"/>
                  <a:pt x="982624" y="4041493"/>
                  <a:pt x="988350" y="4047349"/>
                </a:cubicBezTo>
                <a:cubicBezTo>
                  <a:pt x="1053676" y="4043185"/>
                  <a:pt x="997719" y="4021192"/>
                  <a:pt x="961673" y="4018460"/>
                </a:cubicBezTo>
                <a:close/>
                <a:moveTo>
                  <a:pt x="5280606" y="4017939"/>
                </a:moveTo>
                <a:lnTo>
                  <a:pt x="5280606" y="4018200"/>
                </a:lnTo>
                <a:lnTo>
                  <a:pt x="5280439" y="4018197"/>
                </a:lnTo>
                <a:close/>
                <a:moveTo>
                  <a:pt x="5103107" y="4010392"/>
                </a:moveTo>
                <a:cubicBezTo>
                  <a:pt x="5094187" y="4012671"/>
                  <a:pt x="5084931" y="4013331"/>
                  <a:pt x="5075779" y="4012344"/>
                </a:cubicBezTo>
                <a:cubicBezTo>
                  <a:pt x="5090224" y="4027179"/>
                  <a:pt x="5035178" y="4010912"/>
                  <a:pt x="5020864" y="4020152"/>
                </a:cubicBezTo>
                <a:cubicBezTo>
                  <a:pt x="5034632" y="4020698"/>
                  <a:pt x="5048360" y="4022001"/>
                  <a:pt x="5061985" y="4024055"/>
                </a:cubicBezTo>
                <a:cubicBezTo>
                  <a:pt x="5030884" y="4026658"/>
                  <a:pt x="5010713" y="4018980"/>
                  <a:pt x="5007460" y="4024055"/>
                </a:cubicBezTo>
                <a:cubicBezTo>
                  <a:pt x="5034528" y="4024055"/>
                  <a:pt x="5024768" y="4029261"/>
                  <a:pt x="5061985" y="4027829"/>
                </a:cubicBezTo>
                <a:cubicBezTo>
                  <a:pt x="5067451" y="4022104"/>
                  <a:pt x="5123017" y="4013385"/>
                  <a:pt x="5103107" y="4010392"/>
                </a:cubicBezTo>
                <a:close/>
                <a:moveTo>
                  <a:pt x="592230" y="4008179"/>
                </a:moveTo>
                <a:cubicBezTo>
                  <a:pt x="597175" y="4016508"/>
                  <a:pt x="531328" y="4012083"/>
                  <a:pt x="550978" y="4022884"/>
                </a:cubicBezTo>
                <a:cubicBezTo>
                  <a:pt x="577004" y="4025226"/>
                  <a:pt x="596524" y="4015597"/>
                  <a:pt x="605633" y="4022884"/>
                </a:cubicBezTo>
                <a:cubicBezTo>
                  <a:pt x="572710" y="4028480"/>
                  <a:pt x="523780" y="4043835"/>
                  <a:pt x="564642" y="4054506"/>
                </a:cubicBezTo>
                <a:cubicBezTo>
                  <a:pt x="564642" y="4051383"/>
                  <a:pt x="602510" y="4051383"/>
                  <a:pt x="605633" y="4054506"/>
                </a:cubicBezTo>
                <a:cubicBezTo>
                  <a:pt x="615133" y="4082875"/>
                  <a:pt x="558135" y="4123476"/>
                  <a:pt x="605633" y="4147030"/>
                </a:cubicBezTo>
                <a:cubicBezTo>
                  <a:pt x="644673" y="4112024"/>
                  <a:pt x="614222" y="4080923"/>
                  <a:pt x="633091" y="4059451"/>
                </a:cubicBezTo>
                <a:cubicBezTo>
                  <a:pt x="633091" y="4059451"/>
                  <a:pt x="660028" y="4061663"/>
                  <a:pt x="660549" y="4061793"/>
                </a:cubicBezTo>
                <a:cubicBezTo>
                  <a:pt x="670699" y="4054246"/>
                  <a:pt x="613311" y="4058931"/>
                  <a:pt x="633091" y="4049691"/>
                </a:cubicBezTo>
                <a:cubicBezTo>
                  <a:pt x="667185" y="4060491"/>
                  <a:pt x="665754" y="4046958"/>
                  <a:pt x="687746" y="4042404"/>
                </a:cubicBezTo>
                <a:cubicBezTo>
                  <a:pt x="706485" y="4056979"/>
                  <a:pt x="713772" y="4077930"/>
                  <a:pt x="715204" y="4047219"/>
                </a:cubicBezTo>
                <a:cubicBezTo>
                  <a:pt x="716115" y="4044096"/>
                  <a:pt x="732902" y="4043834"/>
                  <a:pt x="728868" y="4039931"/>
                </a:cubicBezTo>
                <a:cubicBezTo>
                  <a:pt x="717091" y="4037979"/>
                  <a:pt x="700954" y="4036288"/>
                  <a:pt x="685566" y="4035995"/>
                </a:cubicBezTo>
                <a:lnTo>
                  <a:pt x="647073" y="4040415"/>
                </a:lnTo>
                <a:lnTo>
                  <a:pt x="622343" y="4019979"/>
                </a:lnTo>
                <a:cubicBezTo>
                  <a:pt x="613051" y="4014510"/>
                  <a:pt x="602896" y="4010507"/>
                  <a:pt x="592230" y="4008179"/>
                </a:cubicBezTo>
                <a:close/>
                <a:moveTo>
                  <a:pt x="318043" y="4005967"/>
                </a:moveTo>
                <a:cubicBezTo>
                  <a:pt x="357098" y="4011660"/>
                  <a:pt x="285463" y="4019944"/>
                  <a:pt x="313235" y="4024280"/>
                </a:cubicBezTo>
                <a:lnTo>
                  <a:pt x="330350" y="4025750"/>
                </a:lnTo>
                <a:lnTo>
                  <a:pt x="301014" y="4030936"/>
                </a:lnTo>
                <a:cubicBezTo>
                  <a:pt x="279865" y="4038110"/>
                  <a:pt x="279231" y="4048943"/>
                  <a:pt x="222526" y="4049821"/>
                </a:cubicBezTo>
                <a:cubicBezTo>
                  <a:pt x="221355" y="4058020"/>
                  <a:pt x="218102" y="4066738"/>
                  <a:pt x="249724" y="4069341"/>
                </a:cubicBezTo>
                <a:cubicBezTo>
                  <a:pt x="132605" y="4073896"/>
                  <a:pt x="227211" y="4015467"/>
                  <a:pt x="318043" y="4005967"/>
                </a:cubicBezTo>
                <a:close/>
                <a:moveTo>
                  <a:pt x="934215" y="3994125"/>
                </a:moveTo>
                <a:cubicBezTo>
                  <a:pt x="948399" y="4001412"/>
                  <a:pt x="934215" y="4013645"/>
                  <a:pt x="975337" y="4016117"/>
                </a:cubicBezTo>
                <a:cubicBezTo>
                  <a:pt x="978069" y="4013124"/>
                  <a:pt x="990432" y="4014556"/>
                  <a:pt x="1002795" y="4016117"/>
                </a:cubicBezTo>
                <a:cubicBezTo>
                  <a:pt x="999931" y="4008179"/>
                  <a:pt x="1011904" y="3998159"/>
                  <a:pt x="989651" y="3994125"/>
                </a:cubicBezTo>
                <a:close/>
                <a:moveTo>
                  <a:pt x="5143578" y="3946497"/>
                </a:moveTo>
                <a:lnTo>
                  <a:pt x="5143578" y="3947018"/>
                </a:lnTo>
                <a:cubicBezTo>
                  <a:pt x="5012405" y="3951963"/>
                  <a:pt x="5107141" y="3964715"/>
                  <a:pt x="5130565" y="3972263"/>
                </a:cubicBezTo>
                <a:cubicBezTo>
                  <a:pt x="5156591" y="3972263"/>
                  <a:pt x="5160625" y="3970051"/>
                  <a:pt x="5185220" y="3970311"/>
                </a:cubicBezTo>
                <a:cubicBezTo>
                  <a:pt x="5175980" y="3961332"/>
                  <a:pt x="5150865" y="3955216"/>
                  <a:pt x="5143578" y="3946497"/>
                </a:cubicBezTo>
                <a:close/>
                <a:moveTo>
                  <a:pt x="961673" y="3943113"/>
                </a:moveTo>
                <a:cubicBezTo>
                  <a:pt x="929010" y="3957948"/>
                  <a:pt x="911572" y="3971222"/>
                  <a:pt x="961673" y="3989440"/>
                </a:cubicBezTo>
                <a:cubicBezTo>
                  <a:pt x="989261" y="3984365"/>
                  <a:pt x="955557" y="3984625"/>
                  <a:pt x="948660" y="3979680"/>
                </a:cubicBezTo>
                <a:cubicBezTo>
                  <a:pt x="962364" y="3979552"/>
                  <a:pt x="976061" y="3980379"/>
                  <a:pt x="989651" y="3982153"/>
                </a:cubicBezTo>
                <a:cubicBezTo>
                  <a:pt x="1001623" y="3974215"/>
                  <a:pt x="953865" y="3977078"/>
                  <a:pt x="948530" y="3972393"/>
                </a:cubicBezTo>
                <a:cubicBezTo>
                  <a:pt x="962431" y="3973611"/>
                  <a:pt x="976434" y="3971927"/>
                  <a:pt x="989651" y="3967448"/>
                </a:cubicBezTo>
                <a:cubicBezTo>
                  <a:pt x="923414" y="3963804"/>
                  <a:pt x="1004876" y="3946627"/>
                  <a:pt x="961673" y="3943113"/>
                </a:cubicBezTo>
                <a:close/>
                <a:moveTo>
                  <a:pt x="5239485" y="3931011"/>
                </a:moveTo>
                <a:lnTo>
                  <a:pt x="5240135" y="3931011"/>
                </a:lnTo>
                <a:cubicBezTo>
                  <a:pt x="5272017" y="3934395"/>
                  <a:pt x="5231937" y="3944025"/>
                  <a:pt x="5185480" y="3942723"/>
                </a:cubicBezTo>
                <a:cubicBezTo>
                  <a:pt x="5200445" y="3938429"/>
                  <a:pt x="5230506" y="3936217"/>
                  <a:pt x="5239485" y="3931011"/>
                </a:cubicBezTo>
                <a:close/>
                <a:moveTo>
                  <a:pt x="1276591" y="3916176"/>
                </a:moveTo>
                <a:lnTo>
                  <a:pt x="1276591" y="3925936"/>
                </a:lnTo>
                <a:cubicBezTo>
                  <a:pt x="1294845" y="3925422"/>
                  <a:pt x="1313113" y="3926249"/>
                  <a:pt x="1331246" y="3928409"/>
                </a:cubicBezTo>
                <a:cubicBezTo>
                  <a:pt x="1323959" y="3924895"/>
                  <a:pt x="1347253" y="3915395"/>
                  <a:pt x="1318233" y="3916176"/>
                </a:cubicBezTo>
                <a:lnTo>
                  <a:pt x="1317582" y="3921121"/>
                </a:lnTo>
                <a:cubicBezTo>
                  <a:pt x="1298063" y="3920471"/>
                  <a:pt x="1294419" y="3917087"/>
                  <a:pt x="1276591" y="3916176"/>
                </a:cubicBezTo>
                <a:close/>
                <a:moveTo>
                  <a:pt x="852102" y="3896787"/>
                </a:moveTo>
                <a:cubicBezTo>
                  <a:pt x="828678" y="3909800"/>
                  <a:pt x="932003" y="3912272"/>
                  <a:pt x="865896" y="3918779"/>
                </a:cubicBezTo>
                <a:cubicBezTo>
                  <a:pt x="924585" y="3917087"/>
                  <a:pt x="883334" y="3925155"/>
                  <a:pt x="906888" y="3925936"/>
                </a:cubicBezTo>
                <a:lnTo>
                  <a:pt x="906888" y="3926066"/>
                </a:lnTo>
                <a:cubicBezTo>
                  <a:pt x="915728" y="3923362"/>
                  <a:pt x="925033" y="3922521"/>
                  <a:pt x="934215" y="3923594"/>
                </a:cubicBezTo>
                <a:cubicBezTo>
                  <a:pt x="909230" y="3918388"/>
                  <a:pt x="937078" y="3903684"/>
                  <a:pt x="906888" y="3899259"/>
                </a:cubicBezTo>
                <a:cubicBezTo>
                  <a:pt x="901292" y="3919820"/>
                  <a:pt x="854054" y="3891061"/>
                  <a:pt x="852102" y="3896787"/>
                </a:cubicBezTo>
                <a:close/>
                <a:moveTo>
                  <a:pt x="770640" y="3853193"/>
                </a:moveTo>
                <a:cubicBezTo>
                  <a:pt x="736546" y="3853193"/>
                  <a:pt x="704012" y="3853193"/>
                  <a:pt x="701930" y="3858138"/>
                </a:cubicBezTo>
                <a:cubicBezTo>
                  <a:pt x="766346" y="3854494"/>
                  <a:pt x="684363" y="3874924"/>
                  <a:pt x="729388" y="3867897"/>
                </a:cubicBezTo>
                <a:cubicBezTo>
                  <a:pt x="727566" y="3863473"/>
                  <a:pt x="743182" y="3862172"/>
                  <a:pt x="770640" y="3863083"/>
                </a:cubicBezTo>
                <a:cubicBezTo>
                  <a:pt x="773633" y="3875445"/>
                  <a:pt x="768297" y="3889109"/>
                  <a:pt x="811501" y="3894704"/>
                </a:cubicBezTo>
                <a:cubicBezTo>
                  <a:pt x="819960" y="3888849"/>
                  <a:pt x="831281" y="3883513"/>
                  <a:pt x="824514" y="3875185"/>
                </a:cubicBezTo>
                <a:cubicBezTo>
                  <a:pt x="844164" y="3875835"/>
                  <a:pt x="847678" y="3879219"/>
                  <a:pt x="865766" y="3880000"/>
                </a:cubicBezTo>
                <a:cubicBezTo>
                  <a:pt x="869410" y="3875835"/>
                  <a:pt x="826727" y="3867897"/>
                  <a:pt x="865766" y="3865425"/>
                </a:cubicBezTo>
                <a:cubicBezTo>
                  <a:pt x="870132" y="3867490"/>
                  <a:pt x="875194" y="3867490"/>
                  <a:pt x="879560" y="3865425"/>
                </a:cubicBezTo>
                <a:cubicBezTo>
                  <a:pt x="856917" y="3865034"/>
                  <a:pt x="872533" y="3858268"/>
                  <a:pt x="852102" y="3857747"/>
                </a:cubicBezTo>
                <a:lnTo>
                  <a:pt x="852102" y="3858138"/>
                </a:lnTo>
                <a:cubicBezTo>
                  <a:pt x="822432" y="3860220"/>
                  <a:pt x="821652" y="3867377"/>
                  <a:pt x="783653" y="3867897"/>
                </a:cubicBezTo>
                <a:cubicBezTo>
                  <a:pt x="793543" y="3860480"/>
                  <a:pt x="769729" y="3859048"/>
                  <a:pt x="770640" y="3853193"/>
                </a:cubicBezTo>
                <a:close/>
                <a:moveTo>
                  <a:pt x="5034267" y="3845905"/>
                </a:moveTo>
                <a:lnTo>
                  <a:pt x="5034267" y="3846426"/>
                </a:lnTo>
                <a:cubicBezTo>
                  <a:pt x="5026199" y="3852542"/>
                  <a:pt x="5060294" y="3852412"/>
                  <a:pt x="5034267" y="3856056"/>
                </a:cubicBezTo>
                <a:cubicBezTo>
                  <a:pt x="5057037" y="3853983"/>
                  <a:pt x="5079972" y="3854639"/>
                  <a:pt x="5102586" y="3858008"/>
                </a:cubicBezTo>
                <a:cubicBezTo>
                  <a:pt x="5079164" y="3850850"/>
                  <a:pt x="5110785" y="3854884"/>
                  <a:pt x="5116250" y="3848248"/>
                </a:cubicBezTo>
                <a:cubicBezTo>
                  <a:pt x="5074348" y="3849159"/>
                  <a:pt x="5066540" y="3845775"/>
                  <a:pt x="5034267" y="3845905"/>
                </a:cubicBezTo>
                <a:close/>
                <a:moveTo>
                  <a:pt x="5321598" y="3841974"/>
                </a:moveTo>
                <a:lnTo>
                  <a:pt x="5321858" y="3842001"/>
                </a:lnTo>
                <a:lnTo>
                  <a:pt x="5321728" y="3842001"/>
                </a:lnTo>
                <a:close/>
                <a:moveTo>
                  <a:pt x="838438" y="3838227"/>
                </a:moveTo>
                <a:lnTo>
                  <a:pt x="835584" y="3839153"/>
                </a:lnTo>
                <a:lnTo>
                  <a:pt x="816281" y="3840131"/>
                </a:lnTo>
                <a:cubicBezTo>
                  <a:pt x="800172" y="3842205"/>
                  <a:pt x="798976" y="3846621"/>
                  <a:pt x="783653" y="3848768"/>
                </a:cubicBezTo>
                <a:cubicBezTo>
                  <a:pt x="797247" y="3850722"/>
                  <a:pt x="811050" y="3850722"/>
                  <a:pt x="824645" y="3848768"/>
                </a:cubicBezTo>
                <a:cubicBezTo>
                  <a:pt x="806556" y="3855535"/>
                  <a:pt x="878779" y="3857096"/>
                  <a:pt x="838438" y="3853583"/>
                </a:cubicBezTo>
                <a:cubicBezTo>
                  <a:pt x="846734" y="3846751"/>
                  <a:pt x="828239" y="3844018"/>
                  <a:pt x="829234" y="3841212"/>
                </a:cubicBezTo>
                <a:lnTo>
                  <a:pt x="835584" y="3839153"/>
                </a:lnTo>
                <a:lnTo>
                  <a:pt x="838438" y="3839008"/>
                </a:lnTo>
                <a:close/>
                <a:moveTo>
                  <a:pt x="5266942" y="3830420"/>
                </a:moveTo>
                <a:lnTo>
                  <a:pt x="5321598" y="3841974"/>
                </a:lnTo>
                <a:lnTo>
                  <a:pt x="5298985" y="3839588"/>
                </a:lnTo>
                <a:cubicBezTo>
                  <a:pt x="5273335" y="3837007"/>
                  <a:pt x="5245178" y="3833933"/>
                  <a:pt x="5266942" y="3830420"/>
                </a:cubicBezTo>
                <a:close/>
                <a:moveTo>
                  <a:pt x="1029992" y="3816365"/>
                </a:moveTo>
                <a:cubicBezTo>
                  <a:pt x="1014246" y="3818578"/>
                  <a:pt x="938900" y="3822742"/>
                  <a:pt x="989001" y="3828468"/>
                </a:cubicBezTo>
                <a:cubicBezTo>
                  <a:pt x="992905" y="3821180"/>
                  <a:pt x="1046389" y="3837056"/>
                  <a:pt x="1057450" y="3828468"/>
                </a:cubicBezTo>
                <a:cubicBezTo>
                  <a:pt x="1010862" y="3825995"/>
                  <a:pt x="1061874" y="3819098"/>
                  <a:pt x="1030122" y="3816365"/>
                </a:cubicBezTo>
                <a:close/>
                <a:moveTo>
                  <a:pt x="550978" y="3813893"/>
                </a:moveTo>
                <a:lnTo>
                  <a:pt x="550978" y="3814543"/>
                </a:lnTo>
                <a:cubicBezTo>
                  <a:pt x="516753" y="3814543"/>
                  <a:pt x="484220" y="3826776"/>
                  <a:pt x="510117" y="3829118"/>
                </a:cubicBezTo>
                <a:cubicBezTo>
                  <a:pt x="511418" y="3822872"/>
                  <a:pt x="563470" y="3825735"/>
                  <a:pt x="564642" y="3819358"/>
                </a:cubicBezTo>
                <a:cubicBezTo>
                  <a:pt x="554101" y="3818187"/>
                  <a:pt x="548766" y="3816756"/>
                  <a:pt x="550978" y="3813893"/>
                </a:cubicBezTo>
                <a:close/>
                <a:moveTo>
                  <a:pt x="633611" y="3799448"/>
                </a:moveTo>
                <a:cubicBezTo>
                  <a:pt x="639337" y="3805564"/>
                  <a:pt x="584682" y="3812982"/>
                  <a:pt x="619427" y="3816365"/>
                </a:cubicBezTo>
                <a:lnTo>
                  <a:pt x="619948" y="3816495"/>
                </a:lnTo>
                <a:cubicBezTo>
                  <a:pt x="613571" y="3808948"/>
                  <a:pt x="654302" y="3807777"/>
                  <a:pt x="674733" y="3811550"/>
                </a:cubicBezTo>
                <a:cubicBezTo>
                  <a:pt x="673041" y="3805434"/>
                  <a:pt x="672130" y="3798537"/>
                  <a:pt x="633611" y="3799448"/>
                </a:cubicBezTo>
                <a:close/>
                <a:moveTo>
                  <a:pt x="5225821" y="3795544"/>
                </a:moveTo>
                <a:cubicBezTo>
                  <a:pt x="5215540" y="3801400"/>
                  <a:pt x="5263429" y="3799188"/>
                  <a:pt x="5253279" y="3805174"/>
                </a:cubicBezTo>
                <a:cubicBezTo>
                  <a:pt x="5283729" y="3809729"/>
                  <a:pt x="5222958" y="3802832"/>
                  <a:pt x="5225821" y="3799448"/>
                </a:cubicBezTo>
                <a:cubicBezTo>
                  <a:pt x="5212808" y="3799448"/>
                  <a:pt x="5215280" y="3801791"/>
                  <a:pt x="5211897" y="3803222"/>
                </a:cubicBezTo>
                <a:cubicBezTo>
                  <a:pt x="5172857" y="3803222"/>
                  <a:pt x="5185870" y="3795024"/>
                  <a:pt x="5225821" y="3795544"/>
                </a:cubicBezTo>
                <a:close/>
                <a:moveTo>
                  <a:pt x="756456" y="3785524"/>
                </a:moveTo>
                <a:cubicBezTo>
                  <a:pt x="707266" y="3786565"/>
                  <a:pt x="741360" y="3800880"/>
                  <a:pt x="674212" y="3792811"/>
                </a:cubicBezTo>
                <a:cubicBezTo>
                  <a:pt x="686664" y="3801055"/>
                  <a:pt x="700578" y="3806842"/>
                  <a:pt x="715204" y="3809859"/>
                </a:cubicBezTo>
                <a:cubicBezTo>
                  <a:pt x="707917" y="3790079"/>
                  <a:pt x="789899" y="3806085"/>
                  <a:pt x="810981" y="3809859"/>
                </a:cubicBezTo>
                <a:cubicBezTo>
                  <a:pt x="820643" y="3801660"/>
                  <a:pt x="817203" y="3800196"/>
                  <a:pt x="825419" y="3796628"/>
                </a:cubicBezTo>
                <a:lnTo>
                  <a:pt x="836301" y="3792786"/>
                </a:lnTo>
                <a:lnTo>
                  <a:pt x="838438" y="3792811"/>
                </a:lnTo>
                <a:lnTo>
                  <a:pt x="838438" y="3792031"/>
                </a:lnTo>
                <a:lnTo>
                  <a:pt x="836301" y="3792786"/>
                </a:lnTo>
                <a:lnTo>
                  <a:pt x="812656" y="3792502"/>
                </a:lnTo>
                <a:cubicBezTo>
                  <a:pt x="804637" y="3792193"/>
                  <a:pt x="798358" y="3791575"/>
                  <a:pt x="797317" y="3790339"/>
                </a:cubicBezTo>
                <a:cubicBezTo>
                  <a:pt x="805775" y="3790339"/>
                  <a:pt x="813713" y="3790339"/>
                  <a:pt x="810981" y="3787866"/>
                </a:cubicBezTo>
                <a:cubicBezTo>
                  <a:pt x="774414" y="3786175"/>
                  <a:pt x="784954" y="3792942"/>
                  <a:pt x="770119" y="3795154"/>
                </a:cubicBezTo>
                <a:cubicBezTo>
                  <a:pt x="798098" y="3793072"/>
                  <a:pt x="822172" y="3803222"/>
                  <a:pt x="797317" y="3802441"/>
                </a:cubicBezTo>
                <a:cubicBezTo>
                  <a:pt x="765955" y="3799969"/>
                  <a:pt x="726265" y="3791510"/>
                  <a:pt x="756456" y="3785524"/>
                </a:cubicBezTo>
                <a:close/>
                <a:moveTo>
                  <a:pt x="510117" y="3782921"/>
                </a:moveTo>
                <a:cubicBezTo>
                  <a:pt x="521828" y="3793853"/>
                  <a:pt x="487083" y="3794113"/>
                  <a:pt x="468865" y="3787736"/>
                </a:cubicBezTo>
                <a:cubicBezTo>
                  <a:pt x="502959" y="3794243"/>
                  <a:pt x="423579" y="3813763"/>
                  <a:pt x="510117" y="3814543"/>
                </a:cubicBezTo>
                <a:cubicBezTo>
                  <a:pt x="523000" y="3801140"/>
                  <a:pt x="529246" y="3789818"/>
                  <a:pt x="564642" y="3799969"/>
                </a:cubicBezTo>
                <a:cubicBezTo>
                  <a:pt x="575052" y="3790859"/>
                  <a:pt x="581429" y="3782661"/>
                  <a:pt x="510117" y="3782921"/>
                </a:cubicBezTo>
                <a:close/>
                <a:moveTo>
                  <a:pt x="5431168" y="3782011"/>
                </a:moveTo>
                <a:lnTo>
                  <a:pt x="5431168" y="3787216"/>
                </a:lnTo>
                <a:cubicBezTo>
                  <a:pt x="5394471" y="3787216"/>
                  <a:pt x="5355041" y="3790599"/>
                  <a:pt x="5266812" y="3787216"/>
                </a:cubicBezTo>
                <a:cubicBezTo>
                  <a:pt x="5305982" y="3783312"/>
                  <a:pt x="5345412" y="3783182"/>
                  <a:pt x="5431168" y="3782011"/>
                </a:cubicBezTo>
                <a:close/>
                <a:moveTo>
                  <a:pt x="921072" y="3752991"/>
                </a:moveTo>
                <a:cubicBezTo>
                  <a:pt x="929400" y="3760929"/>
                  <a:pt x="942153" y="3767045"/>
                  <a:pt x="989651" y="3767566"/>
                </a:cubicBezTo>
                <a:lnTo>
                  <a:pt x="989651" y="3752991"/>
                </a:lnTo>
                <a:cubicBezTo>
                  <a:pt x="975774" y="3752578"/>
                  <a:pt x="961914" y="3754245"/>
                  <a:pt x="948530" y="3757936"/>
                </a:cubicBezTo>
                <a:cubicBezTo>
                  <a:pt x="946838" y="3754943"/>
                  <a:pt x="944495" y="3752080"/>
                  <a:pt x="921072" y="3752991"/>
                </a:cubicBezTo>
                <a:close/>
                <a:moveTo>
                  <a:pt x="345630" y="3745704"/>
                </a:moveTo>
                <a:lnTo>
                  <a:pt x="345630" y="3746094"/>
                </a:lnTo>
                <a:cubicBezTo>
                  <a:pt x="379204" y="3747526"/>
                  <a:pt x="374650" y="3755464"/>
                  <a:pt x="427874" y="3753382"/>
                </a:cubicBezTo>
                <a:cubicBezTo>
                  <a:pt x="411867" y="3756244"/>
                  <a:pt x="412388" y="3761970"/>
                  <a:pt x="413949" y="3767956"/>
                </a:cubicBezTo>
                <a:cubicBezTo>
                  <a:pt x="390396" y="3765744"/>
                  <a:pt x="378814" y="3759498"/>
                  <a:pt x="400286" y="3755854"/>
                </a:cubicBezTo>
                <a:cubicBezTo>
                  <a:pt x="341857" y="3759758"/>
                  <a:pt x="364760" y="3768867"/>
                  <a:pt x="345630" y="3775374"/>
                </a:cubicBezTo>
                <a:cubicBezTo>
                  <a:pt x="314919" y="3774333"/>
                  <a:pt x="340035" y="3763402"/>
                  <a:pt x="331837" y="3758327"/>
                </a:cubicBezTo>
                <a:cubicBezTo>
                  <a:pt x="396382" y="3764313"/>
                  <a:pt x="295270" y="3751169"/>
                  <a:pt x="345630" y="3745704"/>
                </a:cubicBezTo>
                <a:close/>
                <a:moveTo>
                  <a:pt x="5499618" y="3732951"/>
                </a:moveTo>
                <a:cubicBezTo>
                  <a:pt x="5532541" y="3732301"/>
                  <a:pt x="5529027" y="3736595"/>
                  <a:pt x="5568067" y="3734903"/>
                </a:cubicBezTo>
                <a:cubicBezTo>
                  <a:pt x="5519658" y="3740629"/>
                  <a:pt x="5570279" y="3744012"/>
                  <a:pt x="5595263" y="3748437"/>
                </a:cubicBezTo>
                <a:cubicBezTo>
                  <a:pt x="5577826" y="3756245"/>
                  <a:pt x="5567155" y="3748437"/>
                  <a:pt x="5526944" y="3748437"/>
                </a:cubicBezTo>
                <a:cubicBezTo>
                  <a:pt x="5534232" y="3747005"/>
                  <a:pt x="5540738" y="3745314"/>
                  <a:pt x="5540738" y="3742711"/>
                </a:cubicBezTo>
                <a:cubicBezTo>
                  <a:pt x="5517473" y="3741507"/>
                  <a:pt x="5494193" y="3744776"/>
                  <a:pt x="5472160" y="3752341"/>
                </a:cubicBezTo>
                <a:cubicBezTo>
                  <a:pt x="5452250" y="3750779"/>
                  <a:pt x="5428826" y="3749478"/>
                  <a:pt x="5431168" y="3744663"/>
                </a:cubicBezTo>
                <a:cubicBezTo>
                  <a:pt x="5485563" y="3745184"/>
                  <a:pt x="5505083" y="3740889"/>
                  <a:pt x="5499618" y="3732951"/>
                </a:cubicBezTo>
                <a:close/>
                <a:moveTo>
                  <a:pt x="439535" y="3729671"/>
                </a:moveTo>
                <a:cubicBezTo>
                  <a:pt x="454632" y="3730300"/>
                  <a:pt x="477909" y="3736400"/>
                  <a:pt x="469125" y="3740889"/>
                </a:cubicBezTo>
                <a:cubicBezTo>
                  <a:pt x="459908" y="3739778"/>
                  <a:pt x="450562" y="3740575"/>
                  <a:pt x="441667" y="3743231"/>
                </a:cubicBezTo>
                <a:cubicBezTo>
                  <a:pt x="396252" y="3742451"/>
                  <a:pt x="477844" y="3732691"/>
                  <a:pt x="428654" y="3731129"/>
                </a:cubicBezTo>
                <a:cubicBezTo>
                  <a:pt x="430379" y="3729860"/>
                  <a:pt x="434502" y="3729462"/>
                  <a:pt x="439535" y="3729671"/>
                </a:cubicBezTo>
                <a:close/>
                <a:moveTo>
                  <a:pt x="5266812" y="3723842"/>
                </a:moveTo>
                <a:lnTo>
                  <a:pt x="5266942" y="3723842"/>
                </a:lnTo>
                <a:cubicBezTo>
                  <a:pt x="5268894" y="3728657"/>
                  <a:pt x="5269024" y="3733211"/>
                  <a:pt x="5253929" y="3735424"/>
                </a:cubicBezTo>
                <a:cubicBezTo>
                  <a:pt x="5231937" y="3734903"/>
                  <a:pt x="5223348" y="3721109"/>
                  <a:pt x="5266812" y="3723842"/>
                </a:cubicBezTo>
                <a:close/>
                <a:moveTo>
                  <a:pt x="5130825" y="3721890"/>
                </a:moveTo>
                <a:cubicBezTo>
                  <a:pt x="5156721" y="3727876"/>
                  <a:pt x="5175590" y="3734903"/>
                  <a:pt x="5198493" y="3741280"/>
                </a:cubicBezTo>
                <a:lnTo>
                  <a:pt x="5199144" y="3741280"/>
                </a:lnTo>
                <a:cubicBezTo>
                  <a:pt x="5197582" y="3744923"/>
                  <a:pt x="5153858" y="3742581"/>
                  <a:pt x="5158022" y="3747136"/>
                </a:cubicBezTo>
                <a:cubicBezTo>
                  <a:pt x="5140975" y="3737116"/>
                  <a:pt x="5117942" y="3731910"/>
                  <a:pt x="5130825" y="3721890"/>
                </a:cubicBezTo>
                <a:close/>
                <a:moveTo>
                  <a:pt x="5075779" y="3710308"/>
                </a:moveTo>
                <a:cubicBezTo>
                  <a:pt x="5082416" y="3716424"/>
                  <a:pt x="5038952" y="3715383"/>
                  <a:pt x="5034788" y="3719938"/>
                </a:cubicBezTo>
                <a:cubicBezTo>
                  <a:pt x="5002906" y="3717856"/>
                  <a:pt x="5029062" y="3707836"/>
                  <a:pt x="5075779" y="3710308"/>
                </a:cubicBezTo>
                <a:close/>
                <a:moveTo>
                  <a:pt x="729388" y="3706794"/>
                </a:moveTo>
                <a:cubicBezTo>
                  <a:pt x="717807" y="3709527"/>
                  <a:pt x="711560" y="3713301"/>
                  <a:pt x="715724" y="3718897"/>
                </a:cubicBezTo>
                <a:cubicBezTo>
                  <a:pt x="729516" y="3718759"/>
                  <a:pt x="743300" y="3719585"/>
                  <a:pt x="756976" y="3721369"/>
                </a:cubicBezTo>
                <a:cubicBezTo>
                  <a:pt x="758928" y="3714342"/>
                  <a:pt x="752942" y="3708877"/>
                  <a:pt x="729388" y="3706794"/>
                </a:cubicBezTo>
                <a:close/>
                <a:moveTo>
                  <a:pt x="4870432" y="3702500"/>
                </a:moveTo>
                <a:cubicBezTo>
                  <a:pt x="4920793" y="3703802"/>
                  <a:pt x="4936929" y="3711089"/>
                  <a:pt x="4993146" y="3706404"/>
                </a:cubicBezTo>
                <a:lnTo>
                  <a:pt x="4993666" y="3706404"/>
                </a:lnTo>
                <a:cubicBezTo>
                  <a:pt x="4982995" y="3708096"/>
                  <a:pt x="4978961" y="3710829"/>
                  <a:pt x="4979872" y="3714212"/>
                </a:cubicBezTo>
                <a:cubicBezTo>
                  <a:pt x="4925175" y="3717336"/>
                  <a:pt x="4870344" y="3717336"/>
                  <a:pt x="4815646" y="3714212"/>
                </a:cubicBezTo>
                <a:cubicBezTo>
                  <a:pt x="4806147" y="3706404"/>
                  <a:pt x="4873295" y="3709397"/>
                  <a:pt x="4870432" y="3702500"/>
                </a:cubicBezTo>
                <a:close/>
                <a:moveTo>
                  <a:pt x="408858" y="3698466"/>
                </a:moveTo>
                <a:cubicBezTo>
                  <a:pt x="419252" y="3697458"/>
                  <a:pt x="429240" y="3697165"/>
                  <a:pt x="441407" y="3699377"/>
                </a:cubicBezTo>
                <a:lnTo>
                  <a:pt x="442188" y="3699377"/>
                </a:lnTo>
                <a:cubicBezTo>
                  <a:pt x="442188" y="3707575"/>
                  <a:pt x="397683" y="3707705"/>
                  <a:pt x="401066" y="3716424"/>
                </a:cubicBezTo>
                <a:cubicBezTo>
                  <a:pt x="378424" y="3714082"/>
                  <a:pt x="386362" y="3706144"/>
                  <a:pt x="373869" y="3701849"/>
                </a:cubicBezTo>
                <a:cubicBezTo>
                  <a:pt x="387663" y="3701199"/>
                  <a:pt x="398464" y="3699475"/>
                  <a:pt x="408858" y="3698466"/>
                </a:cubicBezTo>
                <a:close/>
                <a:moveTo>
                  <a:pt x="4856768" y="3679988"/>
                </a:moveTo>
                <a:cubicBezTo>
                  <a:pt x="4911423" y="3681810"/>
                  <a:pt x="4852474" y="3689227"/>
                  <a:pt x="4883575" y="3690919"/>
                </a:cubicBezTo>
                <a:lnTo>
                  <a:pt x="4884096" y="3691569"/>
                </a:lnTo>
                <a:cubicBezTo>
                  <a:pt x="4840111" y="3700158"/>
                  <a:pt x="4827749" y="3682200"/>
                  <a:pt x="4856768" y="3679988"/>
                </a:cubicBezTo>
                <a:close/>
                <a:moveTo>
                  <a:pt x="1030642" y="3679987"/>
                </a:moveTo>
                <a:cubicBezTo>
                  <a:pt x="1007479" y="3687925"/>
                  <a:pt x="1037800" y="3690658"/>
                  <a:pt x="1058100" y="3697035"/>
                </a:cubicBezTo>
                <a:cubicBezTo>
                  <a:pt x="1031293" y="3701589"/>
                  <a:pt x="1022965" y="3697295"/>
                  <a:pt x="989651" y="3697035"/>
                </a:cubicBezTo>
                <a:cubicBezTo>
                  <a:pt x="997069" y="3711609"/>
                  <a:pt x="1052375" y="3698726"/>
                  <a:pt x="1085558" y="3697035"/>
                </a:cubicBezTo>
                <a:cubicBezTo>
                  <a:pt x="1068381" y="3691049"/>
                  <a:pt x="1041444" y="3687014"/>
                  <a:pt x="1030642" y="3679987"/>
                </a:cubicBezTo>
                <a:close/>
                <a:moveTo>
                  <a:pt x="852102" y="3670748"/>
                </a:moveTo>
                <a:cubicBezTo>
                  <a:pt x="804084" y="3669837"/>
                  <a:pt x="737196" y="3678686"/>
                  <a:pt x="797317" y="3682850"/>
                </a:cubicBezTo>
                <a:cubicBezTo>
                  <a:pt x="786906" y="3673741"/>
                  <a:pt x="869930" y="3681159"/>
                  <a:pt x="852102" y="3670748"/>
                </a:cubicBezTo>
                <a:close/>
                <a:moveTo>
                  <a:pt x="879690" y="3669967"/>
                </a:moveTo>
                <a:cubicBezTo>
                  <a:pt x="881382" y="3676864"/>
                  <a:pt x="882032" y="3682850"/>
                  <a:pt x="852102" y="3677515"/>
                </a:cubicBezTo>
                <a:lnTo>
                  <a:pt x="852102" y="3677255"/>
                </a:lnTo>
                <a:cubicBezTo>
                  <a:pt x="862513" y="3682720"/>
                  <a:pt x="788858" y="3685063"/>
                  <a:pt x="838438" y="3689357"/>
                </a:cubicBezTo>
                <a:cubicBezTo>
                  <a:pt x="848979" y="3683891"/>
                  <a:pt x="927448" y="3677905"/>
                  <a:pt x="879690" y="3669967"/>
                </a:cubicBezTo>
                <a:close/>
                <a:moveTo>
                  <a:pt x="4938360" y="3665803"/>
                </a:moveTo>
                <a:cubicBezTo>
                  <a:pt x="5003166" y="3665673"/>
                  <a:pt x="5075779" y="3681159"/>
                  <a:pt x="5143578" y="3687015"/>
                </a:cubicBezTo>
                <a:cubicBezTo>
                  <a:pt x="5070444" y="3688316"/>
                  <a:pt x="4998481" y="3672830"/>
                  <a:pt x="4938360" y="3665803"/>
                </a:cubicBezTo>
                <a:close/>
                <a:moveTo>
                  <a:pt x="5211636" y="3664892"/>
                </a:moveTo>
                <a:cubicBezTo>
                  <a:pt x="5310797" y="3671659"/>
                  <a:pt x="5273969" y="3690528"/>
                  <a:pt x="5280606" y="3706404"/>
                </a:cubicBezTo>
                <a:lnTo>
                  <a:pt x="5280346" y="3705884"/>
                </a:lnTo>
                <a:cubicBezTo>
                  <a:pt x="5247293" y="3706665"/>
                  <a:pt x="5250546" y="3702370"/>
                  <a:pt x="5211636" y="3703932"/>
                </a:cubicBezTo>
                <a:cubicBezTo>
                  <a:pt x="5220485" y="3684022"/>
                  <a:pt x="5180535" y="3682070"/>
                  <a:pt x="5211636" y="3664892"/>
                </a:cubicBezTo>
                <a:close/>
                <a:moveTo>
                  <a:pt x="729388" y="3662940"/>
                </a:moveTo>
                <a:cubicBezTo>
                  <a:pt x="720489" y="3665575"/>
                  <a:pt x="711147" y="3666372"/>
                  <a:pt x="701930" y="3665283"/>
                </a:cubicBezTo>
                <a:cubicBezTo>
                  <a:pt x="708827" y="3670878"/>
                  <a:pt x="729128" y="3678296"/>
                  <a:pt x="701930" y="3682330"/>
                </a:cubicBezTo>
                <a:cubicBezTo>
                  <a:pt x="725614" y="3679076"/>
                  <a:pt x="789639" y="3670618"/>
                  <a:pt x="756976" y="3665283"/>
                </a:cubicBezTo>
                <a:cubicBezTo>
                  <a:pt x="749689" y="3669837"/>
                  <a:pt x="742401" y="3664241"/>
                  <a:pt x="729388" y="3662940"/>
                </a:cubicBezTo>
                <a:close/>
                <a:moveTo>
                  <a:pt x="5253279" y="3661888"/>
                </a:moveTo>
                <a:lnTo>
                  <a:pt x="5253929" y="3661899"/>
                </a:lnTo>
                <a:lnTo>
                  <a:pt x="5253279" y="3661899"/>
                </a:lnTo>
                <a:close/>
                <a:moveTo>
                  <a:pt x="497234" y="3660468"/>
                </a:moveTo>
                <a:cubicBezTo>
                  <a:pt x="549937" y="3661509"/>
                  <a:pt x="535102" y="3674652"/>
                  <a:pt x="605633" y="3672570"/>
                </a:cubicBezTo>
                <a:cubicBezTo>
                  <a:pt x="602380" y="3675303"/>
                  <a:pt x="578566" y="3674262"/>
                  <a:pt x="578306" y="3677515"/>
                </a:cubicBezTo>
                <a:cubicBezTo>
                  <a:pt x="565292" y="3677515"/>
                  <a:pt x="567505" y="3674522"/>
                  <a:pt x="565292" y="3672570"/>
                </a:cubicBezTo>
                <a:cubicBezTo>
                  <a:pt x="553971" y="3672570"/>
                  <a:pt x="551629" y="3675042"/>
                  <a:pt x="537835" y="3675042"/>
                </a:cubicBezTo>
                <a:cubicBezTo>
                  <a:pt x="544601" y="3680638"/>
                  <a:pt x="565032" y="3688056"/>
                  <a:pt x="537835" y="3692090"/>
                </a:cubicBezTo>
                <a:cubicBezTo>
                  <a:pt x="483700" y="3690918"/>
                  <a:pt x="554361" y="3669707"/>
                  <a:pt x="524821" y="3665283"/>
                </a:cubicBezTo>
                <a:cubicBezTo>
                  <a:pt x="511808" y="3665283"/>
                  <a:pt x="514281" y="3668276"/>
                  <a:pt x="511808" y="3670228"/>
                </a:cubicBezTo>
                <a:cubicBezTo>
                  <a:pt x="494891" y="3669187"/>
                  <a:pt x="483310" y="3667104"/>
                  <a:pt x="484220" y="3662940"/>
                </a:cubicBezTo>
                <a:cubicBezTo>
                  <a:pt x="495802" y="3662940"/>
                  <a:pt x="497234" y="3661900"/>
                  <a:pt x="497234" y="3660468"/>
                </a:cubicBezTo>
                <a:close/>
                <a:moveTo>
                  <a:pt x="4911553" y="3654742"/>
                </a:moveTo>
                <a:cubicBezTo>
                  <a:pt x="4900752" y="3656174"/>
                  <a:pt x="4880842" y="3665673"/>
                  <a:pt x="4911553" y="3666454"/>
                </a:cubicBezTo>
                <a:cubicBezTo>
                  <a:pt x="4912106" y="3667495"/>
                  <a:pt x="4909349" y="3668065"/>
                  <a:pt x="4904593" y="3668349"/>
                </a:cubicBezTo>
                <a:lnTo>
                  <a:pt x="4885674" y="3668536"/>
                </a:lnTo>
                <a:lnTo>
                  <a:pt x="4882458" y="3672479"/>
                </a:lnTo>
                <a:cubicBezTo>
                  <a:pt x="4865348" y="3676084"/>
                  <a:pt x="4820038" y="3673741"/>
                  <a:pt x="4819159" y="3680768"/>
                </a:cubicBezTo>
                <a:cubicBezTo>
                  <a:pt x="4796907" y="3677157"/>
                  <a:pt x="4831530" y="3672009"/>
                  <a:pt x="4861432" y="3668727"/>
                </a:cubicBezTo>
                <a:lnTo>
                  <a:pt x="4866748" y="3668210"/>
                </a:lnTo>
                <a:lnTo>
                  <a:pt x="4862565" y="3668138"/>
                </a:lnTo>
                <a:cubicBezTo>
                  <a:pt x="4855060" y="3668032"/>
                  <a:pt x="4848179" y="3668016"/>
                  <a:pt x="4843234" y="3668276"/>
                </a:cubicBezTo>
                <a:cubicBezTo>
                  <a:pt x="4857288" y="3662810"/>
                  <a:pt x="4857288" y="3660208"/>
                  <a:pt x="4843234" y="3655263"/>
                </a:cubicBezTo>
                <a:close/>
                <a:moveTo>
                  <a:pt x="960892" y="3650317"/>
                </a:moveTo>
                <a:cubicBezTo>
                  <a:pt x="961543" y="3653701"/>
                  <a:pt x="954385" y="3655653"/>
                  <a:pt x="947879" y="3657605"/>
                </a:cubicBezTo>
                <a:cubicBezTo>
                  <a:pt x="970725" y="3656663"/>
                  <a:pt x="993609" y="3657489"/>
                  <a:pt x="1016328" y="3660077"/>
                </a:cubicBezTo>
                <a:cubicBezTo>
                  <a:pt x="1014897" y="3654221"/>
                  <a:pt x="996548" y="3650968"/>
                  <a:pt x="961673" y="3650708"/>
                </a:cubicBezTo>
                <a:close/>
                <a:moveTo>
                  <a:pt x="5240135" y="3648886"/>
                </a:moveTo>
                <a:cubicBezTo>
                  <a:pt x="5249049" y="3649862"/>
                  <a:pt x="5252335" y="3651847"/>
                  <a:pt x="5253392" y="3654222"/>
                </a:cubicBezTo>
                <a:lnTo>
                  <a:pt x="5253279" y="3661888"/>
                </a:lnTo>
                <a:lnTo>
                  <a:pt x="5212668" y="3661184"/>
                </a:lnTo>
                <a:cubicBezTo>
                  <a:pt x="5183943" y="3657524"/>
                  <a:pt x="5192898" y="3647129"/>
                  <a:pt x="5240135" y="3648886"/>
                </a:cubicBezTo>
                <a:close/>
                <a:moveTo>
                  <a:pt x="5075910" y="3646414"/>
                </a:moveTo>
                <a:cubicBezTo>
                  <a:pt x="5089314" y="3647760"/>
                  <a:pt x="5102779" y="3648412"/>
                  <a:pt x="5116250" y="3648366"/>
                </a:cubicBezTo>
                <a:lnTo>
                  <a:pt x="5116901" y="3648366"/>
                </a:lnTo>
                <a:cubicBezTo>
                  <a:pt x="5116901" y="3653571"/>
                  <a:pt x="5059383" y="3657345"/>
                  <a:pt x="5116901" y="3659947"/>
                </a:cubicBezTo>
                <a:cubicBezTo>
                  <a:pt x="5097122" y="3665673"/>
                  <a:pt x="5063418" y="3657345"/>
                  <a:pt x="5020994" y="3659947"/>
                </a:cubicBezTo>
                <a:cubicBezTo>
                  <a:pt x="5034601" y="3657918"/>
                  <a:pt x="5048378" y="3657264"/>
                  <a:pt x="5062116" y="3657995"/>
                </a:cubicBezTo>
                <a:cubicBezTo>
                  <a:pt x="5060424" y="3653312"/>
                  <a:pt x="5059903" y="3648756"/>
                  <a:pt x="5075910" y="3646414"/>
                </a:cubicBezTo>
                <a:close/>
                <a:moveTo>
                  <a:pt x="441407" y="3646283"/>
                </a:moveTo>
                <a:cubicBezTo>
                  <a:pt x="466002" y="3645503"/>
                  <a:pt x="470557" y="3648886"/>
                  <a:pt x="496193" y="3648235"/>
                </a:cubicBezTo>
                <a:lnTo>
                  <a:pt x="496193" y="3648626"/>
                </a:lnTo>
                <a:cubicBezTo>
                  <a:pt x="502959" y="3656303"/>
                  <a:pt x="454160" y="3654221"/>
                  <a:pt x="468865" y="3663331"/>
                </a:cubicBezTo>
                <a:cubicBezTo>
                  <a:pt x="443880" y="3660338"/>
                  <a:pt x="458194" y="3650317"/>
                  <a:pt x="441407" y="3646283"/>
                </a:cubicBezTo>
                <a:close/>
                <a:moveTo>
                  <a:pt x="5212033" y="3644449"/>
                </a:moveTo>
                <a:lnTo>
                  <a:pt x="5212027" y="3644462"/>
                </a:lnTo>
                <a:lnTo>
                  <a:pt x="5211897" y="3644462"/>
                </a:lnTo>
                <a:close/>
                <a:moveTo>
                  <a:pt x="687746" y="3640818"/>
                </a:moveTo>
                <a:lnTo>
                  <a:pt x="687746" y="3640948"/>
                </a:lnTo>
                <a:lnTo>
                  <a:pt x="687710" y="3640949"/>
                </a:lnTo>
                <a:close/>
                <a:moveTo>
                  <a:pt x="633091" y="3640818"/>
                </a:moveTo>
                <a:cubicBezTo>
                  <a:pt x="653489" y="3643941"/>
                  <a:pt x="653099" y="3642306"/>
                  <a:pt x="667330" y="3641404"/>
                </a:cubicBezTo>
                <a:lnTo>
                  <a:pt x="687710" y="3640949"/>
                </a:lnTo>
                <a:lnTo>
                  <a:pt x="686581" y="3645049"/>
                </a:lnTo>
                <a:cubicBezTo>
                  <a:pt x="675302" y="3648691"/>
                  <a:pt x="639630" y="3650155"/>
                  <a:pt x="633091" y="3645763"/>
                </a:cubicBezTo>
                <a:close/>
                <a:moveTo>
                  <a:pt x="4814215" y="3624162"/>
                </a:moveTo>
                <a:cubicBezTo>
                  <a:pt x="4771011" y="3623121"/>
                  <a:pt x="4765936" y="3627546"/>
                  <a:pt x="4718438" y="3625984"/>
                </a:cubicBezTo>
                <a:cubicBezTo>
                  <a:pt x="4720943" y="3629790"/>
                  <a:pt x="4719642" y="3633410"/>
                  <a:pt x="4717773" y="3636752"/>
                </a:cubicBezTo>
                <a:lnTo>
                  <a:pt x="4714493" y="3644098"/>
                </a:lnTo>
                <a:lnTo>
                  <a:pt x="4723252" y="3640037"/>
                </a:lnTo>
                <a:cubicBezTo>
                  <a:pt x="4732719" y="3639712"/>
                  <a:pt x="4738266" y="3640224"/>
                  <a:pt x="4741701" y="3641188"/>
                </a:cubicBezTo>
                <a:lnTo>
                  <a:pt x="4747066" y="3644775"/>
                </a:lnTo>
                <a:lnTo>
                  <a:pt x="4751191" y="3644221"/>
                </a:lnTo>
                <a:cubicBezTo>
                  <a:pt x="4766196" y="3641030"/>
                  <a:pt x="4773224" y="3636687"/>
                  <a:pt x="4814215" y="3637175"/>
                </a:cubicBezTo>
                <a:close/>
                <a:moveTo>
                  <a:pt x="1687286" y="3623901"/>
                </a:moveTo>
                <a:cubicBezTo>
                  <a:pt x="1668888" y="3623212"/>
                  <a:pt x="1650477" y="3624874"/>
                  <a:pt x="1632501" y="3628846"/>
                </a:cubicBezTo>
                <a:cubicBezTo>
                  <a:pt x="1670369" y="3627675"/>
                  <a:pt x="1645514" y="3637825"/>
                  <a:pt x="1673362" y="3638475"/>
                </a:cubicBezTo>
                <a:cubicBezTo>
                  <a:pt x="1673362" y="3632750"/>
                  <a:pt x="1697176" y="3631318"/>
                  <a:pt x="1687286" y="3623901"/>
                </a:cubicBezTo>
                <a:close/>
                <a:moveTo>
                  <a:pt x="4883315" y="3623641"/>
                </a:moveTo>
                <a:cubicBezTo>
                  <a:pt x="4816557" y="3624812"/>
                  <a:pt x="4865877" y="3630798"/>
                  <a:pt x="4828529" y="3636654"/>
                </a:cubicBezTo>
                <a:cubicBezTo>
                  <a:pt x="4859501" y="3634181"/>
                  <a:pt x="4902704" y="3626894"/>
                  <a:pt x="4883315" y="3623641"/>
                </a:cubicBezTo>
                <a:close/>
                <a:moveTo>
                  <a:pt x="5225951" y="3617394"/>
                </a:moveTo>
                <a:cubicBezTo>
                  <a:pt x="5262160" y="3623348"/>
                  <a:pt x="5271505" y="3635231"/>
                  <a:pt x="5247398" y="3641074"/>
                </a:cubicBezTo>
                <a:lnTo>
                  <a:pt x="5212033" y="3644449"/>
                </a:lnTo>
                <a:lnTo>
                  <a:pt x="5218452" y="3630928"/>
                </a:lnTo>
                <a:cubicBezTo>
                  <a:pt x="5221592" y="3625788"/>
                  <a:pt x="5224910" y="3620648"/>
                  <a:pt x="5225951" y="3617394"/>
                </a:cubicBezTo>
                <a:close/>
                <a:moveTo>
                  <a:pt x="5116901" y="3617394"/>
                </a:moveTo>
                <a:cubicBezTo>
                  <a:pt x="5120805" y="3620518"/>
                  <a:pt x="5103888" y="3620648"/>
                  <a:pt x="5103238" y="3623120"/>
                </a:cubicBezTo>
                <a:cubicBezTo>
                  <a:pt x="5066020" y="3624552"/>
                  <a:pt x="5075650" y="3619346"/>
                  <a:pt x="5048582" y="3619216"/>
                </a:cubicBezTo>
                <a:cubicBezTo>
                  <a:pt x="5070980" y="3615796"/>
                  <a:pt x="5093728" y="3615314"/>
                  <a:pt x="5116250" y="3617785"/>
                </a:cubicBezTo>
                <a:close/>
                <a:moveTo>
                  <a:pt x="482138" y="3614531"/>
                </a:moveTo>
                <a:cubicBezTo>
                  <a:pt x="522739" y="3617915"/>
                  <a:pt x="518055" y="3630928"/>
                  <a:pt x="509726" y="3636523"/>
                </a:cubicBezTo>
                <a:cubicBezTo>
                  <a:pt x="550588" y="3638996"/>
                  <a:pt x="533670" y="3631058"/>
                  <a:pt x="536794" y="3626764"/>
                </a:cubicBezTo>
                <a:cubicBezTo>
                  <a:pt x="594442" y="3626113"/>
                  <a:pt x="558786" y="3640558"/>
                  <a:pt x="578306" y="3640948"/>
                </a:cubicBezTo>
                <a:lnTo>
                  <a:pt x="578306" y="3641338"/>
                </a:lnTo>
                <a:cubicBezTo>
                  <a:pt x="546497" y="3646372"/>
                  <a:pt x="514164" y="3647203"/>
                  <a:pt x="482138" y="3643811"/>
                </a:cubicBezTo>
                <a:cubicBezTo>
                  <a:pt x="486693" y="3635092"/>
                  <a:pt x="516493" y="3628325"/>
                  <a:pt x="454681" y="3626764"/>
                </a:cubicBezTo>
                <a:cubicBezTo>
                  <a:pt x="444791" y="3619216"/>
                  <a:pt x="502048" y="3623771"/>
                  <a:pt x="482138" y="3614531"/>
                </a:cubicBezTo>
                <a:close/>
                <a:moveTo>
                  <a:pt x="865896" y="3611798"/>
                </a:moveTo>
                <a:lnTo>
                  <a:pt x="865896" y="3612189"/>
                </a:lnTo>
                <a:cubicBezTo>
                  <a:pt x="824514" y="3608415"/>
                  <a:pt x="829720" y="3625202"/>
                  <a:pt x="852102" y="3624291"/>
                </a:cubicBezTo>
                <a:cubicBezTo>
                  <a:pt x="864074" y="3619606"/>
                  <a:pt x="895566" y="3616743"/>
                  <a:pt x="865896" y="3611798"/>
                </a:cubicBezTo>
                <a:close/>
                <a:moveTo>
                  <a:pt x="729388" y="3609326"/>
                </a:moveTo>
                <a:cubicBezTo>
                  <a:pt x="722751" y="3616223"/>
                  <a:pt x="686705" y="3617915"/>
                  <a:pt x="647275" y="3619086"/>
                </a:cubicBezTo>
                <a:lnTo>
                  <a:pt x="647275" y="3611798"/>
                </a:lnTo>
                <a:cubicBezTo>
                  <a:pt x="666795" y="3611798"/>
                  <a:pt x="686315" y="3611798"/>
                  <a:pt x="688267" y="3614141"/>
                </a:cubicBezTo>
                <a:cubicBezTo>
                  <a:pt x="701668" y="3610551"/>
                  <a:pt x="715521" y="3608929"/>
                  <a:pt x="729388" y="3609326"/>
                </a:cubicBezTo>
                <a:close/>
                <a:moveTo>
                  <a:pt x="4650900" y="3607635"/>
                </a:moveTo>
                <a:lnTo>
                  <a:pt x="4650860" y="3607683"/>
                </a:lnTo>
                <a:lnTo>
                  <a:pt x="4623885" y="3609560"/>
                </a:lnTo>
                <a:cubicBezTo>
                  <a:pt x="4603939" y="3612579"/>
                  <a:pt x="4604085" y="3618435"/>
                  <a:pt x="4596765" y="3623120"/>
                </a:cubicBezTo>
                <a:cubicBezTo>
                  <a:pt x="4627867" y="3620518"/>
                  <a:pt x="4648818" y="3628195"/>
                  <a:pt x="4651551" y="3623120"/>
                </a:cubicBezTo>
                <a:cubicBezTo>
                  <a:pt x="4644003" y="3621429"/>
                  <a:pt x="4642344" y="3619314"/>
                  <a:pt x="4643320" y="3616744"/>
                </a:cubicBezTo>
                <a:lnTo>
                  <a:pt x="4650860" y="3607683"/>
                </a:lnTo>
                <a:lnTo>
                  <a:pt x="4651551" y="3607635"/>
                </a:lnTo>
                <a:close/>
                <a:moveTo>
                  <a:pt x="4815516" y="3601909"/>
                </a:moveTo>
                <a:cubicBezTo>
                  <a:pt x="4741732" y="3601909"/>
                  <a:pt x="4807448" y="3609847"/>
                  <a:pt x="4774395" y="3613490"/>
                </a:cubicBezTo>
                <a:cubicBezTo>
                  <a:pt x="4836728" y="3614532"/>
                  <a:pt x="4829310" y="3606984"/>
                  <a:pt x="4815516" y="3601909"/>
                </a:cubicBezTo>
                <a:close/>
                <a:moveTo>
                  <a:pt x="5174945" y="3599301"/>
                </a:moveTo>
                <a:lnTo>
                  <a:pt x="5175589" y="3599566"/>
                </a:lnTo>
                <a:lnTo>
                  <a:pt x="5174939" y="3599306"/>
                </a:lnTo>
                <a:close/>
                <a:moveTo>
                  <a:pt x="4787798" y="3590197"/>
                </a:moveTo>
                <a:lnTo>
                  <a:pt x="4788214" y="3590241"/>
                </a:lnTo>
                <a:lnTo>
                  <a:pt x="4789986" y="3593369"/>
                </a:lnTo>
                <a:cubicBezTo>
                  <a:pt x="4786400" y="3595784"/>
                  <a:pt x="4770296" y="3596443"/>
                  <a:pt x="4774395" y="3599957"/>
                </a:cubicBezTo>
                <a:cubicBezTo>
                  <a:pt x="4792854" y="3601011"/>
                  <a:pt x="4811360" y="3599034"/>
                  <a:pt x="4829180" y="3594101"/>
                </a:cubicBezTo>
                <a:cubicBezTo>
                  <a:pt x="4819160" y="3593905"/>
                  <a:pt x="4813272" y="3593125"/>
                  <a:pt x="4807660" y="3592295"/>
                </a:cubicBezTo>
                <a:lnTo>
                  <a:pt x="4788214" y="3590241"/>
                </a:lnTo>
                <a:lnTo>
                  <a:pt x="4788189" y="3590197"/>
                </a:lnTo>
                <a:close/>
                <a:moveTo>
                  <a:pt x="537704" y="3589676"/>
                </a:moveTo>
                <a:cubicBezTo>
                  <a:pt x="564642" y="3595662"/>
                  <a:pt x="558916" y="3591758"/>
                  <a:pt x="605633" y="3594751"/>
                </a:cubicBezTo>
                <a:lnTo>
                  <a:pt x="606154" y="3594621"/>
                </a:lnTo>
                <a:cubicBezTo>
                  <a:pt x="604592" y="3606594"/>
                  <a:pt x="489816" y="3594621"/>
                  <a:pt x="537704" y="3589676"/>
                </a:cubicBezTo>
                <a:close/>
                <a:moveTo>
                  <a:pt x="5061595" y="3586293"/>
                </a:moveTo>
                <a:cubicBezTo>
                  <a:pt x="5081505" y="3588115"/>
                  <a:pt x="5104799" y="3589286"/>
                  <a:pt x="5102586" y="3594101"/>
                </a:cubicBezTo>
                <a:lnTo>
                  <a:pt x="5048582" y="3594101"/>
                </a:lnTo>
                <a:cubicBezTo>
                  <a:pt x="5072526" y="3590197"/>
                  <a:pt x="5038301" y="3590327"/>
                  <a:pt x="5061595" y="3586293"/>
                </a:cubicBezTo>
                <a:close/>
                <a:moveTo>
                  <a:pt x="1167150" y="3582519"/>
                </a:moveTo>
                <a:cubicBezTo>
                  <a:pt x="1160123" y="3591888"/>
                  <a:pt x="1185889" y="3595532"/>
                  <a:pt x="1221806" y="3597094"/>
                </a:cubicBezTo>
                <a:cubicBezTo>
                  <a:pt x="1221806" y="3593840"/>
                  <a:pt x="1228182" y="3591758"/>
                  <a:pt x="1234819" y="3589806"/>
                </a:cubicBezTo>
                <a:cubicBezTo>
                  <a:pt x="1188752" y="3591758"/>
                  <a:pt x="1218032" y="3579916"/>
                  <a:pt x="1167150" y="3582519"/>
                </a:cubicBezTo>
                <a:close/>
                <a:moveTo>
                  <a:pt x="771258" y="3580041"/>
                </a:moveTo>
                <a:lnTo>
                  <a:pt x="770119" y="3580437"/>
                </a:lnTo>
                <a:lnTo>
                  <a:pt x="770119" y="3580046"/>
                </a:lnTo>
                <a:close/>
                <a:moveTo>
                  <a:pt x="4819810" y="3578745"/>
                </a:moveTo>
                <a:lnTo>
                  <a:pt x="4813832" y="3581352"/>
                </a:lnTo>
                <a:lnTo>
                  <a:pt x="4825514" y="3580819"/>
                </a:lnTo>
                <a:lnTo>
                  <a:pt x="4828957" y="3579684"/>
                </a:lnTo>
                <a:close/>
                <a:moveTo>
                  <a:pt x="5294400" y="3570937"/>
                </a:moveTo>
                <a:cubicBezTo>
                  <a:pt x="5318735" y="3570677"/>
                  <a:pt x="5323029" y="3573280"/>
                  <a:pt x="5349055" y="3572759"/>
                </a:cubicBezTo>
                <a:cubicBezTo>
                  <a:pt x="5319385" y="3576403"/>
                  <a:pt x="5351658" y="3588635"/>
                  <a:pt x="5321858" y="3592149"/>
                </a:cubicBezTo>
                <a:cubicBezTo>
                  <a:pt x="5269805" y="3583040"/>
                  <a:pt x="5339686" y="3579136"/>
                  <a:pt x="5294400" y="3570937"/>
                </a:cubicBezTo>
                <a:close/>
                <a:moveTo>
                  <a:pt x="5075779" y="3570937"/>
                </a:moveTo>
                <a:lnTo>
                  <a:pt x="5075779" y="3578745"/>
                </a:lnTo>
                <a:cubicBezTo>
                  <a:pt x="5039733" y="3579396"/>
                  <a:pt x="5040383" y="3574711"/>
                  <a:pt x="5034788" y="3571068"/>
                </a:cubicBezTo>
                <a:close/>
                <a:moveTo>
                  <a:pt x="5175589" y="3570547"/>
                </a:moveTo>
                <a:cubicBezTo>
                  <a:pt x="5194914" y="3566057"/>
                  <a:pt x="5192938" y="3581990"/>
                  <a:pt x="5184703" y="3592104"/>
                </a:cubicBezTo>
                <a:lnTo>
                  <a:pt x="5174945" y="3599301"/>
                </a:lnTo>
                <a:lnTo>
                  <a:pt x="5161846" y="3593916"/>
                </a:lnTo>
                <a:cubicBezTo>
                  <a:pt x="5160901" y="3587627"/>
                  <a:pt x="5190132" y="3579526"/>
                  <a:pt x="5175589" y="3570547"/>
                </a:cubicBezTo>
                <a:close/>
                <a:moveTo>
                  <a:pt x="918474" y="3564002"/>
                </a:moveTo>
                <a:cubicBezTo>
                  <a:pt x="912268" y="3563764"/>
                  <a:pt x="906744" y="3563858"/>
                  <a:pt x="903533" y="3564299"/>
                </a:cubicBezTo>
                <a:cubicBezTo>
                  <a:pt x="899250" y="3564886"/>
                  <a:pt x="899080" y="3566090"/>
                  <a:pt x="906888" y="3567944"/>
                </a:cubicBezTo>
                <a:cubicBezTo>
                  <a:pt x="907668" y="3566383"/>
                  <a:pt x="909100" y="3565081"/>
                  <a:pt x="919901" y="3565472"/>
                </a:cubicBezTo>
                <a:cubicBezTo>
                  <a:pt x="908709" y="3572369"/>
                  <a:pt x="939290" y="3571718"/>
                  <a:pt x="932914" y="3577704"/>
                </a:cubicBezTo>
                <a:cubicBezTo>
                  <a:pt x="919203" y="3578420"/>
                  <a:pt x="905554" y="3580028"/>
                  <a:pt x="892053" y="3582519"/>
                </a:cubicBezTo>
                <a:cubicBezTo>
                  <a:pt x="926017" y="3582519"/>
                  <a:pt x="895826" y="3590717"/>
                  <a:pt x="892053" y="3592279"/>
                </a:cubicBezTo>
                <a:cubicBezTo>
                  <a:pt x="944105" y="3594361"/>
                  <a:pt x="925236" y="3597874"/>
                  <a:pt x="919250" y="3606853"/>
                </a:cubicBezTo>
                <a:cubicBezTo>
                  <a:pt x="1032725" y="3606853"/>
                  <a:pt x="992384" y="3639777"/>
                  <a:pt x="946708" y="3636133"/>
                </a:cubicBezTo>
                <a:cubicBezTo>
                  <a:pt x="968354" y="3645161"/>
                  <a:pt x="991727" y="3649294"/>
                  <a:pt x="1015157" y="3648235"/>
                </a:cubicBezTo>
                <a:cubicBezTo>
                  <a:pt x="1018931" y="3641078"/>
                  <a:pt x="976117" y="3633400"/>
                  <a:pt x="1028170" y="3631188"/>
                </a:cubicBezTo>
                <a:cubicBezTo>
                  <a:pt x="1034416" y="3640167"/>
                  <a:pt x="1179773" y="3640297"/>
                  <a:pt x="1137611" y="3631188"/>
                </a:cubicBezTo>
                <a:cubicBezTo>
                  <a:pt x="1125509" y="3637174"/>
                  <a:pt x="1060313" y="3632229"/>
                  <a:pt x="1055628" y="3628846"/>
                </a:cubicBezTo>
                <a:cubicBezTo>
                  <a:pt x="1114968" y="3622730"/>
                  <a:pt x="1121604" y="3618305"/>
                  <a:pt x="1151405" y="3604381"/>
                </a:cubicBezTo>
                <a:cubicBezTo>
                  <a:pt x="1106249" y="3604381"/>
                  <a:pt x="1127590" y="3616483"/>
                  <a:pt x="1069161" y="3614141"/>
                </a:cubicBezTo>
                <a:cubicBezTo>
                  <a:pt x="1069161" y="3600087"/>
                  <a:pt x="1014376" y="3621038"/>
                  <a:pt x="1000843" y="3611798"/>
                </a:cubicBezTo>
                <a:cubicBezTo>
                  <a:pt x="994987" y="3605032"/>
                  <a:pt x="1051854" y="3609456"/>
                  <a:pt x="1055628" y="3604381"/>
                </a:cubicBezTo>
                <a:cubicBezTo>
                  <a:pt x="1019492" y="3602843"/>
                  <a:pt x="983520" y="3598624"/>
                  <a:pt x="948009" y="3591758"/>
                </a:cubicBezTo>
                <a:cubicBezTo>
                  <a:pt x="1002144" y="3590327"/>
                  <a:pt x="1048991" y="3584861"/>
                  <a:pt x="1043786" y="3579526"/>
                </a:cubicBezTo>
                <a:cubicBezTo>
                  <a:pt x="1073976" y="3581478"/>
                  <a:pt x="1061614" y="3590977"/>
                  <a:pt x="1098441" y="3591758"/>
                </a:cubicBezTo>
                <a:cubicBezTo>
                  <a:pt x="1083606" y="3584080"/>
                  <a:pt x="1084517" y="3583950"/>
                  <a:pt x="1139563" y="3584471"/>
                </a:cubicBezTo>
                <a:cubicBezTo>
                  <a:pt x="1145288" y="3578615"/>
                  <a:pt x="1114708" y="3579135"/>
                  <a:pt x="1126550" y="3572238"/>
                </a:cubicBezTo>
                <a:cubicBezTo>
                  <a:pt x="1075408" y="3574841"/>
                  <a:pt x="1087510" y="3566122"/>
                  <a:pt x="1044437" y="3567424"/>
                </a:cubicBezTo>
                <a:cubicBezTo>
                  <a:pt x="1006698" y="3568725"/>
                  <a:pt x="987309" y="3573410"/>
                  <a:pt x="948660" y="3574711"/>
                </a:cubicBezTo>
                <a:cubicBezTo>
                  <a:pt x="961835" y="3568416"/>
                  <a:pt x="937090" y="3564715"/>
                  <a:pt x="918474" y="3564002"/>
                </a:cubicBezTo>
                <a:close/>
                <a:moveTo>
                  <a:pt x="783132" y="3563390"/>
                </a:moveTo>
                <a:cubicBezTo>
                  <a:pt x="735114" y="3576403"/>
                  <a:pt x="766736" y="3587854"/>
                  <a:pt x="770119" y="3602429"/>
                </a:cubicBezTo>
                <a:cubicBezTo>
                  <a:pt x="810200" y="3600737"/>
                  <a:pt x="810330" y="3594231"/>
                  <a:pt x="838438" y="3602429"/>
                </a:cubicBezTo>
                <a:cubicBezTo>
                  <a:pt x="838438" y="3595662"/>
                  <a:pt x="888279" y="3589416"/>
                  <a:pt x="824645" y="3585382"/>
                </a:cubicBezTo>
                <a:cubicBezTo>
                  <a:pt x="826466" y="3591368"/>
                  <a:pt x="850671" y="3592929"/>
                  <a:pt x="811631" y="3595142"/>
                </a:cubicBezTo>
                <a:cubicBezTo>
                  <a:pt x="741230" y="3584731"/>
                  <a:pt x="860431" y="3583950"/>
                  <a:pt x="866547" y="3573149"/>
                </a:cubicBezTo>
                <a:cubicBezTo>
                  <a:pt x="827995" y="3572173"/>
                  <a:pt x="826702" y="3578005"/>
                  <a:pt x="803211" y="3579884"/>
                </a:cubicBezTo>
                <a:lnTo>
                  <a:pt x="771258" y="3580041"/>
                </a:lnTo>
                <a:lnTo>
                  <a:pt x="780717" y="3576749"/>
                </a:lnTo>
                <a:cubicBezTo>
                  <a:pt x="794698" y="3572369"/>
                  <a:pt x="812998" y="3566415"/>
                  <a:pt x="783132" y="3563390"/>
                </a:cubicBezTo>
                <a:close/>
                <a:moveTo>
                  <a:pt x="1551559" y="3558184"/>
                </a:moveTo>
                <a:cubicBezTo>
                  <a:pt x="1533471" y="3568595"/>
                  <a:pt x="1590598" y="3565862"/>
                  <a:pt x="1606084" y="3570286"/>
                </a:cubicBezTo>
                <a:cubicBezTo>
                  <a:pt x="1607255" y="3576403"/>
                  <a:pt x="1583962" y="3577964"/>
                  <a:pt x="1564052" y="3580046"/>
                </a:cubicBezTo>
                <a:cubicBezTo>
                  <a:pt x="1588256" y="3565862"/>
                  <a:pt x="1458515" y="3564691"/>
                  <a:pt x="1440817" y="3572759"/>
                </a:cubicBezTo>
                <a:cubicBezTo>
                  <a:pt x="1422582" y="3570776"/>
                  <a:pt x="1404241" y="3569950"/>
                  <a:pt x="1385902" y="3570286"/>
                </a:cubicBezTo>
                <a:cubicBezTo>
                  <a:pt x="1386942" y="3567163"/>
                  <a:pt x="1403599" y="3567033"/>
                  <a:pt x="1399826" y="3562999"/>
                </a:cubicBezTo>
                <a:cubicBezTo>
                  <a:pt x="1386076" y="3563217"/>
                  <a:pt x="1372329" y="3562390"/>
                  <a:pt x="1358704" y="3560527"/>
                </a:cubicBezTo>
                <a:cubicBezTo>
                  <a:pt x="1336972" y="3568855"/>
                  <a:pt x="1362478" y="3586553"/>
                  <a:pt x="1413489" y="3589806"/>
                </a:cubicBezTo>
                <a:cubicBezTo>
                  <a:pt x="1402949" y="3583560"/>
                  <a:pt x="1393189" y="3578615"/>
                  <a:pt x="1427153" y="3575231"/>
                </a:cubicBezTo>
                <a:cubicBezTo>
                  <a:pt x="1437824" y="3581998"/>
                  <a:pt x="1440166" y="3591498"/>
                  <a:pt x="1468275" y="3582519"/>
                </a:cubicBezTo>
                <a:cubicBezTo>
                  <a:pt x="1461248" y="3593060"/>
                  <a:pt x="1450967" y="3607895"/>
                  <a:pt x="1495472" y="3604381"/>
                </a:cubicBezTo>
                <a:cubicBezTo>
                  <a:pt x="1479466" y="3604381"/>
                  <a:pt x="1480767" y="3600607"/>
                  <a:pt x="1482459" y="3597094"/>
                </a:cubicBezTo>
                <a:cubicBezTo>
                  <a:pt x="1521499" y="3599176"/>
                  <a:pt x="1517855" y="3593710"/>
                  <a:pt x="1550908" y="3594751"/>
                </a:cubicBezTo>
                <a:cubicBezTo>
                  <a:pt x="1554812" y="3596833"/>
                  <a:pt x="1578106" y="3607114"/>
                  <a:pt x="1591769" y="3599566"/>
                </a:cubicBezTo>
                <a:cubicBezTo>
                  <a:pt x="1571599" y="3599566"/>
                  <a:pt x="1578756" y="3593710"/>
                  <a:pt x="1578756" y="3589806"/>
                </a:cubicBezTo>
                <a:cubicBezTo>
                  <a:pt x="1627425" y="3593580"/>
                  <a:pt x="1586955" y="3581608"/>
                  <a:pt x="1619878" y="3582519"/>
                </a:cubicBezTo>
                <a:cubicBezTo>
                  <a:pt x="1642130" y="3586683"/>
                  <a:pt x="1662691" y="3591108"/>
                  <a:pt x="1688327" y="3594751"/>
                </a:cubicBezTo>
                <a:cubicBezTo>
                  <a:pt x="1686766" y="3599306"/>
                  <a:pt x="1642911" y="3596313"/>
                  <a:pt x="1647206" y="3602039"/>
                </a:cubicBezTo>
                <a:cubicBezTo>
                  <a:pt x="1676095" y="3605032"/>
                  <a:pt x="1656054" y="3616743"/>
                  <a:pt x="1688327" y="3619086"/>
                </a:cubicBezTo>
                <a:cubicBezTo>
                  <a:pt x="1690930" y="3603080"/>
                  <a:pt x="1698217" y="3600217"/>
                  <a:pt x="1715655" y="3584991"/>
                </a:cubicBezTo>
                <a:cubicBezTo>
                  <a:pt x="1654753" y="3591498"/>
                  <a:pt x="1650589" y="3578485"/>
                  <a:pt x="1606084" y="3575231"/>
                </a:cubicBezTo>
                <a:cubicBezTo>
                  <a:pt x="1652151" y="3577704"/>
                  <a:pt x="1627425" y="3567684"/>
                  <a:pt x="1633542" y="3562999"/>
                </a:cubicBezTo>
                <a:cubicBezTo>
                  <a:pt x="1606185" y="3567299"/>
                  <a:pt x="1578223" y="3565656"/>
                  <a:pt x="1551559" y="3558184"/>
                </a:cubicBezTo>
                <a:close/>
                <a:moveTo>
                  <a:pt x="1659308" y="3548424"/>
                </a:moveTo>
                <a:cubicBezTo>
                  <a:pt x="1656315" y="3550376"/>
                  <a:pt x="1659308" y="3553239"/>
                  <a:pt x="1645514" y="3553239"/>
                </a:cubicBezTo>
                <a:cubicBezTo>
                  <a:pt x="1653322" y="3548164"/>
                  <a:pt x="1592810" y="3548164"/>
                  <a:pt x="1632501" y="3550897"/>
                </a:cubicBezTo>
                <a:cubicBezTo>
                  <a:pt x="1659045" y="3559133"/>
                  <a:pt x="1686883" y="3562398"/>
                  <a:pt x="1714614" y="3560527"/>
                </a:cubicBezTo>
                <a:cubicBezTo>
                  <a:pt x="1711490" y="3555972"/>
                  <a:pt x="1729969" y="3555191"/>
                  <a:pt x="1727627" y="3550897"/>
                </a:cubicBezTo>
                <a:cubicBezTo>
                  <a:pt x="1704952" y="3548308"/>
                  <a:pt x="1682111" y="3547481"/>
                  <a:pt x="1659308" y="3548424"/>
                </a:cubicBezTo>
                <a:close/>
                <a:moveTo>
                  <a:pt x="1221806" y="3543479"/>
                </a:moveTo>
                <a:cubicBezTo>
                  <a:pt x="1232477" y="3553761"/>
                  <a:pt x="1169753" y="3561307"/>
                  <a:pt x="1112365" y="3553109"/>
                </a:cubicBezTo>
                <a:cubicBezTo>
                  <a:pt x="1066038" y="3568465"/>
                  <a:pt x="1168582" y="3576663"/>
                  <a:pt x="1221806" y="3572759"/>
                </a:cubicBezTo>
                <a:lnTo>
                  <a:pt x="1221806" y="3572629"/>
                </a:lnTo>
                <a:cubicBezTo>
                  <a:pt x="1224669" y="3574581"/>
                  <a:pt x="1221806" y="3577444"/>
                  <a:pt x="1234819" y="3577574"/>
                </a:cubicBezTo>
                <a:cubicBezTo>
                  <a:pt x="1226751" y="3561568"/>
                  <a:pt x="1293768" y="3552850"/>
                  <a:pt x="1221806" y="3543479"/>
                </a:cubicBezTo>
                <a:close/>
                <a:moveTo>
                  <a:pt x="974248" y="3541821"/>
                </a:moveTo>
                <a:lnTo>
                  <a:pt x="977159" y="3543089"/>
                </a:lnTo>
                <a:lnTo>
                  <a:pt x="970746" y="3543037"/>
                </a:lnTo>
                <a:lnTo>
                  <a:pt x="971337" y="3542462"/>
                </a:lnTo>
                <a:close/>
                <a:moveTo>
                  <a:pt x="990952" y="3538144"/>
                </a:moveTo>
                <a:lnTo>
                  <a:pt x="974248" y="3541821"/>
                </a:lnTo>
                <a:lnTo>
                  <a:pt x="968684" y="3539397"/>
                </a:lnTo>
                <a:cubicBezTo>
                  <a:pt x="970847" y="3538534"/>
                  <a:pt x="978135" y="3538079"/>
                  <a:pt x="990952" y="3538144"/>
                </a:cubicBezTo>
                <a:close/>
                <a:moveTo>
                  <a:pt x="1455262" y="3536843"/>
                </a:moveTo>
                <a:cubicBezTo>
                  <a:pt x="1472048" y="3539706"/>
                  <a:pt x="1472048" y="3545171"/>
                  <a:pt x="1454611" y="3548424"/>
                </a:cubicBezTo>
                <a:lnTo>
                  <a:pt x="1455262" y="3549075"/>
                </a:lnTo>
                <a:cubicBezTo>
                  <a:pt x="1428227" y="3543479"/>
                  <a:pt x="1400521" y="3541857"/>
                  <a:pt x="1373019" y="3544260"/>
                </a:cubicBezTo>
                <a:cubicBezTo>
                  <a:pt x="1386032" y="3539056"/>
                  <a:pt x="1413359" y="3536843"/>
                  <a:pt x="1455262" y="3536843"/>
                </a:cubicBezTo>
                <a:close/>
                <a:moveTo>
                  <a:pt x="1191396" y="3514318"/>
                </a:moveTo>
                <a:cubicBezTo>
                  <a:pt x="1201692" y="3516697"/>
                  <a:pt x="1180879" y="3524676"/>
                  <a:pt x="1208012" y="3524090"/>
                </a:cubicBezTo>
                <a:lnTo>
                  <a:pt x="1208662" y="3524090"/>
                </a:lnTo>
                <a:cubicBezTo>
                  <a:pt x="1206450" y="3526953"/>
                  <a:pt x="1183677" y="3526172"/>
                  <a:pt x="1167801" y="3526562"/>
                </a:cubicBezTo>
                <a:lnTo>
                  <a:pt x="1167801" y="3514330"/>
                </a:lnTo>
                <a:cubicBezTo>
                  <a:pt x="1181075" y="3513354"/>
                  <a:pt x="1187963" y="3513525"/>
                  <a:pt x="1191396" y="3514318"/>
                </a:cubicBezTo>
                <a:close/>
                <a:moveTo>
                  <a:pt x="687746" y="3502098"/>
                </a:moveTo>
                <a:cubicBezTo>
                  <a:pt x="712471" y="3502098"/>
                  <a:pt x="716765" y="3505091"/>
                  <a:pt x="742662" y="3504570"/>
                </a:cubicBezTo>
                <a:cubicBezTo>
                  <a:pt x="674212" y="3511467"/>
                  <a:pt x="791461" y="3511077"/>
                  <a:pt x="756456" y="3526692"/>
                </a:cubicBezTo>
                <a:lnTo>
                  <a:pt x="756456" y="3526562"/>
                </a:lnTo>
                <a:cubicBezTo>
                  <a:pt x="696725" y="3525651"/>
                  <a:pt x="693212" y="3526562"/>
                  <a:pt x="660549" y="3524090"/>
                </a:cubicBezTo>
                <a:cubicBezTo>
                  <a:pt x="727566" y="3517453"/>
                  <a:pt x="668747" y="3511077"/>
                  <a:pt x="687746" y="3502098"/>
                </a:cubicBezTo>
                <a:close/>
                <a:moveTo>
                  <a:pt x="1318363" y="3485050"/>
                </a:moveTo>
                <a:cubicBezTo>
                  <a:pt x="1360266" y="3494420"/>
                  <a:pt x="1388895" y="3492208"/>
                  <a:pt x="1427934" y="3499755"/>
                </a:cubicBezTo>
                <a:cubicBezTo>
                  <a:pt x="1467364" y="3499495"/>
                  <a:pt x="1457344" y="3490386"/>
                  <a:pt x="1509396" y="3492468"/>
                </a:cubicBezTo>
                <a:lnTo>
                  <a:pt x="1510177" y="3492468"/>
                </a:lnTo>
                <a:lnTo>
                  <a:pt x="1510177" y="3502098"/>
                </a:lnTo>
                <a:cubicBezTo>
                  <a:pt x="1451748" y="3495461"/>
                  <a:pt x="1434441" y="3513809"/>
                  <a:pt x="1359485" y="3511857"/>
                </a:cubicBezTo>
                <a:cubicBezTo>
                  <a:pt x="1365601" y="3498844"/>
                  <a:pt x="1321877" y="3495851"/>
                  <a:pt x="1318363" y="3485050"/>
                </a:cubicBezTo>
                <a:close/>
                <a:moveTo>
                  <a:pt x="701410" y="3485050"/>
                </a:moveTo>
                <a:cubicBezTo>
                  <a:pt x="755415" y="3485961"/>
                  <a:pt x="680198" y="3498063"/>
                  <a:pt x="756456" y="3497283"/>
                </a:cubicBezTo>
                <a:cubicBezTo>
                  <a:pt x="744744" y="3504440"/>
                  <a:pt x="712341" y="3495851"/>
                  <a:pt x="687746" y="3497283"/>
                </a:cubicBezTo>
                <a:cubicBezTo>
                  <a:pt x="676555" y="3490386"/>
                  <a:pt x="707266" y="3490906"/>
                  <a:pt x="701410" y="3485050"/>
                </a:cubicBezTo>
                <a:close/>
                <a:moveTo>
                  <a:pt x="4846487" y="3465400"/>
                </a:moveTo>
                <a:lnTo>
                  <a:pt x="4846357" y="3465791"/>
                </a:lnTo>
                <a:lnTo>
                  <a:pt x="4846669" y="3465818"/>
                </a:lnTo>
                <a:lnTo>
                  <a:pt x="4853091" y="3480594"/>
                </a:lnTo>
                <a:cubicBezTo>
                  <a:pt x="4860834" y="3484921"/>
                  <a:pt x="4873229" y="3487068"/>
                  <a:pt x="4887608" y="3482708"/>
                </a:cubicBezTo>
                <a:cubicBezTo>
                  <a:pt x="4862818" y="3481732"/>
                  <a:pt x="4878580" y="3471899"/>
                  <a:pt x="4868083" y="3467647"/>
                </a:cubicBezTo>
                <a:lnTo>
                  <a:pt x="4846669" y="3465818"/>
                </a:lnTo>
                <a:close/>
                <a:moveTo>
                  <a:pt x="770119" y="3463188"/>
                </a:moveTo>
                <a:cubicBezTo>
                  <a:pt x="783670" y="3464913"/>
                  <a:pt x="797321" y="3465739"/>
                  <a:pt x="810981" y="3465661"/>
                </a:cubicBezTo>
                <a:cubicBezTo>
                  <a:pt x="810981" y="3468003"/>
                  <a:pt x="794324" y="3467483"/>
                  <a:pt x="783653" y="3468003"/>
                </a:cubicBezTo>
                <a:cubicBezTo>
                  <a:pt x="758538" y="3468003"/>
                  <a:pt x="775455" y="3476331"/>
                  <a:pt x="756456" y="3477763"/>
                </a:cubicBezTo>
                <a:cubicBezTo>
                  <a:pt x="736285" y="3475681"/>
                  <a:pt x="703102" y="3475811"/>
                  <a:pt x="715204" y="3468003"/>
                </a:cubicBezTo>
                <a:cubicBezTo>
                  <a:pt x="739539" y="3467483"/>
                  <a:pt x="783783" y="3470476"/>
                  <a:pt x="770119" y="3463188"/>
                </a:cubicBezTo>
                <a:close/>
                <a:moveTo>
                  <a:pt x="1382522" y="3455198"/>
                </a:moveTo>
                <a:lnTo>
                  <a:pt x="1385902" y="3455380"/>
                </a:lnTo>
                <a:lnTo>
                  <a:pt x="1385902" y="3455901"/>
                </a:lnTo>
                <a:close/>
                <a:moveTo>
                  <a:pt x="1306462" y="3448233"/>
                </a:moveTo>
                <a:cubicBezTo>
                  <a:pt x="1323750" y="3447180"/>
                  <a:pt x="1350821" y="3449681"/>
                  <a:pt x="1368596" y="3452304"/>
                </a:cubicBezTo>
                <a:lnTo>
                  <a:pt x="1382522" y="3455198"/>
                </a:lnTo>
                <a:lnTo>
                  <a:pt x="1346618" y="3453266"/>
                </a:lnTo>
                <a:cubicBezTo>
                  <a:pt x="1330531" y="3451249"/>
                  <a:pt x="1311596" y="3449524"/>
                  <a:pt x="1290255" y="3452908"/>
                </a:cubicBezTo>
                <a:cubicBezTo>
                  <a:pt x="1291621" y="3450175"/>
                  <a:pt x="1297819" y="3448760"/>
                  <a:pt x="1306462" y="3448233"/>
                </a:cubicBezTo>
                <a:close/>
                <a:moveTo>
                  <a:pt x="2054242" y="3438670"/>
                </a:moveTo>
                <a:lnTo>
                  <a:pt x="2053996" y="3439375"/>
                </a:lnTo>
                <a:lnTo>
                  <a:pt x="2053996" y="3438724"/>
                </a:lnTo>
                <a:close/>
                <a:moveTo>
                  <a:pt x="879690" y="3431566"/>
                </a:moveTo>
                <a:lnTo>
                  <a:pt x="880341" y="3431566"/>
                </a:lnTo>
                <a:cubicBezTo>
                  <a:pt x="878389" y="3438463"/>
                  <a:pt x="863033" y="3443018"/>
                  <a:pt x="811631" y="3441196"/>
                </a:cubicBezTo>
                <a:cubicBezTo>
                  <a:pt x="813713" y="3434429"/>
                  <a:pt x="834795" y="3430916"/>
                  <a:pt x="879690" y="3431566"/>
                </a:cubicBezTo>
                <a:close/>
                <a:moveTo>
                  <a:pt x="1413489" y="3419985"/>
                </a:moveTo>
                <a:cubicBezTo>
                  <a:pt x="1431968" y="3420765"/>
                  <a:pt x="1424941" y="3426101"/>
                  <a:pt x="1427153" y="3429744"/>
                </a:cubicBezTo>
                <a:lnTo>
                  <a:pt x="1468275" y="3429744"/>
                </a:lnTo>
                <a:cubicBezTo>
                  <a:pt x="1478685" y="3441326"/>
                  <a:pt x="1355321" y="3429094"/>
                  <a:pt x="1345040" y="3437032"/>
                </a:cubicBezTo>
                <a:cubicBezTo>
                  <a:pt x="1309905" y="3430525"/>
                  <a:pt x="1403730" y="3426491"/>
                  <a:pt x="1413489" y="3419985"/>
                </a:cubicBezTo>
                <a:close/>
                <a:moveTo>
                  <a:pt x="5184809" y="3419839"/>
                </a:moveTo>
                <a:lnTo>
                  <a:pt x="5185480" y="3419855"/>
                </a:lnTo>
                <a:lnTo>
                  <a:pt x="5184829" y="3419855"/>
                </a:lnTo>
                <a:close/>
                <a:moveTo>
                  <a:pt x="2052183" y="3416459"/>
                </a:moveTo>
                <a:lnTo>
                  <a:pt x="2030212" y="3428185"/>
                </a:lnTo>
                <a:cubicBezTo>
                  <a:pt x="2007376" y="3443095"/>
                  <a:pt x="1999081" y="3458577"/>
                  <a:pt x="2029532" y="3463188"/>
                </a:cubicBezTo>
                <a:lnTo>
                  <a:pt x="2030182" y="3463188"/>
                </a:lnTo>
                <a:lnTo>
                  <a:pt x="2045059" y="3451450"/>
                </a:lnTo>
                <a:lnTo>
                  <a:pt x="2022764" y="3450826"/>
                </a:lnTo>
                <a:lnTo>
                  <a:pt x="2047145" y="3449804"/>
                </a:lnTo>
                <a:lnTo>
                  <a:pt x="2048403" y="3448812"/>
                </a:lnTo>
                <a:lnTo>
                  <a:pt x="2039986" y="3448209"/>
                </a:lnTo>
                <a:cubicBezTo>
                  <a:pt x="2032572" y="3447800"/>
                  <a:pt x="2023805" y="3447573"/>
                  <a:pt x="2013264" y="3447963"/>
                </a:cubicBezTo>
                <a:cubicBezTo>
                  <a:pt x="2021462" y="3443669"/>
                  <a:pt x="2031222" y="3441424"/>
                  <a:pt x="2042528" y="3441050"/>
                </a:cubicBezTo>
                <a:lnTo>
                  <a:pt x="2056289" y="3442589"/>
                </a:lnTo>
                <a:lnTo>
                  <a:pt x="2061251" y="3438674"/>
                </a:lnTo>
                <a:lnTo>
                  <a:pt x="2062357" y="3436868"/>
                </a:lnTo>
                <a:lnTo>
                  <a:pt x="2054242" y="3438670"/>
                </a:lnTo>
                <a:lnTo>
                  <a:pt x="2057926" y="3428124"/>
                </a:lnTo>
                <a:lnTo>
                  <a:pt x="2063475" y="3425480"/>
                </a:lnTo>
                <a:lnTo>
                  <a:pt x="2057770" y="3419334"/>
                </a:lnTo>
                <a:cubicBezTo>
                  <a:pt x="2065708" y="3419595"/>
                  <a:pt x="2071513" y="3419664"/>
                  <a:pt x="2075666" y="3419587"/>
                </a:cubicBezTo>
                <a:lnTo>
                  <a:pt x="2075962" y="3419564"/>
                </a:lnTo>
                <a:lnTo>
                  <a:pt x="2078092" y="3418591"/>
                </a:lnTo>
                <a:lnTo>
                  <a:pt x="2064465" y="3416863"/>
                </a:lnTo>
                <a:close/>
                <a:moveTo>
                  <a:pt x="1973126" y="3415588"/>
                </a:moveTo>
                <a:lnTo>
                  <a:pt x="1974592" y="3416666"/>
                </a:lnTo>
                <a:cubicBezTo>
                  <a:pt x="1981611" y="3419391"/>
                  <a:pt x="1991533" y="3421969"/>
                  <a:pt x="2003375" y="3424149"/>
                </a:cubicBezTo>
                <a:cubicBezTo>
                  <a:pt x="1959131" y="3419593"/>
                  <a:pt x="1922954" y="3427923"/>
                  <a:pt x="1962254" y="3433909"/>
                </a:cubicBezTo>
                <a:cubicBezTo>
                  <a:pt x="1944816" y="3433909"/>
                  <a:pt x="1943255" y="3430785"/>
                  <a:pt x="1921132" y="3431566"/>
                </a:cubicBezTo>
                <a:cubicBezTo>
                  <a:pt x="1947158" y="3434950"/>
                  <a:pt x="1903304" y="3465270"/>
                  <a:pt x="1975918" y="3463188"/>
                </a:cubicBezTo>
                <a:cubicBezTo>
                  <a:pt x="1953014" y="3457593"/>
                  <a:pt x="1958350" y="3443018"/>
                  <a:pt x="2003375" y="3450956"/>
                </a:cubicBezTo>
                <a:cubicBezTo>
                  <a:pt x="1994136" y="3443148"/>
                  <a:pt x="2011574" y="3439634"/>
                  <a:pt x="2015738" y="3433909"/>
                </a:cubicBezTo>
                <a:lnTo>
                  <a:pt x="2016388" y="3433909"/>
                </a:lnTo>
                <a:cubicBezTo>
                  <a:pt x="1982164" y="3433909"/>
                  <a:pt x="1983205" y="3428442"/>
                  <a:pt x="1961733" y="3426621"/>
                </a:cubicBezTo>
                <a:lnTo>
                  <a:pt x="2016388" y="3426621"/>
                </a:lnTo>
                <a:cubicBezTo>
                  <a:pt x="2016063" y="3423823"/>
                  <a:pt x="2013013" y="3421798"/>
                  <a:pt x="2009559" y="3420263"/>
                </a:cubicBezTo>
                <a:lnTo>
                  <a:pt x="2000703" y="3416994"/>
                </a:lnTo>
                <a:close/>
                <a:moveTo>
                  <a:pt x="1167281" y="3414519"/>
                </a:moveTo>
                <a:cubicBezTo>
                  <a:pt x="1125899" y="3422587"/>
                  <a:pt x="1226490" y="3418423"/>
                  <a:pt x="1249133" y="3416861"/>
                </a:cubicBezTo>
                <a:lnTo>
                  <a:pt x="1249263" y="3416861"/>
                </a:lnTo>
                <a:cubicBezTo>
                  <a:pt x="1240675" y="3418813"/>
                  <a:pt x="1208012" y="3425450"/>
                  <a:pt x="1276721" y="3429094"/>
                </a:cubicBezTo>
                <a:cubicBezTo>
                  <a:pt x="1256681" y="3432737"/>
                  <a:pt x="1053806" y="3419594"/>
                  <a:pt x="1167281" y="3414519"/>
                </a:cubicBezTo>
                <a:close/>
                <a:moveTo>
                  <a:pt x="2016354" y="3410889"/>
                </a:moveTo>
                <a:lnTo>
                  <a:pt x="2014956" y="3411640"/>
                </a:lnTo>
                <a:cubicBezTo>
                  <a:pt x="2012809" y="3412234"/>
                  <a:pt x="2010109" y="3412905"/>
                  <a:pt x="2008466" y="3413810"/>
                </a:cubicBezTo>
                <a:lnTo>
                  <a:pt x="2008454" y="3414110"/>
                </a:lnTo>
                <a:lnTo>
                  <a:pt x="2030182" y="3412047"/>
                </a:lnTo>
                <a:close/>
                <a:moveTo>
                  <a:pt x="2106203" y="3410728"/>
                </a:moveTo>
                <a:lnTo>
                  <a:pt x="2101780" y="3415600"/>
                </a:lnTo>
                <a:lnTo>
                  <a:pt x="2109251" y="3418438"/>
                </a:lnTo>
                <a:lnTo>
                  <a:pt x="2112211" y="3418612"/>
                </a:lnTo>
                <a:lnTo>
                  <a:pt x="2111494" y="3412459"/>
                </a:lnTo>
                <a:close/>
                <a:moveTo>
                  <a:pt x="1862673" y="3409846"/>
                </a:moveTo>
                <a:lnTo>
                  <a:pt x="1860147" y="3413017"/>
                </a:lnTo>
                <a:lnTo>
                  <a:pt x="1863408" y="3409885"/>
                </a:lnTo>
                <a:close/>
                <a:moveTo>
                  <a:pt x="2079252" y="3406342"/>
                </a:moveTo>
                <a:lnTo>
                  <a:pt x="2066005" y="3410835"/>
                </a:lnTo>
                <a:lnTo>
                  <a:pt x="2081811" y="3408077"/>
                </a:lnTo>
                <a:lnTo>
                  <a:pt x="2086232" y="3407465"/>
                </a:lnTo>
                <a:close/>
                <a:moveTo>
                  <a:pt x="852102" y="3402287"/>
                </a:moveTo>
                <a:cubicBezTo>
                  <a:pt x="876697" y="3402026"/>
                  <a:pt x="881122" y="3405280"/>
                  <a:pt x="906888" y="3404759"/>
                </a:cubicBezTo>
                <a:lnTo>
                  <a:pt x="906367" y="3404759"/>
                </a:lnTo>
                <a:cubicBezTo>
                  <a:pt x="875656" y="3409964"/>
                  <a:pt x="917818" y="3412957"/>
                  <a:pt x="906367" y="3421676"/>
                </a:cubicBezTo>
                <a:lnTo>
                  <a:pt x="852102" y="3421676"/>
                </a:lnTo>
                <a:cubicBezTo>
                  <a:pt x="840781" y="3411786"/>
                  <a:pt x="850020" y="3413348"/>
                  <a:pt x="852102" y="3402287"/>
                </a:cubicBezTo>
                <a:close/>
                <a:moveTo>
                  <a:pt x="1290906" y="3400465"/>
                </a:moveTo>
                <a:cubicBezTo>
                  <a:pt x="1367032" y="3398643"/>
                  <a:pt x="1281016" y="3413868"/>
                  <a:pt x="1358704" y="3414519"/>
                </a:cubicBezTo>
                <a:lnTo>
                  <a:pt x="1359355" y="3415170"/>
                </a:lnTo>
                <a:cubicBezTo>
                  <a:pt x="1363519" y="3425060"/>
                  <a:pt x="1340356" y="3415170"/>
                  <a:pt x="1304700" y="3417512"/>
                </a:cubicBezTo>
                <a:cubicBezTo>
                  <a:pt x="1311466" y="3409834"/>
                  <a:pt x="1279714" y="3408923"/>
                  <a:pt x="1290906" y="3400465"/>
                </a:cubicBezTo>
                <a:close/>
                <a:moveTo>
                  <a:pt x="2098501" y="3399814"/>
                </a:moveTo>
                <a:lnTo>
                  <a:pt x="2095388" y="3400870"/>
                </a:lnTo>
                <a:lnTo>
                  <a:pt x="2096800" y="3400863"/>
                </a:lnTo>
                <a:close/>
                <a:moveTo>
                  <a:pt x="1179462" y="3397238"/>
                </a:moveTo>
                <a:cubicBezTo>
                  <a:pt x="1185597" y="3396715"/>
                  <a:pt x="1194543" y="3396691"/>
                  <a:pt x="1208012" y="3397472"/>
                </a:cubicBezTo>
                <a:lnTo>
                  <a:pt x="1208662" y="3397472"/>
                </a:lnTo>
                <a:lnTo>
                  <a:pt x="1208662" y="3407102"/>
                </a:lnTo>
                <a:lnTo>
                  <a:pt x="1154007" y="3407102"/>
                </a:lnTo>
                <a:cubicBezTo>
                  <a:pt x="1167964" y="3404857"/>
                  <a:pt x="1161059" y="3398806"/>
                  <a:pt x="1179462" y="3397238"/>
                </a:cubicBezTo>
                <a:close/>
                <a:moveTo>
                  <a:pt x="1867860" y="3395559"/>
                </a:moveTo>
                <a:lnTo>
                  <a:pt x="1868087" y="3403052"/>
                </a:lnTo>
                <a:lnTo>
                  <a:pt x="1863090" y="3409323"/>
                </a:lnTo>
                <a:lnTo>
                  <a:pt x="1864038" y="3409280"/>
                </a:lnTo>
                <a:lnTo>
                  <a:pt x="1865954" y="3407439"/>
                </a:lnTo>
                <a:cubicBezTo>
                  <a:pt x="1869432" y="3406530"/>
                  <a:pt x="1874435" y="3405779"/>
                  <a:pt x="1881549" y="3405230"/>
                </a:cubicBezTo>
                <a:lnTo>
                  <a:pt x="1899023" y="3404617"/>
                </a:lnTo>
                <a:lnTo>
                  <a:pt x="1898914" y="3402863"/>
                </a:lnTo>
                <a:cubicBezTo>
                  <a:pt x="1897511" y="3401773"/>
                  <a:pt x="1895097" y="3400620"/>
                  <a:pt x="1892665" y="3399457"/>
                </a:cubicBezTo>
                <a:lnTo>
                  <a:pt x="1888629" y="3397255"/>
                </a:lnTo>
                <a:close/>
                <a:moveTo>
                  <a:pt x="2016388" y="3394999"/>
                </a:moveTo>
                <a:cubicBezTo>
                  <a:pt x="1977870" y="3397667"/>
                  <a:pt x="1962774" y="3402775"/>
                  <a:pt x="1963230" y="3408305"/>
                </a:cubicBezTo>
                <a:lnTo>
                  <a:pt x="1965131" y="3409705"/>
                </a:lnTo>
                <a:lnTo>
                  <a:pt x="1976161" y="3409005"/>
                </a:lnTo>
                <a:lnTo>
                  <a:pt x="1987585" y="3408068"/>
                </a:lnTo>
                <a:lnTo>
                  <a:pt x="1978449" y="3406593"/>
                </a:lnTo>
                <a:cubicBezTo>
                  <a:pt x="1975178" y="3405548"/>
                  <a:pt x="1973803" y="3404173"/>
                  <a:pt x="1975397" y="3402287"/>
                </a:cubicBezTo>
                <a:cubicBezTo>
                  <a:pt x="2011053" y="3403717"/>
                  <a:pt x="2024457" y="3401376"/>
                  <a:pt x="2016388" y="3394999"/>
                </a:cubicBezTo>
                <a:close/>
                <a:moveTo>
                  <a:pt x="1412839" y="3393177"/>
                </a:moveTo>
                <a:cubicBezTo>
                  <a:pt x="1438084" y="3392267"/>
                  <a:pt x="1442248" y="3395520"/>
                  <a:pt x="1468275" y="3394999"/>
                </a:cubicBezTo>
                <a:lnTo>
                  <a:pt x="1468275" y="3395650"/>
                </a:lnTo>
                <a:lnTo>
                  <a:pt x="1468275" y="3402937"/>
                </a:lnTo>
                <a:cubicBezTo>
                  <a:pt x="1459051" y="3401791"/>
                  <a:pt x="1449687" y="3402634"/>
                  <a:pt x="1440817" y="3405410"/>
                </a:cubicBezTo>
                <a:cubicBezTo>
                  <a:pt x="1427475" y="3401735"/>
                  <a:pt x="1413660" y="3400069"/>
                  <a:pt x="1399826" y="3400465"/>
                </a:cubicBezTo>
                <a:cubicBezTo>
                  <a:pt x="1406853" y="3398513"/>
                  <a:pt x="1414140" y="3396561"/>
                  <a:pt x="1412839" y="3393177"/>
                </a:cubicBezTo>
                <a:close/>
                <a:moveTo>
                  <a:pt x="1605043" y="3387842"/>
                </a:moveTo>
                <a:cubicBezTo>
                  <a:pt x="1661650" y="3395780"/>
                  <a:pt x="1610899" y="3407622"/>
                  <a:pt x="1618837" y="3424279"/>
                </a:cubicBezTo>
                <a:cubicBezTo>
                  <a:pt x="1641610" y="3422132"/>
                  <a:pt x="1662529" y="3423140"/>
                  <a:pt x="1679267" y="3423271"/>
                </a:cubicBezTo>
                <a:lnTo>
                  <a:pt x="1687792" y="3421756"/>
                </a:lnTo>
                <a:lnTo>
                  <a:pt x="1677651" y="3420314"/>
                </a:lnTo>
                <a:cubicBezTo>
                  <a:pt x="1664244" y="3414959"/>
                  <a:pt x="1670856" y="3403784"/>
                  <a:pt x="1684422" y="3400075"/>
                </a:cubicBezTo>
                <a:cubicBezTo>
                  <a:pt x="1707065" y="3400075"/>
                  <a:pt x="1698891" y="3409298"/>
                  <a:pt x="1696848" y="3416764"/>
                </a:cubicBezTo>
                <a:lnTo>
                  <a:pt x="1697537" y="3420025"/>
                </a:lnTo>
                <a:lnTo>
                  <a:pt x="1714614" y="3416992"/>
                </a:lnTo>
                <a:cubicBezTo>
                  <a:pt x="1728522" y="3419325"/>
                  <a:pt x="1742261" y="3422585"/>
                  <a:pt x="1755735" y="3426751"/>
                </a:cubicBezTo>
                <a:cubicBezTo>
                  <a:pt x="1781761" y="3423368"/>
                  <a:pt x="1775905" y="3413738"/>
                  <a:pt x="1796857" y="3409704"/>
                </a:cubicBezTo>
                <a:cubicBezTo>
                  <a:pt x="1819239" y="3412177"/>
                  <a:pt x="1811562" y="3419985"/>
                  <a:pt x="1824314" y="3424279"/>
                </a:cubicBezTo>
                <a:cubicBezTo>
                  <a:pt x="1807267" y="3425320"/>
                  <a:pt x="1796076" y="3427402"/>
                  <a:pt x="1796857" y="3431696"/>
                </a:cubicBezTo>
                <a:cubicBezTo>
                  <a:pt x="1693662" y="3431696"/>
                  <a:pt x="1608166" y="3431696"/>
                  <a:pt x="1523581" y="3426751"/>
                </a:cubicBezTo>
                <a:cubicBezTo>
                  <a:pt x="1475692" y="3424799"/>
                  <a:pt x="1563921" y="3415040"/>
                  <a:pt x="1564702" y="3421806"/>
                </a:cubicBezTo>
                <a:cubicBezTo>
                  <a:pt x="1590728" y="3421806"/>
                  <a:pt x="1574072" y="3413868"/>
                  <a:pt x="1605693" y="3414649"/>
                </a:cubicBezTo>
                <a:cubicBezTo>
                  <a:pt x="1595023" y="3409444"/>
                  <a:pt x="1530217" y="3408663"/>
                  <a:pt x="1496123" y="3412177"/>
                </a:cubicBezTo>
                <a:cubicBezTo>
                  <a:pt x="1486233" y="3411656"/>
                  <a:pt x="1485842" y="3410550"/>
                  <a:pt x="1489779" y="3409493"/>
                </a:cubicBezTo>
                <a:lnTo>
                  <a:pt x="1509225" y="3407123"/>
                </a:lnTo>
                <a:lnTo>
                  <a:pt x="1509396" y="3407232"/>
                </a:lnTo>
                <a:lnTo>
                  <a:pt x="1509396" y="3407102"/>
                </a:lnTo>
                <a:lnTo>
                  <a:pt x="1509225" y="3407123"/>
                </a:lnTo>
                <a:lnTo>
                  <a:pt x="1501995" y="3402515"/>
                </a:lnTo>
                <a:cubicBezTo>
                  <a:pt x="1497945" y="3401213"/>
                  <a:pt x="1494041" y="3399880"/>
                  <a:pt x="1495472" y="3397602"/>
                </a:cubicBezTo>
                <a:cubicBezTo>
                  <a:pt x="1535423" y="3408663"/>
                  <a:pt x="1563401" y="3389404"/>
                  <a:pt x="1577715" y="3399944"/>
                </a:cubicBezTo>
                <a:cubicBezTo>
                  <a:pt x="1620268" y="3396821"/>
                  <a:pt x="1584742" y="3394869"/>
                  <a:pt x="1605043" y="3387842"/>
                </a:cubicBezTo>
                <a:close/>
                <a:moveTo>
                  <a:pt x="1864527" y="3387370"/>
                </a:moveTo>
                <a:lnTo>
                  <a:pt x="1867722" y="3391033"/>
                </a:lnTo>
                <a:lnTo>
                  <a:pt x="1867794" y="3393390"/>
                </a:lnTo>
                <a:lnTo>
                  <a:pt x="1876760" y="3393838"/>
                </a:lnTo>
                <a:lnTo>
                  <a:pt x="1886010" y="3394150"/>
                </a:lnTo>
                <a:lnTo>
                  <a:pt x="1885789" y="3392775"/>
                </a:lnTo>
                <a:lnTo>
                  <a:pt x="1893540" y="3390955"/>
                </a:lnTo>
                <a:lnTo>
                  <a:pt x="1891592" y="3387858"/>
                </a:lnTo>
                <a:close/>
                <a:moveTo>
                  <a:pt x="838438" y="3380425"/>
                </a:moveTo>
                <a:cubicBezTo>
                  <a:pt x="856775" y="3379991"/>
                  <a:pt x="875120" y="3380774"/>
                  <a:pt x="893354" y="3382767"/>
                </a:cubicBezTo>
                <a:cubicBezTo>
                  <a:pt x="884765" y="3388623"/>
                  <a:pt x="874875" y="3394088"/>
                  <a:pt x="838438" y="3394999"/>
                </a:cubicBezTo>
                <a:close/>
                <a:moveTo>
                  <a:pt x="1756125" y="3375480"/>
                </a:moveTo>
                <a:cubicBezTo>
                  <a:pt x="1805315" y="3373137"/>
                  <a:pt x="1774995" y="3385109"/>
                  <a:pt x="1783453" y="3390054"/>
                </a:cubicBezTo>
                <a:cubicBezTo>
                  <a:pt x="1734524" y="3393308"/>
                  <a:pt x="1733222" y="3390054"/>
                  <a:pt x="1687676" y="3392527"/>
                </a:cubicBezTo>
                <a:cubicBezTo>
                  <a:pt x="1707066" y="3384849"/>
                  <a:pt x="1797637" y="3387191"/>
                  <a:pt x="1756125" y="3375480"/>
                </a:cubicBezTo>
                <a:close/>
                <a:moveTo>
                  <a:pt x="1085037" y="3373397"/>
                </a:moveTo>
                <a:cubicBezTo>
                  <a:pt x="1132015" y="3373658"/>
                  <a:pt x="1144508" y="3380294"/>
                  <a:pt x="1153357" y="3387712"/>
                </a:cubicBezTo>
                <a:lnTo>
                  <a:pt x="1153357" y="3388102"/>
                </a:lnTo>
                <a:cubicBezTo>
                  <a:pt x="1129995" y="3386506"/>
                  <a:pt x="1106987" y="3381554"/>
                  <a:pt x="1085037" y="3373397"/>
                </a:cubicBezTo>
                <a:close/>
                <a:moveTo>
                  <a:pt x="2030182" y="3368191"/>
                </a:moveTo>
                <a:lnTo>
                  <a:pt x="2029532" y="3368192"/>
                </a:lnTo>
                <a:lnTo>
                  <a:pt x="2029607" y="3368219"/>
                </a:lnTo>
                <a:lnTo>
                  <a:pt x="2014137" y="3368959"/>
                </a:lnTo>
                <a:lnTo>
                  <a:pt x="2013264" y="3369363"/>
                </a:lnTo>
                <a:lnTo>
                  <a:pt x="2012552" y="3369035"/>
                </a:lnTo>
                <a:lnTo>
                  <a:pt x="2002302" y="3369525"/>
                </a:lnTo>
                <a:cubicBezTo>
                  <a:pt x="1994949" y="3370176"/>
                  <a:pt x="1987760" y="3370794"/>
                  <a:pt x="1975397" y="3370664"/>
                </a:cubicBezTo>
                <a:cubicBezTo>
                  <a:pt x="1988410" y="3374828"/>
                  <a:pt x="1980082" y="3382766"/>
                  <a:pt x="2002855" y="3385238"/>
                </a:cubicBezTo>
                <a:cubicBezTo>
                  <a:pt x="2013981" y="3381530"/>
                  <a:pt x="2044871" y="3377749"/>
                  <a:pt x="2043535" y="3373125"/>
                </a:cubicBezTo>
                <a:lnTo>
                  <a:pt x="2029607" y="3368219"/>
                </a:lnTo>
                <a:close/>
                <a:moveTo>
                  <a:pt x="5216971" y="3367281"/>
                </a:moveTo>
                <a:cubicBezTo>
                  <a:pt x="5252497" y="3381986"/>
                  <a:pt x="5168302" y="3407362"/>
                  <a:pt x="5216971" y="3367281"/>
                </a:cubicBezTo>
                <a:close/>
                <a:moveTo>
                  <a:pt x="1304700" y="3359083"/>
                </a:moveTo>
                <a:cubicBezTo>
                  <a:pt x="1318884" y="3359083"/>
                  <a:pt x="1313158" y="3363247"/>
                  <a:pt x="1331246" y="3363247"/>
                </a:cubicBezTo>
                <a:lnTo>
                  <a:pt x="1331897" y="3363898"/>
                </a:lnTo>
                <a:cubicBezTo>
                  <a:pt x="1330466" y="3370144"/>
                  <a:pt x="1286221" y="3368843"/>
                  <a:pt x="1249784" y="3368843"/>
                </a:cubicBezTo>
                <a:cubicBezTo>
                  <a:pt x="1239634" y="3360514"/>
                  <a:pt x="1300275" y="3364809"/>
                  <a:pt x="1304700" y="3359083"/>
                </a:cubicBezTo>
                <a:close/>
                <a:moveTo>
                  <a:pt x="1178471" y="3353618"/>
                </a:moveTo>
                <a:cubicBezTo>
                  <a:pt x="1203066" y="3353618"/>
                  <a:pt x="1207360" y="3358303"/>
                  <a:pt x="1233387" y="3357392"/>
                </a:cubicBezTo>
                <a:cubicBezTo>
                  <a:pt x="1225839" y="3372877"/>
                  <a:pt x="1225839" y="3369104"/>
                  <a:pt x="1233387" y="3384589"/>
                </a:cubicBezTo>
                <a:cubicBezTo>
                  <a:pt x="1200333" y="3382898"/>
                  <a:pt x="1203456" y="3391616"/>
                  <a:pt x="1164807" y="3388363"/>
                </a:cubicBezTo>
                <a:cubicBezTo>
                  <a:pt x="1173786" y="3385500"/>
                  <a:pt x="1197861" y="3369494"/>
                  <a:pt x="1150493" y="3372877"/>
                </a:cubicBezTo>
                <a:lnTo>
                  <a:pt x="1151143" y="3372877"/>
                </a:lnTo>
                <a:cubicBezTo>
                  <a:pt x="1156869" y="3365460"/>
                  <a:pt x="1190183" y="3365850"/>
                  <a:pt x="1178471" y="3353618"/>
                </a:cubicBezTo>
                <a:close/>
                <a:moveTo>
                  <a:pt x="1059531" y="3351127"/>
                </a:moveTo>
                <a:lnTo>
                  <a:pt x="1057580" y="3351535"/>
                </a:lnTo>
                <a:lnTo>
                  <a:pt x="1057580" y="3351145"/>
                </a:lnTo>
                <a:close/>
                <a:moveTo>
                  <a:pt x="1592030" y="3348672"/>
                </a:moveTo>
                <a:cubicBezTo>
                  <a:pt x="1619239" y="3347454"/>
                  <a:pt x="1646500" y="3349112"/>
                  <a:pt x="1673362" y="3353617"/>
                </a:cubicBezTo>
                <a:lnTo>
                  <a:pt x="1674013" y="3353617"/>
                </a:lnTo>
                <a:cubicBezTo>
                  <a:pt x="1671020" y="3360775"/>
                  <a:pt x="1591379" y="3371836"/>
                  <a:pt x="1674013" y="3373007"/>
                </a:cubicBezTo>
                <a:cubicBezTo>
                  <a:pt x="1669978" y="3378733"/>
                  <a:pt x="1626775" y="3377562"/>
                  <a:pt x="1633151" y="3385239"/>
                </a:cubicBezTo>
                <a:cubicBezTo>
                  <a:pt x="1579147" y="3366240"/>
                  <a:pt x="1646165" y="3357390"/>
                  <a:pt x="1592030" y="3348672"/>
                </a:cubicBezTo>
                <a:close/>
                <a:moveTo>
                  <a:pt x="1854245" y="3348152"/>
                </a:moveTo>
                <a:lnTo>
                  <a:pt x="1857507" y="3351465"/>
                </a:lnTo>
                <a:lnTo>
                  <a:pt x="1835171" y="3348930"/>
                </a:lnTo>
                <a:close/>
                <a:moveTo>
                  <a:pt x="1026608" y="3345810"/>
                </a:moveTo>
                <a:cubicBezTo>
                  <a:pt x="1048144" y="3347177"/>
                  <a:pt x="1052601" y="3349779"/>
                  <a:pt x="1051170" y="3353163"/>
                </a:cubicBezTo>
                <a:lnTo>
                  <a:pt x="1048318" y="3356350"/>
                </a:lnTo>
                <a:lnTo>
                  <a:pt x="1071114" y="3356350"/>
                </a:lnTo>
                <a:cubicBezTo>
                  <a:pt x="1070528" y="3361100"/>
                  <a:pt x="1068023" y="3365557"/>
                  <a:pt x="1060085" y="3369038"/>
                </a:cubicBezTo>
                <a:lnTo>
                  <a:pt x="1058347" y="3369504"/>
                </a:lnTo>
                <a:lnTo>
                  <a:pt x="1058848" y="3369624"/>
                </a:lnTo>
                <a:cubicBezTo>
                  <a:pt x="1065062" y="3371088"/>
                  <a:pt x="1069681" y="3373008"/>
                  <a:pt x="1067729" y="3376781"/>
                </a:cubicBezTo>
                <a:lnTo>
                  <a:pt x="1033727" y="3374329"/>
                </a:lnTo>
                <a:lnTo>
                  <a:pt x="1016458" y="3375870"/>
                </a:lnTo>
                <a:cubicBezTo>
                  <a:pt x="982624" y="3369884"/>
                  <a:pt x="1026608" y="3365329"/>
                  <a:pt x="1016458" y="3356350"/>
                </a:cubicBezTo>
                <a:lnTo>
                  <a:pt x="1026961" y="3356350"/>
                </a:lnTo>
                <a:close/>
                <a:moveTo>
                  <a:pt x="5760462" y="3344281"/>
                </a:moveTo>
                <a:lnTo>
                  <a:pt x="5699271" y="3361669"/>
                </a:lnTo>
                <a:cubicBezTo>
                  <a:pt x="5680499" y="3367672"/>
                  <a:pt x="5667291" y="3373853"/>
                  <a:pt x="5668137" y="3381075"/>
                </a:cubicBezTo>
                <a:cubicBezTo>
                  <a:pt x="5628415" y="3371608"/>
                  <a:pt x="5673237" y="3360092"/>
                  <a:pt x="5719706" y="3351356"/>
                </a:cubicBezTo>
                <a:close/>
                <a:moveTo>
                  <a:pt x="5763784" y="3343337"/>
                </a:moveTo>
                <a:lnTo>
                  <a:pt x="5763654" y="3343727"/>
                </a:lnTo>
                <a:lnTo>
                  <a:pt x="5760462" y="3344281"/>
                </a:lnTo>
                <a:close/>
                <a:moveTo>
                  <a:pt x="1112365" y="3339303"/>
                </a:moveTo>
                <a:cubicBezTo>
                  <a:pt x="1138522" y="3343890"/>
                  <a:pt x="1123833" y="3349136"/>
                  <a:pt x="1092949" y="3350814"/>
                </a:cubicBezTo>
                <a:lnTo>
                  <a:pt x="1059531" y="3351127"/>
                </a:lnTo>
                <a:lnTo>
                  <a:pt x="1071959" y="3348526"/>
                </a:lnTo>
                <a:cubicBezTo>
                  <a:pt x="1081182" y="3344573"/>
                  <a:pt x="1079865" y="3338717"/>
                  <a:pt x="1112365" y="3339303"/>
                </a:cubicBezTo>
                <a:close/>
                <a:moveTo>
                  <a:pt x="550978" y="3338913"/>
                </a:moveTo>
                <a:cubicBezTo>
                  <a:pt x="592360" y="3338913"/>
                  <a:pt x="564251" y="3351145"/>
                  <a:pt x="605633" y="3351145"/>
                </a:cubicBezTo>
                <a:cubicBezTo>
                  <a:pt x="592620" y="3355569"/>
                  <a:pt x="531328" y="3348282"/>
                  <a:pt x="550978" y="3338913"/>
                </a:cubicBezTo>
                <a:close/>
                <a:moveTo>
                  <a:pt x="1495472" y="3337221"/>
                </a:moveTo>
                <a:cubicBezTo>
                  <a:pt x="1534121" y="3337741"/>
                  <a:pt x="1553641" y="3342426"/>
                  <a:pt x="1591379" y="3344508"/>
                </a:cubicBezTo>
                <a:cubicBezTo>
                  <a:pt x="1549737" y="3355309"/>
                  <a:pt x="1485582" y="3346981"/>
                  <a:pt x="1427153" y="3354268"/>
                </a:cubicBezTo>
                <a:cubicBezTo>
                  <a:pt x="1412709" y="3340474"/>
                  <a:pt x="1541018" y="3349583"/>
                  <a:pt x="1495472" y="3337221"/>
                </a:cubicBezTo>
                <a:close/>
                <a:moveTo>
                  <a:pt x="925913" y="3334923"/>
                </a:moveTo>
                <a:cubicBezTo>
                  <a:pt x="964349" y="3334936"/>
                  <a:pt x="1017662" y="3339303"/>
                  <a:pt x="1057580" y="3338913"/>
                </a:cubicBezTo>
                <a:lnTo>
                  <a:pt x="1057710" y="3339043"/>
                </a:lnTo>
                <a:cubicBezTo>
                  <a:pt x="1063045" y="3344899"/>
                  <a:pt x="995247" y="3337741"/>
                  <a:pt x="1016588" y="3346330"/>
                </a:cubicBezTo>
                <a:cubicBezTo>
                  <a:pt x="976508" y="3342947"/>
                  <a:pt x="949310" y="3337221"/>
                  <a:pt x="893484" y="3336700"/>
                </a:cubicBezTo>
                <a:cubicBezTo>
                  <a:pt x="901943" y="3335399"/>
                  <a:pt x="913101" y="3334919"/>
                  <a:pt x="925913" y="3334923"/>
                </a:cubicBezTo>
                <a:close/>
                <a:moveTo>
                  <a:pt x="1673216" y="3326689"/>
                </a:moveTo>
                <a:lnTo>
                  <a:pt x="1664903" y="3331263"/>
                </a:lnTo>
                <a:cubicBezTo>
                  <a:pt x="1664269" y="3334033"/>
                  <a:pt x="1682959" y="3332666"/>
                  <a:pt x="1687156" y="3338913"/>
                </a:cubicBezTo>
                <a:cubicBezTo>
                  <a:pt x="1659178" y="3336830"/>
                  <a:pt x="1602050" y="3340995"/>
                  <a:pt x="1646034" y="3343858"/>
                </a:cubicBezTo>
                <a:cubicBezTo>
                  <a:pt x="1617243" y="3350982"/>
                  <a:pt x="1612314" y="3335196"/>
                  <a:pt x="1637671" y="3328779"/>
                </a:cubicBezTo>
                <a:close/>
                <a:moveTo>
                  <a:pt x="1673232" y="3326680"/>
                </a:moveTo>
                <a:lnTo>
                  <a:pt x="1673362" y="3326680"/>
                </a:lnTo>
                <a:lnTo>
                  <a:pt x="1673216" y="3326689"/>
                </a:lnTo>
                <a:close/>
                <a:moveTo>
                  <a:pt x="1134790" y="3309562"/>
                </a:moveTo>
                <a:cubicBezTo>
                  <a:pt x="1151779" y="3310007"/>
                  <a:pt x="1156122" y="3312886"/>
                  <a:pt x="1180814" y="3312105"/>
                </a:cubicBezTo>
                <a:lnTo>
                  <a:pt x="1180814" y="3312496"/>
                </a:lnTo>
                <a:cubicBezTo>
                  <a:pt x="1169102" y="3313277"/>
                  <a:pt x="1163442" y="3315131"/>
                  <a:pt x="1158383" y="3317083"/>
                </a:cubicBezTo>
                <a:lnTo>
                  <a:pt x="1145503" y="3320623"/>
                </a:lnTo>
                <a:lnTo>
                  <a:pt x="1154667" y="3322580"/>
                </a:lnTo>
                <a:cubicBezTo>
                  <a:pt x="1175145" y="3326624"/>
                  <a:pt x="1199227" y="3329479"/>
                  <a:pt x="1191614" y="3314839"/>
                </a:cubicBezTo>
                <a:cubicBezTo>
                  <a:pt x="1225449" y="3314318"/>
                  <a:pt x="1233907" y="3320955"/>
                  <a:pt x="1259933" y="3322517"/>
                </a:cubicBezTo>
                <a:cubicBezTo>
                  <a:pt x="1256030" y="3330975"/>
                  <a:pt x="1187450" y="3318352"/>
                  <a:pt x="1232736" y="3330324"/>
                </a:cubicBezTo>
                <a:cubicBezTo>
                  <a:pt x="1220536" y="3332179"/>
                  <a:pt x="1174226" y="3334985"/>
                  <a:pt x="1150625" y="3328586"/>
                </a:cubicBezTo>
                <a:lnTo>
                  <a:pt x="1141079" y="3321839"/>
                </a:lnTo>
                <a:lnTo>
                  <a:pt x="1139563" y="3322256"/>
                </a:lnTo>
                <a:cubicBezTo>
                  <a:pt x="1099742" y="3322256"/>
                  <a:pt x="1098051" y="3312366"/>
                  <a:pt x="1112365" y="3310153"/>
                </a:cubicBezTo>
                <a:cubicBezTo>
                  <a:pt x="1122060" y="3309535"/>
                  <a:pt x="1129128" y="3309413"/>
                  <a:pt x="1134790" y="3309562"/>
                </a:cubicBezTo>
                <a:close/>
                <a:moveTo>
                  <a:pt x="1271534" y="3307695"/>
                </a:moveTo>
                <a:cubicBezTo>
                  <a:pt x="1289791" y="3307299"/>
                  <a:pt x="1300600" y="3312594"/>
                  <a:pt x="1331246" y="3312105"/>
                </a:cubicBezTo>
                <a:lnTo>
                  <a:pt x="1331897" y="3312756"/>
                </a:lnTo>
                <a:cubicBezTo>
                  <a:pt x="1339054" y="3322386"/>
                  <a:pt x="1236901" y="3317181"/>
                  <a:pt x="1249784" y="3310414"/>
                </a:cubicBezTo>
                <a:cubicBezTo>
                  <a:pt x="1258535" y="3308592"/>
                  <a:pt x="1265449" y="3307827"/>
                  <a:pt x="1271534" y="3307695"/>
                </a:cubicBezTo>
                <a:close/>
                <a:moveTo>
                  <a:pt x="1562267" y="3307457"/>
                </a:moveTo>
                <a:cubicBezTo>
                  <a:pt x="1609087" y="3308098"/>
                  <a:pt x="1583425" y="3314318"/>
                  <a:pt x="1618837" y="3317050"/>
                </a:cubicBezTo>
                <a:lnTo>
                  <a:pt x="1619488" y="3317311"/>
                </a:lnTo>
                <a:cubicBezTo>
                  <a:pt x="1605563" y="3321345"/>
                  <a:pt x="1561319" y="3319913"/>
                  <a:pt x="1537375" y="3322126"/>
                </a:cubicBezTo>
                <a:cubicBezTo>
                  <a:pt x="1549477" y="3314968"/>
                  <a:pt x="1549477" y="3314708"/>
                  <a:pt x="1537375" y="3307551"/>
                </a:cubicBezTo>
                <a:cubicBezTo>
                  <a:pt x="1547411" y="3307388"/>
                  <a:pt x="1555579" y="3307366"/>
                  <a:pt x="1562267" y="3307457"/>
                </a:cubicBezTo>
                <a:close/>
                <a:moveTo>
                  <a:pt x="989131" y="3275408"/>
                </a:moveTo>
                <a:cubicBezTo>
                  <a:pt x="983015" y="3285819"/>
                  <a:pt x="928880" y="3298051"/>
                  <a:pt x="1030122" y="3297531"/>
                </a:cubicBezTo>
                <a:lnTo>
                  <a:pt x="1031293" y="3297270"/>
                </a:lnTo>
                <a:lnTo>
                  <a:pt x="1031293" y="3307030"/>
                </a:lnTo>
                <a:lnTo>
                  <a:pt x="961673" y="3307030"/>
                </a:lnTo>
                <a:cubicBezTo>
                  <a:pt x="967138" y="3297921"/>
                  <a:pt x="950612" y="3292716"/>
                  <a:pt x="906888" y="3292456"/>
                </a:cubicBezTo>
                <a:cubicBezTo>
                  <a:pt x="945927" y="3285949"/>
                  <a:pt x="960762" y="3277751"/>
                  <a:pt x="989131" y="3275408"/>
                </a:cubicBezTo>
                <a:close/>
                <a:moveTo>
                  <a:pt x="1824868" y="3271130"/>
                </a:moveTo>
                <a:cubicBezTo>
                  <a:pt x="1816637" y="3271122"/>
                  <a:pt x="1807763" y="3271590"/>
                  <a:pt x="1800208" y="3272393"/>
                </a:cubicBezTo>
                <a:lnTo>
                  <a:pt x="1798871" y="3272654"/>
                </a:lnTo>
                <a:lnTo>
                  <a:pt x="1839424" y="3278200"/>
                </a:lnTo>
                <a:lnTo>
                  <a:pt x="1850861" y="3278011"/>
                </a:lnTo>
                <a:cubicBezTo>
                  <a:pt x="1855221" y="3273066"/>
                  <a:pt x="1841329" y="3271147"/>
                  <a:pt x="1824868" y="3271130"/>
                </a:cubicBezTo>
                <a:close/>
                <a:moveTo>
                  <a:pt x="1273727" y="3264088"/>
                </a:moveTo>
                <a:cubicBezTo>
                  <a:pt x="1296630" y="3274628"/>
                  <a:pt x="1242886" y="3296490"/>
                  <a:pt x="1218942" y="3306641"/>
                </a:cubicBezTo>
                <a:cubicBezTo>
                  <a:pt x="1222456" y="3311586"/>
                  <a:pt x="1246139" y="3310544"/>
                  <a:pt x="1246400" y="3306641"/>
                </a:cubicBezTo>
                <a:cubicBezTo>
                  <a:pt x="1256680" y="3325770"/>
                  <a:pt x="1174827" y="3301826"/>
                  <a:pt x="1191614" y="3283867"/>
                </a:cubicBezTo>
                <a:lnTo>
                  <a:pt x="1191614" y="3283477"/>
                </a:lnTo>
                <a:cubicBezTo>
                  <a:pt x="1247441" y="3285039"/>
                  <a:pt x="1241715" y="3269293"/>
                  <a:pt x="1273727" y="3264088"/>
                </a:cubicBezTo>
                <a:close/>
                <a:moveTo>
                  <a:pt x="701410" y="3263436"/>
                </a:moveTo>
                <a:cubicBezTo>
                  <a:pt x="679314" y="3271054"/>
                  <a:pt x="656372" y="3275948"/>
                  <a:pt x="633091" y="3278011"/>
                </a:cubicBezTo>
                <a:cubicBezTo>
                  <a:pt x="651309" y="3272285"/>
                  <a:pt x="643111" y="3261875"/>
                  <a:pt x="701410" y="3263436"/>
                </a:cubicBezTo>
                <a:close/>
                <a:moveTo>
                  <a:pt x="797317" y="3259272"/>
                </a:moveTo>
                <a:cubicBezTo>
                  <a:pt x="731210" y="3269422"/>
                  <a:pt x="835706" y="3275799"/>
                  <a:pt x="810981" y="3285298"/>
                </a:cubicBezTo>
                <a:cubicBezTo>
                  <a:pt x="850020" y="3287381"/>
                  <a:pt x="846376" y="3281915"/>
                  <a:pt x="879690" y="3282956"/>
                </a:cubicBezTo>
                <a:cubicBezTo>
                  <a:pt x="905716" y="3287511"/>
                  <a:pt x="871362" y="3287381"/>
                  <a:pt x="879690" y="3295058"/>
                </a:cubicBezTo>
                <a:cubicBezTo>
                  <a:pt x="832322" y="3291284"/>
                  <a:pt x="775585" y="3289202"/>
                  <a:pt x="728868" y="3285298"/>
                </a:cubicBezTo>
                <a:cubicBezTo>
                  <a:pt x="837528" y="3282826"/>
                  <a:pt x="690999" y="3262656"/>
                  <a:pt x="797317" y="3259272"/>
                </a:cubicBezTo>
                <a:close/>
                <a:moveTo>
                  <a:pt x="1961704" y="3250457"/>
                </a:moveTo>
                <a:lnTo>
                  <a:pt x="1951272" y="3253836"/>
                </a:lnTo>
                <a:cubicBezTo>
                  <a:pt x="1950504" y="3254536"/>
                  <a:pt x="1950639" y="3255285"/>
                  <a:pt x="1952206" y="3256083"/>
                </a:cubicBezTo>
                <a:lnTo>
                  <a:pt x="1961002" y="3258425"/>
                </a:lnTo>
                <a:lnTo>
                  <a:pt x="1962824" y="3257341"/>
                </a:lnTo>
                <a:close/>
                <a:moveTo>
                  <a:pt x="1154007" y="3246389"/>
                </a:moveTo>
                <a:cubicBezTo>
                  <a:pt x="1195519" y="3244567"/>
                  <a:pt x="1179643" y="3253416"/>
                  <a:pt x="1221806" y="3251334"/>
                </a:cubicBezTo>
                <a:lnTo>
                  <a:pt x="1222456" y="3251334"/>
                </a:lnTo>
                <a:cubicBezTo>
                  <a:pt x="1163377" y="3262656"/>
                  <a:pt x="1133707" y="3279312"/>
                  <a:pt x="1030773" y="3282956"/>
                </a:cubicBezTo>
                <a:cubicBezTo>
                  <a:pt x="1037019" y="3275278"/>
                  <a:pt x="1018931" y="3272025"/>
                  <a:pt x="975987" y="3273196"/>
                </a:cubicBezTo>
                <a:lnTo>
                  <a:pt x="975987" y="3260964"/>
                </a:lnTo>
                <a:cubicBezTo>
                  <a:pt x="1020232" y="3258882"/>
                  <a:pt x="995247" y="3268902"/>
                  <a:pt x="1017109" y="3270724"/>
                </a:cubicBezTo>
                <a:cubicBezTo>
                  <a:pt x="1044352" y="3268096"/>
                  <a:pt x="1071739" y="3267271"/>
                  <a:pt x="1099092" y="3268251"/>
                </a:cubicBezTo>
                <a:cubicBezTo>
                  <a:pt x="1108549" y="3267168"/>
                  <a:pt x="1117800" y="3264713"/>
                  <a:pt x="1126550" y="3260964"/>
                </a:cubicBezTo>
                <a:cubicBezTo>
                  <a:pt x="1133316" y="3253286"/>
                  <a:pt x="1058621" y="3260053"/>
                  <a:pt x="1071764" y="3251334"/>
                </a:cubicBezTo>
                <a:cubicBezTo>
                  <a:pt x="1090503" y="3243917"/>
                  <a:pt x="1154528" y="3258361"/>
                  <a:pt x="1154007" y="3246389"/>
                </a:cubicBezTo>
                <a:close/>
                <a:moveTo>
                  <a:pt x="1960626" y="3243838"/>
                </a:moveTo>
                <a:lnTo>
                  <a:pt x="1958704" y="3243868"/>
                </a:lnTo>
                <a:lnTo>
                  <a:pt x="1954770" y="3245999"/>
                </a:lnTo>
                <a:lnTo>
                  <a:pt x="1953956" y="3246582"/>
                </a:lnTo>
                <a:lnTo>
                  <a:pt x="1961111" y="3246817"/>
                </a:lnTo>
                <a:close/>
                <a:moveTo>
                  <a:pt x="1891332" y="3241574"/>
                </a:moveTo>
                <a:cubicBezTo>
                  <a:pt x="1868966" y="3240724"/>
                  <a:pt x="1846567" y="3241507"/>
                  <a:pt x="1824314" y="3243917"/>
                </a:cubicBezTo>
                <a:lnTo>
                  <a:pt x="1823794" y="3243917"/>
                </a:lnTo>
                <a:cubicBezTo>
                  <a:pt x="1832383" y="3249772"/>
                  <a:pt x="1842273" y="3255238"/>
                  <a:pt x="1878319" y="3256149"/>
                </a:cubicBezTo>
                <a:cubicBezTo>
                  <a:pt x="1878319" y="3250423"/>
                  <a:pt x="1902003" y="3248992"/>
                  <a:pt x="1891332" y="3241574"/>
                </a:cubicBezTo>
                <a:close/>
                <a:moveTo>
                  <a:pt x="1424290" y="3233507"/>
                </a:moveTo>
                <a:lnTo>
                  <a:pt x="1425038" y="3233778"/>
                </a:lnTo>
                <a:lnTo>
                  <a:pt x="1424290" y="3233897"/>
                </a:lnTo>
                <a:close/>
                <a:moveTo>
                  <a:pt x="1438116" y="3231701"/>
                </a:moveTo>
                <a:cubicBezTo>
                  <a:pt x="1453073" y="3233629"/>
                  <a:pt x="1471397" y="3245511"/>
                  <a:pt x="1492869" y="3245609"/>
                </a:cubicBezTo>
                <a:cubicBezTo>
                  <a:pt x="1443549" y="3251855"/>
                  <a:pt x="1475822" y="3263827"/>
                  <a:pt x="1492869" y="3272676"/>
                </a:cubicBezTo>
                <a:cubicBezTo>
                  <a:pt x="1468664" y="3265519"/>
                  <a:pt x="1445241" y="3272676"/>
                  <a:pt x="1451617" y="3284258"/>
                </a:cubicBezTo>
                <a:cubicBezTo>
                  <a:pt x="1434505" y="3284258"/>
                  <a:pt x="1426209" y="3282078"/>
                  <a:pt x="1419491" y="3279541"/>
                </a:cubicBezTo>
                <a:lnTo>
                  <a:pt x="1411682" y="3277175"/>
                </a:lnTo>
                <a:lnTo>
                  <a:pt x="1399185" y="3281527"/>
                </a:lnTo>
                <a:cubicBezTo>
                  <a:pt x="1378842" y="3285803"/>
                  <a:pt x="1345854" y="3287901"/>
                  <a:pt x="1331897" y="3293367"/>
                </a:cubicBezTo>
                <a:cubicBezTo>
                  <a:pt x="1298843" y="3294277"/>
                  <a:pt x="1302227" y="3288942"/>
                  <a:pt x="1263448" y="3290894"/>
                </a:cubicBezTo>
                <a:cubicBezTo>
                  <a:pt x="1297721" y="3280874"/>
                  <a:pt x="1285965" y="3270455"/>
                  <a:pt x="1370801" y="3273499"/>
                </a:cubicBezTo>
                <a:lnTo>
                  <a:pt x="1405343" y="3275255"/>
                </a:lnTo>
                <a:lnTo>
                  <a:pt x="1396832" y="3272676"/>
                </a:lnTo>
                <a:cubicBezTo>
                  <a:pt x="1422858" y="3259663"/>
                  <a:pt x="1422858" y="3262656"/>
                  <a:pt x="1396832" y="3249383"/>
                </a:cubicBezTo>
                <a:cubicBezTo>
                  <a:pt x="1433041" y="3257874"/>
                  <a:pt x="1452707" y="3248578"/>
                  <a:pt x="1443533" y="3240489"/>
                </a:cubicBezTo>
                <a:lnTo>
                  <a:pt x="1437880" y="3238438"/>
                </a:lnTo>
                <a:lnTo>
                  <a:pt x="1431692" y="3240435"/>
                </a:lnTo>
                <a:cubicBezTo>
                  <a:pt x="1429170" y="3241607"/>
                  <a:pt x="1427739" y="3242940"/>
                  <a:pt x="1428455" y="3244567"/>
                </a:cubicBezTo>
                <a:cubicBezTo>
                  <a:pt x="1298258" y="3245934"/>
                  <a:pt x="1312410" y="3242030"/>
                  <a:pt x="1371048" y="3239059"/>
                </a:cubicBezTo>
                <a:lnTo>
                  <a:pt x="1433589" y="3236881"/>
                </a:lnTo>
                <a:lnTo>
                  <a:pt x="1425038" y="3233778"/>
                </a:lnTo>
                <a:close/>
                <a:moveTo>
                  <a:pt x="1708774" y="3231155"/>
                </a:moveTo>
                <a:cubicBezTo>
                  <a:pt x="1701633" y="3231131"/>
                  <a:pt x="1694443" y="3231879"/>
                  <a:pt x="1687286" y="3233896"/>
                </a:cubicBezTo>
                <a:cubicBezTo>
                  <a:pt x="1705374" y="3233506"/>
                  <a:pt x="1625474" y="3240403"/>
                  <a:pt x="1591379" y="3243917"/>
                </a:cubicBezTo>
                <a:cubicBezTo>
                  <a:pt x="1649158" y="3253026"/>
                  <a:pt x="1521108" y="3259012"/>
                  <a:pt x="1578366" y="3268251"/>
                </a:cubicBezTo>
                <a:cubicBezTo>
                  <a:pt x="1632142" y="3256757"/>
                  <a:pt x="1687106" y="3251776"/>
                  <a:pt x="1742071" y="3253416"/>
                </a:cubicBezTo>
                <a:cubicBezTo>
                  <a:pt x="1738558" y="3246259"/>
                  <a:pt x="1773043" y="3245999"/>
                  <a:pt x="1769529" y="3238841"/>
                </a:cubicBezTo>
                <a:cubicBezTo>
                  <a:pt x="1751181" y="3238256"/>
                  <a:pt x="1730197" y="3231229"/>
                  <a:pt x="1708774" y="3231155"/>
                </a:cubicBezTo>
                <a:close/>
                <a:moveTo>
                  <a:pt x="1304049" y="3227390"/>
                </a:moveTo>
                <a:cubicBezTo>
                  <a:pt x="1340746" y="3232595"/>
                  <a:pt x="1292207" y="3243006"/>
                  <a:pt x="1249133" y="3242095"/>
                </a:cubicBezTo>
                <a:cubicBezTo>
                  <a:pt x="1234428" y="3230773"/>
                  <a:pt x="1308343" y="3235848"/>
                  <a:pt x="1304049" y="3227390"/>
                </a:cubicBezTo>
                <a:close/>
                <a:moveTo>
                  <a:pt x="1777046" y="3215135"/>
                </a:moveTo>
                <a:cubicBezTo>
                  <a:pt x="1773173" y="3215141"/>
                  <a:pt x="1770440" y="3215678"/>
                  <a:pt x="1769529" y="3217109"/>
                </a:cubicBezTo>
                <a:cubicBezTo>
                  <a:pt x="1768878" y="3221013"/>
                  <a:pt x="1719559" y="3232335"/>
                  <a:pt x="1810390" y="3234157"/>
                </a:cubicBezTo>
                <a:cubicBezTo>
                  <a:pt x="1826266" y="3231294"/>
                  <a:pt x="1825876" y="3225568"/>
                  <a:pt x="1824314" y="3219582"/>
                </a:cubicBezTo>
                <a:cubicBezTo>
                  <a:pt x="1810553" y="3219875"/>
                  <a:pt x="1788666" y="3215117"/>
                  <a:pt x="1777046" y="3215135"/>
                </a:cubicBezTo>
                <a:close/>
                <a:moveTo>
                  <a:pt x="5654473" y="3198110"/>
                </a:moveTo>
                <a:lnTo>
                  <a:pt x="5654343" y="3198501"/>
                </a:lnTo>
                <a:lnTo>
                  <a:pt x="5654304" y="3198500"/>
                </a:lnTo>
                <a:close/>
                <a:moveTo>
                  <a:pt x="1975397" y="3197719"/>
                </a:moveTo>
                <a:lnTo>
                  <a:pt x="1980026" y="3201264"/>
                </a:lnTo>
                <a:lnTo>
                  <a:pt x="1983448" y="3197896"/>
                </a:lnTo>
                <a:close/>
                <a:moveTo>
                  <a:pt x="2053664" y="3192271"/>
                </a:moveTo>
                <a:lnTo>
                  <a:pt x="2051935" y="3194531"/>
                </a:lnTo>
                <a:lnTo>
                  <a:pt x="2063459" y="3202241"/>
                </a:lnTo>
                <a:lnTo>
                  <a:pt x="2070653" y="3202535"/>
                </a:lnTo>
                <a:lnTo>
                  <a:pt x="2071304" y="3202534"/>
                </a:lnTo>
                <a:cubicBezTo>
                  <a:pt x="2070523" y="3199541"/>
                  <a:pt x="2064017" y="3197654"/>
                  <a:pt x="2060958" y="3195930"/>
                </a:cubicBezTo>
                <a:lnTo>
                  <a:pt x="2060384" y="3194191"/>
                </a:lnTo>
                <a:close/>
                <a:moveTo>
                  <a:pt x="1013594" y="3191214"/>
                </a:moveTo>
                <a:lnTo>
                  <a:pt x="1015003" y="3194848"/>
                </a:lnTo>
                <a:lnTo>
                  <a:pt x="1043786" y="3192775"/>
                </a:lnTo>
                <a:lnTo>
                  <a:pt x="1044306" y="3193165"/>
                </a:lnTo>
                <a:cubicBezTo>
                  <a:pt x="1044306" y="3199672"/>
                  <a:pt x="1049512" y="3207089"/>
                  <a:pt x="1031293" y="3210212"/>
                </a:cubicBezTo>
                <a:cubicBezTo>
                  <a:pt x="1018768" y="3210212"/>
                  <a:pt x="1008667" y="3209781"/>
                  <a:pt x="1000021" y="3209092"/>
                </a:cubicBezTo>
                <a:lnTo>
                  <a:pt x="978592" y="3206554"/>
                </a:lnTo>
                <a:lnTo>
                  <a:pt x="958939" y="3214377"/>
                </a:lnTo>
                <a:cubicBezTo>
                  <a:pt x="951847" y="3212946"/>
                  <a:pt x="948813" y="3210603"/>
                  <a:pt x="948978" y="3207940"/>
                </a:cubicBezTo>
                <a:lnTo>
                  <a:pt x="954214" y="3203194"/>
                </a:lnTo>
                <a:lnTo>
                  <a:pt x="935386" y="3200583"/>
                </a:lnTo>
                <a:lnTo>
                  <a:pt x="961119" y="3198729"/>
                </a:lnTo>
                <a:lnTo>
                  <a:pt x="981466" y="3192820"/>
                </a:lnTo>
                <a:cubicBezTo>
                  <a:pt x="990984" y="3191230"/>
                  <a:pt x="1001980" y="3190498"/>
                  <a:pt x="1013594" y="3191214"/>
                </a:cubicBezTo>
                <a:close/>
                <a:moveTo>
                  <a:pt x="5476323" y="3187440"/>
                </a:moveTo>
                <a:cubicBezTo>
                  <a:pt x="5467512" y="3190508"/>
                  <a:pt x="5458070" y="3191314"/>
                  <a:pt x="5448866" y="3189782"/>
                </a:cubicBezTo>
                <a:lnTo>
                  <a:pt x="5448866" y="3190302"/>
                </a:lnTo>
                <a:cubicBezTo>
                  <a:pt x="5463440" y="3212555"/>
                  <a:pt x="5408395" y="3188090"/>
                  <a:pt x="5393950" y="3201884"/>
                </a:cubicBezTo>
                <a:cubicBezTo>
                  <a:pt x="5407834" y="3202738"/>
                  <a:pt x="5421628" y="3204697"/>
                  <a:pt x="5435202" y="3207740"/>
                </a:cubicBezTo>
                <a:cubicBezTo>
                  <a:pt x="5404100" y="3211774"/>
                  <a:pt x="5383930" y="3200192"/>
                  <a:pt x="5380546" y="3207740"/>
                </a:cubicBezTo>
                <a:cubicBezTo>
                  <a:pt x="5407744" y="3207740"/>
                  <a:pt x="5397984" y="3215678"/>
                  <a:pt x="5435202" y="3213466"/>
                </a:cubicBezTo>
                <a:cubicBezTo>
                  <a:pt x="5440537" y="3204877"/>
                  <a:pt x="5496233" y="3191734"/>
                  <a:pt x="5476323" y="3187440"/>
                </a:cubicBezTo>
                <a:close/>
                <a:moveTo>
                  <a:pt x="1809870" y="3183015"/>
                </a:moveTo>
                <a:cubicBezTo>
                  <a:pt x="1796857" y="3184772"/>
                  <a:pt x="1790675" y="3187733"/>
                  <a:pt x="1785730" y="3190921"/>
                </a:cubicBezTo>
                <a:lnTo>
                  <a:pt x="1775929" y="3196355"/>
                </a:lnTo>
                <a:lnTo>
                  <a:pt x="1781358" y="3198103"/>
                </a:lnTo>
                <a:lnTo>
                  <a:pt x="1785080" y="3200624"/>
                </a:lnTo>
                <a:lnTo>
                  <a:pt x="1792300" y="3200819"/>
                </a:lnTo>
                <a:cubicBezTo>
                  <a:pt x="1804445" y="3203454"/>
                  <a:pt x="1791098" y="3210701"/>
                  <a:pt x="1823794" y="3209822"/>
                </a:cubicBezTo>
                <a:cubicBezTo>
                  <a:pt x="1834796" y="3206629"/>
                  <a:pt x="1844358" y="3199734"/>
                  <a:pt x="1850861" y="3190302"/>
                </a:cubicBezTo>
                <a:cubicBezTo>
                  <a:pt x="1802973" y="3194206"/>
                  <a:pt x="1843314" y="3182104"/>
                  <a:pt x="1810390" y="3183015"/>
                </a:cubicBezTo>
                <a:close/>
                <a:moveTo>
                  <a:pt x="1644973" y="3181037"/>
                </a:moveTo>
                <a:lnTo>
                  <a:pt x="1637542" y="3187489"/>
                </a:lnTo>
                <a:lnTo>
                  <a:pt x="1634856" y="3188712"/>
                </a:lnTo>
                <a:lnTo>
                  <a:pt x="1646165" y="3192775"/>
                </a:lnTo>
                <a:cubicBezTo>
                  <a:pt x="1642911" y="3196679"/>
                  <a:pt x="1628109" y="3198533"/>
                  <a:pt x="1612965" y="3200322"/>
                </a:cubicBezTo>
                <a:lnTo>
                  <a:pt x="1611881" y="3200467"/>
                </a:lnTo>
                <a:lnTo>
                  <a:pt x="1615322" y="3206309"/>
                </a:lnTo>
                <a:cubicBezTo>
                  <a:pt x="1628336" y="3202731"/>
                  <a:pt x="1636957" y="3202731"/>
                  <a:pt x="1646570" y="3203625"/>
                </a:cubicBezTo>
                <a:lnTo>
                  <a:pt x="1667631" y="3205145"/>
                </a:lnTo>
                <a:lnTo>
                  <a:pt x="1669637" y="3204926"/>
                </a:lnTo>
                <a:lnTo>
                  <a:pt x="1673844" y="3203513"/>
                </a:lnTo>
                <a:lnTo>
                  <a:pt x="1642650" y="3194727"/>
                </a:lnTo>
                <a:cubicBezTo>
                  <a:pt x="1653116" y="3189018"/>
                  <a:pt x="1664493" y="3185474"/>
                  <a:pt x="1676121" y="3184170"/>
                </a:cubicBezTo>
                <a:lnTo>
                  <a:pt x="1700599" y="3186185"/>
                </a:lnTo>
                <a:lnTo>
                  <a:pt x="1700950" y="3185487"/>
                </a:lnTo>
                <a:cubicBezTo>
                  <a:pt x="1693760" y="3183730"/>
                  <a:pt x="1682528" y="3182689"/>
                  <a:pt x="1669495" y="3181968"/>
                </a:cubicBezTo>
                <a:close/>
                <a:moveTo>
                  <a:pt x="1224910" y="3178148"/>
                </a:moveTo>
                <a:lnTo>
                  <a:pt x="1180294" y="3185227"/>
                </a:lnTo>
                <a:lnTo>
                  <a:pt x="1209581" y="3185148"/>
                </a:lnTo>
                <a:lnTo>
                  <a:pt x="1232736" y="3179242"/>
                </a:lnTo>
                <a:close/>
                <a:moveTo>
                  <a:pt x="1098441" y="3165968"/>
                </a:moveTo>
                <a:cubicBezTo>
                  <a:pt x="1099612" y="3173385"/>
                  <a:pt x="1047820" y="3183666"/>
                  <a:pt x="1098441" y="3185487"/>
                </a:cubicBezTo>
                <a:cubicBezTo>
                  <a:pt x="1111930" y="3182485"/>
                  <a:pt x="1125811" y="3181650"/>
                  <a:pt x="1139563" y="3183015"/>
                </a:cubicBezTo>
                <a:cubicBezTo>
                  <a:pt x="1127851" y="3175337"/>
                  <a:pt x="1151665" y="3173776"/>
                  <a:pt x="1167150" y="3170913"/>
                </a:cubicBezTo>
                <a:cubicBezTo>
                  <a:pt x="1144661" y="3165587"/>
                  <a:pt x="1121461" y="3163916"/>
                  <a:pt x="1098441" y="3165968"/>
                </a:cubicBezTo>
                <a:close/>
                <a:moveTo>
                  <a:pt x="1559037" y="3163259"/>
                </a:moveTo>
                <a:cubicBezTo>
                  <a:pt x="1553389" y="3163056"/>
                  <a:pt x="1546354" y="3163105"/>
                  <a:pt x="1536724" y="3163625"/>
                </a:cubicBezTo>
                <a:cubicBezTo>
                  <a:pt x="1539196" y="3165480"/>
                  <a:pt x="1539554" y="3166960"/>
                  <a:pt x="1538704" y="3168227"/>
                </a:cubicBezTo>
                <a:lnTo>
                  <a:pt x="1534672" y="3170769"/>
                </a:lnTo>
                <a:lnTo>
                  <a:pt x="1530866" y="3176993"/>
                </a:lnTo>
                <a:lnTo>
                  <a:pt x="1527012" y="3178462"/>
                </a:lnTo>
                <a:lnTo>
                  <a:pt x="1549548" y="3179909"/>
                </a:lnTo>
                <a:lnTo>
                  <a:pt x="1628856" y="3183146"/>
                </a:lnTo>
                <a:lnTo>
                  <a:pt x="1612852" y="3179613"/>
                </a:lnTo>
                <a:lnTo>
                  <a:pt x="1587601" y="3178296"/>
                </a:lnTo>
                <a:cubicBezTo>
                  <a:pt x="1576325" y="3177265"/>
                  <a:pt x="1567728" y="3175760"/>
                  <a:pt x="1564052" y="3173385"/>
                </a:cubicBezTo>
                <a:cubicBezTo>
                  <a:pt x="1608947" y="3173385"/>
                  <a:pt x="1608947" y="3173385"/>
                  <a:pt x="1605043" y="3165968"/>
                </a:cubicBezTo>
                <a:cubicBezTo>
                  <a:pt x="1580448" y="3166748"/>
                  <a:pt x="1575983" y="3163869"/>
                  <a:pt x="1559037" y="3163259"/>
                </a:cubicBezTo>
                <a:close/>
                <a:moveTo>
                  <a:pt x="1508876" y="3160893"/>
                </a:moveTo>
                <a:lnTo>
                  <a:pt x="1491397" y="3161339"/>
                </a:lnTo>
                <a:lnTo>
                  <a:pt x="1496992" y="3164528"/>
                </a:lnTo>
                <a:close/>
                <a:moveTo>
                  <a:pt x="2073283" y="3158295"/>
                </a:moveTo>
                <a:lnTo>
                  <a:pt x="2067773" y="3161446"/>
                </a:lnTo>
                <a:lnTo>
                  <a:pt x="2061539" y="3164910"/>
                </a:lnTo>
                <a:lnTo>
                  <a:pt x="2064086" y="3165433"/>
                </a:lnTo>
                <a:lnTo>
                  <a:pt x="2074216" y="3165692"/>
                </a:lnTo>
                <a:lnTo>
                  <a:pt x="2083687" y="3165084"/>
                </a:lnTo>
                <a:lnTo>
                  <a:pt x="2081782" y="3163769"/>
                </a:lnTo>
                <a:lnTo>
                  <a:pt x="2081583" y="3163756"/>
                </a:lnTo>
                <a:lnTo>
                  <a:pt x="2081764" y="3163756"/>
                </a:lnTo>
                <a:lnTo>
                  <a:pt x="2075379" y="3159349"/>
                </a:lnTo>
                <a:close/>
                <a:moveTo>
                  <a:pt x="1917035" y="3156681"/>
                </a:moveTo>
                <a:lnTo>
                  <a:pt x="1893154" y="3158679"/>
                </a:lnTo>
                <a:cubicBezTo>
                  <a:pt x="1909030" y="3162583"/>
                  <a:pt x="1947028" y="3166488"/>
                  <a:pt x="1920612" y="3170912"/>
                </a:cubicBezTo>
                <a:cubicBezTo>
                  <a:pt x="1896537" y="3168699"/>
                  <a:pt x="1880661" y="3165057"/>
                  <a:pt x="1852032" y="3163624"/>
                </a:cubicBezTo>
                <a:cubicBezTo>
                  <a:pt x="1850894" y="3165414"/>
                  <a:pt x="1846819" y="3166691"/>
                  <a:pt x="1841583" y="3167771"/>
                </a:cubicBezTo>
                <a:lnTo>
                  <a:pt x="1832632" y="3169294"/>
                </a:lnTo>
                <a:lnTo>
                  <a:pt x="1834593" y="3169481"/>
                </a:lnTo>
                <a:lnTo>
                  <a:pt x="1834724" y="3169481"/>
                </a:lnTo>
                <a:lnTo>
                  <a:pt x="1810454" y="3174579"/>
                </a:lnTo>
                <a:lnTo>
                  <a:pt x="1811041" y="3180672"/>
                </a:lnTo>
                <a:cubicBezTo>
                  <a:pt x="1855156" y="3183665"/>
                  <a:pt x="1821582" y="3172734"/>
                  <a:pt x="1865826" y="3175727"/>
                </a:cubicBezTo>
                <a:cubicBezTo>
                  <a:pt x="1847087" y="3178850"/>
                  <a:pt x="1844745" y="3187699"/>
                  <a:pt x="1879490" y="3187959"/>
                </a:cubicBezTo>
                <a:cubicBezTo>
                  <a:pt x="1892861" y="3178199"/>
                  <a:pt x="1927313" y="3168439"/>
                  <a:pt x="1970604" y="3167957"/>
                </a:cubicBezTo>
                <a:lnTo>
                  <a:pt x="1972039" y="3168050"/>
                </a:lnTo>
                <a:lnTo>
                  <a:pt x="1972939" y="3158171"/>
                </a:lnTo>
                <a:lnTo>
                  <a:pt x="1936947" y="3159819"/>
                </a:lnTo>
                <a:close/>
                <a:moveTo>
                  <a:pt x="1428267" y="3152326"/>
                </a:moveTo>
                <a:lnTo>
                  <a:pt x="1419161" y="3153100"/>
                </a:lnTo>
                <a:lnTo>
                  <a:pt x="1424903" y="3162989"/>
                </a:lnTo>
                <a:lnTo>
                  <a:pt x="1431178" y="3161313"/>
                </a:lnTo>
                <a:cubicBezTo>
                  <a:pt x="1440369" y="3157303"/>
                  <a:pt x="1441198" y="3152887"/>
                  <a:pt x="1428267" y="3152326"/>
                </a:cubicBezTo>
                <a:close/>
                <a:moveTo>
                  <a:pt x="1330726" y="3148660"/>
                </a:moveTo>
                <a:cubicBezTo>
                  <a:pt x="1324219" y="3158095"/>
                  <a:pt x="1302390" y="3164764"/>
                  <a:pt x="1274297" y="3170311"/>
                </a:cubicBezTo>
                <a:lnTo>
                  <a:pt x="1245572" y="3174869"/>
                </a:lnTo>
                <a:lnTo>
                  <a:pt x="1248913" y="3176847"/>
                </a:lnTo>
                <a:cubicBezTo>
                  <a:pt x="1251239" y="3179632"/>
                  <a:pt x="1250922" y="3182154"/>
                  <a:pt x="1249230" y="3184838"/>
                </a:cubicBezTo>
                <a:lnTo>
                  <a:pt x="1248519" y="3185763"/>
                </a:lnTo>
                <a:lnTo>
                  <a:pt x="1276168" y="3187586"/>
                </a:lnTo>
                <a:cubicBezTo>
                  <a:pt x="1295623" y="3189977"/>
                  <a:pt x="1303658" y="3193621"/>
                  <a:pt x="1303528" y="3197460"/>
                </a:cubicBezTo>
                <a:cubicBezTo>
                  <a:pt x="1326952" y="3197460"/>
                  <a:pt x="1343218" y="3195866"/>
                  <a:pt x="1359176" y="3194141"/>
                </a:cubicBezTo>
                <a:lnTo>
                  <a:pt x="1391256" y="3191697"/>
                </a:lnTo>
                <a:lnTo>
                  <a:pt x="1384209" y="3185879"/>
                </a:lnTo>
                <a:cubicBezTo>
                  <a:pt x="1390716" y="3185879"/>
                  <a:pt x="1393416" y="3187051"/>
                  <a:pt x="1394847" y="3188596"/>
                </a:cubicBezTo>
                <a:lnTo>
                  <a:pt x="1396495" y="3191298"/>
                </a:lnTo>
                <a:lnTo>
                  <a:pt x="1412969" y="3190042"/>
                </a:lnTo>
                <a:cubicBezTo>
                  <a:pt x="1412123" y="3186041"/>
                  <a:pt x="1416450" y="3182958"/>
                  <a:pt x="1423727" y="3180400"/>
                </a:cubicBezTo>
                <a:lnTo>
                  <a:pt x="1434353" y="3177975"/>
                </a:lnTo>
                <a:lnTo>
                  <a:pt x="1439125" y="3174298"/>
                </a:lnTo>
                <a:lnTo>
                  <a:pt x="1444975" y="3175552"/>
                </a:lnTo>
                <a:lnTo>
                  <a:pt x="1452187" y="3173906"/>
                </a:lnTo>
                <a:lnTo>
                  <a:pt x="1481946" y="3168726"/>
                </a:lnTo>
                <a:lnTo>
                  <a:pt x="1480116" y="3166490"/>
                </a:lnTo>
                <a:lnTo>
                  <a:pt x="1438752" y="3166490"/>
                </a:lnTo>
                <a:lnTo>
                  <a:pt x="1425787" y="3168977"/>
                </a:lnTo>
                <a:cubicBezTo>
                  <a:pt x="1403274" y="3174524"/>
                  <a:pt x="1381152" y="3181063"/>
                  <a:pt x="1345040" y="3183015"/>
                </a:cubicBezTo>
                <a:lnTo>
                  <a:pt x="1344520" y="3182755"/>
                </a:lnTo>
                <a:cubicBezTo>
                  <a:pt x="1380566" y="3176639"/>
                  <a:pt x="1341917" y="3172995"/>
                  <a:pt x="1317062" y="3170652"/>
                </a:cubicBezTo>
                <a:cubicBezTo>
                  <a:pt x="1348554" y="3168310"/>
                  <a:pt x="1384340" y="3160242"/>
                  <a:pt x="1399305" y="3148660"/>
                </a:cubicBezTo>
                <a:close/>
                <a:moveTo>
                  <a:pt x="1060703" y="3143585"/>
                </a:moveTo>
                <a:lnTo>
                  <a:pt x="1046322" y="3144350"/>
                </a:lnTo>
                <a:lnTo>
                  <a:pt x="1041941" y="3147993"/>
                </a:lnTo>
                <a:lnTo>
                  <a:pt x="1030977" y="3156584"/>
                </a:lnTo>
                <a:lnTo>
                  <a:pt x="1073716" y="3153345"/>
                </a:lnTo>
                <a:cubicBezTo>
                  <a:pt x="1075408" y="3148921"/>
                  <a:pt x="1057059" y="3148140"/>
                  <a:pt x="1060703" y="3143585"/>
                </a:cubicBezTo>
                <a:close/>
                <a:moveTo>
                  <a:pt x="1125899" y="3141633"/>
                </a:moveTo>
                <a:cubicBezTo>
                  <a:pt x="1077880" y="3139811"/>
                  <a:pt x="1064607" y="3148010"/>
                  <a:pt x="1085037" y="3151393"/>
                </a:cubicBezTo>
                <a:cubicBezTo>
                  <a:pt x="1120954" y="3152174"/>
                  <a:pt x="1120173" y="3146318"/>
                  <a:pt x="1125899" y="3141633"/>
                </a:cubicBezTo>
                <a:close/>
                <a:moveTo>
                  <a:pt x="1660398" y="3139048"/>
                </a:moveTo>
                <a:lnTo>
                  <a:pt x="1660999" y="3139161"/>
                </a:lnTo>
                <a:lnTo>
                  <a:pt x="1659958" y="3139161"/>
                </a:lnTo>
                <a:close/>
                <a:moveTo>
                  <a:pt x="1882460" y="3135400"/>
                </a:moveTo>
                <a:lnTo>
                  <a:pt x="1872046" y="3135893"/>
                </a:lnTo>
                <a:lnTo>
                  <a:pt x="1869486" y="3138806"/>
                </a:lnTo>
                <a:lnTo>
                  <a:pt x="1871415" y="3139351"/>
                </a:lnTo>
                <a:lnTo>
                  <a:pt x="1871415" y="3139351"/>
                </a:lnTo>
                <a:close/>
                <a:moveTo>
                  <a:pt x="1896259" y="3134747"/>
                </a:moveTo>
                <a:lnTo>
                  <a:pt x="1893543" y="3134876"/>
                </a:lnTo>
                <a:lnTo>
                  <a:pt x="1894732" y="3135412"/>
                </a:lnTo>
                <a:lnTo>
                  <a:pt x="1896225" y="3134803"/>
                </a:lnTo>
                <a:close/>
                <a:moveTo>
                  <a:pt x="1610369" y="3132018"/>
                </a:moveTo>
                <a:lnTo>
                  <a:pt x="1565450" y="3132979"/>
                </a:lnTo>
                <a:lnTo>
                  <a:pt x="1554312" y="3133720"/>
                </a:lnTo>
                <a:lnTo>
                  <a:pt x="1552856" y="3135519"/>
                </a:lnTo>
                <a:cubicBezTo>
                  <a:pt x="1552856" y="3141107"/>
                  <a:pt x="1556763" y="3145935"/>
                  <a:pt x="1562229" y="3147100"/>
                </a:cubicBezTo>
                <a:cubicBezTo>
                  <a:pt x="1553250" y="3152241"/>
                  <a:pt x="1542058" y="3155201"/>
                  <a:pt x="1528443" y="3156372"/>
                </a:cubicBezTo>
                <a:lnTo>
                  <a:pt x="1513826" y="3155929"/>
                </a:lnTo>
                <a:lnTo>
                  <a:pt x="1529615" y="3157363"/>
                </a:lnTo>
                <a:cubicBezTo>
                  <a:pt x="1544036" y="3158249"/>
                  <a:pt x="1559574" y="3158839"/>
                  <a:pt x="1574826" y="3159077"/>
                </a:cubicBezTo>
                <a:lnTo>
                  <a:pt x="1616687" y="3158695"/>
                </a:lnTo>
                <a:lnTo>
                  <a:pt x="1614168" y="3153038"/>
                </a:lnTo>
                <a:cubicBezTo>
                  <a:pt x="1615875" y="3148239"/>
                  <a:pt x="1625343" y="3144042"/>
                  <a:pt x="1644342" y="3147100"/>
                </a:cubicBezTo>
                <a:cubicBezTo>
                  <a:pt x="1640828" y="3140594"/>
                  <a:pt x="1629246" y="3136137"/>
                  <a:pt x="1614070" y="3132639"/>
                </a:cubicBezTo>
                <a:close/>
                <a:moveTo>
                  <a:pt x="1446396" y="3131929"/>
                </a:moveTo>
                <a:lnTo>
                  <a:pt x="1434571" y="3136477"/>
                </a:lnTo>
                <a:lnTo>
                  <a:pt x="1424648" y="3146406"/>
                </a:lnTo>
                <a:lnTo>
                  <a:pt x="1438799" y="3141277"/>
                </a:lnTo>
                <a:cubicBezTo>
                  <a:pt x="1443890" y="3138853"/>
                  <a:pt x="1447290" y="3136275"/>
                  <a:pt x="1447758" y="3133425"/>
                </a:cubicBezTo>
                <a:close/>
                <a:moveTo>
                  <a:pt x="1514544" y="3129883"/>
                </a:moveTo>
                <a:lnTo>
                  <a:pt x="1513874" y="3131176"/>
                </a:lnTo>
                <a:lnTo>
                  <a:pt x="1517952" y="3131607"/>
                </a:lnTo>
                <a:lnTo>
                  <a:pt x="1520977" y="3131615"/>
                </a:lnTo>
                <a:close/>
                <a:moveTo>
                  <a:pt x="1881415" y="3128115"/>
                </a:moveTo>
                <a:lnTo>
                  <a:pt x="1874068" y="3130823"/>
                </a:lnTo>
                <a:lnTo>
                  <a:pt x="1874789" y="3131152"/>
                </a:lnTo>
                <a:lnTo>
                  <a:pt x="1898765" y="3130214"/>
                </a:lnTo>
                <a:lnTo>
                  <a:pt x="1899058" y="3130206"/>
                </a:lnTo>
                <a:lnTo>
                  <a:pt x="1899616" y="3129299"/>
                </a:lnTo>
                <a:close/>
                <a:moveTo>
                  <a:pt x="2036748" y="3128010"/>
                </a:moveTo>
                <a:lnTo>
                  <a:pt x="2028428" y="3129271"/>
                </a:lnTo>
                <a:lnTo>
                  <a:pt x="2028989" y="3131853"/>
                </a:lnTo>
                <a:lnTo>
                  <a:pt x="2034752" y="3129474"/>
                </a:lnTo>
                <a:close/>
                <a:moveTo>
                  <a:pt x="1751149" y="3124562"/>
                </a:moveTo>
                <a:cubicBezTo>
                  <a:pt x="1734390" y="3125111"/>
                  <a:pt x="1724223" y="3126996"/>
                  <a:pt x="1718404" y="3129366"/>
                </a:cubicBezTo>
                <a:lnTo>
                  <a:pt x="1714182" y="3134260"/>
                </a:lnTo>
                <a:lnTo>
                  <a:pt x="1713442" y="3134346"/>
                </a:lnTo>
                <a:lnTo>
                  <a:pt x="1713998" y="3134473"/>
                </a:lnTo>
                <a:lnTo>
                  <a:pt x="1712131" y="3136638"/>
                </a:lnTo>
                <a:lnTo>
                  <a:pt x="1719706" y="3137129"/>
                </a:lnTo>
                <a:lnTo>
                  <a:pt x="1727841" y="3137053"/>
                </a:lnTo>
                <a:lnTo>
                  <a:pt x="1723967" y="3136749"/>
                </a:lnTo>
                <a:lnTo>
                  <a:pt x="1713998" y="3134473"/>
                </a:lnTo>
                <a:lnTo>
                  <a:pt x="1714182" y="3134260"/>
                </a:lnTo>
                <a:lnTo>
                  <a:pt x="1757303" y="3129265"/>
                </a:lnTo>
                <a:lnTo>
                  <a:pt x="1774562" y="3125072"/>
                </a:lnTo>
                <a:close/>
                <a:moveTo>
                  <a:pt x="1562224" y="3123943"/>
                </a:moveTo>
                <a:lnTo>
                  <a:pt x="1559564" y="3127230"/>
                </a:lnTo>
                <a:lnTo>
                  <a:pt x="1563531" y="3127058"/>
                </a:lnTo>
                <a:close/>
                <a:moveTo>
                  <a:pt x="1476472" y="3120893"/>
                </a:moveTo>
                <a:lnTo>
                  <a:pt x="1473846" y="3121371"/>
                </a:lnTo>
                <a:lnTo>
                  <a:pt x="1459242" y="3126988"/>
                </a:lnTo>
                <a:lnTo>
                  <a:pt x="1474732" y="3129337"/>
                </a:lnTo>
                <a:cubicBezTo>
                  <a:pt x="1480498" y="3130281"/>
                  <a:pt x="1486708" y="3131094"/>
                  <a:pt x="1494152" y="3131550"/>
                </a:cubicBezTo>
                <a:lnTo>
                  <a:pt x="1496602" y="3131556"/>
                </a:lnTo>
                <a:lnTo>
                  <a:pt x="1493780" y="3129401"/>
                </a:lnTo>
                <a:lnTo>
                  <a:pt x="1507543" y="3127999"/>
                </a:lnTo>
                <a:lnTo>
                  <a:pt x="1484892" y="3121902"/>
                </a:lnTo>
                <a:close/>
                <a:moveTo>
                  <a:pt x="1791197" y="3112523"/>
                </a:moveTo>
                <a:lnTo>
                  <a:pt x="1780329" y="3113395"/>
                </a:lnTo>
                <a:lnTo>
                  <a:pt x="1780329" y="3113786"/>
                </a:lnTo>
                <a:cubicBezTo>
                  <a:pt x="1783908" y="3115347"/>
                  <a:pt x="1787519" y="3116941"/>
                  <a:pt x="1790154" y="3118812"/>
                </a:cubicBezTo>
                <a:lnTo>
                  <a:pt x="1791572" y="3121201"/>
                </a:lnTo>
                <a:lnTo>
                  <a:pt x="1805984" y="3118077"/>
                </a:lnTo>
                <a:lnTo>
                  <a:pt x="1811057" y="3117704"/>
                </a:lnTo>
                <a:lnTo>
                  <a:pt x="1795528" y="3112919"/>
                </a:lnTo>
                <a:close/>
                <a:moveTo>
                  <a:pt x="1376161" y="3111641"/>
                </a:moveTo>
                <a:lnTo>
                  <a:pt x="1380712" y="3113769"/>
                </a:lnTo>
                <a:cubicBezTo>
                  <a:pt x="1390586" y="3116518"/>
                  <a:pt x="1404510" y="3119446"/>
                  <a:pt x="1399826" y="3124065"/>
                </a:cubicBezTo>
                <a:lnTo>
                  <a:pt x="1364484" y="3124065"/>
                </a:lnTo>
                <a:lnTo>
                  <a:pt x="1370805" y="3127711"/>
                </a:lnTo>
                <a:lnTo>
                  <a:pt x="1361515" y="3128429"/>
                </a:lnTo>
                <a:lnTo>
                  <a:pt x="1363212" y="3131064"/>
                </a:lnTo>
                <a:cubicBezTo>
                  <a:pt x="1373993" y="3136178"/>
                  <a:pt x="1394649" y="3139182"/>
                  <a:pt x="1367516" y="3137726"/>
                </a:cubicBezTo>
                <a:lnTo>
                  <a:pt x="1345212" y="3136309"/>
                </a:lnTo>
                <a:lnTo>
                  <a:pt x="1345040" y="3136320"/>
                </a:lnTo>
                <a:lnTo>
                  <a:pt x="1345040" y="3146058"/>
                </a:lnTo>
                <a:cubicBezTo>
                  <a:pt x="1425266" y="3144496"/>
                  <a:pt x="1420655" y="3133931"/>
                  <a:pt x="1427115" y="3123860"/>
                </a:cubicBezTo>
                <a:lnTo>
                  <a:pt x="1437526" y="3116601"/>
                </a:lnTo>
                <a:lnTo>
                  <a:pt x="1399009" y="3113846"/>
                </a:lnTo>
                <a:close/>
                <a:moveTo>
                  <a:pt x="1754275" y="3110550"/>
                </a:moveTo>
                <a:lnTo>
                  <a:pt x="1754043" y="3112354"/>
                </a:lnTo>
                <a:lnTo>
                  <a:pt x="1735567" y="3112354"/>
                </a:lnTo>
                <a:lnTo>
                  <a:pt x="1735792" y="3115412"/>
                </a:lnTo>
                <a:cubicBezTo>
                  <a:pt x="1736296" y="3116567"/>
                  <a:pt x="1736239" y="3117624"/>
                  <a:pt x="1732673" y="3118198"/>
                </a:cubicBezTo>
                <a:lnTo>
                  <a:pt x="1722933" y="3118150"/>
                </a:lnTo>
                <a:lnTo>
                  <a:pt x="1728448" y="3119145"/>
                </a:lnTo>
                <a:cubicBezTo>
                  <a:pt x="1737831" y="3119489"/>
                  <a:pt x="1746831" y="3118576"/>
                  <a:pt x="1755868" y="3116968"/>
                </a:cubicBezTo>
                <a:lnTo>
                  <a:pt x="1779518" y="3111455"/>
                </a:lnTo>
                <a:lnTo>
                  <a:pt x="1777811" y="3111299"/>
                </a:lnTo>
                <a:close/>
                <a:moveTo>
                  <a:pt x="1822491" y="3110012"/>
                </a:moveTo>
                <a:lnTo>
                  <a:pt x="1810008" y="3111014"/>
                </a:lnTo>
                <a:lnTo>
                  <a:pt x="1822877" y="3112469"/>
                </a:lnTo>
                <a:close/>
                <a:moveTo>
                  <a:pt x="918941" y="3110011"/>
                </a:moveTo>
                <a:cubicBezTo>
                  <a:pt x="940592" y="3109393"/>
                  <a:pt x="958224" y="3112028"/>
                  <a:pt x="906888" y="3119771"/>
                </a:cubicBezTo>
                <a:cubicBezTo>
                  <a:pt x="871622" y="3114501"/>
                  <a:pt x="897290" y="3110629"/>
                  <a:pt x="918941" y="3110011"/>
                </a:cubicBezTo>
                <a:close/>
                <a:moveTo>
                  <a:pt x="1105929" y="3097191"/>
                </a:moveTo>
                <a:lnTo>
                  <a:pt x="1099660" y="3097984"/>
                </a:lnTo>
                <a:lnTo>
                  <a:pt x="1103027" y="3097973"/>
                </a:lnTo>
                <a:close/>
                <a:moveTo>
                  <a:pt x="1178861" y="3096869"/>
                </a:moveTo>
                <a:cubicBezTo>
                  <a:pt x="1151794" y="3096869"/>
                  <a:pt x="1161554" y="3107410"/>
                  <a:pt x="1124336" y="3104547"/>
                </a:cubicBezTo>
                <a:cubicBezTo>
                  <a:pt x="1144116" y="3113656"/>
                  <a:pt x="1158301" y="3113136"/>
                  <a:pt x="1124336" y="3120033"/>
                </a:cubicBezTo>
                <a:cubicBezTo>
                  <a:pt x="1094406" y="3120033"/>
                  <a:pt x="1117960" y="3106239"/>
                  <a:pt x="1110542" y="3100643"/>
                </a:cubicBezTo>
                <a:cubicBezTo>
                  <a:pt x="1086468" y="3104157"/>
                  <a:pt x="1085427" y="3113656"/>
                  <a:pt x="1069421" y="3120033"/>
                </a:cubicBezTo>
                <a:cubicBezTo>
                  <a:pt x="1078140" y="3123937"/>
                  <a:pt x="1100913" y="3124067"/>
                  <a:pt x="1096749" y="3131615"/>
                </a:cubicBezTo>
                <a:lnTo>
                  <a:pt x="1086319" y="3132828"/>
                </a:lnTo>
                <a:lnTo>
                  <a:pt x="1098083" y="3135517"/>
                </a:lnTo>
                <a:cubicBezTo>
                  <a:pt x="1110673" y="3136916"/>
                  <a:pt x="1128827" y="3137339"/>
                  <a:pt x="1142035" y="3138640"/>
                </a:cubicBezTo>
                <a:lnTo>
                  <a:pt x="1157266" y="3137042"/>
                </a:lnTo>
                <a:lnTo>
                  <a:pt x="1166857" y="3126865"/>
                </a:lnTo>
                <a:cubicBezTo>
                  <a:pt x="1174242" y="3119382"/>
                  <a:pt x="1181074" y="3110924"/>
                  <a:pt x="1178861" y="3096869"/>
                </a:cubicBezTo>
                <a:close/>
                <a:moveTo>
                  <a:pt x="1674976" y="3096594"/>
                </a:moveTo>
                <a:lnTo>
                  <a:pt x="1665244" y="3100400"/>
                </a:lnTo>
                <a:lnTo>
                  <a:pt x="1647414" y="3106782"/>
                </a:lnTo>
                <a:lnTo>
                  <a:pt x="1658267" y="3110011"/>
                </a:lnTo>
                <a:lnTo>
                  <a:pt x="1647546" y="3110862"/>
                </a:lnTo>
                <a:lnTo>
                  <a:pt x="1658266" y="3112225"/>
                </a:lnTo>
                <a:cubicBezTo>
                  <a:pt x="1652345" y="3117951"/>
                  <a:pt x="1643691" y="3116715"/>
                  <a:pt x="1632256" y="3114665"/>
                </a:cubicBezTo>
                <a:lnTo>
                  <a:pt x="1623334" y="3113314"/>
                </a:lnTo>
                <a:lnTo>
                  <a:pt x="1614087" y="3117673"/>
                </a:lnTo>
                <a:cubicBezTo>
                  <a:pt x="1613144" y="3119649"/>
                  <a:pt x="1614168" y="3121898"/>
                  <a:pt x="1615299" y="3124303"/>
                </a:cubicBezTo>
                <a:lnTo>
                  <a:pt x="1615912" y="3126818"/>
                </a:lnTo>
                <a:lnTo>
                  <a:pt x="1625180" y="3126165"/>
                </a:lnTo>
                <a:cubicBezTo>
                  <a:pt x="1628921" y="3124653"/>
                  <a:pt x="1629897" y="3122376"/>
                  <a:pt x="1630548" y="3120033"/>
                </a:cubicBezTo>
                <a:cubicBezTo>
                  <a:pt x="1639950" y="3121758"/>
                  <a:pt x="1646278" y="3124450"/>
                  <a:pt x="1650074" y="3127725"/>
                </a:cubicBezTo>
                <a:lnTo>
                  <a:pt x="1650349" y="3128437"/>
                </a:lnTo>
                <a:lnTo>
                  <a:pt x="1674403" y="3127058"/>
                </a:lnTo>
                <a:cubicBezTo>
                  <a:pt x="1688913" y="3129596"/>
                  <a:pt x="1688262" y="3131548"/>
                  <a:pt x="1682504" y="3133402"/>
                </a:cubicBezTo>
                <a:lnTo>
                  <a:pt x="1660398" y="3139048"/>
                </a:lnTo>
                <a:lnTo>
                  <a:pt x="1653998" y="3137853"/>
                </a:lnTo>
                <a:lnTo>
                  <a:pt x="1654411" y="3138919"/>
                </a:lnTo>
                <a:cubicBezTo>
                  <a:pt x="1652963" y="3147035"/>
                  <a:pt x="1643561" y="3155950"/>
                  <a:pt x="1630548" y="3162586"/>
                </a:cubicBezTo>
                <a:lnTo>
                  <a:pt x="1622721" y="3160984"/>
                </a:lnTo>
                <a:lnTo>
                  <a:pt x="1632371" y="3166033"/>
                </a:lnTo>
                <a:lnTo>
                  <a:pt x="1622579" y="3171155"/>
                </a:lnTo>
                <a:lnTo>
                  <a:pt x="1640156" y="3173385"/>
                </a:lnTo>
                <a:lnTo>
                  <a:pt x="1674430" y="3173385"/>
                </a:lnTo>
                <a:lnTo>
                  <a:pt x="1682576" y="3169338"/>
                </a:lnTo>
                <a:cubicBezTo>
                  <a:pt x="1687879" y="3168372"/>
                  <a:pt x="1694150" y="3168352"/>
                  <a:pt x="1700721" y="3168880"/>
                </a:cubicBezTo>
                <a:lnTo>
                  <a:pt x="1717992" y="3171898"/>
                </a:lnTo>
                <a:lnTo>
                  <a:pt x="1717330" y="3169197"/>
                </a:lnTo>
                <a:cubicBezTo>
                  <a:pt x="1718656" y="3166415"/>
                  <a:pt x="1723528" y="3163821"/>
                  <a:pt x="1728831" y="3161316"/>
                </a:cubicBezTo>
                <a:lnTo>
                  <a:pt x="1730322" y="3160538"/>
                </a:lnTo>
                <a:lnTo>
                  <a:pt x="1705211" y="3162780"/>
                </a:lnTo>
                <a:cubicBezTo>
                  <a:pt x="1686388" y="3164128"/>
                  <a:pt x="1668449" y="3164195"/>
                  <a:pt x="1657225" y="3159852"/>
                </a:cubicBezTo>
                <a:cubicBezTo>
                  <a:pt x="1692165" y="3161414"/>
                  <a:pt x="1705585" y="3152874"/>
                  <a:pt x="1733059" y="3151086"/>
                </a:cubicBezTo>
                <a:lnTo>
                  <a:pt x="1742211" y="3151384"/>
                </a:lnTo>
                <a:lnTo>
                  <a:pt x="1740900" y="3146578"/>
                </a:lnTo>
                <a:lnTo>
                  <a:pt x="1715966" y="3146566"/>
                </a:lnTo>
                <a:lnTo>
                  <a:pt x="1713783" y="3146920"/>
                </a:lnTo>
                <a:cubicBezTo>
                  <a:pt x="1709180" y="3148531"/>
                  <a:pt x="1707390" y="3150547"/>
                  <a:pt x="1708497" y="3152955"/>
                </a:cubicBezTo>
                <a:cubicBezTo>
                  <a:pt x="1697501" y="3150482"/>
                  <a:pt x="1690278" y="3147457"/>
                  <a:pt x="1687708" y="3144382"/>
                </a:cubicBezTo>
                <a:lnTo>
                  <a:pt x="1687777" y="3144297"/>
                </a:lnTo>
                <a:lnTo>
                  <a:pt x="1686115" y="3144106"/>
                </a:lnTo>
                <a:lnTo>
                  <a:pt x="1686115" y="3139161"/>
                </a:lnTo>
                <a:lnTo>
                  <a:pt x="1691951" y="3139103"/>
                </a:lnTo>
                <a:lnTo>
                  <a:pt x="1694030" y="3136516"/>
                </a:lnTo>
                <a:lnTo>
                  <a:pt x="1686329" y="3135068"/>
                </a:lnTo>
                <a:cubicBezTo>
                  <a:pt x="1678461" y="3131231"/>
                  <a:pt x="1713084" y="3122472"/>
                  <a:pt x="1698737" y="3113786"/>
                </a:cubicBezTo>
                <a:lnTo>
                  <a:pt x="1706971" y="3115271"/>
                </a:lnTo>
                <a:lnTo>
                  <a:pt x="1706520" y="3114440"/>
                </a:lnTo>
                <a:lnTo>
                  <a:pt x="1710706" y="3112354"/>
                </a:lnTo>
                <a:lnTo>
                  <a:pt x="1699258" y="3112354"/>
                </a:lnTo>
                <a:cubicBezTo>
                  <a:pt x="1694573" y="3107409"/>
                  <a:pt x="1688620" y="3102626"/>
                  <a:pt x="1678258" y="3097828"/>
                </a:cubicBezTo>
                <a:close/>
                <a:moveTo>
                  <a:pt x="1086693" y="3096413"/>
                </a:moveTo>
                <a:lnTo>
                  <a:pt x="1082825" y="3098040"/>
                </a:lnTo>
                <a:lnTo>
                  <a:pt x="1098816" y="3097987"/>
                </a:lnTo>
                <a:close/>
                <a:moveTo>
                  <a:pt x="1804613" y="3096306"/>
                </a:moveTo>
                <a:lnTo>
                  <a:pt x="1808221" y="3098011"/>
                </a:lnTo>
                <a:cubicBezTo>
                  <a:pt x="1809968" y="3099308"/>
                  <a:pt x="1810553" y="3100804"/>
                  <a:pt x="1808699" y="3102724"/>
                </a:cubicBezTo>
                <a:cubicBezTo>
                  <a:pt x="1791391" y="3102724"/>
                  <a:pt x="1789960" y="3105847"/>
                  <a:pt x="1767837" y="3105066"/>
                </a:cubicBezTo>
                <a:cubicBezTo>
                  <a:pt x="1782477" y="3102464"/>
                  <a:pt x="1781599" y="3101162"/>
                  <a:pt x="1772343" y="3100560"/>
                </a:cubicBezTo>
                <a:lnTo>
                  <a:pt x="1771412" y="3100538"/>
                </a:lnTo>
                <a:lnTo>
                  <a:pt x="1767576" y="3104547"/>
                </a:lnTo>
                <a:lnTo>
                  <a:pt x="1754106" y="3100131"/>
                </a:lnTo>
                <a:lnTo>
                  <a:pt x="1753070" y="3100107"/>
                </a:lnTo>
                <a:lnTo>
                  <a:pt x="1727415" y="3100247"/>
                </a:lnTo>
                <a:lnTo>
                  <a:pt x="1726706" y="3100585"/>
                </a:lnTo>
                <a:lnTo>
                  <a:pt x="1728040" y="3104283"/>
                </a:lnTo>
                <a:lnTo>
                  <a:pt x="1746144" y="3107092"/>
                </a:lnTo>
                <a:lnTo>
                  <a:pt x="1783692" y="3108037"/>
                </a:lnTo>
                <a:lnTo>
                  <a:pt x="1790755" y="3108836"/>
                </a:lnTo>
                <a:lnTo>
                  <a:pt x="1813878" y="3103446"/>
                </a:lnTo>
                <a:lnTo>
                  <a:pt x="1834764" y="3101312"/>
                </a:lnTo>
                <a:lnTo>
                  <a:pt x="1834836" y="3101204"/>
                </a:lnTo>
                <a:lnTo>
                  <a:pt x="1829243" y="3099908"/>
                </a:lnTo>
                <a:close/>
                <a:moveTo>
                  <a:pt x="1274768" y="3092966"/>
                </a:moveTo>
                <a:cubicBezTo>
                  <a:pt x="1223497" y="3093942"/>
                  <a:pt x="1209475" y="3105458"/>
                  <a:pt x="1199878" y="3118227"/>
                </a:cubicBezTo>
                <a:lnTo>
                  <a:pt x="1192775" y="3127085"/>
                </a:lnTo>
                <a:lnTo>
                  <a:pt x="1210484" y="3126538"/>
                </a:lnTo>
                <a:cubicBezTo>
                  <a:pt x="1201570" y="3130702"/>
                  <a:pt x="1230850" y="3130702"/>
                  <a:pt x="1263123" y="3128750"/>
                </a:cubicBezTo>
                <a:lnTo>
                  <a:pt x="1292806" y="3126109"/>
                </a:lnTo>
                <a:lnTo>
                  <a:pt x="1287798" y="3120163"/>
                </a:lnTo>
                <a:cubicBezTo>
                  <a:pt x="1283259" y="3116292"/>
                  <a:pt x="1274378" y="3113657"/>
                  <a:pt x="1247441" y="3116129"/>
                </a:cubicBezTo>
                <a:lnTo>
                  <a:pt x="1267653" y="3111506"/>
                </a:lnTo>
                <a:lnTo>
                  <a:pt x="1260483" y="3110320"/>
                </a:lnTo>
                <a:cubicBezTo>
                  <a:pt x="1255054" y="3108840"/>
                  <a:pt x="1251703" y="3106986"/>
                  <a:pt x="1251606" y="3104546"/>
                </a:cubicBezTo>
                <a:lnTo>
                  <a:pt x="1267049" y="3103421"/>
                </a:lnTo>
                <a:lnTo>
                  <a:pt x="1265063" y="3099549"/>
                </a:lnTo>
                <a:cubicBezTo>
                  <a:pt x="1265228" y="3097390"/>
                  <a:pt x="1267546" y="3095178"/>
                  <a:pt x="1274768" y="3092966"/>
                </a:cubicBezTo>
                <a:close/>
                <a:moveTo>
                  <a:pt x="1587192" y="3092726"/>
                </a:moveTo>
                <a:lnTo>
                  <a:pt x="1586275" y="3092886"/>
                </a:lnTo>
                <a:lnTo>
                  <a:pt x="1584247" y="3094319"/>
                </a:lnTo>
                <a:close/>
                <a:moveTo>
                  <a:pt x="1165053" y="3092266"/>
                </a:moveTo>
                <a:lnTo>
                  <a:pt x="1142916" y="3093489"/>
                </a:lnTo>
                <a:lnTo>
                  <a:pt x="1144442" y="3094288"/>
                </a:lnTo>
                <a:cubicBezTo>
                  <a:pt x="1148712" y="3094734"/>
                  <a:pt x="1154201" y="3094388"/>
                  <a:pt x="1159504" y="3093599"/>
                </a:cubicBezTo>
                <a:close/>
                <a:moveTo>
                  <a:pt x="5517315" y="3091012"/>
                </a:moveTo>
                <a:lnTo>
                  <a:pt x="5517315" y="3091533"/>
                </a:lnTo>
                <a:cubicBezTo>
                  <a:pt x="5386012" y="3098950"/>
                  <a:pt x="5480748" y="3117559"/>
                  <a:pt x="5504302" y="3129271"/>
                </a:cubicBezTo>
                <a:cubicBezTo>
                  <a:pt x="5530328" y="3129921"/>
                  <a:pt x="5534492" y="3126017"/>
                  <a:pt x="5558957" y="3126408"/>
                </a:cubicBezTo>
                <a:cubicBezTo>
                  <a:pt x="5549587" y="3113265"/>
                  <a:pt x="5524602" y="3104025"/>
                  <a:pt x="5517315" y="3091012"/>
                </a:cubicBezTo>
                <a:close/>
                <a:moveTo>
                  <a:pt x="1835909" y="3089070"/>
                </a:moveTo>
                <a:lnTo>
                  <a:pt x="1818156" y="3090399"/>
                </a:lnTo>
                <a:lnTo>
                  <a:pt x="1822898" y="3090669"/>
                </a:lnTo>
                <a:lnTo>
                  <a:pt x="1865342" y="3094274"/>
                </a:lnTo>
                <a:lnTo>
                  <a:pt x="1861607" y="3092723"/>
                </a:lnTo>
                <a:lnTo>
                  <a:pt x="1860401" y="3092572"/>
                </a:lnTo>
                <a:lnTo>
                  <a:pt x="1856636" y="3091578"/>
                </a:lnTo>
                <a:close/>
                <a:moveTo>
                  <a:pt x="1311580" y="3084134"/>
                </a:moveTo>
                <a:lnTo>
                  <a:pt x="1314580" y="3085468"/>
                </a:lnTo>
                <a:lnTo>
                  <a:pt x="1319340" y="3085667"/>
                </a:lnTo>
                <a:lnTo>
                  <a:pt x="1320055" y="3085156"/>
                </a:lnTo>
                <a:close/>
                <a:moveTo>
                  <a:pt x="876566" y="3081513"/>
                </a:moveTo>
                <a:cubicBezTo>
                  <a:pt x="855224" y="3091793"/>
                  <a:pt x="861471" y="3093615"/>
                  <a:pt x="904154" y="3089321"/>
                </a:cubicBezTo>
                <a:lnTo>
                  <a:pt x="904154" y="3098276"/>
                </a:lnTo>
                <a:lnTo>
                  <a:pt x="905359" y="3097519"/>
                </a:lnTo>
                <a:cubicBezTo>
                  <a:pt x="912613" y="3095599"/>
                  <a:pt x="924976" y="3094591"/>
                  <a:pt x="948009" y="3095436"/>
                </a:cubicBezTo>
                <a:cubicBezTo>
                  <a:pt x="947098" y="3098495"/>
                  <a:pt x="942121" y="3100837"/>
                  <a:pt x="933028" y="3102447"/>
                </a:cubicBezTo>
                <a:lnTo>
                  <a:pt x="904154" y="3104353"/>
                </a:lnTo>
                <a:lnTo>
                  <a:pt x="904154" y="3104806"/>
                </a:lnTo>
                <a:cubicBezTo>
                  <a:pt x="882520" y="3103733"/>
                  <a:pt x="865196" y="3105595"/>
                  <a:pt x="851508" y="3109119"/>
                </a:cubicBezTo>
                <a:lnTo>
                  <a:pt x="846945" y="3111232"/>
                </a:lnTo>
                <a:lnTo>
                  <a:pt x="852102" y="3110011"/>
                </a:lnTo>
                <a:cubicBezTo>
                  <a:pt x="869475" y="3111475"/>
                  <a:pt x="861813" y="3119893"/>
                  <a:pt x="838780" y="3123297"/>
                </a:cubicBezTo>
                <a:lnTo>
                  <a:pt x="820072" y="3124164"/>
                </a:lnTo>
                <a:lnTo>
                  <a:pt x="816459" y="3128752"/>
                </a:lnTo>
                <a:lnTo>
                  <a:pt x="823994" y="3131873"/>
                </a:lnTo>
                <a:cubicBezTo>
                  <a:pt x="837929" y="3133167"/>
                  <a:pt x="851982" y="3131527"/>
                  <a:pt x="865245" y="3127058"/>
                </a:cubicBezTo>
                <a:cubicBezTo>
                  <a:pt x="882163" y="3132914"/>
                  <a:pt x="917949" y="3135517"/>
                  <a:pt x="906237" y="3146578"/>
                </a:cubicBezTo>
                <a:cubicBezTo>
                  <a:pt x="954906" y="3131092"/>
                  <a:pt x="976117" y="3153735"/>
                  <a:pt x="947359" y="3163625"/>
                </a:cubicBezTo>
                <a:cubicBezTo>
                  <a:pt x="903504" y="3159982"/>
                  <a:pt x="941502" y="3153085"/>
                  <a:pt x="919901" y="3148921"/>
                </a:cubicBezTo>
                <a:cubicBezTo>
                  <a:pt x="881122" y="3150872"/>
                  <a:pt x="885546" y="3160502"/>
                  <a:pt x="824645" y="3158680"/>
                </a:cubicBezTo>
                <a:cubicBezTo>
                  <a:pt x="828678" y="3164406"/>
                  <a:pt x="861732" y="3164406"/>
                  <a:pt x="865896" y="3158680"/>
                </a:cubicBezTo>
                <a:cubicBezTo>
                  <a:pt x="884375" y="3159461"/>
                  <a:pt x="877348" y="3164797"/>
                  <a:pt x="879690" y="3168440"/>
                </a:cubicBezTo>
                <a:cubicBezTo>
                  <a:pt x="828678" y="3163756"/>
                  <a:pt x="775585" y="3168440"/>
                  <a:pt x="756456" y="3175728"/>
                </a:cubicBezTo>
                <a:cubicBezTo>
                  <a:pt x="714944" y="3164536"/>
                  <a:pt x="801611" y="3151003"/>
                  <a:pt x="742662" y="3141633"/>
                </a:cubicBezTo>
                <a:cubicBezTo>
                  <a:pt x="751185" y="3141243"/>
                  <a:pt x="760994" y="3139698"/>
                  <a:pt x="770166" y="3137595"/>
                </a:cubicBezTo>
                <a:lnTo>
                  <a:pt x="780624" y="3134336"/>
                </a:lnTo>
                <a:lnTo>
                  <a:pt x="777861" y="3125514"/>
                </a:lnTo>
                <a:lnTo>
                  <a:pt x="784248" y="3119877"/>
                </a:lnTo>
                <a:lnTo>
                  <a:pt x="783653" y="3119771"/>
                </a:lnTo>
                <a:lnTo>
                  <a:pt x="785244" y="3118998"/>
                </a:lnTo>
                <a:lnTo>
                  <a:pt x="794778" y="3110583"/>
                </a:lnTo>
                <a:cubicBezTo>
                  <a:pt x="804310" y="3106807"/>
                  <a:pt x="817844" y="3104709"/>
                  <a:pt x="835705" y="3105717"/>
                </a:cubicBezTo>
                <a:lnTo>
                  <a:pt x="835705" y="3104806"/>
                </a:lnTo>
                <a:cubicBezTo>
                  <a:pt x="816706" y="3102464"/>
                  <a:pt x="833623" y="3089841"/>
                  <a:pt x="808247" y="3089321"/>
                </a:cubicBezTo>
                <a:cubicBezTo>
                  <a:pt x="810199" y="3080862"/>
                  <a:pt x="842732" y="3080992"/>
                  <a:pt x="876566" y="3081513"/>
                </a:cubicBezTo>
                <a:close/>
                <a:moveTo>
                  <a:pt x="1604522" y="3080732"/>
                </a:moveTo>
                <a:cubicBezTo>
                  <a:pt x="1582921" y="3080146"/>
                  <a:pt x="1570851" y="3081252"/>
                  <a:pt x="1558261" y="3082261"/>
                </a:cubicBezTo>
                <a:lnTo>
                  <a:pt x="1539189" y="3083390"/>
                </a:lnTo>
                <a:lnTo>
                  <a:pt x="1577401" y="3085307"/>
                </a:lnTo>
                <a:lnTo>
                  <a:pt x="1601749" y="3082767"/>
                </a:lnTo>
                <a:close/>
                <a:moveTo>
                  <a:pt x="711129" y="3078836"/>
                </a:moveTo>
                <a:lnTo>
                  <a:pt x="700366" y="3086273"/>
                </a:lnTo>
                <a:cubicBezTo>
                  <a:pt x="699311" y="3095575"/>
                  <a:pt x="721807" y="3106433"/>
                  <a:pt x="685012" y="3105067"/>
                </a:cubicBezTo>
                <a:cubicBezTo>
                  <a:pt x="672617" y="3101651"/>
                  <a:pt x="671202" y="3088719"/>
                  <a:pt x="688508" y="3082302"/>
                </a:cubicBezTo>
                <a:close/>
                <a:moveTo>
                  <a:pt x="712340" y="3077999"/>
                </a:moveTo>
                <a:lnTo>
                  <a:pt x="712340" y="3078650"/>
                </a:lnTo>
                <a:lnTo>
                  <a:pt x="711129" y="3078836"/>
                </a:lnTo>
                <a:close/>
                <a:moveTo>
                  <a:pt x="1123946" y="3070842"/>
                </a:moveTo>
                <a:cubicBezTo>
                  <a:pt x="1131624" y="3074583"/>
                  <a:pt x="1133836" y="3077406"/>
                  <a:pt x="1132600" y="3079722"/>
                </a:cubicBezTo>
                <a:lnTo>
                  <a:pt x="1122999" y="3084381"/>
                </a:lnTo>
                <a:lnTo>
                  <a:pt x="1151787" y="3083515"/>
                </a:lnTo>
                <a:lnTo>
                  <a:pt x="1150916" y="3082879"/>
                </a:lnTo>
                <a:lnTo>
                  <a:pt x="1151837" y="3082171"/>
                </a:lnTo>
                <a:lnTo>
                  <a:pt x="1144624" y="3076519"/>
                </a:lnTo>
                <a:lnTo>
                  <a:pt x="1156703" y="3073972"/>
                </a:lnTo>
                <a:close/>
                <a:moveTo>
                  <a:pt x="1604522" y="3068629"/>
                </a:moveTo>
                <a:lnTo>
                  <a:pt x="1601188" y="3068715"/>
                </a:lnTo>
                <a:lnTo>
                  <a:pt x="1600034" y="3075177"/>
                </a:lnTo>
                <a:cubicBezTo>
                  <a:pt x="1595294" y="3077105"/>
                  <a:pt x="1587190" y="3077381"/>
                  <a:pt x="1577698" y="3077284"/>
                </a:cubicBezTo>
                <a:lnTo>
                  <a:pt x="1564914" y="3077226"/>
                </a:lnTo>
                <a:lnTo>
                  <a:pt x="1563531" y="3078259"/>
                </a:lnTo>
                <a:cubicBezTo>
                  <a:pt x="1612200" y="3080211"/>
                  <a:pt x="1625343" y="3072013"/>
                  <a:pt x="1605043" y="3068629"/>
                </a:cubicBezTo>
                <a:close/>
                <a:moveTo>
                  <a:pt x="5613482" y="3067068"/>
                </a:moveTo>
                <a:cubicBezTo>
                  <a:pt x="5645364" y="3072143"/>
                  <a:pt x="5605284" y="3086327"/>
                  <a:pt x="5558697" y="3084375"/>
                </a:cubicBezTo>
                <a:cubicBezTo>
                  <a:pt x="5574052" y="3078780"/>
                  <a:pt x="5604243" y="3075526"/>
                  <a:pt x="5613222" y="3067849"/>
                </a:cubicBezTo>
                <a:close/>
                <a:moveTo>
                  <a:pt x="1306523" y="3065645"/>
                </a:moveTo>
                <a:lnTo>
                  <a:pt x="1302551" y="3065897"/>
                </a:lnTo>
                <a:cubicBezTo>
                  <a:pt x="1289961" y="3066841"/>
                  <a:pt x="1278933" y="3068240"/>
                  <a:pt x="1273077" y="3071102"/>
                </a:cubicBezTo>
                <a:lnTo>
                  <a:pt x="1292377" y="3074101"/>
                </a:lnTo>
                <a:lnTo>
                  <a:pt x="1295720" y="3073461"/>
                </a:lnTo>
                <a:cubicBezTo>
                  <a:pt x="1300470" y="3072688"/>
                  <a:pt x="1304976" y="3071871"/>
                  <a:pt x="1307392" y="3070677"/>
                </a:cubicBezTo>
                <a:close/>
                <a:moveTo>
                  <a:pt x="1774481" y="3061012"/>
                </a:moveTo>
                <a:lnTo>
                  <a:pt x="1755839" y="3062105"/>
                </a:lnTo>
                <a:lnTo>
                  <a:pt x="1755730" y="3062122"/>
                </a:lnTo>
                <a:lnTo>
                  <a:pt x="1755706" y="3062113"/>
                </a:lnTo>
                <a:lnTo>
                  <a:pt x="1729487" y="3063651"/>
                </a:lnTo>
                <a:lnTo>
                  <a:pt x="1735954" y="3063685"/>
                </a:lnTo>
                <a:lnTo>
                  <a:pt x="1727160" y="3065239"/>
                </a:lnTo>
                <a:lnTo>
                  <a:pt x="1725310" y="3066867"/>
                </a:lnTo>
                <a:lnTo>
                  <a:pt x="1726585" y="3069672"/>
                </a:lnTo>
                <a:lnTo>
                  <a:pt x="1721830" y="3069929"/>
                </a:lnTo>
                <a:lnTo>
                  <a:pt x="1714581" y="3076306"/>
                </a:lnTo>
                <a:lnTo>
                  <a:pt x="1714478" y="3081220"/>
                </a:lnTo>
                <a:lnTo>
                  <a:pt x="1731998" y="3080865"/>
                </a:lnTo>
                <a:lnTo>
                  <a:pt x="1736530" y="3080201"/>
                </a:lnTo>
                <a:lnTo>
                  <a:pt x="1736264" y="3079651"/>
                </a:lnTo>
                <a:cubicBezTo>
                  <a:pt x="1738090" y="3077877"/>
                  <a:pt x="1742769" y="3075915"/>
                  <a:pt x="1751049" y="3073703"/>
                </a:cubicBezTo>
                <a:lnTo>
                  <a:pt x="1778372" y="3074416"/>
                </a:lnTo>
                <a:lnTo>
                  <a:pt x="1771025" y="3066907"/>
                </a:lnTo>
                <a:cubicBezTo>
                  <a:pt x="1769495" y="3065540"/>
                  <a:pt x="1768829" y="3064247"/>
                  <a:pt x="1770170" y="3062840"/>
                </a:cubicBezTo>
                <a:close/>
                <a:moveTo>
                  <a:pt x="1812855" y="3044207"/>
                </a:moveTo>
                <a:lnTo>
                  <a:pt x="1811041" y="3044294"/>
                </a:lnTo>
                <a:lnTo>
                  <a:pt x="1813545" y="3047386"/>
                </a:lnTo>
                <a:lnTo>
                  <a:pt x="1816266" y="3046811"/>
                </a:lnTo>
                <a:cubicBezTo>
                  <a:pt x="1821841" y="3046654"/>
                  <a:pt x="1827925" y="3047842"/>
                  <a:pt x="1835505" y="3051453"/>
                </a:cubicBezTo>
                <a:cubicBezTo>
                  <a:pt x="1832707" y="3053860"/>
                  <a:pt x="1828250" y="3055845"/>
                  <a:pt x="1821613" y="3057211"/>
                </a:cubicBezTo>
                <a:lnTo>
                  <a:pt x="1812573" y="3057898"/>
                </a:lnTo>
                <a:lnTo>
                  <a:pt x="1811041" y="3058868"/>
                </a:lnTo>
                <a:lnTo>
                  <a:pt x="1795090" y="3059804"/>
                </a:lnTo>
                <a:lnTo>
                  <a:pt x="1803440" y="3069962"/>
                </a:lnTo>
                <a:lnTo>
                  <a:pt x="1814521" y="3068815"/>
                </a:lnTo>
                <a:lnTo>
                  <a:pt x="1839552" y="3068690"/>
                </a:lnTo>
                <a:lnTo>
                  <a:pt x="1842236" y="3064674"/>
                </a:lnTo>
                <a:lnTo>
                  <a:pt x="1836101" y="3062197"/>
                </a:lnTo>
                <a:cubicBezTo>
                  <a:pt x="1833590" y="3060711"/>
                  <a:pt x="1833790" y="3059788"/>
                  <a:pt x="1836433" y="3059145"/>
                </a:cubicBezTo>
                <a:lnTo>
                  <a:pt x="1838627" y="3058945"/>
                </a:lnTo>
                <a:lnTo>
                  <a:pt x="1833162" y="3058737"/>
                </a:lnTo>
                <a:cubicBezTo>
                  <a:pt x="1858635" y="3054735"/>
                  <a:pt x="1845020" y="3049416"/>
                  <a:pt x="1825750" y="3045963"/>
                </a:cubicBezTo>
                <a:close/>
                <a:moveTo>
                  <a:pt x="1893154" y="3034404"/>
                </a:moveTo>
                <a:lnTo>
                  <a:pt x="1892503" y="3034405"/>
                </a:lnTo>
                <a:lnTo>
                  <a:pt x="1892610" y="3034434"/>
                </a:lnTo>
                <a:lnTo>
                  <a:pt x="1865904" y="3035931"/>
                </a:lnTo>
                <a:lnTo>
                  <a:pt x="1864534" y="3036252"/>
                </a:lnTo>
                <a:lnTo>
                  <a:pt x="1870757" y="3041698"/>
                </a:lnTo>
                <a:lnTo>
                  <a:pt x="1871866" y="3041148"/>
                </a:lnTo>
                <a:lnTo>
                  <a:pt x="1894066" y="3034837"/>
                </a:lnTo>
                <a:lnTo>
                  <a:pt x="1892610" y="3034434"/>
                </a:lnTo>
                <a:close/>
                <a:moveTo>
                  <a:pt x="878859" y="3030420"/>
                </a:moveTo>
                <a:lnTo>
                  <a:pt x="884846" y="3030803"/>
                </a:lnTo>
                <a:lnTo>
                  <a:pt x="884301" y="3030509"/>
                </a:lnTo>
                <a:close/>
                <a:moveTo>
                  <a:pt x="1369437" y="3024428"/>
                </a:moveTo>
                <a:lnTo>
                  <a:pt x="1363031" y="3024726"/>
                </a:lnTo>
                <a:lnTo>
                  <a:pt x="1343020" y="3025043"/>
                </a:lnTo>
                <a:lnTo>
                  <a:pt x="1353186" y="3031913"/>
                </a:lnTo>
                <a:cubicBezTo>
                  <a:pt x="1359937" y="3047199"/>
                  <a:pt x="1242984" y="3047939"/>
                  <a:pt x="1232736" y="3063425"/>
                </a:cubicBezTo>
                <a:cubicBezTo>
                  <a:pt x="1264733" y="3062493"/>
                  <a:pt x="1296658" y="3059888"/>
                  <a:pt x="1328382" y="3055617"/>
                </a:cubicBezTo>
                <a:cubicBezTo>
                  <a:pt x="1328382" y="3059521"/>
                  <a:pt x="1339574" y="3060171"/>
                  <a:pt x="1341396" y="3063425"/>
                </a:cubicBezTo>
                <a:lnTo>
                  <a:pt x="1306552" y="3065643"/>
                </a:lnTo>
                <a:lnTo>
                  <a:pt x="1322188" y="3068975"/>
                </a:lnTo>
                <a:cubicBezTo>
                  <a:pt x="1324414" y="3072940"/>
                  <a:pt x="1295623" y="3078259"/>
                  <a:pt x="1319534" y="3080211"/>
                </a:cubicBezTo>
                <a:lnTo>
                  <a:pt x="1350273" y="3076332"/>
                </a:lnTo>
                <a:lnTo>
                  <a:pt x="1352815" y="3073396"/>
                </a:lnTo>
                <a:cubicBezTo>
                  <a:pt x="1356279" y="3072331"/>
                  <a:pt x="1361102" y="3072034"/>
                  <a:pt x="1368150" y="3072809"/>
                </a:cubicBezTo>
                <a:lnTo>
                  <a:pt x="1371993" y="3073591"/>
                </a:lnTo>
                <a:lnTo>
                  <a:pt x="1409567" y="3068850"/>
                </a:lnTo>
                <a:lnTo>
                  <a:pt x="1410116" y="3067532"/>
                </a:lnTo>
                <a:lnTo>
                  <a:pt x="1395136" y="3065908"/>
                </a:lnTo>
                <a:lnTo>
                  <a:pt x="1398686" y="3068404"/>
                </a:lnTo>
                <a:cubicBezTo>
                  <a:pt x="1397775" y="3069403"/>
                  <a:pt x="1393448" y="3070224"/>
                  <a:pt x="1383168" y="3070842"/>
                </a:cubicBezTo>
                <a:cubicBezTo>
                  <a:pt x="1374628" y="3069732"/>
                  <a:pt x="1368551" y="3068211"/>
                  <a:pt x="1364381" y="3066393"/>
                </a:cubicBezTo>
                <a:lnTo>
                  <a:pt x="1359226" y="3062017"/>
                </a:lnTo>
                <a:lnTo>
                  <a:pt x="1346992" y="3060691"/>
                </a:lnTo>
                <a:cubicBezTo>
                  <a:pt x="1368464" y="3057178"/>
                  <a:pt x="1362087" y="3049890"/>
                  <a:pt x="1319534" y="3051062"/>
                </a:cubicBezTo>
                <a:cubicBezTo>
                  <a:pt x="1307432" y="3043254"/>
                  <a:pt x="1364690" y="3047678"/>
                  <a:pt x="1360656" y="3041302"/>
                </a:cubicBezTo>
                <a:cubicBezTo>
                  <a:pt x="1363259" y="3039220"/>
                  <a:pt x="1355191" y="3038959"/>
                  <a:pt x="1347643" y="3038829"/>
                </a:cubicBezTo>
                <a:lnTo>
                  <a:pt x="1369673" y="3037774"/>
                </a:lnTo>
                <a:lnTo>
                  <a:pt x="1375459" y="3031078"/>
                </a:lnTo>
                <a:cubicBezTo>
                  <a:pt x="1376478" y="3029136"/>
                  <a:pt x="1376626" y="3027468"/>
                  <a:pt x="1375350" y="3026185"/>
                </a:cubicBezTo>
                <a:close/>
                <a:moveTo>
                  <a:pt x="1163312" y="3023621"/>
                </a:moveTo>
                <a:lnTo>
                  <a:pt x="1163299" y="3026266"/>
                </a:lnTo>
                <a:cubicBezTo>
                  <a:pt x="1165686" y="3028989"/>
                  <a:pt x="1170501" y="3031185"/>
                  <a:pt x="1177820" y="3032063"/>
                </a:cubicBezTo>
                <a:lnTo>
                  <a:pt x="1192255" y="3024680"/>
                </a:lnTo>
                <a:lnTo>
                  <a:pt x="1183027" y="3024319"/>
                </a:lnTo>
                <a:cubicBezTo>
                  <a:pt x="1176845" y="3024206"/>
                  <a:pt x="1170469" y="3024124"/>
                  <a:pt x="1165117" y="3023860"/>
                </a:cubicBezTo>
                <a:close/>
                <a:moveTo>
                  <a:pt x="1596413" y="3018672"/>
                </a:moveTo>
                <a:lnTo>
                  <a:pt x="1575132" y="3021902"/>
                </a:lnTo>
                <a:lnTo>
                  <a:pt x="1575161" y="3024434"/>
                </a:lnTo>
                <a:cubicBezTo>
                  <a:pt x="1574071" y="3029298"/>
                  <a:pt x="1570622" y="3033495"/>
                  <a:pt x="1561188" y="3035967"/>
                </a:cubicBezTo>
                <a:lnTo>
                  <a:pt x="1576298" y="3035130"/>
                </a:lnTo>
                <a:lnTo>
                  <a:pt x="1606669" y="3025446"/>
                </a:lnTo>
                <a:lnTo>
                  <a:pt x="1598454" y="3019603"/>
                </a:lnTo>
                <a:close/>
                <a:moveTo>
                  <a:pt x="1426565" y="3009428"/>
                </a:moveTo>
                <a:lnTo>
                  <a:pt x="1437145" y="3010884"/>
                </a:lnTo>
                <a:lnTo>
                  <a:pt x="1435514" y="3009830"/>
                </a:lnTo>
                <a:close/>
                <a:moveTo>
                  <a:pt x="1205278" y="3008900"/>
                </a:moveTo>
                <a:cubicBezTo>
                  <a:pt x="1182310" y="3006427"/>
                  <a:pt x="1168126" y="3011340"/>
                  <a:pt x="1163343" y="3017309"/>
                </a:cubicBezTo>
                <a:lnTo>
                  <a:pt x="1163339" y="3018232"/>
                </a:lnTo>
                <a:lnTo>
                  <a:pt x="1187534" y="3015666"/>
                </a:lnTo>
                <a:lnTo>
                  <a:pt x="1206710" y="3012535"/>
                </a:lnTo>
                <a:close/>
                <a:moveTo>
                  <a:pt x="1312142" y="3007913"/>
                </a:moveTo>
                <a:lnTo>
                  <a:pt x="1310513" y="3008462"/>
                </a:lnTo>
                <a:cubicBezTo>
                  <a:pt x="1306248" y="3009010"/>
                  <a:pt x="1300671" y="3009412"/>
                  <a:pt x="1293310" y="3009612"/>
                </a:cubicBezTo>
                <a:lnTo>
                  <a:pt x="1287056" y="3009598"/>
                </a:lnTo>
                <a:lnTo>
                  <a:pt x="1283910" y="3011925"/>
                </a:lnTo>
                <a:cubicBezTo>
                  <a:pt x="1275159" y="3016317"/>
                  <a:pt x="1262991" y="3021002"/>
                  <a:pt x="1259933" y="3028289"/>
                </a:cubicBezTo>
                <a:cubicBezTo>
                  <a:pt x="1278542" y="3028549"/>
                  <a:pt x="1300469" y="3021295"/>
                  <a:pt x="1310213" y="3013731"/>
                </a:cubicBezTo>
                <a:close/>
                <a:moveTo>
                  <a:pt x="1414956" y="3002976"/>
                </a:moveTo>
                <a:lnTo>
                  <a:pt x="1419254" y="3006585"/>
                </a:lnTo>
                <a:lnTo>
                  <a:pt x="1429756" y="3004735"/>
                </a:lnTo>
                <a:close/>
                <a:moveTo>
                  <a:pt x="1289744" y="3000708"/>
                </a:moveTo>
                <a:lnTo>
                  <a:pt x="1290636" y="3001992"/>
                </a:lnTo>
                <a:lnTo>
                  <a:pt x="1291440" y="3000857"/>
                </a:lnTo>
                <a:close/>
                <a:moveTo>
                  <a:pt x="1523345" y="2998158"/>
                </a:moveTo>
                <a:lnTo>
                  <a:pt x="1520701" y="2999351"/>
                </a:lnTo>
                <a:cubicBezTo>
                  <a:pt x="1514861" y="3000929"/>
                  <a:pt x="1508810" y="3002458"/>
                  <a:pt x="1506272" y="3004996"/>
                </a:cubicBezTo>
                <a:lnTo>
                  <a:pt x="1539558" y="3007362"/>
                </a:lnTo>
                <a:lnTo>
                  <a:pt x="1539326" y="3007207"/>
                </a:lnTo>
                <a:lnTo>
                  <a:pt x="1560541" y="3008077"/>
                </a:lnTo>
                <a:lnTo>
                  <a:pt x="1555967" y="3002267"/>
                </a:lnTo>
                <a:close/>
                <a:moveTo>
                  <a:pt x="1426435" y="2984869"/>
                </a:moveTo>
                <a:lnTo>
                  <a:pt x="1416092" y="2987687"/>
                </a:lnTo>
                <a:lnTo>
                  <a:pt x="1423335" y="2987293"/>
                </a:lnTo>
                <a:lnTo>
                  <a:pt x="1423134" y="2986836"/>
                </a:lnTo>
                <a:close/>
                <a:moveTo>
                  <a:pt x="1324383" y="2976060"/>
                </a:moveTo>
                <a:lnTo>
                  <a:pt x="1314768" y="2976220"/>
                </a:lnTo>
                <a:lnTo>
                  <a:pt x="1311105" y="2976304"/>
                </a:lnTo>
                <a:lnTo>
                  <a:pt x="1314068" y="2977928"/>
                </a:lnTo>
                <a:cubicBezTo>
                  <a:pt x="1298062" y="2977928"/>
                  <a:pt x="1275028" y="2977147"/>
                  <a:pt x="1273077" y="2981702"/>
                </a:cubicBezTo>
                <a:cubicBezTo>
                  <a:pt x="1286839" y="2981579"/>
                  <a:pt x="1300577" y="2982888"/>
                  <a:pt x="1314068" y="2985606"/>
                </a:cubicBezTo>
                <a:lnTo>
                  <a:pt x="1316637" y="2983228"/>
                </a:lnTo>
                <a:lnTo>
                  <a:pt x="1306651" y="2982742"/>
                </a:lnTo>
                <a:cubicBezTo>
                  <a:pt x="1307497" y="2981343"/>
                  <a:pt x="1311670" y="2980563"/>
                  <a:pt x="1317582" y="2980199"/>
                </a:cubicBezTo>
                <a:lnTo>
                  <a:pt x="1319916" y="2980194"/>
                </a:lnTo>
                <a:close/>
                <a:moveTo>
                  <a:pt x="1301055" y="2966347"/>
                </a:moveTo>
                <a:lnTo>
                  <a:pt x="1302036" y="2968012"/>
                </a:lnTo>
                <a:lnTo>
                  <a:pt x="1328383" y="2967907"/>
                </a:lnTo>
                <a:lnTo>
                  <a:pt x="1337781" y="2968592"/>
                </a:lnTo>
                <a:lnTo>
                  <a:pt x="1342046" y="2966347"/>
                </a:lnTo>
                <a:close/>
                <a:moveTo>
                  <a:pt x="1381055" y="2959775"/>
                </a:moveTo>
                <a:lnTo>
                  <a:pt x="1372957" y="2961176"/>
                </a:lnTo>
                <a:lnTo>
                  <a:pt x="1377619" y="2961784"/>
                </a:lnTo>
                <a:close/>
                <a:moveTo>
                  <a:pt x="1109501" y="2958539"/>
                </a:moveTo>
                <a:cubicBezTo>
                  <a:pt x="1106248" y="2965826"/>
                  <a:pt x="1125117" y="2967127"/>
                  <a:pt x="1123295" y="2974024"/>
                </a:cubicBezTo>
                <a:cubicBezTo>
                  <a:pt x="1115748" y="2974024"/>
                  <a:pt x="1107419" y="2977147"/>
                  <a:pt x="1123295" y="2977928"/>
                </a:cubicBezTo>
                <a:cubicBezTo>
                  <a:pt x="1160513" y="2964525"/>
                  <a:pt x="1123686" y="3002133"/>
                  <a:pt x="1164157" y="2989510"/>
                </a:cubicBezTo>
                <a:lnTo>
                  <a:pt x="1164547" y="2989510"/>
                </a:lnTo>
                <a:cubicBezTo>
                  <a:pt x="1184717" y="2980531"/>
                  <a:pt x="1138521" y="2972593"/>
                  <a:pt x="1151534" y="2958539"/>
                </a:cubicBezTo>
                <a:close/>
                <a:moveTo>
                  <a:pt x="805678" y="2953837"/>
                </a:moveTo>
                <a:cubicBezTo>
                  <a:pt x="821261" y="2953886"/>
                  <a:pt x="831802" y="2954829"/>
                  <a:pt x="824645" y="2958928"/>
                </a:cubicBezTo>
                <a:cubicBezTo>
                  <a:pt x="804214" y="2962832"/>
                  <a:pt x="746565" y="2962572"/>
                  <a:pt x="756456" y="2954114"/>
                </a:cubicBezTo>
                <a:cubicBezTo>
                  <a:pt x="769469" y="2954634"/>
                  <a:pt x="790094" y="2953788"/>
                  <a:pt x="805678" y="2953837"/>
                </a:cubicBezTo>
                <a:close/>
                <a:moveTo>
                  <a:pt x="1334765" y="2951943"/>
                </a:moveTo>
                <a:lnTo>
                  <a:pt x="1323926" y="2956164"/>
                </a:lnTo>
                <a:cubicBezTo>
                  <a:pt x="1316248" y="2959254"/>
                  <a:pt x="1312441" y="2961857"/>
                  <a:pt x="1329033" y="2962443"/>
                </a:cubicBezTo>
                <a:cubicBezTo>
                  <a:pt x="1329814" y="2959027"/>
                  <a:pt x="1333954" y="2957750"/>
                  <a:pt x="1339633" y="2957587"/>
                </a:cubicBezTo>
                <a:lnTo>
                  <a:pt x="1355236" y="2959027"/>
                </a:lnTo>
                <a:lnTo>
                  <a:pt x="1355125" y="2956700"/>
                </a:lnTo>
                <a:close/>
                <a:moveTo>
                  <a:pt x="1233001" y="2948957"/>
                </a:moveTo>
                <a:lnTo>
                  <a:pt x="1221881" y="2956214"/>
                </a:lnTo>
                <a:lnTo>
                  <a:pt x="1230068" y="2954066"/>
                </a:lnTo>
                <a:cubicBezTo>
                  <a:pt x="1231500" y="2952489"/>
                  <a:pt x="1231695" y="2950537"/>
                  <a:pt x="1233256" y="2949040"/>
                </a:cubicBezTo>
                <a:close/>
                <a:moveTo>
                  <a:pt x="5408004" y="2939929"/>
                </a:moveTo>
                <a:lnTo>
                  <a:pt x="5408004" y="2940450"/>
                </a:lnTo>
                <a:cubicBezTo>
                  <a:pt x="5399936" y="2949819"/>
                  <a:pt x="5434031" y="2949429"/>
                  <a:pt x="5408004" y="2955025"/>
                </a:cubicBezTo>
                <a:cubicBezTo>
                  <a:pt x="5430770" y="2952003"/>
                  <a:pt x="5453889" y="2952971"/>
                  <a:pt x="5476323" y="2957888"/>
                </a:cubicBezTo>
                <a:cubicBezTo>
                  <a:pt x="5452769" y="2947087"/>
                  <a:pt x="5484391" y="2953333"/>
                  <a:pt x="5489987" y="2943443"/>
                </a:cubicBezTo>
                <a:cubicBezTo>
                  <a:pt x="5448085" y="2945004"/>
                  <a:pt x="5440147" y="2939929"/>
                  <a:pt x="5408004" y="2939929"/>
                </a:cubicBezTo>
                <a:close/>
                <a:moveTo>
                  <a:pt x="1164677" y="2937458"/>
                </a:moveTo>
                <a:cubicBezTo>
                  <a:pt x="1138651" y="2939150"/>
                  <a:pt x="1130322" y="2945787"/>
                  <a:pt x="1096228" y="2945266"/>
                </a:cubicBezTo>
                <a:lnTo>
                  <a:pt x="1094634" y="2941999"/>
                </a:lnTo>
                <a:lnTo>
                  <a:pt x="1087638" y="2944239"/>
                </a:lnTo>
                <a:cubicBezTo>
                  <a:pt x="1081887" y="2946930"/>
                  <a:pt x="1077266" y="2949949"/>
                  <a:pt x="1072887" y="2953105"/>
                </a:cubicBezTo>
                <a:lnTo>
                  <a:pt x="1064060" y="2958612"/>
                </a:lnTo>
                <a:lnTo>
                  <a:pt x="1078904" y="2959776"/>
                </a:lnTo>
                <a:cubicBezTo>
                  <a:pt x="1090860" y="2958572"/>
                  <a:pt x="1099481" y="2955091"/>
                  <a:pt x="1096228" y="2949040"/>
                </a:cubicBezTo>
                <a:cubicBezTo>
                  <a:pt x="1127655" y="2955091"/>
                  <a:pt x="1166621" y="2947747"/>
                  <a:pt x="1195120" y="2950230"/>
                </a:cubicBezTo>
                <a:lnTo>
                  <a:pt x="1206304" y="2953270"/>
                </a:lnTo>
                <a:lnTo>
                  <a:pt x="1230101" y="2948012"/>
                </a:lnTo>
                <a:lnTo>
                  <a:pt x="1220565" y="2944906"/>
                </a:lnTo>
                <a:cubicBezTo>
                  <a:pt x="1196665" y="2943924"/>
                  <a:pt x="1148866" y="2949658"/>
                  <a:pt x="1164677" y="2937458"/>
                </a:cubicBezTo>
                <a:close/>
                <a:moveTo>
                  <a:pt x="5694604" y="2933717"/>
                </a:moveTo>
                <a:lnTo>
                  <a:pt x="5695204" y="2933813"/>
                </a:lnTo>
                <a:lnTo>
                  <a:pt x="5695465" y="2934204"/>
                </a:lnTo>
                <a:close/>
                <a:moveTo>
                  <a:pt x="1002300" y="2923870"/>
                </a:moveTo>
                <a:lnTo>
                  <a:pt x="998613" y="2926656"/>
                </a:lnTo>
                <a:cubicBezTo>
                  <a:pt x="989520" y="2929259"/>
                  <a:pt x="976312" y="2930690"/>
                  <a:pt x="958939" y="2930951"/>
                </a:cubicBezTo>
                <a:cubicBezTo>
                  <a:pt x="970684" y="2935961"/>
                  <a:pt x="971676" y="2941434"/>
                  <a:pt x="967778" y="2947172"/>
                </a:cubicBezTo>
                <a:lnTo>
                  <a:pt x="951601" y="2961224"/>
                </a:lnTo>
                <a:lnTo>
                  <a:pt x="952283" y="2962574"/>
                </a:lnTo>
                <a:lnTo>
                  <a:pt x="940208" y="2971265"/>
                </a:lnTo>
                <a:lnTo>
                  <a:pt x="937014" y="2974105"/>
                </a:lnTo>
                <a:cubicBezTo>
                  <a:pt x="928946" y="2983229"/>
                  <a:pt x="929660" y="2992275"/>
                  <a:pt x="958939" y="3000571"/>
                </a:cubicBezTo>
                <a:cubicBezTo>
                  <a:pt x="928749" y="2993804"/>
                  <a:pt x="924552" y="2994130"/>
                  <a:pt x="924861" y="2997513"/>
                </a:cubicBezTo>
                <a:lnTo>
                  <a:pt x="925979" y="3004145"/>
                </a:lnTo>
                <a:lnTo>
                  <a:pt x="934736" y="3000831"/>
                </a:lnTo>
                <a:cubicBezTo>
                  <a:pt x="977289" y="3000831"/>
                  <a:pt x="999802" y="3003694"/>
                  <a:pt x="1030642" y="3005646"/>
                </a:cubicBezTo>
                <a:lnTo>
                  <a:pt x="1028784" y="3008871"/>
                </a:lnTo>
                <a:lnTo>
                  <a:pt x="1036970" y="3009698"/>
                </a:lnTo>
                <a:cubicBezTo>
                  <a:pt x="1049609" y="3011406"/>
                  <a:pt x="1066233" y="3013586"/>
                  <a:pt x="1083215" y="3011113"/>
                </a:cubicBezTo>
                <a:cubicBezTo>
                  <a:pt x="1044175" y="3003956"/>
                  <a:pt x="1025697" y="2989901"/>
                  <a:pt x="1096228" y="2987819"/>
                </a:cubicBezTo>
                <a:cubicBezTo>
                  <a:pt x="1072739" y="2986713"/>
                  <a:pt x="1062231" y="2981931"/>
                  <a:pt x="1056017" y="2975945"/>
                </a:cubicBezTo>
                <a:lnTo>
                  <a:pt x="1049689" y="2967578"/>
                </a:lnTo>
                <a:lnTo>
                  <a:pt x="1042381" y="2972137"/>
                </a:lnTo>
                <a:cubicBezTo>
                  <a:pt x="1028430" y="2978001"/>
                  <a:pt x="1008325" y="2982872"/>
                  <a:pt x="974946" y="2985215"/>
                </a:cubicBezTo>
                <a:cubicBezTo>
                  <a:pt x="987959" y="2972202"/>
                  <a:pt x="1056279" y="2950860"/>
                  <a:pt x="1016068" y="2943833"/>
                </a:cubicBezTo>
                <a:cubicBezTo>
                  <a:pt x="1031944" y="2941816"/>
                  <a:pt x="1042907" y="2938888"/>
                  <a:pt x="1052993" y="2935797"/>
                </a:cubicBezTo>
                <a:lnTo>
                  <a:pt x="1065963" y="2932105"/>
                </a:lnTo>
                <a:lnTo>
                  <a:pt x="1053828" y="2931779"/>
                </a:lnTo>
                <a:cubicBezTo>
                  <a:pt x="1047713" y="2932538"/>
                  <a:pt x="1043004" y="2934335"/>
                  <a:pt x="1041573" y="2937458"/>
                </a:cubicBezTo>
                <a:lnTo>
                  <a:pt x="1033313" y="2930294"/>
                </a:lnTo>
                <a:lnTo>
                  <a:pt x="1026509" y="2931031"/>
                </a:lnTo>
                <a:cubicBezTo>
                  <a:pt x="1020061" y="2931503"/>
                  <a:pt x="1012424" y="2931763"/>
                  <a:pt x="1002404" y="2931601"/>
                </a:cubicBezTo>
                <a:cubicBezTo>
                  <a:pt x="1006796" y="2928347"/>
                  <a:pt x="1006365" y="2926062"/>
                  <a:pt x="1003691" y="2924326"/>
                </a:cubicBezTo>
                <a:close/>
                <a:moveTo>
                  <a:pt x="5640159" y="2916376"/>
                </a:moveTo>
                <a:cubicBezTo>
                  <a:pt x="5659939" y="2917287"/>
                  <a:pt x="5669894" y="2920214"/>
                  <a:pt x="5676840" y="2923679"/>
                </a:cubicBezTo>
                <a:lnTo>
                  <a:pt x="5694604" y="2933717"/>
                </a:lnTo>
                <a:lnTo>
                  <a:pt x="5672275" y="2930155"/>
                </a:lnTo>
                <a:cubicBezTo>
                  <a:pt x="5646601" y="2926257"/>
                  <a:pt x="5618492" y="2921646"/>
                  <a:pt x="5640159" y="2916376"/>
                </a:cubicBezTo>
                <a:close/>
                <a:moveTo>
                  <a:pt x="592880" y="2902972"/>
                </a:moveTo>
                <a:cubicBezTo>
                  <a:pt x="693602" y="2901540"/>
                  <a:pt x="707266" y="2919238"/>
                  <a:pt x="757106" y="2920019"/>
                </a:cubicBezTo>
                <a:cubicBezTo>
                  <a:pt x="758668" y="2926005"/>
                  <a:pt x="759188" y="2931731"/>
                  <a:pt x="743312" y="2934594"/>
                </a:cubicBezTo>
                <a:cubicBezTo>
                  <a:pt x="767257" y="2934984"/>
                  <a:pt x="771421" y="2931601"/>
                  <a:pt x="797317" y="2932121"/>
                </a:cubicBezTo>
                <a:cubicBezTo>
                  <a:pt x="795235" y="2943703"/>
                  <a:pt x="635694" y="2937196"/>
                  <a:pt x="674212" y="2954114"/>
                </a:cubicBezTo>
                <a:cubicBezTo>
                  <a:pt x="640118" y="2954114"/>
                  <a:pt x="607845" y="2954114"/>
                  <a:pt x="605633" y="2949169"/>
                </a:cubicBezTo>
                <a:cubicBezTo>
                  <a:pt x="585463" y="2951251"/>
                  <a:pt x="576093" y="2955415"/>
                  <a:pt x="578306" y="2961401"/>
                </a:cubicBezTo>
                <a:cubicBezTo>
                  <a:pt x="556183" y="2955155"/>
                  <a:pt x="549286" y="2946175"/>
                  <a:pt x="565292" y="2939539"/>
                </a:cubicBezTo>
                <a:cubicBezTo>
                  <a:pt x="643371" y="2948388"/>
                  <a:pt x="613441" y="2926526"/>
                  <a:pt x="715855" y="2932121"/>
                </a:cubicBezTo>
                <a:cubicBezTo>
                  <a:pt x="660679" y="2922752"/>
                  <a:pt x="711690" y="2909478"/>
                  <a:pt x="620078" y="2907787"/>
                </a:cubicBezTo>
                <a:cubicBezTo>
                  <a:pt x="583901" y="2907136"/>
                  <a:pt x="633091" y="2921450"/>
                  <a:pt x="578956" y="2917547"/>
                </a:cubicBezTo>
                <a:cubicBezTo>
                  <a:pt x="568936" y="2910129"/>
                  <a:pt x="592880" y="2908698"/>
                  <a:pt x="592880" y="2902972"/>
                </a:cubicBezTo>
                <a:close/>
                <a:moveTo>
                  <a:pt x="1520021" y="2897547"/>
                </a:moveTo>
                <a:lnTo>
                  <a:pt x="1533860" y="2900370"/>
                </a:lnTo>
                <a:lnTo>
                  <a:pt x="1537765" y="2897639"/>
                </a:lnTo>
                <a:close/>
                <a:moveTo>
                  <a:pt x="919770" y="2882541"/>
                </a:moveTo>
                <a:cubicBezTo>
                  <a:pt x="916452" y="2886380"/>
                  <a:pt x="926993" y="2887779"/>
                  <a:pt x="936525" y="2889340"/>
                </a:cubicBezTo>
                <a:lnTo>
                  <a:pt x="942854" y="2890852"/>
                </a:lnTo>
                <a:lnTo>
                  <a:pt x="945015" y="2888268"/>
                </a:lnTo>
                <a:cubicBezTo>
                  <a:pt x="953897" y="2888658"/>
                  <a:pt x="959208" y="2890236"/>
                  <a:pt x="963032" y="2892460"/>
                </a:cubicBezTo>
                <a:lnTo>
                  <a:pt x="967990" y="2896859"/>
                </a:lnTo>
                <a:lnTo>
                  <a:pt x="991847" y="2896563"/>
                </a:lnTo>
                <a:cubicBezTo>
                  <a:pt x="998085" y="2896888"/>
                  <a:pt x="1003457" y="2897059"/>
                  <a:pt x="1007563" y="2896530"/>
                </a:cubicBezTo>
                <a:lnTo>
                  <a:pt x="1010991" y="2894744"/>
                </a:lnTo>
                <a:lnTo>
                  <a:pt x="1000972" y="2894905"/>
                </a:lnTo>
                <a:lnTo>
                  <a:pt x="1001890" y="2892139"/>
                </a:lnTo>
                <a:lnTo>
                  <a:pt x="983704" y="2891925"/>
                </a:lnTo>
                <a:cubicBezTo>
                  <a:pt x="960494" y="2889796"/>
                  <a:pt x="957541" y="2883550"/>
                  <a:pt x="920551" y="2883452"/>
                </a:cubicBezTo>
                <a:close/>
                <a:moveTo>
                  <a:pt x="1111975" y="2880459"/>
                </a:moveTo>
                <a:cubicBezTo>
                  <a:pt x="1098961" y="2882216"/>
                  <a:pt x="1093903" y="2884583"/>
                  <a:pt x="1092845" y="2887344"/>
                </a:cubicBezTo>
                <a:lnTo>
                  <a:pt x="1097256" y="2895706"/>
                </a:lnTo>
                <a:lnTo>
                  <a:pt x="1118285" y="2891262"/>
                </a:lnTo>
                <a:lnTo>
                  <a:pt x="1144460" y="2882800"/>
                </a:lnTo>
                <a:lnTo>
                  <a:pt x="1138857" y="2882549"/>
                </a:lnTo>
                <a:cubicBezTo>
                  <a:pt x="1131405" y="2882110"/>
                  <a:pt x="1122711" y="2881468"/>
                  <a:pt x="1111975" y="2880459"/>
                </a:cubicBezTo>
                <a:close/>
                <a:moveTo>
                  <a:pt x="1015868" y="2871078"/>
                </a:moveTo>
                <a:lnTo>
                  <a:pt x="1014868" y="2871562"/>
                </a:lnTo>
                <a:lnTo>
                  <a:pt x="1016979" y="2871220"/>
                </a:lnTo>
                <a:close/>
                <a:moveTo>
                  <a:pt x="959408" y="2867373"/>
                </a:moveTo>
                <a:lnTo>
                  <a:pt x="959460" y="2867448"/>
                </a:lnTo>
                <a:lnTo>
                  <a:pt x="959696" y="2867391"/>
                </a:lnTo>
                <a:close/>
                <a:moveTo>
                  <a:pt x="5599428" y="2864453"/>
                </a:moveTo>
                <a:cubicBezTo>
                  <a:pt x="5589277" y="2873302"/>
                  <a:pt x="5637036" y="2870049"/>
                  <a:pt x="5626885" y="2879028"/>
                </a:cubicBezTo>
                <a:cubicBezTo>
                  <a:pt x="5657466" y="2885795"/>
                  <a:pt x="5596565" y="2875384"/>
                  <a:pt x="5599428" y="2870309"/>
                </a:cubicBezTo>
                <a:cubicBezTo>
                  <a:pt x="5586415" y="2870309"/>
                  <a:pt x="5589017" y="2873823"/>
                  <a:pt x="5585634" y="2876035"/>
                </a:cubicBezTo>
                <a:cubicBezTo>
                  <a:pt x="5546594" y="2876035"/>
                  <a:pt x="5559607" y="2863672"/>
                  <a:pt x="5599428" y="2864453"/>
                </a:cubicBezTo>
                <a:close/>
                <a:moveTo>
                  <a:pt x="1178341" y="2863934"/>
                </a:moveTo>
                <a:lnTo>
                  <a:pt x="1171688" y="2863983"/>
                </a:lnTo>
                <a:lnTo>
                  <a:pt x="1177663" y="2864381"/>
                </a:lnTo>
                <a:close/>
                <a:moveTo>
                  <a:pt x="1132845" y="2855986"/>
                </a:moveTo>
                <a:cubicBezTo>
                  <a:pt x="1121783" y="2856051"/>
                  <a:pt x="1110446" y="2856840"/>
                  <a:pt x="1098441" y="2859117"/>
                </a:cubicBezTo>
                <a:lnTo>
                  <a:pt x="1127776" y="2861063"/>
                </a:lnTo>
                <a:lnTo>
                  <a:pt x="1128940" y="2860957"/>
                </a:lnTo>
                <a:cubicBezTo>
                  <a:pt x="1140700" y="2861299"/>
                  <a:pt x="1155243" y="2861982"/>
                  <a:pt x="1178341" y="2860030"/>
                </a:cubicBezTo>
                <a:lnTo>
                  <a:pt x="1165235" y="2857185"/>
                </a:lnTo>
                <a:close/>
                <a:moveTo>
                  <a:pt x="5804515" y="2844153"/>
                </a:moveTo>
                <a:lnTo>
                  <a:pt x="5804515" y="2852871"/>
                </a:lnTo>
                <a:cubicBezTo>
                  <a:pt x="5767948" y="2852221"/>
                  <a:pt x="5728518" y="2857816"/>
                  <a:pt x="5640159" y="2852871"/>
                </a:cubicBezTo>
                <a:cubicBezTo>
                  <a:pt x="5679719" y="2846105"/>
                  <a:pt x="5719149" y="2845844"/>
                  <a:pt x="5804515" y="2844153"/>
                </a:cubicBezTo>
                <a:close/>
                <a:moveTo>
                  <a:pt x="989651" y="2841940"/>
                </a:moveTo>
                <a:lnTo>
                  <a:pt x="950984" y="2843323"/>
                </a:lnTo>
                <a:lnTo>
                  <a:pt x="945015" y="2850009"/>
                </a:lnTo>
                <a:lnTo>
                  <a:pt x="935517" y="2845154"/>
                </a:lnTo>
                <a:lnTo>
                  <a:pt x="921739" y="2846869"/>
                </a:lnTo>
                <a:lnTo>
                  <a:pt x="914746" y="2849670"/>
                </a:lnTo>
                <a:lnTo>
                  <a:pt x="923462" y="2851328"/>
                </a:lnTo>
                <a:cubicBezTo>
                  <a:pt x="935963" y="2853889"/>
                  <a:pt x="946898" y="2856504"/>
                  <a:pt x="953740" y="2859186"/>
                </a:cubicBezTo>
                <a:lnTo>
                  <a:pt x="954001" y="2859562"/>
                </a:lnTo>
                <a:lnTo>
                  <a:pt x="965219" y="2860825"/>
                </a:lnTo>
                <a:lnTo>
                  <a:pt x="978266" y="2862937"/>
                </a:lnTo>
                <a:lnTo>
                  <a:pt x="990310" y="2860047"/>
                </a:lnTo>
                <a:lnTo>
                  <a:pt x="992002" y="2859304"/>
                </a:lnTo>
                <a:lnTo>
                  <a:pt x="973092" y="2858288"/>
                </a:lnTo>
                <a:cubicBezTo>
                  <a:pt x="955882" y="2857719"/>
                  <a:pt x="939616" y="2856970"/>
                  <a:pt x="948530" y="2851700"/>
                </a:cubicBezTo>
                <a:lnTo>
                  <a:pt x="1004694" y="2853729"/>
                </a:lnTo>
                <a:lnTo>
                  <a:pt x="1011478" y="2850748"/>
                </a:lnTo>
                <a:lnTo>
                  <a:pt x="1006292" y="2847519"/>
                </a:lnTo>
                <a:cubicBezTo>
                  <a:pt x="999931" y="2845811"/>
                  <a:pt x="992579" y="2844282"/>
                  <a:pt x="989651" y="2841940"/>
                </a:cubicBezTo>
                <a:close/>
                <a:moveTo>
                  <a:pt x="673577" y="2829864"/>
                </a:moveTo>
                <a:lnTo>
                  <a:pt x="619948" y="2837125"/>
                </a:lnTo>
                <a:cubicBezTo>
                  <a:pt x="587057" y="2838687"/>
                  <a:pt x="587545" y="2834319"/>
                  <a:pt x="578700" y="2831599"/>
                </a:cubicBezTo>
                <a:lnTo>
                  <a:pt x="567348" y="2830013"/>
                </a:lnTo>
                <a:lnTo>
                  <a:pt x="620549" y="2832052"/>
                </a:lnTo>
                <a:close/>
                <a:moveTo>
                  <a:pt x="674733" y="2829708"/>
                </a:moveTo>
                <a:lnTo>
                  <a:pt x="674212" y="2829838"/>
                </a:lnTo>
                <a:lnTo>
                  <a:pt x="673577" y="2829864"/>
                </a:lnTo>
                <a:close/>
                <a:moveTo>
                  <a:pt x="565162" y="2829708"/>
                </a:moveTo>
                <a:lnTo>
                  <a:pt x="567348" y="2830013"/>
                </a:lnTo>
                <a:lnTo>
                  <a:pt x="562746" y="2829836"/>
                </a:lnTo>
                <a:close/>
                <a:moveTo>
                  <a:pt x="906888" y="2829578"/>
                </a:moveTo>
                <a:cubicBezTo>
                  <a:pt x="888149" y="2829675"/>
                  <a:pt x="848182" y="2832701"/>
                  <a:pt x="843259" y="2835031"/>
                </a:cubicBezTo>
                <a:lnTo>
                  <a:pt x="849877" y="2836501"/>
                </a:lnTo>
                <a:lnTo>
                  <a:pt x="849889" y="2836476"/>
                </a:lnTo>
                <a:lnTo>
                  <a:pt x="852147" y="2836963"/>
                </a:lnTo>
                <a:lnTo>
                  <a:pt x="854900" y="2834978"/>
                </a:lnTo>
                <a:cubicBezTo>
                  <a:pt x="856754" y="2834490"/>
                  <a:pt x="859975" y="2834262"/>
                  <a:pt x="865896" y="2834523"/>
                </a:cubicBezTo>
                <a:cubicBezTo>
                  <a:pt x="864074" y="2838947"/>
                  <a:pt x="879560" y="2840248"/>
                  <a:pt x="906888" y="2839337"/>
                </a:cubicBezTo>
                <a:close/>
                <a:moveTo>
                  <a:pt x="495461" y="2827257"/>
                </a:moveTo>
                <a:lnTo>
                  <a:pt x="562746" y="2829836"/>
                </a:lnTo>
                <a:lnTo>
                  <a:pt x="542894" y="2830895"/>
                </a:lnTo>
                <a:cubicBezTo>
                  <a:pt x="537574" y="2831497"/>
                  <a:pt x="532825" y="2832115"/>
                  <a:pt x="524041" y="2832180"/>
                </a:cubicBezTo>
                <a:cubicBezTo>
                  <a:pt x="529766" y="2840509"/>
                  <a:pt x="561128" y="2835303"/>
                  <a:pt x="537054" y="2844413"/>
                </a:cubicBezTo>
                <a:cubicBezTo>
                  <a:pt x="539266" y="2849748"/>
                  <a:pt x="571669" y="2849618"/>
                  <a:pt x="605503" y="2849227"/>
                </a:cubicBezTo>
                <a:cubicBezTo>
                  <a:pt x="594051" y="2854433"/>
                  <a:pt x="571929" y="2857816"/>
                  <a:pt x="523390" y="2856515"/>
                </a:cubicBezTo>
                <a:cubicBezTo>
                  <a:pt x="529897" y="2847275"/>
                  <a:pt x="517664" y="2841289"/>
                  <a:pt x="482399" y="2839468"/>
                </a:cubicBezTo>
                <a:cubicBezTo>
                  <a:pt x="472952" y="2840613"/>
                  <a:pt x="463712" y="2843065"/>
                  <a:pt x="454941" y="2846755"/>
                </a:cubicBezTo>
                <a:cubicBezTo>
                  <a:pt x="414600" y="2843241"/>
                  <a:pt x="443099" y="2841420"/>
                  <a:pt x="427743" y="2832180"/>
                </a:cubicBezTo>
                <a:cubicBezTo>
                  <a:pt x="450582" y="2828732"/>
                  <a:pt x="473257" y="2827422"/>
                  <a:pt x="495461" y="2827257"/>
                </a:cubicBezTo>
                <a:close/>
                <a:moveTo>
                  <a:pt x="970804" y="2820417"/>
                </a:moveTo>
                <a:lnTo>
                  <a:pt x="970065" y="2821950"/>
                </a:lnTo>
                <a:lnTo>
                  <a:pt x="966294" y="2826174"/>
                </a:lnTo>
                <a:lnTo>
                  <a:pt x="1002014" y="2822420"/>
                </a:lnTo>
                <a:cubicBezTo>
                  <a:pt x="988512" y="2822453"/>
                  <a:pt x="978972" y="2821753"/>
                  <a:pt x="971681" y="2820639"/>
                </a:cubicBezTo>
                <a:close/>
                <a:moveTo>
                  <a:pt x="1945619" y="2819606"/>
                </a:moveTo>
                <a:lnTo>
                  <a:pt x="1945698" y="2821953"/>
                </a:lnTo>
                <a:lnTo>
                  <a:pt x="1947922" y="2820729"/>
                </a:lnTo>
                <a:close/>
                <a:moveTo>
                  <a:pt x="919770" y="2807846"/>
                </a:moveTo>
                <a:cubicBezTo>
                  <a:pt x="883789" y="2811815"/>
                  <a:pt x="893549" y="2818712"/>
                  <a:pt x="917705" y="2822990"/>
                </a:cubicBezTo>
                <a:lnTo>
                  <a:pt x="917838" y="2823001"/>
                </a:lnTo>
                <a:lnTo>
                  <a:pt x="917818" y="2822942"/>
                </a:lnTo>
                <a:cubicBezTo>
                  <a:pt x="934084" y="2822942"/>
                  <a:pt x="942600" y="2820794"/>
                  <a:pt x="947199" y="2817566"/>
                </a:cubicBezTo>
                <a:lnTo>
                  <a:pt x="948851" y="2814234"/>
                </a:lnTo>
                <a:lnTo>
                  <a:pt x="941222" y="2811514"/>
                </a:lnTo>
                <a:cubicBezTo>
                  <a:pt x="936078" y="2810009"/>
                  <a:pt x="929758" y="2808724"/>
                  <a:pt x="920551" y="2807976"/>
                </a:cubicBezTo>
                <a:close/>
                <a:moveTo>
                  <a:pt x="1979253" y="2805856"/>
                </a:moveTo>
                <a:lnTo>
                  <a:pt x="1968580" y="2806253"/>
                </a:lnTo>
                <a:lnTo>
                  <a:pt x="1946703" y="2808697"/>
                </a:lnTo>
                <a:lnTo>
                  <a:pt x="1946350" y="2813234"/>
                </a:lnTo>
                <a:lnTo>
                  <a:pt x="1945410" y="2813465"/>
                </a:lnTo>
                <a:lnTo>
                  <a:pt x="1945519" y="2816682"/>
                </a:lnTo>
                <a:lnTo>
                  <a:pt x="1958609" y="2818663"/>
                </a:lnTo>
                <a:cubicBezTo>
                  <a:pt x="1963944" y="2820005"/>
                  <a:pt x="1968694" y="2821774"/>
                  <a:pt x="1971362" y="2823687"/>
                </a:cubicBezTo>
                <a:lnTo>
                  <a:pt x="1971371" y="2823894"/>
                </a:lnTo>
                <a:lnTo>
                  <a:pt x="1983456" y="2824209"/>
                </a:lnTo>
                <a:lnTo>
                  <a:pt x="1992085" y="2819103"/>
                </a:lnTo>
                <a:lnTo>
                  <a:pt x="1995214" y="2817403"/>
                </a:lnTo>
                <a:lnTo>
                  <a:pt x="1994671" y="2817425"/>
                </a:lnTo>
                <a:cubicBezTo>
                  <a:pt x="1985084" y="2817728"/>
                  <a:pt x="1973901" y="2817898"/>
                  <a:pt x="1960432" y="2817606"/>
                </a:cubicBezTo>
                <a:cubicBezTo>
                  <a:pt x="1953535" y="2809928"/>
                  <a:pt x="2039552" y="2812791"/>
                  <a:pt x="1973445" y="2807846"/>
                </a:cubicBezTo>
                <a:close/>
                <a:moveTo>
                  <a:pt x="770119" y="2793401"/>
                </a:moveTo>
                <a:cubicBezTo>
                  <a:pt x="706225" y="2805373"/>
                  <a:pt x="739799" y="2818386"/>
                  <a:pt x="756456" y="2834783"/>
                </a:cubicBezTo>
                <a:cubicBezTo>
                  <a:pt x="805255" y="2832961"/>
                  <a:pt x="843253" y="2829187"/>
                  <a:pt x="852102" y="2820208"/>
                </a:cubicBezTo>
                <a:cubicBezTo>
                  <a:pt x="843904" y="2815914"/>
                  <a:pt x="787037" y="2820208"/>
                  <a:pt x="783653" y="2815263"/>
                </a:cubicBezTo>
                <a:cubicBezTo>
                  <a:pt x="807857" y="2813051"/>
                  <a:pt x="852102" y="2814482"/>
                  <a:pt x="865896" y="2810448"/>
                </a:cubicBezTo>
                <a:lnTo>
                  <a:pt x="847911" y="2807769"/>
                </a:lnTo>
                <a:lnTo>
                  <a:pt x="849369" y="2810969"/>
                </a:lnTo>
                <a:cubicBezTo>
                  <a:pt x="838893" y="2810969"/>
                  <a:pt x="832199" y="2809790"/>
                  <a:pt x="827986" y="2807838"/>
                </a:cubicBezTo>
                <a:lnTo>
                  <a:pt x="822202" y="2800924"/>
                </a:lnTo>
                <a:lnTo>
                  <a:pt x="808512" y="2801124"/>
                </a:lnTo>
                <a:cubicBezTo>
                  <a:pt x="792201" y="2799135"/>
                  <a:pt x="807402" y="2791547"/>
                  <a:pt x="770119" y="2793401"/>
                </a:cubicBezTo>
                <a:close/>
                <a:moveTo>
                  <a:pt x="1044388" y="2790609"/>
                </a:moveTo>
                <a:lnTo>
                  <a:pt x="1043656" y="2790798"/>
                </a:lnTo>
                <a:lnTo>
                  <a:pt x="1045044" y="2790747"/>
                </a:lnTo>
                <a:close/>
                <a:moveTo>
                  <a:pt x="5572360" y="2782340"/>
                </a:moveTo>
                <a:lnTo>
                  <a:pt x="5572100" y="2783121"/>
                </a:lnTo>
                <a:lnTo>
                  <a:pt x="5571232" y="2782741"/>
                </a:lnTo>
                <a:close/>
                <a:moveTo>
                  <a:pt x="820480" y="2780389"/>
                </a:moveTo>
                <a:lnTo>
                  <a:pt x="821911" y="2780389"/>
                </a:lnTo>
                <a:lnTo>
                  <a:pt x="821895" y="2781133"/>
                </a:lnTo>
                <a:close/>
                <a:moveTo>
                  <a:pt x="5873355" y="2771539"/>
                </a:moveTo>
                <a:cubicBezTo>
                  <a:pt x="5906148" y="2770368"/>
                  <a:pt x="5902764" y="2776875"/>
                  <a:pt x="5941804" y="2774402"/>
                </a:cubicBezTo>
                <a:cubicBezTo>
                  <a:pt x="5893265" y="2782210"/>
                  <a:pt x="5944406" y="2787285"/>
                  <a:pt x="5969001" y="2794703"/>
                </a:cubicBezTo>
                <a:cubicBezTo>
                  <a:pt x="5951564" y="2806414"/>
                  <a:pt x="5940763" y="2793922"/>
                  <a:pt x="5900682" y="2794703"/>
                </a:cubicBezTo>
                <a:cubicBezTo>
                  <a:pt x="5907839" y="2792360"/>
                  <a:pt x="5914997" y="2790018"/>
                  <a:pt x="5914346" y="2785984"/>
                </a:cubicBezTo>
                <a:cubicBezTo>
                  <a:pt x="5890615" y="2784336"/>
                  <a:pt x="5866898" y="2789386"/>
                  <a:pt x="5845897" y="2800558"/>
                </a:cubicBezTo>
                <a:cubicBezTo>
                  <a:pt x="5825987" y="2798086"/>
                  <a:pt x="5802433" y="2796134"/>
                  <a:pt x="5804775" y="2788977"/>
                </a:cubicBezTo>
                <a:cubicBezTo>
                  <a:pt x="5859170" y="2789758"/>
                  <a:pt x="5878820" y="2783381"/>
                  <a:pt x="5873355" y="2771539"/>
                </a:cubicBezTo>
                <a:close/>
                <a:moveTo>
                  <a:pt x="2017318" y="2770519"/>
                </a:moveTo>
                <a:lnTo>
                  <a:pt x="2007307" y="2770850"/>
                </a:lnTo>
                <a:lnTo>
                  <a:pt x="2007834" y="2774048"/>
                </a:lnTo>
                <a:lnTo>
                  <a:pt x="2012100" y="2776343"/>
                </a:lnTo>
                <a:lnTo>
                  <a:pt x="2017805" y="2771895"/>
                </a:lnTo>
                <a:close/>
                <a:moveTo>
                  <a:pt x="876984" y="2769686"/>
                </a:moveTo>
                <a:lnTo>
                  <a:pt x="876446" y="2771319"/>
                </a:lnTo>
                <a:lnTo>
                  <a:pt x="879690" y="2771409"/>
                </a:lnTo>
                <a:close/>
                <a:moveTo>
                  <a:pt x="843715" y="2764607"/>
                </a:moveTo>
                <a:lnTo>
                  <a:pt x="812054" y="2766724"/>
                </a:lnTo>
                <a:cubicBezTo>
                  <a:pt x="801416" y="2767619"/>
                  <a:pt x="791396" y="2768546"/>
                  <a:pt x="783653" y="2769066"/>
                </a:cubicBezTo>
                <a:cubicBezTo>
                  <a:pt x="791363" y="2778826"/>
                  <a:pt x="791827" y="2785951"/>
                  <a:pt x="811450" y="2793240"/>
                </a:cubicBezTo>
                <a:lnTo>
                  <a:pt x="821575" y="2796034"/>
                </a:lnTo>
                <a:lnTo>
                  <a:pt x="821895" y="2781133"/>
                </a:lnTo>
                <a:lnTo>
                  <a:pt x="840152" y="2790740"/>
                </a:lnTo>
                <a:lnTo>
                  <a:pt x="845953" y="2803473"/>
                </a:lnTo>
                <a:lnTo>
                  <a:pt x="862010" y="2799873"/>
                </a:lnTo>
                <a:cubicBezTo>
                  <a:pt x="900987" y="2793442"/>
                  <a:pt x="985796" y="2786813"/>
                  <a:pt x="1002795" y="2783641"/>
                </a:cubicBezTo>
                <a:cubicBezTo>
                  <a:pt x="972994" y="2783641"/>
                  <a:pt x="996548" y="2774922"/>
                  <a:pt x="989131" y="2771409"/>
                </a:cubicBezTo>
                <a:cubicBezTo>
                  <a:pt x="947098" y="2773231"/>
                  <a:pt x="939160" y="2768936"/>
                  <a:pt x="906888" y="2769066"/>
                </a:cubicBezTo>
                <a:cubicBezTo>
                  <a:pt x="902593" y="2773751"/>
                  <a:pt x="925366" y="2773751"/>
                  <a:pt x="934215" y="2776224"/>
                </a:cubicBezTo>
                <a:cubicBezTo>
                  <a:pt x="905977" y="2777785"/>
                  <a:pt x="890101" y="2781429"/>
                  <a:pt x="865896" y="2783641"/>
                </a:cubicBezTo>
                <a:cubicBezTo>
                  <a:pt x="852437" y="2778638"/>
                  <a:pt x="838656" y="2774551"/>
                  <a:pt x="824645" y="2771409"/>
                </a:cubicBezTo>
                <a:cubicBezTo>
                  <a:pt x="831444" y="2770400"/>
                  <a:pt x="835933" y="2769896"/>
                  <a:pt x="839431" y="2769707"/>
                </a:cubicBezTo>
                <a:lnTo>
                  <a:pt x="845433" y="2769835"/>
                </a:lnTo>
                <a:lnTo>
                  <a:pt x="842200" y="2768424"/>
                </a:lnTo>
                <a:close/>
                <a:moveTo>
                  <a:pt x="592230" y="2754362"/>
                </a:moveTo>
                <a:lnTo>
                  <a:pt x="592230" y="2754752"/>
                </a:lnTo>
                <a:cubicBezTo>
                  <a:pt x="605243" y="2759307"/>
                  <a:pt x="550978" y="2762950"/>
                  <a:pt x="592230" y="2764512"/>
                </a:cubicBezTo>
                <a:cubicBezTo>
                  <a:pt x="547204" y="2774662"/>
                  <a:pt x="534191" y="2751889"/>
                  <a:pt x="592230" y="2754362"/>
                </a:cubicBezTo>
                <a:close/>
                <a:moveTo>
                  <a:pt x="5504041" y="2753321"/>
                </a:moveTo>
                <a:lnTo>
                  <a:pt x="5571232" y="2782741"/>
                </a:lnTo>
                <a:lnTo>
                  <a:pt x="5564709" y="2785057"/>
                </a:lnTo>
                <a:cubicBezTo>
                  <a:pt x="5551979" y="2786691"/>
                  <a:pt x="5528213" y="2785984"/>
                  <a:pt x="5531239" y="2791059"/>
                </a:cubicBezTo>
                <a:cubicBezTo>
                  <a:pt x="5514322" y="2776094"/>
                  <a:pt x="5491158" y="2768286"/>
                  <a:pt x="5504041" y="2753321"/>
                </a:cubicBezTo>
                <a:close/>
                <a:moveTo>
                  <a:pt x="5610749" y="2752930"/>
                </a:moveTo>
                <a:cubicBezTo>
                  <a:pt x="5659939" y="2765293"/>
                  <a:pt x="5659939" y="2793531"/>
                  <a:pt x="5597215" y="2794052"/>
                </a:cubicBezTo>
                <a:lnTo>
                  <a:pt x="5596955" y="2793661"/>
                </a:lnTo>
                <a:cubicBezTo>
                  <a:pt x="5597606" y="2784032"/>
                  <a:pt x="5608797" y="2762820"/>
                  <a:pt x="5610749" y="2752930"/>
                </a:cubicBezTo>
                <a:close/>
                <a:moveTo>
                  <a:pt x="2119710" y="2751817"/>
                </a:moveTo>
                <a:lnTo>
                  <a:pt x="2102343" y="2752015"/>
                </a:lnTo>
                <a:lnTo>
                  <a:pt x="2102854" y="2754459"/>
                </a:lnTo>
                <a:lnTo>
                  <a:pt x="2105869" y="2756597"/>
                </a:lnTo>
                <a:cubicBezTo>
                  <a:pt x="2108830" y="2757737"/>
                  <a:pt x="2113694" y="2759079"/>
                  <a:pt x="2121794" y="2760999"/>
                </a:cubicBezTo>
                <a:cubicBezTo>
                  <a:pt x="2112945" y="2760999"/>
                  <a:pt x="2108618" y="2763667"/>
                  <a:pt x="2108667" y="2766448"/>
                </a:cubicBezTo>
                <a:lnTo>
                  <a:pt x="2115695" y="2769731"/>
                </a:lnTo>
                <a:lnTo>
                  <a:pt x="2127047" y="2765863"/>
                </a:lnTo>
                <a:lnTo>
                  <a:pt x="2132845" y="2763828"/>
                </a:lnTo>
                <a:lnTo>
                  <a:pt x="2130204" y="2755338"/>
                </a:lnTo>
                <a:lnTo>
                  <a:pt x="2122243" y="2752269"/>
                </a:lnTo>
                <a:close/>
                <a:moveTo>
                  <a:pt x="861731" y="2749417"/>
                </a:moveTo>
                <a:lnTo>
                  <a:pt x="863162" y="2749417"/>
                </a:lnTo>
                <a:lnTo>
                  <a:pt x="862643" y="2749657"/>
                </a:lnTo>
                <a:close/>
                <a:moveTo>
                  <a:pt x="2007744" y="2744520"/>
                </a:moveTo>
                <a:lnTo>
                  <a:pt x="1988124" y="2744647"/>
                </a:lnTo>
                <a:lnTo>
                  <a:pt x="1987600" y="2749067"/>
                </a:lnTo>
                <a:lnTo>
                  <a:pt x="1989206" y="2749434"/>
                </a:lnTo>
                <a:lnTo>
                  <a:pt x="2002116" y="2755641"/>
                </a:lnTo>
                <a:lnTo>
                  <a:pt x="2011767" y="2755130"/>
                </a:lnTo>
                <a:lnTo>
                  <a:pt x="2007496" y="2744840"/>
                </a:lnTo>
                <a:lnTo>
                  <a:pt x="2008250" y="2744593"/>
                </a:lnTo>
                <a:close/>
                <a:moveTo>
                  <a:pt x="726340" y="2743534"/>
                </a:moveTo>
                <a:cubicBezTo>
                  <a:pt x="740474" y="2742284"/>
                  <a:pt x="755772" y="2742324"/>
                  <a:pt x="770119" y="2744602"/>
                </a:cubicBezTo>
                <a:cubicBezTo>
                  <a:pt x="751120" y="2752670"/>
                  <a:pt x="704403" y="2755663"/>
                  <a:pt x="687746" y="2764121"/>
                </a:cubicBezTo>
                <a:cubicBezTo>
                  <a:pt x="652025" y="2762657"/>
                  <a:pt x="683940" y="2747286"/>
                  <a:pt x="726340" y="2743534"/>
                </a:cubicBezTo>
                <a:close/>
                <a:moveTo>
                  <a:pt x="2337880" y="2740542"/>
                </a:moveTo>
                <a:lnTo>
                  <a:pt x="2335635" y="2741527"/>
                </a:lnTo>
                <a:lnTo>
                  <a:pt x="2337373" y="2742958"/>
                </a:lnTo>
                <a:lnTo>
                  <a:pt x="2341585" y="2743952"/>
                </a:lnTo>
                <a:close/>
                <a:moveTo>
                  <a:pt x="2026667" y="2739527"/>
                </a:moveTo>
                <a:lnTo>
                  <a:pt x="2022484" y="2740346"/>
                </a:lnTo>
                <a:lnTo>
                  <a:pt x="2025544" y="2741716"/>
                </a:lnTo>
                <a:lnTo>
                  <a:pt x="2028919" y="2741691"/>
                </a:lnTo>
                <a:close/>
                <a:moveTo>
                  <a:pt x="5448668" y="2736665"/>
                </a:moveTo>
                <a:lnTo>
                  <a:pt x="5446109" y="2741031"/>
                </a:lnTo>
                <a:cubicBezTo>
                  <a:pt x="5436496" y="2744789"/>
                  <a:pt x="5411291" y="2745252"/>
                  <a:pt x="5408265" y="2750328"/>
                </a:cubicBezTo>
                <a:cubicBezTo>
                  <a:pt x="5384548" y="2748571"/>
                  <a:pt x="5393259" y="2739641"/>
                  <a:pt x="5418586" y="2736877"/>
                </a:cubicBezTo>
                <a:close/>
                <a:moveTo>
                  <a:pt x="5449126" y="2735883"/>
                </a:moveTo>
                <a:lnTo>
                  <a:pt x="5448866" y="2736664"/>
                </a:lnTo>
                <a:lnTo>
                  <a:pt x="5448668" y="2736665"/>
                </a:lnTo>
                <a:close/>
                <a:moveTo>
                  <a:pt x="2027019" y="2735120"/>
                </a:moveTo>
                <a:lnTo>
                  <a:pt x="2021255" y="2735980"/>
                </a:lnTo>
                <a:lnTo>
                  <a:pt x="2026621" y="2736556"/>
                </a:lnTo>
                <a:close/>
                <a:moveTo>
                  <a:pt x="1165328" y="2731980"/>
                </a:moveTo>
                <a:lnTo>
                  <a:pt x="1163934" y="2732383"/>
                </a:lnTo>
                <a:lnTo>
                  <a:pt x="1166212" y="2732452"/>
                </a:lnTo>
                <a:close/>
                <a:moveTo>
                  <a:pt x="5654343" y="2730802"/>
                </a:moveTo>
                <a:lnTo>
                  <a:pt x="5654734" y="2730808"/>
                </a:lnTo>
                <a:lnTo>
                  <a:pt x="5654343" y="2730808"/>
                </a:lnTo>
                <a:close/>
                <a:moveTo>
                  <a:pt x="5243518" y="2725603"/>
                </a:moveTo>
                <a:cubicBezTo>
                  <a:pt x="5294530" y="2726904"/>
                  <a:pt x="5310666" y="2737835"/>
                  <a:pt x="5366883" y="2730808"/>
                </a:cubicBezTo>
                <a:lnTo>
                  <a:pt x="5366883" y="2731459"/>
                </a:lnTo>
                <a:cubicBezTo>
                  <a:pt x="5356082" y="2734061"/>
                  <a:pt x="5352048" y="2737965"/>
                  <a:pt x="5352959" y="2743040"/>
                </a:cubicBezTo>
                <a:cubicBezTo>
                  <a:pt x="5271106" y="2746554"/>
                  <a:pt x="5267592" y="2748896"/>
                  <a:pt x="5188733" y="2743040"/>
                </a:cubicBezTo>
                <a:cubicBezTo>
                  <a:pt x="5179363" y="2731459"/>
                  <a:pt x="5246511" y="2736013"/>
                  <a:pt x="5243518" y="2725603"/>
                </a:cubicBezTo>
                <a:close/>
                <a:moveTo>
                  <a:pt x="1030252" y="2725212"/>
                </a:moveTo>
                <a:cubicBezTo>
                  <a:pt x="1052375" y="2727685"/>
                  <a:pt x="1061744" y="2731719"/>
                  <a:pt x="1043265" y="2735102"/>
                </a:cubicBezTo>
                <a:cubicBezTo>
                  <a:pt x="1030252" y="2735102"/>
                  <a:pt x="1032594" y="2732109"/>
                  <a:pt x="1030252" y="2730157"/>
                </a:cubicBezTo>
                <a:cubicBezTo>
                  <a:pt x="975857" y="2739787"/>
                  <a:pt x="1074107" y="2743170"/>
                  <a:pt x="1098441" y="2747074"/>
                </a:cubicBezTo>
                <a:lnTo>
                  <a:pt x="1098571" y="2747204"/>
                </a:lnTo>
                <a:cubicBezTo>
                  <a:pt x="1099742" y="2756314"/>
                  <a:pt x="1044957" y="2755533"/>
                  <a:pt x="1002924" y="2756964"/>
                </a:cubicBezTo>
                <a:cubicBezTo>
                  <a:pt x="1004876" y="2759827"/>
                  <a:pt x="1027649" y="2759046"/>
                  <a:pt x="1043916" y="2759437"/>
                </a:cubicBezTo>
                <a:cubicBezTo>
                  <a:pt x="921853" y="2762690"/>
                  <a:pt x="1039361" y="2743300"/>
                  <a:pt x="989261" y="2730157"/>
                </a:cubicBezTo>
                <a:cubicBezTo>
                  <a:pt x="1003121" y="2731492"/>
                  <a:pt x="1017107" y="2729805"/>
                  <a:pt x="1030252" y="2725212"/>
                </a:cubicBezTo>
                <a:close/>
                <a:moveTo>
                  <a:pt x="742401" y="2715452"/>
                </a:moveTo>
                <a:cubicBezTo>
                  <a:pt x="777927" y="2718705"/>
                  <a:pt x="710779" y="2724171"/>
                  <a:pt x="687486" y="2725082"/>
                </a:cubicBezTo>
                <a:cubicBezTo>
                  <a:pt x="694903" y="2727164"/>
                  <a:pt x="701800" y="2729116"/>
                  <a:pt x="701150" y="2732499"/>
                </a:cubicBezTo>
                <a:cubicBezTo>
                  <a:pt x="639337" y="2732499"/>
                  <a:pt x="696855" y="2721178"/>
                  <a:pt x="701150" y="2717795"/>
                </a:cubicBezTo>
                <a:cubicBezTo>
                  <a:pt x="720930" y="2718055"/>
                  <a:pt x="740189" y="2718315"/>
                  <a:pt x="742401" y="2715452"/>
                </a:cubicBezTo>
                <a:close/>
                <a:moveTo>
                  <a:pt x="577915" y="2712980"/>
                </a:moveTo>
                <a:cubicBezTo>
                  <a:pt x="549156" y="2720527"/>
                  <a:pt x="605633" y="2726383"/>
                  <a:pt x="578306" y="2732890"/>
                </a:cubicBezTo>
                <a:cubicBezTo>
                  <a:pt x="546628" y="2726803"/>
                  <a:pt x="514382" y="2724185"/>
                  <a:pt x="482138" y="2725082"/>
                </a:cubicBezTo>
                <a:cubicBezTo>
                  <a:pt x="498795" y="2718445"/>
                  <a:pt x="543560" y="2716623"/>
                  <a:pt x="577915" y="2712980"/>
                </a:cubicBezTo>
                <a:close/>
                <a:moveTo>
                  <a:pt x="2511588" y="2709718"/>
                </a:moveTo>
                <a:lnTo>
                  <a:pt x="2501731" y="2713192"/>
                </a:lnTo>
                <a:lnTo>
                  <a:pt x="2497330" y="2715620"/>
                </a:lnTo>
                <a:lnTo>
                  <a:pt x="2501607" y="2716769"/>
                </a:lnTo>
                <a:lnTo>
                  <a:pt x="2514543" y="2715704"/>
                </a:lnTo>
                <a:lnTo>
                  <a:pt x="2516422" y="2714968"/>
                </a:lnTo>
                <a:lnTo>
                  <a:pt x="2514972" y="2712350"/>
                </a:lnTo>
                <a:close/>
                <a:moveTo>
                  <a:pt x="1029992" y="2691378"/>
                </a:moveTo>
                <a:cubicBezTo>
                  <a:pt x="1049772" y="2691638"/>
                  <a:pt x="1034807" y="2698275"/>
                  <a:pt x="1057580" y="2698405"/>
                </a:cubicBezTo>
                <a:lnTo>
                  <a:pt x="1058100" y="2698795"/>
                </a:lnTo>
                <a:cubicBezTo>
                  <a:pt x="1055498" y="2700747"/>
                  <a:pt x="1044176" y="2701138"/>
                  <a:pt x="1044306" y="2703610"/>
                </a:cubicBezTo>
                <a:lnTo>
                  <a:pt x="1016979" y="2703610"/>
                </a:lnTo>
                <a:cubicBezTo>
                  <a:pt x="1001753" y="2695932"/>
                  <a:pt x="1010733" y="2697234"/>
                  <a:pt x="1029992" y="2691378"/>
                </a:cubicBezTo>
                <a:close/>
                <a:moveTo>
                  <a:pt x="5230505" y="2690467"/>
                </a:moveTo>
                <a:cubicBezTo>
                  <a:pt x="5285160" y="2693851"/>
                  <a:pt x="5226211" y="2705042"/>
                  <a:pt x="5257963" y="2707514"/>
                </a:cubicBezTo>
                <a:lnTo>
                  <a:pt x="5257963" y="2707775"/>
                </a:lnTo>
                <a:cubicBezTo>
                  <a:pt x="5213848" y="2720788"/>
                  <a:pt x="5201616" y="2693720"/>
                  <a:pt x="5230505" y="2690467"/>
                </a:cubicBezTo>
                <a:close/>
                <a:moveTo>
                  <a:pt x="904154" y="2679667"/>
                </a:moveTo>
                <a:cubicBezTo>
                  <a:pt x="945275" y="2690337"/>
                  <a:pt x="825554" y="2688255"/>
                  <a:pt x="849369" y="2706864"/>
                </a:cubicBezTo>
                <a:cubicBezTo>
                  <a:pt x="810329" y="2702830"/>
                  <a:pt x="853143" y="2690337"/>
                  <a:pt x="849369" y="2683571"/>
                </a:cubicBezTo>
                <a:cubicBezTo>
                  <a:pt x="871100" y="2683571"/>
                  <a:pt x="901421" y="2685392"/>
                  <a:pt x="904154" y="2679667"/>
                </a:cubicBezTo>
                <a:close/>
                <a:moveTo>
                  <a:pt x="5586024" y="2669776"/>
                </a:moveTo>
                <a:cubicBezTo>
                  <a:pt x="5659809" y="2676510"/>
                  <a:pt x="5657979" y="2694005"/>
                  <a:pt x="5654978" y="2712433"/>
                </a:cubicBezTo>
                <a:lnTo>
                  <a:pt x="5654343" y="2730802"/>
                </a:lnTo>
                <a:lnTo>
                  <a:pt x="5635507" y="2730507"/>
                </a:lnTo>
                <a:cubicBezTo>
                  <a:pt x="5620623" y="2729287"/>
                  <a:pt x="5615109" y="2726091"/>
                  <a:pt x="5586024" y="2727945"/>
                </a:cubicBezTo>
                <a:cubicBezTo>
                  <a:pt x="5594873" y="2698015"/>
                  <a:pt x="5554923" y="2695152"/>
                  <a:pt x="5586024" y="2669776"/>
                </a:cubicBezTo>
                <a:close/>
                <a:moveTo>
                  <a:pt x="5312097" y="2669776"/>
                </a:moveTo>
                <a:cubicBezTo>
                  <a:pt x="5376903" y="2669646"/>
                  <a:pt x="5449126" y="2692940"/>
                  <a:pt x="5517315" y="2701789"/>
                </a:cubicBezTo>
                <a:cubicBezTo>
                  <a:pt x="5444051" y="2703741"/>
                  <a:pt x="5372088" y="2680317"/>
                  <a:pt x="5312097" y="2669776"/>
                </a:cubicBezTo>
                <a:close/>
                <a:moveTo>
                  <a:pt x="1013594" y="2664181"/>
                </a:moveTo>
                <a:cubicBezTo>
                  <a:pt x="1066558" y="2678235"/>
                  <a:pt x="938769" y="2673811"/>
                  <a:pt x="958939" y="2691379"/>
                </a:cubicBezTo>
                <a:cubicBezTo>
                  <a:pt x="937728" y="2703090"/>
                  <a:pt x="946707" y="2674461"/>
                  <a:pt x="945015" y="2667955"/>
                </a:cubicBezTo>
                <a:cubicBezTo>
                  <a:pt x="990431" y="2674722"/>
                  <a:pt x="978589" y="2674982"/>
                  <a:pt x="1013594" y="2664181"/>
                </a:cubicBezTo>
                <a:close/>
                <a:moveTo>
                  <a:pt x="5626895" y="2663653"/>
                </a:moveTo>
                <a:lnTo>
                  <a:pt x="5627146" y="2663660"/>
                </a:lnTo>
                <a:lnTo>
                  <a:pt x="5626885" y="2664050"/>
                </a:lnTo>
                <a:close/>
                <a:moveTo>
                  <a:pt x="2174599" y="2659649"/>
                </a:moveTo>
                <a:lnTo>
                  <a:pt x="2163046" y="2663791"/>
                </a:lnTo>
                <a:lnTo>
                  <a:pt x="2179610" y="2664471"/>
                </a:lnTo>
                <a:lnTo>
                  <a:pt x="2177223" y="2664107"/>
                </a:lnTo>
                <a:cubicBezTo>
                  <a:pt x="2173872" y="2663294"/>
                  <a:pt x="2172481" y="2662488"/>
                  <a:pt x="2172319" y="2661610"/>
                </a:cubicBezTo>
                <a:close/>
                <a:moveTo>
                  <a:pt x="5216971" y="2652599"/>
                </a:moveTo>
                <a:lnTo>
                  <a:pt x="5285290" y="2652599"/>
                </a:lnTo>
                <a:cubicBezTo>
                  <a:pt x="5274619" y="2654681"/>
                  <a:pt x="5254709" y="2668865"/>
                  <a:pt x="5285290" y="2670037"/>
                </a:cubicBezTo>
                <a:cubicBezTo>
                  <a:pt x="5287633" y="2676413"/>
                  <a:pt x="5236881" y="2671468"/>
                  <a:pt x="5216971" y="2673030"/>
                </a:cubicBezTo>
                <a:cubicBezTo>
                  <a:pt x="5231156" y="2664831"/>
                  <a:pt x="5231156" y="2660797"/>
                  <a:pt x="5216971" y="2652599"/>
                </a:cubicBezTo>
                <a:close/>
                <a:moveTo>
                  <a:pt x="1013594" y="2648175"/>
                </a:moveTo>
                <a:cubicBezTo>
                  <a:pt x="1049771" y="2647004"/>
                  <a:pt x="1058620" y="2653510"/>
                  <a:pt x="1054716" y="2663661"/>
                </a:cubicBezTo>
                <a:cubicBezTo>
                  <a:pt x="1041703" y="2663661"/>
                  <a:pt x="1044175" y="2658976"/>
                  <a:pt x="1041703" y="2655983"/>
                </a:cubicBezTo>
                <a:cubicBezTo>
                  <a:pt x="1016848" y="2659887"/>
                  <a:pt x="1000972" y="2668736"/>
                  <a:pt x="972473" y="2660277"/>
                </a:cubicBezTo>
                <a:lnTo>
                  <a:pt x="972473" y="2659757"/>
                </a:lnTo>
                <a:cubicBezTo>
                  <a:pt x="975206" y="2655332"/>
                  <a:pt x="986397" y="2657674"/>
                  <a:pt x="986397" y="2659757"/>
                </a:cubicBezTo>
                <a:cubicBezTo>
                  <a:pt x="1003054" y="2658195"/>
                  <a:pt x="1014375" y="2654812"/>
                  <a:pt x="1013594" y="2648175"/>
                </a:cubicBezTo>
                <a:close/>
                <a:moveTo>
                  <a:pt x="999741" y="2648172"/>
                </a:moveTo>
                <a:lnTo>
                  <a:pt x="999801" y="2648175"/>
                </a:lnTo>
                <a:lnTo>
                  <a:pt x="999801" y="2648695"/>
                </a:lnTo>
                <a:close/>
                <a:moveTo>
                  <a:pt x="1963666" y="2643779"/>
                </a:moveTo>
                <a:lnTo>
                  <a:pt x="1958869" y="2644922"/>
                </a:lnTo>
                <a:cubicBezTo>
                  <a:pt x="1989840" y="2647980"/>
                  <a:pt x="1983334" y="2650225"/>
                  <a:pt x="1970630" y="2653478"/>
                </a:cubicBezTo>
                <a:lnTo>
                  <a:pt x="1952057" y="2658980"/>
                </a:lnTo>
                <a:lnTo>
                  <a:pt x="1949321" y="2661936"/>
                </a:lnTo>
                <a:lnTo>
                  <a:pt x="1949117" y="2662011"/>
                </a:lnTo>
                <a:lnTo>
                  <a:pt x="1945205" y="2668085"/>
                </a:lnTo>
                <a:cubicBezTo>
                  <a:pt x="1956820" y="2668801"/>
                  <a:pt x="1963676" y="2668175"/>
                  <a:pt x="1968225" y="2666898"/>
                </a:cubicBezTo>
                <a:lnTo>
                  <a:pt x="1969932" y="2665950"/>
                </a:lnTo>
                <a:lnTo>
                  <a:pt x="1958340" y="2664357"/>
                </a:lnTo>
                <a:cubicBezTo>
                  <a:pt x="1954625" y="2661666"/>
                  <a:pt x="1980245" y="2657641"/>
                  <a:pt x="1974096" y="2654421"/>
                </a:cubicBezTo>
                <a:lnTo>
                  <a:pt x="1998421" y="2656763"/>
                </a:lnTo>
                <a:lnTo>
                  <a:pt x="2013004" y="2656503"/>
                </a:lnTo>
                <a:lnTo>
                  <a:pt x="2013525" y="2656633"/>
                </a:lnTo>
                <a:cubicBezTo>
                  <a:pt x="2016062" y="2653315"/>
                  <a:pt x="2011865" y="2649210"/>
                  <a:pt x="2004558" y="2645985"/>
                </a:cubicBezTo>
                <a:lnTo>
                  <a:pt x="1998719" y="2644852"/>
                </a:lnTo>
                <a:lnTo>
                  <a:pt x="1982520" y="2645944"/>
                </a:lnTo>
                <a:close/>
                <a:moveTo>
                  <a:pt x="5613482" y="2643360"/>
                </a:moveTo>
                <a:cubicBezTo>
                  <a:pt x="5622787" y="2645377"/>
                  <a:pt x="5626137" y="2648597"/>
                  <a:pt x="5627162" y="2652290"/>
                </a:cubicBezTo>
                <a:lnTo>
                  <a:pt x="5626895" y="2663653"/>
                </a:lnTo>
                <a:lnTo>
                  <a:pt x="5585941" y="2662556"/>
                </a:lnTo>
                <a:cubicBezTo>
                  <a:pt x="5557241" y="2656999"/>
                  <a:pt x="5566147" y="2641212"/>
                  <a:pt x="5613482" y="2643360"/>
                </a:cubicBezTo>
                <a:close/>
                <a:moveTo>
                  <a:pt x="5490247" y="2642969"/>
                </a:moveTo>
                <a:lnTo>
                  <a:pt x="5489987" y="2643750"/>
                </a:lnTo>
                <a:lnTo>
                  <a:pt x="5489185" y="2643676"/>
                </a:lnTo>
                <a:close/>
                <a:moveTo>
                  <a:pt x="5449126" y="2639976"/>
                </a:moveTo>
                <a:lnTo>
                  <a:pt x="5489185" y="2643676"/>
                </a:lnTo>
                <a:lnTo>
                  <a:pt x="5482141" y="2648364"/>
                </a:lnTo>
                <a:cubicBezTo>
                  <a:pt x="5468629" y="2653323"/>
                  <a:pt x="5447011" y="2657056"/>
                  <a:pt x="5490247" y="2660277"/>
                </a:cubicBezTo>
                <a:cubicBezTo>
                  <a:pt x="5470467" y="2668995"/>
                  <a:pt x="5436763" y="2656503"/>
                  <a:pt x="5394210" y="2660277"/>
                </a:cubicBezTo>
                <a:cubicBezTo>
                  <a:pt x="5396683" y="2656893"/>
                  <a:pt x="5419326" y="2657934"/>
                  <a:pt x="5435462" y="2657414"/>
                </a:cubicBezTo>
                <a:cubicBezTo>
                  <a:pt x="5433640" y="2650257"/>
                  <a:pt x="5433250" y="2643490"/>
                  <a:pt x="5449126" y="2639976"/>
                </a:cubicBezTo>
                <a:close/>
                <a:moveTo>
                  <a:pt x="2112295" y="2637503"/>
                </a:moveTo>
                <a:lnTo>
                  <a:pt x="2104994" y="2639680"/>
                </a:lnTo>
                <a:lnTo>
                  <a:pt x="2103087" y="2641945"/>
                </a:lnTo>
                <a:cubicBezTo>
                  <a:pt x="2100599" y="2644686"/>
                  <a:pt x="2099127" y="2647024"/>
                  <a:pt x="2101351" y="2648840"/>
                </a:cubicBezTo>
                <a:lnTo>
                  <a:pt x="2117036" y="2651724"/>
                </a:lnTo>
                <a:lnTo>
                  <a:pt x="2120298" y="2650727"/>
                </a:lnTo>
                <a:cubicBezTo>
                  <a:pt x="2129375" y="2646026"/>
                  <a:pt x="2128952" y="2640561"/>
                  <a:pt x="2112295" y="2637503"/>
                </a:cubicBezTo>
                <a:close/>
                <a:moveTo>
                  <a:pt x="1136699" y="2633210"/>
                </a:moveTo>
                <a:cubicBezTo>
                  <a:pt x="1151534" y="2647654"/>
                  <a:pt x="1102865" y="2644271"/>
                  <a:pt x="1109501" y="2656503"/>
                </a:cubicBezTo>
                <a:cubicBezTo>
                  <a:pt x="1218942" y="2656503"/>
                  <a:pt x="1061093" y="2684221"/>
                  <a:pt x="1164157" y="2687344"/>
                </a:cubicBezTo>
                <a:cubicBezTo>
                  <a:pt x="1139041" y="2673941"/>
                  <a:pt x="1216860" y="2644661"/>
                  <a:pt x="1136699" y="2633210"/>
                </a:cubicBezTo>
                <a:close/>
                <a:moveTo>
                  <a:pt x="657685" y="2625532"/>
                </a:moveTo>
                <a:cubicBezTo>
                  <a:pt x="646768" y="2637210"/>
                  <a:pt x="637527" y="2650349"/>
                  <a:pt x="630227" y="2664571"/>
                </a:cubicBezTo>
                <a:cubicBezTo>
                  <a:pt x="578044" y="2652860"/>
                  <a:pt x="614351" y="2635292"/>
                  <a:pt x="657685" y="2625532"/>
                </a:cubicBezTo>
                <a:close/>
                <a:moveTo>
                  <a:pt x="999801" y="2613300"/>
                </a:moveTo>
                <a:cubicBezTo>
                  <a:pt x="1044305" y="2617887"/>
                  <a:pt x="1009024" y="2625109"/>
                  <a:pt x="998373" y="2636229"/>
                </a:cubicBezTo>
                <a:lnTo>
                  <a:pt x="999741" y="2648172"/>
                </a:lnTo>
                <a:lnTo>
                  <a:pt x="964063" y="2646386"/>
                </a:lnTo>
                <a:cubicBezTo>
                  <a:pt x="953441" y="2646483"/>
                  <a:pt x="945601" y="2645247"/>
                  <a:pt x="945015" y="2636593"/>
                </a:cubicBezTo>
                <a:cubicBezTo>
                  <a:pt x="976897" y="2635032"/>
                  <a:pt x="1021923" y="2623580"/>
                  <a:pt x="972473" y="2621108"/>
                </a:cubicBezTo>
                <a:cubicBezTo>
                  <a:pt x="975987" y="2616813"/>
                  <a:pt x="999801" y="2618375"/>
                  <a:pt x="999801" y="2613300"/>
                </a:cubicBezTo>
                <a:close/>
                <a:moveTo>
                  <a:pt x="5257312" y="2605882"/>
                </a:moveTo>
                <a:cubicBezTo>
                  <a:pt x="5190164" y="2608354"/>
                  <a:pt x="5239484" y="2617463"/>
                  <a:pt x="5202527" y="2626182"/>
                </a:cubicBezTo>
                <a:cubicBezTo>
                  <a:pt x="5233368" y="2622408"/>
                  <a:pt x="5276702" y="2611477"/>
                  <a:pt x="5257312" y="2605882"/>
                </a:cubicBezTo>
                <a:close/>
                <a:moveTo>
                  <a:pt x="1043786" y="2598464"/>
                </a:moveTo>
                <a:lnTo>
                  <a:pt x="1044306" y="2598854"/>
                </a:lnTo>
                <a:cubicBezTo>
                  <a:pt x="1044306" y="2601327"/>
                  <a:pt x="1027519" y="2600806"/>
                  <a:pt x="1016979" y="2601327"/>
                </a:cubicBezTo>
                <a:lnTo>
                  <a:pt x="1016979" y="2615771"/>
                </a:lnTo>
                <a:cubicBezTo>
                  <a:pt x="988089" y="2611477"/>
                  <a:pt x="976638" y="2597293"/>
                  <a:pt x="1043786" y="2598464"/>
                </a:cubicBezTo>
                <a:close/>
                <a:moveTo>
                  <a:pt x="712307" y="2597803"/>
                </a:moveTo>
                <a:lnTo>
                  <a:pt x="712340" y="2597814"/>
                </a:lnTo>
                <a:cubicBezTo>
                  <a:pt x="710258" y="2599831"/>
                  <a:pt x="709559" y="2599994"/>
                  <a:pt x="710451" y="2599073"/>
                </a:cubicBezTo>
                <a:close/>
                <a:moveTo>
                  <a:pt x="5599167" y="2596772"/>
                </a:moveTo>
                <a:cubicBezTo>
                  <a:pt x="5648357" y="2609135"/>
                  <a:pt x="5648357" y="2637374"/>
                  <a:pt x="5585634" y="2637894"/>
                </a:cubicBezTo>
                <a:lnTo>
                  <a:pt x="5585373" y="2637504"/>
                </a:lnTo>
                <a:cubicBezTo>
                  <a:pt x="5586024" y="2627874"/>
                  <a:pt x="5597215" y="2606662"/>
                  <a:pt x="5599167" y="2596772"/>
                </a:cubicBezTo>
                <a:close/>
                <a:moveTo>
                  <a:pt x="5490247" y="2596382"/>
                </a:moveTo>
                <a:lnTo>
                  <a:pt x="5489987" y="2597163"/>
                </a:lnTo>
                <a:lnTo>
                  <a:pt x="5489423" y="2597139"/>
                </a:lnTo>
                <a:close/>
                <a:moveTo>
                  <a:pt x="5450444" y="2595487"/>
                </a:moveTo>
                <a:lnTo>
                  <a:pt x="5489423" y="2597139"/>
                </a:lnTo>
                <a:lnTo>
                  <a:pt x="5485075" y="2601132"/>
                </a:lnTo>
                <a:cubicBezTo>
                  <a:pt x="5481268" y="2602270"/>
                  <a:pt x="5476909" y="2603279"/>
                  <a:pt x="5476584" y="2605101"/>
                </a:cubicBezTo>
                <a:cubicBezTo>
                  <a:pt x="5439366" y="2607183"/>
                  <a:pt x="5448996" y="2599375"/>
                  <a:pt x="5421928" y="2599375"/>
                </a:cubicBezTo>
                <a:cubicBezTo>
                  <a:pt x="5432014" y="2596382"/>
                  <a:pt x="5440310" y="2595471"/>
                  <a:pt x="5450444" y="2595487"/>
                </a:cubicBezTo>
                <a:close/>
                <a:moveTo>
                  <a:pt x="5025157" y="2582328"/>
                </a:moveTo>
                <a:cubicBezTo>
                  <a:pt x="4976618" y="2583629"/>
                  <a:pt x="4980132" y="2595341"/>
                  <a:pt x="4970372" y="2605491"/>
                </a:cubicBezTo>
                <a:cubicBezTo>
                  <a:pt x="5001473" y="2601587"/>
                  <a:pt x="5021774" y="2613039"/>
                  <a:pt x="5025157" y="2605491"/>
                </a:cubicBezTo>
                <a:cubicBezTo>
                  <a:pt x="5010713" y="2600676"/>
                  <a:pt x="5018521" y="2593259"/>
                  <a:pt x="5024637" y="2582718"/>
                </a:cubicBezTo>
                <a:close/>
                <a:moveTo>
                  <a:pt x="735733" y="2582170"/>
                </a:moveTo>
                <a:cubicBezTo>
                  <a:pt x="744417" y="2581718"/>
                  <a:pt x="754438" y="2581645"/>
                  <a:pt x="767125" y="2582328"/>
                </a:cubicBezTo>
                <a:cubicBezTo>
                  <a:pt x="742465" y="2583304"/>
                  <a:pt x="726687" y="2589193"/>
                  <a:pt x="718115" y="2593829"/>
                </a:cubicBezTo>
                <a:lnTo>
                  <a:pt x="712307" y="2597803"/>
                </a:lnTo>
                <a:lnTo>
                  <a:pt x="701366" y="2594231"/>
                </a:lnTo>
                <a:cubicBezTo>
                  <a:pt x="683988" y="2592902"/>
                  <a:pt x="652903" y="2597684"/>
                  <a:pt x="657685" y="2602759"/>
                </a:cubicBezTo>
                <a:lnTo>
                  <a:pt x="657685" y="2601718"/>
                </a:lnTo>
                <a:cubicBezTo>
                  <a:pt x="622419" y="2600807"/>
                  <a:pt x="676424" y="2595081"/>
                  <a:pt x="657685" y="2586232"/>
                </a:cubicBezTo>
                <a:cubicBezTo>
                  <a:pt x="695651" y="2588282"/>
                  <a:pt x="709681" y="2583524"/>
                  <a:pt x="735733" y="2582170"/>
                </a:cubicBezTo>
                <a:close/>
                <a:moveTo>
                  <a:pt x="5189253" y="2573739"/>
                </a:moveTo>
                <a:cubicBezTo>
                  <a:pt x="5115469" y="2573739"/>
                  <a:pt x="5181315" y="2585581"/>
                  <a:pt x="5148262" y="2591177"/>
                </a:cubicBezTo>
                <a:cubicBezTo>
                  <a:pt x="5210465" y="2592999"/>
                  <a:pt x="5202917" y="2581547"/>
                  <a:pt x="5188733" y="2573999"/>
                </a:cubicBezTo>
                <a:close/>
                <a:moveTo>
                  <a:pt x="1123295" y="2566973"/>
                </a:moveTo>
                <a:cubicBezTo>
                  <a:pt x="1121701" y="2569771"/>
                  <a:pt x="1117862" y="2571926"/>
                  <a:pt x="1113119" y="2573819"/>
                </a:cubicBezTo>
                <a:lnTo>
                  <a:pt x="1102413" y="2577436"/>
                </a:lnTo>
                <a:lnTo>
                  <a:pt x="1112138" y="2578245"/>
                </a:lnTo>
                <a:cubicBezTo>
                  <a:pt x="1119083" y="2579213"/>
                  <a:pt x="1118067" y="2580250"/>
                  <a:pt x="1103878" y="2580630"/>
                </a:cubicBezTo>
                <a:lnTo>
                  <a:pt x="1094178" y="2580626"/>
                </a:lnTo>
                <a:lnTo>
                  <a:pt x="1084518" y="2585071"/>
                </a:lnTo>
                <a:cubicBezTo>
                  <a:pt x="1081515" y="2587436"/>
                  <a:pt x="1080287" y="2590299"/>
                  <a:pt x="1082174" y="2594040"/>
                </a:cubicBezTo>
                <a:cubicBezTo>
                  <a:pt x="1094692" y="2601343"/>
                  <a:pt x="1108814" y="2605454"/>
                  <a:pt x="1123295" y="2606012"/>
                </a:cubicBezTo>
                <a:cubicBezTo>
                  <a:pt x="1125898" y="2592218"/>
                  <a:pt x="1168972" y="2582068"/>
                  <a:pt x="1123295" y="2566973"/>
                </a:cubicBezTo>
                <a:close/>
                <a:moveTo>
                  <a:pt x="5475073" y="2561637"/>
                </a:moveTo>
                <a:lnTo>
                  <a:pt x="5476584" y="2561637"/>
                </a:lnTo>
                <a:lnTo>
                  <a:pt x="5476323" y="2562418"/>
                </a:lnTo>
                <a:close/>
                <a:moveTo>
                  <a:pt x="5161926" y="2556302"/>
                </a:moveTo>
                <a:lnTo>
                  <a:pt x="5161405" y="2556562"/>
                </a:lnTo>
                <a:lnTo>
                  <a:pt x="5162067" y="2556660"/>
                </a:lnTo>
                <a:lnTo>
                  <a:pt x="5163798" y="2561047"/>
                </a:lnTo>
                <a:lnTo>
                  <a:pt x="5159224" y="2563131"/>
                </a:lnTo>
                <a:lnTo>
                  <a:pt x="5159845" y="2563199"/>
                </a:lnTo>
                <a:lnTo>
                  <a:pt x="5158033" y="2563673"/>
                </a:lnTo>
                <a:lnTo>
                  <a:pt x="5157290" y="2564012"/>
                </a:lnTo>
                <a:cubicBezTo>
                  <a:pt x="5151775" y="2565736"/>
                  <a:pt x="5145529" y="2567298"/>
                  <a:pt x="5148262" y="2570746"/>
                </a:cubicBezTo>
                <a:cubicBezTo>
                  <a:pt x="5166946" y="2572285"/>
                  <a:pt x="5185729" y="2569340"/>
                  <a:pt x="5203047" y="2562157"/>
                </a:cubicBezTo>
                <a:cubicBezTo>
                  <a:pt x="5192897" y="2561897"/>
                  <a:pt x="5187106" y="2560758"/>
                  <a:pt x="5181543" y="2559555"/>
                </a:cubicBezTo>
                <a:lnTo>
                  <a:pt x="5162067" y="2556660"/>
                </a:lnTo>
                <a:close/>
                <a:moveTo>
                  <a:pt x="5434941" y="2549925"/>
                </a:moveTo>
                <a:cubicBezTo>
                  <a:pt x="5445027" y="2551617"/>
                  <a:pt x="5455893" y="2552918"/>
                  <a:pt x="5463977" y="2554707"/>
                </a:cubicBezTo>
                <a:lnTo>
                  <a:pt x="5475073" y="2561637"/>
                </a:lnTo>
                <a:lnTo>
                  <a:pt x="5421928" y="2561637"/>
                </a:lnTo>
                <a:cubicBezTo>
                  <a:pt x="5445873" y="2555651"/>
                  <a:pt x="5411518" y="2555911"/>
                  <a:pt x="5434941" y="2549925"/>
                </a:cubicBezTo>
                <a:close/>
                <a:moveTo>
                  <a:pt x="3310035" y="2535662"/>
                </a:moveTo>
                <a:lnTo>
                  <a:pt x="3307439" y="2535757"/>
                </a:lnTo>
                <a:lnTo>
                  <a:pt x="3304344" y="2536231"/>
                </a:lnTo>
                <a:lnTo>
                  <a:pt x="3310604" y="2537323"/>
                </a:lnTo>
                <a:close/>
                <a:moveTo>
                  <a:pt x="1033279" y="2527992"/>
                </a:moveTo>
                <a:cubicBezTo>
                  <a:pt x="1052073" y="2527901"/>
                  <a:pt x="1070885" y="2538441"/>
                  <a:pt x="1096358" y="2536392"/>
                </a:cubicBezTo>
                <a:cubicBezTo>
                  <a:pt x="1074236" y="2541857"/>
                  <a:pt x="1085037" y="2556562"/>
                  <a:pt x="1041703" y="2555781"/>
                </a:cubicBezTo>
                <a:cubicBezTo>
                  <a:pt x="1069811" y="2547843"/>
                  <a:pt x="1054716" y="2532358"/>
                  <a:pt x="1014245" y="2532488"/>
                </a:cubicBezTo>
                <a:cubicBezTo>
                  <a:pt x="1020752" y="2529235"/>
                  <a:pt x="1027014" y="2528023"/>
                  <a:pt x="1033279" y="2527992"/>
                </a:cubicBezTo>
                <a:close/>
                <a:moveTo>
                  <a:pt x="5667747" y="2527542"/>
                </a:moveTo>
                <a:cubicBezTo>
                  <a:pt x="5692472" y="2527152"/>
                  <a:pt x="5696896" y="2531056"/>
                  <a:pt x="5722662" y="2530405"/>
                </a:cubicBezTo>
                <a:lnTo>
                  <a:pt x="5722402" y="2530405"/>
                </a:lnTo>
                <a:cubicBezTo>
                  <a:pt x="5692602" y="2535741"/>
                  <a:pt x="5724874" y="2554089"/>
                  <a:pt x="5695204" y="2559425"/>
                </a:cubicBezTo>
                <a:cubicBezTo>
                  <a:pt x="5642501" y="2546412"/>
                  <a:pt x="5713032" y="2539384"/>
                  <a:pt x="5667747" y="2527542"/>
                </a:cubicBezTo>
                <a:close/>
                <a:moveTo>
                  <a:pt x="5161926" y="2527282"/>
                </a:moveTo>
                <a:lnTo>
                  <a:pt x="5161405" y="2527542"/>
                </a:lnTo>
                <a:lnTo>
                  <a:pt x="5161926" y="2527577"/>
                </a:lnTo>
                <a:lnTo>
                  <a:pt x="5161926" y="2544720"/>
                </a:lnTo>
                <a:cubicBezTo>
                  <a:pt x="5211799" y="2545305"/>
                  <a:pt x="5224267" y="2534984"/>
                  <a:pt x="5199111" y="2530062"/>
                </a:cubicBezTo>
                <a:lnTo>
                  <a:pt x="5161926" y="2527577"/>
                </a:lnTo>
                <a:close/>
                <a:moveTo>
                  <a:pt x="5408265" y="2526762"/>
                </a:moveTo>
                <a:lnTo>
                  <a:pt x="5449126" y="2526762"/>
                </a:lnTo>
                <a:lnTo>
                  <a:pt x="5449126" y="2538343"/>
                </a:lnTo>
                <a:cubicBezTo>
                  <a:pt x="5413080" y="2539254"/>
                  <a:pt x="5413861" y="2532357"/>
                  <a:pt x="5408265" y="2526762"/>
                </a:cubicBezTo>
                <a:close/>
                <a:moveTo>
                  <a:pt x="3291061" y="2526429"/>
                </a:moveTo>
                <a:lnTo>
                  <a:pt x="3290258" y="2530150"/>
                </a:lnTo>
                <a:lnTo>
                  <a:pt x="3293261" y="2532375"/>
                </a:lnTo>
                <a:lnTo>
                  <a:pt x="3304430" y="2531609"/>
                </a:lnTo>
                <a:lnTo>
                  <a:pt x="3308329" y="2530681"/>
                </a:lnTo>
                <a:lnTo>
                  <a:pt x="3308090" y="2529983"/>
                </a:lnTo>
                <a:lnTo>
                  <a:pt x="3299501" y="2526951"/>
                </a:lnTo>
                <a:lnTo>
                  <a:pt x="3298963" y="2526925"/>
                </a:lnTo>
                <a:close/>
                <a:moveTo>
                  <a:pt x="5285994" y="2505486"/>
                </a:moveTo>
                <a:lnTo>
                  <a:pt x="5308405" y="2519490"/>
                </a:lnTo>
                <a:cubicBezTo>
                  <a:pt x="5323948" y="2535765"/>
                  <a:pt x="5312846" y="2555261"/>
                  <a:pt x="5257312" y="2568534"/>
                </a:cubicBezTo>
                <a:cubicBezTo>
                  <a:pt x="5267853" y="2555456"/>
                  <a:pt x="5276767" y="2545858"/>
                  <a:pt x="5282005" y="2536294"/>
                </a:cubicBezTo>
                <a:lnTo>
                  <a:pt x="5284505" y="2505886"/>
                </a:lnTo>
                <a:close/>
                <a:moveTo>
                  <a:pt x="5487477" y="2494749"/>
                </a:moveTo>
                <a:lnTo>
                  <a:pt x="5490247" y="2494749"/>
                </a:lnTo>
                <a:lnTo>
                  <a:pt x="5489987" y="2495530"/>
                </a:lnTo>
                <a:close/>
                <a:moveTo>
                  <a:pt x="3546449" y="2485718"/>
                </a:moveTo>
                <a:lnTo>
                  <a:pt x="3535479" y="2487559"/>
                </a:lnTo>
                <a:lnTo>
                  <a:pt x="3530063" y="2490773"/>
                </a:lnTo>
                <a:lnTo>
                  <a:pt x="3537965" y="2489415"/>
                </a:lnTo>
                <a:lnTo>
                  <a:pt x="3543871" y="2488137"/>
                </a:lnTo>
                <a:close/>
                <a:moveTo>
                  <a:pt x="4572820" y="2475230"/>
                </a:moveTo>
                <a:lnTo>
                  <a:pt x="4572823" y="2475233"/>
                </a:lnTo>
                <a:lnTo>
                  <a:pt x="4559552" y="2475364"/>
                </a:lnTo>
                <a:lnTo>
                  <a:pt x="4551334" y="2482420"/>
                </a:lnTo>
                <a:lnTo>
                  <a:pt x="4548689" y="2489485"/>
                </a:lnTo>
                <a:lnTo>
                  <a:pt x="4571649" y="2488003"/>
                </a:lnTo>
                <a:cubicBezTo>
                  <a:pt x="4577123" y="2487145"/>
                  <a:pt x="4579783" y="2486014"/>
                  <a:pt x="4580661" y="2484697"/>
                </a:cubicBezTo>
                <a:lnTo>
                  <a:pt x="4572823" y="2475233"/>
                </a:lnTo>
                <a:lnTo>
                  <a:pt x="4573211" y="2475230"/>
                </a:lnTo>
                <a:close/>
                <a:moveTo>
                  <a:pt x="5394210" y="2465730"/>
                </a:moveTo>
                <a:lnTo>
                  <a:pt x="5487477" y="2494749"/>
                </a:lnTo>
                <a:lnTo>
                  <a:pt x="5421928" y="2494749"/>
                </a:lnTo>
                <a:cubicBezTo>
                  <a:pt x="5398244" y="2488113"/>
                  <a:pt x="5388875" y="2478483"/>
                  <a:pt x="5394210" y="2465730"/>
                </a:cubicBezTo>
                <a:close/>
                <a:moveTo>
                  <a:pt x="671479" y="2462737"/>
                </a:moveTo>
                <a:cubicBezTo>
                  <a:pt x="640507" y="2488764"/>
                  <a:pt x="695683" y="2470285"/>
                  <a:pt x="671479" y="2497613"/>
                </a:cubicBezTo>
                <a:cubicBezTo>
                  <a:pt x="662408" y="2495813"/>
                  <a:pt x="653240" y="2494554"/>
                  <a:pt x="644021" y="2493839"/>
                </a:cubicBezTo>
                <a:cubicBezTo>
                  <a:pt x="632309" y="2493058"/>
                  <a:pt x="631138" y="2495270"/>
                  <a:pt x="630227" y="2497613"/>
                </a:cubicBezTo>
                <a:cubicBezTo>
                  <a:pt x="645583" y="2485250"/>
                  <a:pt x="599646" y="2480696"/>
                  <a:pt x="671479" y="2462737"/>
                </a:cubicBezTo>
                <a:close/>
                <a:moveTo>
                  <a:pt x="3547646" y="2452456"/>
                </a:moveTo>
                <a:cubicBezTo>
                  <a:pt x="3519733" y="2453139"/>
                  <a:pt x="3545987" y="2466486"/>
                  <a:pt x="3563109" y="2468834"/>
                </a:cubicBezTo>
                <a:lnTo>
                  <a:pt x="3564338" y="2468604"/>
                </a:lnTo>
                <a:lnTo>
                  <a:pt x="3565574" y="2466208"/>
                </a:lnTo>
                <a:lnTo>
                  <a:pt x="3564665" y="2466510"/>
                </a:lnTo>
                <a:cubicBezTo>
                  <a:pt x="3560382" y="2464607"/>
                  <a:pt x="3569020" y="2450114"/>
                  <a:pt x="3547646" y="2452456"/>
                </a:cubicBezTo>
                <a:close/>
                <a:moveTo>
                  <a:pt x="5161405" y="2443217"/>
                </a:moveTo>
                <a:lnTo>
                  <a:pt x="5162576" y="2443477"/>
                </a:lnTo>
                <a:cubicBezTo>
                  <a:pt x="5202266" y="2447512"/>
                  <a:pt x="5158672" y="2457922"/>
                  <a:pt x="5148912" y="2460915"/>
                </a:cubicBezTo>
                <a:cubicBezTo>
                  <a:pt x="5114818" y="2458182"/>
                  <a:pt x="5159063" y="2447902"/>
                  <a:pt x="5161405" y="2443217"/>
                </a:cubicBezTo>
                <a:close/>
                <a:moveTo>
                  <a:pt x="3614639" y="2442107"/>
                </a:moveTo>
                <a:lnTo>
                  <a:pt x="3605372" y="2444437"/>
                </a:lnTo>
                <a:lnTo>
                  <a:pt x="3605659" y="2444704"/>
                </a:lnTo>
                <a:cubicBezTo>
                  <a:pt x="3607383" y="2445551"/>
                  <a:pt x="3610140" y="2446178"/>
                  <a:pt x="3615053" y="2446340"/>
                </a:cubicBezTo>
                <a:close/>
                <a:moveTo>
                  <a:pt x="3362824" y="2439458"/>
                </a:moveTo>
                <a:lnTo>
                  <a:pt x="3362459" y="2439701"/>
                </a:lnTo>
                <a:cubicBezTo>
                  <a:pt x="3357259" y="2442112"/>
                  <a:pt x="3350627" y="2444145"/>
                  <a:pt x="3341648" y="2445560"/>
                </a:cubicBezTo>
                <a:lnTo>
                  <a:pt x="3360382" y="2445998"/>
                </a:lnTo>
                <a:lnTo>
                  <a:pt x="3360011" y="2442681"/>
                </a:lnTo>
                <a:close/>
                <a:moveTo>
                  <a:pt x="3185452" y="2431136"/>
                </a:moveTo>
                <a:lnTo>
                  <a:pt x="3135648" y="2447252"/>
                </a:lnTo>
                <a:lnTo>
                  <a:pt x="3135258" y="2447252"/>
                </a:lnTo>
                <a:lnTo>
                  <a:pt x="3125139" y="2445363"/>
                </a:lnTo>
                <a:lnTo>
                  <a:pt x="3122637" y="2449204"/>
                </a:lnTo>
                <a:cubicBezTo>
                  <a:pt x="3168833" y="2451936"/>
                  <a:pt x="3139293" y="2434759"/>
                  <a:pt x="3190305" y="2438533"/>
                </a:cubicBezTo>
                <a:cubicBezTo>
                  <a:pt x="3191997" y="2436516"/>
                  <a:pt x="3190703" y="2434173"/>
                  <a:pt x="3187493" y="2431961"/>
                </a:cubicBezTo>
                <a:close/>
                <a:moveTo>
                  <a:pt x="3145560" y="2425690"/>
                </a:moveTo>
                <a:lnTo>
                  <a:pt x="3135650" y="2427862"/>
                </a:lnTo>
                <a:lnTo>
                  <a:pt x="3140834" y="2428477"/>
                </a:lnTo>
                <a:close/>
                <a:moveTo>
                  <a:pt x="3601259" y="2423047"/>
                </a:moveTo>
                <a:lnTo>
                  <a:pt x="3594511" y="2425766"/>
                </a:lnTo>
                <a:lnTo>
                  <a:pt x="3596748" y="2426378"/>
                </a:lnTo>
                <a:close/>
                <a:moveTo>
                  <a:pt x="3386168" y="2421903"/>
                </a:moveTo>
                <a:lnTo>
                  <a:pt x="3374674" y="2431572"/>
                </a:lnTo>
                <a:lnTo>
                  <a:pt x="3371582" y="2433630"/>
                </a:lnTo>
                <a:lnTo>
                  <a:pt x="3382874" y="2431736"/>
                </a:lnTo>
                <a:lnTo>
                  <a:pt x="3392381" y="2431352"/>
                </a:lnTo>
                <a:lnTo>
                  <a:pt x="3394789" y="2429051"/>
                </a:lnTo>
                <a:lnTo>
                  <a:pt x="3399996" y="2423877"/>
                </a:lnTo>
                <a:lnTo>
                  <a:pt x="3393552" y="2422641"/>
                </a:lnTo>
                <a:close/>
                <a:moveTo>
                  <a:pt x="3394804" y="2414638"/>
                </a:moveTo>
                <a:lnTo>
                  <a:pt x="3390085" y="2418607"/>
                </a:lnTo>
                <a:lnTo>
                  <a:pt x="3397082" y="2418884"/>
                </a:lnTo>
                <a:close/>
                <a:moveTo>
                  <a:pt x="3286082" y="2407171"/>
                </a:moveTo>
                <a:lnTo>
                  <a:pt x="3288125" y="2416336"/>
                </a:lnTo>
                <a:lnTo>
                  <a:pt x="3299744" y="2415760"/>
                </a:lnTo>
                <a:lnTo>
                  <a:pt x="3280716" y="2424929"/>
                </a:lnTo>
                <a:lnTo>
                  <a:pt x="3280470" y="2425194"/>
                </a:lnTo>
                <a:cubicBezTo>
                  <a:pt x="3278022" y="2427683"/>
                  <a:pt x="3276611" y="2429830"/>
                  <a:pt x="3278927" y="2431510"/>
                </a:cubicBezTo>
                <a:lnTo>
                  <a:pt x="3298390" y="2434791"/>
                </a:lnTo>
                <a:lnTo>
                  <a:pt x="3299354" y="2434238"/>
                </a:lnTo>
                <a:lnTo>
                  <a:pt x="3300499" y="2434778"/>
                </a:lnTo>
                <a:lnTo>
                  <a:pt x="3311457" y="2421811"/>
                </a:lnTo>
                <a:cubicBezTo>
                  <a:pt x="3312140" y="2416508"/>
                  <a:pt x="3306642" y="2411075"/>
                  <a:pt x="3286082" y="2407171"/>
                </a:cubicBezTo>
                <a:close/>
                <a:moveTo>
                  <a:pt x="5069470" y="2382250"/>
                </a:moveTo>
                <a:lnTo>
                  <a:pt x="5062615" y="2389625"/>
                </a:lnTo>
                <a:lnTo>
                  <a:pt x="5051380" y="2401506"/>
                </a:lnTo>
                <a:lnTo>
                  <a:pt x="5056829" y="2403283"/>
                </a:lnTo>
                <a:cubicBezTo>
                  <a:pt x="5061758" y="2406163"/>
                  <a:pt x="5064524" y="2409644"/>
                  <a:pt x="5077732" y="2410424"/>
                </a:cubicBezTo>
                <a:cubicBezTo>
                  <a:pt x="5091454" y="2409992"/>
                  <a:pt x="5105140" y="2408776"/>
                  <a:pt x="5118723" y="2406781"/>
                </a:cubicBezTo>
                <a:cubicBezTo>
                  <a:pt x="5113127" y="2394679"/>
                  <a:pt x="5081766" y="2402226"/>
                  <a:pt x="5105059" y="2389083"/>
                </a:cubicBezTo>
                <a:cubicBezTo>
                  <a:pt x="5104018" y="2385179"/>
                  <a:pt x="5095364" y="2383259"/>
                  <a:pt x="5082742" y="2382381"/>
                </a:cubicBezTo>
                <a:close/>
                <a:moveTo>
                  <a:pt x="5121585" y="2373857"/>
                </a:moveTo>
                <a:cubicBezTo>
                  <a:pt x="5134772" y="2375736"/>
                  <a:pt x="5148085" y="2376607"/>
                  <a:pt x="5161405" y="2376460"/>
                </a:cubicBezTo>
                <a:lnTo>
                  <a:pt x="5162576" y="2376720"/>
                </a:lnTo>
                <a:cubicBezTo>
                  <a:pt x="5168172" y="2383747"/>
                  <a:pt x="5137591" y="2382966"/>
                  <a:pt x="5148912" y="2391295"/>
                </a:cubicBezTo>
                <a:cubicBezTo>
                  <a:pt x="5099723" y="2387391"/>
                  <a:pt x="5144748" y="2381665"/>
                  <a:pt x="5121585" y="2373857"/>
                </a:cubicBezTo>
                <a:close/>
                <a:moveTo>
                  <a:pt x="5557766" y="2300167"/>
                </a:moveTo>
                <a:lnTo>
                  <a:pt x="5558697" y="2300203"/>
                </a:lnTo>
                <a:lnTo>
                  <a:pt x="5558436" y="2300983"/>
                </a:lnTo>
                <a:close/>
                <a:moveTo>
                  <a:pt x="5517575" y="2279772"/>
                </a:moveTo>
                <a:cubicBezTo>
                  <a:pt x="5537030" y="2284001"/>
                  <a:pt x="5544903" y="2286669"/>
                  <a:pt x="5549083" y="2289597"/>
                </a:cubicBezTo>
                <a:lnTo>
                  <a:pt x="5557766" y="2300167"/>
                </a:lnTo>
                <a:lnTo>
                  <a:pt x="5529561" y="2299097"/>
                </a:lnTo>
                <a:cubicBezTo>
                  <a:pt x="5510816" y="2295803"/>
                  <a:pt x="5519137" y="2286799"/>
                  <a:pt x="5517575" y="2279772"/>
                </a:cubicBezTo>
                <a:close/>
                <a:moveTo>
                  <a:pt x="5242087" y="2276649"/>
                </a:moveTo>
                <a:cubicBezTo>
                  <a:pt x="5251781" y="2279447"/>
                  <a:pt x="5245795" y="2283578"/>
                  <a:pt x="5233530" y="2287482"/>
                </a:cubicBezTo>
                <a:lnTo>
                  <a:pt x="5227722" y="2288672"/>
                </a:lnTo>
                <a:lnTo>
                  <a:pt x="5224436" y="2278313"/>
                </a:lnTo>
                <a:close/>
                <a:moveTo>
                  <a:pt x="5298173" y="2239952"/>
                </a:moveTo>
                <a:lnTo>
                  <a:pt x="5298173" y="2240602"/>
                </a:lnTo>
                <a:cubicBezTo>
                  <a:pt x="5340206" y="2247760"/>
                  <a:pt x="5282167" y="2258170"/>
                  <a:pt x="5298173" y="2269622"/>
                </a:cubicBezTo>
                <a:cubicBezTo>
                  <a:pt x="5270195" y="2268841"/>
                  <a:pt x="5295050" y="2256609"/>
                  <a:pt x="5257312" y="2258040"/>
                </a:cubicBezTo>
                <a:cubicBezTo>
                  <a:pt x="5280736" y="2253616"/>
                  <a:pt x="5294399" y="2247760"/>
                  <a:pt x="5298173" y="2239952"/>
                </a:cubicBezTo>
                <a:close/>
                <a:moveTo>
                  <a:pt x="862555" y="2229785"/>
                </a:moveTo>
                <a:lnTo>
                  <a:pt x="863162" y="2229932"/>
                </a:lnTo>
                <a:lnTo>
                  <a:pt x="863162" y="2230453"/>
                </a:lnTo>
                <a:close/>
                <a:moveTo>
                  <a:pt x="5052355" y="2193235"/>
                </a:moveTo>
                <a:cubicBezTo>
                  <a:pt x="5034136" y="2206638"/>
                  <a:pt x="5056129" y="2215487"/>
                  <a:pt x="5038301" y="2231233"/>
                </a:cubicBezTo>
                <a:lnTo>
                  <a:pt x="5038821" y="2230973"/>
                </a:lnTo>
                <a:lnTo>
                  <a:pt x="5052503" y="2231925"/>
                </a:lnTo>
                <a:lnTo>
                  <a:pt x="5059757" y="2229721"/>
                </a:lnTo>
                <a:cubicBezTo>
                  <a:pt x="5064328" y="2226744"/>
                  <a:pt x="5066085" y="2223035"/>
                  <a:pt x="5064979" y="2218611"/>
                </a:cubicBezTo>
                <a:lnTo>
                  <a:pt x="5083521" y="2232636"/>
                </a:lnTo>
                <a:lnTo>
                  <a:pt x="5103676" y="2225881"/>
                </a:lnTo>
                <a:cubicBezTo>
                  <a:pt x="5109320" y="2222742"/>
                  <a:pt x="5111565" y="2218870"/>
                  <a:pt x="5107010" y="2213535"/>
                </a:cubicBezTo>
                <a:cubicBezTo>
                  <a:pt x="5083717" y="2212364"/>
                  <a:pt x="5072135" y="2217829"/>
                  <a:pt x="5066019" y="2213535"/>
                </a:cubicBezTo>
                <a:cubicBezTo>
                  <a:pt x="5078848" y="2205199"/>
                  <a:pt x="5092604" y="2198387"/>
                  <a:pt x="5107010" y="2193235"/>
                </a:cubicBezTo>
                <a:close/>
                <a:moveTo>
                  <a:pt x="849369" y="2190893"/>
                </a:moveTo>
                <a:cubicBezTo>
                  <a:pt x="861861" y="2196553"/>
                  <a:pt x="850125" y="2208509"/>
                  <a:pt x="853413" y="2219733"/>
                </a:cubicBezTo>
                <a:lnTo>
                  <a:pt x="862555" y="2229785"/>
                </a:lnTo>
                <a:lnTo>
                  <a:pt x="838553" y="2223960"/>
                </a:lnTo>
                <a:cubicBezTo>
                  <a:pt x="825359" y="2214804"/>
                  <a:pt x="842049" y="2198017"/>
                  <a:pt x="849369" y="2190893"/>
                </a:cubicBezTo>
                <a:close/>
                <a:moveTo>
                  <a:pt x="5312097" y="2181913"/>
                </a:moveTo>
                <a:lnTo>
                  <a:pt x="5312097" y="2182564"/>
                </a:lnTo>
                <a:cubicBezTo>
                  <a:pt x="5321467" y="2192193"/>
                  <a:pt x="5289194" y="2193104"/>
                  <a:pt x="5257312" y="2194145"/>
                </a:cubicBezTo>
                <a:cubicBezTo>
                  <a:pt x="5273448" y="2189200"/>
                  <a:pt x="5269154" y="2180482"/>
                  <a:pt x="5312097" y="2181913"/>
                </a:cubicBezTo>
                <a:close/>
                <a:moveTo>
                  <a:pt x="5312097" y="2144045"/>
                </a:moveTo>
                <a:lnTo>
                  <a:pt x="5312097" y="2144435"/>
                </a:lnTo>
                <a:cubicBezTo>
                  <a:pt x="5325110" y="2150551"/>
                  <a:pt x="5309104" y="2159010"/>
                  <a:pt x="5325110" y="2167729"/>
                </a:cubicBezTo>
                <a:cubicBezTo>
                  <a:pt x="5273969" y="2169290"/>
                  <a:pt x="5299865" y="2147298"/>
                  <a:pt x="5312097" y="2144045"/>
                </a:cubicBezTo>
                <a:close/>
                <a:moveTo>
                  <a:pt x="5462529" y="2134545"/>
                </a:moveTo>
                <a:cubicBezTo>
                  <a:pt x="5509897" y="2143004"/>
                  <a:pt x="5534492" y="2158359"/>
                  <a:pt x="5489987" y="2170201"/>
                </a:cubicBezTo>
                <a:lnTo>
                  <a:pt x="5490247" y="2169420"/>
                </a:lnTo>
                <a:cubicBezTo>
                  <a:pt x="5459797" y="2167208"/>
                  <a:pt x="5492720" y="2151462"/>
                  <a:pt x="5435462" y="2154846"/>
                </a:cubicBezTo>
                <a:cubicBezTo>
                  <a:pt x="5433250" y="2145737"/>
                  <a:pt x="5472029" y="2145216"/>
                  <a:pt x="5462529" y="2134545"/>
                </a:cubicBezTo>
                <a:close/>
                <a:moveTo>
                  <a:pt x="644021" y="2059460"/>
                </a:moveTo>
                <a:cubicBezTo>
                  <a:pt x="695683" y="2057508"/>
                  <a:pt x="669787" y="2087178"/>
                  <a:pt x="657685" y="2090952"/>
                </a:cubicBezTo>
                <a:lnTo>
                  <a:pt x="657685" y="2090431"/>
                </a:lnTo>
                <a:cubicBezTo>
                  <a:pt x="644672" y="2082363"/>
                  <a:pt x="660548" y="2071172"/>
                  <a:pt x="644021" y="2059460"/>
                </a:cubicBezTo>
                <a:close/>
                <a:moveTo>
                  <a:pt x="479665" y="2056207"/>
                </a:moveTo>
                <a:cubicBezTo>
                  <a:pt x="510116" y="2059330"/>
                  <a:pt x="477192" y="2080281"/>
                  <a:pt x="534450" y="2075596"/>
                </a:cubicBezTo>
                <a:cubicBezTo>
                  <a:pt x="536663" y="2088609"/>
                  <a:pt x="497883" y="2088609"/>
                  <a:pt x="507383" y="2102794"/>
                </a:cubicBezTo>
                <a:cubicBezTo>
                  <a:pt x="459755" y="2092383"/>
                  <a:pt x="435160" y="2071952"/>
                  <a:pt x="479665" y="2056207"/>
                </a:cubicBezTo>
                <a:close/>
                <a:moveTo>
                  <a:pt x="5107104" y="2040050"/>
                </a:moveTo>
                <a:lnTo>
                  <a:pt x="5131119" y="2044382"/>
                </a:lnTo>
                <a:cubicBezTo>
                  <a:pt x="5144350" y="2051220"/>
                  <a:pt x="5127733" y="2063786"/>
                  <a:pt x="5120414" y="2068959"/>
                </a:cubicBezTo>
                <a:cubicBezTo>
                  <a:pt x="5107824" y="2064860"/>
                  <a:pt x="5119608" y="2055929"/>
                  <a:pt x="5116296" y="2047548"/>
                </a:cubicBezTo>
                <a:close/>
                <a:moveTo>
                  <a:pt x="5106490" y="2039549"/>
                </a:moveTo>
                <a:lnTo>
                  <a:pt x="5107104" y="2040050"/>
                </a:lnTo>
                <a:lnTo>
                  <a:pt x="5106490" y="2039940"/>
                </a:lnTo>
                <a:close/>
                <a:moveTo>
                  <a:pt x="745345" y="2028228"/>
                </a:moveTo>
                <a:lnTo>
                  <a:pt x="753920" y="2028415"/>
                </a:lnTo>
                <a:lnTo>
                  <a:pt x="754517" y="2054336"/>
                </a:lnTo>
                <a:lnTo>
                  <a:pt x="738659" y="2052715"/>
                </a:lnTo>
                <a:cubicBezTo>
                  <a:pt x="709965" y="2048049"/>
                  <a:pt x="690348" y="2041241"/>
                  <a:pt x="648185" y="2048268"/>
                </a:cubicBezTo>
                <a:cubicBezTo>
                  <a:pt x="658986" y="2044885"/>
                  <a:pt x="663020" y="2039550"/>
                  <a:pt x="662109" y="2032913"/>
                </a:cubicBezTo>
                <a:cubicBezTo>
                  <a:pt x="703036" y="2030571"/>
                  <a:pt x="724377" y="2028619"/>
                  <a:pt x="745345" y="2028228"/>
                </a:cubicBezTo>
                <a:close/>
                <a:moveTo>
                  <a:pt x="890750" y="1970970"/>
                </a:moveTo>
                <a:cubicBezTo>
                  <a:pt x="872662" y="1977477"/>
                  <a:pt x="854574" y="1983984"/>
                  <a:pt x="863683" y="1998038"/>
                </a:cubicBezTo>
                <a:cubicBezTo>
                  <a:pt x="886977" y="1999599"/>
                  <a:pt x="898688" y="1992312"/>
                  <a:pt x="904674" y="1998038"/>
                </a:cubicBezTo>
                <a:cubicBezTo>
                  <a:pt x="892284" y="2008855"/>
                  <a:pt x="878497" y="2017959"/>
                  <a:pt x="863683" y="2025105"/>
                </a:cubicBezTo>
                <a:lnTo>
                  <a:pt x="918338" y="2025105"/>
                </a:lnTo>
                <a:cubicBezTo>
                  <a:pt x="935516" y="2007667"/>
                  <a:pt x="913523" y="1995825"/>
                  <a:pt x="931351" y="1974744"/>
                </a:cubicBezTo>
                <a:lnTo>
                  <a:pt x="931872" y="1974744"/>
                </a:lnTo>
                <a:cubicBezTo>
                  <a:pt x="918070" y="1974944"/>
                  <a:pt x="904285" y="1973679"/>
                  <a:pt x="890750" y="1970970"/>
                </a:cubicBezTo>
                <a:close/>
                <a:moveTo>
                  <a:pt x="671479" y="1923472"/>
                </a:moveTo>
                <a:cubicBezTo>
                  <a:pt x="699457" y="1924644"/>
                  <a:pt x="674602" y="1940650"/>
                  <a:pt x="712340" y="1939088"/>
                </a:cubicBezTo>
                <a:cubicBezTo>
                  <a:pt x="688916" y="1944944"/>
                  <a:pt x="675253" y="1952752"/>
                  <a:pt x="671479" y="1963162"/>
                </a:cubicBezTo>
                <a:lnTo>
                  <a:pt x="671479" y="1962512"/>
                </a:lnTo>
                <a:cubicBezTo>
                  <a:pt x="629446" y="1952882"/>
                  <a:pt x="687485" y="1939088"/>
                  <a:pt x="671479" y="1923472"/>
                </a:cubicBezTo>
                <a:close/>
                <a:moveTo>
                  <a:pt x="794453" y="1893672"/>
                </a:moveTo>
                <a:cubicBezTo>
                  <a:pt x="736675" y="1890419"/>
                  <a:pt x="747996" y="1914233"/>
                  <a:pt x="794453" y="1913062"/>
                </a:cubicBezTo>
                <a:cubicBezTo>
                  <a:pt x="784563" y="1901090"/>
                  <a:pt x="784563" y="1905644"/>
                  <a:pt x="794453" y="1893672"/>
                </a:cubicBezTo>
                <a:close/>
                <a:moveTo>
                  <a:pt x="411216" y="1881830"/>
                </a:moveTo>
                <a:cubicBezTo>
                  <a:pt x="465741" y="1879358"/>
                  <a:pt x="450255" y="1896535"/>
                  <a:pt x="452337" y="1908898"/>
                </a:cubicBezTo>
                <a:cubicBezTo>
                  <a:pt x="413168" y="1898877"/>
                  <a:pt x="420585" y="1895624"/>
                  <a:pt x="411216" y="1881830"/>
                </a:cubicBezTo>
                <a:close/>
                <a:moveTo>
                  <a:pt x="5298173" y="1839147"/>
                </a:moveTo>
                <a:cubicBezTo>
                  <a:pt x="5309495" y="1839147"/>
                  <a:pt x="5312097" y="1842009"/>
                  <a:pt x="5325630" y="1842009"/>
                </a:cubicBezTo>
                <a:cubicBezTo>
                  <a:pt x="5339164" y="1842009"/>
                  <a:pt x="5338514" y="1840838"/>
                  <a:pt x="5339425" y="1839147"/>
                </a:cubicBezTo>
                <a:cubicBezTo>
                  <a:pt x="5324069" y="1848386"/>
                  <a:pt x="5370006" y="1852160"/>
                  <a:pt x="5298173" y="1865173"/>
                </a:cubicBezTo>
                <a:cubicBezTo>
                  <a:pt x="5329145" y="1846044"/>
                  <a:pt x="5273969" y="1859577"/>
                  <a:pt x="5298173" y="1839147"/>
                </a:cubicBezTo>
                <a:close/>
                <a:moveTo>
                  <a:pt x="4928600" y="1795943"/>
                </a:moveTo>
                <a:cubicBezTo>
                  <a:pt x="4900491" y="1801799"/>
                  <a:pt x="4915587" y="1813381"/>
                  <a:pt x="4956058" y="1813381"/>
                </a:cubicBezTo>
                <a:cubicBezTo>
                  <a:pt x="4930031" y="1823140"/>
                  <a:pt x="4907909" y="1808436"/>
                  <a:pt x="4873945" y="1810387"/>
                </a:cubicBezTo>
                <a:cubicBezTo>
                  <a:pt x="4895416" y="1805833"/>
                  <a:pt x="4884615" y="1794902"/>
                  <a:pt x="4928600" y="1795943"/>
                </a:cubicBezTo>
                <a:close/>
                <a:moveTo>
                  <a:pt x="4881568" y="1765726"/>
                </a:moveTo>
                <a:lnTo>
                  <a:pt x="4885495" y="1772742"/>
                </a:lnTo>
                <a:lnTo>
                  <a:pt x="4887478" y="1767054"/>
                </a:lnTo>
                <a:close/>
                <a:moveTo>
                  <a:pt x="5259201" y="1763014"/>
                </a:moveTo>
                <a:lnTo>
                  <a:pt x="5257378" y="1763947"/>
                </a:lnTo>
                <a:lnTo>
                  <a:pt x="5257311" y="1763931"/>
                </a:lnTo>
                <a:cubicBezTo>
                  <a:pt x="5259394" y="1762434"/>
                  <a:pt x="5260093" y="1762320"/>
                  <a:pt x="5259201" y="1763014"/>
                </a:cubicBezTo>
                <a:close/>
                <a:moveTo>
                  <a:pt x="820480" y="1761849"/>
                </a:moveTo>
                <a:cubicBezTo>
                  <a:pt x="869669" y="1766924"/>
                  <a:pt x="824644" y="1774862"/>
                  <a:pt x="847937" y="1785012"/>
                </a:cubicBezTo>
                <a:cubicBezTo>
                  <a:pt x="834883" y="1782318"/>
                  <a:pt x="821575" y="1781052"/>
                  <a:pt x="808247" y="1781239"/>
                </a:cubicBezTo>
                <a:lnTo>
                  <a:pt x="807466" y="1781239"/>
                </a:lnTo>
                <a:cubicBezTo>
                  <a:pt x="801871" y="1771869"/>
                  <a:pt x="832582" y="1772780"/>
                  <a:pt x="820480" y="1761849"/>
                </a:cubicBezTo>
                <a:close/>
                <a:moveTo>
                  <a:pt x="5312097" y="1760677"/>
                </a:moveTo>
                <a:lnTo>
                  <a:pt x="5312097" y="1761068"/>
                </a:lnTo>
                <a:cubicBezTo>
                  <a:pt x="5347233" y="1761718"/>
                  <a:pt x="5293228" y="1766013"/>
                  <a:pt x="5312097" y="1772649"/>
                </a:cubicBezTo>
                <a:cubicBezTo>
                  <a:pt x="5261346" y="1770567"/>
                  <a:pt x="5253278" y="1777594"/>
                  <a:pt x="5202526" y="1775512"/>
                </a:cubicBezTo>
                <a:cubicBezTo>
                  <a:pt x="5227186" y="1774796"/>
                  <a:pt x="5242965" y="1770404"/>
                  <a:pt x="5251537" y="1766940"/>
                </a:cubicBezTo>
                <a:lnTo>
                  <a:pt x="5257378" y="1763947"/>
                </a:lnTo>
                <a:lnTo>
                  <a:pt x="5268233" y="1766606"/>
                </a:lnTo>
                <a:cubicBezTo>
                  <a:pt x="5285526" y="1767631"/>
                  <a:pt x="5316489" y="1764191"/>
                  <a:pt x="5312097" y="1760677"/>
                </a:cubicBezTo>
                <a:close/>
                <a:moveTo>
                  <a:pt x="4845091" y="1759566"/>
                </a:moveTo>
                <a:lnTo>
                  <a:pt x="4838836" y="1765651"/>
                </a:lnTo>
                <a:cubicBezTo>
                  <a:pt x="4827764" y="1772666"/>
                  <a:pt x="4812100" y="1779058"/>
                  <a:pt x="4846357" y="1787354"/>
                </a:cubicBezTo>
                <a:lnTo>
                  <a:pt x="4855206" y="1782909"/>
                </a:lnTo>
                <a:lnTo>
                  <a:pt x="4846878" y="1783841"/>
                </a:lnTo>
                <a:cubicBezTo>
                  <a:pt x="4879997" y="1776228"/>
                  <a:pt x="4870432" y="1770047"/>
                  <a:pt x="4855679" y="1764045"/>
                </a:cubicBezTo>
                <a:close/>
                <a:moveTo>
                  <a:pt x="5009543" y="1755993"/>
                </a:moveTo>
                <a:cubicBezTo>
                  <a:pt x="4993406" y="1764321"/>
                  <a:pt x="5001214" y="1779547"/>
                  <a:pt x="4942785" y="1777204"/>
                </a:cubicBezTo>
                <a:lnTo>
                  <a:pt x="4941224" y="1777204"/>
                </a:lnTo>
                <a:cubicBezTo>
                  <a:pt x="4961915" y="1769657"/>
                  <a:pt x="4974537" y="1759897"/>
                  <a:pt x="5009543" y="1755993"/>
                </a:cubicBezTo>
                <a:close/>
                <a:moveTo>
                  <a:pt x="4969870" y="1725933"/>
                </a:moveTo>
                <a:lnTo>
                  <a:pt x="5005589" y="1727266"/>
                </a:lnTo>
                <a:cubicBezTo>
                  <a:pt x="5016211" y="1727201"/>
                  <a:pt x="5024052" y="1728144"/>
                  <a:pt x="5024637" y="1734651"/>
                </a:cubicBezTo>
                <a:cubicBezTo>
                  <a:pt x="4992755" y="1735822"/>
                  <a:pt x="4947729" y="1744151"/>
                  <a:pt x="4997179" y="1746233"/>
                </a:cubicBezTo>
                <a:cubicBezTo>
                  <a:pt x="4993666" y="1749486"/>
                  <a:pt x="4969851" y="1748315"/>
                  <a:pt x="4969851" y="1752089"/>
                </a:cubicBezTo>
                <a:cubicBezTo>
                  <a:pt x="4925347" y="1748868"/>
                  <a:pt x="4960556" y="1743524"/>
                  <a:pt x="4971224" y="1735180"/>
                </a:cubicBezTo>
                <a:close/>
                <a:moveTo>
                  <a:pt x="4969851" y="1725802"/>
                </a:moveTo>
                <a:lnTo>
                  <a:pt x="4969870" y="1725933"/>
                </a:lnTo>
                <a:lnTo>
                  <a:pt x="4969851" y="1725932"/>
                </a:lnTo>
                <a:close/>
                <a:moveTo>
                  <a:pt x="3848221" y="1723059"/>
                </a:moveTo>
                <a:lnTo>
                  <a:pt x="3847990" y="1723851"/>
                </a:lnTo>
                <a:lnTo>
                  <a:pt x="3846463" y="1723769"/>
                </a:lnTo>
                <a:lnTo>
                  <a:pt x="3835509" y="1734168"/>
                </a:lnTo>
                <a:lnTo>
                  <a:pt x="3858644" y="1738514"/>
                </a:lnTo>
                <a:lnTo>
                  <a:pt x="3858500" y="1737872"/>
                </a:lnTo>
                <a:cubicBezTo>
                  <a:pt x="3862315" y="1732748"/>
                  <a:pt x="3872652" y="1728470"/>
                  <a:pt x="3868073" y="1725753"/>
                </a:cubicBezTo>
                <a:close/>
                <a:moveTo>
                  <a:pt x="5339425" y="1714871"/>
                </a:moveTo>
                <a:cubicBezTo>
                  <a:pt x="5391608" y="1722679"/>
                  <a:pt x="5355301" y="1735952"/>
                  <a:pt x="5312097" y="1743890"/>
                </a:cubicBezTo>
                <a:cubicBezTo>
                  <a:pt x="5322499" y="1735521"/>
                  <a:pt x="5331694" y="1725755"/>
                  <a:pt x="5339425" y="1714871"/>
                </a:cubicBezTo>
                <a:close/>
                <a:moveTo>
                  <a:pt x="4915066" y="1714350"/>
                </a:moveTo>
                <a:cubicBezTo>
                  <a:pt x="4928079" y="1714350"/>
                  <a:pt x="4925477" y="1717864"/>
                  <a:pt x="4928079" y="1720076"/>
                </a:cubicBezTo>
                <a:cubicBezTo>
                  <a:pt x="4952804" y="1717864"/>
                  <a:pt x="4968680" y="1710837"/>
                  <a:pt x="4997700" y="1717083"/>
                </a:cubicBezTo>
                <a:lnTo>
                  <a:pt x="4997179" y="1717213"/>
                </a:lnTo>
                <a:cubicBezTo>
                  <a:pt x="4994446" y="1720597"/>
                  <a:pt x="4983385" y="1718775"/>
                  <a:pt x="4983385" y="1717213"/>
                </a:cubicBezTo>
                <a:cubicBezTo>
                  <a:pt x="4966598" y="1718515"/>
                  <a:pt x="4955277" y="1720987"/>
                  <a:pt x="4956058" y="1725932"/>
                </a:cubicBezTo>
                <a:cubicBezTo>
                  <a:pt x="4919881" y="1726843"/>
                  <a:pt x="4911032" y="1721898"/>
                  <a:pt x="4915066" y="1714350"/>
                </a:cubicBezTo>
                <a:close/>
                <a:moveTo>
                  <a:pt x="3783679" y="1713679"/>
                </a:moveTo>
                <a:cubicBezTo>
                  <a:pt x="3778026" y="1713911"/>
                  <a:pt x="3773780" y="1714432"/>
                  <a:pt x="3769714" y="1715001"/>
                </a:cubicBezTo>
                <a:lnTo>
                  <a:pt x="3759065" y="1716335"/>
                </a:lnTo>
                <a:lnTo>
                  <a:pt x="3758385" y="1718810"/>
                </a:lnTo>
                <a:cubicBezTo>
                  <a:pt x="3759094" y="1722907"/>
                  <a:pt x="3761518" y="1727006"/>
                  <a:pt x="3765357" y="1730878"/>
                </a:cubicBezTo>
                <a:lnTo>
                  <a:pt x="3765923" y="1730883"/>
                </a:lnTo>
                <a:lnTo>
                  <a:pt x="3766867" y="1730275"/>
                </a:lnTo>
                <a:cubicBezTo>
                  <a:pt x="3774789" y="1723687"/>
                  <a:pt x="3782076" y="1717018"/>
                  <a:pt x="3806086" y="1714090"/>
                </a:cubicBezTo>
                <a:cubicBezTo>
                  <a:pt x="3796391" y="1713505"/>
                  <a:pt x="3789331" y="1713448"/>
                  <a:pt x="3783679" y="1713679"/>
                </a:cubicBezTo>
                <a:close/>
                <a:moveTo>
                  <a:pt x="4024967" y="1711357"/>
                </a:moveTo>
                <a:cubicBezTo>
                  <a:pt x="3978249" y="1709145"/>
                  <a:pt x="4007659" y="1723069"/>
                  <a:pt x="3956648" y="1719946"/>
                </a:cubicBezTo>
                <a:cubicBezTo>
                  <a:pt x="3949881" y="1726583"/>
                  <a:pt x="3991002" y="1737514"/>
                  <a:pt x="4011303" y="1728665"/>
                </a:cubicBezTo>
                <a:cubicBezTo>
                  <a:pt x="3949360" y="1724110"/>
                  <a:pt x="4037329" y="1722028"/>
                  <a:pt x="4024967" y="1711357"/>
                </a:cubicBezTo>
                <a:close/>
                <a:moveTo>
                  <a:pt x="4805495" y="1697173"/>
                </a:moveTo>
                <a:cubicBezTo>
                  <a:pt x="4827585" y="1705713"/>
                  <a:pt x="4770667" y="1723519"/>
                  <a:pt x="4809794" y="1733590"/>
                </a:cubicBezTo>
                <a:lnTo>
                  <a:pt x="4826745" y="1736367"/>
                </a:lnTo>
                <a:lnTo>
                  <a:pt x="4832803" y="1736940"/>
                </a:lnTo>
                <a:lnTo>
                  <a:pt x="4831878" y="1731792"/>
                </a:lnTo>
                <a:cubicBezTo>
                  <a:pt x="4838996" y="1727534"/>
                  <a:pt x="4865128" y="1727266"/>
                  <a:pt x="4860151" y="1720336"/>
                </a:cubicBezTo>
                <a:cubicBezTo>
                  <a:pt x="4750710" y="1720336"/>
                  <a:pt x="4908560" y="1699515"/>
                  <a:pt x="4805495" y="1697173"/>
                </a:cubicBezTo>
                <a:close/>
                <a:moveTo>
                  <a:pt x="5021599" y="1691901"/>
                </a:moveTo>
                <a:cubicBezTo>
                  <a:pt x="5028102" y="1694530"/>
                  <a:pt x="5023368" y="1707681"/>
                  <a:pt x="5024637" y="1711097"/>
                </a:cubicBezTo>
                <a:cubicBezTo>
                  <a:pt x="4979221" y="1706282"/>
                  <a:pt x="4991063" y="1706152"/>
                  <a:pt x="4956058" y="1714220"/>
                </a:cubicBezTo>
                <a:lnTo>
                  <a:pt x="4956058" y="1713960"/>
                </a:lnTo>
                <a:cubicBezTo>
                  <a:pt x="4903094" y="1703419"/>
                  <a:pt x="5030883" y="1706803"/>
                  <a:pt x="5010713" y="1693529"/>
                </a:cubicBezTo>
                <a:cubicBezTo>
                  <a:pt x="5016016" y="1691317"/>
                  <a:pt x="5019432" y="1691024"/>
                  <a:pt x="5021599" y="1691901"/>
                </a:cubicBezTo>
                <a:close/>
                <a:moveTo>
                  <a:pt x="5120414" y="1681948"/>
                </a:moveTo>
                <a:cubicBezTo>
                  <a:pt x="5159453" y="1684941"/>
                  <a:pt x="5116510" y="1694961"/>
                  <a:pt x="5120414" y="1699385"/>
                </a:cubicBezTo>
                <a:cubicBezTo>
                  <a:pt x="5098552" y="1699385"/>
                  <a:pt x="5068361" y="1697954"/>
                  <a:pt x="5065498" y="1702378"/>
                </a:cubicBezTo>
                <a:cubicBezTo>
                  <a:pt x="5024377" y="1694570"/>
                  <a:pt x="5144098" y="1696132"/>
                  <a:pt x="5120414" y="1682208"/>
                </a:cubicBezTo>
                <a:close/>
                <a:moveTo>
                  <a:pt x="820480" y="1668805"/>
                </a:moveTo>
                <a:cubicBezTo>
                  <a:pt x="854313" y="1672058"/>
                  <a:pt x="810589" y="1685852"/>
                  <a:pt x="808247" y="1691838"/>
                </a:cubicBezTo>
                <a:lnTo>
                  <a:pt x="807466" y="1692098"/>
                </a:lnTo>
                <a:cubicBezTo>
                  <a:pt x="767776" y="1686763"/>
                  <a:pt x="811370" y="1672969"/>
                  <a:pt x="820480" y="1668805"/>
                </a:cubicBezTo>
                <a:close/>
                <a:moveTo>
                  <a:pt x="5055357" y="1646866"/>
                </a:moveTo>
                <a:cubicBezTo>
                  <a:pt x="5077170" y="1647732"/>
                  <a:pt x="5107987" y="1656247"/>
                  <a:pt x="5093347" y="1666593"/>
                </a:cubicBezTo>
                <a:cubicBezTo>
                  <a:pt x="5051836" y="1667243"/>
                  <a:pt x="5079944" y="1649155"/>
                  <a:pt x="5038562" y="1649285"/>
                </a:cubicBezTo>
                <a:lnTo>
                  <a:pt x="5038562" y="1648765"/>
                </a:lnTo>
                <a:cubicBezTo>
                  <a:pt x="5041816" y="1647138"/>
                  <a:pt x="5048086" y="1646577"/>
                  <a:pt x="5055357" y="1646866"/>
                </a:cubicBezTo>
                <a:close/>
                <a:moveTo>
                  <a:pt x="3970833" y="1645772"/>
                </a:moveTo>
                <a:lnTo>
                  <a:pt x="3971066" y="1645793"/>
                </a:lnTo>
                <a:lnTo>
                  <a:pt x="3970313" y="1646292"/>
                </a:lnTo>
                <a:close/>
                <a:moveTo>
                  <a:pt x="3847337" y="1632888"/>
                </a:moveTo>
                <a:cubicBezTo>
                  <a:pt x="3834324" y="1636011"/>
                  <a:pt x="3832958" y="1641119"/>
                  <a:pt x="3838927" y="1645787"/>
                </a:cubicBezTo>
                <a:lnTo>
                  <a:pt x="3841866" y="1646635"/>
                </a:lnTo>
                <a:lnTo>
                  <a:pt x="3846966" y="1645266"/>
                </a:lnTo>
                <a:lnTo>
                  <a:pt x="3849651" y="1642075"/>
                </a:lnTo>
                <a:lnTo>
                  <a:pt x="3847337" y="1641607"/>
                </a:lnTo>
                <a:lnTo>
                  <a:pt x="3851016" y="1640454"/>
                </a:lnTo>
                <a:lnTo>
                  <a:pt x="3855094" y="1635608"/>
                </a:lnTo>
                <a:close/>
                <a:moveTo>
                  <a:pt x="3786630" y="1631892"/>
                </a:moveTo>
                <a:lnTo>
                  <a:pt x="3784846" y="1640161"/>
                </a:lnTo>
                <a:lnTo>
                  <a:pt x="3788817" y="1646011"/>
                </a:lnTo>
                <a:lnTo>
                  <a:pt x="3796130" y="1640110"/>
                </a:lnTo>
                <a:cubicBezTo>
                  <a:pt x="3796440" y="1637687"/>
                  <a:pt x="3794732" y="1635133"/>
                  <a:pt x="3791645" y="1633185"/>
                </a:cubicBezTo>
                <a:close/>
                <a:moveTo>
                  <a:pt x="1424290" y="1630156"/>
                </a:moveTo>
                <a:cubicBezTo>
                  <a:pt x="1376011" y="1631457"/>
                  <a:pt x="1388894" y="1639786"/>
                  <a:pt x="1396832" y="1649545"/>
                </a:cubicBezTo>
                <a:cubicBezTo>
                  <a:pt x="1443028" y="1653449"/>
                  <a:pt x="1418173" y="1637443"/>
                  <a:pt x="1424290" y="1630156"/>
                </a:cubicBezTo>
                <a:close/>
                <a:moveTo>
                  <a:pt x="5093476" y="1629765"/>
                </a:moveTo>
                <a:cubicBezTo>
                  <a:pt x="5144618" y="1633018"/>
                  <a:pt x="5133297" y="1643038"/>
                  <a:pt x="5106490" y="1650326"/>
                </a:cubicBezTo>
                <a:lnTo>
                  <a:pt x="5106490" y="1650065"/>
                </a:lnTo>
                <a:cubicBezTo>
                  <a:pt x="5064327" y="1644730"/>
                  <a:pt x="5099332" y="1641086"/>
                  <a:pt x="5093476" y="1629765"/>
                </a:cubicBezTo>
                <a:close/>
                <a:moveTo>
                  <a:pt x="3984105" y="1624169"/>
                </a:moveTo>
                <a:cubicBezTo>
                  <a:pt x="3910207" y="1631912"/>
                  <a:pt x="3989244" y="1652906"/>
                  <a:pt x="3952795" y="1655941"/>
                </a:cubicBezTo>
                <a:lnTo>
                  <a:pt x="3941064" y="1655996"/>
                </a:lnTo>
                <a:lnTo>
                  <a:pt x="3943767" y="1656311"/>
                </a:lnTo>
                <a:lnTo>
                  <a:pt x="3936868" y="1657015"/>
                </a:lnTo>
                <a:lnTo>
                  <a:pt x="3944296" y="1657963"/>
                </a:lnTo>
                <a:cubicBezTo>
                  <a:pt x="3948376" y="1662184"/>
                  <a:pt x="3927954" y="1671602"/>
                  <a:pt x="3956648" y="1670626"/>
                </a:cubicBezTo>
                <a:lnTo>
                  <a:pt x="3961407" y="1668494"/>
                </a:lnTo>
                <a:lnTo>
                  <a:pt x="3957430" y="1666593"/>
                </a:lnTo>
                <a:lnTo>
                  <a:pt x="3965148" y="1666818"/>
                </a:lnTo>
                <a:lnTo>
                  <a:pt x="3981141" y="1659652"/>
                </a:lnTo>
                <a:cubicBezTo>
                  <a:pt x="3984545" y="1656357"/>
                  <a:pt x="3984122" y="1653278"/>
                  <a:pt x="3982674" y="1649984"/>
                </a:cubicBezTo>
                <a:lnTo>
                  <a:pt x="3981309" y="1646742"/>
                </a:lnTo>
                <a:lnTo>
                  <a:pt x="3971066" y="1645793"/>
                </a:lnTo>
                <a:lnTo>
                  <a:pt x="3978761" y="1640692"/>
                </a:lnTo>
                <a:lnTo>
                  <a:pt x="3978058" y="1639023"/>
                </a:lnTo>
                <a:cubicBezTo>
                  <a:pt x="3977363" y="1634864"/>
                  <a:pt x="3978445" y="1630058"/>
                  <a:pt x="3984105" y="1624169"/>
                </a:cubicBezTo>
                <a:close/>
                <a:moveTo>
                  <a:pt x="479919" y="1622478"/>
                </a:moveTo>
                <a:lnTo>
                  <a:pt x="547984" y="1622478"/>
                </a:lnTo>
                <a:cubicBezTo>
                  <a:pt x="571668" y="1631327"/>
                  <a:pt x="581037" y="1644080"/>
                  <a:pt x="575702" y="1661518"/>
                </a:cubicBezTo>
                <a:cubicBezTo>
                  <a:pt x="558690" y="1657797"/>
                  <a:pt x="542061" y="1652624"/>
                  <a:pt x="525995" y="1646072"/>
                </a:cubicBezTo>
                <a:close/>
                <a:moveTo>
                  <a:pt x="479665" y="1622348"/>
                </a:moveTo>
                <a:lnTo>
                  <a:pt x="479919" y="1622478"/>
                </a:lnTo>
                <a:lnTo>
                  <a:pt x="479665" y="1622478"/>
                </a:lnTo>
                <a:close/>
                <a:moveTo>
                  <a:pt x="3642021" y="1613692"/>
                </a:moveTo>
                <a:lnTo>
                  <a:pt x="3637759" y="1622995"/>
                </a:lnTo>
                <a:lnTo>
                  <a:pt x="3638022" y="1623050"/>
                </a:lnTo>
                <a:lnTo>
                  <a:pt x="3642723" y="1622771"/>
                </a:lnTo>
                <a:cubicBezTo>
                  <a:pt x="3650092" y="1621730"/>
                  <a:pt x="3657282" y="1620656"/>
                  <a:pt x="3669579" y="1620917"/>
                </a:cubicBezTo>
                <a:lnTo>
                  <a:pt x="3665015" y="1615577"/>
                </a:lnTo>
                <a:lnTo>
                  <a:pt x="3655523" y="1614670"/>
                </a:lnTo>
                <a:lnTo>
                  <a:pt x="3657202" y="1614144"/>
                </a:lnTo>
                <a:close/>
                <a:moveTo>
                  <a:pt x="5120414" y="1603478"/>
                </a:moveTo>
                <a:cubicBezTo>
                  <a:pt x="5162836" y="1604519"/>
                  <a:pt x="5143577" y="1618313"/>
                  <a:pt x="5147741" y="1626772"/>
                </a:cubicBezTo>
                <a:cubicBezTo>
                  <a:pt x="5127311" y="1621436"/>
                  <a:pt x="5121715" y="1612978"/>
                  <a:pt x="5120414" y="1603478"/>
                </a:cubicBezTo>
                <a:close/>
                <a:moveTo>
                  <a:pt x="5051834" y="1594890"/>
                </a:moveTo>
                <a:lnTo>
                  <a:pt x="5051834" y="1595150"/>
                </a:lnTo>
                <a:lnTo>
                  <a:pt x="5051729" y="1594904"/>
                </a:lnTo>
                <a:close/>
                <a:moveTo>
                  <a:pt x="3998160" y="1589294"/>
                </a:moveTo>
                <a:cubicBezTo>
                  <a:pt x="3993605" y="1596972"/>
                  <a:pt x="3963935" y="1599444"/>
                  <a:pt x="3957038" y="1606732"/>
                </a:cubicBezTo>
                <a:cubicBezTo>
                  <a:pt x="3967839" y="1607382"/>
                  <a:pt x="3983975" y="1606732"/>
                  <a:pt x="3984496" y="1609595"/>
                </a:cubicBezTo>
                <a:cubicBezTo>
                  <a:pt x="3980462" y="1609595"/>
                  <a:pt x="3976460" y="1610180"/>
                  <a:pt x="3975419" y="1610847"/>
                </a:cubicBezTo>
                <a:lnTo>
                  <a:pt x="3982892" y="1612345"/>
                </a:lnTo>
                <a:lnTo>
                  <a:pt x="3994713" y="1609953"/>
                </a:lnTo>
                <a:cubicBezTo>
                  <a:pt x="4005253" y="1607936"/>
                  <a:pt x="4014492" y="1605561"/>
                  <a:pt x="4011304" y="1599965"/>
                </a:cubicBezTo>
                <a:lnTo>
                  <a:pt x="4019907" y="1607269"/>
                </a:lnTo>
                <a:lnTo>
                  <a:pt x="4025357" y="1606732"/>
                </a:lnTo>
                <a:cubicBezTo>
                  <a:pt x="4025357" y="1599054"/>
                  <a:pt x="4033035" y="1589684"/>
                  <a:pt x="3998160" y="1589294"/>
                </a:cubicBezTo>
                <a:close/>
                <a:moveTo>
                  <a:pt x="3874535" y="1577712"/>
                </a:moveTo>
                <a:cubicBezTo>
                  <a:pt x="3822352" y="1573418"/>
                  <a:pt x="3871802" y="1590725"/>
                  <a:pt x="3819749" y="1586431"/>
                </a:cubicBezTo>
                <a:cubicBezTo>
                  <a:pt x="3831656" y="1591116"/>
                  <a:pt x="3827167" y="1599314"/>
                  <a:pt x="3840428" y="1603779"/>
                </a:cubicBezTo>
                <a:lnTo>
                  <a:pt x="3859631" y="1606553"/>
                </a:lnTo>
                <a:lnTo>
                  <a:pt x="3859964" y="1605522"/>
                </a:lnTo>
                <a:lnTo>
                  <a:pt x="3853929" y="1597476"/>
                </a:lnTo>
                <a:cubicBezTo>
                  <a:pt x="3852307" y="1590303"/>
                  <a:pt x="3864775" y="1587960"/>
                  <a:pt x="3874535" y="1577712"/>
                </a:cubicBezTo>
                <a:close/>
                <a:moveTo>
                  <a:pt x="246990" y="1575891"/>
                </a:moveTo>
                <a:lnTo>
                  <a:pt x="247924" y="1575949"/>
                </a:lnTo>
                <a:lnTo>
                  <a:pt x="246990" y="1576542"/>
                </a:lnTo>
                <a:close/>
                <a:moveTo>
                  <a:pt x="5024637" y="1574459"/>
                </a:moveTo>
                <a:cubicBezTo>
                  <a:pt x="5035178" y="1576736"/>
                  <a:pt x="5042335" y="1579632"/>
                  <a:pt x="5046678" y="1583097"/>
                </a:cubicBezTo>
                <a:lnTo>
                  <a:pt x="5051729" y="1594904"/>
                </a:lnTo>
                <a:lnTo>
                  <a:pt x="5022455" y="1598956"/>
                </a:lnTo>
                <a:cubicBezTo>
                  <a:pt x="5008663" y="1606276"/>
                  <a:pt x="5030135" y="1620916"/>
                  <a:pt x="4983385" y="1620916"/>
                </a:cubicBezTo>
                <a:cubicBezTo>
                  <a:pt x="4992087" y="1601593"/>
                  <a:pt x="5006478" y="1585385"/>
                  <a:pt x="5024637" y="1574459"/>
                </a:cubicBezTo>
                <a:close/>
                <a:moveTo>
                  <a:pt x="3558035" y="1572333"/>
                </a:moveTo>
                <a:lnTo>
                  <a:pt x="3552646" y="1572588"/>
                </a:lnTo>
                <a:lnTo>
                  <a:pt x="3546475" y="1578103"/>
                </a:lnTo>
                <a:close/>
                <a:moveTo>
                  <a:pt x="521177" y="1564309"/>
                </a:moveTo>
                <a:cubicBezTo>
                  <a:pt x="557223" y="1563138"/>
                  <a:pt x="556442" y="1572377"/>
                  <a:pt x="562038" y="1579795"/>
                </a:cubicBezTo>
                <a:lnTo>
                  <a:pt x="521177" y="1579795"/>
                </a:lnTo>
                <a:close/>
                <a:moveTo>
                  <a:pt x="807466" y="1556501"/>
                </a:moveTo>
                <a:cubicBezTo>
                  <a:pt x="757788" y="1556013"/>
                  <a:pt x="745369" y="1569799"/>
                  <a:pt x="770537" y="1576393"/>
                </a:cubicBezTo>
                <a:lnTo>
                  <a:pt x="807466" y="1579724"/>
                </a:lnTo>
                <a:lnTo>
                  <a:pt x="807466" y="1580055"/>
                </a:lnTo>
                <a:lnTo>
                  <a:pt x="808247" y="1579795"/>
                </a:lnTo>
                <a:lnTo>
                  <a:pt x="807466" y="1579724"/>
                </a:lnTo>
                <a:close/>
                <a:moveTo>
                  <a:pt x="3655654" y="1554939"/>
                </a:moveTo>
                <a:lnTo>
                  <a:pt x="3635520" y="1562906"/>
                </a:lnTo>
                <a:lnTo>
                  <a:pt x="3652141" y="1564911"/>
                </a:lnTo>
                <a:cubicBezTo>
                  <a:pt x="3664113" y="1566554"/>
                  <a:pt x="3672767" y="1569059"/>
                  <a:pt x="3669579" y="1574590"/>
                </a:cubicBezTo>
                <a:lnTo>
                  <a:pt x="3633703" y="1575651"/>
                </a:lnTo>
                <a:lnTo>
                  <a:pt x="3635207" y="1580999"/>
                </a:lnTo>
                <a:lnTo>
                  <a:pt x="3635957" y="1583816"/>
                </a:lnTo>
                <a:lnTo>
                  <a:pt x="3669536" y="1577117"/>
                </a:lnTo>
                <a:lnTo>
                  <a:pt x="3671302" y="1574947"/>
                </a:lnTo>
                <a:cubicBezTo>
                  <a:pt x="3672440" y="1571694"/>
                  <a:pt x="3673408" y="1568806"/>
                  <a:pt x="3678483" y="1567058"/>
                </a:cubicBezTo>
                <a:lnTo>
                  <a:pt x="3680801" y="1566713"/>
                </a:lnTo>
                <a:lnTo>
                  <a:pt x="3681779" y="1565790"/>
                </a:lnTo>
                <a:lnTo>
                  <a:pt x="3672761" y="1556111"/>
                </a:lnTo>
                <a:close/>
                <a:moveTo>
                  <a:pt x="4448925" y="1550036"/>
                </a:moveTo>
                <a:lnTo>
                  <a:pt x="4423647" y="1551159"/>
                </a:lnTo>
                <a:lnTo>
                  <a:pt x="4449716" y="1554419"/>
                </a:lnTo>
                <a:lnTo>
                  <a:pt x="4450106" y="1554419"/>
                </a:lnTo>
                <a:close/>
                <a:moveTo>
                  <a:pt x="3569353" y="1549339"/>
                </a:moveTo>
                <a:cubicBezTo>
                  <a:pt x="3548650" y="1549863"/>
                  <a:pt x="3569204" y="1555749"/>
                  <a:pt x="3570937" y="1558738"/>
                </a:cubicBezTo>
                <a:lnTo>
                  <a:pt x="3570020" y="1558880"/>
                </a:lnTo>
                <a:lnTo>
                  <a:pt x="3575469" y="1561125"/>
                </a:lnTo>
                <a:lnTo>
                  <a:pt x="3574599" y="1564064"/>
                </a:lnTo>
                <a:lnTo>
                  <a:pt x="3587415" y="1557666"/>
                </a:lnTo>
                <a:lnTo>
                  <a:pt x="3595445" y="1550956"/>
                </a:lnTo>
                <a:lnTo>
                  <a:pt x="3586863" y="1549915"/>
                </a:lnTo>
                <a:lnTo>
                  <a:pt x="3585872" y="1549705"/>
                </a:lnTo>
                <a:close/>
                <a:moveTo>
                  <a:pt x="3876452" y="1545741"/>
                </a:moveTo>
                <a:lnTo>
                  <a:pt x="3866662" y="1550906"/>
                </a:lnTo>
                <a:lnTo>
                  <a:pt x="3865548" y="1551687"/>
                </a:lnTo>
                <a:lnTo>
                  <a:pt x="3869525" y="1550466"/>
                </a:lnTo>
                <a:cubicBezTo>
                  <a:pt x="3872859" y="1549238"/>
                  <a:pt x="3875478" y="1547851"/>
                  <a:pt x="3876580" y="1546137"/>
                </a:cubicBezTo>
                <a:close/>
                <a:moveTo>
                  <a:pt x="3821747" y="1543969"/>
                </a:moveTo>
                <a:lnTo>
                  <a:pt x="3806086" y="1548693"/>
                </a:lnTo>
                <a:cubicBezTo>
                  <a:pt x="3825605" y="1548693"/>
                  <a:pt x="3821116" y="1554037"/>
                  <a:pt x="3831101" y="1556324"/>
                </a:cubicBezTo>
                <a:lnTo>
                  <a:pt x="3834680" y="1556535"/>
                </a:lnTo>
                <a:lnTo>
                  <a:pt x="3830681" y="1554338"/>
                </a:lnTo>
                <a:close/>
                <a:moveTo>
                  <a:pt x="3648790" y="1539064"/>
                </a:moveTo>
                <a:lnTo>
                  <a:pt x="3646920" y="1540716"/>
                </a:lnTo>
                <a:lnTo>
                  <a:pt x="3647194" y="1543037"/>
                </a:lnTo>
                <a:lnTo>
                  <a:pt x="3672291" y="1544552"/>
                </a:lnTo>
                <a:lnTo>
                  <a:pt x="3676766" y="1543533"/>
                </a:lnTo>
                <a:lnTo>
                  <a:pt x="3675124" y="1542512"/>
                </a:lnTo>
                <a:lnTo>
                  <a:pt x="3678512" y="1539064"/>
                </a:lnTo>
                <a:close/>
                <a:moveTo>
                  <a:pt x="274187" y="1537502"/>
                </a:moveTo>
                <a:cubicBezTo>
                  <a:pt x="326891" y="1555721"/>
                  <a:pt x="256359" y="1564309"/>
                  <a:pt x="301645" y="1580055"/>
                </a:cubicBezTo>
                <a:cubicBezTo>
                  <a:pt x="289413" y="1580185"/>
                  <a:pt x="282190" y="1578851"/>
                  <a:pt x="274805" y="1577631"/>
                </a:cubicBezTo>
                <a:lnTo>
                  <a:pt x="247924" y="1575949"/>
                </a:lnTo>
                <a:lnTo>
                  <a:pt x="259639" y="1568520"/>
                </a:lnTo>
                <a:cubicBezTo>
                  <a:pt x="264525" y="1558291"/>
                  <a:pt x="251935" y="1543065"/>
                  <a:pt x="274187" y="1537502"/>
                </a:cubicBezTo>
                <a:close/>
                <a:moveTo>
                  <a:pt x="4436182" y="1536981"/>
                </a:moveTo>
                <a:lnTo>
                  <a:pt x="4435776" y="1537192"/>
                </a:lnTo>
                <a:lnTo>
                  <a:pt x="4442204" y="1537925"/>
                </a:lnTo>
                <a:close/>
                <a:moveTo>
                  <a:pt x="3578632" y="1535823"/>
                </a:moveTo>
                <a:lnTo>
                  <a:pt x="3580606" y="1539026"/>
                </a:lnTo>
                <a:lnTo>
                  <a:pt x="3586473" y="1538408"/>
                </a:lnTo>
                <a:close/>
                <a:moveTo>
                  <a:pt x="3683632" y="1533988"/>
                </a:moveTo>
                <a:lnTo>
                  <a:pt x="3666328" y="1534289"/>
                </a:lnTo>
                <a:lnTo>
                  <a:pt x="3679540" y="1538018"/>
                </a:lnTo>
                <a:lnTo>
                  <a:pt x="3683372" y="1534118"/>
                </a:lnTo>
                <a:close/>
                <a:moveTo>
                  <a:pt x="493487" y="1533468"/>
                </a:moveTo>
                <a:lnTo>
                  <a:pt x="547333" y="1533468"/>
                </a:lnTo>
                <a:cubicBezTo>
                  <a:pt x="523519" y="1541406"/>
                  <a:pt x="557744" y="1541016"/>
                  <a:pt x="534320" y="1548954"/>
                </a:cubicBezTo>
                <a:cubicBezTo>
                  <a:pt x="524430" y="1547197"/>
                  <a:pt x="513662" y="1545700"/>
                  <a:pt x="505626" y="1543439"/>
                </a:cubicBezTo>
                <a:close/>
                <a:moveTo>
                  <a:pt x="493329" y="1533338"/>
                </a:moveTo>
                <a:lnTo>
                  <a:pt x="493487" y="1533468"/>
                </a:lnTo>
                <a:lnTo>
                  <a:pt x="492678" y="1533468"/>
                </a:lnTo>
                <a:close/>
                <a:moveTo>
                  <a:pt x="3669468" y="1530531"/>
                </a:moveTo>
                <a:lnTo>
                  <a:pt x="3668838" y="1530778"/>
                </a:lnTo>
                <a:lnTo>
                  <a:pt x="3669057" y="1531255"/>
                </a:lnTo>
                <a:lnTo>
                  <a:pt x="3669057" y="1531125"/>
                </a:lnTo>
                <a:close/>
                <a:moveTo>
                  <a:pt x="712340" y="1525530"/>
                </a:moveTo>
                <a:cubicBezTo>
                  <a:pt x="691259" y="1560015"/>
                  <a:pt x="677335" y="1576281"/>
                  <a:pt x="685012" y="1610766"/>
                </a:cubicBezTo>
                <a:lnTo>
                  <a:pt x="685012" y="1610246"/>
                </a:lnTo>
                <a:cubicBezTo>
                  <a:pt x="643240" y="1587733"/>
                  <a:pt x="638295" y="1548693"/>
                  <a:pt x="712340" y="1525530"/>
                </a:cubicBezTo>
                <a:close/>
                <a:moveTo>
                  <a:pt x="820480" y="1521626"/>
                </a:moveTo>
                <a:cubicBezTo>
                  <a:pt x="801444" y="1519740"/>
                  <a:pt x="782294" y="1523833"/>
                  <a:pt x="765694" y="1533338"/>
                </a:cubicBezTo>
                <a:cubicBezTo>
                  <a:pt x="776300" y="1533793"/>
                  <a:pt x="782449" y="1535387"/>
                  <a:pt x="788191" y="1537030"/>
                </a:cubicBezTo>
                <a:lnTo>
                  <a:pt x="807417" y="1540851"/>
                </a:lnTo>
                <a:lnTo>
                  <a:pt x="807466" y="1541016"/>
                </a:lnTo>
                <a:lnTo>
                  <a:pt x="808247" y="1541016"/>
                </a:lnTo>
                <a:lnTo>
                  <a:pt x="807417" y="1540851"/>
                </a:lnTo>
                <a:lnTo>
                  <a:pt x="805583" y="1534692"/>
                </a:lnTo>
                <a:cubicBezTo>
                  <a:pt x="809085" y="1529898"/>
                  <a:pt x="825066" y="1528653"/>
                  <a:pt x="820480" y="1521626"/>
                </a:cubicBezTo>
                <a:close/>
                <a:moveTo>
                  <a:pt x="4107573" y="1502071"/>
                </a:moveTo>
                <a:lnTo>
                  <a:pt x="4107600" y="1502106"/>
                </a:lnTo>
                <a:lnTo>
                  <a:pt x="4107210" y="1502106"/>
                </a:lnTo>
                <a:close/>
                <a:moveTo>
                  <a:pt x="3680856" y="1500801"/>
                </a:moveTo>
                <a:lnTo>
                  <a:pt x="3680868" y="1502009"/>
                </a:lnTo>
                <a:lnTo>
                  <a:pt x="3671535" y="1505525"/>
                </a:lnTo>
                <a:lnTo>
                  <a:pt x="3663388" y="1518923"/>
                </a:lnTo>
                <a:lnTo>
                  <a:pt x="3665348" y="1523187"/>
                </a:lnTo>
                <a:lnTo>
                  <a:pt x="3673908" y="1524121"/>
                </a:lnTo>
                <a:lnTo>
                  <a:pt x="3677900" y="1518356"/>
                </a:lnTo>
                <a:cubicBezTo>
                  <a:pt x="3683099" y="1514037"/>
                  <a:pt x="3689854" y="1509719"/>
                  <a:pt x="3696076" y="1505587"/>
                </a:cubicBezTo>
                <a:lnTo>
                  <a:pt x="3696199" y="1505491"/>
                </a:lnTo>
                <a:lnTo>
                  <a:pt x="3683925" y="1503668"/>
                </a:lnTo>
                <a:close/>
                <a:moveTo>
                  <a:pt x="4149112" y="1496380"/>
                </a:moveTo>
                <a:cubicBezTo>
                  <a:pt x="4146835" y="1498397"/>
                  <a:pt x="4139125" y="1499211"/>
                  <a:pt x="4130601" y="1499829"/>
                </a:cubicBezTo>
                <a:lnTo>
                  <a:pt x="4107573" y="1502071"/>
                </a:lnTo>
                <a:lnTo>
                  <a:pt x="4104802" y="1498413"/>
                </a:lnTo>
                <a:lnTo>
                  <a:pt x="4095307" y="1496523"/>
                </a:lnTo>
                <a:lnTo>
                  <a:pt x="4094587" y="1496735"/>
                </a:lnTo>
                <a:lnTo>
                  <a:pt x="4094587" y="1507962"/>
                </a:lnTo>
                <a:cubicBezTo>
                  <a:pt x="4134928" y="1510434"/>
                  <a:pt x="4183337" y="1500154"/>
                  <a:pt x="4149112" y="1496380"/>
                </a:cubicBezTo>
                <a:close/>
                <a:moveTo>
                  <a:pt x="4752923" y="1495862"/>
                </a:moveTo>
                <a:cubicBezTo>
                  <a:pt x="4739910" y="1495862"/>
                  <a:pt x="4742253" y="1499505"/>
                  <a:pt x="4739129" y="1501717"/>
                </a:cubicBezTo>
                <a:cubicBezTo>
                  <a:pt x="4737958" y="1505817"/>
                  <a:pt x="4760374" y="1504938"/>
                  <a:pt x="4780446" y="1504564"/>
                </a:cubicBezTo>
                <a:lnTo>
                  <a:pt x="4784306" y="1504641"/>
                </a:lnTo>
                <a:lnTo>
                  <a:pt x="4769689" y="1500567"/>
                </a:lnTo>
                <a:lnTo>
                  <a:pt x="4768732" y="1499118"/>
                </a:lnTo>
                <a:close/>
                <a:moveTo>
                  <a:pt x="822431" y="1494559"/>
                </a:moveTo>
                <a:cubicBezTo>
                  <a:pt x="759188" y="1492477"/>
                  <a:pt x="766735" y="1507702"/>
                  <a:pt x="781440" y="1517852"/>
                </a:cubicBezTo>
                <a:cubicBezTo>
                  <a:pt x="855224" y="1517852"/>
                  <a:pt x="789378" y="1501976"/>
                  <a:pt x="822431" y="1494559"/>
                </a:cubicBezTo>
                <a:close/>
                <a:moveTo>
                  <a:pt x="4649700" y="1493307"/>
                </a:moveTo>
                <a:lnTo>
                  <a:pt x="4635310" y="1496314"/>
                </a:lnTo>
                <a:lnTo>
                  <a:pt x="4624159" y="1501884"/>
                </a:lnTo>
                <a:lnTo>
                  <a:pt x="4627345" y="1502106"/>
                </a:lnTo>
                <a:cubicBezTo>
                  <a:pt x="4626239" y="1500219"/>
                  <a:pt x="4637788" y="1497519"/>
                  <a:pt x="4645548" y="1495193"/>
                </a:cubicBezTo>
                <a:close/>
                <a:moveTo>
                  <a:pt x="3883048" y="1488242"/>
                </a:moveTo>
                <a:lnTo>
                  <a:pt x="3878065" y="1488410"/>
                </a:lnTo>
                <a:cubicBezTo>
                  <a:pt x="3875478" y="1488767"/>
                  <a:pt x="3874275" y="1489483"/>
                  <a:pt x="3875706" y="1490915"/>
                </a:cubicBezTo>
                <a:cubicBezTo>
                  <a:pt x="3893274" y="1491598"/>
                  <a:pt x="3874608" y="1496892"/>
                  <a:pt x="3888937" y="1498948"/>
                </a:cubicBezTo>
                <a:lnTo>
                  <a:pt x="3895269" y="1499104"/>
                </a:lnTo>
                <a:lnTo>
                  <a:pt x="3894887" y="1498495"/>
                </a:lnTo>
                <a:cubicBezTo>
                  <a:pt x="3893284" y="1495681"/>
                  <a:pt x="3891158" y="1492843"/>
                  <a:pt x="3886276" y="1489650"/>
                </a:cubicBezTo>
                <a:close/>
                <a:moveTo>
                  <a:pt x="479665" y="1486881"/>
                </a:moveTo>
                <a:lnTo>
                  <a:pt x="479765" y="1486886"/>
                </a:lnTo>
                <a:lnTo>
                  <a:pt x="479665" y="1487011"/>
                </a:lnTo>
                <a:close/>
                <a:moveTo>
                  <a:pt x="3867806" y="1481593"/>
                </a:moveTo>
                <a:lnTo>
                  <a:pt x="3869161" y="1482698"/>
                </a:lnTo>
                <a:lnTo>
                  <a:pt x="3870670" y="1482843"/>
                </a:lnTo>
                <a:close/>
                <a:moveTo>
                  <a:pt x="492678" y="1475299"/>
                </a:moveTo>
                <a:cubicBezTo>
                  <a:pt x="529896" y="1472567"/>
                  <a:pt x="520396" y="1482977"/>
                  <a:pt x="547333" y="1483107"/>
                </a:cubicBezTo>
                <a:cubicBezTo>
                  <a:pt x="537508" y="1487532"/>
                  <a:pt x="529310" y="1488963"/>
                  <a:pt x="519209" y="1489044"/>
                </a:cubicBezTo>
                <a:lnTo>
                  <a:pt x="479765" y="1486886"/>
                </a:lnTo>
                <a:lnTo>
                  <a:pt x="484756" y="1480667"/>
                </a:lnTo>
                <a:cubicBezTo>
                  <a:pt x="488481" y="1479138"/>
                  <a:pt x="492678" y="1477772"/>
                  <a:pt x="492678" y="1475299"/>
                </a:cubicBezTo>
                <a:close/>
                <a:moveTo>
                  <a:pt x="4655324" y="1473086"/>
                </a:moveTo>
                <a:cubicBezTo>
                  <a:pt x="4657015" y="1480374"/>
                  <a:pt x="4633331" y="1482066"/>
                  <a:pt x="4627606" y="1487661"/>
                </a:cubicBezTo>
                <a:lnTo>
                  <a:pt x="4668337" y="1487661"/>
                </a:lnTo>
                <a:cubicBezTo>
                  <a:pt x="4668986" y="1483627"/>
                  <a:pt x="4661700" y="1481285"/>
                  <a:pt x="4655324" y="1478942"/>
                </a:cubicBezTo>
                <a:cubicBezTo>
                  <a:pt x="4671460" y="1478942"/>
                  <a:pt x="4694363" y="1478942"/>
                  <a:pt x="4696315" y="1476080"/>
                </a:cubicBezTo>
                <a:cubicBezTo>
                  <a:pt x="4682594" y="1476159"/>
                  <a:pt x="4668887" y="1475158"/>
                  <a:pt x="4655324" y="1473086"/>
                </a:cubicBezTo>
                <a:close/>
                <a:moveTo>
                  <a:pt x="950224" y="1471877"/>
                </a:moveTo>
                <a:cubicBezTo>
                  <a:pt x="947390" y="1471924"/>
                  <a:pt x="945568" y="1472827"/>
                  <a:pt x="944885" y="1475299"/>
                </a:cubicBezTo>
                <a:cubicBezTo>
                  <a:pt x="959590" y="1482066"/>
                  <a:pt x="950611" y="1492086"/>
                  <a:pt x="945015" y="1506140"/>
                </a:cubicBezTo>
                <a:lnTo>
                  <a:pt x="944885" y="1506271"/>
                </a:lnTo>
                <a:cubicBezTo>
                  <a:pt x="993424" y="1504579"/>
                  <a:pt x="989911" y="1488052"/>
                  <a:pt x="999670" y="1475299"/>
                </a:cubicBezTo>
                <a:cubicBezTo>
                  <a:pt x="976344" y="1479301"/>
                  <a:pt x="958728" y="1471737"/>
                  <a:pt x="950224" y="1471877"/>
                </a:cubicBezTo>
                <a:close/>
                <a:moveTo>
                  <a:pt x="4823710" y="1469158"/>
                </a:moveTo>
                <a:lnTo>
                  <a:pt x="4818157" y="1469602"/>
                </a:lnTo>
                <a:lnTo>
                  <a:pt x="4820912" y="1479104"/>
                </a:lnTo>
                <a:lnTo>
                  <a:pt x="4817548" y="1485853"/>
                </a:lnTo>
                <a:lnTo>
                  <a:pt x="4819129" y="1486809"/>
                </a:lnTo>
                <a:cubicBezTo>
                  <a:pt x="4821315" y="1488938"/>
                  <a:pt x="4821762" y="1491240"/>
                  <a:pt x="4818509" y="1493777"/>
                </a:cubicBezTo>
                <a:lnTo>
                  <a:pt x="4859500" y="1493777"/>
                </a:lnTo>
                <a:cubicBezTo>
                  <a:pt x="4861127" y="1491045"/>
                  <a:pt x="4857223" y="1489451"/>
                  <a:pt x="4853140" y="1487889"/>
                </a:cubicBezTo>
                <a:lnTo>
                  <a:pt x="4846567" y="1482855"/>
                </a:lnTo>
                <a:lnTo>
                  <a:pt x="4833345" y="1481676"/>
                </a:lnTo>
                <a:lnTo>
                  <a:pt x="4839748" y="1479820"/>
                </a:lnTo>
                <a:lnTo>
                  <a:pt x="4829688" y="1480642"/>
                </a:lnTo>
                <a:cubicBezTo>
                  <a:pt x="4825044" y="1478365"/>
                  <a:pt x="4829330" y="1471370"/>
                  <a:pt x="4823710" y="1469158"/>
                </a:cubicBezTo>
                <a:close/>
                <a:moveTo>
                  <a:pt x="4409825" y="1455723"/>
                </a:moveTo>
                <a:lnTo>
                  <a:pt x="4408979" y="1455767"/>
                </a:lnTo>
                <a:lnTo>
                  <a:pt x="4414722" y="1461237"/>
                </a:lnTo>
                <a:lnTo>
                  <a:pt x="4416779" y="1461383"/>
                </a:lnTo>
                <a:cubicBezTo>
                  <a:pt x="4420398" y="1461920"/>
                  <a:pt x="4422814" y="1462774"/>
                  <a:pt x="4422911" y="1464238"/>
                </a:cubicBezTo>
                <a:cubicBezTo>
                  <a:pt x="4432671" y="1465832"/>
                  <a:pt x="4435347" y="1466434"/>
                  <a:pt x="4433350" y="1466489"/>
                </a:cubicBezTo>
                <a:lnTo>
                  <a:pt x="4432688" y="1466450"/>
                </a:lnTo>
                <a:lnTo>
                  <a:pt x="4436182" y="1467231"/>
                </a:lnTo>
                <a:cubicBezTo>
                  <a:pt x="4439566" y="1463196"/>
                  <a:pt x="4458695" y="1462416"/>
                  <a:pt x="4463770" y="1458642"/>
                </a:cubicBezTo>
                <a:close/>
                <a:moveTo>
                  <a:pt x="4037671" y="1454002"/>
                </a:moveTo>
                <a:lnTo>
                  <a:pt x="4010594" y="1459669"/>
                </a:lnTo>
                <a:cubicBezTo>
                  <a:pt x="4006662" y="1461770"/>
                  <a:pt x="4007223" y="1464018"/>
                  <a:pt x="4009646" y="1466402"/>
                </a:cubicBezTo>
                <a:lnTo>
                  <a:pt x="4013815" y="1469474"/>
                </a:lnTo>
                <a:lnTo>
                  <a:pt x="4025401" y="1467649"/>
                </a:lnTo>
                <a:cubicBezTo>
                  <a:pt x="4031629" y="1463922"/>
                  <a:pt x="4022138" y="1456334"/>
                  <a:pt x="4039803" y="1455261"/>
                </a:cubicBezTo>
                <a:close/>
                <a:moveTo>
                  <a:pt x="4518425" y="1452916"/>
                </a:moveTo>
                <a:cubicBezTo>
                  <a:pt x="4525745" y="1458479"/>
                  <a:pt x="4550121" y="1465653"/>
                  <a:pt x="4546424" y="1472405"/>
                </a:cubicBezTo>
                <a:lnTo>
                  <a:pt x="4544306" y="1473345"/>
                </a:lnTo>
                <a:lnTo>
                  <a:pt x="4545609" y="1473445"/>
                </a:lnTo>
                <a:lnTo>
                  <a:pt x="4558761" y="1474136"/>
                </a:lnTo>
                <a:lnTo>
                  <a:pt x="4559632" y="1472061"/>
                </a:lnTo>
                <a:lnTo>
                  <a:pt x="4554610" y="1471027"/>
                </a:lnTo>
                <a:cubicBezTo>
                  <a:pt x="4550696" y="1469578"/>
                  <a:pt x="4548935" y="1467971"/>
                  <a:pt x="4548667" y="1466206"/>
                </a:cubicBezTo>
                <a:lnTo>
                  <a:pt x="4554336" y="1459767"/>
                </a:lnTo>
                <a:lnTo>
                  <a:pt x="4547973" y="1455830"/>
                </a:lnTo>
                <a:cubicBezTo>
                  <a:pt x="4540393" y="1453518"/>
                  <a:pt x="4530332" y="1452233"/>
                  <a:pt x="4518425" y="1452916"/>
                </a:cubicBezTo>
                <a:close/>
                <a:moveTo>
                  <a:pt x="5051834" y="1452786"/>
                </a:moveTo>
                <a:lnTo>
                  <a:pt x="5051834" y="1453176"/>
                </a:lnTo>
                <a:cubicBezTo>
                  <a:pt x="5079162" y="1462676"/>
                  <a:pt x="5073696" y="1453827"/>
                  <a:pt x="5120414" y="1453176"/>
                </a:cubicBezTo>
                <a:cubicBezTo>
                  <a:pt x="5107400" y="1458642"/>
                  <a:pt x="5047539" y="1466190"/>
                  <a:pt x="5106489" y="1470614"/>
                </a:cubicBezTo>
                <a:cubicBezTo>
                  <a:pt x="4998349" y="1490654"/>
                  <a:pt x="5066538" y="1519934"/>
                  <a:pt x="5024636" y="1546090"/>
                </a:cubicBezTo>
                <a:cubicBezTo>
                  <a:pt x="4989110" y="1544919"/>
                  <a:pt x="5010712" y="1529564"/>
                  <a:pt x="4956057" y="1525790"/>
                </a:cubicBezTo>
                <a:cubicBezTo>
                  <a:pt x="4957879" y="1518372"/>
                  <a:pt x="4975967" y="1514468"/>
                  <a:pt x="5010713" y="1514208"/>
                </a:cubicBezTo>
                <a:cubicBezTo>
                  <a:pt x="4963735" y="1499113"/>
                  <a:pt x="5088792" y="1478422"/>
                  <a:pt x="5010713" y="1462155"/>
                </a:cubicBezTo>
                <a:cubicBezTo>
                  <a:pt x="5071354" y="1472045"/>
                  <a:pt x="5027500" y="1460854"/>
                  <a:pt x="5051834" y="1452786"/>
                </a:cubicBezTo>
                <a:close/>
                <a:moveTo>
                  <a:pt x="4751685" y="1449672"/>
                </a:moveTo>
                <a:lnTo>
                  <a:pt x="4750450" y="1449923"/>
                </a:lnTo>
                <a:lnTo>
                  <a:pt x="4754168" y="1451481"/>
                </a:lnTo>
                <a:lnTo>
                  <a:pt x="4751701" y="1449908"/>
                </a:lnTo>
                <a:close/>
                <a:moveTo>
                  <a:pt x="767125" y="1448102"/>
                </a:moveTo>
                <a:cubicBezTo>
                  <a:pt x="736284" y="1453307"/>
                  <a:pt x="692950" y="1467752"/>
                  <a:pt x="712340" y="1475169"/>
                </a:cubicBezTo>
                <a:cubicBezTo>
                  <a:pt x="779488" y="1472046"/>
                  <a:pt x="730168" y="1459683"/>
                  <a:pt x="767125" y="1448102"/>
                </a:cubicBezTo>
                <a:close/>
                <a:moveTo>
                  <a:pt x="4902965" y="1446542"/>
                </a:moveTo>
                <a:lnTo>
                  <a:pt x="4921901" y="1449129"/>
                </a:lnTo>
                <a:lnTo>
                  <a:pt x="4922615" y="1446595"/>
                </a:lnTo>
                <a:close/>
                <a:moveTo>
                  <a:pt x="4703853" y="1444960"/>
                </a:moveTo>
                <a:lnTo>
                  <a:pt x="4682727" y="1445881"/>
                </a:lnTo>
                <a:lnTo>
                  <a:pt x="4678083" y="1445439"/>
                </a:lnTo>
                <a:lnTo>
                  <a:pt x="4659358" y="1452005"/>
                </a:lnTo>
                <a:cubicBezTo>
                  <a:pt x="4654511" y="1454836"/>
                  <a:pt x="4652705" y="1457731"/>
                  <a:pt x="4655877" y="1460016"/>
                </a:cubicBezTo>
                <a:lnTo>
                  <a:pt x="4681955" y="1464317"/>
                </a:lnTo>
                <a:lnTo>
                  <a:pt x="4682001" y="1464368"/>
                </a:lnTo>
                <a:lnTo>
                  <a:pt x="4682261" y="1464368"/>
                </a:lnTo>
                <a:lnTo>
                  <a:pt x="4681955" y="1464317"/>
                </a:lnTo>
                <a:lnTo>
                  <a:pt x="4676482" y="1458278"/>
                </a:lnTo>
                <a:cubicBezTo>
                  <a:pt x="4678686" y="1454655"/>
                  <a:pt x="4690569" y="1451658"/>
                  <a:pt x="4699605" y="1447806"/>
                </a:cubicBezTo>
                <a:close/>
                <a:moveTo>
                  <a:pt x="3915390" y="1444721"/>
                </a:moveTo>
                <a:lnTo>
                  <a:pt x="3896821" y="1451129"/>
                </a:lnTo>
                <a:lnTo>
                  <a:pt x="3872067" y="1457608"/>
                </a:lnTo>
                <a:lnTo>
                  <a:pt x="3874147" y="1460855"/>
                </a:lnTo>
                <a:lnTo>
                  <a:pt x="3895369" y="1459053"/>
                </a:lnTo>
                <a:lnTo>
                  <a:pt x="3904842" y="1456184"/>
                </a:lnTo>
                <a:lnTo>
                  <a:pt x="3920351" y="1457393"/>
                </a:lnTo>
                <a:lnTo>
                  <a:pt x="3948810" y="1457585"/>
                </a:lnTo>
                <a:lnTo>
                  <a:pt x="3953438" y="1457598"/>
                </a:lnTo>
                <a:lnTo>
                  <a:pt x="3949296" y="1454171"/>
                </a:lnTo>
                <a:cubicBezTo>
                  <a:pt x="3942464" y="1452723"/>
                  <a:pt x="3931598" y="1452137"/>
                  <a:pt x="3916698" y="1452398"/>
                </a:cubicBezTo>
                <a:lnTo>
                  <a:pt x="3925179" y="1450993"/>
                </a:lnTo>
                <a:lnTo>
                  <a:pt x="3915386" y="1447496"/>
                </a:lnTo>
                <a:close/>
                <a:moveTo>
                  <a:pt x="4614465" y="1439382"/>
                </a:moveTo>
                <a:lnTo>
                  <a:pt x="4607350" y="1444512"/>
                </a:lnTo>
                <a:lnTo>
                  <a:pt x="4626695" y="1444067"/>
                </a:lnTo>
                <a:lnTo>
                  <a:pt x="4618140" y="1439732"/>
                </a:lnTo>
                <a:close/>
                <a:moveTo>
                  <a:pt x="4392580" y="1436119"/>
                </a:moveTo>
                <a:lnTo>
                  <a:pt x="4380681" y="1436682"/>
                </a:lnTo>
                <a:cubicBezTo>
                  <a:pt x="4373231" y="1437528"/>
                  <a:pt x="4365976" y="1438406"/>
                  <a:pt x="4353679" y="1438211"/>
                </a:cubicBezTo>
                <a:lnTo>
                  <a:pt x="4354069" y="1438211"/>
                </a:lnTo>
                <a:cubicBezTo>
                  <a:pt x="4357583" y="1441855"/>
                  <a:pt x="4364089" y="1444848"/>
                  <a:pt x="4371588" y="1447613"/>
                </a:cubicBezTo>
                <a:lnTo>
                  <a:pt x="4372477" y="1447917"/>
                </a:lnTo>
                <a:lnTo>
                  <a:pt x="4381334" y="1448590"/>
                </a:lnTo>
                <a:lnTo>
                  <a:pt x="4394963" y="1449308"/>
                </a:lnTo>
                <a:lnTo>
                  <a:pt x="4394882" y="1444035"/>
                </a:lnTo>
                <a:lnTo>
                  <a:pt x="4404569" y="1438012"/>
                </a:lnTo>
                <a:lnTo>
                  <a:pt x="4402253" y="1437659"/>
                </a:lnTo>
                <a:close/>
                <a:moveTo>
                  <a:pt x="383746" y="1432666"/>
                </a:moveTo>
                <a:lnTo>
                  <a:pt x="377349" y="1459700"/>
                </a:lnTo>
                <a:cubicBezTo>
                  <a:pt x="374226" y="1469996"/>
                  <a:pt x="370940" y="1480309"/>
                  <a:pt x="369964" y="1486881"/>
                </a:cubicBezTo>
                <a:cubicBezTo>
                  <a:pt x="333755" y="1474681"/>
                  <a:pt x="324410" y="1450623"/>
                  <a:pt x="348517" y="1439082"/>
                </a:cubicBezTo>
                <a:close/>
                <a:moveTo>
                  <a:pt x="383758" y="1432616"/>
                </a:moveTo>
                <a:lnTo>
                  <a:pt x="384018" y="1432616"/>
                </a:lnTo>
                <a:lnTo>
                  <a:pt x="383746" y="1432666"/>
                </a:lnTo>
                <a:close/>
                <a:moveTo>
                  <a:pt x="479665" y="1424808"/>
                </a:moveTo>
                <a:lnTo>
                  <a:pt x="479795" y="1424821"/>
                </a:lnTo>
                <a:lnTo>
                  <a:pt x="479665" y="1424938"/>
                </a:lnTo>
                <a:close/>
                <a:moveTo>
                  <a:pt x="4072656" y="1423164"/>
                </a:moveTo>
                <a:lnTo>
                  <a:pt x="4067669" y="1427654"/>
                </a:lnTo>
                <a:lnTo>
                  <a:pt x="4088749" y="1426920"/>
                </a:lnTo>
                <a:lnTo>
                  <a:pt x="4091822" y="1423737"/>
                </a:lnTo>
                <a:lnTo>
                  <a:pt x="4088389" y="1423214"/>
                </a:lnTo>
                <a:close/>
                <a:moveTo>
                  <a:pt x="4585423" y="1418831"/>
                </a:moveTo>
                <a:lnTo>
                  <a:pt x="4580081" y="1420179"/>
                </a:lnTo>
                <a:lnTo>
                  <a:pt x="4585573" y="1420774"/>
                </a:lnTo>
                <a:close/>
                <a:moveTo>
                  <a:pt x="4381527" y="1412055"/>
                </a:moveTo>
                <a:cubicBezTo>
                  <a:pt x="4392718" y="1424027"/>
                  <a:pt x="4288223" y="1429623"/>
                  <a:pt x="4353679" y="1435348"/>
                </a:cubicBezTo>
                <a:lnTo>
                  <a:pt x="4354069" y="1435348"/>
                </a:lnTo>
                <a:cubicBezTo>
                  <a:pt x="4363569" y="1429883"/>
                  <a:pt x="4430196" y="1411274"/>
                  <a:pt x="4381527" y="1412055"/>
                </a:cubicBezTo>
                <a:close/>
                <a:moveTo>
                  <a:pt x="4563342" y="1409833"/>
                </a:moveTo>
                <a:lnTo>
                  <a:pt x="4558181" y="1413470"/>
                </a:lnTo>
                <a:lnTo>
                  <a:pt x="4559836" y="1414656"/>
                </a:lnTo>
                <a:close/>
                <a:moveTo>
                  <a:pt x="4843709" y="1406393"/>
                </a:moveTo>
                <a:lnTo>
                  <a:pt x="4838611" y="1408223"/>
                </a:lnTo>
                <a:lnTo>
                  <a:pt x="4846877" y="1408802"/>
                </a:lnTo>
                <a:close/>
                <a:moveTo>
                  <a:pt x="4135058" y="1406329"/>
                </a:moveTo>
                <a:cubicBezTo>
                  <a:pt x="4134408" y="1412445"/>
                  <a:pt x="4130048" y="1418334"/>
                  <a:pt x="4119491" y="1423734"/>
                </a:cubicBezTo>
                <a:lnTo>
                  <a:pt x="4115524" y="1425204"/>
                </a:lnTo>
                <a:lnTo>
                  <a:pt x="4116443" y="1425346"/>
                </a:lnTo>
                <a:cubicBezTo>
                  <a:pt x="4119045" y="1426772"/>
                  <a:pt x="4117101" y="1428329"/>
                  <a:pt x="4111929" y="1429671"/>
                </a:cubicBezTo>
                <a:lnTo>
                  <a:pt x="4099049" y="1431306"/>
                </a:lnTo>
                <a:lnTo>
                  <a:pt x="4098696" y="1431436"/>
                </a:lnTo>
                <a:cubicBezTo>
                  <a:pt x="4090008" y="1433860"/>
                  <a:pt x="4079459" y="1436129"/>
                  <a:pt x="4066739" y="1438211"/>
                </a:cubicBezTo>
                <a:cubicBezTo>
                  <a:pt x="4149242" y="1432355"/>
                  <a:pt x="4087430" y="1443026"/>
                  <a:pt x="4107600" y="1449923"/>
                </a:cubicBezTo>
                <a:cubicBezTo>
                  <a:pt x="4159653" y="1444848"/>
                  <a:pt x="4165509" y="1445499"/>
                  <a:pt x="4217431" y="1444067"/>
                </a:cubicBezTo>
                <a:cubicBezTo>
                  <a:pt x="4218732" y="1447581"/>
                  <a:pt x="4221335" y="1450964"/>
                  <a:pt x="4244499" y="1449923"/>
                </a:cubicBezTo>
                <a:cubicBezTo>
                  <a:pt x="4256731" y="1440554"/>
                  <a:pt x="4208973" y="1443807"/>
                  <a:pt x="4203507" y="1438211"/>
                </a:cubicBezTo>
                <a:cubicBezTo>
                  <a:pt x="4224849" y="1438211"/>
                  <a:pt x="4213137" y="1429753"/>
                  <a:pt x="4203507" y="1435348"/>
                </a:cubicBezTo>
                <a:cubicBezTo>
                  <a:pt x="4200677" y="1436064"/>
                  <a:pt x="4195219" y="1437113"/>
                  <a:pt x="4188560" y="1438203"/>
                </a:cubicBezTo>
                <a:lnTo>
                  <a:pt x="4175125" y="1440082"/>
                </a:lnTo>
                <a:lnTo>
                  <a:pt x="4164020" y="1442653"/>
                </a:lnTo>
                <a:cubicBezTo>
                  <a:pt x="4157003" y="1443498"/>
                  <a:pt x="4147845" y="1443775"/>
                  <a:pt x="4134799" y="1443027"/>
                </a:cubicBezTo>
                <a:lnTo>
                  <a:pt x="4134279" y="1442766"/>
                </a:lnTo>
                <a:lnTo>
                  <a:pt x="4134279" y="1428582"/>
                </a:lnTo>
                <a:cubicBezTo>
                  <a:pt x="4163558" y="1433462"/>
                  <a:pt x="4182492" y="1429233"/>
                  <a:pt x="4203476" y="1424125"/>
                </a:cubicBezTo>
                <a:lnTo>
                  <a:pt x="4213984" y="1421908"/>
                </a:lnTo>
                <a:lnTo>
                  <a:pt x="4217431" y="1420774"/>
                </a:lnTo>
                <a:cubicBezTo>
                  <a:pt x="4171755" y="1416349"/>
                  <a:pt x="4165379" y="1434568"/>
                  <a:pt x="4135058" y="1423767"/>
                </a:cubicBezTo>
                <a:cubicBezTo>
                  <a:pt x="4147984" y="1418465"/>
                  <a:pt x="4162024" y="1416453"/>
                  <a:pt x="4175919" y="1417911"/>
                </a:cubicBezTo>
                <a:cubicBezTo>
                  <a:pt x="4170324" y="1412315"/>
                  <a:pt x="4171104" y="1404898"/>
                  <a:pt x="4135058" y="1406329"/>
                </a:cubicBezTo>
                <a:close/>
                <a:moveTo>
                  <a:pt x="3983717" y="1403986"/>
                </a:moveTo>
                <a:cubicBezTo>
                  <a:pt x="3964198" y="1406198"/>
                  <a:pt x="3951185" y="1408996"/>
                  <a:pt x="3941018" y="1409387"/>
                </a:cubicBezTo>
                <a:lnTo>
                  <a:pt x="3936486" y="1408854"/>
                </a:lnTo>
                <a:lnTo>
                  <a:pt x="3938544" y="1409406"/>
                </a:lnTo>
                <a:cubicBezTo>
                  <a:pt x="3942584" y="1411998"/>
                  <a:pt x="3940770" y="1414658"/>
                  <a:pt x="3928798" y="1416610"/>
                </a:cubicBezTo>
                <a:cubicBezTo>
                  <a:pt x="3915526" y="1412185"/>
                  <a:pt x="3910321" y="1411340"/>
                  <a:pt x="3902594" y="1411112"/>
                </a:cubicBezTo>
                <a:lnTo>
                  <a:pt x="3893418" y="1410958"/>
                </a:lnTo>
                <a:lnTo>
                  <a:pt x="3893615" y="1411296"/>
                </a:lnTo>
                <a:lnTo>
                  <a:pt x="3902383" y="1411925"/>
                </a:lnTo>
                <a:lnTo>
                  <a:pt x="3894144" y="1412201"/>
                </a:lnTo>
                <a:lnTo>
                  <a:pt x="3897373" y="1417727"/>
                </a:lnTo>
                <a:cubicBezTo>
                  <a:pt x="3897457" y="1420196"/>
                  <a:pt x="3895261" y="1422758"/>
                  <a:pt x="3887811" y="1425328"/>
                </a:cubicBezTo>
                <a:cubicBezTo>
                  <a:pt x="3853716" y="1425328"/>
                  <a:pt x="3845388" y="1418691"/>
                  <a:pt x="3819361" y="1425328"/>
                </a:cubicBezTo>
                <a:cubicBezTo>
                  <a:pt x="3819361" y="1428288"/>
                  <a:pt x="3824201" y="1429988"/>
                  <a:pt x="3831750" y="1430985"/>
                </a:cubicBezTo>
                <a:lnTo>
                  <a:pt x="3835556" y="1431175"/>
                </a:lnTo>
                <a:lnTo>
                  <a:pt x="3888460" y="1429104"/>
                </a:lnTo>
                <a:lnTo>
                  <a:pt x="3897386" y="1433618"/>
                </a:lnTo>
                <a:lnTo>
                  <a:pt x="3902743" y="1434326"/>
                </a:lnTo>
                <a:lnTo>
                  <a:pt x="3921002" y="1434755"/>
                </a:lnTo>
                <a:lnTo>
                  <a:pt x="3941197" y="1430273"/>
                </a:lnTo>
                <a:cubicBezTo>
                  <a:pt x="3946207" y="1427443"/>
                  <a:pt x="3949428" y="1424157"/>
                  <a:pt x="3956260" y="1421815"/>
                </a:cubicBezTo>
                <a:cubicBezTo>
                  <a:pt x="3979749" y="1425849"/>
                  <a:pt x="3964458" y="1430144"/>
                  <a:pt x="3956081" y="1433055"/>
                </a:cubicBezTo>
                <a:lnTo>
                  <a:pt x="3955053" y="1434980"/>
                </a:lnTo>
                <a:lnTo>
                  <a:pt x="3967276" y="1431394"/>
                </a:lnTo>
                <a:cubicBezTo>
                  <a:pt x="3975818" y="1429997"/>
                  <a:pt x="3986318" y="1429200"/>
                  <a:pt x="3997769" y="1429492"/>
                </a:cubicBezTo>
                <a:lnTo>
                  <a:pt x="3987279" y="1436200"/>
                </a:lnTo>
                <a:lnTo>
                  <a:pt x="3997381" y="1435999"/>
                </a:lnTo>
                <a:cubicBezTo>
                  <a:pt x="4003107" y="1444457"/>
                  <a:pt x="3972396" y="1443676"/>
                  <a:pt x="3983717" y="1453828"/>
                </a:cubicBezTo>
                <a:lnTo>
                  <a:pt x="3970441" y="1453422"/>
                </a:lnTo>
                <a:lnTo>
                  <a:pt x="3983383" y="1457681"/>
                </a:lnTo>
                <a:lnTo>
                  <a:pt x="3986068" y="1457689"/>
                </a:lnTo>
                <a:lnTo>
                  <a:pt x="4037501" y="1453901"/>
                </a:lnTo>
                <a:lnTo>
                  <a:pt x="4033453" y="1451511"/>
                </a:lnTo>
                <a:cubicBezTo>
                  <a:pt x="4019673" y="1449340"/>
                  <a:pt x="3989735" y="1450608"/>
                  <a:pt x="3998811" y="1443679"/>
                </a:cubicBezTo>
                <a:cubicBezTo>
                  <a:pt x="4074548" y="1444460"/>
                  <a:pt x="4045268" y="1436131"/>
                  <a:pt x="4026009" y="1429104"/>
                </a:cubicBezTo>
                <a:lnTo>
                  <a:pt x="4043857" y="1428483"/>
                </a:lnTo>
                <a:lnTo>
                  <a:pt x="4030060" y="1422432"/>
                </a:lnTo>
                <a:lnTo>
                  <a:pt x="4028264" y="1422380"/>
                </a:lnTo>
                <a:lnTo>
                  <a:pt x="4028072" y="1421560"/>
                </a:lnTo>
                <a:lnTo>
                  <a:pt x="4022383" y="1419065"/>
                </a:lnTo>
                <a:lnTo>
                  <a:pt x="3976580" y="1418272"/>
                </a:lnTo>
                <a:lnTo>
                  <a:pt x="3971484" y="1420385"/>
                </a:lnTo>
                <a:lnTo>
                  <a:pt x="3972344" y="1418199"/>
                </a:lnTo>
                <a:lnTo>
                  <a:pt x="3970704" y="1418171"/>
                </a:lnTo>
                <a:lnTo>
                  <a:pt x="3972545" y="1417688"/>
                </a:lnTo>
                <a:lnTo>
                  <a:pt x="3975081" y="1411241"/>
                </a:lnTo>
                <a:lnTo>
                  <a:pt x="3983923" y="1404063"/>
                </a:lnTo>
                <a:close/>
                <a:moveTo>
                  <a:pt x="4572560" y="1403336"/>
                </a:moveTo>
                <a:lnTo>
                  <a:pt x="4568140" y="1406451"/>
                </a:lnTo>
                <a:lnTo>
                  <a:pt x="4579401" y="1404353"/>
                </a:lnTo>
                <a:lnTo>
                  <a:pt x="4572820" y="1403336"/>
                </a:lnTo>
                <a:close/>
                <a:moveTo>
                  <a:pt x="3915398" y="1400343"/>
                </a:moveTo>
                <a:lnTo>
                  <a:pt x="3905856" y="1402235"/>
                </a:lnTo>
                <a:lnTo>
                  <a:pt x="3913167" y="1402605"/>
                </a:lnTo>
                <a:lnTo>
                  <a:pt x="3923561" y="1405390"/>
                </a:lnTo>
                <a:close/>
                <a:moveTo>
                  <a:pt x="4133830" y="1400258"/>
                </a:moveTo>
                <a:lnTo>
                  <a:pt x="4121265" y="1400343"/>
                </a:lnTo>
                <a:cubicBezTo>
                  <a:pt x="4105975" y="1403531"/>
                  <a:pt x="4093872" y="1407500"/>
                  <a:pt x="4084780" y="1412250"/>
                </a:cubicBezTo>
                <a:lnTo>
                  <a:pt x="4084270" y="1412708"/>
                </a:lnTo>
                <a:lnTo>
                  <a:pt x="4084928" y="1412521"/>
                </a:lnTo>
                <a:cubicBezTo>
                  <a:pt x="4100483" y="1409999"/>
                  <a:pt x="4121121" y="1408552"/>
                  <a:pt x="4130982" y="1404859"/>
                </a:cubicBezTo>
                <a:close/>
                <a:moveTo>
                  <a:pt x="4392434" y="1398267"/>
                </a:moveTo>
                <a:lnTo>
                  <a:pt x="4389926" y="1398465"/>
                </a:lnTo>
                <a:lnTo>
                  <a:pt x="4394933" y="1400343"/>
                </a:lnTo>
                <a:cubicBezTo>
                  <a:pt x="4383221" y="1406849"/>
                  <a:pt x="4376324" y="1404637"/>
                  <a:pt x="4368956" y="1401026"/>
                </a:cubicBezTo>
                <a:lnTo>
                  <a:pt x="4367273" y="1400252"/>
                </a:lnTo>
                <a:lnTo>
                  <a:pt x="4348181" y="1401758"/>
                </a:lnTo>
                <a:lnTo>
                  <a:pt x="4336912" y="1407004"/>
                </a:lnTo>
                <a:lnTo>
                  <a:pt x="4367605" y="1414657"/>
                </a:lnTo>
                <a:lnTo>
                  <a:pt x="4365979" y="1414841"/>
                </a:lnTo>
                <a:lnTo>
                  <a:pt x="4367473" y="1415048"/>
                </a:lnTo>
                <a:lnTo>
                  <a:pt x="4367863" y="1415048"/>
                </a:lnTo>
                <a:cubicBezTo>
                  <a:pt x="4351987" y="1395008"/>
                  <a:pt x="4421607" y="1411144"/>
                  <a:pt x="4450106" y="1400473"/>
                </a:cubicBezTo>
                <a:cubicBezTo>
                  <a:pt x="4430522" y="1398489"/>
                  <a:pt x="4410359" y="1397903"/>
                  <a:pt x="4392434" y="1398267"/>
                </a:cubicBezTo>
                <a:close/>
                <a:moveTo>
                  <a:pt x="342766" y="1397767"/>
                </a:moveTo>
                <a:lnTo>
                  <a:pt x="383191" y="1399152"/>
                </a:lnTo>
                <a:cubicBezTo>
                  <a:pt x="411891" y="1406533"/>
                  <a:pt x="402985" y="1427639"/>
                  <a:pt x="355650" y="1424808"/>
                </a:cubicBezTo>
                <a:cubicBezTo>
                  <a:pt x="346605" y="1422336"/>
                  <a:pt x="343385" y="1418139"/>
                  <a:pt x="342425" y="1413275"/>
                </a:cubicBezTo>
                <a:close/>
                <a:moveTo>
                  <a:pt x="341986" y="1397741"/>
                </a:moveTo>
                <a:lnTo>
                  <a:pt x="342767" y="1397741"/>
                </a:lnTo>
                <a:lnTo>
                  <a:pt x="342766" y="1397767"/>
                </a:lnTo>
                <a:close/>
                <a:moveTo>
                  <a:pt x="497031" y="1397657"/>
                </a:moveTo>
                <a:cubicBezTo>
                  <a:pt x="516850" y="1397237"/>
                  <a:pt x="543787" y="1405581"/>
                  <a:pt x="575702" y="1401775"/>
                </a:cubicBezTo>
                <a:cubicBezTo>
                  <a:pt x="573230" y="1406330"/>
                  <a:pt x="550587" y="1405028"/>
                  <a:pt x="534450" y="1405679"/>
                </a:cubicBezTo>
                <a:cubicBezTo>
                  <a:pt x="536272" y="1415178"/>
                  <a:pt x="536663" y="1424288"/>
                  <a:pt x="520787" y="1428842"/>
                </a:cubicBezTo>
                <a:lnTo>
                  <a:pt x="479795" y="1424821"/>
                </a:lnTo>
                <a:lnTo>
                  <a:pt x="487772" y="1417641"/>
                </a:lnTo>
                <a:cubicBezTo>
                  <a:pt x="501283" y="1410852"/>
                  <a:pt x="522901" y="1405581"/>
                  <a:pt x="479665" y="1401775"/>
                </a:cubicBezTo>
                <a:cubicBezTo>
                  <a:pt x="484610" y="1398912"/>
                  <a:pt x="490425" y="1397798"/>
                  <a:pt x="497031" y="1397657"/>
                </a:cubicBezTo>
                <a:close/>
                <a:moveTo>
                  <a:pt x="4626695" y="1397610"/>
                </a:moveTo>
                <a:cubicBezTo>
                  <a:pt x="4624482" y="1401905"/>
                  <a:pt x="4623376" y="1405776"/>
                  <a:pt x="4616642" y="1407354"/>
                </a:cubicBezTo>
                <a:lnTo>
                  <a:pt x="4609129" y="1407558"/>
                </a:lnTo>
                <a:lnTo>
                  <a:pt x="4604140" y="1412746"/>
                </a:lnTo>
                <a:lnTo>
                  <a:pt x="4606032" y="1413108"/>
                </a:lnTo>
                <a:cubicBezTo>
                  <a:pt x="4618499" y="1417983"/>
                  <a:pt x="4609477" y="1425349"/>
                  <a:pt x="4601352" y="1431754"/>
                </a:cubicBezTo>
                <a:lnTo>
                  <a:pt x="4601224" y="1431913"/>
                </a:lnTo>
                <a:lnTo>
                  <a:pt x="4611646" y="1433565"/>
                </a:lnTo>
                <a:lnTo>
                  <a:pt x="4620297" y="1433996"/>
                </a:lnTo>
                <a:lnTo>
                  <a:pt x="4656902" y="1427996"/>
                </a:lnTo>
                <a:cubicBezTo>
                  <a:pt x="4689451" y="1424515"/>
                  <a:pt x="4730149" y="1421554"/>
                  <a:pt x="4736005" y="1415048"/>
                </a:cubicBezTo>
                <a:cubicBezTo>
                  <a:pt x="4682261" y="1416089"/>
                  <a:pt x="4694363" y="1417130"/>
                  <a:pt x="4640359" y="1420774"/>
                </a:cubicBezTo>
                <a:cubicBezTo>
                  <a:pt x="4640359" y="1417911"/>
                  <a:pt x="4629167" y="1417390"/>
                  <a:pt x="4626695" y="1415048"/>
                </a:cubicBezTo>
                <a:cubicBezTo>
                  <a:pt x="4649589" y="1414962"/>
                  <a:pt x="4672439" y="1413004"/>
                  <a:pt x="4695014" y="1409192"/>
                </a:cubicBezTo>
                <a:cubicBezTo>
                  <a:pt x="4655974" y="1409192"/>
                  <a:pt x="4677967" y="1395398"/>
                  <a:pt x="4626695" y="1397610"/>
                </a:cubicBezTo>
                <a:close/>
                <a:moveTo>
                  <a:pt x="4351817" y="1394821"/>
                </a:moveTo>
                <a:lnTo>
                  <a:pt x="4341187" y="1400085"/>
                </a:lnTo>
                <a:lnTo>
                  <a:pt x="4361216" y="1397466"/>
                </a:lnTo>
                <a:lnTo>
                  <a:pt x="4356888" y="1395475"/>
                </a:lnTo>
                <a:close/>
                <a:moveTo>
                  <a:pt x="4887999" y="1388501"/>
                </a:moveTo>
                <a:cubicBezTo>
                  <a:pt x="4850261" y="1386809"/>
                  <a:pt x="4860021" y="1394617"/>
                  <a:pt x="4832953" y="1394747"/>
                </a:cubicBezTo>
                <a:lnTo>
                  <a:pt x="4833474" y="1394357"/>
                </a:lnTo>
                <a:cubicBezTo>
                  <a:pt x="4833051" y="1392568"/>
                  <a:pt x="4830001" y="1391673"/>
                  <a:pt x="4825731" y="1391382"/>
                </a:cubicBezTo>
                <a:lnTo>
                  <a:pt x="4822164" y="1391536"/>
                </a:lnTo>
                <a:lnTo>
                  <a:pt x="4826803" y="1396824"/>
                </a:lnTo>
                <a:lnTo>
                  <a:pt x="4847118" y="1398841"/>
                </a:lnTo>
                <a:lnTo>
                  <a:pt x="4850017" y="1397773"/>
                </a:lnTo>
                <a:cubicBezTo>
                  <a:pt x="4862168" y="1395203"/>
                  <a:pt x="4880126" y="1392925"/>
                  <a:pt x="4887999" y="1388501"/>
                </a:cubicBezTo>
                <a:close/>
                <a:moveTo>
                  <a:pt x="710827" y="1384793"/>
                </a:moveTo>
                <a:cubicBezTo>
                  <a:pt x="725711" y="1385151"/>
                  <a:pt x="743377" y="1386289"/>
                  <a:pt x="753332" y="1385248"/>
                </a:cubicBezTo>
                <a:cubicBezTo>
                  <a:pt x="739147" y="1396179"/>
                  <a:pt x="739147" y="1401385"/>
                  <a:pt x="753332" y="1412316"/>
                </a:cubicBezTo>
                <a:lnTo>
                  <a:pt x="685012" y="1412316"/>
                </a:lnTo>
                <a:cubicBezTo>
                  <a:pt x="695683" y="1409583"/>
                  <a:pt x="715593" y="1390714"/>
                  <a:pt x="685012" y="1389022"/>
                </a:cubicBezTo>
                <a:cubicBezTo>
                  <a:pt x="683841" y="1384858"/>
                  <a:pt x="695943" y="1384435"/>
                  <a:pt x="710827" y="1384793"/>
                </a:cubicBezTo>
                <a:close/>
                <a:moveTo>
                  <a:pt x="5285290" y="1383035"/>
                </a:moveTo>
                <a:cubicBezTo>
                  <a:pt x="5301166" y="1386939"/>
                  <a:pt x="5298173" y="1403076"/>
                  <a:pt x="5257963" y="1403336"/>
                </a:cubicBezTo>
                <a:cubicBezTo>
                  <a:pt x="5292578" y="1396569"/>
                  <a:pt x="5236231" y="1381734"/>
                  <a:pt x="5285290" y="1383035"/>
                </a:cubicBezTo>
                <a:close/>
                <a:moveTo>
                  <a:pt x="4863198" y="1380674"/>
                </a:moveTo>
                <a:lnTo>
                  <a:pt x="4861844" y="1388373"/>
                </a:lnTo>
                <a:lnTo>
                  <a:pt x="4880826" y="1383071"/>
                </a:lnTo>
                <a:close/>
                <a:moveTo>
                  <a:pt x="4118585" y="1375525"/>
                </a:moveTo>
                <a:lnTo>
                  <a:pt x="4065646" y="1376263"/>
                </a:lnTo>
                <a:lnTo>
                  <a:pt x="4043354" y="1381857"/>
                </a:lnTo>
                <a:lnTo>
                  <a:pt x="4038810" y="1385819"/>
                </a:lnTo>
                <a:lnTo>
                  <a:pt x="4029898" y="1392418"/>
                </a:lnTo>
                <a:lnTo>
                  <a:pt x="4048782" y="1391022"/>
                </a:lnTo>
                <a:cubicBezTo>
                  <a:pt x="4056119" y="1390444"/>
                  <a:pt x="4062641" y="1390204"/>
                  <a:pt x="4066265" y="1391394"/>
                </a:cubicBezTo>
                <a:lnTo>
                  <a:pt x="4066279" y="1392888"/>
                </a:lnTo>
                <a:lnTo>
                  <a:pt x="4069177" y="1393233"/>
                </a:lnTo>
                <a:lnTo>
                  <a:pt x="4066299" y="1394935"/>
                </a:lnTo>
                <a:lnTo>
                  <a:pt x="4066332" y="1398405"/>
                </a:lnTo>
                <a:lnTo>
                  <a:pt x="4077252" y="1399030"/>
                </a:lnTo>
                <a:lnTo>
                  <a:pt x="4082951" y="1398343"/>
                </a:lnTo>
                <a:lnTo>
                  <a:pt x="4093676" y="1391754"/>
                </a:lnTo>
                <a:lnTo>
                  <a:pt x="4107289" y="1393359"/>
                </a:lnTo>
                <a:lnTo>
                  <a:pt x="4108860" y="1392785"/>
                </a:lnTo>
                <a:lnTo>
                  <a:pt x="4107946" y="1388797"/>
                </a:lnTo>
                <a:lnTo>
                  <a:pt x="4106689" y="1388891"/>
                </a:lnTo>
                <a:cubicBezTo>
                  <a:pt x="4093676" y="1383751"/>
                  <a:pt x="4096344" y="1381344"/>
                  <a:pt x="4104363" y="1379245"/>
                </a:cubicBezTo>
                <a:close/>
                <a:moveTo>
                  <a:pt x="4612834" y="1372924"/>
                </a:moveTo>
                <a:lnTo>
                  <a:pt x="4607047" y="1375927"/>
                </a:lnTo>
                <a:lnTo>
                  <a:pt x="4604546" y="1380866"/>
                </a:lnTo>
                <a:lnTo>
                  <a:pt x="4629299" y="1382647"/>
                </a:lnTo>
                <a:cubicBezTo>
                  <a:pt x="4625460" y="1378418"/>
                  <a:pt x="4623021" y="1377149"/>
                  <a:pt x="4619312" y="1375750"/>
                </a:cubicBezTo>
                <a:close/>
                <a:moveTo>
                  <a:pt x="4678108" y="1368544"/>
                </a:moveTo>
                <a:lnTo>
                  <a:pt x="4679380" y="1369087"/>
                </a:lnTo>
                <a:cubicBezTo>
                  <a:pt x="4684833" y="1373741"/>
                  <a:pt x="4684540" y="1379622"/>
                  <a:pt x="4724946" y="1376791"/>
                </a:cubicBezTo>
                <a:cubicBezTo>
                  <a:pt x="4676928" y="1380825"/>
                  <a:pt x="4726508" y="1387592"/>
                  <a:pt x="4697618" y="1394229"/>
                </a:cubicBezTo>
                <a:lnTo>
                  <a:pt x="4714800" y="1393203"/>
                </a:lnTo>
                <a:lnTo>
                  <a:pt x="4717771" y="1386072"/>
                </a:lnTo>
                <a:cubicBezTo>
                  <a:pt x="4721408" y="1383047"/>
                  <a:pt x="4727841" y="1379570"/>
                  <a:pt x="4737828" y="1375487"/>
                </a:cubicBezTo>
                <a:cubicBezTo>
                  <a:pt x="4736722" y="1371649"/>
                  <a:pt x="4728101" y="1369762"/>
                  <a:pt x="4715495" y="1368899"/>
                </a:cubicBezTo>
                <a:close/>
                <a:moveTo>
                  <a:pt x="4847921" y="1368331"/>
                </a:moveTo>
                <a:cubicBezTo>
                  <a:pt x="4831394" y="1369698"/>
                  <a:pt x="4818381" y="1378384"/>
                  <a:pt x="4817633" y="1386371"/>
                </a:cubicBezTo>
                <a:lnTo>
                  <a:pt x="4818498" y="1387357"/>
                </a:lnTo>
                <a:lnTo>
                  <a:pt x="4827636" y="1385547"/>
                </a:lnTo>
                <a:cubicBezTo>
                  <a:pt x="4832377" y="1385095"/>
                  <a:pt x="4838746" y="1384990"/>
                  <a:pt x="4848050" y="1385510"/>
                </a:cubicBezTo>
                <a:cubicBezTo>
                  <a:pt x="4828270" y="1378743"/>
                  <a:pt x="4814086" y="1379003"/>
                  <a:pt x="4848050" y="1373928"/>
                </a:cubicBezTo>
                <a:lnTo>
                  <a:pt x="4855568" y="1374843"/>
                </a:lnTo>
                <a:close/>
                <a:moveTo>
                  <a:pt x="4368515" y="1368072"/>
                </a:moveTo>
                <a:cubicBezTo>
                  <a:pt x="4356803" y="1367552"/>
                  <a:pt x="4350297" y="1368137"/>
                  <a:pt x="4346555" y="1369292"/>
                </a:cubicBezTo>
                <a:lnTo>
                  <a:pt x="4344013" y="1371488"/>
                </a:lnTo>
                <a:lnTo>
                  <a:pt x="4348294" y="1378351"/>
                </a:lnTo>
                <a:lnTo>
                  <a:pt x="4382179" y="1379784"/>
                </a:lnTo>
                <a:lnTo>
                  <a:pt x="4365070" y="1388257"/>
                </a:lnTo>
                <a:lnTo>
                  <a:pt x="4372473" y="1391919"/>
                </a:lnTo>
                <a:lnTo>
                  <a:pt x="4380530" y="1394941"/>
                </a:lnTo>
                <a:lnTo>
                  <a:pt x="4385461" y="1394296"/>
                </a:lnTo>
                <a:cubicBezTo>
                  <a:pt x="4403996" y="1389859"/>
                  <a:pt x="4402345" y="1384325"/>
                  <a:pt x="4391146" y="1378034"/>
                </a:cubicBezTo>
                <a:lnTo>
                  <a:pt x="4372815" y="1369965"/>
                </a:lnTo>
                <a:lnTo>
                  <a:pt x="4370025" y="1369595"/>
                </a:lnTo>
                <a:lnTo>
                  <a:pt x="4369738" y="1368611"/>
                </a:lnTo>
                <a:close/>
                <a:moveTo>
                  <a:pt x="4498507" y="1367057"/>
                </a:moveTo>
                <a:lnTo>
                  <a:pt x="4490291" y="1370126"/>
                </a:lnTo>
                <a:lnTo>
                  <a:pt x="4485785" y="1370120"/>
                </a:lnTo>
                <a:lnTo>
                  <a:pt x="4527129" y="1376027"/>
                </a:lnTo>
                <a:lnTo>
                  <a:pt x="4554059" y="1377539"/>
                </a:lnTo>
                <a:lnTo>
                  <a:pt x="4559159" y="1375487"/>
                </a:lnTo>
                <a:cubicBezTo>
                  <a:pt x="4557272" y="1371844"/>
                  <a:pt x="4548131" y="1370087"/>
                  <a:pt x="4537199" y="1368786"/>
                </a:cubicBezTo>
                <a:lnTo>
                  <a:pt x="4529407" y="1367840"/>
                </a:lnTo>
                <a:lnTo>
                  <a:pt x="4533391" y="1371065"/>
                </a:lnTo>
                <a:close/>
                <a:moveTo>
                  <a:pt x="4670291" y="1365209"/>
                </a:moveTo>
                <a:lnTo>
                  <a:pt x="4676002" y="1367646"/>
                </a:lnTo>
                <a:lnTo>
                  <a:pt x="4677307" y="1365739"/>
                </a:lnTo>
                <a:close/>
                <a:moveTo>
                  <a:pt x="4626179" y="1363268"/>
                </a:moveTo>
                <a:lnTo>
                  <a:pt x="4622565" y="1366910"/>
                </a:lnTo>
                <a:lnTo>
                  <a:pt x="4638230" y="1365990"/>
                </a:lnTo>
                <a:cubicBezTo>
                  <a:pt x="4642434" y="1365600"/>
                  <a:pt x="4644171" y="1365144"/>
                  <a:pt x="4641147" y="1364559"/>
                </a:cubicBezTo>
                <a:close/>
                <a:moveTo>
                  <a:pt x="4367605" y="1361303"/>
                </a:moveTo>
                <a:lnTo>
                  <a:pt x="4357977" y="1364485"/>
                </a:lnTo>
                <a:lnTo>
                  <a:pt x="4368942" y="1365885"/>
                </a:lnTo>
                <a:close/>
                <a:moveTo>
                  <a:pt x="3993737" y="1352047"/>
                </a:moveTo>
                <a:lnTo>
                  <a:pt x="3990050" y="1356320"/>
                </a:lnTo>
                <a:lnTo>
                  <a:pt x="3998942" y="1354277"/>
                </a:lnTo>
                <a:cubicBezTo>
                  <a:pt x="3996860" y="1356099"/>
                  <a:pt x="3999097" y="1357473"/>
                  <a:pt x="4003005" y="1358449"/>
                </a:cubicBezTo>
                <a:lnTo>
                  <a:pt x="4006282" y="1358864"/>
                </a:lnTo>
                <a:lnTo>
                  <a:pt x="4011953" y="1359482"/>
                </a:lnTo>
                <a:lnTo>
                  <a:pt x="4011908" y="1359575"/>
                </a:lnTo>
                <a:lnTo>
                  <a:pt x="4017095" y="1360231"/>
                </a:lnTo>
                <a:cubicBezTo>
                  <a:pt x="4026302" y="1360686"/>
                  <a:pt x="4031605" y="1359743"/>
                  <a:pt x="4011825" y="1357791"/>
                </a:cubicBezTo>
                <a:lnTo>
                  <a:pt x="4012215" y="1357791"/>
                </a:lnTo>
                <a:close/>
                <a:moveTo>
                  <a:pt x="5162056" y="1348420"/>
                </a:moveTo>
                <a:cubicBezTo>
                  <a:pt x="5207602" y="1351804"/>
                  <a:pt x="5205910" y="1386028"/>
                  <a:pt x="5133947" y="1383035"/>
                </a:cubicBezTo>
                <a:lnTo>
                  <a:pt x="5134598" y="1383296"/>
                </a:lnTo>
                <a:cubicBezTo>
                  <a:pt x="5153597" y="1385118"/>
                  <a:pt x="5136680" y="1394487"/>
                  <a:pt x="5162056" y="1395008"/>
                </a:cubicBezTo>
                <a:cubicBezTo>
                  <a:pt x="5160104" y="1401254"/>
                  <a:pt x="5127701" y="1401254"/>
                  <a:pt x="5093737" y="1400733"/>
                </a:cubicBezTo>
                <a:cubicBezTo>
                  <a:pt x="5115078" y="1393056"/>
                  <a:pt x="5108832" y="1391754"/>
                  <a:pt x="5066149" y="1395008"/>
                </a:cubicBezTo>
                <a:lnTo>
                  <a:pt x="5066149" y="1383296"/>
                </a:lnTo>
                <a:cubicBezTo>
                  <a:pt x="5152686" y="1386549"/>
                  <a:pt x="5170254" y="1354537"/>
                  <a:pt x="5162056" y="1348420"/>
                </a:cubicBezTo>
                <a:close/>
                <a:moveTo>
                  <a:pt x="452337" y="1347380"/>
                </a:moveTo>
                <a:cubicBezTo>
                  <a:pt x="525601" y="1344907"/>
                  <a:pt x="597564" y="1376009"/>
                  <a:pt x="657685" y="1389933"/>
                </a:cubicBezTo>
                <a:cubicBezTo>
                  <a:pt x="592749" y="1390193"/>
                  <a:pt x="521177" y="1359092"/>
                  <a:pt x="452337" y="1347380"/>
                </a:cubicBezTo>
                <a:close/>
                <a:moveTo>
                  <a:pt x="4254933" y="1346847"/>
                </a:moveTo>
                <a:lnTo>
                  <a:pt x="4236853" y="1348762"/>
                </a:lnTo>
                <a:lnTo>
                  <a:pt x="4235947" y="1348739"/>
                </a:lnTo>
                <a:lnTo>
                  <a:pt x="4230013" y="1352355"/>
                </a:lnTo>
                <a:cubicBezTo>
                  <a:pt x="4222805" y="1353923"/>
                  <a:pt x="4213878" y="1354464"/>
                  <a:pt x="4205347" y="1354944"/>
                </a:cubicBezTo>
                <a:lnTo>
                  <a:pt x="4195550" y="1355920"/>
                </a:lnTo>
                <a:lnTo>
                  <a:pt x="4192820" y="1358717"/>
                </a:lnTo>
                <a:lnTo>
                  <a:pt x="4176556" y="1364009"/>
                </a:lnTo>
                <a:lnTo>
                  <a:pt x="4175790" y="1364817"/>
                </a:lnTo>
                <a:lnTo>
                  <a:pt x="4155654" y="1364817"/>
                </a:lnTo>
                <a:lnTo>
                  <a:pt x="4134928" y="1365338"/>
                </a:lnTo>
                <a:lnTo>
                  <a:pt x="4133685" y="1364817"/>
                </a:lnTo>
                <a:lnTo>
                  <a:pt x="4093678" y="1364817"/>
                </a:lnTo>
                <a:cubicBezTo>
                  <a:pt x="4098167" y="1366638"/>
                  <a:pt x="4106073" y="1367582"/>
                  <a:pt x="4112351" y="1368932"/>
                </a:cubicBezTo>
                <a:lnTo>
                  <a:pt x="4120600" y="1374998"/>
                </a:lnTo>
                <a:lnTo>
                  <a:pt x="4134147" y="1371454"/>
                </a:lnTo>
                <a:cubicBezTo>
                  <a:pt x="4150153" y="1371454"/>
                  <a:pt x="4145599" y="1376789"/>
                  <a:pt x="4147160" y="1380173"/>
                </a:cubicBezTo>
                <a:lnTo>
                  <a:pt x="4187198" y="1377454"/>
                </a:lnTo>
                <a:lnTo>
                  <a:pt x="4176637" y="1370413"/>
                </a:lnTo>
                <a:lnTo>
                  <a:pt x="4177481" y="1369825"/>
                </a:lnTo>
                <a:lnTo>
                  <a:pt x="4175529" y="1368591"/>
                </a:lnTo>
                <a:lnTo>
                  <a:pt x="4179174" y="1368646"/>
                </a:lnTo>
                <a:lnTo>
                  <a:pt x="4189715" y="1361304"/>
                </a:lnTo>
                <a:cubicBezTo>
                  <a:pt x="4196221" y="1364362"/>
                  <a:pt x="4205688" y="1366639"/>
                  <a:pt x="4219076" y="1367908"/>
                </a:cubicBezTo>
                <a:lnTo>
                  <a:pt x="4233620" y="1368060"/>
                </a:lnTo>
                <a:lnTo>
                  <a:pt x="4243897" y="1367257"/>
                </a:lnTo>
                <a:cubicBezTo>
                  <a:pt x="4255853" y="1365305"/>
                  <a:pt x="4258748" y="1362345"/>
                  <a:pt x="4257902" y="1359872"/>
                </a:cubicBezTo>
                <a:cubicBezTo>
                  <a:pt x="4319715" y="1359872"/>
                  <a:pt x="4251786" y="1368591"/>
                  <a:pt x="4270915" y="1377310"/>
                </a:cubicBezTo>
                <a:lnTo>
                  <a:pt x="4247380" y="1375077"/>
                </a:lnTo>
                <a:lnTo>
                  <a:pt x="4241621" y="1376627"/>
                </a:lnTo>
                <a:lnTo>
                  <a:pt x="4190246" y="1379107"/>
                </a:lnTo>
                <a:lnTo>
                  <a:pt x="4155773" y="1385197"/>
                </a:lnTo>
                <a:lnTo>
                  <a:pt x="4123712" y="1387610"/>
                </a:lnTo>
                <a:lnTo>
                  <a:pt x="4142898" y="1389312"/>
                </a:lnTo>
                <a:cubicBezTo>
                  <a:pt x="4152899" y="1390823"/>
                  <a:pt x="4161240" y="1392754"/>
                  <a:pt x="4168487" y="1394991"/>
                </a:cubicBezTo>
                <a:lnTo>
                  <a:pt x="4169123" y="1395285"/>
                </a:lnTo>
                <a:lnTo>
                  <a:pt x="4173909" y="1395008"/>
                </a:lnTo>
                <a:cubicBezTo>
                  <a:pt x="4199694" y="1393416"/>
                  <a:pt x="4193618" y="1392830"/>
                  <a:pt x="4204159" y="1385510"/>
                </a:cubicBezTo>
                <a:cubicBezTo>
                  <a:pt x="4218083" y="1385510"/>
                  <a:pt x="4231747" y="1398523"/>
                  <a:pt x="4245150" y="1388373"/>
                </a:cubicBezTo>
                <a:cubicBezTo>
                  <a:pt x="4274820" y="1388373"/>
                  <a:pt x="4251266" y="1398783"/>
                  <a:pt x="4258944" y="1402948"/>
                </a:cubicBezTo>
                <a:cubicBezTo>
                  <a:pt x="4234154" y="1402069"/>
                  <a:pt x="4229787" y="1405510"/>
                  <a:pt x="4212792" y="1406242"/>
                </a:cubicBezTo>
                <a:lnTo>
                  <a:pt x="4191924" y="1405841"/>
                </a:lnTo>
                <a:lnTo>
                  <a:pt x="4203378" y="1411143"/>
                </a:lnTo>
                <a:lnTo>
                  <a:pt x="4196611" y="1410623"/>
                </a:lnTo>
                <a:lnTo>
                  <a:pt x="4200710" y="1413781"/>
                </a:lnTo>
                <a:cubicBezTo>
                  <a:pt x="4203768" y="1415831"/>
                  <a:pt x="4203378" y="1417652"/>
                  <a:pt x="4190365" y="1420385"/>
                </a:cubicBezTo>
                <a:cubicBezTo>
                  <a:pt x="4202955" y="1417717"/>
                  <a:pt x="4210633" y="1417018"/>
                  <a:pt x="4216005" y="1417402"/>
                </a:cubicBezTo>
                <a:lnTo>
                  <a:pt x="4224018" y="1419791"/>
                </a:lnTo>
                <a:lnTo>
                  <a:pt x="4238038" y="1416834"/>
                </a:lnTo>
                <a:lnTo>
                  <a:pt x="4248656" y="1416283"/>
                </a:lnTo>
                <a:lnTo>
                  <a:pt x="4247883" y="1416176"/>
                </a:lnTo>
                <a:cubicBezTo>
                  <a:pt x="4244248" y="1415253"/>
                  <a:pt x="4242580" y="1413911"/>
                  <a:pt x="4245150" y="1411666"/>
                </a:cubicBezTo>
                <a:cubicBezTo>
                  <a:pt x="4282628" y="1413814"/>
                  <a:pt x="4267476" y="1404835"/>
                  <a:pt x="4283690" y="1402462"/>
                </a:cubicBezTo>
                <a:lnTo>
                  <a:pt x="4292326" y="1402603"/>
                </a:lnTo>
                <a:lnTo>
                  <a:pt x="4285362" y="1400343"/>
                </a:lnTo>
                <a:lnTo>
                  <a:pt x="4291287" y="1397107"/>
                </a:lnTo>
                <a:lnTo>
                  <a:pt x="4289185" y="1395376"/>
                </a:lnTo>
                <a:lnTo>
                  <a:pt x="4305029" y="1389024"/>
                </a:lnTo>
                <a:lnTo>
                  <a:pt x="4300490" y="1379457"/>
                </a:lnTo>
                <a:cubicBezTo>
                  <a:pt x="4293658" y="1372625"/>
                  <a:pt x="4284061" y="1365077"/>
                  <a:pt x="4299025" y="1354276"/>
                </a:cubicBezTo>
                <a:cubicBezTo>
                  <a:pt x="4303515" y="1346858"/>
                  <a:pt x="4272576" y="1348664"/>
                  <a:pt x="4255289" y="1346956"/>
                </a:cubicBezTo>
                <a:close/>
                <a:moveTo>
                  <a:pt x="3956166" y="1346394"/>
                </a:moveTo>
                <a:lnTo>
                  <a:pt x="3943504" y="1348030"/>
                </a:lnTo>
                <a:lnTo>
                  <a:pt x="3930952" y="1346525"/>
                </a:lnTo>
                <a:lnTo>
                  <a:pt x="3929092" y="1347624"/>
                </a:lnTo>
                <a:lnTo>
                  <a:pt x="3929656" y="1358444"/>
                </a:lnTo>
                <a:lnTo>
                  <a:pt x="3952960" y="1359642"/>
                </a:lnTo>
                <a:close/>
                <a:moveTo>
                  <a:pt x="4286317" y="1342985"/>
                </a:moveTo>
                <a:lnTo>
                  <a:pt x="4283603" y="1343069"/>
                </a:lnTo>
                <a:lnTo>
                  <a:pt x="4282132" y="1343273"/>
                </a:lnTo>
                <a:lnTo>
                  <a:pt x="4285882" y="1343606"/>
                </a:lnTo>
                <a:close/>
                <a:moveTo>
                  <a:pt x="4542231" y="1342718"/>
                </a:moveTo>
                <a:lnTo>
                  <a:pt x="4541208" y="1342923"/>
                </a:lnTo>
                <a:cubicBezTo>
                  <a:pt x="4536612" y="1344425"/>
                  <a:pt x="4534107" y="1346007"/>
                  <a:pt x="4534367" y="1347268"/>
                </a:cubicBezTo>
                <a:lnTo>
                  <a:pt x="4539376" y="1348509"/>
                </a:lnTo>
                <a:lnTo>
                  <a:pt x="4542655" y="1346173"/>
                </a:lnTo>
                <a:close/>
                <a:moveTo>
                  <a:pt x="4628128" y="1339962"/>
                </a:moveTo>
                <a:cubicBezTo>
                  <a:pt x="4534824" y="1342044"/>
                  <a:pt x="4620971" y="1353886"/>
                  <a:pt x="4573473" y="1371974"/>
                </a:cubicBezTo>
                <a:cubicBezTo>
                  <a:pt x="4627998" y="1373926"/>
                  <a:pt x="4558638" y="1358961"/>
                  <a:pt x="4628128" y="1361303"/>
                </a:cubicBezTo>
                <a:lnTo>
                  <a:pt x="4627093" y="1362347"/>
                </a:lnTo>
                <a:lnTo>
                  <a:pt x="4673644" y="1362347"/>
                </a:lnTo>
                <a:lnTo>
                  <a:pt x="4663753" y="1358534"/>
                </a:lnTo>
                <a:cubicBezTo>
                  <a:pt x="4641780" y="1353522"/>
                  <a:pt x="4605803" y="1349624"/>
                  <a:pt x="4628128" y="1339962"/>
                </a:cubicBezTo>
                <a:close/>
                <a:moveTo>
                  <a:pt x="739304" y="1334487"/>
                </a:moveTo>
                <a:cubicBezTo>
                  <a:pt x="760001" y="1337531"/>
                  <a:pt x="761465" y="1358636"/>
                  <a:pt x="739798" y="1361955"/>
                </a:cubicBezTo>
                <a:cubicBezTo>
                  <a:pt x="684492" y="1357921"/>
                  <a:pt x="743442" y="1343086"/>
                  <a:pt x="712340" y="1339702"/>
                </a:cubicBezTo>
                <a:lnTo>
                  <a:pt x="712340" y="1338791"/>
                </a:lnTo>
                <a:cubicBezTo>
                  <a:pt x="723369" y="1334464"/>
                  <a:pt x="732405" y="1333472"/>
                  <a:pt x="739304" y="1334487"/>
                </a:cubicBezTo>
                <a:close/>
                <a:moveTo>
                  <a:pt x="4293002" y="1331344"/>
                </a:moveTo>
                <a:lnTo>
                  <a:pt x="4268540" y="1335456"/>
                </a:lnTo>
                <a:lnTo>
                  <a:pt x="4251808" y="1333182"/>
                </a:lnTo>
                <a:lnTo>
                  <a:pt x="4250030" y="1334188"/>
                </a:lnTo>
                <a:cubicBezTo>
                  <a:pt x="4246224" y="1335571"/>
                  <a:pt x="4243003" y="1337100"/>
                  <a:pt x="4244890" y="1339963"/>
                </a:cubicBezTo>
                <a:lnTo>
                  <a:pt x="4255579" y="1340913"/>
                </a:lnTo>
                <a:lnTo>
                  <a:pt x="4282527" y="1339610"/>
                </a:lnTo>
                <a:lnTo>
                  <a:pt x="4288299" y="1340155"/>
                </a:lnTo>
                <a:lnTo>
                  <a:pt x="4293682" y="1332472"/>
                </a:lnTo>
                <a:close/>
                <a:moveTo>
                  <a:pt x="4983385" y="1327469"/>
                </a:moveTo>
                <a:cubicBezTo>
                  <a:pt x="4985077" y="1332675"/>
                  <a:pt x="4966858" y="1333585"/>
                  <a:pt x="4970372" y="1339181"/>
                </a:cubicBezTo>
                <a:cubicBezTo>
                  <a:pt x="4909340" y="1341263"/>
                  <a:pt x="4922484" y="1323826"/>
                  <a:pt x="4983385" y="1327469"/>
                </a:cubicBezTo>
                <a:close/>
                <a:moveTo>
                  <a:pt x="4491214" y="1327098"/>
                </a:moveTo>
                <a:lnTo>
                  <a:pt x="4478476" y="1327471"/>
                </a:lnTo>
                <a:cubicBezTo>
                  <a:pt x="4476784" y="1332677"/>
                  <a:pt x="4495133" y="1333588"/>
                  <a:pt x="4492270" y="1339053"/>
                </a:cubicBezTo>
                <a:lnTo>
                  <a:pt x="4540651" y="1339053"/>
                </a:lnTo>
                <a:lnTo>
                  <a:pt x="4514555" y="1329536"/>
                </a:lnTo>
                <a:close/>
                <a:moveTo>
                  <a:pt x="4468586" y="1324735"/>
                </a:moveTo>
                <a:lnTo>
                  <a:pt x="4432724" y="1325547"/>
                </a:lnTo>
                <a:lnTo>
                  <a:pt x="4436052" y="1327469"/>
                </a:lnTo>
                <a:lnTo>
                  <a:pt x="4406467" y="1325833"/>
                </a:lnTo>
                <a:lnTo>
                  <a:pt x="4404074" y="1333887"/>
                </a:lnTo>
                <a:cubicBezTo>
                  <a:pt x="4394070" y="1345579"/>
                  <a:pt x="4375729" y="1354271"/>
                  <a:pt x="4401410" y="1362887"/>
                </a:cubicBezTo>
                <a:lnTo>
                  <a:pt x="4414918" y="1366204"/>
                </a:lnTo>
                <a:lnTo>
                  <a:pt x="4419266" y="1362298"/>
                </a:lnTo>
                <a:cubicBezTo>
                  <a:pt x="4419266" y="1358735"/>
                  <a:pt x="4416013" y="1355189"/>
                  <a:pt x="4409506" y="1353628"/>
                </a:cubicBezTo>
                <a:cubicBezTo>
                  <a:pt x="4427464" y="1345950"/>
                  <a:pt x="4454272" y="1344649"/>
                  <a:pt x="4491619" y="1347772"/>
                </a:cubicBezTo>
                <a:cubicBezTo>
                  <a:pt x="4485763" y="1341265"/>
                  <a:pt x="4467415" y="1337361"/>
                  <a:pt x="4436834" y="1336190"/>
                </a:cubicBezTo>
                <a:cubicBezTo>
                  <a:pt x="4436444" y="1332221"/>
                  <a:pt x="4442755" y="1329675"/>
                  <a:pt x="4452527" y="1327866"/>
                </a:cubicBezTo>
                <a:lnTo>
                  <a:pt x="4475245" y="1325431"/>
                </a:lnTo>
                <a:close/>
                <a:moveTo>
                  <a:pt x="4258162" y="1321743"/>
                </a:moveTo>
                <a:cubicBezTo>
                  <a:pt x="4254063" y="1325517"/>
                  <a:pt x="4255397" y="1328120"/>
                  <a:pt x="4262197" y="1329551"/>
                </a:cubicBezTo>
                <a:lnTo>
                  <a:pt x="4292305" y="1330190"/>
                </a:lnTo>
                <a:lnTo>
                  <a:pt x="4288368" y="1323664"/>
                </a:lnTo>
                <a:close/>
                <a:moveTo>
                  <a:pt x="315309" y="1308609"/>
                </a:moveTo>
                <a:lnTo>
                  <a:pt x="334200" y="1309011"/>
                </a:lnTo>
                <a:cubicBezTo>
                  <a:pt x="349102" y="1310658"/>
                  <a:pt x="354544" y="1314977"/>
                  <a:pt x="383628" y="1312635"/>
                </a:cubicBezTo>
                <a:cubicBezTo>
                  <a:pt x="374779" y="1351674"/>
                  <a:pt x="414729" y="1356229"/>
                  <a:pt x="383628" y="1389933"/>
                </a:cubicBezTo>
                <a:cubicBezTo>
                  <a:pt x="309843" y="1381051"/>
                  <a:pt x="312039" y="1357677"/>
                  <a:pt x="314949" y="1333094"/>
                </a:cubicBezTo>
                <a:close/>
                <a:moveTo>
                  <a:pt x="314918" y="1308601"/>
                </a:moveTo>
                <a:lnTo>
                  <a:pt x="315309" y="1308601"/>
                </a:lnTo>
                <a:lnTo>
                  <a:pt x="315309" y="1308609"/>
                </a:lnTo>
                <a:close/>
                <a:moveTo>
                  <a:pt x="3932503" y="1304080"/>
                </a:moveTo>
                <a:lnTo>
                  <a:pt x="3929452" y="1307950"/>
                </a:lnTo>
                <a:lnTo>
                  <a:pt x="3947529" y="1306741"/>
                </a:lnTo>
                <a:close/>
                <a:moveTo>
                  <a:pt x="3956644" y="1302946"/>
                </a:moveTo>
                <a:lnTo>
                  <a:pt x="3959852" y="1303948"/>
                </a:lnTo>
                <a:lnTo>
                  <a:pt x="3964221" y="1304019"/>
                </a:lnTo>
                <a:close/>
                <a:moveTo>
                  <a:pt x="5010713" y="1301443"/>
                </a:moveTo>
                <a:cubicBezTo>
                  <a:pt x="5039081" y="1305737"/>
                  <a:pt x="5002514" y="1320833"/>
                  <a:pt x="4956058" y="1318881"/>
                </a:cubicBezTo>
                <a:cubicBezTo>
                  <a:pt x="4958140" y="1315497"/>
                  <a:pt x="4952934" y="1313675"/>
                  <a:pt x="4942394" y="1313155"/>
                </a:cubicBezTo>
                <a:cubicBezTo>
                  <a:pt x="4948380" y="1309121"/>
                  <a:pt x="4954366" y="1313675"/>
                  <a:pt x="4969851" y="1313415"/>
                </a:cubicBezTo>
                <a:lnTo>
                  <a:pt x="4969851" y="1313805"/>
                </a:lnTo>
                <a:cubicBezTo>
                  <a:pt x="4983790" y="1310822"/>
                  <a:pt x="4997458" y="1306687"/>
                  <a:pt x="5010713" y="1301443"/>
                </a:cubicBezTo>
                <a:close/>
                <a:moveTo>
                  <a:pt x="4231096" y="1300923"/>
                </a:moveTo>
                <a:lnTo>
                  <a:pt x="4231156" y="1300996"/>
                </a:lnTo>
                <a:lnTo>
                  <a:pt x="4231345" y="1300975"/>
                </a:lnTo>
                <a:close/>
                <a:moveTo>
                  <a:pt x="3983520" y="1300717"/>
                </a:moveTo>
                <a:lnTo>
                  <a:pt x="3983714" y="1300923"/>
                </a:lnTo>
                <a:cubicBezTo>
                  <a:pt x="3977859" y="1300533"/>
                  <a:pt x="3974605" y="1300923"/>
                  <a:pt x="3972718" y="1301704"/>
                </a:cubicBezTo>
                <a:lnTo>
                  <a:pt x="3970551" y="1304122"/>
                </a:lnTo>
                <a:lnTo>
                  <a:pt x="3997769" y="1304566"/>
                </a:lnTo>
                <a:lnTo>
                  <a:pt x="3998290" y="1304566"/>
                </a:lnTo>
                <a:lnTo>
                  <a:pt x="3975652" y="1307170"/>
                </a:lnTo>
                <a:lnTo>
                  <a:pt x="3990434" y="1309739"/>
                </a:lnTo>
                <a:lnTo>
                  <a:pt x="3993853" y="1310852"/>
                </a:lnTo>
                <a:lnTo>
                  <a:pt x="3998881" y="1308934"/>
                </a:lnTo>
                <a:lnTo>
                  <a:pt x="3998347" y="1304572"/>
                </a:lnTo>
                <a:close/>
                <a:moveTo>
                  <a:pt x="3953674" y="1293853"/>
                </a:moveTo>
                <a:lnTo>
                  <a:pt x="3951986" y="1294681"/>
                </a:lnTo>
                <a:lnTo>
                  <a:pt x="3953442" y="1294303"/>
                </a:lnTo>
                <a:close/>
                <a:moveTo>
                  <a:pt x="4422650" y="1290252"/>
                </a:moveTo>
                <a:cubicBezTo>
                  <a:pt x="4422650" y="1295067"/>
                  <a:pt x="4416143" y="1297930"/>
                  <a:pt x="4408856" y="1300923"/>
                </a:cubicBezTo>
                <a:cubicBezTo>
                  <a:pt x="4455573" y="1298190"/>
                  <a:pt x="4426163" y="1315368"/>
                  <a:pt x="4477175" y="1311594"/>
                </a:cubicBezTo>
                <a:cubicBezTo>
                  <a:pt x="4484202" y="1298581"/>
                  <a:pt x="4458436" y="1292725"/>
                  <a:pt x="4422650" y="1290252"/>
                </a:cubicBezTo>
                <a:close/>
                <a:moveTo>
                  <a:pt x="699929" y="1288560"/>
                </a:moveTo>
                <a:cubicBezTo>
                  <a:pt x="720896" y="1288170"/>
                  <a:pt x="741490" y="1289341"/>
                  <a:pt x="780919" y="1293245"/>
                </a:cubicBezTo>
                <a:cubicBezTo>
                  <a:pt x="790289" y="1308731"/>
                  <a:pt x="723141" y="1302745"/>
                  <a:pt x="726134" y="1316409"/>
                </a:cubicBezTo>
                <a:cubicBezTo>
                  <a:pt x="675122" y="1314457"/>
                  <a:pt x="658986" y="1299231"/>
                  <a:pt x="602769" y="1308601"/>
                </a:cubicBezTo>
                <a:cubicBezTo>
                  <a:pt x="613570" y="1305217"/>
                  <a:pt x="617604" y="1299882"/>
                  <a:pt x="616693" y="1293245"/>
                </a:cubicBezTo>
                <a:cubicBezTo>
                  <a:pt x="657620" y="1290903"/>
                  <a:pt x="678961" y="1288951"/>
                  <a:pt x="699929" y="1288560"/>
                </a:cubicBezTo>
                <a:close/>
                <a:moveTo>
                  <a:pt x="5054754" y="1286726"/>
                </a:moveTo>
                <a:cubicBezTo>
                  <a:pt x="5085467" y="1284591"/>
                  <a:pt x="5140976" y="1295815"/>
                  <a:pt x="5105059" y="1301183"/>
                </a:cubicBezTo>
                <a:cubicBezTo>
                  <a:pt x="5079684" y="1292334"/>
                  <a:pt x="5085279" y="1297279"/>
                  <a:pt x="5038562" y="1293766"/>
                </a:cubicBezTo>
                <a:lnTo>
                  <a:pt x="5036610" y="1294026"/>
                </a:lnTo>
                <a:cubicBezTo>
                  <a:pt x="5037033" y="1289634"/>
                  <a:pt x="5044516" y="1287438"/>
                  <a:pt x="5054754" y="1286726"/>
                </a:cubicBezTo>
                <a:close/>
                <a:moveTo>
                  <a:pt x="4805887" y="1283095"/>
                </a:moveTo>
                <a:cubicBezTo>
                  <a:pt x="4805887" y="1292855"/>
                  <a:pt x="4755917" y="1301183"/>
                  <a:pt x="4819551" y="1307950"/>
                </a:cubicBezTo>
                <a:cubicBezTo>
                  <a:pt x="4817859" y="1299101"/>
                  <a:pt x="4793525" y="1296889"/>
                  <a:pt x="4833345" y="1293766"/>
                </a:cubicBezTo>
                <a:cubicBezTo>
                  <a:pt x="4903616" y="1308861"/>
                  <a:pt x="4784545" y="1310032"/>
                  <a:pt x="4778429" y="1325778"/>
                </a:cubicBezTo>
                <a:cubicBezTo>
                  <a:pt x="4828530" y="1327470"/>
                  <a:pt x="4814215" y="1311334"/>
                  <a:pt x="4874206" y="1315107"/>
                </a:cubicBezTo>
                <a:cubicBezTo>
                  <a:pt x="4867049" y="1320703"/>
                  <a:pt x="4821373" y="1334107"/>
                  <a:pt x="4860542" y="1339963"/>
                </a:cubicBezTo>
                <a:cubicBezTo>
                  <a:pt x="4908561" y="1321224"/>
                  <a:pt x="4877069" y="1304306"/>
                  <a:pt x="4874206" y="1283095"/>
                </a:cubicBezTo>
                <a:cubicBezTo>
                  <a:pt x="4833995" y="1285568"/>
                  <a:pt x="4833865" y="1295067"/>
                  <a:pt x="4805887" y="1283095"/>
                </a:cubicBezTo>
                <a:close/>
                <a:moveTo>
                  <a:pt x="3976318" y="1282748"/>
                </a:moveTo>
                <a:lnTo>
                  <a:pt x="3960938" y="1290290"/>
                </a:lnTo>
                <a:lnTo>
                  <a:pt x="3963594" y="1290800"/>
                </a:lnTo>
                <a:lnTo>
                  <a:pt x="3964522" y="1290397"/>
                </a:lnTo>
                <a:cubicBezTo>
                  <a:pt x="3968792" y="1289720"/>
                  <a:pt x="3974282" y="1289366"/>
                  <a:pt x="3979585" y="1288967"/>
                </a:cubicBezTo>
                <a:lnTo>
                  <a:pt x="3988300" y="1287906"/>
                </a:lnTo>
                <a:lnTo>
                  <a:pt x="3980722" y="1285584"/>
                </a:lnTo>
                <a:close/>
                <a:moveTo>
                  <a:pt x="562038" y="1282054"/>
                </a:moveTo>
                <a:cubicBezTo>
                  <a:pt x="593009" y="1285698"/>
                  <a:pt x="566983" y="1305868"/>
                  <a:pt x="521177" y="1301444"/>
                </a:cubicBezTo>
                <a:cubicBezTo>
                  <a:pt x="514540" y="1289341"/>
                  <a:pt x="558004" y="1291293"/>
                  <a:pt x="562038" y="1282054"/>
                </a:cubicBezTo>
                <a:close/>
                <a:moveTo>
                  <a:pt x="4149114" y="1279582"/>
                </a:moveTo>
                <a:cubicBezTo>
                  <a:pt x="4165120" y="1279582"/>
                  <a:pt x="4163949" y="1285177"/>
                  <a:pt x="4162127" y="1290252"/>
                </a:cubicBezTo>
                <a:cubicBezTo>
                  <a:pt x="4123087" y="1287259"/>
                  <a:pt x="4126601" y="1295197"/>
                  <a:pt x="4093678" y="1293766"/>
                </a:cubicBezTo>
                <a:cubicBezTo>
                  <a:pt x="4089643" y="1290643"/>
                  <a:pt x="4066350" y="1275678"/>
                  <a:pt x="4052686" y="1286609"/>
                </a:cubicBezTo>
                <a:cubicBezTo>
                  <a:pt x="4072856" y="1287389"/>
                  <a:pt x="4065699" y="1295197"/>
                  <a:pt x="4066350" y="1300923"/>
                </a:cubicBezTo>
                <a:cubicBezTo>
                  <a:pt x="4017681" y="1295327"/>
                  <a:pt x="4058152" y="1312895"/>
                  <a:pt x="4025358" y="1311594"/>
                </a:cubicBezTo>
                <a:lnTo>
                  <a:pt x="4011457" y="1307980"/>
                </a:lnTo>
                <a:lnTo>
                  <a:pt x="4014703" y="1313578"/>
                </a:lnTo>
                <a:lnTo>
                  <a:pt x="4016111" y="1317564"/>
                </a:lnTo>
                <a:lnTo>
                  <a:pt x="4039022" y="1322265"/>
                </a:lnTo>
                <a:lnTo>
                  <a:pt x="4018731" y="1322511"/>
                </a:lnTo>
                <a:lnTo>
                  <a:pt x="4025357" y="1327990"/>
                </a:lnTo>
                <a:lnTo>
                  <a:pt x="4010790" y="1326880"/>
                </a:lnTo>
                <a:lnTo>
                  <a:pt x="4010377" y="1327210"/>
                </a:lnTo>
                <a:cubicBezTo>
                  <a:pt x="4010036" y="1331244"/>
                  <a:pt x="4014688" y="1336579"/>
                  <a:pt x="4011695" y="1339963"/>
                </a:cubicBezTo>
                <a:cubicBezTo>
                  <a:pt x="4034858" y="1336904"/>
                  <a:pt x="4049660" y="1336644"/>
                  <a:pt x="4061519" y="1338173"/>
                </a:cubicBezTo>
                <a:lnTo>
                  <a:pt x="4081662" y="1343777"/>
                </a:lnTo>
                <a:lnTo>
                  <a:pt x="4079882" y="1339572"/>
                </a:lnTo>
                <a:lnTo>
                  <a:pt x="4094326" y="1342729"/>
                </a:lnTo>
                <a:lnTo>
                  <a:pt x="4094910" y="1338771"/>
                </a:lnTo>
                <a:cubicBezTo>
                  <a:pt x="4085723" y="1333122"/>
                  <a:pt x="4050734" y="1334172"/>
                  <a:pt x="4039022" y="1329292"/>
                </a:cubicBezTo>
                <a:cubicBezTo>
                  <a:pt x="4037070" y="1320443"/>
                  <a:pt x="4060754" y="1318231"/>
                  <a:pt x="4080274" y="1315107"/>
                </a:cubicBezTo>
                <a:lnTo>
                  <a:pt x="4080664" y="1315107"/>
                </a:lnTo>
                <a:cubicBezTo>
                  <a:pt x="4062414" y="1330723"/>
                  <a:pt x="4130830" y="1335506"/>
                  <a:pt x="4173701" y="1331980"/>
                </a:cubicBezTo>
                <a:lnTo>
                  <a:pt x="4175085" y="1331696"/>
                </a:lnTo>
                <a:lnTo>
                  <a:pt x="4183483" y="1327020"/>
                </a:lnTo>
                <a:cubicBezTo>
                  <a:pt x="4193495" y="1324070"/>
                  <a:pt x="4208094" y="1322101"/>
                  <a:pt x="4230835" y="1321874"/>
                </a:cubicBezTo>
                <a:lnTo>
                  <a:pt x="4224187" y="1320686"/>
                </a:lnTo>
                <a:lnTo>
                  <a:pt x="4217433" y="1322265"/>
                </a:lnTo>
                <a:lnTo>
                  <a:pt x="4214056" y="1318876"/>
                </a:lnTo>
                <a:lnTo>
                  <a:pt x="4199603" y="1316294"/>
                </a:lnTo>
                <a:lnTo>
                  <a:pt x="4182211" y="1309725"/>
                </a:lnTo>
                <a:lnTo>
                  <a:pt x="4176311" y="1311594"/>
                </a:lnTo>
                <a:lnTo>
                  <a:pt x="4177230" y="1307843"/>
                </a:lnTo>
                <a:lnTo>
                  <a:pt x="4175789" y="1307299"/>
                </a:lnTo>
                <a:lnTo>
                  <a:pt x="4177409" y="1307115"/>
                </a:lnTo>
                <a:lnTo>
                  <a:pt x="4182135" y="1287829"/>
                </a:lnTo>
                <a:cubicBezTo>
                  <a:pt x="4180020" y="1281111"/>
                  <a:pt x="4171431" y="1276979"/>
                  <a:pt x="4149114" y="1279582"/>
                </a:cubicBezTo>
                <a:close/>
                <a:moveTo>
                  <a:pt x="4996530" y="1258240"/>
                </a:moveTo>
                <a:lnTo>
                  <a:pt x="4996530" y="1268911"/>
                </a:lnTo>
                <a:cubicBezTo>
                  <a:pt x="4977140" y="1268911"/>
                  <a:pt x="4957490" y="1268911"/>
                  <a:pt x="4955668" y="1265267"/>
                </a:cubicBezTo>
                <a:cubicBezTo>
                  <a:pt x="4942525" y="1267609"/>
                  <a:pt x="4942135" y="1273465"/>
                  <a:pt x="4915458" y="1272424"/>
                </a:cubicBezTo>
                <a:lnTo>
                  <a:pt x="4914547" y="1272424"/>
                </a:lnTo>
                <a:cubicBezTo>
                  <a:pt x="4921184" y="1262404"/>
                  <a:pt x="4957230" y="1259411"/>
                  <a:pt x="4996530" y="1258240"/>
                </a:cubicBezTo>
                <a:close/>
                <a:moveTo>
                  <a:pt x="3956779" y="1258240"/>
                </a:moveTo>
                <a:lnTo>
                  <a:pt x="3953927" y="1267219"/>
                </a:lnTo>
                <a:lnTo>
                  <a:pt x="3963886" y="1266373"/>
                </a:lnTo>
                <a:lnTo>
                  <a:pt x="3971974" y="1265825"/>
                </a:lnTo>
                <a:lnTo>
                  <a:pt x="3974508" y="1265121"/>
                </a:lnTo>
                <a:lnTo>
                  <a:pt x="3972775" y="1262947"/>
                </a:lnTo>
                <a:cubicBezTo>
                  <a:pt x="3969654" y="1260794"/>
                  <a:pt x="3964847" y="1259086"/>
                  <a:pt x="3956779" y="1258240"/>
                </a:cubicBezTo>
                <a:close/>
                <a:moveTo>
                  <a:pt x="4792093" y="1251083"/>
                </a:moveTo>
                <a:cubicBezTo>
                  <a:pt x="4780251" y="1257329"/>
                  <a:pt x="4748759" y="1261493"/>
                  <a:pt x="4778429" y="1268911"/>
                </a:cubicBezTo>
                <a:cubicBezTo>
                  <a:pt x="4819681" y="1274376"/>
                  <a:pt x="4814476" y="1250432"/>
                  <a:pt x="4792093" y="1251083"/>
                </a:cubicBezTo>
                <a:close/>
                <a:moveTo>
                  <a:pt x="341986" y="1250562"/>
                </a:moveTo>
                <a:cubicBezTo>
                  <a:pt x="363848" y="1250692"/>
                  <a:pt x="372697" y="1279191"/>
                  <a:pt x="329233" y="1273856"/>
                </a:cubicBezTo>
                <a:lnTo>
                  <a:pt x="328973" y="1273856"/>
                </a:lnTo>
                <a:cubicBezTo>
                  <a:pt x="327021" y="1264226"/>
                  <a:pt x="326761" y="1255117"/>
                  <a:pt x="341986" y="1250562"/>
                </a:cubicBezTo>
                <a:close/>
                <a:moveTo>
                  <a:pt x="4007742" y="1243198"/>
                </a:moveTo>
                <a:lnTo>
                  <a:pt x="4006264" y="1244616"/>
                </a:lnTo>
                <a:lnTo>
                  <a:pt x="4011825" y="1243925"/>
                </a:lnTo>
                <a:lnTo>
                  <a:pt x="4012215" y="1243535"/>
                </a:lnTo>
                <a:close/>
                <a:moveTo>
                  <a:pt x="3970882" y="1239638"/>
                </a:moveTo>
                <a:lnTo>
                  <a:pt x="3959885" y="1241160"/>
                </a:lnTo>
                <a:lnTo>
                  <a:pt x="3956806" y="1248988"/>
                </a:lnTo>
                <a:lnTo>
                  <a:pt x="3956930" y="1249415"/>
                </a:lnTo>
                <a:lnTo>
                  <a:pt x="3963169" y="1249964"/>
                </a:lnTo>
                <a:lnTo>
                  <a:pt x="3976014" y="1248370"/>
                </a:lnTo>
                <a:close/>
                <a:moveTo>
                  <a:pt x="438674" y="1227399"/>
                </a:moveTo>
                <a:cubicBezTo>
                  <a:pt x="455591" y="1247309"/>
                  <a:pt x="478754" y="1257719"/>
                  <a:pt x="465871" y="1277629"/>
                </a:cubicBezTo>
                <a:cubicBezTo>
                  <a:pt x="442406" y="1266009"/>
                  <a:pt x="419599" y="1253106"/>
                  <a:pt x="397552" y="1238980"/>
                </a:cubicBezTo>
                <a:cubicBezTo>
                  <a:pt x="399114" y="1231693"/>
                  <a:pt x="442708" y="1236248"/>
                  <a:pt x="438674" y="1227399"/>
                </a:cubicBezTo>
                <a:close/>
                <a:moveTo>
                  <a:pt x="5111722" y="1220110"/>
                </a:moveTo>
                <a:cubicBezTo>
                  <a:pt x="5127781" y="1219522"/>
                  <a:pt x="5143896" y="1220474"/>
                  <a:pt x="5159845" y="1222974"/>
                </a:cubicBezTo>
                <a:cubicBezTo>
                  <a:pt x="5155160" y="1235987"/>
                  <a:pt x="5125360" y="1245487"/>
                  <a:pt x="5187302" y="1247829"/>
                </a:cubicBezTo>
                <a:cubicBezTo>
                  <a:pt x="5197192" y="1258760"/>
                  <a:pt x="5139935" y="1252124"/>
                  <a:pt x="5159845" y="1265527"/>
                </a:cubicBezTo>
                <a:cubicBezTo>
                  <a:pt x="5119244" y="1260582"/>
                  <a:pt x="5123798" y="1241713"/>
                  <a:pt x="5132257" y="1233515"/>
                </a:cubicBezTo>
                <a:cubicBezTo>
                  <a:pt x="5091395" y="1230001"/>
                  <a:pt x="5108182" y="1241583"/>
                  <a:pt x="5105059" y="1247829"/>
                </a:cubicBezTo>
                <a:cubicBezTo>
                  <a:pt x="5049753" y="1247960"/>
                  <a:pt x="5085409" y="1226748"/>
                  <a:pt x="5065890" y="1226228"/>
                </a:cubicBezTo>
                <a:lnTo>
                  <a:pt x="5063938" y="1226488"/>
                </a:lnTo>
                <a:cubicBezTo>
                  <a:pt x="5079661" y="1222827"/>
                  <a:pt x="5095663" y="1220698"/>
                  <a:pt x="5111722" y="1220110"/>
                </a:cubicBezTo>
                <a:close/>
                <a:moveTo>
                  <a:pt x="123755" y="1215687"/>
                </a:moveTo>
                <a:cubicBezTo>
                  <a:pt x="143666" y="1219070"/>
                  <a:pt x="167219" y="1221543"/>
                  <a:pt x="164877" y="1231172"/>
                </a:cubicBezTo>
                <a:cubicBezTo>
                  <a:pt x="110482" y="1230001"/>
                  <a:pt x="90832" y="1238720"/>
                  <a:pt x="96298" y="1254466"/>
                </a:cubicBezTo>
                <a:cubicBezTo>
                  <a:pt x="63505" y="1256028"/>
                  <a:pt x="66888" y="1247309"/>
                  <a:pt x="27849" y="1250562"/>
                </a:cubicBezTo>
                <a:cubicBezTo>
                  <a:pt x="76388" y="1240152"/>
                  <a:pt x="25246" y="1233385"/>
                  <a:pt x="0" y="1223495"/>
                </a:cubicBezTo>
                <a:cubicBezTo>
                  <a:pt x="17438" y="1208009"/>
                  <a:pt x="28239" y="1224536"/>
                  <a:pt x="68319" y="1223495"/>
                </a:cubicBezTo>
                <a:cubicBezTo>
                  <a:pt x="61813" y="1226618"/>
                  <a:pt x="55306" y="1229741"/>
                  <a:pt x="55306" y="1235076"/>
                </a:cubicBezTo>
                <a:cubicBezTo>
                  <a:pt x="102023" y="1235337"/>
                  <a:pt x="106058" y="1223365"/>
                  <a:pt x="123755" y="1215687"/>
                </a:cubicBezTo>
                <a:close/>
                <a:moveTo>
                  <a:pt x="4628258" y="1215557"/>
                </a:moveTo>
                <a:cubicBezTo>
                  <a:pt x="4624614" y="1226097"/>
                  <a:pt x="4666646" y="1237289"/>
                  <a:pt x="4614594" y="1240412"/>
                </a:cubicBezTo>
                <a:cubicBezTo>
                  <a:pt x="4608347" y="1227399"/>
                  <a:pt x="4463121" y="1227399"/>
                  <a:pt x="4505153" y="1240412"/>
                </a:cubicBezTo>
                <a:cubicBezTo>
                  <a:pt x="4517255" y="1231823"/>
                  <a:pt x="4582451" y="1238980"/>
                  <a:pt x="4587266" y="1243925"/>
                </a:cubicBezTo>
                <a:cubicBezTo>
                  <a:pt x="4572431" y="1246138"/>
                  <a:pt x="4560890" y="1248212"/>
                  <a:pt x="4551458" y="1250393"/>
                </a:cubicBezTo>
                <a:lnTo>
                  <a:pt x="4545996" y="1252072"/>
                </a:lnTo>
                <a:lnTo>
                  <a:pt x="4550161" y="1252920"/>
                </a:lnTo>
                <a:cubicBezTo>
                  <a:pt x="4556879" y="1254823"/>
                  <a:pt x="4562019" y="1257003"/>
                  <a:pt x="4572820" y="1258109"/>
                </a:cubicBezTo>
                <a:lnTo>
                  <a:pt x="4555755" y="1265732"/>
                </a:lnTo>
                <a:lnTo>
                  <a:pt x="4573602" y="1265267"/>
                </a:lnTo>
                <a:cubicBezTo>
                  <a:pt x="4573602" y="1285958"/>
                  <a:pt x="4628518" y="1255247"/>
                  <a:pt x="4641921" y="1268911"/>
                </a:cubicBezTo>
                <a:cubicBezTo>
                  <a:pt x="4647907" y="1278671"/>
                  <a:pt x="4590910" y="1272164"/>
                  <a:pt x="4587266" y="1279582"/>
                </a:cubicBezTo>
                <a:cubicBezTo>
                  <a:pt x="4641401" y="1280883"/>
                  <a:pt x="4661701" y="1291033"/>
                  <a:pt x="4696837" y="1297410"/>
                </a:cubicBezTo>
                <a:cubicBezTo>
                  <a:pt x="4642572" y="1299492"/>
                  <a:pt x="4595726" y="1307430"/>
                  <a:pt x="4601061" y="1315107"/>
                </a:cubicBezTo>
                <a:cubicBezTo>
                  <a:pt x="4570741" y="1312245"/>
                  <a:pt x="4583103" y="1298320"/>
                  <a:pt x="4546276" y="1297410"/>
                </a:cubicBezTo>
                <a:cubicBezTo>
                  <a:pt x="4561111" y="1308341"/>
                  <a:pt x="4560200" y="1308731"/>
                  <a:pt x="4505154" y="1307950"/>
                </a:cubicBezTo>
                <a:cubicBezTo>
                  <a:pt x="4500958" y="1314392"/>
                  <a:pt x="4517037" y="1315563"/>
                  <a:pt x="4520672" y="1319973"/>
                </a:cubicBezTo>
                <a:lnTo>
                  <a:pt x="4520381" y="1320953"/>
                </a:lnTo>
                <a:lnTo>
                  <a:pt x="4526759" y="1320343"/>
                </a:lnTo>
                <a:cubicBezTo>
                  <a:pt x="4537409" y="1318728"/>
                  <a:pt x="4545038" y="1316475"/>
                  <a:pt x="4546405" y="1312897"/>
                </a:cubicBezTo>
                <a:cubicBezTo>
                  <a:pt x="4566315" y="1315369"/>
                  <a:pt x="4589869" y="1317321"/>
                  <a:pt x="4587526" y="1324608"/>
                </a:cubicBezTo>
                <a:cubicBezTo>
                  <a:pt x="4574513" y="1324608"/>
                  <a:pt x="4576725" y="1320965"/>
                  <a:pt x="4574513" y="1318753"/>
                </a:cubicBezTo>
                <a:cubicBezTo>
                  <a:pt x="4541134" y="1318753"/>
                  <a:pt x="4536905" y="1321290"/>
                  <a:pt x="4537995" y="1324365"/>
                </a:cubicBezTo>
                <a:lnTo>
                  <a:pt x="4538689" y="1325614"/>
                </a:lnTo>
                <a:lnTo>
                  <a:pt x="4547242" y="1325542"/>
                </a:lnTo>
                <a:cubicBezTo>
                  <a:pt x="4567414" y="1327421"/>
                  <a:pt x="4568756" y="1334204"/>
                  <a:pt x="4601061" y="1332935"/>
                </a:cubicBezTo>
                <a:cubicBezTo>
                  <a:pt x="4638669" y="1330853"/>
                  <a:pt x="4658059" y="1324086"/>
                  <a:pt x="4696837" y="1322265"/>
                </a:cubicBezTo>
                <a:cubicBezTo>
                  <a:pt x="4690721" y="1326526"/>
                  <a:pt x="4692152" y="1329991"/>
                  <a:pt x="4697252" y="1332624"/>
                </a:cubicBezTo>
                <a:lnTo>
                  <a:pt x="4713534" y="1336524"/>
                </a:lnTo>
                <a:lnTo>
                  <a:pt x="4736916" y="1336578"/>
                </a:lnTo>
                <a:lnTo>
                  <a:pt x="4734710" y="1335601"/>
                </a:lnTo>
                <a:lnTo>
                  <a:pt x="4734591" y="1335717"/>
                </a:lnTo>
                <a:cubicBezTo>
                  <a:pt x="4732688" y="1336417"/>
                  <a:pt x="4729435" y="1336774"/>
                  <a:pt x="4723644" y="1336449"/>
                </a:cubicBezTo>
                <a:lnTo>
                  <a:pt x="4725206" y="1331388"/>
                </a:lnTo>
                <a:lnTo>
                  <a:pt x="4720739" y="1329409"/>
                </a:lnTo>
                <a:lnTo>
                  <a:pt x="4720663" y="1327964"/>
                </a:lnTo>
                <a:lnTo>
                  <a:pt x="4718943" y="1326998"/>
                </a:lnTo>
                <a:cubicBezTo>
                  <a:pt x="4713494" y="1324867"/>
                  <a:pt x="4707443" y="1322915"/>
                  <a:pt x="4710631" y="1318621"/>
                </a:cubicBezTo>
                <a:lnTo>
                  <a:pt x="4728654" y="1315511"/>
                </a:lnTo>
                <a:lnTo>
                  <a:pt x="4736868" y="1307605"/>
                </a:lnTo>
                <a:lnTo>
                  <a:pt x="4737259" y="1305282"/>
                </a:lnTo>
                <a:cubicBezTo>
                  <a:pt x="4741049" y="1301997"/>
                  <a:pt x="4749540" y="1298451"/>
                  <a:pt x="4751362" y="1297410"/>
                </a:cubicBezTo>
                <a:cubicBezTo>
                  <a:pt x="4699309" y="1294156"/>
                  <a:pt x="4718309" y="1289081"/>
                  <a:pt x="4724164" y="1275938"/>
                </a:cubicBezTo>
                <a:cubicBezTo>
                  <a:pt x="4610690" y="1275287"/>
                  <a:pt x="4651161" y="1227919"/>
                  <a:pt x="4696837" y="1233255"/>
                </a:cubicBezTo>
                <a:cubicBezTo>
                  <a:pt x="4676305" y="1220528"/>
                  <a:pt x="4652384" y="1214355"/>
                  <a:pt x="4628258" y="1215557"/>
                </a:cubicBezTo>
                <a:close/>
                <a:moveTo>
                  <a:pt x="4995332" y="1215303"/>
                </a:moveTo>
                <a:cubicBezTo>
                  <a:pt x="5001995" y="1215736"/>
                  <a:pt x="5007396" y="1216923"/>
                  <a:pt x="5009543" y="1219070"/>
                </a:cubicBezTo>
                <a:lnTo>
                  <a:pt x="5009543" y="1226228"/>
                </a:lnTo>
                <a:cubicBezTo>
                  <a:pt x="4983907" y="1220242"/>
                  <a:pt x="4993667" y="1226488"/>
                  <a:pt x="4956579" y="1226228"/>
                </a:cubicBezTo>
                <a:lnTo>
                  <a:pt x="4955018" y="1226228"/>
                </a:lnTo>
                <a:cubicBezTo>
                  <a:pt x="4943989" y="1219493"/>
                  <a:pt x="4975343" y="1214003"/>
                  <a:pt x="4995332" y="1215303"/>
                </a:cubicBezTo>
                <a:close/>
                <a:moveTo>
                  <a:pt x="4627737" y="1197729"/>
                </a:moveTo>
                <a:cubicBezTo>
                  <a:pt x="4629299" y="1206838"/>
                  <a:pt x="4647777" y="1211523"/>
                  <a:pt x="4682522" y="1211913"/>
                </a:cubicBezTo>
                <a:cubicBezTo>
                  <a:pt x="4682522" y="1207098"/>
                  <a:pt x="4689029" y="1204235"/>
                  <a:pt x="4696316" y="1201372"/>
                </a:cubicBezTo>
                <a:cubicBezTo>
                  <a:pt x="4673392" y="1202661"/>
                  <a:pt x="4650395" y="1201440"/>
                  <a:pt x="4627737" y="1197729"/>
                </a:cubicBezTo>
                <a:close/>
                <a:moveTo>
                  <a:pt x="5173378" y="1194475"/>
                </a:moveTo>
                <a:cubicBezTo>
                  <a:pt x="5198364" y="1198640"/>
                  <a:pt x="5184179" y="1213084"/>
                  <a:pt x="5200966" y="1219331"/>
                </a:cubicBezTo>
                <a:cubicBezTo>
                  <a:pt x="5178193" y="1219591"/>
                  <a:pt x="5173769" y="1214776"/>
                  <a:pt x="5148003" y="1215557"/>
                </a:cubicBezTo>
                <a:lnTo>
                  <a:pt x="5146051" y="1215817"/>
                </a:lnTo>
                <a:cubicBezTo>
                  <a:pt x="5139284" y="1204626"/>
                  <a:pt x="5188213" y="1207749"/>
                  <a:pt x="5173378" y="1194475"/>
                </a:cubicBezTo>
                <a:close/>
                <a:moveTo>
                  <a:pt x="4942785" y="1190701"/>
                </a:moveTo>
                <a:lnTo>
                  <a:pt x="4942785" y="1190702"/>
                </a:lnTo>
                <a:lnTo>
                  <a:pt x="4942785" y="1190702"/>
                </a:lnTo>
                <a:close/>
                <a:moveTo>
                  <a:pt x="4942785" y="1165847"/>
                </a:moveTo>
                <a:cubicBezTo>
                  <a:pt x="4919101" y="1170531"/>
                  <a:pt x="4855077" y="1183024"/>
                  <a:pt x="4887870" y="1190702"/>
                </a:cubicBezTo>
                <a:cubicBezTo>
                  <a:pt x="4894507" y="1184325"/>
                  <a:pt x="4902575" y="1192263"/>
                  <a:pt x="4915458" y="1194215"/>
                </a:cubicBezTo>
                <a:lnTo>
                  <a:pt x="4922274" y="1193339"/>
                </a:lnTo>
                <a:lnTo>
                  <a:pt x="4928600" y="1187968"/>
                </a:lnTo>
                <a:cubicBezTo>
                  <a:pt x="4919751" y="1185105"/>
                  <a:pt x="4897368" y="1185105"/>
                  <a:pt x="4901272" y="1179380"/>
                </a:cubicBezTo>
                <a:lnTo>
                  <a:pt x="4933545" y="1181296"/>
                </a:lnTo>
                <a:lnTo>
                  <a:pt x="4930049" y="1177737"/>
                </a:lnTo>
                <a:cubicBezTo>
                  <a:pt x="4927495" y="1173362"/>
                  <a:pt x="4929187" y="1169165"/>
                  <a:pt x="4942785" y="1165847"/>
                </a:cubicBezTo>
                <a:close/>
                <a:moveTo>
                  <a:pt x="4846878" y="1165847"/>
                </a:moveTo>
                <a:cubicBezTo>
                  <a:pt x="4852084" y="1172353"/>
                  <a:pt x="4833930" y="1172939"/>
                  <a:pt x="4816704" y="1173817"/>
                </a:cubicBezTo>
                <a:lnTo>
                  <a:pt x="4796300" y="1175953"/>
                </a:lnTo>
                <a:lnTo>
                  <a:pt x="4794330" y="1176919"/>
                </a:lnTo>
                <a:lnTo>
                  <a:pt x="4793148" y="1180421"/>
                </a:lnTo>
                <a:lnTo>
                  <a:pt x="4795522" y="1182220"/>
                </a:lnTo>
                <a:lnTo>
                  <a:pt x="4818009" y="1182613"/>
                </a:lnTo>
                <a:lnTo>
                  <a:pt x="4829311" y="1182207"/>
                </a:lnTo>
                <a:cubicBezTo>
                  <a:pt x="4865471" y="1178730"/>
                  <a:pt x="4891676" y="1169946"/>
                  <a:pt x="4846878" y="1165847"/>
                </a:cubicBezTo>
                <a:close/>
                <a:moveTo>
                  <a:pt x="4805887" y="1155176"/>
                </a:moveTo>
                <a:cubicBezTo>
                  <a:pt x="4800617" y="1159210"/>
                  <a:pt x="4778332" y="1163407"/>
                  <a:pt x="4763350" y="1168043"/>
                </a:cubicBezTo>
                <a:lnTo>
                  <a:pt x="4751855" y="1174071"/>
                </a:lnTo>
                <a:lnTo>
                  <a:pt x="4756141" y="1174004"/>
                </a:lnTo>
                <a:lnTo>
                  <a:pt x="4766566" y="1172702"/>
                </a:lnTo>
                <a:lnTo>
                  <a:pt x="4766750" y="1171670"/>
                </a:lnTo>
                <a:lnTo>
                  <a:pt x="4773251" y="1171979"/>
                </a:lnTo>
                <a:lnTo>
                  <a:pt x="4783123" y="1171011"/>
                </a:lnTo>
                <a:lnTo>
                  <a:pt x="4793612" y="1171213"/>
                </a:lnTo>
                <a:lnTo>
                  <a:pt x="4796865" y="1167656"/>
                </a:lnTo>
                <a:cubicBezTo>
                  <a:pt x="4810889" y="1163057"/>
                  <a:pt x="4842975" y="1159958"/>
                  <a:pt x="4805887" y="1155176"/>
                </a:cubicBezTo>
                <a:close/>
                <a:moveTo>
                  <a:pt x="5107011" y="1151012"/>
                </a:moveTo>
                <a:cubicBezTo>
                  <a:pt x="5161146" y="1152833"/>
                  <a:pt x="5090615" y="1183675"/>
                  <a:pt x="5120675" y="1190051"/>
                </a:cubicBezTo>
                <a:cubicBezTo>
                  <a:pt x="5133688" y="1190051"/>
                  <a:pt x="5131346" y="1185627"/>
                  <a:pt x="5133688" y="1182894"/>
                </a:cubicBezTo>
                <a:cubicBezTo>
                  <a:pt x="5150475" y="1184455"/>
                  <a:pt x="5162057" y="1187448"/>
                  <a:pt x="5161276" y="1193565"/>
                </a:cubicBezTo>
                <a:cubicBezTo>
                  <a:pt x="5149564" y="1192914"/>
                  <a:pt x="5148263" y="1194996"/>
                  <a:pt x="5147482" y="1197078"/>
                </a:cubicBezTo>
                <a:cubicBezTo>
                  <a:pt x="5094258" y="1196297"/>
                  <a:pt x="5109224" y="1177168"/>
                  <a:pt x="5038562" y="1180031"/>
                </a:cubicBezTo>
                <a:lnTo>
                  <a:pt x="5038562" y="1179510"/>
                </a:lnTo>
                <a:cubicBezTo>
                  <a:pt x="5041946" y="1175606"/>
                  <a:pt x="5065760" y="1177038"/>
                  <a:pt x="5065890" y="1172353"/>
                </a:cubicBezTo>
                <a:cubicBezTo>
                  <a:pt x="5078903" y="1172353"/>
                  <a:pt x="5076691" y="1176778"/>
                  <a:pt x="5079684" y="1179510"/>
                </a:cubicBezTo>
                <a:cubicBezTo>
                  <a:pt x="5088713" y="1177758"/>
                  <a:pt x="5097839" y="1176541"/>
                  <a:pt x="5107011" y="1175867"/>
                </a:cubicBezTo>
                <a:cubicBezTo>
                  <a:pt x="5100375" y="1167799"/>
                  <a:pt x="5079814" y="1157778"/>
                  <a:pt x="5107011" y="1151012"/>
                </a:cubicBezTo>
                <a:close/>
                <a:moveTo>
                  <a:pt x="271418" y="1143972"/>
                </a:moveTo>
                <a:cubicBezTo>
                  <a:pt x="288111" y="1144228"/>
                  <a:pt x="307143" y="1145025"/>
                  <a:pt x="329233" y="1146717"/>
                </a:cubicBezTo>
                <a:cubicBezTo>
                  <a:pt x="289933" y="1155046"/>
                  <a:pt x="250504" y="1155306"/>
                  <a:pt x="164877" y="1158299"/>
                </a:cubicBezTo>
                <a:lnTo>
                  <a:pt x="164877" y="1146717"/>
                </a:lnTo>
                <a:cubicBezTo>
                  <a:pt x="192302" y="1147303"/>
                  <a:pt x="221338" y="1143204"/>
                  <a:pt x="271418" y="1143972"/>
                </a:cubicBezTo>
                <a:close/>
                <a:moveTo>
                  <a:pt x="4641728" y="1135135"/>
                </a:moveTo>
                <a:cubicBezTo>
                  <a:pt x="4621458" y="1131524"/>
                  <a:pt x="4584078" y="1142553"/>
                  <a:pt x="4559288" y="1144505"/>
                </a:cubicBezTo>
                <a:cubicBezTo>
                  <a:pt x="4576335" y="1153094"/>
                  <a:pt x="4603272" y="1159080"/>
                  <a:pt x="4614073" y="1169360"/>
                </a:cubicBezTo>
                <a:cubicBezTo>
                  <a:pt x="4637367" y="1157648"/>
                  <a:pt x="4607046" y="1153614"/>
                  <a:pt x="4586746" y="1144505"/>
                </a:cubicBezTo>
                <a:cubicBezTo>
                  <a:pt x="4612902" y="1137738"/>
                  <a:pt x="4621361" y="1144115"/>
                  <a:pt x="4655195" y="1144505"/>
                </a:cubicBezTo>
                <a:cubicBezTo>
                  <a:pt x="4653341" y="1139170"/>
                  <a:pt x="4648485" y="1136339"/>
                  <a:pt x="4641728" y="1135135"/>
                </a:cubicBezTo>
                <a:close/>
                <a:moveTo>
                  <a:pt x="5243389" y="1115746"/>
                </a:moveTo>
                <a:cubicBezTo>
                  <a:pt x="5266032" y="1119259"/>
                  <a:pt x="5258224" y="1130841"/>
                  <a:pt x="5270717" y="1137087"/>
                </a:cubicBezTo>
                <a:cubicBezTo>
                  <a:pt x="5242869" y="1139300"/>
                  <a:pt x="5226862" y="1147498"/>
                  <a:pt x="5202918" y="1140861"/>
                </a:cubicBezTo>
                <a:lnTo>
                  <a:pt x="5202398" y="1140601"/>
                </a:lnTo>
                <a:cubicBezTo>
                  <a:pt x="5202398" y="1128759"/>
                  <a:pt x="5246772" y="1128499"/>
                  <a:pt x="5243389" y="1115746"/>
                </a:cubicBezTo>
                <a:close/>
                <a:moveTo>
                  <a:pt x="4887870" y="1108849"/>
                </a:moveTo>
                <a:cubicBezTo>
                  <a:pt x="4885267" y="1119259"/>
                  <a:pt x="4891383" y="1126937"/>
                  <a:pt x="4915458" y="1130191"/>
                </a:cubicBezTo>
                <a:cubicBezTo>
                  <a:pt x="4926909" y="1126026"/>
                  <a:pt x="4933286" y="1120691"/>
                  <a:pt x="4929122" y="1112493"/>
                </a:cubicBezTo>
                <a:cubicBezTo>
                  <a:pt x="4915283" y="1112683"/>
                  <a:pt x="4901461" y="1111462"/>
                  <a:pt x="4887870" y="1108849"/>
                </a:cubicBezTo>
                <a:close/>
                <a:moveTo>
                  <a:pt x="334558" y="1108151"/>
                </a:moveTo>
                <a:cubicBezTo>
                  <a:pt x="338651" y="1108523"/>
                  <a:pt x="372372" y="1117698"/>
                  <a:pt x="370224" y="1122773"/>
                </a:cubicBezTo>
                <a:cubicBezTo>
                  <a:pt x="383238" y="1122773"/>
                  <a:pt x="380635" y="1118088"/>
                  <a:pt x="384018" y="1115095"/>
                </a:cubicBezTo>
                <a:cubicBezTo>
                  <a:pt x="423058" y="1115095"/>
                  <a:pt x="410045" y="1131492"/>
                  <a:pt x="370224" y="1130581"/>
                </a:cubicBezTo>
                <a:cubicBezTo>
                  <a:pt x="380375" y="1119259"/>
                  <a:pt x="332616" y="1123033"/>
                  <a:pt x="342767" y="1111191"/>
                </a:cubicBezTo>
                <a:cubicBezTo>
                  <a:pt x="335121" y="1108881"/>
                  <a:pt x="333194" y="1108027"/>
                  <a:pt x="334558" y="1108151"/>
                </a:cubicBezTo>
                <a:close/>
                <a:moveTo>
                  <a:pt x="5202918" y="1076576"/>
                </a:moveTo>
                <a:cubicBezTo>
                  <a:pt x="5248334" y="1077748"/>
                  <a:pt x="5166611" y="1092192"/>
                  <a:pt x="5215931" y="1094404"/>
                </a:cubicBezTo>
                <a:cubicBezTo>
                  <a:pt x="5208774" y="1102082"/>
                  <a:pt x="5163358" y="1089850"/>
                  <a:pt x="5175330" y="1080220"/>
                </a:cubicBezTo>
                <a:cubicBezTo>
                  <a:pt x="5191467" y="1080220"/>
                  <a:pt x="5199925" y="1079439"/>
                  <a:pt x="5202918" y="1076576"/>
                </a:cubicBezTo>
                <a:close/>
                <a:moveTo>
                  <a:pt x="4655195" y="1041181"/>
                </a:moveTo>
                <a:lnTo>
                  <a:pt x="4655195" y="1041311"/>
                </a:lnTo>
                <a:lnTo>
                  <a:pt x="4655195" y="1062652"/>
                </a:lnTo>
                <a:cubicBezTo>
                  <a:pt x="4682132" y="1063693"/>
                  <a:pt x="4682392" y="1057837"/>
                  <a:pt x="4696316" y="1055625"/>
                </a:cubicBezTo>
                <a:cubicBezTo>
                  <a:pt x="4697878" y="1059919"/>
                  <a:pt x="4700350" y="1063954"/>
                  <a:pt x="4723644" y="1062652"/>
                </a:cubicBezTo>
                <a:cubicBezTo>
                  <a:pt x="4714795" y="1051981"/>
                  <a:pt x="4702172" y="1042091"/>
                  <a:pt x="4655195" y="1041181"/>
                </a:cubicBezTo>
                <a:close/>
                <a:moveTo>
                  <a:pt x="273927" y="1037537"/>
                </a:moveTo>
                <a:cubicBezTo>
                  <a:pt x="298262" y="1043653"/>
                  <a:pt x="357992" y="1051461"/>
                  <a:pt x="328973" y="1060830"/>
                </a:cubicBezTo>
                <a:cubicBezTo>
                  <a:pt x="289933" y="1058878"/>
                  <a:pt x="289673" y="1046125"/>
                  <a:pt x="273927" y="1037537"/>
                </a:cubicBezTo>
                <a:close/>
                <a:moveTo>
                  <a:pt x="5296613" y="1030900"/>
                </a:moveTo>
                <a:cubicBezTo>
                  <a:pt x="5327324" y="1032462"/>
                  <a:pt x="5302208" y="1048468"/>
                  <a:pt x="5310537" y="1055885"/>
                </a:cubicBezTo>
                <a:cubicBezTo>
                  <a:pt x="5247814" y="1046256"/>
                  <a:pt x="5349056" y="1065385"/>
                  <a:pt x="5298565" y="1073323"/>
                </a:cubicBezTo>
                <a:lnTo>
                  <a:pt x="5296613" y="1073583"/>
                </a:lnTo>
                <a:cubicBezTo>
                  <a:pt x="5263169" y="1071631"/>
                  <a:pt x="5267593" y="1060570"/>
                  <a:pt x="5214370" y="1062913"/>
                </a:cubicBezTo>
                <a:cubicBezTo>
                  <a:pt x="5230376" y="1058748"/>
                  <a:pt x="5229855" y="1049899"/>
                  <a:pt x="5228294" y="1041571"/>
                </a:cubicBezTo>
                <a:cubicBezTo>
                  <a:pt x="5251848" y="1044824"/>
                  <a:pt x="5263559" y="1054584"/>
                  <a:pt x="5241958" y="1059399"/>
                </a:cubicBezTo>
                <a:cubicBezTo>
                  <a:pt x="5300387" y="1053803"/>
                  <a:pt x="5277483" y="1040660"/>
                  <a:pt x="5296613" y="1030900"/>
                </a:cubicBezTo>
                <a:close/>
                <a:moveTo>
                  <a:pt x="493329" y="1006565"/>
                </a:moveTo>
                <a:cubicBezTo>
                  <a:pt x="516883" y="1021010"/>
                  <a:pt x="485261" y="1012682"/>
                  <a:pt x="480316" y="1025955"/>
                </a:cubicBezTo>
                <a:cubicBezTo>
                  <a:pt x="521177" y="1023092"/>
                  <a:pt x="529505" y="1029859"/>
                  <a:pt x="561648" y="1029859"/>
                </a:cubicBezTo>
                <a:cubicBezTo>
                  <a:pt x="569846" y="1017496"/>
                  <a:pt x="535621" y="1017887"/>
                  <a:pt x="561648" y="1010469"/>
                </a:cubicBezTo>
                <a:cubicBezTo>
                  <a:pt x="518835" y="1014764"/>
                  <a:pt x="525731" y="1012291"/>
                  <a:pt x="493329" y="1006565"/>
                </a:cubicBezTo>
                <a:close/>
                <a:moveTo>
                  <a:pt x="4833865" y="980930"/>
                </a:moveTo>
                <a:cubicBezTo>
                  <a:pt x="4820332" y="995634"/>
                  <a:pt x="4830872" y="994203"/>
                  <a:pt x="4805887" y="1005785"/>
                </a:cubicBezTo>
                <a:cubicBezTo>
                  <a:pt x="4821893" y="1005785"/>
                  <a:pt x="4844926" y="1005785"/>
                  <a:pt x="4846878" y="1009428"/>
                </a:cubicBezTo>
                <a:cubicBezTo>
                  <a:pt x="4838550" y="1009428"/>
                  <a:pt x="4830612" y="1009428"/>
                  <a:pt x="4833865" y="1012942"/>
                </a:cubicBezTo>
                <a:cubicBezTo>
                  <a:pt x="4870302" y="1015284"/>
                  <a:pt x="4859892" y="1005524"/>
                  <a:pt x="4874727" y="1002271"/>
                </a:cubicBezTo>
                <a:cubicBezTo>
                  <a:pt x="4846618" y="1005394"/>
                  <a:pt x="4822674" y="990559"/>
                  <a:pt x="4847399" y="991600"/>
                </a:cubicBezTo>
                <a:cubicBezTo>
                  <a:pt x="4878761" y="995374"/>
                  <a:pt x="4918451" y="1007607"/>
                  <a:pt x="4888390" y="1016456"/>
                </a:cubicBezTo>
                <a:cubicBezTo>
                  <a:pt x="4937580" y="1014764"/>
                  <a:pt x="4903486" y="994073"/>
                  <a:pt x="4970503" y="1005785"/>
                </a:cubicBezTo>
                <a:cubicBezTo>
                  <a:pt x="4959108" y="994298"/>
                  <a:pt x="4945082" y="985766"/>
                  <a:pt x="4929642" y="980930"/>
                </a:cubicBezTo>
                <a:cubicBezTo>
                  <a:pt x="4936929" y="1009819"/>
                  <a:pt x="4854816" y="986265"/>
                  <a:pt x="4833865" y="980930"/>
                </a:cubicBezTo>
                <a:close/>
                <a:moveTo>
                  <a:pt x="5134209" y="973903"/>
                </a:moveTo>
                <a:cubicBezTo>
                  <a:pt x="5121326" y="992511"/>
                  <a:pt x="5114819" y="1008908"/>
                  <a:pt x="5079684" y="995114"/>
                </a:cubicBezTo>
                <a:cubicBezTo>
                  <a:pt x="5069273" y="1008127"/>
                  <a:pt x="5062767" y="1020359"/>
                  <a:pt x="5134209" y="1019969"/>
                </a:cubicBezTo>
                <a:cubicBezTo>
                  <a:pt x="5122497" y="1003963"/>
                  <a:pt x="5157112" y="1003573"/>
                  <a:pt x="5175330" y="1012942"/>
                </a:cubicBezTo>
                <a:cubicBezTo>
                  <a:pt x="5141236" y="1003442"/>
                  <a:pt x="5220746" y="975074"/>
                  <a:pt x="5134209" y="973903"/>
                </a:cubicBezTo>
                <a:close/>
                <a:moveTo>
                  <a:pt x="5024898" y="970259"/>
                </a:moveTo>
                <a:cubicBezTo>
                  <a:pt x="5031275" y="981320"/>
                  <a:pt x="4990544" y="983272"/>
                  <a:pt x="4969983" y="977416"/>
                </a:cubicBezTo>
                <a:cubicBezTo>
                  <a:pt x="4971805" y="986395"/>
                  <a:pt x="4972585" y="995634"/>
                  <a:pt x="5011104" y="995114"/>
                </a:cubicBezTo>
                <a:cubicBezTo>
                  <a:pt x="5004858" y="986005"/>
                  <a:pt x="5059643" y="974944"/>
                  <a:pt x="5024898" y="970259"/>
                </a:cubicBezTo>
                <a:close/>
                <a:moveTo>
                  <a:pt x="5134209" y="952431"/>
                </a:moveTo>
                <a:cubicBezTo>
                  <a:pt x="5132907" y="961670"/>
                  <a:pt x="5080855" y="957506"/>
                  <a:pt x="5079684" y="966745"/>
                </a:cubicBezTo>
                <a:cubicBezTo>
                  <a:pt x="5090224" y="967526"/>
                  <a:pt x="5095430" y="969608"/>
                  <a:pt x="5093347" y="973772"/>
                </a:cubicBezTo>
                <a:cubicBezTo>
                  <a:pt x="5127572" y="973772"/>
                  <a:pt x="5159975" y="955944"/>
                  <a:pt x="5134209" y="952431"/>
                </a:cubicBezTo>
                <a:close/>
                <a:moveTo>
                  <a:pt x="4601485" y="948460"/>
                </a:moveTo>
                <a:cubicBezTo>
                  <a:pt x="4594871" y="948226"/>
                  <a:pt x="4589478" y="949177"/>
                  <a:pt x="4586746" y="952431"/>
                </a:cubicBezTo>
                <a:cubicBezTo>
                  <a:pt x="4633333" y="956465"/>
                  <a:pt x="4582321" y="966225"/>
                  <a:pt x="4614073" y="970259"/>
                </a:cubicBezTo>
                <a:cubicBezTo>
                  <a:pt x="4629819" y="966875"/>
                  <a:pt x="4705165" y="960889"/>
                  <a:pt x="4655195" y="952431"/>
                </a:cubicBezTo>
                <a:cubicBezTo>
                  <a:pt x="4652169" y="960531"/>
                  <a:pt x="4621328" y="949161"/>
                  <a:pt x="4601485" y="948460"/>
                </a:cubicBezTo>
                <a:close/>
                <a:moveTo>
                  <a:pt x="4793566" y="914491"/>
                </a:moveTo>
                <a:cubicBezTo>
                  <a:pt x="4792753" y="914831"/>
                  <a:pt x="4795803" y="915636"/>
                  <a:pt x="4805888" y="916905"/>
                </a:cubicBezTo>
                <a:cubicBezTo>
                  <a:pt x="4794696" y="929267"/>
                  <a:pt x="4831263" y="931870"/>
                  <a:pt x="4805887" y="938246"/>
                </a:cubicBezTo>
                <a:cubicBezTo>
                  <a:pt x="4844926" y="938246"/>
                  <a:pt x="4840112" y="928226"/>
                  <a:pt x="4860542" y="924062"/>
                </a:cubicBezTo>
                <a:cubicBezTo>
                  <a:pt x="4847029" y="921195"/>
                  <a:pt x="4833065" y="921195"/>
                  <a:pt x="4819551" y="924062"/>
                </a:cubicBezTo>
                <a:cubicBezTo>
                  <a:pt x="4833215" y="916645"/>
                  <a:pt x="4796005" y="913473"/>
                  <a:pt x="4793566" y="914491"/>
                </a:cubicBezTo>
                <a:close/>
                <a:moveTo>
                  <a:pt x="4833345" y="856524"/>
                </a:moveTo>
                <a:cubicBezTo>
                  <a:pt x="4824886" y="864983"/>
                  <a:pt x="4813435" y="872790"/>
                  <a:pt x="4819551" y="884893"/>
                </a:cubicBezTo>
                <a:cubicBezTo>
                  <a:pt x="4800031" y="884112"/>
                  <a:pt x="4796387" y="879037"/>
                  <a:pt x="4778429" y="877866"/>
                </a:cubicBezTo>
                <a:cubicBezTo>
                  <a:pt x="4774786" y="883982"/>
                  <a:pt x="4817469" y="895564"/>
                  <a:pt x="4778429" y="899207"/>
                </a:cubicBezTo>
                <a:cubicBezTo>
                  <a:pt x="4778429" y="897125"/>
                  <a:pt x="4767367" y="895173"/>
                  <a:pt x="4764635" y="899207"/>
                </a:cubicBezTo>
                <a:cubicBezTo>
                  <a:pt x="4787408" y="899207"/>
                  <a:pt x="4772183" y="908967"/>
                  <a:pt x="4792093" y="909748"/>
                </a:cubicBezTo>
                <a:cubicBezTo>
                  <a:pt x="4821893" y="906885"/>
                  <a:pt x="4822674" y="896735"/>
                  <a:pt x="4860542" y="895564"/>
                </a:cubicBezTo>
                <a:cubicBezTo>
                  <a:pt x="4850652" y="906495"/>
                  <a:pt x="4874466" y="908576"/>
                  <a:pt x="4874206" y="916905"/>
                </a:cubicBezTo>
                <a:cubicBezTo>
                  <a:pt x="4908170" y="916905"/>
                  <a:pt x="4940833" y="916905"/>
                  <a:pt x="4942785" y="909748"/>
                </a:cubicBezTo>
                <a:cubicBezTo>
                  <a:pt x="4878500" y="915213"/>
                  <a:pt x="4960353" y="885153"/>
                  <a:pt x="4915458" y="895564"/>
                </a:cubicBezTo>
                <a:cubicBezTo>
                  <a:pt x="4917149" y="901940"/>
                  <a:pt x="4901534" y="903892"/>
                  <a:pt x="4874206" y="902721"/>
                </a:cubicBezTo>
                <a:cubicBezTo>
                  <a:pt x="4871213" y="884502"/>
                  <a:pt x="4876548" y="863681"/>
                  <a:pt x="4833345" y="856524"/>
                </a:cubicBezTo>
                <a:close/>
                <a:moveTo>
                  <a:pt x="411216" y="835833"/>
                </a:moveTo>
                <a:cubicBezTo>
                  <a:pt x="395600" y="844682"/>
                  <a:pt x="365019" y="848976"/>
                  <a:pt x="356431" y="858996"/>
                </a:cubicBezTo>
                <a:cubicBezTo>
                  <a:pt x="324548" y="852229"/>
                  <a:pt x="364629" y="832970"/>
                  <a:pt x="411216" y="835833"/>
                </a:cubicBezTo>
                <a:close/>
                <a:moveTo>
                  <a:pt x="4737438" y="810197"/>
                </a:moveTo>
                <a:cubicBezTo>
                  <a:pt x="4734315" y="813060"/>
                  <a:pt x="4725856" y="814361"/>
                  <a:pt x="4710110" y="813841"/>
                </a:cubicBezTo>
                <a:cubicBezTo>
                  <a:pt x="4734965" y="821518"/>
                  <a:pt x="4707117" y="842860"/>
                  <a:pt x="4737438" y="849367"/>
                </a:cubicBezTo>
                <a:cubicBezTo>
                  <a:pt x="4743034" y="819306"/>
                  <a:pt x="4790141" y="861469"/>
                  <a:pt x="4792093" y="852880"/>
                </a:cubicBezTo>
                <a:cubicBezTo>
                  <a:pt x="4815647" y="833491"/>
                  <a:pt x="4712323" y="830368"/>
                  <a:pt x="4778429" y="820998"/>
                </a:cubicBezTo>
                <a:cubicBezTo>
                  <a:pt x="4719740" y="822560"/>
                  <a:pt x="4760862" y="811368"/>
                  <a:pt x="4737438" y="810197"/>
                </a:cubicBezTo>
                <a:close/>
                <a:moveTo>
                  <a:pt x="4312949" y="806684"/>
                </a:moveTo>
                <a:cubicBezTo>
                  <a:pt x="4320236" y="811889"/>
                  <a:pt x="4297073" y="825162"/>
                  <a:pt x="4326613" y="824512"/>
                </a:cubicBezTo>
                <a:lnTo>
                  <a:pt x="4326613" y="817354"/>
                </a:lnTo>
                <a:cubicBezTo>
                  <a:pt x="4346133" y="818265"/>
                  <a:pt x="4349906" y="823210"/>
                  <a:pt x="4367734" y="824512"/>
                </a:cubicBezTo>
                <a:lnTo>
                  <a:pt x="4367734" y="810197"/>
                </a:lnTo>
                <a:cubicBezTo>
                  <a:pt x="4349399" y="811008"/>
                  <a:pt x="4331030" y="809829"/>
                  <a:pt x="4312949" y="806684"/>
                </a:cubicBezTo>
                <a:close/>
                <a:moveTo>
                  <a:pt x="465351" y="778055"/>
                </a:moveTo>
                <a:cubicBezTo>
                  <a:pt x="439324" y="777274"/>
                  <a:pt x="435160" y="782479"/>
                  <a:pt x="410695" y="781958"/>
                </a:cubicBezTo>
                <a:cubicBezTo>
                  <a:pt x="420065" y="798876"/>
                  <a:pt x="445050" y="811108"/>
                  <a:pt x="452337" y="828415"/>
                </a:cubicBezTo>
                <a:cubicBezTo>
                  <a:pt x="583640" y="818525"/>
                  <a:pt x="488904" y="793020"/>
                  <a:pt x="465351" y="778055"/>
                </a:cubicBezTo>
                <a:close/>
                <a:moveTo>
                  <a:pt x="4682522" y="717804"/>
                </a:moveTo>
                <a:cubicBezTo>
                  <a:pt x="4655065" y="725091"/>
                  <a:pt x="4688639" y="724831"/>
                  <a:pt x="4696316" y="731988"/>
                </a:cubicBezTo>
                <a:cubicBezTo>
                  <a:pt x="4682523" y="732273"/>
                  <a:pt x="4668739" y="731096"/>
                  <a:pt x="4655195" y="728475"/>
                </a:cubicBezTo>
                <a:cubicBezTo>
                  <a:pt x="4643223" y="739926"/>
                  <a:pt x="4690851" y="735892"/>
                  <a:pt x="4696316" y="742659"/>
                </a:cubicBezTo>
                <a:cubicBezTo>
                  <a:pt x="4672632" y="742659"/>
                  <a:pt x="4661181" y="745522"/>
                  <a:pt x="4655195" y="749816"/>
                </a:cubicBezTo>
                <a:cubicBezTo>
                  <a:pt x="4720911" y="754891"/>
                  <a:pt x="4639319" y="780007"/>
                  <a:pt x="4682522" y="785342"/>
                </a:cubicBezTo>
                <a:cubicBezTo>
                  <a:pt x="4715316" y="763610"/>
                  <a:pt x="4732623" y="744351"/>
                  <a:pt x="4682522" y="717804"/>
                </a:cubicBezTo>
                <a:close/>
                <a:moveTo>
                  <a:pt x="4641401" y="678764"/>
                </a:moveTo>
                <a:cubicBezTo>
                  <a:pt x="4644394" y="689826"/>
                  <a:pt x="4632292" y="704791"/>
                  <a:pt x="4655195" y="710647"/>
                </a:cubicBezTo>
                <a:lnTo>
                  <a:pt x="4710110" y="710647"/>
                </a:lnTo>
                <a:cubicBezTo>
                  <a:pt x="4695926" y="700106"/>
                  <a:pt x="4710110" y="682278"/>
                  <a:pt x="4668859" y="678764"/>
                </a:cubicBezTo>
                <a:cubicBezTo>
                  <a:pt x="4666126" y="683059"/>
                  <a:pt x="4653763" y="680846"/>
                  <a:pt x="4641401" y="678764"/>
                </a:cubicBezTo>
                <a:close/>
                <a:moveTo>
                  <a:pt x="534190" y="665751"/>
                </a:moveTo>
                <a:cubicBezTo>
                  <a:pt x="528855" y="677333"/>
                  <a:pt x="473158" y="694770"/>
                  <a:pt x="493069" y="700626"/>
                </a:cubicBezTo>
                <a:cubicBezTo>
                  <a:pt x="496062" y="697633"/>
                  <a:pt x="504910" y="696072"/>
                  <a:pt x="521177" y="696722"/>
                </a:cubicBezTo>
                <a:cubicBezTo>
                  <a:pt x="506602" y="667052"/>
                  <a:pt x="561648" y="699715"/>
                  <a:pt x="576093" y="681237"/>
                </a:cubicBezTo>
                <a:cubicBezTo>
                  <a:pt x="561897" y="680135"/>
                  <a:pt x="547854" y="677562"/>
                  <a:pt x="534190" y="673559"/>
                </a:cubicBezTo>
                <a:cubicBezTo>
                  <a:pt x="565291" y="668224"/>
                  <a:pt x="585592" y="683449"/>
                  <a:pt x="588845" y="673559"/>
                </a:cubicBezTo>
                <a:cubicBezTo>
                  <a:pt x="561648" y="673559"/>
                  <a:pt x="571408" y="662888"/>
                  <a:pt x="534190" y="665751"/>
                </a:cubicBezTo>
                <a:close/>
                <a:moveTo>
                  <a:pt x="4997441" y="643108"/>
                </a:moveTo>
                <a:lnTo>
                  <a:pt x="4997701" y="643108"/>
                </a:lnTo>
                <a:lnTo>
                  <a:pt x="4997472" y="643146"/>
                </a:lnTo>
                <a:close/>
                <a:moveTo>
                  <a:pt x="4710110" y="625411"/>
                </a:moveTo>
                <a:cubicBezTo>
                  <a:pt x="4716096" y="642327"/>
                  <a:pt x="4690591" y="651437"/>
                  <a:pt x="4668859" y="660936"/>
                </a:cubicBezTo>
                <a:cubicBezTo>
                  <a:pt x="4672893" y="653909"/>
                  <a:pt x="4650510" y="653909"/>
                  <a:pt x="4641401" y="650266"/>
                </a:cubicBezTo>
                <a:cubicBezTo>
                  <a:pt x="4630210" y="640245"/>
                  <a:pt x="4660790" y="641026"/>
                  <a:pt x="4655195" y="632437"/>
                </a:cubicBezTo>
                <a:cubicBezTo>
                  <a:pt x="4590650" y="639204"/>
                  <a:pt x="4646346" y="671347"/>
                  <a:pt x="4682522" y="675121"/>
                </a:cubicBezTo>
                <a:cubicBezTo>
                  <a:pt x="4669509" y="663539"/>
                  <a:pt x="4732623" y="653389"/>
                  <a:pt x="4764635" y="643108"/>
                </a:cubicBezTo>
                <a:cubicBezTo>
                  <a:pt x="4726767" y="642327"/>
                  <a:pt x="4759821" y="623068"/>
                  <a:pt x="4710110" y="625411"/>
                </a:cubicBezTo>
                <a:close/>
                <a:moveTo>
                  <a:pt x="5392520" y="600685"/>
                </a:moveTo>
                <a:cubicBezTo>
                  <a:pt x="5509638" y="593919"/>
                  <a:pt x="5415033" y="678764"/>
                  <a:pt x="5324201" y="693209"/>
                </a:cubicBezTo>
                <a:cubicBezTo>
                  <a:pt x="5281518" y="684100"/>
                  <a:pt x="5381589" y="669525"/>
                  <a:pt x="5312489" y="664450"/>
                </a:cubicBezTo>
                <a:lnTo>
                  <a:pt x="5310537" y="664710"/>
                </a:lnTo>
                <a:cubicBezTo>
                  <a:pt x="5368315" y="658464"/>
                  <a:pt x="5344241" y="630876"/>
                  <a:pt x="5419717" y="629184"/>
                </a:cubicBezTo>
                <a:cubicBezTo>
                  <a:pt x="5420888" y="617082"/>
                  <a:pt x="5424272" y="604329"/>
                  <a:pt x="5392520" y="600685"/>
                </a:cubicBezTo>
                <a:close/>
                <a:moveTo>
                  <a:pt x="5249278" y="575759"/>
                </a:moveTo>
                <a:cubicBezTo>
                  <a:pt x="5260501" y="578205"/>
                  <a:pt x="5249765" y="586306"/>
                  <a:pt x="5282949" y="582988"/>
                </a:cubicBezTo>
                <a:cubicBezTo>
                  <a:pt x="5282949" y="590015"/>
                  <a:pt x="5245601" y="587542"/>
                  <a:pt x="5255621" y="597172"/>
                </a:cubicBezTo>
                <a:cubicBezTo>
                  <a:pt x="5245276" y="595285"/>
                  <a:pt x="5242088" y="591446"/>
                  <a:pt x="5239908" y="587298"/>
                </a:cubicBezTo>
                <a:lnTo>
                  <a:pt x="5230455" y="575823"/>
                </a:lnTo>
                <a:close/>
                <a:moveTo>
                  <a:pt x="5230246" y="575570"/>
                </a:moveTo>
                <a:lnTo>
                  <a:pt x="5230455" y="575823"/>
                </a:lnTo>
                <a:lnTo>
                  <a:pt x="5228294" y="575830"/>
                </a:lnTo>
                <a:close/>
                <a:moveTo>
                  <a:pt x="4750451" y="540695"/>
                </a:moveTo>
                <a:cubicBezTo>
                  <a:pt x="4673934" y="539524"/>
                  <a:pt x="4641010" y="562036"/>
                  <a:pt x="4586355" y="576221"/>
                </a:cubicBezTo>
                <a:cubicBezTo>
                  <a:pt x="4625395" y="576221"/>
                  <a:pt x="4574904" y="598213"/>
                  <a:pt x="4613683" y="597562"/>
                </a:cubicBezTo>
                <a:cubicBezTo>
                  <a:pt x="4607176" y="586371"/>
                  <a:pt x="4648168" y="587542"/>
                  <a:pt x="4668468" y="583378"/>
                </a:cubicBezTo>
                <a:cubicBezTo>
                  <a:pt x="4651291" y="602507"/>
                  <a:pt x="4671071" y="615520"/>
                  <a:pt x="4641010" y="626061"/>
                </a:cubicBezTo>
                <a:cubicBezTo>
                  <a:pt x="4701783" y="626061"/>
                  <a:pt x="4707247" y="604199"/>
                  <a:pt x="4668468" y="597562"/>
                </a:cubicBezTo>
                <a:cubicBezTo>
                  <a:pt x="4706987" y="600685"/>
                  <a:pt x="4786367" y="600425"/>
                  <a:pt x="4750451" y="589884"/>
                </a:cubicBezTo>
                <a:cubicBezTo>
                  <a:pt x="4730931" y="591316"/>
                  <a:pt x="4693714" y="566851"/>
                  <a:pt x="4668468" y="557872"/>
                </a:cubicBezTo>
                <a:cubicBezTo>
                  <a:pt x="4705946" y="559694"/>
                  <a:pt x="4703083" y="572707"/>
                  <a:pt x="4750451" y="572707"/>
                </a:cubicBezTo>
                <a:cubicBezTo>
                  <a:pt x="4757218" y="559694"/>
                  <a:pt x="4772964" y="552146"/>
                  <a:pt x="4750451" y="540695"/>
                </a:cubicBezTo>
                <a:close/>
                <a:moveTo>
                  <a:pt x="5503750" y="527389"/>
                </a:moveTo>
                <a:cubicBezTo>
                  <a:pt x="5514713" y="531423"/>
                  <a:pt x="5516015" y="542191"/>
                  <a:pt x="5474763" y="547592"/>
                </a:cubicBezTo>
                <a:cubicBezTo>
                  <a:pt x="5472160" y="526055"/>
                  <a:pt x="5492786" y="523355"/>
                  <a:pt x="5503750" y="527389"/>
                </a:cubicBezTo>
                <a:close/>
                <a:moveTo>
                  <a:pt x="4697164" y="519235"/>
                </a:moveTo>
                <a:cubicBezTo>
                  <a:pt x="4690631" y="519353"/>
                  <a:pt x="4685418" y="520232"/>
                  <a:pt x="4682522" y="522346"/>
                </a:cubicBezTo>
                <a:cubicBezTo>
                  <a:pt x="4710761" y="523257"/>
                  <a:pt x="4685776" y="537962"/>
                  <a:pt x="4723644" y="536531"/>
                </a:cubicBezTo>
                <a:cubicBezTo>
                  <a:pt x="4726377" y="532236"/>
                  <a:pt x="4738869" y="534318"/>
                  <a:pt x="4750841" y="536531"/>
                </a:cubicBezTo>
                <a:cubicBezTo>
                  <a:pt x="4750841" y="531586"/>
                  <a:pt x="4757348" y="528723"/>
                  <a:pt x="4764635" y="525860"/>
                </a:cubicBezTo>
                <a:cubicBezTo>
                  <a:pt x="4748239" y="525372"/>
                  <a:pt x="4716763" y="518882"/>
                  <a:pt x="4697164" y="519235"/>
                </a:cubicBezTo>
                <a:close/>
                <a:moveTo>
                  <a:pt x="5260405" y="504786"/>
                </a:moveTo>
                <a:cubicBezTo>
                  <a:pt x="5264095" y="503160"/>
                  <a:pt x="5267640" y="503121"/>
                  <a:pt x="5269840" y="505480"/>
                </a:cubicBezTo>
                <a:cubicBezTo>
                  <a:pt x="5272774" y="508626"/>
                  <a:pt x="5273319" y="516035"/>
                  <a:pt x="5268635" y="529634"/>
                </a:cubicBezTo>
                <a:cubicBezTo>
                  <a:pt x="5255101" y="530024"/>
                  <a:pt x="5259655" y="535880"/>
                  <a:pt x="5257964" y="540044"/>
                </a:cubicBezTo>
                <a:lnTo>
                  <a:pt x="5255621" y="540304"/>
                </a:lnTo>
                <a:cubicBezTo>
                  <a:pt x="5236956" y="528812"/>
                  <a:pt x="5249336" y="509662"/>
                  <a:pt x="5260405" y="504786"/>
                </a:cubicBezTo>
                <a:close/>
                <a:moveTo>
                  <a:pt x="4723644" y="504518"/>
                </a:moveTo>
                <a:cubicBezTo>
                  <a:pt x="4693323" y="505169"/>
                  <a:pt x="4627737" y="514799"/>
                  <a:pt x="4668859" y="522346"/>
                </a:cubicBezTo>
                <a:cubicBezTo>
                  <a:pt x="4678879" y="514278"/>
                  <a:pt x="4721171" y="514538"/>
                  <a:pt x="4723644" y="504518"/>
                </a:cubicBezTo>
                <a:close/>
                <a:moveTo>
                  <a:pt x="5038562" y="487081"/>
                </a:moveTo>
                <a:cubicBezTo>
                  <a:pt x="4999523" y="538222"/>
                  <a:pt x="5030104" y="583638"/>
                  <a:pt x="5011104" y="615130"/>
                </a:cubicBezTo>
                <a:cubicBezTo>
                  <a:pt x="5011104" y="615130"/>
                  <a:pt x="4984297" y="611877"/>
                  <a:pt x="4983777" y="611617"/>
                </a:cubicBezTo>
                <a:cubicBezTo>
                  <a:pt x="4973627" y="622548"/>
                  <a:pt x="5030884" y="615911"/>
                  <a:pt x="5011104" y="629314"/>
                </a:cubicBezTo>
                <a:cubicBezTo>
                  <a:pt x="4977141" y="613569"/>
                  <a:pt x="4978441" y="633218"/>
                  <a:pt x="4956579" y="639985"/>
                </a:cubicBezTo>
                <a:cubicBezTo>
                  <a:pt x="4937710" y="618513"/>
                  <a:pt x="4930553" y="587933"/>
                  <a:pt x="4929123" y="632828"/>
                </a:cubicBezTo>
                <a:cubicBezTo>
                  <a:pt x="4928211" y="637383"/>
                  <a:pt x="4911295" y="637773"/>
                  <a:pt x="4915459" y="643499"/>
                </a:cubicBezTo>
                <a:cubicBezTo>
                  <a:pt x="4927170" y="646557"/>
                  <a:pt x="4943209" y="649127"/>
                  <a:pt x="4958580" y="649599"/>
                </a:cubicBezTo>
                <a:lnTo>
                  <a:pt x="4997472" y="643146"/>
                </a:lnTo>
                <a:lnTo>
                  <a:pt x="5020608" y="671247"/>
                </a:lnTo>
                <a:cubicBezTo>
                  <a:pt x="5029835" y="679152"/>
                  <a:pt x="5040427" y="685465"/>
                  <a:pt x="5051966" y="689826"/>
                </a:cubicBezTo>
                <a:cubicBezTo>
                  <a:pt x="5047151" y="677723"/>
                  <a:pt x="5112867" y="684230"/>
                  <a:pt x="5093347" y="668484"/>
                </a:cubicBezTo>
                <a:cubicBezTo>
                  <a:pt x="5067321" y="665101"/>
                  <a:pt x="5047671" y="679025"/>
                  <a:pt x="5038562" y="668484"/>
                </a:cubicBezTo>
                <a:cubicBezTo>
                  <a:pt x="5071616" y="660286"/>
                  <a:pt x="5120545" y="637773"/>
                  <a:pt x="5079684" y="622157"/>
                </a:cubicBezTo>
                <a:cubicBezTo>
                  <a:pt x="5079684" y="626842"/>
                  <a:pt x="5041815" y="626712"/>
                  <a:pt x="5038562" y="622157"/>
                </a:cubicBezTo>
                <a:cubicBezTo>
                  <a:pt x="5029063" y="580775"/>
                  <a:pt x="5086060" y="521696"/>
                  <a:pt x="5038562" y="487081"/>
                </a:cubicBezTo>
                <a:close/>
                <a:moveTo>
                  <a:pt x="4655195" y="479663"/>
                </a:moveTo>
                <a:cubicBezTo>
                  <a:pt x="4663393" y="486950"/>
                  <a:pt x="4638148" y="502957"/>
                  <a:pt x="4668859" y="504518"/>
                </a:cubicBezTo>
                <a:cubicBezTo>
                  <a:pt x="4671201" y="500354"/>
                  <a:pt x="4690591" y="500614"/>
                  <a:pt x="4710110" y="501005"/>
                </a:cubicBezTo>
                <a:cubicBezTo>
                  <a:pt x="4709329" y="496060"/>
                  <a:pt x="4716226" y="493197"/>
                  <a:pt x="4723123" y="490334"/>
                </a:cubicBezTo>
                <a:cubicBezTo>
                  <a:pt x="4709211" y="489332"/>
                  <a:pt x="4695435" y="486934"/>
                  <a:pt x="4682002" y="483177"/>
                </a:cubicBezTo>
                <a:cubicBezTo>
                  <a:pt x="4690200" y="483177"/>
                  <a:pt x="4698398" y="480314"/>
                  <a:pt x="4682522" y="479663"/>
                </a:cubicBezTo>
                <a:cubicBezTo>
                  <a:pt x="4679660" y="483957"/>
                  <a:pt x="4667557" y="481875"/>
                  <a:pt x="4655195" y="479663"/>
                </a:cubicBezTo>
                <a:close/>
                <a:moveTo>
                  <a:pt x="4600540" y="476019"/>
                </a:moveTo>
                <a:cubicBezTo>
                  <a:pt x="4582191" y="498662"/>
                  <a:pt x="4596636" y="510895"/>
                  <a:pt x="4573082" y="522346"/>
                </a:cubicBezTo>
                <a:cubicBezTo>
                  <a:pt x="4655715" y="520655"/>
                  <a:pt x="4603142" y="502436"/>
                  <a:pt x="4641401" y="486690"/>
                </a:cubicBezTo>
                <a:cubicBezTo>
                  <a:pt x="4592992" y="492286"/>
                  <a:pt x="4633203" y="474718"/>
                  <a:pt x="4600540" y="476019"/>
                </a:cubicBezTo>
                <a:close/>
                <a:moveTo>
                  <a:pt x="4627737" y="447651"/>
                </a:moveTo>
                <a:cubicBezTo>
                  <a:pt x="4616155" y="451815"/>
                  <a:pt x="4609779" y="457151"/>
                  <a:pt x="4614073" y="465349"/>
                </a:cubicBezTo>
                <a:cubicBezTo>
                  <a:pt x="4675105" y="475499"/>
                  <a:pt x="4666126" y="460664"/>
                  <a:pt x="4696316" y="476019"/>
                </a:cubicBezTo>
                <a:cubicBezTo>
                  <a:pt x="4741602" y="467561"/>
                  <a:pt x="4694104" y="447781"/>
                  <a:pt x="4627737" y="447651"/>
                </a:cubicBezTo>
                <a:close/>
                <a:moveTo>
                  <a:pt x="301645" y="441144"/>
                </a:moveTo>
                <a:cubicBezTo>
                  <a:pt x="354479" y="458452"/>
                  <a:pt x="257140" y="480184"/>
                  <a:pt x="205998" y="491505"/>
                </a:cubicBezTo>
                <a:cubicBezTo>
                  <a:pt x="248812" y="474718"/>
                  <a:pt x="303337" y="460403"/>
                  <a:pt x="301645" y="441144"/>
                </a:cubicBezTo>
                <a:close/>
                <a:moveTo>
                  <a:pt x="758260" y="432116"/>
                </a:moveTo>
                <a:cubicBezTo>
                  <a:pt x="768785" y="427870"/>
                  <a:pt x="777666" y="432750"/>
                  <a:pt x="753332" y="459493"/>
                </a:cubicBezTo>
                <a:cubicBezTo>
                  <a:pt x="735569" y="449733"/>
                  <a:pt x="747736" y="436362"/>
                  <a:pt x="758260" y="432116"/>
                </a:cubicBezTo>
                <a:close/>
                <a:moveTo>
                  <a:pt x="4367734" y="425919"/>
                </a:moveTo>
                <a:cubicBezTo>
                  <a:pt x="4348735" y="430473"/>
                  <a:pt x="4359276" y="442706"/>
                  <a:pt x="4340277" y="447260"/>
                </a:cubicBezTo>
                <a:cubicBezTo>
                  <a:pt x="4397404" y="455589"/>
                  <a:pt x="4391809" y="428261"/>
                  <a:pt x="4367734" y="426309"/>
                </a:cubicBezTo>
                <a:close/>
                <a:moveTo>
                  <a:pt x="5132257" y="419542"/>
                </a:moveTo>
                <a:cubicBezTo>
                  <a:pt x="5184960" y="441014"/>
                  <a:pt x="5076821" y="443617"/>
                  <a:pt x="5132257" y="419542"/>
                </a:cubicBezTo>
                <a:close/>
                <a:moveTo>
                  <a:pt x="4641401" y="380112"/>
                </a:moveTo>
                <a:cubicBezTo>
                  <a:pt x="4627607" y="384797"/>
                  <a:pt x="4628388" y="393126"/>
                  <a:pt x="4614073" y="397810"/>
                </a:cubicBezTo>
                <a:cubicBezTo>
                  <a:pt x="4632292" y="406529"/>
                  <a:pt x="4664955" y="394036"/>
                  <a:pt x="4668859" y="401454"/>
                </a:cubicBezTo>
                <a:cubicBezTo>
                  <a:pt x="4649859" y="409392"/>
                  <a:pt x="4657277" y="420844"/>
                  <a:pt x="4627737" y="408481"/>
                </a:cubicBezTo>
                <a:cubicBezTo>
                  <a:pt x="4645825" y="424617"/>
                  <a:pt x="4639449" y="433336"/>
                  <a:pt x="4655195" y="444007"/>
                </a:cubicBezTo>
                <a:cubicBezTo>
                  <a:pt x="4717007" y="431905"/>
                  <a:pt x="4685124" y="457931"/>
                  <a:pt x="4723644" y="458322"/>
                </a:cubicBezTo>
                <a:cubicBezTo>
                  <a:pt x="4740560" y="431515"/>
                  <a:pt x="4699440" y="381414"/>
                  <a:pt x="4641401" y="383626"/>
                </a:cubicBezTo>
                <a:cubicBezTo>
                  <a:pt x="4649079" y="383626"/>
                  <a:pt x="4657147" y="380763"/>
                  <a:pt x="4641401" y="380112"/>
                </a:cubicBezTo>
                <a:close/>
                <a:moveTo>
                  <a:pt x="4244500" y="337299"/>
                </a:moveTo>
                <a:cubicBezTo>
                  <a:pt x="4213138" y="336258"/>
                  <a:pt x="4192447" y="338080"/>
                  <a:pt x="4189715" y="344326"/>
                </a:cubicBezTo>
                <a:cubicBezTo>
                  <a:pt x="4282759" y="344326"/>
                  <a:pt x="4179695" y="392345"/>
                  <a:pt x="4258294" y="383366"/>
                </a:cubicBezTo>
                <a:cubicBezTo>
                  <a:pt x="4216912" y="370613"/>
                  <a:pt x="4288875" y="359421"/>
                  <a:pt x="4271958" y="351483"/>
                </a:cubicBezTo>
                <a:cubicBezTo>
                  <a:pt x="4259725" y="361113"/>
                  <a:pt x="4233699" y="345367"/>
                  <a:pt x="4244500" y="337299"/>
                </a:cubicBezTo>
                <a:close/>
                <a:moveTo>
                  <a:pt x="4352782" y="326041"/>
                </a:moveTo>
                <a:cubicBezTo>
                  <a:pt x="4334323" y="328353"/>
                  <a:pt x="4341155" y="337234"/>
                  <a:pt x="4326613" y="340552"/>
                </a:cubicBezTo>
                <a:cubicBezTo>
                  <a:pt x="4400495" y="358511"/>
                  <a:pt x="4410767" y="375883"/>
                  <a:pt x="4404753" y="393878"/>
                </a:cubicBezTo>
                <a:lnTo>
                  <a:pt x="4395264" y="411745"/>
                </a:lnTo>
                <a:lnTo>
                  <a:pt x="4395062" y="411735"/>
                </a:lnTo>
                <a:lnTo>
                  <a:pt x="4395062" y="412125"/>
                </a:lnTo>
                <a:lnTo>
                  <a:pt x="4395264" y="411745"/>
                </a:lnTo>
                <a:lnTo>
                  <a:pt x="4422113" y="413150"/>
                </a:lnTo>
                <a:cubicBezTo>
                  <a:pt x="4428733" y="413979"/>
                  <a:pt x="4433190" y="414337"/>
                  <a:pt x="4436184" y="411735"/>
                </a:cubicBezTo>
                <a:cubicBezTo>
                  <a:pt x="4402610" y="409002"/>
                  <a:pt x="4433321" y="401064"/>
                  <a:pt x="4449977" y="408091"/>
                </a:cubicBezTo>
                <a:cubicBezTo>
                  <a:pt x="4438526" y="377900"/>
                  <a:pt x="4379576" y="359942"/>
                  <a:pt x="4381398" y="326368"/>
                </a:cubicBezTo>
                <a:cubicBezTo>
                  <a:pt x="4367897" y="325230"/>
                  <a:pt x="4358934" y="325270"/>
                  <a:pt x="4352782" y="326041"/>
                </a:cubicBezTo>
                <a:close/>
                <a:moveTo>
                  <a:pt x="5086629" y="321456"/>
                </a:moveTo>
                <a:cubicBezTo>
                  <a:pt x="5096796" y="322302"/>
                  <a:pt x="5110785" y="324416"/>
                  <a:pt x="5132257" y="323505"/>
                </a:cubicBezTo>
                <a:cubicBezTo>
                  <a:pt x="5117422" y="334046"/>
                  <a:pt x="5094649" y="334566"/>
                  <a:pt x="5065890" y="326758"/>
                </a:cubicBezTo>
                <a:lnTo>
                  <a:pt x="5063938" y="327019"/>
                </a:lnTo>
                <a:cubicBezTo>
                  <a:pt x="5070119" y="321033"/>
                  <a:pt x="5076463" y="320610"/>
                  <a:pt x="5086629" y="321456"/>
                </a:cubicBezTo>
                <a:close/>
                <a:moveTo>
                  <a:pt x="4901534" y="319601"/>
                </a:moveTo>
                <a:cubicBezTo>
                  <a:pt x="4861583" y="331053"/>
                  <a:pt x="4923526" y="337560"/>
                  <a:pt x="4915458" y="351483"/>
                </a:cubicBezTo>
                <a:lnTo>
                  <a:pt x="4915458" y="351614"/>
                </a:lnTo>
                <a:cubicBezTo>
                  <a:pt x="4958922" y="348621"/>
                  <a:pt x="4957620" y="357209"/>
                  <a:pt x="4983777" y="358771"/>
                </a:cubicBezTo>
                <a:cubicBezTo>
                  <a:pt x="4983777" y="343416"/>
                  <a:pt x="4955408" y="335347"/>
                  <a:pt x="4942785" y="323245"/>
                </a:cubicBezTo>
                <a:cubicBezTo>
                  <a:pt x="4935108" y="333526"/>
                  <a:pt x="4921314" y="317780"/>
                  <a:pt x="4901534" y="319601"/>
                </a:cubicBezTo>
                <a:close/>
                <a:moveTo>
                  <a:pt x="1102037" y="302708"/>
                </a:moveTo>
                <a:cubicBezTo>
                  <a:pt x="1096204" y="302001"/>
                  <a:pt x="1089591" y="302749"/>
                  <a:pt x="1082564" y="305677"/>
                </a:cubicBezTo>
                <a:cubicBezTo>
                  <a:pt x="1115097" y="307889"/>
                  <a:pt x="1075537" y="330662"/>
                  <a:pt x="1123295" y="328840"/>
                </a:cubicBezTo>
                <a:lnTo>
                  <a:pt x="1123686" y="328840"/>
                </a:lnTo>
                <a:cubicBezTo>
                  <a:pt x="1130030" y="320057"/>
                  <a:pt x="1119538" y="304831"/>
                  <a:pt x="1102037" y="302708"/>
                </a:cubicBezTo>
                <a:close/>
                <a:moveTo>
                  <a:pt x="4381398" y="301513"/>
                </a:moveTo>
                <a:cubicBezTo>
                  <a:pt x="4334681" y="302945"/>
                  <a:pt x="4364221" y="311013"/>
                  <a:pt x="4312949" y="305027"/>
                </a:cubicBezTo>
                <a:cubicBezTo>
                  <a:pt x="4298374" y="318691"/>
                  <a:pt x="4364351" y="311013"/>
                  <a:pt x="4353940" y="323245"/>
                </a:cubicBezTo>
                <a:lnTo>
                  <a:pt x="4353940" y="322855"/>
                </a:lnTo>
                <a:cubicBezTo>
                  <a:pt x="4391548" y="322855"/>
                  <a:pt x="4381398" y="316869"/>
                  <a:pt x="4408726" y="322855"/>
                </a:cubicBezTo>
                <a:cubicBezTo>
                  <a:pt x="4415363" y="311663"/>
                  <a:pt x="4366693" y="314786"/>
                  <a:pt x="4381398" y="301513"/>
                </a:cubicBezTo>
                <a:close/>
                <a:moveTo>
                  <a:pt x="4969072" y="266378"/>
                </a:moveTo>
                <a:cubicBezTo>
                  <a:pt x="4957056" y="275665"/>
                  <a:pt x="4943546" y="282837"/>
                  <a:pt x="4929122" y="287589"/>
                </a:cubicBezTo>
                <a:lnTo>
                  <a:pt x="4928211" y="287589"/>
                </a:lnTo>
                <a:cubicBezTo>
                  <a:pt x="4902184" y="284076"/>
                  <a:pt x="4934847" y="265987"/>
                  <a:pt x="4969072" y="266378"/>
                </a:cubicBezTo>
                <a:close/>
                <a:moveTo>
                  <a:pt x="4349423" y="232594"/>
                </a:moveTo>
                <a:cubicBezTo>
                  <a:pt x="4331493" y="232112"/>
                  <a:pt x="4314381" y="232543"/>
                  <a:pt x="4299155" y="234365"/>
                </a:cubicBezTo>
                <a:cubicBezTo>
                  <a:pt x="4364221" y="241653"/>
                  <a:pt x="4278855" y="237358"/>
                  <a:pt x="4285491" y="248549"/>
                </a:cubicBezTo>
                <a:cubicBezTo>
                  <a:pt x="4329606" y="245426"/>
                  <a:pt x="4328435" y="254015"/>
                  <a:pt x="4340277" y="259220"/>
                </a:cubicBezTo>
                <a:cubicBezTo>
                  <a:pt x="4314250" y="262604"/>
                  <a:pt x="4294731" y="248549"/>
                  <a:pt x="4285491" y="259220"/>
                </a:cubicBezTo>
                <a:cubicBezTo>
                  <a:pt x="4303319" y="263124"/>
                  <a:pt x="4387384" y="267939"/>
                  <a:pt x="4353940" y="273404"/>
                </a:cubicBezTo>
                <a:cubicBezTo>
                  <a:pt x="4325051" y="270281"/>
                  <a:pt x="4313470" y="262604"/>
                  <a:pt x="4271958" y="262734"/>
                </a:cubicBezTo>
                <a:cubicBezTo>
                  <a:pt x="4281848" y="273665"/>
                  <a:pt x="4257903" y="275747"/>
                  <a:pt x="4258294" y="284076"/>
                </a:cubicBezTo>
                <a:cubicBezTo>
                  <a:pt x="4302408" y="288500"/>
                  <a:pt x="4268574" y="272624"/>
                  <a:pt x="4312949" y="276918"/>
                </a:cubicBezTo>
                <a:cubicBezTo>
                  <a:pt x="4303320" y="285377"/>
                  <a:pt x="4281587" y="299561"/>
                  <a:pt x="4340278" y="298260"/>
                </a:cubicBezTo>
                <a:cubicBezTo>
                  <a:pt x="4347954" y="293185"/>
                  <a:pt x="4324402" y="279911"/>
                  <a:pt x="4353291" y="280562"/>
                </a:cubicBezTo>
                <a:cubicBezTo>
                  <a:pt x="4369426" y="280562"/>
                  <a:pt x="4392330" y="279911"/>
                  <a:pt x="4394412" y="284076"/>
                </a:cubicBezTo>
                <a:cubicBezTo>
                  <a:pt x="4383350" y="310102"/>
                  <a:pt x="4475745" y="340032"/>
                  <a:pt x="4503983" y="358771"/>
                </a:cubicBezTo>
                <a:cubicBezTo>
                  <a:pt x="4486285" y="323896"/>
                  <a:pt x="4429548" y="300602"/>
                  <a:pt x="4408076" y="276918"/>
                </a:cubicBezTo>
                <a:cubicBezTo>
                  <a:pt x="4429808" y="276918"/>
                  <a:pt x="4418877" y="286027"/>
                  <a:pt x="4449328" y="284076"/>
                </a:cubicBezTo>
                <a:cubicBezTo>
                  <a:pt x="4462341" y="260912"/>
                  <a:pt x="4393892" y="281212"/>
                  <a:pt x="4380749" y="266378"/>
                </a:cubicBezTo>
                <a:cubicBezTo>
                  <a:pt x="4430459" y="237228"/>
                  <a:pt x="4492271" y="295787"/>
                  <a:pt x="4558638" y="273404"/>
                </a:cubicBezTo>
                <a:cubicBezTo>
                  <a:pt x="4563323" y="281733"/>
                  <a:pt x="4572953" y="288760"/>
                  <a:pt x="4599890" y="291233"/>
                </a:cubicBezTo>
                <a:cubicBezTo>
                  <a:pt x="4584274" y="270932"/>
                  <a:pt x="4531181" y="264296"/>
                  <a:pt x="4517777" y="252193"/>
                </a:cubicBezTo>
                <a:cubicBezTo>
                  <a:pt x="4515955" y="256488"/>
                  <a:pt x="4513613" y="260652"/>
                  <a:pt x="4490320" y="259350"/>
                </a:cubicBezTo>
                <a:cubicBezTo>
                  <a:pt x="4489670" y="254406"/>
                  <a:pt x="4496827" y="251542"/>
                  <a:pt x="4503984" y="248680"/>
                </a:cubicBezTo>
                <a:cubicBezTo>
                  <a:pt x="4464358" y="243702"/>
                  <a:pt x="4403212" y="234040"/>
                  <a:pt x="4349423" y="232594"/>
                </a:cubicBezTo>
                <a:close/>
                <a:moveTo>
                  <a:pt x="2062634" y="214356"/>
                </a:moveTo>
                <a:lnTo>
                  <a:pt x="2053996" y="216537"/>
                </a:lnTo>
                <a:lnTo>
                  <a:pt x="2055865" y="216900"/>
                </a:lnTo>
                <a:close/>
                <a:moveTo>
                  <a:pt x="2053996" y="204955"/>
                </a:moveTo>
                <a:lnTo>
                  <a:pt x="2053781" y="205085"/>
                </a:lnTo>
                <a:lnTo>
                  <a:pt x="1999080" y="205085"/>
                </a:lnTo>
                <a:lnTo>
                  <a:pt x="1999080" y="216667"/>
                </a:lnTo>
                <a:cubicBezTo>
                  <a:pt x="2021398" y="218294"/>
                  <a:pt x="2032198" y="216764"/>
                  <a:pt x="2038884" y="214129"/>
                </a:cubicBezTo>
                <a:lnTo>
                  <a:pt x="2053781" y="205085"/>
                </a:lnTo>
                <a:lnTo>
                  <a:pt x="2053865" y="205085"/>
                </a:lnTo>
                <a:close/>
                <a:moveTo>
                  <a:pt x="3302507" y="204316"/>
                </a:moveTo>
                <a:lnTo>
                  <a:pt x="3305130" y="208436"/>
                </a:lnTo>
                <a:lnTo>
                  <a:pt x="3303347" y="211032"/>
                </a:lnTo>
                <a:lnTo>
                  <a:pt x="3305418" y="210824"/>
                </a:lnTo>
                <a:cubicBezTo>
                  <a:pt x="3310522" y="209681"/>
                  <a:pt x="3313865" y="208014"/>
                  <a:pt x="3314190" y="205736"/>
                </a:cubicBezTo>
                <a:close/>
                <a:moveTo>
                  <a:pt x="2478102" y="188115"/>
                </a:moveTo>
                <a:lnTo>
                  <a:pt x="2477836" y="188689"/>
                </a:lnTo>
                <a:lnTo>
                  <a:pt x="2479080" y="188719"/>
                </a:lnTo>
                <a:close/>
                <a:moveTo>
                  <a:pt x="3176511" y="188038"/>
                </a:moveTo>
                <a:lnTo>
                  <a:pt x="3176511" y="194808"/>
                </a:lnTo>
                <a:lnTo>
                  <a:pt x="3214619" y="188038"/>
                </a:lnTo>
                <a:close/>
                <a:moveTo>
                  <a:pt x="3971224" y="184134"/>
                </a:moveTo>
                <a:cubicBezTo>
                  <a:pt x="3940643" y="193504"/>
                  <a:pt x="3936349" y="196107"/>
                  <a:pt x="3929972" y="205476"/>
                </a:cubicBezTo>
                <a:cubicBezTo>
                  <a:pt x="3943685" y="205474"/>
                  <a:pt x="3957368" y="206781"/>
                  <a:pt x="3970833" y="209380"/>
                </a:cubicBezTo>
                <a:lnTo>
                  <a:pt x="3971224" y="208990"/>
                </a:lnTo>
                <a:cubicBezTo>
                  <a:pt x="3982415" y="195976"/>
                  <a:pt x="4038242" y="204565"/>
                  <a:pt x="4066870" y="205476"/>
                </a:cubicBezTo>
                <a:cubicBezTo>
                  <a:pt x="4051255" y="194155"/>
                  <a:pt x="4017551" y="187518"/>
                  <a:pt x="3971224" y="184134"/>
                </a:cubicBezTo>
                <a:close/>
                <a:moveTo>
                  <a:pt x="2170369" y="180231"/>
                </a:moveTo>
                <a:lnTo>
                  <a:pt x="2176711" y="185176"/>
                </a:lnTo>
                <a:cubicBezTo>
                  <a:pt x="2183998" y="184866"/>
                  <a:pt x="2189124" y="184008"/>
                  <a:pt x="2192638" y="182766"/>
                </a:cubicBezTo>
                <a:lnTo>
                  <a:pt x="2193717" y="181953"/>
                </a:lnTo>
                <a:lnTo>
                  <a:pt x="2186290" y="180865"/>
                </a:lnTo>
                <a:close/>
                <a:moveTo>
                  <a:pt x="2703865" y="179566"/>
                </a:moveTo>
                <a:lnTo>
                  <a:pt x="2694844" y="183451"/>
                </a:lnTo>
                <a:lnTo>
                  <a:pt x="2685444" y="186735"/>
                </a:lnTo>
                <a:lnTo>
                  <a:pt x="2696847" y="188689"/>
                </a:lnTo>
                <a:cubicBezTo>
                  <a:pt x="2702964" y="186737"/>
                  <a:pt x="2705509" y="183825"/>
                  <a:pt x="2704948" y="180594"/>
                </a:cubicBezTo>
                <a:close/>
                <a:moveTo>
                  <a:pt x="3736727" y="178018"/>
                </a:moveTo>
                <a:cubicBezTo>
                  <a:pt x="3733994" y="184785"/>
                  <a:pt x="3752473" y="185956"/>
                  <a:pt x="3750651" y="192333"/>
                </a:cubicBezTo>
                <a:cubicBezTo>
                  <a:pt x="3748830" y="198709"/>
                  <a:pt x="3728138" y="198319"/>
                  <a:pt x="3723323" y="203003"/>
                </a:cubicBezTo>
                <a:lnTo>
                  <a:pt x="3792063" y="205835"/>
                </a:lnTo>
                <a:lnTo>
                  <a:pt x="3792293" y="206517"/>
                </a:lnTo>
                <a:lnTo>
                  <a:pt x="3792814" y="205866"/>
                </a:lnTo>
                <a:lnTo>
                  <a:pt x="3792063" y="205835"/>
                </a:lnTo>
                <a:lnTo>
                  <a:pt x="3790337" y="200714"/>
                </a:lnTo>
                <a:cubicBezTo>
                  <a:pt x="3793789" y="196310"/>
                  <a:pt x="3809796" y="195163"/>
                  <a:pt x="3805306" y="188819"/>
                </a:cubicBezTo>
                <a:cubicBezTo>
                  <a:pt x="3781232" y="185566"/>
                  <a:pt x="3765356" y="180100"/>
                  <a:pt x="3736727" y="178018"/>
                </a:cubicBezTo>
                <a:close/>
                <a:moveTo>
                  <a:pt x="3463971" y="177498"/>
                </a:moveTo>
                <a:cubicBezTo>
                  <a:pt x="3415172" y="181402"/>
                  <a:pt x="3377304" y="188168"/>
                  <a:pt x="3327203" y="191812"/>
                </a:cubicBezTo>
                <a:cubicBezTo>
                  <a:pt x="3377564" y="195325"/>
                  <a:pt x="3466964" y="209510"/>
                  <a:pt x="3505353" y="195325"/>
                </a:cubicBezTo>
                <a:cubicBezTo>
                  <a:pt x="3449917" y="199360"/>
                  <a:pt x="3437425" y="184395"/>
                  <a:pt x="3463971" y="177498"/>
                </a:cubicBezTo>
                <a:close/>
                <a:moveTo>
                  <a:pt x="3177187" y="166656"/>
                </a:moveTo>
                <a:lnTo>
                  <a:pt x="3177162" y="166697"/>
                </a:lnTo>
                <a:lnTo>
                  <a:pt x="3176511" y="166697"/>
                </a:lnTo>
                <a:close/>
                <a:moveTo>
                  <a:pt x="1218942" y="162923"/>
                </a:moveTo>
                <a:cubicBezTo>
                  <a:pt x="1215819" y="165916"/>
                  <a:pt x="1218942" y="170600"/>
                  <a:pt x="1205278" y="170730"/>
                </a:cubicBezTo>
                <a:cubicBezTo>
                  <a:pt x="1202285" y="167738"/>
                  <a:pt x="1193957" y="166176"/>
                  <a:pt x="1177820" y="166827"/>
                </a:cubicBezTo>
                <a:cubicBezTo>
                  <a:pt x="1164417" y="180230"/>
                  <a:pt x="1249913" y="169299"/>
                  <a:pt x="1205278" y="182312"/>
                </a:cubicBezTo>
                <a:cubicBezTo>
                  <a:pt x="1253297" y="180751"/>
                  <a:pt x="1203717" y="198839"/>
                  <a:pt x="1259933" y="201702"/>
                </a:cubicBezTo>
                <a:cubicBezTo>
                  <a:pt x="1270864" y="185045"/>
                  <a:pt x="1258112" y="185956"/>
                  <a:pt x="1273727" y="170730"/>
                </a:cubicBezTo>
                <a:cubicBezTo>
                  <a:pt x="1246660" y="170730"/>
                  <a:pt x="1256420" y="160190"/>
                  <a:pt x="1218942" y="162923"/>
                </a:cubicBezTo>
                <a:close/>
                <a:moveTo>
                  <a:pt x="2040332" y="159019"/>
                </a:moveTo>
                <a:cubicBezTo>
                  <a:pt x="2030962" y="176717"/>
                  <a:pt x="2024846" y="175025"/>
                  <a:pt x="2081583" y="170730"/>
                </a:cubicBezTo>
                <a:cubicBezTo>
                  <a:pt x="2073385" y="179449"/>
                  <a:pt x="2029922" y="178669"/>
                  <a:pt x="1999210" y="182312"/>
                </a:cubicBezTo>
                <a:cubicBezTo>
                  <a:pt x="2016908" y="167738"/>
                  <a:pt x="1979430" y="161491"/>
                  <a:pt x="2040332" y="159019"/>
                </a:cubicBezTo>
                <a:close/>
                <a:moveTo>
                  <a:pt x="1588255" y="150690"/>
                </a:moveTo>
                <a:lnTo>
                  <a:pt x="1643041" y="150690"/>
                </a:lnTo>
                <a:cubicBezTo>
                  <a:pt x="1589036" y="156286"/>
                  <a:pt x="1639267" y="167738"/>
                  <a:pt x="1575242" y="166176"/>
                </a:cubicBezTo>
                <a:cubicBezTo>
                  <a:pt x="1585783" y="162662"/>
                  <a:pt x="1589817" y="157457"/>
                  <a:pt x="1588255" y="150690"/>
                </a:cubicBezTo>
                <a:close/>
                <a:moveTo>
                  <a:pt x="794453" y="150690"/>
                </a:moveTo>
                <a:cubicBezTo>
                  <a:pt x="833493" y="159539"/>
                  <a:pt x="775063" y="173463"/>
                  <a:pt x="794453" y="189730"/>
                </a:cubicBezTo>
                <a:cubicBezTo>
                  <a:pt x="768427" y="197017"/>
                  <a:pt x="780399" y="156286"/>
                  <a:pt x="794453" y="150690"/>
                </a:cubicBezTo>
                <a:close/>
                <a:moveTo>
                  <a:pt x="2396373" y="148999"/>
                </a:moveTo>
                <a:cubicBezTo>
                  <a:pt x="2393250" y="151732"/>
                  <a:pt x="2396373" y="156026"/>
                  <a:pt x="2383360" y="156156"/>
                </a:cubicBezTo>
                <a:cubicBezTo>
                  <a:pt x="2380367" y="153293"/>
                  <a:pt x="2371908" y="151992"/>
                  <a:pt x="2355902" y="152512"/>
                </a:cubicBezTo>
                <a:cubicBezTo>
                  <a:pt x="2341848" y="165395"/>
                  <a:pt x="2426824" y="155506"/>
                  <a:pt x="2382709" y="166697"/>
                </a:cubicBezTo>
                <a:cubicBezTo>
                  <a:pt x="2430597" y="165395"/>
                  <a:pt x="2381017" y="181922"/>
                  <a:pt x="2437234" y="184525"/>
                </a:cubicBezTo>
                <a:cubicBezTo>
                  <a:pt x="2442765" y="176912"/>
                  <a:pt x="2442342" y="173301"/>
                  <a:pt x="2442488" y="169852"/>
                </a:cubicBezTo>
                <a:lnTo>
                  <a:pt x="2443522" y="168219"/>
                </a:lnTo>
                <a:lnTo>
                  <a:pt x="2409254" y="162012"/>
                </a:lnTo>
                <a:cubicBezTo>
                  <a:pt x="2408669" y="159116"/>
                  <a:pt x="2415614" y="157303"/>
                  <a:pt x="2425200" y="156060"/>
                </a:cubicBezTo>
                <a:lnTo>
                  <a:pt x="2439163" y="154951"/>
                </a:lnTo>
                <a:lnTo>
                  <a:pt x="2436376" y="154672"/>
                </a:lnTo>
                <a:cubicBezTo>
                  <a:pt x="2425897" y="152049"/>
                  <a:pt x="2424384" y="147047"/>
                  <a:pt x="2396373" y="148999"/>
                </a:cubicBezTo>
                <a:close/>
                <a:moveTo>
                  <a:pt x="3218283" y="145485"/>
                </a:moveTo>
                <a:cubicBezTo>
                  <a:pt x="3208914" y="161622"/>
                  <a:pt x="3202798" y="160060"/>
                  <a:pt x="3259535" y="156156"/>
                </a:cubicBezTo>
                <a:cubicBezTo>
                  <a:pt x="3255175" y="160450"/>
                  <a:pt x="3242097" y="162435"/>
                  <a:pt x="3226270" y="163671"/>
                </a:cubicBezTo>
                <a:lnTo>
                  <a:pt x="3177187" y="166656"/>
                </a:lnTo>
                <a:lnTo>
                  <a:pt x="3182507" y="158186"/>
                </a:lnTo>
                <a:cubicBezTo>
                  <a:pt x="3182318" y="150878"/>
                  <a:pt x="3172705" y="147047"/>
                  <a:pt x="3218283" y="145485"/>
                </a:cubicBezTo>
                <a:close/>
                <a:moveTo>
                  <a:pt x="2799501" y="142364"/>
                </a:moveTo>
                <a:lnTo>
                  <a:pt x="2795927" y="142997"/>
                </a:lnTo>
                <a:cubicBezTo>
                  <a:pt x="2788253" y="146234"/>
                  <a:pt x="2792886" y="149861"/>
                  <a:pt x="2782512" y="151602"/>
                </a:cubicBezTo>
                <a:lnTo>
                  <a:pt x="2761151" y="152245"/>
                </a:lnTo>
                <a:lnTo>
                  <a:pt x="2777277" y="156063"/>
                </a:lnTo>
                <a:cubicBezTo>
                  <a:pt x="2779532" y="158279"/>
                  <a:pt x="2776591" y="160662"/>
                  <a:pt x="2770451" y="162825"/>
                </a:cubicBezTo>
                <a:lnTo>
                  <a:pt x="2769087" y="163110"/>
                </a:lnTo>
                <a:lnTo>
                  <a:pt x="2806418" y="170861"/>
                </a:lnTo>
                <a:cubicBezTo>
                  <a:pt x="2829712" y="164745"/>
                  <a:pt x="2853265" y="138718"/>
                  <a:pt x="2915989" y="146006"/>
                </a:cubicBezTo>
                <a:cubicBezTo>
                  <a:pt x="2912865" y="152252"/>
                  <a:pt x="2892304" y="154074"/>
                  <a:pt x="2861203" y="153033"/>
                </a:cubicBezTo>
                <a:cubicBezTo>
                  <a:pt x="2866017" y="157718"/>
                  <a:pt x="2885278" y="158628"/>
                  <a:pt x="2888531" y="163704"/>
                </a:cubicBezTo>
                <a:cubicBezTo>
                  <a:pt x="2902195" y="161361"/>
                  <a:pt x="2917062" y="159279"/>
                  <a:pt x="2929669" y="156611"/>
                </a:cubicBezTo>
                <a:lnTo>
                  <a:pt x="2937091" y="153756"/>
                </a:lnTo>
                <a:lnTo>
                  <a:pt x="2932107" y="151896"/>
                </a:lnTo>
                <a:cubicBezTo>
                  <a:pt x="2924738" y="149015"/>
                  <a:pt x="2918459" y="146038"/>
                  <a:pt x="2916377" y="143013"/>
                </a:cubicBezTo>
                <a:cubicBezTo>
                  <a:pt x="2895979" y="143013"/>
                  <a:pt x="2874491" y="143297"/>
                  <a:pt x="2853777" y="143350"/>
                </a:cubicBezTo>
                <a:close/>
                <a:moveTo>
                  <a:pt x="3929061" y="138328"/>
                </a:moveTo>
                <a:cubicBezTo>
                  <a:pt x="3988661" y="143273"/>
                  <a:pt x="3932314" y="157067"/>
                  <a:pt x="3888460" y="156286"/>
                </a:cubicBezTo>
                <a:lnTo>
                  <a:pt x="3887940" y="156156"/>
                </a:lnTo>
                <a:cubicBezTo>
                  <a:pt x="3877789" y="143924"/>
                  <a:pt x="3943506" y="151602"/>
                  <a:pt x="3929061" y="138328"/>
                </a:cubicBezTo>
                <a:close/>
                <a:moveTo>
                  <a:pt x="3340997" y="138328"/>
                </a:moveTo>
                <a:lnTo>
                  <a:pt x="3341518" y="138328"/>
                </a:lnTo>
                <a:cubicBezTo>
                  <a:pt x="3352969" y="138328"/>
                  <a:pt x="3354531" y="139760"/>
                  <a:pt x="3355181" y="141842"/>
                </a:cubicBezTo>
                <a:cubicBezTo>
                  <a:pt x="3380037" y="149649"/>
                  <a:pt x="3462149" y="141842"/>
                  <a:pt x="3491950" y="148999"/>
                </a:cubicBezTo>
                <a:cubicBezTo>
                  <a:pt x="3455773" y="159800"/>
                  <a:pt x="3409316" y="151732"/>
                  <a:pt x="3368715" y="156156"/>
                </a:cubicBezTo>
                <a:cubicBezTo>
                  <a:pt x="3362469" y="149390"/>
                  <a:pt x="3338915" y="147177"/>
                  <a:pt x="3340997" y="138328"/>
                </a:cubicBezTo>
                <a:close/>
                <a:moveTo>
                  <a:pt x="1250905" y="131463"/>
                </a:moveTo>
                <a:cubicBezTo>
                  <a:pt x="1285602" y="131683"/>
                  <a:pt x="1326886" y="141126"/>
                  <a:pt x="1342697" y="146396"/>
                </a:cubicBezTo>
                <a:cubicBezTo>
                  <a:pt x="1302617" y="163834"/>
                  <a:pt x="1265659" y="138718"/>
                  <a:pt x="1218942" y="135205"/>
                </a:cubicBezTo>
                <a:lnTo>
                  <a:pt x="1219592" y="134814"/>
                </a:lnTo>
                <a:cubicBezTo>
                  <a:pt x="1228507" y="132342"/>
                  <a:pt x="1239340" y="131390"/>
                  <a:pt x="1250905" y="131463"/>
                </a:cubicBezTo>
                <a:close/>
                <a:moveTo>
                  <a:pt x="1396832" y="131301"/>
                </a:moveTo>
                <a:lnTo>
                  <a:pt x="1396832" y="131691"/>
                </a:lnTo>
                <a:cubicBezTo>
                  <a:pt x="1381346" y="136246"/>
                  <a:pt x="1381606" y="145355"/>
                  <a:pt x="1383168" y="154985"/>
                </a:cubicBezTo>
                <a:cubicBezTo>
                  <a:pt x="1396694" y="152203"/>
                  <a:pt x="1410481" y="150894"/>
                  <a:pt x="1424290" y="151081"/>
                </a:cubicBezTo>
                <a:cubicBezTo>
                  <a:pt x="1409845" y="154724"/>
                  <a:pt x="1419995" y="165395"/>
                  <a:pt x="1383168" y="162662"/>
                </a:cubicBezTo>
                <a:cubicBezTo>
                  <a:pt x="1372497" y="149129"/>
                  <a:pt x="1323307" y="136506"/>
                  <a:pt x="1396832" y="131301"/>
                </a:cubicBezTo>
                <a:close/>
                <a:moveTo>
                  <a:pt x="2427017" y="121053"/>
                </a:moveTo>
                <a:cubicBezTo>
                  <a:pt x="2461683" y="121248"/>
                  <a:pt x="2502918" y="129935"/>
                  <a:pt x="2518827" y="134815"/>
                </a:cubicBezTo>
                <a:cubicBezTo>
                  <a:pt x="2479917" y="150300"/>
                  <a:pt x="2442960" y="127397"/>
                  <a:pt x="2396373" y="124144"/>
                </a:cubicBezTo>
                <a:lnTo>
                  <a:pt x="2395722" y="124144"/>
                </a:lnTo>
                <a:cubicBezTo>
                  <a:pt x="2404636" y="121867"/>
                  <a:pt x="2415462" y="120988"/>
                  <a:pt x="2427017" y="121053"/>
                </a:cubicBezTo>
                <a:close/>
                <a:moveTo>
                  <a:pt x="1711750" y="119719"/>
                </a:moveTo>
                <a:cubicBezTo>
                  <a:pt x="1744413" y="130260"/>
                  <a:pt x="1783452" y="117246"/>
                  <a:pt x="1794123" y="135205"/>
                </a:cubicBezTo>
                <a:cubicBezTo>
                  <a:pt x="1742981" y="132472"/>
                  <a:pt x="1735304" y="141842"/>
                  <a:pt x="1684422" y="139109"/>
                </a:cubicBezTo>
                <a:cubicBezTo>
                  <a:pt x="1690278" y="131691"/>
                  <a:pt x="1714092" y="129349"/>
                  <a:pt x="1711750" y="119719"/>
                </a:cubicBezTo>
                <a:close/>
                <a:moveTo>
                  <a:pt x="2109450" y="119703"/>
                </a:moveTo>
                <a:lnTo>
                  <a:pt x="2109431" y="119719"/>
                </a:lnTo>
                <a:lnTo>
                  <a:pt x="2108781" y="119719"/>
                </a:lnTo>
                <a:close/>
                <a:moveTo>
                  <a:pt x="2776681" y="116724"/>
                </a:moveTo>
                <a:cubicBezTo>
                  <a:pt x="2781007" y="116897"/>
                  <a:pt x="2786310" y="117767"/>
                  <a:pt x="2793532" y="119719"/>
                </a:cubicBezTo>
                <a:cubicBezTo>
                  <a:pt x="2790019" y="123883"/>
                  <a:pt x="2766075" y="122322"/>
                  <a:pt x="2765945" y="127527"/>
                </a:cubicBezTo>
                <a:cubicBezTo>
                  <a:pt x="2831401" y="125770"/>
                  <a:pt x="2881501" y="133513"/>
                  <a:pt x="2922721" y="142167"/>
                </a:cubicBezTo>
                <a:lnTo>
                  <a:pt x="2950802" y="148483"/>
                </a:lnTo>
                <a:lnTo>
                  <a:pt x="2957241" y="146006"/>
                </a:lnTo>
                <a:cubicBezTo>
                  <a:pt x="2976760" y="144900"/>
                  <a:pt x="2998004" y="150626"/>
                  <a:pt x="3007146" y="155538"/>
                </a:cubicBezTo>
                <a:lnTo>
                  <a:pt x="3009169" y="159577"/>
                </a:lnTo>
                <a:lnTo>
                  <a:pt x="3026208" y="162272"/>
                </a:lnTo>
                <a:cubicBezTo>
                  <a:pt x="3033723" y="164192"/>
                  <a:pt x="3035008" y="166534"/>
                  <a:pt x="3032041" y="168805"/>
                </a:cubicBezTo>
                <a:lnTo>
                  <a:pt x="3023761" y="171375"/>
                </a:lnTo>
                <a:lnTo>
                  <a:pt x="3038246" y="175495"/>
                </a:lnTo>
                <a:cubicBezTo>
                  <a:pt x="3056657" y="178465"/>
                  <a:pt x="3075414" y="179283"/>
                  <a:pt x="3094138" y="177888"/>
                </a:cubicBezTo>
                <a:cubicBezTo>
                  <a:pt x="3019312" y="167478"/>
                  <a:pt x="3083207" y="146917"/>
                  <a:pt x="3148663" y="135335"/>
                </a:cubicBezTo>
                <a:cubicBezTo>
                  <a:pt x="3154650" y="147567"/>
                  <a:pt x="3156472" y="160580"/>
                  <a:pt x="3148663" y="167217"/>
                </a:cubicBezTo>
                <a:cubicBezTo>
                  <a:pt x="3173128" y="174505"/>
                  <a:pt x="3199284" y="168258"/>
                  <a:pt x="3175991" y="181532"/>
                </a:cubicBezTo>
                <a:cubicBezTo>
                  <a:pt x="3255892" y="177107"/>
                  <a:pt x="3304430" y="186347"/>
                  <a:pt x="3381598" y="185045"/>
                </a:cubicBezTo>
                <a:cubicBezTo>
                  <a:pt x="3363250" y="175806"/>
                  <a:pt x="3320697" y="178278"/>
                  <a:pt x="3285561" y="181532"/>
                </a:cubicBezTo>
                <a:cubicBezTo>
                  <a:pt x="3319525" y="168518"/>
                  <a:pt x="3350627" y="173334"/>
                  <a:pt x="3408926" y="177888"/>
                </a:cubicBezTo>
                <a:cubicBezTo>
                  <a:pt x="3398907" y="164875"/>
                  <a:pt x="3339176" y="164875"/>
                  <a:pt x="3285561" y="163704"/>
                </a:cubicBezTo>
                <a:cubicBezTo>
                  <a:pt x="3341258" y="144574"/>
                  <a:pt x="3457335" y="182573"/>
                  <a:pt x="3504833" y="156677"/>
                </a:cubicBezTo>
                <a:cubicBezTo>
                  <a:pt x="3496374" y="190641"/>
                  <a:pt x="3634314" y="167217"/>
                  <a:pt x="3682592" y="188689"/>
                </a:cubicBezTo>
                <a:cubicBezTo>
                  <a:pt x="3691665" y="186929"/>
                  <a:pt x="3700833" y="185712"/>
                  <a:pt x="3710050" y="185045"/>
                </a:cubicBezTo>
                <a:cubicBezTo>
                  <a:pt x="3626766" y="184134"/>
                  <a:pt x="3663723" y="152122"/>
                  <a:pt x="3586555" y="149519"/>
                </a:cubicBezTo>
                <a:cubicBezTo>
                  <a:pt x="3584213" y="138849"/>
                  <a:pt x="3702502" y="144054"/>
                  <a:pt x="3628067" y="135335"/>
                </a:cubicBezTo>
                <a:cubicBezTo>
                  <a:pt x="3650710" y="127267"/>
                  <a:pt x="3702243" y="141842"/>
                  <a:pt x="3737248" y="142362"/>
                </a:cubicBezTo>
                <a:cubicBezTo>
                  <a:pt x="3730220" y="145225"/>
                  <a:pt x="3723194" y="148088"/>
                  <a:pt x="3724235" y="153033"/>
                </a:cubicBezTo>
                <a:cubicBezTo>
                  <a:pt x="3769260" y="154595"/>
                  <a:pt x="3829642" y="170471"/>
                  <a:pt x="3874667" y="160190"/>
                </a:cubicBezTo>
                <a:cubicBezTo>
                  <a:pt x="3909803" y="165005"/>
                  <a:pt x="3841744" y="173203"/>
                  <a:pt x="3847339" y="181532"/>
                </a:cubicBezTo>
                <a:cubicBezTo>
                  <a:pt x="3852935" y="189860"/>
                  <a:pt x="3884037" y="188559"/>
                  <a:pt x="3901995" y="192203"/>
                </a:cubicBezTo>
                <a:cubicBezTo>
                  <a:pt x="3926069" y="188949"/>
                  <a:pt x="3949753" y="185566"/>
                  <a:pt x="3943116" y="174375"/>
                </a:cubicBezTo>
                <a:cubicBezTo>
                  <a:pt x="3969143" y="179970"/>
                  <a:pt x="4051256" y="178799"/>
                  <a:pt x="4039023" y="163704"/>
                </a:cubicBezTo>
                <a:cubicBezTo>
                  <a:pt x="4061926" y="173203"/>
                  <a:pt x="4111636" y="178018"/>
                  <a:pt x="4162127" y="170861"/>
                </a:cubicBezTo>
                <a:cubicBezTo>
                  <a:pt x="4134540" y="179059"/>
                  <a:pt x="4116841" y="189860"/>
                  <a:pt x="4066351" y="192203"/>
                </a:cubicBezTo>
                <a:cubicBezTo>
                  <a:pt x="4064399" y="185566"/>
                  <a:pt x="4057372" y="180361"/>
                  <a:pt x="4039023" y="177888"/>
                </a:cubicBezTo>
                <a:cubicBezTo>
                  <a:pt x="4029996" y="179658"/>
                  <a:pt x="4020870" y="180875"/>
                  <a:pt x="4011696" y="181532"/>
                </a:cubicBezTo>
                <a:cubicBezTo>
                  <a:pt x="4055546" y="197310"/>
                  <a:pt x="4102607" y="202047"/>
                  <a:pt x="4148723" y="195325"/>
                </a:cubicBezTo>
                <a:cubicBezTo>
                  <a:pt x="4151065" y="203134"/>
                  <a:pt x="4137662" y="206647"/>
                  <a:pt x="4107471" y="205997"/>
                </a:cubicBezTo>
                <a:cubicBezTo>
                  <a:pt x="4147552" y="221352"/>
                  <a:pt x="4246582" y="199360"/>
                  <a:pt x="4244500" y="181141"/>
                </a:cubicBezTo>
                <a:cubicBezTo>
                  <a:pt x="4332469" y="198839"/>
                  <a:pt x="4349516" y="165916"/>
                  <a:pt x="4463381" y="170471"/>
                </a:cubicBezTo>
                <a:cubicBezTo>
                  <a:pt x="4464552" y="178148"/>
                  <a:pt x="4494482" y="189860"/>
                  <a:pt x="4477045" y="198839"/>
                </a:cubicBezTo>
                <a:cubicBezTo>
                  <a:pt x="4532250" y="204119"/>
                  <a:pt x="4587121" y="212460"/>
                  <a:pt x="4641401" y="223825"/>
                </a:cubicBezTo>
                <a:cubicBezTo>
                  <a:pt x="4622532" y="273404"/>
                  <a:pt x="4887349" y="296828"/>
                  <a:pt x="4997701" y="312444"/>
                </a:cubicBezTo>
                <a:cubicBezTo>
                  <a:pt x="5019433" y="328190"/>
                  <a:pt x="5017481" y="368791"/>
                  <a:pt x="5010714" y="379982"/>
                </a:cubicBezTo>
                <a:cubicBezTo>
                  <a:pt x="5071355" y="394427"/>
                  <a:pt x="5053527" y="418111"/>
                  <a:pt x="5079293" y="436850"/>
                </a:cubicBezTo>
                <a:cubicBezTo>
                  <a:pt x="5111696" y="460534"/>
                  <a:pt x="5163358" y="472766"/>
                  <a:pt x="5174940" y="493717"/>
                </a:cubicBezTo>
                <a:cubicBezTo>
                  <a:pt x="5187953" y="517011"/>
                  <a:pt x="5179234" y="558783"/>
                  <a:pt x="5188864" y="582597"/>
                </a:cubicBezTo>
                <a:cubicBezTo>
                  <a:pt x="5201877" y="615520"/>
                  <a:pt x="5115860" y="643499"/>
                  <a:pt x="5174940" y="678634"/>
                </a:cubicBezTo>
                <a:cubicBezTo>
                  <a:pt x="5288545" y="662238"/>
                  <a:pt x="5261998" y="737193"/>
                  <a:pt x="5202528" y="753199"/>
                </a:cubicBezTo>
                <a:cubicBezTo>
                  <a:pt x="5195229" y="738793"/>
                  <a:pt x="5190809" y="723101"/>
                  <a:pt x="5189515" y="707003"/>
                </a:cubicBezTo>
                <a:cubicBezTo>
                  <a:pt x="5160886" y="707914"/>
                  <a:pt x="5185611" y="722619"/>
                  <a:pt x="5162057" y="724831"/>
                </a:cubicBezTo>
                <a:cubicBezTo>
                  <a:pt x="5142277" y="720406"/>
                  <a:pt x="5136031" y="712599"/>
                  <a:pt x="5134469" y="703489"/>
                </a:cubicBezTo>
                <a:cubicBezTo>
                  <a:pt x="5101025" y="714811"/>
                  <a:pt x="5097512" y="736673"/>
                  <a:pt x="5066150" y="756713"/>
                </a:cubicBezTo>
                <a:cubicBezTo>
                  <a:pt x="5093608" y="760487"/>
                  <a:pt x="5097512" y="769726"/>
                  <a:pt x="5120935" y="774541"/>
                </a:cubicBezTo>
                <a:cubicBezTo>
                  <a:pt x="5109224" y="779876"/>
                  <a:pt x="5100375" y="773630"/>
                  <a:pt x="5066150" y="778055"/>
                </a:cubicBezTo>
                <a:cubicBezTo>
                  <a:pt x="5073437" y="775322"/>
                  <a:pt x="5080595" y="772329"/>
                  <a:pt x="5079944" y="767514"/>
                </a:cubicBezTo>
                <a:cubicBezTo>
                  <a:pt x="5038042" y="767514"/>
                  <a:pt x="5053007" y="792109"/>
                  <a:pt x="5011365" y="781698"/>
                </a:cubicBezTo>
                <a:cubicBezTo>
                  <a:pt x="5022686" y="791718"/>
                  <a:pt x="4992105" y="790938"/>
                  <a:pt x="4998351" y="799526"/>
                </a:cubicBezTo>
                <a:cubicBezTo>
                  <a:pt x="5010584" y="805773"/>
                  <a:pt x="5048842" y="805382"/>
                  <a:pt x="5052877" y="813711"/>
                </a:cubicBezTo>
                <a:cubicBezTo>
                  <a:pt x="5083457" y="813711"/>
                  <a:pt x="5058993" y="798615"/>
                  <a:pt x="5066801" y="792369"/>
                </a:cubicBezTo>
                <a:cubicBezTo>
                  <a:pt x="5091265" y="792369"/>
                  <a:pt x="5095690" y="796794"/>
                  <a:pt x="5121586" y="795883"/>
                </a:cubicBezTo>
                <a:cubicBezTo>
                  <a:pt x="5117422" y="808896"/>
                  <a:pt x="5061075" y="808896"/>
                  <a:pt x="5080595" y="827895"/>
                </a:cubicBezTo>
                <a:cubicBezTo>
                  <a:pt x="5065760" y="823341"/>
                  <a:pt x="5002516" y="799396"/>
                  <a:pt x="4998351" y="824381"/>
                </a:cubicBezTo>
                <a:cubicBezTo>
                  <a:pt x="4961394" y="809677"/>
                  <a:pt x="4987030" y="800828"/>
                  <a:pt x="4970894" y="781698"/>
                </a:cubicBezTo>
                <a:cubicBezTo>
                  <a:pt x="4926519" y="785082"/>
                  <a:pt x="4982867" y="815272"/>
                  <a:pt x="4888781" y="813711"/>
                </a:cubicBezTo>
                <a:lnTo>
                  <a:pt x="4888781" y="799657"/>
                </a:lnTo>
                <a:cubicBezTo>
                  <a:pt x="4959442" y="805642"/>
                  <a:pt x="4868611" y="781959"/>
                  <a:pt x="4902445" y="774671"/>
                </a:cubicBezTo>
                <a:cubicBezTo>
                  <a:pt x="4939792" y="774671"/>
                  <a:pt x="4930032" y="780657"/>
                  <a:pt x="4957490" y="774671"/>
                </a:cubicBezTo>
                <a:cubicBezTo>
                  <a:pt x="4940053" y="764261"/>
                  <a:pt x="4966469" y="753460"/>
                  <a:pt x="4957490" y="735632"/>
                </a:cubicBezTo>
                <a:cubicBezTo>
                  <a:pt x="4933156" y="738755"/>
                  <a:pt x="4934587" y="751378"/>
                  <a:pt x="4902445" y="742659"/>
                </a:cubicBezTo>
                <a:cubicBezTo>
                  <a:pt x="4918451" y="760096"/>
                  <a:pt x="4891253" y="756843"/>
                  <a:pt x="4847789" y="771158"/>
                </a:cubicBezTo>
                <a:cubicBezTo>
                  <a:pt x="4816948" y="760877"/>
                  <a:pt x="4866789" y="728995"/>
                  <a:pt x="4820462" y="739145"/>
                </a:cubicBezTo>
                <a:cubicBezTo>
                  <a:pt x="4831393" y="719235"/>
                  <a:pt x="4966599" y="694901"/>
                  <a:pt x="4930032" y="661066"/>
                </a:cubicBezTo>
                <a:cubicBezTo>
                  <a:pt x="4944737" y="661977"/>
                  <a:pt x="4939142" y="668224"/>
                  <a:pt x="4957490" y="668224"/>
                </a:cubicBezTo>
                <a:cubicBezTo>
                  <a:pt x="4992365" y="667313"/>
                  <a:pt x="4938491" y="661977"/>
                  <a:pt x="4957490" y="653909"/>
                </a:cubicBezTo>
                <a:cubicBezTo>
                  <a:pt x="4886959" y="652478"/>
                  <a:pt x="4920403" y="668744"/>
                  <a:pt x="4888781" y="682408"/>
                </a:cubicBezTo>
                <a:cubicBezTo>
                  <a:pt x="4870693" y="670956"/>
                  <a:pt x="4906739" y="638684"/>
                  <a:pt x="4875117" y="621897"/>
                </a:cubicBezTo>
                <a:cubicBezTo>
                  <a:pt x="4839461" y="643238"/>
                  <a:pt x="4801853" y="628664"/>
                  <a:pt x="4806798" y="653909"/>
                </a:cubicBezTo>
                <a:cubicBezTo>
                  <a:pt x="4810702" y="662368"/>
                  <a:pt x="4843755" y="650005"/>
                  <a:pt x="4847789" y="646882"/>
                </a:cubicBezTo>
                <a:cubicBezTo>
                  <a:pt x="4882144" y="650396"/>
                  <a:pt x="4836858" y="662628"/>
                  <a:pt x="4806798" y="661066"/>
                </a:cubicBezTo>
                <a:cubicBezTo>
                  <a:pt x="4822804" y="676552"/>
                  <a:pt x="4848961" y="692038"/>
                  <a:pt x="4834256" y="710777"/>
                </a:cubicBezTo>
                <a:cubicBezTo>
                  <a:pt x="4786758" y="704660"/>
                  <a:pt x="4840632" y="680326"/>
                  <a:pt x="4779340" y="671737"/>
                </a:cubicBezTo>
                <a:cubicBezTo>
                  <a:pt x="4759560" y="676032"/>
                  <a:pt x="4760992" y="688654"/>
                  <a:pt x="4724555" y="678895"/>
                </a:cubicBezTo>
                <a:cubicBezTo>
                  <a:pt x="4735876" y="683059"/>
                  <a:pt x="4742773" y="688394"/>
                  <a:pt x="4738349" y="696592"/>
                </a:cubicBezTo>
                <a:cubicBezTo>
                  <a:pt x="4751362" y="696592"/>
                  <a:pt x="4748759" y="692298"/>
                  <a:pt x="4751362" y="689565"/>
                </a:cubicBezTo>
                <a:cubicBezTo>
                  <a:pt x="4756437" y="704921"/>
                  <a:pt x="4823975" y="733680"/>
                  <a:pt x="4765156" y="749946"/>
                </a:cubicBezTo>
                <a:cubicBezTo>
                  <a:pt x="4782872" y="755651"/>
                  <a:pt x="4801490" y="758034"/>
                  <a:pt x="4820071" y="756973"/>
                </a:cubicBezTo>
                <a:cubicBezTo>
                  <a:pt x="4805236" y="765822"/>
                  <a:pt x="4788840" y="776363"/>
                  <a:pt x="4765156" y="764131"/>
                </a:cubicBezTo>
                <a:cubicBezTo>
                  <a:pt x="4778169" y="778836"/>
                  <a:pt x="4812394" y="787424"/>
                  <a:pt x="4874727" y="788986"/>
                </a:cubicBezTo>
                <a:cubicBezTo>
                  <a:pt x="4832954" y="800177"/>
                  <a:pt x="4860933" y="809807"/>
                  <a:pt x="4861063" y="828025"/>
                </a:cubicBezTo>
                <a:cubicBezTo>
                  <a:pt x="4888130" y="825553"/>
                  <a:pt x="4892424" y="817224"/>
                  <a:pt x="4915978" y="813841"/>
                </a:cubicBezTo>
                <a:cubicBezTo>
                  <a:pt x="4928080" y="825683"/>
                  <a:pt x="4933806" y="825162"/>
                  <a:pt x="4943306" y="842210"/>
                </a:cubicBezTo>
                <a:cubicBezTo>
                  <a:pt x="4905828" y="842210"/>
                  <a:pt x="4915849" y="848196"/>
                  <a:pt x="4888390" y="842210"/>
                </a:cubicBezTo>
                <a:cubicBezTo>
                  <a:pt x="4895809" y="845072"/>
                  <a:pt x="4902835" y="847935"/>
                  <a:pt x="4902054" y="852880"/>
                </a:cubicBezTo>
                <a:cubicBezTo>
                  <a:pt x="4945518" y="840778"/>
                  <a:pt x="4984427" y="849106"/>
                  <a:pt x="5011625" y="835182"/>
                </a:cubicBezTo>
                <a:cubicBezTo>
                  <a:pt x="5036740" y="838436"/>
                  <a:pt x="4990675" y="853141"/>
                  <a:pt x="4998612" y="863551"/>
                </a:cubicBezTo>
                <a:cubicBezTo>
                  <a:pt x="5071877" y="867195"/>
                  <a:pt x="5035049" y="842210"/>
                  <a:pt x="5108183" y="845853"/>
                </a:cubicBezTo>
                <a:cubicBezTo>
                  <a:pt x="5114820" y="852750"/>
                  <a:pt x="5088664" y="868496"/>
                  <a:pt x="5080856" y="860038"/>
                </a:cubicBezTo>
                <a:cubicBezTo>
                  <a:pt x="4967511" y="888146"/>
                  <a:pt x="5080856" y="939938"/>
                  <a:pt x="5176502" y="956074"/>
                </a:cubicBezTo>
                <a:cubicBezTo>
                  <a:pt x="5227774" y="948136"/>
                  <a:pt x="5141627" y="946575"/>
                  <a:pt x="5163489" y="934733"/>
                </a:cubicBezTo>
                <a:cubicBezTo>
                  <a:pt x="5211768" y="934733"/>
                  <a:pt x="5223610" y="927836"/>
                  <a:pt x="5245602" y="938246"/>
                </a:cubicBezTo>
                <a:cubicBezTo>
                  <a:pt x="5238055" y="948527"/>
                  <a:pt x="5224260" y="932781"/>
                  <a:pt x="5204611" y="934733"/>
                </a:cubicBezTo>
                <a:cubicBezTo>
                  <a:pt x="5245602" y="953472"/>
                  <a:pt x="5191598" y="958417"/>
                  <a:pt x="5231939" y="977416"/>
                </a:cubicBezTo>
                <a:lnTo>
                  <a:pt x="5190947" y="977416"/>
                </a:lnTo>
                <a:cubicBezTo>
                  <a:pt x="5187173" y="997456"/>
                  <a:pt x="5216323" y="1007086"/>
                  <a:pt x="5203960" y="1030640"/>
                </a:cubicBezTo>
                <a:cubicBezTo>
                  <a:pt x="5217624" y="1028428"/>
                  <a:pt x="5218014" y="1022572"/>
                  <a:pt x="5244952" y="1023613"/>
                </a:cubicBezTo>
                <a:cubicBezTo>
                  <a:pt x="5247945" y="1012161"/>
                  <a:pt x="5220747" y="1008517"/>
                  <a:pt x="5231288" y="995114"/>
                </a:cubicBezTo>
                <a:cubicBezTo>
                  <a:pt x="5284121" y="1008127"/>
                  <a:pt x="5257314" y="1011511"/>
                  <a:pt x="5299607" y="1027126"/>
                </a:cubicBezTo>
                <a:cubicBezTo>
                  <a:pt x="5252890" y="1029208"/>
                  <a:pt x="5220357" y="1034934"/>
                  <a:pt x="5203960" y="1044824"/>
                </a:cubicBezTo>
                <a:cubicBezTo>
                  <a:pt x="5164921" y="1044824"/>
                  <a:pt x="5178845" y="1030119"/>
                  <a:pt x="5176372" y="1019969"/>
                </a:cubicBezTo>
                <a:cubicBezTo>
                  <a:pt x="5167654" y="1026085"/>
                  <a:pt x="5135251" y="1025955"/>
                  <a:pt x="5121717" y="1030640"/>
                </a:cubicBezTo>
                <a:cubicBezTo>
                  <a:pt x="5117553" y="1040009"/>
                  <a:pt x="5150216" y="1039879"/>
                  <a:pt x="5176372" y="1041311"/>
                </a:cubicBezTo>
                <a:cubicBezTo>
                  <a:pt x="5134600" y="1061611"/>
                  <a:pt x="5131347" y="1072282"/>
                  <a:pt x="5135251" y="1112493"/>
                </a:cubicBezTo>
                <a:cubicBezTo>
                  <a:pt x="5166352" y="1104815"/>
                  <a:pt x="5195762" y="1117047"/>
                  <a:pt x="5217364" y="1105335"/>
                </a:cubicBezTo>
                <a:cubicBezTo>
                  <a:pt x="5227644" y="1120821"/>
                  <a:pt x="5126272" y="1164545"/>
                  <a:pt x="5190296" y="1183414"/>
                </a:cubicBezTo>
                <a:cubicBezTo>
                  <a:pt x="5175461" y="1190441"/>
                  <a:pt x="5140716" y="1172874"/>
                  <a:pt x="5135251" y="1165716"/>
                </a:cubicBezTo>
                <a:cubicBezTo>
                  <a:pt x="5178585" y="1159600"/>
                  <a:pt x="5152298" y="1149190"/>
                  <a:pt x="5149045" y="1137218"/>
                </a:cubicBezTo>
                <a:cubicBezTo>
                  <a:pt x="5119765" y="1135526"/>
                  <a:pt x="5123018" y="1142293"/>
                  <a:pt x="5121717" y="1147888"/>
                </a:cubicBezTo>
                <a:cubicBezTo>
                  <a:pt x="5078904" y="1147108"/>
                  <a:pt x="5120156" y="1124595"/>
                  <a:pt x="5066932" y="1126547"/>
                </a:cubicBezTo>
                <a:cubicBezTo>
                  <a:pt x="5103499" y="1120561"/>
                  <a:pt x="5117553" y="1108849"/>
                  <a:pt x="5108053" y="1091021"/>
                </a:cubicBezTo>
                <a:cubicBezTo>
                  <a:pt x="5086321" y="1092452"/>
                  <a:pt x="5096342" y="1102212"/>
                  <a:pt x="5053008" y="1098048"/>
                </a:cubicBezTo>
                <a:cubicBezTo>
                  <a:pt x="5043508" y="1085035"/>
                  <a:pt x="5101417" y="1089199"/>
                  <a:pt x="5121717" y="1083864"/>
                </a:cubicBezTo>
                <a:cubicBezTo>
                  <a:pt x="5118854" y="1079179"/>
                  <a:pt x="5064720" y="1077227"/>
                  <a:pt x="5121717" y="1076706"/>
                </a:cubicBezTo>
                <a:cubicBezTo>
                  <a:pt x="5084109" y="1070851"/>
                  <a:pt x="5115080" y="1067467"/>
                  <a:pt x="5094390" y="1055495"/>
                </a:cubicBezTo>
                <a:cubicBezTo>
                  <a:pt x="5082426" y="1068342"/>
                  <a:pt x="5068448" y="1079154"/>
                  <a:pt x="5053008" y="1087507"/>
                </a:cubicBezTo>
                <a:cubicBezTo>
                  <a:pt x="5024509" y="1080741"/>
                  <a:pt x="4981045" y="1077748"/>
                  <a:pt x="4984819" y="1062522"/>
                </a:cubicBezTo>
                <a:cubicBezTo>
                  <a:pt x="4970635" y="1066036"/>
                  <a:pt x="4956971" y="1069549"/>
                  <a:pt x="4943827" y="1073193"/>
                </a:cubicBezTo>
                <a:cubicBezTo>
                  <a:pt x="4936280" y="1086206"/>
                  <a:pt x="4992236" y="1082042"/>
                  <a:pt x="4984819" y="1094534"/>
                </a:cubicBezTo>
                <a:cubicBezTo>
                  <a:pt x="4994547" y="1092828"/>
                  <a:pt x="5003836" y="1089201"/>
                  <a:pt x="5012146" y="1083864"/>
                </a:cubicBezTo>
                <a:cubicBezTo>
                  <a:pt x="5043248" y="1091151"/>
                  <a:pt x="5042467" y="1102472"/>
                  <a:pt x="5012146" y="1108719"/>
                </a:cubicBezTo>
                <a:cubicBezTo>
                  <a:pt x="4980655" y="1109890"/>
                  <a:pt x="4997051" y="1098438"/>
                  <a:pt x="4971025" y="1098048"/>
                </a:cubicBezTo>
                <a:cubicBezTo>
                  <a:pt x="4962044" y="1099827"/>
                  <a:pt x="4952960" y="1101044"/>
                  <a:pt x="4943827" y="1101692"/>
                </a:cubicBezTo>
                <a:cubicBezTo>
                  <a:pt x="4989504" y="1118088"/>
                  <a:pt x="4958532" y="1171312"/>
                  <a:pt x="5053008" y="1130060"/>
                </a:cubicBezTo>
                <a:cubicBezTo>
                  <a:pt x="5103629" y="1149840"/>
                  <a:pt x="4940965" y="1169100"/>
                  <a:pt x="4984819" y="1194085"/>
                </a:cubicBezTo>
                <a:cubicBezTo>
                  <a:pt x="4970993" y="1195679"/>
                  <a:pt x="4960298" y="1196785"/>
                  <a:pt x="4951266" y="1197692"/>
                </a:cubicBezTo>
                <a:lnTo>
                  <a:pt x="4942327" y="1198607"/>
                </a:lnTo>
                <a:lnTo>
                  <a:pt x="4942394" y="1202543"/>
                </a:lnTo>
                <a:lnTo>
                  <a:pt x="4923668" y="1200633"/>
                </a:lnTo>
                <a:lnTo>
                  <a:pt x="4905288" y="1203052"/>
                </a:lnTo>
                <a:cubicBezTo>
                  <a:pt x="4897037" y="1204317"/>
                  <a:pt x="4887513" y="1205960"/>
                  <a:pt x="4875248" y="1208269"/>
                </a:cubicBezTo>
                <a:cubicBezTo>
                  <a:pt x="4899062" y="1193695"/>
                  <a:pt x="4812785" y="1195256"/>
                  <a:pt x="4806929" y="1187058"/>
                </a:cubicBezTo>
                <a:cubicBezTo>
                  <a:pt x="4798601" y="1192784"/>
                  <a:pt x="4860153" y="1210872"/>
                  <a:pt x="4902576" y="1215427"/>
                </a:cubicBezTo>
                <a:cubicBezTo>
                  <a:pt x="4893467" y="1223625"/>
                  <a:pt x="4857160" y="1224926"/>
                  <a:pt x="4847921" y="1233125"/>
                </a:cubicBezTo>
                <a:cubicBezTo>
                  <a:pt x="4905699" y="1246138"/>
                  <a:pt x="4972847" y="1222974"/>
                  <a:pt x="5025940" y="1233125"/>
                </a:cubicBezTo>
                <a:cubicBezTo>
                  <a:pt x="5033358" y="1238330"/>
                  <a:pt x="5009804" y="1251603"/>
                  <a:pt x="5039604" y="1250953"/>
                </a:cubicBezTo>
                <a:cubicBezTo>
                  <a:pt x="5034789" y="1256548"/>
                  <a:pt x="5015270" y="1247829"/>
                  <a:pt x="5012146" y="1254466"/>
                </a:cubicBezTo>
                <a:cubicBezTo>
                  <a:pt x="4960094" y="1244836"/>
                  <a:pt x="4955409" y="1244056"/>
                  <a:pt x="4875248" y="1243795"/>
                </a:cubicBezTo>
                <a:cubicBezTo>
                  <a:pt x="4904007" y="1272424"/>
                  <a:pt x="4914288" y="1323436"/>
                  <a:pt x="4916500" y="1354147"/>
                </a:cubicBezTo>
                <a:lnTo>
                  <a:pt x="4925546" y="1355989"/>
                </a:lnTo>
                <a:lnTo>
                  <a:pt x="4930445" y="1352930"/>
                </a:lnTo>
                <a:cubicBezTo>
                  <a:pt x="4933668" y="1350675"/>
                  <a:pt x="4937645" y="1348032"/>
                  <a:pt x="4944087" y="1344909"/>
                </a:cubicBezTo>
                <a:cubicBezTo>
                  <a:pt x="4962046" y="1347902"/>
                  <a:pt x="4994448" y="1347772"/>
                  <a:pt x="5012407" y="1350635"/>
                </a:cubicBezTo>
                <a:cubicBezTo>
                  <a:pt x="4994969" y="1359744"/>
                  <a:pt x="4984298" y="1352196"/>
                  <a:pt x="4944087" y="1356491"/>
                </a:cubicBezTo>
                <a:lnTo>
                  <a:pt x="4951559" y="1357558"/>
                </a:lnTo>
                <a:lnTo>
                  <a:pt x="4957621" y="1357660"/>
                </a:lnTo>
                <a:lnTo>
                  <a:pt x="4956813" y="1358309"/>
                </a:lnTo>
                <a:lnTo>
                  <a:pt x="4985079" y="1362347"/>
                </a:lnTo>
                <a:cubicBezTo>
                  <a:pt x="4983453" y="1366316"/>
                  <a:pt x="4973400" y="1368528"/>
                  <a:pt x="4960240" y="1370090"/>
                </a:cubicBezTo>
                <a:lnTo>
                  <a:pt x="4939886" y="1371887"/>
                </a:lnTo>
                <a:lnTo>
                  <a:pt x="4937565" y="1373748"/>
                </a:lnTo>
                <a:lnTo>
                  <a:pt x="4932339" y="1375583"/>
                </a:lnTo>
                <a:lnTo>
                  <a:pt x="4998873" y="1382647"/>
                </a:lnTo>
                <a:cubicBezTo>
                  <a:pt x="4978441" y="1386031"/>
                  <a:pt x="4982606" y="1394749"/>
                  <a:pt x="4944087" y="1394229"/>
                </a:cubicBezTo>
                <a:lnTo>
                  <a:pt x="4944230" y="1394335"/>
                </a:lnTo>
                <a:lnTo>
                  <a:pt x="4953824" y="1394517"/>
                </a:lnTo>
                <a:cubicBezTo>
                  <a:pt x="4962389" y="1394872"/>
                  <a:pt x="4970569" y="1395513"/>
                  <a:pt x="4982866" y="1396830"/>
                </a:cubicBezTo>
                <a:lnTo>
                  <a:pt x="4956251" y="1403265"/>
                </a:lnTo>
                <a:lnTo>
                  <a:pt x="4957816" y="1404428"/>
                </a:lnTo>
                <a:cubicBezTo>
                  <a:pt x="4964128" y="1407437"/>
                  <a:pt x="4970439" y="1410430"/>
                  <a:pt x="4971544" y="1414529"/>
                </a:cubicBezTo>
                <a:lnTo>
                  <a:pt x="4955833" y="1416793"/>
                </a:lnTo>
                <a:lnTo>
                  <a:pt x="4958436" y="1419705"/>
                </a:lnTo>
                <a:cubicBezTo>
                  <a:pt x="4960247" y="1422563"/>
                  <a:pt x="4960385" y="1425589"/>
                  <a:pt x="4955668" y="1428842"/>
                </a:cubicBezTo>
                <a:cubicBezTo>
                  <a:pt x="4943306" y="1428842"/>
                  <a:pt x="4936051" y="1427769"/>
                  <a:pt x="4928634" y="1426793"/>
                </a:cubicBezTo>
                <a:lnTo>
                  <a:pt x="4928204" y="1426770"/>
                </a:lnTo>
                <a:lnTo>
                  <a:pt x="4916760" y="1431967"/>
                </a:lnTo>
                <a:lnTo>
                  <a:pt x="4919354" y="1433598"/>
                </a:lnTo>
                <a:lnTo>
                  <a:pt x="4926151" y="1434170"/>
                </a:lnTo>
                <a:cubicBezTo>
                  <a:pt x="4936063" y="1435512"/>
                  <a:pt x="4946396" y="1436780"/>
                  <a:pt x="4955668" y="1436000"/>
                </a:cubicBezTo>
                <a:cubicBezTo>
                  <a:pt x="4958466" y="1438505"/>
                  <a:pt x="4958645" y="1440335"/>
                  <a:pt x="4957429" y="1441805"/>
                </a:cubicBezTo>
                <a:lnTo>
                  <a:pt x="4954793" y="1443259"/>
                </a:lnTo>
                <a:lnTo>
                  <a:pt x="4957750" y="1443679"/>
                </a:lnTo>
                <a:cubicBezTo>
                  <a:pt x="5032966" y="1436391"/>
                  <a:pt x="5056000" y="1414269"/>
                  <a:pt x="5053527" y="1405811"/>
                </a:cubicBezTo>
                <a:cubicBezTo>
                  <a:pt x="5098292" y="1405811"/>
                  <a:pt x="5063547" y="1410886"/>
                  <a:pt x="5081115" y="1420385"/>
                </a:cubicBezTo>
                <a:cubicBezTo>
                  <a:pt x="5119374" y="1420385"/>
                  <a:pt x="5120154" y="1413228"/>
                  <a:pt x="5122106" y="1405811"/>
                </a:cubicBezTo>
                <a:cubicBezTo>
                  <a:pt x="5139544" y="1415701"/>
                  <a:pt x="5140065" y="1429234"/>
                  <a:pt x="5176631" y="1434960"/>
                </a:cubicBezTo>
                <a:cubicBezTo>
                  <a:pt x="5109093" y="1431446"/>
                  <a:pt x="5238054" y="1463849"/>
                  <a:pt x="5122106" y="1463979"/>
                </a:cubicBezTo>
                <a:cubicBezTo>
                  <a:pt x="5168563" y="1450966"/>
                  <a:pt x="5123928" y="1442898"/>
                  <a:pt x="5122106" y="1426241"/>
                </a:cubicBezTo>
                <a:lnTo>
                  <a:pt x="5067191" y="1426241"/>
                </a:lnTo>
                <a:cubicBezTo>
                  <a:pt x="5049233" y="1433529"/>
                  <a:pt x="5130955" y="1433268"/>
                  <a:pt x="5081115" y="1437823"/>
                </a:cubicBezTo>
                <a:cubicBezTo>
                  <a:pt x="5075389" y="1444720"/>
                  <a:pt x="5143318" y="1436131"/>
                  <a:pt x="5122106" y="1446542"/>
                </a:cubicBezTo>
                <a:cubicBezTo>
                  <a:pt x="5094909" y="1440426"/>
                  <a:pt x="5090745" y="1449665"/>
                  <a:pt x="5067191" y="1452398"/>
                </a:cubicBezTo>
                <a:cubicBezTo>
                  <a:pt x="5015919" y="1450055"/>
                  <a:pt x="5066410" y="1442117"/>
                  <a:pt x="5039993" y="1437823"/>
                </a:cubicBezTo>
                <a:cubicBezTo>
                  <a:pt x="5011364" y="1444329"/>
                  <a:pt x="5015268" y="1443549"/>
                  <a:pt x="4985078" y="1452398"/>
                </a:cubicBezTo>
                <a:cubicBezTo>
                  <a:pt x="4970764" y="1451552"/>
                  <a:pt x="4961004" y="1449730"/>
                  <a:pt x="4949438" y="1448298"/>
                </a:cubicBezTo>
                <a:lnTo>
                  <a:pt x="4945209" y="1447933"/>
                </a:lnTo>
                <a:lnTo>
                  <a:pt x="4943188" y="1448828"/>
                </a:lnTo>
                <a:lnTo>
                  <a:pt x="4942249" y="1452400"/>
                </a:lnTo>
                <a:lnTo>
                  <a:pt x="4957750" y="1455261"/>
                </a:lnTo>
                <a:cubicBezTo>
                  <a:pt x="4955668" y="1461767"/>
                  <a:pt x="4923135" y="1451487"/>
                  <a:pt x="4889171" y="1455261"/>
                </a:cubicBezTo>
                <a:cubicBezTo>
                  <a:pt x="4908691" y="1457928"/>
                  <a:pt x="4923070" y="1461897"/>
                  <a:pt x="4923753" y="1465395"/>
                </a:cubicBezTo>
                <a:lnTo>
                  <a:pt x="4918750" y="1467660"/>
                </a:lnTo>
                <a:lnTo>
                  <a:pt x="4920549" y="1467882"/>
                </a:lnTo>
                <a:cubicBezTo>
                  <a:pt x="4929837" y="1469639"/>
                  <a:pt x="4935108" y="1472436"/>
                  <a:pt x="4929122" y="1478162"/>
                </a:cubicBezTo>
                <a:lnTo>
                  <a:pt x="4908668" y="1478261"/>
                </a:lnTo>
                <a:lnTo>
                  <a:pt x="4916368" y="1481547"/>
                </a:lnTo>
                <a:cubicBezTo>
                  <a:pt x="4922582" y="1486037"/>
                  <a:pt x="4924502" y="1491437"/>
                  <a:pt x="4930813" y="1495862"/>
                </a:cubicBezTo>
                <a:cubicBezTo>
                  <a:pt x="4910644" y="1491307"/>
                  <a:pt x="4869651" y="1492738"/>
                  <a:pt x="4876158" y="1501717"/>
                </a:cubicBezTo>
                <a:cubicBezTo>
                  <a:pt x="4855207" y="1498724"/>
                  <a:pt x="4830905" y="1500188"/>
                  <a:pt x="4808587" y="1500937"/>
                </a:cubicBezTo>
                <a:lnTo>
                  <a:pt x="4801767" y="1500923"/>
                </a:lnTo>
                <a:lnTo>
                  <a:pt x="4795662" y="1504868"/>
                </a:lnTo>
                <a:lnTo>
                  <a:pt x="4805558" y="1505066"/>
                </a:lnTo>
                <a:cubicBezTo>
                  <a:pt x="4811182" y="1505817"/>
                  <a:pt x="4812979" y="1507378"/>
                  <a:pt x="4807709" y="1510436"/>
                </a:cubicBezTo>
                <a:cubicBezTo>
                  <a:pt x="4833735" y="1509265"/>
                  <a:pt x="4842063" y="1504190"/>
                  <a:pt x="4876158" y="1504580"/>
                </a:cubicBezTo>
                <a:cubicBezTo>
                  <a:pt x="4866918" y="1513299"/>
                  <a:pt x="4925087" y="1519806"/>
                  <a:pt x="4930813" y="1510436"/>
                </a:cubicBezTo>
                <a:cubicBezTo>
                  <a:pt x="4963476" y="1519155"/>
                  <a:pt x="4891774" y="1521497"/>
                  <a:pt x="4944607" y="1530737"/>
                </a:cubicBezTo>
                <a:cubicBezTo>
                  <a:pt x="4898833" y="1537764"/>
                  <a:pt x="4848521" y="1543766"/>
                  <a:pt x="4817607" y="1553904"/>
                </a:cubicBezTo>
                <a:lnTo>
                  <a:pt x="4795026" y="1565125"/>
                </a:lnTo>
                <a:lnTo>
                  <a:pt x="4794859" y="1565608"/>
                </a:lnTo>
                <a:lnTo>
                  <a:pt x="4813884" y="1565512"/>
                </a:lnTo>
                <a:cubicBezTo>
                  <a:pt x="4827090" y="1563994"/>
                  <a:pt x="4823845" y="1558943"/>
                  <a:pt x="4835166" y="1556893"/>
                </a:cubicBezTo>
                <a:cubicBezTo>
                  <a:pt x="4867699" y="1555722"/>
                  <a:pt x="4827359" y="1569906"/>
                  <a:pt x="4876158" y="1565612"/>
                </a:cubicBezTo>
                <a:cubicBezTo>
                  <a:pt x="4852214" y="1570557"/>
                  <a:pt x="4840242" y="1565612"/>
                  <a:pt x="4794045" y="1568475"/>
                </a:cubicBezTo>
                <a:cubicBezTo>
                  <a:pt x="4822544" y="1572769"/>
                  <a:pt x="4854296" y="1578105"/>
                  <a:pt x="4807709" y="1583050"/>
                </a:cubicBezTo>
                <a:cubicBezTo>
                  <a:pt x="4846748" y="1583961"/>
                  <a:pt x="4866528" y="1601138"/>
                  <a:pt x="4807709" y="1597624"/>
                </a:cubicBezTo>
                <a:cubicBezTo>
                  <a:pt x="4798860" y="1608165"/>
                  <a:pt x="4816948" y="1612980"/>
                  <a:pt x="4835166" y="1617925"/>
                </a:cubicBezTo>
                <a:cubicBezTo>
                  <a:pt x="4859111" y="1596193"/>
                  <a:pt x="4931334" y="1601919"/>
                  <a:pt x="4944607" y="1577194"/>
                </a:cubicBezTo>
                <a:cubicBezTo>
                  <a:pt x="4935628" y="1568605"/>
                  <a:pt x="4915327" y="1580057"/>
                  <a:pt x="4889692" y="1577194"/>
                </a:cubicBezTo>
                <a:cubicBezTo>
                  <a:pt x="4897760" y="1568345"/>
                  <a:pt x="4948121" y="1568345"/>
                  <a:pt x="4958271" y="1559756"/>
                </a:cubicBezTo>
                <a:cubicBezTo>
                  <a:pt x="4954367" y="1553770"/>
                  <a:pt x="4897630" y="1559756"/>
                  <a:pt x="4903485" y="1551167"/>
                </a:cubicBezTo>
                <a:cubicBezTo>
                  <a:pt x="4897239" y="1542058"/>
                  <a:pt x="4932765" y="1541798"/>
                  <a:pt x="4972065" y="1542319"/>
                </a:cubicBezTo>
                <a:cubicBezTo>
                  <a:pt x="4952545" y="1557674"/>
                  <a:pt x="5052096" y="1551948"/>
                  <a:pt x="5054048" y="1571468"/>
                </a:cubicBezTo>
                <a:cubicBezTo>
                  <a:pt x="5092046" y="1563400"/>
                  <a:pt x="5098422" y="1576803"/>
                  <a:pt x="5136161" y="1577194"/>
                </a:cubicBezTo>
                <a:cubicBezTo>
                  <a:pt x="5129264" y="1579536"/>
                  <a:pt x="5121976" y="1582009"/>
                  <a:pt x="5123147" y="1585913"/>
                </a:cubicBezTo>
                <a:cubicBezTo>
                  <a:pt x="5088401" y="1578755"/>
                  <a:pt x="4997961" y="1571208"/>
                  <a:pt x="5013447" y="1562749"/>
                </a:cubicBezTo>
                <a:cubicBezTo>
                  <a:pt x="4916888" y="1574851"/>
                  <a:pt x="4943696" y="1611028"/>
                  <a:pt x="4876678" y="1614802"/>
                </a:cubicBezTo>
                <a:cubicBezTo>
                  <a:pt x="4878760" y="1620137"/>
                  <a:pt x="4923005" y="1616494"/>
                  <a:pt x="4931334" y="1620528"/>
                </a:cubicBezTo>
                <a:cubicBezTo>
                  <a:pt x="4873035" y="1621699"/>
                  <a:pt x="4874336" y="1635623"/>
                  <a:pt x="4849090" y="1643821"/>
                </a:cubicBezTo>
                <a:cubicBezTo>
                  <a:pt x="4831038" y="1641228"/>
                  <a:pt x="4812792" y="1640226"/>
                  <a:pt x="4794565" y="1640828"/>
                </a:cubicBezTo>
                <a:cubicBezTo>
                  <a:pt x="4826838" y="1648766"/>
                  <a:pt x="4770101" y="1657485"/>
                  <a:pt x="4808228" y="1664122"/>
                </a:cubicBezTo>
                <a:cubicBezTo>
                  <a:pt x="4849090" y="1664122"/>
                  <a:pt x="4788840" y="1642650"/>
                  <a:pt x="4849090" y="1646684"/>
                </a:cubicBezTo>
                <a:cubicBezTo>
                  <a:pt x="4857027" y="1665944"/>
                  <a:pt x="4791181" y="1671019"/>
                  <a:pt x="4794565" y="1681559"/>
                </a:cubicBezTo>
                <a:cubicBezTo>
                  <a:pt x="4825537" y="1678566"/>
                  <a:pt x="4846618" y="1682730"/>
                  <a:pt x="4849090" y="1698997"/>
                </a:cubicBezTo>
                <a:cubicBezTo>
                  <a:pt x="4860152" y="1698997"/>
                  <a:pt x="4862884" y="1696004"/>
                  <a:pt x="4876678" y="1696004"/>
                </a:cubicBezTo>
                <a:cubicBezTo>
                  <a:pt x="4881623" y="1691189"/>
                  <a:pt x="4866138" y="1690538"/>
                  <a:pt x="4849090" y="1690278"/>
                </a:cubicBezTo>
                <a:cubicBezTo>
                  <a:pt x="4851822" y="1687936"/>
                  <a:pt x="4862884" y="1687415"/>
                  <a:pt x="4862884" y="1684422"/>
                </a:cubicBezTo>
                <a:cubicBezTo>
                  <a:pt x="4874466" y="1684422"/>
                  <a:pt x="4875898" y="1683381"/>
                  <a:pt x="4876678" y="1681559"/>
                </a:cubicBezTo>
                <a:cubicBezTo>
                  <a:pt x="4902705" y="1697826"/>
                  <a:pt x="4891709" y="1709798"/>
                  <a:pt x="4879704" y="1721884"/>
                </a:cubicBezTo>
                <a:lnTo>
                  <a:pt x="4865872" y="1740083"/>
                </a:lnTo>
                <a:lnTo>
                  <a:pt x="4915458" y="1744802"/>
                </a:lnTo>
                <a:cubicBezTo>
                  <a:pt x="4888293" y="1745713"/>
                  <a:pt x="4877069" y="1748234"/>
                  <a:pt x="4873852" y="1751597"/>
                </a:cubicBezTo>
                <a:lnTo>
                  <a:pt x="4879480" y="1761953"/>
                </a:lnTo>
                <a:lnTo>
                  <a:pt x="4887075" y="1759407"/>
                </a:lnTo>
                <a:cubicBezTo>
                  <a:pt x="4887837" y="1754905"/>
                  <a:pt x="4869294" y="1748317"/>
                  <a:pt x="4917800" y="1748317"/>
                </a:cubicBezTo>
                <a:cubicBezTo>
                  <a:pt x="4894896" y="1767056"/>
                  <a:pt x="4958011" y="1770439"/>
                  <a:pt x="4917800" y="1791911"/>
                </a:cubicBezTo>
                <a:lnTo>
                  <a:pt x="4862884" y="1791911"/>
                </a:lnTo>
                <a:cubicBezTo>
                  <a:pt x="4865097" y="1795294"/>
                  <a:pt x="4859761" y="1797116"/>
                  <a:pt x="4849090" y="1797767"/>
                </a:cubicBezTo>
                <a:cubicBezTo>
                  <a:pt x="4923005" y="1801280"/>
                  <a:pt x="4819160" y="1821711"/>
                  <a:pt x="4849090" y="1806486"/>
                </a:cubicBezTo>
                <a:cubicBezTo>
                  <a:pt x="4836727" y="1809609"/>
                  <a:pt x="4798730" y="1807397"/>
                  <a:pt x="4808228" y="1815204"/>
                </a:cubicBezTo>
                <a:cubicBezTo>
                  <a:pt x="4828660" y="1821971"/>
                  <a:pt x="4841802" y="1819629"/>
                  <a:pt x="4876678" y="1818067"/>
                </a:cubicBezTo>
                <a:cubicBezTo>
                  <a:pt x="4848310" y="1831080"/>
                  <a:pt x="4876678" y="1835505"/>
                  <a:pt x="4917800" y="1835505"/>
                </a:cubicBezTo>
                <a:cubicBezTo>
                  <a:pt x="4956839" y="1838888"/>
                  <a:pt x="4895677" y="1838888"/>
                  <a:pt x="4890212" y="1835505"/>
                </a:cubicBezTo>
                <a:cubicBezTo>
                  <a:pt x="4880192" y="1847607"/>
                  <a:pt x="4979222" y="1854634"/>
                  <a:pt x="4972584" y="1841361"/>
                </a:cubicBezTo>
                <a:cubicBezTo>
                  <a:pt x="4987159" y="1842011"/>
                  <a:pt x="4981694" y="1847087"/>
                  <a:pt x="4999913" y="1847087"/>
                </a:cubicBezTo>
                <a:cubicBezTo>
                  <a:pt x="4987549" y="1853203"/>
                  <a:pt x="4959312" y="1855936"/>
                  <a:pt x="4917800" y="1855805"/>
                </a:cubicBezTo>
                <a:cubicBezTo>
                  <a:pt x="4949421" y="1862052"/>
                  <a:pt x="5019301" y="1852162"/>
                  <a:pt x="4972584" y="1867387"/>
                </a:cubicBezTo>
                <a:cubicBezTo>
                  <a:pt x="4986103" y="1865304"/>
                  <a:pt x="4999769" y="1864347"/>
                  <a:pt x="5013447" y="1864524"/>
                </a:cubicBezTo>
                <a:cubicBezTo>
                  <a:pt x="5017871" y="1862312"/>
                  <a:pt x="5007980" y="1858018"/>
                  <a:pt x="5000433" y="1858798"/>
                </a:cubicBezTo>
                <a:cubicBezTo>
                  <a:pt x="5078512" y="1851901"/>
                  <a:pt x="5098553" y="1832772"/>
                  <a:pt x="5082677" y="1812211"/>
                </a:cubicBezTo>
                <a:cubicBezTo>
                  <a:pt x="5117031" y="1819629"/>
                  <a:pt x="5117552" y="1804924"/>
                  <a:pt x="5137202" y="1800630"/>
                </a:cubicBezTo>
                <a:cubicBezTo>
                  <a:pt x="5161927" y="1802061"/>
                  <a:pt x="5218664" y="1820280"/>
                  <a:pt x="5137202" y="1818067"/>
                </a:cubicBezTo>
                <a:cubicBezTo>
                  <a:pt x="5132257" y="1813122"/>
                  <a:pt x="5147872" y="1812602"/>
                  <a:pt x="5164659" y="1812211"/>
                </a:cubicBezTo>
                <a:cubicBezTo>
                  <a:pt x="5147871" y="1803493"/>
                  <a:pt x="5110003" y="1813773"/>
                  <a:pt x="5109744" y="1818067"/>
                </a:cubicBezTo>
                <a:cubicBezTo>
                  <a:pt x="5151776" y="1827957"/>
                  <a:pt x="5096731" y="1852292"/>
                  <a:pt x="5055088" y="1867387"/>
                </a:cubicBezTo>
                <a:cubicBezTo>
                  <a:pt x="5081114" y="1875195"/>
                  <a:pt x="5127311" y="1852032"/>
                  <a:pt x="5150995" y="1858798"/>
                </a:cubicBezTo>
                <a:cubicBezTo>
                  <a:pt x="5131995" y="1831211"/>
                  <a:pt x="5208252" y="1814293"/>
                  <a:pt x="5233108" y="1800630"/>
                </a:cubicBezTo>
                <a:cubicBezTo>
                  <a:pt x="5236361" y="1793212"/>
                  <a:pt x="5256531" y="1804664"/>
                  <a:pt x="5287893" y="1800630"/>
                </a:cubicBezTo>
                <a:cubicBezTo>
                  <a:pt x="5285550" y="1804013"/>
                  <a:pt x="5262908" y="1803102"/>
                  <a:pt x="5246771" y="1803493"/>
                </a:cubicBezTo>
                <a:lnTo>
                  <a:pt x="5246771" y="1815204"/>
                </a:lnTo>
                <a:cubicBezTo>
                  <a:pt x="5269051" y="1808913"/>
                  <a:pt x="5292327" y="1806925"/>
                  <a:pt x="5315351" y="1809348"/>
                </a:cubicBezTo>
                <a:cubicBezTo>
                  <a:pt x="5324200" y="1829649"/>
                  <a:pt x="5265250" y="1835375"/>
                  <a:pt x="5274099" y="1855805"/>
                </a:cubicBezTo>
                <a:cubicBezTo>
                  <a:pt x="5200965" y="1855805"/>
                  <a:pt x="5225300" y="1876496"/>
                  <a:pt x="5191986" y="1884825"/>
                </a:cubicBezTo>
                <a:cubicBezTo>
                  <a:pt x="5238833" y="1882222"/>
                  <a:pt x="5234409" y="1868688"/>
                  <a:pt x="5246771" y="1858798"/>
                </a:cubicBezTo>
                <a:cubicBezTo>
                  <a:pt x="5283599" y="1865826"/>
                  <a:pt x="5227252" y="1877668"/>
                  <a:pt x="5246771" y="1890681"/>
                </a:cubicBezTo>
                <a:cubicBezTo>
                  <a:pt x="5287893" y="1893674"/>
                  <a:pt x="5271106" y="1884174"/>
                  <a:pt x="5274099" y="1879099"/>
                </a:cubicBezTo>
                <a:cubicBezTo>
                  <a:pt x="5343329" y="1881571"/>
                  <a:pt x="5287112" y="1893413"/>
                  <a:pt x="5315351" y="1902262"/>
                </a:cubicBezTo>
                <a:cubicBezTo>
                  <a:pt x="5296949" y="1900317"/>
                  <a:pt x="5278662" y="1897407"/>
                  <a:pt x="5260565" y="1893544"/>
                </a:cubicBezTo>
                <a:cubicBezTo>
                  <a:pt x="5249374" y="1901221"/>
                  <a:pt x="5197712" y="1910981"/>
                  <a:pt x="5205780" y="1922693"/>
                </a:cubicBezTo>
                <a:cubicBezTo>
                  <a:pt x="5167391" y="1922693"/>
                  <a:pt x="5238183" y="1914755"/>
                  <a:pt x="5178192" y="1916837"/>
                </a:cubicBezTo>
                <a:cubicBezTo>
                  <a:pt x="5217231" y="1908899"/>
                  <a:pt x="5178192" y="1902653"/>
                  <a:pt x="5205780" y="1893544"/>
                </a:cubicBezTo>
                <a:cubicBezTo>
                  <a:pt x="5144488" y="1895105"/>
                  <a:pt x="5142926" y="1921522"/>
                  <a:pt x="5164658" y="1931412"/>
                </a:cubicBezTo>
                <a:cubicBezTo>
                  <a:pt x="5172206" y="1925946"/>
                  <a:pt x="5234409" y="1920481"/>
                  <a:pt x="5219574" y="1934275"/>
                </a:cubicBezTo>
                <a:cubicBezTo>
                  <a:pt x="5206561" y="1934275"/>
                  <a:pt x="5208643" y="1930761"/>
                  <a:pt x="5205780" y="1928419"/>
                </a:cubicBezTo>
                <a:cubicBezTo>
                  <a:pt x="5155029" y="1937788"/>
                  <a:pt x="5242477" y="1940001"/>
                  <a:pt x="5246771" y="1940001"/>
                </a:cubicBezTo>
                <a:cubicBezTo>
                  <a:pt x="5251066" y="1952103"/>
                  <a:pt x="5183397" y="1938569"/>
                  <a:pt x="5178192" y="1934275"/>
                </a:cubicBezTo>
                <a:cubicBezTo>
                  <a:pt x="5116510" y="1943254"/>
                  <a:pt x="5162967" y="1952363"/>
                  <a:pt x="5165179" y="1969150"/>
                </a:cubicBezTo>
                <a:cubicBezTo>
                  <a:pt x="5194849" y="1969150"/>
                  <a:pt x="5171425" y="1958870"/>
                  <a:pt x="5178192" y="1954575"/>
                </a:cubicBezTo>
                <a:cubicBezTo>
                  <a:pt x="5187484" y="1955934"/>
                  <a:pt x="5196966" y="1954950"/>
                  <a:pt x="5205780" y="1951712"/>
                </a:cubicBezTo>
                <a:cubicBezTo>
                  <a:pt x="5242737" y="1965506"/>
                  <a:pt x="5168562" y="1995957"/>
                  <a:pt x="5205780" y="2009751"/>
                </a:cubicBezTo>
                <a:cubicBezTo>
                  <a:pt x="5192767" y="2017689"/>
                  <a:pt x="5179754" y="2002073"/>
                  <a:pt x="5137201" y="2006888"/>
                </a:cubicBezTo>
                <a:cubicBezTo>
                  <a:pt x="5181316" y="1993875"/>
                  <a:pt x="5135249" y="1985547"/>
                  <a:pt x="5178192" y="1974876"/>
                </a:cubicBezTo>
                <a:cubicBezTo>
                  <a:pt x="5163748" y="1968239"/>
                  <a:pt x="5136810" y="1983204"/>
                  <a:pt x="5096339" y="1980732"/>
                </a:cubicBezTo>
                <a:cubicBezTo>
                  <a:pt x="5103497" y="2021073"/>
                  <a:pt x="5054307" y="2078070"/>
                  <a:pt x="5000432" y="2128821"/>
                </a:cubicBezTo>
                <a:cubicBezTo>
                  <a:pt x="5015658" y="2133376"/>
                  <a:pt x="5044937" y="2134938"/>
                  <a:pt x="5041554" y="2143396"/>
                </a:cubicBezTo>
                <a:cubicBezTo>
                  <a:pt x="4976488" y="2140273"/>
                  <a:pt x="5069142" y="2154327"/>
                  <a:pt x="5000432" y="2152115"/>
                </a:cubicBezTo>
                <a:cubicBezTo>
                  <a:pt x="5021253" y="2162916"/>
                  <a:pt x="5048841" y="2159142"/>
                  <a:pt x="5013446" y="2169553"/>
                </a:cubicBezTo>
                <a:cubicBezTo>
                  <a:pt x="5077470" y="2182566"/>
                  <a:pt x="5061594" y="2154197"/>
                  <a:pt x="5123146" y="2160834"/>
                </a:cubicBezTo>
                <a:cubicBezTo>
                  <a:pt x="5110148" y="2155634"/>
                  <a:pt x="5096090" y="2153625"/>
                  <a:pt x="5082155" y="2154978"/>
                </a:cubicBezTo>
                <a:cubicBezTo>
                  <a:pt x="5075518" y="2145869"/>
                  <a:pt x="5118852" y="2147300"/>
                  <a:pt x="5123146" y="2140533"/>
                </a:cubicBezTo>
                <a:cubicBezTo>
                  <a:pt x="5164919" y="2144047"/>
                  <a:pt x="5102976" y="2151594"/>
                  <a:pt x="5136160" y="2154978"/>
                </a:cubicBezTo>
                <a:cubicBezTo>
                  <a:pt x="5170644" y="2148211"/>
                  <a:pt x="5204088" y="2128952"/>
                  <a:pt x="5163617" y="2123096"/>
                </a:cubicBezTo>
                <a:cubicBezTo>
                  <a:pt x="5145529" y="2135068"/>
                  <a:pt x="5064327" y="2130904"/>
                  <a:pt x="5054047" y="2137540"/>
                </a:cubicBezTo>
                <a:cubicBezTo>
                  <a:pt x="5011363" y="2124527"/>
                  <a:pt x="5126790" y="2124527"/>
                  <a:pt x="5108702" y="2108521"/>
                </a:cubicBezTo>
                <a:cubicBezTo>
                  <a:pt x="5126270" y="2117630"/>
                  <a:pt x="5155159" y="2106179"/>
                  <a:pt x="5149953" y="2120233"/>
                </a:cubicBezTo>
                <a:cubicBezTo>
                  <a:pt x="5182747" y="2121274"/>
                  <a:pt x="5142276" y="2107220"/>
                  <a:pt x="5190945" y="2111384"/>
                </a:cubicBezTo>
                <a:cubicBezTo>
                  <a:pt x="5177932" y="2094206"/>
                  <a:pt x="5131215" y="2101364"/>
                  <a:pt x="5095298" y="2099802"/>
                </a:cubicBezTo>
                <a:cubicBezTo>
                  <a:pt x="5076169" y="2088090"/>
                  <a:pt x="5124838" y="2090693"/>
                  <a:pt x="5122626" y="2082364"/>
                </a:cubicBezTo>
                <a:cubicBezTo>
                  <a:pt x="5159974" y="2080282"/>
                  <a:pt x="5150084" y="2088220"/>
                  <a:pt x="5177151" y="2088220"/>
                </a:cubicBezTo>
                <a:cubicBezTo>
                  <a:pt x="5151905" y="2066098"/>
                  <a:pt x="5166740" y="2052304"/>
                  <a:pt x="5177151" y="2021333"/>
                </a:cubicBezTo>
                <a:cubicBezTo>
                  <a:pt x="5156200" y="2027969"/>
                  <a:pt x="5148912" y="2026928"/>
                  <a:pt x="5108702" y="2024326"/>
                </a:cubicBezTo>
                <a:cubicBezTo>
                  <a:pt x="5104928" y="2016648"/>
                  <a:pt x="5161926" y="2021983"/>
                  <a:pt x="5149953" y="2012744"/>
                </a:cubicBezTo>
                <a:cubicBezTo>
                  <a:pt x="5169473" y="2021333"/>
                  <a:pt x="5184438" y="2012744"/>
                  <a:pt x="5218533" y="2018470"/>
                </a:cubicBezTo>
                <a:cubicBezTo>
                  <a:pt x="5204479" y="2025497"/>
                  <a:pt x="5156981" y="2044496"/>
                  <a:pt x="5231546" y="2050482"/>
                </a:cubicBezTo>
                <a:cubicBezTo>
                  <a:pt x="5175459" y="2064146"/>
                  <a:pt x="5287372" y="2106959"/>
                  <a:pt x="5204218" y="2108521"/>
                </a:cubicBezTo>
                <a:cubicBezTo>
                  <a:pt x="5228520" y="2167080"/>
                  <a:pt x="5213222" y="2214147"/>
                  <a:pt x="5223708" y="2276018"/>
                </a:cubicBezTo>
                <a:lnTo>
                  <a:pt x="5224436" y="2278313"/>
                </a:lnTo>
                <a:lnTo>
                  <a:pt x="5210396" y="2279638"/>
                </a:lnTo>
                <a:cubicBezTo>
                  <a:pt x="5194206" y="2283651"/>
                  <a:pt x="5215019" y="2290410"/>
                  <a:pt x="5187301" y="2296949"/>
                </a:cubicBezTo>
                <a:lnTo>
                  <a:pt x="5227722" y="2288672"/>
                </a:lnTo>
                <a:lnTo>
                  <a:pt x="5245210" y="2343799"/>
                </a:lnTo>
                <a:lnTo>
                  <a:pt x="5204218" y="2343799"/>
                </a:lnTo>
                <a:cubicBezTo>
                  <a:pt x="5245860" y="2331827"/>
                  <a:pt x="5183007" y="2314519"/>
                  <a:pt x="5218012" y="2300205"/>
                </a:cubicBezTo>
                <a:cubicBezTo>
                  <a:pt x="5217362" y="2297472"/>
                  <a:pt x="5201225" y="2297992"/>
                  <a:pt x="5190424" y="2297342"/>
                </a:cubicBezTo>
                <a:cubicBezTo>
                  <a:pt x="5187822" y="2302417"/>
                  <a:pt x="5161145" y="2317252"/>
                  <a:pt x="5204218" y="2320635"/>
                </a:cubicBezTo>
                <a:cubicBezTo>
                  <a:pt x="5140324" y="2328964"/>
                  <a:pt x="5108116" y="2345230"/>
                  <a:pt x="5087458" y="2362895"/>
                </a:cubicBezTo>
                <a:lnTo>
                  <a:pt x="5078619" y="2372406"/>
                </a:lnTo>
                <a:lnTo>
                  <a:pt x="5118723" y="2371255"/>
                </a:lnTo>
                <a:cubicBezTo>
                  <a:pt x="5112217" y="2384268"/>
                  <a:pt x="5124449" y="2393377"/>
                  <a:pt x="5159845" y="2396110"/>
                </a:cubicBezTo>
                <a:cubicBezTo>
                  <a:pt x="5169600" y="2394359"/>
                  <a:pt x="5178924" y="2390736"/>
                  <a:pt x="5187302" y="2385439"/>
                </a:cubicBezTo>
                <a:cubicBezTo>
                  <a:pt x="5227643" y="2390644"/>
                  <a:pt x="5199014" y="2393377"/>
                  <a:pt x="5214370" y="2406781"/>
                </a:cubicBezTo>
                <a:cubicBezTo>
                  <a:pt x="5169800" y="2416866"/>
                  <a:pt x="5125392" y="2414426"/>
                  <a:pt x="5083783" y="2411108"/>
                </a:cubicBezTo>
                <a:lnTo>
                  <a:pt x="5044866" y="2408395"/>
                </a:lnTo>
                <a:lnTo>
                  <a:pt x="5039992" y="2413549"/>
                </a:lnTo>
                <a:cubicBezTo>
                  <a:pt x="5043506" y="2423700"/>
                  <a:pt x="5090874" y="2406262"/>
                  <a:pt x="5094778" y="2416412"/>
                </a:cubicBezTo>
                <a:cubicBezTo>
                  <a:pt x="5087360" y="2427473"/>
                  <a:pt x="5043506" y="2416412"/>
                  <a:pt x="4998871" y="2422268"/>
                </a:cubicBezTo>
                <a:cubicBezTo>
                  <a:pt x="5017089" y="2427083"/>
                  <a:pt x="5035047" y="2432028"/>
                  <a:pt x="5026329" y="2442569"/>
                </a:cubicBezTo>
                <a:cubicBezTo>
                  <a:pt x="5045978" y="2434240"/>
                  <a:pt x="5095689" y="2432158"/>
                  <a:pt x="5108181" y="2422268"/>
                </a:cubicBezTo>
                <a:cubicBezTo>
                  <a:pt x="5127180" y="2425652"/>
                  <a:pt x="5121194" y="2443089"/>
                  <a:pt x="5081114" y="2436713"/>
                </a:cubicBezTo>
                <a:cubicBezTo>
                  <a:pt x="5074477" y="2445952"/>
                  <a:pt x="5098161" y="2448685"/>
                  <a:pt x="5122105" y="2451287"/>
                </a:cubicBezTo>
                <a:cubicBezTo>
                  <a:pt x="5057040" y="2456623"/>
                  <a:pt x="5159713" y="2464301"/>
                  <a:pt x="5108181" y="2474451"/>
                </a:cubicBezTo>
                <a:cubicBezTo>
                  <a:pt x="5171685" y="2461438"/>
                  <a:pt x="5129523" y="2484081"/>
                  <a:pt x="5190424" y="2486163"/>
                </a:cubicBezTo>
                <a:cubicBezTo>
                  <a:pt x="5240915" y="2486943"/>
                  <a:pt x="5292447" y="2445822"/>
                  <a:pt x="5231546" y="2434110"/>
                </a:cubicBezTo>
                <a:cubicBezTo>
                  <a:pt x="5235710" y="2428254"/>
                  <a:pt x="5268633" y="2428384"/>
                  <a:pt x="5272537" y="2422528"/>
                </a:cubicBezTo>
                <a:cubicBezTo>
                  <a:pt x="5295180" y="2445562"/>
                  <a:pt x="5255620" y="2477574"/>
                  <a:pt x="5313789" y="2498005"/>
                </a:cubicBezTo>
                <a:lnTo>
                  <a:pt x="5285994" y="2505486"/>
                </a:lnTo>
                <a:lnTo>
                  <a:pt x="5284640" y="2504639"/>
                </a:lnTo>
                <a:lnTo>
                  <a:pt x="5284640" y="2504249"/>
                </a:lnTo>
                <a:lnTo>
                  <a:pt x="5284505" y="2505886"/>
                </a:lnTo>
                <a:lnTo>
                  <a:pt x="5282810" y="2506342"/>
                </a:lnTo>
                <a:cubicBezTo>
                  <a:pt x="5224488" y="2528740"/>
                  <a:pt x="5256271" y="2570130"/>
                  <a:pt x="5218012" y="2596775"/>
                </a:cubicBezTo>
                <a:cubicBezTo>
                  <a:pt x="5221656" y="2603671"/>
                  <a:pt x="5278393" y="2598596"/>
                  <a:pt x="5272537" y="2593912"/>
                </a:cubicBezTo>
                <a:cubicBezTo>
                  <a:pt x="5332919" y="2597165"/>
                  <a:pt x="5244689" y="2613952"/>
                  <a:pt x="5327323" y="2611349"/>
                </a:cubicBezTo>
                <a:cubicBezTo>
                  <a:pt x="5312358" y="2625143"/>
                  <a:pt x="5292057" y="2626575"/>
                  <a:pt x="5286331" y="2637376"/>
                </a:cubicBezTo>
                <a:cubicBezTo>
                  <a:pt x="5317475" y="2647037"/>
                  <a:pt x="5349683" y="2652849"/>
                  <a:pt x="5382238" y="2654683"/>
                </a:cubicBezTo>
                <a:cubicBezTo>
                  <a:pt x="5330186" y="2658977"/>
                  <a:pt x="5269544" y="2639978"/>
                  <a:pt x="5218012" y="2634383"/>
                </a:cubicBezTo>
                <a:cubicBezTo>
                  <a:pt x="5174548" y="2638937"/>
                  <a:pt x="5235059" y="2651820"/>
                  <a:pt x="5204218" y="2654683"/>
                </a:cubicBezTo>
                <a:cubicBezTo>
                  <a:pt x="5140975" y="2651170"/>
                  <a:pt x="5206691" y="2637376"/>
                  <a:pt x="5108181" y="2640238"/>
                </a:cubicBezTo>
                <a:cubicBezTo>
                  <a:pt x="5141625" y="2636595"/>
                  <a:pt x="5135899" y="2624753"/>
                  <a:pt x="5190424" y="2625664"/>
                </a:cubicBezTo>
                <a:lnTo>
                  <a:pt x="5190424" y="2602759"/>
                </a:lnTo>
                <a:cubicBezTo>
                  <a:pt x="5147221" y="2601327"/>
                  <a:pt x="5142146" y="2607964"/>
                  <a:pt x="5094778" y="2605621"/>
                </a:cubicBezTo>
                <a:cubicBezTo>
                  <a:pt x="5104668" y="2628525"/>
                  <a:pt x="5053916" y="2646873"/>
                  <a:pt x="5149433" y="2652078"/>
                </a:cubicBezTo>
                <a:cubicBezTo>
                  <a:pt x="5123407" y="2660277"/>
                  <a:pt x="5156851" y="2670427"/>
                  <a:pt x="5094778" y="2675372"/>
                </a:cubicBezTo>
                <a:cubicBezTo>
                  <a:pt x="5102586" y="2685002"/>
                  <a:pt x="5146830" y="2679536"/>
                  <a:pt x="5176630" y="2678235"/>
                </a:cubicBezTo>
                <a:cubicBezTo>
                  <a:pt x="5191986" y="2686954"/>
                  <a:pt x="5179363" y="2700878"/>
                  <a:pt x="5163617" y="2716103"/>
                </a:cubicBezTo>
                <a:cubicBezTo>
                  <a:pt x="5145264" y="2716442"/>
                  <a:pt x="5126910" y="2715442"/>
                  <a:pt x="5108702" y="2713110"/>
                </a:cubicBezTo>
                <a:cubicBezTo>
                  <a:pt x="5118332" y="2722089"/>
                  <a:pt x="5118332" y="2718706"/>
                  <a:pt x="5108702" y="2727685"/>
                </a:cubicBezTo>
                <a:cubicBezTo>
                  <a:pt x="5151125" y="2729897"/>
                  <a:pt x="5134728" y="2719747"/>
                  <a:pt x="5177151" y="2721829"/>
                </a:cubicBezTo>
                <a:cubicBezTo>
                  <a:pt x="5146960" y="2732890"/>
                  <a:pt x="5206691" y="2745383"/>
                  <a:pt x="5164138" y="2753841"/>
                </a:cubicBezTo>
                <a:lnTo>
                  <a:pt x="5257963" y="2753841"/>
                </a:lnTo>
                <a:cubicBezTo>
                  <a:pt x="5200131" y="2770593"/>
                  <a:pt x="5140279" y="2779350"/>
                  <a:pt x="5080073" y="2779868"/>
                </a:cubicBezTo>
                <a:cubicBezTo>
                  <a:pt x="5072265" y="2786244"/>
                  <a:pt x="5106099" y="2783902"/>
                  <a:pt x="5107140" y="2788586"/>
                </a:cubicBezTo>
                <a:cubicBezTo>
                  <a:pt x="5167912" y="2787675"/>
                  <a:pt x="5199272" y="2768806"/>
                  <a:pt x="5257963" y="2776875"/>
                </a:cubicBezTo>
                <a:cubicBezTo>
                  <a:pt x="5275659" y="2770108"/>
                  <a:pt x="5280604" y="2760478"/>
                  <a:pt x="5298824" y="2753711"/>
                </a:cubicBezTo>
                <a:cubicBezTo>
                  <a:pt x="5336302" y="2756444"/>
                  <a:pt x="5330316" y="2768286"/>
                  <a:pt x="5340076" y="2776875"/>
                </a:cubicBezTo>
                <a:cubicBezTo>
                  <a:pt x="5298883" y="2776779"/>
                  <a:pt x="5257739" y="2779693"/>
                  <a:pt x="5216971" y="2785593"/>
                </a:cubicBezTo>
                <a:cubicBezTo>
                  <a:pt x="5212677" y="2793271"/>
                  <a:pt x="5235840" y="2795093"/>
                  <a:pt x="5271496" y="2794312"/>
                </a:cubicBezTo>
                <a:cubicBezTo>
                  <a:pt x="5309885" y="2791449"/>
                  <a:pt x="5251716" y="2786634"/>
                  <a:pt x="5285290" y="2782730"/>
                </a:cubicBezTo>
                <a:cubicBezTo>
                  <a:pt x="5328103" y="2781299"/>
                  <a:pt x="5329014" y="2788977"/>
                  <a:pt x="5326282" y="2797175"/>
                </a:cubicBezTo>
                <a:cubicBezTo>
                  <a:pt x="5283208" y="2795874"/>
                  <a:pt x="5277873" y="2802510"/>
                  <a:pt x="5230505" y="2800168"/>
                </a:cubicBezTo>
                <a:cubicBezTo>
                  <a:pt x="5253080" y="2803980"/>
                  <a:pt x="5275930" y="2805938"/>
                  <a:pt x="5298824" y="2806024"/>
                </a:cubicBezTo>
                <a:cubicBezTo>
                  <a:pt x="5236361" y="2811099"/>
                  <a:pt x="5213458" y="2824633"/>
                  <a:pt x="5175589" y="2835043"/>
                </a:cubicBezTo>
                <a:cubicBezTo>
                  <a:pt x="5187692" y="2843632"/>
                  <a:pt x="5196280" y="2828276"/>
                  <a:pt x="5230505" y="2832050"/>
                </a:cubicBezTo>
                <a:cubicBezTo>
                  <a:pt x="5264729" y="2835823"/>
                  <a:pt x="5199794" y="2846105"/>
                  <a:pt x="5271496" y="2843762"/>
                </a:cubicBezTo>
                <a:cubicBezTo>
                  <a:pt x="5255360" y="2852091"/>
                  <a:pt x="5243128" y="2859118"/>
                  <a:pt x="5258483" y="2866926"/>
                </a:cubicBezTo>
                <a:cubicBezTo>
                  <a:pt x="5298173" y="2860809"/>
                  <a:pt x="5290365" y="2844673"/>
                  <a:pt x="5340596" y="2840899"/>
                </a:cubicBezTo>
                <a:cubicBezTo>
                  <a:pt x="5304810" y="2837906"/>
                  <a:pt x="5312618" y="2825544"/>
                  <a:pt x="5272017" y="2823462"/>
                </a:cubicBezTo>
                <a:cubicBezTo>
                  <a:pt x="5298043" y="2818907"/>
                  <a:pt x="5341637" y="2825934"/>
                  <a:pt x="5313269" y="2811880"/>
                </a:cubicBezTo>
                <a:cubicBezTo>
                  <a:pt x="5364281" y="2815003"/>
                  <a:pt x="5352308" y="2804723"/>
                  <a:pt x="5395121" y="2806154"/>
                </a:cubicBezTo>
                <a:cubicBezTo>
                  <a:pt x="5386533" y="2803161"/>
                  <a:pt x="5363891" y="2803031"/>
                  <a:pt x="5368055" y="2797305"/>
                </a:cubicBezTo>
                <a:cubicBezTo>
                  <a:pt x="5420888" y="2800558"/>
                  <a:pt x="5416594" y="2787155"/>
                  <a:pt x="5450038" y="2794442"/>
                </a:cubicBezTo>
                <a:cubicBezTo>
                  <a:pt x="5439497" y="2804723"/>
                  <a:pt x="5448215" y="2804983"/>
                  <a:pt x="5436374" y="2817736"/>
                </a:cubicBezTo>
                <a:cubicBezTo>
                  <a:pt x="5411909" y="2817736"/>
                  <a:pt x="5407485" y="2814092"/>
                  <a:pt x="5381719" y="2814743"/>
                </a:cubicBezTo>
                <a:cubicBezTo>
                  <a:pt x="5361158" y="2817345"/>
                  <a:pt x="5385231" y="2819167"/>
                  <a:pt x="5368055" y="2826455"/>
                </a:cubicBezTo>
                <a:cubicBezTo>
                  <a:pt x="5372219" y="2830359"/>
                  <a:pt x="5402149" y="2828797"/>
                  <a:pt x="5422840" y="2829318"/>
                </a:cubicBezTo>
                <a:cubicBezTo>
                  <a:pt x="5383801" y="2846495"/>
                  <a:pt x="5406964" y="2866405"/>
                  <a:pt x="5435853" y="2867056"/>
                </a:cubicBezTo>
                <a:cubicBezTo>
                  <a:pt x="5446263" y="2876035"/>
                  <a:pt x="5388485" y="2870569"/>
                  <a:pt x="5408656" y="2881630"/>
                </a:cubicBezTo>
                <a:cubicBezTo>
                  <a:pt x="5411909" y="2884754"/>
                  <a:pt x="5435853" y="2883582"/>
                  <a:pt x="5435853" y="2887356"/>
                </a:cubicBezTo>
                <a:cubicBezTo>
                  <a:pt x="5454202" y="2885534"/>
                  <a:pt x="5461880" y="2881240"/>
                  <a:pt x="5462920" y="2875775"/>
                </a:cubicBezTo>
                <a:cubicBezTo>
                  <a:pt x="5493501" y="2875775"/>
                  <a:pt x="5469036" y="2888137"/>
                  <a:pt x="5476974" y="2893212"/>
                </a:cubicBezTo>
                <a:cubicBezTo>
                  <a:pt x="5454335" y="2890185"/>
                  <a:pt x="5431468" y="2889227"/>
                  <a:pt x="5408655" y="2890349"/>
                </a:cubicBezTo>
                <a:cubicBezTo>
                  <a:pt x="5432989" y="2903362"/>
                  <a:pt x="5433510" y="2903362"/>
                  <a:pt x="5449516" y="2913513"/>
                </a:cubicBezTo>
                <a:cubicBezTo>
                  <a:pt x="5440667" y="2922231"/>
                  <a:pt x="5420368" y="2910780"/>
                  <a:pt x="5394601" y="2913513"/>
                </a:cubicBezTo>
                <a:cubicBezTo>
                  <a:pt x="5394601" y="2920410"/>
                  <a:pt x="5418415" y="2922101"/>
                  <a:pt x="5408655" y="2930950"/>
                </a:cubicBezTo>
                <a:cubicBezTo>
                  <a:pt x="5435592" y="2930950"/>
                  <a:pt x="5425832" y="2923012"/>
                  <a:pt x="5462920" y="2925224"/>
                </a:cubicBezTo>
                <a:cubicBezTo>
                  <a:pt x="5462009" y="2934204"/>
                  <a:pt x="5504563" y="2933813"/>
                  <a:pt x="5545423" y="2933943"/>
                </a:cubicBezTo>
                <a:cubicBezTo>
                  <a:pt x="5531928" y="2936909"/>
                  <a:pt x="5518224" y="2938823"/>
                  <a:pt x="5504432" y="2939669"/>
                </a:cubicBezTo>
                <a:cubicBezTo>
                  <a:pt x="5546334" y="3017748"/>
                  <a:pt x="5476975" y="3084375"/>
                  <a:pt x="5654995" y="3131483"/>
                </a:cubicBezTo>
                <a:cubicBezTo>
                  <a:pt x="5627926" y="3138978"/>
                  <a:pt x="5599203" y="3137933"/>
                  <a:pt x="5572751" y="3128490"/>
                </a:cubicBezTo>
                <a:cubicBezTo>
                  <a:pt x="5548156" y="3136688"/>
                  <a:pt x="5629098" y="3147359"/>
                  <a:pt x="5654995" y="3154516"/>
                </a:cubicBezTo>
                <a:cubicBezTo>
                  <a:pt x="5692211" y="3149311"/>
                  <a:pt x="5615955" y="3135777"/>
                  <a:pt x="5696116" y="3134216"/>
                </a:cubicBezTo>
                <a:cubicBezTo>
                  <a:pt x="5660589" y="3149831"/>
                  <a:pt x="5743613" y="3169742"/>
                  <a:pt x="5682191" y="3183536"/>
                </a:cubicBezTo>
                <a:cubicBezTo>
                  <a:pt x="5654604" y="3167269"/>
                  <a:pt x="5637167" y="3151393"/>
                  <a:pt x="5559088" y="3139942"/>
                </a:cubicBezTo>
                <a:cubicBezTo>
                  <a:pt x="5520048" y="3160242"/>
                  <a:pt x="5502480" y="3176378"/>
                  <a:pt x="5531630" y="3203966"/>
                </a:cubicBezTo>
                <a:cubicBezTo>
                  <a:pt x="5475674" y="3204747"/>
                  <a:pt x="5534103" y="3199932"/>
                  <a:pt x="5517966" y="3192254"/>
                </a:cubicBezTo>
                <a:cubicBezTo>
                  <a:pt x="5468907" y="3201103"/>
                  <a:pt x="5519658" y="3215158"/>
                  <a:pt x="5435853" y="3218281"/>
                </a:cubicBezTo>
                <a:cubicBezTo>
                  <a:pt x="5487906" y="3234677"/>
                  <a:pt x="5599168" y="3209562"/>
                  <a:pt x="5572752" y="3200843"/>
                </a:cubicBezTo>
                <a:cubicBezTo>
                  <a:pt x="5624104" y="3199249"/>
                  <a:pt x="5585091" y="3196758"/>
                  <a:pt x="5629632" y="3197817"/>
                </a:cubicBezTo>
                <a:lnTo>
                  <a:pt x="5654304" y="3198500"/>
                </a:lnTo>
                <a:lnTo>
                  <a:pt x="5651281" y="3205453"/>
                </a:lnTo>
                <a:cubicBezTo>
                  <a:pt x="5641582" y="3211424"/>
                  <a:pt x="5617646" y="3214377"/>
                  <a:pt x="5627016" y="3224137"/>
                </a:cubicBezTo>
                <a:cubicBezTo>
                  <a:pt x="5638467" y="3217500"/>
                  <a:pt x="5513801" y="3219452"/>
                  <a:pt x="5490117" y="3235718"/>
                </a:cubicBezTo>
                <a:cubicBezTo>
                  <a:pt x="5518616" y="3239883"/>
                  <a:pt x="5545813" y="3235718"/>
                  <a:pt x="5585764" y="3235718"/>
                </a:cubicBezTo>
                <a:cubicBezTo>
                  <a:pt x="5581600" y="3242615"/>
                  <a:pt x="5543602" y="3242225"/>
                  <a:pt x="5531109" y="3247300"/>
                </a:cubicBezTo>
                <a:cubicBezTo>
                  <a:pt x="5554532" y="3252115"/>
                  <a:pt x="5545553" y="3263697"/>
                  <a:pt x="5585764" y="3264738"/>
                </a:cubicBezTo>
                <a:lnTo>
                  <a:pt x="5585764" y="3276319"/>
                </a:lnTo>
                <a:cubicBezTo>
                  <a:pt x="5503130" y="3276319"/>
                  <a:pt x="5504432" y="3293887"/>
                  <a:pt x="5421798" y="3293887"/>
                </a:cubicBezTo>
                <a:cubicBezTo>
                  <a:pt x="5445543" y="3288013"/>
                  <a:pt x="5468484" y="3279273"/>
                  <a:pt x="5490117" y="3267861"/>
                </a:cubicBezTo>
                <a:cubicBezTo>
                  <a:pt x="5446653" y="3256019"/>
                  <a:pt x="5372999" y="3279963"/>
                  <a:pt x="5353089" y="3267861"/>
                </a:cubicBezTo>
                <a:cubicBezTo>
                  <a:pt x="5354520" y="3277491"/>
                  <a:pt x="5298173" y="3282696"/>
                  <a:pt x="5243648" y="3288161"/>
                </a:cubicBezTo>
                <a:cubicBezTo>
                  <a:pt x="5247032" y="3293236"/>
                  <a:pt x="5267202" y="3294798"/>
                  <a:pt x="5298303" y="3294017"/>
                </a:cubicBezTo>
                <a:cubicBezTo>
                  <a:pt x="5210855" y="3299873"/>
                  <a:pt x="5176240" y="3310154"/>
                  <a:pt x="5243648" y="3323037"/>
                </a:cubicBezTo>
                <a:cubicBezTo>
                  <a:pt x="5196931" y="3319523"/>
                  <a:pt x="5169473" y="3337481"/>
                  <a:pt x="5161535" y="3320044"/>
                </a:cubicBezTo>
                <a:cubicBezTo>
                  <a:pt x="5155809" y="3324858"/>
                  <a:pt x="5123407" y="3342947"/>
                  <a:pt x="5174548" y="3346070"/>
                </a:cubicBezTo>
                <a:cubicBezTo>
                  <a:pt x="5135509" y="3353487"/>
                  <a:pt x="5151385" y="3372096"/>
                  <a:pt x="5147351" y="3392657"/>
                </a:cubicBezTo>
                <a:cubicBezTo>
                  <a:pt x="5188733" y="3399294"/>
                  <a:pt x="5270195" y="3397472"/>
                  <a:pt x="5284249" y="3409964"/>
                </a:cubicBezTo>
                <a:cubicBezTo>
                  <a:pt x="5258223" y="3415170"/>
                  <a:pt x="5220875" y="3406451"/>
                  <a:pt x="5202136" y="3401245"/>
                </a:cubicBezTo>
                <a:cubicBezTo>
                  <a:pt x="5194524" y="3405263"/>
                  <a:pt x="5188991" y="3409028"/>
                  <a:pt x="5185115" y="3412579"/>
                </a:cubicBezTo>
                <a:lnTo>
                  <a:pt x="5181716" y="3417401"/>
                </a:lnTo>
                <a:lnTo>
                  <a:pt x="5184809" y="3419839"/>
                </a:lnTo>
                <a:lnTo>
                  <a:pt x="5180077" y="3419726"/>
                </a:lnTo>
                <a:lnTo>
                  <a:pt x="5178036" y="3422621"/>
                </a:lnTo>
                <a:cubicBezTo>
                  <a:pt x="5172125" y="3441561"/>
                  <a:pt x="5210627" y="3454079"/>
                  <a:pt x="5202136" y="3468133"/>
                </a:cubicBezTo>
                <a:cubicBezTo>
                  <a:pt x="5246641" y="3466442"/>
                  <a:pt x="5265771" y="3470085"/>
                  <a:pt x="5297783" y="3470996"/>
                </a:cubicBezTo>
                <a:cubicBezTo>
                  <a:pt x="5287373" y="3473599"/>
                  <a:pt x="5283078" y="3477633"/>
                  <a:pt x="5284770" y="3482578"/>
                </a:cubicBezTo>
                <a:lnTo>
                  <a:pt x="5229984" y="3482578"/>
                </a:lnTo>
                <a:cubicBezTo>
                  <a:pt x="5275791" y="3490906"/>
                  <a:pt x="5190034" y="3512768"/>
                  <a:pt x="5216971" y="3526172"/>
                </a:cubicBezTo>
                <a:cubicBezTo>
                  <a:pt x="5172728" y="3526823"/>
                  <a:pt x="5183398" y="3515892"/>
                  <a:pt x="5162056" y="3511727"/>
                </a:cubicBezTo>
                <a:cubicBezTo>
                  <a:pt x="5150214" y="3516900"/>
                  <a:pt x="5134411" y="3521861"/>
                  <a:pt x="5117273" y="3526979"/>
                </a:cubicBezTo>
                <a:lnTo>
                  <a:pt x="5072537" y="3540698"/>
                </a:lnTo>
                <a:lnTo>
                  <a:pt x="5116250" y="3549596"/>
                </a:lnTo>
                <a:lnTo>
                  <a:pt x="5049502" y="3549596"/>
                </a:lnTo>
                <a:lnTo>
                  <a:pt x="5019410" y="3562509"/>
                </a:lnTo>
                <a:cubicBezTo>
                  <a:pt x="5007428" y="3569725"/>
                  <a:pt x="4999360" y="3577834"/>
                  <a:pt x="4997831" y="3587204"/>
                </a:cubicBezTo>
                <a:cubicBezTo>
                  <a:pt x="4971804" y="3593450"/>
                  <a:pt x="4993536" y="3564951"/>
                  <a:pt x="4970502" y="3561177"/>
                </a:cubicBezTo>
                <a:cubicBezTo>
                  <a:pt x="4919491" y="3562999"/>
                  <a:pt x="4974389" y="3586740"/>
                  <a:pt x="4946715" y="3586283"/>
                </a:cubicBezTo>
                <a:lnTo>
                  <a:pt x="4930077" y="3584557"/>
                </a:lnTo>
                <a:lnTo>
                  <a:pt x="4928792" y="3585489"/>
                </a:lnTo>
                <a:lnTo>
                  <a:pt x="4927435" y="3588503"/>
                </a:lnTo>
                <a:cubicBezTo>
                  <a:pt x="4937921" y="3593255"/>
                  <a:pt x="4978180" y="3599306"/>
                  <a:pt x="4984036" y="3598915"/>
                </a:cubicBezTo>
                <a:cubicBezTo>
                  <a:pt x="4982474" y="3609196"/>
                  <a:pt x="4964256" y="3599696"/>
                  <a:pt x="4929250" y="3604771"/>
                </a:cubicBezTo>
                <a:cubicBezTo>
                  <a:pt x="4934065" y="3602234"/>
                  <a:pt x="4932967" y="3599590"/>
                  <a:pt x="4927778" y="3596990"/>
                </a:cubicBezTo>
                <a:lnTo>
                  <a:pt x="4910033" y="3591857"/>
                </a:lnTo>
                <a:lnTo>
                  <a:pt x="4883576" y="3598265"/>
                </a:lnTo>
                <a:lnTo>
                  <a:pt x="4895016" y="3588379"/>
                </a:lnTo>
                <a:lnTo>
                  <a:pt x="4867713" y="3583985"/>
                </a:lnTo>
                <a:lnTo>
                  <a:pt x="4861103" y="3600670"/>
                </a:lnTo>
                <a:cubicBezTo>
                  <a:pt x="4857891" y="3606829"/>
                  <a:pt x="4852702" y="3612710"/>
                  <a:pt x="4841803" y="3617785"/>
                </a:cubicBezTo>
                <a:cubicBezTo>
                  <a:pt x="4845316" y="3622339"/>
                  <a:pt x="4902054" y="3618956"/>
                  <a:pt x="4896198" y="3615833"/>
                </a:cubicBezTo>
                <a:cubicBezTo>
                  <a:pt x="4941581" y="3617492"/>
                  <a:pt x="4903225" y="3623983"/>
                  <a:pt x="4916126" y="3626520"/>
                </a:cubicBezTo>
                <a:lnTo>
                  <a:pt x="4917569" y="3626634"/>
                </a:lnTo>
                <a:lnTo>
                  <a:pt x="4921003" y="3623706"/>
                </a:lnTo>
                <a:cubicBezTo>
                  <a:pt x="4926388" y="3622925"/>
                  <a:pt x="4934521" y="3622730"/>
                  <a:pt x="4942914" y="3622599"/>
                </a:cubicBezTo>
                <a:cubicBezTo>
                  <a:pt x="4943955" y="3618435"/>
                  <a:pt x="4945127" y="3614401"/>
                  <a:pt x="4929120" y="3613881"/>
                </a:cubicBezTo>
                <a:cubicBezTo>
                  <a:pt x="4936245" y="3611246"/>
                  <a:pt x="4941263" y="3610554"/>
                  <a:pt x="4945490" y="3610932"/>
                </a:cubicBezTo>
                <a:cubicBezTo>
                  <a:pt x="4958172" y="3612067"/>
                  <a:pt x="4963736" y="3622827"/>
                  <a:pt x="4997700" y="3619606"/>
                </a:cubicBezTo>
                <a:lnTo>
                  <a:pt x="4925554" y="3627267"/>
                </a:lnTo>
                <a:lnTo>
                  <a:pt x="4927473" y="3627419"/>
                </a:lnTo>
                <a:cubicBezTo>
                  <a:pt x="4933096" y="3627582"/>
                  <a:pt x="4940768" y="3627594"/>
                  <a:pt x="4951113" y="3627415"/>
                </a:cubicBezTo>
                <a:cubicBezTo>
                  <a:pt x="4936018" y="3636654"/>
                  <a:pt x="4915717" y="3637695"/>
                  <a:pt x="4910122" y="3644852"/>
                </a:cubicBezTo>
                <a:cubicBezTo>
                  <a:pt x="4941711" y="3651388"/>
                  <a:pt x="4973792" y="3655263"/>
                  <a:pt x="5006029" y="3656434"/>
                </a:cubicBezTo>
                <a:cubicBezTo>
                  <a:pt x="4953976" y="3659297"/>
                  <a:pt x="4893205" y="3646674"/>
                  <a:pt x="4841803" y="3643421"/>
                </a:cubicBezTo>
                <a:cubicBezTo>
                  <a:pt x="4798339" y="3646415"/>
                  <a:pt x="4858850" y="3655133"/>
                  <a:pt x="4827879" y="3656434"/>
                </a:cubicBezTo>
                <a:cubicBezTo>
                  <a:pt x="4772654" y="3654384"/>
                  <a:pt x="4815966" y="3647054"/>
                  <a:pt x="4761750" y="3646562"/>
                </a:cubicBezTo>
                <a:lnTo>
                  <a:pt x="4748975" y="3646666"/>
                </a:lnTo>
                <a:lnTo>
                  <a:pt x="4751416" y="3649297"/>
                </a:lnTo>
                <a:cubicBezTo>
                  <a:pt x="4753630" y="3650521"/>
                  <a:pt x="4757347" y="3651424"/>
                  <a:pt x="4764374" y="3651619"/>
                </a:cubicBezTo>
                <a:cubicBezTo>
                  <a:pt x="4753313" y="3656043"/>
                  <a:pt x="4735550" y="3653896"/>
                  <a:pt x="4724293" y="3650269"/>
                </a:cubicBezTo>
                <a:lnTo>
                  <a:pt x="4714289" y="3644553"/>
                </a:lnTo>
                <a:lnTo>
                  <a:pt x="4713705" y="3645862"/>
                </a:lnTo>
                <a:cubicBezTo>
                  <a:pt x="4714177" y="3651262"/>
                  <a:pt x="4725336" y="3655199"/>
                  <a:pt x="4773094" y="3656955"/>
                </a:cubicBezTo>
                <a:cubicBezTo>
                  <a:pt x="4747068" y="3662421"/>
                  <a:pt x="4780512" y="3669188"/>
                  <a:pt x="4718438" y="3672441"/>
                </a:cubicBezTo>
                <a:cubicBezTo>
                  <a:pt x="4726376" y="3678948"/>
                  <a:pt x="4770491" y="3675304"/>
                  <a:pt x="4800292" y="3674393"/>
                </a:cubicBezTo>
                <a:cubicBezTo>
                  <a:pt x="4815778" y="3680119"/>
                  <a:pt x="4803024" y="3689488"/>
                  <a:pt x="4787279" y="3699639"/>
                </a:cubicBezTo>
                <a:cubicBezTo>
                  <a:pt x="4758520" y="3700419"/>
                  <a:pt x="4750971" y="3698337"/>
                  <a:pt x="4732363" y="3697687"/>
                </a:cubicBezTo>
                <a:cubicBezTo>
                  <a:pt x="4741992" y="3703673"/>
                  <a:pt x="4741992" y="3701330"/>
                  <a:pt x="4732363" y="3707316"/>
                </a:cubicBezTo>
                <a:cubicBezTo>
                  <a:pt x="4774656" y="3708748"/>
                  <a:pt x="4758390" y="3702111"/>
                  <a:pt x="4800682" y="3703542"/>
                </a:cubicBezTo>
                <a:cubicBezTo>
                  <a:pt x="4770491" y="3710830"/>
                  <a:pt x="4830221" y="3719158"/>
                  <a:pt x="4787669" y="3724754"/>
                </a:cubicBezTo>
                <a:lnTo>
                  <a:pt x="4883445" y="3724754"/>
                </a:lnTo>
                <a:cubicBezTo>
                  <a:pt x="4824826" y="3736128"/>
                  <a:pt x="4765267" y="3741966"/>
                  <a:pt x="4705555" y="3742192"/>
                </a:cubicBezTo>
                <a:cubicBezTo>
                  <a:pt x="4697877" y="3746486"/>
                  <a:pt x="4731581" y="3744924"/>
                  <a:pt x="4732753" y="3748047"/>
                </a:cubicBezTo>
                <a:cubicBezTo>
                  <a:pt x="4793394" y="3747397"/>
                  <a:pt x="4824756" y="3735034"/>
                  <a:pt x="4883445" y="3740240"/>
                </a:cubicBezTo>
                <a:cubicBezTo>
                  <a:pt x="4901273" y="3735685"/>
                  <a:pt x="4906088" y="3729309"/>
                  <a:pt x="4924306" y="3724754"/>
                </a:cubicBezTo>
                <a:cubicBezTo>
                  <a:pt x="4961914" y="3726576"/>
                  <a:pt x="4955928" y="3734514"/>
                  <a:pt x="4965688" y="3740240"/>
                </a:cubicBezTo>
                <a:cubicBezTo>
                  <a:pt x="4918320" y="3741671"/>
                  <a:pt x="4885657" y="3740890"/>
                  <a:pt x="4842584" y="3746096"/>
                </a:cubicBezTo>
                <a:cubicBezTo>
                  <a:pt x="4838159" y="3751171"/>
                  <a:pt x="4861323" y="3752472"/>
                  <a:pt x="4896979" y="3751821"/>
                </a:cubicBezTo>
                <a:cubicBezTo>
                  <a:pt x="4936018" y="3749999"/>
                  <a:pt x="4877199" y="3746746"/>
                  <a:pt x="4910903" y="3744144"/>
                </a:cubicBezTo>
                <a:cubicBezTo>
                  <a:pt x="4953716" y="3743233"/>
                  <a:pt x="4954497" y="3748308"/>
                  <a:pt x="4951894" y="3753773"/>
                </a:cubicBezTo>
                <a:cubicBezTo>
                  <a:pt x="4908690" y="3752862"/>
                  <a:pt x="4903485" y="3757287"/>
                  <a:pt x="4856117" y="3755725"/>
                </a:cubicBezTo>
                <a:cubicBezTo>
                  <a:pt x="4878749" y="3758388"/>
                  <a:pt x="4901519" y="3759692"/>
                  <a:pt x="4924306" y="3759629"/>
                </a:cubicBezTo>
                <a:cubicBezTo>
                  <a:pt x="4882735" y="3762425"/>
                  <a:pt x="4841494" y="3768915"/>
                  <a:pt x="4801072" y="3779019"/>
                </a:cubicBezTo>
                <a:cubicBezTo>
                  <a:pt x="4813174" y="3784745"/>
                  <a:pt x="4821763" y="3774463"/>
                  <a:pt x="4856117" y="3777067"/>
                </a:cubicBezTo>
                <a:cubicBezTo>
                  <a:pt x="4890473" y="3779667"/>
                  <a:pt x="4825407" y="3786436"/>
                  <a:pt x="4896980" y="3784875"/>
                </a:cubicBezTo>
                <a:cubicBezTo>
                  <a:pt x="4880843" y="3790340"/>
                  <a:pt x="4868611" y="3795025"/>
                  <a:pt x="4883966" y="3800360"/>
                </a:cubicBezTo>
                <a:cubicBezTo>
                  <a:pt x="4923786" y="3796196"/>
                  <a:pt x="4915849" y="3785395"/>
                  <a:pt x="4966210" y="3782923"/>
                </a:cubicBezTo>
                <a:cubicBezTo>
                  <a:pt x="4930423" y="3780841"/>
                  <a:pt x="4938101" y="3772642"/>
                  <a:pt x="4897500" y="3771211"/>
                </a:cubicBezTo>
                <a:cubicBezTo>
                  <a:pt x="4923526" y="3768218"/>
                  <a:pt x="4967120" y="3772903"/>
                  <a:pt x="4938752" y="3763533"/>
                </a:cubicBezTo>
                <a:cubicBezTo>
                  <a:pt x="4989893" y="3765615"/>
                  <a:pt x="4977791" y="3758718"/>
                  <a:pt x="5020735" y="3759629"/>
                </a:cubicBezTo>
                <a:cubicBezTo>
                  <a:pt x="5012015" y="3757677"/>
                  <a:pt x="4989503" y="3757677"/>
                  <a:pt x="4993537" y="3753773"/>
                </a:cubicBezTo>
                <a:cubicBezTo>
                  <a:pt x="5046371" y="3755986"/>
                  <a:pt x="5042076" y="3747006"/>
                  <a:pt x="5075650" y="3751821"/>
                </a:cubicBezTo>
                <a:cubicBezTo>
                  <a:pt x="5064979" y="3758718"/>
                  <a:pt x="5073827" y="3758979"/>
                  <a:pt x="5061856" y="3767437"/>
                </a:cubicBezTo>
                <a:cubicBezTo>
                  <a:pt x="5037391" y="3767437"/>
                  <a:pt x="5033097" y="3764965"/>
                  <a:pt x="5007331" y="3765485"/>
                </a:cubicBezTo>
                <a:cubicBezTo>
                  <a:pt x="4986640" y="3767177"/>
                  <a:pt x="5010845" y="3768348"/>
                  <a:pt x="4993537" y="3773163"/>
                </a:cubicBezTo>
                <a:cubicBezTo>
                  <a:pt x="5011711" y="3775354"/>
                  <a:pt x="5030037" y="3776007"/>
                  <a:pt x="5048322" y="3775115"/>
                </a:cubicBezTo>
                <a:cubicBezTo>
                  <a:pt x="5009283" y="3786566"/>
                  <a:pt x="5032577" y="3799840"/>
                  <a:pt x="5061336" y="3800360"/>
                </a:cubicBezTo>
                <a:cubicBezTo>
                  <a:pt x="5071745" y="3806346"/>
                  <a:pt x="5013967" y="3802703"/>
                  <a:pt x="5034138" y="3809990"/>
                </a:cubicBezTo>
                <a:cubicBezTo>
                  <a:pt x="5037522" y="3812072"/>
                  <a:pt x="5061336" y="3811291"/>
                  <a:pt x="5061336" y="3813894"/>
                </a:cubicBezTo>
                <a:cubicBezTo>
                  <a:pt x="5079814" y="3812593"/>
                  <a:pt x="5087362" y="3809730"/>
                  <a:pt x="5088533" y="3806086"/>
                </a:cubicBezTo>
                <a:cubicBezTo>
                  <a:pt x="5118983" y="3806086"/>
                  <a:pt x="5094649" y="3814284"/>
                  <a:pt x="5102457" y="3817668"/>
                </a:cubicBezTo>
                <a:cubicBezTo>
                  <a:pt x="5079741" y="3815706"/>
                  <a:pt x="5056927" y="3815097"/>
                  <a:pt x="5034138" y="3815846"/>
                </a:cubicBezTo>
                <a:cubicBezTo>
                  <a:pt x="5058603" y="3824695"/>
                  <a:pt x="5058993" y="3824695"/>
                  <a:pt x="5075130" y="3831332"/>
                </a:cubicBezTo>
                <a:cubicBezTo>
                  <a:pt x="5066281" y="3837057"/>
                  <a:pt x="5045850" y="3829510"/>
                  <a:pt x="5020214" y="3831332"/>
                </a:cubicBezTo>
                <a:cubicBezTo>
                  <a:pt x="5020214" y="3835886"/>
                  <a:pt x="5043898" y="3837057"/>
                  <a:pt x="5034138" y="3842913"/>
                </a:cubicBezTo>
                <a:cubicBezTo>
                  <a:pt x="5061075" y="3842913"/>
                  <a:pt x="5051316" y="3837578"/>
                  <a:pt x="5088533" y="3839009"/>
                </a:cubicBezTo>
                <a:cubicBezTo>
                  <a:pt x="5087492" y="3844995"/>
                  <a:pt x="5130045" y="3844865"/>
                  <a:pt x="5170905" y="3844865"/>
                </a:cubicBezTo>
                <a:cubicBezTo>
                  <a:pt x="5161015" y="3846688"/>
                  <a:pt x="5145920" y="3847728"/>
                  <a:pt x="5130044" y="3848769"/>
                </a:cubicBezTo>
                <a:cubicBezTo>
                  <a:pt x="5171946" y="3900822"/>
                  <a:pt x="5102456" y="3945197"/>
                  <a:pt x="5280476" y="3976558"/>
                </a:cubicBezTo>
                <a:cubicBezTo>
                  <a:pt x="5253259" y="3981524"/>
                  <a:pt x="5225314" y="3980860"/>
                  <a:pt x="5198363" y="3974607"/>
                </a:cubicBezTo>
                <a:cubicBezTo>
                  <a:pt x="5173638" y="3980073"/>
                  <a:pt x="5254710" y="3987620"/>
                  <a:pt x="5280476" y="3992044"/>
                </a:cubicBezTo>
                <a:cubicBezTo>
                  <a:pt x="5317694" y="3988531"/>
                  <a:pt x="5241437" y="3979031"/>
                  <a:pt x="5321598" y="3979031"/>
                </a:cubicBezTo>
                <a:cubicBezTo>
                  <a:pt x="5286202" y="3989311"/>
                  <a:pt x="5369096" y="4002715"/>
                  <a:pt x="5307674" y="4011954"/>
                </a:cubicBezTo>
                <a:cubicBezTo>
                  <a:pt x="5280086" y="4001023"/>
                  <a:pt x="5262648" y="3990483"/>
                  <a:pt x="5184699" y="3982805"/>
                </a:cubicBezTo>
                <a:cubicBezTo>
                  <a:pt x="5145660" y="3995818"/>
                  <a:pt x="5128092" y="4007139"/>
                  <a:pt x="5157242" y="4025488"/>
                </a:cubicBezTo>
                <a:cubicBezTo>
                  <a:pt x="5101285" y="4025488"/>
                  <a:pt x="5159584" y="4022755"/>
                  <a:pt x="5143448" y="4017680"/>
                </a:cubicBezTo>
                <a:cubicBezTo>
                  <a:pt x="5094388" y="4023666"/>
                  <a:pt x="5145269" y="4033036"/>
                  <a:pt x="5061335" y="4035118"/>
                </a:cubicBezTo>
                <a:cubicBezTo>
                  <a:pt x="5113387" y="4046049"/>
                  <a:pt x="5224650" y="4029392"/>
                  <a:pt x="5198363" y="4023536"/>
                </a:cubicBezTo>
                <a:cubicBezTo>
                  <a:pt x="5250513" y="4019208"/>
                  <a:pt x="5211500" y="4017173"/>
                  <a:pt x="5255942" y="4017778"/>
                </a:cubicBezTo>
                <a:lnTo>
                  <a:pt x="5280439" y="4018197"/>
                </a:lnTo>
                <a:lnTo>
                  <a:pt x="5277434" y="4022823"/>
                </a:lnTo>
                <a:cubicBezTo>
                  <a:pt x="5267772" y="4026788"/>
                  <a:pt x="5243909" y="4028740"/>
                  <a:pt x="5253279" y="4035377"/>
                </a:cubicBezTo>
                <a:cubicBezTo>
                  <a:pt x="5264600" y="4030952"/>
                  <a:pt x="5139934" y="4032254"/>
                  <a:pt x="5116250" y="4043185"/>
                </a:cubicBezTo>
                <a:cubicBezTo>
                  <a:pt x="5144879" y="4045918"/>
                  <a:pt x="5172077" y="4043185"/>
                  <a:pt x="5211897" y="4043185"/>
                </a:cubicBezTo>
                <a:cubicBezTo>
                  <a:pt x="5207863" y="4047739"/>
                  <a:pt x="5169864" y="4047479"/>
                  <a:pt x="5157372" y="4050863"/>
                </a:cubicBezTo>
                <a:cubicBezTo>
                  <a:pt x="5180665" y="4053986"/>
                  <a:pt x="5171686" y="4061794"/>
                  <a:pt x="5211897" y="4062444"/>
                </a:cubicBezTo>
                <a:lnTo>
                  <a:pt x="5211897" y="4070252"/>
                </a:lnTo>
                <a:cubicBezTo>
                  <a:pt x="5129393" y="4070252"/>
                  <a:pt x="5130565" y="4081964"/>
                  <a:pt x="5047931" y="4081834"/>
                </a:cubicBezTo>
                <a:cubicBezTo>
                  <a:pt x="5071194" y="4078146"/>
                  <a:pt x="5094065" y="4072309"/>
                  <a:pt x="5116250" y="4064396"/>
                </a:cubicBezTo>
                <a:cubicBezTo>
                  <a:pt x="5072786" y="4056588"/>
                  <a:pt x="4999132" y="4072596"/>
                  <a:pt x="4979352" y="4064396"/>
                </a:cubicBezTo>
                <a:cubicBezTo>
                  <a:pt x="4980653" y="4070903"/>
                  <a:pt x="4924306" y="4074416"/>
                  <a:pt x="4869911" y="4077409"/>
                </a:cubicBezTo>
                <a:cubicBezTo>
                  <a:pt x="4873295" y="4080794"/>
                  <a:pt x="4893335" y="4081834"/>
                  <a:pt x="4924436" y="4081313"/>
                </a:cubicBezTo>
                <a:cubicBezTo>
                  <a:pt x="4836988" y="4085347"/>
                  <a:pt x="4802373" y="4092114"/>
                  <a:pt x="4869911" y="4100703"/>
                </a:cubicBezTo>
                <a:cubicBezTo>
                  <a:pt x="4823194" y="4098361"/>
                  <a:pt x="4795736" y="4110333"/>
                  <a:pt x="4787798" y="4098751"/>
                </a:cubicBezTo>
                <a:cubicBezTo>
                  <a:pt x="4782072" y="4102004"/>
                  <a:pt x="4749540" y="4113976"/>
                  <a:pt x="4800811" y="4116189"/>
                </a:cubicBezTo>
                <a:cubicBezTo>
                  <a:pt x="4761772" y="4121134"/>
                  <a:pt x="4777648" y="4133236"/>
                  <a:pt x="4773614" y="4147160"/>
                </a:cubicBezTo>
                <a:cubicBezTo>
                  <a:pt x="4814996" y="4151584"/>
                  <a:pt x="4896458" y="4150413"/>
                  <a:pt x="4910642" y="4158742"/>
                </a:cubicBezTo>
                <a:cubicBezTo>
                  <a:pt x="4883095" y="4160536"/>
                  <a:pt x="4855432" y="4158609"/>
                  <a:pt x="4828399" y="4153016"/>
                </a:cubicBezTo>
                <a:cubicBezTo>
                  <a:pt x="4767498" y="4174358"/>
                  <a:pt x="4839721" y="4185028"/>
                  <a:pt x="4828399" y="4197522"/>
                </a:cubicBezTo>
                <a:cubicBezTo>
                  <a:pt x="4873034" y="4196351"/>
                  <a:pt x="4892034" y="4198823"/>
                  <a:pt x="4924046" y="4199474"/>
                </a:cubicBezTo>
                <a:cubicBezTo>
                  <a:pt x="4913765" y="4201166"/>
                  <a:pt x="4909341" y="4203767"/>
                  <a:pt x="4911033" y="4207151"/>
                </a:cubicBezTo>
                <a:lnTo>
                  <a:pt x="4856247" y="4207151"/>
                </a:lnTo>
                <a:cubicBezTo>
                  <a:pt x="4901924" y="4212746"/>
                  <a:pt x="4816297" y="4227192"/>
                  <a:pt x="4843234" y="4236300"/>
                </a:cubicBezTo>
                <a:cubicBezTo>
                  <a:pt x="4798990" y="4236300"/>
                  <a:pt x="4809660" y="4229403"/>
                  <a:pt x="4788319" y="4226540"/>
                </a:cubicBezTo>
                <a:cubicBezTo>
                  <a:pt x="4740951" y="4240334"/>
                  <a:pt x="4630209" y="4252566"/>
                  <a:pt x="4623963" y="4276901"/>
                </a:cubicBezTo>
                <a:cubicBezTo>
                  <a:pt x="4597936" y="4281065"/>
                  <a:pt x="4619798" y="4262066"/>
                  <a:pt x="4596635" y="4259463"/>
                </a:cubicBezTo>
                <a:cubicBezTo>
                  <a:pt x="4538336" y="4260895"/>
                  <a:pt x="4618367" y="4281326"/>
                  <a:pt x="4555383" y="4274949"/>
                </a:cubicBezTo>
                <a:cubicBezTo>
                  <a:pt x="4533521" y="4277682"/>
                  <a:pt x="4602491" y="4284969"/>
                  <a:pt x="4610169" y="4284709"/>
                </a:cubicBezTo>
                <a:cubicBezTo>
                  <a:pt x="4608607" y="4291476"/>
                  <a:pt x="4590389" y="4284709"/>
                  <a:pt x="4555383" y="4288483"/>
                </a:cubicBezTo>
                <a:cubicBezTo>
                  <a:pt x="4574773" y="4281846"/>
                  <a:pt x="4499427" y="4273909"/>
                  <a:pt x="4446073" y="4271046"/>
                </a:cubicBezTo>
                <a:cubicBezTo>
                  <a:pt x="4431108" y="4278073"/>
                  <a:pt x="4386733" y="4280806"/>
                  <a:pt x="4377494" y="4288483"/>
                </a:cubicBezTo>
                <a:cubicBezTo>
                  <a:pt x="4351238" y="4279150"/>
                  <a:pt x="4323215" y="4275859"/>
                  <a:pt x="4295511" y="4278854"/>
                </a:cubicBezTo>
                <a:cubicBezTo>
                  <a:pt x="4276121" y="4272607"/>
                  <a:pt x="4288354" y="4265841"/>
                  <a:pt x="4295511" y="4257511"/>
                </a:cubicBezTo>
                <a:cubicBezTo>
                  <a:pt x="4243458" y="4254780"/>
                  <a:pt x="4269484" y="4262847"/>
                  <a:pt x="4226801" y="4261415"/>
                </a:cubicBezTo>
                <a:cubicBezTo>
                  <a:pt x="4247883" y="4267532"/>
                  <a:pt x="4231876" y="4269874"/>
                  <a:pt x="4226801" y="4276901"/>
                </a:cubicBezTo>
                <a:cubicBezTo>
                  <a:pt x="4151065" y="4274038"/>
                  <a:pt x="4148722" y="4260895"/>
                  <a:pt x="4076499" y="4257511"/>
                </a:cubicBezTo>
                <a:cubicBezTo>
                  <a:pt x="4052035" y="4261677"/>
                  <a:pt x="4084698" y="4274429"/>
                  <a:pt x="4144818" y="4272997"/>
                </a:cubicBezTo>
                <a:cubicBezTo>
                  <a:pt x="4128292" y="4283538"/>
                  <a:pt x="4064657" y="4262588"/>
                  <a:pt x="4035248" y="4274949"/>
                </a:cubicBezTo>
                <a:cubicBezTo>
                  <a:pt x="4010263" y="4272737"/>
                  <a:pt x="3988921" y="4269874"/>
                  <a:pt x="3966929" y="4267271"/>
                </a:cubicBezTo>
                <a:cubicBezTo>
                  <a:pt x="3943635" y="4270525"/>
                  <a:pt x="3920081" y="4284709"/>
                  <a:pt x="3857358" y="4280285"/>
                </a:cubicBezTo>
                <a:cubicBezTo>
                  <a:pt x="3860481" y="4276901"/>
                  <a:pt x="3881042" y="4275860"/>
                  <a:pt x="3912143" y="4276382"/>
                </a:cubicBezTo>
                <a:cubicBezTo>
                  <a:pt x="3907329" y="4273778"/>
                  <a:pt x="3888069" y="4273388"/>
                  <a:pt x="3884686" y="4270525"/>
                </a:cubicBezTo>
                <a:cubicBezTo>
                  <a:pt x="3857488" y="4273128"/>
                  <a:pt x="3825216" y="4275080"/>
                  <a:pt x="3816106" y="4280285"/>
                </a:cubicBezTo>
                <a:lnTo>
                  <a:pt x="3794283" y="4279182"/>
                </a:lnTo>
                <a:lnTo>
                  <a:pt x="3781882" y="4288483"/>
                </a:lnTo>
                <a:lnTo>
                  <a:pt x="3727227" y="4288483"/>
                </a:lnTo>
                <a:cubicBezTo>
                  <a:pt x="3772903" y="4295380"/>
                  <a:pt x="3687275" y="4313728"/>
                  <a:pt x="3713563" y="4325050"/>
                </a:cubicBezTo>
                <a:cubicBezTo>
                  <a:pt x="3669318" y="4325050"/>
                  <a:pt x="3679989" y="4316331"/>
                  <a:pt x="3658648" y="4312817"/>
                </a:cubicBezTo>
                <a:cubicBezTo>
                  <a:pt x="3611280" y="4330255"/>
                  <a:pt x="3500538" y="4344829"/>
                  <a:pt x="3494422" y="4376191"/>
                </a:cubicBezTo>
                <a:cubicBezTo>
                  <a:pt x="3468395" y="4381396"/>
                  <a:pt x="3490257" y="4357582"/>
                  <a:pt x="3467094" y="4354199"/>
                </a:cubicBezTo>
                <a:cubicBezTo>
                  <a:pt x="3408795" y="4356021"/>
                  <a:pt x="3488826" y="4381787"/>
                  <a:pt x="3425842" y="4373719"/>
                </a:cubicBezTo>
                <a:cubicBezTo>
                  <a:pt x="3403849" y="4377102"/>
                  <a:pt x="3472819" y="4386732"/>
                  <a:pt x="3480627" y="4385951"/>
                </a:cubicBezTo>
                <a:cubicBezTo>
                  <a:pt x="3479065" y="4394540"/>
                  <a:pt x="3460848" y="4386602"/>
                  <a:pt x="3425842" y="4390766"/>
                </a:cubicBezTo>
                <a:cubicBezTo>
                  <a:pt x="3445102" y="4382307"/>
                  <a:pt x="3369756" y="4372287"/>
                  <a:pt x="3316401" y="4368774"/>
                </a:cubicBezTo>
                <a:cubicBezTo>
                  <a:pt x="3301437" y="4377623"/>
                  <a:pt x="3257191" y="4381006"/>
                  <a:pt x="3247953" y="4390766"/>
                </a:cubicBezTo>
                <a:cubicBezTo>
                  <a:pt x="3222274" y="4379056"/>
                  <a:pt x="3193804" y="4374861"/>
                  <a:pt x="3165840" y="4378664"/>
                </a:cubicBezTo>
                <a:cubicBezTo>
                  <a:pt x="3146580" y="4370856"/>
                  <a:pt x="3158813" y="4362918"/>
                  <a:pt x="3165840" y="4351726"/>
                </a:cubicBezTo>
                <a:cubicBezTo>
                  <a:pt x="3113787" y="4348213"/>
                  <a:pt x="3139813" y="4358493"/>
                  <a:pt x="3097260" y="4356671"/>
                </a:cubicBezTo>
                <a:cubicBezTo>
                  <a:pt x="3118341" y="4364349"/>
                  <a:pt x="3102334" y="4367342"/>
                  <a:pt x="3097260" y="4376191"/>
                </a:cubicBezTo>
                <a:cubicBezTo>
                  <a:pt x="3021523" y="4372678"/>
                  <a:pt x="3019181" y="4356021"/>
                  <a:pt x="2946958" y="4351726"/>
                </a:cubicBezTo>
                <a:cubicBezTo>
                  <a:pt x="2922493" y="4357062"/>
                  <a:pt x="2955157" y="4372938"/>
                  <a:pt x="3015277" y="4371246"/>
                </a:cubicBezTo>
                <a:cubicBezTo>
                  <a:pt x="2998750" y="4384259"/>
                  <a:pt x="2934985" y="4358233"/>
                  <a:pt x="2905706" y="4373719"/>
                </a:cubicBezTo>
                <a:cubicBezTo>
                  <a:pt x="2880722" y="4370856"/>
                  <a:pt x="2859249" y="4367342"/>
                  <a:pt x="2837387" y="4363959"/>
                </a:cubicBezTo>
                <a:cubicBezTo>
                  <a:pt x="2813963" y="4368123"/>
                  <a:pt x="2790539" y="4385951"/>
                  <a:pt x="2727817" y="4381006"/>
                </a:cubicBezTo>
                <a:cubicBezTo>
                  <a:pt x="2730940" y="4376712"/>
                  <a:pt x="2751370" y="4375541"/>
                  <a:pt x="2782472" y="4376191"/>
                </a:cubicBezTo>
                <a:cubicBezTo>
                  <a:pt x="2777787" y="4372938"/>
                  <a:pt x="2758528" y="4372287"/>
                  <a:pt x="2755144" y="4368774"/>
                </a:cubicBezTo>
                <a:cubicBezTo>
                  <a:pt x="2727946" y="4372157"/>
                  <a:pt x="2695674" y="4374499"/>
                  <a:pt x="2686564" y="4381006"/>
                </a:cubicBezTo>
                <a:cubicBezTo>
                  <a:pt x="2647525" y="4382568"/>
                  <a:pt x="2601589" y="4365260"/>
                  <a:pt x="2659367" y="4371246"/>
                </a:cubicBezTo>
                <a:cubicBezTo>
                  <a:pt x="2623693" y="4361319"/>
                  <a:pt x="2586647" y="4357233"/>
                  <a:pt x="2549666" y="4359144"/>
                </a:cubicBezTo>
                <a:cubicBezTo>
                  <a:pt x="2624492" y="4366301"/>
                  <a:pt x="2560597" y="4380355"/>
                  <a:pt x="2495011" y="4388293"/>
                </a:cubicBezTo>
                <a:cubicBezTo>
                  <a:pt x="2489025" y="4379965"/>
                  <a:pt x="2487203" y="4370986"/>
                  <a:pt x="2495011" y="4366431"/>
                </a:cubicBezTo>
                <a:cubicBezTo>
                  <a:pt x="2470676" y="4361486"/>
                  <a:pt x="2444390" y="4365781"/>
                  <a:pt x="2467683" y="4356671"/>
                </a:cubicBezTo>
                <a:cubicBezTo>
                  <a:pt x="2387913" y="4359664"/>
                  <a:pt x="2339244" y="4353288"/>
                  <a:pt x="2262206" y="4354199"/>
                </a:cubicBezTo>
                <a:cubicBezTo>
                  <a:pt x="2280424" y="4360575"/>
                  <a:pt x="2322977" y="4358884"/>
                  <a:pt x="2358113" y="4356671"/>
                </a:cubicBezTo>
                <a:cubicBezTo>
                  <a:pt x="2324278" y="4365520"/>
                  <a:pt x="2293047" y="4362267"/>
                  <a:pt x="2234878" y="4359144"/>
                </a:cubicBezTo>
                <a:cubicBezTo>
                  <a:pt x="2244768" y="4367863"/>
                  <a:pt x="2304498" y="4367863"/>
                  <a:pt x="2358113" y="4368774"/>
                </a:cubicBezTo>
                <a:cubicBezTo>
                  <a:pt x="2302546" y="4381787"/>
                  <a:pt x="2186339" y="4355761"/>
                  <a:pt x="2138841" y="4373719"/>
                </a:cubicBezTo>
                <a:cubicBezTo>
                  <a:pt x="2147300" y="4350425"/>
                  <a:pt x="2009490" y="4366431"/>
                  <a:pt x="1961082" y="4351726"/>
                </a:cubicBezTo>
                <a:cubicBezTo>
                  <a:pt x="1950020" y="4351726"/>
                  <a:pt x="1947418" y="4354329"/>
                  <a:pt x="1933624" y="4354199"/>
                </a:cubicBezTo>
                <a:cubicBezTo>
                  <a:pt x="2017038" y="4354850"/>
                  <a:pt x="1979951" y="4376842"/>
                  <a:pt x="2057119" y="4378664"/>
                </a:cubicBezTo>
                <a:cubicBezTo>
                  <a:pt x="2059461" y="4385951"/>
                  <a:pt x="1941302" y="4382307"/>
                  <a:pt x="2015737" y="4388293"/>
                </a:cubicBezTo>
                <a:cubicBezTo>
                  <a:pt x="1992964" y="4393759"/>
                  <a:pt x="1941562" y="4383869"/>
                  <a:pt x="1906557" y="4383479"/>
                </a:cubicBezTo>
                <a:cubicBezTo>
                  <a:pt x="1913453" y="4381527"/>
                  <a:pt x="1920480" y="4379575"/>
                  <a:pt x="1919570" y="4376191"/>
                </a:cubicBezTo>
                <a:cubicBezTo>
                  <a:pt x="1874544" y="4375150"/>
                  <a:pt x="1814033" y="4364219"/>
                  <a:pt x="1769138" y="4371246"/>
                </a:cubicBezTo>
                <a:cubicBezTo>
                  <a:pt x="1733872" y="4367993"/>
                  <a:pt x="1802061" y="4362788"/>
                  <a:pt x="1796465" y="4356671"/>
                </a:cubicBezTo>
                <a:cubicBezTo>
                  <a:pt x="1790871" y="4350555"/>
                  <a:pt x="1759768" y="4351857"/>
                  <a:pt x="1741680" y="4349384"/>
                </a:cubicBezTo>
                <a:cubicBezTo>
                  <a:pt x="1717606" y="4351596"/>
                  <a:pt x="1694052" y="4353939"/>
                  <a:pt x="1700558" y="4361486"/>
                </a:cubicBezTo>
                <a:cubicBezTo>
                  <a:pt x="1675183" y="4357713"/>
                  <a:pt x="1592419" y="4358493"/>
                  <a:pt x="1604651" y="4368774"/>
                </a:cubicBezTo>
                <a:cubicBezTo>
                  <a:pt x="1564164" y="4360749"/>
                  <a:pt x="1522669" y="4359123"/>
                  <a:pt x="1481677" y="4363959"/>
                </a:cubicBezTo>
                <a:cubicBezTo>
                  <a:pt x="1512870" y="4355331"/>
                  <a:pt x="1544978" y="4350438"/>
                  <a:pt x="1577324" y="4349384"/>
                </a:cubicBezTo>
                <a:cubicBezTo>
                  <a:pt x="1579276" y="4353939"/>
                  <a:pt x="1586303" y="4357452"/>
                  <a:pt x="1604651" y="4359144"/>
                </a:cubicBezTo>
                <a:cubicBezTo>
                  <a:pt x="1615843" y="4359144"/>
                  <a:pt x="1618445" y="4356671"/>
                  <a:pt x="1632109" y="4356671"/>
                </a:cubicBezTo>
                <a:cubicBezTo>
                  <a:pt x="1587317" y="4345674"/>
                  <a:pt x="1540980" y="4342373"/>
                  <a:pt x="1495081" y="4346912"/>
                </a:cubicBezTo>
                <a:cubicBezTo>
                  <a:pt x="1492738" y="4341576"/>
                  <a:pt x="1506272" y="4339234"/>
                  <a:pt x="1536333" y="4339624"/>
                </a:cubicBezTo>
                <a:cubicBezTo>
                  <a:pt x="1496382" y="4329084"/>
                  <a:pt x="1397352" y="4344179"/>
                  <a:pt x="1399434" y="4356671"/>
                </a:cubicBezTo>
                <a:cubicBezTo>
                  <a:pt x="1311335" y="4344439"/>
                  <a:pt x="1294418" y="4367082"/>
                  <a:pt x="1180423" y="4363959"/>
                </a:cubicBezTo>
                <a:cubicBezTo>
                  <a:pt x="1179252" y="4358754"/>
                  <a:pt x="1149322" y="4350946"/>
                  <a:pt x="1167410" y="4344439"/>
                </a:cubicBezTo>
                <a:cubicBezTo>
                  <a:pt x="1100002" y="4341056"/>
                  <a:pt x="1055497" y="4333508"/>
                  <a:pt x="1003054" y="4327392"/>
                </a:cubicBezTo>
                <a:cubicBezTo>
                  <a:pt x="1022053" y="4293688"/>
                  <a:pt x="757235" y="4277291"/>
                  <a:pt x="647014" y="4266490"/>
                </a:cubicBezTo>
                <a:cubicBezTo>
                  <a:pt x="630856" y="4257176"/>
                  <a:pt x="625080" y="4236673"/>
                  <a:pt x="634001" y="4220294"/>
                </a:cubicBezTo>
                <a:cubicBezTo>
                  <a:pt x="573359" y="4210274"/>
                  <a:pt x="591188" y="4194267"/>
                  <a:pt x="565552" y="4181254"/>
                </a:cubicBezTo>
                <a:cubicBezTo>
                  <a:pt x="533149" y="4165118"/>
                  <a:pt x="481357" y="4156659"/>
                  <a:pt x="469775" y="4142215"/>
                </a:cubicBezTo>
                <a:cubicBezTo>
                  <a:pt x="458194" y="4127770"/>
                  <a:pt x="465611" y="4097970"/>
                  <a:pt x="455981" y="4081313"/>
                </a:cubicBezTo>
                <a:cubicBezTo>
                  <a:pt x="442968" y="4058800"/>
                  <a:pt x="528985" y="4039541"/>
                  <a:pt x="469775" y="4015597"/>
                </a:cubicBezTo>
                <a:cubicBezTo>
                  <a:pt x="356170" y="4026659"/>
                  <a:pt x="382847" y="3975387"/>
                  <a:pt x="442317" y="3964456"/>
                </a:cubicBezTo>
                <a:cubicBezTo>
                  <a:pt x="449434" y="3973693"/>
                  <a:pt x="454131" y="3984564"/>
                  <a:pt x="455981" y="3996077"/>
                </a:cubicBezTo>
                <a:cubicBezTo>
                  <a:pt x="484480" y="3995427"/>
                  <a:pt x="459755" y="3985277"/>
                  <a:pt x="483439" y="3983845"/>
                </a:cubicBezTo>
                <a:cubicBezTo>
                  <a:pt x="503088" y="3986839"/>
                  <a:pt x="509465" y="3992303"/>
                  <a:pt x="511027" y="3998550"/>
                </a:cubicBezTo>
                <a:cubicBezTo>
                  <a:pt x="544340" y="3990742"/>
                  <a:pt x="547984" y="3975777"/>
                  <a:pt x="579215" y="3961984"/>
                </a:cubicBezTo>
                <a:cubicBezTo>
                  <a:pt x="551888" y="3959511"/>
                  <a:pt x="547854" y="3952873"/>
                  <a:pt x="524430" y="3949751"/>
                </a:cubicBezTo>
                <a:cubicBezTo>
                  <a:pt x="536272" y="3946107"/>
                  <a:pt x="544991" y="3950401"/>
                  <a:pt x="579215" y="3947409"/>
                </a:cubicBezTo>
                <a:cubicBezTo>
                  <a:pt x="571928" y="3949361"/>
                  <a:pt x="564771" y="3951312"/>
                  <a:pt x="566202" y="3954696"/>
                </a:cubicBezTo>
                <a:cubicBezTo>
                  <a:pt x="608105" y="3954696"/>
                  <a:pt x="593139" y="3937779"/>
                  <a:pt x="634651" y="3944936"/>
                </a:cubicBezTo>
                <a:cubicBezTo>
                  <a:pt x="623460" y="3938039"/>
                  <a:pt x="653911" y="3938560"/>
                  <a:pt x="647665" y="3932704"/>
                </a:cubicBezTo>
                <a:cubicBezTo>
                  <a:pt x="635432" y="3928410"/>
                  <a:pt x="597304" y="3928670"/>
                  <a:pt x="593139" y="3922944"/>
                </a:cubicBezTo>
                <a:cubicBezTo>
                  <a:pt x="562559" y="3922944"/>
                  <a:pt x="587023" y="3933354"/>
                  <a:pt x="579215" y="3937649"/>
                </a:cubicBezTo>
                <a:cubicBezTo>
                  <a:pt x="554751" y="3937649"/>
                  <a:pt x="550326" y="3934655"/>
                  <a:pt x="524430" y="3935176"/>
                </a:cubicBezTo>
                <a:cubicBezTo>
                  <a:pt x="528594" y="3926197"/>
                  <a:pt x="584941" y="3926457"/>
                  <a:pt x="565552" y="3913314"/>
                </a:cubicBezTo>
                <a:cubicBezTo>
                  <a:pt x="580387" y="3916307"/>
                  <a:pt x="643631" y="3932834"/>
                  <a:pt x="647665" y="3915657"/>
                </a:cubicBezTo>
                <a:cubicBezTo>
                  <a:pt x="684622" y="3925807"/>
                  <a:pt x="659116" y="3931792"/>
                  <a:pt x="675122" y="3944936"/>
                </a:cubicBezTo>
                <a:cubicBezTo>
                  <a:pt x="719627" y="3942594"/>
                  <a:pt x="663150" y="3921903"/>
                  <a:pt x="757366" y="3922944"/>
                </a:cubicBezTo>
                <a:lnTo>
                  <a:pt x="757366" y="3932704"/>
                </a:lnTo>
                <a:cubicBezTo>
                  <a:pt x="686704" y="3928539"/>
                  <a:pt x="777536" y="3944805"/>
                  <a:pt x="743572" y="3949751"/>
                </a:cubicBezTo>
                <a:cubicBezTo>
                  <a:pt x="706224" y="3949751"/>
                  <a:pt x="715984" y="3945717"/>
                  <a:pt x="688656" y="3949751"/>
                </a:cubicBezTo>
                <a:cubicBezTo>
                  <a:pt x="706094" y="3956907"/>
                  <a:pt x="679677" y="3964325"/>
                  <a:pt x="688656" y="3976557"/>
                </a:cubicBezTo>
                <a:cubicBezTo>
                  <a:pt x="712861" y="3974475"/>
                  <a:pt x="711559" y="3965757"/>
                  <a:pt x="743572" y="3971743"/>
                </a:cubicBezTo>
                <a:cubicBezTo>
                  <a:pt x="727565" y="3959770"/>
                  <a:pt x="754893" y="3961984"/>
                  <a:pt x="798227" y="3952224"/>
                </a:cubicBezTo>
                <a:cubicBezTo>
                  <a:pt x="829068" y="3959251"/>
                  <a:pt x="779228" y="3981113"/>
                  <a:pt x="825554" y="3974085"/>
                </a:cubicBezTo>
                <a:cubicBezTo>
                  <a:pt x="814623" y="3987749"/>
                  <a:pt x="679547" y="4004536"/>
                  <a:pt x="716114" y="4027699"/>
                </a:cubicBezTo>
                <a:cubicBezTo>
                  <a:pt x="701409" y="4027699"/>
                  <a:pt x="706875" y="4022884"/>
                  <a:pt x="688656" y="4022884"/>
                </a:cubicBezTo>
                <a:cubicBezTo>
                  <a:pt x="653651" y="4022884"/>
                  <a:pt x="707525" y="4027049"/>
                  <a:pt x="688656" y="4032644"/>
                </a:cubicBezTo>
                <a:cubicBezTo>
                  <a:pt x="759057" y="4033556"/>
                  <a:pt x="725613" y="4022494"/>
                  <a:pt x="757366" y="4013124"/>
                </a:cubicBezTo>
                <a:cubicBezTo>
                  <a:pt x="775324" y="4020933"/>
                  <a:pt x="739407" y="4043054"/>
                  <a:pt x="771029" y="4054506"/>
                </a:cubicBezTo>
                <a:cubicBezTo>
                  <a:pt x="806555" y="4039931"/>
                  <a:pt x="844163" y="4049951"/>
                  <a:pt x="839348" y="4032644"/>
                </a:cubicBezTo>
                <a:cubicBezTo>
                  <a:pt x="835314" y="4026788"/>
                  <a:pt x="802391" y="4035248"/>
                  <a:pt x="798227" y="4037459"/>
                </a:cubicBezTo>
                <a:cubicBezTo>
                  <a:pt x="764002" y="4034986"/>
                  <a:pt x="809158" y="4026659"/>
                  <a:pt x="839348" y="4027699"/>
                </a:cubicBezTo>
                <a:cubicBezTo>
                  <a:pt x="823342" y="4017028"/>
                  <a:pt x="797056" y="4006487"/>
                  <a:pt x="811891" y="3993604"/>
                </a:cubicBezTo>
                <a:cubicBezTo>
                  <a:pt x="859258" y="3997770"/>
                  <a:pt x="805514" y="4014556"/>
                  <a:pt x="866806" y="4020412"/>
                </a:cubicBezTo>
                <a:cubicBezTo>
                  <a:pt x="886456" y="4017549"/>
                  <a:pt x="885025" y="4008830"/>
                  <a:pt x="921461" y="4015597"/>
                </a:cubicBezTo>
                <a:cubicBezTo>
                  <a:pt x="910140" y="4012734"/>
                  <a:pt x="903373" y="4008960"/>
                  <a:pt x="908448" y="4003364"/>
                </a:cubicBezTo>
                <a:cubicBezTo>
                  <a:pt x="895435" y="4003364"/>
                  <a:pt x="897907" y="4006358"/>
                  <a:pt x="895435" y="4008179"/>
                </a:cubicBezTo>
                <a:cubicBezTo>
                  <a:pt x="890360" y="3997639"/>
                  <a:pt x="822822" y="3977989"/>
                  <a:pt x="882422" y="3966797"/>
                </a:cubicBezTo>
                <a:cubicBezTo>
                  <a:pt x="864351" y="3962870"/>
                  <a:pt x="845855" y="3961252"/>
                  <a:pt x="827376" y="3961984"/>
                </a:cubicBezTo>
                <a:cubicBezTo>
                  <a:pt x="844243" y="3952765"/>
                  <a:pt x="864183" y="3950974"/>
                  <a:pt x="882422" y="3957037"/>
                </a:cubicBezTo>
                <a:cubicBezTo>
                  <a:pt x="869409" y="3947147"/>
                  <a:pt x="835054" y="3941161"/>
                  <a:pt x="772851" y="3940121"/>
                </a:cubicBezTo>
                <a:cubicBezTo>
                  <a:pt x="814493" y="3932444"/>
                  <a:pt x="785864" y="3925807"/>
                  <a:pt x="785864" y="3913314"/>
                </a:cubicBezTo>
                <a:cubicBezTo>
                  <a:pt x="758797" y="3914876"/>
                  <a:pt x="754503" y="3920602"/>
                  <a:pt x="731079" y="3922944"/>
                </a:cubicBezTo>
                <a:cubicBezTo>
                  <a:pt x="718977" y="3914876"/>
                  <a:pt x="713251" y="3915135"/>
                  <a:pt x="703621" y="3903554"/>
                </a:cubicBezTo>
                <a:cubicBezTo>
                  <a:pt x="741229" y="3903554"/>
                  <a:pt x="731209" y="3899390"/>
                  <a:pt x="758667" y="3903554"/>
                </a:cubicBezTo>
                <a:cubicBezTo>
                  <a:pt x="751119" y="3901602"/>
                  <a:pt x="744092" y="3899520"/>
                  <a:pt x="744873" y="3896137"/>
                </a:cubicBezTo>
                <a:cubicBezTo>
                  <a:pt x="701409" y="3904465"/>
                  <a:pt x="662500" y="3898869"/>
                  <a:pt x="635302" y="3908369"/>
                </a:cubicBezTo>
                <a:cubicBezTo>
                  <a:pt x="610317" y="3906027"/>
                  <a:pt x="656253" y="3896137"/>
                  <a:pt x="648315" y="3888850"/>
                </a:cubicBezTo>
                <a:cubicBezTo>
                  <a:pt x="575181" y="3886377"/>
                  <a:pt x="612009" y="3903554"/>
                  <a:pt x="538744" y="3901082"/>
                </a:cubicBezTo>
                <a:cubicBezTo>
                  <a:pt x="532238" y="3896267"/>
                  <a:pt x="558264" y="3885465"/>
                  <a:pt x="566202" y="3891322"/>
                </a:cubicBezTo>
                <a:cubicBezTo>
                  <a:pt x="679547" y="3872062"/>
                  <a:pt x="566202" y="3836666"/>
                  <a:pt x="470425" y="3825606"/>
                </a:cubicBezTo>
                <a:cubicBezTo>
                  <a:pt x="419284" y="3830941"/>
                  <a:pt x="505431" y="3832112"/>
                  <a:pt x="484089" y="3840180"/>
                </a:cubicBezTo>
                <a:cubicBezTo>
                  <a:pt x="435680" y="3840180"/>
                  <a:pt x="423969" y="3844865"/>
                  <a:pt x="401846" y="3837708"/>
                </a:cubicBezTo>
                <a:cubicBezTo>
                  <a:pt x="409524" y="3830681"/>
                  <a:pt x="423188" y="3841482"/>
                  <a:pt x="442968" y="3840180"/>
                </a:cubicBezTo>
                <a:cubicBezTo>
                  <a:pt x="401846" y="3827167"/>
                  <a:pt x="455981" y="3823914"/>
                  <a:pt x="415510" y="3810901"/>
                </a:cubicBezTo>
                <a:lnTo>
                  <a:pt x="456632" y="3810901"/>
                </a:lnTo>
                <a:cubicBezTo>
                  <a:pt x="460275" y="3797107"/>
                  <a:pt x="430605" y="3790600"/>
                  <a:pt x="442968" y="3774464"/>
                </a:cubicBezTo>
                <a:cubicBezTo>
                  <a:pt x="429572" y="3778082"/>
                  <a:pt x="415716" y="3779705"/>
                  <a:pt x="401846" y="3779279"/>
                </a:cubicBezTo>
                <a:cubicBezTo>
                  <a:pt x="398983" y="3787087"/>
                  <a:pt x="426051" y="3789559"/>
                  <a:pt x="415510" y="3798799"/>
                </a:cubicBezTo>
                <a:cubicBezTo>
                  <a:pt x="362677" y="3790080"/>
                  <a:pt x="389484" y="3787607"/>
                  <a:pt x="347191" y="3776806"/>
                </a:cubicBezTo>
                <a:cubicBezTo>
                  <a:pt x="394038" y="3775375"/>
                  <a:pt x="426571" y="3771471"/>
                  <a:pt x="442968" y="3764704"/>
                </a:cubicBezTo>
                <a:cubicBezTo>
                  <a:pt x="482007" y="3764704"/>
                  <a:pt x="468083" y="3774854"/>
                  <a:pt x="470425" y="3781751"/>
                </a:cubicBezTo>
                <a:cubicBezTo>
                  <a:pt x="479144" y="3777587"/>
                  <a:pt x="511677" y="3777717"/>
                  <a:pt x="525081" y="3774464"/>
                </a:cubicBezTo>
                <a:cubicBezTo>
                  <a:pt x="529245" y="3767957"/>
                  <a:pt x="496712" y="3768087"/>
                  <a:pt x="470425" y="3767046"/>
                </a:cubicBezTo>
                <a:cubicBezTo>
                  <a:pt x="512198" y="3753252"/>
                  <a:pt x="515581" y="3745965"/>
                  <a:pt x="511677" y="3718377"/>
                </a:cubicBezTo>
                <a:cubicBezTo>
                  <a:pt x="480576" y="3723582"/>
                  <a:pt x="451036" y="3715254"/>
                  <a:pt x="429434" y="3723192"/>
                </a:cubicBezTo>
                <a:cubicBezTo>
                  <a:pt x="419284" y="3712651"/>
                  <a:pt x="520526" y="3682721"/>
                  <a:pt x="456632" y="3669708"/>
                </a:cubicBezTo>
                <a:cubicBezTo>
                  <a:pt x="471467" y="3664893"/>
                  <a:pt x="506082" y="3676995"/>
                  <a:pt x="511677" y="3681810"/>
                </a:cubicBezTo>
                <a:cubicBezTo>
                  <a:pt x="468343" y="3685974"/>
                  <a:pt x="494500" y="3693132"/>
                  <a:pt x="497753" y="3701330"/>
                </a:cubicBezTo>
                <a:cubicBezTo>
                  <a:pt x="527033" y="3702501"/>
                  <a:pt x="523779" y="3697816"/>
                  <a:pt x="525081" y="3694043"/>
                </a:cubicBezTo>
                <a:cubicBezTo>
                  <a:pt x="568024" y="3694043"/>
                  <a:pt x="526772" y="3709919"/>
                  <a:pt x="579866" y="3708617"/>
                </a:cubicBezTo>
                <a:cubicBezTo>
                  <a:pt x="543299" y="3712782"/>
                  <a:pt x="529245" y="3720720"/>
                  <a:pt x="538744" y="3732952"/>
                </a:cubicBezTo>
                <a:cubicBezTo>
                  <a:pt x="560476" y="3731911"/>
                  <a:pt x="550586" y="3725404"/>
                  <a:pt x="593790" y="3728137"/>
                </a:cubicBezTo>
                <a:cubicBezTo>
                  <a:pt x="603420" y="3737116"/>
                  <a:pt x="545511" y="3734253"/>
                  <a:pt x="525081" y="3737897"/>
                </a:cubicBezTo>
                <a:cubicBezTo>
                  <a:pt x="528074" y="3741150"/>
                  <a:pt x="582078" y="3742452"/>
                  <a:pt x="525081" y="3742712"/>
                </a:cubicBezTo>
                <a:cubicBezTo>
                  <a:pt x="562689" y="3746746"/>
                  <a:pt x="531717" y="3749088"/>
                  <a:pt x="552538" y="3757417"/>
                </a:cubicBezTo>
                <a:cubicBezTo>
                  <a:pt x="565108" y="3748057"/>
                  <a:pt x="579015" y="3740644"/>
                  <a:pt x="593790" y="3735424"/>
                </a:cubicBezTo>
                <a:cubicBezTo>
                  <a:pt x="622419" y="3740109"/>
                  <a:pt x="665753" y="3742061"/>
                  <a:pt x="662109" y="3752472"/>
                </a:cubicBezTo>
                <a:cubicBezTo>
                  <a:pt x="676163" y="3750129"/>
                  <a:pt x="689827" y="3747657"/>
                  <a:pt x="702970" y="3745184"/>
                </a:cubicBezTo>
                <a:cubicBezTo>
                  <a:pt x="710518" y="3736596"/>
                  <a:pt x="654562" y="3739198"/>
                  <a:pt x="662109" y="3730610"/>
                </a:cubicBezTo>
                <a:cubicBezTo>
                  <a:pt x="652644" y="3731655"/>
                  <a:pt x="643389" y="3734111"/>
                  <a:pt x="634651" y="3737897"/>
                </a:cubicBezTo>
                <a:cubicBezTo>
                  <a:pt x="603550" y="3732952"/>
                  <a:pt x="604331" y="3724884"/>
                  <a:pt x="634651" y="3720850"/>
                </a:cubicBezTo>
                <a:cubicBezTo>
                  <a:pt x="666143" y="3720069"/>
                  <a:pt x="649747" y="3727877"/>
                  <a:pt x="675773" y="3728137"/>
                </a:cubicBezTo>
                <a:cubicBezTo>
                  <a:pt x="686964" y="3728137"/>
                  <a:pt x="688786" y="3725665"/>
                  <a:pt x="702970" y="3725665"/>
                </a:cubicBezTo>
                <a:cubicBezTo>
                  <a:pt x="657294" y="3714473"/>
                  <a:pt x="688396" y="3678036"/>
                  <a:pt x="593790" y="3706275"/>
                </a:cubicBezTo>
                <a:cubicBezTo>
                  <a:pt x="543299" y="3693262"/>
                  <a:pt x="705964" y="3680249"/>
                  <a:pt x="662109" y="3662421"/>
                </a:cubicBezTo>
                <a:cubicBezTo>
                  <a:pt x="717285" y="3657996"/>
                  <a:pt x="722490" y="3659037"/>
                  <a:pt x="771680" y="3652661"/>
                </a:cubicBezTo>
                <a:cubicBezTo>
                  <a:pt x="747736" y="3662681"/>
                  <a:pt x="834143" y="3661510"/>
                  <a:pt x="839999" y="3667236"/>
                </a:cubicBezTo>
                <a:cubicBezTo>
                  <a:pt x="848197" y="3663201"/>
                  <a:pt x="786775" y="3650839"/>
                  <a:pt x="744222" y="3647716"/>
                </a:cubicBezTo>
                <a:cubicBezTo>
                  <a:pt x="753461" y="3642120"/>
                  <a:pt x="789638" y="3641209"/>
                  <a:pt x="798877" y="3635614"/>
                </a:cubicBezTo>
                <a:cubicBezTo>
                  <a:pt x="741099" y="3626765"/>
                  <a:pt x="674081" y="3642641"/>
                  <a:pt x="620988" y="3635614"/>
                </a:cubicBezTo>
                <a:cubicBezTo>
                  <a:pt x="613440" y="3631970"/>
                  <a:pt x="637124" y="3622600"/>
                  <a:pt x="607194" y="3623381"/>
                </a:cubicBezTo>
                <a:cubicBezTo>
                  <a:pt x="612139" y="3619607"/>
                  <a:pt x="631528" y="3625463"/>
                  <a:pt x="634651" y="3620909"/>
                </a:cubicBezTo>
                <a:cubicBezTo>
                  <a:pt x="680016" y="3627454"/>
                  <a:pt x="725874" y="3629937"/>
                  <a:pt x="771680" y="3628326"/>
                </a:cubicBezTo>
                <a:cubicBezTo>
                  <a:pt x="747564" y="3610204"/>
                  <a:pt x="732208" y="3582752"/>
                  <a:pt x="729388" y="3552719"/>
                </a:cubicBezTo>
                <a:cubicBezTo>
                  <a:pt x="727436" y="3549856"/>
                  <a:pt x="704663" y="3550767"/>
                  <a:pt x="688267" y="3550376"/>
                </a:cubicBezTo>
                <a:cubicBezTo>
                  <a:pt x="689308" y="3540747"/>
                  <a:pt x="722231" y="3537363"/>
                  <a:pt x="743182" y="3530857"/>
                </a:cubicBezTo>
                <a:cubicBezTo>
                  <a:pt x="774934" y="3532548"/>
                  <a:pt x="800700" y="3535281"/>
                  <a:pt x="797837" y="3543089"/>
                </a:cubicBezTo>
                <a:cubicBezTo>
                  <a:pt x="830891" y="3541137"/>
                  <a:pt x="849890" y="3519275"/>
                  <a:pt x="784824" y="3521097"/>
                </a:cubicBezTo>
                <a:cubicBezTo>
                  <a:pt x="903114" y="3499755"/>
                  <a:pt x="771811" y="3473208"/>
                  <a:pt x="853273" y="3448093"/>
                </a:cubicBezTo>
                <a:cubicBezTo>
                  <a:pt x="902593" y="3451737"/>
                  <a:pt x="861862" y="3466051"/>
                  <a:pt x="908059" y="3465140"/>
                </a:cubicBezTo>
                <a:cubicBezTo>
                  <a:pt x="906497" y="3471256"/>
                  <a:pt x="883074" y="3473599"/>
                  <a:pt x="867067" y="3477242"/>
                </a:cubicBezTo>
                <a:cubicBezTo>
                  <a:pt x="874745" y="3482318"/>
                  <a:pt x="901032" y="3484270"/>
                  <a:pt x="894525" y="3491947"/>
                </a:cubicBezTo>
                <a:cubicBezTo>
                  <a:pt x="940084" y="3488335"/>
                  <a:pt x="985884" y="3489119"/>
                  <a:pt x="1031293" y="3494290"/>
                </a:cubicBezTo>
                <a:cubicBezTo>
                  <a:pt x="1059141" y="3485441"/>
                  <a:pt x="1039231" y="3479585"/>
                  <a:pt x="1003966" y="3474770"/>
                </a:cubicBezTo>
                <a:cubicBezTo>
                  <a:pt x="1052505" y="3469825"/>
                  <a:pt x="1047169" y="3454469"/>
                  <a:pt x="976508" y="3460195"/>
                </a:cubicBezTo>
                <a:cubicBezTo>
                  <a:pt x="1021403" y="3456942"/>
                  <a:pt x="1082044" y="3438984"/>
                  <a:pt x="990302" y="3428573"/>
                </a:cubicBezTo>
                <a:cubicBezTo>
                  <a:pt x="1011383" y="3416211"/>
                  <a:pt x="998240" y="3410615"/>
                  <a:pt x="1017630" y="3396951"/>
                </a:cubicBezTo>
                <a:cubicBezTo>
                  <a:pt x="985776" y="3393533"/>
                  <a:pt x="953758" y="3391882"/>
                  <a:pt x="921723" y="3392006"/>
                </a:cubicBezTo>
                <a:lnTo>
                  <a:pt x="921723" y="3382246"/>
                </a:lnTo>
                <a:cubicBezTo>
                  <a:pt x="982624" y="3387322"/>
                  <a:pt x="994206" y="3378733"/>
                  <a:pt x="1031293" y="3382246"/>
                </a:cubicBezTo>
                <a:cubicBezTo>
                  <a:pt x="979241" y="3390705"/>
                  <a:pt x="1123557" y="3406841"/>
                  <a:pt x="1113536" y="3392006"/>
                </a:cubicBezTo>
                <a:cubicBezTo>
                  <a:pt x="1136179" y="3394479"/>
                  <a:pt x="1128241" y="3402417"/>
                  <a:pt x="1140734" y="3406581"/>
                </a:cubicBezTo>
                <a:cubicBezTo>
                  <a:pt x="996548" y="3401506"/>
                  <a:pt x="1144898" y="3441196"/>
                  <a:pt x="1086209" y="3457723"/>
                </a:cubicBezTo>
                <a:cubicBezTo>
                  <a:pt x="1090243" y="3461106"/>
                  <a:pt x="1120433" y="3459805"/>
                  <a:pt x="1140734" y="3460195"/>
                </a:cubicBezTo>
                <a:cubicBezTo>
                  <a:pt x="1146460" y="3466051"/>
                  <a:pt x="1115879" y="3465531"/>
                  <a:pt x="1127721" y="3472428"/>
                </a:cubicBezTo>
                <a:cubicBezTo>
                  <a:pt x="1103256" y="3472428"/>
                  <a:pt x="1098832" y="3469435"/>
                  <a:pt x="1072935" y="3469955"/>
                </a:cubicBezTo>
                <a:cubicBezTo>
                  <a:pt x="1108461" y="3473078"/>
                  <a:pt x="1098961" y="3477893"/>
                  <a:pt x="1086859" y="3484530"/>
                </a:cubicBezTo>
                <a:cubicBezTo>
                  <a:pt x="1102215" y="3489865"/>
                  <a:pt x="1177171" y="3484530"/>
                  <a:pt x="1182636" y="3491947"/>
                </a:cubicBezTo>
                <a:cubicBezTo>
                  <a:pt x="1210875" y="3483489"/>
                  <a:pt x="1215950" y="3483879"/>
                  <a:pt x="1264619" y="3482187"/>
                </a:cubicBezTo>
                <a:cubicBezTo>
                  <a:pt x="1261366" y="3478674"/>
                  <a:pt x="1224018" y="3481276"/>
                  <a:pt x="1223628" y="3477242"/>
                </a:cubicBezTo>
                <a:cubicBezTo>
                  <a:pt x="1184588" y="3472948"/>
                  <a:pt x="1258893" y="3479455"/>
                  <a:pt x="1292077" y="3477242"/>
                </a:cubicBezTo>
                <a:cubicBezTo>
                  <a:pt x="1266050" y="3481927"/>
                  <a:pt x="1290515" y="3483359"/>
                  <a:pt x="1292077" y="3489475"/>
                </a:cubicBezTo>
                <a:cubicBezTo>
                  <a:pt x="1267482" y="3489475"/>
                  <a:pt x="1263057" y="3486482"/>
                  <a:pt x="1237291" y="3487002"/>
                </a:cubicBezTo>
                <a:cubicBezTo>
                  <a:pt x="1222587" y="3487653"/>
                  <a:pt x="1228052" y="3491817"/>
                  <a:pt x="1209834" y="3491947"/>
                </a:cubicBezTo>
                <a:cubicBezTo>
                  <a:pt x="1226490" y="3495461"/>
                  <a:pt x="1261886" y="3495591"/>
                  <a:pt x="1278413" y="3499235"/>
                </a:cubicBezTo>
                <a:cubicBezTo>
                  <a:pt x="1243538" y="3505481"/>
                  <a:pt x="1171965" y="3494420"/>
                  <a:pt x="1141385" y="3504050"/>
                </a:cubicBezTo>
                <a:cubicBezTo>
                  <a:pt x="1119262" y="3504050"/>
                  <a:pt x="1163637" y="3492468"/>
                  <a:pt x="1100263" y="3494290"/>
                </a:cubicBezTo>
                <a:cubicBezTo>
                  <a:pt x="1070593" y="3499365"/>
                  <a:pt x="1119262" y="3518624"/>
                  <a:pt x="1045608" y="3521097"/>
                </a:cubicBezTo>
                <a:cubicBezTo>
                  <a:pt x="1021143" y="3516022"/>
                  <a:pt x="1052375" y="3506132"/>
                  <a:pt x="1086859" y="3504050"/>
                </a:cubicBezTo>
                <a:cubicBezTo>
                  <a:pt x="1023095" y="3493379"/>
                  <a:pt x="933955" y="3496762"/>
                  <a:pt x="853924" y="3496762"/>
                </a:cubicBezTo>
                <a:cubicBezTo>
                  <a:pt x="840911" y="3519926"/>
                  <a:pt x="988480" y="3515891"/>
                  <a:pt x="908709" y="3538144"/>
                </a:cubicBezTo>
                <a:cubicBezTo>
                  <a:pt x="909815" y="3540812"/>
                  <a:pt x="918437" y="3542113"/>
                  <a:pt x="931027" y="3542715"/>
                </a:cubicBezTo>
                <a:lnTo>
                  <a:pt x="970746" y="3543037"/>
                </a:lnTo>
                <a:lnTo>
                  <a:pt x="967864" y="3545844"/>
                </a:lnTo>
                <a:cubicBezTo>
                  <a:pt x="973873" y="3551865"/>
                  <a:pt x="1048048" y="3553988"/>
                  <a:pt x="1018280" y="3562479"/>
                </a:cubicBezTo>
                <a:cubicBezTo>
                  <a:pt x="1111715" y="3561177"/>
                  <a:pt x="1025568" y="3552979"/>
                  <a:pt x="1072935" y="3540616"/>
                </a:cubicBezTo>
                <a:cubicBezTo>
                  <a:pt x="1018540" y="3539315"/>
                  <a:pt x="1087770" y="3549205"/>
                  <a:pt x="1018280" y="3547904"/>
                </a:cubicBezTo>
                <a:cubicBezTo>
                  <a:pt x="1016979" y="3540877"/>
                  <a:pt x="1075798" y="3533850"/>
                  <a:pt x="1018280" y="3530857"/>
                </a:cubicBezTo>
                <a:cubicBezTo>
                  <a:pt x="1045426" y="3526974"/>
                  <a:pt x="1072849" y="3525363"/>
                  <a:pt x="1100263" y="3526042"/>
                </a:cubicBezTo>
                <a:cubicBezTo>
                  <a:pt x="1079832" y="3531637"/>
                  <a:pt x="1104948" y="3536452"/>
                  <a:pt x="1087250" y="3538144"/>
                </a:cubicBezTo>
                <a:cubicBezTo>
                  <a:pt x="1090894" y="3543089"/>
                  <a:pt x="1123686" y="3542959"/>
                  <a:pt x="1141775" y="3545431"/>
                </a:cubicBezTo>
                <a:cubicBezTo>
                  <a:pt x="1154007" y="3536582"/>
                  <a:pt x="1200074" y="3547123"/>
                  <a:pt x="1196560" y="3538144"/>
                </a:cubicBezTo>
                <a:cubicBezTo>
                  <a:pt x="1223758" y="3541397"/>
                  <a:pt x="1294419" y="3536973"/>
                  <a:pt x="1278803" y="3547904"/>
                </a:cubicBezTo>
                <a:cubicBezTo>
                  <a:pt x="1340225" y="3542699"/>
                  <a:pt x="1274119" y="3526692"/>
                  <a:pt x="1251346" y="3521097"/>
                </a:cubicBezTo>
                <a:cubicBezTo>
                  <a:pt x="1274769" y="3512508"/>
                  <a:pt x="1278933" y="3527213"/>
                  <a:pt x="1306261" y="3526042"/>
                </a:cubicBezTo>
                <a:cubicBezTo>
                  <a:pt x="1329815" y="3520706"/>
                  <a:pt x="1302227" y="3511467"/>
                  <a:pt x="1278803" y="3511337"/>
                </a:cubicBezTo>
                <a:cubicBezTo>
                  <a:pt x="1310165" y="3504440"/>
                  <a:pt x="1337493" y="3518624"/>
                  <a:pt x="1360916" y="3521097"/>
                </a:cubicBezTo>
                <a:cubicBezTo>
                  <a:pt x="1308864" y="3532028"/>
                  <a:pt x="1377183" y="3537884"/>
                  <a:pt x="1347903" y="3552719"/>
                </a:cubicBezTo>
                <a:cubicBezTo>
                  <a:pt x="1342047" y="3559486"/>
                  <a:pt x="1398915" y="3555061"/>
                  <a:pt x="1402688" y="3560006"/>
                </a:cubicBezTo>
                <a:cubicBezTo>
                  <a:pt x="1409325" y="3546993"/>
                  <a:pt x="1477124" y="3556753"/>
                  <a:pt x="1471138" y="3545431"/>
                </a:cubicBezTo>
                <a:cubicBezTo>
                  <a:pt x="1498507" y="3547644"/>
                  <a:pt x="1526011" y="3547644"/>
                  <a:pt x="1553381" y="3545431"/>
                </a:cubicBezTo>
                <a:cubicBezTo>
                  <a:pt x="1544402" y="3542959"/>
                  <a:pt x="1521759" y="3542959"/>
                  <a:pt x="1525793" y="3538144"/>
                </a:cubicBezTo>
                <a:cubicBezTo>
                  <a:pt x="1562604" y="3540843"/>
                  <a:pt x="1599609" y="3537548"/>
                  <a:pt x="1635363" y="3528384"/>
                </a:cubicBezTo>
                <a:cubicBezTo>
                  <a:pt x="1626385" y="3521617"/>
                  <a:pt x="1563531" y="3535151"/>
                  <a:pt x="1580578" y="3521097"/>
                </a:cubicBezTo>
                <a:cubicBezTo>
                  <a:pt x="1560668" y="3523179"/>
                  <a:pt x="1527485" y="3523049"/>
                  <a:pt x="1539587" y="3530857"/>
                </a:cubicBezTo>
                <a:cubicBezTo>
                  <a:pt x="1506802" y="3531615"/>
                  <a:pt x="1474195" y="3525819"/>
                  <a:pt x="1443680" y="3513809"/>
                </a:cubicBezTo>
                <a:cubicBezTo>
                  <a:pt x="1490007" y="3512898"/>
                  <a:pt x="1465151" y="3524610"/>
                  <a:pt x="1525793" y="3521097"/>
                </a:cubicBezTo>
                <a:cubicBezTo>
                  <a:pt x="1556374" y="3516802"/>
                  <a:pt x="1574202" y="3510296"/>
                  <a:pt x="1580578" y="3501577"/>
                </a:cubicBezTo>
                <a:cubicBezTo>
                  <a:pt x="1557285" y="3500666"/>
                  <a:pt x="1554552" y="3503529"/>
                  <a:pt x="1553381" y="3506522"/>
                </a:cubicBezTo>
                <a:cubicBezTo>
                  <a:pt x="1501328" y="3504180"/>
                  <a:pt x="1543100" y="3496762"/>
                  <a:pt x="1594242" y="3499235"/>
                </a:cubicBezTo>
                <a:cubicBezTo>
                  <a:pt x="1620108" y="3510136"/>
                  <a:pt x="1648537" y="3513475"/>
                  <a:pt x="1676225" y="3508864"/>
                </a:cubicBezTo>
                <a:cubicBezTo>
                  <a:pt x="1659048" y="3512118"/>
                  <a:pt x="1635233" y="3513679"/>
                  <a:pt x="1663212" y="3518624"/>
                </a:cubicBezTo>
                <a:cubicBezTo>
                  <a:pt x="1702251" y="3515631"/>
                  <a:pt x="1715264" y="3510946"/>
                  <a:pt x="1731531" y="3521097"/>
                </a:cubicBezTo>
                <a:cubicBezTo>
                  <a:pt x="1783583" y="3518104"/>
                  <a:pt x="1729319" y="3511077"/>
                  <a:pt x="1758988" y="3504050"/>
                </a:cubicBezTo>
                <a:cubicBezTo>
                  <a:pt x="1793083" y="3504050"/>
                  <a:pt x="1801541" y="3508604"/>
                  <a:pt x="1827568" y="3504050"/>
                </a:cubicBezTo>
                <a:cubicBezTo>
                  <a:pt x="1827568" y="3495981"/>
                  <a:pt x="1750140" y="3501577"/>
                  <a:pt x="1731531" y="3496762"/>
                </a:cubicBezTo>
                <a:cubicBezTo>
                  <a:pt x="1703422" y="3497413"/>
                  <a:pt x="1704203" y="3503269"/>
                  <a:pt x="1690539" y="3506522"/>
                </a:cubicBezTo>
                <a:cubicBezTo>
                  <a:pt x="1643692" y="3500926"/>
                  <a:pt x="1751701" y="3494680"/>
                  <a:pt x="1649418" y="3496762"/>
                </a:cubicBezTo>
                <a:cubicBezTo>
                  <a:pt x="1643822" y="3490906"/>
                  <a:pt x="1674403" y="3491427"/>
                  <a:pt x="1663212" y="3484530"/>
                </a:cubicBezTo>
                <a:cubicBezTo>
                  <a:pt x="1709929" y="3483489"/>
                  <a:pt x="1741291" y="3485311"/>
                  <a:pt x="1731531" y="3494290"/>
                </a:cubicBezTo>
                <a:cubicBezTo>
                  <a:pt x="1779549" y="3492338"/>
                  <a:pt x="1776556" y="3487523"/>
                  <a:pt x="1813644" y="3494290"/>
                </a:cubicBezTo>
                <a:cubicBezTo>
                  <a:pt x="1811562" y="3491557"/>
                  <a:pt x="1816767" y="3489995"/>
                  <a:pt x="1827568" y="3489475"/>
                </a:cubicBezTo>
                <a:cubicBezTo>
                  <a:pt x="1834204" y="3481667"/>
                  <a:pt x="1759379" y="3488564"/>
                  <a:pt x="1772782" y="3479715"/>
                </a:cubicBezTo>
                <a:cubicBezTo>
                  <a:pt x="1707717" y="3485831"/>
                  <a:pt x="1693532" y="3478023"/>
                  <a:pt x="1608296" y="3484530"/>
                </a:cubicBezTo>
                <a:cubicBezTo>
                  <a:pt x="1670499" y="3479585"/>
                  <a:pt x="1618837" y="3472948"/>
                  <a:pt x="1622090" y="3465140"/>
                </a:cubicBezTo>
                <a:cubicBezTo>
                  <a:pt x="1580188" y="3467352"/>
                  <a:pt x="1579277" y="3476982"/>
                  <a:pt x="1526183" y="3477242"/>
                </a:cubicBezTo>
                <a:cubicBezTo>
                  <a:pt x="1526183" y="3473078"/>
                  <a:pt x="1516033" y="3470996"/>
                  <a:pt x="1498725" y="3469955"/>
                </a:cubicBezTo>
                <a:cubicBezTo>
                  <a:pt x="1588646" y="3471777"/>
                  <a:pt x="1494691" y="3455250"/>
                  <a:pt x="1580969" y="3452908"/>
                </a:cubicBezTo>
                <a:cubicBezTo>
                  <a:pt x="1534642" y="3462407"/>
                  <a:pt x="1637706" y="3460846"/>
                  <a:pt x="1663212" y="3465140"/>
                </a:cubicBezTo>
                <a:cubicBezTo>
                  <a:pt x="1670889" y="3463937"/>
                  <a:pt x="1676729" y="3462383"/>
                  <a:pt x="1681737" y="3460586"/>
                </a:cubicBezTo>
                <a:lnTo>
                  <a:pt x="1685229" y="3459033"/>
                </a:lnTo>
                <a:lnTo>
                  <a:pt x="1678103" y="3457404"/>
                </a:lnTo>
                <a:cubicBezTo>
                  <a:pt x="1674898" y="3455869"/>
                  <a:pt x="1674728" y="3454112"/>
                  <a:pt x="1679608" y="3452257"/>
                </a:cubicBezTo>
                <a:lnTo>
                  <a:pt x="1696993" y="3453759"/>
                </a:lnTo>
                <a:lnTo>
                  <a:pt x="1709858" y="3447719"/>
                </a:lnTo>
                <a:cubicBezTo>
                  <a:pt x="1715565" y="3445368"/>
                  <a:pt x="1722454" y="3442985"/>
                  <a:pt x="1731531" y="3440675"/>
                </a:cubicBezTo>
                <a:cubicBezTo>
                  <a:pt x="1765105" y="3451867"/>
                  <a:pt x="1735955" y="3455901"/>
                  <a:pt x="1786316" y="3467483"/>
                </a:cubicBezTo>
                <a:cubicBezTo>
                  <a:pt x="1800500" y="3461887"/>
                  <a:pt x="1817678" y="3449394"/>
                  <a:pt x="1868429" y="3457723"/>
                </a:cubicBezTo>
                <a:cubicBezTo>
                  <a:pt x="1889770" y="3456942"/>
                  <a:pt x="1856587" y="3453428"/>
                  <a:pt x="1882093" y="3452908"/>
                </a:cubicBezTo>
                <a:cubicBezTo>
                  <a:pt x="1857238" y="3449264"/>
                  <a:pt x="1807007" y="3455901"/>
                  <a:pt x="1772782" y="3448093"/>
                </a:cubicBezTo>
                <a:cubicBezTo>
                  <a:pt x="1760810" y="3438593"/>
                  <a:pt x="1832252" y="3444059"/>
                  <a:pt x="1813644" y="3433388"/>
                </a:cubicBezTo>
                <a:cubicBezTo>
                  <a:pt x="1864395" y="3431696"/>
                  <a:pt x="1847868" y="3441977"/>
                  <a:pt x="1868429" y="3445620"/>
                </a:cubicBezTo>
                <a:cubicBezTo>
                  <a:pt x="1897969" y="3445620"/>
                  <a:pt x="1874545" y="3436902"/>
                  <a:pt x="1882093" y="3433388"/>
                </a:cubicBezTo>
                <a:cubicBezTo>
                  <a:pt x="1879881" y="3430525"/>
                  <a:pt x="1857238" y="3431306"/>
                  <a:pt x="1841231" y="3431046"/>
                </a:cubicBezTo>
                <a:cubicBezTo>
                  <a:pt x="1853854" y="3428703"/>
                  <a:pt x="1858490" y="3425906"/>
                  <a:pt x="1859834" y="3423014"/>
                </a:cubicBezTo>
                <a:lnTo>
                  <a:pt x="1858731" y="3414761"/>
                </a:lnTo>
                <a:lnTo>
                  <a:pt x="1834984" y="3419855"/>
                </a:lnTo>
                <a:cubicBezTo>
                  <a:pt x="1815334" y="3407883"/>
                  <a:pt x="1883003" y="3395781"/>
                  <a:pt x="1821451" y="3396561"/>
                </a:cubicBezTo>
                <a:lnTo>
                  <a:pt x="1821780" y="3394626"/>
                </a:lnTo>
                <a:lnTo>
                  <a:pt x="1763542" y="3404499"/>
                </a:lnTo>
                <a:cubicBezTo>
                  <a:pt x="1775840" y="3400986"/>
                  <a:pt x="1774522" y="3395423"/>
                  <a:pt x="1797745" y="3393410"/>
                </a:cubicBezTo>
                <a:lnTo>
                  <a:pt x="1822066" y="3392948"/>
                </a:lnTo>
                <a:lnTo>
                  <a:pt x="1822412" y="3390913"/>
                </a:lnTo>
                <a:cubicBezTo>
                  <a:pt x="1827479" y="3388082"/>
                  <a:pt x="1843095" y="3392307"/>
                  <a:pt x="1853347" y="3391035"/>
                </a:cubicBezTo>
                <a:lnTo>
                  <a:pt x="1859002" y="3387270"/>
                </a:lnTo>
                <a:lnTo>
                  <a:pt x="1854635" y="3387191"/>
                </a:lnTo>
                <a:cubicBezTo>
                  <a:pt x="1874072" y="3385714"/>
                  <a:pt x="1892928" y="3379888"/>
                  <a:pt x="1909811" y="3370144"/>
                </a:cubicBezTo>
                <a:cubicBezTo>
                  <a:pt x="1847478" y="3365460"/>
                  <a:pt x="1891072" y="3379774"/>
                  <a:pt x="1841231" y="3377432"/>
                </a:cubicBezTo>
                <a:cubicBezTo>
                  <a:pt x="1851967" y="3368257"/>
                  <a:pt x="1865265" y="3364061"/>
                  <a:pt x="1862734" y="3356771"/>
                </a:cubicBezTo>
                <a:lnTo>
                  <a:pt x="1857507" y="3351465"/>
                </a:lnTo>
                <a:lnTo>
                  <a:pt x="1862183" y="3351995"/>
                </a:lnTo>
                <a:cubicBezTo>
                  <a:pt x="1862183" y="3346270"/>
                  <a:pt x="1885867" y="3344838"/>
                  <a:pt x="1875196" y="3337421"/>
                </a:cubicBezTo>
                <a:cubicBezTo>
                  <a:pt x="1852830" y="3336570"/>
                  <a:pt x="1830431" y="3337353"/>
                  <a:pt x="1808178" y="3339763"/>
                </a:cubicBezTo>
                <a:lnTo>
                  <a:pt x="1807658" y="3339763"/>
                </a:lnTo>
                <a:cubicBezTo>
                  <a:pt x="1811952" y="3342691"/>
                  <a:pt x="1816572" y="3345521"/>
                  <a:pt x="1824623" y="3347734"/>
                </a:cubicBezTo>
                <a:lnTo>
                  <a:pt x="1835171" y="3348930"/>
                </a:lnTo>
                <a:lnTo>
                  <a:pt x="1820805" y="3349517"/>
                </a:lnTo>
                <a:cubicBezTo>
                  <a:pt x="1794612" y="3352145"/>
                  <a:pt x="1788365" y="3358270"/>
                  <a:pt x="1785926" y="3365199"/>
                </a:cubicBezTo>
                <a:cubicBezTo>
                  <a:pt x="1772002" y="3361946"/>
                  <a:pt x="1765821" y="3360157"/>
                  <a:pt x="1755947" y="3359474"/>
                </a:cubicBezTo>
                <a:lnTo>
                  <a:pt x="1738221" y="3359250"/>
                </a:lnTo>
                <a:lnTo>
                  <a:pt x="1736572" y="3361426"/>
                </a:lnTo>
                <a:cubicBezTo>
                  <a:pt x="1734035" y="3368388"/>
                  <a:pt x="1734653" y="3375350"/>
                  <a:pt x="1725544" y="3380946"/>
                </a:cubicBezTo>
                <a:cubicBezTo>
                  <a:pt x="1715459" y="3375741"/>
                  <a:pt x="1706870" y="3367933"/>
                  <a:pt x="1710221" y="3360450"/>
                </a:cubicBezTo>
                <a:lnTo>
                  <a:pt x="1710658" y="3360146"/>
                </a:lnTo>
                <a:lnTo>
                  <a:pt x="1703813" y="3360384"/>
                </a:lnTo>
                <a:cubicBezTo>
                  <a:pt x="1660089" y="3354399"/>
                  <a:pt x="1775125" y="3349584"/>
                  <a:pt x="1703813" y="3345679"/>
                </a:cubicBezTo>
                <a:cubicBezTo>
                  <a:pt x="1709799" y="3342166"/>
                  <a:pt x="1721380" y="3346720"/>
                  <a:pt x="1744934" y="3345679"/>
                </a:cubicBezTo>
                <a:cubicBezTo>
                  <a:pt x="1764974" y="3338522"/>
                  <a:pt x="1709018" y="3330975"/>
                  <a:pt x="1690149" y="3318872"/>
                </a:cubicBezTo>
                <a:cubicBezTo>
                  <a:pt x="1742202" y="3323427"/>
                  <a:pt x="1750790" y="3317571"/>
                  <a:pt x="1731140" y="3309243"/>
                </a:cubicBezTo>
                <a:cubicBezTo>
                  <a:pt x="1762762" y="3304298"/>
                  <a:pt x="1807527" y="3313667"/>
                  <a:pt x="1799720" y="3299483"/>
                </a:cubicBezTo>
                <a:cubicBezTo>
                  <a:pt x="1864785" y="3296750"/>
                  <a:pt x="1818328" y="3313927"/>
                  <a:pt x="1868039" y="3314057"/>
                </a:cubicBezTo>
                <a:cubicBezTo>
                  <a:pt x="1870511" y="3316140"/>
                  <a:pt x="1862703" y="3316400"/>
                  <a:pt x="1854245" y="3316530"/>
                </a:cubicBezTo>
                <a:cubicBezTo>
                  <a:pt x="1842923" y="3316530"/>
                  <a:pt x="1841231" y="3317441"/>
                  <a:pt x="1841231" y="3318872"/>
                </a:cubicBezTo>
                <a:cubicBezTo>
                  <a:pt x="1804274" y="3320564"/>
                  <a:pt x="1814555" y="3313927"/>
                  <a:pt x="1800110" y="3311585"/>
                </a:cubicBezTo>
                <a:cubicBezTo>
                  <a:pt x="1750400" y="3313797"/>
                  <a:pt x="1791781" y="3318742"/>
                  <a:pt x="1786316" y="3326160"/>
                </a:cubicBezTo>
                <a:cubicBezTo>
                  <a:pt x="1814164" y="3324858"/>
                  <a:pt x="1813253" y="3318872"/>
                  <a:pt x="1841231" y="3323817"/>
                </a:cubicBezTo>
                <a:lnTo>
                  <a:pt x="1874911" y="3316076"/>
                </a:lnTo>
                <a:lnTo>
                  <a:pt x="1874898" y="3316042"/>
                </a:lnTo>
                <a:lnTo>
                  <a:pt x="1882970" y="3310798"/>
                </a:lnTo>
                <a:lnTo>
                  <a:pt x="1889122" y="3302846"/>
                </a:lnTo>
                <a:lnTo>
                  <a:pt x="1885503" y="3298568"/>
                </a:lnTo>
                <a:lnTo>
                  <a:pt x="1875127" y="3299479"/>
                </a:lnTo>
                <a:lnTo>
                  <a:pt x="1873897" y="3296081"/>
                </a:lnTo>
                <a:lnTo>
                  <a:pt x="1872593" y="3295839"/>
                </a:lnTo>
                <a:lnTo>
                  <a:pt x="1873760" y="3295704"/>
                </a:lnTo>
                <a:lnTo>
                  <a:pt x="1873121" y="3293940"/>
                </a:lnTo>
                <a:lnTo>
                  <a:pt x="1831870" y="3291189"/>
                </a:lnTo>
                <a:lnTo>
                  <a:pt x="1821451" y="3291675"/>
                </a:lnTo>
                <a:lnTo>
                  <a:pt x="1818136" y="3290274"/>
                </a:lnTo>
                <a:lnTo>
                  <a:pt x="1772782" y="3287250"/>
                </a:lnTo>
                <a:cubicBezTo>
                  <a:pt x="1718320" y="3295141"/>
                  <a:pt x="1663135" y="3296800"/>
                  <a:pt x="1608296" y="3292195"/>
                </a:cubicBezTo>
                <a:cubicBezTo>
                  <a:pt x="1670889" y="3286079"/>
                  <a:pt x="1575893" y="3280614"/>
                  <a:pt x="1526183" y="3279963"/>
                </a:cubicBezTo>
                <a:cubicBezTo>
                  <a:pt x="1520457" y="3274888"/>
                  <a:pt x="1535553" y="3273456"/>
                  <a:pt x="1539977" y="3270203"/>
                </a:cubicBezTo>
                <a:cubicBezTo>
                  <a:pt x="1480377" y="3274758"/>
                  <a:pt x="1530347" y="3266950"/>
                  <a:pt x="1498725" y="3255628"/>
                </a:cubicBezTo>
                <a:cubicBezTo>
                  <a:pt x="1583701" y="3258491"/>
                  <a:pt x="1538546" y="3238321"/>
                  <a:pt x="1580969" y="3233636"/>
                </a:cubicBezTo>
                <a:cubicBezTo>
                  <a:pt x="1635363" y="3242615"/>
                  <a:pt x="1628597" y="3225958"/>
                  <a:pt x="1690539" y="3228821"/>
                </a:cubicBezTo>
                <a:cubicBezTo>
                  <a:pt x="1670239" y="3226349"/>
                  <a:pt x="1657518" y="3224364"/>
                  <a:pt x="1649385" y="3222168"/>
                </a:cubicBezTo>
                <a:lnTo>
                  <a:pt x="1642323" y="3218064"/>
                </a:lnTo>
                <a:lnTo>
                  <a:pt x="1622205" y="3218039"/>
                </a:lnTo>
                <a:lnTo>
                  <a:pt x="1620527" y="3218171"/>
                </a:lnTo>
                <a:lnTo>
                  <a:pt x="1616950" y="3220639"/>
                </a:lnTo>
                <a:cubicBezTo>
                  <a:pt x="1613111" y="3223193"/>
                  <a:pt x="1606409" y="3225242"/>
                  <a:pt x="1580969" y="3224006"/>
                </a:cubicBezTo>
                <a:lnTo>
                  <a:pt x="1577102" y="3221577"/>
                </a:lnTo>
                <a:lnTo>
                  <a:pt x="1574331" y="3221795"/>
                </a:lnTo>
                <a:lnTo>
                  <a:pt x="1573250" y="3219158"/>
                </a:lnTo>
                <a:lnTo>
                  <a:pt x="1568474" y="3216158"/>
                </a:lnTo>
                <a:lnTo>
                  <a:pt x="1567942" y="3215716"/>
                </a:lnTo>
                <a:lnTo>
                  <a:pt x="1560537" y="3214117"/>
                </a:lnTo>
                <a:lnTo>
                  <a:pt x="1563588" y="3212099"/>
                </a:lnTo>
                <a:lnTo>
                  <a:pt x="1560847" y="3209822"/>
                </a:lnTo>
                <a:cubicBezTo>
                  <a:pt x="1555495" y="3205853"/>
                  <a:pt x="1547720" y="3202144"/>
                  <a:pt x="1526183" y="3197199"/>
                </a:cubicBezTo>
                <a:cubicBezTo>
                  <a:pt x="1534056" y="3195605"/>
                  <a:pt x="1539684" y="3194101"/>
                  <a:pt x="1543491" y="3192651"/>
                </a:cubicBezTo>
                <a:lnTo>
                  <a:pt x="1547127" y="3190245"/>
                </a:lnTo>
                <a:lnTo>
                  <a:pt x="1535743" y="3181245"/>
                </a:lnTo>
                <a:lnTo>
                  <a:pt x="1489698" y="3193117"/>
                </a:lnTo>
                <a:cubicBezTo>
                  <a:pt x="1478262" y="3197949"/>
                  <a:pt x="1472179" y="3202926"/>
                  <a:pt x="1471528" y="3206959"/>
                </a:cubicBezTo>
                <a:cubicBezTo>
                  <a:pt x="1389805" y="3208391"/>
                  <a:pt x="1370806" y="3206309"/>
                  <a:pt x="1320836" y="3211774"/>
                </a:cubicBezTo>
                <a:cubicBezTo>
                  <a:pt x="1314980" y="3206699"/>
                  <a:pt x="1330075" y="3205398"/>
                  <a:pt x="1333849" y="3202014"/>
                </a:cubicBezTo>
                <a:cubicBezTo>
                  <a:pt x="1331637" y="3199151"/>
                  <a:pt x="1308864" y="3199932"/>
                  <a:pt x="1292857" y="3199673"/>
                </a:cubicBezTo>
                <a:cubicBezTo>
                  <a:pt x="1262537" y="3199673"/>
                  <a:pt x="1287002" y="3209952"/>
                  <a:pt x="1279844" y="3214247"/>
                </a:cubicBezTo>
                <a:cubicBezTo>
                  <a:pt x="1255380" y="3214247"/>
                  <a:pt x="1251085" y="3217109"/>
                  <a:pt x="1225059" y="3216589"/>
                </a:cubicBezTo>
                <a:cubicBezTo>
                  <a:pt x="1229093" y="3213726"/>
                  <a:pt x="1234071" y="3210961"/>
                  <a:pt x="1237178" y="3207870"/>
                </a:cubicBezTo>
                <a:lnTo>
                  <a:pt x="1237869" y="3199628"/>
                </a:lnTo>
                <a:lnTo>
                  <a:pt x="1232736" y="3206309"/>
                </a:lnTo>
                <a:cubicBezTo>
                  <a:pt x="1214622" y="3203063"/>
                  <a:pt x="1196208" y="3201798"/>
                  <a:pt x="1177820" y="3202535"/>
                </a:cubicBezTo>
                <a:lnTo>
                  <a:pt x="1178350" y="3201721"/>
                </a:lnTo>
                <a:lnTo>
                  <a:pt x="1171689" y="3202226"/>
                </a:lnTo>
                <a:cubicBezTo>
                  <a:pt x="1148412" y="3201234"/>
                  <a:pt x="1122190" y="3198566"/>
                  <a:pt x="1087640" y="3197199"/>
                </a:cubicBezTo>
                <a:cubicBezTo>
                  <a:pt x="1090894" y="3194467"/>
                  <a:pt x="1114577" y="3195508"/>
                  <a:pt x="1114968" y="3192254"/>
                </a:cubicBezTo>
                <a:cubicBezTo>
                  <a:pt x="1086339" y="3187570"/>
                  <a:pt x="1035197" y="3186919"/>
                  <a:pt x="1019061" y="3180152"/>
                </a:cubicBezTo>
                <a:cubicBezTo>
                  <a:pt x="987439" y="3179371"/>
                  <a:pt x="1003836" y="3187179"/>
                  <a:pt x="977939" y="3187439"/>
                </a:cubicBezTo>
                <a:cubicBezTo>
                  <a:pt x="935126" y="3184446"/>
                  <a:pt x="904935" y="3179241"/>
                  <a:pt x="895956" y="3170392"/>
                </a:cubicBezTo>
                <a:cubicBezTo>
                  <a:pt x="942153" y="3169481"/>
                  <a:pt x="917298" y="3181193"/>
                  <a:pt x="977939" y="3177680"/>
                </a:cubicBezTo>
                <a:cubicBezTo>
                  <a:pt x="985487" y="3172539"/>
                  <a:pt x="988740" y="3167204"/>
                  <a:pt x="1000452" y="3162780"/>
                </a:cubicBezTo>
                <a:lnTo>
                  <a:pt x="1021684" y="3157939"/>
                </a:lnTo>
                <a:lnTo>
                  <a:pt x="994140" y="3154843"/>
                </a:lnTo>
                <a:cubicBezTo>
                  <a:pt x="981549" y="3153900"/>
                  <a:pt x="968959" y="3152956"/>
                  <a:pt x="959980" y="3151004"/>
                </a:cubicBezTo>
                <a:cubicBezTo>
                  <a:pt x="973059" y="3141928"/>
                  <a:pt x="982330" y="3145368"/>
                  <a:pt x="1003113" y="3145185"/>
                </a:cubicBezTo>
                <a:lnTo>
                  <a:pt x="1004417" y="3145082"/>
                </a:lnTo>
                <a:lnTo>
                  <a:pt x="997428" y="3140535"/>
                </a:lnTo>
                <a:lnTo>
                  <a:pt x="998386" y="3137576"/>
                </a:lnTo>
                <a:lnTo>
                  <a:pt x="987438" y="3135519"/>
                </a:lnTo>
                <a:cubicBezTo>
                  <a:pt x="989000" y="3130183"/>
                  <a:pt x="999020" y="3127223"/>
                  <a:pt x="1012179" y="3125141"/>
                </a:cubicBezTo>
                <a:lnTo>
                  <a:pt x="1018285" y="3124425"/>
                </a:lnTo>
                <a:lnTo>
                  <a:pt x="1018931" y="3124065"/>
                </a:lnTo>
                <a:lnTo>
                  <a:pt x="1021090" y="3124097"/>
                </a:lnTo>
                <a:lnTo>
                  <a:pt x="1055757" y="3120033"/>
                </a:lnTo>
                <a:cubicBezTo>
                  <a:pt x="1028950" y="3115999"/>
                  <a:pt x="1001102" y="3112225"/>
                  <a:pt x="973514" y="3108451"/>
                </a:cubicBezTo>
                <a:cubicBezTo>
                  <a:pt x="993945" y="3103766"/>
                  <a:pt x="989780" y="3092315"/>
                  <a:pt x="1028299" y="3092966"/>
                </a:cubicBezTo>
                <a:cubicBezTo>
                  <a:pt x="1026087" y="3081904"/>
                  <a:pt x="1003054" y="3076829"/>
                  <a:pt x="1000842" y="3065768"/>
                </a:cubicBezTo>
                <a:cubicBezTo>
                  <a:pt x="1018214" y="3064272"/>
                  <a:pt x="1026966" y="3060303"/>
                  <a:pt x="1033862" y="3055797"/>
                </a:cubicBezTo>
                <a:lnTo>
                  <a:pt x="1047857" y="3047365"/>
                </a:lnTo>
                <a:lnTo>
                  <a:pt x="1043786" y="3047028"/>
                </a:lnTo>
                <a:lnTo>
                  <a:pt x="1049596" y="3046317"/>
                </a:lnTo>
                <a:lnTo>
                  <a:pt x="1055757" y="3042605"/>
                </a:lnTo>
                <a:cubicBezTo>
                  <a:pt x="1058100" y="3032845"/>
                  <a:pt x="1034546" y="3030502"/>
                  <a:pt x="1014636" y="3027119"/>
                </a:cubicBezTo>
                <a:cubicBezTo>
                  <a:pt x="939420" y="3036619"/>
                  <a:pt x="916386" y="3066158"/>
                  <a:pt x="918859" y="3077480"/>
                </a:cubicBezTo>
                <a:cubicBezTo>
                  <a:pt x="874094" y="3076699"/>
                  <a:pt x="908969" y="3070713"/>
                  <a:pt x="891271" y="3058090"/>
                </a:cubicBezTo>
                <a:cubicBezTo>
                  <a:pt x="853012" y="3057440"/>
                  <a:pt x="852231" y="3067590"/>
                  <a:pt x="850410" y="3077480"/>
                </a:cubicBezTo>
                <a:cubicBezTo>
                  <a:pt x="832842" y="3064467"/>
                  <a:pt x="832322" y="3046378"/>
                  <a:pt x="795755" y="3038440"/>
                </a:cubicBezTo>
                <a:cubicBezTo>
                  <a:pt x="863293" y="3042995"/>
                  <a:pt x="734332" y="2999401"/>
                  <a:pt x="850410" y="2999401"/>
                </a:cubicBezTo>
                <a:cubicBezTo>
                  <a:pt x="803823" y="3016448"/>
                  <a:pt x="848458" y="3027509"/>
                  <a:pt x="850410" y="3049762"/>
                </a:cubicBezTo>
                <a:lnTo>
                  <a:pt x="889513" y="3049762"/>
                </a:lnTo>
                <a:lnTo>
                  <a:pt x="889497" y="3049756"/>
                </a:lnTo>
                <a:cubicBezTo>
                  <a:pt x="884716" y="3048988"/>
                  <a:pt x="877510" y="3048654"/>
                  <a:pt x="865896" y="3049110"/>
                </a:cubicBezTo>
                <a:cubicBezTo>
                  <a:pt x="871752" y="3047288"/>
                  <a:pt x="874452" y="3044913"/>
                  <a:pt x="881170" y="3043270"/>
                </a:cubicBezTo>
                <a:lnTo>
                  <a:pt x="892382" y="3041863"/>
                </a:lnTo>
                <a:lnTo>
                  <a:pt x="886277" y="3040653"/>
                </a:lnTo>
                <a:cubicBezTo>
                  <a:pt x="877310" y="3039238"/>
                  <a:pt x="870585" y="3038078"/>
                  <a:pt x="878296" y="3036297"/>
                </a:cubicBezTo>
                <a:lnTo>
                  <a:pt x="886494" y="3035020"/>
                </a:lnTo>
                <a:lnTo>
                  <a:pt x="884556" y="3033478"/>
                </a:lnTo>
                <a:cubicBezTo>
                  <a:pt x="881788" y="3032672"/>
                  <a:pt x="876534" y="3032127"/>
                  <a:pt x="865896" y="3032062"/>
                </a:cubicBezTo>
                <a:cubicBezTo>
                  <a:pt x="857633" y="3033754"/>
                  <a:pt x="856299" y="3033754"/>
                  <a:pt x="857698" y="3033022"/>
                </a:cubicBezTo>
                <a:lnTo>
                  <a:pt x="864531" y="3030161"/>
                </a:lnTo>
                <a:lnTo>
                  <a:pt x="848596" y="3029024"/>
                </a:lnTo>
                <a:cubicBezTo>
                  <a:pt x="845318" y="3028014"/>
                  <a:pt x="845074" y="3026143"/>
                  <a:pt x="850410" y="3022695"/>
                </a:cubicBezTo>
                <a:cubicBezTo>
                  <a:pt x="877477" y="3030763"/>
                  <a:pt x="881641" y="3018530"/>
                  <a:pt x="905195" y="3014887"/>
                </a:cubicBezTo>
                <a:cubicBezTo>
                  <a:pt x="943649" y="3017229"/>
                  <a:pt x="924861" y="3023378"/>
                  <a:pt x="924208" y="3028996"/>
                </a:cubicBezTo>
                <a:lnTo>
                  <a:pt x="924252" y="3029024"/>
                </a:lnTo>
                <a:lnTo>
                  <a:pt x="924419" y="3029004"/>
                </a:lnTo>
                <a:cubicBezTo>
                  <a:pt x="930238" y="3028329"/>
                  <a:pt x="937533" y="3027638"/>
                  <a:pt x="948009" y="3027117"/>
                </a:cubicBezTo>
                <a:lnTo>
                  <a:pt x="945882" y="3029525"/>
                </a:lnTo>
                <a:lnTo>
                  <a:pt x="987438" y="3014887"/>
                </a:lnTo>
                <a:cubicBezTo>
                  <a:pt x="1015937" y="3017229"/>
                  <a:pt x="1026477" y="3024516"/>
                  <a:pt x="1069421" y="3022695"/>
                </a:cubicBezTo>
                <a:lnTo>
                  <a:pt x="1042784" y="3017833"/>
                </a:lnTo>
                <a:lnTo>
                  <a:pt x="1020925" y="3017177"/>
                </a:lnTo>
                <a:cubicBezTo>
                  <a:pt x="1008707" y="3014486"/>
                  <a:pt x="1022054" y="3007240"/>
                  <a:pt x="989651" y="3008118"/>
                </a:cubicBezTo>
                <a:cubicBezTo>
                  <a:pt x="970131" y="3011111"/>
                  <a:pt x="968700" y="3017358"/>
                  <a:pt x="948530" y="3020220"/>
                </a:cubicBezTo>
                <a:cubicBezTo>
                  <a:pt x="937078" y="3018464"/>
                  <a:pt x="927025" y="3014852"/>
                  <a:pt x="923138" y="3011062"/>
                </a:cubicBezTo>
                <a:lnTo>
                  <a:pt x="922772" y="3007712"/>
                </a:lnTo>
                <a:lnTo>
                  <a:pt x="917818" y="3012803"/>
                </a:lnTo>
                <a:lnTo>
                  <a:pt x="917818" y="3012283"/>
                </a:lnTo>
                <a:cubicBezTo>
                  <a:pt x="890490" y="2999270"/>
                  <a:pt x="895956" y="3011372"/>
                  <a:pt x="849369" y="3012283"/>
                </a:cubicBezTo>
                <a:cubicBezTo>
                  <a:pt x="855875" y="3008574"/>
                  <a:pt x="874061" y="3004085"/>
                  <a:pt x="883251" y="2999855"/>
                </a:cubicBezTo>
                <a:lnTo>
                  <a:pt x="886672" y="2995235"/>
                </a:lnTo>
                <a:lnTo>
                  <a:pt x="885107" y="2995223"/>
                </a:lnTo>
                <a:cubicBezTo>
                  <a:pt x="857486" y="2996797"/>
                  <a:pt x="849337" y="3002360"/>
                  <a:pt x="824645" y="2997968"/>
                </a:cubicBezTo>
                <a:cubicBezTo>
                  <a:pt x="871362" y="2989249"/>
                  <a:pt x="835315" y="2965695"/>
                  <a:pt x="906888" y="2961401"/>
                </a:cubicBezTo>
                <a:cubicBezTo>
                  <a:pt x="909360" y="2963483"/>
                  <a:pt x="901552" y="2963743"/>
                  <a:pt x="893874" y="2963873"/>
                </a:cubicBezTo>
                <a:cubicBezTo>
                  <a:pt x="875526" y="2967517"/>
                  <a:pt x="889190" y="2974284"/>
                  <a:pt x="893874" y="2978448"/>
                </a:cubicBezTo>
                <a:lnTo>
                  <a:pt x="898043" y="2977247"/>
                </a:lnTo>
                <a:lnTo>
                  <a:pt x="915681" y="2966920"/>
                </a:lnTo>
                <a:lnTo>
                  <a:pt x="923203" y="2952629"/>
                </a:lnTo>
                <a:lnTo>
                  <a:pt x="893354" y="2954114"/>
                </a:lnTo>
                <a:lnTo>
                  <a:pt x="893354" y="2937066"/>
                </a:lnTo>
                <a:cubicBezTo>
                  <a:pt x="900934" y="2937587"/>
                  <a:pt x="908701" y="2939034"/>
                  <a:pt x="915094" y="2940883"/>
                </a:cubicBezTo>
                <a:lnTo>
                  <a:pt x="926595" y="2946184"/>
                </a:lnTo>
                <a:lnTo>
                  <a:pt x="928928" y="2941752"/>
                </a:lnTo>
                <a:lnTo>
                  <a:pt x="929752" y="2915120"/>
                </a:lnTo>
                <a:lnTo>
                  <a:pt x="929726" y="2915123"/>
                </a:lnTo>
                <a:cubicBezTo>
                  <a:pt x="915899" y="2917124"/>
                  <a:pt x="903504" y="2919368"/>
                  <a:pt x="879300" y="2919499"/>
                </a:cubicBezTo>
                <a:cubicBezTo>
                  <a:pt x="884245" y="2915334"/>
                  <a:pt x="868499" y="2914944"/>
                  <a:pt x="851712" y="2914684"/>
                </a:cubicBezTo>
                <a:cubicBezTo>
                  <a:pt x="857568" y="2910780"/>
                  <a:pt x="894916" y="2912471"/>
                  <a:pt x="879300" y="2904924"/>
                </a:cubicBezTo>
                <a:cubicBezTo>
                  <a:pt x="849500" y="2898287"/>
                  <a:pt x="788208" y="2904924"/>
                  <a:pt x="824254" y="2912211"/>
                </a:cubicBezTo>
                <a:cubicBezTo>
                  <a:pt x="792592" y="2907071"/>
                  <a:pt x="760552" y="2904633"/>
                  <a:pt x="728477" y="2904924"/>
                </a:cubicBezTo>
                <a:cubicBezTo>
                  <a:pt x="716896" y="2882932"/>
                  <a:pt x="552670" y="2880849"/>
                  <a:pt x="619037" y="2858597"/>
                </a:cubicBezTo>
                <a:cubicBezTo>
                  <a:pt x="661459" y="2858597"/>
                  <a:pt x="684102" y="2861590"/>
                  <a:pt x="714814" y="2863412"/>
                </a:cubicBezTo>
                <a:cubicBezTo>
                  <a:pt x="688787" y="2868097"/>
                  <a:pt x="723012" y="2867836"/>
                  <a:pt x="714814" y="2875644"/>
                </a:cubicBezTo>
                <a:cubicBezTo>
                  <a:pt x="671610" y="2876815"/>
                  <a:pt x="661459" y="2870309"/>
                  <a:pt x="632700" y="2875644"/>
                </a:cubicBezTo>
                <a:cubicBezTo>
                  <a:pt x="671740" y="2878377"/>
                  <a:pt x="712081" y="2880980"/>
                  <a:pt x="742271" y="2885404"/>
                </a:cubicBezTo>
                <a:cubicBezTo>
                  <a:pt x="764343" y="2878089"/>
                  <a:pt x="788047" y="2877231"/>
                  <a:pt x="810590" y="2882932"/>
                </a:cubicBezTo>
                <a:cubicBezTo>
                  <a:pt x="839089" y="2882932"/>
                  <a:pt x="814364" y="2872261"/>
                  <a:pt x="838048" y="2870829"/>
                </a:cubicBezTo>
                <a:cubicBezTo>
                  <a:pt x="824471" y="2868234"/>
                  <a:pt x="810732" y="2866581"/>
                  <a:pt x="796926" y="2865884"/>
                </a:cubicBezTo>
                <a:cubicBezTo>
                  <a:pt x="819642" y="2862650"/>
                  <a:pt x="842560" y="2861042"/>
                  <a:pt x="865506" y="2861069"/>
                </a:cubicBezTo>
                <a:cubicBezTo>
                  <a:pt x="845465" y="2864583"/>
                  <a:pt x="845465" y="2876945"/>
                  <a:pt x="865506" y="2880459"/>
                </a:cubicBezTo>
                <a:cubicBezTo>
                  <a:pt x="885546" y="2879288"/>
                  <a:pt x="899990" y="2876945"/>
                  <a:pt x="920161" y="2875644"/>
                </a:cubicBezTo>
                <a:cubicBezTo>
                  <a:pt x="924065" y="2869138"/>
                  <a:pt x="867198" y="2882151"/>
                  <a:pt x="879300" y="2870829"/>
                </a:cubicBezTo>
                <a:lnTo>
                  <a:pt x="954494" y="2874376"/>
                </a:lnTo>
                <a:lnTo>
                  <a:pt x="935367" y="2870054"/>
                </a:lnTo>
                <a:cubicBezTo>
                  <a:pt x="926065" y="2866781"/>
                  <a:pt x="919477" y="2862372"/>
                  <a:pt x="918989" y="2855866"/>
                </a:cubicBezTo>
                <a:lnTo>
                  <a:pt x="907205" y="2857582"/>
                </a:lnTo>
                <a:lnTo>
                  <a:pt x="907408" y="2861460"/>
                </a:lnTo>
                <a:cubicBezTo>
                  <a:pt x="874517" y="2861460"/>
                  <a:pt x="872224" y="2856556"/>
                  <a:pt x="864074" y="2852621"/>
                </a:cubicBezTo>
                <a:lnTo>
                  <a:pt x="858110" y="2850853"/>
                </a:lnTo>
                <a:lnTo>
                  <a:pt x="849037" y="2849715"/>
                </a:lnTo>
                <a:lnTo>
                  <a:pt x="837090" y="2851338"/>
                </a:lnTo>
                <a:cubicBezTo>
                  <a:pt x="828142" y="2854620"/>
                  <a:pt x="832973" y="2860354"/>
                  <a:pt x="797837" y="2858987"/>
                </a:cubicBezTo>
                <a:cubicBezTo>
                  <a:pt x="793283" y="2851440"/>
                  <a:pt x="829720" y="2847406"/>
                  <a:pt x="797837" y="2841940"/>
                </a:cubicBezTo>
                <a:cubicBezTo>
                  <a:pt x="758798" y="2839858"/>
                  <a:pt x="762311" y="2845324"/>
                  <a:pt x="729388" y="2844413"/>
                </a:cubicBezTo>
                <a:cubicBezTo>
                  <a:pt x="734463" y="2840248"/>
                  <a:pt x="718587" y="2839728"/>
                  <a:pt x="701930" y="2839468"/>
                </a:cubicBezTo>
                <a:cubicBezTo>
                  <a:pt x="736025" y="2832701"/>
                  <a:pt x="700499" y="2823592"/>
                  <a:pt x="674733" y="2820078"/>
                </a:cubicBezTo>
                <a:cubicBezTo>
                  <a:pt x="731730" y="2797435"/>
                  <a:pt x="763613" y="2776744"/>
                  <a:pt x="756976" y="2754231"/>
                </a:cubicBezTo>
                <a:cubicBezTo>
                  <a:pt x="796666" y="2756314"/>
                  <a:pt x="772071" y="2757875"/>
                  <a:pt x="770640" y="2763991"/>
                </a:cubicBezTo>
                <a:cubicBezTo>
                  <a:pt x="807597" y="2762430"/>
                  <a:pt x="804604" y="2753841"/>
                  <a:pt x="852623" y="2754231"/>
                </a:cubicBezTo>
                <a:lnTo>
                  <a:pt x="852708" y="2754249"/>
                </a:lnTo>
                <a:lnTo>
                  <a:pt x="862643" y="2749657"/>
                </a:lnTo>
                <a:lnTo>
                  <a:pt x="880728" y="2754415"/>
                </a:lnTo>
                <a:cubicBezTo>
                  <a:pt x="882782" y="2755669"/>
                  <a:pt x="883161" y="2756961"/>
                  <a:pt x="882642" y="2758373"/>
                </a:cubicBezTo>
                <a:lnTo>
                  <a:pt x="881982" y="2759262"/>
                </a:lnTo>
                <a:lnTo>
                  <a:pt x="887091" y="2759713"/>
                </a:lnTo>
                <a:cubicBezTo>
                  <a:pt x="897160" y="2759794"/>
                  <a:pt x="909425" y="2758461"/>
                  <a:pt x="934736" y="2756704"/>
                </a:cubicBezTo>
                <a:cubicBezTo>
                  <a:pt x="966748" y="2763210"/>
                  <a:pt x="986788" y="2776354"/>
                  <a:pt x="1058100" y="2768936"/>
                </a:cubicBezTo>
                <a:cubicBezTo>
                  <a:pt x="1069812" y="2776614"/>
                  <a:pt x="1036498" y="2776354"/>
                  <a:pt x="1030642" y="2781039"/>
                </a:cubicBezTo>
                <a:cubicBezTo>
                  <a:pt x="1043721" y="2783479"/>
                  <a:pt x="1060239" y="2784967"/>
                  <a:pt x="1055878" y="2787645"/>
                </a:cubicBezTo>
                <a:lnTo>
                  <a:pt x="1050898" y="2788930"/>
                </a:lnTo>
                <a:lnTo>
                  <a:pt x="1075468" y="2786058"/>
                </a:lnTo>
                <a:lnTo>
                  <a:pt x="1094739" y="2778190"/>
                </a:lnTo>
                <a:lnTo>
                  <a:pt x="1098482" y="2771309"/>
                </a:lnTo>
                <a:cubicBezTo>
                  <a:pt x="1100645" y="2768448"/>
                  <a:pt x="1104297" y="2765846"/>
                  <a:pt x="1112235" y="2763991"/>
                </a:cubicBezTo>
                <a:lnTo>
                  <a:pt x="1115763" y="2764374"/>
                </a:lnTo>
                <a:lnTo>
                  <a:pt x="1123816" y="2759048"/>
                </a:lnTo>
                <a:lnTo>
                  <a:pt x="1164951" y="2761993"/>
                </a:lnTo>
                <a:lnTo>
                  <a:pt x="1176646" y="2761641"/>
                </a:lnTo>
                <a:lnTo>
                  <a:pt x="1168018" y="2754965"/>
                </a:lnTo>
                <a:cubicBezTo>
                  <a:pt x="1168421" y="2749565"/>
                  <a:pt x="1179583" y="2744099"/>
                  <a:pt x="1178652" y="2739089"/>
                </a:cubicBezTo>
                <a:lnTo>
                  <a:pt x="1172581" y="2735849"/>
                </a:lnTo>
                <a:lnTo>
                  <a:pt x="1163377" y="2737070"/>
                </a:lnTo>
                <a:cubicBezTo>
                  <a:pt x="1155276" y="2738062"/>
                  <a:pt x="1148412" y="2739266"/>
                  <a:pt x="1153357" y="2742520"/>
                </a:cubicBezTo>
                <a:lnTo>
                  <a:pt x="1151474" y="2742386"/>
                </a:lnTo>
                <a:lnTo>
                  <a:pt x="1152168" y="2745611"/>
                </a:lnTo>
                <a:cubicBezTo>
                  <a:pt x="1154592" y="2752085"/>
                  <a:pt x="1154592" y="2757876"/>
                  <a:pt x="1124467" y="2755143"/>
                </a:cubicBezTo>
                <a:lnTo>
                  <a:pt x="1129439" y="2740822"/>
                </a:lnTo>
                <a:lnTo>
                  <a:pt x="1110039" y="2739445"/>
                </a:lnTo>
                <a:cubicBezTo>
                  <a:pt x="1100783" y="2737412"/>
                  <a:pt x="1096814" y="2734386"/>
                  <a:pt x="1098441" y="2730417"/>
                </a:cubicBezTo>
                <a:lnTo>
                  <a:pt x="1142522" y="2731740"/>
                </a:lnTo>
                <a:lnTo>
                  <a:pt x="1150021" y="2727425"/>
                </a:lnTo>
                <a:lnTo>
                  <a:pt x="1159723" y="2723121"/>
                </a:lnTo>
                <a:lnTo>
                  <a:pt x="1152399" y="2721343"/>
                </a:lnTo>
                <a:cubicBezTo>
                  <a:pt x="1150685" y="2719767"/>
                  <a:pt x="1152193" y="2717998"/>
                  <a:pt x="1156333" y="2716444"/>
                </a:cubicBezTo>
                <a:lnTo>
                  <a:pt x="1175294" y="2712978"/>
                </a:lnTo>
                <a:lnTo>
                  <a:pt x="1178992" y="2708686"/>
                </a:lnTo>
                <a:cubicBezTo>
                  <a:pt x="1148020" y="2712590"/>
                  <a:pt x="1126939" y="2706994"/>
                  <a:pt x="1124467" y="2685392"/>
                </a:cubicBezTo>
                <a:cubicBezTo>
                  <a:pt x="1115365" y="2687317"/>
                  <a:pt x="1106150" y="2688664"/>
                  <a:pt x="1096879" y="2689427"/>
                </a:cubicBezTo>
                <a:cubicBezTo>
                  <a:pt x="1091934" y="2695933"/>
                  <a:pt x="1107419" y="2696714"/>
                  <a:pt x="1124467" y="2697104"/>
                </a:cubicBezTo>
                <a:cubicBezTo>
                  <a:pt x="1121734" y="2700227"/>
                  <a:pt x="1110672" y="2700878"/>
                  <a:pt x="1110672" y="2704912"/>
                </a:cubicBezTo>
                <a:cubicBezTo>
                  <a:pt x="1099091" y="2704131"/>
                  <a:pt x="1097660" y="2706344"/>
                  <a:pt x="1096879" y="2708686"/>
                </a:cubicBezTo>
                <a:cubicBezTo>
                  <a:pt x="1057839" y="2676088"/>
                  <a:pt x="1102100" y="2656446"/>
                  <a:pt x="1108115" y="2629887"/>
                </a:cubicBezTo>
                <a:lnTo>
                  <a:pt x="1107702" y="2622146"/>
                </a:lnTo>
                <a:lnTo>
                  <a:pt x="1085037" y="2620847"/>
                </a:lnTo>
                <a:cubicBezTo>
                  <a:pt x="1086990" y="2618309"/>
                  <a:pt x="1096229" y="2617040"/>
                  <a:pt x="1105468" y="2615771"/>
                </a:cubicBezTo>
                <a:lnTo>
                  <a:pt x="1107087" y="2615514"/>
                </a:lnTo>
                <a:lnTo>
                  <a:pt x="1096879" y="2600286"/>
                </a:lnTo>
                <a:cubicBezTo>
                  <a:pt x="1065907" y="2604060"/>
                  <a:pt x="1120433" y="2619676"/>
                  <a:pt x="1055887" y="2619676"/>
                </a:cubicBezTo>
                <a:cubicBezTo>
                  <a:pt x="1067274" y="2607119"/>
                  <a:pt x="1057189" y="2599734"/>
                  <a:pt x="1049299" y="2591910"/>
                </a:cubicBezTo>
                <a:lnTo>
                  <a:pt x="1042439" y="2579793"/>
                </a:lnTo>
                <a:lnTo>
                  <a:pt x="1016588" y="2579074"/>
                </a:lnTo>
                <a:lnTo>
                  <a:pt x="1043165" y="2577746"/>
                </a:lnTo>
                <a:lnTo>
                  <a:pt x="1055887" y="2561507"/>
                </a:lnTo>
                <a:lnTo>
                  <a:pt x="1027258" y="2561507"/>
                </a:lnTo>
                <a:cubicBezTo>
                  <a:pt x="1047949" y="2556302"/>
                  <a:pt x="1086338" y="2560336"/>
                  <a:pt x="1109501" y="2561507"/>
                </a:cubicBezTo>
                <a:cubicBezTo>
                  <a:pt x="1107289" y="2556953"/>
                  <a:pt x="1112625" y="2554610"/>
                  <a:pt x="1123295" y="2553829"/>
                </a:cubicBezTo>
                <a:cubicBezTo>
                  <a:pt x="1049381" y="2549016"/>
                  <a:pt x="1153226" y="2521817"/>
                  <a:pt x="1123295" y="2542119"/>
                </a:cubicBezTo>
                <a:cubicBezTo>
                  <a:pt x="1136308" y="2538085"/>
                  <a:pt x="1173656" y="2540948"/>
                  <a:pt x="1164157" y="2530537"/>
                </a:cubicBezTo>
                <a:cubicBezTo>
                  <a:pt x="1143726" y="2521558"/>
                  <a:pt x="1130583" y="2524681"/>
                  <a:pt x="1095707" y="2526633"/>
                </a:cubicBezTo>
                <a:cubicBezTo>
                  <a:pt x="1124076" y="2509064"/>
                  <a:pt x="1095707" y="2503339"/>
                  <a:pt x="1054716" y="2503470"/>
                </a:cubicBezTo>
                <a:cubicBezTo>
                  <a:pt x="1015677" y="2499045"/>
                  <a:pt x="1076708" y="2499045"/>
                  <a:pt x="1082174" y="2503470"/>
                </a:cubicBezTo>
                <a:cubicBezTo>
                  <a:pt x="1092194" y="2487332"/>
                  <a:pt x="993164" y="2477443"/>
                  <a:pt x="999801" y="2495661"/>
                </a:cubicBezTo>
                <a:cubicBezTo>
                  <a:pt x="985226" y="2494750"/>
                  <a:pt x="990691" y="2487983"/>
                  <a:pt x="972473" y="2487983"/>
                </a:cubicBezTo>
                <a:cubicBezTo>
                  <a:pt x="984835" y="2479916"/>
                  <a:pt x="1013074" y="2476141"/>
                  <a:pt x="1054716" y="2476272"/>
                </a:cubicBezTo>
                <a:cubicBezTo>
                  <a:pt x="1022964" y="2468074"/>
                  <a:pt x="953083" y="2481217"/>
                  <a:pt x="999801" y="2460786"/>
                </a:cubicBezTo>
                <a:cubicBezTo>
                  <a:pt x="986383" y="2463702"/>
                  <a:pt x="972667" y="2465012"/>
                  <a:pt x="958939" y="2464690"/>
                </a:cubicBezTo>
                <a:cubicBezTo>
                  <a:pt x="954515" y="2467814"/>
                  <a:pt x="964405" y="2473409"/>
                  <a:pt x="971952" y="2472498"/>
                </a:cubicBezTo>
                <a:cubicBezTo>
                  <a:pt x="893874" y="2481608"/>
                  <a:pt x="873833" y="2506723"/>
                  <a:pt x="889709" y="2534441"/>
                </a:cubicBezTo>
                <a:cubicBezTo>
                  <a:pt x="855355" y="2524551"/>
                  <a:pt x="854834" y="2544201"/>
                  <a:pt x="835184" y="2549927"/>
                </a:cubicBezTo>
                <a:cubicBezTo>
                  <a:pt x="810459" y="2547975"/>
                  <a:pt x="753722" y="2523900"/>
                  <a:pt x="835184" y="2526633"/>
                </a:cubicBezTo>
                <a:cubicBezTo>
                  <a:pt x="840129" y="2533270"/>
                  <a:pt x="824514" y="2533920"/>
                  <a:pt x="807727" y="2534441"/>
                </a:cubicBezTo>
                <a:cubicBezTo>
                  <a:pt x="824514" y="2546153"/>
                  <a:pt x="862382" y="2532359"/>
                  <a:pt x="862642" y="2526633"/>
                </a:cubicBezTo>
                <a:cubicBezTo>
                  <a:pt x="820609" y="2513620"/>
                  <a:pt x="875655" y="2480957"/>
                  <a:pt x="917297" y="2460786"/>
                </a:cubicBezTo>
                <a:cubicBezTo>
                  <a:pt x="891271" y="2450506"/>
                  <a:pt x="845074" y="2481347"/>
                  <a:pt x="821390" y="2472498"/>
                </a:cubicBezTo>
                <a:cubicBezTo>
                  <a:pt x="840389" y="2509195"/>
                  <a:pt x="764132" y="2531708"/>
                  <a:pt x="739277" y="2550577"/>
                </a:cubicBezTo>
                <a:cubicBezTo>
                  <a:pt x="736024" y="2560597"/>
                  <a:pt x="715854" y="2545242"/>
                  <a:pt x="684492" y="2550577"/>
                </a:cubicBezTo>
                <a:cubicBezTo>
                  <a:pt x="686834" y="2546023"/>
                  <a:pt x="709477" y="2547324"/>
                  <a:pt x="725614" y="2546673"/>
                </a:cubicBezTo>
                <a:lnTo>
                  <a:pt x="725614" y="2532488"/>
                </a:lnTo>
                <a:cubicBezTo>
                  <a:pt x="703823" y="2540833"/>
                  <a:pt x="680273" y="2543519"/>
                  <a:pt x="657164" y="2540296"/>
                </a:cubicBezTo>
                <a:cubicBezTo>
                  <a:pt x="648185" y="2513098"/>
                  <a:pt x="707135" y="2505290"/>
                  <a:pt x="698286" y="2478223"/>
                </a:cubicBezTo>
                <a:cubicBezTo>
                  <a:pt x="771420" y="2478223"/>
                  <a:pt x="747085" y="2450765"/>
                  <a:pt x="780399" y="2439184"/>
                </a:cubicBezTo>
                <a:cubicBezTo>
                  <a:pt x="733551" y="2442697"/>
                  <a:pt x="737976" y="2460785"/>
                  <a:pt x="725614" y="2474059"/>
                </a:cubicBezTo>
                <a:cubicBezTo>
                  <a:pt x="688786" y="2464559"/>
                  <a:pt x="745133" y="2448813"/>
                  <a:pt x="725614" y="2431376"/>
                </a:cubicBezTo>
                <a:cubicBezTo>
                  <a:pt x="684492" y="2427472"/>
                  <a:pt x="701279" y="2440095"/>
                  <a:pt x="698286" y="2446861"/>
                </a:cubicBezTo>
                <a:cubicBezTo>
                  <a:pt x="629056" y="2443608"/>
                  <a:pt x="685273" y="2427862"/>
                  <a:pt x="657164" y="2415890"/>
                </a:cubicBezTo>
                <a:cubicBezTo>
                  <a:pt x="675616" y="2418608"/>
                  <a:pt x="693874" y="2422521"/>
                  <a:pt x="711820" y="2427602"/>
                </a:cubicBezTo>
                <a:cubicBezTo>
                  <a:pt x="723011" y="2417452"/>
                  <a:pt x="774673" y="2404308"/>
                  <a:pt x="766605" y="2388562"/>
                </a:cubicBezTo>
                <a:cubicBezTo>
                  <a:pt x="805644" y="2388562"/>
                  <a:pt x="734202" y="2399103"/>
                  <a:pt x="794193" y="2396370"/>
                </a:cubicBezTo>
                <a:cubicBezTo>
                  <a:pt x="755153" y="2406781"/>
                  <a:pt x="794193" y="2415239"/>
                  <a:pt x="766605" y="2427342"/>
                </a:cubicBezTo>
                <a:cubicBezTo>
                  <a:pt x="827897" y="2425260"/>
                  <a:pt x="829458" y="2390124"/>
                  <a:pt x="807727" y="2376981"/>
                </a:cubicBezTo>
                <a:cubicBezTo>
                  <a:pt x="800179" y="2384138"/>
                  <a:pt x="737976" y="2391295"/>
                  <a:pt x="752811" y="2373077"/>
                </a:cubicBezTo>
                <a:cubicBezTo>
                  <a:pt x="765824" y="2373077"/>
                  <a:pt x="763742" y="2377762"/>
                  <a:pt x="766605" y="2380885"/>
                </a:cubicBezTo>
                <a:cubicBezTo>
                  <a:pt x="817356" y="2367872"/>
                  <a:pt x="729908" y="2365399"/>
                  <a:pt x="725614" y="2365399"/>
                </a:cubicBezTo>
                <a:cubicBezTo>
                  <a:pt x="721319" y="2349393"/>
                  <a:pt x="788988" y="2367221"/>
                  <a:pt x="794193" y="2373077"/>
                </a:cubicBezTo>
                <a:cubicBezTo>
                  <a:pt x="855875" y="2361105"/>
                  <a:pt x="809418" y="2348872"/>
                  <a:pt x="807206" y="2326620"/>
                </a:cubicBezTo>
                <a:cubicBezTo>
                  <a:pt x="777536" y="2325969"/>
                  <a:pt x="800960" y="2339633"/>
                  <a:pt x="794193" y="2346009"/>
                </a:cubicBezTo>
                <a:cubicBezTo>
                  <a:pt x="778056" y="2346009"/>
                  <a:pt x="769598" y="2346790"/>
                  <a:pt x="766605" y="2349783"/>
                </a:cubicBezTo>
                <a:cubicBezTo>
                  <a:pt x="729648" y="2331435"/>
                  <a:pt x="803823" y="2290834"/>
                  <a:pt x="766605" y="2271704"/>
                </a:cubicBezTo>
                <a:cubicBezTo>
                  <a:pt x="779618" y="2261164"/>
                  <a:pt x="792631" y="2281985"/>
                  <a:pt x="835184" y="2275608"/>
                </a:cubicBezTo>
                <a:cubicBezTo>
                  <a:pt x="791070" y="2293436"/>
                  <a:pt x="837136" y="2304107"/>
                  <a:pt x="794193" y="2318161"/>
                </a:cubicBezTo>
                <a:cubicBezTo>
                  <a:pt x="808637" y="2327010"/>
                  <a:pt x="835575" y="2307100"/>
                  <a:pt x="876046" y="2310483"/>
                </a:cubicBezTo>
                <a:cubicBezTo>
                  <a:pt x="868888" y="2256609"/>
                  <a:pt x="918078" y="2180352"/>
                  <a:pt x="971952" y="2112944"/>
                </a:cubicBezTo>
                <a:cubicBezTo>
                  <a:pt x="956727" y="2106958"/>
                  <a:pt x="927448" y="2104876"/>
                  <a:pt x="930831" y="2093554"/>
                </a:cubicBezTo>
                <a:cubicBezTo>
                  <a:pt x="995897" y="2097718"/>
                  <a:pt x="903243" y="2079110"/>
                  <a:pt x="971952" y="2081973"/>
                </a:cubicBezTo>
                <a:cubicBezTo>
                  <a:pt x="951131" y="2067528"/>
                  <a:pt x="923544" y="2072473"/>
                  <a:pt x="958939" y="2058679"/>
                </a:cubicBezTo>
                <a:cubicBezTo>
                  <a:pt x="894914" y="2041111"/>
                  <a:pt x="910791" y="2079240"/>
                  <a:pt x="849369" y="2070261"/>
                </a:cubicBezTo>
                <a:cubicBezTo>
                  <a:pt x="855355" y="2075076"/>
                  <a:pt x="866936" y="2078199"/>
                  <a:pt x="890230" y="2078069"/>
                </a:cubicBezTo>
                <a:cubicBezTo>
                  <a:pt x="896866" y="2090171"/>
                  <a:pt x="853533" y="2088349"/>
                  <a:pt x="849369" y="2097458"/>
                </a:cubicBezTo>
                <a:cubicBezTo>
                  <a:pt x="807466" y="2092773"/>
                  <a:pt x="869409" y="2082623"/>
                  <a:pt x="836355" y="2078069"/>
                </a:cubicBezTo>
                <a:cubicBezTo>
                  <a:pt x="801871" y="2087178"/>
                  <a:pt x="768427" y="2112814"/>
                  <a:pt x="808898" y="2120752"/>
                </a:cubicBezTo>
                <a:cubicBezTo>
                  <a:pt x="826986" y="2104746"/>
                  <a:pt x="908188" y="2110211"/>
                  <a:pt x="918468" y="2101362"/>
                </a:cubicBezTo>
                <a:cubicBezTo>
                  <a:pt x="961152" y="2118149"/>
                  <a:pt x="845725" y="2117889"/>
                  <a:pt x="863813" y="2140402"/>
                </a:cubicBezTo>
                <a:cubicBezTo>
                  <a:pt x="846245" y="2128299"/>
                  <a:pt x="817356" y="2143525"/>
                  <a:pt x="822561" y="2124916"/>
                </a:cubicBezTo>
                <a:cubicBezTo>
                  <a:pt x="789769" y="2123484"/>
                  <a:pt x="830239" y="2142614"/>
                  <a:pt x="781570" y="2136628"/>
                </a:cubicBezTo>
                <a:cubicBezTo>
                  <a:pt x="794583" y="2159531"/>
                  <a:pt x="841301" y="2149641"/>
                  <a:pt x="877217" y="2152113"/>
                </a:cubicBezTo>
                <a:cubicBezTo>
                  <a:pt x="896346" y="2167729"/>
                  <a:pt x="847677" y="2164346"/>
                  <a:pt x="850019" y="2175277"/>
                </a:cubicBezTo>
                <a:cubicBezTo>
                  <a:pt x="812541" y="2178140"/>
                  <a:pt x="822431" y="2167599"/>
                  <a:pt x="795364" y="2167599"/>
                </a:cubicBezTo>
                <a:cubicBezTo>
                  <a:pt x="820609" y="2197009"/>
                  <a:pt x="805774" y="2215487"/>
                  <a:pt x="795364" y="2256609"/>
                </a:cubicBezTo>
                <a:cubicBezTo>
                  <a:pt x="816315" y="2247760"/>
                  <a:pt x="823603" y="2249322"/>
                  <a:pt x="863813" y="2252705"/>
                </a:cubicBezTo>
                <a:cubicBezTo>
                  <a:pt x="867587" y="2262985"/>
                  <a:pt x="810589" y="2255698"/>
                  <a:pt x="822561" y="2268191"/>
                </a:cubicBezTo>
                <a:cubicBezTo>
                  <a:pt x="803042" y="2256739"/>
                  <a:pt x="788077" y="2268191"/>
                  <a:pt x="753982" y="2260513"/>
                </a:cubicBezTo>
                <a:cubicBezTo>
                  <a:pt x="768036" y="2251144"/>
                  <a:pt x="815535" y="2226549"/>
                  <a:pt x="740969" y="2217830"/>
                </a:cubicBezTo>
                <a:cubicBezTo>
                  <a:pt x="797056" y="2199611"/>
                  <a:pt x="685143" y="2142484"/>
                  <a:pt x="768297" y="2139751"/>
                </a:cubicBezTo>
                <a:cubicBezTo>
                  <a:pt x="760196" y="2113725"/>
                  <a:pt x="756495" y="2089398"/>
                  <a:pt x="754773" y="2065476"/>
                </a:cubicBezTo>
                <a:lnTo>
                  <a:pt x="754517" y="2054336"/>
                </a:lnTo>
                <a:lnTo>
                  <a:pt x="771550" y="2056076"/>
                </a:lnTo>
                <a:cubicBezTo>
                  <a:pt x="768557" y="2042413"/>
                  <a:pt x="835705" y="2048399"/>
                  <a:pt x="826335" y="2032913"/>
                </a:cubicBezTo>
                <a:cubicBezTo>
                  <a:pt x="806620" y="2030961"/>
                  <a:pt x="791615" y="2029692"/>
                  <a:pt x="778917" y="2028960"/>
                </a:cubicBezTo>
                <a:lnTo>
                  <a:pt x="753920" y="2028415"/>
                </a:lnTo>
                <a:lnTo>
                  <a:pt x="753120" y="1993629"/>
                </a:lnTo>
                <a:cubicBezTo>
                  <a:pt x="752746" y="1944814"/>
                  <a:pt x="750599" y="1892436"/>
                  <a:pt x="727305" y="1826134"/>
                </a:cubicBezTo>
                <a:lnTo>
                  <a:pt x="767125" y="1826134"/>
                </a:lnTo>
                <a:cubicBezTo>
                  <a:pt x="725483" y="1842010"/>
                  <a:pt x="788337" y="1865173"/>
                  <a:pt x="753332" y="1884173"/>
                </a:cubicBezTo>
                <a:cubicBezTo>
                  <a:pt x="753332" y="1887946"/>
                  <a:pt x="770118" y="1887166"/>
                  <a:pt x="780919" y="1888077"/>
                </a:cubicBezTo>
                <a:cubicBezTo>
                  <a:pt x="783522" y="1881180"/>
                  <a:pt x="810199" y="1862050"/>
                  <a:pt x="767125" y="1857105"/>
                </a:cubicBezTo>
                <a:cubicBezTo>
                  <a:pt x="894914" y="1834853"/>
                  <a:pt x="895956" y="1770438"/>
                  <a:pt x="931351" y="1733090"/>
                </a:cubicBezTo>
                <a:cubicBezTo>
                  <a:pt x="927838" y="1720077"/>
                  <a:pt x="880470" y="1742850"/>
                  <a:pt x="876566" y="1729316"/>
                </a:cubicBezTo>
                <a:cubicBezTo>
                  <a:pt x="883984" y="1714611"/>
                  <a:pt x="927838" y="1729316"/>
                  <a:pt x="972473" y="1721508"/>
                </a:cubicBezTo>
                <a:cubicBezTo>
                  <a:pt x="954255" y="1715002"/>
                  <a:pt x="936296" y="1708495"/>
                  <a:pt x="945015" y="1694311"/>
                </a:cubicBezTo>
                <a:cubicBezTo>
                  <a:pt x="925365" y="1705502"/>
                  <a:pt x="875655" y="1708365"/>
                  <a:pt x="863162" y="1721508"/>
                </a:cubicBezTo>
                <a:cubicBezTo>
                  <a:pt x="844163" y="1716954"/>
                  <a:pt x="850150" y="1693660"/>
                  <a:pt x="890230" y="1702119"/>
                </a:cubicBezTo>
                <a:cubicBezTo>
                  <a:pt x="896866" y="1690016"/>
                  <a:pt x="873183" y="1686243"/>
                  <a:pt x="849369" y="1682859"/>
                </a:cubicBezTo>
                <a:cubicBezTo>
                  <a:pt x="914434" y="1675702"/>
                  <a:pt x="811630" y="1665552"/>
                  <a:pt x="863162" y="1651888"/>
                </a:cubicBezTo>
                <a:cubicBezTo>
                  <a:pt x="799658" y="1669325"/>
                  <a:pt x="841821" y="1638875"/>
                  <a:pt x="780919" y="1636272"/>
                </a:cubicBezTo>
                <a:cubicBezTo>
                  <a:pt x="730429" y="1635361"/>
                  <a:pt x="678896" y="1690146"/>
                  <a:pt x="739798" y="1706023"/>
                </a:cubicBezTo>
                <a:cubicBezTo>
                  <a:pt x="735764" y="1713961"/>
                  <a:pt x="702710" y="1713570"/>
                  <a:pt x="698806" y="1721508"/>
                </a:cubicBezTo>
                <a:cubicBezTo>
                  <a:pt x="676163" y="1690797"/>
                  <a:pt x="715724" y="1648114"/>
                  <a:pt x="657685" y="1620786"/>
                </a:cubicBezTo>
                <a:cubicBezTo>
                  <a:pt x="757366" y="1596061"/>
                  <a:pt x="709737" y="1529694"/>
                  <a:pt x="753332" y="1489093"/>
                </a:cubicBezTo>
                <a:cubicBezTo>
                  <a:pt x="749688" y="1479984"/>
                  <a:pt x="692950" y="1486751"/>
                  <a:pt x="698806" y="1492997"/>
                </a:cubicBezTo>
                <a:cubicBezTo>
                  <a:pt x="638425" y="1488573"/>
                  <a:pt x="726654" y="1466190"/>
                  <a:pt x="644021" y="1469834"/>
                </a:cubicBezTo>
                <a:cubicBezTo>
                  <a:pt x="658986" y="1451355"/>
                  <a:pt x="679287" y="1449403"/>
                  <a:pt x="685012" y="1434958"/>
                </a:cubicBezTo>
                <a:cubicBezTo>
                  <a:pt x="654485" y="1422145"/>
                  <a:pt x="622110" y="1414282"/>
                  <a:pt x="589106" y="1411665"/>
                </a:cubicBezTo>
                <a:cubicBezTo>
                  <a:pt x="641158" y="1406069"/>
                  <a:pt x="701799" y="1431445"/>
                  <a:pt x="753332" y="1438862"/>
                </a:cubicBezTo>
                <a:cubicBezTo>
                  <a:pt x="796796" y="1432746"/>
                  <a:pt x="736284" y="1415569"/>
                  <a:pt x="767125" y="1411665"/>
                </a:cubicBezTo>
                <a:cubicBezTo>
                  <a:pt x="830370" y="1416350"/>
                  <a:pt x="764653" y="1434828"/>
                  <a:pt x="863162" y="1431055"/>
                </a:cubicBezTo>
                <a:cubicBezTo>
                  <a:pt x="829849" y="1435869"/>
                  <a:pt x="835445" y="1451615"/>
                  <a:pt x="780919" y="1450444"/>
                </a:cubicBezTo>
                <a:lnTo>
                  <a:pt x="780919" y="1477512"/>
                </a:lnTo>
                <a:cubicBezTo>
                  <a:pt x="824123" y="1479463"/>
                  <a:pt x="829198" y="1470615"/>
                  <a:pt x="876566" y="1473608"/>
                </a:cubicBezTo>
                <a:cubicBezTo>
                  <a:pt x="866676" y="1443157"/>
                  <a:pt x="917427" y="1418822"/>
                  <a:pt x="821911" y="1411665"/>
                </a:cubicBezTo>
                <a:cubicBezTo>
                  <a:pt x="847937" y="1400864"/>
                  <a:pt x="814493" y="1387330"/>
                  <a:pt x="876566" y="1380694"/>
                </a:cubicBezTo>
                <a:cubicBezTo>
                  <a:pt x="868758" y="1367680"/>
                  <a:pt x="824514" y="1375098"/>
                  <a:pt x="794713" y="1376790"/>
                </a:cubicBezTo>
                <a:cubicBezTo>
                  <a:pt x="779358" y="1365338"/>
                  <a:pt x="791981" y="1346729"/>
                  <a:pt x="807727" y="1326429"/>
                </a:cubicBezTo>
                <a:cubicBezTo>
                  <a:pt x="826114" y="1325982"/>
                  <a:pt x="844502" y="1327289"/>
                  <a:pt x="862642" y="1330333"/>
                </a:cubicBezTo>
                <a:cubicBezTo>
                  <a:pt x="853012" y="1318491"/>
                  <a:pt x="853012" y="1322915"/>
                  <a:pt x="862642" y="1311073"/>
                </a:cubicBezTo>
                <a:cubicBezTo>
                  <a:pt x="820219" y="1308080"/>
                  <a:pt x="836616" y="1321614"/>
                  <a:pt x="794193" y="1318751"/>
                </a:cubicBezTo>
                <a:cubicBezTo>
                  <a:pt x="824383" y="1304046"/>
                  <a:pt x="764653" y="1287259"/>
                  <a:pt x="807206" y="1276068"/>
                </a:cubicBezTo>
                <a:lnTo>
                  <a:pt x="712340" y="1276068"/>
                </a:lnTo>
                <a:cubicBezTo>
                  <a:pt x="769153" y="1254379"/>
                  <a:pt x="829419" y="1243137"/>
                  <a:pt x="890230" y="1242884"/>
                </a:cubicBezTo>
                <a:cubicBezTo>
                  <a:pt x="898038" y="1234296"/>
                  <a:pt x="864203" y="1237289"/>
                  <a:pt x="863162" y="1231172"/>
                </a:cubicBezTo>
                <a:cubicBezTo>
                  <a:pt x="802391" y="1232344"/>
                  <a:pt x="771029" y="1257199"/>
                  <a:pt x="712340" y="1246658"/>
                </a:cubicBezTo>
                <a:cubicBezTo>
                  <a:pt x="694642" y="1255897"/>
                  <a:pt x="689697" y="1268650"/>
                  <a:pt x="671479" y="1277629"/>
                </a:cubicBezTo>
                <a:cubicBezTo>
                  <a:pt x="634001" y="1274116"/>
                  <a:pt x="639987" y="1258110"/>
                  <a:pt x="630227" y="1246658"/>
                </a:cubicBezTo>
                <a:cubicBezTo>
                  <a:pt x="677465" y="1243925"/>
                  <a:pt x="710258" y="1245617"/>
                  <a:pt x="753332" y="1235076"/>
                </a:cubicBezTo>
                <a:cubicBezTo>
                  <a:pt x="757626" y="1224926"/>
                  <a:pt x="734462" y="1222063"/>
                  <a:pt x="698806" y="1223495"/>
                </a:cubicBezTo>
                <a:cubicBezTo>
                  <a:pt x="660418" y="1227269"/>
                  <a:pt x="718586" y="1233775"/>
                  <a:pt x="685012" y="1238980"/>
                </a:cubicBezTo>
                <a:cubicBezTo>
                  <a:pt x="642199" y="1240802"/>
                  <a:pt x="641288" y="1230652"/>
                  <a:pt x="644021" y="1219591"/>
                </a:cubicBezTo>
                <a:cubicBezTo>
                  <a:pt x="687095" y="1221413"/>
                  <a:pt x="692430" y="1212564"/>
                  <a:pt x="739798" y="1215687"/>
                </a:cubicBezTo>
                <a:cubicBezTo>
                  <a:pt x="728216" y="1209961"/>
                  <a:pt x="695683" y="1210091"/>
                  <a:pt x="671479" y="1208009"/>
                </a:cubicBezTo>
                <a:cubicBezTo>
                  <a:pt x="733942" y="1201112"/>
                  <a:pt x="756845" y="1183024"/>
                  <a:pt x="794713" y="1168970"/>
                </a:cubicBezTo>
                <a:cubicBezTo>
                  <a:pt x="782611" y="1157518"/>
                  <a:pt x="774022" y="1177949"/>
                  <a:pt x="739798" y="1172874"/>
                </a:cubicBezTo>
                <a:cubicBezTo>
                  <a:pt x="704923" y="1165586"/>
                  <a:pt x="770509" y="1154265"/>
                  <a:pt x="698806" y="1157388"/>
                </a:cubicBezTo>
                <a:cubicBezTo>
                  <a:pt x="714943" y="1146327"/>
                  <a:pt x="727175" y="1136827"/>
                  <a:pt x="711820" y="1126417"/>
                </a:cubicBezTo>
                <a:cubicBezTo>
                  <a:pt x="672780" y="1134485"/>
                  <a:pt x="679937" y="1156087"/>
                  <a:pt x="629707" y="1161292"/>
                </a:cubicBezTo>
                <a:cubicBezTo>
                  <a:pt x="665493" y="1165326"/>
                  <a:pt x="657685" y="1181722"/>
                  <a:pt x="698286" y="1184455"/>
                </a:cubicBezTo>
                <a:cubicBezTo>
                  <a:pt x="672260" y="1190702"/>
                  <a:pt x="628666" y="1181202"/>
                  <a:pt x="657164" y="1199941"/>
                </a:cubicBezTo>
                <a:cubicBezTo>
                  <a:pt x="606023" y="1195907"/>
                  <a:pt x="618125" y="1209571"/>
                  <a:pt x="575182" y="1207749"/>
                </a:cubicBezTo>
                <a:cubicBezTo>
                  <a:pt x="583770" y="1211653"/>
                  <a:pt x="606413" y="1211783"/>
                  <a:pt x="602249" y="1219331"/>
                </a:cubicBezTo>
                <a:cubicBezTo>
                  <a:pt x="549415" y="1215036"/>
                  <a:pt x="553710" y="1232994"/>
                  <a:pt x="520266" y="1223234"/>
                </a:cubicBezTo>
                <a:cubicBezTo>
                  <a:pt x="530807" y="1209441"/>
                  <a:pt x="522088" y="1209180"/>
                  <a:pt x="533930" y="1192263"/>
                </a:cubicBezTo>
                <a:cubicBezTo>
                  <a:pt x="558394" y="1192263"/>
                  <a:pt x="562819" y="1196948"/>
                  <a:pt x="588585" y="1196037"/>
                </a:cubicBezTo>
                <a:cubicBezTo>
                  <a:pt x="609146" y="1192784"/>
                  <a:pt x="585071" y="1190311"/>
                  <a:pt x="602249" y="1180551"/>
                </a:cubicBezTo>
                <a:cubicBezTo>
                  <a:pt x="598215" y="1175346"/>
                  <a:pt x="568154" y="1177428"/>
                  <a:pt x="547463" y="1176777"/>
                </a:cubicBezTo>
                <a:cubicBezTo>
                  <a:pt x="586503" y="1153874"/>
                  <a:pt x="563339" y="1127197"/>
                  <a:pt x="534450" y="1126417"/>
                </a:cubicBezTo>
                <a:cubicBezTo>
                  <a:pt x="524170" y="1114444"/>
                  <a:pt x="581818" y="1121732"/>
                  <a:pt x="561648" y="1107027"/>
                </a:cubicBezTo>
                <a:cubicBezTo>
                  <a:pt x="558394" y="1102733"/>
                  <a:pt x="534450" y="1104424"/>
                  <a:pt x="534450" y="1099349"/>
                </a:cubicBezTo>
                <a:cubicBezTo>
                  <a:pt x="516102" y="1101822"/>
                  <a:pt x="508424" y="1107548"/>
                  <a:pt x="507383" y="1114835"/>
                </a:cubicBezTo>
                <a:cubicBezTo>
                  <a:pt x="476802" y="1114835"/>
                  <a:pt x="501267" y="1098308"/>
                  <a:pt x="493329" y="1091541"/>
                </a:cubicBezTo>
                <a:cubicBezTo>
                  <a:pt x="515864" y="1095569"/>
                  <a:pt x="538801" y="1096881"/>
                  <a:pt x="561648" y="1095445"/>
                </a:cubicBezTo>
                <a:cubicBezTo>
                  <a:pt x="537313" y="1077747"/>
                  <a:pt x="536793" y="1077617"/>
                  <a:pt x="520787" y="1064474"/>
                </a:cubicBezTo>
                <a:cubicBezTo>
                  <a:pt x="529635" y="1052762"/>
                  <a:pt x="549936" y="1068118"/>
                  <a:pt x="575702" y="1064474"/>
                </a:cubicBezTo>
                <a:cubicBezTo>
                  <a:pt x="575702" y="1055235"/>
                  <a:pt x="551888" y="1053022"/>
                  <a:pt x="561648" y="1041180"/>
                </a:cubicBezTo>
                <a:cubicBezTo>
                  <a:pt x="534711" y="1041180"/>
                  <a:pt x="544470" y="1051721"/>
                  <a:pt x="507383" y="1048988"/>
                </a:cubicBezTo>
                <a:cubicBezTo>
                  <a:pt x="508294" y="1037016"/>
                  <a:pt x="465741" y="1037407"/>
                  <a:pt x="424880" y="1037276"/>
                </a:cubicBezTo>
                <a:cubicBezTo>
                  <a:pt x="438237" y="1033288"/>
                  <a:pt x="451976" y="1030716"/>
                  <a:pt x="465871" y="1029599"/>
                </a:cubicBezTo>
                <a:cubicBezTo>
                  <a:pt x="423969" y="925493"/>
                  <a:pt x="493329" y="836744"/>
                  <a:pt x="315309" y="773890"/>
                </a:cubicBezTo>
                <a:cubicBezTo>
                  <a:pt x="342094" y="763835"/>
                  <a:pt x="371839" y="765247"/>
                  <a:pt x="397552" y="777794"/>
                </a:cubicBezTo>
                <a:cubicBezTo>
                  <a:pt x="422147" y="766863"/>
                  <a:pt x="341205" y="752679"/>
                  <a:pt x="315309" y="742919"/>
                </a:cubicBezTo>
                <a:cubicBezTo>
                  <a:pt x="278091" y="749816"/>
                  <a:pt x="354348" y="767904"/>
                  <a:pt x="274187" y="770117"/>
                </a:cubicBezTo>
                <a:cubicBezTo>
                  <a:pt x="309713" y="749296"/>
                  <a:pt x="226689" y="722618"/>
                  <a:pt x="288111" y="704270"/>
                </a:cubicBezTo>
                <a:cubicBezTo>
                  <a:pt x="315699" y="725872"/>
                  <a:pt x="333137" y="747213"/>
                  <a:pt x="411216" y="762309"/>
                </a:cubicBezTo>
                <a:cubicBezTo>
                  <a:pt x="450255" y="735371"/>
                  <a:pt x="467823" y="713770"/>
                  <a:pt x="438674" y="677072"/>
                </a:cubicBezTo>
                <a:cubicBezTo>
                  <a:pt x="494630" y="675901"/>
                  <a:pt x="436331" y="682408"/>
                  <a:pt x="452337" y="692558"/>
                </a:cubicBezTo>
                <a:cubicBezTo>
                  <a:pt x="501527" y="680846"/>
                  <a:pt x="450646" y="662107"/>
                  <a:pt x="534450" y="657683"/>
                </a:cubicBezTo>
                <a:cubicBezTo>
                  <a:pt x="482398" y="635951"/>
                  <a:pt x="371135" y="669395"/>
                  <a:pt x="397552" y="680976"/>
                </a:cubicBezTo>
                <a:cubicBezTo>
                  <a:pt x="338212" y="684490"/>
                  <a:pt x="397552" y="688394"/>
                  <a:pt x="315309" y="685141"/>
                </a:cubicBezTo>
                <a:cubicBezTo>
                  <a:pt x="308542" y="669004"/>
                  <a:pt x="355259" y="668093"/>
                  <a:pt x="342767" y="650265"/>
                </a:cubicBezTo>
                <a:cubicBezTo>
                  <a:pt x="331315" y="659114"/>
                  <a:pt x="455981" y="656512"/>
                  <a:pt x="479665" y="634780"/>
                </a:cubicBezTo>
                <a:cubicBezTo>
                  <a:pt x="451166" y="629314"/>
                  <a:pt x="423969" y="634780"/>
                  <a:pt x="384018" y="634780"/>
                </a:cubicBezTo>
                <a:cubicBezTo>
                  <a:pt x="388183" y="625671"/>
                  <a:pt x="426181" y="626061"/>
                  <a:pt x="438674" y="619294"/>
                </a:cubicBezTo>
                <a:cubicBezTo>
                  <a:pt x="415250" y="613048"/>
                  <a:pt x="424229" y="597562"/>
                  <a:pt x="384018" y="596001"/>
                </a:cubicBezTo>
                <a:lnTo>
                  <a:pt x="384018" y="580515"/>
                </a:lnTo>
                <a:cubicBezTo>
                  <a:pt x="466652" y="580515"/>
                  <a:pt x="465351" y="557221"/>
                  <a:pt x="547984" y="557351"/>
                </a:cubicBezTo>
                <a:cubicBezTo>
                  <a:pt x="521958" y="568152"/>
                  <a:pt x="494370" y="578303"/>
                  <a:pt x="479665" y="592227"/>
                </a:cubicBezTo>
                <a:cubicBezTo>
                  <a:pt x="523129" y="607842"/>
                  <a:pt x="596783" y="575960"/>
                  <a:pt x="616693" y="592227"/>
                </a:cubicBezTo>
                <a:cubicBezTo>
                  <a:pt x="615262" y="579214"/>
                  <a:pt x="671609" y="572187"/>
                  <a:pt x="726134" y="565029"/>
                </a:cubicBezTo>
                <a:cubicBezTo>
                  <a:pt x="722751" y="558262"/>
                  <a:pt x="702580" y="556180"/>
                  <a:pt x="671479" y="557351"/>
                </a:cubicBezTo>
                <a:cubicBezTo>
                  <a:pt x="758927" y="549414"/>
                  <a:pt x="793542" y="535749"/>
                  <a:pt x="726134" y="518312"/>
                </a:cubicBezTo>
                <a:cubicBezTo>
                  <a:pt x="772851" y="522997"/>
                  <a:pt x="800309" y="499052"/>
                  <a:pt x="808247" y="522216"/>
                </a:cubicBezTo>
                <a:cubicBezTo>
                  <a:pt x="813973" y="515839"/>
                  <a:pt x="846376" y="491635"/>
                  <a:pt x="795234" y="487341"/>
                </a:cubicBezTo>
                <a:cubicBezTo>
                  <a:pt x="834273" y="477451"/>
                  <a:pt x="818397" y="453376"/>
                  <a:pt x="822431" y="425398"/>
                </a:cubicBezTo>
                <a:cubicBezTo>
                  <a:pt x="781050" y="416419"/>
                  <a:pt x="699587" y="418891"/>
                  <a:pt x="685533" y="402105"/>
                </a:cubicBezTo>
                <a:cubicBezTo>
                  <a:pt x="711559" y="395338"/>
                  <a:pt x="748907" y="406919"/>
                  <a:pt x="767646" y="413816"/>
                </a:cubicBezTo>
                <a:cubicBezTo>
                  <a:pt x="828548" y="371003"/>
                  <a:pt x="756325" y="349661"/>
                  <a:pt x="767646" y="324676"/>
                </a:cubicBezTo>
                <a:cubicBezTo>
                  <a:pt x="735714" y="325404"/>
                  <a:pt x="703767" y="324099"/>
                  <a:pt x="671999" y="320772"/>
                </a:cubicBezTo>
                <a:cubicBezTo>
                  <a:pt x="682410" y="317389"/>
                  <a:pt x="686704" y="312054"/>
                  <a:pt x="685012" y="305417"/>
                </a:cubicBezTo>
                <a:lnTo>
                  <a:pt x="739798" y="305417"/>
                </a:lnTo>
                <a:cubicBezTo>
                  <a:pt x="693991" y="294356"/>
                  <a:pt x="779748" y="265206"/>
                  <a:pt x="752811" y="247248"/>
                </a:cubicBezTo>
                <a:cubicBezTo>
                  <a:pt x="797056" y="246337"/>
                  <a:pt x="786385" y="261042"/>
                  <a:pt x="807727" y="266637"/>
                </a:cubicBezTo>
                <a:cubicBezTo>
                  <a:pt x="855095" y="238919"/>
                  <a:pt x="965836" y="215756"/>
                  <a:pt x="971952" y="165916"/>
                </a:cubicBezTo>
                <a:cubicBezTo>
                  <a:pt x="997979" y="157587"/>
                  <a:pt x="976247" y="195456"/>
                  <a:pt x="999280" y="200791"/>
                </a:cubicBezTo>
                <a:cubicBezTo>
                  <a:pt x="1057579" y="198058"/>
                  <a:pt x="977548" y="157067"/>
                  <a:pt x="1040532" y="169820"/>
                </a:cubicBezTo>
                <a:cubicBezTo>
                  <a:pt x="1062524" y="164354"/>
                  <a:pt x="993554" y="149779"/>
                  <a:pt x="985876" y="150430"/>
                </a:cubicBezTo>
                <a:cubicBezTo>
                  <a:pt x="987308" y="136766"/>
                  <a:pt x="1005526" y="149389"/>
                  <a:pt x="1040532" y="142752"/>
                </a:cubicBezTo>
                <a:cubicBezTo>
                  <a:pt x="1021272" y="155766"/>
                  <a:pt x="1096618" y="172032"/>
                  <a:pt x="1149972" y="177497"/>
                </a:cubicBezTo>
                <a:cubicBezTo>
                  <a:pt x="1164937" y="163703"/>
                  <a:pt x="1209182" y="158108"/>
                  <a:pt x="1218421" y="142752"/>
                </a:cubicBezTo>
                <a:cubicBezTo>
                  <a:pt x="1230394" y="151081"/>
                  <a:pt x="1266570" y="172682"/>
                  <a:pt x="1300534" y="162012"/>
                </a:cubicBezTo>
                <a:cubicBezTo>
                  <a:pt x="1319794" y="174374"/>
                  <a:pt x="1307562" y="186867"/>
                  <a:pt x="1300534" y="204695"/>
                </a:cubicBezTo>
                <a:cubicBezTo>
                  <a:pt x="1352587" y="210291"/>
                  <a:pt x="1326561" y="194024"/>
                  <a:pt x="1369244" y="196887"/>
                </a:cubicBezTo>
                <a:cubicBezTo>
                  <a:pt x="1348033" y="183874"/>
                  <a:pt x="1364039" y="179840"/>
                  <a:pt x="1369244" y="165916"/>
                </a:cubicBezTo>
                <a:cubicBezTo>
                  <a:pt x="1444850" y="171511"/>
                  <a:pt x="1447323" y="198058"/>
                  <a:pt x="1519416" y="204955"/>
                </a:cubicBezTo>
                <a:cubicBezTo>
                  <a:pt x="1544010" y="196497"/>
                  <a:pt x="1511217" y="171251"/>
                  <a:pt x="1451097" y="173984"/>
                </a:cubicBezTo>
                <a:cubicBezTo>
                  <a:pt x="1467623" y="152903"/>
                  <a:pt x="1531388" y="194675"/>
                  <a:pt x="1560667" y="170080"/>
                </a:cubicBezTo>
                <a:cubicBezTo>
                  <a:pt x="1585653" y="174634"/>
                  <a:pt x="1607124" y="180100"/>
                  <a:pt x="1628986" y="185565"/>
                </a:cubicBezTo>
                <a:cubicBezTo>
                  <a:pt x="1652410" y="178929"/>
                  <a:pt x="1675833" y="150560"/>
                  <a:pt x="1738557" y="158368"/>
                </a:cubicBezTo>
                <a:cubicBezTo>
                  <a:pt x="1735434" y="165265"/>
                  <a:pt x="1715003" y="167217"/>
                  <a:pt x="1683902" y="166176"/>
                </a:cubicBezTo>
                <a:cubicBezTo>
                  <a:pt x="1688717" y="171251"/>
                  <a:pt x="1707846" y="172292"/>
                  <a:pt x="1711229" y="177758"/>
                </a:cubicBezTo>
                <a:cubicBezTo>
                  <a:pt x="1738427" y="172552"/>
                  <a:pt x="1770699" y="168779"/>
                  <a:pt x="1779808" y="158368"/>
                </a:cubicBezTo>
                <a:cubicBezTo>
                  <a:pt x="1818848" y="156026"/>
                  <a:pt x="1864784" y="183483"/>
                  <a:pt x="1807136" y="173984"/>
                </a:cubicBezTo>
                <a:cubicBezTo>
                  <a:pt x="1841470" y="189480"/>
                  <a:pt x="1879147" y="196102"/>
                  <a:pt x="1916707" y="193243"/>
                </a:cubicBezTo>
                <a:cubicBezTo>
                  <a:pt x="1860588" y="184655"/>
                  <a:pt x="1882498" y="169917"/>
                  <a:pt x="1924631" y="157760"/>
                </a:cubicBezTo>
                <a:lnTo>
                  <a:pt x="1961463" y="149111"/>
                </a:lnTo>
                <a:lnTo>
                  <a:pt x="1962334" y="146953"/>
                </a:lnTo>
                <a:cubicBezTo>
                  <a:pt x="1965052" y="142842"/>
                  <a:pt x="1968468" y="139564"/>
                  <a:pt x="1972014" y="138328"/>
                </a:cubicBezTo>
                <a:cubicBezTo>
                  <a:pt x="1991534" y="142362"/>
                  <a:pt x="1986719" y="147567"/>
                  <a:pt x="1979432" y="153602"/>
                </a:cubicBezTo>
                <a:lnTo>
                  <a:pt x="1974428" y="158396"/>
                </a:lnTo>
                <a:lnTo>
                  <a:pt x="1976535" y="166371"/>
                </a:lnTo>
                <a:cubicBezTo>
                  <a:pt x="1976762" y="172552"/>
                  <a:pt x="1975266" y="178018"/>
                  <a:pt x="1971362" y="181662"/>
                </a:cubicBezTo>
                <a:cubicBezTo>
                  <a:pt x="1995696" y="189600"/>
                  <a:pt x="2021983" y="182833"/>
                  <a:pt x="1998690" y="197147"/>
                </a:cubicBezTo>
                <a:cubicBezTo>
                  <a:pt x="2018665" y="195944"/>
                  <a:pt x="2036680" y="195675"/>
                  <a:pt x="2053670" y="195927"/>
                </a:cubicBezTo>
                <a:lnTo>
                  <a:pt x="2100062" y="197735"/>
                </a:lnTo>
                <a:lnTo>
                  <a:pt x="2127729" y="183284"/>
                </a:lnTo>
                <a:lnTo>
                  <a:pt x="2131049" y="178665"/>
                </a:lnTo>
                <a:lnTo>
                  <a:pt x="2108260" y="177758"/>
                </a:lnTo>
                <a:lnTo>
                  <a:pt x="2133871" y="174740"/>
                </a:lnTo>
                <a:lnTo>
                  <a:pt x="2149383" y="153163"/>
                </a:lnTo>
                <a:cubicBezTo>
                  <a:pt x="2162396" y="149389"/>
                  <a:pt x="2163438" y="156189"/>
                  <a:pt x="2164121" y="164533"/>
                </a:cubicBezTo>
                <a:lnTo>
                  <a:pt x="2165478" y="172243"/>
                </a:lnTo>
                <a:lnTo>
                  <a:pt x="2198034" y="174860"/>
                </a:lnTo>
                <a:lnTo>
                  <a:pt x="2196722" y="169980"/>
                </a:lnTo>
                <a:lnTo>
                  <a:pt x="2191935" y="170080"/>
                </a:lnTo>
                <a:cubicBezTo>
                  <a:pt x="2185168" y="162662"/>
                  <a:pt x="2161614" y="160320"/>
                  <a:pt x="2163566" y="150690"/>
                </a:cubicBezTo>
                <a:lnTo>
                  <a:pt x="2164737" y="150690"/>
                </a:lnTo>
                <a:cubicBezTo>
                  <a:pt x="2176319" y="149910"/>
                  <a:pt x="2177751" y="152122"/>
                  <a:pt x="2178531" y="154594"/>
                </a:cubicBezTo>
                <a:lnTo>
                  <a:pt x="2193256" y="156607"/>
                </a:lnTo>
                <a:lnTo>
                  <a:pt x="2193089" y="155951"/>
                </a:lnTo>
                <a:cubicBezTo>
                  <a:pt x="2195336" y="154033"/>
                  <a:pt x="2202119" y="153879"/>
                  <a:pt x="2217832" y="156807"/>
                </a:cubicBezTo>
                <a:cubicBezTo>
                  <a:pt x="2234327" y="153098"/>
                  <a:pt x="2199655" y="144558"/>
                  <a:pt x="2178049" y="140795"/>
                </a:cubicBezTo>
                <a:lnTo>
                  <a:pt x="2172595" y="140129"/>
                </a:lnTo>
                <a:lnTo>
                  <a:pt x="2149335" y="144509"/>
                </a:lnTo>
                <a:cubicBezTo>
                  <a:pt x="2134799" y="150926"/>
                  <a:pt x="2153513" y="159832"/>
                  <a:pt x="2122965" y="166176"/>
                </a:cubicBezTo>
                <a:cubicBezTo>
                  <a:pt x="2114767" y="152382"/>
                  <a:pt x="2076118" y="132732"/>
                  <a:pt x="2095768" y="123623"/>
                </a:cubicBezTo>
                <a:cubicBezTo>
                  <a:pt x="2124657" y="141842"/>
                  <a:pt x="2208071" y="127267"/>
                  <a:pt x="2301245" y="131301"/>
                </a:cubicBezTo>
                <a:cubicBezTo>
                  <a:pt x="2287321" y="133318"/>
                  <a:pt x="2266012" y="138198"/>
                  <a:pt x="2243434" y="141109"/>
                </a:cubicBezTo>
                <a:lnTo>
                  <a:pt x="2222634" y="142507"/>
                </a:lnTo>
                <a:lnTo>
                  <a:pt x="2245323" y="150561"/>
                </a:lnTo>
                <a:cubicBezTo>
                  <a:pt x="2256872" y="153472"/>
                  <a:pt x="2270691" y="156156"/>
                  <a:pt x="2284956" y="158429"/>
                </a:cubicBezTo>
                <a:lnTo>
                  <a:pt x="2314631" y="162219"/>
                </a:lnTo>
                <a:lnTo>
                  <a:pt x="2315169" y="162272"/>
                </a:lnTo>
                <a:lnTo>
                  <a:pt x="2315119" y="162282"/>
                </a:lnTo>
                <a:lnTo>
                  <a:pt x="2327273" y="163834"/>
                </a:lnTo>
                <a:cubicBezTo>
                  <a:pt x="2342238" y="150821"/>
                  <a:pt x="2386613" y="146136"/>
                  <a:pt x="2395853" y="131822"/>
                </a:cubicBezTo>
                <a:cubicBezTo>
                  <a:pt x="2404832" y="137677"/>
                  <a:pt x="2427427" y="150268"/>
                  <a:pt x="2452436" y="152079"/>
                </a:cubicBezTo>
                <a:lnTo>
                  <a:pt x="2472071" y="150201"/>
                </a:lnTo>
                <a:lnTo>
                  <a:pt x="2470133" y="149481"/>
                </a:lnTo>
                <a:cubicBezTo>
                  <a:pt x="2466236" y="148693"/>
                  <a:pt x="2459941" y="147730"/>
                  <a:pt x="2450636" y="146526"/>
                </a:cubicBezTo>
                <a:cubicBezTo>
                  <a:pt x="2473409" y="137807"/>
                  <a:pt x="2524941" y="153683"/>
                  <a:pt x="2559946" y="154334"/>
                </a:cubicBezTo>
                <a:lnTo>
                  <a:pt x="2558842" y="154909"/>
                </a:lnTo>
                <a:lnTo>
                  <a:pt x="2591825" y="159940"/>
                </a:lnTo>
                <a:cubicBezTo>
                  <a:pt x="2603824" y="163049"/>
                  <a:pt x="2613474" y="166770"/>
                  <a:pt x="2623014" y="170519"/>
                </a:cubicBezTo>
                <a:lnTo>
                  <a:pt x="2637651" y="175673"/>
                </a:lnTo>
                <a:lnTo>
                  <a:pt x="2661307" y="177390"/>
                </a:lnTo>
                <a:cubicBezTo>
                  <a:pt x="2674015" y="177481"/>
                  <a:pt x="2686239" y="176489"/>
                  <a:pt x="2697496" y="173724"/>
                </a:cubicBezTo>
                <a:lnTo>
                  <a:pt x="2697909" y="173910"/>
                </a:lnTo>
                <a:lnTo>
                  <a:pt x="2694408" y="170584"/>
                </a:lnTo>
                <a:cubicBezTo>
                  <a:pt x="2681785" y="164127"/>
                  <a:pt x="2658589" y="158954"/>
                  <a:pt x="2628528" y="160190"/>
                </a:cubicBezTo>
                <a:cubicBezTo>
                  <a:pt x="2644925" y="140931"/>
                  <a:pt x="2708689" y="179189"/>
                  <a:pt x="2738099" y="156677"/>
                </a:cubicBezTo>
                <a:lnTo>
                  <a:pt x="2746412" y="158403"/>
                </a:lnTo>
                <a:lnTo>
                  <a:pt x="2751155" y="157593"/>
                </a:lnTo>
                <a:lnTo>
                  <a:pt x="2752304" y="152879"/>
                </a:lnTo>
                <a:lnTo>
                  <a:pt x="2752282" y="152903"/>
                </a:lnTo>
                <a:lnTo>
                  <a:pt x="2752282" y="152512"/>
                </a:lnTo>
                <a:lnTo>
                  <a:pt x="2752394" y="152509"/>
                </a:lnTo>
                <a:lnTo>
                  <a:pt x="2752932" y="150300"/>
                </a:lnTo>
                <a:lnTo>
                  <a:pt x="2754361" y="150638"/>
                </a:lnTo>
                <a:lnTo>
                  <a:pt x="2765296" y="138718"/>
                </a:lnTo>
                <a:lnTo>
                  <a:pt x="2768637" y="138718"/>
                </a:lnTo>
                <a:lnTo>
                  <a:pt x="2753710" y="136754"/>
                </a:lnTo>
                <a:cubicBezTo>
                  <a:pt x="2743554" y="133814"/>
                  <a:pt x="2737901" y="129609"/>
                  <a:pt x="2738617" y="123623"/>
                </a:cubicBezTo>
                <a:cubicBezTo>
                  <a:pt x="2752541" y="122517"/>
                  <a:pt x="2759048" y="119589"/>
                  <a:pt x="2765685" y="117914"/>
                </a:cubicBezTo>
                <a:cubicBezTo>
                  <a:pt x="2769003" y="117076"/>
                  <a:pt x="2772354" y="116551"/>
                  <a:pt x="2776681" y="116724"/>
                </a:cubicBezTo>
                <a:close/>
                <a:moveTo>
                  <a:pt x="3272418" y="113473"/>
                </a:moveTo>
                <a:cubicBezTo>
                  <a:pt x="3301437" y="130260"/>
                  <a:pt x="3384721" y="116857"/>
                  <a:pt x="3477895" y="120500"/>
                </a:cubicBezTo>
                <a:cubicBezTo>
                  <a:pt x="3450177" y="124274"/>
                  <a:pt x="3392659" y="138458"/>
                  <a:pt x="3354661" y="127657"/>
                </a:cubicBezTo>
                <a:cubicBezTo>
                  <a:pt x="3293629" y="132863"/>
                  <a:pt x="3340346" y="144704"/>
                  <a:pt x="3299745" y="152512"/>
                </a:cubicBezTo>
                <a:cubicBezTo>
                  <a:pt x="3292198" y="139890"/>
                  <a:pt x="3253939" y="121932"/>
                  <a:pt x="3272418" y="113473"/>
                </a:cubicBezTo>
                <a:close/>
                <a:moveTo>
                  <a:pt x="1054716" y="111911"/>
                </a:moveTo>
                <a:cubicBezTo>
                  <a:pt x="1059791" y="118548"/>
                  <a:pt x="1044045" y="119198"/>
                  <a:pt x="1027258" y="119719"/>
                </a:cubicBezTo>
                <a:cubicBezTo>
                  <a:pt x="1026217" y="125185"/>
                  <a:pt x="1025046" y="130650"/>
                  <a:pt x="1041052" y="131301"/>
                </a:cubicBezTo>
                <a:cubicBezTo>
                  <a:pt x="1012033" y="145355"/>
                  <a:pt x="1017238" y="117897"/>
                  <a:pt x="972473" y="123623"/>
                </a:cubicBezTo>
                <a:cubicBezTo>
                  <a:pt x="999300" y="116341"/>
                  <a:pt x="1026923" y="112407"/>
                  <a:pt x="1054716" y="111911"/>
                </a:cubicBezTo>
                <a:close/>
                <a:moveTo>
                  <a:pt x="2889051" y="109699"/>
                </a:moveTo>
                <a:cubicBezTo>
                  <a:pt x="2922234" y="119459"/>
                  <a:pt x="2961274" y="106836"/>
                  <a:pt x="2971424" y="124014"/>
                </a:cubicBezTo>
                <a:cubicBezTo>
                  <a:pt x="2920412" y="121671"/>
                  <a:pt x="2912604" y="130260"/>
                  <a:pt x="2861723" y="127657"/>
                </a:cubicBezTo>
                <a:lnTo>
                  <a:pt x="2861723" y="127527"/>
                </a:lnTo>
                <a:cubicBezTo>
                  <a:pt x="2867579" y="120760"/>
                  <a:pt x="2891523" y="118548"/>
                  <a:pt x="2889051" y="109699"/>
                </a:cubicBezTo>
                <a:close/>
                <a:moveTo>
                  <a:pt x="2520127" y="107617"/>
                </a:moveTo>
                <a:cubicBezTo>
                  <a:pt x="2562420" y="104624"/>
                  <a:pt x="2546154" y="118157"/>
                  <a:pt x="2588707" y="115295"/>
                </a:cubicBezTo>
                <a:cubicBezTo>
                  <a:pt x="2587015" y="118710"/>
                  <a:pt x="2580573" y="121012"/>
                  <a:pt x="2572179" y="122283"/>
                </a:cubicBezTo>
                <a:lnTo>
                  <a:pt x="2571657" y="122298"/>
                </a:lnTo>
                <a:lnTo>
                  <a:pt x="2560989" y="129658"/>
                </a:lnTo>
                <a:cubicBezTo>
                  <a:pt x="2559297" y="133416"/>
                  <a:pt x="2559753" y="137677"/>
                  <a:pt x="2560599" y="141842"/>
                </a:cubicBezTo>
                <a:cubicBezTo>
                  <a:pt x="2574116" y="139347"/>
                  <a:pt x="2587844" y="138171"/>
                  <a:pt x="2601590" y="138328"/>
                </a:cubicBezTo>
                <a:cubicBezTo>
                  <a:pt x="2587146" y="141712"/>
                  <a:pt x="2597426" y="151342"/>
                  <a:pt x="2560599" y="148999"/>
                </a:cubicBezTo>
                <a:cubicBezTo>
                  <a:pt x="2552498" y="139922"/>
                  <a:pt x="2522877" y="131138"/>
                  <a:pt x="2539591" y="125283"/>
                </a:cubicBezTo>
                <a:lnTo>
                  <a:pt x="2558519" y="122671"/>
                </a:lnTo>
                <a:lnTo>
                  <a:pt x="2543941" y="123086"/>
                </a:lnTo>
                <a:cubicBezTo>
                  <a:pt x="2524941" y="121671"/>
                  <a:pt x="2509326" y="116466"/>
                  <a:pt x="2519476" y="108137"/>
                </a:cubicBezTo>
                <a:close/>
                <a:moveTo>
                  <a:pt x="3954056" y="106230"/>
                </a:moveTo>
                <a:cubicBezTo>
                  <a:pt x="3958364" y="106381"/>
                  <a:pt x="3963643" y="107162"/>
                  <a:pt x="3970832" y="108918"/>
                </a:cubicBezTo>
                <a:cubicBezTo>
                  <a:pt x="3967319" y="112822"/>
                  <a:pt x="3943505" y="111391"/>
                  <a:pt x="3943245" y="116076"/>
                </a:cubicBezTo>
                <a:cubicBezTo>
                  <a:pt x="4074157" y="112952"/>
                  <a:pt x="4143647" y="144574"/>
                  <a:pt x="4203507" y="148088"/>
                </a:cubicBezTo>
                <a:cubicBezTo>
                  <a:pt x="4233699" y="156286"/>
                  <a:pt x="4163949" y="169299"/>
                  <a:pt x="4121396" y="159670"/>
                </a:cubicBezTo>
                <a:lnTo>
                  <a:pt x="4121394" y="158759"/>
                </a:lnTo>
                <a:cubicBezTo>
                  <a:pt x="4177481" y="151862"/>
                  <a:pt x="4102005" y="141581"/>
                  <a:pt x="4093807" y="130260"/>
                </a:cubicBezTo>
                <a:cubicBezTo>
                  <a:pt x="4012214" y="130260"/>
                  <a:pt x="3913184" y="134554"/>
                  <a:pt x="3916047" y="112562"/>
                </a:cubicBezTo>
                <a:cubicBezTo>
                  <a:pt x="3929971" y="111521"/>
                  <a:pt x="3936478" y="108853"/>
                  <a:pt x="3943098" y="107324"/>
                </a:cubicBezTo>
                <a:cubicBezTo>
                  <a:pt x="3946408" y="106560"/>
                  <a:pt x="3949747" y="106080"/>
                  <a:pt x="3954056" y="106230"/>
                </a:cubicBezTo>
                <a:close/>
                <a:moveTo>
                  <a:pt x="1575242" y="104233"/>
                </a:moveTo>
                <a:cubicBezTo>
                  <a:pt x="1569256" y="111651"/>
                  <a:pt x="1570297" y="120890"/>
                  <a:pt x="1534121" y="119719"/>
                </a:cubicBezTo>
                <a:cubicBezTo>
                  <a:pt x="1519806" y="108788"/>
                  <a:pt x="1518244" y="103192"/>
                  <a:pt x="1575242" y="104233"/>
                </a:cubicBezTo>
                <a:close/>
                <a:moveTo>
                  <a:pt x="2232017" y="102802"/>
                </a:moveTo>
                <a:cubicBezTo>
                  <a:pt x="2237092" y="108788"/>
                  <a:pt x="2221346" y="109439"/>
                  <a:pt x="2204689" y="109829"/>
                </a:cubicBezTo>
                <a:cubicBezTo>
                  <a:pt x="2203518" y="114904"/>
                  <a:pt x="2202347" y="119980"/>
                  <a:pt x="2217702" y="120500"/>
                </a:cubicBezTo>
                <a:cubicBezTo>
                  <a:pt x="2203518" y="126942"/>
                  <a:pt x="2197727" y="123851"/>
                  <a:pt x="2189903" y="119817"/>
                </a:cubicBezTo>
                <a:lnTo>
                  <a:pt x="2179763" y="115859"/>
                </a:lnTo>
                <a:lnTo>
                  <a:pt x="2165762" y="118369"/>
                </a:lnTo>
                <a:lnTo>
                  <a:pt x="2109450" y="119703"/>
                </a:lnTo>
                <a:lnTo>
                  <a:pt x="2117008" y="113133"/>
                </a:lnTo>
                <a:cubicBezTo>
                  <a:pt x="2128370" y="110534"/>
                  <a:pt x="2150061" y="110872"/>
                  <a:pt x="2168320" y="110258"/>
                </a:cubicBezTo>
                <a:lnTo>
                  <a:pt x="2189874" y="108279"/>
                </a:lnTo>
                <a:close/>
                <a:moveTo>
                  <a:pt x="3696386" y="99289"/>
                </a:moveTo>
                <a:cubicBezTo>
                  <a:pt x="3738549" y="96556"/>
                  <a:pt x="3722412" y="108918"/>
                  <a:pt x="3764835" y="106316"/>
                </a:cubicBezTo>
                <a:cubicBezTo>
                  <a:pt x="3759370" y="118418"/>
                  <a:pt x="3675955" y="114644"/>
                  <a:pt x="3696386" y="99289"/>
                </a:cubicBezTo>
                <a:close/>
                <a:moveTo>
                  <a:pt x="3368195" y="99289"/>
                </a:moveTo>
                <a:cubicBezTo>
                  <a:pt x="3369756" y="110220"/>
                  <a:pt x="3326813" y="109829"/>
                  <a:pt x="3286082" y="109829"/>
                </a:cubicBezTo>
                <a:cubicBezTo>
                  <a:pt x="3281267" y="97987"/>
                  <a:pt x="3345422" y="103973"/>
                  <a:pt x="3368195" y="99289"/>
                </a:cubicBezTo>
                <a:close/>
                <a:moveTo>
                  <a:pt x="2752282" y="95645"/>
                </a:moveTo>
                <a:lnTo>
                  <a:pt x="2752282" y="96036"/>
                </a:lnTo>
                <a:cubicBezTo>
                  <a:pt x="2746296" y="102802"/>
                  <a:pt x="2747468" y="111391"/>
                  <a:pt x="2711161" y="110220"/>
                </a:cubicBezTo>
                <a:cubicBezTo>
                  <a:pt x="2697107" y="99809"/>
                  <a:pt x="2695545" y="94734"/>
                  <a:pt x="2752282" y="95645"/>
                </a:cubicBezTo>
                <a:close/>
                <a:moveTo>
                  <a:pt x="1225896" y="77388"/>
                </a:moveTo>
                <a:cubicBezTo>
                  <a:pt x="1247587" y="79102"/>
                  <a:pt x="1269498" y="92912"/>
                  <a:pt x="1247050" y="96035"/>
                </a:cubicBezTo>
                <a:cubicBezTo>
                  <a:pt x="1208532" y="98117"/>
                  <a:pt x="1233517" y="81981"/>
                  <a:pt x="1205278" y="80940"/>
                </a:cubicBezTo>
                <a:lnTo>
                  <a:pt x="1205929" y="80549"/>
                </a:lnTo>
                <a:cubicBezTo>
                  <a:pt x="1211459" y="77589"/>
                  <a:pt x="1218665" y="76816"/>
                  <a:pt x="1225896" y="77388"/>
                </a:cubicBezTo>
                <a:close/>
                <a:moveTo>
                  <a:pt x="1794123" y="77036"/>
                </a:moveTo>
                <a:cubicBezTo>
                  <a:pt x="1796465" y="87967"/>
                  <a:pt x="1760289" y="88227"/>
                  <a:pt x="1725544" y="88748"/>
                </a:cubicBezTo>
                <a:cubicBezTo>
                  <a:pt x="1737906" y="81851"/>
                  <a:pt x="1751570" y="75735"/>
                  <a:pt x="1794123" y="77036"/>
                </a:cubicBezTo>
                <a:close/>
                <a:moveTo>
                  <a:pt x="1301055" y="77036"/>
                </a:moveTo>
                <a:cubicBezTo>
                  <a:pt x="1342697" y="78337"/>
                  <a:pt x="1383038" y="91480"/>
                  <a:pt x="1424290" y="80940"/>
                </a:cubicBezTo>
                <a:cubicBezTo>
                  <a:pt x="1465542" y="70402"/>
                  <a:pt x="1378223" y="91220"/>
                  <a:pt x="1424290" y="92652"/>
                </a:cubicBezTo>
                <a:cubicBezTo>
                  <a:pt x="1388373" y="101240"/>
                  <a:pt x="1298973" y="92001"/>
                  <a:pt x="1301055" y="77036"/>
                </a:cubicBezTo>
                <a:close/>
                <a:moveTo>
                  <a:pt x="2190763" y="73262"/>
                </a:moveTo>
                <a:cubicBezTo>
                  <a:pt x="2188291" y="76385"/>
                  <a:pt x="2177751" y="77036"/>
                  <a:pt x="2177751" y="80940"/>
                </a:cubicBezTo>
                <a:lnTo>
                  <a:pt x="2218742" y="80940"/>
                </a:lnTo>
                <a:cubicBezTo>
                  <a:pt x="2167860" y="98117"/>
                  <a:pt x="2093555" y="88618"/>
                  <a:pt x="2040332" y="100330"/>
                </a:cubicBezTo>
                <a:cubicBezTo>
                  <a:pt x="2008189" y="93432"/>
                  <a:pt x="2085878" y="85104"/>
                  <a:pt x="2136109" y="88748"/>
                </a:cubicBezTo>
                <a:cubicBezTo>
                  <a:pt x="2141314" y="82111"/>
                  <a:pt x="2125437" y="81330"/>
                  <a:pt x="2108781" y="80940"/>
                </a:cubicBezTo>
                <a:cubicBezTo>
                  <a:pt x="2135667" y="74882"/>
                  <a:pt x="2163220" y="72302"/>
                  <a:pt x="2190763" y="73262"/>
                </a:cubicBezTo>
                <a:close/>
                <a:moveTo>
                  <a:pt x="2402674" y="71432"/>
                </a:moveTo>
                <a:cubicBezTo>
                  <a:pt x="2424359" y="73018"/>
                  <a:pt x="2446246" y="85658"/>
                  <a:pt x="2423700" y="88488"/>
                </a:cubicBezTo>
                <a:cubicBezTo>
                  <a:pt x="2385962" y="90049"/>
                  <a:pt x="2410817" y="75344"/>
                  <a:pt x="2382709" y="74303"/>
                </a:cubicBezTo>
                <a:cubicBezTo>
                  <a:pt x="2388240" y="71603"/>
                  <a:pt x="2395446" y="70904"/>
                  <a:pt x="2402674" y="71432"/>
                </a:cubicBezTo>
                <a:close/>
                <a:moveTo>
                  <a:pt x="2478356" y="70790"/>
                </a:moveTo>
                <a:cubicBezTo>
                  <a:pt x="2520128" y="71831"/>
                  <a:pt x="2560338" y="83803"/>
                  <a:pt x="2601590" y="74303"/>
                </a:cubicBezTo>
                <a:cubicBezTo>
                  <a:pt x="2642842" y="64803"/>
                  <a:pt x="2555654" y="83543"/>
                  <a:pt x="2601590" y="84974"/>
                </a:cubicBezTo>
                <a:cubicBezTo>
                  <a:pt x="2565674" y="92912"/>
                  <a:pt x="2476404" y="84974"/>
                  <a:pt x="2478356" y="70790"/>
                </a:cubicBezTo>
                <a:close/>
                <a:moveTo>
                  <a:pt x="2944235" y="70590"/>
                </a:moveTo>
                <a:cubicBezTo>
                  <a:pt x="2951693" y="70188"/>
                  <a:pt x="2960525" y="70204"/>
                  <a:pt x="2971164" y="70790"/>
                </a:cubicBezTo>
                <a:cubicBezTo>
                  <a:pt x="2973376" y="80680"/>
                  <a:pt x="2937720" y="81070"/>
                  <a:pt x="2902584" y="81461"/>
                </a:cubicBezTo>
                <a:cubicBezTo>
                  <a:pt x="2911856" y="76776"/>
                  <a:pt x="2921860" y="71798"/>
                  <a:pt x="2944235" y="70590"/>
                </a:cubicBezTo>
                <a:close/>
                <a:moveTo>
                  <a:pt x="3368195" y="67276"/>
                </a:moveTo>
                <a:cubicBezTo>
                  <a:pt x="3365592" y="70139"/>
                  <a:pt x="3355181" y="70790"/>
                  <a:pt x="3355181" y="74303"/>
                </a:cubicBezTo>
                <a:lnTo>
                  <a:pt x="3396173" y="74303"/>
                </a:lnTo>
                <a:cubicBezTo>
                  <a:pt x="3345031" y="90179"/>
                  <a:pt x="3270856" y="81331"/>
                  <a:pt x="3217633" y="92131"/>
                </a:cubicBezTo>
                <a:cubicBezTo>
                  <a:pt x="3185620" y="85755"/>
                  <a:pt x="3263309" y="78077"/>
                  <a:pt x="3313539" y="81461"/>
                </a:cubicBezTo>
                <a:cubicBezTo>
                  <a:pt x="3318614" y="75344"/>
                  <a:pt x="3302738" y="74694"/>
                  <a:pt x="3286082" y="74303"/>
                </a:cubicBezTo>
                <a:cubicBezTo>
                  <a:pt x="3313078" y="68721"/>
                  <a:pt x="3340643" y="66362"/>
                  <a:pt x="3368195" y="67276"/>
                </a:cubicBezTo>
                <a:close/>
                <a:moveTo>
                  <a:pt x="1150493" y="42161"/>
                </a:moveTo>
                <a:cubicBezTo>
                  <a:pt x="1180813" y="48537"/>
                  <a:pt x="1108721" y="58557"/>
                  <a:pt x="1082174" y="61550"/>
                </a:cubicBezTo>
                <a:cubicBezTo>
                  <a:pt x="1069161" y="45024"/>
                  <a:pt x="1149322" y="54783"/>
                  <a:pt x="1150493" y="42161"/>
                </a:cubicBezTo>
                <a:close/>
                <a:moveTo>
                  <a:pt x="2327794" y="38778"/>
                </a:moveTo>
                <a:cubicBezTo>
                  <a:pt x="2358244" y="44633"/>
                  <a:pt x="2286151" y="53743"/>
                  <a:pt x="2259475" y="56605"/>
                </a:cubicBezTo>
                <a:cubicBezTo>
                  <a:pt x="2246461" y="41250"/>
                  <a:pt x="2326753" y="50359"/>
                  <a:pt x="2327794" y="38778"/>
                </a:cubicBezTo>
                <a:close/>
                <a:moveTo>
                  <a:pt x="1275012" y="37476"/>
                </a:moveTo>
                <a:cubicBezTo>
                  <a:pt x="1288993" y="37720"/>
                  <a:pt x="1302974" y="48797"/>
                  <a:pt x="1329033" y="45674"/>
                </a:cubicBezTo>
                <a:cubicBezTo>
                  <a:pt x="1305609" y="48147"/>
                  <a:pt x="1330204" y="64153"/>
                  <a:pt x="1301706" y="65064"/>
                </a:cubicBezTo>
                <a:cubicBezTo>
                  <a:pt x="1240674" y="70920"/>
                  <a:pt x="1300795" y="42291"/>
                  <a:pt x="1259933" y="42161"/>
                </a:cubicBezTo>
                <a:lnTo>
                  <a:pt x="1260584" y="41770"/>
                </a:lnTo>
                <a:cubicBezTo>
                  <a:pt x="1265692" y="38517"/>
                  <a:pt x="1270352" y="37395"/>
                  <a:pt x="1275012" y="37476"/>
                </a:cubicBezTo>
                <a:close/>
                <a:moveTo>
                  <a:pt x="2451717" y="35325"/>
                </a:moveTo>
                <a:cubicBezTo>
                  <a:pt x="2465717" y="35581"/>
                  <a:pt x="2479624" y="45610"/>
                  <a:pt x="2505683" y="42681"/>
                </a:cubicBezTo>
                <a:cubicBezTo>
                  <a:pt x="2482260" y="44894"/>
                  <a:pt x="2506854" y="59598"/>
                  <a:pt x="2478356" y="60509"/>
                </a:cubicBezTo>
                <a:cubicBezTo>
                  <a:pt x="2418105" y="65194"/>
                  <a:pt x="2478226" y="39168"/>
                  <a:pt x="2437234" y="39168"/>
                </a:cubicBezTo>
                <a:cubicBezTo>
                  <a:pt x="2442374" y="36240"/>
                  <a:pt x="2447051" y="35240"/>
                  <a:pt x="2451717" y="35325"/>
                </a:cubicBezTo>
                <a:close/>
                <a:moveTo>
                  <a:pt x="1649418" y="579"/>
                </a:moveTo>
                <a:cubicBezTo>
                  <a:pt x="1661053" y="-749"/>
                  <a:pt x="1672949" y="203"/>
                  <a:pt x="1684422" y="3512"/>
                </a:cubicBezTo>
                <a:cubicBezTo>
                  <a:pt x="1682210" y="11970"/>
                  <a:pt x="1649677" y="11840"/>
                  <a:pt x="1615973" y="11319"/>
                </a:cubicBezTo>
                <a:cubicBezTo>
                  <a:pt x="1626406" y="5512"/>
                  <a:pt x="1637782" y="1906"/>
                  <a:pt x="1649418" y="579"/>
                </a:cubicBezTo>
                <a:close/>
                <a:moveTo>
                  <a:pt x="2826841" y="543"/>
                </a:moveTo>
                <a:cubicBezTo>
                  <a:pt x="2838442" y="-670"/>
                  <a:pt x="2850261" y="212"/>
                  <a:pt x="2861723" y="3252"/>
                </a:cubicBezTo>
                <a:cubicBezTo>
                  <a:pt x="2859511" y="11059"/>
                  <a:pt x="2826978" y="10929"/>
                  <a:pt x="2793274" y="10409"/>
                </a:cubicBezTo>
                <a:cubicBezTo>
                  <a:pt x="2803858" y="5065"/>
                  <a:pt x="2815240" y="1756"/>
                  <a:pt x="2826841" y="543"/>
                </a:cubicBezTo>
                <a:close/>
              </a:path>
            </a:pathLst>
          </a:custGeom>
          <a:blipFill dpi="0" rotWithShape="0">
            <a:blip r:embed="rId7"/>
            <a:srcRect/>
            <a:stretch>
              <a:fillRect l="-6000" r="-6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31" name="文本框 730"/>
          <p:cNvSpPr txBox="1"/>
          <p:nvPr/>
        </p:nvSpPr>
        <p:spPr>
          <a:xfrm>
            <a:off x="3474720" y="67945"/>
            <a:ext cx="572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What will the text mainly talk about?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32" name="文本框 731"/>
          <p:cNvSpPr txBox="1"/>
          <p:nvPr/>
        </p:nvSpPr>
        <p:spPr>
          <a:xfrm>
            <a:off x="7597140" y="1096645"/>
            <a:ext cx="4432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What is the meaning of the title?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33" name="文本框 732"/>
          <p:cNvSpPr txBox="1"/>
          <p:nvPr/>
        </p:nvSpPr>
        <p:spPr>
          <a:xfrm>
            <a:off x="7729220" y="1586230"/>
            <a:ext cx="2954655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A Day in the Clouds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34" name="直接箭头连接符 733"/>
          <p:cNvCxnSpPr/>
          <p:nvPr/>
        </p:nvCxnSpPr>
        <p:spPr>
          <a:xfrm>
            <a:off x="8295640" y="2075815"/>
            <a:ext cx="0" cy="46101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5" name="文本框 734"/>
          <p:cNvSpPr txBox="1"/>
          <p:nvPr/>
        </p:nvSpPr>
        <p:spPr>
          <a:xfrm>
            <a:off x="7783830" y="2434590"/>
            <a:ext cx="1081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Time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37" name="直接箭头连接符 736"/>
          <p:cNvCxnSpPr/>
          <p:nvPr/>
        </p:nvCxnSpPr>
        <p:spPr>
          <a:xfrm>
            <a:off x="9792335" y="2075815"/>
            <a:ext cx="0" cy="46101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8" name="文本框 737"/>
          <p:cNvSpPr txBox="1"/>
          <p:nvPr/>
        </p:nvSpPr>
        <p:spPr>
          <a:xfrm>
            <a:off x="9280525" y="2434590"/>
            <a:ext cx="1081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Place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39" name="直接箭头连接符 738"/>
          <p:cNvCxnSpPr/>
          <p:nvPr/>
        </p:nvCxnSpPr>
        <p:spPr>
          <a:xfrm flipH="1">
            <a:off x="9039225" y="2075815"/>
            <a:ext cx="4445" cy="130810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0" name="文本框 739"/>
          <p:cNvSpPr txBox="1"/>
          <p:nvPr/>
        </p:nvSpPr>
        <p:spPr>
          <a:xfrm>
            <a:off x="7605395" y="3383915"/>
            <a:ext cx="1007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Who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41" name="文本框 740"/>
          <p:cNvSpPr txBox="1"/>
          <p:nvPr/>
        </p:nvSpPr>
        <p:spPr>
          <a:xfrm>
            <a:off x="8505190" y="3383915"/>
            <a:ext cx="1072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What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42" name="文本框 741"/>
          <p:cNvSpPr txBox="1"/>
          <p:nvPr/>
        </p:nvSpPr>
        <p:spPr>
          <a:xfrm>
            <a:off x="9577705" y="3413125"/>
            <a:ext cx="1007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How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43" name="圆角矩形 742"/>
          <p:cNvSpPr/>
          <p:nvPr/>
        </p:nvSpPr>
        <p:spPr>
          <a:xfrm>
            <a:off x="7597140" y="2372995"/>
            <a:ext cx="2958465" cy="1635760"/>
          </a:xfrm>
          <a:prstGeom prst="roundRect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rgbClr val="FAFAFA">
                    <a:alpha val="26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44" name="文本框 743"/>
          <p:cNvSpPr txBox="1"/>
          <p:nvPr/>
        </p:nvSpPr>
        <p:spPr>
          <a:xfrm>
            <a:off x="10683240" y="2640965"/>
            <a:ext cx="150939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Journal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日志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45" name="文本框 744"/>
          <p:cNvSpPr txBox="1"/>
          <p:nvPr/>
        </p:nvSpPr>
        <p:spPr>
          <a:xfrm>
            <a:off x="7582535" y="712470"/>
            <a:ext cx="23463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is the animal?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46" name="椭圆 745"/>
          <p:cNvSpPr/>
          <p:nvPr/>
        </p:nvSpPr>
        <p:spPr>
          <a:xfrm>
            <a:off x="8505190" y="3382645"/>
            <a:ext cx="996315" cy="523240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47" name="直接箭头连接符 746"/>
          <p:cNvCxnSpPr/>
          <p:nvPr/>
        </p:nvCxnSpPr>
        <p:spPr>
          <a:xfrm>
            <a:off x="9043670" y="4010025"/>
            <a:ext cx="0" cy="46101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8" name="圆角矩形 747"/>
          <p:cNvSpPr/>
          <p:nvPr/>
        </p:nvSpPr>
        <p:spPr>
          <a:xfrm>
            <a:off x="7488555" y="4471035"/>
            <a:ext cx="3096895" cy="71437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AFAFA">
                    <a:alpha val="26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49" name="文本框 748"/>
          <p:cNvSpPr txBox="1"/>
          <p:nvPr/>
        </p:nvSpPr>
        <p:spPr>
          <a:xfrm>
            <a:off x="7601585" y="4566920"/>
            <a:ext cx="683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see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50" name="文本框 749"/>
          <p:cNvSpPr txBox="1"/>
          <p:nvPr/>
        </p:nvSpPr>
        <p:spPr>
          <a:xfrm>
            <a:off x="8189595" y="4566920"/>
            <a:ext cx="964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hear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51" name="文本框 750"/>
          <p:cNvSpPr txBox="1"/>
          <p:nvPr/>
        </p:nvSpPr>
        <p:spPr>
          <a:xfrm>
            <a:off x="9037320" y="4566920"/>
            <a:ext cx="683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do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52" name="文本框 751"/>
          <p:cNvSpPr txBox="1"/>
          <p:nvPr/>
        </p:nvSpPr>
        <p:spPr>
          <a:xfrm>
            <a:off x="9560560" y="4567555"/>
            <a:ext cx="1010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think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53" name="直接箭头连接符 752"/>
          <p:cNvCxnSpPr/>
          <p:nvPr/>
        </p:nvCxnSpPr>
        <p:spPr>
          <a:xfrm>
            <a:off x="9039225" y="5227955"/>
            <a:ext cx="0" cy="603885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4" name="圆角矩形 753"/>
          <p:cNvSpPr/>
          <p:nvPr/>
        </p:nvSpPr>
        <p:spPr>
          <a:xfrm>
            <a:off x="7649210" y="5831840"/>
            <a:ext cx="2872740" cy="714375"/>
          </a:xfrm>
          <a:prstGeom prst="round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AFAFA">
                    <a:alpha val="26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55" name="文本框 754"/>
          <p:cNvSpPr txBox="1"/>
          <p:nvPr/>
        </p:nvSpPr>
        <p:spPr>
          <a:xfrm>
            <a:off x="7824470" y="5928360"/>
            <a:ext cx="2466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The conclusion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56" name="图片 755" descr="课本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780" y="706120"/>
            <a:ext cx="4811395" cy="60413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圆角矩形 1"/>
          <p:cNvSpPr/>
          <p:nvPr/>
        </p:nvSpPr>
        <p:spPr>
          <a:xfrm>
            <a:off x="379730" y="19050"/>
            <a:ext cx="1510030" cy="57086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Warm up &amp; Lead in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3" grpId="0" animBg="1"/>
      <p:bldP spid="735" grpId="0"/>
      <p:bldP spid="738" grpId="0"/>
      <p:bldP spid="746" grpId="0" bldLvl="0" animBg="1"/>
      <p:bldP spid="740" grpId="0"/>
      <p:bldP spid="742" grpId="0"/>
      <p:bldP spid="743" grpId="0" animBg="1"/>
      <p:bldP spid="748" grpId="0" animBg="1"/>
      <p:bldP spid="749" grpId="0"/>
      <p:bldP spid="750" grpId="0"/>
      <p:bldP spid="752" grpId="0"/>
      <p:bldP spid="751" grpId="0"/>
      <p:bldP spid="754" grpId="0" animBg="1"/>
      <p:bldP spid="744" grpId="0"/>
      <p:bldP spid="741" grpId="0"/>
      <p:bldP spid="7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" name="图片 265"/>
          <p:cNvPicPr>
            <a:picLocks noChangeAspect="1"/>
          </p:cNvPicPr>
          <p:nvPr/>
        </p:nvPicPr>
        <p:blipFill>
          <a:blip r:embed="rId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337185" cy="619125"/>
          </a:xfrm>
          <a:prstGeom prst="rect">
            <a:avLst/>
          </a:prstGeom>
        </p:spPr>
      </p:pic>
      <p:cxnSp>
        <p:nvCxnSpPr>
          <p:cNvPr id="267" name="直接箭头连接符 266"/>
          <p:cNvCxnSpPr/>
          <p:nvPr/>
        </p:nvCxnSpPr>
        <p:spPr>
          <a:xfrm>
            <a:off x="47625" y="593725"/>
            <a:ext cx="11989435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圆角矩形 268"/>
          <p:cNvSpPr/>
          <p:nvPr/>
        </p:nvSpPr>
        <p:spPr>
          <a:xfrm>
            <a:off x="467360" y="19050"/>
            <a:ext cx="1515110" cy="59499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Warm up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&amp; Lead in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995805" y="24130"/>
            <a:ext cx="1338580" cy="56896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Predict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&amp; Skim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334385" y="23495"/>
            <a:ext cx="1903095" cy="54546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Read &amp; Comprehend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756" name="图片 755" descr="课本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728980"/>
            <a:ext cx="5400675" cy="592074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731" name="文本框 730"/>
          <p:cNvSpPr txBox="1"/>
          <p:nvPr/>
        </p:nvSpPr>
        <p:spPr>
          <a:xfrm>
            <a:off x="5187950" y="110490"/>
            <a:ext cx="67163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Read the passage, get the main ideas &amp; match them  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10250" y="5671820"/>
            <a:ext cx="5015230" cy="706755"/>
          </a:xfrm>
          <a:prstGeom prst="rect">
            <a:avLst/>
          </a:prstGeom>
          <a:gradFill>
            <a:gsLst>
              <a:gs pos="0">
                <a:srgbClr val="8DD0FF"/>
              </a:gs>
              <a:gs pos="100000">
                <a:srgbClr val="0589E4"/>
              </a:gs>
            </a:gsLst>
            <a:lin scaled="0"/>
          </a:gra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writer visited Changtang in order to observe Tibetan antelopes.</a:t>
            </a:r>
            <a:endParaRPr lang="en-US" altLang="en-US" sz="20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810885" y="1055370"/>
            <a:ext cx="5037455" cy="398780"/>
          </a:xfrm>
          <a:prstGeom prst="rect">
            <a:avLst/>
          </a:prstGeom>
          <a:gradFill>
            <a:gsLst>
              <a:gs pos="50000">
                <a:srgbClr val="F6EDE1"/>
              </a:gs>
              <a:gs pos="0">
                <a:srgbClr val="F9F3EB"/>
              </a:gs>
              <a:gs pos="100000">
                <a:srgbClr val="F3E6D7"/>
              </a:gs>
            </a:gsLst>
            <a:lin scaled="1"/>
          </a:gradFill>
          <a:ln w="9525">
            <a:solidFill>
              <a:schemeClr val="tx1"/>
            </a:solidFill>
          </a:ln>
        </p:spPr>
        <p:txBody>
          <a:bodyPr wrap="square">
            <a:spAutoFit/>
          </a:bodyPr>
          <a:p>
            <a:pPr indent="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Tibetan antelopes are in danger.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11520" y="1645285"/>
            <a:ext cx="5036185" cy="706755"/>
          </a:xfrm>
          <a:prstGeom prst="rect">
            <a:avLst/>
          </a:prstGeom>
          <a:gradFill>
            <a:gsLst>
              <a:gs pos="100000">
                <a:srgbClr val="B3CED5"/>
              </a:gs>
              <a:gs pos="0">
                <a:srgbClr val="DDE3D8"/>
              </a:gs>
            </a:gsLst>
            <a:lin scaled="1"/>
          </a:gra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His guide thinks that the land is sacred and protecting the wildlife is a way of life.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32475" y="2513965"/>
            <a:ext cx="5015230" cy="398780"/>
          </a:xfrm>
          <a:prstGeom prst="rect">
            <a:avLst/>
          </a:prstGeom>
          <a:gradFill>
            <a:gsLst>
              <a:gs pos="93000">
                <a:srgbClr val="DC7183"/>
              </a:gs>
              <a:gs pos="0">
                <a:srgbClr val="E8A0AC"/>
              </a:gs>
              <a:gs pos="100000">
                <a:srgbClr val="D04159"/>
              </a:gs>
            </a:gsLst>
            <a:lin scaled="1"/>
          </a:gra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Bad times for the Tibetan antelope.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10885" y="3964940"/>
            <a:ext cx="5036185" cy="64516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chemeClr val="accent1"/>
              </a:gs>
            </a:gsLst>
            <a:lin scaled="0"/>
          </a:gra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Chinese government and volunteers took effective measures to protect the Tibetan antelope.</a:t>
            </a:r>
            <a:endParaRPr lang="en-US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10250" y="4764405"/>
            <a:ext cx="5036820" cy="70675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effective measures have helped the population of Tibetan antelopes recover. 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33110" y="3088005"/>
            <a:ext cx="5015230" cy="706755"/>
          </a:xfrm>
          <a:prstGeom prst="rect">
            <a:avLst/>
          </a:prstGeom>
          <a:gradFill>
            <a:gsLst>
              <a:gs pos="18000">
                <a:srgbClr val="DAC1EE"/>
              </a:gs>
              <a:gs pos="100000">
                <a:srgbClr val="B27DDB"/>
              </a:gs>
            </a:gsLst>
            <a:lin scaled="0"/>
          </a:gra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Human beings must change the way of life in order to save the planet.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500370" y="748030"/>
            <a:ext cx="5619750" cy="590232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68854 -0.63703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" y="-3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70990 0.153889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" y="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70990 0.142037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" y="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71875 0.123333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" y="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69740 -0.013056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" y="-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70937 -0.034352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" y="-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71927 0.312037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1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0" grpId="0" animBg="1"/>
      <p:bldP spid="100" grpId="1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" name="图片 265"/>
          <p:cNvPicPr>
            <a:picLocks noChangeAspect="1"/>
          </p:cNvPicPr>
          <p:nvPr/>
        </p:nvPicPr>
        <p:blipFill>
          <a:blip r:embed="rId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337185" cy="619125"/>
          </a:xfrm>
          <a:prstGeom prst="rect">
            <a:avLst/>
          </a:prstGeom>
        </p:spPr>
      </p:pic>
      <p:cxnSp>
        <p:nvCxnSpPr>
          <p:cNvPr id="267" name="直接箭头连接符 266"/>
          <p:cNvCxnSpPr/>
          <p:nvPr/>
        </p:nvCxnSpPr>
        <p:spPr>
          <a:xfrm>
            <a:off x="47625" y="593725"/>
            <a:ext cx="11989435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圆角矩形 268"/>
          <p:cNvSpPr/>
          <p:nvPr/>
        </p:nvSpPr>
        <p:spPr>
          <a:xfrm>
            <a:off x="467360" y="19050"/>
            <a:ext cx="1590675" cy="59499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Warm up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&amp; Lead in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068830" y="24130"/>
            <a:ext cx="1338580" cy="56896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Predict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&amp; Skim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07410" y="23495"/>
            <a:ext cx="1903095" cy="54546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Read &amp; Comprehend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756" name="图片 755" descr="课本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728980"/>
            <a:ext cx="5400675" cy="592074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731" name="文本框 730"/>
          <p:cNvSpPr txBox="1"/>
          <p:nvPr/>
        </p:nvSpPr>
        <p:spPr>
          <a:xfrm>
            <a:off x="5260975" y="110490"/>
            <a:ext cx="67163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Focus on the key words and divide the parts  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8270" y="1301115"/>
            <a:ext cx="5015230" cy="706755"/>
          </a:xfrm>
          <a:prstGeom prst="rect">
            <a:avLst/>
          </a:prstGeom>
          <a:gradFill>
            <a:gsLst>
              <a:gs pos="0">
                <a:srgbClr val="8DD0FF"/>
              </a:gs>
              <a:gs pos="100000">
                <a:srgbClr val="0589E4"/>
              </a:gs>
            </a:gsLst>
            <a:lin scaled="0"/>
          </a:gra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writer visited Changtang in order to observe Tibetan antelopes.</a:t>
            </a:r>
            <a:endParaRPr lang="en-US" altLang="en-US" sz="20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8270" y="2080895"/>
            <a:ext cx="5037455" cy="398780"/>
          </a:xfrm>
          <a:prstGeom prst="rect">
            <a:avLst/>
          </a:prstGeom>
          <a:gradFill>
            <a:gsLst>
              <a:gs pos="50000">
                <a:srgbClr val="F6EDE1"/>
              </a:gs>
              <a:gs pos="0">
                <a:srgbClr val="F9F3EB"/>
              </a:gs>
              <a:gs pos="100000">
                <a:srgbClr val="F3E6D7"/>
              </a:gs>
            </a:gsLst>
            <a:lin scaled="1"/>
          </a:gradFill>
          <a:ln w="9525">
            <a:solidFill>
              <a:schemeClr val="tx1"/>
            </a:solidFill>
          </a:ln>
        </p:spPr>
        <p:txBody>
          <a:bodyPr wrap="square">
            <a:spAutoFit/>
          </a:bodyPr>
          <a:p>
            <a:pPr indent="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Tibetan antelopes are in danger.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2080" y="2553970"/>
            <a:ext cx="5036185" cy="706755"/>
          </a:xfrm>
          <a:prstGeom prst="rect">
            <a:avLst/>
          </a:prstGeom>
          <a:gradFill>
            <a:gsLst>
              <a:gs pos="100000">
                <a:srgbClr val="B3CED5"/>
              </a:gs>
              <a:gs pos="0">
                <a:srgbClr val="DDE3D8"/>
              </a:gs>
            </a:gsLst>
            <a:lin scaled="1"/>
          </a:gra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His guide thinks that the land is sacred and protecting the wildlife is a way of life.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5890" y="3366770"/>
            <a:ext cx="5015230" cy="398780"/>
          </a:xfrm>
          <a:prstGeom prst="rect">
            <a:avLst/>
          </a:prstGeom>
          <a:gradFill>
            <a:gsLst>
              <a:gs pos="93000">
                <a:srgbClr val="DC7183"/>
              </a:gs>
              <a:gs pos="0">
                <a:srgbClr val="E8A0AC"/>
              </a:gs>
              <a:gs pos="100000">
                <a:srgbClr val="D04159"/>
              </a:gs>
            </a:gsLst>
            <a:lin scaled="1"/>
          </a:gra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Bad times for the Tibetan antelope.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" y="3891915"/>
            <a:ext cx="5036185" cy="64516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chemeClr val="accent1"/>
              </a:gs>
            </a:gsLst>
            <a:lin scaled="0"/>
          </a:gra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Chinese government and volunteers took effective measures to protect the Tibetan antelope.</a:t>
            </a:r>
            <a:endParaRPr lang="en-US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890" y="4537075"/>
            <a:ext cx="5036820" cy="70675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effective measures have helped the population of Tibetan antelopes recover. 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8270" y="5243830"/>
            <a:ext cx="5044440" cy="706755"/>
          </a:xfrm>
          <a:prstGeom prst="rect">
            <a:avLst/>
          </a:prstGeom>
          <a:gradFill>
            <a:gsLst>
              <a:gs pos="18000">
                <a:srgbClr val="DAC1EE"/>
              </a:gs>
              <a:gs pos="100000">
                <a:srgbClr val="B27DDB"/>
              </a:gs>
            </a:gsLst>
            <a:lin scaled="0"/>
          </a:gra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Human beings must change the way of life in order to save the planet.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500370" y="748030"/>
            <a:ext cx="5619750" cy="590232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726430" y="1454785"/>
            <a:ext cx="4679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>
                <a:solidFill>
                  <a:srgbClr val="1893E8"/>
                </a:solidFill>
                <a:latin typeface="Times New Roman" panose="02020603050405020304" charset="0"/>
                <a:ea typeface="宋体" panose="02010600030101010101" pitchFamily="2" charset="-122"/>
              </a:rPr>
              <a:t>Paragraph 1:  Introduction</a:t>
            </a:r>
            <a:endParaRPr lang="en-US" altLang="en-US" sz="2400" b="1">
              <a:solidFill>
                <a:srgbClr val="1893E8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26430" y="2007870"/>
            <a:ext cx="50050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>
                <a:solidFill>
                  <a:srgbClr val="C49400"/>
                </a:solidFill>
                <a:latin typeface="Times New Roman" panose="02020603050405020304" charset="0"/>
                <a:ea typeface="宋体" panose="02010600030101010101" pitchFamily="2" charset="-122"/>
              </a:rPr>
              <a:t>Paragraph 2: The present problem</a:t>
            </a:r>
            <a:endParaRPr lang="en-US" altLang="en-US" sz="2400" b="1">
              <a:solidFill>
                <a:srgbClr val="C494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70245" y="2708275"/>
            <a:ext cx="42329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>
                <a:solidFill>
                  <a:schemeClr val="accent3"/>
                </a:solidFill>
                <a:latin typeface="Times New Roman" panose="02020603050405020304" charset="0"/>
                <a:ea typeface="宋体" panose="02010600030101010101" pitchFamily="2" charset="-122"/>
              </a:rPr>
              <a:t>Paragraph 3 A protector</a:t>
            </a:r>
            <a:endParaRPr lang="en-US" altLang="en-US" sz="2400" b="1">
              <a:solidFill>
                <a:schemeClr val="accent3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31205" y="3260725"/>
            <a:ext cx="40697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ea typeface="宋体" panose="02010600030101010101" pitchFamily="2" charset="-122"/>
              </a:rPr>
              <a:t>Paragraph 4 The bad times</a:t>
            </a:r>
            <a:endParaRPr lang="en-US" altLang="en-US" sz="24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31205" y="3935730"/>
            <a:ext cx="49441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</a:rPr>
              <a:t>Paragraph 5 Protective measures</a:t>
            </a:r>
            <a:endParaRPr lang="en-US" altLang="en-US" sz="2400" b="1">
              <a:solidFill>
                <a:schemeClr val="accent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816600" y="4690745"/>
            <a:ext cx="31324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>
                <a:solidFill>
                  <a:srgbClr val="917724"/>
                </a:solidFill>
                <a:latin typeface="Times New Roman" panose="02020603050405020304" charset="0"/>
                <a:ea typeface="宋体" panose="02010600030101010101" pitchFamily="2" charset="-122"/>
              </a:rPr>
              <a:t>Paragraph 6 Effect</a:t>
            </a:r>
            <a:endParaRPr lang="en-US" altLang="en-US" sz="2400" b="1">
              <a:solidFill>
                <a:srgbClr val="917724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831205" y="5397500"/>
            <a:ext cx="33280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>
                <a:solidFill>
                  <a:srgbClr val="B37FDC"/>
                </a:solidFill>
                <a:latin typeface="Times New Roman" panose="02020603050405020304" charset="0"/>
                <a:ea typeface="宋体" panose="02010600030101010101" pitchFamily="2" charset="-122"/>
              </a:rPr>
              <a:t>Paragraph 7 Reflection</a:t>
            </a:r>
            <a:endParaRPr lang="en-US" altLang="en-US" sz="2400" b="1">
              <a:solidFill>
                <a:srgbClr val="B37FDC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678170" y="1397000"/>
            <a:ext cx="4728210" cy="575945"/>
          </a:xfrm>
          <a:prstGeom prst="roundRect">
            <a:avLst/>
          </a:prstGeom>
          <a:solidFill>
            <a:schemeClr val="bg2">
              <a:lumMod val="95000"/>
              <a:alpha val="8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5697220" y="1958975"/>
            <a:ext cx="4728210" cy="3235960"/>
          </a:xfrm>
          <a:prstGeom prst="roundRect">
            <a:avLst/>
          </a:prstGeom>
          <a:solidFill>
            <a:schemeClr val="bg2">
              <a:lumMod val="95000"/>
              <a:alpha val="8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5770245" y="5327650"/>
            <a:ext cx="4728210" cy="539115"/>
          </a:xfrm>
          <a:prstGeom prst="roundRect">
            <a:avLst/>
          </a:prstGeom>
          <a:solidFill>
            <a:schemeClr val="bg2">
              <a:lumMod val="95000"/>
              <a:alpha val="8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193155" y="1454150"/>
            <a:ext cx="3746500" cy="46037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Part One: Introduction 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169025" y="3260725"/>
            <a:ext cx="3746500" cy="46037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Part Two: Body part 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83630" y="5387975"/>
            <a:ext cx="3746500" cy="46037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Part Three: Conclusion 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2" grpId="0" animBg="1"/>
      <p:bldP spid="20" grpId="0" animBg="1"/>
      <p:bldP spid="23" grpId="0" animBg="1"/>
      <p:bldP spid="21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" name="图片 265"/>
          <p:cNvPicPr>
            <a:picLocks noChangeAspect="1"/>
          </p:cNvPicPr>
          <p:nvPr/>
        </p:nvPicPr>
        <p:blipFill>
          <a:blip r:embed="rId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337185" cy="619125"/>
          </a:xfrm>
          <a:prstGeom prst="rect">
            <a:avLst/>
          </a:prstGeom>
        </p:spPr>
      </p:pic>
      <p:cxnSp>
        <p:nvCxnSpPr>
          <p:cNvPr id="267" name="直接箭头连接符 266"/>
          <p:cNvCxnSpPr/>
          <p:nvPr/>
        </p:nvCxnSpPr>
        <p:spPr>
          <a:xfrm>
            <a:off x="47625" y="593725"/>
            <a:ext cx="11989435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圆角矩形 268"/>
          <p:cNvSpPr/>
          <p:nvPr/>
        </p:nvSpPr>
        <p:spPr>
          <a:xfrm>
            <a:off x="467360" y="19050"/>
            <a:ext cx="1605915" cy="59499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Warm up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&amp; Lead in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083435" y="11430"/>
            <a:ext cx="1338580" cy="56896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Predict 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&amp; Skim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22015" y="23495"/>
            <a:ext cx="1903095" cy="54546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Read &amp; Comprehend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86070" y="95250"/>
            <a:ext cx="6732905" cy="42989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Part One: Introduction: What can you see in the video?  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The Tibetan antelope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3195" y="769620"/>
            <a:ext cx="6898005" cy="43821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65035" y="769620"/>
            <a:ext cx="47713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other things does the author  see and feel in paragraph One? 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3195" y="5772785"/>
            <a:ext cx="3755390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a herd of graceful animals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29355" y="6324600"/>
            <a:ext cx="1362075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the plain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98925" y="5772785"/>
            <a:ext cx="2487295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the mountains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9860" y="6324600"/>
            <a:ext cx="3486785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the blue sky &amp; the clouds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075" name="Picture 7" descr="https://timgsa.baidu.com/timg?image&amp;quality=80&amp;size=b9999_10000&amp;sec=1605149310869&amp;di=bc97842a3e5b86fed609daafbb8f4cca&amp;imgtype=0&amp;src=http%3A%2F%2Fpic1.zhimg.com%2Fv2-49a533916a0bcec6400f3a24ed5c2ca0_b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8733"/>
          <a:stretch>
            <a:fillRect/>
          </a:stretch>
        </p:blipFill>
        <p:spPr>
          <a:xfrm>
            <a:off x="7399020" y="1499235"/>
            <a:ext cx="4191635" cy="2358390"/>
          </a:xfrm>
          <a:prstGeom prst="horizontalScroll">
            <a:avLst/>
          </a:prstGeom>
          <a:noFill/>
          <a:ln w="9525">
            <a:noFill/>
          </a:ln>
        </p:spPr>
      </p:pic>
      <p:sp>
        <p:nvSpPr>
          <p:cNvPr id="198" name="文本框 197"/>
          <p:cNvSpPr txBox="1"/>
          <p:nvPr/>
        </p:nvSpPr>
        <p:spPr>
          <a:xfrm>
            <a:off x="7896225" y="3488690"/>
            <a:ext cx="3509645" cy="8299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snow-covered mountains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disappear into clouds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9" name="文本框 198"/>
          <p:cNvSpPr txBox="1"/>
          <p:nvPr/>
        </p:nvSpPr>
        <p:spPr>
          <a:xfrm>
            <a:off x="7896225" y="4726305"/>
            <a:ext cx="3509645" cy="8299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air is thin and we have to rest... 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0" name="文本框 199"/>
          <p:cNvSpPr txBox="1"/>
          <p:nvPr/>
        </p:nvSpPr>
        <p:spPr>
          <a:xfrm>
            <a:off x="5224145" y="6324600"/>
            <a:ext cx="1362075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the grass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1" name="文本框 200"/>
          <p:cNvSpPr txBox="1"/>
          <p:nvPr/>
        </p:nvSpPr>
        <p:spPr>
          <a:xfrm>
            <a:off x="7895590" y="5600700"/>
            <a:ext cx="3509645" cy="119888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altitude there is very high and there is a little oxygen.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02" name="文本框 201"/>
          <p:cNvSpPr txBox="1"/>
          <p:nvPr/>
        </p:nvSpPr>
        <p:spPr>
          <a:xfrm>
            <a:off x="8873490" y="4227195"/>
            <a:ext cx="2926715" cy="583565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literal meaning</a:t>
            </a:r>
            <a:endParaRPr lang="zh-CN" altLang="en-US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3" name="文本框 202"/>
          <p:cNvSpPr txBox="1"/>
          <p:nvPr/>
        </p:nvSpPr>
        <p:spPr>
          <a:xfrm>
            <a:off x="9005570" y="6365240"/>
            <a:ext cx="2726055" cy="52197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implied meaning</a:t>
            </a:r>
            <a:endParaRPr lang="zh-CN" alt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4" name="文本框 203"/>
          <p:cNvSpPr txBox="1"/>
          <p:nvPr/>
        </p:nvSpPr>
        <p:spPr>
          <a:xfrm>
            <a:off x="8568055" y="2325370"/>
            <a:ext cx="2166620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4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Pleased</a:t>
            </a:r>
            <a:endParaRPr lang="en-US" altLang="zh-CN" sz="4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7" grpId="0" animBg="1"/>
      <p:bldP spid="200" grpId="0" animBg="1"/>
      <p:bldP spid="198" grpId="0" animBg="1"/>
      <p:bldP spid="199" grpId="0" animBg="1"/>
      <p:bldP spid="201" grpId="0" animBg="1"/>
      <p:bldP spid="202" grpId="0" animBg="1"/>
      <p:bldP spid="203" grpId="0" animBg="1"/>
      <p:bldP spid="2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" name="图片 265"/>
          <p:cNvPicPr>
            <a:picLocks noChangeAspect="1"/>
          </p:cNvPicPr>
          <p:nvPr/>
        </p:nvPicPr>
        <p:blipFill>
          <a:blip r:embed="rId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337185" cy="619125"/>
          </a:xfrm>
          <a:prstGeom prst="rect">
            <a:avLst/>
          </a:prstGeom>
        </p:spPr>
      </p:pic>
      <p:cxnSp>
        <p:nvCxnSpPr>
          <p:cNvPr id="267" name="直接箭头连接符 266"/>
          <p:cNvCxnSpPr/>
          <p:nvPr/>
        </p:nvCxnSpPr>
        <p:spPr>
          <a:xfrm>
            <a:off x="47625" y="593725"/>
            <a:ext cx="11989435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圆角矩形 268"/>
          <p:cNvSpPr/>
          <p:nvPr/>
        </p:nvSpPr>
        <p:spPr>
          <a:xfrm>
            <a:off x="467360" y="19050"/>
            <a:ext cx="1560195" cy="59499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Warm up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&amp; Lead in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025015" y="24130"/>
            <a:ext cx="1338580" cy="56896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Predict 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&amp; Skim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363595" y="23495"/>
            <a:ext cx="1903095" cy="54546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Read &amp; Comprehend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10505" y="95250"/>
            <a:ext cx="7144385" cy="42989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Part Two: </a:t>
            </a:r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Body part(Para2-3) </a:t>
            </a:r>
            <a:r>
              <a:rPr lang="en-US" altLang="zh-CN" sz="2200" b="1">
                <a:latin typeface="Cambria" panose="02040503050406030204" charset="0"/>
                <a:cs typeface="Cambria" panose="02040503050406030204" charset="0"/>
                <a:sym typeface="+mn-ea"/>
              </a:rPr>
              <a:t>The present situation</a:t>
            </a:r>
            <a:r>
              <a:rPr lang="en-US" altLang="zh-CN" sz="2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6370" y="822325"/>
            <a:ext cx="9377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Cambria" panose="02040503050406030204" charset="0"/>
                <a:cs typeface="Cambria" panose="02040503050406030204" charset="0"/>
              </a:rPr>
              <a:t>The present situation: Make a profile</a:t>
            </a:r>
            <a:r>
              <a:rPr lang="en-US" altLang="zh-CN" sz="2000" b="1">
                <a:latin typeface="Cambria" panose="02040503050406030204" charset="0"/>
                <a:cs typeface="Cambria" panose="02040503050406030204" charset="0"/>
              </a:rPr>
              <a:t>(</a:t>
            </a:r>
            <a:r>
              <a:rPr lang="zh-CN" altLang="en-US" sz="2000" b="1">
                <a:latin typeface="Cambria" panose="02040503050406030204" charset="0"/>
                <a:cs typeface="Cambria" panose="02040503050406030204" charset="0"/>
              </a:rPr>
              <a:t>简历</a:t>
            </a:r>
            <a:r>
              <a:rPr lang="en-US" altLang="zh-CN" sz="2000" b="1">
                <a:latin typeface="Cambria" panose="02040503050406030204" charset="0"/>
                <a:cs typeface="Cambria" panose="02040503050406030204" charset="0"/>
              </a:rPr>
              <a:t>)</a:t>
            </a:r>
            <a:r>
              <a:rPr lang="en-US" altLang="zh-CN" sz="2400" b="1">
                <a:latin typeface="Cambria" panose="02040503050406030204" charset="0"/>
                <a:cs typeface="Cambria" panose="02040503050406030204" charset="0"/>
              </a:rPr>
              <a:t> for the animals</a:t>
            </a:r>
            <a:endParaRPr lang="en-US" altLang="zh-CN" sz="2400" b="1">
              <a:latin typeface="Cambria" panose="02040503050406030204" charset="0"/>
              <a:cs typeface="Cambria" panose="02040503050406030204" charset="0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22423" y="1346837"/>
          <a:ext cx="8023225" cy="10870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1840"/>
                <a:gridCol w="6001385"/>
              </a:tblGrid>
              <a:tr h="688975">
                <a:tc gridSpan="2"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Cambria" panose="02040503050406030204" charset="0"/>
                          <a:cs typeface="Cambria" panose="02040503050406030204" charset="0"/>
                          <a:sym typeface="+mn-ea"/>
                        </a:rPr>
                        <a:t> The profile</a:t>
                      </a:r>
                      <a:endParaRPr lang="en-US" altLang="zh-CN" sz="2600" spc="130" baseline="0" dirty="0">
                        <a:solidFill>
                          <a:schemeClr val="tx1"/>
                        </a:solidFill>
                        <a:uFillTx/>
                        <a:latin typeface="Cambria" panose="02040503050406030204" charset="0"/>
                        <a:ea typeface="微软雅黑" panose="020B0503020204020204" pitchFamily="34" charset="-122"/>
                        <a:cs typeface="Cambria" panose="02040503050406030204" charset="0"/>
                        <a:sym typeface="+mn-ea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</a:tr>
              <a:tr h="430530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2400" b="1" spc="120" baseline="0" dirty="0">
                          <a:solidFill>
                            <a:schemeClr val="tx1"/>
                          </a:solidFill>
                          <a:uFillTx/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The name</a:t>
                      </a:r>
                      <a:endParaRPr lang="en-US" altLang="zh-CN" sz="2400" b="1" spc="120" baseline="0" dirty="0">
                        <a:solidFill>
                          <a:schemeClr val="tx1"/>
                        </a:solidFill>
                        <a:uFillTx/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88900" marR="88900" marT="47625" marB="47625" anchor="ctr" anchorCtr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endParaRPr lang="zh-CN" altLang="en-US" sz="2400" b="1" spc="120" baseline="0" dirty="0">
                        <a:solidFill>
                          <a:schemeClr val="tx1"/>
                        </a:solidFill>
                        <a:uFillTx/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88900" marR="88900" marT="47625" marB="47625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6745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2400" b="1" spc="120" baseline="0" dirty="0">
                          <a:solidFill>
                            <a:schemeClr val="tx1"/>
                          </a:solidFill>
                          <a:uFillTx/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Habitats</a:t>
                      </a:r>
                      <a:endParaRPr lang="en-US" altLang="zh-CN" sz="2400" b="1" spc="120" baseline="0" dirty="0">
                        <a:solidFill>
                          <a:schemeClr val="tx1"/>
                        </a:solidFill>
                        <a:uFillTx/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88900" marR="88900" marT="47625" marB="47625" anchor="ctr" anchorCtr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endParaRPr lang="zh-CN" altLang="en-US" sz="2400" b="1" spc="120" baseline="0" dirty="0">
                        <a:solidFill>
                          <a:schemeClr val="tx1"/>
                        </a:solidFill>
                        <a:uFillTx/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88900" marR="88900" marT="47625" marB="47625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1180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2400" b="1" spc="120" baseline="0" dirty="0">
                          <a:solidFill>
                            <a:schemeClr val="tx1"/>
                          </a:solidFill>
                          <a:uFillTx/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Appearance</a:t>
                      </a:r>
                      <a:endParaRPr lang="en-US" altLang="zh-CN" sz="2400" b="1" spc="120" baseline="0" dirty="0">
                        <a:solidFill>
                          <a:schemeClr val="tx1"/>
                        </a:solidFill>
                        <a:uFillTx/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88900" marR="88900" marT="47625" marB="47625" anchor="ctr" anchorCtr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endParaRPr lang="zh-CN" altLang="en-US" sz="2400" b="1" spc="120" baseline="0" dirty="0">
                        <a:solidFill>
                          <a:schemeClr val="tx1"/>
                        </a:solidFill>
                        <a:uFillTx/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88900" marR="88900" marT="47625" marB="47625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11605"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2400" b="1" spc="120" baseline="0" dirty="0">
                          <a:solidFill>
                            <a:schemeClr val="tx1"/>
                          </a:solidFill>
                          <a:uFillTx/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Situaton</a:t>
                      </a:r>
                      <a:endParaRPr lang="en-US" altLang="zh-CN" sz="2400" b="1" spc="120" baseline="0" dirty="0">
                        <a:solidFill>
                          <a:schemeClr val="tx1"/>
                        </a:solidFill>
                        <a:uFillTx/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88900" marR="88900" marT="47625" marB="47625" anchor="ctr" anchorCtr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20000"/>
                        </a:lnSpc>
                      </a:pPr>
                      <a:endParaRPr lang="zh-CN" altLang="en-US" sz="2400" b="1" spc="120" baseline="0" dirty="0">
                        <a:solidFill>
                          <a:schemeClr val="tx1"/>
                        </a:solidFill>
                        <a:uFillTx/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  <a:p>
                      <a:pPr algn="ctr" fontAlgn="auto">
                        <a:lnSpc>
                          <a:spcPct val="120000"/>
                        </a:lnSpc>
                      </a:pPr>
                      <a:endParaRPr lang="zh-CN" altLang="en-US" sz="2400" b="1" spc="120" baseline="0" dirty="0">
                        <a:solidFill>
                          <a:schemeClr val="tx1"/>
                        </a:solidFill>
                        <a:uFillTx/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  <a:p>
                      <a:pPr algn="ctr" fontAlgn="auto">
                        <a:lnSpc>
                          <a:spcPct val="120000"/>
                        </a:lnSpc>
                      </a:pPr>
                      <a:endParaRPr lang="zh-CN" altLang="en-US" sz="2400" b="1" spc="120" baseline="0" dirty="0">
                        <a:solidFill>
                          <a:schemeClr val="tx1"/>
                        </a:solidFill>
                        <a:uFillTx/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marL="88900" marR="88900" marT="47625" marB="47625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2397125" y="2117090"/>
            <a:ext cx="35388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Tibetan antelopes</a:t>
            </a:r>
            <a:endParaRPr lang="en-US" altLang="zh-CN" sz="2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97125" y="2734310"/>
            <a:ext cx="58712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On the plain of Tibet, Xinjiang, and Qinghai</a:t>
            </a:r>
            <a:endParaRPr lang="en-US" altLang="zh-CN" sz="2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397125" y="3328670"/>
            <a:ext cx="246888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Graceful, beautiful</a:t>
            </a:r>
            <a:endParaRPr lang="zh-CN" altLang="en-US" sz="2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97125" y="3758565"/>
            <a:ext cx="58712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They are in danger.</a:t>
            </a:r>
            <a:endParaRPr lang="en-US" altLang="zh-CN" sz="2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01570" y="4261485"/>
            <a:ext cx="58712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They are being hunted, illegally, for their valuable fur.</a:t>
            </a:r>
            <a:endParaRPr lang="en-US" altLang="zh-CN" sz="2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298" name="矩形 9"/>
          <p:cNvSpPr/>
          <p:nvPr/>
        </p:nvSpPr>
        <p:spPr>
          <a:xfrm>
            <a:off x="8418195" y="1282700"/>
            <a:ext cx="3691890" cy="60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ctr" eaLnBrk="0" hangingPunct="0">
              <a:buSzPct val="70000"/>
              <a:buFontTx/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I am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struck by </a:t>
            </a: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their beauty.</a:t>
            </a: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299" name="矩形 10"/>
          <p:cNvSpPr/>
          <p:nvPr/>
        </p:nvSpPr>
        <p:spPr>
          <a:xfrm>
            <a:off x="8418195" y="2128520"/>
            <a:ext cx="3618865" cy="75819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ctr" eaLnBrk="0" hangingPunct="0">
              <a:buSzPct val="70000"/>
              <a:buFontTx/>
            </a:pP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I am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deeply impressed 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eaLnBrk="0" hangingPunct="0">
              <a:buSzPct val="70000"/>
              <a:buFontTx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by 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their beauty.</a:t>
            </a:r>
            <a:endParaRPr lang="zh-CN" alt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4" name="组合 33"/>
          <p:cNvGrpSpPr/>
          <p:nvPr>
            <p:custDataLst>
              <p:tags r:id="rId3"/>
            </p:custDataLst>
          </p:nvPr>
        </p:nvGrpSpPr>
        <p:grpSpPr>
          <a:xfrm>
            <a:off x="205958" y="5247005"/>
            <a:ext cx="2105224" cy="1552575"/>
            <a:chOff x="205958" y="5247005"/>
            <a:chExt cx="2105224" cy="1552575"/>
          </a:xfrm>
        </p:grpSpPr>
        <p:sp>
          <p:nvSpPr>
            <p:cNvPr id="36" name="PA-任意多边形 21"/>
            <p:cNvSpPr/>
            <p:nvPr>
              <p:custDataLst>
                <p:tags r:id="rId4"/>
              </p:custDataLst>
            </p:nvPr>
          </p:nvSpPr>
          <p:spPr>
            <a:xfrm>
              <a:off x="205958" y="5335729"/>
              <a:ext cx="2105224" cy="1280732"/>
            </a:xfrm>
            <a:custGeom>
              <a:avLst/>
              <a:gdLst/>
              <a:ahLst/>
              <a:cxnLst/>
              <a:rect l="0" t="0" r="0" b="0"/>
              <a:pathLst>
                <a:path w="11565256" h="7035675">
                  <a:moveTo>
                    <a:pt x="11495532" y="5194300"/>
                  </a:moveTo>
                  <a:cubicBezTo>
                    <a:pt x="11468906" y="5180661"/>
                    <a:pt x="11440190" y="5171562"/>
                    <a:pt x="11410569" y="5167376"/>
                  </a:cubicBezTo>
                  <a:cubicBezTo>
                    <a:pt x="11395963" y="5164709"/>
                    <a:pt x="11380724" y="5162804"/>
                    <a:pt x="11365357" y="5160899"/>
                  </a:cubicBezTo>
                  <a:lnTo>
                    <a:pt x="11366753" y="5159883"/>
                  </a:lnTo>
                  <a:cubicBezTo>
                    <a:pt x="11354053" y="5150358"/>
                    <a:pt x="11333987" y="5149723"/>
                    <a:pt x="11311762" y="5152644"/>
                  </a:cubicBezTo>
                  <a:cubicBezTo>
                    <a:pt x="11286751" y="5148406"/>
                    <a:pt x="11262679" y="5139809"/>
                    <a:pt x="11240643" y="5127244"/>
                  </a:cubicBezTo>
                  <a:cubicBezTo>
                    <a:pt x="11191621" y="5097907"/>
                    <a:pt x="11161140" y="5089144"/>
                    <a:pt x="11109960" y="5118227"/>
                  </a:cubicBezTo>
                  <a:cubicBezTo>
                    <a:pt x="11098869" y="5106561"/>
                    <a:pt x="11088997" y="5093795"/>
                    <a:pt x="11080496" y="5080127"/>
                  </a:cubicBezTo>
                  <a:cubicBezTo>
                    <a:pt x="11097809" y="5069355"/>
                    <a:pt x="11119615" y="5068868"/>
                    <a:pt x="11137391" y="5078857"/>
                  </a:cubicBezTo>
                  <a:cubicBezTo>
                    <a:pt x="11142218" y="5067173"/>
                    <a:pt x="11154410" y="5061712"/>
                    <a:pt x="11159871" y="5052060"/>
                  </a:cubicBezTo>
                  <a:cubicBezTo>
                    <a:pt x="11162919" y="5060950"/>
                    <a:pt x="11173460" y="5069586"/>
                    <a:pt x="11175746" y="5080381"/>
                  </a:cubicBezTo>
                  <a:cubicBezTo>
                    <a:pt x="11187727" y="5066209"/>
                    <a:pt x="11207749" y="5061881"/>
                    <a:pt x="11224514" y="5069841"/>
                  </a:cubicBezTo>
                  <a:cubicBezTo>
                    <a:pt x="11224514" y="5063999"/>
                    <a:pt x="11226165" y="5057141"/>
                    <a:pt x="11226165" y="5051045"/>
                  </a:cubicBezTo>
                  <a:cubicBezTo>
                    <a:pt x="11234293" y="5052568"/>
                    <a:pt x="11243183" y="5053839"/>
                    <a:pt x="11252327" y="5055109"/>
                  </a:cubicBezTo>
                  <a:cubicBezTo>
                    <a:pt x="11262770" y="5064019"/>
                    <a:pt x="11274558" y="5071220"/>
                    <a:pt x="11287252" y="5076445"/>
                  </a:cubicBezTo>
                  <a:cubicBezTo>
                    <a:pt x="11290773" y="5071960"/>
                    <a:pt x="11294591" y="5067716"/>
                    <a:pt x="11298682" y="5063745"/>
                  </a:cubicBezTo>
                  <a:lnTo>
                    <a:pt x="11305921" y="5065396"/>
                  </a:lnTo>
                  <a:cubicBezTo>
                    <a:pt x="11306314" y="5062957"/>
                    <a:pt x="11306569" y="5060497"/>
                    <a:pt x="11306683" y="5058030"/>
                  </a:cubicBezTo>
                  <a:cubicBezTo>
                    <a:pt x="11322177" y="5064634"/>
                    <a:pt x="11337544" y="5076191"/>
                    <a:pt x="11352150" y="5080763"/>
                  </a:cubicBezTo>
                  <a:cubicBezTo>
                    <a:pt x="11350499" y="5062856"/>
                    <a:pt x="11360151" y="5061205"/>
                    <a:pt x="11363961" y="5047743"/>
                  </a:cubicBezTo>
                  <a:cubicBezTo>
                    <a:pt x="11373104" y="5054855"/>
                    <a:pt x="11389361" y="5055744"/>
                    <a:pt x="11396600" y="5060443"/>
                  </a:cubicBezTo>
                  <a:cubicBezTo>
                    <a:pt x="11394568" y="5052442"/>
                    <a:pt x="11395583" y="5043806"/>
                    <a:pt x="11393932" y="5036694"/>
                  </a:cubicBezTo>
                  <a:cubicBezTo>
                    <a:pt x="11405616" y="5032503"/>
                    <a:pt x="11402695" y="5034154"/>
                    <a:pt x="11409553" y="5026280"/>
                  </a:cubicBezTo>
                  <a:cubicBezTo>
                    <a:pt x="11430984" y="5021308"/>
                    <a:pt x="11453485" y="5024098"/>
                    <a:pt x="11473053" y="5034154"/>
                  </a:cubicBezTo>
                  <a:cubicBezTo>
                    <a:pt x="11473053" y="5029328"/>
                    <a:pt x="11473942" y="5024502"/>
                    <a:pt x="11474450" y="5019675"/>
                  </a:cubicBezTo>
                  <a:cubicBezTo>
                    <a:pt x="11480673" y="5022089"/>
                    <a:pt x="11499850" y="5021708"/>
                    <a:pt x="11507724" y="5025136"/>
                  </a:cubicBezTo>
                  <a:cubicBezTo>
                    <a:pt x="11497183" y="5013198"/>
                    <a:pt x="11499723" y="5001641"/>
                    <a:pt x="11495024" y="4991100"/>
                  </a:cubicBezTo>
                  <a:cubicBezTo>
                    <a:pt x="11505819" y="4992879"/>
                    <a:pt x="11520424" y="4985004"/>
                    <a:pt x="11529441" y="4985640"/>
                  </a:cubicBezTo>
                  <a:cubicBezTo>
                    <a:pt x="11526393" y="4953636"/>
                    <a:pt x="11408410" y="4958461"/>
                    <a:pt x="11372977" y="4955033"/>
                  </a:cubicBezTo>
                  <a:cubicBezTo>
                    <a:pt x="11354308" y="4953128"/>
                    <a:pt x="11320145" y="4961129"/>
                    <a:pt x="11299190" y="4953381"/>
                  </a:cubicBezTo>
                  <a:cubicBezTo>
                    <a:pt x="11299627" y="4952344"/>
                    <a:pt x="11300009" y="4951284"/>
                    <a:pt x="11300333" y="4950206"/>
                  </a:cubicBezTo>
                  <a:lnTo>
                    <a:pt x="11294111" y="4950968"/>
                  </a:lnTo>
                  <a:cubicBezTo>
                    <a:pt x="11291348" y="4949446"/>
                    <a:pt x="11288893" y="4947421"/>
                    <a:pt x="11286871" y="4944999"/>
                  </a:cubicBezTo>
                  <a:cubicBezTo>
                    <a:pt x="11263123" y="4915154"/>
                    <a:pt x="11328528" y="4897755"/>
                    <a:pt x="11351388" y="4878833"/>
                  </a:cubicBezTo>
                  <a:cubicBezTo>
                    <a:pt x="11311256" y="4864609"/>
                    <a:pt x="11268711" y="4869054"/>
                    <a:pt x="11227690" y="4853433"/>
                  </a:cubicBezTo>
                  <a:cubicBezTo>
                    <a:pt x="11232470" y="4842987"/>
                    <a:pt x="11243666" y="4837051"/>
                    <a:pt x="11254995" y="4838954"/>
                  </a:cubicBezTo>
                  <a:cubicBezTo>
                    <a:pt x="11254949" y="4830511"/>
                    <a:pt x="11252904" y="4822198"/>
                    <a:pt x="11249027" y="4814697"/>
                  </a:cubicBezTo>
                  <a:cubicBezTo>
                    <a:pt x="11262767" y="4819809"/>
                    <a:pt x="11271641" y="4833199"/>
                    <a:pt x="11270997" y="4847844"/>
                  </a:cubicBezTo>
                  <a:cubicBezTo>
                    <a:pt x="11293729" y="4839334"/>
                    <a:pt x="11318463" y="4837700"/>
                    <a:pt x="11342117" y="4843145"/>
                  </a:cubicBezTo>
                  <a:cubicBezTo>
                    <a:pt x="11339069" y="4836033"/>
                    <a:pt x="11340720" y="4821301"/>
                    <a:pt x="11338053" y="4814316"/>
                  </a:cubicBezTo>
                  <a:cubicBezTo>
                    <a:pt x="11344530" y="4814316"/>
                    <a:pt x="11350753" y="4813427"/>
                    <a:pt x="11357230" y="4812920"/>
                  </a:cubicBezTo>
                  <a:cubicBezTo>
                    <a:pt x="11353674" y="4805046"/>
                    <a:pt x="11355706" y="4793489"/>
                    <a:pt x="11349483" y="4784091"/>
                  </a:cubicBezTo>
                  <a:cubicBezTo>
                    <a:pt x="11387583" y="4780916"/>
                    <a:pt x="11444860" y="4824985"/>
                    <a:pt x="11468736" y="4792600"/>
                  </a:cubicBezTo>
                  <a:cubicBezTo>
                    <a:pt x="11485755" y="4810380"/>
                    <a:pt x="11508995" y="4804411"/>
                    <a:pt x="11522838" y="4783583"/>
                  </a:cubicBezTo>
                  <a:cubicBezTo>
                    <a:pt x="11509627" y="4771167"/>
                    <a:pt x="11494594" y="4760846"/>
                    <a:pt x="11478261" y="4752976"/>
                  </a:cubicBezTo>
                  <a:cubicBezTo>
                    <a:pt x="11482624" y="4747513"/>
                    <a:pt x="11487469" y="4742455"/>
                    <a:pt x="11492740" y="4737863"/>
                  </a:cubicBezTo>
                  <a:cubicBezTo>
                    <a:pt x="11466578" y="4715765"/>
                    <a:pt x="11494898" y="4701922"/>
                    <a:pt x="11509122" y="4677665"/>
                  </a:cubicBezTo>
                  <a:cubicBezTo>
                    <a:pt x="11457306" y="4674109"/>
                    <a:pt x="11428350" y="4690365"/>
                    <a:pt x="11383138" y="4706240"/>
                  </a:cubicBezTo>
                  <a:cubicBezTo>
                    <a:pt x="11323957" y="4727068"/>
                    <a:pt x="11308208" y="4713860"/>
                    <a:pt x="11262107" y="4682110"/>
                  </a:cubicBezTo>
                  <a:cubicBezTo>
                    <a:pt x="11236707" y="4664584"/>
                    <a:pt x="11205211" y="4639565"/>
                    <a:pt x="11174477" y="4620515"/>
                  </a:cubicBezTo>
                  <a:cubicBezTo>
                    <a:pt x="11181400" y="4616303"/>
                    <a:pt x="11185779" y="4608926"/>
                    <a:pt x="11186161" y="4600830"/>
                  </a:cubicBezTo>
                  <a:cubicBezTo>
                    <a:pt x="11189348" y="4599858"/>
                    <a:pt x="11192752" y="4599858"/>
                    <a:pt x="11195940" y="4600830"/>
                  </a:cubicBezTo>
                  <a:cubicBezTo>
                    <a:pt x="11212704" y="4604513"/>
                    <a:pt x="11218927" y="4620642"/>
                    <a:pt x="11234040" y="4628643"/>
                  </a:cubicBezTo>
                  <a:cubicBezTo>
                    <a:pt x="11237873" y="4622445"/>
                    <a:pt x="11240018" y="4615353"/>
                    <a:pt x="11240263" y="4608069"/>
                  </a:cubicBezTo>
                  <a:cubicBezTo>
                    <a:pt x="11245765" y="4610540"/>
                    <a:pt x="11251761" y="4611713"/>
                    <a:pt x="11257789" y="4611498"/>
                  </a:cubicBezTo>
                  <a:cubicBezTo>
                    <a:pt x="11256625" y="4600792"/>
                    <a:pt x="11257575" y="4589961"/>
                    <a:pt x="11260582" y="4579621"/>
                  </a:cubicBezTo>
                  <a:cubicBezTo>
                    <a:pt x="11278236" y="4584193"/>
                    <a:pt x="11315827" y="4591178"/>
                    <a:pt x="11329036" y="4580256"/>
                  </a:cubicBezTo>
                  <a:cubicBezTo>
                    <a:pt x="11335131" y="4575176"/>
                    <a:pt x="11327385" y="4569588"/>
                    <a:pt x="11337926" y="4564889"/>
                  </a:cubicBezTo>
                  <a:cubicBezTo>
                    <a:pt x="11344632" y="4564868"/>
                    <a:pt x="11351332" y="4565250"/>
                    <a:pt x="11357992" y="4566032"/>
                  </a:cubicBezTo>
                  <a:cubicBezTo>
                    <a:pt x="11367268" y="4566260"/>
                    <a:pt x="11376042" y="4561825"/>
                    <a:pt x="11381360" y="4554221"/>
                  </a:cubicBezTo>
                  <a:cubicBezTo>
                    <a:pt x="11356977" y="4540886"/>
                    <a:pt x="11327385" y="4550284"/>
                    <a:pt x="11300716" y="4548252"/>
                  </a:cubicBezTo>
                  <a:cubicBezTo>
                    <a:pt x="11285603" y="4547109"/>
                    <a:pt x="11225278" y="4525773"/>
                    <a:pt x="11234295" y="4502532"/>
                  </a:cubicBezTo>
                  <a:cubicBezTo>
                    <a:pt x="11243856" y="4505425"/>
                    <a:pt x="11253684" y="4507340"/>
                    <a:pt x="11263632" y="4508247"/>
                  </a:cubicBezTo>
                  <a:cubicBezTo>
                    <a:pt x="11277348" y="4509009"/>
                    <a:pt x="11271252" y="4505961"/>
                    <a:pt x="11282174" y="4502913"/>
                  </a:cubicBezTo>
                  <a:cubicBezTo>
                    <a:pt x="11295659" y="4499066"/>
                    <a:pt x="11308755" y="4493963"/>
                    <a:pt x="11321288" y="4487672"/>
                  </a:cubicBezTo>
                  <a:cubicBezTo>
                    <a:pt x="11324192" y="4493887"/>
                    <a:pt x="11327634" y="4499836"/>
                    <a:pt x="11331575" y="4505452"/>
                  </a:cubicBezTo>
                  <a:cubicBezTo>
                    <a:pt x="11343005" y="4499737"/>
                    <a:pt x="11343513" y="4496308"/>
                    <a:pt x="11356975" y="4499991"/>
                  </a:cubicBezTo>
                  <a:cubicBezTo>
                    <a:pt x="11367389" y="4503039"/>
                    <a:pt x="11372723" y="4512691"/>
                    <a:pt x="11383772" y="4512691"/>
                  </a:cubicBezTo>
                  <a:cubicBezTo>
                    <a:pt x="11380496" y="4505983"/>
                    <a:pt x="11378967" y="4498557"/>
                    <a:pt x="11379327" y="4491101"/>
                  </a:cubicBezTo>
                  <a:cubicBezTo>
                    <a:pt x="11388979" y="4492625"/>
                    <a:pt x="11397869" y="4497197"/>
                    <a:pt x="11407394" y="4492498"/>
                  </a:cubicBezTo>
                  <a:cubicBezTo>
                    <a:pt x="11393932" y="4467860"/>
                    <a:pt x="11418570" y="4474844"/>
                    <a:pt x="11432794" y="4469384"/>
                  </a:cubicBezTo>
                  <a:cubicBezTo>
                    <a:pt x="11430001" y="4456684"/>
                    <a:pt x="11439399" y="4460493"/>
                    <a:pt x="11442954" y="4453128"/>
                  </a:cubicBezTo>
                  <a:cubicBezTo>
                    <a:pt x="11446510" y="4445762"/>
                    <a:pt x="11444605" y="4440428"/>
                    <a:pt x="11447399" y="4434967"/>
                  </a:cubicBezTo>
                  <a:cubicBezTo>
                    <a:pt x="11452352" y="4425061"/>
                    <a:pt x="11468862" y="4421124"/>
                    <a:pt x="11453241" y="4411472"/>
                  </a:cubicBezTo>
                  <a:cubicBezTo>
                    <a:pt x="11447399" y="4407916"/>
                    <a:pt x="11430000" y="4412234"/>
                    <a:pt x="11424285" y="4413376"/>
                  </a:cubicBezTo>
                  <a:cubicBezTo>
                    <a:pt x="11412347" y="4415662"/>
                    <a:pt x="11400663" y="4418203"/>
                    <a:pt x="11389106" y="4420616"/>
                  </a:cubicBezTo>
                  <a:lnTo>
                    <a:pt x="11393805" y="4417568"/>
                  </a:lnTo>
                  <a:cubicBezTo>
                    <a:pt x="11360403" y="4392168"/>
                    <a:pt x="11275060" y="4429379"/>
                    <a:pt x="11237340" y="4430268"/>
                  </a:cubicBezTo>
                  <a:cubicBezTo>
                    <a:pt x="11234382" y="4430518"/>
                    <a:pt x="11231408" y="4430518"/>
                    <a:pt x="11228450" y="4430268"/>
                  </a:cubicBezTo>
                  <a:cubicBezTo>
                    <a:pt x="11217909" y="4427093"/>
                    <a:pt x="11209146" y="4421505"/>
                    <a:pt x="11209782" y="4411853"/>
                  </a:cubicBezTo>
                  <a:cubicBezTo>
                    <a:pt x="11210671" y="4398391"/>
                    <a:pt x="11246485" y="4379468"/>
                    <a:pt x="11229975" y="4363719"/>
                  </a:cubicBezTo>
                  <a:cubicBezTo>
                    <a:pt x="11219688" y="4353941"/>
                    <a:pt x="11187557" y="4372482"/>
                    <a:pt x="11173079" y="4366132"/>
                  </a:cubicBezTo>
                  <a:cubicBezTo>
                    <a:pt x="11155553" y="4358512"/>
                    <a:pt x="11147679" y="4340732"/>
                    <a:pt x="11129899" y="4330064"/>
                  </a:cubicBezTo>
                  <a:cubicBezTo>
                    <a:pt x="11134581" y="4329493"/>
                    <a:pt x="11139314" y="4329493"/>
                    <a:pt x="11143996" y="4330064"/>
                  </a:cubicBezTo>
                  <a:cubicBezTo>
                    <a:pt x="11147130" y="4332831"/>
                    <a:pt x="11150943" y="4334715"/>
                    <a:pt x="11155045" y="4335525"/>
                  </a:cubicBezTo>
                  <a:cubicBezTo>
                    <a:pt x="11156421" y="4335426"/>
                    <a:pt x="11157741" y="4334942"/>
                    <a:pt x="11158855" y="4334129"/>
                  </a:cubicBezTo>
                  <a:cubicBezTo>
                    <a:pt x="11160774" y="4334845"/>
                    <a:pt x="11162641" y="4335694"/>
                    <a:pt x="11164443" y="4336669"/>
                  </a:cubicBezTo>
                  <a:cubicBezTo>
                    <a:pt x="11165392" y="4334761"/>
                    <a:pt x="11166497" y="4332935"/>
                    <a:pt x="11167745" y="4331208"/>
                  </a:cubicBezTo>
                  <a:lnTo>
                    <a:pt x="11168888" y="4331208"/>
                  </a:lnTo>
                  <a:cubicBezTo>
                    <a:pt x="11176762" y="4332097"/>
                    <a:pt x="11183620" y="4339463"/>
                    <a:pt x="11192002" y="4340733"/>
                  </a:cubicBezTo>
                  <a:cubicBezTo>
                    <a:pt x="11192252" y="4333358"/>
                    <a:pt x="11191997" y="4325975"/>
                    <a:pt x="11191240" y="4318635"/>
                  </a:cubicBezTo>
                  <a:cubicBezTo>
                    <a:pt x="11196173" y="4324412"/>
                    <a:pt x="11199927" y="4331100"/>
                    <a:pt x="11202289" y="4338320"/>
                  </a:cubicBezTo>
                  <a:cubicBezTo>
                    <a:pt x="11214271" y="4324147"/>
                    <a:pt x="11234293" y="4319820"/>
                    <a:pt x="11251057" y="4327779"/>
                  </a:cubicBezTo>
                  <a:cubicBezTo>
                    <a:pt x="11250809" y="4324736"/>
                    <a:pt x="11250809" y="4321678"/>
                    <a:pt x="11251057" y="4318635"/>
                  </a:cubicBezTo>
                  <a:lnTo>
                    <a:pt x="11252074" y="4318635"/>
                  </a:lnTo>
                  <a:cubicBezTo>
                    <a:pt x="11252074" y="4316476"/>
                    <a:pt x="11253979" y="4312285"/>
                    <a:pt x="11253979" y="4309110"/>
                  </a:cubicBezTo>
                  <a:lnTo>
                    <a:pt x="11263758" y="4310634"/>
                  </a:lnTo>
                  <a:cubicBezTo>
                    <a:pt x="11274934" y="4316730"/>
                    <a:pt x="11281792" y="4330954"/>
                    <a:pt x="11295508" y="4317238"/>
                  </a:cubicBezTo>
                  <a:cubicBezTo>
                    <a:pt x="11299065" y="4322699"/>
                    <a:pt x="11300969" y="4329938"/>
                    <a:pt x="11304779" y="4335018"/>
                  </a:cubicBezTo>
                  <a:cubicBezTo>
                    <a:pt x="11312018" y="4345051"/>
                    <a:pt x="11318749" y="4342638"/>
                    <a:pt x="11324464" y="4347718"/>
                  </a:cubicBezTo>
                  <a:cubicBezTo>
                    <a:pt x="11330179" y="4352797"/>
                    <a:pt x="11334116" y="4365117"/>
                    <a:pt x="11338942" y="4367784"/>
                  </a:cubicBezTo>
                  <a:cubicBezTo>
                    <a:pt x="11343768" y="4370451"/>
                    <a:pt x="11349610" y="4364100"/>
                    <a:pt x="11355452" y="4366005"/>
                  </a:cubicBezTo>
                  <a:cubicBezTo>
                    <a:pt x="11361293" y="4367910"/>
                    <a:pt x="11365485" y="4378705"/>
                    <a:pt x="11372089" y="4380737"/>
                  </a:cubicBezTo>
                  <a:cubicBezTo>
                    <a:pt x="11378693" y="4382769"/>
                    <a:pt x="11382503" y="4377181"/>
                    <a:pt x="11386186" y="4377689"/>
                  </a:cubicBezTo>
                  <a:cubicBezTo>
                    <a:pt x="11399648" y="4379594"/>
                    <a:pt x="11415015" y="4392675"/>
                    <a:pt x="11422889" y="4373372"/>
                  </a:cubicBezTo>
                  <a:cubicBezTo>
                    <a:pt x="11434384" y="4380142"/>
                    <a:pt x="11448947" y="4378650"/>
                    <a:pt x="11458830" y="4369688"/>
                  </a:cubicBezTo>
                  <a:cubicBezTo>
                    <a:pt x="11466069" y="4360417"/>
                    <a:pt x="11460608" y="4348860"/>
                    <a:pt x="11472165" y="4342892"/>
                  </a:cubicBezTo>
                  <a:cubicBezTo>
                    <a:pt x="11480546" y="4338701"/>
                    <a:pt x="11502010" y="4342892"/>
                    <a:pt x="11511408" y="4342130"/>
                  </a:cubicBezTo>
                  <a:cubicBezTo>
                    <a:pt x="11509377" y="4335272"/>
                    <a:pt x="11507852" y="4327906"/>
                    <a:pt x="11506202" y="4320794"/>
                  </a:cubicBezTo>
                  <a:cubicBezTo>
                    <a:pt x="11537824" y="4325874"/>
                    <a:pt x="11478516" y="4268851"/>
                    <a:pt x="11468102" y="4263009"/>
                  </a:cubicBezTo>
                  <a:cubicBezTo>
                    <a:pt x="11441431" y="4249370"/>
                    <a:pt x="11412673" y="4240270"/>
                    <a:pt x="11383011" y="4236085"/>
                  </a:cubicBezTo>
                  <a:cubicBezTo>
                    <a:pt x="11361675" y="4232275"/>
                    <a:pt x="11339196" y="4229862"/>
                    <a:pt x="11316591" y="4226814"/>
                  </a:cubicBezTo>
                  <a:cubicBezTo>
                    <a:pt x="11321167" y="4221231"/>
                    <a:pt x="11324501" y="4214737"/>
                    <a:pt x="11326370" y="4207764"/>
                  </a:cubicBezTo>
                  <a:cubicBezTo>
                    <a:pt x="11308754" y="4209256"/>
                    <a:pt x="11291437" y="4213232"/>
                    <a:pt x="11274935" y="4219575"/>
                  </a:cubicBezTo>
                  <a:cubicBezTo>
                    <a:pt x="11253251" y="4215241"/>
                    <a:pt x="11232410" y="4207436"/>
                    <a:pt x="11213213" y="4196461"/>
                  </a:cubicBezTo>
                  <a:lnTo>
                    <a:pt x="11209276" y="4194175"/>
                  </a:lnTo>
                  <a:cubicBezTo>
                    <a:pt x="11211118" y="4183698"/>
                    <a:pt x="11211799" y="4173050"/>
                    <a:pt x="11211308" y="4162425"/>
                  </a:cubicBezTo>
                  <a:cubicBezTo>
                    <a:pt x="11222357" y="4165219"/>
                    <a:pt x="11239375" y="4158107"/>
                    <a:pt x="11250424" y="4160901"/>
                  </a:cubicBezTo>
                  <a:cubicBezTo>
                    <a:pt x="11250424" y="4154170"/>
                    <a:pt x="11250424" y="4147058"/>
                    <a:pt x="11250424" y="4140073"/>
                  </a:cubicBezTo>
                  <a:lnTo>
                    <a:pt x="11260330" y="4145026"/>
                  </a:lnTo>
                  <a:cubicBezTo>
                    <a:pt x="11264140" y="4138295"/>
                    <a:pt x="11272396" y="4133977"/>
                    <a:pt x="11276205" y="4124706"/>
                  </a:cubicBezTo>
                  <a:cubicBezTo>
                    <a:pt x="11292842" y="4131056"/>
                    <a:pt x="11309479" y="4144010"/>
                    <a:pt x="11325100" y="4148963"/>
                  </a:cubicBezTo>
                  <a:cubicBezTo>
                    <a:pt x="11323449" y="4131056"/>
                    <a:pt x="11333228" y="4129278"/>
                    <a:pt x="11336911" y="4115943"/>
                  </a:cubicBezTo>
                  <a:cubicBezTo>
                    <a:pt x="11346182" y="4123055"/>
                    <a:pt x="11362311" y="4123944"/>
                    <a:pt x="11369550" y="4128643"/>
                  </a:cubicBezTo>
                  <a:cubicBezTo>
                    <a:pt x="11367645" y="4120642"/>
                    <a:pt x="11368534" y="4112006"/>
                    <a:pt x="11367010" y="4104894"/>
                  </a:cubicBezTo>
                  <a:cubicBezTo>
                    <a:pt x="11378694" y="4100703"/>
                    <a:pt x="11375646" y="4102354"/>
                    <a:pt x="11382504" y="4094480"/>
                  </a:cubicBezTo>
                  <a:cubicBezTo>
                    <a:pt x="11403933" y="4089451"/>
                    <a:pt x="11426452" y="4092244"/>
                    <a:pt x="11446004" y="4102354"/>
                  </a:cubicBezTo>
                  <a:cubicBezTo>
                    <a:pt x="11446004" y="4097528"/>
                    <a:pt x="11447020" y="4092701"/>
                    <a:pt x="11447400" y="4087875"/>
                  </a:cubicBezTo>
                  <a:cubicBezTo>
                    <a:pt x="11453623" y="4090288"/>
                    <a:pt x="11472800" y="4089907"/>
                    <a:pt x="11480674" y="4093336"/>
                  </a:cubicBezTo>
                  <a:cubicBezTo>
                    <a:pt x="11470133" y="4081398"/>
                    <a:pt x="11472673" y="4069841"/>
                    <a:pt x="11467974" y="4059300"/>
                  </a:cubicBezTo>
                  <a:cubicBezTo>
                    <a:pt x="11478896" y="4061079"/>
                    <a:pt x="11493374" y="4053204"/>
                    <a:pt x="11502392" y="4053839"/>
                  </a:cubicBezTo>
                  <a:cubicBezTo>
                    <a:pt x="11499344" y="4021836"/>
                    <a:pt x="11381360" y="4026661"/>
                    <a:pt x="11345928" y="4023232"/>
                  </a:cubicBezTo>
                  <a:cubicBezTo>
                    <a:pt x="11322941" y="4020947"/>
                    <a:pt x="11276205" y="4033519"/>
                    <a:pt x="11259948" y="4013199"/>
                  </a:cubicBezTo>
                  <a:cubicBezTo>
                    <a:pt x="11236199" y="3983354"/>
                    <a:pt x="11301478" y="3965955"/>
                    <a:pt x="11324337" y="3947032"/>
                  </a:cubicBezTo>
                  <a:cubicBezTo>
                    <a:pt x="11278491" y="3930776"/>
                    <a:pt x="11229342" y="3938904"/>
                    <a:pt x="11182986" y="3913250"/>
                  </a:cubicBezTo>
                  <a:cubicBezTo>
                    <a:pt x="11176255" y="3909567"/>
                    <a:pt x="11166477" y="3904868"/>
                    <a:pt x="11157586" y="3899407"/>
                  </a:cubicBezTo>
                  <a:cubicBezTo>
                    <a:pt x="11172958" y="3894075"/>
                    <a:pt x="11187595" y="3886821"/>
                    <a:pt x="11201147" y="3877817"/>
                  </a:cubicBezTo>
                  <a:cubicBezTo>
                    <a:pt x="11201272" y="3878957"/>
                    <a:pt x="11201272" y="3880107"/>
                    <a:pt x="11201147" y="3881246"/>
                  </a:cubicBezTo>
                  <a:cubicBezTo>
                    <a:pt x="11211709" y="3878327"/>
                    <a:pt x="11223030" y="3880671"/>
                    <a:pt x="11231563" y="3887543"/>
                  </a:cubicBezTo>
                  <a:cubicBezTo>
                    <a:pt x="11240098" y="3894415"/>
                    <a:pt x="11244801" y="3904976"/>
                    <a:pt x="11244200" y="3915917"/>
                  </a:cubicBezTo>
                  <a:cubicBezTo>
                    <a:pt x="11266932" y="3907407"/>
                    <a:pt x="11291666" y="3905773"/>
                    <a:pt x="11315320" y="3911218"/>
                  </a:cubicBezTo>
                  <a:cubicBezTo>
                    <a:pt x="11312272" y="3904106"/>
                    <a:pt x="11314050" y="3889374"/>
                    <a:pt x="11311256" y="3882389"/>
                  </a:cubicBezTo>
                  <a:cubicBezTo>
                    <a:pt x="11317733" y="3882389"/>
                    <a:pt x="11323956" y="3881500"/>
                    <a:pt x="11330560" y="3880993"/>
                  </a:cubicBezTo>
                  <a:cubicBezTo>
                    <a:pt x="11326878" y="3873119"/>
                    <a:pt x="11328909" y="3861562"/>
                    <a:pt x="11322686" y="3852164"/>
                  </a:cubicBezTo>
                  <a:cubicBezTo>
                    <a:pt x="11360786" y="3848989"/>
                    <a:pt x="11418063" y="3893058"/>
                    <a:pt x="11442067" y="3860673"/>
                  </a:cubicBezTo>
                  <a:cubicBezTo>
                    <a:pt x="11458958" y="3878453"/>
                    <a:pt x="11482325" y="3872484"/>
                    <a:pt x="11496042" y="3851656"/>
                  </a:cubicBezTo>
                  <a:cubicBezTo>
                    <a:pt x="11484104" y="3837305"/>
                    <a:pt x="11466197" y="3830447"/>
                    <a:pt x="11451592" y="3821049"/>
                  </a:cubicBezTo>
                  <a:cubicBezTo>
                    <a:pt x="11455875" y="3815559"/>
                    <a:pt x="11460681" y="3810497"/>
                    <a:pt x="11465943" y="3805936"/>
                  </a:cubicBezTo>
                  <a:cubicBezTo>
                    <a:pt x="11440543" y="3783838"/>
                    <a:pt x="11468102" y="3769995"/>
                    <a:pt x="11482453" y="3745611"/>
                  </a:cubicBezTo>
                  <a:cubicBezTo>
                    <a:pt x="11465701" y="3744407"/>
                    <a:pt x="11448863" y="3745518"/>
                    <a:pt x="11432415" y="3748913"/>
                  </a:cubicBezTo>
                  <a:cubicBezTo>
                    <a:pt x="11420731" y="3725926"/>
                    <a:pt x="11445115" y="3732403"/>
                    <a:pt x="11458577" y="3727196"/>
                  </a:cubicBezTo>
                  <a:cubicBezTo>
                    <a:pt x="11455909" y="3714496"/>
                    <a:pt x="11465308" y="3718179"/>
                    <a:pt x="11468863" y="3710813"/>
                  </a:cubicBezTo>
                  <a:cubicBezTo>
                    <a:pt x="11472420" y="3703447"/>
                    <a:pt x="11470515" y="3698113"/>
                    <a:pt x="11473308" y="3692779"/>
                  </a:cubicBezTo>
                  <a:cubicBezTo>
                    <a:pt x="11478134" y="3682873"/>
                    <a:pt x="11494771" y="3678809"/>
                    <a:pt x="11479023" y="3669284"/>
                  </a:cubicBezTo>
                  <a:cubicBezTo>
                    <a:pt x="11473308" y="3665728"/>
                    <a:pt x="11455909" y="3670046"/>
                    <a:pt x="11450194" y="3671062"/>
                  </a:cubicBezTo>
                  <a:cubicBezTo>
                    <a:pt x="11392917" y="3681984"/>
                    <a:pt x="11342752" y="3698367"/>
                    <a:pt x="11282300" y="3692652"/>
                  </a:cubicBezTo>
                  <a:cubicBezTo>
                    <a:pt x="11268331" y="3691255"/>
                    <a:pt x="11234421" y="3688080"/>
                    <a:pt x="11235692" y="3669284"/>
                  </a:cubicBezTo>
                  <a:cubicBezTo>
                    <a:pt x="11236454" y="3655949"/>
                    <a:pt x="11272395" y="3637026"/>
                    <a:pt x="11255758" y="3621151"/>
                  </a:cubicBezTo>
                  <a:cubicBezTo>
                    <a:pt x="11245471" y="3611372"/>
                    <a:pt x="11213340" y="3630041"/>
                    <a:pt x="11198862" y="3623691"/>
                  </a:cubicBezTo>
                  <a:cubicBezTo>
                    <a:pt x="11178796" y="3614928"/>
                    <a:pt x="11171811" y="3591814"/>
                    <a:pt x="11146665" y="3583559"/>
                  </a:cubicBezTo>
                  <a:cubicBezTo>
                    <a:pt x="11156572" y="3569716"/>
                    <a:pt x="11169907" y="3592195"/>
                    <a:pt x="11180828" y="3592957"/>
                  </a:cubicBezTo>
                  <a:cubicBezTo>
                    <a:pt x="11184130" y="3592957"/>
                    <a:pt x="11187686" y="3587623"/>
                    <a:pt x="11195179" y="3588512"/>
                  </a:cubicBezTo>
                  <a:cubicBezTo>
                    <a:pt x="11202673" y="3589402"/>
                    <a:pt x="11210038" y="3596894"/>
                    <a:pt x="11218421" y="3598164"/>
                  </a:cubicBezTo>
                  <a:cubicBezTo>
                    <a:pt x="11219437" y="3589909"/>
                    <a:pt x="11216897" y="3581400"/>
                    <a:pt x="11217659" y="3572764"/>
                  </a:cubicBezTo>
                  <a:cubicBezTo>
                    <a:pt x="11233534" y="3574288"/>
                    <a:pt x="11243059" y="3579368"/>
                    <a:pt x="11248265" y="3562223"/>
                  </a:cubicBezTo>
                  <a:cubicBezTo>
                    <a:pt x="11259822" y="3564890"/>
                    <a:pt x="11267697" y="3574923"/>
                    <a:pt x="11279126" y="3575939"/>
                  </a:cubicBezTo>
                  <a:cubicBezTo>
                    <a:pt x="11279126" y="3573526"/>
                    <a:pt x="11281412" y="3568827"/>
                    <a:pt x="11281032" y="3565398"/>
                  </a:cubicBezTo>
                  <a:cubicBezTo>
                    <a:pt x="11299065" y="3565398"/>
                    <a:pt x="11305162" y="3591814"/>
                    <a:pt x="11322561" y="3574415"/>
                  </a:cubicBezTo>
                  <a:cubicBezTo>
                    <a:pt x="11326117" y="3580003"/>
                    <a:pt x="11328022" y="3587115"/>
                    <a:pt x="11331832" y="3592195"/>
                  </a:cubicBezTo>
                  <a:cubicBezTo>
                    <a:pt x="11338944" y="3602228"/>
                    <a:pt x="11345675" y="3599942"/>
                    <a:pt x="11351516" y="3604895"/>
                  </a:cubicBezTo>
                  <a:cubicBezTo>
                    <a:pt x="11357358" y="3609849"/>
                    <a:pt x="11361169" y="3622294"/>
                    <a:pt x="11365995" y="3624961"/>
                  </a:cubicBezTo>
                  <a:cubicBezTo>
                    <a:pt x="11370821" y="3627628"/>
                    <a:pt x="11376663" y="3621278"/>
                    <a:pt x="11382377" y="3623183"/>
                  </a:cubicBezTo>
                  <a:cubicBezTo>
                    <a:pt x="11388092" y="3625088"/>
                    <a:pt x="11392537" y="3635883"/>
                    <a:pt x="11399141" y="3637788"/>
                  </a:cubicBezTo>
                  <a:cubicBezTo>
                    <a:pt x="11405746" y="3639693"/>
                    <a:pt x="11409555" y="3634359"/>
                    <a:pt x="11413238" y="3634867"/>
                  </a:cubicBezTo>
                  <a:cubicBezTo>
                    <a:pt x="11426700" y="3636772"/>
                    <a:pt x="11442067" y="3649726"/>
                    <a:pt x="11449814" y="3630549"/>
                  </a:cubicBezTo>
                  <a:cubicBezTo>
                    <a:pt x="11461367" y="3637257"/>
                    <a:pt x="11475924" y="3635770"/>
                    <a:pt x="11485883" y="3626866"/>
                  </a:cubicBezTo>
                  <a:cubicBezTo>
                    <a:pt x="11492995" y="3617594"/>
                    <a:pt x="11487534" y="3606037"/>
                    <a:pt x="11498583" y="3600069"/>
                  </a:cubicBezTo>
                  <a:cubicBezTo>
                    <a:pt x="11506838" y="3595751"/>
                    <a:pt x="11528427" y="3600069"/>
                    <a:pt x="11537826" y="3599307"/>
                  </a:cubicBezTo>
                  <a:cubicBezTo>
                    <a:pt x="11535794" y="3592449"/>
                    <a:pt x="11534143" y="3585083"/>
                    <a:pt x="11532619" y="3577971"/>
                  </a:cubicBezTo>
                  <a:cubicBezTo>
                    <a:pt x="11564242" y="3583051"/>
                    <a:pt x="11504933" y="3525901"/>
                    <a:pt x="11494519" y="3520186"/>
                  </a:cubicBezTo>
                  <a:cubicBezTo>
                    <a:pt x="11467909" y="3506509"/>
                    <a:pt x="11439187" y="3497408"/>
                    <a:pt x="11409556" y="3493262"/>
                  </a:cubicBezTo>
                  <a:cubicBezTo>
                    <a:pt x="11394951" y="3490595"/>
                    <a:pt x="11379712" y="3488690"/>
                    <a:pt x="11364344" y="3486658"/>
                  </a:cubicBezTo>
                  <a:lnTo>
                    <a:pt x="11365741" y="3485769"/>
                  </a:lnTo>
                  <a:cubicBezTo>
                    <a:pt x="11353041" y="3476117"/>
                    <a:pt x="11332975" y="3475482"/>
                    <a:pt x="11310750" y="3478530"/>
                  </a:cubicBezTo>
                  <a:cubicBezTo>
                    <a:pt x="11285755" y="3474231"/>
                    <a:pt x="11261693" y="3465638"/>
                    <a:pt x="11239630" y="3453130"/>
                  </a:cubicBezTo>
                  <a:cubicBezTo>
                    <a:pt x="11190608" y="3423793"/>
                    <a:pt x="11160128" y="3415030"/>
                    <a:pt x="11108947" y="3444240"/>
                  </a:cubicBezTo>
                  <a:cubicBezTo>
                    <a:pt x="11097842" y="3432358"/>
                    <a:pt x="11087970" y="3419379"/>
                    <a:pt x="11079483" y="3405505"/>
                  </a:cubicBezTo>
                  <a:cubicBezTo>
                    <a:pt x="11096789" y="3394747"/>
                    <a:pt x="11118566" y="3394212"/>
                    <a:pt x="11136379" y="3404108"/>
                  </a:cubicBezTo>
                  <a:cubicBezTo>
                    <a:pt x="11141205" y="3392424"/>
                    <a:pt x="11153397" y="3386963"/>
                    <a:pt x="11158858" y="3377438"/>
                  </a:cubicBezTo>
                  <a:cubicBezTo>
                    <a:pt x="11161906" y="3386328"/>
                    <a:pt x="11172447" y="3394837"/>
                    <a:pt x="11174733" y="3405759"/>
                  </a:cubicBezTo>
                  <a:cubicBezTo>
                    <a:pt x="11186681" y="3391542"/>
                    <a:pt x="11206709" y="3387162"/>
                    <a:pt x="11223502" y="3395091"/>
                  </a:cubicBezTo>
                  <a:cubicBezTo>
                    <a:pt x="11223502" y="3389249"/>
                    <a:pt x="11225153" y="3382391"/>
                    <a:pt x="11225153" y="3376422"/>
                  </a:cubicBezTo>
                  <a:cubicBezTo>
                    <a:pt x="11233281" y="3377819"/>
                    <a:pt x="11242171" y="3379089"/>
                    <a:pt x="11251315" y="3380486"/>
                  </a:cubicBezTo>
                  <a:cubicBezTo>
                    <a:pt x="11261823" y="3389306"/>
                    <a:pt x="11273596" y="3396499"/>
                    <a:pt x="11286240" y="3401822"/>
                  </a:cubicBezTo>
                  <a:cubicBezTo>
                    <a:pt x="11289730" y="3397312"/>
                    <a:pt x="11293551" y="3393067"/>
                    <a:pt x="11297670" y="3389122"/>
                  </a:cubicBezTo>
                  <a:lnTo>
                    <a:pt x="11304909" y="3390773"/>
                  </a:lnTo>
                  <a:cubicBezTo>
                    <a:pt x="11305308" y="3388293"/>
                    <a:pt x="11305563" y="3385791"/>
                    <a:pt x="11305671" y="3383280"/>
                  </a:cubicBezTo>
                  <a:cubicBezTo>
                    <a:pt x="11321165" y="3390011"/>
                    <a:pt x="11336532" y="3401441"/>
                    <a:pt x="11351137" y="3406014"/>
                  </a:cubicBezTo>
                  <a:cubicBezTo>
                    <a:pt x="11349486" y="3388234"/>
                    <a:pt x="11359138" y="3386455"/>
                    <a:pt x="11362948" y="3373121"/>
                  </a:cubicBezTo>
                  <a:cubicBezTo>
                    <a:pt x="11372092" y="3380105"/>
                    <a:pt x="11388348" y="3381122"/>
                    <a:pt x="11395587" y="3385821"/>
                  </a:cubicBezTo>
                  <a:cubicBezTo>
                    <a:pt x="11393556" y="3377947"/>
                    <a:pt x="11394571" y="3369311"/>
                    <a:pt x="11392920" y="3362072"/>
                  </a:cubicBezTo>
                  <a:cubicBezTo>
                    <a:pt x="11404604" y="3357881"/>
                    <a:pt x="11401683" y="3359659"/>
                    <a:pt x="11408541" y="3351785"/>
                  </a:cubicBezTo>
                  <a:cubicBezTo>
                    <a:pt x="11429967" y="3346711"/>
                    <a:pt x="11452503" y="3349505"/>
                    <a:pt x="11472041" y="3359659"/>
                  </a:cubicBezTo>
                  <a:cubicBezTo>
                    <a:pt x="11472041" y="3354833"/>
                    <a:pt x="11473057" y="3350006"/>
                    <a:pt x="11473565" y="3345180"/>
                  </a:cubicBezTo>
                  <a:cubicBezTo>
                    <a:pt x="11479788" y="3347593"/>
                    <a:pt x="11498965" y="3347212"/>
                    <a:pt x="11506839" y="3350641"/>
                  </a:cubicBezTo>
                  <a:cubicBezTo>
                    <a:pt x="11496297" y="3338703"/>
                    <a:pt x="11498838" y="3327146"/>
                    <a:pt x="11494139" y="3316478"/>
                  </a:cubicBezTo>
                  <a:cubicBezTo>
                    <a:pt x="11504933" y="3318256"/>
                    <a:pt x="11519539" y="3310382"/>
                    <a:pt x="11528556" y="3311144"/>
                  </a:cubicBezTo>
                  <a:cubicBezTo>
                    <a:pt x="11525508" y="3279140"/>
                    <a:pt x="11407525" y="3283966"/>
                    <a:pt x="11372092" y="3280410"/>
                  </a:cubicBezTo>
                  <a:cubicBezTo>
                    <a:pt x="11353423" y="3278632"/>
                    <a:pt x="11319260" y="3286506"/>
                    <a:pt x="11298305" y="3278759"/>
                  </a:cubicBezTo>
                  <a:cubicBezTo>
                    <a:pt x="11298762" y="3277773"/>
                    <a:pt x="11299144" y="3276754"/>
                    <a:pt x="11299448" y="3275711"/>
                  </a:cubicBezTo>
                  <a:cubicBezTo>
                    <a:pt x="11297289" y="3275711"/>
                    <a:pt x="11295257" y="3275711"/>
                    <a:pt x="11293225" y="3276473"/>
                  </a:cubicBezTo>
                  <a:cubicBezTo>
                    <a:pt x="11290452" y="3274912"/>
                    <a:pt x="11287996" y="3272845"/>
                    <a:pt x="11285986" y="3270377"/>
                  </a:cubicBezTo>
                  <a:cubicBezTo>
                    <a:pt x="11262237" y="3240659"/>
                    <a:pt x="11327643" y="3223260"/>
                    <a:pt x="11350502" y="3204210"/>
                  </a:cubicBezTo>
                  <a:cubicBezTo>
                    <a:pt x="11310371" y="3190113"/>
                    <a:pt x="11267825" y="3194558"/>
                    <a:pt x="11226677" y="3178810"/>
                  </a:cubicBezTo>
                  <a:cubicBezTo>
                    <a:pt x="11231675" y="3168519"/>
                    <a:pt x="11242805" y="3162696"/>
                    <a:pt x="11254109" y="3164459"/>
                  </a:cubicBezTo>
                  <a:cubicBezTo>
                    <a:pt x="11254063" y="3156015"/>
                    <a:pt x="11252018" y="3147703"/>
                    <a:pt x="11248141" y="3140202"/>
                  </a:cubicBezTo>
                  <a:cubicBezTo>
                    <a:pt x="11261907" y="3145280"/>
                    <a:pt x="11270797" y="3158692"/>
                    <a:pt x="11270111" y="3173349"/>
                  </a:cubicBezTo>
                  <a:cubicBezTo>
                    <a:pt x="11292828" y="3164771"/>
                    <a:pt x="11317582" y="3163136"/>
                    <a:pt x="11341231" y="3168650"/>
                  </a:cubicBezTo>
                  <a:cubicBezTo>
                    <a:pt x="11338183" y="3161538"/>
                    <a:pt x="11339834" y="3146806"/>
                    <a:pt x="11337167" y="3139821"/>
                  </a:cubicBezTo>
                  <a:cubicBezTo>
                    <a:pt x="11343644" y="3139821"/>
                    <a:pt x="11349867" y="3138932"/>
                    <a:pt x="11356344" y="3138297"/>
                  </a:cubicBezTo>
                  <a:cubicBezTo>
                    <a:pt x="11352661" y="3130550"/>
                    <a:pt x="11354820" y="3118993"/>
                    <a:pt x="11348597" y="3109595"/>
                  </a:cubicBezTo>
                  <a:cubicBezTo>
                    <a:pt x="11386697" y="3106420"/>
                    <a:pt x="11443974" y="3150489"/>
                    <a:pt x="11467850" y="3118104"/>
                  </a:cubicBezTo>
                  <a:cubicBezTo>
                    <a:pt x="11484869" y="3135757"/>
                    <a:pt x="11508109" y="3129915"/>
                    <a:pt x="11521952" y="3109087"/>
                  </a:cubicBezTo>
                  <a:cubicBezTo>
                    <a:pt x="11508741" y="3096672"/>
                    <a:pt x="11493708" y="3086350"/>
                    <a:pt x="11477375" y="3078480"/>
                  </a:cubicBezTo>
                  <a:cubicBezTo>
                    <a:pt x="11481770" y="3073006"/>
                    <a:pt x="11486612" y="3067909"/>
                    <a:pt x="11491854" y="3063240"/>
                  </a:cubicBezTo>
                  <a:cubicBezTo>
                    <a:pt x="11465692" y="3041269"/>
                    <a:pt x="11494012" y="3027426"/>
                    <a:pt x="11508236" y="3003042"/>
                  </a:cubicBezTo>
                  <a:cubicBezTo>
                    <a:pt x="11456420" y="2999613"/>
                    <a:pt x="11427337" y="3015742"/>
                    <a:pt x="11382252" y="3031744"/>
                  </a:cubicBezTo>
                  <a:cubicBezTo>
                    <a:pt x="11323071" y="3052572"/>
                    <a:pt x="11307322" y="3039364"/>
                    <a:pt x="11261221" y="3007614"/>
                  </a:cubicBezTo>
                  <a:cubicBezTo>
                    <a:pt x="11235821" y="2990088"/>
                    <a:pt x="11204325" y="2965069"/>
                    <a:pt x="11173591" y="2946019"/>
                  </a:cubicBezTo>
                  <a:cubicBezTo>
                    <a:pt x="11184132" y="2937891"/>
                    <a:pt x="11188831" y="2928493"/>
                    <a:pt x="11182734" y="2916936"/>
                  </a:cubicBezTo>
                  <a:cubicBezTo>
                    <a:pt x="11173844" y="2919095"/>
                    <a:pt x="11157334" y="2922778"/>
                    <a:pt x="11136761" y="2926715"/>
                  </a:cubicBezTo>
                  <a:lnTo>
                    <a:pt x="11134602" y="2925699"/>
                  </a:lnTo>
                  <a:cubicBezTo>
                    <a:pt x="11122791" y="2921127"/>
                    <a:pt x="11083802" y="2922397"/>
                    <a:pt x="11055227" y="2915666"/>
                  </a:cubicBezTo>
                  <a:cubicBezTo>
                    <a:pt x="11065006" y="2915666"/>
                    <a:pt x="11072499" y="2909697"/>
                    <a:pt x="11073388" y="2892044"/>
                  </a:cubicBezTo>
                  <a:cubicBezTo>
                    <a:pt x="11076725" y="2892351"/>
                    <a:pt x="11080083" y="2892351"/>
                    <a:pt x="11083420" y="2892044"/>
                  </a:cubicBezTo>
                  <a:cubicBezTo>
                    <a:pt x="11084166" y="2893032"/>
                    <a:pt x="11084805" y="2894096"/>
                    <a:pt x="11085326" y="2895219"/>
                  </a:cubicBezTo>
                  <a:cubicBezTo>
                    <a:pt x="11086466" y="2893825"/>
                    <a:pt x="11087742" y="2892549"/>
                    <a:pt x="11089136" y="2891409"/>
                  </a:cubicBezTo>
                  <a:cubicBezTo>
                    <a:pt x="11091800" y="2891225"/>
                    <a:pt x="11094472" y="2891225"/>
                    <a:pt x="11097137" y="2891409"/>
                  </a:cubicBezTo>
                  <a:cubicBezTo>
                    <a:pt x="11096611" y="2889872"/>
                    <a:pt x="11096187" y="2888302"/>
                    <a:pt x="11095867" y="2886710"/>
                  </a:cubicBezTo>
                  <a:cubicBezTo>
                    <a:pt x="11098990" y="2884608"/>
                    <a:pt x="11101847" y="2882134"/>
                    <a:pt x="11104376" y="2879345"/>
                  </a:cubicBezTo>
                  <a:cubicBezTo>
                    <a:pt x="11104376" y="2886329"/>
                    <a:pt x="11111995" y="2898775"/>
                    <a:pt x="11111742" y="2908300"/>
                  </a:cubicBezTo>
                  <a:cubicBezTo>
                    <a:pt x="11127844" y="2906142"/>
                    <a:pt x="11143677" y="2902312"/>
                    <a:pt x="11158986" y="2896871"/>
                  </a:cubicBezTo>
                  <a:cubicBezTo>
                    <a:pt x="11151435" y="2896898"/>
                    <a:pt x="11144017" y="2894880"/>
                    <a:pt x="11137522" y="2891029"/>
                  </a:cubicBezTo>
                  <a:cubicBezTo>
                    <a:pt x="11142067" y="2888902"/>
                    <a:pt x="11146988" y="2887693"/>
                    <a:pt x="11152001" y="2887473"/>
                  </a:cubicBezTo>
                  <a:cubicBezTo>
                    <a:pt x="11131807" y="2880234"/>
                    <a:pt x="11129521" y="2859533"/>
                    <a:pt x="11118219" y="2848357"/>
                  </a:cubicBezTo>
                  <a:lnTo>
                    <a:pt x="11122410" y="2846579"/>
                  </a:lnTo>
                  <a:cubicBezTo>
                    <a:pt x="11118219" y="2833879"/>
                    <a:pt x="11110599" y="2829434"/>
                    <a:pt x="11101074" y="2830196"/>
                  </a:cubicBezTo>
                  <a:cubicBezTo>
                    <a:pt x="11104652" y="2825644"/>
                    <a:pt x="11108940" y="2821698"/>
                    <a:pt x="11113774" y="2818511"/>
                  </a:cubicBezTo>
                  <a:cubicBezTo>
                    <a:pt x="11140318" y="2833878"/>
                    <a:pt x="11170543" y="2822702"/>
                    <a:pt x="11197086" y="2814702"/>
                  </a:cubicBezTo>
                  <a:cubicBezTo>
                    <a:pt x="11200007" y="2817749"/>
                    <a:pt x="11203309" y="2824608"/>
                    <a:pt x="11205595" y="2827402"/>
                  </a:cubicBezTo>
                  <a:cubicBezTo>
                    <a:pt x="11230233" y="2822703"/>
                    <a:pt x="11254998" y="2833117"/>
                    <a:pt x="11266174" y="2805685"/>
                  </a:cubicBezTo>
                  <a:cubicBezTo>
                    <a:pt x="11295004" y="2820290"/>
                    <a:pt x="11364599" y="2762251"/>
                    <a:pt x="11393174" y="2744217"/>
                  </a:cubicBezTo>
                  <a:cubicBezTo>
                    <a:pt x="11359773" y="2718817"/>
                    <a:pt x="11274430" y="2756028"/>
                    <a:pt x="11236710" y="2756917"/>
                  </a:cubicBezTo>
                  <a:cubicBezTo>
                    <a:pt x="11187307" y="2758187"/>
                    <a:pt x="11133205" y="2708022"/>
                    <a:pt x="11106917" y="2664207"/>
                  </a:cubicBezTo>
                  <a:cubicBezTo>
                    <a:pt x="11124206" y="2653395"/>
                    <a:pt x="11146013" y="2652859"/>
                    <a:pt x="11163812" y="2662810"/>
                  </a:cubicBezTo>
                  <a:cubicBezTo>
                    <a:pt x="11168638" y="2651126"/>
                    <a:pt x="11180704" y="2645665"/>
                    <a:pt x="11186292" y="2636013"/>
                  </a:cubicBezTo>
                  <a:cubicBezTo>
                    <a:pt x="11189339" y="2645030"/>
                    <a:pt x="11199881" y="2653539"/>
                    <a:pt x="11202167" y="2664461"/>
                  </a:cubicBezTo>
                  <a:cubicBezTo>
                    <a:pt x="11214115" y="2650244"/>
                    <a:pt x="11234142" y="2645863"/>
                    <a:pt x="11250935" y="2653793"/>
                  </a:cubicBezTo>
                  <a:cubicBezTo>
                    <a:pt x="11250935" y="2647951"/>
                    <a:pt x="11252459" y="2641093"/>
                    <a:pt x="11252586" y="2634997"/>
                  </a:cubicBezTo>
                  <a:cubicBezTo>
                    <a:pt x="11276589" y="2639315"/>
                    <a:pt x="11306053" y="2641982"/>
                    <a:pt x="11332215" y="2648967"/>
                  </a:cubicBezTo>
                  <a:cubicBezTo>
                    <a:pt x="11333803" y="2641087"/>
                    <a:pt x="11333803" y="2632970"/>
                    <a:pt x="11332215" y="2625091"/>
                  </a:cubicBezTo>
                  <a:cubicBezTo>
                    <a:pt x="11310555" y="2625812"/>
                    <a:pt x="11289881" y="2616019"/>
                    <a:pt x="11276716" y="2598802"/>
                  </a:cubicBezTo>
                  <a:cubicBezTo>
                    <a:pt x="11280273" y="2592198"/>
                    <a:pt x="11282685" y="2597405"/>
                    <a:pt x="11286749" y="2593087"/>
                  </a:cubicBezTo>
                  <a:cubicBezTo>
                    <a:pt x="11292210" y="2567687"/>
                    <a:pt x="11319896" y="2563115"/>
                    <a:pt x="11327516" y="2534032"/>
                  </a:cubicBezTo>
                  <a:cubicBezTo>
                    <a:pt x="11255380" y="2538985"/>
                    <a:pt x="11202040" y="2596770"/>
                    <a:pt x="11120887" y="2588896"/>
                  </a:cubicBezTo>
                  <a:cubicBezTo>
                    <a:pt x="11079358" y="2584959"/>
                    <a:pt x="11031987" y="2557527"/>
                    <a:pt x="11031352" y="2536572"/>
                  </a:cubicBezTo>
                  <a:cubicBezTo>
                    <a:pt x="11033929" y="2533090"/>
                    <a:pt x="11035864" y="2529176"/>
                    <a:pt x="11037067" y="2525015"/>
                  </a:cubicBezTo>
                  <a:cubicBezTo>
                    <a:pt x="11044941" y="2518284"/>
                    <a:pt x="11061324" y="2513458"/>
                    <a:pt x="11089646" y="2512315"/>
                  </a:cubicBezTo>
                  <a:cubicBezTo>
                    <a:pt x="11089646" y="2509394"/>
                    <a:pt x="11090789" y="2506473"/>
                    <a:pt x="11091424" y="2503552"/>
                  </a:cubicBezTo>
                  <a:cubicBezTo>
                    <a:pt x="11112505" y="2512823"/>
                    <a:pt x="11113903" y="2514347"/>
                    <a:pt x="11134858" y="2503552"/>
                  </a:cubicBezTo>
                  <a:cubicBezTo>
                    <a:pt x="11138160" y="2509648"/>
                    <a:pt x="11142859" y="2514474"/>
                    <a:pt x="11146034" y="2519300"/>
                  </a:cubicBezTo>
                  <a:cubicBezTo>
                    <a:pt x="11167115" y="2506600"/>
                    <a:pt x="11182102" y="2516125"/>
                    <a:pt x="11187690" y="2537969"/>
                  </a:cubicBezTo>
                  <a:cubicBezTo>
                    <a:pt x="11195731" y="2535243"/>
                    <a:pt x="11203544" y="2531888"/>
                    <a:pt x="11211058" y="2527936"/>
                  </a:cubicBezTo>
                  <a:cubicBezTo>
                    <a:pt x="11208265" y="2516633"/>
                    <a:pt x="11215122" y="2500377"/>
                    <a:pt x="11212455" y="2488947"/>
                  </a:cubicBezTo>
                  <a:cubicBezTo>
                    <a:pt x="11223504" y="2491741"/>
                    <a:pt x="11240522" y="2484629"/>
                    <a:pt x="11251571" y="2487423"/>
                  </a:cubicBezTo>
                  <a:cubicBezTo>
                    <a:pt x="11251571" y="2458467"/>
                    <a:pt x="11243316" y="2422653"/>
                    <a:pt x="11282052" y="2422780"/>
                  </a:cubicBezTo>
                  <a:cubicBezTo>
                    <a:pt x="11282164" y="2412047"/>
                    <a:pt x="11278874" y="2401555"/>
                    <a:pt x="11272654" y="2392808"/>
                  </a:cubicBezTo>
                  <a:cubicBezTo>
                    <a:pt x="11240396" y="2398142"/>
                    <a:pt x="11210678" y="2424304"/>
                    <a:pt x="11176515" y="2433702"/>
                  </a:cubicBezTo>
                  <a:cubicBezTo>
                    <a:pt x="11154671" y="2439671"/>
                    <a:pt x="11092695" y="2446402"/>
                    <a:pt x="11125715" y="2411223"/>
                  </a:cubicBezTo>
                  <a:cubicBezTo>
                    <a:pt x="11121905" y="2408937"/>
                    <a:pt x="11114539" y="2400174"/>
                    <a:pt x="11110221" y="2397634"/>
                  </a:cubicBezTo>
                  <a:cubicBezTo>
                    <a:pt x="11116444" y="2391157"/>
                    <a:pt x="11120508" y="2379600"/>
                    <a:pt x="11126858" y="2373885"/>
                  </a:cubicBezTo>
                  <a:cubicBezTo>
                    <a:pt x="11108189" y="2383537"/>
                    <a:pt x="11006716" y="2399285"/>
                    <a:pt x="11020940" y="2357756"/>
                  </a:cubicBezTo>
                  <a:cubicBezTo>
                    <a:pt x="11029195" y="2333753"/>
                    <a:pt x="11121523" y="2338833"/>
                    <a:pt x="11140573" y="2346072"/>
                  </a:cubicBezTo>
                  <a:cubicBezTo>
                    <a:pt x="11147178" y="2297050"/>
                    <a:pt x="11185785" y="2338960"/>
                    <a:pt x="11202804" y="2307083"/>
                  </a:cubicBezTo>
                  <a:cubicBezTo>
                    <a:pt x="11211247" y="2306838"/>
                    <a:pt x="11219566" y="2304984"/>
                    <a:pt x="11227315" y="2301622"/>
                  </a:cubicBezTo>
                  <a:cubicBezTo>
                    <a:pt x="11223505" y="2297177"/>
                    <a:pt x="11219948" y="2290954"/>
                    <a:pt x="11216011" y="2286001"/>
                  </a:cubicBezTo>
                  <a:cubicBezTo>
                    <a:pt x="11222107" y="2283969"/>
                    <a:pt x="11236331" y="2268983"/>
                    <a:pt x="11242046" y="2267078"/>
                  </a:cubicBezTo>
                  <a:cubicBezTo>
                    <a:pt x="11217408" y="2222628"/>
                    <a:pt x="10990078" y="2356994"/>
                    <a:pt x="10985633" y="2270253"/>
                  </a:cubicBezTo>
                  <a:cubicBezTo>
                    <a:pt x="11011033" y="2265681"/>
                    <a:pt x="11042910" y="2280413"/>
                    <a:pt x="11060436" y="2256156"/>
                  </a:cubicBezTo>
                  <a:cubicBezTo>
                    <a:pt x="11064373" y="2260093"/>
                    <a:pt x="11080756" y="2265808"/>
                    <a:pt x="11084820" y="2270253"/>
                  </a:cubicBezTo>
                  <a:cubicBezTo>
                    <a:pt x="11095107" y="2231264"/>
                    <a:pt x="11234934" y="2220723"/>
                    <a:pt x="11211185" y="2175257"/>
                  </a:cubicBezTo>
                  <a:cubicBezTo>
                    <a:pt x="11170292" y="2185544"/>
                    <a:pt x="10969885" y="2226057"/>
                    <a:pt x="10960233" y="2175257"/>
                  </a:cubicBezTo>
                  <a:cubicBezTo>
                    <a:pt x="10982331" y="2162557"/>
                    <a:pt x="11007351" y="2161160"/>
                    <a:pt x="11025511" y="2180210"/>
                  </a:cubicBezTo>
                  <a:cubicBezTo>
                    <a:pt x="11029068" y="2171701"/>
                    <a:pt x="11046467" y="2160144"/>
                    <a:pt x="11050911" y="2153032"/>
                  </a:cubicBezTo>
                  <a:cubicBezTo>
                    <a:pt x="11071231" y="2175892"/>
                    <a:pt x="11100568" y="2186052"/>
                    <a:pt x="11101711" y="2149857"/>
                  </a:cubicBezTo>
                  <a:cubicBezTo>
                    <a:pt x="11109078" y="2150492"/>
                    <a:pt x="11118094" y="2148206"/>
                    <a:pt x="11125460" y="2148333"/>
                  </a:cubicBezTo>
                  <a:cubicBezTo>
                    <a:pt x="11117586" y="2126997"/>
                    <a:pt x="11128890" y="2110995"/>
                    <a:pt x="11150860" y="2103629"/>
                  </a:cubicBezTo>
                  <a:cubicBezTo>
                    <a:pt x="11138160" y="2062354"/>
                    <a:pt x="11091170" y="2110868"/>
                    <a:pt x="11060309" y="2113789"/>
                  </a:cubicBezTo>
                  <a:cubicBezTo>
                    <a:pt x="11024877" y="2117091"/>
                    <a:pt x="10990459" y="2097406"/>
                    <a:pt x="10954900" y="2097660"/>
                  </a:cubicBezTo>
                  <a:cubicBezTo>
                    <a:pt x="10980300" y="2055242"/>
                    <a:pt x="10988301" y="2060576"/>
                    <a:pt x="11035418" y="2057401"/>
                  </a:cubicBezTo>
                  <a:cubicBezTo>
                    <a:pt x="11028433" y="2037462"/>
                    <a:pt x="11032751" y="2019301"/>
                    <a:pt x="11035418" y="1998346"/>
                  </a:cubicBezTo>
                  <a:cubicBezTo>
                    <a:pt x="11063358" y="2001902"/>
                    <a:pt x="11088377" y="1992504"/>
                    <a:pt x="11075804" y="1963294"/>
                  </a:cubicBezTo>
                  <a:cubicBezTo>
                    <a:pt x="11084059" y="1957706"/>
                    <a:pt x="11089520" y="1947292"/>
                    <a:pt x="11094981" y="1942720"/>
                  </a:cubicBezTo>
                  <a:cubicBezTo>
                    <a:pt x="11070851" y="1944244"/>
                    <a:pt x="11042911" y="1949959"/>
                    <a:pt x="11038974" y="1922400"/>
                  </a:cubicBezTo>
                  <a:cubicBezTo>
                    <a:pt x="11026274" y="1933449"/>
                    <a:pt x="11016749" y="1953515"/>
                    <a:pt x="10995159" y="1952880"/>
                  </a:cubicBezTo>
                  <a:cubicBezTo>
                    <a:pt x="10995921" y="1990091"/>
                    <a:pt x="10950455" y="1986027"/>
                    <a:pt x="10924166" y="1990980"/>
                  </a:cubicBezTo>
                  <a:cubicBezTo>
                    <a:pt x="10933436" y="1980058"/>
                    <a:pt x="10933056" y="1962659"/>
                    <a:pt x="10938135" y="1952118"/>
                  </a:cubicBezTo>
                  <a:cubicBezTo>
                    <a:pt x="10933469" y="1951346"/>
                    <a:pt x="10928762" y="1950837"/>
                    <a:pt x="10924039" y="1950594"/>
                  </a:cubicBezTo>
                  <a:cubicBezTo>
                    <a:pt x="10927221" y="1940752"/>
                    <a:pt x="10931126" y="1931159"/>
                    <a:pt x="10935722" y="1921892"/>
                  </a:cubicBezTo>
                  <a:cubicBezTo>
                    <a:pt x="10988554" y="1931036"/>
                    <a:pt x="11019161" y="1874394"/>
                    <a:pt x="11054721" y="1845692"/>
                  </a:cubicBezTo>
                  <a:cubicBezTo>
                    <a:pt x="11012050" y="1815720"/>
                    <a:pt x="11063103" y="1807592"/>
                    <a:pt x="11064754" y="1775715"/>
                  </a:cubicBezTo>
                  <a:cubicBezTo>
                    <a:pt x="11038211" y="1789177"/>
                    <a:pt x="10997190" y="1788415"/>
                    <a:pt x="10989316" y="1819403"/>
                  </a:cubicBezTo>
                  <a:cubicBezTo>
                    <a:pt x="10984236" y="1819403"/>
                    <a:pt x="10984744" y="1811402"/>
                    <a:pt x="10979283" y="1810005"/>
                  </a:cubicBezTo>
                  <a:cubicBezTo>
                    <a:pt x="10972177" y="1816749"/>
                    <a:pt x="10963802" y="1822016"/>
                    <a:pt x="10954645" y="1825499"/>
                  </a:cubicBezTo>
                  <a:cubicBezTo>
                    <a:pt x="10956476" y="1816637"/>
                    <a:pt x="10954688" y="1807410"/>
                    <a:pt x="10949679" y="1799872"/>
                  </a:cubicBezTo>
                  <a:cubicBezTo>
                    <a:pt x="10944670" y="1792335"/>
                    <a:pt x="10936856" y="1787112"/>
                    <a:pt x="10927976" y="1785367"/>
                  </a:cubicBezTo>
                  <a:cubicBezTo>
                    <a:pt x="10932294" y="1783970"/>
                    <a:pt x="10940676" y="1777493"/>
                    <a:pt x="10947153" y="1775461"/>
                  </a:cubicBezTo>
                  <a:cubicBezTo>
                    <a:pt x="10939786" y="1769873"/>
                    <a:pt x="10934453" y="1755522"/>
                    <a:pt x="10929372" y="1751077"/>
                  </a:cubicBezTo>
                  <a:cubicBezTo>
                    <a:pt x="10954772" y="1734059"/>
                    <a:pt x="11025257" y="1749045"/>
                    <a:pt x="11013828" y="1701420"/>
                  </a:cubicBezTo>
                  <a:cubicBezTo>
                    <a:pt x="10981696" y="1696848"/>
                    <a:pt x="10897877" y="1703071"/>
                    <a:pt x="10952486" y="1650620"/>
                  </a:cubicBezTo>
                  <a:cubicBezTo>
                    <a:pt x="10937544" y="1643243"/>
                    <a:pt x="10920750" y="1640459"/>
                    <a:pt x="10904227" y="1642619"/>
                  </a:cubicBezTo>
                  <a:cubicBezTo>
                    <a:pt x="10908926" y="1617219"/>
                    <a:pt x="10916927" y="1570610"/>
                    <a:pt x="10912863" y="1543178"/>
                  </a:cubicBezTo>
                  <a:cubicBezTo>
                    <a:pt x="10903210" y="1546480"/>
                    <a:pt x="10882636" y="1541654"/>
                    <a:pt x="10877303" y="1543178"/>
                  </a:cubicBezTo>
                  <a:cubicBezTo>
                    <a:pt x="10886779" y="1526559"/>
                    <a:pt x="10890358" y="1507225"/>
                    <a:pt x="10887463" y="1488314"/>
                  </a:cubicBezTo>
                  <a:cubicBezTo>
                    <a:pt x="10874156" y="1504739"/>
                    <a:pt x="10862501" y="1522435"/>
                    <a:pt x="10852665" y="1541146"/>
                  </a:cubicBezTo>
                  <a:cubicBezTo>
                    <a:pt x="10849235" y="1529716"/>
                    <a:pt x="10855205" y="1470407"/>
                    <a:pt x="10847204" y="1466597"/>
                  </a:cubicBezTo>
                  <a:cubicBezTo>
                    <a:pt x="10839203" y="1462788"/>
                    <a:pt x="10821804" y="1495680"/>
                    <a:pt x="10817867" y="1500633"/>
                  </a:cubicBezTo>
                  <a:cubicBezTo>
                    <a:pt x="10810412" y="1508903"/>
                    <a:pt x="10804092" y="1518128"/>
                    <a:pt x="10799071" y="1528065"/>
                  </a:cubicBezTo>
                  <a:cubicBezTo>
                    <a:pt x="10796404" y="1537717"/>
                    <a:pt x="10799960" y="1537082"/>
                    <a:pt x="10800468" y="1544829"/>
                  </a:cubicBezTo>
                  <a:cubicBezTo>
                    <a:pt x="10801230" y="1555624"/>
                    <a:pt x="10804659" y="1557529"/>
                    <a:pt x="10797166" y="1567943"/>
                  </a:cubicBezTo>
                  <a:cubicBezTo>
                    <a:pt x="10797166" y="1568578"/>
                    <a:pt x="10777861" y="1582040"/>
                    <a:pt x="10780021" y="1582802"/>
                  </a:cubicBezTo>
                  <a:cubicBezTo>
                    <a:pt x="10763638" y="1576960"/>
                    <a:pt x="10764273" y="1595502"/>
                    <a:pt x="10753224" y="1597153"/>
                  </a:cubicBezTo>
                  <a:cubicBezTo>
                    <a:pt x="10746747" y="1598550"/>
                    <a:pt x="10738238" y="1590676"/>
                    <a:pt x="10731381" y="1590549"/>
                  </a:cubicBezTo>
                  <a:cubicBezTo>
                    <a:pt x="10731381" y="1590549"/>
                    <a:pt x="10721728" y="1596645"/>
                    <a:pt x="10720712" y="1597153"/>
                  </a:cubicBezTo>
                  <a:cubicBezTo>
                    <a:pt x="10714489" y="1599947"/>
                    <a:pt x="10714108" y="1591438"/>
                    <a:pt x="10708774" y="1601344"/>
                  </a:cubicBezTo>
                  <a:cubicBezTo>
                    <a:pt x="10706904" y="1607901"/>
                    <a:pt x="10708221" y="1614955"/>
                    <a:pt x="10712331" y="1620394"/>
                  </a:cubicBezTo>
                  <a:cubicBezTo>
                    <a:pt x="10720205" y="1627760"/>
                    <a:pt x="10732397" y="1621410"/>
                    <a:pt x="10741413" y="1628903"/>
                  </a:cubicBezTo>
                  <a:cubicBezTo>
                    <a:pt x="10705092" y="1652017"/>
                    <a:pt x="10764782" y="1663193"/>
                    <a:pt x="10771512" y="1670813"/>
                  </a:cubicBezTo>
                  <a:cubicBezTo>
                    <a:pt x="10751955" y="1667765"/>
                    <a:pt x="10757034" y="1670813"/>
                    <a:pt x="10742302" y="1680212"/>
                  </a:cubicBezTo>
                  <a:cubicBezTo>
                    <a:pt x="10731634" y="1686816"/>
                    <a:pt x="10715633" y="1681609"/>
                    <a:pt x="10701535" y="1675894"/>
                  </a:cubicBezTo>
                  <a:cubicBezTo>
                    <a:pt x="10691375" y="1671957"/>
                    <a:pt x="10626859" y="1658622"/>
                    <a:pt x="10640067" y="1684022"/>
                  </a:cubicBezTo>
                  <a:cubicBezTo>
                    <a:pt x="10659625" y="1682244"/>
                    <a:pt x="10676261" y="1712723"/>
                    <a:pt x="10696201" y="1701675"/>
                  </a:cubicBezTo>
                  <a:cubicBezTo>
                    <a:pt x="10704582" y="1721232"/>
                    <a:pt x="10712457" y="1709929"/>
                    <a:pt x="10727316" y="1713485"/>
                  </a:cubicBezTo>
                  <a:cubicBezTo>
                    <a:pt x="10742175" y="1717042"/>
                    <a:pt x="10749286" y="1732789"/>
                    <a:pt x="10762876" y="1737615"/>
                  </a:cubicBezTo>
                  <a:cubicBezTo>
                    <a:pt x="10747255" y="1739266"/>
                    <a:pt x="10721855" y="1743330"/>
                    <a:pt x="10710044" y="1753490"/>
                  </a:cubicBezTo>
                  <a:cubicBezTo>
                    <a:pt x="10722744" y="1762634"/>
                    <a:pt x="10736460" y="1753490"/>
                    <a:pt x="10729856" y="1776858"/>
                  </a:cubicBezTo>
                  <a:cubicBezTo>
                    <a:pt x="10727316" y="1786129"/>
                    <a:pt x="10717156" y="1791971"/>
                    <a:pt x="10715759" y="1802258"/>
                  </a:cubicBezTo>
                  <a:cubicBezTo>
                    <a:pt x="10733666" y="1799972"/>
                    <a:pt x="10720839" y="1817752"/>
                    <a:pt x="10724014" y="1826896"/>
                  </a:cubicBezTo>
                  <a:cubicBezTo>
                    <a:pt x="10732270" y="1850137"/>
                    <a:pt x="10780021" y="1863980"/>
                    <a:pt x="10798945" y="1863599"/>
                  </a:cubicBezTo>
                  <a:cubicBezTo>
                    <a:pt x="10783705" y="1877315"/>
                    <a:pt x="10786245" y="1872743"/>
                    <a:pt x="10768719" y="1869441"/>
                  </a:cubicBezTo>
                  <a:cubicBezTo>
                    <a:pt x="10756019" y="1867156"/>
                    <a:pt x="10735445" y="1872235"/>
                    <a:pt x="10724269" y="1867282"/>
                  </a:cubicBezTo>
                  <a:cubicBezTo>
                    <a:pt x="10720839" y="1865759"/>
                    <a:pt x="10691757" y="1829182"/>
                    <a:pt x="10695948" y="1858392"/>
                  </a:cubicBezTo>
                  <a:cubicBezTo>
                    <a:pt x="10689656" y="1857887"/>
                    <a:pt x="10683651" y="1855547"/>
                    <a:pt x="10678676" y="1851662"/>
                  </a:cubicBezTo>
                  <a:cubicBezTo>
                    <a:pt x="10674485" y="1847597"/>
                    <a:pt x="10677787" y="1840359"/>
                    <a:pt x="10674612" y="1837310"/>
                  </a:cubicBezTo>
                  <a:cubicBezTo>
                    <a:pt x="10671437" y="1834262"/>
                    <a:pt x="10666484" y="1835151"/>
                    <a:pt x="10663309" y="1832612"/>
                  </a:cubicBezTo>
                  <a:cubicBezTo>
                    <a:pt x="10648124" y="1817059"/>
                    <a:pt x="10624544" y="1813292"/>
                    <a:pt x="10605270" y="1823341"/>
                  </a:cubicBezTo>
                  <a:cubicBezTo>
                    <a:pt x="10605270" y="1801878"/>
                    <a:pt x="10598412" y="1796036"/>
                    <a:pt x="10579108" y="1806069"/>
                  </a:cubicBezTo>
                  <a:cubicBezTo>
                    <a:pt x="10582790" y="1762635"/>
                    <a:pt x="10543421" y="1803401"/>
                    <a:pt x="10573520" y="1809879"/>
                  </a:cubicBezTo>
                  <a:cubicBezTo>
                    <a:pt x="10565789" y="1816742"/>
                    <a:pt x="10564176" y="1828198"/>
                    <a:pt x="10569710" y="1836930"/>
                  </a:cubicBezTo>
                  <a:cubicBezTo>
                    <a:pt x="10572250" y="1841756"/>
                    <a:pt x="10580124" y="1843026"/>
                    <a:pt x="10582410" y="1847598"/>
                  </a:cubicBezTo>
                  <a:cubicBezTo>
                    <a:pt x="10584696" y="1852170"/>
                    <a:pt x="10582410" y="1855599"/>
                    <a:pt x="10584188" y="1858393"/>
                  </a:cubicBezTo>
                  <a:cubicBezTo>
                    <a:pt x="10585966" y="1861187"/>
                    <a:pt x="10584188" y="1866775"/>
                    <a:pt x="10587236" y="1871093"/>
                  </a:cubicBezTo>
                  <a:cubicBezTo>
                    <a:pt x="10590284" y="1875410"/>
                    <a:pt x="10605905" y="1875030"/>
                    <a:pt x="10601841" y="1886841"/>
                  </a:cubicBezTo>
                  <a:cubicBezTo>
                    <a:pt x="10599555" y="1893064"/>
                    <a:pt x="10584823" y="1890016"/>
                    <a:pt x="10579743" y="1897255"/>
                  </a:cubicBezTo>
                  <a:cubicBezTo>
                    <a:pt x="10587872" y="1904621"/>
                    <a:pt x="10595873" y="1912241"/>
                    <a:pt x="10603492" y="1920115"/>
                  </a:cubicBezTo>
                  <a:cubicBezTo>
                    <a:pt x="10601241" y="1927067"/>
                    <a:pt x="10596104" y="1932713"/>
                    <a:pt x="10589395" y="1935609"/>
                  </a:cubicBezTo>
                  <a:cubicBezTo>
                    <a:pt x="10576695" y="1919607"/>
                    <a:pt x="10579616" y="1901954"/>
                    <a:pt x="10559804" y="1912241"/>
                  </a:cubicBezTo>
                  <a:cubicBezTo>
                    <a:pt x="10548120" y="1918337"/>
                    <a:pt x="10545453" y="1933704"/>
                    <a:pt x="10534404" y="1938784"/>
                  </a:cubicBezTo>
                  <a:cubicBezTo>
                    <a:pt x="10539857" y="1941469"/>
                    <a:pt x="10544835" y="1945030"/>
                    <a:pt x="10549136" y="1949325"/>
                  </a:cubicBezTo>
                  <a:cubicBezTo>
                    <a:pt x="10549109" y="1952925"/>
                    <a:pt x="10548640" y="1956508"/>
                    <a:pt x="10547739" y="1959993"/>
                  </a:cubicBezTo>
                  <a:cubicBezTo>
                    <a:pt x="10543675" y="1960628"/>
                    <a:pt x="10541516" y="1963549"/>
                    <a:pt x="10537706" y="1964184"/>
                  </a:cubicBezTo>
                  <a:cubicBezTo>
                    <a:pt x="10540881" y="1966851"/>
                    <a:pt x="10543294" y="1973201"/>
                    <a:pt x="10546597" y="1975995"/>
                  </a:cubicBezTo>
                  <a:cubicBezTo>
                    <a:pt x="10540119" y="1983615"/>
                    <a:pt x="10524626" y="1984631"/>
                    <a:pt x="10526912" y="1997204"/>
                  </a:cubicBezTo>
                  <a:cubicBezTo>
                    <a:pt x="10528690" y="2006856"/>
                    <a:pt x="10550533" y="2009904"/>
                    <a:pt x="10557773" y="2013206"/>
                  </a:cubicBezTo>
                  <a:cubicBezTo>
                    <a:pt x="10530214" y="2024890"/>
                    <a:pt x="10570473" y="2039368"/>
                    <a:pt x="10581014" y="2041146"/>
                  </a:cubicBezTo>
                  <a:cubicBezTo>
                    <a:pt x="10583935" y="2054862"/>
                    <a:pt x="10610351" y="2090422"/>
                    <a:pt x="10626607" y="2079246"/>
                  </a:cubicBezTo>
                  <a:cubicBezTo>
                    <a:pt x="10632830" y="2124204"/>
                    <a:pt x="10537707" y="2062482"/>
                    <a:pt x="10529833" y="2054481"/>
                  </a:cubicBezTo>
                  <a:cubicBezTo>
                    <a:pt x="10521959" y="2046480"/>
                    <a:pt x="10516117" y="2041781"/>
                    <a:pt x="10508624" y="2035431"/>
                  </a:cubicBezTo>
                  <a:cubicBezTo>
                    <a:pt x="10503925" y="2031621"/>
                    <a:pt x="10497830" y="2029081"/>
                    <a:pt x="10493384" y="2024890"/>
                  </a:cubicBezTo>
                  <a:cubicBezTo>
                    <a:pt x="10491733" y="2023239"/>
                    <a:pt x="10493384" y="2016508"/>
                    <a:pt x="10491987" y="2016127"/>
                  </a:cubicBezTo>
                  <a:cubicBezTo>
                    <a:pt x="10479287" y="2008761"/>
                    <a:pt x="10460999" y="2020572"/>
                    <a:pt x="10479287" y="2032129"/>
                  </a:cubicBezTo>
                  <a:cubicBezTo>
                    <a:pt x="10466587" y="2053211"/>
                    <a:pt x="10475350" y="2055370"/>
                    <a:pt x="10485256" y="2068832"/>
                  </a:cubicBezTo>
                  <a:cubicBezTo>
                    <a:pt x="10489701" y="2074928"/>
                    <a:pt x="10491225" y="2085469"/>
                    <a:pt x="10500369" y="2086739"/>
                  </a:cubicBezTo>
                  <a:cubicBezTo>
                    <a:pt x="10490082" y="2099439"/>
                    <a:pt x="10497829" y="2099439"/>
                    <a:pt x="10504687" y="2106043"/>
                  </a:cubicBezTo>
                  <a:cubicBezTo>
                    <a:pt x="10506846" y="2108329"/>
                    <a:pt x="10513196" y="2107186"/>
                    <a:pt x="10516118" y="2109091"/>
                  </a:cubicBezTo>
                  <a:cubicBezTo>
                    <a:pt x="10519039" y="2110996"/>
                    <a:pt x="10522849" y="2120140"/>
                    <a:pt x="10525389" y="2123442"/>
                  </a:cubicBezTo>
                  <a:cubicBezTo>
                    <a:pt x="10526658" y="2122172"/>
                    <a:pt x="10529198" y="2120648"/>
                    <a:pt x="10530469" y="2119505"/>
                  </a:cubicBezTo>
                  <a:cubicBezTo>
                    <a:pt x="10535295" y="2124966"/>
                    <a:pt x="10555869" y="2157605"/>
                    <a:pt x="10561965" y="2132205"/>
                  </a:cubicBezTo>
                  <a:cubicBezTo>
                    <a:pt x="10569458" y="2133983"/>
                    <a:pt x="10577078" y="2136015"/>
                    <a:pt x="10584697" y="2137031"/>
                  </a:cubicBezTo>
                  <a:cubicBezTo>
                    <a:pt x="10578855" y="2149731"/>
                    <a:pt x="10587872" y="2157605"/>
                    <a:pt x="10600065" y="2154430"/>
                  </a:cubicBezTo>
                  <a:cubicBezTo>
                    <a:pt x="10602223" y="2162177"/>
                    <a:pt x="10607684" y="2177925"/>
                    <a:pt x="10617718" y="2176782"/>
                  </a:cubicBezTo>
                  <a:cubicBezTo>
                    <a:pt x="10621147" y="2176782"/>
                    <a:pt x="10622036" y="2168654"/>
                    <a:pt x="10624703" y="2168273"/>
                  </a:cubicBezTo>
                  <a:cubicBezTo>
                    <a:pt x="10634746" y="2167146"/>
                    <a:pt x="10644885" y="2167146"/>
                    <a:pt x="10654929" y="2168273"/>
                  </a:cubicBezTo>
                  <a:cubicBezTo>
                    <a:pt x="10664333" y="2168754"/>
                    <a:pt x="10673759" y="2168072"/>
                    <a:pt x="10682996" y="2166241"/>
                  </a:cubicBezTo>
                  <a:cubicBezTo>
                    <a:pt x="10692521" y="2164717"/>
                    <a:pt x="10692140" y="2155954"/>
                    <a:pt x="10705602" y="2164082"/>
                  </a:cubicBezTo>
                  <a:cubicBezTo>
                    <a:pt x="10712207" y="2167892"/>
                    <a:pt x="10718302" y="2180211"/>
                    <a:pt x="10722874" y="2186434"/>
                  </a:cubicBezTo>
                  <a:cubicBezTo>
                    <a:pt x="10705856" y="2188466"/>
                    <a:pt x="10687187" y="2180592"/>
                    <a:pt x="10670423" y="2183894"/>
                  </a:cubicBezTo>
                  <a:cubicBezTo>
                    <a:pt x="10653659" y="2187195"/>
                    <a:pt x="10643372" y="2195578"/>
                    <a:pt x="10624322" y="2194181"/>
                  </a:cubicBezTo>
                  <a:cubicBezTo>
                    <a:pt x="10606329" y="2193110"/>
                    <a:pt x="10588449" y="2190604"/>
                    <a:pt x="10570855" y="2186688"/>
                  </a:cubicBezTo>
                  <a:cubicBezTo>
                    <a:pt x="10535041" y="2177925"/>
                    <a:pt x="10466842" y="2143127"/>
                    <a:pt x="10454904" y="2104900"/>
                  </a:cubicBezTo>
                  <a:cubicBezTo>
                    <a:pt x="10442204" y="2107186"/>
                    <a:pt x="10424805" y="2121283"/>
                    <a:pt x="10440934" y="2132967"/>
                  </a:cubicBezTo>
                  <a:cubicBezTo>
                    <a:pt x="10419852" y="2144016"/>
                    <a:pt x="10425821" y="2147064"/>
                    <a:pt x="10444617" y="2161288"/>
                  </a:cubicBezTo>
                  <a:cubicBezTo>
                    <a:pt x="10435599" y="2174877"/>
                    <a:pt x="10444617" y="2184148"/>
                    <a:pt x="10458460" y="2189482"/>
                  </a:cubicBezTo>
                  <a:cubicBezTo>
                    <a:pt x="10453325" y="2196386"/>
                    <a:pt x="10452035" y="2205419"/>
                    <a:pt x="10455031" y="2213485"/>
                  </a:cubicBezTo>
                  <a:cubicBezTo>
                    <a:pt x="10467731" y="2209548"/>
                    <a:pt x="10471541" y="2227963"/>
                    <a:pt x="10484749" y="2227074"/>
                  </a:cubicBezTo>
                  <a:cubicBezTo>
                    <a:pt x="10485765" y="2223010"/>
                    <a:pt x="10489194" y="2221232"/>
                    <a:pt x="10490464" y="2218311"/>
                  </a:cubicBezTo>
                  <a:cubicBezTo>
                    <a:pt x="10500595" y="2230088"/>
                    <a:pt x="10512011" y="2240695"/>
                    <a:pt x="10524500" y="2249934"/>
                  </a:cubicBezTo>
                  <a:cubicBezTo>
                    <a:pt x="10535676" y="2254633"/>
                    <a:pt x="10548122" y="2244854"/>
                    <a:pt x="10558536" y="2239393"/>
                  </a:cubicBezTo>
                  <a:cubicBezTo>
                    <a:pt x="10558536" y="2239393"/>
                    <a:pt x="10567934" y="2240282"/>
                    <a:pt x="10569712" y="2239393"/>
                  </a:cubicBezTo>
                  <a:cubicBezTo>
                    <a:pt x="10571490" y="2238504"/>
                    <a:pt x="10569712" y="2231138"/>
                    <a:pt x="10575554" y="2230122"/>
                  </a:cubicBezTo>
                  <a:cubicBezTo>
                    <a:pt x="10586985" y="2228090"/>
                    <a:pt x="10596001" y="2241679"/>
                    <a:pt x="10607304" y="2237615"/>
                  </a:cubicBezTo>
                  <a:cubicBezTo>
                    <a:pt x="10611749" y="2235964"/>
                    <a:pt x="10613527" y="2223772"/>
                    <a:pt x="10620894" y="2222248"/>
                  </a:cubicBezTo>
                  <a:cubicBezTo>
                    <a:pt x="10633594" y="2219454"/>
                    <a:pt x="10644262" y="2236980"/>
                    <a:pt x="10653406" y="2243076"/>
                  </a:cubicBezTo>
                  <a:cubicBezTo>
                    <a:pt x="10662041" y="2226185"/>
                    <a:pt x="10697094" y="2232154"/>
                    <a:pt x="10711952" y="2230376"/>
                  </a:cubicBezTo>
                  <a:cubicBezTo>
                    <a:pt x="10699252" y="2233170"/>
                    <a:pt x="10702809" y="2246632"/>
                    <a:pt x="10712969" y="2250061"/>
                  </a:cubicBezTo>
                  <a:cubicBezTo>
                    <a:pt x="10714113" y="2249322"/>
                    <a:pt x="10714710" y="2247976"/>
                    <a:pt x="10714492" y="2246632"/>
                  </a:cubicBezTo>
                  <a:cubicBezTo>
                    <a:pt x="10725669" y="2250061"/>
                    <a:pt x="10729478" y="2263015"/>
                    <a:pt x="10742306" y="2261872"/>
                  </a:cubicBezTo>
                  <a:cubicBezTo>
                    <a:pt x="10742306" y="2235456"/>
                    <a:pt x="10763007" y="2258570"/>
                    <a:pt x="10777231" y="2257046"/>
                  </a:cubicBezTo>
                  <a:cubicBezTo>
                    <a:pt x="10777345" y="2258228"/>
                    <a:pt x="10777345" y="2259419"/>
                    <a:pt x="10777231" y="2260602"/>
                  </a:cubicBezTo>
                  <a:cubicBezTo>
                    <a:pt x="10775262" y="2263315"/>
                    <a:pt x="10773721" y="2266313"/>
                    <a:pt x="10772659" y="2269492"/>
                  </a:cubicBezTo>
                  <a:cubicBezTo>
                    <a:pt x="10772009" y="2271674"/>
                    <a:pt x="10771709" y="2273946"/>
                    <a:pt x="10771770" y="2276223"/>
                  </a:cubicBezTo>
                  <a:cubicBezTo>
                    <a:pt x="10767401" y="2279908"/>
                    <a:pt x="10761696" y="2281611"/>
                    <a:pt x="10756022" y="2280922"/>
                  </a:cubicBezTo>
                  <a:cubicBezTo>
                    <a:pt x="10744084" y="2279906"/>
                    <a:pt x="10729606" y="2268222"/>
                    <a:pt x="10716271" y="2265936"/>
                  </a:cubicBezTo>
                  <a:cubicBezTo>
                    <a:pt x="10700917" y="2263024"/>
                    <a:pt x="10685390" y="2261115"/>
                    <a:pt x="10669789" y="2260221"/>
                  </a:cubicBezTo>
                  <a:cubicBezTo>
                    <a:pt x="10642572" y="2259798"/>
                    <a:pt x="10615626" y="2265665"/>
                    <a:pt x="10591049" y="2277366"/>
                  </a:cubicBezTo>
                  <a:cubicBezTo>
                    <a:pt x="10578381" y="2284755"/>
                    <a:pt x="10563930" y="2288533"/>
                    <a:pt x="10549266" y="2288288"/>
                  </a:cubicBezTo>
                  <a:cubicBezTo>
                    <a:pt x="10533157" y="2288267"/>
                    <a:pt x="10517188" y="2285297"/>
                    <a:pt x="10502149" y="2279525"/>
                  </a:cubicBezTo>
                  <a:cubicBezTo>
                    <a:pt x="10490592" y="2274699"/>
                    <a:pt x="10469637" y="2249045"/>
                    <a:pt x="10457699" y="2265936"/>
                  </a:cubicBezTo>
                  <a:cubicBezTo>
                    <a:pt x="10449571" y="2277366"/>
                    <a:pt x="10468240" y="2279779"/>
                    <a:pt x="10474209" y="2288161"/>
                  </a:cubicBezTo>
                  <a:cubicBezTo>
                    <a:pt x="10476495" y="2291463"/>
                    <a:pt x="10468875" y="2295019"/>
                    <a:pt x="10472812" y="2299210"/>
                  </a:cubicBezTo>
                  <a:cubicBezTo>
                    <a:pt x="10476749" y="2303401"/>
                    <a:pt x="10481448" y="2304289"/>
                    <a:pt x="10486782" y="2307592"/>
                  </a:cubicBezTo>
                  <a:cubicBezTo>
                    <a:pt x="10489702" y="2309370"/>
                    <a:pt x="10494783" y="2305814"/>
                    <a:pt x="10498085" y="2307592"/>
                  </a:cubicBezTo>
                  <a:cubicBezTo>
                    <a:pt x="10504181" y="2311656"/>
                    <a:pt x="10503291" y="2320292"/>
                    <a:pt x="10507483" y="2324356"/>
                  </a:cubicBezTo>
                  <a:cubicBezTo>
                    <a:pt x="10511674" y="2328420"/>
                    <a:pt x="10522850" y="2337056"/>
                    <a:pt x="10529581" y="2331849"/>
                  </a:cubicBezTo>
                  <a:cubicBezTo>
                    <a:pt x="10536947" y="2340739"/>
                    <a:pt x="10546345" y="2338072"/>
                    <a:pt x="10556250" y="2337183"/>
                  </a:cubicBezTo>
                  <a:cubicBezTo>
                    <a:pt x="10543550" y="2348867"/>
                    <a:pt x="10560441" y="2353947"/>
                    <a:pt x="10571998" y="2352804"/>
                  </a:cubicBezTo>
                  <a:cubicBezTo>
                    <a:pt x="10568442" y="2373886"/>
                    <a:pt x="10603748" y="2367409"/>
                    <a:pt x="10614670" y="2365504"/>
                  </a:cubicBezTo>
                  <a:lnTo>
                    <a:pt x="10633974" y="2361694"/>
                  </a:lnTo>
                  <a:cubicBezTo>
                    <a:pt x="10643626" y="2355470"/>
                    <a:pt x="10638292" y="2347723"/>
                    <a:pt x="10642229" y="2336929"/>
                  </a:cubicBezTo>
                  <a:cubicBezTo>
                    <a:pt x="10650231" y="2338961"/>
                    <a:pt x="10657342" y="2348105"/>
                    <a:pt x="10665851" y="2347724"/>
                  </a:cubicBezTo>
                  <a:cubicBezTo>
                    <a:pt x="10670042" y="2347724"/>
                    <a:pt x="10676265" y="2340739"/>
                    <a:pt x="10677662" y="2340739"/>
                  </a:cubicBezTo>
                  <a:cubicBezTo>
                    <a:pt x="10679329" y="2341034"/>
                    <a:pt x="10680898" y="2341732"/>
                    <a:pt x="10682234" y="2342771"/>
                  </a:cubicBezTo>
                  <a:cubicBezTo>
                    <a:pt x="10680827" y="2348348"/>
                    <a:pt x="10681599" y="2354253"/>
                    <a:pt x="10684393" y="2359281"/>
                  </a:cubicBezTo>
                  <a:cubicBezTo>
                    <a:pt x="10676051" y="2359223"/>
                    <a:pt x="10667803" y="2361046"/>
                    <a:pt x="10660262" y="2364615"/>
                  </a:cubicBezTo>
                  <a:cubicBezTo>
                    <a:pt x="10631306" y="2377315"/>
                    <a:pt x="10620004" y="2396365"/>
                    <a:pt x="10584062" y="2391285"/>
                  </a:cubicBezTo>
                  <a:cubicBezTo>
                    <a:pt x="10558509" y="2388682"/>
                    <a:pt x="10533616" y="2381589"/>
                    <a:pt x="10510530" y="2370330"/>
                  </a:cubicBezTo>
                  <a:cubicBezTo>
                    <a:pt x="10486222" y="2356204"/>
                    <a:pt x="10463743" y="2339143"/>
                    <a:pt x="10443600" y="2319530"/>
                  </a:cubicBezTo>
                  <a:cubicBezTo>
                    <a:pt x="10429504" y="2306830"/>
                    <a:pt x="10415660" y="2294130"/>
                    <a:pt x="10402707" y="2279398"/>
                  </a:cubicBezTo>
                  <a:cubicBezTo>
                    <a:pt x="10395849" y="2272032"/>
                    <a:pt x="10383275" y="2253109"/>
                    <a:pt x="10371973" y="2253109"/>
                  </a:cubicBezTo>
                  <a:cubicBezTo>
                    <a:pt x="10360495" y="2255210"/>
                    <a:pt x="10351531" y="2264224"/>
                    <a:pt x="10349494" y="2275715"/>
                  </a:cubicBezTo>
                  <a:cubicBezTo>
                    <a:pt x="10351431" y="2283338"/>
                    <a:pt x="10354934" y="2290475"/>
                    <a:pt x="10359781" y="2296670"/>
                  </a:cubicBezTo>
                  <a:cubicBezTo>
                    <a:pt x="10366131" y="2306195"/>
                    <a:pt x="10363845" y="2311910"/>
                    <a:pt x="10365496" y="2321181"/>
                  </a:cubicBezTo>
                  <a:cubicBezTo>
                    <a:pt x="10366639" y="2327657"/>
                    <a:pt x="10360035" y="2327150"/>
                    <a:pt x="10362956" y="2333881"/>
                  </a:cubicBezTo>
                  <a:cubicBezTo>
                    <a:pt x="10365877" y="2340611"/>
                    <a:pt x="10375656" y="2341754"/>
                    <a:pt x="10380609" y="2343025"/>
                  </a:cubicBezTo>
                  <a:cubicBezTo>
                    <a:pt x="10379466" y="2359407"/>
                    <a:pt x="10387848" y="2365376"/>
                    <a:pt x="10396230" y="2377823"/>
                  </a:cubicBezTo>
                  <a:cubicBezTo>
                    <a:pt x="10400548" y="2384173"/>
                    <a:pt x="10393944" y="2386713"/>
                    <a:pt x="10402453" y="2391920"/>
                  </a:cubicBezTo>
                  <a:cubicBezTo>
                    <a:pt x="10407533" y="2394968"/>
                    <a:pt x="10419979" y="2391920"/>
                    <a:pt x="10426329" y="2391920"/>
                  </a:cubicBezTo>
                  <a:cubicBezTo>
                    <a:pt x="10424589" y="2401044"/>
                    <a:pt x="10419576" y="2409219"/>
                    <a:pt x="10412232" y="2414907"/>
                  </a:cubicBezTo>
                  <a:cubicBezTo>
                    <a:pt x="10409184" y="2417320"/>
                    <a:pt x="10405374" y="2410208"/>
                    <a:pt x="10399532" y="2417320"/>
                  </a:cubicBezTo>
                  <a:cubicBezTo>
                    <a:pt x="10396382" y="2421672"/>
                    <a:pt x="10395781" y="2427368"/>
                    <a:pt x="10397951" y="2432283"/>
                  </a:cubicBezTo>
                  <a:cubicBezTo>
                    <a:pt x="10400120" y="2437197"/>
                    <a:pt x="10404735" y="2440590"/>
                    <a:pt x="10410073" y="2441196"/>
                  </a:cubicBezTo>
                  <a:cubicBezTo>
                    <a:pt x="10419586" y="2439571"/>
                    <a:pt x="10428936" y="2437106"/>
                    <a:pt x="10438013" y="2433830"/>
                  </a:cubicBezTo>
                  <a:cubicBezTo>
                    <a:pt x="10452237" y="2430909"/>
                    <a:pt x="10469256" y="2428242"/>
                    <a:pt x="10480177" y="2440942"/>
                  </a:cubicBezTo>
                  <a:cubicBezTo>
                    <a:pt x="10459476" y="2456309"/>
                    <a:pt x="10486400" y="2475867"/>
                    <a:pt x="10485511" y="2453642"/>
                  </a:cubicBezTo>
                  <a:cubicBezTo>
                    <a:pt x="10503545" y="2459103"/>
                    <a:pt x="10504434" y="2465199"/>
                    <a:pt x="10522214" y="2462405"/>
                  </a:cubicBezTo>
                  <a:cubicBezTo>
                    <a:pt x="10530977" y="2461008"/>
                    <a:pt x="10540629" y="2455039"/>
                    <a:pt x="10546598" y="2463675"/>
                  </a:cubicBezTo>
                  <a:cubicBezTo>
                    <a:pt x="10518150" y="2471803"/>
                    <a:pt x="10575935" y="2512443"/>
                    <a:pt x="10585587" y="2478280"/>
                  </a:cubicBezTo>
                  <a:cubicBezTo>
                    <a:pt x="10594223" y="2494663"/>
                    <a:pt x="10614544" y="2484376"/>
                    <a:pt x="10625338" y="2500632"/>
                  </a:cubicBezTo>
                  <a:cubicBezTo>
                    <a:pt x="10602732" y="2504823"/>
                    <a:pt x="10576570" y="2519428"/>
                    <a:pt x="10553710" y="2510157"/>
                  </a:cubicBezTo>
                  <a:cubicBezTo>
                    <a:pt x="10541010" y="2504823"/>
                    <a:pt x="10532374" y="2490217"/>
                    <a:pt x="10518785" y="2484757"/>
                  </a:cubicBezTo>
                  <a:cubicBezTo>
                    <a:pt x="10501767" y="2478280"/>
                    <a:pt x="10479415" y="2484757"/>
                    <a:pt x="10461254" y="2481074"/>
                  </a:cubicBezTo>
                  <a:cubicBezTo>
                    <a:pt x="10426329" y="2474597"/>
                    <a:pt x="10403596" y="2451737"/>
                    <a:pt x="10378196" y="2428115"/>
                  </a:cubicBezTo>
                  <a:cubicBezTo>
                    <a:pt x="10388610" y="2420749"/>
                    <a:pt x="10397881" y="2414018"/>
                    <a:pt x="10404612" y="2409700"/>
                  </a:cubicBezTo>
                  <a:cubicBezTo>
                    <a:pt x="10389191" y="2401001"/>
                    <a:pt x="10371106" y="2398288"/>
                    <a:pt x="10353812" y="2402080"/>
                  </a:cubicBezTo>
                  <a:cubicBezTo>
                    <a:pt x="10349680" y="2397480"/>
                    <a:pt x="10344431" y="2394024"/>
                    <a:pt x="10338572" y="2392047"/>
                  </a:cubicBezTo>
                  <a:cubicBezTo>
                    <a:pt x="10324475" y="2389634"/>
                    <a:pt x="10324856" y="2404747"/>
                    <a:pt x="10308854" y="2409954"/>
                  </a:cubicBezTo>
                  <a:cubicBezTo>
                    <a:pt x="10308854" y="2409954"/>
                    <a:pt x="10308854" y="2409954"/>
                    <a:pt x="10308854" y="2409954"/>
                  </a:cubicBezTo>
                  <a:cubicBezTo>
                    <a:pt x="10288946" y="2415628"/>
                    <a:pt x="10268596" y="2419621"/>
                    <a:pt x="10248021" y="2421892"/>
                  </a:cubicBezTo>
                  <a:cubicBezTo>
                    <a:pt x="10202555" y="2423162"/>
                    <a:pt x="10153025" y="2380617"/>
                    <a:pt x="10124958" y="2339723"/>
                  </a:cubicBezTo>
                  <a:cubicBezTo>
                    <a:pt x="10124958" y="2334770"/>
                    <a:pt x="10124958" y="2330071"/>
                    <a:pt x="10124958" y="2325626"/>
                  </a:cubicBezTo>
                  <a:cubicBezTo>
                    <a:pt x="10141076" y="2318511"/>
                    <a:pt x="10159595" y="2319357"/>
                    <a:pt x="10174996" y="2327912"/>
                  </a:cubicBezTo>
                  <a:cubicBezTo>
                    <a:pt x="10179822" y="2316228"/>
                    <a:pt x="10192014" y="2310767"/>
                    <a:pt x="10197475" y="2301115"/>
                  </a:cubicBezTo>
                  <a:cubicBezTo>
                    <a:pt x="10200523" y="2310005"/>
                    <a:pt x="10211064" y="2318641"/>
                    <a:pt x="10213350" y="2329563"/>
                  </a:cubicBezTo>
                  <a:cubicBezTo>
                    <a:pt x="10225274" y="2315305"/>
                    <a:pt x="10245331" y="2310918"/>
                    <a:pt x="10262119" y="2318895"/>
                  </a:cubicBezTo>
                  <a:cubicBezTo>
                    <a:pt x="10262119" y="2313053"/>
                    <a:pt x="10263642" y="2306195"/>
                    <a:pt x="10263770" y="2300099"/>
                  </a:cubicBezTo>
                  <a:cubicBezTo>
                    <a:pt x="10287773" y="2304417"/>
                    <a:pt x="10317237" y="2307084"/>
                    <a:pt x="10343399" y="2314069"/>
                  </a:cubicBezTo>
                  <a:cubicBezTo>
                    <a:pt x="10344925" y="2306141"/>
                    <a:pt x="10344925" y="2297994"/>
                    <a:pt x="10343399" y="2290066"/>
                  </a:cubicBezTo>
                  <a:cubicBezTo>
                    <a:pt x="10321703" y="2290923"/>
                    <a:pt x="10300949" y="2281162"/>
                    <a:pt x="10287773" y="2263904"/>
                  </a:cubicBezTo>
                  <a:cubicBezTo>
                    <a:pt x="10291329" y="2257300"/>
                    <a:pt x="10293741" y="2262507"/>
                    <a:pt x="10297806" y="2258189"/>
                  </a:cubicBezTo>
                  <a:cubicBezTo>
                    <a:pt x="10303266" y="2232789"/>
                    <a:pt x="10330952" y="2228217"/>
                    <a:pt x="10338573" y="2199007"/>
                  </a:cubicBezTo>
                  <a:cubicBezTo>
                    <a:pt x="10266437" y="2204087"/>
                    <a:pt x="10213097" y="2261872"/>
                    <a:pt x="10131944" y="2253998"/>
                  </a:cubicBezTo>
                  <a:cubicBezTo>
                    <a:pt x="10090541" y="2250061"/>
                    <a:pt x="10043044" y="2222629"/>
                    <a:pt x="10043044" y="2201674"/>
                  </a:cubicBezTo>
                  <a:cubicBezTo>
                    <a:pt x="10045620" y="2198192"/>
                    <a:pt x="10047556" y="2194278"/>
                    <a:pt x="10048759" y="2190117"/>
                  </a:cubicBezTo>
                  <a:cubicBezTo>
                    <a:pt x="10056633" y="2183386"/>
                    <a:pt x="10073142" y="2178560"/>
                    <a:pt x="10101337" y="2177417"/>
                  </a:cubicBezTo>
                  <a:cubicBezTo>
                    <a:pt x="10101972" y="2174496"/>
                    <a:pt x="10102607" y="2171575"/>
                    <a:pt x="10103115" y="2168654"/>
                  </a:cubicBezTo>
                  <a:cubicBezTo>
                    <a:pt x="10124197" y="2177925"/>
                    <a:pt x="10125594" y="2179449"/>
                    <a:pt x="10146549" y="2168654"/>
                  </a:cubicBezTo>
                  <a:cubicBezTo>
                    <a:pt x="10149978" y="2174750"/>
                    <a:pt x="10154550" y="2179576"/>
                    <a:pt x="10157725" y="2184402"/>
                  </a:cubicBezTo>
                  <a:cubicBezTo>
                    <a:pt x="10178807" y="2171702"/>
                    <a:pt x="10193793" y="2181227"/>
                    <a:pt x="10199381" y="2203071"/>
                  </a:cubicBezTo>
                  <a:cubicBezTo>
                    <a:pt x="10207400" y="2200289"/>
                    <a:pt x="10215210" y="2196936"/>
                    <a:pt x="10222750" y="2193038"/>
                  </a:cubicBezTo>
                  <a:cubicBezTo>
                    <a:pt x="10219956" y="2181735"/>
                    <a:pt x="10226814" y="2165352"/>
                    <a:pt x="10224146" y="2153922"/>
                  </a:cubicBezTo>
                  <a:cubicBezTo>
                    <a:pt x="10235195" y="2156843"/>
                    <a:pt x="10252214" y="2149604"/>
                    <a:pt x="10263263" y="2152398"/>
                  </a:cubicBezTo>
                  <a:cubicBezTo>
                    <a:pt x="10263263" y="2123569"/>
                    <a:pt x="10255007" y="2087628"/>
                    <a:pt x="10293869" y="2087882"/>
                  </a:cubicBezTo>
                  <a:cubicBezTo>
                    <a:pt x="10293868" y="2077147"/>
                    <a:pt x="10290540" y="2066676"/>
                    <a:pt x="10284344" y="2057910"/>
                  </a:cubicBezTo>
                  <a:cubicBezTo>
                    <a:pt x="10252087" y="2063244"/>
                    <a:pt x="10222495" y="2089406"/>
                    <a:pt x="10188205" y="2098804"/>
                  </a:cubicBezTo>
                  <a:cubicBezTo>
                    <a:pt x="10166488" y="2104773"/>
                    <a:pt x="10104386" y="2111504"/>
                    <a:pt x="10137405" y="2076325"/>
                  </a:cubicBezTo>
                  <a:cubicBezTo>
                    <a:pt x="10133595" y="2074039"/>
                    <a:pt x="10126229" y="2065276"/>
                    <a:pt x="10121912" y="2062609"/>
                  </a:cubicBezTo>
                  <a:cubicBezTo>
                    <a:pt x="10128134" y="2056259"/>
                    <a:pt x="10132199" y="2044575"/>
                    <a:pt x="10138549" y="2038860"/>
                  </a:cubicBezTo>
                  <a:cubicBezTo>
                    <a:pt x="10119880" y="2048639"/>
                    <a:pt x="10018406" y="2064260"/>
                    <a:pt x="10032630" y="2022858"/>
                  </a:cubicBezTo>
                  <a:cubicBezTo>
                    <a:pt x="10040886" y="1998855"/>
                    <a:pt x="10133214" y="2003808"/>
                    <a:pt x="10152264" y="2011047"/>
                  </a:cubicBezTo>
                  <a:cubicBezTo>
                    <a:pt x="10158868" y="1962152"/>
                    <a:pt x="10197476" y="2004062"/>
                    <a:pt x="10214494" y="1972185"/>
                  </a:cubicBezTo>
                  <a:cubicBezTo>
                    <a:pt x="10222946" y="1971900"/>
                    <a:pt x="10231265" y="1970003"/>
                    <a:pt x="10239005" y="1966597"/>
                  </a:cubicBezTo>
                  <a:cubicBezTo>
                    <a:pt x="10235323" y="1962279"/>
                    <a:pt x="10231639" y="1956056"/>
                    <a:pt x="10227829" y="1950976"/>
                  </a:cubicBezTo>
                  <a:cubicBezTo>
                    <a:pt x="10233798" y="1949071"/>
                    <a:pt x="10248023" y="1934085"/>
                    <a:pt x="10253229" y="1932180"/>
                  </a:cubicBezTo>
                  <a:cubicBezTo>
                    <a:pt x="10228591" y="1887730"/>
                    <a:pt x="10001388" y="2022096"/>
                    <a:pt x="9996816" y="1935355"/>
                  </a:cubicBezTo>
                  <a:cubicBezTo>
                    <a:pt x="10022216" y="1930783"/>
                    <a:pt x="10054093" y="1945515"/>
                    <a:pt x="10071619" y="1921258"/>
                  </a:cubicBezTo>
                  <a:cubicBezTo>
                    <a:pt x="10075683" y="1925195"/>
                    <a:pt x="10091939" y="1930910"/>
                    <a:pt x="10096003" y="1935355"/>
                  </a:cubicBezTo>
                  <a:cubicBezTo>
                    <a:pt x="10106290" y="1896239"/>
                    <a:pt x="10246117" y="1885826"/>
                    <a:pt x="10223003" y="1840359"/>
                  </a:cubicBezTo>
                  <a:cubicBezTo>
                    <a:pt x="10182109" y="1850646"/>
                    <a:pt x="9981068" y="1891159"/>
                    <a:pt x="9972051" y="1840359"/>
                  </a:cubicBezTo>
                  <a:cubicBezTo>
                    <a:pt x="9994149" y="1827659"/>
                    <a:pt x="10019168" y="1826262"/>
                    <a:pt x="10037329" y="1845312"/>
                  </a:cubicBezTo>
                  <a:cubicBezTo>
                    <a:pt x="10040886" y="1836803"/>
                    <a:pt x="10058284" y="1825246"/>
                    <a:pt x="10062094" y="1818134"/>
                  </a:cubicBezTo>
                  <a:cubicBezTo>
                    <a:pt x="10082414" y="1840995"/>
                    <a:pt x="10111751" y="1851155"/>
                    <a:pt x="10113656" y="1814959"/>
                  </a:cubicBezTo>
                  <a:cubicBezTo>
                    <a:pt x="10120895" y="1815595"/>
                    <a:pt x="10129913" y="1813181"/>
                    <a:pt x="10137278" y="1813436"/>
                  </a:cubicBezTo>
                  <a:cubicBezTo>
                    <a:pt x="10129404" y="1791973"/>
                    <a:pt x="10140707" y="1775971"/>
                    <a:pt x="10162678" y="1768731"/>
                  </a:cubicBezTo>
                  <a:cubicBezTo>
                    <a:pt x="10149343" y="1727456"/>
                    <a:pt x="10103115" y="1775843"/>
                    <a:pt x="10072127" y="1778892"/>
                  </a:cubicBezTo>
                  <a:cubicBezTo>
                    <a:pt x="10036694" y="1782193"/>
                    <a:pt x="10002277" y="1762509"/>
                    <a:pt x="9966717" y="1762636"/>
                  </a:cubicBezTo>
                  <a:cubicBezTo>
                    <a:pt x="9992117" y="1720345"/>
                    <a:pt x="10000245" y="1725678"/>
                    <a:pt x="10047362" y="1722503"/>
                  </a:cubicBezTo>
                  <a:cubicBezTo>
                    <a:pt x="10040250" y="1702564"/>
                    <a:pt x="10044695" y="1684403"/>
                    <a:pt x="10047362" y="1663449"/>
                  </a:cubicBezTo>
                  <a:cubicBezTo>
                    <a:pt x="10075302" y="1667005"/>
                    <a:pt x="10100321" y="1657606"/>
                    <a:pt x="10087748" y="1628397"/>
                  </a:cubicBezTo>
                  <a:cubicBezTo>
                    <a:pt x="10096129" y="1622809"/>
                    <a:pt x="10101464" y="1612395"/>
                    <a:pt x="10107052" y="1607823"/>
                  </a:cubicBezTo>
                  <a:cubicBezTo>
                    <a:pt x="10082795" y="1609347"/>
                    <a:pt x="10054855" y="1615062"/>
                    <a:pt x="10051045" y="1587503"/>
                  </a:cubicBezTo>
                  <a:cubicBezTo>
                    <a:pt x="10038345" y="1598552"/>
                    <a:pt x="10028820" y="1618491"/>
                    <a:pt x="10007103" y="1617983"/>
                  </a:cubicBezTo>
                  <a:cubicBezTo>
                    <a:pt x="10007992" y="1655193"/>
                    <a:pt x="9962399" y="1651130"/>
                    <a:pt x="9936237" y="1656083"/>
                  </a:cubicBezTo>
                  <a:cubicBezTo>
                    <a:pt x="9945381" y="1645161"/>
                    <a:pt x="9945000" y="1627762"/>
                    <a:pt x="9950207" y="1617221"/>
                  </a:cubicBezTo>
                  <a:cubicBezTo>
                    <a:pt x="9945505" y="1616393"/>
                    <a:pt x="9940753" y="1615883"/>
                    <a:pt x="9935983" y="1615697"/>
                  </a:cubicBezTo>
                  <a:cubicBezTo>
                    <a:pt x="9939165" y="1605855"/>
                    <a:pt x="9943070" y="1596261"/>
                    <a:pt x="9947666" y="1586995"/>
                  </a:cubicBezTo>
                  <a:cubicBezTo>
                    <a:pt x="10000498" y="1596139"/>
                    <a:pt x="10031106" y="1539370"/>
                    <a:pt x="10066792" y="1510795"/>
                  </a:cubicBezTo>
                  <a:cubicBezTo>
                    <a:pt x="10023994" y="1480823"/>
                    <a:pt x="10075048" y="1472695"/>
                    <a:pt x="10076699" y="1440818"/>
                  </a:cubicBezTo>
                  <a:cubicBezTo>
                    <a:pt x="10050283" y="1454280"/>
                    <a:pt x="10009135" y="1453518"/>
                    <a:pt x="10001261" y="1484506"/>
                  </a:cubicBezTo>
                  <a:cubicBezTo>
                    <a:pt x="9996181" y="1484506"/>
                    <a:pt x="9996689" y="1476378"/>
                    <a:pt x="9991228" y="1475108"/>
                  </a:cubicBezTo>
                  <a:cubicBezTo>
                    <a:pt x="9984110" y="1482305"/>
                    <a:pt x="9975590" y="1487967"/>
                    <a:pt x="9966198" y="1491742"/>
                  </a:cubicBezTo>
                  <a:cubicBezTo>
                    <a:pt x="9968032" y="1482897"/>
                    <a:pt x="9966261" y="1473687"/>
                    <a:pt x="9961277" y="1466152"/>
                  </a:cubicBezTo>
                  <a:cubicBezTo>
                    <a:pt x="9956295" y="1458618"/>
                    <a:pt x="9948511" y="1453384"/>
                    <a:pt x="9939655" y="1451610"/>
                  </a:cubicBezTo>
                  <a:cubicBezTo>
                    <a:pt x="9943846" y="1450213"/>
                    <a:pt x="9952355" y="1443736"/>
                    <a:pt x="9958705" y="1441704"/>
                  </a:cubicBezTo>
                  <a:cubicBezTo>
                    <a:pt x="9951338" y="1436116"/>
                    <a:pt x="9946005" y="1421765"/>
                    <a:pt x="9940924" y="1417320"/>
                  </a:cubicBezTo>
                  <a:cubicBezTo>
                    <a:pt x="9966324" y="1400302"/>
                    <a:pt x="10036809" y="1415161"/>
                    <a:pt x="10025380" y="1367663"/>
                  </a:cubicBezTo>
                  <a:cubicBezTo>
                    <a:pt x="9993248" y="1363091"/>
                    <a:pt x="9909428" y="1369314"/>
                    <a:pt x="9964038" y="1316863"/>
                  </a:cubicBezTo>
                  <a:cubicBezTo>
                    <a:pt x="9949096" y="1309486"/>
                    <a:pt x="9932302" y="1306702"/>
                    <a:pt x="9915778" y="1308862"/>
                  </a:cubicBezTo>
                  <a:cubicBezTo>
                    <a:pt x="9920605" y="1283462"/>
                    <a:pt x="9928478" y="1236853"/>
                    <a:pt x="9924414" y="1209421"/>
                  </a:cubicBezTo>
                  <a:cubicBezTo>
                    <a:pt x="9914762" y="1212596"/>
                    <a:pt x="9894315" y="1207897"/>
                    <a:pt x="9888982" y="1209421"/>
                  </a:cubicBezTo>
                  <a:cubicBezTo>
                    <a:pt x="9898357" y="1192766"/>
                    <a:pt x="9901889" y="1173452"/>
                    <a:pt x="9899014" y="1154557"/>
                  </a:cubicBezTo>
                  <a:cubicBezTo>
                    <a:pt x="9885736" y="1170931"/>
                    <a:pt x="9874122" y="1188586"/>
                    <a:pt x="9864344" y="1207262"/>
                  </a:cubicBezTo>
                  <a:cubicBezTo>
                    <a:pt x="9860787" y="1195959"/>
                    <a:pt x="9866757" y="1136650"/>
                    <a:pt x="9858756" y="1132840"/>
                  </a:cubicBezTo>
                  <a:cubicBezTo>
                    <a:pt x="9850755" y="1129030"/>
                    <a:pt x="9832721" y="1161923"/>
                    <a:pt x="9829419" y="1166876"/>
                  </a:cubicBezTo>
                  <a:cubicBezTo>
                    <a:pt x="9821964" y="1175145"/>
                    <a:pt x="9815643" y="1184370"/>
                    <a:pt x="9810623" y="1194308"/>
                  </a:cubicBezTo>
                  <a:cubicBezTo>
                    <a:pt x="9807956" y="1203960"/>
                    <a:pt x="9811512" y="1203198"/>
                    <a:pt x="9812020" y="1211072"/>
                  </a:cubicBezTo>
                  <a:cubicBezTo>
                    <a:pt x="9812782" y="1221867"/>
                    <a:pt x="9816338" y="1223772"/>
                    <a:pt x="9808718" y="1234186"/>
                  </a:cubicBezTo>
                  <a:cubicBezTo>
                    <a:pt x="9808718" y="1234821"/>
                    <a:pt x="9789413" y="1248283"/>
                    <a:pt x="9791573" y="1249045"/>
                  </a:cubicBezTo>
                  <a:cubicBezTo>
                    <a:pt x="9775190" y="1243203"/>
                    <a:pt x="9775825" y="1261745"/>
                    <a:pt x="9764776" y="1263396"/>
                  </a:cubicBezTo>
                  <a:cubicBezTo>
                    <a:pt x="9758299" y="1264793"/>
                    <a:pt x="9749790" y="1256919"/>
                    <a:pt x="9742932" y="1256792"/>
                  </a:cubicBezTo>
                  <a:cubicBezTo>
                    <a:pt x="9742932" y="1256792"/>
                    <a:pt x="9733280" y="1262888"/>
                    <a:pt x="9732264" y="1263396"/>
                  </a:cubicBezTo>
                  <a:cubicBezTo>
                    <a:pt x="9726041" y="1266190"/>
                    <a:pt x="9725660" y="1257681"/>
                    <a:pt x="9720326" y="1267460"/>
                  </a:cubicBezTo>
                  <a:cubicBezTo>
                    <a:pt x="9718433" y="1274056"/>
                    <a:pt x="9719751" y="1281158"/>
                    <a:pt x="9723882" y="1286637"/>
                  </a:cubicBezTo>
                  <a:cubicBezTo>
                    <a:pt x="9731756" y="1294003"/>
                    <a:pt x="9743949" y="1287653"/>
                    <a:pt x="9752965" y="1295146"/>
                  </a:cubicBezTo>
                  <a:cubicBezTo>
                    <a:pt x="9716770" y="1318133"/>
                    <a:pt x="9776333" y="1329436"/>
                    <a:pt x="9783064" y="1337056"/>
                  </a:cubicBezTo>
                  <a:cubicBezTo>
                    <a:pt x="9763506" y="1333881"/>
                    <a:pt x="9768586" y="1337056"/>
                    <a:pt x="9753854" y="1346454"/>
                  </a:cubicBezTo>
                  <a:cubicBezTo>
                    <a:pt x="9743313" y="1353058"/>
                    <a:pt x="9727185" y="1347851"/>
                    <a:pt x="9713087" y="1342136"/>
                  </a:cubicBezTo>
                  <a:cubicBezTo>
                    <a:pt x="9702927" y="1338072"/>
                    <a:pt x="9638411" y="1324864"/>
                    <a:pt x="9651619" y="1350264"/>
                  </a:cubicBezTo>
                  <a:cubicBezTo>
                    <a:pt x="9671176" y="1348359"/>
                    <a:pt x="9687813" y="1378839"/>
                    <a:pt x="9707880" y="1367917"/>
                  </a:cubicBezTo>
                  <a:cubicBezTo>
                    <a:pt x="9716135" y="1387475"/>
                    <a:pt x="9724136" y="1376045"/>
                    <a:pt x="9738868" y="1379728"/>
                  </a:cubicBezTo>
                  <a:cubicBezTo>
                    <a:pt x="9753599" y="1383412"/>
                    <a:pt x="9760965" y="1399032"/>
                    <a:pt x="9774427" y="1403858"/>
                  </a:cubicBezTo>
                  <a:cubicBezTo>
                    <a:pt x="9758807" y="1405509"/>
                    <a:pt x="9733407" y="1409573"/>
                    <a:pt x="9721596" y="1419733"/>
                  </a:cubicBezTo>
                  <a:cubicBezTo>
                    <a:pt x="9734296" y="1428877"/>
                    <a:pt x="9748012" y="1419733"/>
                    <a:pt x="9741408" y="1443101"/>
                  </a:cubicBezTo>
                  <a:cubicBezTo>
                    <a:pt x="9738868" y="1452372"/>
                    <a:pt x="9728708" y="1458214"/>
                    <a:pt x="9727311" y="1468501"/>
                  </a:cubicBezTo>
                  <a:cubicBezTo>
                    <a:pt x="9745345" y="1466215"/>
                    <a:pt x="9732391" y="1483995"/>
                    <a:pt x="9735566" y="1493139"/>
                  </a:cubicBezTo>
                  <a:cubicBezTo>
                    <a:pt x="9743821" y="1516380"/>
                    <a:pt x="9791573" y="1530223"/>
                    <a:pt x="9810623" y="1529842"/>
                  </a:cubicBezTo>
                  <a:cubicBezTo>
                    <a:pt x="9795383" y="1543558"/>
                    <a:pt x="9797923" y="1538859"/>
                    <a:pt x="9780270" y="1535684"/>
                  </a:cubicBezTo>
                  <a:cubicBezTo>
                    <a:pt x="9768205" y="1533398"/>
                    <a:pt x="9746996" y="1538478"/>
                    <a:pt x="9735820" y="1533525"/>
                  </a:cubicBezTo>
                  <a:cubicBezTo>
                    <a:pt x="9732390" y="1532001"/>
                    <a:pt x="9703308" y="1495425"/>
                    <a:pt x="9707499" y="1524635"/>
                  </a:cubicBezTo>
                  <a:cubicBezTo>
                    <a:pt x="9701207" y="1524129"/>
                    <a:pt x="9695202" y="1521789"/>
                    <a:pt x="9690227" y="1517904"/>
                  </a:cubicBezTo>
                  <a:cubicBezTo>
                    <a:pt x="9686036" y="1513840"/>
                    <a:pt x="9689338" y="1506474"/>
                    <a:pt x="9686163" y="1503553"/>
                  </a:cubicBezTo>
                  <a:cubicBezTo>
                    <a:pt x="9682988" y="1500632"/>
                    <a:pt x="9678035" y="1501394"/>
                    <a:pt x="9674860" y="1498854"/>
                  </a:cubicBezTo>
                  <a:cubicBezTo>
                    <a:pt x="9661535" y="1485021"/>
                    <a:pt x="9641220" y="1480518"/>
                    <a:pt x="9623298" y="1487424"/>
                  </a:cubicBezTo>
                  <a:lnTo>
                    <a:pt x="9616821" y="1487424"/>
                  </a:lnTo>
                  <a:cubicBezTo>
                    <a:pt x="9616821" y="1468247"/>
                    <a:pt x="9609201" y="1463167"/>
                    <a:pt x="9590659" y="1472692"/>
                  </a:cubicBezTo>
                  <a:cubicBezTo>
                    <a:pt x="9594341" y="1429258"/>
                    <a:pt x="9555099" y="1469898"/>
                    <a:pt x="9585071" y="1476502"/>
                  </a:cubicBezTo>
                  <a:cubicBezTo>
                    <a:pt x="9582865" y="1478339"/>
                    <a:pt x="9581088" y="1480637"/>
                    <a:pt x="9579864" y="1483233"/>
                  </a:cubicBezTo>
                  <a:cubicBezTo>
                    <a:pt x="9558147" y="1478280"/>
                    <a:pt x="9546717" y="1467358"/>
                    <a:pt x="9576562" y="1439037"/>
                  </a:cubicBezTo>
                  <a:cubicBezTo>
                    <a:pt x="9561617" y="1431668"/>
                    <a:pt x="9544826" y="1428884"/>
                    <a:pt x="9528302" y="1431036"/>
                  </a:cubicBezTo>
                  <a:cubicBezTo>
                    <a:pt x="9533001" y="1405636"/>
                    <a:pt x="9541002" y="1358900"/>
                    <a:pt x="9536811" y="1331468"/>
                  </a:cubicBezTo>
                  <a:cubicBezTo>
                    <a:pt x="9527159" y="1334770"/>
                    <a:pt x="9506712" y="1330071"/>
                    <a:pt x="9501378" y="1331468"/>
                  </a:cubicBezTo>
                  <a:cubicBezTo>
                    <a:pt x="9510810" y="1314833"/>
                    <a:pt x="9514346" y="1295500"/>
                    <a:pt x="9511411" y="1276604"/>
                  </a:cubicBezTo>
                  <a:cubicBezTo>
                    <a:pt x="9498076" y="1292936"/>
                    <a:pt x="9486458" y="1310597"/>
                    <a:pt x="9476740" y="1329309"/>
                  </a:cubicBezTo>
                  <a:cubicBezTo>
                    <a:pt x="9473184" y="1318006"/>
                    <a:pt x="9479280" y="1258697"/>
                    <a:pt x="9471279" y="1254887"/>
                  </a:cubicBezTo>
                  <a:cubicBezTo>
                    <a:pt x="9463278" y="1251077"/>
                    <a:pt x="9445244" y="1283970"/>
                    <a:pt x="9441815" y="1288796"/>
                  </a:cubicBezTo>
                  <a:cubicBezTo>
                    <a:pt x="9434397" y="1297113"/>
                    <a:pt x="9428119" y="1306381"/>
                    <a:pt x="9423146" y="1316355"/>
                  </a:cubicBezTo>
                  <a:cubicBezTo>
                    <a:pt x="9420479" y="1325880"/>
                    <a:pt x="9423908" y="1325245"/>
                    <a:pt x="9424543" y="1333119"/>
                  </a:cubicBezTo>
                  <a:cubicBezTo>
                    <a:pt x="9425305" y="1343914"/>
                    <a:pt x="9428735" y="1345819"/>
                    <a:pt x="9421241" y="1356106"/>
                  </a:cubicBezTo>
                  <a:cubicBezTo>
                    <a:pt x="9421241" y="1356868"/>
                    <a:pt x="9401810" y="1370330"/>
                    <a:pt x="9404096" y="1371092"/>
                  </a:cubicBezTo>
                  <a:cubicBezTo>
                    <a:pt x="9387587" y="1365123"/>
                    <a:pt x="9388221" y="1383030"/>
                    <a:pt x="9377300" y="1385316"/>
                  </a:cubicBezTo>
                  <a:cubicBezTo>
                    <a:pt x="9370823" y="1386713"/>
                    <a:pt x="9362314" y="1378966"/>
                    <a:pt x="9355456" y="1378839"/>
                  </a:cubicBezTo>
                  <a:cubicBezTo>
                    <a:pt x="9354821" y="1378839"/>
                    <a:pt x="9345804" y="1384935"/>
                    <a:pt x="9344788" y="1385316"/>
                  </a:cubicBezTo>
                  <a:cubicBezTo>
                    <a:pt x="9338565" y="1388237"/>
                    <a:pt x="9338183" y="1379601"/>
                    <a:pt x="9332088" y="1389507"/>
                  </a:cubicBezTo>
                  <a:cubicBezTo>
                    <a:pt x="9330232" y="1396082"/>
                    <a:pt x="9331598" y="1403147"/>
                    <a:pt x="9335770" y="1408557"/>
                  </a:cubicBezTo>
                  <a:cubicBezTo>
                    <a:pt x="9343644" y="1416050"/>
                    <a:pt x="9355710" y="1409573"/>
                    <a:pt x="9364727" y="1417193"/>
                  </a:cubicBezTo>
                  <a:cubicBezTo>
                    <a:pt x="9328532" y="1440180"/>
                    <a:pt x="9388221" y="1451483"/>
                    <a:pt x="9394953" y="1459103"/>
                  </a:cubicBezTo>
                  <a:cubicBezTo>
                    <a:pt x="9375268" y="1455928"/>
                    <a:pt x="9380348" y="1459103"/>
                    <a:pt x="9365616" y="1468374"/>
                  </a:cubicBezTo>
                  <a:cubicBezTo>
                    <a:pt x="9355075" y="1474978"/>
                    <a:pt x="9338946" y="1469771"/>
                    <a:pt x="9324849" y="1464183"/>
                  </a:cubicBezTo>
                  <a:cubicBezTo>
                    <a:pt x="9314816" y="1460119"/>
                    <a:pt x="9250300" y="1446784"/>
                    <a:pt x="9263380" y="1472184"/>
                  </a:cubicBezTo>
                  <a:cubicBezTo>
                    <a:pt x="9282938" y="1470406"/>
                    <a:pt x="9299575" y="1500886"/>
                    <a:pt x="9319641" y="1489964"/>
                  </a:cubicBezTo>
                  <a:cubicBezTo>
                    <a:pt x="9327896" y="1509522"/>
                    <a:pt x="9335898" y="1498092"/>
                    <a:pt x="9350756" y="1501648"/>
                  </a:cubicBezTo>
                  <a:cubicBezTo>
                    <a:pt x="9365615" y="1505204"/>
                    <a:pt x="9372727" y="1521079"/>
                    <a:pt x="9386189" y="1525778"/>
                  </a:cubicBezTo>
                  <a:cubicBezTo>
                    <a:pt x="9370568" y="1527429"/>
                    <a:pt x="9345295" y="1531620"/>
                    <a:pt x="9333357" y="1541779"/>
                  </a:cubicBezTo>
                  <a:cubicBezTo>
                    <a:pt x="9346057" y="1550923"/>
                    <a:pt x="9359774" y="1541779"/>
                    <a:pt x="9353296" y="1565020"/>
                  </a:cubicBezTo>
                  <a:cubicBezTo>
                    <a:pt x="9350756" y="1574291"/>
                    <a:pt x="9340596" y="1580260"/>
                    <a:pt x="9339073" y="1590420"/>
                  </a:cubicBezTo>
                  <a:cubicBezTo>
                    <a:pt x="9357106" y="1588261"/>
                    <a:pt x="9344153" y="1605914"/>
                    <a:pt x="9347454" y="1615059"/>
                  </a:cubicBezTo>
                  <a:cubicBezTo>
                    <a:pt x="9355582" y="1638300"/>
                    <a:pt x="9403335" y="1652269"/>
                    <a:pt x="9422385" y="1651761"/>
                  </a:cubicBezTo>
                  <a:cubicBezTo>
                    <a:pt x="9407144" y="1665604"/>
                    <a:pt x="9409685" y="1660906"/>
                    <a:pt x="9392031" y="1657604"/>
                  </a:cubicBezTo>
                  <a:cubicBezTo>
                    <a:pt x="9379966" y="1655445"/>
                    <a:pt x="9358757" y="1660525"/>
                    <a:pt x="9347581" y="1655572"/>
                  </a:cubicBezTo>
                  <a:cubicBezTo>
                    <a:pt x="9344152" y="1654048"/>
                    <a:pt x="9315196" y="1617472"/>
                    <a:pt x="9319388" y="1646554"/>
                  </a:cubicBezTo>
                  <a:cubicBezTo>
                    <a:pt x="9313060" y="1646133"/>
                    <a:pt x="9307002" y="1643833"/>
                    <a:pt x="9301989" y="1639950"/>
                  </a:cubicBezTo>
                  <a:cubicBezTo>
                    <a:pt x="9297798" y="1635759"/>
                    <a:pt x="9301100" y="1628520"/>
                    <a:pt x="9297925" y="1625599"/>
                  </a:cubicBezTo>
                  <a:cubicBezTo>
                    <a:pt x="9294750" y="1622678"/>
                    <a:pt x="9289796" y="1623313"/>
                    <a:pt x="9286749" y="1620900"/>
                  </a:cubicBezTo>
                  <a:cubicBezTo>
                    <a:pt x="9271626" y="1605230"/>
                    <a:pt x="9247962" y="1601450"/>
                    <a:pt x="9228710" y="1611629"/>
                  </a:cubicBezTo>
                  <a:cubicBezTo>
                    <a:pt x="9228710" y="1590166"/>
                    <a:pt x="9221852" y="1584325"/>
                    <a:pt x="9202420" y="1594357"/>
                  </a:cubicBezTo>
                  <a:cubicBezTo>
                    <a:pt x="9206103" y="1550923"/>
                    <a:pt x="9166861" y="1591563"/>
                    <a:pt x="9196832" y="1598167"/>
                  </a:cubicBezTo>
                  <a:cubicBezTo>
                    <a:pt x="9189213" y="1605048"/>
                    <a:pt x="9187658" y="1616417"/>
                    <a:pt x="9193150" y="1625091"/>
                  </a:cubicBezTo>
                  <a:cubicBezTo>
                    <a:pt x="9195690" y="1629917"/>
                    <a:pt x="9203437" y="1631187"/>
                    <a:pt x="9205850" y="1635886"/>
                  </a:cubicBezTo>
                  <a:cubicBezTo>
                    <a:pt x="9208263" y="1640586"/>
                    <a:pt x="9205850" y="1643888"/>
                    <a:pt x="9207628" y="1646554"/>
                  </a:cubicBezTo>
                  <a:cubicBezTo>
                    <a:pt x="9209406" y="1649222"/>
                    <a:pt x="9207628" y="1654936"/>
                    <a:pt x="9210676" y="1659254"/>
                  </a:cubicBezTo>
                  <a:cubicBezTo>
                    <a:pt x="9213724" y="1663572"/>
                    <a:pt x="9229471" y="1663191"/>
                    <a:pt x="9225281" y="1674875"/>
                  </a:cubicBezTo>
                  <a:cubicBezTo>
                    <a:pt x="9223122" y="1681225"/>
                    <a:pt x="9208263" y="1678050"/>
                    <a:pt x="9203310" y="1685416"/>
                  </a:cubicBezTo>
                  <a:cubicBezTo>
                    <a:pt x="9211438" y="1692656"/>
                    <a:pt x="9219312" y="1700402"/>
                    <a:pt x="9227059" y="1708149"/>
                  </a:cubicBezTo>
                  <a:cubicBezTo>
                    <a:pt x="9224811" y="1715175"/>
                    <a:pt x="9219620" y="1720876"/>
                    <a:pt x="9212835" y="1723770"/>
                  </a:cubicBezTo>
                  <a:cubicBezTo>
                    <a:pt x="9200135" y="1707768"/>
                    <a:pt x="9203183" y="1689988"/>
                    <a:pt x="9183371" y="1700275"/>
                  </a:cubicBezTo>
                  <a:cubicBezTo>
                    <a:pt x="9171560" y="1706498"/>
                    <a:pt x="9169020" y="1721865"/>
                    <a:pt x="9157336" y="1726945"/>
                  </a:cubicBezTo>
                  <a:cubicBezTo>
                    <a:pt x="9162747" y="1729649"/>
                    <a:pt x="9167715" y="1733160"/>
                    <a:pt x="9172068" y="1737359"/>
                  </a:cubicBezTo>
                  <a:cubicBezTo>
                    <a:pt x="9171997" y="1741006"/>
                    <a:pt x="9171486" y="1744631"/>
                    <a:pt x="9170544" y="1748154"/>
                  </a:cubicBezTo>
                  <a:cubicBezTo>
                    <a:pt x="9166480" y="1748154"/>
                    <a:pt x="9164321" y="1751584"/>
                    <a:pt x="9160511" y="1752219"/>
                  </a:cubicBezTo>
                  <a:cubicBezTo>
                    <a:pt x="9163813" y="1754886"/>
                    <a:pt x="9166099" y="1761363"/>
                    <a:pt x="9169529" y="1764157"/>
                  </a:cubicBezTo>
                  <a:cubicBezTo>
                    <a:pt x="9162924" y="1771650"/>
                    <a:pt x="9147431" y="1772792"/>
                    <a:pt x="9149717" y="1785239"/>
                  </a:cubicBezTo>
                  <a:cubicBezTo>
                    <a:pt x="9151622" y="1794891"/>
                    <a:pt x="9173466" y="1797939"/>
                    <a:pt x="9180578" y="1801241"/>
                  </a:cubicBezTo>
                  <a:cubicBezTo>
                    <a:pt x="9153146" y="1812925"/>
                    <a:pt x="9193278" y="1827530"/>
                    <a:pt x="9203946" y="1829181"/>
                  </a:cubicBezTo>
                  <a:cubicBezTo>
                    <a:pt x="9206740" y="1842897"/>
                    <a:pt x="9233156" y="1878584"/>
                    <a:pt x="9249412" y="1867281"/>
                  </a:cubicBezTo>
                  <a:cubicBezTo>
                    <a:pt x="9255635" y="1912111"/>
                    <a:pt x="9160512" y="1850389"/>
                    <a:pt x="9152638" y="1841881"/>
                  </a:cubicBezTo>
                  <a:cubicBezTo>
                    <a:pt x="9144764" y="1833372"/>
                    <a:pt x="9138922" y="1829181"/>
                    <a:pt x="9131429" y="1822831"/>
                  </a:cubicBezTo>
                  <a:cubicBezTo>
                    <a:pt x="9126730" y="1819020"/>
                    <a:pt x="9120761" y="1816607"/>
                    <a:pt x="9116316" y="1812416"/>
                  </a:cubicBezTo>
                  <a:cubicBezTo>
                    <a:pt x="9114538" y="1810638"/>
                    <a:pt x="9116316" y="1804034"/>
                    <a:pt x="9114920" y="1803526"/>
                  </a:cubicBezTo>
                  <a:cubicBezTo>
                    <a:pt x="9102220" y="1796160"/>
                    <a:pt x="9083932" y="1808098"/>
                    <a:pt x="9102220" y="1819528"/>
                  </a:cubicBezTo>
                  <a:cubicBezTo>
                    <a:pt x="9089520" y="1840610"/>
                    <a:pt x="9098283" y="1842769"/>
                    <a:pt x="9108062" y="1856231"/>
                  </a:cubicBezTo>
                  <a:cubicBezTo>
                    <a:pt x="9112634" y="1862327"/>
                    <a:pt x="9114158" y="1872868"/>
                    <a:pt x="9123175" y="1874265"/>
                  </a:cubicBezTo>
                  <a:cubicBezTo>
                    <a:pt x="9112888" y="1886965"/>
                    <a:pt x="9120762" y="1886965"/>
                    <a:pt x="9127493" y="1893442"/>
                  </a:cubicBezTo>
                  <a:cubicBezTo>
                    <a:pt x="9129779" y="1895728"/>
                    <a:pt x="9136129" y="1894585"/>
                    <a:pt x="9138924" y="1896617"/>
                  </a:cubicBezTo>
                  <a:cubicBezTo>
                    <a:pt x="9141718" y="1898649"/>
                    <a:pt x="9145781" y="1907666"/>
                    <a:pt x="9148194" y="1910841"/>
                  </a:cubicBezTo>
                  <a:cubicBezTo>
                    <a:pt x="9149464" y="1909571"/>
                    <a:pt x="9152131" y="1908047"/>
                    <a:pt x="9153401" y="1907031"/>
                  </a:cubicBezTo>
                  <a:cubicBezTo>
                    <a:pt x="9158227" y="1912365"/>
                    <a:pt x="9178801" y="1945131"/>
                    <a:pt x="9184770" y="1919731"/>
                  </a:cubicBezTo>
                  <a:cubicBezTo>
                    <a:pt x="9192263" y="1921382"/>
                    <a:pt x="9200010" y="1923414"/>
                    <a:pt x="9207629" y="1924557"/>
                  </a:cubicBezTo>
                  <a:cubicBezTo>
                    <a:pt x="9201661" y="1936622"/>
                    <a:pt x="9210804" y="1945004"/>
                    <a:pt x="9222997" y="1941829"/>
                  </a:cubicBezTo>
                  <a:cubicBezTo>
                    <a:pt x="9225155" y="1949703"/>
                    <a:pt x="9230490" y="1965324"/>
                    <a:pt x="9240650" y="1964181"/>
                  </a:cubicBezTo>
                  <a:cubicBezTo>
                    <a:pt x="9244079" y="1964181"/>
                    <a:pt x="9244968" y="1956180"/>
                    <a:pt x="9247635" y="1955672"/>
                  </a:cubicBezTo>
                  <a:cubicBezTo>
                    <a:pt x="9257660" y="1954760"/>
                    <a:pt x="9267756" y="1954973"/>
                    <a:pt x="9277734" y="1956307"/>
                  </a:cubicBezTo>
                  <a:cubicBezTo>
                    <a:pt x="9287184" y="1956746"/>
                    <a:pt x="9296653" y="1956020"/>
                    <a:pt x="9305927" y="1954148"/>
                  </a:cubicBezTo>
                  <a:cubicBezTo>
                    <a:pt x="9315325" y="1952624"/>
                    <a:pt x="9314945" y="1943861"/>
                    <a:pt x="9328534" y="1951989"/>
                  </a:cubicBezTo>
                  <a:cubicBezTo>
                    <a:pt x="9335411" y="1958520"/>
                    <a:pt x="9341199" y="1966109"/>
                    <a:pt x="9345678" y="1974468"/>
                  </a:cubicBezTo>
                  <a:cubicBezTo>
                    <a:pt x="9328787" y="1976373"/>
                    <a:pt x="9309991" y="1968499"/>
                    <a:pt x="9293227" y="1971928"/>
                  </a:cubicBezTo>
                  <a:cubicBezTo>
                    <a:pt x="9276463" y="1975357"/>
                    <a:pt x="9266176" y="1983612"/>
                    <a:pt x="9247126" y="1982088"/>
                  </a:cubicBezTo>
                  <a:cubicBezTo>
                    <a:pt x="9229175" y="1981009"/>
                    <a:pt x="9211339" y="1978503"/>
                    <a:pt x="9193786" y="1974595"/>
                  </a:cubicBezTo>
                  <a:cubicBezTo>
                    <a:pt x="9157972" y="1965832"/>
                    <a:pt x="9089773" y="1931035"/>
                    <a:pt x="9077708" y="1892807"/>
                  </a:cubicBezTo>
                  <a:cubicBezTo>
                    <a:pt x="9065008" y="1895093"/>
                    <a:pt x="9047609" y="1909190"/>
                    <a:pt x="9063738" y="1920875"/>
                  </a:cubicBezTo>
                  <a:cubicBezTo>
                    <a:pt x="9042783" y="1931923"/>
                    <a:pt x="9048752" y="1935098"/>
                    <a:pt x="9067548" y="1949323"/>
                  </a:cubicBezTo>
                  <a:cubicBezTo>
                    <a:pt x="9058531" y="1962785"/>
                    <a:pt x="9066913" y="1972056"/>
                    <a:pt x="9081391" y="1977517"/>
                  </a:cubicBezTo>
                  <a:cubicBezTo>
                    <a:pt x="9076165" y="1984333"/>
                    <a:pt x="9074865" y="1993380"/>
                    <a:pt x="9077962" y="2001393"/>
                  </a:cubicBezTo>
                  <a:cubicBezTo>
                    <a:pt x="9090662" y="1997583"/>
                    <a:pt x="9094345" y="2015871"/>
                    <a:pt x="9107680" y="2014982"/>
                  </a:cubicBezTo>
                  <a:cubicBezTo>
                    <a:pt x="9108570" y="2010918"/>
                    <a:pt x="9111999" y="2009140"/>
                    <a:pt x="9113269" y="2006219"/>
                  </a:cubicBezTo>
                  <a:cubicBezTo>
                    <a:pt x="9123397" y="2017998"/>
                    <a:pt x="9134813" y="2028606"/>
                    <a:pt x="9147304" y="2037842"/>
                  </a:cubicBezTo>
                  <a:cubicBezTo>
                    <a:pt x="9158480" y="2042668"/>
                    <a:pt x="9171053" y="2032762"/>
                    <a:pt x="9181467" y="2027301"/>
                  </a:cubicBezTo>
                  <a:cubicBezTo>
                    <a:pt x="9185147" y="2027514"/>
                    <a:pt x="9188837" y="2027514"/>
                    <a:pt x="9192516" y="2027301"/>
                  </a:cubicBezTo>
                  <a:cubicBezTo>
                    <a:pt x="9195691" y="2026412"/>
                    <a:pt x="9192516" y="2019046"/>
                    <a:pt x="9198485" y="2018030"/>
                  </a:cubicBezTo>
                  <a:cubicBezTo>
                    <a:pt x="9209915" y="2015998"/>
                    <a:pt x="9218805" y="2029587"/>
                    <a:pt x="9230235" y="2025523"/>
                  </a:cubicBezTo>
                  <a:cubicBezTo>
                    <a:pt x="9234680" y="2023999"/>
                    <a:pt x="9236458" y="2011807"/>
                    <a:pt x="9243824" y="2010156"/>
                  </a:cubicBezTo>
                  <a:cubicBezTo>
                    <a:pt x="9256524" y="2007362"/>
                    <a:pt x="9267065" y="2025015"/>
                    <a:pt x="9276209" y="2031111"/>
                  </a:cubicBezTo>
                  <a:cubicBezTo>
                    <a:pt x="9284972" y="2014093"/>
                    <a:pt x="9319897" y="2020062"/>
                    <a:pt x="9334883" y="2018411"/>
                  </a:cubicBezTo>
                  <a:cubicBezTo>
                    <a:pt x="9322183" y="2021205"/>
                    <a:pt x="9325739" y="2034667"/>
                    <a:pt x="9335772" y="2038223"/>
                  </a:cubicBezTo>
                  <a:cubicBezTo>
                    <a:pt x="9336877" y="2037384"/>
                    <a:pt x="9337495" y="2036052"/>
                    <a:pt x="9337423" y="2034667"/>
                  </a:cubicBezTo>
                  <a:cubicBezTo>
                    <a:pt x="9348599" y="2038096"/>
                    <a:pt x="9352282" y="2051050"/>
                    <a:pt x="9365109" y="2050034"/>
                  </a:cubicBezTo>
                  <a:cubicBezTo>
                    <a:pt x="9365109" y="2023491"/>
                    <a:pt x="9385810" y="2046605"/>
                    <a:pt x="9400161" y="2045081"/>
                  </a:cubicBezTo>
                  <a:cubicBezTo>
                    <a:pt x="9402281" y="2051264"/>
                    <a:pt x="9400940" y="2058109"/>
                    <a:pt x="9396643" y="2063034"/>
                  </a:cubicBezTo>
                  <a:cubicBezTo>
                    <a:pt x="9392346" y="2067960"/>
                    <a:pt x="9385746" y="2070218"/>
                    <a:pt x="9379333" y="2068957"/>
                  </a:cubicBezTo>
                  <a:cubicBezTo>
                    <a:pt x="9367395" y="2068068"/>
                    <a:pt x="9352917" y="2056257"/>
                    <a:pt x="9339582" y="2053971"/>
                  </a:cubicBezTo>
                  <a:cubicBezTo>
                    <a:pt x="9324231" y="2051044"/>
                    <a:pt x="9308703" y="2049135"/>
                    <a:pt x="9293100" y="2048256"/>
                  </a:cubicBezTo>
                  <a:cubicBezTo>
                    <a:pt x="9265891" y="2047905"/>
                    <a:pt x="9238960" y="2053769"/>
                    <a:pt x="9214360" y="2065401"/>
                  </a:cubicBezTo>
                  <a:cubicBezTo>
                    <a:pt x="9201759" y="2072842"/>
                    <a:pt x="9187335" y="2076624"/>
                    <a:pt x="9172704" y="2076323"/>
                  </a:cubicBezTo>
                  <a:cubicBezTo>
                    <a:pt x="9156549" y="2076353"/>
                    <a:pt x="9140530" y="2073381"/>
                    <a:pt x="9125460" y="2067560"/>
                  </a:cubicBezTo>
                  <a:cubicBezTo>
                    <a:pt x="9113903" y="2062734"/>
                    <a:pt x="9093075" y="2037080"/>
                    <a:pt x="9081010" y="2054098"/>
                  </a:cubicBezTo>
                  <a:cubicBezTo>
                    <a:pt x="9072882" y="2065528"/>
                    <a:pt x="9091678" y="2067814"/>
                    <a:pt x="9097647" y="2076323"/>
                  </a:cubicBezTo>
                  <a:cubicBezTo>
                    <a:pt x="9099933" y="2079498"/>
                    <a:pt x="9092313" y="2083181"/>
                    <a:pt x="9096123" y="2087245"/>
                  </a:cubicBezTo>
                  <a:cubicBezTo>
                    <a:pt x="9099933" y="2091309"/>
                    <a:pt x="9104759" y="2092452"/>
                    <a:pt x="9110093" y="2095627"/>
                  </a:cubicBezTo>
                  <a:cubicBezTo>
                    <a:pt x="9113141" y="2097532"/>
                    <a:pt x="9118221" y="2093976"/>
                    <a:pt x="9121523" y="2095627"/>
                  </a:cubicBezTo>
                  <a:cubicBezTo>
                    <a:pt x="9127619" y="2099564"/>
                    <a:pt x="9126603" y="2107692"/>
                    <a:pt x="9130794" y="2112264"/>
                  </a:cubicBezTo>
                  <a:cubicBezTo>
                    <a:pt x="9134984" y="2116836"/>
                    <a:pt x="9146287" y="2124964"/>
                    <a:pt x="9152892" y="2119757"/>
                  </a:cubicBezTo>
                  <a:cubicBezTo>
                    <a:pt x="9160385" y="2128647"/>
                    <a:pt x="9169783" y="2125980"/>
                    <a:pt x="9179561" y="2125218"/>
                  </a:cubicBezTo>
                  <a:cubicBezTo>
                    <a:pt x="9166861" y="2136775"/>
                    <a:pt x="9183753" y="2141855"/>
                    <a:pt x="9195436" y="2140839"/>
                  </a:cubicBezTo>
                  <a:cubicBezTo>
                    <a:pt x="9191880" y="2161794"/>
                    <a:pt x="9227186" y="2155317"/>
                    <a:pt x="9237981" y="2153539"/>
                  </a:cubicBezTo>
                  <a:lnTo>
                    <a:pt x="9257285" y="2149729"/>
                  </a:lnTo>
                  <a:cubicBezTo>
                    <a:pt x="9266937" y="2143379"/>
                    <a:pt x="9261604" y="2135632"/>
                    <a:pt x="9265541" y="2124329"/>
                  </a:cubicBezTo>
                  <a:cubicBezTo>
                    <a:pt x="9273669" y="2126488"/>
                    <a:pt x="9280781" y="2135505"/>
                    <a:pt x="9289290" y="2135251"/>
                  </a:cubicBezTo>
                  <a:cubicBezTo>
                    <a:pt x="9293481" y="2135251"/>
                    <a:pt x="9299704" y="2128139"/>
                    <a:pt x="9301100" y="2128266"/>
                  </a:cubicBezTo>
                  <a:cubicBezTo>
                    <a:pt x="9304910" y="2128266"/>
                    <a:pt x="9309482" y="2133854"/>
                    <a:pt x="9311515" y="2133854"/>
                  </a:cubicBezTo>
                  <a:cubicBezTo>
                    <a:pt x="9313547" y="2133854"/>
                    <a:pt x="9322309" y="2133854"/>
                    <a:pt x="9324215" y="2133854"/>
                  </a:cubicBezTo>
                  <a:cubicBezTo>
                    <a:pt x="9329645" y="2134117"/>
                    <a:pt x="9335088" y="2133862"/>
                    <a:pt x="9340471" y="2133092"/>
                  </a:cubicBezTo>
                  <a:cubicBezTo>
                    <a:pt x="9343291" y="2134513"/>
                    <a:pt x="9345933" y="2136260"/>
                    <a:pt x="9348345" y="2138299"/>
                  </a:cubicBezTo>
                  <a:cubicBezTo>
                    <a:pt x="9362823" y="2151761"/>
                    <a:pt x="9361045" y="2161921"/>
                    <a:pt x="9384794" y="2164969"/>
                  </a:cubicBezTo>
                  <a:cubicBezTo>
                    <a:pt x="9382673" y="2168276"/>
                    <a:pt x="9382202" y="2172379"/>
                    <a:pt x="9383519" y="2176081"/>
                  </a:cubicBezTo>
                  <a:cubicBezTo>
                    <a:pt x="9384836" y="2179783"/>
                    <a:pt x="9387792" y="2182667"/>
                    <a:pt x="9391525" y="2183892"/>
                  </a:cubicBezTo>
                  <a:lnTo>
                    <a:pt x="9391525" y="2183892"/>
                  </a:lnTo>
                  <a:cubicBezTo>
                    <a:pt x="9381492" y="2178812"/>
                    <a:pt x="9371205" y="2171192"/>
                    <a:pt x="9365236" y="2168271"/>
                  </a:cubicBezTo>
                  <a:cubicBezTo>
                    <a:pt x="9338693" y="2153285"/>
                    <a:pt x="9314436" y="2137664"/>
                    <a:pt x="9283829" y="2151634"/>
                  </a:cubicBezTo>
                  <a:cubicBezTo>
                    <a:pt x="9253222" y="2165602"/>
                    <a:pt x="9243571" y="2183384"/>
                    <a:pt x="9207629" y="2178431"/>
                  </a:cubicBezTo>
                  <a:cubicBezTo>
                    <a:pt x="9182072" y="2175768"/>
                    <a:pt x="9157183" y="2168632"/>
                    <a:pt x="9134097" y="2157349"/>
                  </a:cubicBezTo>
                  <a:cubicBezTo>
                    <a:pt x="9109816" y="2143241"/>
                    <a:pt x="9087378" y="2126177"/>
                    <a:pt x="9067295" y="2106549"/>
                  </a:cubicBezTo>
                  <a:cubicBezTo>
                    <a:pt x="9053198" y="2093214"/>
                    <a:pt x="9039354" y="2080514"/>
                    <a:pt x="9026274" y="2066417"/>
                  </a:cubicBezTo>
                  <a:cubicBezTo>
                    <a:pt x="9019416" y="2058924"/>
                    <a:pt x="9006970" y="2040128"/>
                    <a:pt x="8995667" y="2040128"/>
                  </a:cubicBezTo>
                  <a:cubicBezTo>
                    <a:pt x="8984172" y="2042109"/>
                    <a:pt x="8975168" y="2051112"/>
                    <a:pt x="8973188" y="2062607"/>
                  </a:cubicBezTo>
                  <a:cubicBezTo>
                    <a:pt x="8974944" y="2070296"/>
                    <a:pt x="8978466" y="2077470"/>
                    <a:pt x="8983475" y="2083562"/>
                  </a:cubicBezTo>
                  <a:cubicBezTo>
                    <a:pt x="8989698" y="2093087"/>
                    <a:pt x="8987539" y="2098929"/>
                    <a:pt x="8989190" y="2108200"/>
                  </a:cubicBezTo>
                  <a:cubicBezTo>
                    <a:pt x="8990333" y="2114677"/>
                    <a:pt x="8983602" y="2114042"/>
                    <a:pt x="8986650" y="2120265"/>
                  </a:cubicBezTo>
                  <a:cubicBezTo>
                    <a:pt x="8989697" y="2126488"/>
                    <a:pt x="8999350" y="2128266"/>
                    <a:pt x="9004303" y="2129536"/>
                  </a:cubicBezTo>
                  <a:cubicBezTo>
                    <a:pt x="9003160" y="2145919"/>
                    <a:pt x="9011415" y="2151761"/>
                    <a:pt x="9019924" y="2164334"/>
                  </a:cubicBezTo>
                  <a:cubicBezTo>
                    <a:pt x="9024115" y="2170684"/>
                    <a:pt x="9017511" y="2173224"/>
                    <a:pt x="9026147" y="2178304"/>
                  </a:cubicBezTo>
                  <a:cubicBezTo>
                    <a:pt x="9031227" y="2181352"/>
                    <a:pt x="9043673" y="2178304"/>
                    <a:pt x="9050023" y="2178304"/>
                  </a:cubicBezTo>
                  <a:cubicBezTo>
                    <a:pt x="9048255" y="2187382"/>
                    <a:pt x="9043244" y="2195508"/>
                    <a:pt x="9035926" y="2201164"/>
                  </a:cubicBezTo>
                  <a:cubicBezTo>
                    <a:pt x="9032878" y="2203577"/>
                    <a:pt x="9028941" y="2196592"/>
                    <a:pt x="9023226" y="2203577"/>
                  </a:cubicBezTo>
                  <a:cubicBezTo>
                    <a:pt x="9020071" y="2207947"/>
                    <a:pt x="9019482" y="2213668"/>
                    <a:pt x="9021681" y="2218589"/>
                  </a:cubicBezTo>
                  <a:cubicBezTo>
                    <a:pt x="9023880" y="2223510"/>
                    <a:pt x="9028533" y="2226888"/>
                    <a:pt x="9033894" y="2227453"/>
                  </a:cubicBezTo>
                  <a:cubicBezTo>
                    <a:pt x="9043365" y="2225827"/>
                    <a:pt x="9052673" y="2223362"/>
                    <a:pt x="9061707" y="2220087"/>
                  </a:cubicBezTo>
                  <a:cubicBezTo>
                    <a:pt x="9076058" y="2217166"/>
                    <a:pt x="9093076" y="2214499"/>
                    <a:pt x="9103999" y="2227326"/>
                  </a:cubicBezTo>
                  <a:cubicBezTo>
                    <a:pt x="9083170" y="2242566"/>
                    <a:pt x="9110221" y="2262124"/>
                    <a:pt x="9109205" y="2240026"/>
                  </a:cubicBezTo>
                  <a:cubicBezTo>
                    <a:pt x="9127366" y="2245487"/>
                    <a:pt x="9128255" y="2251583"/>
                    <a:pt x="9145908" y="2248789"/>
                  </a:cubicBezTo>
                  <a:cubicBezTo>
                    <a:pt x="9154671" y="2247392"/>
                    <a:pt x="9164451" y="2241423"/>
                    <a:pt x="9170419" y="2250186"/>
                  </a:cubicBezTo>
                  <a:cubicBezTo>
                    <a:pt x="9146670" y="2256917"/>
                    <a:pt x="9183119" y="2286127"/>
                    <a:pt x="9201153" y="2275586"/>
                  </a:cubicBezTo>
                  <a:cubicBezTo>
                    <a:pt x="9202195" y="2283316"/>
                    <a:pt x="9204603" y="2290798"/>
                    <a:pt x="9208265" y="2297684"/>
                  </a:cubicBezTo>
                  <a:cubicBezTo>
                    <a:pt x="9198073" y="2300351"/>
                    <a:pt x="9187313" y="2299864"/>
                    <a:pt x="9177404" y="2296287"/>
                  </a:cubicBezTo>
                  <a:cubicBezTo>
                    <a:pt x="9164704" y="2290953"/>
                    <a:pt x="9156068" y="2276348"/>
                    <a:pt x="9142479" y="2270887"/>
                  </a:cubicBezTo>
                  <a:cubicBezTo>
                    <a:pt x="9125461" y="2264283"/>
                    <a:pt x="9103236" y="2270887"/>
                    <a:pt x="9085075" y="2267077"/>
                  </a:cubicBezTo>
                  <a:cubicBezTo>
                    <a:pt x="9049769" y="2260600"/>
                    <a:pt x="9027036" y="2237486"/>
                    <a:pt x="9001382" y="2213610"/>
                  </a:cubicBezTo>
                  <a:cubicBezTo>
                    <a:pt x="8993380" y="2206117"/>
                    <a:pt x="8975092" y="2181860"/>
                    <a:pt x="8963282" y="2178558"/>
                  </a:cubicBezTo>
                  <a:cubicBezTo>
                    <a:pt x="8967980" y="2179447"/>
                    <a:pt x="8972679" y="2180463"/>
                    <a:pt x="8977251" y="2181606"/>
                  </a:cubicBezTo>
                  <a:cubicBezTo>
                    <a:pt x="8978761" y="2173719"/>
                    <a:pt x="8978761" y="2165617"/>
                    <a:pt x="8977251" y="2157730"/>
                  </a:cubicBezTo>
                  <a:cubicBezTo>
                    <a:pt x="8955581" y="2158494"/>
                    <a:pt x="8934889" y="2148692"/>
                    <a:pt x="8921752" y="2131441"/>
                  </a:cubicBezTo>
                  <a:cubicBezTo>
                    <a:pt x="8925182" y="2124837"/>
                    <a:pt x="8927595" y="2130044"/>
                    <a:pt x="8931659" y="2125726"/>
                  </a:cubicBezTo>
                  <a:cubicBezTo>
                    <a:pt x="8935977" y="2105914"/>
                    <a:pt x="8953502" y="2098675"/>
                    <a:pt x="8964678" y="2082927"/>
                  </a:cubicBezTo>
                  <a:cubicBezTo>
                    <a:pt x="8969377" y="2089277"/>
                    <a:pt x="8974076" y="2095627"/>
                    <a:pt x="8978395" y="2102358"/>
                  </a:cubicBezTo>
                  <a:cubicBezTo>
                    <a:pt x="8976236" y="2096770"/>
                    <a:pt x="8974203" y="2091055"/>
                    <a:pt x="8972552" y="2087880"/>
                  </a:cubicBezTo>
                  <a:cubicBezTo>
                    <a:pt x="8970901" y="2084705"/>
                    <a:pt x="8969250" y="2081403"/>
                    <a:pt x="8967726" y="2078101"/>
                  </a:cubicBezTo>
                  <a:cubicBezTo>
                    <a:pt x="8969769" y="2074505"/>
                    <a:pt x="8971347" y="2070664"/>
                    <a:pt x="8972425" y="2066671"/>
                  </a:cubicBezTo>
                  <a:cubicBezTo>
                    <a:pt x="8969104" y="2066864"/>
                    <a:pt x="8965797" y="2067245"/>
                    <a:pt x="8962519" y="2067814"/>
                  </a:cubicBezTo>
                  <a:cubicBezTo>
                    <a:pt x="8953950" y="2047636"/>
                    <a:pt x="8942624" y="2028745"/>
                    <a:pt x="8928863" y="2011680"/>
                  </a:cubicBezTo>
                  <a:cubicBezTo>
                    <a:pt x="8919386" y="2001393"/>
                    <a:pt x="8908428" y="1992576"/>
                    <a:pt x="8896352" y="1985518"/>
                  </a:cubicBezTo>
                  <a:cubicBezTo>
                    <a:pt x="8896439" y="1978998"/>
                    <a:pt x="8898095" y="1972595"/>
                    <a:pt x="8901178" y="1966849"/>
                  </a:cubicBezTo>
                  <a:lnTo>
                    <a:pt x="8903591" y="1966849"/>
                  </a:lnTo>
                  <a:cubicBezTo>
                    <a:pt x="8918930" y="1969888"/>
                    <a:pt x="8934005" y="1974134"/>
                    <a:pt x="8948675" y="1979549"/>
                  </a:cubicBezTo>
                  <a:cubicBezTo>
                    <a:pt x="8966481" y="1986500"/>
                    <a:pt x="8982908" y="1996563"/>
                    <a:pt x="8997190" y="2009267"/>
                  </a:cubicBezTo>
                  <a:cubicBezTo>
                    <a:pt x="9015223" y="2022983"/>
                    <a:pt x="9035290" y="2033651"/>
                    <a:pt x="9054085" y="2045970"/>
                  </a:cubicBezTo>
                  <a:cubicBezTo>
                    <a:pt x="9046742" y="2039426"/>
                    <a:pt x="9038789" y="2033600"/>
                    <a:pt x="9030336" y="2028571"/>
                  </a:cubicBezTo>
                  <a:cubicBezTo>
                    <a:pt x="9019160" y="2020189"/>
                    <a:pt x="9009255" y="2011045"/>
                    <a:pt x="8998713" y="2002028"/>
                  </a:cubicBezTo>
                  <a:cubicBezTo>
                    <a:pt x="8985765" y="1990477"/>
                    <a:pt x="8971431" y="1980580"/>
                    <a:pt x="8956042" y="1972564"/>
                  </a:cubicBezTo>
                  <a:cubicBezTo>
                    <a:pt x="8941029" y="1965835"/>
                    <a:pt x="8925037" y="1961547"/>
                    <a:pt x="8908671" y="1959864"/>
                  </a:cubicBezTo>
                  <a:cubicBezTo>
                    <a:pt x="8914278" y="1956714"/>
                    <a:pt x="8920663" y="1955217"/>
                    <a:pt x="8927086" y="1955546"/>
                  </a:cubicBezTo>
                  <a:cubicBezTo>
                    <a:pt x="8927073" y="1944833"/>
                    <a:pt x="8923794" y="1934378"/>
                    <a:pt x="8917688" y="1925574"/>
                  </a:cubicBezTo>
                  <a:cubicBezTo>
                    <a:pt x="8896325" y="1930924"/>
                    <a:pt x="8875899" y="1939489"/>
                    <a:pt x="8857109" y="1950974"/>
                  </a:cubicBezTo>
                  <a:lnTo>
                    <a:pt x="8828153" y="1946148"/>
                  </a:lnTo>
                  <a:lnTo>
                    <a:pt x="8760843" y="1934845"/>
                  </a:lnTo>
                  <a:cubicBezTo>
                    <a:pt x="8758975" y="1933014"/>
                    <a:pt x="8756980" y="1931317"/>
                    <a:pt x="8754874" y="1929765"/>
                  </a:cubicBezTo>
                  <a:cubicBezTo>
                    <a:pt x="8761097" y="1923415"/>
                    <a:pt x="8765161" y="1911858"/>
                    <a:pt x="8771511" y="1906016"/>
                  </a:cubicBezTo>
                  <a:cubicBezTo>
                    <a:pt x="8758450" y="1911133"/>
                    <a:pt x="8744720" y="1914341"/>
                    <a:pt x="8730744" y="1915541"/>
                  </a:cubicBezTo>
                  <a:cubicBezTo>
                    <a:pt x="8719313" y="1901444"/>
                    <a:pt x="8709788" y="1885950"/>
                    <a:pt x="8723505" y="1872361"/>
                  </a:cubicBezTo>
                  <a:cubicBezTo>
                    <a:pt x="8744217" y="1871360"/>
                    <a:pt x="8764965" y="1873370"/>
                    <a:pt x="8785099" y="1878330"/>
                  </a:cubicBezTo>
                  <a:cubicBezTo>
                    <a:pt x="8791704" y="1829308"/>
                    <a:pt x="8830311" y="1871218"/>
                    <a:pt x="8847456" y="1839341"/>
                  </a:cubicBezTo>
                  <a:cubicBezTo>
                    <a:pt x="8855907" y="1839056"/>
                    <a:pt x="8864227" y="1837159"/>
                    <a:pt x="8871967" y="1833753"/>
                  </a:cubicBezTo>
                  <a:cubicBezTo>
                    <a:pt x="8868157" y="1829435"/>
                    <a:pt x="8864601" y="1823212"/>
                    <a:pt x="8860664" y="1818132"/>
                  </a:cubicBezTo>
                  <a:cubicBezTo>
                    <a:pt x="8866632" y="1816227"/>
                    <a:pt x="8880857" y="1801241"/>
                    <a:pt x="8886699" y="1799336"/>
                  </a:cubicBezTo>
                  <a:cubicBezTo>
                    <a:pt x="8873110" y="1775079"/>
                    <a:pt x="8799068" y="1804162"/>
                    <a:pt x="8734299" y="1821434"/>
                  </a:cubicBezTo>
                  <a:cubicBezTo>
                    <a:pt x="8734981" y="1819297"/>
                    <a:pt x="8735830" y="1817216"/>
                    <a:pt x="8736839" y="1815211"/>
                  </a:cubicBezTo>
                  <a:cubicBezTo>
                    <a:pt x="8722615" y="1810004"/>
                    <a:pt x="8701025" y="1811655"/>
                    <a:pt x="8691627" y="1799463"/>
                  </a:cubicBezTo>
                  <a:cubicBezTo>
                    <a:pt x="8697175" y="1797132"/>
                    <a:pt x="8701967" y="1793308"/>
                    <a:pt x="8705470" y="1788414"/>
                  </a:cubicBezTo>
                  <a:cubicBezTo>
                    <a:pt x="8709407" y="1792351"/>
                    <a:pt x="8725790" y="1798066"/>
                    <a:pt x="8729854" y="1802511"/>
                  </a:cubicBezTo>
                  <a:cubicBezTo>
                    <a:pt x="8740014" y="1763522"/>
                    <a:pt x="8879841" y="1752981"/>
                    <a:pt x="8856092" y="1707515"/>
                  </a:cubicBezTo>
                  <a:cubicBezTo>
                    <a:pt x="8817992" y="1717295"/>
                    <a:pt x="8635747" y="1753998"/>
                    <a:pt x="8608442" y="1715389"/>
                  </a:cubicBezTo>
                  <a:cubicBezTo>
                    <a:pt x="8609316" y="1712675"/>
                    <a:pt x="8610420" y="1710041"/>
                    <a:pt x="8611744" y="1707515"/>
                  </a:cubicBezTo>
                  <a:cubicBezTo>
                    <a:pt x="8610601" y="1707515"/>
                    <a:pt x="8609712" y="1706626"/>
                    <a:pt x="8608569" y="1706373"/>
                  </a:cubicBezTo>
                  <a:cubicBezTo>
                    <a:pt x="8628221" y="1693770"/>
                    <a:pt x="8653990" y="1696516"/>
                    <a:pt x="8670545" y="1712977"/>
                  </a:cubicBezTo>
                  <a:cubicBezTo>
                    <a:pt x="8674102" y="1704468"/>
                    <a:pt x="8691500" y="1692911"/>
                    <a:pt x="8695183" y="1685799"/>
                  </a:cubicBezTo>
                  <a:cubicBezTo>
                    <a:pt x="8715503" y="1708659"/>
                    <a:pt x="8744840" y="1718819"/>
                    <a:pt x="8746745" y="1682624"/>
                  </a:cubicBezTo>
                  <a:cubicBezTo>
                    <a:pt x="8754111" y="1683259"/>
                    <a:pt x="8763128" y="1680973"/>
                    <a:pt x="8770494" y="1681100"/>
                  </a:cubicBezTo>
                  <a:cubicBezTo>
                    <a:pt x="8762493" y="1659637"/>
                    <a:pt x="8773796" y="1643762"/>
                    <a:pt x="8795894" y="1636396"/>
                  </a:cubicBezTo>
                  <a:cubicBezTo>
                    <a:pt x="8783194" y="1595121"/>
                    <a:pt x="8736204" y="1643508"/>
                    <a:pt x="8705343" y="1646556"/>
                  </a:cubicBezTo>
                  <a:cubicBezTo>
                    <a:pt x="8674482" y="1649603"/>
                    <a:pt x="8641843" y="1633856"/>
                    <a:pt x="8610347" y="1630935"/>
                  </a:cubicBezTo>
                  <a:cubicBezTo>
                    <a:pt x="8611491" y="1630935"/>
                    <a:pt x="8612633" y="1629284"/>
                    <a:pt x="8614157" y="1626236"/>
                  </a:cubicBezTo>
                  <a:cubicBezTo>
                    <a:pt x="8615681" y="1623188"/>
                    <a:pt x="8611490" y="1615187"/>
                    <a:pt x="8612760" y="1611377"/>
                  </a:cubicBezTo>
                  <a:lnTo>
                    <a:pt x="8612760" y="1610615"/>
                  </a:lnTo>
                  <a:cubicBezTo>
                    <a:pt x="8617520" y="1603979"/>
                    <a:pt x="8624026" y="1598792"/>
                    <a:pt x="8631556" y="1595629"/>
                  </a:cubicBezTo>
                  <a:cubicBezTo>
                    <a:pt x="8636509" y="1595629"/>
                    <a:pt x="8638414" y="1602233"/>
                    <a:pt x="8648574" y="1599947"/>
                  </a:cubicBezTo>
                  <a:cubicBezTo>
                    <a:pt x="8655179" y="1598423"/>
                    <a:pt x="8657972" y="1592581"/>
                    <a:pt x="8663180" y="1591184"/>
                  </a:cubicBezTo>
                  <a:lnTo>
                    <a:pt x="8667371" y="1591184"/>
                  </a:lnTo>
                  <a:cubicBezTo>
                    <a:pt x="8668638" y="1591425"/>
                    <a:pt x="8669873" y="1591809"/>
                    <a:pt x="8671054" y="1592327"/>
                  </a:cubicBezTo>
                  <a:cubicBezTo>
                    <a:pt x="8671054" y="1592327"/>
                    <a:pt x="8671054" y="1591438"/>
                    <a:pt x="8671054" y="1591057"/>
                  </a:cubicBezTo>
                  <a:lnTo>
                    <a:pt x="8680324" y="1590422"/>
                  </a:lnTo>
                  <a:cubicBezTo>
                    <a:pt x="8675753" y="1573409"/>
                    <a:pt x="8675753" y="1555491"/>
                    <a:pt x="8680324" y="1538479"/>
                  </a:cubicBezTo>
                  <a:lnTo>
                    <a:pt x="8682230" y="1537590"/>
                  </a:lnTo>
                  <a:cubicBezTo>
                    <a:pt x="8689723" y="1534796"/>
                    <a:pt x="8689342" y="1537590"/>
                    <a:pt x="8694930" y="1537590"/>
                  </a:cubicBezTo>
                  <a:cubicBezTo>
                    <a:pt x="8696835" y="1537590"/>
                    <a:pt x="8699629" y="1539495"/>
                    <a:pt x="8702169" y="1539495"/>
                  </a:cubicBezTo>
                  <a:cubicBezTo>
                    <a:pt x="8708011" y="1539495"/>
                    <a:pt x="8710043" y="1533145"/>
                    <a:pt x="8714869" y="1532255"/>
                  </a:cubicBezTo>
                  <a:cubicBezTo>
                    <a:pt x="8719695" y="1531366"/>
                    <a:pt x="8723759" y="1539240"/>
                    <a:pt x="8730490" y="1537970"/>
                  </a:cubicBezTo>
                  <a:cubicBezTo>
                    <a:pt x="8737220" y="1536700"/>
                    <a:pt x="8737729" y="1524000"/>
                    <a:pt x="8747888" y="1530985"/>
                  </a:cubicBezTo>
                  <a:cubicBezTo>
                    <a:pt x="8748778" y="1527683"/>
                    <a:pt x="8751571" y="1524254"/>
                    <a:pt x="8751698" y="1520571"/>
                  </a:cubicBezTo>
                  <a:cubicBezTo>
                    <a:pt x="8760207" y="1520571"/>
                    <a:pt x="8764398" y="1523746"/>
                    <a:pt x="8771637" y="1519555"/>
                  </a:cubicBezTo>
                  <a:cubicBezTo>
                    <a:pt x="8778877" y="1515364"/>
                    <a:pt x="8775320" y="1508887"/>
                    <a:pt x="8784337" y="1512189"/>
                  </a:cubicBezTo>
                  <a:cubicBezTo>
                    <a:pt x="8786216" y="1504427"/>
                    <a:pt x="8789031" y="1496921"/>
                    <a:pt x="8792719" y="1489837"/>
                  </a:cubicBezTo>
                  <a:cubicBezTo>
                    <a:pt x="8805419" y="1498473"/>
                    <a:pt x="8814436" y="1484122"/>
                    <a:pt x="8825866" y="1482979"/>
                  </a:cubicBezTo>
                  <a:cubicBezTo>
                    <a:pt x="8827517" y="1490599"/>
                    <a:pt x="8825104" y="1500124"/>
                    <a:pt x="8828025" y="1506474"/>
                  </a:cubicBezTo>
                  <a:cubicBezTo>
                    <a:pt x="8837931" y="1493774"/>
                    <a:pt x="8853425" y="1515237"/>
                    <a:pt x="8860791" y="1504950"/>
                  </a:cubicBezTo>
                  <a:cubicBezTo>
                    <a:pt x="8864093" y="1499998"/>
                    <a:pt x="8859394" y="1484249"/>
                    <a:pt x="8871205" y="1494536"/>
                  </a:cubicBezTo>
                  <a:cubicBezTo>
                    <a:pt x="8870305" y="1482834"/>
                    <a:pt x="8870817" y="1471065"/>
                    <a:pt x="8872729" y="1459484"/>
                  </a:cubicBezTo>
                  <a:cubicBezTo>
                    <a:pt x="8878190" y="1459484"/>
                    <a:pt x="8882508" y="1463549"/>
                    <a:pt x="8887842" y="1463295"/>
                  </a:cubicBezTo>
                  <a:cubicBezTo>
                    <a:pt x="8893176" y="1463040"/>
                    <a:pt x="8892541" y="1458977"/>
                    <a:pt x="8897240" y="1459103"/>
                  </a:cubicBezTo>
                  <a:cubicBezTo>
                    <a:pt x="8904225" y="1459103"/>
                    <a:pt x="8909940" y="1471042"/>
                    <a:pt x="8911337" y="1454658"/>
                  </a:cubicBezTo>
                  <a:cubicBezTo>
                    <a:pt x="8912733" y="1438275"/>
                    <a:pt x="8905749" y="1447800"/>
                    <a:pt x="8898637" y="1446530"/>
                  </a:cubicBezTo>
                  <a:cubicBezTo>
                    <a:pt x="8893430" y="1445514"/>
                    <a:pt x="8878063" y="1442974"/>
                    <a:pt x="8884158" y="1436116"/>
                  </a:cubicBezTo>
                  <a:cubicBezTo>
                    <a:pt x="8879078" y="1433195"/>
                    <a:pt x="8878952" y="1428115"/>
                    <a:pt x="8875141" y="1423416"/>
                  </a:cubicBezTo>
                  <a:cubicBezTo>
                    <a:pt x="8868283" y="1416050"/>
                    <a:pt x="8854694" y="1414907"/>
                    <a:pt x="8849741" y="1407033"/>
                  </a:cubicBezTo>
                  <a:cubicBezTo>
                    <a:pt x="8851392" y="1406271"/>
                    <a:pt x="8852789" y="1404620"/>
                    <a:pt x="8854313" y="1403731"/>
                  </a:cubicBezTo>
                  <a:cubicBezTo>
                    <a:pt x="8845423" y="1401827"/>
                    <a:pt x="8845677" y="1391031"/>
                    <a:pt x="8839581" y="1388111"/>
                  </a:cubicBezTo>
                  <a:cubicBezTo>
                    <a:pt x="8828913" y="1382903"/>
                    <a:pt x="8816594" y="1398398"/>
                    <a:pt x="8806562" y="1400049"/>
                  </a:cubicBezTo>
                  <a:cubicBezTo>
                    <a:pt x="8807391" y="1395002"/>
                    <a:pt x="8807391" y="1389855"/>
                    <a:pt x="8806562" y="1384809"/>
                  </a:cubicBezTo>
                  <a:cubicBezTo>
                    <a:pt x="8798942" y="1385952"/>
                    <a:pt x="8791956" y="1389381"/>
                    <a:pt x="8784464" y="1390778"/>
                  </a:cubicBezTo>
                  <a:cubicBezTo>
                    <a:pt x="8776971" y="1392174"/>
                    <a:pt x="8768589" y="1388873"/>
                    <a:pt x="8761223" y="1392048"/>
                  </a:cubicBezTo>
                  <a:cubicBezTo>
                    <a:pt x="8761223" y="1398525"/>
                    <a:pt x="8762746" y="1404748"/>
                    <a:pt x="8762112" y="1411733"/>
                  </a:cubicBezTo>
                  <a:cubicBezTo>
                    <a:pt x="8757559" y="1410028"/>
                    <a:pt x="8752831" y="1408836"/>
                    <a:pt x="8748015" y="1408177"/>
                  </a:cubicBezTo>
                  <a:cubicBezTo>
                    <a:pt x="8746732" y="1416579"/>
                    <a:pt x="8746306" y="1425089"/>
                    <a:pt x="8746745" y="1433577"/>
                  </a:cubicBezTo>
                  <a:cubicBezTo>
                    <a:pt x="8742046" y="1419353"/>
                    <a:pt x="8728965" y="1435101"/>
                    <a:pt x="8722488" y="1438149"/>
                  </a:cubicBezTo>
                  <a:cubicBezTo>
                    <a:pt x="8722488" y="1437006"/>
                    <a:pt x="8722488" y="1435228"/>
                    <a:pt x="8722488" y="1433958"/>
                  </a:cubicBezTo>
                  <a:cubicBezTo>
                    <a:pt x="8715884" y="1439292"/>
                    <a:pt x="8697088" y="1444499"/>
                    <a:pt x="8699882" y="1430148"/>
                  </a:cubicBezTo>
                  <a:cubicBezTo>
                    <a:pt x="8696023" y="1431769"/>
                    <a:pt x="8692526" y="1434144"/>
                    <a:pt x="8689595" y="1437133"/>
                  </a:cubicBezTo>
                  <a:cubicBezTo>
                    <a:pt x="8681340" y="1428751"/>
                    <a:pt x="8685023" y="1443102"/>
                    <a:pt x="8682229" y="1445134"/>
                  </a:cubicBezTo>
                  <a:cubicBezTo>
                    <a:pt x="8677022" y="1448817"/>
                    <a:pt x="8673212" y="1446531"/>
                    <a:pt x="8666354" y="1445134"/>
                  </a:cubicBezTo>
                  <a:cubicBezTo>
                    <a:pt x="8666354" y="1447166"/>
                    <a:pt x="8665211" y="1450976"/>
                    <a:pt x="8666354" y="1453262"/>
                  </a:cubicBezTo>
                  <a:cubicBezTo>
                    <a:pt x="8658682" y="1451739"/>
                    <a:pt x="8650785" y="1451739"/>
                    <a:pt x="8643113" y="1453262"/>
                  </a:cubicBezTo>
                  <a:cubicBezTo>
                    <a:pt x="8643113" y="1447928"/>
                    <a:pt x="8647177" y="1443737"/>
                    <a:pt x="8647557" y="1438276"/>
                  </a:cubicBezTo>
                  <a:cubicBezTo>
                    <a:pt x="8643595" y="1438156"/>
                    <a:pt x="8639652" y="1438892"/>
                    <a:pt x="8636001" y="1440435"/>
                  </a:cubicBezTo>
                  <a:cubicBezTo>
                    <a:pt x="8654518" y="1425458"/>
                    <a:pt x="8671726" y="1408931"/>
                    <a:pt x="8687436" y="1391032"/>
                  </a:cubicBezTo>
                  <a:cubicBezTo>
                    <a:pt x="8695447" y="1392045"/>
                    <a:pt x="8703555" y="1392045"/>
                    <a:pt x="8711566" y="1391032"/>
                  </a:cubicBezTo>
                  <a:cubicBezTo>
                    <a:pt x="8706775" y="1387304"/>
                    <a:pt x="8701356" y="1384465"/>
                    <a:pt x="8695564" y="1382650"/>
                  </a:cubicBezTo>
                  <a:lnTo>
                    <a:pt x="8702168" y="1376808"/>
                  </a:lnTo>
                  <a:cubicBezTo>
                    <a:pt x="8659496" y="1346836"/>
                    <a:pt x="8710550" y="1338708"/>
                    <a:pt x="8712074" y="1306831"/>
                  </a:cubicBezTo>
                  <a:cubicBezTo>
                    <a:pt x="8686674" y="1319531"/>
                    <a:pt x="8646669" y="1319531"/>
                    <a:pt x="8637525" y="1348360"/>
                  </a:cubicBezTo>
                  <a:cubicBezTo>
                    <a:pt x="8632374" y="1334846"/>
                    <a:pt x="8623583" y="1323022"/>
                    <a:pt x="8612125" y="1314197"/>
                  </a:cubicBezTo>
                  <a:cubicBezTo>
                    <a:pt x="8635874" y="1321944"/>
                    <a:pt x="8672323" y="1314197"/>
                    <a:pt x="8703184" y="1300862"/>
                  </a:cubicBezTo>
                  <a:cubicBezTo>
                    <a:pt x="8708448" y="1301739"/>
                    <a:pt x="8713854" y="1300986"/>
                    <a:pt x="8718678" y="1298703"/>
                  </a:cubicBezTo>
                  <a:cubicBezTo>
                    <a:pt x="8719475" y="1310166"/>
                    <a:pt x="8723926" y="1321071"/>
                    <a:pt x="8731378" y="1329818"/>
                  </a:cubicBezTo>
                  <a:cubicBezTo>
                    <a:pt x="8710042" y="1337057"/>
                    <a:pt x="8708899" y="1357758"/>
                    <a:pt x="8720964" y="1374141"/>
                  </a:cubicBezTo>
                  <a:cubicBezTo>
                    <a:pt x="8716773" y="1375792"/>
                    <a:pt x="8713090" y="1380999"/>
                    <a:pt x="8708264" y="1382396"/>
                  </a:cubicBezTo>
                  <a:cubicBezTo>
                    <a:pt x="8717027" y="1391921"/>
                    <a:pt x="8728583" y="1404367"/>
                    <a:pt x="8741283" y="1405129"/>
                  </a:cubicBezTo>
                  <a:cubicBezTo>
                    <a:pt x="8739378" y="1379729"/>
                    <a:pt x="8750936" y="1383031"/>
                    <a:pt x="8757540" y="1367029"/>
                  </a:cubicBezTo>
                  <a:cubicBezTo>
                    <a:pt x="8765033" y="1348360"/>
                    <a:pt x="8754873" y="1346963"/>
                    <a:pt x="8770240" y="1336041"/>
                  </a:cubicBezTo>
                  <a:cubicBezTo>
                    <a:pt x="8777091" y="1335568"/>
                    <a:pt x="8783890" y="1334505"/>
                    <a:pt x="8790560" y="1332866"/>
                  </a:cubicBezTo>
                  <a:cubicBezTo>
                    <a:pt x="8798433" y="1330453"/>
                    <a:pt x="8801608" y="1323468"/>
                    <a:pt x="8810626" y="1321690"/>
                  </a:cubicBezTo>
                  <a:cubicBezTo>
                    <a:pt x="8819643" y="1319912"/>
                    <a:pt x="8827898" y="1334390"/>
                    <a:pt x="8836026" y="1324611"/>
                  </a:cubicBezTo>
                  <a:cubicBezTo>
                    <a:pt x="8851266" y="1307720"/>
                    <a:pt x="8787639" y="1282065"/>
                    <a:pt x="8810626" y="1264540"/>
                  </a:cubicBezTo>
                  <a:cubicBezTo>
                    <a:pt x="8811388" y="1242188"/>
                    <a:pt x="8816976" y="1230885"/>
                    <a:pt x="8839455" y="1230631"/>
                  </a:cubicBezTo>
                  <a:cubicBezTo>
                    <a:pt x="8836915" y="1207136"/>
                    <a:pt x="8862061" y="1209549"/>
                    <a:pt x="8878698" y="1209676"/>
                  </a:cubicBezTo>
                  <a:cubicBezTo>
                    <a:pt x="8868030" y="1175894"/>
                    <a:pt x="8869428" y="1183006"/>
                    <a:pt x="8904098" y="1173481"/>
                  </a:cubicBezTo>
                  <a:cubicBezTo>
                    <a:pt x="8881842" y="1165603"/>
                    <a:pt x="8864007" y="1148599"/>
                    <a:pt x="8855077" y="1126745"/>
                  </a:cubicBezTo>
                  <a:cubicBezTo>
                    <a:pt x="8834503" y="1134365"/>
                    <a:pt x="8816977" y="1135635"/>
                    <a:pt x="8797419" y="1142112"/>
                  </a:cubicBezTo>
                  <a:cubicBezTo>
                    <a:pt x="8782179" y="1147192"/>
                    <a:pt x="8767447" y="1156717"/>
                    <a:pt x="8750556" y="1142112"/>
                  </a:cubicBezTo>
                  <a:cubicBezTo>
                    <a:pt x="8743444" y="1147319"/>
                    <a:pt x="8737856" y="1144906"/>
                    <a:pt x="8729982" y="1146684"/>
                  </a:cubicBezTo>
                  <a:cubicBezTo>
                    <a:pt x="8729280" y="1139975"/>
                    <a:pt x="8725501" y="1133973"/>
                    <a:pt x="8719755" y="1130440"/>
                  </a:cubicBezTo>
                  <a:cubicBezTo>
                    <a:pt x="8714009" y="1126908"/>
                    <a:pt x="8706948" y="1126246"/>
                    <a:pt x="8700645" y="1128650"/>
                  </a:cubicBezTo>
                  <a:cubicBezTo>
                    <a:pt x="8688834" y="1134111"/>
                    <a:pt x="8689088" y="1153161"/>
                    <a:pt x="8687183" y="1164718"/>
                  </a:cubicBezTo>
                  <a:cubicBezTo>
                    <a:pt x="8672832" y="1161924"/>
                    <a:pt x="8665593" y="1173227"/>
                    <a:pt x="8661783" y="1186181"/>
                  </a:cubicBezTo>
                  <a:cubicBezTo>
                    <a:pt x="8649083" y="1180847"/>
                    <a:pt x="8644003" y="1167004"/>
                    <a:pt x="8638161" y="1155066"/>
                  </a:cubicBezTo>
                  <a:cubicBezTo>
                    <a:pt x="8614285" y="1168909"/>
                    <a:pt x="8615682" y="1159511"/>
                    <a:pt x="8591298" y="1157225"/>
                  </a:cubicBezTo>
                  <a:cubicBezTo>
                    <a:pt x="8601077" y="1140334"/>
                    <a:pt x="8590409" y="1140334"/>
                    <a:pt x="8586599" y="1128904"/>
                  </a:cubicBezTo>
                  <a:cubicBezTo>
                    <a:pt x="8584059" y="1121030"/>
                    <a:pt x="8577455" y="1120014"/>
                    <a:pt x="8575677" y="1110108"/>
                  </a:cubicBezTo>
                  <a:cubicBezTo>
                    <a:pt x="8575677" y="1108457"/>
                    <a:pt x="8585837" y="1103885"/>
                    <a:pt x="8585584" y="1100075"/>
                  </a:cubicBezTo>
                  <a:cubicBezTo>
                    <a:pt x="8585584" y="1091566"/>
                    <a:pt x="8575297" y="1082549"/>
                    <a:pt x="8577837" y="1073913"/>
                  </a:cubicBezTo>
                  <a:cubicBezTo>
                    <a:pt x="8581647" y="1061213"/>
                    <a:pt x="8597649" y="1064134"/>
                    <a:pt x="8601459" y="1050037"/>
                  </a:cubicBezTo>
                  <a:cubicBezTo>
                    <a:pt x="8590654" y="1046255"/>
                    <a:pt x="8579246" y="1044490"/>
                    <a:pt x="8567803" y="1044830"/>
                  </a:cubicBezTo>
                  <a:cubicBezTo>
                    <a:pt x="8571233" y="1024256"/>
                    <a:pt x="8550150" y="1029844"/>
                    <a:pt x="8546213" y="1011175"/>
                  </a:cubicBezTo>
                  <a:cubicBezTo>
                    <a:pt x="8539789" y="1013303"/>
                    <a:pt x="8534963" y="1018661"/>
                    <a:pt x="8533513" y="1025272"/>
                  </a:cubicBezTo>
                  <a:cubicBezTo>
                    <a:pt x="8533513" y="1023367"/>
                    <a:pt x="8533513" y="1021589"/>
                    <a:pt x="8533513" y="1019811"/>
                  </a:cubicBezTo>
                  <a:cubicBezTo>
                    <a:pt x="8520122" y="1036173"/>
                    <a:pt x="8508460" y="1053878"/>
                    <a:pt x="8498715" y="1072643"/>
                  </a:cubicBezTo>
                  <a:cubicBezTo>
                    <a:pt x="8495159" y="1061213"/>
                    <a:pt x="8501255" y="1001904"/>
                    <a:pt x="8493254" y="998094"/>
                  </a:cubicBezTo>
                  <a:lnTo>
                    <a:pt x="8493254" y="998094"/>
                  </a:lnTo>
                  <a:cubicBezTo>
                    <a:pt x="8504982" y="984054"/>
                    <a:pt x="8515638" y="969153"/>
                    <a:pt x="8525132" y="953517"/>
                  </a:cubicBezTo>
                  <a:cubicBezTo>
                    <a:pt x="8540879" y="926847"/>
                    <a:pt x="8553579" y="897128"/>
                    <a:pt x="8567676" y="869189"/>
                  </a:cubicBezTo>
                  <a:cubicBezTo>
                    <a:pt x="8569427" y="868353"/>
                    <a:pt x="8571327" y="867878"/>
                    <a:pt x="8573264" y="867792"/>
                  </a:cubicBezTo>
                  <a:cubicBezTo>
                    <a:pt x="8591552" y="867792"/>
                    <a:pt x="8601712" y="891033"/>
                    <a:pt x="8622667" y="890778"/>
                  </a:cubicBezTo>
                  <a:cubicBezTo>
                    <a:pt x="8622667" y="871601"/>
                    <a:pt x="8619365" y="854837"/>
                    <a:pt x="8618349" y="836550"/>
                  </a:cubicBezTo>
                  <a:cubicBezTo>
                    <a:pt x="8616952" y="812166"/>
                    <a:pt x="8618349" y="821564"/>
                    <a:pt x="8640320" y="805435"/>
                  </a:cubicBezTo>
                  <a:cubicBezTo>
                    <a:pt x="8636353" y="791212"/>
                    <a:pt x="8622656" y="781966"/>
                    <a:pt x="8607982" y="783607"/>
                  </a:cubicBezTo>
                  <a:cubicBezTo>
                    <a:pt x="8593308" y="785248"/>
                    <a:pt x="8581991" y="797291"/>
                    <a:pt x="8581265" y="812039"/>
                  </a:cubicBezTo>
                  <a:cubicBezTo>
                    <a:pt x="8538084" y="807848"/>
                    <a:pt x="8560056" y="790449"/>
                    <a:pt x="8559802" y="767716"/>
                  </a:cubicBezTo>
                  <a:cubicBezTo>
                    <a:pt x="8559802" y="739395"/>
                    <a:pt x="8513193" y="739141"/>
                    <a:pt x="8541768" y="712852"/>
                  </a:cubicBezTo>
                  <a:cubicBezTo>
                    <a:pt x="8533386" y="701422"/>
                    <a:pt x="8514971" y="704470"/>
                    <a:pt x="8503668" y="699390"/>
                  </a:cubicBezTo>
                  <a:cubicBezTo>
                    <a:pt x="8545959" y="686690"/>
                    <a:pt x="8613777" y="663703"/>
                    <a:pt x="8613777" y="663703"/>
                  </a:cubicBezTo>
                  <a:cubicBezTo>
                    <a:pt x="8667624" y="671831"/>
                    <a:pt x="8689977" y="647828"/>
                    <a:pt x="8698232" y="627000"/>
                  </a:cubicBezTo>
                  <a:cubicBezTo>
                    <a:pt x="8702677" y="637414"/>
                    <a:pt x="8700391" y="652400"/>
                    <a:pt x="8710932" y="665100"/>
                  </a:cubicBezTo>
                  <a:cubicBezTo>
                    <a:pt x="8760843" y="645415"/>
                    <a:pt x="8692517" y="620523"/>
                    <a:pt x="8726045" y="594234"/>
                  </a:cubicBezTo>
                  <a:cubicBezTo>
                    <a:pt x="8734935" y="587249"/>
                    <a:pt x="8745476" y="594996"/>
                    <a:pt x="8753985" y="590297"/>
                  </a:cubicBezTo>
                  <a:cubicBezTo>
                    <a:pt x="8764526" y="584328"/>
                    <a:pt x="8756779" y="584455"/>
                    <a:pt x="8759827" y="574295"/>
                  </a:cubicBezTo>
                  <a:cubicBezTo>
                    <a:pt x="8761605" y="568453"/>
                    <a:pt x="8758303" y="565532"/>
                    <a:pt x="8762621" y="560325"/>
                  </a:cubicBezTo>
                  <a:cubicBezTo>
                    <a:pt x="8766939" y="555118"/>
                    <a:pt x="8776718" y="554610"/>
                    <a:pt x="8780528" y="551943"/>
                  </a:cubicBezTo>
                  <a:cubicBezTo>
                    <a:pt x="8771765" y="547117"/>
                    <a:pt x="8752207" y="543434"/>
                    <a:pt x="8749032" y="534290"/>
                  </a:cubicBezTo>
                  <a:cubicBezTo>
                    <a:pt x="8742428" y="516129"/>
                    <a:pt x="8769987" y="499238"/>
                    <a:pt x="8778496" y="487554"/>
                  </a:cubicBezTo>
                  <a:cubicBezTo>
                    <a:pt x="8771130" y="482347"/>
                    <a:pt x="8759573" y="486411"/>
                    <a:pt x="8751064" y="482347"/>
                  </a:cubicBezTo>
                  <a:cubicBezTo>
                    <a:pt x="8744841" y="479299"/>
                    <a:pt x="8743698" y="473330"/>
                    <a:pt x="8738364" y="469647"/>
                  </a:cubicBezTo>
                  <a:cubicBezTo>
                    <a:pt x="8722235" y="458471"/>
                    <a:pt x="8709916" y="464439"/>
                    <a:pt x="8691501" y="473330"/>
                  </a:cubicBezTo>
                  <a:cubicBezTo>
                    <a:pt x="8689961" y="468350"/>
                    <a:pt x="8689148" y="463174"/>
                    <a:pt x="8689088" y="457963"/>
                  </a:cubicBezTo>
                  <a:cubicBezTo>
                    <a:pt x="8681469" y="460503"/>
                    <a:pt x="8668641" y="459233"/>
                    <a:pt x="8662926" y="466091"/>
                  </a:cubicBezTo>
                  <a:cubicBezTo>
                    <a:pt x="8657210" y="472948"/>
                    <a:pt x="8662926" y="485268"/>
                    <a:pt x="8660005" y="492634"/>
                  </a:cubicBezTo>
                  <a:cubicBezTo>
                    <a:pt x="8657085" y="499999"/>
                    <a:pt x="8649464" y="503809"/>
                    <a:pt x="8644765" y="511556"/>
                  </a:cubicBezTo>
                  <a:cubicBezTo>
                    <a:pt x="8641972" y="516382"/>
                    <a:pt x="8643369" y="525526"/>
                    <a:pt x="8639177" y="528828"/>
                  </a:cubicBezTo>
                  <a:cubicBezTo>
                    <a:pt x="8637146" y="530606"/>
                    <a:pt x="8632192" y="527431"/>
                    <a:pt x="8630160" y="528828"/>
                  </a:cubicBezTo>
                  <a:cubicBezTo>
                    <a:pt x="8628128" y="530225"/>
                    <a:pt x="8621651" y="533400"/>
                    <a:pt x="8618349" y="535559"/>
                  </a:cubicBezTo>
                  <a:cubicBezTo>
                    <a:pt x="8615047" y="537719"/>
                    <a:pt x="8616825" y="544831"/>
                    <a:pt x="8613650" y="546735"/>
                  </a:cubicBezTo>
                  <a:cubicBezTo>
                    <a:pt x="8607630" y="547747"/>
                    <a:pt x="8601448" y="547134"/>
                    <a:pt x="8595744" y="544957"/>
                  </a:cubicBezTo>
                  <a:cubicBezTo>
                    <a:pt x="8586980" y="542163"/>
                    <a:pt x="8593203" y="535940"/>
                    <a:pt x="8580250" y="537845"/>
                  </a:cubicBezTo>
                  <a:cubicBezTo>
                    <a:pt x="8571487" y="539115"/>
                    <a:pt x="8567550" y="550545"/>
                    <a:pt x="8558025" y="546354"/>
                  </a:cubicBezTo>
                  <a:cubicBezTo>
                    <a:pt x="8547992" y="564261"/>
                    <a:pt x="8545325" y="575691"/>
                    <a:pt x="8526656" y="562864"/>
                  </a:cubicBezTo>
                  <a:cubicBezTo>
                    <a:pt x="8493637" y="540386"/>
                    <a:pt x="8506463" y="514986"/>
                    <a:pt x="8503669" y="482220"/>
                  </a:cubicBezTo>
                  <a:cubicBezTo>
                    <a:pt x="8486905" y="482220"/>
                    <a:pt x="8482333" y="506223"/>
                    <a:pt x="8464426" y="502920"/>
                  </a:cubicBezTo>
                  <a:cubicBezTo>
                    <a:pt x="8459600" y="514604"/>
                    <a:pt x="8457441" y="527178"/>
                    <a:pt x="8453377" y="538988"/>
                  </a:cubicBezTo>
                  <a:cubicBezTo>
                    <a:pt x="8448300" y="538029"/>
                    <a:pt x="8443087" y="538029"/>
                    <a:pt x="8438010" y="538988"/>
                  </a:cubicBezTo>
                  <a:cubicBezTo>
                    <a:pt x="8432295" y="538988"/>
                    <a:pt x="8427723" y="537591"/>
                    <a:pt x="8422389" y="537210"/>
                  </a:cubicBezTo>
                  <a:cubicBezTo>
                    <a:pt x="8401942" y="535686"/>
                    <a:pt x="8397751" y="537972"/>
                    <a:pt x="8399656" y="562610"/>
                  </a:cubicBezTo>
                  <a:cubicBezTo>
                    <a:pt x="8398140" y="563063"/>
                    <a:pt x="8396656" y="563614"/>
                    <a:pt x="8395212" y="564261"/>
                  </a:cubicBezTo>
                  <a:cubicBezTo>
                    <a:pt x="8400461" y="573830"/>
                    <a:pt x="8402634" y="584783"/>
                    <a:pt x="8401434" y="595630"/>
                  </a:cubicBezTo>
                  <a:cubicBezTo>
                    <a:pt x="8386752" y="592360"/>
                    <a:pt x="8372420" y="587681"/>
                    <a:pt x="8358636" y="581660"/>
                  </a:cubicBezTo>
                  <a:cubicBezTo>
                    <a:pt x="8352031" y="575564"/>
                    <a:pt x="8355968" y="567182"/>
                    <a:pt x="8356477" y="557911"/>
                  </a:cubicBezTo>
                  <a:cubicBezTo>
                    <a:pt x="8345409" y="556954"/>
                    <a:pt x="8334263" y="557467"/>
                    <a:pt x="8323330" y="559435"/>
                  </a:cubicBezTo>
                  <a:cubicBezTo>
                    <a:pt x="8325997" y="553085"/>
                    <a:pt x="8329934" y="546735"/>
                    <a:pt x="8332220" y="540766"/>
                  </a:cubicBezTo>
                  <a:cubicBezTo>
                    <a:pt x="8322457" y="542394"/>
                    <a:pt x="8313074" y="545795"/>
                    <a:pt x="8304534" y="550799"/>
                  </a:cubicBezTo>
                  <a:cubicBezTo>
                    <a:pt x="8295644" y="555117"/>
                    <a:pt x="8291834" y="559181"/>
                    <a:pt x="8280404" y="556514"/>
                  </a:cubicBezTo>
                  <a:cubicBezTo>
                    <a:pt x="8246114" y="547878"/>
                    <a:pt x="8266688" y="488442"/>
                    <a:pt x="8290437" y="520827"/>
                  </a:cubicBezTo>
                  <a:cubicBezTo>
                    <a:pt x="8289085" y="517813"/>
                    <a:pt x="8287469" y="514923"/>
                    <a:pt x="8285611" y="512191"/>
                  </a:cubicBezTo>
                  <a:cubicBezTo>
                    <a:pt x="8291579" y="502920"/>
                    <a:pt x="8305295" y="500507"/>
                    <a:pt x="8311011" y="491871"/>
                  </a:cubicBezTo>
                  <a:cubicBezTo>
                    <a:pt x="8306712" y="486390"/>
                    <a:pt x="8302134" y="481134"/>
                    <a:pt x="8297294" y="476123"/>
                  </a:cubicBezTo>
                  <a:cubicBezTo>
                    <a:pt x="8299156" y="468223"/>
                    <a:pt x="8299672" y="460065"/>
                    <a:pt x="8298818" y="451993"/>
                  </a:cubicBezTo>
                  <a:cubicBezTo>
                    <a:pt x="8283325" y="450342"/>
                    <a:pt x="8277228" y="459486"/>
                    <a:pt x="8264401" y="463931"/>
                  </a:cubicBezTo>
                  <a:cubicBezTo>
                    <a:pt x="8263639" y="451231"/>
                    <a:pt x="8258940" y="451231"/>
                    <a:pt x="8262369" y="440309"/>
                  </a:cubicBezTo>
                  <a:cubicBezTo>
                    <a:pt x="8265799" y="429387"/>
                    <a:pt x="8279388" y="418720"/>
                    <a:pt x="8284594" y="408813"/>
                  </a:cubicBezTo>
                  <a:cubicBezTo>
                    <a:pt x="8266561" y="403860"/>
                    <a:pt x="8271005" y="394970"/>
                    <a:pt x="8279895" y="389890"/>
                  </a:cubicBezTo>
                  <a:cubicBezTo>
                    <a:pt x="8285617" y="389172"/>
                    <a:pt x="8291298" y="388155"/>
                    <a:pt x="8296914" y="386842"/>
                  </a:cubicBezTo>
                  <a:cubicBezTo>
                    <a:pt x="8301613" y="384556"/>
                    <a:pt x="8306057" y="376936"/>
                    <a:pt x="8309614" y="375539"/>
                  </a:cubicBezTo>
                  <a:cubicBezTo>
                    <a:pt x="8313170" y="374142"/>
                    <a:pt x="8319266" y="379095"/>
                    <a:pt x="8324345" y="377445"/>
                  </a:cubicBezTo>
                  <a:cubicBezTo>
                    <a:pt x="8329425" y="375793"/>
                    <a:pt x="8330568" y="373381"/>
                    <a:pt x="8336029" y="370078"/>
                  </a:cubicBezTo>
                  <a:cubicBezTo>
                    <a:pt x="8341490" y="366776"/>
                    <a:pt x="8336029" y="362967"/>
                    <a:pt x="8345046" y="360045"/>
                  </a:cubicBezTo>
                  <a:cubicBezTo>
                    <a:pt x="8350813" y="359280"/>
                    <a:pt x="8356677" y="359845"/>
                    <a:pt x="8362191" y="361696"/>
                  </a:cubicBezTo>
                  <a:cubicBezTo>
                    <a:pt x="8362191" y="355981"/>
                    <a:pt x="8359905" y="349885"/>
                    <a:pt x="8360540" y="344297"/>
                  </a:cubicBezTo>
                  <a:cubicBezTo>
                    <a:pt x="8360540" y="340868"/>
                    <a:pt x="8367271" y="340741"/>
                    <a:pt x="8367398" y="338836"/>
                  </a:cubicBezTo>
                  <a:cubicBezTo>
                    <a:pt x="8367398" y="331089"/>
                    <a:pt x="8362445" y="323977"/>
                    <a:pt x="8365492" y="316611"/>
                  </a:cubicBezTo>
                  <a:cubicBezTo>
                    <a:pt x="8370953" y="303911"/>
                    <a:pt x="8393560" y="299212"/>
                    <a:pt x="8402069" y="289052"/>
                  </a:cubicBezTo>
                  <a:cubicBezTo>
                    <a:pt x="8410578" y="278893"/>
                    <a:pt x="8410959" y="259207"/>
                    <a:pt x="8422642" y="248158"/>
                  </a:cubicBezTo>
                  <a:cubicBezTo>
                    <a:pt x="8427214" y="243840"/>
                    <a:pt x="8445375" y="240284"/>
                    <a:pt x="8447153" y="236728"/>
                  </a:cubicBezTo>
                  <a:cubicBezTo>
                    <a:pt x="8452869" y="225298"/>
                    <a:pt x="8430009" y="216662"/>
                    <a:pt x="8424421" y="212725"/>
                  </a:cubicBezTo>
                  <a:cubicBezTo>
                    <a:pt x="8426199" y="211455"/>
                    <a:pt x="8427723" y="209169"/>
                    <a:pt x="8429627" y="207645"/>
                  </a:cubicBezTo>
                  <a:cubicBezTo>
                    <a:pt x="8413498" y="212725"/>
                    <a:pt x="8409942" y="196850"/>
                    <a:pt x="8398894" y="191643"/>
                  </a:cubicBezTo>
                  <a:cubicBezTo>
                    <a:pt x="8392416" y="188595"/>
                    <a:pt x="8378954" y="190246"/>
                    <a:pt x="8370319" y="186817"/>
                  </a:cubicBezTo>
                  <a:cubicBezTo>
                    <a:pt x="8377176" y="175641"/>
                    <a:pt x="8347966" y="146431"/>
                    <a:pt x="8383019" y="149860"/>
                  </a:cubicBezTo>
                  <a:cubicBezTo>
                    <a:pt x="8378574" y="132715"/>
                    <a:pt x="8329805" y="82423"/>
                    <a:pt x="8331457" y="123825"/>
                  </a:cubicBezTo>
                  <a:cubicBezTo>
                    <a:pt x="8310010" y="116734"/>
                    <a:pt x="8286410" y="121570"/>
                    <a:pt x="8269480" y="136525"/>
                  </a:cubicBezTo>
                  <a:cubicBezTo>
                    <a:pt x="8269173" y="129522"/>
                    <a:pt x="8270705" y="122560"/>
                    <a:pt x="8273925" y="116332"/>
                  </a:cubicBezTo>
                  <a:cubicBezTo>
                    <a:pt x="8263003" y="114681"/>
                    <a:pt x="8237476" y="119634"/>
                    <a:pt x="8232904" y="132080"/>
                  </a:cubicBezTo>
                  <a:cubicBezTo>
                    <a:pt x="8229729" y="140716"/>
                    <a:pt x="8237603" y="155575"/>
                    <a:pt x="8239509" y="164592"/>
                  </a:cubicBezTo>
                  <a:cubicBezTo>
                    <a:pt x="8243486" y="174495"/>
                    <a:pt x="8243486" y="185551"/>
                    <a:pt x="8239509" y="195453"/>
                  </a:cubicBezTo>
                  <a:cubicBezTo>
                    <a:pt x="8237858" y="198628"/>
                    <a:pt x="8229476" y="208153"/>
                    <a:pt x="8226809" y="211455"/>
                  </a:cubicBezTo>
                  <a:cubicBezTo>
                    <a:pt x="8221728" y="218186"/>
                    <a:pt x="8223507" y="225933"/>
                    <a:pt x="8212585" y="223139"/>
                  </a:cubicBezTo>
                  <a:cubicBezTo>
                    <a:pt x="8227444" y="211709"/>
                    <a:pt x="8165976" y="178943"/>
                    <a:pt x="8150736" y="179959"/>
                  </a:cubicBezTo>
                  <a:cubicBezTo>
                    <a:pt x="8154013" y="168501"/>
                    <a:pt x="8152452" y="156200"/>
                    <a:pt x="8146417" y="145923"/>
                  </a:cubicBezTo>
                  <a:cubicBezTo>
                    <a:pt x="8136524" y="151432"/>
                    <a:pt x="8125988" y="155697"/>
                    <a:pt x="8115049" y="158623"/>
                  </a:cubicBezTo>
                  <a:cubicBezTo>
                    <a:pt x="8099682" y="158623"/>
                    <a:pt x="8094475" y="141732"/>
                    <a:pt x="8081013" y="137033"/>
                  </a:cubicBezTo>
                  <a:cubicBezTo>
                    <a:pt x="8082294" y="129809"/>
                    <a:pt x="8085156" y="122957"/>
                    <a:pt x="8089395" y="116967"/>
                  </a:cubicBezTo>
                  <a:cubicBezTo>
                    <a:pt x="8073774" y="110871"/>
                    <a:pt x="8059423" y="95250"/>
                    <a:pt x="8042913" y="95250"/>
                  </a:cubicBezTo>
                  <a:cubicBezTo>
                    <a:pt x="8046784" y="88711"/>
                    <a:pt x="8048391" y="81078"/>
                    <a:pt x="8047485" y="73533"/>
                  </a:cubicBezTo>
                  <a:cubicBezTo>
                    <a:pt x="8029866" y="79403"/>
                    <a:pt x="8010485" y="76221"/>
                    <a:pt x="7995669" y="65024"/>
                  </a:cubicBezTo>
                  <a:cubicBezTo>
                    <a:pt x="7987413" y="57404"/>
                    <a:pt x="7991477" y="30099"/>
                    <a:pt x="7976746" y="28448"/>
                  </a:cubicBezTo>
                  <a:cubicBezTo>
                    <a:pt x="7962014" y="26799"/>
                    <a:pt x="7960744" y="56896"/>
                    <a:pt x="7952108" y="64770"/>
                  </a:cubicBezTo>
                  <a:cubicBezTo>
                    <a:pt x="7947282" y="68961"/>
                    <a:pt x="7938519" y="65913"/>
                    <a:pt x="7934963" y="73152"/>
                  </a:cubicBezTo>
                  <a:cubicBezTo>
                    <a:pt x="7931407" y="80391"/>
                    <a:pt x="7938773" y="95250"/>
                    <a:pt x="7944996" y="100711"/>
                  </a:cubicBezTo>
                  <a:cubicBezTo>
                    <a:pt x="7935513" y="112158"/>
                    <a:pt x="7921730" y="119188"/>
                    <a:pt x="7906896" y="120142"/>
                  </a:cubicBezTo>
                  <a:cubicBezTo>
                    <a:pt x="7900673" y="120142"/>
                    <a:pt x="7894196" y="112649"/>
                    <a:pt x="7887211" y="111252"/>
                  </a:cubicBezTo>
                  <a:cubicBezTo>
                    <a:pt x="7880612" y="110871"/>
                    <a:pt x="7873998" y="110871"/>
                    <a:pt x="7867399" y="111252"/>
                  </a:cubicBezTo>
                  <a:cubicBezTo>
                    <a:pt x="7871336" y="88646"/>
                    <a:pt x="7848095" y="102870"/>
                    <a:pt x="7836919" y="96520"/>
                  </a:cubicBezTo>
                  <a:cubicBezTo>
                    <a:pt x="7832220" y="93726"/>
                    <a:pt x="7830187" y="84836"/>
                    <a:pt x="7824853" y="81534"/>
                  </a:cubicBezTo>
                  <a:cubicBezTo>
                    <a:pt x="7816134" y="78091"/>
                    <a:pt x="7806994" y="75827"/>
                    <a:pt x="7797675" y="74803"/>
                  </a:cubicBezTo>
                  <a:cubicBezTo>
                    <a:pt x="7799267" y="62384"/>
                    <a:pt x="7796818" y="49782"/>
                    <a:pt x="7790690" y="38862"/>
                  </a:cubicBezTo>
                  <a:cubicBezTo>
                    <a:pt x="7779641" y="40767"/>
                    <a:pt x="7772657" y="50800"/>
                    <a:pt x="7766052" y="59309"/>
                  </a:cubicBezTo>
                  <a:cubicBezTo>
                    <a:pt x="7784848" y="35052"/>
                    <a:pt x="7726936" y="69977"/>
                    <a:pt x="7733159" y="70231"/>
                  </a:cubicBezTo>
                  <a:cubicBezTo>
                    <a:pt x="7718300" y="70231"/>
                    <a:pt x="7703314" y="17526"/>
                    <a:pt x="7681597" y="11049"/>
                  </a:cubicBezTo>
                  <a:cubicBezTo>
                    <a:pt x="7669659" y="7493"/>
                    <a:pt x="7664579" y="16256"/>
                    <a:pt x="7655181" y="15367"/>
                  </a:cubicBezTo>
                  <a:cubicBezTo>
                    <a:pt x="7635242" y="13589"/>
                    <a:pt x="7636004" y="0"/>
                    <a:pt x="7616446" y="10922"/>
                  </a:cubicBezTo>
                  <a:cubicBezTo>
                    <a:pt x="7587363" y="27305"/>
                    <a:pt x="7591046" y="104521"/>
                    <a:pt x="7565646" y="107061"/>
                  </a:cubicBezTo>
                  <a:cubicBezTo>
                    <a:pt x="7533515" y="110236"/>
                    <a:pt x="7551930" y="79502"/>
                    <a:pt x="7549517" y="65278"/>
                  </a:cubicBezTo>
                  <a:cubicBezTo>
                    <a:pt x="7529705" y="65278"/>
                    <a:pt x="7514337" y="89916"/>
                    <a:pt x="7496304" y="96647"/>
                  </a:cubicBezTo>
                  <a:cubicBezTo>
                    <a:pt x="7494595" y="93725"/>
                    <a:pt x="7492685" y="90924"/>
                    <a:pt x="7490588" y="88265"/>
                  </a:cubicBezTo>
                  <a:cubicBezTo>
                    <a:pt x="7461379" y="113665"/>
                    <a:pt x="7473444" y="92075"/>
                    <a:pt x="7450583" y="91059"/>
                  </a:cubicBezTo>
                  <a:cubicBezTo>
                    <a:pt x="7442582" y="91059"/>
                    <a:pt x="7437883" y="85979"/>
                    <a:pt x="7431152" y="97536"/>
                  </a:cubicBezTo>
                  <a:cubicBezTo>
                    <a:pt x="7422389" y="111125"/>
                    <a:pt x="7435724" y="104394"/>
                    <a:pt x="7433565" y="115697"/>
                  </a:cubicBezTo>
                  <a:cubicBezTo>
                    <a:pt x="7425982" y="144279"/>
                    <a:pt x="7414756" y="171767"/>
                    <a:pt x="7400164" y="197485"/>
                  </a:cubicBezTo>
                  <a:cubicBezTo>
                    <a:pt x="7386575" y="224790"/>
                    <a:pt x="7380225" y="219837"/>
                    <a:pt x="7352412" y="226060"/>
                  </a:cubicBezTo>
                  <a:cubicBezTo>
                    <a:pt x="7336537" y="229616"/>
                    <a:pt x="7337933" y="239776"/>
                    <a:pt x="7317994" y="239649"/>
                  </a:cubicBezTo>
                  <a:cubicBezTo>
                    <a:pt x="7307638" y="237733"/>
                    <a:pt x="7297705" y="233992"/>
                    <a:pt x="7288657" y="228600"/>
                  </a:cubicBezTo>
                  <a:cubicBezTo>
                    <a:pt x="7291451" y="220345"/>
                    <a:pt x="7294118" y="211328"/>
                    <a:pt x="7296404" y="203200"/>
                  </a:cubicBezTo>
                  <a:cubicBezTo>
                    <a:pt x="7283704" y="202311"/>
                    <a:pt x="7269353" y="200787"/>
                    <a:pt x="7256145" y="199136"/>
                  </a:cubicBezTo>
                  <a:cubicBezTo>
                    <a:pt x="7256249" y="191108"/>
                    <a:pt x="7255180" y="183107"/>
                    <a:pt x="7252970" y="175387"/>
                  </a:cubicBezTo>
                  <a:cubicBezTo>
                    <a:pt x="7237730" y="180721"/>
                    <a:pt x="7217538" y="195707"/>
                    <a:pt x="7212457" y="170307"/>
                  </a:cubicBezTo>
                  <a:cubicBezTo>
                    <a:pt x="7195948" y="172212"/>
                    <a:pt x="7182104" y="199898"/>
                    <a:pt x="7179945" y="213233"/>
                  </a:cubicBezTo>
                  <a:cubicBezTo>
                    <a:pt x="7178421" y="223266"/>
                    <a:pt x="7189216" y="238633"/>
                    <a:pt x="7183628" y="248285"/>
                  </a:cubicBezTo>
                  <a:cubicBezTo>
                    <a:pt x="7178040" y="257937"/>
                    <a:pt x="7166229" y="252349"/>
                    <a:pt x="7158990" y="258699"/>
                  </a:cubicBezTo>
                  <a:cubicBezTo>
                    <a:pt x="7156450" y="260985"/>
                    <a:pt x="7161149" y="272161"/>
                    <a:pt x="7157720" y="275971"/>
                  </a:cubicBezTo>
                  <a:cubicBezTo>
                    <a:pt x="7148547" y="286243"/>
                    <a:pt x="7137112" y="294242"/>
                    <a:pt x="7124319" y="299339"/>
                  </a:cubicBezTo>
                  <a:cubicBezTo>
                    <a:pt x="7122161" y="300101"/>
                    <a:pt x="7106158" y="301244"/>
                    <a:pt x="7105142" y="301752"/>
                  </a:cubicBezTo>
                  <a:cubicBezTo>
                    <a:pt x="7083425" y="313055"/>
                    <a:pt x="7083299" y="324104"/>
                    <a:pt x="7091426" y="347472"/>
                  </a:cubicBezTo>
                  <a:cubicBezTo>
                    <a:pt x="7076567" y="344170"/>
                    <a:pt x="7067804" y="349250"/>
                    <a:pt x="7070725" y="364617"/>
                  </a:cubicBezTo>
                  <a:cubicBezTo>
                    <a:pt x="7074281" y="382905"/>
                    <a:pt x="7095109" y="378079"/>
                    <a:pt x="7102475" y="396367"/>
                  </a:cubicBezTo>
                  <a:cubicBezTo>
                    <a:pt x="7121652" y="370967"/>
                    <a:pt x="7129272" y="414528"/>
                    <a:pt x="7145020" y="414782"/>
                  </a:cubicBezTo>
                  <a:cubicBezTo>
                    <a:pt x="7156323" y="414782"/>
                    <a:pt x="7166990" y="394335"/>
                    <a:pt x="7175500" y="388112"/>
                  </a:cubicBezTo>
                  <a:cubicBezTo>
                    <a:pt x="7180958" y="396191"/>
                    <a:pt x="7184677" y="405317"/>
                    <a:pt x="7186422" y="414909"/>
                  </a:cubicBezTo>
                  <a:cubicBezTo>
                    <a:pt x="7197703" y="411585"/>
                    <a:pt x="7209744" y="411896"/>
                    <a:pt x="7220839" y="415798"/>
                  </a:cubicBezTo>
                  <a:cubicBezTo>
                    <a:pt x="7208139" y="459613"/>
                    <a:pt x="7172833" y="438658"/>
                    <a:pt x="7164578" y="477139"/>
                  </a:cubicBezTo>
                  <a:cubicBezTo>
                    <a:pt x="7160114" y="490649"/>
                    <a:pt x="7158009" y="504826"/>
                    <a:pt x="7158355" y="519049"/>
                  </a:cubicBezTo>
                  <a:cubicBezTo>
                    <a:pt x="7160514" y="542417"/>
                    <a:pt x="7166991" y="551053"/>
                    <a:pt x="7174485" y="574040"/>
                  </a:cubicBezTo>
                  <a:cubicBezTo>
                    <a:pt x="7181693" y="568377"/>
                    <a:pt x="7190737" y="565573"/>
                    <a:pt x="7199885" y="566166"/>
                  </a:cubicBezTo>
                  <a:cubicBezTo>
                    <a:pt x="7204583" y="586600"/>
                    <a:pt x="7208060" y="607295"/>
                    <a:pt x="7210298" y="628142"/>
                  </a:cubicBezTo>
                  <a:cubicBezTo>
                    <a:pt x="7208774" y="640080"/>
                    <a:pt x="7182104" y="663702"/>
                    <a:pt x="7212965" y="666242"/>
                  </a:cubicBezTo>
                  <a:cubicBezTo>
                    <a:pt x="7198995" y="676910"/>
                    <a:pt x="7163562" y="670433"/>
                    <a:pt x="7145655" y="671703"/>
                  </a:cubicBezTo>
                  <a:cubicBezTo>
                    <a:pt x="7135682" y="672532"/>
                    <a:pt x="7125656" y="672532"/>
                    <a:pt x="7115683" y="671703"/>
                  </a:cubicBezTo>
                  <a:cubicBezTo>
                    <a:pt x="7107937" y="671703"/>
                    <a:pt x="7104380" y="663448"/>
                    <a:pt x="7094602" y="664591"/>
                  </a:cubicBezTo>
                  <a:cubicBezTo>
                    <a:pt x="7097015" y="693293"/>
                    <a:pt x="7089014" y="682752"/>
                    <a:pt x="7073901" y="694309"/>
                  </a:cubicBezTo>
                  <a:cubicBezTo>
                    <a:pt x="7058788" y="705867"/>
                    <a:pt x="7047104" y="733679"/>
                    <a:pt x="7024625" y="723773"/>
                  </a:cubicBezTo>
                  <a:cubicBezTo>
                    <a:pt x="7020942" y="757809"/>
                    <a:pt x="6994526" y="750189"/>
                    <a:pt x="6986525" y="777494"/>
                  </a:cubicBezTo>
                  <a:cubicBezTo>
                    <a:pt x="6993748" y="781878"/>
                    <a:pt x="6999531" y="788279"/>
                    <a:pt x="7003162" y="795909"/>
                  </a:cubicBezTo>
                  <a:cubicBezTo>
                    <a:pt x="7018910" y="794258"/>
                    <a:pt x="7034912" y="798322"/>
                    <a:pt x="7030086" y="817626"/>
                  </a:cubicBezTo>
                  <a:cubicBezTo>
                    <a:pt x="7049770" y="816229"/>
                    <a:pt x="7087490" y="802005"/>
                    <a:pt x="7091554" y="832993"/>
                  </a:cubicBezTo>
                  <a:cubicBezTo>
                    <a:pt x="7073774" y="836168"/>
                    <a:pt x="7056121" y="825119"/>
                    <a:pt x="7043167" y="823849"/>
                  </a:cubicBezTo>
                  <a:cubicBezTo>
                    <a:pt x="7031694" y="821201"/>
                    <a:pt x="7019644" y="824119"/>
                    <a:pt x="7010655" y="831723"/>
                  </a:cubicBezTo>
                  <a:cubicBezTo>
                    <a:pt x="6996431" y="812292"/>
                    <a:pt x="7003670" y="787654"/>
                    <a:pt x="6972555" y="817118"/>
                  </a:cubicBezTo>
                  <a:cubicBezTo>
                    <a:pt x="6971429" y="813960"/>
                    <a:pt x="6970497" y="810737"/>
                    <a:pt x="6969761" y="807466"/>
                  </a:cubicBezTo>
                  <a:cubicBezTo>
                    <a:pt x="6954013" y="807466"/>
                    <a:pt x="6950966" y="820166"/>
                    <a:pt x="6941186" y="828294"/>
                  </a:cubicBezTo>
                  <a:cubicBezTo>
                    <a:pt x="6935598" y="833374"/>
                    <a:pt x="6933440" y="840994"/>
                    <a:pt x="6926962" y="844931"/>
                  </a:cubicBezTo>
                  <a:cubicBezTo>
                    <a:pt x="6924677" y="846582"/>
                    <a:pt x="6918581" y="843026"/>
                    <a:pt x="6916168" y="844931"/>
                  </a:cubicBezTo>
                  <a:cubicBezTo>
                    <a:pt x="6904737" y="853440"/>
                    <a:pt x="6893688" y="873887"/>
                    <a:pt x="6873623" y="869442"/>
                  </a:cubicBezTo>
                  <a:cubicBezTo>
                    <a:pt x="6863336" y="904240"/>
                    <a:pt x="6871591" y="908685"/>
                    <a:pt x="6835523" y="918210"/>
                  </a:cubicBezTo>
                  <a:cubicBezTo>
                    <a:pt x="6806186" y="926084"/>
                    <a:pt x="6791708" y="948817"/>
                    <a:pt x="6832475" y="964184"/>
                  </a:cubicBezTo>
                  <a:cubicBezTo>
                    <a:pt x="6844159" y="968629"/>
                    <a:pt x="6843397" y="964184"/>
                    <a:pt x="6851017" y="964184"/>
                  </a:cubicBezTo>
                  <a:cubicBezTo>
                    <a:pt x="6852796" y="964184"/>
                    <a:pt x="6863717" y="955802"/>
                    <a:pt x="6867782" y="954913"/>
                  </a:cubicBezTo>
                  <a:cubicBezTo>
                    <a:pt x="6871846" y="954024"/>
                    <a:pt x="6876037" y="965708"/>
                    <a:pt x="6880482" y="963803"/>
                  </a:cubicBezTo>
                  <a:cubicBezTo>
                    <a:pt x="6893816" y="958850"/>
                    <a:pt x="6891276" y="948690"/>
                    <a:pt x="6902072" y="940308"/>
                  </a:cubicBezTo>
                  <a:cubicBezTo>
                    <a:pt x="6906263" y="937133"/>
                    <a:pt x="6908040" y="931799"/>
                    <a:pt x="6912866" y="928497"/>
                  </a:cubicBezTo>
                  <a:cubicBezTo>
                    <a:pt x="6915279" y="926973"/>
                    <a:pt x="6921757" y="935101"/>
                    <a:pt x="6923661" y="933958"/>
                  </a:cubicBezTo>
                  <a:cubicBezTo>
                    <a:pt x="6936361" y="926084"/>
                    <a:pt x="6968619" y="876046"/>
                    <a:pt x="6988558" y="909955"/>
                  </a:cubicBezTo>
                  <a:cubicBezTo>
                    <a:pt x="6989071" y="919782"/>
                    <a:pt x="6987867" y="929624"/>
                    <a:pt x="6985002" y="939038"/>
                  </a:cubicBezTo>
                  <a:cubicBezTo>
                    <a:pt x="6975477" y="955675"/>
                    <a:pt x="6978524" y="945261"/>
                    <a:pt x="6966713" y="950595"/>
                  </a:cubicBezTo>
                  <a:cubicBezTo>
                    <a:pt x="6958078" y="954532"/>
                    <a:pt x="6957823" y="943229"/>
                    <a:pt x="6945632" y="952500"/>
                  </a:cubicBezTo>
                  <a:cubicBezTo>
                    <a:pt x="6939155" y="957453"/>
                    <a:pt x="6944616" y="969772"/>
                    <a:pt x="6935091" y="975106"/>
                  </a:cubicBezTo>
                  <a:cubicBezTo>
                    <a:pt x="6930137" y="977773"/>
                    <a:pt x="6915024" y="969391"/>
                    <a:pt x="6907278" y="971423"/>
                  </a:cubicBezTo>
                  <a:cubicBezTo>
                    <a:pt x="6898241" y="974239"/>
                    <a:pt x="6890442" y="980065"/>
                    <a:pt x="6885180" y="987933"/>
                  </a:cubicBezTo>
                  <a:cubicBezTo>
                    <a:pt x="6880519" y="978483"/>
                    <a:pt x="6870136" y="973292"/>
                    <a:pt x="6859780" y="975233"/>
                  </a:cubicBezTo>
                  <a:cubicBezTo>
                    <a:pt x="6837936" y="981583"/>
                    <a:pt x="6855588" y="992505"/>
                    <a:pt x="6850636" y="1000633"/>
                  </a:cubicBezTo>
                  <a:cubicBezTo>
                    <a:pt x="6835904" y="1026033"/>
                    <a:pt x="6835904" y="1014095"/>
                    <a:pt x="6844540" y="1043305"/>
                  </a:cubicBezTo>
                  <a:cubicBezTo>
                    <a:pt x="6830341" y="1040399"/>
                    <a:pt x="6815761" y="1046122"/>
                    <a:pt x="6807329" y="1057910"/>
                  </a:cubicBezTo>
                  <a:cubicBezTo>
                    <a:pt x="6802787" y="1066451"/>
                    <a:pt x="6797428" y="1074532"/>
                    <a:pt x="6791327" y="1082040"/>
                  </a:cubicBezTo>
                  <a:cubicBezTo>
                    <a:pt x="6787771" y="1094740"/>
                    <a:pt x="6796153" y="1092581"/>
                    <a:pt x="6795899" y="1105662"/>
                  </a:cubicBezTo>
                  <a:cubicBezTo>
                    <a:pt x="6795899" y="1115314"/>
                    <a:pt x="6784596" y="1117219"/>
                    <a:pt x="6790692" y="1129538"/>
                  </a:cubicBezTo>
                  <a:cubicBezTo>
                    <a:pt x="6737099" y="1132713"/>
                    <a:pt x="6784470" y="1188974"/>
                    <a:pt x="6803392" y="1202563"/>
                  </a:cubicBezTo>
                  <a:cubicBezTo>
                    <a:pt x="6807329" y="1182878"/>
                    <a:pt x="6855336" y="1180846"/>
                    <a:pt x="6850128" y="1207770"/>
                  </a:cubicBezTo>
                  <a:cubicBezTo>
                    <a:pt x="6873242" y="1203960"/>
                    <a:pt x="6875528" y="1220470"/>
                    <a:pt x="6889879" y="1231646"/>
                  </a:cubicBezTo>
                  <a:cubicBezTo>
                    <a:pt x="6926583" y="1195324"/>
                    <a:pt x="6917058" y="1249299"/>
                    <a:pt x="6947029" y="1240917"/>
                  </a:cubicBezTo>
                  <a:cubicBezTo>
                    <a:pt x="6957444" y="1237996"/>
                    <a:pt x="6949697" y="1223137"/>
                    <a:pt x="6955158" y="1218692"/>
                  </a:cubicBezTo>
                  <a:cubicBezTo>
                    <a:pt x="6963104" y="1215103"/>
                    <a:pt x="6971348" y="1212214"/>
                    <a:pt x="6979796" y="1210056"/>
                  </a:cubicBezTo>
                  <a:cubicBezTo>
                    <a:pt x="6992496" y="1208405"/>
                    <a:pt x="7011038" y="1217676"/>
                    <a:pt x="7022340" y="1208151"/>
                  </a:cubicBezTo>
                  <a:cubicBezTo>
                    <a:pt x="7033643" y="1198627"/>
                    <a:pt x="7030087" y="1170051"/>
                    <a:pt x="7033009" y="1159637"/>
                  </a:cubicBezTo>
                  <a:lnTo>
                    <a:pt x="7041517" y="1135507"/>
                  </a:lnTo>
                  <a:cubicBezTo>
                    <a:pt x="7051042" y="1122807"/>
                    <a:pt x="7054217" y="1128776"/>
                    <a:pt x="7062726" y="1121537"/>
                  </a:cubicBezTo>
                  <a:cubicBezTo>
                    <a:pt x="7071235" y="1114298"/>
                    <a:pt x="7068949" y="1108075"/>
                    <a:pt x="7078983" y="1102614"/>
                  </a:cubicBezTo>
                  <a:cubicBezTo>
                    <a:pt x="7103621" y="1089152"/>
                    <a:pt x="7093079" y="1102614"/>
                    <a:pt x="7108320" y="1107694"/>
                  </a:cubicBezTo>
                  <a:lnTo>
                    <a:pt x="7137657" y="1116457"/>
                  </a:lnTo>
                  <a:cubicBezTo>
                    <a:pt x="7142355" y="1120013"/>
                    <a:pt x="7145658" y="1137920"/>
                    <a:pt x="7146420" y="1138301"/>
                  </a:cubicBezTo>
                  <a:cubicBezTo>
                    <a:pt x="7167883" y="1148969"/>
                    <a:pt x="7185789" y="1105027"/>
                    <a:pt x="7200013" y="1146302"/>
                  </a:cubicBezTo>
                  <a:cubicBezTo>
                    <a:pt x="7226048" y="1125093"/>
                    <a:pt x="7230112" y="1147064"/>
                    <a:pt x="7258433" y="1130681"/>
                  </a:cubicBezTo>
                  <a:cubicBezTo>
                    <a:pt x="7258433" y="1152906"/>
                    <a:pt x="7291580" y="1145286"/>
                    <a:pt x="7289294" y="1181481"/>
                  </a:cubicBezTo>
                  <a:cubicBezTo>
                    <a:pt x="7299708" y="1181481"/>
                    <a:pt x="7310503" y="1181481"/>
                    <a:pt x="7320917" y="1181481"/>
                  </a:cubicBezTo>
                  <a:cubicBezTo>
                    <a:pt x="7320917" y="1159129"/>
                    <a:pt x="7298946" y="1141603"/>
                    <a:pt x="7315836" y="1122299"/>
                  </a:cubicBezTo>
                  <a:cubicBezTo>
                    <a:pt x="7313423" y="1125093"/>
                    <a:pt x="7337680" y="1119759"/>
                    <a:pt x="7338188" y="1119505"/>
                  </a:cubicBezTo>
                  <a:cubicBezTo>
                    <a:pt x="7348857" y="1116076"/>
                    <a:pt x="7346062" y="1097915"/>
                    <a:pt x="7366763" y="1114552"/>
                  </a:cubicBezTo>
                  <a:cubicBezTo>
                    <a:pt x="7367780" y="1109980"/>
                    <a:pt x="7368415" y="1105154"/>
                    <a:pt x="7369049" y="1100328"/>
                  </a:cubicBezTo>
                  <a:lnTo>
                    <a:pt x="7412992" y="1113028"/>
                  </a:lnTo>
                  <a:lnTo>
                    <a:pt x="7603871" y="1085342"/>
                  </a:lnTo>
                  <a:lnTo>
                    <a:pt x="7625588" y="1116838"/>
                  </a:lnTo>
                  <a:cubicBezTo>
                    <a:pt x="7621711" y="1121302"/>
                    <a:pt x="7616898" y="1124858"/>
                    <a:pt x="7611491" y="1127252"/>
                  </a:cubicBezTo>
                  <a:cubicBezTo>
                    <a:pt x="7610050" y="1119202"/>
                    <a:pt x="7606300" y="1111745"/>
                    <a:pt x="7600696" y="1105789"/>
                  </a:cubicBezTo>
                  <a:cubicBezTo>
                    <a:pt x="7587996" y="1120013"/>
                    <a:pt x="7587996" y="1141476"/>
                    <a:pt x="7564248" y="1139698"/>
                  </a:cubicBezTo>
                  <a:cubicBezTo>
                    <a:pt x="7567804" y="1168654"/>
                    <a:pt x="7554088" y="1165098"/>
                    <a:pt x="7537324" y="1184910"/>
                  </a:cubicBezTo>
                  <a:cubicBezTo>
                    <a:pt x="7541261" y="1187069"/>
                    <a:pt x="7545452" y="1195578"/>
                    <a:pt x="7547992" y="1197610"/>
                  </a:cubicBezTo>
                  <a:cubicBezTo>
                    <a:pt x="7543801" y="1202055"/>
                    <a:pt x="7529196" y="1208151"/>
                    <a:pt x="7527291" y="1211580"/>
                  </a:cubicBezTo>
                  <a:cubicBezTo>
                    <a:pt x="7519798" y="1224280"/>
                    <a:pt x="7534149" y="1249680"/>
                    <a:pt x="7517385" y="1255903"/>
                  </a:cubicBezTo>
                  <a:cubicBezTo>
                    <a:pt x="7517385" y="1271397"/>
                    <a:pt x="7538213" y="1279398"/>
                    <a:pt x="7537704" y="1290066"/>
                  </a:cubicBezTo>
                  <a:cubicBezTo>
                    <a:pt x="7532250" y="1301827"/>
                    <a:pt x="7523405" y="1311690"/>
                    <a:pt x="7512304" y="1318387"/>
                  </a:cubicBezTo>
                  <a:cubicBezTo>
                    <a:pt x="7494143" y="1321816"/>
                    <a:pt x="7496175" y="1303401"/>
                    <a:pt x="7483602" y="1302131"/>
                  </a:cubicBezTo>
                  <a:cubicBezTo>
                    <a:pt x="7470553" y="1305003"/>
                    <a:pt x="7458206" y="1310442"/>
                    <a:pt x="7447280" y="1318133"/>
                  </a:cubicBezTo>
                  <a:cubicBezTo>
                    <a:pt x="7433311" y="1303528"/>
                    <a:pt x="7437628" y="1292733"/>
                    <a:pt x="7438771" y="1274064"/>
                  </a:cubicBezTo>
                  <a:cubicBezTo>
                    <a:pt x="7431518" y="1271012"/>
                    <a:pt x="7423775" y="1269291"/>
                    <a:pt x="7415912" y="1268984"/>
                  </a:cubicBezTo>
                  <a:cubicBezTo>
                    <a:pt x="7410705" y="1286764"/>
                    <a:pt x="7398640" y="1328039"/>
                    <a:pt x="7372478" y="1308100"/>
                  </a:cubicBezTo>
                  <a:cubicBezTo>
                    <a:pt x="7378193" y="1296162"/>
                    <a:pt x="7387464" y="1284732"/>
                    <a:pt x="7386448" y="1271143"/>
                  </a:cubicBezTo>
                  <a:cubicBezTo>
                    <a:pt x="7364477" y="1279144"/>
                    <a:pt x="7364857" y="1273937"/>
                    <a:pt x="7349617" y="1271143"/>
                  </a:cubicBezTo>
                  <a:cubicBezTo>
                    <a:pt x="7339330" y="1269238"/>
                    <a:pt x="7340981" y="1255522"/>
                    <a:pt x="7327265" y="1265682"/>
                  </a:cubicBezTo>
                  <a:cubicBezTo>
                    <a:pt x="7324005" y="1257167"/>
                    <a:pt x="7314902" y="1252425"/>
                    <a:pt x="7306056" y="1254633"/>
                  </a:cubicBezTo>
                  <a:cubicBezTo>
                    <a:pt x="7308850" y="1238885"/>
                    <a:pt x="7297801" y="1232916"/>
                    <a:pt x="7283069" y="1236980"/>
                  </a:cubicBezTo>
                  <a:cubicBezTo>
                    <a:pt x="7283069" y="1233043"/>
                    <a:pt x="7281038" y="1226312"/>
                    <a:pt x="7281926" y="1221994"/>
                  </a:cubicBezTo>
                  <a:cubicBezTo>
                    <a:pt x="7271131" y="1223391"/>
                    <a:pt x="7261479" y="1230249"/>
                    <a:pt x="7253097" y="1221994"/>
                  </a:cubicBezTo>
                  <a:cubicBezTo>
                    <a:pt x="7242670" y="1226299"/>
                    <a:pt x="7231126" y="1227102"/>
                    <a:pt x="7220203" y="1224280"/>
                  </a:cubicBezTo>
                  <a:cubicBezTo>
                    <a:pt x="7219441" y="1230884"/>
                    <a:pt x="7212837" y="1236980"/>
                    <a:pt x="7212330" y="1243838"/>
                  </a:cubicBezTo>
                  <a:cubicBezTo>
                    <a:pt x="7193025" y="1246124"/>
                    <a:pt x="7180452" y="1296670"/>
                    <a:pt x="7165339" y="1310259"/>
                  </a:cubicBezTo>
                  <a:cubicBezTo>
                    <a:pt x="7163561" y="1305941"/>
                    <a:pt x="7160259" y="1302004"/>
                    <a:pt x="7158735" y="1297559"/>
                  </a:cubicBezTo>
                  <a:cubicBezTo>
                    <a:pt x="7153401" y="1310259"/>
                    <a:pt x="7165974" y="1321816"/>
                    <a:pt x="7179182" y="1328928"/>
                  </a:cubicBezTo>
                  <a:cubicBezTo>
                    <a:pt x="7174102" y="1338326"/>
                    <a:pt x="7180071" y="1337818"/>
                    <a:pt x="7178420" y="1346581"/>
                  </a:cubicBezTo>
                  <a:cubicBezTo>
                    <a:pt x="7177531" y="1351407"/>
                    <a:pt x="7170038" y="1359281"/>
                    <a:pt x="7169784" y="1362329"/>
                  </a:cubicBezTo>
                  <a:cubicBezTo>
                    <a:pt x="7168470" y="1371222"/>
                    <a:pt x="7169748" y="1380306"/>
                    <a:pt x="7173467" y="1388491"/>
                  </a:cubicBezTo>
                  <a:lnTo>
                    <a:pt x="7123810" y="1356487"/>
                  </a:lnTo>
                  <a:cubicBezTo>
                    <a:pt x="7132065" y="1327912"/>
                    <a:pt x="7104506" y="1258697"/>
                    <a:pt x="7164450" y="1268349"/>
                  </a:cubicBezTo>
                  <a:cubicBezTo>
                    <a:pt x="7167118" y="1224153"/>
                    <a:pt x="7198359" y="1196086"/>
                    <a:pt x="7149083" y="1174623"/>
                  </a:cubicBezTo>
                  <a:lnTo>
                    <a:pt x="7130795" y="1164209"/>
                  </a:lnTo>
                  <a:cubicBezTo>
                    <a:pt x="7111364" y="1160272"/>
                    <a:pt x="7101077" y="1168146"/>
                    <a:pt x="7101966" y="1185164"/>
                  </a:cubicBezTo>
                  <a:cubicBezTo>
                    <a:pt x="7103617" y="1214628"/>
                    <a:pt x="7119238" y="1202944"/>
                    <a:pt x="7099680" y="1234186"/>
                  </a:cubicBezTo>
                  <a:cubicBezTo>
                    <a:pt x="7105014" y="1237488"/>
                    <a:pt x="7108189" y="1244600"/>
                    <a:pt x="7114285" y="1246886"/>
                  </a:cubicBezTo>
                  <a:cubicBezTo>
                    <a:pt x="7100442" y="1248918"/>
                    <a:pt x="7097394" y="1255268"/>
                    <a:pt x="7088250" y="1262888"/>
                  </a:cubicBezTo>
                  <a:cubicBezTo>
                    <a:pt x="7084186" y="1266444"/>
                    <a:pt x="7082789" y="1275588"/>
                    <a:pt x="7077836" y="1280795"/>
                  </a:cubicBezTo>
                  <a:cubicBezTo>
                    <a:pt x="7072883" y="1286002"/>
                    <a:pt x="7063866" y="1280795"/>
                    <a:pt x="7060691" y="1284351"/>
                  </a:cubicBezTo>
                  <a:cubicBezTo>
                    <a:pt x="7054849" y="1289812"/>
                    <a:pt x="7055358" y="1299972"/>
                    <a:pt x="7049770" y="1305179"/>
                  </a:cubicBezTo>
                  <a:cubicBezTo>
                    <a:pt x="7044182" y="1310386"/>
                    <a:pt x="7036053" y="1307846"/>
                    <a:pt x="7034022" y="1310386"/>
                  </a:cubicBezTo>
                  <a:cubicBezTo>
                    <a:pt x="7030235" y="1315333"/>
                    <a:pt x="7027197" y="1320810"/>
                    <a:pt x="7025005" y="1326642"/>
                  </a:cubicBezTo>
                  <a:lnTo>
                    <a:pt x="6986905" y="1321562"/>
                  </a:lnTo>
                  <a:cubicBezTo>
                    <a:pt x="6986661" y="1319580"/>
                    <a:pt x="6986661" y="1317575"/>
                    <a:pt x="6986905" y="1315593"/>
                  </a:cubicBezTo>
                  <a:cubicBezTo>
                    <a:pt x="6989572" y="1306195"/>
                    <a:pt x="6990080" y="1300099"/>
                    <a:pt x="6999605" y="1295019"/>
                  </a:cubicBezTo>
                  <a:cubicBezTo>
                    <a:pt x="6990214" y="1289782"/>
                    <a:pt x="6979438" y="1287565"/>
                    <a:pt x="6968744" y="1288669"/>
                  </a:cubicBezTo>
                  <a:cubicBezTo>
                    <a:pt x="6971552" y="1276494"/>
                    <a:pt x="6964446" y="1264225"/>
                    <a:pt x="6952488" y="1260602"/>
                  </a:cubicBezTo>
                  <a:lnTo>
                    <a:pt x="6923786" y="1258062"/>
                  </a:lnTo>
                  <a:cubicBezTo>
                    <a:pt x="6922643" y="1239901"/>
                    <a:pt x="6909816" y="1255141"/>
                    <a:pt x="6902196" y="1258062"/>
                  </a:cubicBezTo>
                  <a:cubicBezTo>
                    <a:pt x="6894575" y="1260983"/>
                    <a:pt x="6896989" y="1267333"/>
                    <a:pt x="6887210" y="1270762"/>
                  </a:cubicBezTo>
                  <a:cubicBezTo>
                    <a:pt x="6880481" y="1272164"/>
                    <a:pt x="6873635" y="1272929"/>
                    <a:pt x="6866763" y="1273048"/>
                  </a:cubicBezTo>
                  <a:cubicBezTo>
                    <a:pt x="6866763" y="1267333"/>
                    <a:pt x="6861556" y="1262126"/>
                    <a:pt x="6861175" y="1257554"/>
                  </a:cubicBezTo>
                  <a:cubicBezTo>
                    <a:pt x="6841998" y="1267587"/>
                    <a:pt x="6839331" y="1267587"/>
                    <a:pt x="6824472" y="1259078"/>
                  </a:cubicBezTo>
                  <a:cubicBezTo>
                    <a:pt x="6811772" y="1252220"/>
                    <a:pt x="6827393" y="1246378"/>
                    <a:pt x="6809740" y="1243711"/>
                  </a:cubicBezTo>
                  <a:cubicBezTo>
                    <a:pt x="6802628" y="1242949"/>
                    <a:pt x="6794119" y="1253109"/>
                    <a:pt x="6787896" y="1255395"/>
                  </a:cubicBezTo>
                  <a:cubicBezTo>
                    <a:pt x="6781674" y="1257681"/>
                    <a:pt x="6780912" y="1249172"/>
                    <a:pt x="6771640" y="1253363"/>
                  </a:cubicBezTo>
                  <a:cubicBezTo>
                    <a:pt x="6763618" y="1259628"/>
                    <a:pt x="6755944" y="1266326"/>
                    <a:pt x="6748653" y="1273429"/>
                  </a:cubicBezTo>
                  <a:cubicBezTo>
                    <a:pt x="6741541" y="1278890"/>
                    <a:pt x="6704965" y="1297686"/>
                    <a:pt x="6737731" y="1303782"/>
                  </a:cubicBezTo>
                  <a:cubicBezTo>
                    <a:pt x="6728841" y="1315466"/>
                    <a:pt x="6694298" y="1351661"/>
                    <a:pt x="6732651" y="1339088"/>
                  </a:cubicBezTo>
                  <a:cubicBezTo>
                    <a:pt x="6732651" y="1352677"/>
                    <a:pt x="6739382" y="1351788"/>
                    <a:pt x="6746113" y="1356360"/>
                  </a:cubicBezTo>
                  <a:cubicBezTo>
                    <a:pt x="6747002" y="1356360"/>
                    <a:pt x="6758813" y="1352931"/>
                    <a:pt x="6761861" y="1354201"/>
                  </a:cubicBezTo>
                  <a:cubicBezTo>
                    <a:pt x="6767322" y="1356487"/>
                    <a:pt x="6767576" y="1369187"/>
                    <a:pt x="6772148" y="1370203"/>
                  </a:cubicBezTo>
                  <a:cubicBezTo>
                    <a:pt x="6802628" y="1377696"/>
                    <a:pt x="6794373" y="1336421"/>
                    <a:pt x="6821424" y="1338199"/>
                  </a:cubicBezTo>
                  <a:cubicBezTo>
                    <a:pt x="6823837" y="1296670"/>
                    <a:pt x="6878828" y="1371981"/>
                    <a:pt x="6887845" y="1315212"/>
                  </a:cubicBezTo>
                  <a:cubicBezTo>
                    <a:pt x="6903720" y="1320292"/>
                    <a:pt x="6901561" y="1346454"/>
                    <a:pt x="6920991" y="1356614"/>
                  </a:cubicBezTo>
                  <a:cubicBezTo>
                    <a:pt x="6915276" y="1375410"/>
                    <a:pt x="6903593" y="1403477"/>
                    <a:pt x="6920991" y="1421130"/>
                  </a:cubicBezTo>
                  <a:cubicBezTo>
                    <a:pt x="6938389" y="1438784"/>
                    <a:pt x="6946391" y="1410335"/>
                    <a:pt x="6967600" y="1414145"/>
                  </a:cubicBezTo>
                  <a:cubicBezTo>
                    <a:pt x="6966043" y="1391064"/>
                    <a:pt x="6968580" y="1367889"/>
                    <a:pt x="6975094" y="1345692"/>
                  </a:cubicBezTo>
                  <a:cubicBezTo>
                    <a:pt x="6975094" y="1343025"/>
                    <a:pt x="6986143" y="1342263"/>
                    <a:pt x="6986397" y="1340866"/>
                  </a:cubicBezTo>
                  <a:cubicBezTo>
                    <a:pt x="6987170" y="1336668"/>
                    <a:pt x="6987170" y="1332364"/>
                    <a:pt x="6986397" y="1328166"/>
                  </a:cubicBezTo>
                  <a:lnTo>
                    <a:pt x="7020306" y="1336929"/>
                  </a:lnTo>
                  <a:cubicBezTo>
                    <a:pt x="7018446" y="1341480"/>
                    <a:pt x="7015967" y="1345754"/>
                    <a:pt x="7012939" y="1349629"/>
                  </a:cubicBezTo>
                  <a:cubicBezTo>
                    <a:pt x="7020051" y="1360297"/>
                    <a:pt x="7028941" y="1367536"/>
                    <a:pt x="7035419" y="1377950"/>
                  </a:cubicBezTo>
                  <a:cubicBezTo>
                    <a:pt x="7041896" y="1388363"/>
                    <a:pt x="7043800" y="1414398"/>
                    <a:pt x="7056882" y="1393444"/>
                  </a:cubicBezTo>
                  <a:cubicBezTo>
                    <a:pt x="7079234" y="1411097"/>
                    <a:pt x="7092950" y="1398523"/>
                    <a:pt x="7103618" y="1375664"/>
                  </a:cubicBezTo>
                  <a:lnTo>
                    <a:pt x="7163308" y="1420368"/>
                  </a:lnTo>
                  <a:cubicBezTo>
                    <a:pt x="7166736" y="1425881"/>
                    <a:pt x="7171023" y="1430812"/>
                    <a:pt x="7176008" y="1434973"/>
                  </a:cubicBezTo>
                  <a:cubicBezTo>
                    <a:pt x="7161276" y="1434084"/>
                    <a:pt x="7168769" y="1442847"/>
                    <a:pt x="7160895" y="1447673"/>
                  </a:cubicBezTo>
                  <a:cubicBezTo>
                    <a:pt x="7155246" y="1450852"/>
                    <a:pt x="7149288" y="1453447"/>
                    <a:pt x="7143114" y="1455420"/>
                  </a:cubicBezTo>
                  <a:cubicBezTo>
                    <a:pt x="7133589" y="1460119"/>
                    <a:pt x="7126096" y="1453642"/>
                    <a:pt x="7117714" y="1463675"/>
                  </a:cubicBezTo>
                  <a:cubicBezTo>
                    <a:pt x="7111872" y="1470532"/>
                    <a:pt x="7111364" y="1486026"/>
                    <a:pt x="7106411" y="1493901"/>
                  </a:cubicBezTo>
                  <a:cubicBezTo>
                    <a:pt x="7094981" y="1512189"/>
                    <a:pt x="7082662" y="1500378"/>
                    <a:pt x="7098283" y="1525778"/>
                  </a:cubicBezTo>
                  <a:cubicBezTo>
                    <a:pt x="7105637" y="1534210"/>
                    <a:pt x="7113711" y="1541986"/>
                    <a:pt x="7122413" y="1549019"/>
                  </a:cubicBezTo>
                  <a:cubicBezTo>
                    <a:pt x="7131303" y="1554607"/>
                    <a:pt x="7136891" y="1547114"/>
                    <a:pt x="7145782" y="1551432"/>
                  </a:cubicBezTo>
                  <a:cubicBezTo>
                    <a:pt x="7156342" y="1558059"/>
                    <a:pt x="7165883" y="1566187"/>
                    <a:pt x="7174102" y="1575561"/>
                  </a:cubicBezTo>
                  <a:cubicBezTo>
                    <a:pt x="7178547" y="1565401"/>
                    <a:pt x="7216394" y="1557782"/>
                    <a:pt x="7228966" y="1557528"/>
                  </a:cubicBezTo>
                  <a:cubicBezTo>
                    <a:pt x="7228862" y="1564209"/>
                    <a:pt x="7228268" y="1570873"/>
                    <a:pt x="7227188" y="1577467"/>
                  </a:cubicBezTo>
                  <a:cubicBezTo>
                    <a:pt x="7260970" y="1564767"/>
                    <a:pt x="7266812" y="1542669"/>
                    <a:pt x="7274432" y="1585976"/>
                  </a:cubicBezTo>
                  <a:cubicBezTo>
                    <a:pt x="7285989" y="1585976"/>
                    <a:pt x="7297673" y="1585976"/>
                    <a:pt x="7309103" y="1585976"/>
                  </a:cubicBezTo>
                  <a:cubicBezTo>
                    <a:pt x="7306182" y="1564640"/>
                    <a:pt x="7318501" y="1573276"/>
                    <a:pt x="7326121" y="1567434"/>
                  </a:cubicBezTo>
                  <a:cubicBezTo>
                    <a:pt x="7331385" y="1564538"/>
                    <a:pt x="7336436" y="1561270"/>
                    <a:pt x="7341234" y="1557654"/>
                  </a:cubicBezTo>
                  <a:cubicBezTo>
                    <a:pt x="7348727" y="1550542"/>
                    <a:pt x="7347330" y="1536826"/>
                    <a:pt x="7357744" y="1530984"/>
                  </a:cubicBezTo>
                  <a:cubicBezTo>
                    <a:pt x="7362062" y="1528571"/>
                    <a:pt x="7368031" y="1538096"/>
                    <a:pt x="7370444" y="1536826"/>
                  </a:cubicBezTo>
                  <a:cubicBezTo>
                    <a:pt x="7372857" y="1535556"/>
                    <a:pt x="7383144" y="1529969"/>
                    <a:pt x="7386192" y="1529079"/>
                  </a:cubicBezTo>
                  <a:cubicBezTo>
                    <a:pt x="7396606" y="1525650"/>
                    <a:pt x="7409433" y="1515363"/>
                    <a:pt x="7420355" y="1510664"/>
                  </a:cubicBezTo>
                  <a:cubicBezTo>
                    <a:pt x="7431585" y="1506006"/>
                    <a:pt x="7442136" y="1499855"/>
                    <a:pt x="7451723" y="1492376"/>
                  </a:cubicBezTo>
                  <a:cubicBezTo>
                    <a:pt x="7462138" y="1476628"/>
                    <a:pt x="7439023" y="1464691"/>
                    <a:pt x="7470011" y="1456309"/>
                  </a:cubicBezTo>
                  <a:cubicBezTo>
                    <a:pt x="7495411" y="1449704"/>
                    <a:pt x="7486268" y="1463929"/>
                    <a:pt x="7503793" y="1479169"/>
                  </a:cubicBezTo>
                  <a:cubicBezTo>
                    <a:pt x="7515223" y="1489201"/>
                    <a:pt x="7529193" y="1481582"/>
                    <a:pt x="7529955" y="1504569"/>
                  </a:cubicBezTo>
                  <a:cubicBezTo>
                    <a:pt x="7540246" y="1502739"/>
                    <a:pt x="7550779" y="1502739"/>
                    <a:pt x="7561070" y="1504569"/>
                  </a:cubicBezTo>
                  <a:cubicBezTo>
                    <a:pt x="7561070" y="1501775"/>
                    <a:pt x="7561832" y="1499361"/>
                    <a:pt x="7562214" y="1496948"/>
                  </a:cubicBezTo>
                  <a:cubicBezTo>
                    <a:pt x="7567674" y="1499361"/>
                    <a:pt x="7574914" y="1500885"/>
                    <a:pt x="7572501" y="1509648"/>
                  </a:cubicBezTo>
                  <a:cubicBezTo>
                    <a:pt x="7570215" y="1515998"/>
                    <a:pt x="7555482" y="1512823"/>
                    <a:pt x="7550403" y="1520189"/>
                  </a:cubicBezTo>
                  <a:cubicBezTo>
                    <a:pt x="7558531" y="1527429"/>
                    <a:pt x="7566405" y="1535175"/>
                    <a:pt x="7574152" y="1543050"/>
                  </a:cubicBezTo>
                  <a:cubicBezTo>
                    <a:pt x="7571901" y="1550002"/>
                    <a:pt x="7566764" y="1555647"/>
                    <a:pt x="7560055" y="1558544"/>
                  </a:cubicBezTo>
                  <a:cubicBezTo>
                    <a:pt x="7547355" y="1542542"/>
                    <a:pt x="7550276" y="1524761"/>
                    <a:pt x="7530464" y="1535176"/>
                  </a:cubicBezTo>
                  <a:cubicBezTo>
                    <a:pt x="7518780" y="1541272"/>
                    <a:pt x="7516113" y="1556639"/>
                    <a:pt x="7505064" y="1561719"/>
                  </a:cubicBezTo>
                  <a:cubicBezTo>
                    <a:pt x="7510543" y="1564360"/>
                    <a:pt x="7515527" y="1567926"/>
                    <a:pt x="7519795" y="1572260"/>
                  </a:cubicBezTo>
                  <a:cubicBezTo>
                    <a:pt x="7519761" y="1575859"/>
                    <a:pt x="7519292" y="1579441"/>
                    <a:pt x="7518398" y="1582928"/>
                  </a:cubicBezTo>
                  <a:cubicBezTo>
                    <a:pt x="7514334" y="1582928"/>
                    <a:pt x="7512048" y="1586357"/>
                    <a:pt x="7508366" y="1586992"/>
                  </a:cubicBezTo>
                  <a:cubicBezTo>
                    <a:pt x="7511541" y="1589659"/>
                    <a:pt x="7513954" y="1596136"/>
                    <a:pt x="7517256" y="1598930"/>
                  </a:cubicBezTo>
                  <a:cubicBezTo>
                    <a:pt x="7510906" y="1606296"/>
                    <a:pt x="7496047" y="1607566"/>
                    <a:pt x="7497571" y="1619250"/>
                  </a:cubicBezTo>
                  <a:cubicBezTo>
                    <a:pt x="7493258" y="1619469"/>
                    <a:pt x="7488990" y="1620237"/>
                    <a:pt x="7484871" y="1621536"/>
                  </a:cubicBezTo>
                  <a:cubicBezTo>
                    <a:pt x="7484871" y="1613789"/>
                    <a:pt x="7489189" y="1605788"/>
                    <a:pt x="7486776" y="1598295"/>
                  </a:cubicBezTo>
                  <a:cubicBezTo>
                    <a:pt x="7476220" y="1600859"/>
                    <a:pt x="7465202" y="1600859"/>
                    <a:pt x="7454645" y="1598295"/>
                  </a:cubicBezTo>
                  <a:cubicBezTo>
                    <a:pt x="7443977" y="1596644"/>
                    <a:pt x="7445755" y="1591183"/>
                    <a:pt x="7433182" y="1603756"/>
                  </a:cubicBezTo>
                  <a:cubicBezTo>
                    <a:pt x="7428991" y="1607947"/>
                    <a:pt x="7427975" y="1613535"/>
                    <a:pt x="7422641" y="1617217"/>
                  </a:cubicBezTo>
                  <a:cubicBezTo>
                    <a:pt x="7420101" y="1618869"/>
                    <a:pt x="7414513" y="1617217"/>
                    <a:pt x="7412608" y="1618741"/>
                  </a:cubicBezTo>
                  <a:cubicBezTo>
                    <a:pt x="7407020" y="1624202"/>
                    <a:pt x="7407528" y="1631441"/>
                    <a:pt x="7403845" y="1635632"/>
                  </a:cubicBezTo>
                  <a:cubicBezTo>
                    <a:pt x="7400162" y="1639823"/>
                    <a:pt x="7405115" y="1641093"/>
                    <a:pt x="7400289" y="1644395"/>
                  </a:cubicBezTo>
                  <a:cubicBezTo>
                    <a:pt x="7395463" y="1647698"/>
                    <a:pt x="7391271" y="1638045"/>
                    <a:pt x="7387589" y="1638553"/>
                  </a:cubicBezTo>
                  <a:cubicBezTo>
                    <a:pt x="7383906" y="1639061"/>
                    <a:pt x="7380095" y="1643760"/>
                    <a:pt x="7376540" y="1644268"/>
                  </a:cubicBezTo>
                  <a:cubicBezTo>
                    <a:pt x="7366045" y="1646165"/>
                    <a:pt x="7355440" y="1647395"/>
                    <a:pt x="7344790" y="1647951"/>
                  </a:cubicBezTo>
                  <a:cubicBezTo>
                    <a:pt x="7326247" y="1647951"/>
                    <a:pt x="7316977" y="1647951"/>
                    <a:pt x="7316469" y="1627758"/>
                  </a:cubicBezTo>
                  <a:cubicBezTo>
                    <a:pt x="7298054" y="1633727"/>
                    <a:pt x="7291069" y="1637029"/>
                    <a:pt x="7275702" y="1631441"/>
                  </a:cubicBezTo>
                  <a:cubicBezTo>
                    <a:pt x="7273543" y="1630679"/>
                    <a:pt x="7265415" y="1625726"/>
                    <a:pt x="7261096" y="1624075"/>
                  </a:cubicBezTo>
                  <a:cubicBezTo>
                    <a:pt x="7254264" y="1622394"/>
                    <a:pt x="7247524" y="1620360"/>
                    <a:pt x="7240903" y="1617979"/>
                  </a:cubicBezTo>
                  <a:cubicBezTo>
                    <a:pt x="7260334" y="1595627"/>
                    <a:pt x="7204073" y="1609597"/>
                    <a:pt x="7197088" y="1607692"/>
                  </a:cubicBezTo>
                  <a:cubicBezTo>
                    <a:pt x="7190103" y="1605788"/>
                    <a:pt x="7194294" y="1596643"/>
                    <a:pt x="7180578" y="1599564"/>
                  </a:cubicBezTo>
                  <a:cubicBezTo>
                    <a:pt x="7170291" y="1601850"/>
                    <a:pt x="7165084" y="1615439"/>
                    <a:pt x="7160004" y="1622424"/>
                  </a:cubicBezTo>
                  <a:cubicBezTo>
                    <a:pt x="7155051" y="1601723"/>
                    <a:pt x="7155051" y="1593341"/>
                    <a:pt x="7137779" y="1583435"/>
                  </a:cubicBezTo>
                  <a:cubicBezTo>
                    <a:pt x="7134985" y="1581911"/>
                    <a:pt x="7123428" y="1576958"/>
                    <a:pt x="7119618" y="1575688"/>
                  </a:cubicBezTo>
                  <a:cubicBezTo>
                    <a:pt x="7113522" y="1573529"/>
                    <a:pt x="7107807" y="1573402"/>
                    <a:pt x="7102600" y="1571116"/>
                  </a:cubicBezTo>
                  <a:cubicBezTo>
                    <a:pt x="7097392" y="1568830"/>
                    <a:pt x="7096885" y="1560829"/>
                    <a:pt x="7086598" y="1561337"/>
                  </a:cubicBezTo>
                  <a:cubicBezTo>
                    <a:pt x="7093034" y="1553114"/>
                    <a:pt x="7096201" y="1542800"/>
                    <a:pt x="7095488" y="1532381"/>
                  </a:cubicBezTo>
                  <a:cubicBezTo>
                    <a:pt x="7083931" y="1533651"/>
                    <a:pt x="7071357" y="1548002"/>
                    <a:pt x="7059547" y="1550923"/>
                  </a:cubicBezTo>
                  <a:cubicBezTo>
                    <a:pt x="7043544" y="1554860"/>
                    <a:pt x="7047863" y="1552574"/>
                    <a:pt x="7037576" y="1563623"/>
                  </a:cubicBezTo>
                  <a:cubicBezTo>
                    <a:pt x="7027290" y="1574673"/>
                    <a:pt x="7013827" y="1576323"/>
                    <a:pt x="7003667" y="1589023"/>
                  </a:cubicBezTo>
                  <a:cubicBezTo>
                    <a:pt x="6998968" y="1595373"/>
                    <a:pt x="6996936" y="1603501"/>
                    <a:pt x="6990967" y="1607311"/>
                  </a:cubicBezTo>
                  <a:cubicBezTo>
                    <a:pt x="6984998" y="1611121"/>
                    <a:pt x="6978267" y="1604644"/>
                    <a:pt x="6972552" y="1611248"/>
                  </a:cubicBezTo>
                  <a:cubicBezTo>
                    <a:pt x="6963154" y="1621281"/>
                    <a:pt x="6972552" y="1628647"/>
                    <a:pt x="6957185" y="1636648"/>
                  </a:cubicBezTo>
                  <a:cubicBezTo>
                    <a:pt x="6950073" y="1640077"/>
                    <a:pt x="6941564" y="1637664"/>
                    <a:pt x="6934705" y="1642236"/>
                  </a:cubicBezTo>
                  <a:cubicBezTo>
                    <a:pt x="6927847" y="1646809"/>
                    <a:pt x="6925435" y="1656587"/>
                    <a:pt x="6920100" y="1665731"/>
                  </a:cubicBezTo>
                  <a:cubicBezTo>
                    <a:pt x="6911464" y="1661667"/>
                    <a:pt x="6903971" y="1665731"/>
                    <a:pt x="6905241" y="1676018"/>
                  </a:cubicBezTo>
                  <a:cubicBezTo>
                    <a:pt x="6906512" y="1686305"/>
                    <a:pt x="6914131" y="1681225"/>
                    <a:pt x="6919465" y="1686940"/>
                  </a:cubicBezTo>
                  <a:cubicBezTo>
                    <a:pt x="6920991" y="1689279"/>
                    <a:pt x="6921988" y="1691923"/>
                    <a:pt x="6922386" y="1694687"/>
                  </a:cubicBezTo>
                  <a:cubicBezTo>
                    <a:pt x="6900542" y="1689861"/>
                    <a:pt x="6888985" y="1678812"/>
                    <a:pt x="6918830" y="1650364"/>
                  </a:cubicBezTo>
                  <a:cubicBezTo>
                    <a:pt x="6903887" y="1642987"/>
                    <a:pt x="6887094" y="1640203"/>
                    <a:pt x="6870570" y="1642363"/>
                  </a:cubicBezTo>
                  <a:cubicBezTo>
                    <a:pt x="6875269" y="1616963"/>
                    <a:pt x="6883270" y="1570354"/>
                    <a:pt x="6879206" y="1542922"/>
                  </a:cubicBezTo>
                  <a:cubicBezTo>
                    <a:pt x="6869554" y="1546224"/>
                    <a:pt x="6849107" y="1541398"/>
                    <a:pt x="6843646" y="1542922"/>
                  </a:cubicBezTo>
                  <a:cubicBezTo>
                    <a:pt x="6853122" y="1526303"/>
                    <a:pt x="6856702" y="1506969"/>
                    <a:pt x="6853806" y="1488058"/>
                  </a:cubicBezTo>
                  <a:cubicBezTo>
                    <a:pt x="6840499" y="1504483"/>
                    <a:pt x="6828844" y="1522179"/>
                    <a:pt x="6819008" y="1540890"/>
                  </a:cubicBezTo>
                  <a:cubicBezTo>
                    <a:pt x="6815579" y="1529460"/>
                    <a:pt x="6821548" y="1470151"/>
                    <a:pt x="6813547" y="1466341"/>
                  </a:cubicBezTo>
                  <a:cubicBezTo>
                    <a:pt x="6805546" y="1462532"/>
                    <a:pt x="6787512" y="1495424"/>
                    <a:pt x="6784210" y="1500377"/>
                  </a:cubicBezTo>
                  <a:cubicBezTo>
                    <a:pt x="6776755" y="1508647"/>
                    <a:pt x="6770435" y="1517872"/>
                    <a:pt x="6765414" y="1527809"/>
                  </a:cubicBezTo>
                  <a:cubicBezTo>
                    <a:pt x="6762747" y="1537461"/>
                    <a:pt x="6766303" y="1536826"/>
                    <a:pt x="6766811" y="1544573"/>
                  </a:cubicBezTo>
                  <a:cubicBezTo>
                    <a:pt x="6767573" y="1555368"/>
                    <a:pt x="6771129" y="1557273"/>
                    <a:pt x="6763636" y="1567687"/>
                  </a:cubicBezTo>
                  <a:cubicBezTo>
                    <a:pt x="6763636" y="1568322"/>
                    <a:pt x="6744205" y="1581784"/>
                    <a:pt x="6746364" y="1582546"/>
                  </a:cubicBezTo>
                  <a:cubicBezTo>
                    <a:pt x="6729981" y="1576704"/>
                    <a:pt x="6730616" y="1595246"/>
                    <a:pt x="6719567" y="1596897"/>
                  </a:cubicBezTo>
                  <a:cubicBezTo>
                    <a:pt x="6713090" y="1598294"/>
                    <a:pt x="6704581" y="1590420"/>
                    <a:pt x="6697724" y="1590293"/>
                  </a:cubicBezTo>
                  <a:cubicBezTo>
                    <a:pt x="6697724" y="1590293"/>
                    <a:pt x="6688072" y="1596389"/>
                    <a:pt x="6687055" y="1596897"/>
                  </a:cubicBezTo>
                  <a:cubicBezTo>
                    <a:pt x="6680832" y="1599691"/>
                    <a:pt x="6680451" y="1591182"/>
                    <a:pt x="6675117" y="1601088"/>
                  </a:cubicBezTo>
                  <a:cubicBezTo>
                    <a:pt x="6673247" y="1607645"/>
                    <a:pt x="6674564" y="1614699"/>
                    <a:pt x="6678674" y="1620138"/>
                  </a:cubicBezTo>
                  <a:cubicBezTo>
                    <a:pt x="6686548" y="1627504"/>
                    <a:pt x="6698740" y="1621154"/>
                    <a:pt x="6707756" y="1628647"/>
                  </a:cubicBezTo>
                  <a:cubicBezTo>
                    <a:pt x="6671562" y="1651761"/>
                    <a:pt x="6731125" y="1662937"/>
                    <a:pt x="6737855" y="1670557"/>
                  </a:cubicBezTo>
                  <a:cubicBezTo>
                    <a:pt x="6718298" y="1667509"/>
                    <a:pt x="6723377" y="1670557"/>
                    <a:pt x="6708646" y="1679956"/>
                  </a:cubicBezTo>
                  <a:cubicBezTo>
                    <a:pt x="6698104" y="1686560"/>
                    <a:pt x="6681976" y="1681353"/>
                    <a:pt x="6667878" y="1675638"/>
                  </a:cubicBezTo>
                  <a:cubicBezTo>
                    <a:pt x="6657718" y="1671701"/>
                    <a:pt x="6593202" y="1658366"/>
                    <a:pt x="6606410" y="1683766"/>
                  </a:cubicBezTo>
                  <a:cubicBezTo>
                    <a:pt x="6625968" y="1681988"/>
                    <a:pt x="6642605" y="1712467"/>
                    <a:pt x="6662671" y="1701419"/>
                  </a:cubicBezTo>
                  <a:cubicBezTo>
                    <a:pt x="6670926" y="1720976"/>
                    <a:pt x="6678927" y="1709673"/>
                    <a:pt x="6693659" y="1713229"/>
                  </a:cubicBezTo>
                  <a:cubicBezTo>
                    <a:pt x="6708390" y="1716785"/>
                    <a:pt x="6715630" y="1732534"/>
                    <a:pt x="6729219" y="1737359"/>
                  </a:cubicBezTo>
                  <a:cubicBezTo>
                    <a:pt x="6713598" y="1739010"/>
                    <a:pt x="6688198" y="1743074"/>
                    <a:pt x="6676387" y="1753234"/>
                  </a:cubicBezTo>
                  <a:cubicBezTo>
                    <a:pt x="6689087" y="1762378"/>
                    <a:pt x="6702803" y="1753234"/>
                    <a:pt x="6696199" y="1776602"/>
                  </a:cubicBezTo>
                  <a:cubicBezTo>
                    <a:pt x="6693659" y="1785873"/>
                    <a:pt x="6683499" y="1791715"/>
                    <a:pt x="6682102" y="1802002"/>
                  </a:cubicBezTo>
                  <a:cubicBezTo>
                    <a:pt x="6700136" y="1799716"/>
                    <a:pt x="6687182" y="1817496"/>
                    <a:pt x="6690357" y="1826640"/>
                  </a:cubicBezTo>
                  <a:cubicBezTo>
                    <a:pt x="6698613" y="1849881"/>
                    <a:pt x="6746364" y="1863724"/>
                    <a:pt x="6765414" y="1863343"/>
                  </a:cubicBezTo>
                  <a:cubicBezTo>
                    <a:pt x="6750174" y="1877059"/>
                    <a:pt x="6752714" y="1872487"/>
                    <a:pt x="6735061" y="1869185"/>
                  </a:cubicBezTo>
                  <a:cubicBezTo>
                    <a:pt x="6722361" y="1866900"/>
                    <a:pt x="6701787" y="1871979"/>
                    <a:pt x="6690611" y="1867026"/>
                  </a:cubicBezTo>
                  <a:cubicBezTo>
                    <a:pt x="6687182" y="1865503"/>
                    <a:pt x="6658099" y="1828926"/>
                    <a:pt x="6662290" y="1858136"/>
                  </a:cubicBezTo>
                  <a:cubicBezTo>
                    <a:pt x="6655998" y="1857631"/>
                    <a:pt x="6649993" y="1855291"/>
                    <a:pt x="6645018" y="1851406"/>
                  </a:cubicBezTo>
                  <a:cubicBezTo>
                    <a:pt x="6640827" y="1847341"/>
                    <a:pt x="6644129" y="1840103"/>
                    <a:pt x="6640954" y="1837054"/>
                  </a:cubicBezTo>
                  <a:cubicBezTo>
                    <a:pt x="6637779" y="1834006"/>
                    <a:pt x="6632826" y="1834895"/>
                    <a:pt x="6629651" y="1832356"/>
                  </a:cubicBezTo>
                  <a:cubicBezTo>
                    <a:pt x="6614467" y="1816803"/>
                    <a:pt x="6590886" y="1813036"/>
                    <a:pt x="6571612" y="1823085"/>
                  </a:cubicBezTo>
                  <a:cubicBezTo>
                    <a:pt x="6571612" y="1801622"/>
                    <a:pt x="6564754" y="1795780"/>
                    <a:pt x="6545450" y="1805813"/>
                  </a:cubicBezTo>
                  <a:cubicBezTo>
                    <a:pt x="6549133" y="1762379"/>
                    <a:pt x="6509890" y="1803145"/>
                    <a:pt x="6539862" y="1809623"/>
                  </a:cubicBezTo>
                  <a:cubicBezTo>
                    <a:pt x="6532123" y="1816493"/>
                    <a:pt x="6530559" y="1827984"/>
                    <a:pt x="6536179" y="1836674"/>
                  </a:cubicBezTo>
                  <a:cubicBezTo>
                    <a:pt x="6538592" y="1841500"/>
                    <a:pt x="6546466" y="1842770"/>
                    <a:pt x="6548879" y="1847342"/>
                  </a:cubicBezTo>
                  <a:cubicBezTo>
                    <a:pt x="6551292" y="1851914"/>
                    <a:pt x="6548879" y="1855343"/>
                    <a:pt x="6550657" y="1858137"/>
                  </a:cubicBezTo>
                  <a:cubicBezTo>
                    <a:pt x="6552436" y="1860931"/>
                    <a:pt x="6550657" y="1866519"/>
                    <a:pt x="6553705" y="1870837"/>
                  </a:cubicBezTo>
                  <a:cubicBezTo>
                    <a:pt x="6556753" y="1875154"/>
                    <a:pt x="6572374" y="1874774"/>
                    <a:pt x="6568311" y="1886585"/>
                  </a:cubicBezTo>
                  <a:cubicBezTo>
                    <a:pt x="6566025" y="1892808"/>
                    <a:pt x="6551292" y="1889760"/>
                    <a:pt x="6546213" y="1896999"/>
                  </a:cubicBezTo>
                  <a:cubicBezTo>
                    <a:pt x="6554341" y="1904365"/>
                    <a:pt x="6562342" y="1911985"/>
                    <a:pt x="6569962" y="1919859"/>
                  </a:cubicBezTo>
                  <a:cubicBezTo>
                    <a:pt x="6567711" y="1926811"/>
                    <a:pt x="6562574" y="1932457"/>
                    <a:pt x="6555865" y="1935353"/>
                  </a:cubicBezTo>
                  <a:cubicBezTo>
                    <a:pt x="6543165" y="1919351"/>
                    <a:pt x="6546086" y="1901698"/>
                    <a:pt x="6526401" y="1911985"/>
                  </a:cubicBezTo>
                  <a:cubicBezTo>
                    <a:pt x="6514590" y="1918081"/>
                    <a:pt x="6511923" y="1933448"/>
                    <a:pt x="6500366" y="1938528"/>
                  </a:cubicBezTo>
                  <a:cubicBezTo>
                    <a:pt x="6505761" y="1941248"/>
                    <a:pt x="6510691" y="1944805"/>
                    <a:pt x="6514971" y="1949069"/>
                  </a:cubicBezTo>
                  <a:cubicBezTo>
                    <a:pt x="6514944" y="1952669"/>
                    <a:pt x="6514475" y="1956252"/>
                    <a:pt x="6513574" y="1959737"/>
                  </a:cubicBezTo>
                  <a:cubicBezTo>
                    <a:pt x="6509510" y="1960372"/>
                    <a:pt x="6507352" y="1963293"/>
                    <a:pt x="6503541" y="1963928"/>
                  </a:cubicBezTo>
                  <a:cubicBezTo>
                    <a:pt x="6506716" y="1966595"/>
                    <a:pt x="6509129" y="1972945"/>
                    <a:pt x="6512431" y="1975739"/>
                  </a:cubicBezTo>
                  <a:cubicBezTo>
                    <a:pt x="6505954" y="1983359"/>
                    <a:pt x="6490460" y="1984375"/>
                    <a:pt x="6492746" y="1996948"/>
                  </a:cubicBezTo>
                  <a:cubicBezTo>
                    <a:pt x="6494524" y="2006600"/>
                    <a:pt x="6516368" y="2009648"/>
                    <a:pt x="6523607" y="2012950"/>
                  </a:cubicBezTo>
                  <a:cubicBezTo>
                    <a:pt x="6496048" y="2024634"/>
                    <a:pt x="6536307" y="2039112"/>
                    <a:pt x="6546848" y="2040890"/>
                  </a:cubicBezTo>
                  <a:cubicBezTo>
                    <a:pt x="6549769" y="2054606"/>
                    <a:pt x="6576185" y="2090166"/>
                    <a:pt x="6592442" y="2078990"/>
                  </a:cubicBezTo>
                  <a:cubicBezTo>
                    <a:pt x="6596506" y="2108581"/>
                    <a:pt x="6556882" y="2091690"/>
                    <a:pt x="6526910" y="2074799"/>
                  </a:cubicBezTo>
                  <a:cubicBezTo>
                    <a:pt x="6533220" y="2068616"/>
                    <a:pt x="6534527" y="2058939"/>
                    <a:pt x="6530085" y="2051304"/>
                  </a:cubicBezTo>
                  <a:lnTo>
                    <a:pt x="6513702" y="2055114"/>
                  </a:lnTo>
                  <a:cubicBezTo>
                    <a:pt x="6506909" y="2052975"/>
                    <a:pt x="6499863" y="2051736"/>
                    <a:pt x="6492747" y="2051431"/>
                  </a:cubicBezTo>
                  <a:cubicBezTo>
                    <a:pt x="6488430" y="2047367"/>
                    <a:pt x="6483984" y="2043430"/>
                    <a:pt x="6480047" y="2039493"/>
                  </a:cubicBezTo>
                  <a:cubicBezTo>
                    <a:pt x="6486347" y="2010909"/>
                    <a:pt x="6488485" y="1981566"/>
                    <a:pt x="6486397" y="1952371"/>
                  </a:cubicBezTo>
                  <a:cubicBezTo>
                    <a:pt x="6476745" y="1955673"/>
                    <a:pt x="6456299" y="1950847"/>
                    <a:pt x="6450964" y="1952371"/>
                  </a:cubicBezTo>
                  <a:cubicBezTo>
                    <a:pt x="6460340" y="1935716"/>
                    <a:pt x="6463872" y="1916402"/>
                    <a:pt x="6460997" y="1897507"/>
                  </a:cubicBezTo>
                  <a:cubicBezTo>
                    <a:pt x="6447689" y="1913903"/>
                    <a:pt x="6436073" y="1931604"/>
                    <a:pt x="6426326" y="1950339"/>
                  </a:cubicBezTo>
                  <a:cubicBezTo>
                    <a:pt x="6422770" y="1939036"/>
                    <a:pt x="6428739" y="1879727"/>
                    <a:pt x="6420865" y="1875790"/>
                  </a:cubicBezTo>
                  <a:cubicBezTo>
                    <a:pt x="6412992" y="1871852"/>
                    <a:pt x="6394703" y="1904873"/>
                    <a:pt x="6391401" y="1909826"/>
                  </a:cubicBezTo>
                  <a:cubicBezTo>
                    <a:pt x="6383985" y="1918172"/>
                    <a:pt x="6377669" y="1927434"/>
                    <a:pt x="6372605" y="1937385"/>
                  </a:cubicBezTo>
                  <a:cubicBezTo>
                    <a:pt x="6370065" y="1946910"/>
                    <a:pt x="6373494" y="1946275"/>
                    <a:pt x="6374002" y="1954149"/>
                  </a:cubicBezTo>
                  <a:cubicBezTo>
                    <a:pt x="6374891" y="1964817"/>
                    <a:pt x="6378320" y="1966849"/>
                    <a:pt x="6370827" y="1977136"/>
                  </a:cubicBezTo>
                  <a:cubicBezTo>
                    <a:pt x="6370827" y="1977136"/>
                    <a:pt x="6359397" y="1985645"/>
                    <a:pt x="6355079" y="1989836"/>
                  </a:cubicBezTo>
                  <a:cubicBezTo>
                    <a:pt x="6328155" y="1985899"/>
                    <a:pt x="6301612" y="1974469"/>
                    <a:pt x="6274307" y="1974596"/>
                  </a:cubicBezTo>
                  <a:cubicBezTo>
                    <a:pt x="6299707" y="1932178"/>
                    <a:pt x="6307835" y="1937639"/>
                    <a:pt x="6354952" y="1934464"/>
                  </a:cubicBezTo>
                  <a:cubicBezTo>
                    <a:pt x="6347840" y="1914525"/>
                    <a:pt x="6352158" y="1896364"/>
                    <a:pt x="6354952" y="1875282"/>
                  </a:cubicBezTo>
                  <a:cubicBezTo>
                    <a:pt x="6382893" y="1878838"/>
                    <a:pt x="6407912" y="1869439"/>
                    <a:pt x="6395338" y="1840357"/>
                  </a:cubicBezTo>
                  <a:cubicBezTo>
                    <a:pt x="6403720" y="1834769"/>
                    <a:pt x="6409054" y="1824228"/>
                    <a:pt x="6414515" y="1819783"/>
                  </a:cubicBezTo>
                  <a:cubicBezTo>
                    <a:pt x="6390385" y="1821307"/>
                    <a:pt x="6362445" y="1827022"/>
                    <a:pt x="6358508" y="1799463"/>
                  </a:cubicBezTo>
                  <a:cubicBezTo>
                    <a:pt x="6345808" y="1810511"/>
                    <a:pt x="6336410" y="1830451"/>
                    <a:pt x="6314693" y="1829816"/>
                  </a:cubicBezTo>
                  <a:cubicBezTo>
                    <a:pt x="6315582" y="1867154"/>
                    <a:pt x="6269989" y="1862963"/>
                    <a:pt x="6243700" y="1867916"/>
                  </a:cubicBezTo>
                  <a:cubicBezTo>
                    <a:pt x="6252971" y="1857120"/>
                    <a:pt x="6252590" y="1839722"/>
                    <a:pt x="6257670" y="1829054"/>
                  </a:cubicBezTo>
                  <a:cubicBezTo>
                    <a:pt x="6253099" y="1827784"/>
                    <a:pt x="6248399" y="1829054"/>
                    <a:pt x="6243574" y="1827530"/>
                  </a:cubicBezTo>
                  <a:cubicBezTo>
                    <a:pt x="6246757" y="1817729"/>
                    <a:pt x="6250663" y="1808178"/>
                    <a:pt x="6255258" y="1798955"/>
                  </a:cubicBezTo>
                  <a:cubicBezTo>
                    <a:pt x="6308090" y="1808099"/>
                    <a:pt x="6338697" y="1751330"/>
                    <a:pt x="6374257" y="1722755"/>
                  </a:cubicBezTo>
                  <a:cubicBezTo>
                    <a:pt x="6331585" y="1692656"/>
                    <a:pt x="6382639" y="1684655"/>
                    <a:pt x="6384290" y="1652651"/>
                  </a:cubicBezTo>
                  <a:cubicBezTo>
                    <a:pt x="6357747" y="1666113"/>
                    <a:pt x="6316726" y="1665351"/>
                    <a:pt x="6308852" y="1696339"/>
                  </a:cubicBezTo>
                  <a:cubicBezTo>
                    <a:pt x="6303772" y="1696339"/>
                    <a:pt x="6304280" y="1688338"/>
                    <a:pt x="6298819" y="1687068"/>
                  </a:cubicBezTo>
                  <a:cubicBezTo>
                    <a:pt x="6291678" y="1693767"/>
                    <a:pt x="6283313" y="1699028"/>
                    <a:pt x="6274181" y="1702562"/>
                  </a:cubicBezTo>
                  <a:cubicBezTo>
                    <a:pt x="6276014" y="1693717"/>
                    <a:pt x="6274243" y="1684506"/>
                    <a:pt x="6269260" y="1676972"/>
                  </a:cubicBezTo>
                  <a:cubicBezTo>
                    <a:pt x="6264277" y="1669438"/>
                    <a:pt x="6256494" y="1664204"/>
                    <a:pt x="6247638" y="1662430"/>
                  </a:cubicBezTo>
                  <a:cubicBezTo>
                    <a:pt x="6253803" y="1658784"/>
                    <a:pt x="6260162" y="1655477"/>
                    <a:pt x="6266688" y="1652524"/>
                  </a:cubicBezTo>
                  <a:cubicBezTo>
                    <a:pt x="6259322" y="1646809"/>
                    <a:pt x="6253988" y="1632585"/>
                    <a:pt x="6248908" y="1628013"/>
                  </a:cubicBezTo>
                  <a:cubicBezTo>
                    <a:pt x="6274308" y="1611122"/>
                    <a:pt x="6344793" y="1625981"/>
                    <a:pt x="6333363" y="1578356"/>
                  </a:cubicBezTo>
                  <a:cubicBezTo>
                    <a:pt x="6301232" y="1573784"/>
                    <a:pt x="6217412" y="1580134"/>
                    <a:pt x="6272022" y="1528191"/>
                  </a:cubicBezTo>
                  <a:cubicBezTo>
                    <a:pt x="6257079" y="1520814"/>
                    <a:pt x="6240286" y="1518030"/>
                    <a:pt x="6223762" y="1520190"/>
                  </a:cubicBezTo>
                  <a:cubicBezTo>
                    <a:pt x="6228461" y="1494790"/>
                    <a:pt x="6236462" y="1448054"/>
                    <a:pt x="6232398" y="1420622"/>
                  </a:cubicBezTo>
                  <a:cubicBezTo>
                    <a:pt x="6222746" y="1423924"/>
                    <a:pt x="6202172" y="1419225"/>
                    <a:pt x="6196838" y="1420622"/>
                  </a:cubicBezTo>
                  <a:cubicBezTo>
                    <a:pt x="6206304" y="1403999"/>
                    <a:pt x="6209884" y="1384668"/>
                    <a:pt x="6206998" y="1365758"/>
                  </a:cubicBezTo>
                  <a:cubicBezTo>
                    <a:pt x="6193693" y="1382139"/>
                    <a:pt x="6182037" y="1399792"/>
                    <a:pt x="6172200" y="1418463"/>
                  </a:cubicBezTo>
                  <a:cubicBezTo>
                    <a:pt x="6168771" y="1407160"/>
                    <a:pt x="6174740" y="1347851"/>
                    <a:pt x="6166739" y="1344041"/>
                  </a:cubicBezTo>
                  <a:cubicBezTo>
                    <a:pt x="6158738" y="1340231"/>
                    <a:pt x="6141339" y="1373123"/>
                    <a:pt x="6137402" y="1378076"/>
                  </a:cubicBezTo>
                  <a:cubicBezTo>
                    <a:pt x="6129920" y="1386324"/>
                    <a:pt x="6123596" y="1395553"/>
                    <a:pt x="6118606" y="1405509"/>
                  </a:cubicBezTo>
                  <a:cubicBezTo>
                    <a:pt x="6115939" y="1415160"/>
                    <a:pt x="6119495" y="1414398"/>
                    <a:pt x="6120003" y="1422273"/>
                  </a:cubicBezTo>
                  <a:cubicBezTo>
                    <a:pt x="6120765" y="1433068"/>
                    <a:pt x="6124321" y="1434973"/>
                    <a:pt x="6116701" y="1445387"/>
                  </a:cubicBezTo>
                  <a:cubicBezTo>
                    <a:pt x="6116701" y="1445387"/>
                    <a:pt x="6097397" y="1459484"/>
                    <a:pt x="6099556" y="1460246"/>
                  </a:cubicBezTo>
                  <a:cubicBezTo>
                    <a:pt x="6083172" y="1454277"/>
                    <a:pt x="6083808" y="1472184"/>
                    <a:pt x="6072759" y="1474597"/>
                  </a:cubicBezTo>
                  <a:cubicBezTo>
                    <a:pt x="6066282" y="1475867"/>
                    <a:pt x="6057773" y="1468120"/>
                    <a:pt x="6050915" y="1467993"/>
                  </a:cubicBezTo>
                  <a:cubicBezTo>
                    <a:pt x="6050915" y="1467993"/>
                    <a:pt x="6041263" y="1474089"/>
                    <a:pt x="6040247" y="1474470"/>
                  </a:cubicBezTo>
                  <a:cubicBezTo>
                    <a:pt x="6034024" y="1477391"/>
                    <a:pt x="6033643" y="1468755"/>
                    <a:pt x="6028309" y="1478661"/>
                  </a:cubicBezTo>
                  <a:cubicBezTo>
                    <a:pt x="6026416" y="1485257"/>
                    <a:pt x="6027733" y="1492359"/>
                    <a:pt x="6031865" y="1497838"/>
                  </a:cubicBezTo>
                  <a:cubicBezTo>
                    <a:pt x="6039739" y="1505204"/>
                    <a:pt x="6051931" y="1498854"/>
                    <a:pt x="6060948" y="1506347"/>
                  </a:cubicBezTo>
                  <a:cubicBezTo>
                    <a:pt x="6024626" y="1529334"/>
                    <a:pt x="6084316" y="1540636"/>
                    <a:pt x="6091047" y="1548257"/>
                  </a:cubicBezTo>
                  <a:cubicBezTo>
                    <a:pt x="6071489" y="1545082"/>
                    <a:pt x="6076569" y="1548257"/>
                    <a:pt x="6061837" y="1557528"/>
                  </a:cubicBezTo>
                  <a:cubicBezTo>
                    <a:pt x="6051296" y="1564132"/>
                    <a:pt x="6035167" y="1559051"/>
                    <a:pt x="6021070" y="1553336"/>
                  </a:cubicBezTo>
                  <a:cubicBezTo>
                    <a:pt x="6010910" y="1549272"/>
                    <a:pt x="5946394" y="1535938"/>
                    <a:pt x="5959602" y="1561338"/>
                  </a:cubicBezTo>
                  <a:cubicBezTo>
                    <a:pt x="5979160" y="1559560"/>
                    <a:pt x="5995797" y="1590039"/>
                    <a:pt x="6015736" y="1579117"/>
                  </a:cubicBezTo>
                  <a:cubicBezTo>
                    <a:pt x="6024118" y="1598675"/>
                    <a:pt x="6031992" y="1587245"/>
                    <a:pt x="6046851" y="1590801"/>
                  </a:cubicBezTo>
                  <a:cubicBezTo>
                    <a:pt x="6061711" y="1594358"/>
                    <a:pt x="6068823" y="1610232"/>
                    <a:pt x="6082411" y="1614931"/>
                  </a:cubicBezTo>
                  <a:cubicBezTo>
                    <a:pt x="6066790" y="1616582"/>
                    <a:pt x="6041390" y="1620773"/>
                    <a:pt x="6029579" y="1630933"/>
                  </a:cubicBezTo>
                  <a:cubicBezTo>
                    <a:pt x="6042279" y="1640077"/>
                    <a:pt x="6055995" y="1630933"/>
                    <a:pt x="6049391" y="1654301"/>
                  </a:cubicBezTo>
                  <a:cubicBezTo>
                    <a:pt x="6046851" y="1663445"/>
                    <a:pt x="6036691" y="1669414"/>
                    <a:pt x="6035294" y="1679701"/>
                  </a:cubicBezTo>
                  <a:cubicBezTo>
                    <a:pt x="6053329" y="1677542"/>
                    <a:pt x="6040374" y="1695195"/>
                    <a:pt x="6043549" y="1704339"/>
                  </a:cubicBezTo>
                  <a:cubicBezTo>
                    <a:pt x="6051804" y="1727707"/>
                    <a:pt x="6099556" y="1741550"/>
                    <a:pt x="6118606" y="1741042"/>
                  </a:cubicBezTo>
                  <a:cubicBezTo>
                    <a:pt x="6103366" y="1754885"/>
                    <a:pt x="6105906" y="1750186"/>
                    <a:pt x="6088253" y="1746884"/>
                  </a:cubicBezTo>
                  <a:cubicBezTo>
                    <a:pt x="6075553" y="1744725"/>
                    <a:pt x="6054979" y="1749805"/>
                    <a:pt x="6043803" y="1744852"/>
                  </a:cubicBezTo>
                  <a:cubicBezTo>
                    <a:pt x="6040374" y="1743328"/>
                    <a:pt x="6011291" y="1706752"/>
                    <a:pt x="6015482" y="1735835"/>
                  </a:cubicBezTo>
                  <a:cubicBezTo>
                    <a:pt x="6009189" y="1735435"/>
                    <a:pt x="6003165" y="1733132"/>
                    <a:pt x="5998210" y="1729231"/>
                  </a:cubicBezTo>
                  <a:cubicBezTo>
                    <a:pt x="5994019" y="1725040"/>
                    <a:pt x="5997321" y="1717801"/>
                    <a:pt x="5994146" y="1714880"/>
                  </a:cubicBezTo>
                  <a:cubicBezTo>
                    <a:pt x="5990971" y="1711959"/>
                    <a:pt x="5986018" y="1712594"/>
                    <a:pt x="5982843" y="1710181"/>
                  </a:cubicBezTo>
                  <a:cubicBezTo>
                    <a:pt x="5967659" y="1694628"/>
                    <a:pt x="5944077" y="1690862"/>
                    <a:pt x="5924804" y="1700910"/>
                  </a:cubicBezTo>
                  <a:cubicBezTo>
                    <a:pt x="5924804" y="1679447"/>
                    <a:pt x="5917946" y="1673605"/>
                    <a:pt x="5898642" y="1683638"/>
                  </a:cubicBezTo>
                  <a:cubicBezTo>
                    <a:pt x="5902325" y="1640204"/>
                    <a:pt x="5863082" y="1680844"/>
                    <a:pt x="5893054" y="1687448"/>
                  </a:cubicBezTo>
                  <a:cubicBezTo>
                    <a:pt x="5885283" y="1694248"/>
                    <a:pt x="5883711" y="1705735"/>
                    <a:pt x="5889371" y="1714372"/>
                  </a:cubicBezTo>
                  <a:cubicBezTo>
                    <a:pt x="5891784" y="1719198"/>
                    <a:pt x="5899658" y="1720468"/>
                    <a:pt x="5902071" y="1725167"/>
                  </a:cubicBezTo>
                  <a:cubicBezTo>
                    <a:pt x="5904484" y="1729866"/>
                    <a:pt x="5902071" y="1733168"/>
                    <a:pt x="5903849" y="1735835"/>
                  </a:cubicBezTo>
                  <a:cubicBezTo>
                    <a:pt x="5905627" y="1738502"/>
                    <a:pt x="5903849" y="1744217"/>
                    <a:pt x="5906897" y="1748535"/>
                  </a:cubicBezTo>
                  <a:cubicBezTo>
                    <a:pt x="5909945" y="1752853"/>
                    <a:pt x="5925566" y="1752472"/>
                    <a:pt x="5921502" y="1764156"/>
                  </a:cubicBezTo>
                  <a:cubicBezTo>
                    <a:pt x="5919216" y="1770506"/>
                    <a:pt x="5904484" y="1767331"/>
                    <a:pt x="5899404" y="1774697"/>
                  </a:cubicBezTo>
                  <a:cubicBezTo>
                    <a:pt x="5907532" y="1781936"/>
                    <a:pt x="5915533" y="1789683"/>
                    <a:pt x="5923153" y="1797557"/>
                  </a:cubicBezTo>
                  <a:cubicBezTo>
                    <a:pt x="5920901" y="1804509"/>
                    <a:pt x="5915765" y="1810155"/>
                    <a:pt x="5909056" y="1813051"/>
                  </a:cubicBezTo>
                  <a:cubicBezTo>
                    <a:pt x="5896356" y="1797049"/>
                    <a:pt x="5899277" y="1779269"/>
                    <a:pt x="5879592" y="1789556"/>
                  </a:cubicBezTo>
                  <a:cubicBezTo>
                    <a:pt x="5867781" y="1795779"/>
                    <a:pt x="5865114" y="1811146"/>
                    <a:pt x="5853557" y="1816226"/>
                  </a:cubicBezTo>
                  <a:cubicBezTo>
                    <a:pt x="5858947" y="1818900"/>
                    <a:pt x="5863878" y="1822415"/>
                    <a:pt x="5868162" y="1826640"/>
                  </a:cubicBezTo>
                  <a:cubicBezTo>
                    <a:pt x="5868135" y="1830282"/>
                    <a:pt x="5867666" y="1833907"/>
                    <a:pt x="5866765" y="1837435"/>
                  </a:cubicBezTo>
                  <a:cubicBezTo>
                    <a:pt x="5862701" y="1837435"/>
                    <a:pt x="5860542" y="1840864"/>
                    <a:pt x="5856732" y="1841500"/>
                  </a:cubicBezTo>
                  <a:cubicBezTo>
                    <a:pt x="5859907" y="1844167"/>
                    <a:pt x="5862320" y="1850644"/>
                    <a:pt x="5865622" y="1853438"/>
                  </a:cubicBezTo>
                  <a:cubicBezTo>
                    <a:pt x="5859145" y="1860931"/>
                    <a:pt x="5843651" y="1862073"/>
                    <a:pt x="5845937" y="1874520"/>
                  </a:cubicBezTo>
                  <a:cubicBezTo>
                    <a:pt x="5847716" y="1884299"/>
                    <a:pt x="5869559" y="1887220"/>
                    <a:pt x="5876798" y="1890649"/>
                  </a:cubicBezTo>
                  <a:cubicBezTo>
                    <a:pt x="5849239" y="1902206"/>
                    <a:pt x="5889498" y="1916811"/>
                    <a:pt x="5900039" y="1918462"/>
                  </a:cubicBezTo>
                  <a:cubicBezTo>
                    <a:pt x="5902960" y="1932305"/>
                    <a:pt x="5929376" y="1967865"/>
                    <a:pt x="5945632" y="1956562"/>
                  </a:cubicBezTo>
                  <a:cubicBezTo>
                    <a:pt x="5951855" y="2001393"/>
                    <a:pt x="5856732" y="1939671"/>
                    <a:pt x="5848858" y="1931162"/>
                  </a:cubicBezTo>
                  <a:cubicBezTo>
                    <a:pt x="5840984" y="1922653"/>
                    <a:pt x="5835142" y="1918462"/>
                    <a:pt x="5827649" y="1912112"/>
                  </a:cubicBezTo>
                  <a:cubicBezTo>
                    <a:pt x="5822950" y="1908302"/>
                    <a:pt x="5816854" y="1905889"/>
                    <a:pt x="5812536" y="1901698"/>
                  </a:cubicBezTo>
                  <a:cubicBezTo>
                    <a:pt x="5810758" y="1899920"/>
                    <a:pt x="5811774" y="1893316"/>
                    <a:pt x="5811012" y="1892808"/>
                  </a:cubicBezTo>
                  <a:cubicBezTo>
                    <a:pt x="5798312" y="1885442"/>
                    <a:pt x="5780024" y="1897380"/>
                    <a:pt x="5798312" y="1908810"/>
                  </a:cubicBezTo>
                  <a:cubicBezTo>
                    <a:pt x="5785612" y="1930019"/>
                    <a:pt x="5794375" y="1932051"/>
                    <a:pt x="5804281" y="1945513"/>
                  </a:cubicBezTo>
                  <a:cubicBezTo>
                    <a:pt x="5808726" y="1951609"/>
                    <a:pt x="5810250" y="1962150"/>
                    <a:pt x="5819394" y="1963547"/>
                  </a:cubicBezTo>
                  <a:cubicBezTo>
                    <a:pt x="5809107" y="1976247"/>
                    <a:pt x="5816854" y="1976247"/>
                    <a:pt x="5823712" y="1982723"/>
                  </a:cubicBezTo>
                  <a:cubicBezTo>
                    <a:pt x="5825998" y="1985009"/>
                    <a:pt x="5832221" y="1983866"/>
                    <a:pt x="5835142" y="1985898"/>
                  </a:cubicBezTo>
                  <a:cubicBezTo>
                    <a:pt x="5838063" y="1987931"/>
                    <a:pt x="5842000" y="1996947"/>
                    <a:pt x="5844413" y="2000122"/>
                  </a:cubicBezTo>
                  <a:cubicBezTo>
                    <a:pt x="5845683" y="1998852"/>
                    <a:pt x="5848223" y="1997328"/>
                    <a:pt x="5849493" y="1996312"/>
                  </a:cubicBezTo>
                  <a:cubicBezTo>
                    <a:pt x="5854319" y="2001646"/>
                    <a:pt x="5874893" y="2034412"/>
                    <a:pt x="5880989" y="2009012"/>
                  </a:cubicBezTo>
                  <a:cubicBezTo>
                    <a:pt x="5888482" y="2010663"/>
                    <a:pt x="5896102" y="2012695"/>
                    <a:pt x="5903722" y="2013838"/>
                  </a:cubicBezTo>
                  <a:cubicBezTo>
                    <a:pt x="5897880" y="2025903"/>
                    <a:pt x="5906897" y="2034285"/>
                    <a:pt x="5919089" y="2031110"/>
                  </a:cubicBezTo>
                  <a:cubicBezTo>
                    <a:pt x="5921248" y="2038984"/>
                    <a:pt x="5926709" y="2054606"/>
                    <a:pt x="5936742" y="2053462"/>
                  </a:cubicBezTo>
                  <a:cubicBezTo>
                    <a:pt x="5940298" y="2053462"/>
                    <a:pt x="5941060" y="2045461"/>
                    <a:pt x="5943727" y="2044953"/>
                  </a:cubicBezTo>
                  <a:cubicBezTo>
                    <a:pt x="5953795" y="2044042"/>
                    <a:pt x="5963932" y="2044255"/>
                    <a:pt x="5973953" y="2045588"/>
                  </a:cubicBezTo>
                  <a:cubicBezTo>
                    <a:pt x="5983362" y="2046028"/>
                    <a:pt x="5992789" y="2045303"/>
                    <a:pt x="6002020" y="2043429"/>
                  </a:cubicBezTo>
                  <a:cubicBezTo>
                    <a:pt x="6011545" y="2042032"/>
                    <a:pt x="6011164" y="2033142"/>
                    <a:pt x="6024626" y="2041270"/>
                  </a:cubicBezTo>
                  <a:cubicBezTo>
                    <a:pt x="6031230" y="2045207"/>
                    <a:pt x="6037326" y="2057526"/>
                    <a:pt x="6041898" y="2063750"/>
                  </a:cubicBezTo>
                  <a:cubicBezTo>
                    <a:pt x="6024880" y="2065654"/>
                    <a:pt x="6006211" y="2057781"/>
                    <a:pt x="5989447" y="2061210"/>
                  </a:cubicBezTo>
                  <a:cubicBezTo>
                    <a:pt x="5972683" y="2064639"/>
                    <a:pt x="5962396" y="2072894"/>
                    <a:pt x="5943346" y="2071370"/>
                  </a:cubicBezTo>
                  <a:cubicBezTo>
                    <a:pt x="5925352" y="2070299"/>
                    <a:pt x="5907473" y="2067793"/>
                    <a:pt x="5889879" y="2063877"/>
                  </a:cubicBezTo>
                  <a:cubicBezTo>
                    <a:pt x="5854065" y="2055114"/>
                    <a:pt x="5785866" y="2020316"/>
                    <a:pt x="5773928" y="1982089"/>
                  </a:cubicBezTo>
                  <a:cubicBezTo>
                    <a:pt x="5761863" y="1984375"/>
                    <a:pt x="5743829" y="1998472"/>
                    <a:pt x="5759958" y="2010156"/>
                  </a:cubicBezTo>
                  <a:cubicBezTo>
                    <a:pt x="5738876" y="2021205"/>
                    <a:pt x="5744845" y="2024380"/>
                    <a:pt x="5763641" y="2038604"/>
                  </a:cubicBezTo>
                  <a:cubicBezTo>
                    <a:pt x="5754624" y="2052066"/>
                    <a:pt x="5763641" y="2061337"/>
                    <a:pt x="5777484" y="2066798"/>
                  </a:cubicBezTo>
                  <a:cubicBezTo>
                    <a:pt x="5772257" y="2073615"/>
                    <a:pt x="5770957" y="2082662"/>
                    <a:pt x="5774055" y="2090674"/>
                  </a:cubicBezTo>
                  <a:cubicBezTo>
                    <a:pt x="5786755" y="2086864"/>
                    <a:pt x="5790565" y="2105152"/>
                    <a:pt x="5803773" y="2104263"/>
                  </a:cubicBezTo>
                  <a:cubicBezTo>
                    <a:pt x="5804789" y="2100199"/>
                    <a:pt x="5808218" y="2098421"/>
                    <a:pt x="5809488" y="2095500"/>
                  </a:cubicBezTo>
                  <a:cubicBezTo>
                    <a:pt x="5819587" y="2107308"/>
                    <a:pt x="5831007" y="2117918"/>
                    <a:pt x="5843524" y="2127123"/>
                  </a:cubicBezTo>
                  <a:cubicBezTo>
                    <a:pt x="5854700" y="2131949"/>
                    <a:pt x="5867273" y="2122043"/>
                    <a:pt x="5877560" y="2116582"/>
                  </a:cubicBezTo>
                  <a:cubicBezTo>
                    <a:pt x="5881282" y="2116795"/>
                    <a:pt x="5885014" y="2116795"/>
                    <a:pt x="5888736" y="2116582"/>
                  </a:cubicBezTo>
                  <a:cubicBezTo>
                    <a:pt x="5891911" y="2115693"/>
                    <a:pt x="5888736" y="2108327"/>
                    <a:pt x="5894578" y="2107311"/>
                  </a:cubicBezTo>
                  <a:cubicBezTo>
                    <a:pt x="5906008" y="2105279"/>
                    <a:pt x="5915025" y="2118995"/>
                    <a:pt x="5926328" y="2114804"/>
                  </a:cubicBezTo>
                  <a:cubicBezTo>
                    <a:pt x="5930773" y="2113280"/>
                    <a:pt x="5932551" y="2101088"/>
                    <a:pt x="5940044" y="2099437"/>
                  </a:cubicBezTo>
                  <a:cubicBezTo>
                    <a:pt x="5952744" y="2096770"/>
                    <a:pt x="5963284" y="2114296"/>
                    <a:pt x="5972428" y="2120392"/>
                  </a:cubicBezTo>
                  <a:cubicBezTo>
                    <a:pt x="5981064" y="2103374"/>
                    <a:pt x="6016116" y="2109343"/>
                    <a:pt x="6030975" y="2107692"/>
                  </a:cubicBezTo>
                  <a:cubicBezTo>
                    <a:pt x="6018275" y="2110486"/>
                    <a:pt x="6021831" y="2123948"/>
                    <a:pt x="6031991" y="2127504"/>
                  </a:cubicBezTo>
                  <a:cubicBezTo>
                    <a:pt x="6033108" y="2126684"/>
                    <a:pt x="6033691" y="2125322"/>
                    <a:pt x="6033515" y="2123948"/>
                  </a:cubicBezTo>
                  <a:cubicBezTo>
                    <a:pt x="6044691" y="2127377"/>
                    <a:pt x="6048501" y="2140331"/>
                    <a:pt x="6061328" y="2139315"/>
                  </a:cubicBezTo>
                  <a:cubicBezTo>
                    <a:pt x="6061328" y="2112899"/>
                    <a:pt x="6082029" y="2135886"/>
                    <a:pt x="6096380" y="2134362"/>
                  </a:cubicBezTo>
                  <a:cubicBezTo>
                    <a:pt x="6098500" y="2140545"/>
                    <a:pt x="6097159" y="2147390"/>
                    <a:pt x="6092862" y="2152316"/>
                  </a:cubicBezTo>
                  <a:cubicBezTo>
                    <a:pt x="6088565" y="2157241"/>
                    <a:pt x="6081966" y="2159499"/>
                    <a:pt x="6075552" y="2158238"/>
                  </a:cubicBezTo>
                  <a:cubicBezTo>
                    <a:pt x="6063614" y="2157349"/>
                    <a:pt x="6049136" y="2145538"/>
                    <a:pt x="6035801" y="2143379"/>
                  </a:cubicBezTo>
                  <a:cubicBezTo>
                    <a:pt x="6020450" y="2140426"/>
                    <a:pt x="6004923" y="2138474"/>
                    <a:pt x="5989319" y="2137537"/>
                  </a:cubicBezTo>
                  <a:cubicBezTo>
                    <a:pt x="5962110" y="2137186"/>
                    <a:pt x="5935179" y="2143050"/>
                    <a:pt x="5910579" y="2154682"/>
                  </a:cubicBezTo>
                  <a:cubicBezTo>
                    <a:pt x="5897957" y="2162184"/>
                    <a:pt x="5883474" y="2165970"/>
                    <a:pt x="5868796" y="2165604"/>
                  </a:cubicBezTo>
                  <a:cubicBezTo>
                    <a:pt x="5852681" y="2165645"/>
                    <a:pt x="5836701" y="2162673"/>
                    <a:pt x="5821679" y="2156841"/>
                  </a:cubicBezTo>
                  <a:cubicBezTo>
                    <a:pt x="5810122" y="2152142"/>
                    <a:pt x="5789167" y="2126488"/>
                    <a:pt x="5777229" y="2143379"/>
                  </a:cubicBezTo>
                  <a:cubicBezTo>
                    <a:pt x="5769101" y="2154809"/>
                    <a:pt x="5787897" y="2157095"/>
                    <a:pt x="5793739" y="2165604"/>
                  </a:cubicBezTo>
                  <a:cubicBezTo>
                    <a:pt x="5796024" y="2168906"/>
                    <a:pt x="5788404" y="2172462"/>
                    <a:pt x="5792342" y="2176526"/>
                  </a:cubicBezTo>
                  <a:cubicBezTo>
                    <a:pt x="5796279" y="2180590"/>
                    <a:pt x="5800978" y="2181733"/>
                    <a:pt x="5806312" y="2184908"/>
                  </a:cubicBezTo>
                  <a:cubicBezTo>
                    <a:pt x="5809233" y="2186813"/>
                    <a:pt x="5814313" y="2183257"/>
                    <a:pt x="5817615" y="2184908"/>
                  </a:cubicBezTo>
                  <a:cubicBezTo>
                    <a:pt x="5823711" y="2188845"/>
                    <a:pt x="5822822" y="2196973"/>
                    <a:pt x="5827013" y="2201545"/>
                  </a:cubicBezTo>
                  <a:cubicBezTo>
                    <a:pt x="5831204" y="2206117"/>
                    <a:pt x="5842380" y="2214245"/>
                    <a:pt x="5849111" y="2209038"/>
                  </a:cubicBezTo>
                  <a:cubicBezTo>
                    <a:pt x="5856477" y="2217928"/>
                    <a:pt x="5865875" y="2215261"/>
                    <a:pt x="5875781" y="2214499"/>
                  </a:cubicBezTo>
                  <a:cubicBezTo>
                    <a:pt x="5863081" y="2226056"/>
                    <a:pt x="5879972" y="2231136"/>
                    <a:pt x="5891529" y="2230120"/>
                  </a:cubicBezTo>
                  <a:cubicBezTo>
                    <a:pt x="5887973" y="2251202"/>
                    <a:pt x="5923279" y="2244598"/>
                    <a:pt x="5934201" y="2242820"/>
                  </a:cubicBezTo>
                  <a:lnTo>
                    <a:pt x="5953504" y="2239010"/>
                  </a:lnTo>
                  <a:cubicBezTo>
                    <a:pt x="5963157" y="2232660"/>
                    <a:pt x="5957822" y="2224913"/>
                    <a:pt x="5961759" y="2213610"/>
                  </a:cubicBezTo>
                  <a:cubicBezTo>
                    <a:pt x="5969760" y="2215642"/>
                    <a:pt x="5976872" y="2224659"/>
                    <a:pt x="5985381" y="2224405"/>
                  </a:cubicBezTo>
                  <a:cubicBezTo>
                    <a:pt x="5989572" y="2224405"/>
                    <a:pt x="5995795" y="2217293"/>
                    <a:pt x="5997192" y="2217420"/>
                  </a:cubicBezTo>
                  <a:cubicBezTo>
                    <a:pt x="6001129" y="2217420"/>
                    <a:pt x="6005701" y="2223008"/>
                    <a:pt x="6007733" y="2223008"/>
                  </a:cubicBezTo>
                  <a:cubicBezTo>
                    <a:pt x="6009765" y="2223008"/>
                    <a:pt x="6018401" y="2223008"/>
                    <a:pt x="6020433" y="2223008"/>
                  </a:cubicBezTo>
                  <a:cubicBezTo>
                    <a:pt x="6042023" y="2224405"/>
                    <a:pt x="6060438" y="2213102"/>
                    <a:pt x="6076821" y="2232787"/>
                  </a:cubicBezTo>
                  <a:cubicBezTo>
                    <a:pt x="6069963" y="2240534"/>
                    <a:pt x="6073011" y="2255520"/>
                    <a:pt x="6085584" y="2250694"/>
                  </a:cubicBezTo>
                  <a:cubicBezTo>
                    <a:pt x="6089648" y="2256536"/>
                    <a:pt x="6092569" y="2255774"/>
                    <a:pt x="6098284" y="2257298"/>
                  </a:cubicBezTo>
                  <a:cubicBezTo>
                    <a:pt x="6100570" y="2243836"/>
                    <a:pt x="6112000" y="2255901"/>
                    <a:pt x="6119620" y="2259584"/>
                  </a:cubicBezTo>
                  <a:cubicBezTo>
                    <a:pt x="6118096" y="2262505"/>
                    <a:pt x="6114921" y="2275713"/>
                    <a:pt x="6112254" y="2277364"/>
                  </a:cubicBezTo>
                  <a:cubicBezTo>
                    <a:pt x="6100570" y="2285238"/>
                    <a:pt x="6072884" y="2264664"/>
                    <a:pt x="6061454" y="2257933"/>
                  </a:cubicBezTo>
                  <a:cubicBezTo>
                    <a:pt x="6034911" y="2242947"/>
                    <a:pt x="6010654" y="2227453"/>
                    <a:pt x="5980047" y="2241296"/>
                  </a:cubicBezTo>
                  <a:cubicBezTo>
                    <a:pt x="5949441" y="2255141"/>
                    <a:pt x="5939788" y="2273046"/>
                    <a:pt x="5903847" y="2268093"/>
                  </a:cubicBezTo>
                  <a:cubicBezTo>
                    <a:pt x="5878290" y="2265430"/>
                    <a:pt x="5853400" y="2258294"/>
                    <a:pt x="5830314" y="2247011"/>
                  </a:cubicBezTo>
                  <a:cubicBezTo>
                    <a:pt x="5805973" y="2232935"/>
                    <a:pt x="5783488" y="2215870"/>
                    <a:pt x="5763385" y="2196211"/>
                  </a:cubicBezTo>
                  <a:cubicBezTo>
                    <a:pt x="5749288" y="2182876"/>
                    <a:pt x="5735445" y="2170176"/>
                    <a:pt x="5722491" y="2156079"/>
                  </a:cubicBezTo>
                  <a:cubicBezTo>
                    <a:pt x="5715633" y="2148586"/>
                    <a:pt x="5703060" y="2129790"/>
                    <a:pt x="5691757" y="2129790"/>
                  </a:cubicBezTo>
                  <a:cubicBezTo>
                    <a:pt x="5680280" y="2131806"/>
                    <a:pt x="5671294" y="2140792"/>
                    <a:pt x="5669278" y="2152269"/>
                  </a:cubicBezTo>
                  <a:cubicBezTo>
                    <a:pt x="5671164" y="2159911"/>
                    <a:pt x="5674673" y="2167058"/>
                    <a:pt x="5679565" y="2173224"/>
                  </a:cubicBezTo>
                  <a:cubicBezTo>
                    <a:pt x="5685915" y="2182749"/>
                    <a:pt x="5683629" y="2188591"/>
                    <a:pt x="5685280" y="2197862"/>
                  </a:cubicBezTo>
                  <a:cubicBezTo>
                    <a:pt x="5686423" y="2204339"/>
                    <a:pt x="5679819" y="2203704"/>
                    <a:pt x="5682740" y="2209927"/>
                  </a:cubicBezTo>
                  <a:cubicBezTo>
                    <a:pt x="5685660" y="2216150"/>
                    <a:pt x="5695440" y="2217928"/>
                    <a:pt x="5700393" y="2219198"/>
                  </a:cubicBezTo>
                  <a:cubicBezTo>
                    <a:pt x="5699250" y="2235581"/>
                    <a:pt x="5707632" y="2241423"/>
                    <a:pt x="5716014" y="2253996"/>
                  </a:cubicBezTo>
                  <a:cubicBezTo>
                    <a:pt x="5720332" y="2260346"/>
                    <a:pt x="5713728" y="2262886"/>
                    <a:pt x="5722237" y="2267966"/>
                  </a:cubicBezTo>
                  <a:cubicBezTo>
                    <a:pt x="5727444" y="2271014"/>
                    <a:pt x="5739763" y="2267966"/>
                    <a:pt x="5746113" y="2267966"/>
                  </a:cubicBezTo>
                  <a:cubicBezTo>
                    <a:pt x="5744345" y="2277044"/>
                    <a:pt x="5739334" y="2285169"/>
                    <a:pt x="5732016" y="2290826"/>
                  </a:cubicBezTo>
                  <a:cubicBezTo>
                    <a:pt x="5728968" y="2293239"/>
                    <a:pt x="5725158" y="2286254"/>
                    <a:pt x="5719316" y="2293239"/>
                  </a:cubicBezTo>
                  <a:cubicBezTo>
                    <a:pt x="5716167" y="2297591"/>
                    <a:pt x="5715565" y="2303288"/>
                    <a:pt x="5717735" y="2308202"/>
                  </a:cubicBezTo>
                  <a:cubicBezTo>
                    <a:pt x="5719904" y="2313116"/>
                    <a:pt x="5724520" y="2316509"/>
                    <a:pt x="5729857" y="2317115"/>
                  </a:cubicBezTo>
                  <a:cubicBezTo>
                    <a:pt x="5739383" y="2315550"/>
                    <a:pt x="5748738" y="2313084"/>
                    <a:pt x="5757797" y="2309749"/>
                  </a:cubicBezTo>
                  <a:cubicBezTo>
                    <a:pt x="5772021" y="2306828"/>
                    <a:pt x="5789039" y="2304161"/>
                    <a:pt x="5799961" y="2316988"/>
                  </a:cubicBezTo>
                  <a:cubicBezTo>
                    <a:pt x="5779260" y="2332228"/>
                    <a:pt x="5806311" y="2351913"/>
                    <a:pt x="5805296" y="2329688"/>
                  </a:cubicBezTo>
                  <a:cubicBezTo>
                    <a:pt x="5823330" y="2335149"/>
                    <a:pt x="5824218" y="2341245"/>
                    <a:pt x="5841999" y="2338451"/>
                  </a:cubicBezTo>
                  <a:cubicBezTo>
                    <a:pt x="5850762" y="2337054"/>
                    <a:pt x="5860414" y="2331085"/>
                    <a:pt x="5866383" y="2339848"/>
                  </a:cubicBezTo>
                  <a:cubicBezTo>
                    <a:pt x="5837935" y="2347976"/>
                    <a:pt x="5895720" y="2388489"/>
                    <a:pt x="5905372" y="2354326"/>
                  </a:cubicBezTo>
                  <a:cubicBezTo>
                    <a:pt x="5914008" y="2370836"/>
                    <a:pt x="5934328" y="2360549"/>
                    <a:pt x="5945123" y="2376805"/>
                  </a:cubicBezTo>
                  <a:cubicBezTo>
                    <a:pt x="5922771" y="2380869"/>
                    <a:pt x="5896990" y="2395093"/>
                    <a:pt x="5874257" y="2386457"/>
                  </a:cubicBezTo>
                  <a:cubicBezTo>
                    <a:pt x="5874257" y="2378583"/>
                    <a:pt x="5872606" y="2372614"/>
                    <a:pt x="5870320" y="2371598"/>
                  </a:cubicBezTo>
                  <a:cubicBezTo>
                    <a:pt x="5868034" y="2370582"/>
                    <a:pt x="5863970" y="2372868"/>
                    <a:pt x="5860033" y="2377186"/>
                  </a:cubicBezTo>
                  <a:cubicBezTo>
                    <a:pt x="5853901" y="2370603"/>
                    <a:pt x="5846630" y="2365182"/>
                    <a:pt x="5838570" y="2361184"/>
                  </a:cubicBezTo>
                  <a:cubicBezTo>
                    <a:pt x="5821552" y="2354707"/>
                    <a:pt x="5799200" y="2361184"/>
                    <a:pt x="5781039" y="2357374"/>
                  </a:cubicBezTo>
                  <a:cubicBezTo>
                    <a:pt x="5745860" y="2350897"/>
                    <a:pt x="5723000" y="2327783"/>
                    <a:pt x="5697346" y="2303907"/>
                  </a:cubicBezTo>
                  <a:cubicBezTo>
                    <a:pt x="5689091" y="2296160"/>
                    <a:pt x="5669914" y="2270379"/>
                    <a:pt x="5658231" y="2268347"/>
                  </a:cubicBezTo>
                  <a:cubicBezTo>
                    <a:pt x="5644134" y="2265934"/>
                    <a:pt x="5644515" y="2281809"/>
                    <a:pt x="5628513" y="2286254"/>
                  </a:cubicBezTo>
                  <a:cubicBezTo>
                    <a:pt x="5629528" y="2294509"/>
                    <a:pt x="5635625" y="2296160"/>
                    <a:pt x="5638927" y="2303526"/>
                  </a:cubicBezTo>
                  <a:cubicBezTo>
                    <a:pt x="5642229" y="2310892"/>
                    <a:pt x="5635371" y="2318385"/>
                    <a:pt x="5647436" y="2324354"/>
                  </a:cubicBezTo>
                  <a:cubicBezTo>
                    <a:pt x="5629148" y="2340356"/>
                    <a:pt x="5647436" y="2340991"/>
                    <a:pt x="5656326" y="2348992"/>
                  </a:cubicBezTo>
                  <a:cubicBezTo>
                    <a:pt x="5670931" y="2362581"/>
                    <a:pt x="5669026" y="2372614"/>
                    <a:pt x="5692902" y="2375789"/>
                  </a:cubicBezTo>
                  <a:cubicBezTo>
                    <a:pt x="5690781" y="2379096"/>
                    <a:pt x="5690310" y="2383199"/>
                    <a:pt x="5691627" y="2386901"/>
                  </a:cubicBezTo>
                  <a:cubicBezTo>
                    <a:pt x="5692944" y="2390603"/>
                    <a:pt x="5695900" y="2393487"/>
                    <a:pt x="5699633" y="2394712"/>
                  </a:cubicBezTo>
                  <a:cubicBezTo>
                    <a:pt x="5686933" y="2407412"/>
                    <a:pt x="5698363" y="2413762"/>
                    <a:pt x="5707507" y="2417064"/>
                  </a:cubicBezTo>
                  <a:cubicBezTo>
                    <a:pt x="5710047" y="2418080"/>
                    <a:pt x="5713984" y="2411476"/>
                    <a:pt x="5717667" y="2412238"/>
                  </a:cubicBezTo>
                  <a:cubicBezTo>
                    <a:pt x="5721350" y="2413000"/>
                    <a:pt x="5721096" y="2417318"/>
                    <a:pt x="5722874" y="2417318"/>
                  </a:cubicBezTo>
                  <a:cubicBezTo>
                    <a:pt x="5724652" y="2417318"/>
                    <a:pt x="5730875" y="2421890"/>
                    <a:pt x="5733415" y="2422398"/>
                  </a:cubicBezTo>
                  <a:cubicBezTo>
                    <a:pt x="5735955" y="2422906"/>
                    <a:pt x="5752592" y="2415794"/>
                    <a:pt x="5756529" y="2415540"/>
                  </a:cubicBezTo>
                  <a:cubicBezTo>
                    <a:pt x="5767398" y="2415025"/>
                    <a:pt x="5778292" y="2415620"/>
                    <a:pt x="5789041" y="2417318"/>
                  </a:cubicBezTo>
                  <a:cubicBezTo>
                    <a:pt x="5776341" y="2419223"/>
                    <a:pt x="5775071" y="2434463"/>
                    <a:pt x="5789041" y="2433320"/>
                  </a:cubicBezTo>
                  <a:cubicBezTo>
                    <a:pt x="5789041" y="2442464"/>
                    <a:pt x="5814441" y="2458720"/>
                    <a:pt x="5824728" y="2462403"/>
                  </a:cubicBezTo>
                  <a:cubicBezTo>
                    <a:pt x="5824359" y="2466299"/>
                    <a:pt x="5822706" y="2469962"/>
                    <a:pt x="5820029" y="2472817"/>
                  </a:cubicBezTo>
                  <a:cubicBezTo>
                    <a:pt x="5820029" y="2473579"/>
                    <a:pt x="5800725" y="2486914"/>
                    <a:pt x="5802884" y="2487803"/>
                  </a:cubicBezTo>
                  <a:cubicBezTo>
                    <a:pt x="5786501" y="2481834"/>
                    <a:pt x="5787136" y="2499741"/>
                    <a:pt x="5776087" y="2502027"/>
                  </a:cubicBezTo>
                  <a:cubicBezTo>
                    <a:pt x="5769610" y="2503424"/>
                    <a:pt x="5761101" y="2495677"/>
                    <a:pt x="5754243" y="2495550"/>
                  </a:cubicBezTo>
                  <a:cubicBezTo>
                    <a:pt x="5754243" y="2495550"/>
                    <a:pt x="5744591" y="2501519"/>
                    <a:pt x="5743575" y="2502027"/>
                  </a:cubicBezTo>
                  <a:cubicBezTo>
                    <a:pt x="5737352" y="2504821"/>
                    <a:pt x="5736971" y="2496312"/>
                    <a:pt x="5731637" y="2506218"/>
                  </a:cubicBezTo>
                  <a:cubicBezTo>
                    <a:pt x="5730291" y="2510040"/>
                    <a:pt x="5730291" y="2514207"/>
                    <a:pt x="5731637" y="2518029"/>
                  </a:cubicBezTo>
                  <a:cubicBezTo>
                    <a:pt x="5729152" y="2518964"/>
                    <a:pt x="5726606" y="2519728"/>
                    <a:pt x="5724017" y="2520314"/>
                  </a:cubicBezTo>
                  <a:cubicBezTo>
                    <a:pt x="5705856" y="2524251"/>
                    <a:pt x="5682234" y="2517647"/>
                    <a:pt x="5664708" y="2513710"/>
                  </a:cubicBezTo>
                  <a:cubicBezTo>
                    <a:pt x="5659081" y="2512346"/>
                    <a:pt x="5653528" y="2510693"/>
                    <a:pt x="5648071" y="2508757"/>
                  </a:cubicBezTo>
                  <a:cubicBezTo>
                    <a:pt x="5670550" y="2497962"/>
                    <a:pt x="5685536" y="2485770"/>
                    <a:pt x="5676392" y="2468372"/>
                  </a:cubicBezTo>
                  <a:cubicBezTo>
                    <a:pt x="5663692" y="2471547"/>
                    <a:pt x="5635244" y="2477770"/>
                    <a:pt x="5602097" y="2483104"/>
                  </a:cubicBezTo>
                  <a:lnTo>
                    <a:pt x="5598668" y="2480818"/>
                  </a:lnTo>
                  <a:cubicBezTo>
                    <a:pt x="5587238" y="2471036"/>
                    <a:pt x="5576462" y="2460515"/>
                    <a:pt x="5566410" y="2449322"/>
                  </a:cubicBezTo>
                  <a:cubicBezTo>
                    <a:pt x="5566768" y="2447393"/>
                    <a:pt x="5566980" y="2445440"/>
                    <a:pt x="5567045" y="2443480"/>
                  </a:cubicBezTo>
                  <a:cubicBezTo>
                    <a:pt x="5574410" y="2443480"/>
                    <a:pt x="5583428" y="2441702"/>
                    <a:pt x="5590794" y="2441956"/>
                  </a:cubicBezTo>
                  <a:cubicBezTo>
                    <a:pt x="5582793" y="2420493"/>
                    <a:pt x="5594096" y="2404491"/>
                    <a:pt x="5616194" y="2397252"/>
                  </a:cubicBezTo>
                  <a:cubicBezTo>
                    <a:pt x="5602859" y="2355977"/>
                    <a:pt x="5556503" y="2404364"/>
                    <a:pt x="5525643" y="2407285"/>
                  </a:cubicBezTo>
                  <a:cubicBezTo>
                    <a:pt x="5490209" y="2410714"/>
                    <a:pt x="5455665" y="2391029"/>
                    <a:pt x="5420233" y="2391156"/>
                  </a:cubicBezTo>
                  <a:cubicBezTo>
                    <a:pt x="5445633" y="2348738"/>
                    <a:pt x="5453634" y="2354198"/>
                    <a:pt x="5500751" y="2351023"/>
                  </a:cubicBezTo>
                  <a:cubicBezTo>
                    <a:pt x="5497531" y="2341337"/>
                    <a:pt x="5496321" y="2331095"/>
                    <a:pt x="5497195" y="2320925"/>
                  </a:cubicBezTo>
                  <a:cubicBezTo>
                    <a:pt x="5499972" y="2319305"/>
                    <a:pt x="5503032" y="2318228"/>
                    <a:pt x="5506212" y="2317750"/>
                  </a:cubicBezTo>
                  <a:cubicBezTo>
                    <a:pt x="5507990" y="2325242"/>
                    <a:pt x="5505577" y="2334895"/>
                    <a:pt x="5508497" y="2341245"/>
                  </a:cubicBezTo>
                  <a:cubicBezTo>
                    <a:pt x="5518403" y="2328545"/>
                    <a:pt x="5533897" y="2349881"/>
                    <a:pt x="5541263" y="2339721"/>
                  </a:cubicBezTo>
                  <a:cubicBezTo>
                    <a:pt x="5544565" y="2334768"/>
                    <a:pt x="5539866" y="2319020"/>
                    <a:pt x="5551550" y="2329307"/>
                  </a:cubicBezTo>
                  <a:cubicBezTo>
                    <a:pt x="5550714" y="2317603"/>
                    <a:pt x="5551225" y="2305842"/>
                    <a:pt x="5553074" y="2294255"/>
                  </a:cubicBezTo>
                  <a:cubicBezTo>
                    <a:pt x="5558662" y="2294255"/>
                    <a:pt x="5562853" y="2298319"/>
                    <a:pt x="5568314" y="2298065"/>
                  </a:cubicBezTo>
                  <a:cubicBezTo>
                    <a:pt x="5573776" y="2297811"/>
                    <a:pt x="5573013" y="2293620"/>
                    <a:pt x="5577712" y="2293874"/>
                  </a:cubicBezTo>
                  <a:cubicBezTo>
                    <a:pt x="5584697" y="2293874"/>
                    <a:pt x="5590412" y="2305812"/>
                    <a:pt x="5591809" y="2289429"/>
                  </a:cubicBezTo>
                  <a:cubicBezTo>
                    <a:pt x="5593205" y="2273045"/>
                    <a:pt x="5586221" y="2282571"/>
                    <a:pt x="5579109" y="2281301"/>
                  </a:cubicBezTo>
                  <a:cubicBezTo>
                    <a:pt x="5573775" y="2280285"/>
                    <a:pt x="5558535" y="2277618"/>
                    <a:pt x="5564504" y="2270886"/>
                  </a:cubicBezTo>
                  <a:cubicBezTo>
                    <a:pt x="5559551" y="2267966"/>
                    <a:pt x="5559424" y="2262885"/>
                    <a:pt x="5555614" y="2258822"/>
                  </a:cubicBezTo>
                  <a:cubicBezTo>
                    <a:pt x="5553026" y="2256264"/>
                    <a:pt x="5549963" y="2254236"/>
                    <a:pt x="5546597" y="2252853"/>
                  </a:cubicBezTo>
                  <a:cubicBezTo>
                    <a:pt x="5552312" y="2247138"/>
                    <a:pt x="5556757" y="2240153"/>
                    <a:pt x="5561075" y="2236342"/>
                  </a:cubicBezTo>
                  <a:cubicBezTo>
                    <a:pt x="5550993" y="2237384"/>
                    <a:pt x="5540856" y="2237808"/>
                    <a:pt x="5530722" y="2237613"/>
                  </a:cubicBezTo>
                  <a:cubicBezTo>
                    <a:pt x="5525134" y="2234057"/>
                    <a:pt x="5524499" y="2225929"/>
                    <a:pt x="5519419" y="2223516"/>
                  </a:cubicBezTo>
                  <a:cubicBezTo>
                    <a:pt x="5515480" y="2221907"/>
                    <a:pt x="5511014" y="2222236"/>
                    <a:pt x="5507354" y="2224405"/>
                  </a:cubicBezTo>
                  <a:cubicBezTo>
                    <a:pt x="5506260" y="2221712"/>
                    <a:pt x="5505493" y="2218898"/>
                    <a:pt x="5505068" y="2216023"/>
                  </a:cubicBezTo>
                  <a:cubicBezTo>
                    <a:pt x="5498972" y="2221484"/>
                    <a:pt x="5493511" y="2228723"/>
                    <a:pt x="5486907" y="2235327"/>
                  </a:cubicBezTo>
                  <a:lnTo>
                    <a:pt x="5486907" y="2235327"/>
                  </a:lnTo>
                  <a:cubicBezTo>
                    <a:pt x="5487884" y="2230308"/>
                    <a:pt x="5488098" y="2225170"/>
                    <a:pt x="5487542" y="2220087"/>
                  </a:cubicBezTo>
                  <a:cubicBezTo>
                    <a:pt x="5479922" y="2221230"/>
                    <a:pt x="5472937" y="2224659"/>
                    <a:pt x="5465444" y="2225929"/>
                  </a:cubicBezTo>
                  <a:cubicBezTo>
                    <a:pt x="5457951" y="2227199"/>
                    <a:pt x="5449569" y="2224151"/>
                    <a:pt x="5442076" y="2227326"/>
                  </a:cubicBezTo>
                  <a:cubicBezTo>
                    <a:pt x="5442798" y="2233862"/>
                    <a:pt x="5443137" y="2240435"/>
                    <a:pt x="5443092" y="2247011"/>
                  </a:cubicBezTo>
                  <a:cubicBezTo>
                    <a:pt x="5438539" y="2245306"/>
                    <a:pt x="5433811" y="2244114"/>
                    <a:pt x="5428995" y="2243455"/>
                  </a:cubicBezTo>
                  <a:cubicBezTo>
                    <a:pt x="5427651" y="2251850"/>
                    <a:pt x="5427225" y="2260367"/>
                    <a:pt x="5427725" y="2268855"/>
                  </a:cubicBezTo>
                  <a:cubicBezTo>
                    <a:pt x="5423026" y="2254631"/>
                    <a:pt x="5409818" y="2270379"/>
                    <a:pt x="5403341" y="2273427"/>
                  </a:cubicBezTo>
                  <a:cubicBezTo>
                    <a:pt x="5403341" y="2272284"/>
                    <a:pt x="5403341" y="2270506"/>
                    <a:pt x="5403341" y="2269236"/>
                  </a:cubicBezTo>
                  <a:cubicBezTo>
                    <a:pt x="5401349" y="2270703"/>
                    <a:pt x="5399170" y="2271898"/>
                    <a:pt x="5396864" y="2272792"/>
                  </a:cubicBezTo>
                  <a:cubicBezTo>
                    <a:pt x="5400039" y="2263394"/>
                    <a:pt x="5401054" y="2252853"/>
                    <a:pt x="5404610" y="2245487"/>
                  </a:cubicBezTo>
                  <a:cubicBezTo>
                    <a:pt x="5399942" y="2244728"/>
                    <a:pt x="5395236" y="2244220"/>
                    <a:pt x="5390514" y="2243963"/>
                  </a:cubicBezTo>
                  <a:cubicBezTo>
                    <a:pt x="5392263" y="2238118"/>
                    <a:pt x="5394383" y="2232392"/>
                    <a:pt x="5396864" y="2226818"/>
                  </a:cubicBezTo>
                  <a:cubicBezTo>
                    <a:pt x="5403373" y="2234424"/>
                    <a:pt x="5412377" y="2239466"/>
                    <a:pt x="5422264" y="2241042"/>
                  </a:cubicBezTo>
                  <a:cubicBezTo>
                    <a:pt x="5420240" y="2231025"/>
                    <a:pt x="5423670" y="2220685"/>
                    <a:pt x="5431280" y="2213864"/>
                  </a:cubicBezTo>
                  <a:cubicBezTo>
                    <a:pt x="5458459" y="2205990"/>
                    <a:pt x="5479540" y="2180971"/>
                    <a:pt x="5500496" y="2159000"/>
                  </a:cubicBezTo>
                  <a:cubicBezTo>
                    <a:pt x="5506338" y="2162048"/>
                    <a:pt x="5511672" y="2166493"/>
                    <a:pt x="5517514" y="2160016"/>
                  </a:cubicBezTo>
                  <a:cubicBezTo>
                    <a:pt x="5523355" y="2153539"/>
                    <a:pt x="5519673" y="2149856"/>
                    <a:pt x="5515354" y="2144141"/>
                  </a:cubicBezTo>
                  <a:cubicBezTo>
                    <a:pt x="5517386" y="2142236"/>
                    <a:pt x="5519545" y="2140458"/>
                    <a:pt x="5521704" y="2138680"/>
                  </a:cubicBezTo>
                  <a:cubicBezTo>
                    <a:pt x="5479033" y="2108708"/>
                    <a:pt x="5529959" y="2100580"/>
                    <a:pt x="5531610" y="2068576"/>
                  </a:cubicBezTo>
                  <a:cubicBezTo>
                    <a:pt x="5520003" y="2073797"/>
                    <a:pt x="5507981" y="2078045"/>
                    <a:pt x="5495670" y="2081276"/>
                  </a:cubicBezTo>
                  <a:cubicBezTo>
                    <a:pt x="5499353" y="2071624"/>
                    <a:pt x="5506718" y="2066544"/>
                    <a:pt x="5521070" y="2066417"/>
                  </a:cubicBezTo>
                  <a:cubicBezTo>
                    <a:pt x="5518657" y="2042922"/>
                    <a:pt x="5543803" y="2045335"/>
                    <a:pt x="5560313" y="2045462"/>
                  </a:cubicBezTo>
                  <a:cubicBezTo>
                    <a:pt x="5549772" y="2011680"/>
                    <a:pt x="5551168" y="2018792"/>
                    <a:pt x="5585713" y="2009267"/>
                  </a:cubicBezTo>
                  <a:cubicBezTo>
                    <a:pt x="5563539" y="2001303"/>
                    <a:pt x="5545774" y="1984322"/>
                    <a:pt x="5536817" y="1962531"/>
                  </a:cubicBezTo>
                  <a:cubicBezTo>
                    <a:pt x="5516243" y="1970151"/>
                    <a:pt x="5498717" y="1971294"/>
                    <a:pt x="5479033" y="1977898"/>
                  </a:cubicBezTo>
                  <a:cubicBezTo>
                    <a:pt x="5463920" y="1982978"/>
                    <a:pt x="5449061" y="1992503"/>
                    <a:pt x="5432297" y="1977898"/>
                  </a:cubicBezTo>
                  <a:cubicBezTo>
                    <a:pt x="5425185" y="1983105"/>
                    <a:pt x="5419597" y="1980692"/>
                    <a:pt x="5411596" y="1982470"/>
                  </a:cubicBezTo>
                  <a:cubicBezTo>
                    <a:pt x="5411219" y="1975769"/>
                    <a:pt x="5407496" y="1969707"/>
                    <a:pt x="5401690" y="1966341"/>
                  </a:cubicBezTo>
                  <a:cubicBezTo>
                    <a:pt x="5405592" y="1957802"/>
                    <a:pt x="5411365" y="1950249"/>
                    <a:pt x="5418580" y="1944243"/>
                  </a:cubicBezTo>
                  <a:cubicBezTo>
                    <a:pt x="5403638" y="1936866"/>
                    <a:pt x="5386844" y="1934082"/>
                    <a:pt x="5370321" y="1936242"/>
                  </a:cubicBezTo>
                  <a:cubicBezTo>
                    <a:pt x="5375020" y="1910842"/>
                    <a:pt x="5383021" y="1864106"/>
                    <a:pt x="5378830" y="1836674"/>
                  </a:cubicBezTo>
                  <a:cubicBezTo>
                    <a:pt x="5369178" y="1839976"/>
                    <a:pt x="5348731" y="1835277"/>
                    <a:pt x="5343397" y="1836674"/>
                  </a:cubicBezTo>
                  <a:cubicBezTo>
                    <a:pt x="5352829" y="1820039"/>
                    <a:pt x="5356364" y="1800706"/>
                    <a:pt x="5353430" y="1781810"/>
                  </a:cubicBezTo>
                  <a:cubicBezTo>
                    <a:pt x="5340122" y="1798162"/>
                    <a:pt x="5328506" y="1815821"/>
                    <a:pt x="5318759" y="1834515"/>
                  </a:cubicBezTo>
                  <a:cubicBezTo>
                    <a:pt x="5315203" y="1823212"/>
                    <a:pt x="5321299" y="1763903"/>
                    <a:pt x="5313298" y="1760093"/>
                  </a:cubicBezTo>
                  <a:cubicBezTo>
                    <a:pt x="5305296" y="1756283"/>
                    <a:pt x="5287263" y="1789176"/>
                    <a:pt x="5283834" y="1794129"/>
                  </a:cubicBezTo>
                  <a:cubicBezTo>
                    <a:pt x="5276390" y="1802379"/>
                    <a:pt x="5270109" y="1811609"/>
                    <a:pt x="5265165" y="1821561"/>
                  </a:cubicBezTo>
                  <a:cubicBezTo>
                    <a:pt x="5262498" y="1831213"/>
                    <a:pt x="5265927" y="1830451"/>
                    <a:pt x="5266561" y="1838325"/>
                  </a:cubicBezTo>
                  <a:cubicBezTo>
                    <a:pt x="5267323" y="1849120"/>
                    <a:pt x="5270752" y="1851025"/>
                    <a:pt x="5263259" y="1861439"/>
                  </a:cubicBezTo>
                  <a:cubicBezTo>
                    <a:pt x="5263259" y="1861439"/>
                    <a:pt x="5253988" y="1868297"/>
                    <a:pt x="5249163" y="1872488"/>
                  </a:cubicBezTo>
                  <a:cubicBezTo>
                    <a:pt x="5245988" y="1861693"/>
                    <a:pt x="5231128" y="1862709"/>
                    <a:pt x="5227953" y="1847088"/>
                  </a:cubicBezTo>
                  <a:cubicBezTo>
                    <a:pt x="5208903" y="1853565"/>
                    <a:pt x="5218428" y="1878203"/>
                    <a:pt x="5202553" y="1885188"/>
                  </a:cubicBezTo>
                  <a:cubicBezTo>
                    <a:pt x="5200870" y="1884434"/>
                    <a:pt x="5199061" y="1884004"/>
                    <a:pt x="5197219" y="1883918"/>
                  </a:cubicBezTo>
                  <a:cubicBezTo>
                    <a:pt x="5196584" y="1883918"/>
                    <a:pt x="5187567" y="1890014"/>
                    <a:pt x="5186551" y="1890395"/>
                  </a:cubicBezTo>
                  <a:cubicBezTo>
                    <a:pt x="5180328" y="1893316"/>
                    <a:pt x="5179947" y="1884680"/>
                    <a:pt x="5174486" y="1894586"/>
                  </a:cubicBezTo>
                  <a:cubicBezTo>
                    <a:pt x="5172846" y="1900511"/>
                    <a:pt x="5173719" y="1906850"/>
                    <a:pt x="5176899" y="1912112"/>
                  </a:cubicBezTo>
                  <a:cubicBezTo>
                    <a:pt x="5165977" y="1906143"/>
                    <a:pt x="5154166" y="1899412"/>
                    <a:pt x="5152134" y="1891538"/>
                  </a:cubicBezTo>
                  <a:cubicBezTo>
                    <a:pt x="5148578" y="1877695"/>
                    <a:pt x="5164834" y="1864614"/>
                    <a:pt x="5156198" y="1855978"/>
                  </a:cubicBezTo>
                  <a:cubicBezTo>
                    <a:pt x="5174536" y="1835154"/>
                    <a:pt x="5191183" y="1812901"/>
                    <a:pt x="5205982" y="1789430"/>
                  </a:cubicBezTo>
                  <a:cubicBezTo>
                    <a:pt x="5221857" y="1762760"/>
                    <a:pt x="5234557" y="1733042"/>
                    <a:pt x="5248527" y="1705102"/>
                  </a:cubicBezTo>
                  <a:cubicBezTo>
                    <a:pt x="5250306" y="1704220"/>
                    <a:pt x="5252258" y="1703743"/>
                    <a:pt x="5254242" y="1703705"/>
                  </a:cubicBezTo>
                  <a:cubicBezTo>
                    <a:pt x="5272403" y="1703705"/>
                    <a:pt x="5282564" y="1726946"/>
                    <a:pt x="5303646" y="1726692"/>
                  </a:cubicBezTo>
                  <a:cubicBezTo>
                    <a:pt x="5304280" y="1707515"/>
                    <a:pt x="5300217" y="1690751"/>
                    <a:pt x="5299328" y="1672463"/>
                  </a:cubicBezTo>
                  <a:cubicBezTo>
                    <a:pt x="5297931" y="1648079"/>
                    <a:pt x="5299328" y="1657477"/>
                    <a:pt x="5321299" y="1641348"/>
                  </a:cubicBezTo>
                  <a:cubicBezTo>
                    <a:pt x="5317332" y="1627125"/>
                    <a:pt x="5303635" y="1617880"/>
                    <a:pt x="5288961" y="1619521"/>
                  </a:cubicBezTo>
                  <a:cubicBezTo>
                    <a:pt x="5274288" y="1621162"/>
                    <a:pt x="5262971" y="1633204"/>
                    <a:pt x="5262244" y="1647952"/>
                  </a:cubicBezTo>
                  <a:cubicBezTo>
                    <a:pt x="5219064" y="1643761"/>
                    <a:pt x="5241035" y="1626235"/>
                    <a:pt x="5240654" y="1603629"/>
                  </a:cubicBezTo>
                  <a:cubicBezTo>
                    <a:pt x="5240654" y="1575181"/>
                    <a:pt x="5194172" y="1575054"/>
                    <a:pt x="5222747" y="1548764"/>
                  </a:cubicBezTo>
                  <a:cubicBezTo>
                    <a:pt x="5214238" y="1537335"/>
                    <a:pt x="5195950" y="1540382"/>
                    <a:pt x="5184647" y="1535303"/>
                  </a:cubicBezTo>
                  <a:cubicBezTo>
                    <a:pt x="5226811" y="1523238"/>
                    <a:pt x="5294756" y="1499616"/>
                    <a:pt x="5294756" y="1499616"/>
                  </a:cubicBezTo>
                  <a:cubicBezTo>
                    <a:pt x="5348604" y="1507617"/>
                    <a:pt x="5370321" y="1483741"/>
                    <a:pt x="5379084" y="1462913"/>
                  </a:cubicBezTo>
                  <a:cubicBezTo>
                    <a:pt x="5383529" y="1473327"/>
                    <a:pt x="5381370" y="1488313"/>
                    <a:pt x="5391784" y="1501013"/>
                  </a:cubicBezTo>
                  <a:cubicBezTo>
                    <a:pt x="5441695" y="1481328"/>
                    <a:pt x="5373369" y="1456436"/>
                    <a:pt x="5406770" y="1430147"/>
                  </a:cubicBezTo>
                  <a:cubicBezTo>
                    <a:pt x="5415787" y="1423161"/>
                    <a:pt x="5426328" y="1430782"/>
                    <a:pt x="5434710" y="1426082"/>
                  </a:cubicBezTo>
                  <a:cubicBezTo>
                    <a:pt x="5445378" y="1420240"/>
                    <a:pt x="5437504" y="1420367"/>
                    <a:pt x="5440552" y="1410207"/>
                  </a:cubicBezTo>
                  <a:cubicBezTo>
                    <a:pt x="5442330" y="1404365"/>
                    <a:pt x="5439155" y="1401317"/>
                    <a:pt x="5443473" y="1396110"/>
                  </a:cubicBezTo>
                  <a:cubicBezTo>
                    <a:pt x="5447791" y="1390904"/>
                    <a:pt x="5457570" y="1390522"/>
                    <a:pt x="5461380" y="1387856"/>
                  </a:cubicBezTo>
                  <a:cubicBezTo>
                    <a:pt x="5452617" y="1382903"/>
                    <a:pt x="5433059" y="1379347"/>
                    <a:pt x="5429757" y="1370203"/>
                  </a:cubicBezTo>
                  <a:cubicBezTo>
                    <a:pt x="5423280" y="1352042"/>
                    <a:pt x="5450839" y="1335151"/>
                    <a:pt x="5459221" y="1323467"/>
                  </a:cubicBezTo>
                  <a:cubicBezTo>
                    <a:pt x="5451982" y="1318260"/>
                    <a:pt x="5440299" y="1322324"/>
                    <a:pt x="5431916" y="1318260"/>
                  </a:cubicBezTo>
                  <a:cubicBezTo>
                    <a:pt x="5425694" y="1315211"/>
                    <a:pt x="5424424" y="1309242"/>
                    <a:pt x="5419851" y="1305560"/>
                  </a:cubicBezTo>
                  <a:cubicBezTo>
                    <a:pt x="5403595" y="1294511"/>
                    <a:pt x="5391403" y="1300480"/>
                    <a:pt x="5372988" y="1309370"/>
                  </a:cubicBezTo>
                  <a:cubicBezTo>
                    <a:pt x="5371448" y="1304390"/>
                    <a:pt x="5370635" y="1299214"/>
                    <a:pt x="5370575" y="1294003"/>
                  </a:cubicBezTo>
                  <a:cubicBezTo>
                    <a:pt x="5362828" y="1296416"/>
                    <a:pt x="5350001" y="1295273"/>
                    <a:pt x="5344286" y="1302131"/>
                  </a:cubicBezTo>
                  <a:cubicBezTo>
                    <a:pt x="5338571" y="1308988"/>
                    <a:pt x="5344286" y="1321307"/>
                    <a:pt x="5341365" y="1328673"/>
                  </a:cubicBezTo>
                  <a:cubicBezTo>
                    <a:pt x="5338444" y="1336039"/>
                    <a:pt x="5330824" y="1339850"/>
                    <a:pt x="5326252" y="1347597"/>
                  </a:cubicBezTo>
                  <a:cubicBezTo>
                    <a:pt x="5323331" y="1352423"/>
                    <a:pt x="5324855" y="1361567"/>
                    <a:pt x="5320664" y="1364869"/>
                  </a:cubicBezTo>
                  <a:cubicBezTo>
                    <a:pt x="5318632" y="1366520"/>
                    <a:pt x="5313552" y="1363472"/>
                    <a:pt x="5311647" y="1364869"/>
                  </a:cubicBezTo>
                  <a:cubicBezTo>
                    <a:pt x="5309742" y="1366266"/>
                    <a:pt x="5303011" y="1369441"/>
                    <a:pt x="5299836" y="1371600"/>
                  </a:cubicBezTo>
                  <a:cubicBezTo>
                    <a:pt x="5296661" y="1373759"/>
                    <a:pt x="5298312" y="1380870"/>
                    <a:pt x="5295137" y="1382648"/>
                  </a:cubicBezTo>
                  <a:cubicBezTo>
                    <a:pt x="5289086" y="1383712"/>
                    <a:pt x="5282861" y="1383142"/>
                    <a:pt x="5277103" y="1380997"/>
                  </a:cubicBezTo>
                  <a:cubicBezTo>
                    <a:pt x="5268467" y="1378203"/>
                    <a:pt x="5274563" y="1371980"/>
                    <a:pt x="5261609" y="1373885"/>
                  </a:cubicBezTo>
                  <a:cubicBezTo>
                    <a:pt x="5252846" y="1375156"/>
                    <a:pt x="5248909" y="1386585"/>
                    <a:pt x="5239511" y="1382394"/>
                  </a:cubicBezTo>
                  <a:cubicBezTo>
                    <a:pt x="5229351" y="1400301"/>
                    <a:pt x="5226811" y="1411731"/>
                    <a:pt x="5208015" y="1398777"/>
                  </a:cubicBezTo>
                  <a:cubicBezTo>
                    <a:pt x="5174995" y="1376425"/>
                    <a:pt x="5187949" y="1351025"/>
                    <a:pt x="5185155" y="1318259"/>
                  </a:cubicBezTo>
                  <a:cubicBezTo>
                    <a:pt x="5168264" y="1318259"/>
                    <a:pt x="5163692" y="1342262"/>
                    <a:pt x="5145912" y="1338960"/>
                  </a:cubicBezTo>
                  <a:cubicBezTo>
                    <a:pt x="5140959" y="1350644"/>
                    <a:pt x="5138800" y="1363217"/>
                    <a:pt x="5134736" y="1375028"/>
                  </a:cubicBezTo>
                  <a:cubicBezTo>
                    <a:pt x="5129701" y="1374070"/>
                    <a:pt x="5124531" y="1374070"/>
                    <a:pt x="5119496" y="1375028"/>
                  </a:cubicBezTo>
                  <a:cubicBezTo>
                    <a:pt x="5113781" y="1375028"/>
                    <a:pt x="5109209" y="1373631"/>
                    <a:pt x="5103875" y="1373250"/>
                  </a:cubicBezTo>
                  <a:cubicBezTo>
                    <a:pt x="5083301" y="1371726"/>
                    <a:pt x="5079237" y="1374012"/>
                    <a:pt x="5081015" y="1398650"/>
                  </a:cubicBezTo>
                  <a:cubicBezTo>
                    <a:pt x="5079540" y="1399102"/>
                    <a:pt x="5078097" y="1399654"/>
                    <a:pt x="5076697" y="1400301"/>
                  </a:cubicBezTo>
                  <a:cubicBezTo>
                    <a:pt x="5081967" y="1409860"/>
                    <a:pt x="5084099" y="1420834"/>
                    <a:pt x="5082793" y="1431670"/>
                  </a:cubicBezTo>
                  <a:cubicBezTo>
                    <a:pt x="5068127" y="1428433"/>
                    <a:pt x="5053829" y="1423710"/>
                    <a:pt x="5040121" y="1417573"/>
                  </a:cubicBezTo>
                  <a:cubicBezTo>
                    <a:pt x="5033390" y="1411604"/>
                    <a:pt x="5037327" y="1403222"/>
                    <a:pt x="5037835" y="1393951"/>
                  </a:cubicBezTo>
                  <a:cubicBezTo>
                    <a:pt x="5026811" y="1392934"/>
                    <a:pt x="5015699" y="1393447"/>
                    <a:pt x="5004815" y="1395475"/>
                  </a:cubicBezTo>
                  <a:cubicBezTo>
                    <a:pt x="5007356" y="1389125"/>
                    <a:pt x="5011293" y="1382775"/>
                    <a:pt x="5013706" y="1376806"/>
                  </a:cubicBezTo>
                  <a:cubicBezTo>
                    <a:pt x="5003887" y="1378376"/>
                    <a:pt x="4994452" y="1381780"/>
                    <a:pt x="4985893" y="1386839"/>
                  </a:cubicBezTo>
                  <a:cubicBezTo>
                    <a:pt x="4977002" y="1391157"/>
                    <a:pt x="4973193" y="1395221"/>
                    <a:pt x="4961763" y="1392554"/>
                  </a:cubicBezTo>
                  <a:cubicBezTo>
                    <a:pt x="4927472" y="1383918"/>
                    <a:pt x="4948174" y="1324482"/>
                    <a:pt x="4971922" y="1356867"/>
                  </a:cubicBezTo>
                  <a:cubicBezTo>
                    <a:pt x="4970520" y="1353878"/>
                    <a:pt x="4968908" y="1350992"/>
                    <a:pt x="4967096" y="1348231"/>
                  </a:cubicBezTo>
                  <a:cubicBezTo>
                    <a:pt x="4972938" y="1338960"/>
                    <a:pt x="4986781" y="1336547"/>
                    <a:pt x="4992496" y="1327911"/>
                  </a:cubicBezTo>
                  <a:cubicBezTo>
                    <a:pt x="4988241" y="1322431"/>
                    <a:pt x="4983705" y="1317175"/>
                    <a:pt x="4978907" y="1312163"/>
                  </a:cubicBezTo>
                  <a:cubicBezTo>
                    <a:pt x="4980787" y="1304264"/>
                    <a:pt x="4981260" y="1296096"/>
                    <a:pt x="4980304" y="1288033"/>
                  </a:cubicBezTo>
                  <a:cubicBezTo>
                    <a:pt x="4964937" y="1286382"/>
                    <a:pt x="4958714" y="1295526"/>
                    <a:pt x="4946014" y="1299971"/>
                  </a:cubicBezTo>
                  <a:cubicBezTo>
                    <a:pt x="4945125" y="1287271"/>
                    <a:pt x="4940553" y="1286636"/>
                    <a:pt x="4943982" y="1276349"/>
                  </a:cubicBezTo>
                  <a:cubicBezTo>
                    <a:pt x="4947410" y="1266062"/>
                    <a:pt x="4960873" y="1254759"/>
                    <a:pt x="4966207" y="1244853"/>
                  </a:cubicBezTo>
                  <a:cubicBezTo>
                    <a:pt x="4948173" y="1239773"/>
                    <a:pt x="4952618" y="1231010"/>
                    <a:pt x="4961381" y="1225930"/>
                  </a:cubicBezTo>
                  <a:cubicBezTo>
                    <a:pt x="4967143" y="1225203"/>
                    <a:pt x="4972866" y="1224186"/>
                    <a:pt x="4978526" y="1222882"/>
                  </a:cubicBezTo>
                  <a:cubicBezTo>
                    <a:pt x="4983225" y="1220596"/>
                    <a:pt x="4987543" y="1212849"/>
                    <a:pt x="4991226" y="1211579"/>
                  </a:cubicBezTo>
                  <a:cubicBezTo>
                    <a:pt x="4994909" y="1210309"/>
                    <a:pt x="5001005" y="1215135"/>
                    <a:pt x="5005958" y="1213357"/>
                  </a:cubicBezTo>
                  <a:cubicBezTo>
                    <a:pt x="5010911" y="1211579"/>
                    <a:pt x="5012308" y="1209293"/>
                    <a:pt x="5017769" y="1206118"/>
                  </a:cubicBezTo>
                  <a:cubicBezTo>
                    <a:pt x="5023230" y="1202944"/>
                    <a:pt x="5018404" y="1199006"/>
                    <a:pt x="5026786" y="1196085"/>
                  </a:cubicBezTo>
                  <a:cubicBezTo>
                    <a:pt x="5032552" y="1195320"/>
                    <a:pt x="5038417" y="1195884"/>
                    <a:pt x="5043931" y="1197736"/>
                  </a:cubicBezTo>
                  <a:cubicBezTo>
                    <a:pt x="5043078" y="1191969"/>
                    <a:pt x="5042527" y="1186162"/>
                    <a:pt x="5042280" y="1180337"/>
                  </a:cubicBezTo>
                  <a:cubicBezTo>
                    <a:pt x="5042280" y="1176908"/>
                    <a:pt x="5049011" y="1176654"/>
                    <a:pt x="5049138" y="1174876"/>
                  </a:cubicBezTo>
                  <a:cubicBezTo>
                    <a:pt x="5049138" y="1167129"/>
                    <a:pt x="5044058" y="1160017"/>
                    <a:pt x="5047233" y="1152651"/>
                  </a:cubicBezTo>
                  <a:cubicBezTo>
                    <a:pt x="5052567" y="1139951"/>
                    <a:pt x="5075300" y="1135252"/>
                    <a:pt x="5083682" y="1125092"/>
                  </a:cubicBezTo>
                  <a:cubicBezTo>
                    <a:pt x="5092064" y="1114932"/>
                    <a:pt x="5092699" y="1095248"/>
                    <a:pt x="5104383" y="1084198"/>
                  </a:cubicBezTo>
                  <a:cubicBezTo>
                    <a:pt x="5108955" y="1079881"/>
                    <a:pt x="5127116" y="1076324"/>
                    <a:pt x="5128894" y="1072768"/>
                  </a:cubicBezTo>
                  <a:cubicBezTo>
                    <a:pt x="5134482" y="1061338"/>
                    <a:pt x="5111622" y="1052702"/>
                    <a:pt x="5106161" y="1048765"/>
                  </a:cubicBezTo>
                  <a:cubicBezTo>
                    <a:pt x="5107812" y="1047368"/>
                    <a:pt x="5109463" y="1045209"/>
                    <a:pt x="5111241" y="1043685"/>
                  </a:cubicBezTo>
                  <a:cubicBezTo>
                    <a:pt x="5095112" y="1048765"/>
                    <a:pt x="5091556" y="1032763"/>
                    <a:pt x="5080507" y="1027683"/>
                  </a:cubicBezTo>
                  <a:cubicBezTo>
                    <a:pt x="5074029" y="1024635"/>
                    <a:pt x="5060695" y="1026286"/>
                    <a:pt x="5051932" y="1022857"/>
                  </a:cubicBezTo>
                  <a:cubicBezTo>
                    <a:pt x="5058790" y="1011681"/>
                    <a:pt x="5029707" y="982471"/>
                    <a:pt x="5064632" y="985773"/>
                  </a:cubicBezTo>
                  <a:cubicBezTo>
                    <a:pt x="5060060" y="968756"/>
                    <a:pt x="5011418" y="918336"/>
                    <a:pt x="5013070" y="960373"/>
                  </a:cubicBezTo>
                  <a:cubicBezTo>
                    <a:pt x="4991622" y="953282"/>
                    <a:pt x="4968023" y="958118"/>
                    <a:pt x="4951093" y="973073"/>
                  </a:cubicBezTo>
                  <a:cubicBezTo>
                    <a:pt x="4950786" y="966070"/>
                    <a:pt x="4952319" y="959108"/>
                    <a:pt x="4955539" y="952881"/>
                  </a:cubicBezTo>
                  <a:cubicBezTo>
                    <a:pt x="4944490" y="951103"/>
                    <a:pt x="4918963" y="956183"/>
                    <a:pt x="4914517" y="968628"/>
                  </a:cubicBezTo>
                  <a:cubicBezTo>
                    <a:pt x="4911215" y="977264"/>
                    <a:pt x="4919216" y="992123"/>
                    <a:pt x="4920995" y="1001140"/>
                  </a:cubicBezTo>
                  <a:cubicBezTo>
                    <a:pt x="4924977" y="1010998"/>
                    <a:pt x="4924977" y="1022017"/>
                    <a:pt x="4920995" y="1031874"/>
                  </a:cubicBezTo>
                  <a:cubicBezTo>
                    <a:pt x="4919343" y="1035176"/>
                    <a:pt x="4910835" y="1044574"/>
                    <a:pt x="4908295" y="1048003"/>
                  </a:cubicBezTo>
                  <a:cubicBezTo>
                    <a:pt x="4903215" y="1054734"/>
                    <a:pt x="4904992" y="1062481"/>
                    <a:pt x="4894071" y="1059687"/>
                  </a:cubicBezTo>
                  <a:cubicBezTo>
                    <a:pt x="4908930" y="1048257"/>
                    <a:pt x="4847461" y="1015491"/>
                    <a:pt x="4832095" y="1016507"/>
                  </a:cubicBezTo>
                  <a:cubicBezTo>
                    <a:pt x="4835372" y="1005049"/>
                    <a:pt x="4833811" y="992748"/>
                    <a:pt x="4827777" y="982471"/>
                  </a:cubicBezTo>
                  <a:cubicBezTo>
                    <a:pt x="4817937" y="987999"/>
                    <a:pt x="4807440" y="992266"/>
                    <a:pt x="4796535" y="995171"/>
                  </a:cubicBezTo>
                  <a:cubicBezTo>
                    <a:pt x="4781041" y="995171"/>
                    <a:pt x="4775961" y="978280"/>
                    <a:pt x="4762372" y="973581"/>
                  </a:cubicBezTo>
                  <a:cubicBezTo>
                    <a:pt x="4763757" y="966366"/>
                    <a:pt x="4766657" y="959527"/>
                    <a:pt x="4770881" y="953515"/>
                  </a:cubicBezTo>
                  <a:cubicBezTo>
                    <a:pt x="4755260" y="947419"/>
                    <a:pt x="4740909" y="931798"/>
                    <a:pt x="4724399" y="931798"/>
                  </a:cubicBezTo>
                  <a:cubicBezTo>
                    <a:pt x="4728161" y="925171"/>
                    <a:pt x="4729760" y="917534"/>
                    <a:pt x="4728971" y="909954"/>
                  </a:cubicBezTo>
                  <a:cubicBezTo>
                    <a:pt x="4711332" y="915882"/>
                    <a:pt x="4691906" y="912747"/>
                    <a:pt x="4677028" y="901572"/>
                  </a:cubicBezTo>
                  <a:cubicBezTo>
                    <a:pt x="4668773" y="893952"/>
                    <a:pt x="4672964" y="866520"/>
                    <a:pt x="4658232" y="864996"/>
                  </a:cubicBezTo>
                  <a:cubicBezTo>
                    <a:pt x="4643499" y="863471"/>
                    <a:pt x="4642229" y="893317"/>
                    <a:pt x="4633466" y="901191"/>
                  </a:cubicBezTo>
                  <a:cubicBezTo>
                    <a:pt x="4628767" y="905509"/>
                    <a:pt x="4620004" y="902461"/>
                    <a:pt x="4616448" y="909700"/>
                  </a:cubicBezTo>
                  <a:cubicBezTo>
                    <a:pt x="4612892" y="916939"/>
                    <a:pt x="4620132" y="931798"/>
                    <a:pt x="4626482" y="937259"/>
                  </a:cubicBezTo>
                  <a:cubicBezTo>
                    <a:pt x="4616961" y="948659"/>
                    <a:pt x="4603199" y="955677"/>
                    <a:pt x="4588382" y="956690"/>
                  </a:cubicBezTo>
                  <a:cubicBezTo>
                    <a:pt x="4582285" y="956690"/>
                    <a:pt x="4575682" y="949197"/>
                    <a:pt x="4568823" y="947800"/>
                  </a:cubicBezTo>
                  <a:cubicBezTo>
                    <a:pt x="4562185" y="947355"/>
                    <a:pt x="4555523" y="947355"/>
                    <a:pt x="4548884" y="947800"/>
                  </a:cubicBezTo>
                  <a:cubicBezTo>
                    <a:pt x="4552948" y="925194"/>
                    <a:pt x="4529580" y="939418"/>
                    <a:pt x="4518531" y="932941"/>
                  </a:cubicBezTo>
                  <a:cubicBezTo>
                    <a:pt x="4513832" y="930274"/>
                    <a:pt x="4511673" y="921384"/>
                    <a:pt x="4506466" y="918082"/>
                  </a:cubicBezTo>
                  <a:cubicBezTo>
                    <a:pt x="4497761" y="914595"/>
                    <a:pt x="4488614" y="912330"/>
                    <a:pt x="4479288" y="911351"/>
                  </a:cubicBezTo>
                  <a:cubicBezTo>
                    <a:pt x="4480842" y="898918"/>
                    <a:pt x="4478348" y="886315"/>
                    <a:pt x="4472176" y="875410"/>
                  </a:cubicBezTo>
                  <a:cubicBezTo>
                    <a:pt x="4461127" y="877315"/>
                    <a:pt x="4454269" y="887348"/>
                    <a:pt x="4447665" y="895730"/>
                  </a:cubicBezTo>
                  <a:cubicBezTo>
                    <a:pt x="4466461" y="871600"/>
                    <a:pt x="4408549" y="906525"/>
                    <a:pt x="4414772" y="906779"/>
                  </a:cubicBezTo>
                  <a:cubicBezTo>
                    <a:pt x="4399913" y="906779"/>
                    <a:pt x="4384800" y="854074"/>
                    <a:pt x="4363083" y="847597"/>
                  </a:cubicBezTo>
                  <a:cubicBezTo>
                    <a:pt x="4351145" y="844041"/>
                    <a:pt x="4346192" y="852804"/>
                    <a:pt x="4336794" y="851915"/>
                  </a:cubicBezTo>
                  <a:cubicBezTo>
                    <a:pt x="4316855" y="850010"/>
                    <a:pt x="4317490" y="836548"/>
                    <a:pt x="4297932" y="847470"/>
                  </a:cubicBezTo>
                  <a:cubicBezTo>
                    <a:pt x="4268976" y="863853"/>
                    <a:pt x="4272532" y="941069"/>
                    <a:pt x="4247132" y="943609"/>
                  </a:cubicBezTo>
                  <a:cubicBezTo>
                    <a:pt x="4215001" y="946784"/>
                    <a:pt x="4233416" y="916050"/>
                    <a:pt x="4231003" y="901826"/>
                  </a:cubicBezTo>
                  <a:cubicBezTo>
                    <a:pt x="4211191" y="901826"/>
                    <a:pt x="4195697" y="926464"/>
                    <a:pt x="4177790" y="933195"/>
                  </a:cubicBezTo>
                  <a:cubicBezTo>
                    <a:pt x="4176266" y="929893"/>
                    <a:pt x="4173218" y="927099"/>
                    <a:pt x="4172075" y="924813"/>
                  </a:cubicBezTo>
                  <a:cubicBezTo>
                    <a:pt x="4142738" y="950213"/>
                    <a:pt x="4154930" y="928623"/>
                    <a:pt x="4132070" y="927607"/>
                  </a:cubicBezTo>
                  <a:cubicBezTo>
                    <a:pt x="4123942" y="927607"/>
                    <a:pt x="4119370" y="922527"/>
                    <a:pt x="4112512" y="934084"/>
                  </a:cubicBezTo>
                  <a:cubicBezTo>
                    <a:pt x="4103876" y="947673"/>
                    <a:pt x="4117211" y="940942"/>
                    <a:pt x="4114925" y="952118"/>
                  </a:cubicBezTo>
                  <a:cubicBezTo>
                    <a:pt x="4107415" y="980745"/>
                    <a:pt x="4096231" y="1008279"/>
                    <a:pt x="4081651" y="1034033"/>
                  </a:cubicBezTo>
                  <a:cubicBezTo>
                    <a:pt x="4068062" y="1061338"/>
                    <a:pt x="4061712" y="1056385"/>
                    <a:pt x="4033899" y="1062608"/>
                  </a:cubicBezTo>
                  <a:cubicBezTo>
                    <a:pt x="4018024" y="1066037"/>
                    <a:pt x="4019294" y="1076324"/>
                    <a:pt x="3999355" y="1076197"/>
                  </a:cubicBezTo>
                  <a:cubicBezTo>
                    <a:pt x="3989004" y="1074261"/>
                    <a:pt x="3979074" y="1070521"/>
                    <a:pt x="3970018" y="1065148"/>
                  </a:cubicBezTo>
                  <a:cubicBezTo>
                    <a:pt x="3972812" y="1056766"/>
                    <a:pt x="3975606" y="1047876"/>
                    <a:pt x="3977765" y="1039748"/>
                  </a:cubicBezTo>
                  <a:cubicBezTo>
                    <a:pt x="3965065" y="1038732"/>
                    <a:pt x="3950841" y="1037335"/>
                    <a:pt x="3937632" y="1035684"/>
                  </a:cubicBezTo>
                  <a:cubicBezTo>
                    <a:pt x="3937681" y="1027659"/>
                    <a:pt x="3936612" y="1019666"/>
                    <a:pt x="3934457" y="1011935"/>
                  </a:cubicBezTo>
                  <a:cubicBezTo>
                    <a:pt x="3919217" y="1017269"/>
                    <a:pt x="3899024" y="1032255"/>
                    <a:pt x="3893944" y="1006855"/>
                  </a:cubicBezTo>
                  <a:cubicBezTo>
                    <a:pt x="3877435" y="1008760"/>
                    <a:pt x="3863465" y="1036446"/>
                    <a:pt x="3861432" y="1049654"/>
                  </a:cubicBezTo>
                  <a:cubicBezTo>
                    <a:pt x="3859909" y="1059687"/>
                    <a:pt x="3870577" y="1075054"/>
                    <a:pt x="3864988" y="1084833"/>
                  </a:cubicBezTo>
                  <a:cubicBezTo>
                    <a:pt x="3859400" y="1094612"/>
                    <a:pt x="3847717" y="1088897"/>
                    <a:pt x="3840478" y="1095247"/>
                  </a:cubicBezTo>
                  <a:cubicBezTo>
                    <a:pt x="3837811" y="1097533"/>
                    <a:pt x="3842510" y="1107947"/>
                    <a:pt x="3839207" y="1112519"/>
                  </a:cubicBezTo>
                  <a:cubicBezTo>
                    <a:pt x="3830055" y="1122783"/>
                    <a:pt x="3818612" y="1130746"/>
                    <a:pt x="3805806" y="1135760"/>
                  </a:cubicBezTo>
                  <a:cubicBezTo>
                    <a:pt x="3803521" y="1136649"/>
                    <a:pt x="3787518" y="1137792"/>
                    <a:pt x="3786629" y="1138173"/>
                  </a:cubicBezTo>
                  <a:cubicBezTo>
                    <a:pt x="3764912" y="1149476"/>
                    <a:pt x="3764785" y="1160652"/>
                    <a:pt x="3772786" y="1184020"/>
                  </a:cubicBezTo>
                  <a:cubicBezTo>
                    <a:pt x="3758690" y="1180845"/>
                    <a:pt x="3750180" y="1185417"/>
                    <a:pt x="3751958" y="1199133"/>
                  </a:cubicBezTo>
                  <a:cubicBezTo>
                    <a:pt x="3720589" y="1195958"/>
                    <a:pt x="3693411" y="1187576"/>
                    <a:pt x="3730749" y="1152143"/>
                  </a:cubicBezTo>
                  <a:cubicBezTo>
                    <a:pt x="3715806" y="1144767"/>
                    <a:pt x="3699013" y="1141982"/>
                    <a:pt x="3682489" y="1144142"/>
                  </a:cubicBezTo>
                  <a:cubicBezTo>
                    <a:pt x="3687188" y="1118742"/>
                    <a:pt x="3695189" y="1072133"/>
                    <a:pt x="3691125" y="1044701"/>
                  </a:cubicBezTo>
                  <a:cubicBezTo>
                    <a:pt x="3681473" y="1048003"/>
                    <a:pt x="3660899" y="1043177"/>
                    <a:pt x="3655565" y="1044701"/>
                  </a:cubicBezTo>
                  <a:cubicBezTo>
                    <a:pt x="3664984" y="1028061"/>
                    <a:pt x="3668561" y="1008747"/>
                    <a:pt x="3665725" y="989837"/>
                  </a:cubicBezTo>
                  <a:cubicBezTo>
                    <a:pt x="3652377" y="1006231"/>
                    <a:pt x="3640718" y="1023932"/>
                    <a:pt x="3630927" y="1042669"/>
                  </a:cubicBezTo>
                  <a:cubicBezTo>
                    <a:pt x="3627371" y="1031239"/>
                    <a:pt x="3633467" y="971930"/>
                    <a:pt x="3625466" y="968120"/>
                  </a:cubicBezTo>
                  <a:cubicBezTo>
                    <a:pt x="3617465" y="964311"/>
                    <a:pt x="3599431" y="997203"/>
                    <a:pt x="3596129" y="1002156"/>
                  </a:cubicBezTo>
                  <a:cubicBezTo>
                    <a:pt x="3588675" y="1010426"/>
                    <a:pt x="3582354" y="1019651"/>
                    <a:pt x="3577333" y="1029588"/>
                  </a:cubicBezTo>
                  <a:cubicBezTo>
                    <a:pt x="3574666" y="1039240"/>
                    <a:pt x="3578222" y="1038478"/>
                    <a:pt x="3578730" y="1046352"/>
                  </a:cubicBezTo>
                  <a:cubicBezTo>
                    <a:pt x="3579492" y="1057147"/>
                    <a:pt x="3582921" y="1059052"/>
                    <a:pt x="3575428" y="1069466"/>
                  </a:cubicBezTo>
                  <a:cubicBezTo>
                    <a:pt x="3575428" y="1069466"/>
                    <a:pt x="3556124" y="1083563"/>
                    <a:pt x="3558283" y="1084325"/>
                  </a:cubicBezTo>
                  <a:cubicBezTo>
                    <a:pt x="3541773" y="1078483"/>
                    <a:pt x="3542535" y="1097025"/>
                    <a:pt x="3531486" y="1098676"/>
                  </a:cubicBezTo>
                  <a:cubicBezTo>
                    <a:pt x="3525009" y="1100073"/>
                    <a:pt x="3516500" y="1092199"/>
                    <a:pt x="3509642" y="1092072"/>
                  </a:cubicBezTo>
                  <a:cubicBezTo>
                    <a:pt x="3509007" y="1092072"/>
                    <a:pt x="3499990" y="1098168"/>
                    <a:pt x="3498974" y="1098676"/>
                  </a:cubicBezTo>
                  <a:cubicBezTo>
                    <a:pt x="3492751" y="1101470"/>
                    <a:pt x="3492370" y="1092961"/>
                    <a:pt x="3487036" y="1102867"/>
                  </a:cubicBezTo>
                  <a:cubicBezTo>
                    <a:pt x="3485165" y="1109424"/>
                    <a:pt x="3486482" y="1116478"/>
                    <a:pt x="3490592" y="1121917"/>
                  </a:cubicBezTo>
                  <a:cubicBezTo>
                    <a:pt x="3498466" y="1129283"/>
                    <a:pt x="3510658" y="1122933"/>
                    <a:pt x="3519548" y="1130426"/>
                  </a:cubicBezTo>
                  <a:cubicBezTo>
                    <a:pt x="3483353" y="1153413"/>
                    <a:pt x="3543043" y="1164716"/>
                    <a:pt x="3549774" y="1172336"/>
                  </a:cubicBezTo>
                  <a:cubicBezTo>
                    <a:pt x="3530216" y="1169161"/>
                    <a:pt x="3535296" y="1172336"/>
                    <a:pt x="3520564" y="1181734"/>
                  </a:cubicBezTo>
                  <a:cubicBezTo>
                    <a:pt x="3509896" y="1188338"/>
                    <a:pt x="3493894" y="1183131"/>
                    <a:pt x="3479670" y="1177416"/>
                  </a:cubicBezTo>
                  <a:cubicBezTo>
                    <a:pt x="3469637" y="1173352"/>
                    <a:pt x="3405121" y="1160144"/>
                    <a:pt x="3418329" y="1185544"/>
                  </a:cubicBezTo>
                  <a:cubicBezTo>
                    <a:pt x="3437887" y="1183639"/>
                    <a:pt x="3454524" y="1214119"/>
                    <a:pt x="3474463" y="1203197"/>
                  </a:cubicBezTo>
                  <a:cubicBezTo>
                    <a:pt x="3482718" y="1222755"/>
                    <a:pt x="3490719" y="1211325"/>
                    <a:pt x="3505579" y="1215008"/>
                  </a:cubicBezTo>
                  <a:cubicBezTo>
                    <a:pt x="3520438" y="1218691"/>
                    <a:pt x="3527550" y="1234312"/>
                    <a:pt x="3541012" y="1239138"/>
                  </a:cubicBezTo>
                  <a:cubicBezTo>
                    <a:pt x="3525518" y="1240789"/>
                    <a:pt x="3500118" y="1244853"/>
                    <a:pt x="3488307" y="1255013"/>
                  </a:cubicBezTo>
                  <a:cubicBezTo>
                    <a:pt x="3501007" y="1264157"/>
                    <a:pt x="3514723" y="1255013"/>
                    <a:pt x="3508119" y="1278381"/>
                  </a:cubicBezTo>
                  <a:cubicBezTo>
                    <a:pt x="3505579" y="1287652"/>
                    <a:pt x="3495419" y="1293494"/>
                    <a:pt x="3494022" y="1303781"/>
                  </a:cubicBezTo>
                  <a:cubicBezTo>
                    <a:pt x="3511929" y="1301495"/>
                    <a:pt x="3499102" y="1319275"/>
                    <a:pt x="3502277" y="1328419"/>
                  </a:cubicBezTo>
                  <a:cubicBezTo>
                    <a:pt x="3510405" y="1351660"/>
                    <a:pt x="3558284" y="1365503"/>
                    <a:pt x="3577207" y="1365122"/>
                  </a:cubicBezTo>
                  <a:cubicBezTo>
                    <a:pt x="3561967" y="1378838"/>
                    <a:pt x="3564507" y="1374139"/>
                    <a:pt x="3546981" y="1370964"/>
                  </a:cubicBezTo>
                  <a:cubicBezTo>
                    <a:pt x="3534281" y="1368678"/>
                    <a:pt x="3513580" y="1373758"/>
                    <a:pt x="3502531" y="1368805"/>
                  </a:cubicBezTo>
                  <a:cubicBezTo>
                    <a:pt x="3499102" y="1367281"/>
                    <a:pt x="3470019" y="1330705"/>
                    <a:pt x="3474210" y="1359915"/>
                  </a:cubicBezTo>
                  <a:cubicBezTo>
                    <a:pt x="3467918" y="1359410"/>
                    <a:pt x="3461913" y="1357070"/>
                    <a:pt x="3456938" y="1353184"/>
                  </a:cubicBezTo>
                  <a:cubicBezTo>
                    <a:pt x="3452747" y="1349120"/>
                    <a:pt x="3456049" y="1341881"/>
                    <a:pt x="3452874" y="1338833"/>
                  </a:cubicBezTo>
                  <a:cubicBezTo>
                    <a:pt x="3449699" y="1335785"/>
                    <a:pt x="3444746" y="1336674"/>
                    <a:pt x="3441571" y="1334134"/>
                  </a:cubicBezTo>
                  <a:cubicBezTo>
                    <a:pt x="3426386" y="1318582"/>
                    <a:pt x="3402805" y="1314815"/>
                    <a:pt x="3383531" y="1324863"/>
                  </a:cubicBezTo>
                  <a:cubicBezTo>
                    <a:pt x="3383531" y="1303400"/>
                    <a:pt x="3376673" y="1297559"/>
                    <a:pt x="3357369" y="1307591"/>
                  </a:cubicBezTo>
                  <a:cubicBezTo>
                    <a:pt x="3360925" y="1264157"/>
                    <a:pt x="3321682" y="1304797"/>
                    <a:pt x="3351781" y="1311401"/>
                  </a:cubicBezTo>
                  <a:cubicBezTo>
                    <a:pt x="3344051" y="1318265"/>
                    <a:pt x="3342437" y="1329721"/>
                    <a:pt x="3347972" y="1338453"/>
                  </a:cubicBezTo>
                  <a:cubicBezTo>
                    <a:pt x="3350512" y="1343279"/>
                    <a:pt x="3358259" y="1344548"/>
                    <a:pt x="3360672" y="1349120"/>
                  </a:cubicBezTo>
                  <a:cubicBezTo>
                    <a:pt x="3363084" y="1353693"/>
                    <a:pt x="3360672" y="1357122"/>
                    <a:pt x="3362450" y="1359788"/>
                  </a:cubicBezTo>
                  <a:cubicBezTo>
                    <a:pt x="3364228" y="1362456"/>
                    <a:pt x="3362450" y="1368297"/>
                    <a:pt x="3365498" y="1372488"/>
                  </a:cubicBezTo>
                  <a:cubicBezTo>
                    <a:pt x="3368546" y="1376679"/>
                    <a:pt x="3384167" y="1376425"/>
                    <a:pt x="3380103" y="1388236"/>
                  </a:cubicBezTo>
                  <a:cubicBezTo>
                    <a:pt x="3377817" y="1394460"/>
                    <a:pt x="3363085" y="1391285"/>
                    <a:pt x="3358005" y="1398651"/>
                  </a:cubicBezTo>
                  <a:cubicBezTo>
                    <a:pt x="3366133" y="1405890"/>
                    <a:pt x="3374134" y="1413636"/>
                    <a:pt x="3381754" y="1421511"/>
                  </a:cubicBezTo>
                  <a:cubicBezTo>
                    <a:pt x="3379502" y="1428463"/>
                    <a:pt x="3374366" y="1434108"/>
                    <a:pt x="3367657" y="1437005"/>
                  </a:cubicBezTo>
                  <a:cubicBezTo>
                    <a:pt x="3354957" y="1421003"/>
                    <a:pt x="3357878" y="1403223"/>
                    <a:pt x="3338066" y="1413637"/>
                  </a:cubicBezTo>
                  <a:cubicBezTo>
                    <a:pt x="3326382" y="1419733"/>
                    <a:pt x="3323715" y="1435100"/>
                    <a:pt x="3312666" y="1440180"/>
                  </a:cubicBezTo>
                  <a:cubicBezTo>
                    <a:pt x="3318120" y="1442865"/>
                    <a:pt x="3323096" y="1446426"/>
                    <a:pt x="3327398" y="1450721"/>
                  </a:cubicBezTo>
                  <a:cubicBezTo>
                    <a:pt x="3327371" y="1454320"/>
                    <a:pt x="3326902" y="1457903"/>
                    <a:pt x="3326001" y="1461389"/>
                  </a:cubicBezTo>
                  <a:cubicBezTo>
                    <a:pt x="3321937" y="1462024"/>
                    <a:pt x="3319651" y="1464945"/>
                    <a:pt x="3315841" y="1465580"/>
                  </a:cubicBezTo>
                  <a:cubicBezTo>
                    <a:pt x="3319143" y="1468120"/>
                    <a:pt x="3321429" y="1474597"/>
                    <a:pt x="3324858" y="1477391"/>
                  </a:cubicBezTo>
                  <a:cubicBezTo>
                    <a:pt x="3318381" y="1485011"/>
                    <a:pt x="3302887" y="1486026"/>
                    <a:pt x="3305173" y="1498473"/>
                  </a:cubicBezTo>
                  <a:cubicBezTo>
                    <a:pt x="3306952" y="1508252"/>
                    <a:pt x="3328795" y="1511173"/>
                    <a:pt x="3336034" y="1514602"/>
                  </a:cubicBezTo>
                  <a:cubicBezTo>
                    <a:pt x="3308475" y="1526286"/>
                    <a:pt x="3348734" y="1540764"/>
                    <a:pt x="3359275" y="1542542"/>
                  </a:cubicBezTo>
                  <a:cubicBezTo>
                    <a:pt x="3362196" y="1556258"/>
                    <a:pt x="3388612" y="1591818"/>
                    <a:pt x="3404868" y="1580642"/>
                  </a:cubicBezTo>
                  <a:cubicBezTo>
                    <a:pt x="3411091" y="1625600"/>
                    <a:pt x="3315968" y="1563878"/>
                    <a:pt x="3307967" y="1555877"/>
                  </a:cubicBezTo>
                  <a:cubicBezTo>
                    <a:pt x="3301262" y="1549132"/>
                    <a:pt x="3294181" y="1542771"/>
                    <a:pt x="3286758" y="1536827"/>
                  </a:cubicBezTo>
                  <a:cubicBezTo>
                    <a:pt x="3282186" y="1533017"/>
                    <a:pt x="3276090" y="1530477"/>
                    <a:pt x="3271645" y="1526286"/>
                  </a:cubicBezTo>
                  <a:cubicBezTo>
                    <a:pt x="3269867" y="1524635"/>
                    <a:pt x="3271010" y="1517904"/>
                    <a:pt x="3270248" y="1517523"/>
                  </a:cubicBezTo>
                  <a:cubicBezTo>
                    <a:pt x="3257548" y="1510157"/>
                    <a:pt x="3239260" y="1521968"/>
                    <a:pt x="3257548" y="1533525"/>
                  </a:cubicBezTo>
                  <a:cubicBezTo>
                    <a:pt x="3244848" y="1554607"/>
                    <a:pt x="3253611" y="1556639"/>
                    <a:pt x="3263517" y="1570101"/>
                  </a:cubicBezTo>
                  <a:cubicBezTo>
                    <a:pt x="3267962" y="1576324"/>
                    <a:pt x="3269486" y="1586865"/>
                    <a:pt x="3278503" y="1588135"/>
                  </a:cubicBezTo>
                  <a:cubicBezTo>
                    <a:pt x="3268343" y="1600835"/>
                    <a:pt x="3276090" y="1600835"/>
                    <a:pt x="3282821" y="1607311"/>
                  </a:cubicBezTo>
                  <a:cubicBezTo>
                    <a:pt x="3285107" y="1609725"/>
                    <a:pt x="3291457" y="1608582"/>
                    <a:pt x="3294378" y="1610486"/>
                  </a:cubicBezTo>
                  <a:cubicBezTo>
                    <a:pt x="3297299" y="1612391"/>
                    <a:pt x="3301109" y="1621535"/>
                    <a:pt x="3303649" y="1624838"/>
                  </a:cubicBezTo>
                  <a:cubicBezTo>
                    <a:pt x="3304919" y="1623567"/>
                    <a:pt x="3307459" y="1622044"/>
                    <a:pt x="3308729" y="1620901"/>
                  </a:cubicBezTo>
                  <a:cubicBezTo>
                    <a:pt x="3313555" y="1626361"/>
                    <a:pt x="3334129" y="1659001"/>
                    <a:pt x="3340225" y="1633601"/>
                  </a:cubicBezTo>
                  <a:cubicBezTo>
                    <a:pt x="3347718" y="1635252"/>
                    <a:pt x="3355338" y="1637411"/>
                    <a:pt x="3362958" y="1638427"/>
                  </a:cubicBezTo>
                  <a:cubicBezTo>
                    <a:pt x="3357116" y="1651127"/>
                    <a:pt x="3366133" y="1659001"/>
                    <a:pt x="3378325" y="1655826"/>
                  </a:cubicBezTo>
                  <a:cubicBezTo>
                    <a:pt x="3380484" y="1663573"/>
                    <a:pt x="3385945" y="1679321"/>
                    <a:pt x="3395978" y="1678178"/>
                  </a:cubicBezTo>
                  <a:cubicBezTo>
                    <a:pt x="3399534" y="1678178"/>
                    <a:pt x="3400296" y="1670050"/>
                    <a:pt x="3402963" y="1669669"/>
                  </a:cubicBezTo>
                  <a:cubicBezTo>
                    <a:pt x="3412965" y="1668541"/>
                    <a:pt x="3423061" y="1668541"/>
                    <a:pt x="3433062" y="1669669"/>
                  </a:cubicBezTo>
                  <a:cubicBezTo>
                    <a:pt x="3442514" y="1670171"/>
                    <a:pt x="3451991" y="1669445"/>
                    <a:pt x="3461256" y="1667510"/>
                  </a:cubicBezTo>
                  <a:cubicBezTo>
                    <a:pt x="3470781" y="1666113"/>
                    <a:pt x="3470400" y="1657223"/>
                    <a:pt x="3483862" y="1665351"/>
                  </a:cubicBezTo>
                  <a:cubicBezTo>
                    <a:pt x="3490466" y="1669288"/>
                    <a:pt x="3496562" y="1681607"/>
                    <a:pt x="3501134" y="1687830"/>
                  </a:cubicBezTo>
                  <a:cubicBezTo>
                    <a:pt x="3484116" y="1689735"/>
                    <a:pt x="3465320" y="1681988"/>
                    <a:pt x="3448556" y="1685290"/>
                  </a:cubicBezTo>
                  <a:cubicBezTo>
                    <a:pt x="3431792" y="1688591"/>
                    <a:pt x="3421505" y="1696974"/>
                    <a:pt x="3402582" y="1695577"/>
                  </a:cubicBezTo>
                  <a:cubicBezTo>
                    <a:pt x="3384595" y="1694443"/>
                    <a:pt x="3366721" y="1691938"/>
                    <a:pt x="3349115" y="1688084"/>
                  </a:cubicBezTo>
                  <a:cubicBezTo>
                    <a:pt x="3313301" y="1679194"/>
                    <a:pt x="3245102" y="1644523"/>
                    <a:pt x="3233164" y="1606296"/>
                  </a:cubicBezTo>
                  <a:cubicBezTo>
                    <a:pt x="3220464" y="1608582"/>
                    <a:pt x="3203065" y="1622552"/>
                    <a:pt x="3219194" y="1634363"/>
                  </a:cubicBezTo>
                  <a:cubicBezTo>
                    <a:pt x="3198112" y="1645285"/>
                    <a:pt x="3204081" y="1648460"/>
                    <a:pt x="3222877" y="1662684"/>
                  </a:cubicBezTo>
                  <a:cubicBezTo>
                    <a:pt x="3213860" y="1676273"/>
                    <a:pt x="3222242" y="1685544"/>
                    <a:pt x="3236720" y="1690878"/>
                  </a:cubicBezTo>
                  <a:cubicBezTo>
                    <a:pt x="3231493" y="1697694"/>
                    <a:pt x="3230193" y="1706741"/>
                    <a:pt x="3233291" y="1714754"/>
                  </a:cubicBezTo>
                  <a:cubicBezTo>
                    <a:pt x="3245991" y="1710944"/>
                    <a:pt x="3249674" y="1729359"/>
                    <a:pt x="3263009" y="1728470"/>
                  </a:cubicBezTo>
                  <a:cubicBezTo>
                    <a:pt x="3264024" y="1724406"/>
                    <a:pt x="3267454" y="1722628"/>
                    <a:pt x="3268724" y="1719580"/>
                  </a:cubicBezTo>
                  <a:cubicBezTo>
                    <a:pt x="3278815" y="1731432"/>
                    <a:pt x="3290236" y="1742085"/>
                    <a:pt x="3302760" y="1751330"/>
                  </a:cubicBezTo>
                  <a:cubicBezTo>
                    <a:pt x="3313936" y="1756029"/>
                    <a:pt x="3326381" y="1746250"/>
                    <a:pt x="3336796" y="1740789"/>
                  </a:cubicBezTo>
                  <a:cubicBezTo>
                    <a:pt x="3336796" y="1740789"/>
                    <a:pt x="3346193" y="1741678"/>
                    <a:pt x="3347844" y="1740789"/>
                  </a:cubicBezTo>
                  <a:cubicBezTo>
                    <a:pt x="3349496" y="1739900"/>
                    <a:pt x="3347844" y="1732534"/>
                    <a:pt x="3353813" y="1731518"/>
                  </a:cubicBezTo>
                  <a:cubicBezTo>
                    <a:pt x="3365243" y="1729486"/>
                    <a:pt x="3374260" y="1743075"/>
                    <a:pt x="3385563" y="1739011"/>
                  </a:cubicBezTo>
                  <a:cubicBezTo>
                    <a:pt x="3390009" y="1737360"/>
                    <a:pt x="3391786" y="1725168"/>
                    <a:pt x="3399153" y="1723644"/>
                  </a:cubicBezTo>
                  <a:cubicBezTo>
                    <a:pt x="3411853" y="1720850"/>
                    <a:pt x="3422521" y="1738376"/>
                    <a:pt x="3431665" y="1744472"/>
                  </a:cubicBezTo>
                  <a:cubicBezTo>
                    <a:pt x="3440300" y="1727454"/>
                    <a:pt x="3475353" y="1733550"/>
                    <a:pt x="3490211" y="1731772"/>
                  </a:cubicBezTo>
                  <a:cubicBezTo>
                    <a:pt x="3477511" y="1734566"/>
                    <a:pt x="3481067" y="1748028"/>
                    <a:pt x="3491227" y="1751457"/>
                  </a:cubicBezTo>
                  <a:cubicBezTo>
                    <a:pt x="3492346" y="1750697"/>
                    <a:pt x="3492937" y="1749368"/>
                    <a:pt x="3492751" y="1748028"/>
                  </a:cubicBezTo>
                  <a:cubicBezTo>
                    <a:pt x="3497104" y="1749640"/>
                    <a:pt x="3501018" y="1752250"/>
                    <a:pt x="3504181" y="1755648"/>
                  </a:cubicBezTo>
                  <a:cubicBezTo>
                    <a:pt x="3498903" y="1757985"/>
                    <a:pt x="3494470" y="1761886"/>
                    <a:pt x="3491481" y="1766824"/>
                  </a:cubicBezTo>
                  <a:cubicBezTo>
                    <a:pt x="3477132" y="1764143"/>
                    <a:pt x="3462623" y="1762404"/>
                    <a:pt x="3448047" y="1761617"/>
                  </a:cubicBezTo>
                  <a:cubicBezTo>
                    <a:pt x="3420871" y="1761190"/>
                    <a:pt x="3393965" y="1767059"/>
                    <a:pt x="3369434" y="1778762"/>
                  </a:cubicBezTo>
                  <a:cubicBezTo>
                    <a:pt x="3356758" y="1786134"/>
                    <a:pt x="3342312" y="1789910"/>
                    <a:pt x="3327651" y="1789684"/>
                  </a:cubicBezTo>
                  <a:cubicBezTo>
                    <a:pt x="3311542" y="1789663"/>
                    <a:pt x="3295573" y="1786693"/>
                    <a:pt x="3280534" y="1780921"/>
                  </a:cubicBezTo>
                  <a:cubicBezTo>
                    <a:pt x="3268977" y="1776095"/>
                    <a:pt x="3248022" y="1750441"/>
                    <a:pt x="3235957" y="1767332"/>
                  </a:cubicBezTo>
                  <a:cubicBezTo>
                    <a:pt x="3227956" y="1778762"/>
                    <a:pt x="3246625" y="1781175"/>
                    <a:pt x="3252594" y="1789557"/>
                  </a:cubicBezTo>
                  <a:cubicBezTo>
                    <a:pt x="3254880" y="1792859"/>
                    <a:pt x="3247260" y="1796415"/>
                    <a:pt x="3251197" y="1800479"/>
                  </a:cubicBezTo>
                  <a:cubicBezTo>
                    <a:pt x="3255134" y="1804543"/>
                    <a:pt x="3259706" y="1805686"/>
                    <a:pt x="3265040" y="1808988"/>
                  </a:cubicBezTo>
                  <a:cubicBezTo>
                    <a:pt x="3268088" y="1810766"/>
                    <a:pt x="3273168" y="1807210"/>
                    <a:pt x="3276470" y="1808988"/>
                  </a:cubicBezTo>
                  <a:cubicBezTo>
                    <a:pt x="3282566" y="1813052"/>
                    <a:pt x="3281677" y="1821688"/>
                    <a:pt x="3285868" y="1825752"/>
                  </a:cubicBezTo>
                  <a:cubicBezTo>
                    <a:pt x="3290058" y="1829816"/>
                    <a:pt x="3301235" y="1838452"/>
                    <a:pt x="3307839" y="1833245"/>
                  </a:cubicBezTo>
                  <a:cubicBezTo>
                    <a:pt x="3315332" y="1842135"/>
                    <a:pt x="3324730" y="1839468"/>
                    <a:pt x="3334636" y="1838579"/>
                  </a:cubicBezTo>
                  <a:cubicBezTo>
                    <a:pt x="3321301" y="1850263"/>
                    <a:pt x="3338826" y="1855343"/>
                    <a:pt x="3350383" y="1854200"/>
                  </a:cubicBezTo>
                  <a:cubicBezTo>
                    <a:pt x="3346827" y="1875282"/>
                    <a:pt x="3382133" y="1868805"/>
                    <a:pt x="3393055" y="1866900"/>
                  </a:cubicBezTo>
                  <a:lnTo>
                    <a:pt x="3412359" y="1863090"/>
                  </a:lnTo>
                  <a:cubicBezTo>
                    <a:pt x="3422011" y="1856867"/>
                    <a:pt x="3416677" y="1848993"/>
                    <a:pt x="3420614" y="1838325"/>
                  </a:cubicBezTo>
                  <a:cubicBezTo>
                    <a:pt x="3428615" y="1840357"/>
                    <a:pt x="3435727" y="1849501"/>
                    <a:pt x="3444236" y="1849120"/>
                  </a:cubicBezTo>
                  <a:cubicBezTo>
                    <a:pt x="3448427" y="1849120"/>
                    <a:pt x="3454650" y="1842135"/>
                    <a:pt x="3456047" y="1842135"/>
                  </a:cubicBezTo>
                  <a:cubicBezTo>
                    <a:pt x="3458509" y="1842683"/>
                    <a:pt x="3460786" y="1843865"/>
                    <a:pt x="3462651" y="1845564"/>
                  </a:cubicBezTo>
                  <a:cubicBezTo>
                    <a:pt x="3464125" y="1850918"/>
                    <a:pt x="3462786" y="1856655"/>
                    <a:pt x="3459095" y="1860804"/>
                  </a:cubicBezTo>
                  <a:cubicBezTo>
                    <a:pt x="3452008" y="1861210"/>
                    <a:pt x="3445066" y="1862978"/>
                    <a:pt x="3438648" y="1866011"/>
                  </a:cubicBezTo>
                  <a:cubicBezTo>
                    <a:pt x="3423408" y="1872996"/>
                    <a:pt x="3413248" y="1881378"/>
                    <a:pt x="3401437" y="1886966"/>
                  </a:cubicBezTo>
                  <a:cubicBezTo>
                    <a:pt x="3398708" y="1885537"/>
                    <a:pt x="3395736" y="1884632"/>
                    <a:pt x="3392674" y="1884299"/>
                  </a:cubicBezTo>
                  <a:cubicBezTo>
                    <a:pt x="3392039" y="1884299"/>
                    <a:pt x="3383022" y="1890395"/>
                    <a:pt x="3382006" y="1890903"/>
                  </a:cubicBezTo>
                  <a:cubicBezTo>
                    <a:pt x="3376291" y="1893443"/>
                    <a:pt x="3375402" y="1886585"/>
                    <a:pt x="3371084" y="1893316"/>
                  </a:cubicBezTo>
                  <a:cubicBezTo>
                    <a:pt x="3368335" y="1893495"/>
                    <a:pt x="3365578" y="1893495"/>
                    <a:pt x="3362829" y="1893316"/>
                  </a:cubicBezTo>
                  <a:cubicBezTo>
                    <a:pt x="3337276" y="1890714"/>
                    <a:pt x="3312383" y="1883620"/>
                    <a:pt x="3289296" y="1872361"/>
                  </a:cubicBezTo>
                  <a:cubicBezTo>
                    <a:pt x="3264988" y="1858235"/>
                    <a:pt x="3242510" y="1841174"/>
                    <a:pt x="3222367" y="1821561"/>
                  </a:cubicBezTo>
                  <a:cubicBezTo>
                    <a:pt x="3208270" y="1808861"/>
                    <a:pt x="3194427" y="1796161"/>
                    <a:pt x="3181346" y="1781429"/>
                  </a:cubicBezTo>
                  <a:cubicBezTo>
                    <a:pt x="3174615" y="1774063"/>
                    <a:pt x="3162042" y="1755140"/>
                    <a:pt x="3150739" y="1755140"/>
                  </a:cubicBezTo>
                  <a:cubicBezTo>
                    <a:pt x="3139280" y="1757190"/>
                    <a:pt x="3130310" y="1766160"/>
                    <a:pt x="3128260" y="1777619"/>
                  </a:cubicBezTo>
                  <a:cubicBezTo>
                    <a:pt x="3130062" y="1785330"/>
                    <a:pt x="3133578" y="1792535"/>
                    <a:pt x="3138547" y="1798701"/>
                  </a:cubicBezTo>
                  <a:cubicBezTo>
                    <a:pt x="3144897" y="1808099"/>
                    <a:pt x="3142611" y="1813941"/>
                    <a:pt x="3144262" y="1823212"/>
                  </a:cubicBezTo>
                  <a:cubicBezTo>
                    <a:pt x="3145405" y="1829689"/>
                    <a:pt x="3138801" y="1829181"/>
                    <a:pt x="3141722" y="1835912"/>
                  </a:cubicBezTo>
                  <a:cubicBezTo>
                    <a:pt x="3144643" y="1842643"/>
                    <a:pt x="3154422" y="1843786"/>
                    <a:pt x="3159375" y="1845056"/>
                  </a:cubicBezTo>
                  <a:cubicBezTo>
                    <a:pt x="3158232" y="1861439"/>
                    <a:pt x="3166614" y="1867281"/>
                    <a:pt x="3174996" y="1879854"/>
                  </a:cubicBezTo>
                  <a:cubicBezTo>
                    <a:pt x="3179314" y="1886204"/>
                    <a:pt x="3172710" y="1888744"/>
                    <a:pt x="3181219" y="1893824"/>
                  </a:cubicBezTo>
                  <a:cubicBezTo>
                    <a:pt x="3186299" y="1896999"/>
                    <a:pt x="3198745" y="1893824"/>
                    <a:pt x="3205095" y="1893824"/>
                  </a:cubicBezTo>
                  <a:cubicBezTo>
                    <a:pt x="3203429" y="1902942"/>
                    <a:pt x="3198398" y="1911101"/>
                    <a:pt x="3190998" y="1916684"/>
                  </a:cubicBezTo>
                  <a:cubicBezTo>
                    <a:pt x="3187950" y="1919224"/>
                    <a:pt x="3184140" y="1912112"/>
                    <a:pt x="3178298" y="1919224"/>
                  </a:cubicBezTo>
                  <a:cubicBezTo>
                    <a:pt x="3175149" y="1923576"/>
                    <a:pt x="3174547" y="1929273"/>
                    <a:pt x="3176717" y="1934187"/>
                  </a:cubicBezTo>
                  <a:cubicBezTo>
                    <a:pt x="3178886" y="1939101"/>
                    <a:pt x="3183501" y="1942495"/>
                    <a:pt x="3188839" y="1943100"/>
                  </a:cubicBezTo>
                  <a:cubicBezTo>
                    <a:pt x="3198339" y="1941415"/>
                    <a:pt x="3207683" y="1938951"/>
                    <a:pt x="3216779" y="1935734"/>
                  </a:cubicBezTo>
                  <a:cubicBezTo>
                    <a:pt x="3231003" y="1932813"/>
                    <a:pt x="3248021" y="1930146"/>
                    <a:pt x="3258943" y="1942846"/>
                  </a:cubicBezTo>
                  <a:cubicBezTo>
                    <a:pt x="3238242" y="1958213"/>
                    <a:pt x="3265166" y="1977771"/>
                    <a:pt x="3264150" y="1955546"/>
                  </a:cubicBezTo>
                  <a:cubicBezTo>
                    <a:pt x="3282311" y="1961007"/>
                    <a:pt x="3283200" y="1967103"/>
                    <a:pt x="3300853" y="1964309"/>
                  </a:cubicBezTo>
                  <a:cubicBezTo>
                    <a:pt x="3309108" y="1962912"/>
                    <a:pt x="3318125" y="1957705"/>
                    <a:pt x="3324221" y="1964309"/>
                  </a:cubicBezTo>
                  <a:cubicBezTo>
                    <a:pt x="3307838" y="1963420"/>
                    <a:pt x="3294122" y="1966214"/>
                    <a:pt x="3300853" y="1979295"/>
                  </a:cubicBezTo>
                  <a:cubicBezTo>
                    <a:pt x="3320411" y="1977390"/>
                    <a:pt x="3337048" y="2007870"/>
                    <a:pt x="3356987" y="1996948"/>
                  </a:cubicBezTo>
                  <a:cubicBezTo>
                    <a:pt x="3364353" y="2014347"/>
                    <a:pt x="3371592" y="2007235"/>
                    <a:pt x="3383530" y="2007997"/>
                  </a:cubicBezTo>
                  <a:cubicBezTo>
                    <a:pt x="3366385" y="2013204"/>
                    <a:pt x="3348605" y="2018538"/>
                    <a:pt x="3332730" y="2012061"/>
                  </a:cubicBezTo>
                  <a:cubicBezTo>
                    <a:pt x="3320030" y="2006727"/>
                    <a:pt x="3311394" y="1992122"/>
                    <a:pt x="3297805" y="1986661"/>
                  </a:cubicBezTo>
                  <a:cubicBezTo>
                    <a:pt x="3280660" y="1980184"/>
                    <a:pt x="3258435" y="1986661"/>
                    <a:pt x="3240274" y="1982978"/>
                  </a:cubicBezTo>
                  <a:cubicBezTo>
                    <a:pt x="3204968" y="1976374"/>
                    <a:pt x="3182235" y="1953260"/>
                    <a:pt x="3156581" y="1929384"/>
                  </a:cubicBezTo>
                  <a:cubicBezTo>
                    <a:pt x="3148326" y="1921637"/>
                    <a:pt x="3129149" y="1895856"/>
                    <a:pt x="3117465" y="1893951"/>
                  </a:cubicBezTo>
                  <a:cubicBezTo>
                    <a:pt x="3103368" y="1891538"/>
                    <a:pt x="3103749" y="1906651"/>
                    <a:pt x="3087747" y="1911858"/>
                  </a:cubicBezTo>
                  <a:cubicBezTo>
                    <a:pt x="3088763" y="1919986"/>
                    <a:pt x="3094859" y="1921637"/>
                    <a:pt x="3098161" y="1929003"/>
                  </a:cubicBezTo>
                  <a:cubicBezTo>
                    <a:pt x="3101464" y="1936369"/>
                    <a:pt x="3094605" y="1943862"/>
                    <a:pt x="3106670" y="1949958"/>
                  </a:cubicBezTo>
                  <a:cubicBezTo>
                    <a:pt x="3088382" y="1965833"/>
                    <a:pt x="3106670" y="1966595"/>
                    <a:pt x="3115560" y="1974596"/>
                  </a:cubicBezTo>
                  <a:cubicBezTo>
                    <a:pt x="3130165" y="1988058"/>
                    <a:pt x="3128260" y="1998218"/>
                    <a:pt x="3152136" y="2001266"/>
                  </a:cubicBezTo>
                  <a:cubicBezTo>
                    <a:pt x="3150015" y="2004573"/>
                    <a:pt x="3149545" y="2008677"/>
                    <a:pt x="3150861" y="2012378"/>
                  </a:cubicBezTo>
                  <a:cubicBezTo>
                    <a:pt x="3152178" y="2016080"/>
                    <a:pt x="3155134" y="2018964"/>
                    <a:pt x="3158867" y="2020189"/>
                  </a:cubicBezTo>
                  <a:cubicBezTo>
                    <a:pt x="3146167" y="2032889"/>
                    <a:pt x="3157597" y="2039366"/>
                    <a:pt x="3166741" y="2042668"/>
                  </a:cubicBezTo>
                  <a:cubicBezTo>
                    <a:pt x="3169281" y="2043557"/>
                    <a:pt x="3173218" y="2037080"/>
                    <a:pt x="3176901" y="2037715"/>
                  </a:cubicBezTo>
                  <a:cubicBezTo>
                    <a:pt x="3180585" y="2038350"/>
                    <a:pt x="3180330" y="2042795"/>
                    <a:pt x="3182108" y="2042922"/>
                  </a:cubicBezTo>
                  <a:cubicBezTo>
                    <a:pt x="3183886" y="2043049"/>
                    <a:pt x="3189982" y="2047367"/>
                    <a:pt x="3192649" y="2047875"/>
                  </a:cubicBezTo>
                  <a:cubicBezTo>
                    <a:pt x="3195317" y="2048383"/>
                    <a:pt x="3211826" y="2041271"/>
                    <a:pt x="3215636" y="2041017"/>
                  </a:cubicBezTo>
                  <a:cubicBezTo>
                    <a:pt x="3226553" y="2040480"/>
                    <a:pt x="3237496" y="2041119"/>
                    <a:pt x="3248276" y="2042922"/>
                  </a:cubicBezTo>
                  <a:cubicBezTo>
                    <a:pt x="3235576" y="2044700"/>
                    <a:pt x="3234179" y="2059940"/>
                    <a:pt x="3248276" y="2058924"/>
                  </a:cubicBezTo>
                  <a:cubicBezTo>
                    <a:pt x="3248276" y="2068322"/>
                    <a:pt x="3275962" y="2086102"/>
                    <a:pt x="3284979" y="2088261"/>
                  </a:cubicBezTo>
                  <a:cubicBezTo>
                    <a:pt x="3283336" y="2082281"/>
                    <a:pt x="3282272" y="2076157"/>
                    <a:pt x="3281804" y="2069973"/>
                  </a:cubicBezTo>
                  <a:cubicBezTo>
                    <a:pt x="3293488" y="2063115"/>
                    <a:pt x="3301362" y="2076323"/>
                    <a:pt x="3311521" y="2072259"/>
                  </a:cubicBezTo>
                  <a:cubicBezTo>
                    <a:pt x="3317363" y="2089658"/>
                    <a:pt x="3355971" y="2075434"/>
                    <a:pt x="3338954" y="2100707"/>
                  </a:cubicBezTo>
                  <a:cubicBezTo>
                    <a:pt x="3328158" y="2092198"/>
                    <a:pt x="3304537" y="2103882"/>
                    <a:pt x="3292090" y="2109597"/>
                  </a:cubicBezTo>
                  <a:cubicBezTo>
                    <a:pt x="3292918" y="2110827"/>
                    <a:pt x="3293808" y="2112014"/>
                    <a:pt x="3294757" y="2113153"/>
                  </a:cubicBezTo>
                  <a:cubicBezTo>
                    <a:pt x="3284928" y="2112639"/>
                    <a:pt x="3275111" y="2114377"/>
                    <a:pt x="3266055" y="2118233"/>
                  </a:cubicBezTo>
                  <a:cubicBezTo>
                    <a:pt x="3266055" y="2096770"/>
                    <a:pt x="3259197" y="2090928"/>
                    <a:pt x="3239893" y="2100961"/>
                  </a:cubicBezTo>
                  <a:cubicBezTo>
                    <a:pt x="3243449" y="2057527"/>
                    <a:pt x="3204206" y="2098167"/>
                    <a:pt x="3234305" y="2104771"/>
                  </a:cubicBezTo>
                  <a:cubicBezTo>
                    <a:pt x="3226566" y="2111642"/>
                    <a:pt x="3225002" y="2123133"/>
                    <a:pt x="3230622" y="2131822"/>
                  </a:cubicBezTo>
                  <a:lnTo>
                    <a:pt x="3230622" y="2131822"/>
                  </a:lnTo>
                  <a:cubicBezTo>
                    <a:pt x="3213604" y="2131822"/>
                    <a:pt x="3198745" y="2142109"/>
                    <a:pt x="3182870" y="2145538"/>
                  </a:cubicBezTo>
                  <a:cubicBezTo>
                    <a:pt x="3175633" y="2146948"/>
                    <a:pt x="3168217" y="2147205"/>
                    <a:pt x="3160899" y="2146300"/>
                  </a:cubicBezTo>
                  <a:cubicBezTo>
                    <a:pt x="3162444" y="2145020"/>
                    <a:pt x="3164152" y="2143952"/>
                    <a:pt x="3165979" y="2143125"/>
                  </a:cubicBezTo>
                  <a:cubicBezTo>
                    <a:pt x="3159883" y="2132203"/>
                    <a:pt x="3141468" y="2132203"/>
                    <a:pt x="3117084" y="2137029"/>
                  </a:cubicBezTo>
                  <a:cubicBezTo>
                    <a:pt x="3097475" y="2131358"/>
                    <a:pt x="3079088" y="2122100"/>
                    <a:pt x="3062855" y="2109724"/>
                  </a:cubicBezTo>
                  <a:cubicBezTo>
                    <a:pt x="3103495" y="2093722"/>
                    <a:pt x="3149469" y="2078990"/>
                    <a:pt x="3135118" y="2051431"/>
                  </a:cubicBezTo>
                  <a:cubicBezTo>
                    <a:pt x="3097897" y="2060121"/>
                    <a:pt x="3060256" y="2066903"/>
                    <a:pt x="3022342" y="2071751"/>
                  </a:cubicBezTo>
                  <a:cubicBezTo>
                    <a:pt x="3015863" y="2065241"/>
                    <a:pt x="3008460" y="2059720"/>
                    <a:pt x="3000371" y="2055368"/>
                  </a:cubicBezTo>
                  <a:cubicBezTo>
                    <a:pt x="2976368" y="2042668"/>
                    <a:pt x="2979035" y="2059178"/>
                    <a:pt x="2985004" y="2075434"/>
                  </a:cubicBezTo>
                  <a:cubicBezTo>
                    <a:pt x="2934204" y="2078990"/>
                    <a:pt x="2888357" y="2075434"/>
                    <a:pt x="2884166" y="2051939"/>
                  </a:cubicBezTo>
                  <a:cubicBezTo>
                    <a:pt x="2906264" y="2039239"/>
                    <a:pt x="2931283" y="2037715"/>
                    <a:pt x="2949444" y="2056765"/>
                  </a:cubicBezTo>
                  <a:cubicBezTo>
                    <a:pt x="2953000" y="2048256"/>
                    <a:pt x="2970399" y="2036826"/>
                    <a:pt x="2974209" y="2029714"/>
                  </a:cubicBezTo>
                  <a:cubicBezTo>
                    <a:pt x="2994529" y="2052574"/>
                    <a:pt x="3023866" y="2062607"/>
                    <a:pt x="3025644" y="2026539"/>
                  </a:cubicBezTo>
                  <a:cubicBezTo>
                    <a:pt x="3033010" y="2026539"/>
                    <a:pt x="3042027" y="2024761"/>
                    <a:pt x="3049393" y="2025015"/>
                  </a:cubicBezTo>
                  <a:cubicBezTo>
                    <a:pt x="3041392" y="2003552"/>
                    <a:pt x="3052822" y="1986915"/>
                    <a:pt x="3074793" y="1980311"/>
                  </a:cubicBezTo>
                  <a:cubicBezTo>
                    <a:pt x="3062093" y="1938909"/>
                    <a:pt x="3015103" y="1987423"/>
                    <a:pt x="2984242" y="1990344"/>
                  </a:cubicBezTo>
                  <a:cubicBezTo>
                    <a:pt x="2948809" y="1993773"/>
                    <a:pt x="2914392" y="1974088"/>
                    <a:pt x="2878832" y="1974215"/>
                  </a:cubicBezTo>
                  <a:cubicBezTo>
                    <a:pt x="2904232" y="1931797"/>
                    <a:pt x="2912233" y="1937258"/>
                    <a:pt x="2959350" y="1934083"/>
                  </a:cubicBezTo>
                  <a:cubicBezTo>
                    <a:pt x="2952365" y="1914144"/>
                    <a:pt x="2956683" y="1895983"/>
                    <a:pt x="2959350" y="1874901"/>
                  </a:cubicBezTo>
                  <a:cubicBezTo>
                    <a:pt x="2987290" y="1878457"/>
                    <a:pt x="3012309" y="1869059"/>
                    <a:pt x="2999609" y="1839976"/>
                  </a:cubicBezTo>
                  <a:cubicBezTo>
                    <a:pt x="3008118" y="1834388"/>
                    <a:pt x="3013452" y="1823847"/>
                    <a:pt x="3018913" y="1819402"/>
                  </a:cubicBezTo>
                  <a:cubicBezTo>
                    <a:pt x="2994783" y="1820926"/>
                    <a:pt x="2966843" y="1826641"/>
                    <a:pt x="2962906" y="1799082"/>
                  </a:cubicBezTo>
                  <a:cubicBezTo>
                    <a:pt x="2950206" y="1810131"/>
                    <a:pt x="2940681" y="1830070"/>
                    <a:pt x="2919091" y="1829435"/>
                  </a:cubicBezTo>
                  <a:cubicBezTo>
                    <a:pt x="2919853" y="1866773"/>
                    <a:pt x="2874387" y="1862582"/>
                    <a:pt x="2848098" y="1867535"/>
                  </a:cubicBezTo>
                  <a:cubicBezTo>
                    <a:pt x="2857369" y="1856740"/>
                    <a:pt x="2856988" y="1839341"/>
                    <a:pt x="2862068" y="1828673"/>
                  </a:cubicBezTo>
                  <a:cubicBezTo>
                    <a:pt x="2857369" y="1827403"/>
                    <a:pt x="2852797" y="1828673"/>
                    <a:pt x="2847971" y="1827149"/>
                  </a:cubicBezTo>
                  <a:cubicBezTo>
                    <a:pt x="2851109" y="1817351"/>
                    <a:pt x="2854972" y="1807799"/>
                    <a:pt x="2859528" y="1798574"/>
                  </a:cubicBezTo>
                  <a:cubicBezTo>
                    <a:pt x="2912487" y="1807718"/>
                    <a:pt x="2942967" y="1750949"/>
                    <a:pt x="2978654" y="1722374"/>
                  </a:cubicBezTo>
                  <a:cubicBezTo>
                    <a:pt x="2935982" y="1692275"/>
                    <a:pt x="2987036" y="1684274"/>
                    <a:pt x="2988687" y="1652270"/>
                  </a:cubicBezTo>
                  <a:cubicBezTo>
                    <a:pt x="2962144" y="1665732"/>
                    <a:pt x="2921123" y="1664970"/>
                    <a:pt x="2913249" y="1695958"/>
                  </a:cubicBezTo>
                  <a:cubicBezTo>
                    <a:pt x="2908169" y="1695958"/>
                    <a:pt x="2908677" y="1687957"/>
                    <a:pt x="2903216" y="1686687"/>
                  </a:cubicBezTo>
                  <a:cubicBezTo>
                    <a:pt x="2896075" y="1693387"/>
                    <a:pt x="2887710" y="1698648"/>
                    <a:pt x="2878578" y="1702181"/>
                  </a:cubicBezTo>
                  <a:cubicBezTo>
                    <a:pt x="2880409" y="1693318"/>
                    <a:pt x="2878621" y="1684091"/>
                    <a:pt x="2873612" y="1676554"/>
                  </a:cubicBezTo>
                  <a:cubicBezTo>
                    <a:pt x="2868603" y="1669017"/>
                    <a:pt x="2860788" y="1663794"/>
                    <a:pt x="2851908" y="1662049"/>
                  </a:cubicBezTo>
                  <a:cubicBezTo>
                    <a:pt x="2856226" y="1660525"/>
                    <a:pt x="2864608" y="1654048"/>
                    <a:pt x="2871085" y="1652143"/>
                  </a:cubicBezTo>
                  <a:cubicBezTo>
                    <a:pt x="2863719" y="1646428"/>
                    <a:pt x="2858385" y="1632204"/>
                    <a:pt x="2853305" y="1627632"/>
                  </a:cubicBezTo>
                  <a:cubicBezTo>
                    <a:pt x="2878705" y="1610741"/>
                    <a:pt x="2949063" y="1625600"/>
                    <a:pt x="2937760" y="1577975"/>
                  </a:cubicBezTo>
                  <a:cubicBezTo>
                    <a:pt x="2905629" y="1573403"/>
                    <a:pt x="2821809" y="1579753"/>
                    <a:pt x="2876419" y="1527810"/>
                  </a:cubicBezTo>
                  <a:cubicBezTo>
                    <a:pt x="2861476" y="1520433"/>
                    <a:pt x="2844683" y="1517649"/>
                    <a:pt x="2828159" y="1519809"/>
                  </a:cubicBezTo>
                  <a:cubicBezTo>
                    <a:pt x="2832858" y="1494409"/>
                    <a:pt x="2840859" y="1447673"/>
                    <a:pt x="2836795" y="1420241"/>
                  </a:cubicBezTo>
                  <a:cubicBezTo>
                    <a:pt x="2827143" y="1423543"/>
                    <a:pt x="2806569" y="1418844"/>
                    <a:pt x="2801235" y="1420241"/>
                  </a:cubicBezTo>
                  <a:cubicBezTo>
                    <a:pt x="2810645" y="1403598"/>
                    <a:pt x="2814221" y="1384287"/>
                    <a:pt x="2811395" y="1365377"/>
                  </a:cubicBezTo>
                  <a:cubicBezTo>
                    <a:pt x="2798047" y="1381727"/>
                    <a:pt x="2786388" y="1399385"/>
                    <a:pt x="2776597" y="1418082"/>
                  </a:cubicBezTo>
                  <a:cubicBezTo>
                    <a:pt x="2773168" y="1406779"/>
                    <a:pt x="2779137" y="1347470"/>
                    <a:pt x="2771136" y="1343660"/>
                  </a:cubicBezTo>
                  <a:cubicBezTo>
                    <a:pt x="2763135" y="1339851"/>
                    <a:pt x="2745101" y="1372743"/>
                    <a:pt x="2741799" y="1377696"/>
                  </a:cubicBezTo>
                  <a:cubicBezTo>
                    <a:pt x="2734316" y="1385944"/>
                    <a:pt x="2727993" y="1395173"/>
                    <a:pt x="2723003" y="1405128"/>
                  </a:cubicBezTo>
                  <a:cubicBezTo>
                    <a:pt x="2720336" y="1414780"/>
                    <a:pt x="2723892" y="1414018"/>
                    <a:pt x="2724400" y="1421892"/>
                  </a:cubicBezTo>
                  <a:cubicBezTo>
                    <a:pt x="2725162" y="1432687"/>
                    <a:pt x="2728718" y="1434592"/>
                    <a:pt x="2721098" y="1445006"/>
                  </a:cubicBezTo>
                  <a:cubicBezTo>
                    <a:pt x="2721098" y="1445006"/>
                    <a:pt x="2701794" y="1459103"/>
                    <a:pt x="2703953" y="1459865"/>
                  </a:cubicBezTo>
                  <a:cubicBezTo>
                    <a:pt x="2687443" y="1453896"/>
                    <a:pt x="2688205" y="1471803"/>
                    <a:pt x="2677156" y="1474216"/>
                  </a:cubicBezTo>
                  <a:cubicBezTo>
                    <a:pt x="2670679" y="1475486"/>
                    <a:pt x="2662170" y="1467739"/>
                    <a:pt x="2655312" y="1467612"/>
                  </a:cubicBezTo>
                  <a:cubicBezTo>
                    <a:pt x="2654677" y="1467612"/>
                    <a:pt x="2645660" y="1473708"/>
                    <a:pt x="2644644" y="1474089"/>
                  </a:cubicBezTo>
                  <a:cubicBezTo>
                    <a:pt x="2638421" y="1477010"/>
                    <a:pt x="2638040" y="1468374"/>
                    <a:pt x="2632706" y="1478280"/>
                  </a:cubicBezTo>
                  <a:cubicBezTo>
                    <a:pt x="2630813" y="1484876"/>
                    <a:pt x="2632130" y="1491978"/>
                    <a:pt x="2636262" y="1497457"/>
                  </a:cubicBezTo>
                  <a:cubicBezTo>
                    <a:pt x="2644136" y="1504823"/>
                    <a:pt x="2656328" y="1498473"/>
                    <a:pt x="2665218" y="1505966"/>
                  </a:cubicBezTo>
                  <a:cubicBezTo>
                    <a:pt x="2629023" y="1528953"/>
                    <a:pt x="2688713" y="1540256"/>
                    <a:pt x="2695444" y="1547876"/>
                  </a:cubicBezTo>
                  <a:cubicBezTo>
                    <a:pt x="2675886" y="1544701"/>
                    <a:pt x="2680966" y="1547876"/>
                    <a:pt x="2666234" y="1557147"/>
                  </a:cubicBezTo>
                  <a:cubicBezTo>
                    <a:pt x="2655566" y="1563751"/>
                    <a:pt x="2639564" y="1558671"/>
                    <a:pt x="2625340" y="1552956"/>
                  </a:cubicBezTo>
                  <a:cubicBezTo>
                    <a:pt x="2615307" y="1548892"/>
                    <a:pt x="2550791" y="1535557"/>
                    <a:pt x="2563999" y="1560957"/>
                  </a:cubicBezTo>
                  <a:cubicBezTo>
                    <a:pt x="2583557" y="1559179"/>
                    <a:pt x="2600194" y="1589659"/>
                    <a:pt x="2620133" y="1578737"/>
                  </a:cubicBezTo>
                  <a:cubicBezTo>
                    <a:pt x="2628388" y="1598295"/>
                    <a:pt x="2636389" y="1586865"/>
                    <a:pt x="2651248" y="1590421"/>
                  </a:cubicBezTo>
                  <a:cubicBezTo>
                    <a:pt x="2666107" y="1593977"/>
                    <a:pt x="2673219" y="1609852"/>
                    <a:pt x="2686808" y="1614551"/>
                  </a:cubicBezTo>
                  <a:cubicBezTo>
                    <a:pt x="2671187" y="1616202"/>
                    <a:pt x="2645787" y="1620393"/>
                    <a:pt x="2633976" y="1630553"/>
                  </a:cubicBezTo>
                  <a:cubicBezTo>
                    <a:pt x="2646676" y="1639697"/>
                    <a:pt x="2660392" y="1630553"/>
                    <a:pt x="2653788" y="1653921"/>
                  </a:cubicBezTo>
                  <a:cubicBezTo>
                    <a:pt x="2651248" y="1663065"/>
                    <a:pt x="2641088" y="1669034"/>
                    <a:pt x="2639691" y="1679321"/>
                  </a:cubicBezTo>
                  <a:cubicBezTo>
                    <a:pt x="2657725" y="1677162"/>
                    <a:pt x="2644771" y="1694815"/>
                    <a:pt x="2647946" y="1703959"/>
                  </a:cubicBezTo>
                  <a:cubicBezTo>
                    <a:pt x="2656201" y="1727327"/>
                    <a:pt x="2703953" y="1741170"/>
                    <a:pt x="2722876" y="1740662"/>
                  </a:cubicBezTo>
                  <a:cubicBezTo>
                    <a:pt x="2707636" y="1754505"/>
                    <a:pt x="2710176" y="1749806"/>
                    <a:pt x="2692650" y="1746504"/>
                  </a:cubicBezTo>
                  <a:cubicBezTo>
                    <a:pt x="2679950" y="1744345"/>
                    <a:pt x="2659249" y="1749425"/>
                    <a:pt x="2648200" y="1744472"/>
                  </a:cubicBezTo>
                  <a:cubicBezTo>
                    <a:pt x="2644771" y="1742948"/>
                    <a:pt x="2615688" y="1706372"/>
                    <a:pt x="2619879" y="1735455"/>
                  </a:cubicBezTo>
                  <a:cubicBezTo>
                    <a:pt x="2613585" y="1735055"/>
                    <a:pt x="2607562" y="1732752"/>
                    <a:pt x="2602607" y="1728851"/>
                  </a:cubicBezTo>
                  <a:cubicBezTo>
                    <a:pt x="2598416" y="1724660"/>
                    <a:pt x="2601718" y="1717421"/>
                    <a:pt x="2598543" y="1714500"/>
                  </a:cubicBezTo>
                  <a:cubicBezTo>
                    <a:pt x="2595368" y="1711578"/>
                    <a:pt x="2590415" y="1712214"/>
                    <a:pt x="2587240" y="1709801"/>
                  </a:cubicBezTo>
                  <a:cubicBezTo>
                    <a:pt x="2572055" y="1694248"/>
                    <a:pt x="2548474" y="1690481"/>
                    <a:pt x="2529200" y="1700530"/>
                  </a:cubicBezTo>
                  <a:cubicBezTo>
                    <a:pt x="2529200" y="1679067"/>
                    <a:pt x="2522343" y="1673225"/>
                    <a:pt x="2503038" y="1683258"/>
                  </a:cubicBezTo>
                  <a:cubicBezTo>
                    <a:pt x="2506594" y="1639824"/>
                    <a:pt x="2467351" y="1680464"/>
                    <a:pt x="2497450" y="1687068"/>
                  </a:cubicBezTo>
                  <a:cubicBezTo>
                    <a:pt x="2489680" y="1693868"/>
                    <a:pt x="2488108" y="1705355"/>
                    <a:pt x="2493768" y="1713992"/>
                  </a:cubicBezTo>
                  <a:cubicBezTo>
                    <a:pt x="2496181" y="1718818"/>
                    <a:pt x="2503928" y="1720088"/>
                    <a:pt x="2506468" y="1724787"/>
                  </a:cubicBezTo>
                  <a:cubicBezTo>
                    <a:pt x="2509007" y="1729486"/>
                    <a:pt x="2506468" y="1732788"/>
                    <a:pt x="2508246" y="1735455"/>
                  </a:cubicBezTo>
                  <a:cubicBezTo>
                    <a:pt x="2510024" y="1738122"/>
                    <a:pt x="2508246" y="1743837"/>
                    <a:pt x="2511294" y="1748155"/>
                  </a:cubicBezTo>
                  <a:cubicBezTo>
                    <a:pt x="2514342" y="1752473"/>
                    <a:pt x="2529963" y="1752092"/>
                    <a:pt x="2525899" y="1763776"/>
                  </a:cubicBezTo>
                  <a:cubicBezTo>
                    <a:pt x="2523613" y="1770126"/>
                    <a:pt x="2508881" y="1766951"/>
                    <a:pt x="2503800" y="1774317"/>
                  </a:cubicBezTo>
                  <a:cubicBezTo>
                    <a:pt x="2511928" y="1781556"/>
                    <a:pt x="2519929" y="1789303"/>
                    <a:pt x="2527549" y="1797177"/>
                  </a:cubicBezTo>
                  <a:cubicBezTo>
                    <a:pt x="2525298" y="1804129"/>
                    <a:pt x="2520161" y="1809775"/>
                    <a:pt x="2513452" y="1812671"/>
                  </a:cubicBezTo>
                  <a:cubicBezTo>
                    <a:pt x="2500752" y="1796669"/>
                    <a:pt x="2503673" y="1778889"/>
                    <a:pt x="2483861" y="1789176"/>
                  </a:cubicBezTo>
                  <a:cubicBezTo>
                    <a:pt x="2472177" y="1795399"/>
                    <a:pt x="2469510" y="1810766"/>
                    <a:pt x="2458461" y="1815846"/>
                  </a:cubicBezTo>
                  <a:cubicBezTo>
                    <a:pt x="2463909" y="1818487"/>
                    <a:pt x="2468886" y="1822005"/>
                    <a:pt x="2473193" y="1826260"/>
                  </a:cubicBezTo>
                  <a:cubicBezTo>
                    <a:pt x="2473167" y="1829902"/>
                    <a:pt x="2472697" y="1833527"/>
                    <a:pt x="2471796" y="1837055"/>
                  </a:cubicBezTo>
                  <a:cubicBezTo>
                    <a:pt x="2467732" y="1837055"/>
                    <a:pt x="2465446" y="1840484"/>
                    <a:pt x="2461636" y="1841119"/>
                  </a:cubicBezTo>
                  <a:cubicBezTo>
                    <a:pt x="2464938" y="1843786"/>
                    <a:pt x="2467224" y="1850263"/>
                    <a:pt x="2470653" y="1853057"/>
                  </a:cubicBezTo>
                  <a:cubicBezTo>
                    <a:pt x="2464176" y="1860550"/>
                    <a:pt x="2448682" y="1861693"/>
                    <a:pt x="2450968" y="1874139"/>
                  </a:cubicBezTo>
                  <a:cubicBezTo>
                    <a:pt x="2452746" y="1883918"/>
                    <a:pt x="2474590" y="1886839"/>
                    <a:pt x="2481829" y="1890268"/>
                  </a:cubicBezTo>
                  <a:cubicBezTo>
                    <a:pt x="2454270" y="1901825"/>
                    <a:pt x="2494529" y="1916430"/>
                    <a:pt x="2505070" y="1918081"/>
                  </a:cubicBezTo>
                  <a:cubicBezTo>
                    <a:pt x="2507991" y="1931924"/>
                    <a:pt x="2534407" y="1967484"/>
                    <a:pt x="2550663" y="1956181"/>
                  </a:cubicBezTo>
                  <a:cubicBezTo>
                    <a:pt x="2556886" y="2001012"/>
                    <a:pt x="2461763" y="1939290"/>
                    <a:pt x="2453762" y="1930781"/>
                  </a:cubicBezTo>
                  <a:cubicBezTo>
                    <a:pt x="2445761" y="1922273"/>
                    <a:pt x="2440173" y="1918081"/>
                    <a:pt x="2432553" y="1911731"/>
                  </a:cubicBezTo>
                  <a:cubicBezTo>
                    <a:pt x="2427981" y="1907921"/>
                    <a:pt x="2421885" y="1905508"/>
                    <a:pt x="2417440" y="1901317"/>
                  </a:cubicBezTo>
                  <a:cubicBezTo>
                    <a:pt x="2415662" y="1899539"/>
                    <a:pt x="2416805" y="1892935"/>
                    <a:pt x="2416043" y="1892427"/>
                  </a:cubicBezTo>
                  <a:cubicBezTo>
                    <a:pt x="2403343" y="1885061"/>
                    <a:pt x="2385055" y="1896999"/>
                    <a:pt x="2403343" y="1908429"/>
                  </a:cubicBezTo>
                  <a:cubicBezTo>
                    <a:pt x="2390643" y="1929638"/>
                    <a:pt x="2399406" y="1931670"/>
                    <a:pt x="2409312" y="1945132"/>
                  </a:cubicBezTo>
                  <a:cubicBezTo>
                    <a:pt x="2413757" y="1951228"/>
                    <a:pt x="2415281" y="1961769"/>
                    <a:pt x="2424298" y="1963166"/>
                  </a:cubicBezTo>
                  <a:cubicBezTo>
                    <a:pt x="2414138" y="1975866"/>
                    <a:pt x="2421885" y="1975866"/>
                    <a:pt x="2428616" y="1982343"/>
                  </a:cubicBezTo>
                  <a:cubicBezTo>
                    <a:pt x="2430902" y="1984629"/>
                    <a:pt x="2437252" y="1983486"/>
                    <a:pt x="2440173" y="1985518"/>
                  </a:cubicBezTo>
                  <a:cubicBezTo>
                    <a:pt x="2443094" y="1987550"/>
                    <a:pt x="2447031" y="1996567"/>
                    <a:pt x="2449444" y="1999742"/>
                  </a:cubicBezTo>
                  <a:cubicBezTo>
                    <a:pt x="2450714" y="1998472"/>
                    <a:pt x="2453254" y="1996948"/>
                    <a:pt x="2454524" y="1995932"/>
                  </a:cubicBezTo>
                  <a:cubicBezTo>
                    <a:pt x="2459350" y="2001266"/>
                    <a:pt x="2479924" y="2034032"/>
                    <a:pt x="2486020" y="2008632"/>
                  </a:cubicBezTo>
                  <a:cubicBezTo>
                    <a:pt x="2493513" y="2010283"/>
                    <a:pt x="2501133" y="2012315"/>
                    <a:pt x="2508753" y="2013458"/>
                  </a:cubicBezTo>
                  <a:cubicBezTo>
                    <a:pt x="2502911" y="2025523"/>
                    <a:pt x="2511928" y="2033905"/>
                    <a:pt x="2524120" y="2030730"/>
                  </a:cubicBezTo>
                  <a:cubicBezTo>
                    <a:pt x="2526279" y="2038604"/>
                    <a:pt x="2531740" y="2054225"/>
                    <a:pt x="2541773" y="2053082"/>
                  </a:cubicBezTo>
                  <a:cubicBezTo>
                    <a:pt x="2545329" y="2053082"/>
                    <a:pt x="2546091" y="2045081"/>
                    <a:pt x="2548758" y="2044573"/>
                  </a:cubicBezTo>
                  <a:cubicBezTo>
                    <a:pt x="2558783" y="2043661"/>
                    <a:pt x="2568879" y="2043874"/>
                    <a:pt x="2578857" y="2045208"/>
                  </a:cubicBezTo>
                  <a:cubicBezTo>
                    <a:pt x="2588308" y="2045646"/>
                    <a:pt x="2597777" y="2044921"/>
                    <a:pt x="2607051" y="2043049"/>
                  </a:cubicBezTo>
                  <a:cubicBezTo>
                    <a:pt x="2616576" y="2041652"/>
                    <a:pt x="2616195" y="2032762"/>
                    <a:pt x="2629657" y="2040890"/>
                  </a:cubicBezTo>
                  <a:cubicBezTo>
                    <a:pt x="2636261" y="2044827"/>
                    <a:pt x="2642357" y="2057146"/>
                    <a:pt x="2646929" y="2063369"/>
                  </a:cubicBezTo>
                  <a:cubicBezTo>
                    <a:pt x="2629911" y="2065274"/>
                    <a:pt x="2611115" y="2057400"/>
                    <a:pt x="2594351" y="2060829"/>
                  </a:cubicBezTo>
                  <a:cubicBezTo>
                    <a:pt x="2577587" y="2064258"/>
                    <a:pt x="2567300" y="2072513"/>
                    <a:pt x="2548377" y="2070989"/>
                  </a:cubicBezTo>
                  <a:cubicBezTo>
                    <a:pt x="2530384" y="2069918"/>
                    <a:pt x="2512505" y="2067413"/>
                    <a:pt x="2494910" y="2063496"/>
                  </a:cubicBezTo>
                  <a:cubicBezTo>
                    <a:pt x="2459096" y="2054733"/>
                    <a:pt x="2390897" y="2019935"/>
                    <a:pt x="2378959" y="1981708"/>
                  </a:cubicBezTo>
                  <a:cubicBezTo>
                    <a:pt x="2366259" y="1983994"/>
                    <a:pt x="2348860" y="1998091"/>
                    <a:pt x="2364989" y="2009775"/>
                  </a:cubicBezTo>
                  <a:cubicBezTo>
                    <a:pt x="2343907" y="2020824"/>
                    <a:pt x="2349876" y="2023999"/>
                    <a:pt x="2368672" y="2038223"/>
                  </a:cubicBezTo>
                  <a:cubicBezTo>
                    <a:pt x="2359655" y="2051685"/>
                    <a:pt x="2368672" y="2060956"/>
                    <a:pt x="2382515" y="2066417"/>
                  </a:cubicBezTo>
                  <a:cubicBezTo>
                    <a:pt x="2377288" y="2073234"/>
                    <a:pt x="2375988" y="2082281"/>
                    <a:pt x="2379086" y="2090293"/>
                  </a:cubicBezTo>
                  <a:cubicBezTo>
                    <a:pt x="2391786" y="2086483"/>
                    <a:pt x="2395468" y="2104771"/>
                    <a:pt x="2408804" y="2103883"/>
                  </a:cubicBezTo>
                  <a:cubicBezTo>
                    <a:pt x="2409820" y="2099818"/>
                    <a:pt x="2413249" y="2098040"/>
                    <a:pt x="2414518" y="2095120"/>
                  </a:cubicBezTo>
                  <a:cubicBezTo>
                    <a:pt x="2424381" y="2106884"/>
                    <a:pt x="2435546" y="2117492"/>
                    <a:pt x="2447798" y="2126742"/>
                  </a:cubicBezTo>
                  <a:cubicBezTo>
                    <a:pt x="2458974" y="2131568"/>
                    <a:pt x="2471420" y="2121662"/>
                    <a:pt x="2481834" y="2116201"/>
                  </a:cubicBezTo>
                  <a:cubicBezTo>
                    <a:pt x="2485514" y="2116415"/>
                    <a:pt x="2489203" y="2116415"/>
                    <a:pt x="2492883" y="2116201"/>
                  </a:cubicBezTo>
                  <a:cubicBezTo>
                    <a:pt x="2496058" y="2115312"/>
                    <a:pt x="2492883" y="2107946"/>
                    <a:pt x="2498852" y="2106930"/>
                  </a:cubicBezTo>
                  <a:cubicBezTo>
                    <a:pt x="2510282" y="2104898"/>
                    <a:pt x="2519299" y="2118614"/>
                    <a:pt x="2530602" y="2114423"/>
                  </a:cubicBezTo>
                  <a:cubicBezTo>
                    <a:pt x="2535047" y="2112899"/>
                    <a:pt x="2536825" y="2100707"/>
                    <a:pt x="2544191" y="2099056"/>
                  </a:cubicBezTo>
                  <a:cubicBezTo>
                    <a:pt x="2556891" y="2096389"/>
                    <a:pt x="2567559" y="2113915"/>
                    <a:pt x="2576703" y="2120011"/>
                  </a:cubicBezTo>
                  <a:cubicBezTo>
                    <a:pt x="2585339" y="2102993"/>
                    <a:pt x="2620391" y="2108962"/>
                    <a:pt x="2635250" y="2107311"/>
                  </a:cubicBezTo>
                  <a:cubicBezTo>
                    <a:pt x="2622550" y="2110105"/>
                    <a:pt x="2626106" y="2123567"/>
                    <a:pt x="2636266" y="2127123"/>
                  </a:cubicBezTo>
                  <a:cubicBezTo>
                    <a:pt x="2637383" y="2126303"/>
                    <a:pt x="2637966" y="2124941"/>
                    <a:pt x="2637790" y="2123567"/>
                  </a:cubicBezTo>
                  <a:cubicBezTo>
                    <a:pt x="2648966" y="2126996"/>
                    <a:pt x="2652776" y="2139950"/>
                    <a:pt x="2665603" y="2138934"/>
                  </a:cubicBezTo>
                  <a:cubicBezTo>
                    <a:pt x="2665603" y="2112518"/>
                    <a:pt x="2686304" y="2135505"/>
                    <a:pt x="2700528" y="2133981"/>
                  </a:cubicBezTo>
                  <a:cubicBezTo>
                    <a:pt x="2702629" y="2140139"/>
                    <a:pt x="2701300" y="2146950"/>
                    <a:pt x="2697037" y="2151867"/>
                  </a:cubicBezTo>
                  <a:cubicBezTo>
                    <a:pt x="2692775" y="2156783"/>
                    <a:pt x="2686221" y="2159064"/>
                    <a:pt x="2679827" y="2157857"/>
                  </a:cubicBezTo>
                  <a:cubicBezTo>
                    <a:pt x="2667889" y="2156968"/>
                    <a:pt x="2653411" y="2145157"/>
                    <a:pt x="2639949" y="2142998"/>
                  </a:cubicBezTo>
                  <a:cubicBezTo>
                    <a:pt x="2624600" y="2140029"/>
                    <a:pt x="2609073" y="2138077"/>
                    <a:pt x="2593467" y="2137156"/>
                  </a:cubicBezTo>
                  <a:cubicBezTo>
                    <a:pt x="2566297" y="2136789"/>
                    <a:pt x="2539404" y="2142654"/>
                    <a:pt x="2514854" y="2154301"/>
                  </a:cubicBezTo>
                  <a:cubicBezTo>
                    <a:pt x="2502232" y="2161803"/>
                    <a:pt x="2487749" y="2165589"/>
                    <a:pt x="2473071" y="2165223"/>
                  </a:cubicBezTo>
                  <a:cubicBezTo>
                    <a:pt x="2456956" y="2165264"/>
                    <a:pt x="2440976" y="2162292"/>
                    <a:pt x="2425954" y="2156460"/>
                  </a:cubicBezTo>
                  <a:cubicBezTo>
                    <a:pt x="2414397" y="2151761"/>
                    <a:pt x="2393442" y="2126107"/>
                    <a:pt x="2381377" y="2142998"/>
                  </a:cubicBezTo>
                  <a:cubicBezTo>
                    <a:pt x="2373376" y="2154428"/>
                    <a:pt x="2392045" y="2156714"/>
                    <a:pt x="2398014" y="2165223"/>
                  </a:cubicBezTo>
                  <a:cubicBezTo>
                    <a:pt x="2400300" y="2168525"/>
                    <a:pt x="2392680" y="2172081"/>
                    <a:pt x="2396617" y="2176145"/>
                  </a:cubicBezTo>
                  <a:cubicBezTo>
                    <a:pt x="2400554" y="2180209"/>
                    <a:pt x="2405126" y="2181352"/>
                    <a:pt x="2410460" y="2184527"/>
                  </a:cubicBezTo>
                  <a:cubicBezTo>
                    <a:pt x="2413508" y="2186432"/>
                    <a:pt x="2418588" y="2182876"/>
                    <a:pt x="2421890" y="2184527"/>
                  </a:cubicBezTo>
                  <a:cubicBezTo>
                    <a:pt x="2427986" y="2188464"/>
                    <a:pt x="2427097" y="2196592"/>
                    <a:pt x="2431288" y="2201164"/>
                  </a:cubicBezTo>
                  <a:cubicBezTo>
                    <a:pt x="2435479" y="2205736"/>
                    <a:pt x="2446655" y="2213864"/>
                    <a:pt x="2453259" y="2208657"/>
                  </a:cubicBezTo>
                  <a:cubicBezTo>
                    <a:pt x="2460752" y="2217547"/>
                    <a:pt x="2470150" y="2214880"/>
                    <a:pt x="2480056" y="2214118"/>
                  </a:cubicBezTo>
                  <a:cubicBezTo>
                    <a:pt x="2466721" y="2225675"/>
                    <a:pt x="2484247" y="2230755"/>
                    <a:pt x="2495804" y="2229739"/>
                  </a:cubicBezTo>
                  <a:cubicBezTo>
                    <a:pt x="2492248" y="2250821"/>
                    <a:pt x="2527554" y="2244217"/>
                    <a:pt x="2538476" y="2242439"/>
                  </a:cubicBezTo>
                  <a:lnTo>
                    <a:pt x="2557780" y="2238629"/>
                  </a:lnTo>
                  <a:cubicBezTo>
                    <a:pt x="2567432" y="2232279"/>
                    <a:pt x="2562098" y="2224532"/>
                    <a:pt x="2566035" y="2213229"/>
                  </a:cubicBezTo>
                  <a:cubicBezTo>
                    <a:pt x="2574036" y="2215261"/>
                    <a:pt x="2581148" y="2224278"/>
                    <a:pt x="2589657" y="2224024"/>
                  </a:cubicBezTo>
                  <a:cubicBezTo>
                    <a:pt x="2593848" y="2224024"/>
                    <a:pt x="2600071" y="2216912"/>
                    <a:pt x="2601468" y="2217039"/>
                  </a:cubicBezTo>
                  <a:cubicBezTo>
                    <a:pt x="2605405" y="2217039"/>
                    <a:pt x="2609977" y="2222627"/>
                    <a:pt x="2612009" y="2222627"/>
                  </a:cubicBezTo>
                  <a:cubicBezTo>
                    <a:pt x="2614041" y="2222627"/>
                    <a:pt x="2622677" y="2222627"/>
                    <a:pt x="2624709" y="2222627"/>
                  </a:cubicBezTo>
                  <a:cubicBezTo>
                    <a:pt x="2646299" y="2224024"/>
                    <a:pt x="2664714" y="2212721"/>
                    <a:pt x="2681097" y="2232406"/>
                  </a:cubicBezTo>
                  <a:cubicBezTo>
                    <a:pt x="2674239" y="2240153"/>
                    <a:pt x="2677287" y="2255139"/>
                    <a:pt x="2689860" y="2250313"/>
                  </a:cubicBezTo>
                  <a:cubicBezTo>
                    <a:pt x="2693924" y="2256155"/>
                    <a:pt x="2696718" y="2255393"/>
                    <a:pt x="2702560" y="2256917"/>
                  </a:cubicBezTo>
                  <a:cubicBezTo>
                    <a:pt x="2704846" y="2243455"/>
                    <a:pt x="2716276" y="2255520"/>
                    <a:pt x="2723896" y="2259203"/>
                  </a:cubicBezTo>
                  <a:cubicBezTo>
                    <a:pt x="2722372" y="2262124"/>
                    <a:pt x="2719197" y="2275332"/>
                    <a:pt x="2716530" y="2276983"/>
                  </a:cubicBezTo>
                  <a:cubicBezTo>
                    <a:pt x="2704846" y="2284857"/>
                    <a:pt x="2677160" y="2264283"/>
                    <a:pt x="2665730" y="2257552"/>
                  </a:cubicBezTo>
                  <a:cubicBezTo>
                    <a:pt x="2639060" y="2242566"/>
                    <a:pt x="2614930" y="2227072"/>
                    <a:pt x="2584323" y="2240915"/>
                  </a:cubicBezTo>
                  <a:cubicBezTo>
                    <a:pt x="2553717" y="2254760"/>
                    <a:pt x="2544064" y="2272665"/>
                    <a:pt x="2508123" y="2267712"/>
                  </a:cubicBezTo>
                  <a:cubicBezTo>
                    <a:pt x="2482562" y="2265067"/>
                    <a:pt x="2457669" y="2257930"/>
                    <a:pt x="2434590" y="2246630"/>
                  </a:cubicBezTo>
                  <a:cubicBezTo>
                    <a:pt x="2414800" y="2235365"/>
                    <a:pt x="2396316" y="2221949"/>
                    <a:pt x="2379472" y="2206625"/>
                  </a:cubicBezTo>
                  <a:cubicBezTo>
                    <a:pt x="2380602" y="2205265"/>
                    <a:pt x="2381833" y="2203991"/>
                    <a:pt x="2383155" y="2202815"/>
                  </a:cubicBezTo>
                  <a:lnTo>
                    <a:pt x="2375789" y="2202815"/>
                  </a:lnTo>
                  <a:lnTo>
                    <a:pt x="2367661" y="2195576"/>
                  </a:lnTo>
                  <a:cubicBezTo>
                    <a:pt x="2353564" y="2182241"/>
                    <a:pt x="2339721" y="2169541"/>
                    <a:pt x="2326640" y="2155444"/>
                  </a:cubicBezTo>
                  <a:cubicBezTo>
                    <a:pt x="2322830" y="2151126"/>
                    <a:pt x="2316988" y="2142744"/>
                    <a:pt x="2310765" y="2137283"/>
                  </a:cubicBezTo>
                  <a:cubicBezTo>
                    <a:pt x="2320732" y="2125894"/>
                    <a:pt x="2331467" y="2115201"/>
                    <a:pt x="2342896" y="2105279"/>
                  </a:cubicBezTo>
                  <a:cubicBezTo>
                    <a:pt x="2300224" y="2075307"/>
                    <a:pt x="2351278" y="2067179"/>
                    <a:pt x="2352929" y="2035302"/>
                  </a:cubicBezTo>
                  <a:cubicBezTo>
                    <a:pt x="2326386" y="2048637"/>
                    <a:pt x="2285365" y="2048002"/>
                    <a:pt x="2277491" y="2078990"/>
                  </a:cubicBezTo>
                  <a:cubicBezTo>
                    <a:pt x="2272411" y="2078990"/>
                    <a:pt x="2272919" y="2070862"/>
                    <a:pt x="2267458" y="2069592"/>
                  </a:cubicBezTo>
                  <a:cubicBezTo>
                    <a:pt x="2260331" y="2076309"/>
                    <a:pt x="2251962" y="2081572"/>
                    <a:pt x="2242820" y="2085086"/>
                  </a:cubicBezTo>
                  <a:cubicBezTo>
                    <a:pt x="2244615" y="2076226"/>
                    <a:pt x="2242812" y="2067017"/>
                    <a:pt x="2237809" y="2059488"/>
                  </a:cubicBezTo>
                  <a:cubicBezTo>
                    <a:pt x="2232806" y="2051959"/>
                    <a:pt x="2225013" y="2046730"/>
                    <a:pt x="2216150" y="2044954"/>
                  </a:cubicBezTo>
                  <a:cubicBezTo>
                    <a:pt x="2220341" y="2043557"/>
                    <a:pt x="2228850" y="2037080"/>
                    <a:pt x="2235327" y="2035048"/>
                  </a:cubicBezTo>
                  <a:cubicBezTo>
                    <a:pt x="2227960" y="2029333"/>
                    <a:pt x="2222627" y="2015109"/>
                    <a:pt x="2217547" y="2010537"/>
                  </a:cubicBezTo>
                  <a:cubicBezTo>
                    <a:pt x="2242947" y="1993646"/>
                    <a:pt x="2313305" y="2008505"/>
                    <a:pt x="2302002" y="1960880"/>
                  </a:cubicBezTo>
                  <a:cubicBezTo>
                    <a:pt x="2269871" y="1956308"/>
                    <a:pt x="2185924" y="1962658"/>
                    <a:pt x="2240660" y="1910080"/>
                  </a:cubicBezTo>
                  <a:cubicBezTo>
                    <a:pt x="2225718" y="1902703"/>
                    <a:pt x="2208924" y="1899919"/>
                    <a:pt x="2192400" y="1902079"/>
                  </a:cubicBezTo>
                  <a:cubicBezTo>
                    <a:pt x="2197099" y="1876679"/>
                    <a:pt x="2205100" y="1829943"/>
                    <a:pt x="2200909" y="1802638"/>
                  </a:cubicBezTo>
                  <a:cubicBezTo>
                    <a:pt x="2191384" y="1805813"/>
                    <a:pt x="2170810" y="1801114"/>
                    <a:pt x="2165477" y="1802638"/>
                  </a:cubicBezTo>
                  <a:cubicBezTo>
                    <a:pt x="2174887" y="1785994"/>
                    <a:pt x="2178463" y="1766683"/>
                    <a:pt x="2175637" y="1747774"/>
                  </a:cubicBezTo>
                  <a:cubicBezTo>
                    <a:pt x="2162243" y="1764090"/>
                    <a:pt x="2150581" y="1781753"/>
                    <a:pt x="2140838" y="1800479"/>
                  </a:cubicBezTo>
                  <a:cubicBezTo>
                    <a:pt x="2137282" y="1789176"/>
                    <a:pt x="2143378" y="1729867"/>
                    <a:pt x="2135378" y="1726057"/>
                  </a:cubicBezTo>
                  <a:cubicBezTo>
                    <a:pt x="2127377" y="1722247"/>
                    <a:pt x="2109343" y="1755139"/>
                    <a:pt x="2105913" y="1760092"/>
                  </a:cubicBezTo>
                  <a:cubicBezTo>
                    <a:pt x="2098469" y="1768343"/>
                    <a:pt x="2092188" y="1777572"/>
                    <a:pt x="2087244" y="1787525"/>
                  </a:cubicBezTo>
                  <a:cubicBezTo>
                    <a:pt x="2084577" y="1797176"/>
                    <a:pt x="2088006" y="1796414"/>
                    <a:pt x="2088641" y="1804289"/>
                  </a:cubicBezTo>
                  <a:cubicBezTo>
                    <a:pt x="2089403" y="1815084"/>
                    <a:pt x="2092832" y="1816989"/>
                    <a:pt x="2085340" y="1827403"/>
                  </a:cubicBezTo>
                  <a:cubicBezTo>
                    <a:pt x="2085340" y="1827403"/>
                    <a:pt x="2065909" y="1841500"/>
                    <a:pt x="2068194" y="1842262"/>
                  </a:cubicBezTo>
                  <a:cubicBezTo>
                    <a:pt x="2051684" y="1836293"/>
                    <a:pt x="2052319" y="1854962"/>
                    <a:pt x="2041397" y="1856613"/>
                  </a:cubicBezTo>
                  <a:cubicBezTo>
                    <a:pt x="2034921" y="1857883"/>
                    <a:pt x="2026412" y="1850136"/>
                    <a:pt x="2019553" y="1850009"/>
                  </a:cubicBezTo>
                  <a:cubicBezTo>
                    <a:pt x="2018918" y="1850009"/>
                    <a:pt x="2009902" y="1856105"/>
                    <a:pt x="2008885" y="1856486"/>
                  </a:cubicBezTo>
                  <a:cubicBezTo>
                    <a:pt x="2002662" y="1859407"/>
                    <a:pt x="2002281" y="1850898"/>
                    <a:pt x="1996821" y="1860677"/>
                  </a:cubicBezTo>
                  <a:cubicBezTo>
                    <a:pt x="1994964" y="1867292"/>
                    <a:pt x="1996328" y="1874396"/>
                    <a:pt x="2000503" y="1879854"/>
                  </a:cubicBezTo>
                  <a:cubicBezTo>
                    <a:pt x="2008377" y="1887220"/>
                    <a:pt x="2020569" y="1880870"/>
                    <a:pt x="2029459" y="1888363"/>
                  </a:cubicBezTo>
                  <a:cubicBezTo>
                    <a:pt x="1993264" y="1911350"/>
                    <a:pt x="2052955" y="1922653"/>
                    <a:pt x="2059685" y="1930273"/>
                  </a:cubicBezTo>
                  <a:cubicBezTo>
                    <a:pt x="2040128" y="1927098"/>
                    <a:pt x="2045081" y="1930273"/>
                    <a:pt x="2030475" y="1939671"/>
                  </a:cubicBezTo>
                  <a:cubicBezTo>
                    <a:pt x="2019807" y="1946148"/>
                    <a:pt x="2003805" y="1941068"/>
                    <a:pt x="1989708" y="1935353"/>
                  </a:cubicBezTo>
                  <a:cubicBezTo>
                    <a:pt x="1991836" y="1933385"/>
                    <a:pt x="1994284" y="1931796"/>
                    <a:pt x="1996947" y="1930654"/>
                  </a:cubicBezTo>
                  <a:cubicBezTo>
                    <a:pt x="1972182" y="1886204"/>
                    <a:pt x="1744980" y="2020570"/>
                    <a:pt x="1740407" y="1933829"/>
                  </a:cubicBezTo>
                  <a:cubicBezTo>
                    <a:pt x="1765807" y="1929257"/>
                    <a:pt x="1797684" y="1943989"/>
                    <a:pt x="1815337" y="1919605"/>
                  </a:cubicBezTo>
                  <a:cubicBezTo>
                    <a:pt x="1819274" y="1923669"/>
                    <a:pt x="1835657" y="1929384"/>
                    <a:pt x="1839721" y="1933829"/>
                  </a:cubicBezTo>
                  <a:cubicBezTo>
                    <a:pt x="1849881" y="1894713"/>
                    <a:pt x="1989708" y="1884299"/>
                    <a:pt x="1965959" y="1838833"/>
                  </a:cubicBezTo>
                  <a:cubicBezTo>
                    <a:pt x="1925192" y="1849120"/>
                    <a:pt x="1724659" y="1889633"/>
                    <a:pt x="1715134" y="1838833"/>
                  </a:cubicBezTo>
                  <a:cubicBezTo>
                    <a:pt x="1737232" y="1826133"/>
                    <a:pt x="1762252" y="1824736"/>
                    <a:pt x="1780412" y="1843786"/>
                  </a:cubicBezTo>
                  <a:cubicBezTo>
                    <a:pt x="1783968" y="1835277"/>
                    <a:pt x="1801367" y="1823720"/>
                    <a:pt x="1805050" y="1816608"/>
                  </a:cubicBezTo>
                  <a:cubicBezTo>
                    <a:pt x="1825371" y="1839468"/>
                    <a:pt x="1854707" y="1849501"/>
                    <a:pt x="1856612" y="1813433"/>
                  </a:cubicBezTo>
                  <a:cubicBezTo>
                    <a:pt x="1863978" y="1814068"/>
                    <a:pt x="1872995" y="1811655"/>
                    <a:pt x="1880361" y="1811909"/>
                  </a:cubicBezTo>
                  <a:cubicBezTo>
                    <a:pt x="1872360" y="1790446"/>
                    <a:pt x="1883663" y="1774444"/>
                    <a:pt x="1905761" y="1767205"/>
                  </a:cubicBezTo>
                  <a:cubicBezTo>
                    <a:pt x="1893061" y="1725930"/>
                    <a:pt x="1846071" y="1774317"/>
                    <a:pt x="1815210" y="1777238"/>
                  </a:cubicBezTo>
                  <a:cubicBezTo>
                    <a:pt x="1779777" y="1780667"/>
                    <a:pt x="1745233" y="1760982"/>
                    <a:pt x="1709800" y="1761109"/>
                  </a:cubicBezTo>
                  <a:cubicBezTo>
                    <a:pt x="1735200" y="1718818"/>
                    <a:pt x="1743201" y="1724152"/>
                    <a:pt x="1790318" y="1720977"/>
                  </a:cubicBezTo>
                  <a:cubicBezTo>
                    <a:pt x="1783333" y="1701038"/>
                    <a:pt x="1787651" y="1682877"/>
                    <a:pt x="1790318" y="1661922"/>
                  </a:cubicBezTo>
                  <a:cubicBezTo>
                    <a:pt x="1818385" y="1665478"/>
                    <a:pt x="1843277" y="1656080"/>
                    <a:pt x="1830704" y="1626870"/>
                  </a:cubicBezTo>
                  <a:cubicBezTo>
                    <a:pt x="1839086" y="1621282"/>
                    <a:pt x="1844547" y="1610741"/>
                    <a:pt x="1850008" y="1606296"/>
                  </a:cubicBezTo>
                  <a:cubicBezTo>
                    <a:pt x="1825878" y="1607820"/>
                    <a:pt x="1797811" y="1613535"/>
                    <a:pt x="1794001" y="1585976"/>
                  </a:cubicBezTo>
                  <a:cubicBezTo>
                    <a:pt x="1781301" y="1597025"/>
                    <a:pt x="1771776" y="1616964"/>
                    <a:pt x="1750186" y="1616456"/>
                  </a:cubicBezTo>
                  <a:cubicBezTo>
                    <a:pt x="1750948" y="1653667"/>
                    <a:pt x="1705355" y="1649476"/>
                    <a:pt x="1679193" y="1654556"/>
                  </a:cubicBezTo>
                  <a:cubicBezTo>
                    <a:pt x="1688464" y="1643634"/>
                    <a:pt x="1688083" y="1626235"/>
                    <a:pt x="1693163" y="1615694"/>
                  </a:cubicBezTo>
                  <a:cubicBezTo>
                    <a:pt x="1688503" y="1614873"/>
                    <a:pt x="1683794" y="1614363"/>
                    <a:pt x="1679066" y="1614170"/>
                  </a:cubicBezTo>
                  <a:cubicBezTo>
                    <a:pt x="1682203" y="1604330"/>
                    <a:pt x="1686066" y="1594736"/>
                    <a:pt x="1690623" y="1585468"/>
                  </a:cubicBezTo>
                  <a:cubicBezTo>
                    <a:pt x="1743582" y="1594612"/>
                    <a:pt x="1774062" y="1537843"/>
                    <a:pt x="1809749" y="1509268"/>
                  </a:cubicBezTo>
                  <a:cubicBezTo>
                    <a:pt x="1767077" y="1479296"/>
                    <a:pt x="1818131" y="1471168"/>
                    <a:pt x="1819655" y="1439291"/>
                  </a:cubicBezTo>
                  <a:cubicBezTo>
                    <a:pt x="1793239" y="1452753"/>
                    <a:pt x="1752218" y="1451991"/>
                    <a:pt x="1744344" y="1482979"/>
                  </a:cubicBezTo>
                  <a:cubicBezTo>
                    <a:pt x="1739265" y="1482979"/>
                    <a:pt x="1739646" y="1474851"/>
                    <a:pt x="1734312" y="1473581"/>
                  </a:cubicBezTo>
                  <a:cubicBezTo>
                    <a:pt x="1727159" y="1480328"/>
                    <a:pt x="1718743" y="1485594"/>
                    <a:pt x="1709547" y="1489075"/>
                  </a:cubicBezTo>
                  <a:cubicBezTo>
                    <a:pt x="1711380" y="1480230"/>
                    <a:pt x="1709609" y="1471019"/>
                    <a:pt x="1704626" y="1463486"/>
                  </a:cubicBezTo>
                  <a:cubicBezTo>
                    <a:pt x="1699644" y="1455952"/>
                    <a:pt x="1691860" y="1450717"/>
                    <a:pt x="1683004" y="1448943"/>
                  </a:cubicBezTo>
                  <a:cubicBezTo>
                    <a:pt x="1687195" y="1447546"/>
                    <a:pt x="1695704" y="1441069"/>
                    <a:pt x="1702181" y="1439037"/>
                  </a:cubicBezTo>
                  <a:cubicBezTo>
                    <a:pt x="1694815" y="1433449"/>
                    <a:pt x="1689481" y="1419098"/>
                    <a:pt x="1684401" y="1414653"/>
                  </a:cubicBezTo>
                  <a:cubicBezTo>
                    <a:pt x="1709801" y="1397635"/>
                    <a:pt x="1780159" y="1412494"/>
                    <a:pt x="1768856" y="1364996"/>
                  </a:cubicBezTo>
                  <a:cubicBezTo>
                    <a:pt x="1736598" y="1360424"/>
                    <a:pt x="1652778" y="1366647"/>
                    <a:pt x="1707515" y="1314196"/>
                  </a:cubicBezTo>
                  <a:cubicBezTo>
                    <a:pt x="1692572" y="1306819"/>
                    <a:pt x="1675778" y="1304035"/>
                    <a:pt x="1659255" y="1306195"/>
                  </a:cubicBezTo>
                  <a:cubicBezTo>
                    <a:pt x="1663953" y="1280795"/>
                    <a:pt x="1671955" y="1234186"/>
                    <a:pt x="1667763" y="1206754"/>
                  </a:cubicBezTo>
                  <a:cubicBezTo>
                    <a:pt x="1658238" y="1209929"/>
                    <a:pt x="1637665" y="1205230"/>
                    <a:pt x="1632331" y="1206754"/>
                  </a:cubicBezTo>
                  <a:cubicBezTo>
                    <a:pt x="1641750" y="1190114"/>
                    <a:pt x="1645327" y="1170799"/>
                    <a:pt x="1642491" y="1151890"/>
                  </a:cubicBezTo>
                  <a:cubicBezTo>
                    <a:pt x="1629129" y="1168229"/>
                    <a:pt x="1617469" y="1185888"/>
                    <a:pt x="1607693" y="1204595"/>
                  </a:cubicBezTo>
                  <a:cubicBezTo>
                    <a:pt x="1604137" y="1193292"/>
                    <a:pt x="1610233" y="1133983"/>
                    <a:pt x="1602232" y="1130173"/>
                  </a:cubicBezTo>
                  <a:cubicBezTo>
                    <a:pt x="1594230" y="1126363"/>
                    <a:pt x="1576197" y="1159256"/>
                    <a:pt x="1572768" y="1164209"/>
                  </a:cubicBezTo>
                  <a:cubicBezTo>
                    <a:pt x="1565324" y="1172459"/>
                    <a:pt x="1559042" y="1181688"/>
                    <a:pt x="1554099" y="1191641"/>
                  </a:cubicBezTo>
                  <a:cubicBezTo>
                    <a:pt x="1551432" y="1201292"/>
                    <a:pt x="1554861" y="1200531"/>
                    <a:pt x="1555496" y="1208405"/>
                  </a:cubicBezTo>
                  <a:cubicBezTo>
                    <a:pt x="1556258" y="1219200"/>
                    <a:pt x="1559687" y="1221105"/>
                    <a:pt x="1552194" y="1231519"/>
                  </a:cubicBezTo>
                  <a:cubicBezTo>
                    <a:pt x="1552194" y="1232154"/>
                    <a:pt x="1532763" y="1245616"/>
                    <a:pt x="1535049" y="1246378"/>
                  </a:cubicBezTo>
                  <a:cubicBezTo>
                    <a:pt x="1518539" y="1240536"/>
                    <a:pt x="1519174" y="1259078"/>
                    <a:pt x="1508252" y="1260729"/>
                  </a:cubicBezTo>
                  <a:cubicBezTo>
                    <a:pt x="1501775" y="1261999"/>
                    <a:pt x="1493266" y="1254252"/>
                    <a:pt x="1486408" y="1254125"/>
                  </a:cubicBezTo>
                  <a:cubicBezTo>
                    <a:pt x="1486408" y="1254125"/>
                    <a:pt x="1476756" y="1260221"/>
                    <a:pt x="1475740" y="1260729"/>
                  </a:cubicBezTo>
                  <a:cubicBezTo>
                    <a:pt x="1469517" y="1263523"/>
                    <a:pt x="1469136" y="1255014"/>
                    <a:pt x="1463040" y="1264793"/>
                  </a:cubicBezTo>
                  <a:cubicBezTo>
                    <a:pt x="1461183" y="1271409"/>
                    <a:pt x="1462547" y="1278513"/>
                    <a:pt x="1466723" y="1283970"/>
                  </a:cubicBezTo>
                  <a:cubicBezTo>
                    <a:pt x="1474597" y="1291336"/>
                    <a:pt x="1486789" y="1284986"/>
                    <a:pt x="1495679" y="1292479"/>
                  </a:cubicBezTo>
                  <a:cubicBezTo>
                    <a:pt x="1459484" y="1315466"/>
                    <a:pt x="1519174" y="1326769"/>
                    <a:pt x="1525905" y="1334389"/>
                  </a:cubicBezTo>
                  <a:cubicBezTo>
                    <a:pt x="1506220" y="1331214"/>
                    <a:pt x="1511300" y="1334389"/>
                    <a:pt x="1496568" y="1343787"/>
                  </a:cubicBezTo>
                  <a:cubicBezTo>
                    <a:pt x="1486027" y="1350264"/>
                    <a:pt x="1469898" y="1345184"/>
                    <a:pt x="1455801" y="1339469"/>
                  </a:cubicBezTo>
                  <a:cubicBezTo>
                    <a:pt x="1445768" y="1335405"/>
                    <a:pt x="1381252" y="1322197"/>
                    <a:pt x="1394460" y="1347597"/>
                  </a:cubicBezTo>
                  <a:cubicBezTo>
                    <a:pt x="1413891" y="1345692"/>
                    <a:pt x="1430528" y="1376172"/>
                    <a:pt x="1450594" y="1365250"/>
                  </a:cubicBezTo>
                  <a:cubicBezTo>
                    <a:pt x="1458849" y="1384808"/>
                    <a:pt x="1466850" y="1373378"/>
                    <a:pt x="1481709" y="1377061"/>
                  </a:cubicBezTo>
                  <a:cubicBezTo>
                    <a:pt x="1496568" y="1380744"/>
                    <a:pt x="1503680" y="1396365"/>
                    <a:pt x="1517142" y="1401064"/>
                  </a:cubicBezTo>
                  <a:cubicBezTo>
                    <a:pt x="1501648" y="1402842"/>
                    <a:pt x="1476248" y="1406906"/>
                    <a:pt x="1464310" y="1417066"/>
                  </a:cubicBezTo>
                  <a:cubicBezTo>
                    <a:pt x="1477010" y="1426210"/>
                    <a:pt x="1490726" y="1417066"/>
                    <a:pt x="1484249" y="1440434"/>
                  </a:cubicBezTo>
                  <a:cubicBezTo>
                    <a:pt x="1481709" y="1449705"/>
                    <a:pt x="1471549" y="1455547"/>
                    <a:pt x="1470025" y="1465834"/>
                  </a:cubicBezTo>
                  <a:cubicBezTo>
                    <a:pt x="1488059" y="1463548"/>
                    <a:pt x="1475105" y="1481328"/>
                    <a:pt x="1478407" y="1490472"/>
                  </a:cubicBezTo>
                  <a:cubicBezTo>
                    <a:pt x="1486535" y="1513713"/>
                    <a:pt x="1534287" y="1527556"/>
                    <a:pt x="1553337" y="1527175"/>
                  </a:cubicBezTo>
                  <a:cubicBezTo>
                    <a:pt x="1538097" y="1540891"/>
                    <a:pt x="1540637" y="1536192"/>
                    <a:pt x="1523111" y="1533017"/>
                  </a:cubicBezTo>
                  <a:cubicBezTo>
                    <a:pt x="1510411" y="1530731"/>
                    <a:pt x="1489710" y="1535811"/>
                    <a:pt x="1478661" y="1530858"/>
                  </a:cubicBezTo>
                  <a:cubicBezTo>
                    <a:pt x="1475105" y="1529334"/>
                    <a:pt x="1446149" y="1492758"/>
                    <a:pt x="1450340" y="1521968"/>
                  </a:cubicBezTo>
                  <a:cubicBezTo>
                    <a:pt x="1444048" y="1521462"/>
                    <a:pt x="1438042" y="1519122"/>
                    <a:pt x="1433068" y="1515237"/>
                  </a:cubicBezTo>
                  <a:cubicBezTo>
                    <a:pt x="1428750" y="1511173"/>
                    <a:pt x="1432052" y="1503807"/>
                    <a:pt x="1428877" y="1500886"/>
                  </a:cubicBezTo>
                  <a:cubicBezTo>
                    <a:pt x="1425702" y="1497964"/>
                    <a:pt x="1420749" y="1498600"/>
                    <a:pt x="1417701" y="1496187"/>
                  </a:cubicBezTo>
                  <a:cubicBezTo>
                    <a:pt x="1402516" y="1480634"/>
                    <a:pt x="1378935" y="1476867"/>
                    <a:pt x="1359662" y="1486916"/>
                  </a:cubicBezTo>
                  <a:cubicBezTo>
                    <a:pt x="1359662" y="1465453"/>
                    <a:pt x="1352804" y="1459611"/>
                    <a:pt x="1333373" y="1469644"/>
                  </a:cubicBezTo>
                  <a:cubicBezTo>
                    <a:pt x="1337056" y="1426210"/>
                    <a:pt x="1297813" y="1466850"/>
                    <a:pt x="1327785" y="1473454"/>
                  </a:cubicBezTo>
                  <a:cubicBezTo>
                    <a:pt x="1320145" y="1480377"/>
                    <a:pt x="1318591" y="1491791"/>
                    <a:pt x="1324102" y="1500505"/>
                  </a:cubicBezTo>
                  <a:cubicBezTo>
                    <a:pt x="1326642" y="1505331"/>
                    <a:pt x="1334389" y="1506474"/>
                    <a:pt x="1336802" y="1511173"/>
                  </a:cubicBezTo>
                  <a:cubicBezTo>
                    <a:pt x="1339215" y="1515872"/>
                    <a:pt x="1336802" y="1519174"/>
                    <a:pt x="1338580" y="1521841"/>
                  </a:cubicBezTo>
                  <a:cubicBezTo>
                    <a:pt x="1340358" y="1524508"/>
                    <a:pt x="1338580" y="1530223"/>
                    <a:pt x="1341755" y="1534541"/>
                  </a:cubicBezTo>
                  <a:cubicBezTo>
                    <a:pt x="1344930" y="1538859"/>
                    <a:pt x="1360424" y="1538478"/>
                    <a:pt x="1356233" y="1550289"/>
                  </a:cubicBezTo>
                  <a:cubicBezTo>
                    <a:pt x="1354074" y="1556512"/>
                    <a:pt x="1339215" y="1553337"/>
                    <a:pt x="1334262" y="1560703"/>
                  </a:cubicBezTo>
                  <a:cubicBezTo>
                    <a:pt x="1342390" y="1567942"/>
                    <a:pt x="1350264" y="1575689"/>
                    <a:pt x="1358011" y="1583563"/>
                  </a:cubicBezTo>
                  <a:cubicBezTo>
                    <a:pt x="1355759" y="1590515"/>
                    <a:pt x="1350623" y="1596161"/>
                    <a:pt x="1343914" y="1599057"/>
                  </a:cubicBezTo>
                  <a:cubicBezTo>
                    <a:pt x="1331214" y="1583055"/>
                    <a:pt x="1334135" y="1565275"/>
                    <a:pt x="1314323" y="1575689"/>
                  </a:cubicBezTo>
                  <a:cubicBezTo>
                    <a:pt x="1302639" y="1581785"/>
                    <a:pt x="1299972" y="1597152"/>
                    <a:pt x="1288923" y="1602232"/>
                  </a:cubicBezTo>
                  <a:cubicBezTo>
                    <a:pt x="1294338" y="1604981"/>
                    <a:pt x="1299305" y="1608535"/>
                    <a:pt x="1303655" y="1612773"/>
                  </a:cubicBezTo>
                  <a:cubicBezTo>
                    <a:pt x="1303568" y="1616369"/>
                    <a:pt x="1303100" y="1619945"/>
                    <a:pt x="1302258" y="1623441"/>
                  </a:cubicBezTo>
                  <a:cubicBezTo>
                    <a:pt x="1298067" y="1623441"/>
                    <a:pt x="1295908" y="1626997"/>
                    <a:pt x="1292098" y="1627505"/>
                  </a:cubicBezTo>
                  <a:cubicBezTo>
                    <a:pt x="1295400" y="1630172"/>
                    <a:pt x="1297686" y="1636649"/>
                    <a:pt x="1301115" y="1639443"/>
                  </a:cubicBezTo>
                  <a:cubicBezTo>
                    <a:pt x="1294638" y="1647063"/>
                    <a:pt x="1279017" y="1648079"/>
                    <a:pt x="1281303" y="1660525"/>
                  </a:cubicBezTo>
                  <a:cubicBezTo>
                    <a:pt x="1283208" y="1670304"/>
                    <a:pt x="1305052" y="1673225"/>
                    <a:pt x="1312164" y="1676654"/>
                  </a:cubicBezTo>
                  <a:cubicBezTo>
                    <a:pt x="1284732" y="1688338"/>
                    <a:pt x="1324864" y="1702816"/>
                    <a:pt x="1335532" y="1704594"/>
                  </a:cubicBezTo>
                  <a:cubicBezTo>
                    <a:pt x="1338326" y="1718310"/>
                    <a:pt x="1364742" y="1753870"/>
                    <a:pt x="1380998" y="1742694"/>
                  </a:cubicBezTo>
                  <a:cubicBezTo>
                    <a:pt x="1387348" y="1787525"/>
                    <a:pt x="1292098" y="1725930"/>
                    <a:pt x="1284224" y="1717929"/>
                  </a:cubicBezTo>
                  <a:cubicBezTo>
                    <a:pt x="1276350" y="1709928"/>
                    <a:pt x="1270507" y="1705229"/>
                    <a:pt x="1263015" y="1698752"/>
                  </a:cubicBezTo>
                  <a:cubicBezTo>
                    <a:pt x="1258443" y="1695070"/>
                    <a:pt x="1252347" y="1692529"/>
                    <a:pt x="1247902" y="1688338"/>
                  </a:cubicBezTo>
                  <a:cubicBezTo>
                    <a:pt x="1246124" y="1686687"/>
                    <a:pt x="1247902" y="1679956"/>
                    <a:pt x="1246505" y="1679575"/>
                  </a:cubicBezTo>
                  <a:cubicBezTo>
                    <a:pt x="1233805" y="1672082"/>
                    <a:pt x="1215516" y="1684020"/>
                    <a:pt x="1233805" y="1695450"/>
                  </a:cubicBezTo>
                  <a:cubicBezTo>
                    <a:pt x="1221105" y="1716659"/>
                    <a:pt x="1229868" y="1718691"/>
                    <a:pt x="1239774" y="1732153"/>
                  </a:cubicBezTo>
                  <a:cubicBezTo>
                    <a:pt x="1244219" y="1738249"/>
                    <a:pt x="1245743" y="1748917"/>
                    <a:pt x="1254760" y="1750187"/>
                  </a:cubicBezTo>
                  <a:cubicBezTo>
                    <a:pt x="1244599" y="1762887"/>
                    <a:pt x="1252346" y="1762887"/>
                    <a:pt x="1259077" y="1769364"/>
                  </a:cubicBezTo>
                  <a:cubicBezTo>
                    <a:pt x="1261363" y="1771777"/>
                    <a:pt x="1267713" y="1770634"/>
                    <a:pt x="1270507" y="1772539"/>
                  </a:cubicBezTo>
                  <a:cubicBezTo>
                    <a:pt x="1273301" y="1774444"/>
                    <a:pt x="1277366" y="1783588"/>
                    <a:pt x="1279905" y="1786763"/>
                  </a:cubicBezTo>
                  <a:cubicBezTo>
                    <a:pt x="1281175" y="1785493"/>
                    <a:pt x="1283716" y="1784096"/>
                    <a:pt x="1284985" y="1782953"/>
                  </a:cubicBezTo>
                  <a:cubicBezTo>
                    <a:pt x="1289811" y="1788414"/>
                    <a:pt x="1310385" y="1821053"/>
                    <a:pt x="1316355" y="1795653"/>
                  </a:cubicBezTo>
                  <a:cubicBezTo>
                    <a:pt x="1323974" y="1797304"/>
                    <a:pt x="1331594" y="1799463"/>
                    <a:pt x="1339215" y="1800479"/>
                  </a:cubicBezTo>
                  <a:cubicBezTo>
                    <a:pt x="1333246" y="1813179"/>
                    <a:pt x="1342390" y="1821053"/>
                    <a:pt x="1354582" y="1817878"/>
                  </a:cubicBezTo>
                  <a:cubicBezTo>
                    <a:pt x="1356741" y="1825625"/>
                    <a:pt x="1362202" y="1841246"/>
                    <a:pt x="1372235" y="1840230"/>
                  </a:cubicBezTo>
                  <a:cubicBezTo>
                    <a:pt x="1375663" y="1840230"/>
                    <a:pt x="1376552" y="1832102"/>
                    <a:pt x="1379220" y="1831721"/>
                  </a:cubicBezTo>
                  <a:cubicBezTo>
                    <a:pt x="1389221" y="1830594"/>
                    <a:pt x="1399317" y="1830594"/>
                    <a:pt x="1409319" y="1831721"/>
                  </a:cubicBezTo>
                  <a:cubicBezTo>
                    <a:pt x="1418770" y="1832223"/>
                    <a:pt x="1428247" y="1831498"/>
                    <a:pt x="1437513" y="1829562"/>
                  </a:cubicBezTo>
                  <a:cubicBezTo>
                    <a:pt x="1446911" y="1828165"/>
                    <a:pt x="1446530" y="1819275"/>
                    <a:pt x="1460119" y="1827403"/>
                  </a:cubicBezTo>
                  <a:cubicBezTo>
                    <a:pt x="1466996" y="1833934"/>
                    <a:pt x="1472784" y="1841523"/>
                    <a:pt x="1477264" y="1849882"/>
                  </a:cubicBezTo>
                  <a:cubicBezTo>
                    <a:pt x="1460373" y="1851787"/>
                    <a:pt x="1441577" y="1844040"/>
                    <a:pt x="1424813" y="1847342"/>
                  </a:cubicBezTo>
                  <a:cubicBezTo>
                    <a:pt x="1408048" y="1850643"/>
                    <a:pt x="1397762" y="1859026"/>
                    <a:pt x="1378712" y="1857629"/>
                  </a:cubicBezTo>
                  <a:cubicBezTo>
                    <a:pt x="1360774" y="1856424"/>
                    <a:pt x="1342947" y="1853920"/>
                    <a:pt x="1325372" y="1850136"/>
                  </a:cubicBezTo>
                  <a:cubicBezTo>
                    <a:pt x="1289558" y="1841246"/>
                    <a:pt x="1221359" y="1806448"/>
                    <a:pt x="1209294" y="1768348"/>
                  </a:cubicBezTo>
                  <a:cubicBezTo>
                    <a:pt x="1196594" y="1770634"/>
                    <a:pt x="1179195" y="1784604"/>
                    <a:pt x="1195451" y="1796415"/>
                  </a:cubicBezTo>
                  <a:cubicBezTo>
                    <a:pt x="1174369" y="1807337"/>
                    <a:pt x="1180338" y="1810512"/>
                    <a:pt x="1199134" y="1824736"/>
                  </a:cubicBezTo>
                  <a:cubicBezTo>
                    <a:pt x="1190117" y="1838325"/>
                    <a:pt x="1199134" y="1847469"/>
                    <a:pt x="1212977" y="1852930"/>
                  </a:cubicBezTo>
                  <a:cubicBezTo>
                    <a:pt x="1207750" y="1859747"/>
                    <a:pt x="1206450" y="1868794"/>
                    <a:pt x="1209548" y="1876806"/>
                  </a:cubicBezTo>
                  <a:cubicBezTo>
                    <a:pt x="1222248" y="1872996"/>
                    <a:pt x="1225931" y="1891284"/>
                    <a:pt x="1239266" y="1890522"/>
                  </a:cubicBezTo>
                  <a:cubicBezTo>
                    <a:pt x="1240155" y="1886331"/>
                    <a:pt x="1243584" y="1884680"/>
                    <a:pt x="1244854" y="1881632"/>
                  </a:cubicBezTo>
                  <a:cubicBezTo>
                    <a:pt x="1254981" y="1893450"/>
                    <a:pt x="1266397" y="1904100"/>
                    <a:pt x="1278890" y="1913382"/>
                  </a:cubicBezTo>
                  <a:cubicBezTo>
                    <a:pt x="1290066" y="1918081"/>
                    <a:pt x="1302639" y="1908302"/>
                    <a:pt x="1313053" y="1902841"/>
                  </a:cubicBezTo>
                  <a:cubicBezTo>
                    <a:pt x="1313053" y="1902841"/>
                    <a:pt x="1322451" y="1903730"/>
                    <a:pt x="1324102" y="1902841"/>
                  </a:cubicBezTo>
                  <a:cubicBezTo>
                    <a:pt x="1325753" y="1901952"/>
                    <a:pt x="1324102" y="1894459"/>
                    <a:pt x="1330071" y="1893443"/>
                  </a:cubicBezTo>
                  <a:cubicBezTo>
                    <a:pt x="1341501" y="1891411"/>
                    <a:pt x="1350391" y="1905127"/>
                    <a:pt x="1361821" y="1901063"/>
                  </a:cubicBezTo>
                  <a:cubicBezTo>
                    <a:pt x="1366266" y="1899412"/>
                    <a:pt x="1368044" y="1887220"/>
                    <a:pt x="1375410" y="1885696"/>
                  </a:cubicBezTo>
                  <a:cubicBezTo>
                    <a:pt x="1388110" y="1882902"/>
                    <a:pt x="1398651" y="1900428"/>
                    <a:pt x="1407795" y="1906524"/>
                  </a:cubicBezTo>
                  <a:cubicBezTo>
                    <a:pt x="1416558" y="1889506"/>
                    <a:pt x="1451483" y="1895475"/>
                    <a:pt x="1466469" y="1893824"/>
                  </a:cubicBezTo>
                  <a:cubicBezTo>
                    <a:pt x="1453769" y="1896618"/>
                    <a:pt x="1457325" y="1910080"/>
                    <a:pt x="1467485" y="1913509"/>
                  </a:cubicBezTo>
                  <a:cubicBezTo>
                    <a:pt x="1468540" y="1912698"/>
                    <a:pt x="1469113" y="1911407"/>
                    <a:pt x="1469009" y="1910080"/>
                  </a:cubicBezTo>
                  <a:cubicBezTo>
                    <a:pt x="1480185" y="1913382"/>
                    <a:pt x="1483868" y="1926463"/>
                    <a:pt x="1496822" y="1925320"/>
                  </a:cubicBezTo>
                  <a:cubicBezTo>
                    <a:pt x="1496822" y="1898904"/>
                    <a:pt x="1517396" y="1921891"/>
                    <a:pt x="1531747" y="1920367"/>
                  </a:cubicBezTo>
                  <a:cubicBezTo>
                    <a:pt x="1533842" y="1926560"/>
                    <a:pt x="1532497" y="1933400"/>
                    <a:pt x="1528212" y="1938338"/>
                  </a:cubicBezTo>
                  <a:cubicBezTo>
                    <a:pt x="1523927" y="1943276"/>
                    <a:pt x="1517345" y="1945572"/>
                    <a:pt x="1510919" y="1944370"/>
                  </a:cubicBezTo>
                  <a:cubicBezTo>
                    <a:pt x="1498981" y="1943354"/>
                    <a:pt x="1484503" y="1931670"/>
                    <a:pt x="1471168" y="1929384"/>
                  </a:cubicBezTo>
                  <a:cubicBezTo>
                    <a:pt x="1455825" y="1926403"/>
                    <a:pt x="1440294" y="1924493"/>
                    <a:pt x="1424686" y="1923669"/>
                  </a:cubicBezTo>
                  <a:cubicBezTo>
                    <a:pt x="1397464" y="1923195"/>
                    <a:pt x="1370506" y="1929065"/>
                    <a:pt x="1345946" y="1940814"/>
                  </a:cubicBezTo>
                  <a:cubicBezTo>
                    <a:pt x="1333322" y="1948200"/>
                    <a:pt x="1318913" y="1951978"/>
                    <a:pt x="1304290" y="1951736"/>
                  </a:cubicBezTo>
                  <a:cubicBezTo>
                    <a:pt x="1288141" y="1951706"/>
                    <a:pt x="1272132" y="1948736"/>
                    <a:pt x="1257046" y="1942973"/>
                  </a:cubicBezTo>
                  <a:cubicBezTo>
                    <a:pt x="1245489" y="1938147"/>
                    <a:pt x="1224661" y="1912493"/>
                    <a:pt x="1212596" y="1929384"/>
                  </a:cubicBezTo>
                  <a:cubicBezTo>
                    <a:pt x="1204468" y="1940814"/>
                    <a:pt x="1223264" y="1943227"/>
                    <a:pt x="1229233" y="1951609"/>
                  </a:cubicBezTo>
                  <a:cubicBezTo>
                    <a:pt x="1231519" y="1954911"/>
                    <a:pt x="1223899" y="1958467"/>
                    <a:pt x="1227709" y="1962531"/>
                  </a:cubicBezTo>
                  <a:cubicBezTo>
                    <a:pt x="1231519" y="1966595"/>
                    <a:pt x="1236345" y="1967738"/>
                    <a:pt x="1241679" y="1971040"/>
                  </a:cubicBezTo>
                  <a:cubicBezTo>
                    <a:pt x="1244727" y="1972818"/>
                    <a:pt x="1249807" y="1969262"/>
                    <a:pt x="1253109" y="1971040"/>
                  </a:cubicBezTo>
                  <a:cubicBezTo>
                    <a:pt x="1259205" y="1975104"/>
                    <a:pt x="1258189" y="1983740"/>
                    <a:pt x="1262380" y="1987677"/>
                  </a:cubicBezTo>
                  <a:cubicBezTo>
                    <a:pt x="1266571" y="1991614"/>
                    <a:pt x="1277874" y="2000377"/>
                    <a:pt x="1284478" y="1995297"/>
                  </a:cubicBezTo>
                  <a:cubicBezTo>
                    <a:pt x="1291971" y="2004187"/>
                    <a:pt x="1301369" y="2001520"/>
                    <a:pt x="1311148" y="2000631"/>
                  </a:cubicBezTo>
                  <a:cubicBezTo>
                    <a:pt x="1298448" y="2012315"/>
                    <a:pt x="1315339" y="2017395"/>
                    <a:pt x="1327023" y="2016252"/>
                  </a:cubicBezTo>
                  <a:cubicBezTo>
                    <a:pt x="1323467" y="2037334"/>
                    <a:pt x="1358773" y="2030857"/>
                    <a:pt x="1369568" y="2028952"/>
                  </a:cubicBezTo>
                  <a:lnTo>
                    <a:pt x="1388999" y="2025142"/>
                  </a:lnTo>
                  <a:cubicBezTo>
                    <a:pt x="1398651" y="2018919"/>
                    <a:pt x="1393190" y="2011045"/>
                    <a:pt x="1397127" y="2000377"/>
                  </a:cubicBezTo>
                  <a:cubicBezTo>
                    <a:pt x="1405128" y="2002409"/>
                    <a:pt x="1412367" y="2011553"/>
                    <a:pt x="1420876" y="2011172"/>
                  </a:cubicBezTo>
                  <a:cubicBezTo>
                    <a:pt x="1425067" y="2011172"/>
                    <a:pt x="1431290" y="2004187"/>
                    <a:pt x="1432687" y="2004187"/>
                  </a:cubicBezTo>
                  <a:cubicBezTo>
                    <a:pt x="1436497" y="2004187"/>
                    <a:pt x="1441069" y="2009775"/>
                    <a:pt x="1443101" y="2009775"/>
                  </a:cubicBezTo>
                  <a:cubicBezTo>
                    <a:pt x="1445133" y="2009775"/>
                    <a:pt x="1453896" y="2009775"/>
                    <a:pt x="1455801" y="2009775"/>
                  </a:cubicBezTo>
                  <a:cubicBezTo>
                    <a:pt x="1477391" y="2011172"/>
                    <a:pt x="1495679" y="1999996"/>
                    <a:pt x="1512189" y="2019681"/>
                  </a:cubicBezTo>
                  <a:cubicBezTo>
                    <a:pt x="1505331" y="2027301"/>
                    <a:pt x="1508252" y="2042414"/>
                    <a:pt x="1520952" y="2037588"/>
                  </a:cubicBezTo>
                  <a:cubicBezTo>
                    <a:pt x="1525016" y="2043303"/>
                    <a:pt x="1527810" y="2042668"/>
                    <a:pt x="1533652" y="2044065"/>
                  </a:cubicBezTo>
                  <a:cubicBezTo>
                    <a:pt x="1535938" y="2030603"/>
                    <a:pt x="1547368" y="2042668"/>
                    <a:pt x="1554988" y="2046351"/>
                  </a:cubicBezTo>
                  <a:cubicBezTo>
                    <a:pt x="1553464" y="2049272"/>
                    <a:pt x="1550289" y="2062480"/>
                    <a:pt x="1547622" y="2064258"/>
                  </a:cubicBezTo>
                  <a:cubicBezTo>
                    <a:pt x="1535938" y="2072005"/>
                    <a:pt x="1508125" y="2051558"/>
                    <a:pt x="1496822" y="2044827"/>
                  </a:cubicBezTo>
                  <a:cubicBezTo>
                    <a:pt x="1470279" y="2029714"/>
                    <a:pt x="1446022" y="2014220"/>
                    <a:pt x="1415415" y="2028190"/>
                  </a:cubicBezTo>
                  <a:cubicBezTo>
                    <a:pt x="1384807" y="2042158"/>
                    <a:pt x="1375156" y="2059813"/>
                    <a:pt x="1339215" y="2054860"/>
                  </a:cubicBezTo>
                  <a:cubicBezTo>
                    <a:pt x="1313621" y="2052260"/>
                    <a:pt x="1288686" y="2045166"/>
                    <a:pt x="1265555" y="2033905"/>
                  </a:cubicBezTo>
                  <a:cubicBezTo>
                    <a:pt x="1241677" y="2020056"/>
                    <a:pt x="1219585" y="2003338"/>
                    <a:pt x="1199769" y="1984121"/>
                  </a:cubicBezTo>
                  <a:cubicBezTo>
                    <a:pt x="1204490" y="1980565"/>
                    <a:pt x="1209769" y="1977819"/>
                    <a:pt x="1215390" y="1975993"/>
                  </a:cubicBezTo>
                  <a:cubicBezTo>
                    <a:pt x="1208913" y="1955927"/>
                    <a:pt x="1194689" y="1957070"/>
                    <a:pt x="1178179" y="1963293"/>
                  </a:cubicBezTo>
                  <a:cubicBezTo>
                    <a:pt x="1171194" y="1956562"/>
                    <a:pt x="1164336" y="1949831"/>
                    <a:pt x="1157732" y="1942592"/>
                  </a:cubicBezTo>
                  <a:cubicBezTo>
                    <a:pt x="1151128" y="1935353"/>
                    <a:pt x="1138428" y="1916303"/>
                    <a:pt x="1127125" y="1916303"/>
                  </a:cubicBezTo>
                  <a:cubicBezTo>
                    <a:pt x="1115648" y="1918319"/>
                    <a:pt x="1106662" y="1927306"/>
                    <a:pt x="1104646" y="1938782"/>
                  </a:cubicBezTo>
                  <a:cubicBezTo>
                    <a:pt x="1106448" y="1946493"/>
                    <a:pt x="1109964" y="1953699"/>
                    <a:pt x="1114933" y="1959864"/>
                  </a:cubicBezTo>
                  <a:cubicBezTo>
                    <a:pt x="1121283" y="1969262"/>
                    <a:pt x="1118997" y="1975104"/>
                    <a:pt x="1120648" y="1984375"/>
                  </a:cubicBezTo>
                  <a:lnTo>
                    <a:pt x="1120648" y="1985645"/>
                  </a:lnTo>
                  <a:cubicBezTo>
                    <a:pt x="1086739" y="1987169"/>
                    <a:pt x="1053592" y="1969262"/>
                    <a:pt x="1019048" y="1969389"/>
                  </a:cubicBezTo>
                  <a:cubicBezTo>
                    <a:pt x="1044448" y="1926971"/>
                    <a:pt x="1052576" y="1932432"/>
                    <a:pt x="1099693" y="1929257"/>
                  </a:cubicBezTo>
                  <a:cubicBezTo>
                    <a:pt x="1092581" y="1909191"/>
                    <a:pt x="1097026" y="1891157"/>
                    <a:pt x="1099693" y="1870075"/>
                  </a:cubicBezTo>
                  <a:cubicBezTo>
                    <a:pt x="1127633" y="1873631"/>
                    <a:pt x="1152652" y="1864233"/>
                    <a:pt x="1140079" y="1835150"/>
                  </a:cubicBezTo>
                  <a:cubicBezTo>
                    <a:pt x="1148461" y="1829562"/>
                    <a:pt x="1153795" y="1819021"/>
                    <a:pt x="1159383" y="1814576"/>
                  </a:cubicBezTo>
                  <a:cubicBezTo>
                    <a:pt x="1135126" y="1816100"/>
                    <a:pt x="1107186" y="1821688"/>
                    <a:pt x="1103249" y="1794256"/>
                  </a:cubicBezTo>
                  <a:cubicBezTo>
                    <a:pt x="1090549" y="1805305"/>
                    <a:pt x="1081151" y="1825244"/>
                    <a:pt x="1059434" y="1824609"/>
                  </a:cubicBezTo>
                  <a:cubicBezTo>
                    <a:pt x="1060323" y="1861947"/>
                    <a:pt x="1014730" y="1857756"/>
                    <a:pt x="988568" y="1862709"/>
                  </a:cubicBezTo>
                  <a:cubicBezTo>
                    <a:pt x="997712" y="1851787"/>
                    <a:pt x="997331" y="1834515"/>
                    <a:pt x="1002538" y="1823847"/>
                  </a:cubicBezTo>
                  <a:cubicBezTo>
                    <a:pt x="997828" y="1823082"/>
                    <a:pt x="993079" y="1822573"/>
                    <a:pt x="988314" y="1822323"/>
                  </a:cubicBezTo>
                  <a:cubicBezTo>
                    <a:pt x="991475" y="1812515"/>
                    <a:pt x="995381" y="1802962"/>
                    <a:pt x="999998" y="1793748"/>
                  </a:cubicBezTo>
                  <a:cubicBezTo>
                    <a:pt x="1052957" y="1802892"/>
                    <a:pt x="1083437" y="1746123"/>
                    <a:pt x="1119124" y="1717548"/>
                  </a:cubicBezTo>
                  <a:cubicBezTo>
                    <a:pt x="1076325" y="1687449"/>
                    <a:pt x="1127379" y="1679448"/>
                    <a:pt x="1129030" y="1647444"/>
                  </a:cubicBezTo>
                  <a:cubicBezTo>
                    <a:pt x="1102487" y="1660906"/>
                    <a:pt x="1061466" y="1660144"/>
                    <a:pt x="1053592" y="1691132"/>
                  </a:cubicBezTo>
                  <a:cubicBezTo>
                    <a:pt x="1048512" y="1691132"/>
                    <a:pt x="1049020" y="1683131"/>
                    <a:pt x="1043559" y="1681734"/>
                  </a:cubicBezTo>
                  <a:cubicBezTo>
                    <a:pt x="1036457" y="1688516"/>
                    <a:pt x="1028083" y="1693825"/>
                    <a:pt x="1018921" y="1697355"/>
                  </a:cubicBezTo>
                  <a:cubicBezTo>
                    <a:pt x="1020754" y="1688511"/>
                    <a:pt x="1018983" y="1679300"/>
                    <a:pt x="1014000" y="1671766"/>
                  </a:cubicBezTo>
                  <a:cubicBezTo>
                    <a:pt x="1009017" y="1664232"/>
                    <a:pt x="1001234" y="1658997"/>
                    <a:pt x="992378" y="1657223"/>
                  </a:cubicBezTo>
                  <a:cubicBezTo>
                    <a:pt x="998543" y="1653577"/>
                    <a:pt x="1004902" y="1650271"/>
                    <a:pt x="1011428" y="1647317"/>
                  </a:cubicBezTo>
                  <a:cubicBezTo>
                    <a:pt x="1004062" y="1641602"/>
                    <a:pt x="998728" y="1627378"/>
                    <a:pt x="993648" y="1622806"/>
                  </a:cubicBezTo>
                  <a:cubicBezTo>
                    <a:pt x="1019048" y="1605915"/>
                    <a:pt x="1089533" y="1620774"/>
                    <a:pt x="1078103" y="1573149"/>
                  </a:cubicBezTo>
                  <a:cubicBezTo>
                    <a:pt x="1045972" y="1568577"/>
                    <a:pt x="962152" y="1574927"/>
                    <a:pt x="1016762" y="1522984"/>
                  </a:cubicBezTo>
                  <a:cubicBezTo>
                    <a:pt x="1001819" y="1515607"/>
                    <a:pt x="985026" y="1512823"/>
                    <a:pt x="968502" y="1514983"/>
                  </a:cubicBezTo>
                  <a:cubicBezTo>
                    <a:pt x="973328" y="1489583"/>
                    <a:pt x="981202" y="1442847"/>
                    <a:pt x="977138" y="1415415"/>
                  </a:cubicBezTo>
                  <a:cubicBezTo>
                    <a:pt x="967486" y="1418717"/>
                    <a:pt x="947039" y="1414018"/>
                    <a:pt x="941578" y="1415415"/>
                  </a:cubicBezTo>
                  <a:cubicBezTo>
                    <a:pt x="951044" y="1398792"/>
                    <a:pt x="954624" y="1379461"/>
                    <a:pt x="951738" y="1360551"/>
                  </a:cubicBezTo>
                  <a:cubicBezTo>
                    <a:pt x="938405" y="1376911"/>
                    <a:pt x="926747" y="1394568"/>
                    <a:pt x="916940" y="1413256"/>
                  </a:cubicBezTo>
                  <a:cubicBezTo>
                    <a:pt x="913511" y="1401953"/>
                    <a:pt x="919480" y="1342644"/>
                    <a:pt x="911479" y="1338834"/>
                  </a:cubicBezTo>
                  <a:cubicBezTo>
                    <a:pt x="903477" y="1335025"/>
                    <a:pt x="885444" y="1367917"/>
                    <a:pt x="882142" y="1372743"/>
                  </a:cubicBezTo>
                  <a:cubicBezTo>
                    <a:pt x="874684" y="1381057"/>
                    <a:pt x="868363" y="1390324"/>
                    <a:pt x="863346" y="1400302"/>
                  </a:cubicBezTo>
                  <a:cubicBezTo>
                    <a:pt x="860679" y="1409827"/>
                    <a:pt x="864235" y="1409192"/>
                    <a:pt x="864743" y="1417066"/>
                  </a:cubicBezTo>
                  <a:cubicBezTo>
                    <a:pt x="865505" y="1427861"/>
                    <a:pt x="869061" y="1429766"/>
                    <a:pt x="861568" y="1440053"/>
                  </a:cubicBezTo>
                  <a:cubicBezTo>
                    <a:pt x="861568" y="1440815"/>
                    <a:pt x="842137" y="1454277"/>
                    <a:pt x="844296" y="1455039"/>
                  </a:cubicBezTo>
                  <a:cubicBezTo>
                    <a:pt x="827913" y="1449070"/>
                    <a:pt x="828548" y="1466977"/>
                    <a:pt x="817499" y="1469263"/>
                  </a:cubicBezTo>
                  <a:cubicBezTo>
                    <a:pt x="811022" y="1470660"/>
                    <a:pt x="802513" y="1462913"/>
                    <a:pt x="795655" y="1462786"/>
                  </a:cubicBezTo>
                  <a:cubicBezTo>
                    <a:pt x="795655" y="1462786"/>
                    <a:pt x="786003" y="1468882"/>
                    <a:pt x="784987" y="1469263"/>
                  </a:cubicBezTo>
                  <a:cubicBezTo>
                    <a:pt x="778764" y="1472184"/>
                    <a:pt x="778383" y="1463548"/>
                    <a:pt x="773049" y="1473454"/>
                  </a:cubicBezTo>
                  <a:cubicBezTo>
                    <a:pt x="771157" y="1480009"/>
                    <a:pt x="772476" y="1487073"/>
                    <a:pt x="776605" y="1492504"/>
                  </a:cubicBezTo>
                  <a:cubicBezTo>
                    <a:pt x="784479" y="1499997"/>
                    <a:pt x="796671" y="1493520"/>
                    <a:pt x="805688" y="1501140"/>
                  </a:cubicBezTo>
                  <a:cubicBezTo>
                    <a:pt x="769493" y="1524127"/>
                    <a:pt x="829056" y="1535430"/>
                    <a:pt x="835787" y="1543050"/>
                  </a:cubicBezTo>
                  <a:cubicBezTo>
                    <a:pt x="816229" y="1539875"/>
                    <a:pt x="821309" y="1543050"/>
                    <a:pt x="806577" y="1552321"/>
                  </a:cubicBezTo>
                  <a:cubicBezTo>
                    <a:pt x="796036" y="1558925"/>
                    <a:pt x="779907" y="1553718"/>
                    <a:pt x="765810" y="1548130"/>
                  </a:cubicBezTo>
                  <a:cubicBezTo>
                    <a:pt x="755650" y="1544066"/>
                    <a:pt x="691134" y="1530731"/>
                    <a:pt x="704342" y="1556131"/>
                  </a:cubicBezTo>
                  <a:cubicBezTo>
                    <a:pt x="723900" y="1554353"/>
                    <a:pt x="740537" y="1584833"/>
                    <a:pt x="760603" y="1573911"/>
                  </a:cubicBezTo>
                  <a:cubicBezTo>
                    <a:pt x="768858" y="1593469"/>
                    <a:pt x="776859" y="1582039"/>
                    <a:pt x="791591" y="1585595"/>
                  </a:cubicBezTo>
                  <a:cubicBezTo>
                    <a:pt x="806323" y="1589151"/>
                    <a:pt x="813562" y="1605026"/>
                    <a:pt x="827151" y="1609725"/>
                  </a:cubicBezTo>
                  <a:cubicBezTo>
                    <a:pt x="811530" y="1611376"/>
                    <a:pt x="786130" y="1615567"/>
                    <a:pt x="774319" y="1625727"/>
                  </a:cubicBezTo>
                  <a:cubicBezTo>
                    <a:pt x="787019" y="1634871"/>
                    <a:pt x="800735" y="1625727"/>
                    <a:pt x="794131" y="1648968"/>
                  </a:cubicBezTo>
                  <a:cubicBezTo>
                    <a:pt x="791591" y="1658239"/>
                    <a:pt x="781431" y="1664208"/>
                    <a:pt x="780034" y="1674368"/>
                  </a:cubicBezTo>
                  <a:cubicBezTo>
                    <a:pt x="798068" y="1672209"/>
                    <a:pt x="785114" y="1689862"/>
                    <a:pt x="788289" y="1699006"/>
                  </a:cubicBezTo>
                  <a:cubicBezTo>
                    <a:pt x="796544" y="1722247"/>
                    <a:pt x="844296" y="1736217"/>
                    <a:pt x="863346" y="1735709"/>
                  </a:cubicBezTo>
                  <a:cubicBezTo>
                    <a:pt x="848106" y="1749552"/>
                    <a:pt x="850646" y="1744853"/>
                    <a:pt x="832993" y="1741551"/>
                  </a:cubicBezTo>
                  <a:cubicBezTo>
                    <a:pt x="820293" y="1739392"/>
                    <a:pt x="799719" y="1744472"/>
                    <a:pt x="788543" y="1739519"/>
                  </a:cubicBezTo>
                  <a:cubicBezTo>
                    <a:pt x="785114" y="1737995"/>
                    <a:pt x="756031" y="1701419"/>
                    <a:pt x="760222" y="1730502"/>
                  </a:cubicBezTo>
                  <a:cubicBezTo>
                    <a:pt x="753928" y="1730101"/>
                    <a:pt x="747905" y="1727798"/>
                    <a:pt x="742950" y="1723898"/>
                  </a:cubicBezTo>
                  <a:cubicBezTo>
                    <a:pt x="738759" y="1719707"/>
                    <a:pt x="742061" y="1712468"/>
                    <a:pt x="738886" y="1709547"/>
                  </a:cubicBezTo>
                  <a:cubicBezTo>
                    <a:pt x="735711" y="1706625"/>
                    <a:pt x="730758" y="1707261"/>
                    <a:pt x="727583" y="1704848"/>
                  </a:cubicBezTo>
                  <a:cubicBezTo>
                    <a:pt x="712460" y="1689177"/>
                    <a:pt x="688796" y="1685397"/>
                    <a:pt x="669544" y="1695577"/>
                  </a:cubicBezTo>
                  <a:cubicBezTo>
                    <a:pt x="669544" y="1674114"/>
                    <a:pt x="662686" y="1668272"/>
                    <a:pt x="643382" y="1678305"/>
                  </a:cubicBezTo>
                  <a:cubicBezTo>
                    <a:pt x="647065" y="1634871"/>
                    <a:pt x="607822" y="1675511"/>
                    <a:pt x="637794" y="1682115"/>
                  </a:cubicBezTo>
                  <a:cubicBezTo>
                    <a:pt x="630023" y="1688915"/>
                    <a:pt x="628452" y="1700402"/>
                    <a:pt x="634111" y="1709039"/>
                  </a:cubicBezTo>
                  <a:cubicBezTo>
                    <a:pt x="636524" y="1713865"/>
                    <a:pt x="644398" y="1715135"/>
                    <a:pt x="646811" y="1719834"/>
                  </a:cubicBezTo>
                  <a:cubicBezTo>
                    <a:pt x="649224" y="1724533"/>
                    <a:pt x="646811" y="1727835"/>
                    <a:pt x="648589" y="1730502"/>
                  </a:cubicBezTo>
                  <a:cubicBezTo>
                    <a:pt x="650367" y="1733169"/>
                    <a:pt x="648589" y="1738884"/>
                    <a:pt x="651637" y="1743202"/>
                  </a:cubicBezTo>
                  <a:cubicBezTo>
                    <a:pt x="654685" y="1747519"/>
                    <a:pt x="670306" y="1747139"/>
                    <a:pt x="666242" y="1758823"/>
                  </a:cubicBezTo>
                  <a:cubicBezTo>
                    <a:pt x="663956" y="1765173"/>
                    <a:pt x="649224" y="1761998"/>
                    <a:pt x="644144" y="1769364"/>
                  </a:cubicBezTo>
                  <a:cubicBezTo>
                    <a:pt x="652272" y="1776603"/>
                    <a:pt x="660273" y="1784350"/>
                    <a:pt x="667893" y="1792097"/>
                  </a:cubicBezTo>
                  <a:cubicBezTo>
                    <a:pt x="665673" y="1799096"/>
                    <a:pt x="660532" y="1804793"/>
                    <a:pt x="653796" y="1807717"/>
                  </a:cubicBezTo>
                  <a:cubicBezTo>
                    <a:pt x="641096" y="1791716"/>
                    <a:pt x="644017" y="1773935"/>
                    <a:pt x="624332" y="1784222"/>
                  </a:cubicBezTo>
                  <a:cubicBezTo>
                    <a:pt x="612521" y="1790445"/>
                    <a:pt x="609854" y="1805812"/>
                    <a:pt x="598297" y="1810892"/>
                  </a:cubicBezTo>
                  <a:cubicBezTo>
                    <a:pt x="603687" y="1813566"/>
                    <a:pt x="608617" y="1817081"/>
                    <a:pt x="612902" y="1821307"/>
                  </a:cubicBezTo>
                  <a:cubicBezTo>
                    <a:pt x="612875" y="1824948"/>
                    <a:pt x="612406" y="1828573"/>
                    <a:pt x="611505" y="1832102"/>
                  </a:cubicBezTo>
                  <a:cubicBezTo>
                    <a:pt x="607441" y="1832102"/>
                    <a:pt x="605282" y="1835531"/>
                    <a:pt x="601472" y="1836166"/>
                  </a:cubicBezTo>
                  <a:cubicBezTo>
                    <a:pt x="604647" y="1838833"/>
                    <a:pt x="607060" y="1845310"/>
                    <a:pt x="610362" y="1848104"/>
                  </a:cubicBezTo>
                  <a:cubicBezTo>
                    <a:pt x="603885" y="1855597"/>
                    <a:pt x="588391" y="1856740"/>
                    <a:pt x="590677" y="1869186"/>
                  </a:cubicBezTo>
                  <a:cubicBezTo>
                    <a:pt x="592455" y="1878838"/>
                    <a:pt x="614299" y="1881886"/>
                    <a:pt x="621538" y="1885188"/>
                  </a:cubicBezTo>
                  <a:cubicBezTo>
                    <a:pt x="593979" y="1896872"/>
                    <a:pt x="634238" y="1911477"/>
                    <a:pt x="644779" y="1913128"/>
                  </a:cubicBezTo>
                  <a:cubicBezTo>
                    <a:pt x="647700" y="1926844"/>
                    <a:pt x="674116" y="1962531"/>
                    <a:pt x="690372" y="1951228"/>
                  </a:cubicBezTo>
                  <a:cubicBezTo>
                    <a:pt x="696595" y="1996059"/>
                    <a:pt x="601472" y="1934337"/>
                    <a:pt x="593598" y="1925828"/>
                  </a:cubicBezTo>
                  <a:cubicBezTo>
                    <a:pt x="585724" y="1917319"/>
                    <a:pt x="579882" y="1913128"/>
                    <a:pt x="572389" y="1906778"/>
                  </a:cubicBezTo>
                  <a:cubicBezTo>
                    <a:pt x="567690" y="1902968"/>
                    <a:pt x="561721" y="1900555"/>
                    <a:pt x="557276" y="1896364"/>
                  </a:cubicBezTo>
                  <a:cubicBezTo>
                    <a:pt x="555498" y="1894586"/>
                    <a:pt x="556514" y="1887982"/>
                    <a:pt x="555879" y="1887474"/>
                  </a:cubicBezTo>
                  <a:cubicBezTo>
                    <a:pt x="543179" y="1880108"/>
                    <a:pt x="524764" y="1892046"/>
                    <a:pt x="543179" y="1903476"/>
                  </a:cubicBezTo>
                  <a:cubicBezTo>
                    <a:pt x="530479" y="1924558"/>
                    <a:pt x="539242" y="1926717"/>
                    <a:pt x="549148" y="1940179"/>
                  </a:cubicBezTo>
                  <a:cubicBezTo>
                    <a:pt x="553593" y="1946275"/>
                    <a:pt x="555117" y="1956816"/>
                    <a:pt x="564261" y="1958213"/>
                  </a:cubicBezTo>
                  <a:cubicBezTo>
                    <a:pt x="553974" y="1970913"/>
                    <a:pt x="561721" y="1970913"/>
                    <a:pt x="568579" y="1977389"/>
                  </a:cubicBezTo>
                  <a:cubicBezTo>
                    <a:pt x="570865" y="1979675"/>
                    <a:pt x="577088" y="1978532"/>
                    <a:pt x="580009" y="1980564"/>
                  </a:cubicBezTo>
                  <a:cubicBezTo>
                    <a:pt x="582930" y="1982596"/>
                    <a:pt x="586867" y="1991613"/>
                    <a:pt x="589280" y="1994788"/>
                  </a:cubicBezTo>
                  <a:cubicBezTo>
                    <a:pt x="590550" y="1993518"/>
                    <a:pt x="593217" y="1991994"/>
                    <a:pt x="594360" y="1990978"/>
                  </a:cubicBezTo>
                  <a:cubicBezTo>
                    <a:pt x="599186" y="1996312"/>
                    <a:pt x="619760" y="2029078"/>
                    <a:pt x="625856" y="2003678"/>
                  </a:cubicBezTo>
                  <a:cubicBezTo>
                    <a:pt x="633349" y="2005329"/>
                    <a:pt x="640969" y="2007361"/>
                    <a:pt x="648716" y="2008504"/>
                  </a:cubicBezTo>
                  <a:cubicBezTo>
                    <a:pt x="642747" y="2020569"/>
                    <a:pt x="651764" y="2028951"/>
                    <a:pt x="663956" y="2025776"/>
                  </a:cubicBezTo>
                  <a:cubicBezTo>
                    <a:pt x="666115" y="2033650"/>
                    <a:pt x="671576" y="2049272"/>
                    <a:pt x="681736" y="2048128"/>
                  </a:cubicBezTo>
                  <a:cubicBezTo>
                    <a:pt x="685165" y="2048128"/>
                    <a:pt x="685927" y="2040127"/>
                    <a:pt x="688594" y="2039619"/>
                  </a:cubicBezTo>
                  <a:cubicBezTo>
                    <a:pt x="698662" y="2038707"/>
                    <a:pt x="708799" y="2038920"/>
                    <a:pt x="718820" y="2040254"/>
                  </a:cubicBezTo>
                  <a:cubicBezTo>
                    <a:pt x="728229" y="2040694"/>
                    <a:pt x="737656" y="2039969"/>
                    <a:pt x="746887" y="2038095"/>
                  </a:cubicBezTo>
                  <a:cubicBezTo>
                    <a:pt x="756412" y="2036572"/>
                    <a:pt x="756031" y="2027809"/>
                    <a:pt x="769493" y="2035936"/>
                  </a:cubicBezTo>
                  <a:cubicBezTo>
                    <a:pt x="776097" y="2039873"/>
                    <a:pt x="782193" y="2052192"/>
                    <a:pt x="786765" y="2058416"/>
                  </a:cubicBezTo>
                  <a:cubicBezTo>
                    <a:pt x="769747" y="2060320"/>
                    <a:pt x="751078" y="2052447"/>
                    <a:pt x="734314" y="2055876"/>
                  </a:cubicBezTo>
                  <a:cubicBezTo>
                    <a:pt x="717550" y="2059305"/>
                    <a:pt x="707263" y="2067560"/>
                    <a:pt x="688213" y="2066036"/>
                  </a:cubicBezTo>
                  <a:cubicBezTo>
                    <a:pt x="670220" y="2064965"/>
                    <a:pt x="652340" y="2062459"/>
                    <a:pt x="634746" y="2058543"/>
                  </a:cubicBezTo>
                  <a:cubicBezTo>
                    <a:pt x="599059" y="2049780"/>
                    <a:pt x="530733" y="2014982"/>
                    <a:pt x="518795" y="1976755"/>
                  </a:cubicBezTo>
                  <a:cubicBezTo>
                    <a:pt x="506730" y="1979041"/>
                    <a:pt x="488696" y="1993138"/>
                    <a:pt x="504825" y="2004822"/>
                  </a:cubicBezTo>
                  <a:cubicBezTo>
                    <a:pt x="483743" y="2015871"/>
                    <a:pt x="489712" y="2019046"/>
                    <a:pt x="508508" y="2033270"/>
                  </a:cubicBezTo>
                  <a:cubicBezTo>
                    <a:pt x="499491" y="2046732"/>
                    <a:pt x="507873" y="2056003"/>
                    <a:pt x="522351" y="2061464"/>
                  </a:cubicBezTo>
                  <a:cubicBezTo>
                    <a:pt x="517094" y="2068274"/>
                    <a:pt x="515838" y="2077359"/>
                    <a:pt x="519049" y="2085340"/>
                  </a:cubicBezTo>
                  <a:cubicBezTo>
                    <a:pt x="531749" y="2081530"/>
                    <a:pt x="535432" y="2099818"/>
                    <a:pt x="548767" y="2098929"/>
                  </a:cubicBezTo>
                  <a:cubicBezTo>
                    <a:pt x="549656" y="2094865"/>
                    <a:pt x="553085" y="2093087"/>
                    <a:pt x="554355" y="2090166"/>
                  </a:cubicBezTo>
                  <a:cubicBezTo>
                    <a:pt x="564585" y="2103796"/>
                    <a:pt x="576490" y="2116084"/>
                    <a:pt x="589788" y="2126742"/>
                  </a:cubicBezTo>
                  <a:cubicBezTo>
                    <a:pt x="600964" y="2131568"/>
                    <a:pt x="613537" y="2121662"/>
                    <a:pt x="623951" y="2116201"/>
                  </a:cubicBezTo>
                  <a:cubicBezTo>
                    <a:pt x="627631" y="2116417"/>
                    <a:pt x="631320" y="2116417"/>
                    <a:pt x="635000" y="2116201"/>
                  </a:cubicBezTo>
                  <a:cubicBezTo>
                    <a:pt x="638175" y="2115312"/>
                    <a:pt x="635000" y="2107946"/>
                    <a:pt x="640842" y="2106930"/>
                  </a:cubicBezTo>
                  <a:cubicBezTo>
                    <a:pt x="652272" y="2104898"/>
                    <a:pt x="661289" y="2118487"/>
                    <a:pt x="672719" y="2114423"/>
                  </a:cubicBezTo>
                  <a:cubicBezTo>
                    <a:pt x="677037" y="2112899"/>
                    <a:pt x="678942" y="2100707"/>
                    <a:pt x="686308" y="2099056"/>
                  </a:cubicBezTo>
                  <a:cubicBezTo>
                    <a:pt x="699008" y="2096262"/>
                    <a:pt x="709549" y="2113915"/>
                    <a:pt x="718693" y="2120011"/>
                  </a:cubicBezTo>
                  <a:cubicBezTo>
                    <a:pt x="727329" y="2102993"/>
                    <a:pt x="762381" y="2108962"/>
                    <a:pt x="777240" y="2107311"/>
                  </a:cubicBezTo>
                  <a:cubicBezTo>
                    <a:pt x="764540" y="2110105"/>
                    <a:pt x="768096" y="2123567"/>
                    <a:pt x="778256" y="2127123"/>
                  </a:cubicBezTo>
                  <a:cubicBezTo>
                    <a:pt x="779361" y="2126284"/>
                    <a:pt x="779979" y="2124952"/>
                    <a:pt x="779907" y="2123567"/>
                  </a:cubicBezTo>
                  <a:cubicBezTo>
                    <a:pt x="790956" y="2126996"/>
                    <a:pt x="794766" y="2139950"/>
                    <a:pt x="807593" y="2138934"/>
                  </a:cubicBezTo>
                  <a:cubicBezTo>
                    <a:pt x="807593" y="2112391"/>
                    <a:pt x="828294" y="2135505"/>
                    <a:pt x="842645" y="2133981"/>
                  </a:cubicBezTo>
                  <a:cubicBezTo>
                    <a:pt x="842645" y="2135251"/>
                    <a:pt x="842645" y="2136394"/>
                    <a:pt x="842645" y="2137537"/>
                  </a:cubicBezTo>
                  <a:cubicBezTo>
                    <a:pt x="840713" y="2140253"/>
                    <a:pt x="839213" y="2143252"/>
                    <a:pt x="838200" y="2146427"/>
                  </a:cubicBezTo>
                  <a:cubicBezTo>
                    <a:pt x="837473" y="2148595"/>
                    <a:pt x="837129" y="2150872"/>
                    <a:pt x="837184" y="2153158"/>
                  </a:cubicBezTo>
                  <a:cubicBezTo>
                    <a:pt x="832815" y="2156844"/>
                    <a:pt x="827110" y="2158546"/>
                    <a:pt x="821436" y="2157857"/>
                  </a:cubicBezTo>
                  <a:cubicBezTo>
                    <a:pt x="809498" y="2156968"/>
                    <a:pt x="795020" y="2145157"/>
                    <a:pt x="781685" y="2142871"/>
                  </a:cubicBezTo>
                  <a:cubicBezTo>
                    <a:pt x="766331" y="2139959"/>
                    <a:pt x="750805" y="2138050"/>
                    <a:pt x="735203" y="2137156"/>
                  </a:cubicBezTo>
                  <a:cubicBezTo>
                    <a:pt x="707994" y="2136805"/>
                    <a:pt x="681063" y="2142669"/>
                    <a:pt x="656463" y="2154301"/>
                  </a:cubicBezTo>
                  <a:cubicBezTo>
                    <a:pt x="643818" y="2161746"/>
                    <a:pt x="629351" y="2165527"/>
                    <a:pt x="614680" y="2165223"/>
                  </a:cubicBezTo>
                  <a:cubicBezTo>
                    <a:pt x="598565" y="2165264"/>
                    <a:pt x="582585" y="2162292"/>
                    <a:pt x="567563" y="2156460"/>
                  </a:cubicBezTo>
                  <a:cubicBezTo>
                    <a:pt x="556006" y="2151634"/>
                    <a:pt x="535051" y="2125980"/>
                    <a:pt x="523113" y="2142998"/>
                  </a:cubicBezTo>
                  <a:cubicBezTo>
                    <a:pt x="514985" y="2154428"/>
                    <a:pt x="533781" y="2156714"/>
                    <a:pt x="539623" y="2165223"/>
                  </a:cubicBezTo>
                  <a:cubicBezTo>
                    <a:pt x="541909" y="2168398"/>
                    <a:pt x="534289" y="2172081"/>
                    <a:pt x="538226" y="2176145"/>
                  </a:cubicBezTo>
                  <a:cubicBezTo>
                    <a:pt x="542163" y="2180209"/>
                    <a:pt x="546862" y="2181352"/>
                    <a:pt x="552196" y="2184527"/>
                  </a:cubicBezTo>
                  <a:cubicBezTo>
                    <a:pt x="555117" y="2186432"/>
                    <a:pt x="560197" y="2182876"/>
                    <a:pt x="563499" y="2184527"/>
                  </a:cubicBezTo>
                  <a:cubicBezTo>
                    <a:pt x="569595" y="2188464"/>
                    <a:pt x="568706" y="2196592"/>
                    <a:pt x="572897" y="2201164"/>
                  </a:cubicBezTo>
                  <a:cubicBezTo>
                    <a:pt x="577088" y="2205736"/>
                    <a:pt x="588264" y="2213864"/>
                    <a:pt x="594995" y="2208657"/>
                  </a:cubicBezTo>
                  <a:cubicBezTo>
                    <a:pt x="602361" y="2217547"/>
                    <a:pt x="611759" y="2214880"/>
                    <a:pt x="621665" y="2214118"/>
                  </a:cubicBezTo>
                  <a:cubicBezTo>
                    <a:pt x="608965" y="2225675"/>
                    <a:pt x="625856" y="2230755"/>
                    <a:pt x="637413" y="2229739"/>
                  </a:cubicBezTo>
                  <a:cubicBezTo>
                    <a:pt x="633984" y="2250694"/>
                    <a:pt x="669290" y="2244217"/>
                    <a:pt x="680085" y="2242439"/>
                  </a:cubicBezTo>
                  <a:lnTo>
                    <a:pt x="699389" y="2238629"/>
                  </a:lnTo>
                  <a:cubicBezTo>
                    <a:pt x="709041" y="2232279"/>
                    <a:pt x="703707" y="2224532"/>
                    <a:pt x="707644" y="2213229"/>
                  </a:cubicBezTo>
                  <a:cubicBezTo>
                    <a:pt x="715645" y="2215388"/>
                    <a:pt x="722757" y="2224405"/>
                    <a:pt x="731266" y="2224151"/>
                  </a:cubicBezTo>
                  <a:cubicBezTo>
                    <a:pt x="735584" y="2224151"/>
                    <a:pt x="741680" y="2217039"/>
                    <a:pt x="743077" y="2217166"/>
                  </a:cubicBezTo>
                  <a:cubicBezTo>
                    <a:pt x="744751" y="2217355"/>
                    <a:pt x="746336" y="2218015"/>
                    <a:pt x="747649" y="2219071"/>
                  </a:cubicBezTo>
                  <a:cubicBezTo>
                    <a:pt x="746234" y="2224690"/>
                    <a:pt x="747006" y="2230636"/>
                    <a:pt x="749808" y="2235708"/>
                  </a:cubicBezTo>
                  <a:cubicBezTo>
                    <a:pt x="741475" y="2235601"/>
                    <a:pt x="733226" y="2237381"/>
                    <a:pt x="725678" y="2240915"/>
                  </a:cubicBezTo>
                  <a:cubicBezTo>
                    <a:pt x="696722" y="2253615"/>
                    <a:pt x="685419" y="2272665"/>
                    <a:pt x="649478" y="2267712"/>
                  </a:cubicBezTo>
                  <a:cubicBezTo>
                    <a:pt x="623921" y="2265048"/>
                    <a:pt x="599031" y="2257912"/>
                    <a:pt x="575945" y="2246630"/>
                  </a:cubicBezTo>
                  <a:cubicBezTo>
                    <a:pt x="551622" y="2232585"/>
                    <a:pt x="529176" y="2215515"/>
                    <a:pt x="509143" y="2195830"/>
                  </a:cubicBezTo>
                  <a:cubicBezTo>
                    <a:pt x="494919" y="2182495"/>
                    <a:pt x="481076" y="2169795"/>
                    <a:pt x="468122" y="2155698"/>
                  </a:cubicBezTo>
                  <a:cubicBezTo>
                    <a:pt x="461264" y="2148205"/>
                    <a:pt x="448691" y="2129409"/>
                    <a:pt x="437388" y="2129409"/>
                  </a:cubicBezTo>
                  <a:cubicBezTo>
                    <a:pt x="425911" y="2131424"/>
                    <a:pt x="416925" y="2140411"/>
                    <a:pt x="414909" y="2151888"/>
                  </a:cubicBezTo>
                  <a:cubicBezTo>
                    <a:pt x="416786" y="2159557"/>
                    <a:pt x="420343" y="2166714"/>
                    <a:pt x="425323" y="2172842"/>
                  </a:cubicBezTo>
                  <a:cubicBezTo>
                    <a:pt x="431546" y="2182367"/>
                    <a:pt x="429260" y="2188210"/>
                    <a:pt x="430911" y="2197481"/>
                  </a:cubicBezTo>
                  <a:cubicBezTo>
                    <a:pt x="432054" y="2203957"/>
                    <a:pt x="425450" y="2203323"/>
                    <a:pt x="428371" y="2209545"/>
                  </a:cubicBezTo>
                  <a:cubicBezTo>
                    <a:pt x="431292" y="2215768"/>
                    <a:pt x="441071" y="2217547"/>
                    <a:pt x="446024" y="2218816"/>
                  </a:cubicBezTo>
                  <a:cubicBezTo>
                    <a:pt x="444881" y="2235199"/>
                    <a:pt x="453263" y="2241041"/>
                    <a:pt x="461645" y="2253614"/>
                  </a:cubicBezTo>
                  <a:cubicBezTo>
                    <a:pt x="465963" y="2259964"/>
                    <a:pt x="459359" y="2262504"/>
                    <a:pt x="467868" y="2267585"/>
                  </a:cubicBezTo>
                  <a:cubicBezTo>
                    <a:pt x="473075" y="2270633"/>
                    <a:pt x="485394" y="2267585"/>
                    <a:pt x="491744" y="2267585"/>
                  </a:cubicBezTo>
                  <a:cubicBezTo>
                    <a:pt x="489975" y="2276663"/>
                    <a:pt x="484965" y="2284788"/>
                    <a:pt x="477647" y="2290445"/>
                  </a:cubicBezTo>
                  <a:cubicBezTo>
                    <a:pt x="474599" y="2292858"/>
                    <a:pt x="470789" y="2285873"/>
                    <a:pt x="464947" y="2292858"/>
                  </a:cubicBezTo>
                  <a:cubicBezTo>
                    <a:pt x="461798" y="2297210"/>
                    <a:pt x="461196" y="2302906"/>
                    <a:pt x="463365" y="2307821"/>
                  </a:cubicBezTo>
                  <a:cubicBezTo>
                    <a:pt x="465535" y="2312735"/>
                    <a:pt x="470150" y="2316128"/>
                    <a:pt x="475488" y="2316734"/>
                  </a:cubicBezTo>
                  <a:cubicBezTo>
                    <a:pt x="485001" y="2315109"/>
                    <a:pt x="494351" y="2312644"/>
                    <a:pt x="503428" y="2309368"/>
                  </a:cubicBezTo>
                  <a:cubicBezTo>
                    <a:pt x="517652" y="2306447"/>
                    <a:pt x="534670" y="2303780"/>
                    <a:pt x="545719" y="2316607"/>
                  </a:cubicBezTo>
                  <a:cubicBezTo>
                    <a:pt x="524891" y="2331847"/>
                    <a:pt x="551942" y="2351405"/>
                    <a:pt x="550926" y="2329307"/>
                  </a:cubicBezTo>
                  <a:cubicBezTo>
                    <a:pt x="568960" y="2334768"/>
                    <a:pt x="569976" y="2340864"/>
                    <a:pt x="587629" y="2338070"/>
                  </a:cubicBezTo>
                  <a:cubicBezTo>
                    <a:pt x="596392" y="2336673"/>
                    <a:pt x="606044" y="2330704"/>
                    <a:pt x="612013" y="2339467"/>
                  </a:cubicBezTo>
                  <a:cubicBezTo>
                    <a:pt x="583565" y="2347595"/>
                    <a:pt x="641350" y="2388108"/>
                    <a:pt x="651002" y="2353945"/>
                  </a:cubicBezTo>
                  <a:cubicBezTo>
                    <a:pt x="659638" y="2370455"/>
                    <a:pt x="679958" y="2360168"/>
                    <a:pt x="690753" y="2376424"/>
                  </a:cubicBezTo>
                  <a:cubicBezTo>
                    <a:pt x="668147" y="2380488"/>
                    <a:pt x="641985" y="2395093"/>
                    <a:pt x="619125" y="2385822"/>
                  </a:cubicBezTo>
                  <a:cubicBezTo>
                    <a:pt x="606425" y="2380488"/>
                    <a:pt x="597789" y="2365883"/>
                    <a:pt x="584200" y="2360422"/>
                  </a:cubicBezTo>
                  <a:cubicBezTo>
                    <a:pt x="567182" y="2353818"/>
                    <a:pt x="544830" y="2360422"/>
                    <a:pt x="526669" y="2356612"/>
                  </a:cubicBezTo>
                  <a:cubicBezTo>
                    <a:pt x="491490" y="2350135"/>
                    <a:pt x="468630" y="2327021"/>
                    <a:pt x="443103" y="2303145"/>
                  </a:cubicBezTo>
                  <a:cubicBezTo>
                    <a:pt x="434721" y="2295398"/>
                    <a:pt x="415544" y="2269617"/>
                    <a:pt x="403860" y="2267585"/>
                  </a:cubicBezTo>
                  <a:cubicBezTo>
                    <a:pt x="389763" y="2265172"/>
                    <a:pt x="390144" y="2281047"/>
                    <a:pt x="374142" y="2285492"/>
                  </a:cubicBezTo>
                  <a:cubicBezTo>
                    <a:pt x="375158" y="2293620"/>
                    <a:pt x="381254" y="2295398"/>
                    <a:pt x="384556" y="2302764"/>
                  </a:cubicBezTo>
                  <a:cubicBezTo>
                    <a:pt x="387858" y="2310130"/>
                    <a:pt x="381000" y="2317623"/>
                    <a:pt x="393065" y="2323592"/>
                  </a:cubicBezTo>
                  <a:cubicBezTo>
                    <a:pt x="374777" y="2339594"/>
                    <a:pt x="393065" y="2340229"/>
                    <a:pt x="401955" y="2348230"/>
                  </a:cubicBezTo>
                  <a:cubicBezTo>
                    <a:pt x="416560" y="2361819"/>
                    <a:pt x="414655" y="2371852"/>
                    <a:pt x="438531" y="2375027"/>
                  </a:cubicBezTo>
                  <a:cubicBezTo>
                    <a:pt x="436410" y="2378334"/>
                    <a:pt x="435939" y="2382437"/>
                    <a:pt x="437256" y="2386139"/>
                  </a:cubicBezTo>
                  <a:cubicBezTo>
                    <a:pt x="438572" y="2389841"/>
                    <a:pt x="441529" y="2392725"/>
                    <a:pt x="445262" y="2393950"/>
                  </a:cubicBezTo>
                  <a:cubicBezTo>
                    <a:pt x="432562" y="2406650"/>
                    <a:pt x="443992" y="2413000"/>
                    <a:pt x="453136" y="2416302"/>
                  </a:cubicBezTo>
                  <a:cubicBezTo>
                    <a:pt x="455676" y="2417191"/>
                    <a:pt x="459613" y="2410714"/>
                    <a:pt x="463296" y="2411476"/>
                  </a:cubicBezTo>
                  <a:cubicBezTo>
                    <a:pt x="466979" y="2412238"/>
                    <a:pt x="466725" y="2416556"/>
                    <a:pt x="468503" y="2416556"/>
                  </a:cubicBezTo>
                  <a:cubicBezTo>
                    <a:pt x="470281" y="2416556"/>
                    <a:pt x="476504" y="2421128"/>
                    <a:pt x="479044" y="2421509"/>
                  </a:cubicBezTo>
                  <a:cubicBezTo>
                    <a:pt x="481584" y="2421890"/>
                    <a:pt x="498221" y="2415032"/>
                    <a:pt x="502158" y="2414778"/>
                  </a:cubicBezTo>
                  <a:cubicBezTo>
                    <a:pt x="513027" y="2414262"/>
                    <a:pt x="523921" y="2414858"/>
                    <a:pt x="534670" y="2416556"/>
                  </a:cubicBezTo>
                  <a:cubicBezTo>
                    <a:pt x="521970" y="2418461"/>
                    <a:pt x="520700" y="2433701"/>
                    <a:pt x="534670" y="2432558"/>
                  </a:cubicBezTo>
                  <a:cubicBezTo>
                    <a:pt x="534670" y="2441956"/>
                    <a:pt x="562483" y="2459863"/>
                    <a:pt x="571373" y="2462022"/>
                  </a:cubicBezTo>
                  <a:cubicBezTo>
                    <a:pt x="569721" y="2456006"/>
                    <a:pt x="568699" y="2449834"/>
                    <a:pt x="568325" y="2443607"/>
                  </a:cubicBezTo>
                  <a:cubicBezTo>
                    <a:pt x="579882" y="2436876"/>
                    <a:pt x="587756" y="2450084"/>
                    <a:pt x="597916" y="2445893"/>
                  </a:cubicBezTo>
                  <a:cubicBezTo>
                    <a:pt x="599607" y="2450193"/>
                    <a:pt x="603316" y="2453378"/>
                    <a:pt x="607822" y="2454402"/>
                  </a:cubicBezTo>
                  <a:cubicBezTo>
                    <a:pt x="610489" y="2459101"/>
                    <a:pt x="617982" y="2460371"/>
                    <a:pt x="620522" y="2464943"/>
                  </a:cubicBezTo>
                  <a:cubicBezTo>
                    <a:pt x="621343" y="2467309"/>
                    <a:pt x="621730" y="2469805"/>
                    <a:pt x="621665" y="2472309"/>
                  </a:cubicBezTo>
                  <a:cubicBezTo>
                    <a:pt x="609727" y="2468499"/>
                    <a:pt x="589915" y="2478151"/>
                    <a:pt x="578739" y="2483358"/>
                  </a:cubicBezTo>
                  <a:cubicBezTo>
                    <a:pt x="587728" y="2495752"/>
                    <a:pt x="600675" y="2504712"/>
                    <a:pt x="615442" y="2508758"/>
                  </a:cubicBezTo>
                  <a:cubicBezTo>
                    <a:pt x="617220" y="2497328"/>
                    <a:pt x="625475" y="2505202"/>
                    <a:pt x="633603" y="2501646"/>
                  </a:cubicBezTo>
                  <a:cubicBezTo>
                    <a:pt x="635917" y="2500632"/>
                    <a:pt x="638128" y="2499399"/>
                    <a:pt x="640207" y="2497963"/>
                  </a:cubicBezTo>
                  <a:cubicBezTo>
                    <a:pt x="640899" y="2499805"/>
                    <a:pt x="640899" y="2501836"/>
                    <a:pt x="640207" y="2503678"/>
                  </a:cubicBezTo>
                  <a:cubicBezTo>
                    <a:pt x="638048" y="2509901"/>
                    <a:pt x="623189" y="2506726"/>
                    <a:pt x="618236" y="2514092"/>
                  </a:cubicBezTo>
                  <a:cubicBezTo>
                    <a:pt x="625348" y="2520442"/>
                    <a:pt x="632206" y="2526792"/>
                    <a:pt x="638937" y="2534031"/>
                  </a:cubicBezTo>
                  <a:cubicBezTo>
                    <a:pt x="632079" y="2534793"/>
                    <a:pt x="625221" y="2535555"/>
                    <a:pt x="618363" y="2535809"/>
                  </a:cubicBezTo>
                  <a:cubicBezTo>
                    <a:pt x="614299" y="2527300"/>
                    <a:pt x="610870" y="2522474"/>
                    <a:pt x="598297" y="2529078"/>
                  </a:cubicBezTo>
                  <a:cubicBezTo>
                    <a:pt x="595545" y="2530563"/>
                    <a:pt x="593091" y="2532544"/>
                    <a:pt x="591058" y="2534920"/>
                  </a:cubicBezTo>
                  <a:cubicBezTo>
                    <a:pt x="565658" y="2530856"/>
                    <a:pt x="545973" y="2507996"/>
                    <a:pt x="521335" y="2505456"/>
                  </a:cubicBezTo>
                  <a:cubicBezTo>
                    <a:pt x="502793" y="2503551"/>
                    <a:pt x="487172" y="2515362"/>
                    <a:pt x="470535" y="2519172"/>
                  </a:cubicBezTo>
                  <a:cubicBezTo>
                    <a:pt x="453898" y="2522982"/>
                    <a:pt x="428752" y="2516505"/>
                    <a:pt x="411226" y="2512568"/>
                  </a:cubicBezTo>
                  <a:cubicBezTo>
                    <a:pt x="387360" y="2507397"/>
                    <a:pt x="364910" y="2497082"/>
                    <a:pt x="345440" y="2482342"/>
                  </a:cubicBezTo>
                  <a:cubicBezTo>
                    <a:pt x="324739" y="2466467"/>
                    <a:pt x="311404" y="2444242"/>
                    <a:pt x="288036" y="2431542"/>
                  </a:cubicBezTo>
                  <a:cubicBezTo>
                    <a:pt x="254381" y="2414143"/>
                    <a:pt x="273050" y="2453259"/>
                    <a:pt x="280162" y="2469642"/>
                  </a:cubicBezTo>
                  <a:cubicBezTo>
                    <a:pt x="284607" y="2479929"/>
                    <a:pt x="291846" y="2479802"/>
                    <a:pt x="278765" y="2486152"/>
                  </a:cubicBezTo>
                  <a:cubicBezTo>
                    <a:pt x="269113" y="2490724"/>
                    <a:pt x="264922" y="2486152"/>
                    <a:pt x="255905" y="2482469"/>
                  </a:cubicBezTo>
                  <a:cubicBezTo>
                    <a:pt x="254381" y="2494153"/>
                    <a:pt x="266192" y="2529840"/>
                    <a:pt x="281305" y="2520569"/>
                  </a:cubicBezTo>
                  <a:cubicBezTo>
                    <a:pt x="278003" y="2543429"/>
                    <a:pt x="306705" y="2560193"/>
                    <a:pt x="323723" y="2569718"/>
                  </a:cubicBezTo>
                  <a:cubicBezTo>
                    <a:pt x="327152" y="2571623"/>
                    <a:pt x="331978" y="2568321"/>
                    <a:pt x="335788" y="2571115"/>
                  </a:cubicBezTo>
                  <a:cubicBezTo>
                    <a:pt x="343281" y="2576195"/>
                    <a:pt x="343027" y="2587371"/>
                    <a:pt x="354330" y="2585085"/>
                  </a:cubicBezTo>
                  <a:cubicBezTo>
                    <a:pt x="351270" y="2591215"/>
                    <a:pt x="349130" y="2597762"/>
                    <a:pt x="347980" y="2604516"/>
                  </a:cubicBezTo>
                  <a:cubicBezTo>
                    <a:pt x="339725" y="2602865"/>
                    <a:pt x="330327" y="2604516"/>
                    <a:pt x="328676" y="2613152"/>
                  </a:cubicBezTo>
                  <a:cubicBezTo>
                    <a:pt x="308102" y="2613152"/>
                    <a:pt x="302006" y="2638552"/>
                    <a:pt x="328676" y="2634615"/>
                  </a:cubicBezTo>
                  <a:cubicBezTo>
                    <a:pt x="321437" y="2651760"/>
                    <a:pt x="352679" y="2658237"/>
                    <a:pt x="364236" y="2665984"/>
                  </a:cubicBezTo>
                  <a:cubicBezTo>
                    <a:pt x="379349" y="2676017"/>
                    <a:pt x="387604" y="2685669"/>
                    <a:pt x="395605" y="2665984"/>
                  </a:cubicBezTo>
                  <a:cubicBezTo>
                    <a:pt x="404622" y="2680843"/>
                    <a:pt x="425577" y="2665984"/>
                    <a:pt x="422148" y="2683256"/>
                  </a:cubicBezTo>
                  <a:cubicBezTo>
                    <a:pt x="429101" y="2681881"/>
                    <a:pt x="436312" y="2682771"/>
                    <a:pt x="442722" y="2685796"/>
                  </a:cubicBezTo>
                  <a:cubicBezTo>
                    <a:pt x="441706" y="2698496"/>
                    <a:pt x="453136" y="2701163"/>
                    <a:pt x="463423" y="2700147"/>
                  </a:cubicBezTo>
                  <a:cubicBezTo>
                    <a:pt x="461391" y="2703703"/>
                    <a:pt x="462026" y="2708783"/>
                    <a:pt x="460756" y="2711831"/>
                  </a:cubicBezTo>
                  <a:cubicBezTo>
                    <a:pt x="471932" y="2707132"/>
                    <a:pt x="480949" y="2716530"/>
                    <a:pt x="491871" y="2716911"/>
                  </a:cubicBezTo>
                  <a:cubicBezTo>
                    <a:pt x="491871" y="2714752"/>
                    <a:pt x="491871" y="2712339"/>
                    <a:pt x="491871" y="2710307"/>
                  </a:cubicBezTo>
                  <a:cubicBezTo>
                    <a:pt x="504571" y="2716276"/>
                    <a:pt x="504571" y="2703957"/>
                    <a:pt x="512826" y="2701671"/>
                  </a:cubicBezTo>
                  <a:cubicBezTo>
                    <a:pt x="521081" y="2699385"/>
                    <a:pt x="524002" y="2703195"/>
                    <a:pt x="529971" y="2701671"/>
                  </a:cubicBezTo>
                  <a:cubicBezTo>
                    <a:pt x="531737" y="2704527"/>
                    <a:pt x="534657" y="2706474"/>
                    <a:pt x="537972" y="2707005"/>
                  </a:cubicBezTo>
                  <a:cubicBezTo>
                    <a:pt x="527685" y="2719705"/>
                    <a:pt x="535432" y="2719705"/>
                    <a:pt x="542290" y="2726182"/>
                  </a:cubicBezTo>
                  <a:cubicBezTo>
                    <a:pt x="544576" y="2728595"/>
                    <a:pt x="550799" y="2727452"/>
                    <a:pt x="553720" y="2729357"/>
                  </a:cubicBezTo>
                  <a:cubicBezTo>
                    <a:pt x="555475" y="2730922"/>
                    <a:pt x="556900" y="2732822"/>
                    <a:pt x="557911" y="2734945"/>
                  </a:cubicBezTo>
                  <a:lnTo>
                    <a:pt x="548132" y="2736088"/>
                  </a:lnTo>
                  <a:cubicBezTo>
                    <a:pt x="534162" y="2737993"/>
                    <a:pt x="517906" y="2740533"/>
                    <a:pt x="501396" y="2742438"/>
                  </a:cubicBezTo>
                  <a:cubicBezTo>
                    <a:pt x="497561" y="2737450"/>
                    <a:pt x="494559" y="2731875"/>
                    <a:pt x="492506" y="2725928"/>
                  </a:cubicBezTo>
                  <a:cubicBezTo>
                    <a:pt x="483489" y="2727579"/>
                    <a:pt x="471170" y="2735834"/>
                    <a:pt x="472186" y="2744851"/>
                  </a:cubicBezTo>
                  <a:cubicBezTo>
                    <a:pt x="461067" y="2745418"/>
                    <a:pt x="449920" y="2744865"/>
                    <a:pt x="438912" y="2743200"/>
                  </a:cubicBezTo>
                  <a:cubicBezTo>
                    <a:pt x="410845" y="2738374"/>
                    <a:pt x="393573" y="2720594"/>
                    <a:pt x="363601" y="2722499"/>
                  </a:cubicBezTo>
                  <a:cubicBezTo>
                    <a:pt x="336042" y="2724277"/>
                    <a:pt x="316865" y="2712339"/>
                    <a:pt x="290957" y="2701925"/>
                  </a:cubicBezTo>
                  <a:cubicBezTo>
                    <a:pt x="278386" y="2697477"/>
                    <a:pt x="266369" y="2691596"/>
                    <a:pt x="255143" y="2684399"/>
                  </a:cubicBezTo>
                  <a:cubicBezTo>
                    <a:pt x="245110" y="2677160"/>
                    <a:pt x="234823" y="2660650"/>
                    <a:pt x="221361" y="2665984"/>
                  </a:cubicBezTo>
                  <a:cubicBezTo>
                    <a:pt x="212127" y="2671535"/>
                    <a:pt x="209071" y="2683477"/>
                    <a:pt x="214503" y="2692781"/>
                  </a:cubicBezTo>
                  <a:cubicBezTo>
                    <a:pt x="216916" y="2697353"/>
                    <a:pt x="225806" y="2694559"/>
                    <a:pt x="227203" y="2699893"/>
                  </a:cubicBezTo>
                  <a:cubicBezTo>
                    <a:pt x="229362" y="2707132"/>
                    <a:pt x="214503" y="2714244"/>
                    <a:pt x="217043" y="2720467"/>
                  </a:cubicBezTo>
                  <a:cubicBezTo>
                    <a:pt x="219583" y="2726690"/>
                    <a:pt x="226187" y="2722880"/>
                    <a:pt x="229108" y="2727198"/>
                  </a:cubicBezTo>
                  <a:cubicBezTo>
                    <a:pt x="231658" y="2732393"/>
                    <a:pt x="233782" y="2737787"/>
                    <a:pt x="235458" y="2743327"/>
                  </a:cubicBezTo>
                  <a:cubicBezTo>
                    <a:pt x="239649" y="2746629"/>
                    <a:pt x="246634" y="2744343"/>
                    <a:pt x="249809" y="2746756"/>
                  </a:cubicBezTo>
                  <a:cubicBezTo>
                    <a:pt x="252984" y="2749169"/>
                    <a:pt x="257683" y="2758440"/>
                    <a:pt x="263779" y="2761234"/>
                  </a:cubicBezTo>
                  <a:cubicBezTo>
                    <a:pt x="269875" y="2764028"/>
                    <a:pt x="274320" y="2758313"/>
                    <a:pt x="279146" y="2759583"/>
                  </a:cubicBezTo>
                  <a:cubicBezTo>
                    <a:pt x="283972" y="2760853"/>
                    <a:pt x="283845" y="2768600"/>
                    <a:pt x="288290" y="2769743"/>
                  </a:cubicBezTo>
                  <a:cubicBezTo>
                    <a:pt x="296545" y="2771775"/>
                    <a:pt x="311785" y="2760980"/>
                    <a:pt x="320675" y="2766441"/>
                  </a:cubicBezTo>
                  <a:cubicBezTo>
                    <a:pt x="331597" y="2773426"/>
                    <a:pt x="325120" y="2786634"/>
                    <a:pt x="335915" y="2791841"/>
                  </a:cubicBezTo>
                  <a:cubicBezTo>
                    <a:pt x="342392" y="2794635"/>
                    <a:pt x="350139" y="2785872"/>
                    <a:pt x="354330" y="2796540"/>
                  </a:cubicBezTo>
                  <a:cubicBezTo>
                    <a:pt x="355092" y="2794762"/>
                    <a:pt x="356362" y="2793238"/>
                    <a:pt x="357124" y="2791587"/>
                  </a:cubicBezTo>
                  <a:cubicBezTo>
                    <a:pt x="364876" y="2793102"/>
                    <a:pt x="372336" y="2795846"/>
                    <a:pt x="379222" y="2799715"/>
                  </a:cubicBezTo>
                  <a:cubicBezTo>
                    <a:pt x="347853" y="2813685"/>
                    <a:pt x="389636" y="2840863"/>
                    <a:pt x="390144" y="2821432"/>
                  </a:cubicBezTo>
                  <a:cubicBezTo>
                    <a:pt x="396355" y="2822986"/>
                    <a:pt x="402910" y="2820867"/>
                    <a:pt x="407035" y="2815971"/>
                  </a:cubicBezTo>
                  <a:cubicBezTo>
                    <a:pt x="419735" y="2803271"/>
                    <a:pt x="402971" y="2800731"/>
                    <a:pt x="424561" y="2799461"/>
                  </a:cubicBezTo>
                  <a:cubicBezTo>
                    <a:pt x="437896" y="2798572"/>
                    <a:pt x="442468" y="2805938"/>
                    <a:pt x="455930" y="2801239"/>
                  </a:cubicBezTo>
                  <a:cubicBezTo>
                    <a:pt x="466471" y="2797556"/>
                    <a:pt x="464947" y="2788539"/>
                    <a:pt x="474345" y="2794635"/>
                  </a:cubicBezTo>
                  <a:cubicBezTo>
                    <a:pt x="480314" y="2798953"/>
                    <a:pt x="477266" y="2811780"/>
                    <a:pt x="484505" y="2817368"/>
                  </a:cubicBezTo>
                  <a:cubicBezTo>
                    <a:pt x="491744" y="2822957"/>
                    <a:pt x="489712" y="2820290"/>
                    <a:pt x="492252" y="2819273"/>
                  </a:cubicBezTo>
                  <a:cubicBezTo>
                    <a:pt x="490282" y="2824338"/>
                    <a:pt x="490282" y="2829957"/>
                    <a:pt x="492252" y="2835021"/>
                  </a:cubicBezTo>
                  <a:cubicBezTo>
                    <a:pt x="504952" y="2831211"/>
                    <a:pt x="508635" y="2849499"/>
                    <a:pt x="521970" y="2848737"/>
                  </a:cubicBezTo>
                  <a:cubicBezTo>
                    <a:pt x="522859" y="2844546"/>
                    <a:pt x="526288" y="2842895"/>
                    <a:pt x="527558" y="2839847"/>
                  </a:cubicBezTo>
                  <a:cubicBezTo>
                    <a:pt x="531368" y="2843657"/>
                    <a:pt x="538226" y="2851150"/>
                    <a:pt x="545084" y="2858008"/>
                  </a:cubicBezTo>
                  <a:cubicBezTo>
                    <a:pt x="533908" y="2858008"/>
                    <a:pt x="522859" y="2858008"/>
                    <a:pt x="511683" y="2858008"/>
                  </a:cubicBezTo>
                  <a:cubicBezTo>
                    <a:pt x="484505" y="2859024"/>
                    <a:pt x="460883" y="2864739"/>
                    <a:pt x="433832" y="2866771"/>
                  </a:cubicBezTo>
                  <a:cubicBezTo>
                    <a:pt x="399923" y="2869184"/>
                    <a:pt x="365887" y="2856738"/>
                    <a:pt x="335534" y="2843911"/>
                  </a:cubicBezTo>
                  <a:cubicBezTo>
                    <a:pt x="305181" y="2831084"/>
                    <a:pt x="268351" y="2821559"/>
                    <a:pt x="236474" y="2807081"/>
                  </a:cubicBezTo>
                  <a:cubicBezTo>
                    <a:pt x="223774" y="2801620"/>
                    <a:pt x="211074" y="2796286"/>
                    <a:pt x="199390" y="2789809"/>
                  </a:cubicBezTo>
                  <a:cubicBezTo>
                    <a:pt x="187706" y="2783333"/>
                    <a:pt x="177419" y="2769489"/>
                    <a:pt x="165227" y="2766822"/>
                  </a:cubicBezTo>
                  <a:cubicBezTo>
                    <a:pt x="154859" y="2764845"/>
                    <a:pt x="144204" y="2768348"/>
                    <a:pt x="137033" y="2776093"/>
                  </a:cubicBezTo>
                  <a:cubicBezTo>
                    <a:pt x="127889" y="2791587"/>
                    <a:pt x="147574" y="2802764"/>
                    <a:pt x="156845" y="2811018"/>
                  </a:cubicBezTo>
                  <a:cubicBezTo>
                    <a:pt x="152654" y="2816860"/>
                    <a:pt x="145415" y="2823718"/>
                    <a:pt x="146304" y="2831339"/>
                  </a:cubicBezTo>
                  <a:cubicBezTo>
                    <a:pt x="147192" y="2838959"/>
                    <a:pt x="156718" y="2836546"/>
                    <a:pt x="156464" y="2847086"/>
                  </a:cubicBezTo>
                  <a:cubicBezTo>
                    <a:pt x="156464" y="2862199"/>
                    <a:pt x="135382" y="2862834"/>
                    <a:pt x="132080" y="2880615"/>
                  </a:cubicBezTo>
                  <a:cubicBezTo>
                    <a:pt x="110617" y="2872105"/>
                    <a:pt x="107442" y="2893315"/>
                    <a:pt x="124968" y="2903093"/>
                  </a:cubicBezTo>
                  <a:cubicBezTo>
                    <a:pt x="132827" y="2907631"/>
                    <a:pt x="142509" y="2907631"/>
                    <a:pt x="150368" y="2903093"/>
                  </a:cubicBezTo>
                  <a:cubicBezTo>
                    <a:pt x="175768" y="2894584"/>
                    <a:pt x="151384" y="2894839"/>
                    <a:pt x="173228" y="2911984"/>
                  </a:cubicBezTo>
                  <a:cubicBezTo>
                    <a:pt x="185928" y="2922017"/>
                    <a:pt x="203200" y="2909190"/>
                    <a:pt x="214757" y="2911984"/>
                  </a:cubicBezTo>
                  <a:cubicBezTo>
                    <a:pt x="231902" y="2915921"/>
                    <a:pt x="241935" y="2933447"/>
                    <a:pt x="247777" y="2904872"/>
                  </a:cubicBezTo>
                  <a:cubicBezTo>
                    <a:pt x="252095" y="2909317"/>
                    <a:pt x="258826" y="2921255"/>
                    <a:pt x="265049" y="2923414"/>
                  </a:cubicBezTo>
                  <a:cubicBezTo>
                    <a:pt x="271272" y="2925572"/>
                    <a:pt x="274193" y="2921128"/>
                    <a:pt x="281432" y="2921000"/>
                  </a:cubicBezTo>
                  <a:cubicBezTo>
                    <a:pt x="285623" y="2921000"/>
                    <a:pt x="310642" y="2910079"/>
                    <a:pt x="302514" y="2927731"/>
                  </a:cubicBezTo>
                  <a:cubicBezTo>
                    <a:pt x="299466" y="2934462"/>
                    <a:pt x="283083" y="2931287"/>
                    <a:pt x="276352" y="2931668"/>
                  </a:cubicBezTo>
                  <a:cubicBezTo>
                    <a:pt x="277876" y="2941955"/>
                    <a:pt x="279781" y="2948178"/>
                    <a:pt x="272796" y="2954274"/>
                  </a:cubicBezTo>
                  <a:cubicBezTo>
                    <a:pt x="255952" y="2961222"/>
                    <a:pt x="238279" y="2965960"/>
                    <a:pt x="220218" y="2968371"/>
                  </a:cubicBezTo>
                  <a:cubicBezTo>
                    <a:pt x="219309" y="2974167"/>
                    <a:pt x="219832" y="2980097"/>
                    <a:pt x="221742" y="2985643"/>
                  </a:cubicBezTo>
                  <a:cubicBezTo>
                    <a:pt x="224612" y="2985957"/>
                    <a:pt x="227508" y="2985957"/>
                    <a:pt x="230378" y="2985643"/>
                  </a:cubicBezTo>
                  <a:cubicBezTo>
                    <a:pt x="231902" y="2996692"/>
                    <a:pt x="240919" y="2991358"/>
                    <a:pt x="249682" y="2988818"/>
                  </a:cubicBezTo>
                  <a:cubicBezTo>
                    <a:pt x="248974" y="2995719"/>
                    <a:pt x="249753" y="3002691"/>
                    <a:pt x="251968" y="3009265"/>
                  </a:cubicBezTo>
                  <a:cubicBezTo>
                    <a:pt x="253492" y="3009265"/>
                    <a:pt x="254762" y="3008503"/>
                    <a:pt x="256413" y="3008376"/>
                  </a:cubicBezTo>
                  <a:cubicBezTo>
                    <a:pt x="275082" y="3027172"/>
                    <a:pt x="275463" y="3019552"/>
                    <a:pt x="284988" y="3006598"/>
                  </a:cubicBezTo>
                  <a:cubicBezTo>
                    <a:pt x="287655" y="3003169"/>
                    <a:pt x="282956" y="2998088"/>
                    <a:pt x="287020" y="2993898"/>
                  </a:cubicBezTo>
                  <a:cubicBezTo>
                    <a:pt x="291084" y="2989707"/>
                    <a:pt x="292735" y="2997200"/>
                    <a:pt x="295402" y="2995422"/>
                  </a:cubicBezTo>
                  <a:cubicBezTo>
                    <a:pt x="298069" y="2993643"/>
                    <a:pt x="304927" y="2991738"/>
                    <a:pt x="308102" y="2989453"/>
                  </a:cubicBezTo>
                  <a:cubicBezTo>
                    <a:pt x="311277" y="2987167"/>
                    <a:pt x="313944" y="2980181"/>
                    <a:pt x="317754" y="2977768"/>
                  </a:cubicBezTo>
                  <a:cubicBezTo>
                    <a:pt x="325501" y="2972561"/>
                    <a:pt x="335788" y="2986023"/>
                    <a:pt x="335534" y="2965703"/>
                  </a:cubicBezTo>
                  <a:cubicBezTo>
                    <a:pt x="343408" y="2965703"/>
                    <a:pt x="351536" y="2965703"/>
                    <a:pt x="359410" y="2965703"/>
                  </a:cubicBezTo>
                  <a:cubicBezTo>
                    <a:pt x="354813" y="2971648"/>
                    <a:pt x="352966" y="2979269"/>
                    <a:pt x="354330" y="2986658"/>
                  </a:cubicBezTo>
                  <a:cubicBezTo>
                    <a:pt x="363103" y="2981621"/>
                    <a:pt x="374028" y="2982270"/>
                    <a:pt x="382143" y="2988309"/>
                  </a:cubicBezTo>
                  <a:cubicBezTo>
                    <a:pt x="385699" y="2975609"/>
                    <a:pt x="391414" y="2984626"/>
                    <a:pt x="397129" y="2979292"/>
                  </a:cubicBezTo>
                  <a:cubicBezTo>
                    <a:pt x="402844" y="2973959"/>
                    <a:pt x="402082" y="2966592"/>
                    <a:pt x="407416" y="2962020"/>
                  </a:cubicBezTo>
                  <a:cubicBezTo>
                    <a:pt x="407935" y="2961519"/>
                    <a:pt x="408486" y="2961052"/>
                    <a:pt x="409067" y="2960624"/>
                  </a:cubicBezTo>
                  <a:cubicBezTo>
                    <a:pt x="412246" y="2961951"/>
                    <a:pt x="415513" y="2963054"/>
                    <a:pt x="418846" y="2963926"/>
                  </a:cubicBezTo>
                  <a:cubicBezTo>
                    <a:pt x="417703" y="2978785"/>
                    <a:pt x="424561" y="2985008"/>
                    <a:pt x="431546" y="2995422"/>
                  </a:cubicBezTo>
                  <a:cubicBezTo>
                    <a:pt x="425825" y="2998342"/>
                    <a:pt x="419826" y="3000682"/>
                    <a:pt x="413639" y="3002407"/>
                  </a:cubicBezTo>
                  <a:cubicBezTo>
                    <a:pt x="402209" y="3004693"/>
                    <a:pt x="380365" y="2998724"/>
                    <a:pt x="374269" y="3012440"/>
                  </a:cubicBezTo>
                  <a:cubicBezTo>
                    <a:pt x="362585" y="3012440"/>
                    <a:pt x="361569" y="3026156"/>
                    <a:pt x="346964" y="3030347"/>
                  </a:cubicBezTo>
                  <a:cubicBezTo>
                    <a:pt x="347853" y="3038602"/>
                    <a:pt x="354076" y="3040253"/>
                    <a:pt x="357251" y="3047619"/>
                  </a:cubicBezTo>
                  <a:cubicBezTo>
                    <a:pt x="358379" y="3050615"/>
                    <a:pt x="358729" y="3053849"/>
                    <a:pt x="358267" y="3057017"/>
                  </a:cubicBezTo>
                  <a:cubicBezTo>
                    <a:pt x="348869" y="3057017"/>
                    <a:pt x="339852" y="3057017"/>
                    <a:pt x="330708" y="3057017"/>
                  </a:cubicBezTo>
                  <a:cubicBezTo>
                    <a:pt x="326517" y="3057017"/>
                    <a:pt x="326898" y="3049778"/>
                    <a:pt x="322834" y="3049524"/>
                  </a:cubicBezTo>
                  <a:cubicBezTo>
                    <a:pt x="318770" y="3049270"/>
                    <a:pt x="315722" y="3051429"/>
                    <a:pt x="314198" y="3051175"/>
                  </a:cubicBezTo>
                  <a:cubicBezTo>
                    <a:pt x="312674" y="3050921"/>
                    <a:pt x="296164" y="3049524"/>
                    <a:pt x="294005" y="3049651"/>
                  </a:cubicBezTo>
                  <a:cubicBezTo>
                    <a:pt x="282448" y="3050794"/>
                    <a:pt x="272669" y="3058795"/>
                    <a:pt x="261493" y="3060065"/>
                  </a:cubicBezTo>
                  <a:cubicBezTo>
                    <a:pt x="245237" y="3061716"/>
                    <a:pt x="247396" y="3055620"/>
                    <a:pt x="236093" y="3065653"/>
                  </a:cubicBezTo>
                  <a:cubicBezTo>
                    <a:pt x="226441" y="3073781"/>
                    <a:pt x="223393" y="3085211"/>
                    <a:pt x="212979" y="3091053"/>
                  </a:cubicBezTo>
                  <a:cubicBezTo>
                    <a:pt x="212979" y="3091053"/>
                    <a:pt x="191389" y="3096260"/>
                    <a:pt x="191262" y="3096260"/>
                  </a:cubicBezTo>
                  <a:cubicBezTo>
                    <a:pt x="182499" y="3094736"/>
                    <a:pt x="178562" y="3083560"/>
                    <a:pt x="170942" y="3081401"/>
                  </a:cubicBezTo>
                  <a:cubicBezTo>
                    <a:pt x="163322" y="3079242"/>
                    <a:pt x="165227" y="3081401"/>
                    <a:pt x="156972" y="3081401"/>
                  </a:cubicBezTo>
                  <a:cubicBezTo>
                    <a:pt x="144272" y="3082544"/>
                    <a:pt x="148209" y="3086735"/>
                    <a:pt x="135128" y="3081401"/>
                  </a:cubicBezTo>
                  <a:cubicBezTo>
                    <a:pt x="129286" y="3078988"/>
                    <a:pt x="128270" y="3070606"/>
                    <a:pt x="122428" y="3070225"/>
                  </a:cubicBezTo>
                  <a:cubicBezTo>
                    <a:pt x="112140" y="3072469"/>
                    <a:pt x="103415" y="3079235"/>
                    <a:pt x="98679" y="3088640"/>
                  </a:cubicBezTo>
                  <a:cubicBezTo>
                    <a:pt x="96647" y="3104388"/>
                    <a:pt x="115951" y="3104642"/>
                    <a:pt x="124714" y="3110103"/>
                  </a:cubicBezTo>
                  <a:cubicBezTo>
                    <a:pt x="127127" y="3111627"/>
                    <a:pt x="143002" y="3123438"/>
                    <a:pt x="144145" y="3124835"/>
                  </a:cubicBezTo>
                  <a:cubicBezTo>
                    <a:pt x="145288" y="3126232"/>
                    <a:pt x="146050" y="3137535"/>
                    <a:pt x="148082" y="3139313"/>
                  </a:cubicBezTo>
                  <a:cubicBezTo>
                    <a:pt x="161925" y="3152013"/>
                    <a:pt x="179070" y="3163570"/>
                    <a:pt x="200152" y="3157601"/>
                  </a:cubicBezTo>
                  <a:cubicBezTo>
                    <a:pt x="208407" y="3155188"/>
                    <a:pt x="216027" y="3153918"/>
                    <a:pt x="222250" y="3152648"/>
                  </a:cubicBezTo>
                  <a:cubicBezTo>
                    <a:pt x="229582" y="3152150"/>
                    <a:pt x="236829" y="3150786"/>
                    <a:pt x="243840" y="3148584"/>
                  </a:cubicBezTo>
                  <a:cubicBezTo>
                    <a:pt x="250571" y="3171444"/>
                    <a:pt x="210439" y="3171317"/>
                    <a:pt x="195072" y="3176016"/>
                  </a:cubicBezTo>
                  <a:cubicBezTo>
                    <a:pt x="190627" y="3177286"/>
                    <a:pt x="191643" y="3184271"/>
                    <a:pt x="186055" y="3184525"/>
                  </a:cubicBezTo>
                  <a:cubicBezTo>
                    <a:pt x="180467" y="3184780"/>
                    <a:pt x="176530" y="3176651"/>
                    <a:pt x="171704" y="3175889"/>
                  </a:cubicBezTo>
                  <a:cubicBezTo>
                    <a:pt x="163703" y="3174492"/>
                    <a:pt x="158369" y="3180207"/>
                    <a:pt x="151511" y="3179318"/>
                  </a:cubicBezTo>
                  <a:cubicBezTo>
                    <a:pt x="140208" y="3177794"/>
                    <a:pt x="137922" y="3168650"/>
                    <a:pt x="127762" y="3164713"/>
                  </a:cubicBezTo>
                  <a:cubicBezTo>
                    <a:pt x="110236" y="3157982"/>
                    <a:pt x="117856" y="3172206"/>
                    <a:pt x="106680" y="3175127"/>
                  </a:cubicBezTo>
                  <a:cubicBezTo>
                    <a:pt x="92583" y="3178683"/>
                    <a:pt x="93980" y="3164459"/>
                    <a:pt x="80518" y="3163189"/>
                  </a:cubicBezTo>
                  <a:cubicBezTo>
                    <a:pt x="70612" y="3162300"/>
                    <a:pt x="63754" y="3171444"/>
                    <a:pt x="57404" y="3175889"/>
                  </a:cubicBezTo>
                  <a:cubicBezTo>
                    <a:pt x="57343" y="3174874"/>
                    <a:pt x="57343" y="3173856"/>
                    <a:pt x="57404" y="3172841"/>
                  </a:cubicBezTo>
                  <a:cubicBezTo>
                    <a:pt x="46609" y="3171571"/>
                    <a:pt x="38354" y="3180334"/>
                    <a:pt x="32004" y="3188589"/>
                  </a:cubicBezTo>
                  <a:cubicBezTo>
                    <a:pt x="40640" y="3201289"/>
                    <a:pt x="32004" y="3212719"/>
                    <a:pt x="53721" y="3215767"/>
                  </a:cubicBezTo>
                  <a:cubicBezTo>
                    <a:pt x="67183" y="3217672"/>
                    <a:pt x="84201" y="3208655"/>
                    <a:pt x="88138" y="3228467"/>
                  </a:cubicBezTo>
                  <a:cubicBezTo>
                    <a:pt x="77724" y="3227578"/>
                    <a:pt x="64135" y="3228467"/>
                    <a:pt x="73660" y="3241167"/>
                  </a:cubicBezTo>
                  <a:cubicBezTo>
                    <a:pt x="57481" y="3248979"/>
                    <a:pt x="43738" y="3261053"/>
                    <a:pt x="33909" y="3276092"/>
                  </a:cubicBezTo>
                  <a:cubicBezTo>
                    <a:pt x="43180" y="3281046"/>
                    <a:pt x="48895" y="3287903"/>
                    <a:pt x="57658" y="3288792"/>
                  </a:cubicBezTo>
                  <a:cubicBezTo>
                    <a:pt x="58928" y="3288792"/>
                    <a:pt x="61595" y="3280029"/>
                    <a:pt x="65405" y="3280029"/>
                  </a:cubicBezTo>
                  <a:cubicBezTo>
                    <a:pt x="72136" y="3280029"/>
                    <a:pt x="76200" y="3290062"/>
                    <a:pt x="80899" y="3290189"/>
                  </a:cubicBezTo>
                  <a:cubicBezTo>
                    <a:pt x="88620" y="3288185"/>
                    <a:pt x="96177" y="3285595"/>
                    <a:pt x="103505" y="3282442"/>
                  </a:cubicBezTo>
                  <a:cubicBezTo>
                    <a:pt x="112649" y="3275457"/>
                    <a:pt x="112903" y="3272155"/>
                    <a:pt x="117983" y="3258820"/>
                  </a:cubicBezTo>
                  <a:cubicBezTo>
                    <a:pt x="128711" y="3259841"/>
                    <a:pt x="139513" y="3259841"/>
                    <a:pt x="150241" y="3258820"/>
                  </a:cubicBezTo>
                  <a:cubicBezTo>
                    <a:pt x="158496" y="3258820"/>
                    <a:pt x="165481" y="3271520"/>
                    <a:pt x="170180" y="3255772"/>
                  </a:cubicBezTo>
                  <a:cubicBezTo>
                    <a:pt x="177292" y="3263138"/>
                    <a:pt x="191897" y="3272409"/>
                    <a:pt x="188341" y="3253867"/>
                  </a:cubicBezTo>
                  <a:cubicBezTo>
                    <a:pt x="200406" y="3261233"/>
                    <a:pt x="201041" y="3246247"/>
                    <a:pt x="209804" y="3241167"/>
                  </a:cubicBezTo>
                  <a:cubicBezTo>
                    <a:pt x="216916" y="3236977"/>
                    <a:pt x="223647" y="3239008"/>
                    <a:pt x="230632" y="3237103"/>
                  </a:cubicBezTo>
                  <a:cubicBezTo>
                    <a:pt x="234061" y="3251581"/>
                    <a:pt x="243332" y="3269488"/>
                    <a:pt x="254889" y="3262503"/>
                  </a:cubicBezTo>
                  <a:cubicBezTo>
                    <a:pt x="254227" y="3267777"/>
                    <a:pt x="255156" y="3273128"/>
                    <a:pt x="257556" y="3277870"/>
                  </a:cubicBezTo>
                  <a:cubicBezTo>
                    <a:pt x="210806" y="3285718"/>
                    <a:pt x="166634" y="3304711"/>
                    <a:pt x="128778" y="3333242"/>
                  </a:cubicBezTo>
                  <a:cubicBezTo>
                    <a:pt x="115848" y="3344860"/>
                    <a:pt x="103713" y="3357334"/>
                    <a:pt x="92456" y="3370580"/>
                  </a:cubicBezTo>
                  <a:cubicBezTo>
                    <a:pt x="84455" y="3379216"/>
                    <a:pt x="75819" y="3396615"/>
                    <a:pt x="65024" y="3400044"/>
                  </a:cubicBezTo>
                  <a:cubicBezTo>
                    <a:pt x="58674" y="3402076"/>
                    <a:pt x="26924" y="3387344"/>
                    <a:pt x="44831" y="3418205"/>
                  </a:cubicBezTo>
                  <a:cubicBezTo>
                    <a:pt x="48641" y="3424809"/>
                    <a:pt x="63754" y="3433318"/>
                    <a:pt x="70231" y="3441573"/>
                  </a:cubicBezTo>
                  <a:cubicBezTo>
                    <a:pt x="70354" y="3440136"/>
                    <a:pt x="70354" y="3438692"/>
                    <a:pt x="70231" y="3437255"/>
                  </a:cubicBezTo>
                  <a:cubicBezTo>
                    <a:pt x="79248" y="3449193"/>
                    <a:pt x="93599" y="3439160"/>
                    <a:pt x="105664" y="3438398"/>
                  </a:cubicBezTo>
                  <a:cubicBezTo>
                    <a:pt x="117729" y="3437637"/>
                    <a:pt x="140081" y="3447288"/>
                    <a:pt x="134239" y="3423793"/>
                  </a:cubicBezTo>
                  <a:cubicBezTo>
                    <a:pt x="141986" y="3426460"/>
                    <a:pt x="146939" y="3420745"/>
                    <a:pt x="154432" y="3421634"/>
                  </a:cubicBezTo>
                  <a:cubicBezTo>
                    <a:pt x="161925" y="3422522"/>
                    <a:pt x="166370" y="3426841"/>
                    <a:pt x="172085" y="3427730"/>
                  </a:cubicBezTo>
                  <a:cubicBezTo>
                    <a:pt x="176845" y="3427732"/>
                    <a:pt x="181598" y="3427392"/>
                    <a:pt x="186309" y="3426714"/>
                  </a:cubicBezTo>
                  <a:cubicBezTo>
                    <a:pt x="186580" y="3429183"/>
                    <a:pt x="187267" y="3431588"/>
                    <a:pt x="188341" y="3433826"/>
                  </a:cubicBezTo>
                  <a:cubicBezTo>
                    <a:pt x="189865" y="3436747"/>
                    <a:pt x="193929" y="3436747"/>
                    <a:pt x="197104" y="3437636"/>
                  </a:cubicBezTo>
                  <a:cubicBezTo>
                    <a:pt x="197883" y="3440115"/>
                    <a:pt x="199231" y="3442376"/>
                    <a:pt x="201041" y="3444240"/>
                  </a:cubicBezTo>
                  <a:cubicBezTo>
                    <a:pt x="199390" y="3450336"/>
                    <a:pt x="189230" y="3456178"/>
                    <a:pt x="191008" y="3461639"/>
                  </a:cubicBezTo>
                  <a:cubicBezTo>
                    <a:pt x="192786" y="3467100"/>
                    <a:pt x="200152" y="3463925"/>
                    <a:pt x="203708" y="3468243"/>
                  </a:cubicBezTo>
                  <a:cubicBezTo>
                    <a:pt x="206217" y="3473472"/>
                    <a:pt x="208380" y="3478859"/>
                    <a:pt x="210185" y="3484372"/>
                  </a:cubicBezTo>
                  <a:cubicBezTo>
                    <a:pt x="214249" y="3487800"/>
                    <a:pt x="221361" y="3485387"/>
                    <a:pt x="224409" y="3487928"/>
                  </a:cubicBezTo>
                  <a:cubicBezTo>
                    <a:pt x="229489" y="3491864"/>
                    <a:pt x="232283" y="3499485"/>
                    <a:pt x="238506" y="3502406"/>
                  </a:cubicBezTo>
                  <a:cubicBezTo>
                    <a:pt x="242697" y="3504311"/>
                    <a:pt x="248920" y="3499358"/>
                    <a:pt x="253873" y="3500755"/>
                  </a:cubicBezTo>
                  <a:cubicBezTo>
                    <a:pt x="258826" y="3502151"/>
                    <a:pt x="258572" y="3509645"/>
                    <a:pt x="263017" y="3510788"/>
                  </a:cubicBezTo>
                  <a:cubicBezTo>
                    <a:pt x="271272" y="3512820"/>
                    <a:pt x="286385" y="3502025"/>
                    <a:pt x="295275" y="3507613"/>
                  </a:cubicBezTo>
                  <a:cubicBezTo>
                    <a:pt x="306324" y="3514471"/>
                    <a:pt x="299720" y="3527806"/>
                    <a:pt x="310642" y="3532251"/>
                  </a:cubicBezTo>
                  <a:cubicBezTo>
                    <a:pt x="317119" y="3535045"/>
                    <a:pt x="324739" y="3526282"/>
                    <a:pt x="328930" y="3536950"/>
                  </a:cubicBezTo>
                  <a:cubicBezTo>
                    <a:pt x="329692" y="3535299"/>
                    <a:pt x="330962" y="3533648"/>
                    <a:pt x="331851" y="3531997"/>
                  </a:cubicBezTo>
                  <a:cubicBezTo>
                    <a:pt x="339597" y="3533532"/>
                    <a:pt x="347054" y="3536275"/>
                    <a:pt x="353949" y="3540125"/>
                  </a:cubicBezTo>
                  <a:cubicBezTo>
                    <a:pt x="342646" y="3545078"/>
                    <a:pt x="341249" y="3551809"/>
                    <a:pt x="343154" y="3557397"/>
                  </a:cubicBezTo>
                  <a:lnTo>
                    <a:pt x="314960" y="3560191"/>
                  </a:lnTo>
                  <a:cubicBezTo>
                    <a:pt x="302235" y="3560139"/>
                    <a:pt x="289516" y="3560775"/>
                    <a:pt x="276860" y="3562095"/>
                  </a:cubicBezTo>
                  <a:cubicBezTo>
                    <a:pt x="272322" y="3562895"/>
                    <a:pt x="267998" y="3564624"/>
                    <a:pt x="264160" y="3567175"/>
                  </a:cubicBezTo>
                  <a:cubicBezTo>
                    <a:pt x="246507" y="3561206"/>
                    <a:pt x="228854" y="3555110"/>
                    <a:pt x="211963" y="3547491"/>
                  </a:cubicBezTo>
                  <a:cubicBezTo>
                    <a:pt x="199263" y="3542030"/>
                    <a:pt x="186563" y="3536695"/>
                    <a:pt x="174879" y="3530219"/>
                  </a:cubicBezTo>
                  <a:cubicBezTo>
                    <a:pt x="163195" y="3523742"/>
                    <a:pt x="152908" y="3509899"/>
                    <a:pt x="140716" y="3507232"/>
                  </a:cubicBezTo>
                  <a:cubicBezTo>
                    <a:pt x="130393" y="3505349"/>
                    <a:pt x="119820" y="3508842"/>
                    <a:pt x="112649" y="3516503"/>
                  </a:cubicBezTo>
                  <a:cubicBezTo>
                    <a:pt x="103378" y="3532124"/>
                    <a:pt x="123063" y="3543173"/>
                    <a:pt x="132334" y="3551428"/>
                  </a:cubicBezTo>
                  <a:cubicBezTo>
                    <a:pt x="128143" y="3557270"/>
                    <a:pt x="121031" y="3564128"/>
                    <a:pt x="121793" y="3571748"/>
                  </a:cubicBezTo>
                  <a:cubicBezTo>
                    <a:pt x="122555" y="3579368"/>
                    <a:pt x="132207" y="3576955"/>
                    <a:pt x="132080" y="3587496"/>
                  </a:cubicBezTo>
                  <a:cubicBezTo>
                    <a:pt x="132080" y="3602736"/>
                    <a:pt x="110871" y="3603244"/>
                    <a:pt x="107696" y="3621024"/>
                  </a:cubicBezTo>
                  <a:cubicBezTo>
                    <a:pt x="94996" y="3616198"/>
                    <a:pt x="89281" y="3621024"/>
                    <a:pt x="89408" y="3627882"/>
                  </a:cubicBezTo>
                  <a:cubicBezTo>
                    <a:pt x="80645" y="3624707"/>
                    <a:pt x="69469" y="3616452"/>
                    <a:pt x="64008" y="3619373"/>
                  </a:cubicBezTo>
                  <a:cubicBezTo>
                    <a:pt x="58547" y="3622294"/>
                    <a:pt x="56388" y="3643884"/>
                    <a:pt x="59055" y="3650742"/>
                  </a:cubicBezTo>
                  <a:cubicBezTo>
                    <a:pt x="64896" y="3661036"/>
                    <a:pt x="73764" y="3669284"/>
                    <a:pt x="84455" y="3674364"/>
                  </a:cubicBezTo>
                  <a:cubicBezTo>
                    <a:pt x="86868" y="3675380"/>
                    <a:pt x="90805" y="3678936"/>
                    <a:pt x="93345" y="3680333"/>
                  </a:cubicBezTo>
                  <a:cubicBezTo>
                    <a:pt x="95885" y="3681730"/>
                    <a:pt x="100203" y="3677285"/>
                    <a:pt x="101727" y="3677920"/>
                  </a:cubicBezTo>
                  <a:cubicBezTo>
                    <a:pt x="108839" y="3680841"/>
                    <a:pt x="114427" y="3688461"/>
                    <a:pt x="121666" y="3693287"/>
                  </a:cubicBezTo>
                  <a:cubicBezTo>
                    <a:pt x="134366" y="3700907"/>
                    <a:pt x="139700" y="3698240"/>
                    <a:pt x="152273" y="3709543"/>
                  </a:cubicBezTo>
                  <a:cubicBezTo>
                    <a:pt x="157099" y="3705479"/>
                    <a:pt x="163576" y="3695700"/>
                    <a:pt x="169926" y="3694557"/>
                  </a:cubicBezTo>
                  <a:cubicBezTo>
                    <a:pt x="173863" y="3693795"/>
                    <a:pt x="176657" y="3699129"/>
                    <a:pt x="179959" y="3698875"/>
                  </a:cubicBezTo>
                  <a:cubicBezTo>
                    <a:pt x="180848" y="3698875"/>
                    <a:pt x="192659" y="3700018"/>
                    <a:pt x="194310" y="3700272"/>
                  </a:cubicBezTo>
                  <a:cubicBezTo>
                    <a:pt x="198501" y="3700272"/>
                    <a:pt x="198755" y="3695318"/>
                    <a:pt x="207010" y="3698239"/>
                  </a:cubicBezTo>
                  <a:cubicBezTo>
                    <a:pt x="209550" y="3699129"/>
                    <a:pt x="211328" y="3702430"/>
                    <a:pt x="213106" y="3705732"/>
                  </a:cubicBezTo>
                  <a:cubicBezTo>
                    <a:pt x="206953" y="3707262"/>
                    <a:pt x="200721" y="3708449"/>
                    <a:pt x="194437" y="3709288"/>
                  </a:cubicBezTo>
                  <a:cubicBezTo>
                    <a:pt x="193421" y="3715028"/>
                    <a:pt x="193902" y="3720933"/>
                    <a:pt x="195834" y="3726434"/>
                  </a:cubicBezTo>
                  <a:cubicBezTo>
                    <a:pt x="198700" y="3726810"/>
                    <a:pt x="201604" y="3726810"/>
                    <a:pt x="204470" y="3726434"/>
                  </a:cubicBezTo>
                  <a:cubicBezTo>
                    <a:pt x="205994" y="3737482"/>
                    <a:pt x="215011" y="3732149"/>
                    <a:pt x="223774" y="3729736"/>
                  </a:cubicBezTo>
                  <a:cubicBezTo>
                    <a:pt x="223583" y="3732992"/>
                    <a:pt x="223583" y="3736258"/>
                    <a:pt x="223774" y="3739514"/>
                  </a:cubicBezTo>
                  <a:cubicBezTo>
                    <a:pt x="221124" y="3740515"/>
                    <a:pt x="218608" y="3741837"/>
                    <a:pt x="216281" y="3743451"/>
                  </a:cubicBezTo>
                  <a:cubicBezTo>
                    <a:pt x="220218" y="3764406"/>
                    <a:pt x="248920" y="3754500"/>
                    <a:pt x="261366" y="3770630"/>
                  </a:cubicBezTo>
                  <a:cubicBezTo>
                    <a:pt x="268097" y="3779393"/>
                    <a:pt x="260223" y="3785235"/>
                    <a:pt x="274066" y="3785616"/>
                  </a:cubicBezTo>
                  <a:cubicBezTo>
                    <a:pt x="278384" y="3785616"/>
                    <a:pt x="278130" y="3775963"/>
                    <a:pt x="282575" y="3775582"/>
                  </a:cubicBezTo>
                  <a:cubicBezTo>
                    <a:pt x="287020" y="3775201"/>
                    <a:pt x="295275" y="3782060"/>
                    <a:pt x="299466" y="3783711"/>
                  </a:cubicBezTo>
                  <a:cubicBezTo>
                    <a:pt x="303911" y="3767963"/>
                    <a:pt x="304292" y="3764914"/>
                    <a:pt x="316738" y="3758311"/>
                  </a:cubicBezTo>
                  <a:lnTo>
                    <a:pt x="322961" y="3755136"/>
                  </a:lnTo>
                  <a:cubicBezTo>
                    <a:pt x="324485" y="3768979"/>
                    <a:pt x="334137" y="3793236"/>
                    <a:pt x="346456" y="3788664"/>
                  </a:cubicBezTo>
                  <a:lnTo>
                    <a:pt x="348488" y="3789299"/>
                  </a:lnTo>
                  <a:cubicBezTo>
                    <a:pt x="348127" y="3792946"/>
                    <a:pt x="348561" y="3796629"/>
                    <a:pt x="349758" y="3800094"/>
                  </a:cubicBezTo>
                  <a:cubicBezTo>
                    <a:pt x="348700" y="3800151"/>
                    <a:pt x="347641" y="3800151"/>
                    <a:pt x="346583" y="3800094"/>
                  </a:cubicBezTo>
                  <a:cubicBezTo>
                    <a:pt x="331851" y="3797808"/>
                    <a:pt x="318897" y="3800094"/>
                    <a:pt x="305308" y="3798697"/>
                  </a:cubicBezTo>
                  <a:cubicBezTo>
                    <a:pt x="301244" y="3798697"/>
                    <a:pt x="301625" y="3791458"/>
                    <a:pt x="297434" y="3791331"/>
                  </a:cubicBezTo>
                  <a:cubicBezTo>
                    <a:pt x="295148" y="3791331"/>
                    <a:pt x="290449" y="3793109"/>
                    <a:pt x="288798" y="3792855"/>
                  </a:cubicBezTo>
                  <a:cubicBezTo>
                    <a:pt x="287147" y="3792601"/>
                    <a:pt x="270764" y="3791204"/>
                    <a:pt x="268605" y="3791458"/>
                  </a:cubicBezTo>
                  <a:cubicBezTo>
                    <a:pt x="257048" y="3792474"/>
                    <a:pt x="247396" y="3800602"/>
                    <a:pt x="236093" y="3801745"/>
                  </a:cubicBezTo>
                  <a:cubicBezTo>
                    <a:pt x="219837" y="3803523"/>
                    <a:pt x="221996" y="3797300"/>
                    <a:pt x="210693" y="3807333"/>
                  </a:cubicBezTo>
                  <a:cubicBezTo>
                    <a:pt x="201041" y="3815588"/>
                    <a:pt x="197993" y="3826891"/>
                    <a:pt x="187579" y="3832733"/>
                  </a:cubicBezTo>
                  <a:cubicBezTo>
                    <a:pt x="187579" y="3832733"/>
                    <a:pt x="166116" y="3837940"/>
                    <a:pt x="165989" y="3837940"/>
                  </a:cubicBezTo>
                  <a:cubicBezTo>
                    <a:pt x="157099" y="3836416"/>
                    <a:pt x="153289" y="3825240"/>
                    <a:pt x="145542" y="3823081"/>
                  </a:cubicBezTo>
                  <a:cubicBezTo>
                    <a:pt x="137795" y="3820922"/>
                    <a:pt x="139827" y="3823081"/>
                    <a:pt x="131572" y="3823716"/>
                  </a:cubicBezTo>
                  <a:cubicBezTo>
                    <a:pt x="118872" y="3824732"/>
                    <a:pt x="122936" y="3829050"/>
                    <a:pt x="109855" y="3823716"/>
                  </a:cubicBezTo>
                  <a:cubicBezTo>
                    <a:pt x="103886" y="3821430"/>
                    <a:pt x="102870" y="3812921"/>
                    <a:pt x="97155" y="3812667"/>
                  </a:cubicBezTo>
                  <a:cubicBezTo>
                    <a:pt x="86892" y="3814883"/>
                    <a:pt x="78171" y="3821599"/>
                    <a:pt x="73406" y="3830955"/>
                  </a:cubicBezTo>
                  <a:cubicBezTo>
                    <a:pt x="71374" y="3846703"/>
                    <a:pt x="90805" y="3847084"/>
                    <a:pt x="99441" y="3852545"/>
                  </a:cubicBezTo>
                  <a:cubicBezTo>
                    <a:pt x="105942" y="3856922"/>
                    <a:pt x="112215" y="3861627"/>
                    <a:pt x="118237" y="3866642"/>
                  </a:cubicBezTo>
                  <a:cubicBezTo>
                    <a:pt x="120777" y="3869944"/>
                    <a:pt x="120015" y="3879342"/>
                    <a:pt x="122174" y="3881120"/>
                  </a:cubicBezTo>
                  <a:cubicBezTo>
                    <a:pt x="135890" y="3893820"/>
                    <a:pt x="153162" y="3905250"/>
                    <a:pt x="174117" y="3899281"/>
                  </a:cubicBezTo>
                  <a:cubicBezTo>
                    <a:pt x="182499" y="3896868"/>
                    <a:pt x="190119" y="3895725"/>
                    <a:pt x="196342" y="3894328"/>
                  </a:cubicBezTo>
                  <a:cubicBezTo>
                    <a:pt x="203632" y="3893830"/>
                    <a:pt x="210837" y="3892465"/>
                    <a:pt x="217805" y="3890264"/>
                  </a:cubicBezTo>
                  <a:cubicBezTo>
                    <a:pt x="224536" y="3913251"/>
                    <a:pt x="184404" y="3912997"/>
                    <a:pt x="169037" y="3917696"/>
                  </a:cubicBezTo>
                  <a:cubicBezTo>
                    <a:pt x="164592" y="3918966"/>
                    <a:pt x="165608" y="3926078"/>
                    <a:pt x="160020" y="3926205"/>
                  </a:cubicBezTo>
                  <a:cubicBezTo>
                    <a:pt x="154432" y="3926332"/>
                    <a:pt x="150622" y="3918458"/>
                    <a:pt x="145796" y="3917569"/>
                  </a:cubicBezTo>
                  <a:cubicBezTo>
                    <a:pt x="137668" y="3916172"/>
                    <a:pt x="132334" y="3922014"/>
                    <a:pt x="125476" y="3920998"/>
                  </a:cubicBezTo>
                  <a:cubicBezTo>
                    <a:pt x="114173" y="3919474"/>
                    <a:pt x="111887" y="3910330"/>
                    <a:pt x="101727" y="3906393"/>
                  </a:cubicBezTo>
                  <a:cubicBezTo>
                    <a:pt x="84201" y="3899662"/>
                    <a:pt x="91821" y="3914013"/>
                    <a:pt x="80645" y="3916807"/>
                  </a:cubicBezTo>
                  <a:cubicBezTo>
                    <a:pt x="66548" y="3920363"/>
                    <a:pt x="67945" y="3906139"/>
                    <a:pt x="54610" y="3904996"/>
                  </a:cubicBezTo>
                  <a:cubicBezTo>
                    <a:pt x="44577" y="3903980"/>
                    <a:pt x="37719" y="3913251"/>
                    <a:pt x="31496" y="3917696"/>
                  </a:cubicBezTo>
                  <a:lnTo>
                    <a:pt x="30988" y="3914267"/>
                  </a:lnTo>
                  <a:cubicBezTo>
                    <a:pt x="20193" y="3912870"/>
                    <a:pt x="11938" y="3921633"/>
                    <a:pt x="5588" y="3930015"/>
                  </a:cubicBezTo>
                  <a:cubicBezTo>
                    <a:pt x="14351" y="3942715"/>
                    <a:pt x="5588" y="3954018"/>
                    <a:pt x="27432" y="3957066"/>
                  </a:cubicBezTo>
                  <a:cubicBezTo>
                    <a:pt x="40894" y="3958971"/>
                    <a:pt x="57912" y="3949954"/>
                    <a:pt x="61722" y="3969766"/>
                  </a:cubicBezTo>
                  <a:cubicBezTo>
                    <a:pt x="51435" y="3969004"/>
                    <a:pt x="37719" y="3969766"/>
                    <a:pt x="47244" y="3982466"/>
                  </a:cubicBezTo>
                  <a:cubicBezTo>
                    <a:pt x="31061" y="3990272"/>
                    <a:pt x="17317" y="4002348"/>
                    <a:pt x="7493" y="4017391"/>
                  </a:cubicBezTo>
                  <a:cubicBezTo>
                    <a:pt x="16764" y="4022217"/>
                    <a:pt x="22606" y="4029075"/>
                    <a:pt x="31369" y="4030091"/>
                  </a:cubicBezTo>
                  <a:cubicBezTo>
                    <a:pt x="32639" y="4030091"/>
                    <a:pt x="35179" y="4021328"/>
                    <a:pt x="38989" y="4021201"/>
                  </a:cubicBezTo>
                  <a:cubicBezTo>
                    <a:pt x="45847" y="4021201"/>
                    <a:pt x="49911" y="4031234"/>
                    <a:pt x="54610" y="4031361"/>
                  </a:cubicBezTo>
                  <a:cubicBezTo>
                    <a:pt x="62175" y="4029616"/>
                    <a:pt x="69603" y="4027324"/>
                    <a:pt x="76835" y="4024503"/>
                  </a:cubicBezTo>
                  <a:cubicBezTo>
                    <a:pt x="86106" y="4017644"/>
                    <a:pt x="86233" y="4014216"/>
                    <a:pt x="91313" y="4001007"/>
                  </a:cubicBezTo>
                  <a:cubicBezTo>
                    <a:pt x="102087" y="4001968"/>
                    <a:pt x="112924" y="4001968"/>
                    <a:pt x="123698" y="4001007"/>
                  </a:cubicBezTo>
                  <a:cubicBezTo>
                    <a:pt x="131826" y="4001007"/>
                    <a:pt x="138938" y="4013707"/>
                    <a:pt x="143510" y="3997960"/>
                  </a:cubicBezTo>
                  <a:cubicBezTo>
                    <a:pt x="150749" y="4005453"/>
                    <a:pt x="165227" y="4014597"/>
                    <a:pt x="161671" y="3996181"/>
                  </a:cubicBezTo>
                  <a:cubicBezTo>
                    <a:pt x="174371" y="4003420"/>
                    <a:pt x="174371" y="3988561"/>
                    <a:pt x="183134" y="3983481"/>
                  </a:cubicBezTo>
                  <a:cubicBezTo>
                    <a:pt x="191897" y="3978401"/>
                    <a:pt x="201168" y="3983481"/>
                    <a:pt x="210566" y="3976116"/>
                  </a:cubicBezTo>
                  <a:cubicBezTo>
                    <a:pt x="210566" y="3996181"/>
                    <a:pt x="210566" y="3992499"/>
                    <a:pt x="227711" y="3997451"/>
                  </a:cubicBezTo>
                  <a:cubicBezTo>
                    <a:pt x="236982" y="4000118"/>
                    <a:pt x="238125" y="4002659"/>
                    <a:pt x="248920" y="4001261"/>
                  </a:cubicBezTo>
                  <a:cubicBezTo>
                    <a:pt x="263146" y="3997574"/>
                    <a:pt x="276237" y="3990418"/>
                    <a:pt x="287020" y="3980433"/>
                  </a:cubicBezTo>
                  <a:cubicBezTo>
                    <a:pt x="285115" y="3982846"/>
                    <a:pt x="283718" y="3985132"/>
                    <a:pt x="284480" y="3987291"/>
                  </a:cubicBezTo>
                  <a:cubicBezTo>
                    <a:pt x="286893" y="3994276"/>
                    <a:pt x="293624" y="3989704"/>
                    <a:pt x="297180" y="3994022"/>
                  </a:cubicBezTo>
                  <a:cubicBezTo>
                    <a:pt x="299621" y="3999265"/>
                    <a:pt x="301741" y="4004651"/>
                    <a:pt x="303530" y="4010151"/>
                  </a:cubicBezTo>
                  <a:lnTo>
                    <a:pt x="303530" y="4010151"/>
                  </a:lnTo>
                  <a:cubicBezTo>
                    <a:pt x="294392" y="4012064"/>
                    <a:pt x="285146" y="4013421"/>
                    <a:pt x="275844" y="4014215"/>
                  </a:cubicBezTo>
                  <a:cubicBezTo>
                    <a:pt x="217932" y="4018406"/>
                    <a:pt x="147193" y="4038091"/>
                    <a:pt x="101981" y="4075810"/>
                  </a:cubicBezTo>
                  <a:cubicBezTo>
                    <a:pt x="89050" y="4087427"/>
                    <a:pt x="76915" y="4099902"/>
                    <a:pt x="65659" y="4113148"/>
                  </a:cubicBezTo>
                  <a:cubicBezTo>
                    <a:pt x="57658" y="4121911"/>
                    <a:pt x="49022" y="4139183"/>
                    <a:pt x="38100" y="4142612"/>
                  </a:cubicBezTo>
                  <a:cubicBezTo>
                    <a:pt x="31750" y="4144644"/>
                    <a:pt x="0" y="4129912"/>
                    <a:pt x="17907" y="4160773"/>
                  </a:cubicBezTo>
                  <a:cubicBezTo>
                    <a:pt x="21717" y="4167377"/>
                    <a:pt x="36830" y="4176013"/>
                    <a:pt x="43307" y="4184268"/>
                  </a:cubicBezTo>
                  <a:cubicBezTo>
                    <a:pt x="43307" y="4182744"/>
                    <a:pt x="43307" y="4181347"/>
                    <a:pt x="43307" y="4179823"/>
                  </a:cubicBezTo>
                  <a:cubicBezTo>
                    <a:pt x="52324" y="4191761"/>
                    <a:pt x="66548" y="4181728"/>
                    <a:pt x="78740" y="4181093"/>
                  </a:cubicBezTo>
                  <a:cubicBezTo>
                    <a:pt x="90932" y="4180459"/>
                    <a:pt x="113030" y="4189984"/>
                    <a:pt x="107188" y="4166361"/>
                  </a:cubicBezTo>
                  <a:cubicBezTo>
                    <a:pt x="114935" y="4169028"/>
                    <a:pt x="119888" y="4163440"/>
                    <a:pt x="127508" y="4164202"/>
                  </a:cubicBezTo>
                  <a:cubicBezTo>
                    <a:pt x="135128" y="4164964"/>
                    <a:pt x="139319" y="4169536"/>
                    <a:pt x="145034" y="4170425"/>
                  </a:cubicBezTo>
                  <a:cubicBezTo>
                    <a:pt x="150749" y="4171314"/>
                    <a:pt x="160147" y="4167504"/>
                    <a:pt x="164719" y="4170425"/>
                  </a:cubicBezTo>
                  <a:cubicBezTo>
                    <a:pt x="169291" y="4173347"/>
                    <a:pt x="168910" y="4183887"/>
                    <a:pt x="175514" y="4187951"/>
                  </a:cubicBezTo>
                  <a:cubicBezTo>
                    <a:pt x="186817" y="4172076"/>
                    <a:pt x="185420" y="4179061"/>
                    <a:pt x="199898" y="4175251"/>
                  </a:cubicBezTo>
                  <a:cubicBezTo>
                    <a:pt x="203252" y="4174729"/>
                    <a:pt x="206407" y="4173327"/>
                    <a:pt x="209042" y="4171187"/>
                  </a:cubicBezTo>
                  <a:cubicBezTo>
                    <a:pt x="211976" y="4170597"/>
                    <a:pt x="214863" y="4169791"/>
                    <a:pt x="217678" y="4168774"/>
                  </a:cubicBezTo>
                  <a:cubicBezTo>
                    <a:pt x="243078" y="4160265"/>
                    <a:pt x="218567" y="4160519"/>
                    <a:pt x="240538" y="4177664"/>
                  </a:cubicBezTo>
                  <a:cubicBezTo>
                    <a:pt x="251714" y="4186554"/>
                    <a:pt x="265938" y="4177664"/>
                    <a:pt x="277876" y="4177664"/>
                  </a:cubicBezTo>
                  <a:cubicBezTo>
                    <a:pt x="278570" y="4179897"/>
                    <a:pt x="278570" y="4182289"/>
                    <a:pt x="277876" y="4184522"/>
                  </a:cubicBezTo>
                  <a:cubicBezTo>
                    <a:pt x="272923" y="4197222"/>
                    <a:pt x="243840" y="4193539"/>
                    <a:pt x="268478" y="4213732"/>
                  </a:cubicBezTo>
                  <a:cubicBezTo>
                    <a:pt x="261112" y="4220336"/>
                    <a:pt x="266700" y="4219955"/>
                    <a:pt x="267589" y="4226432"/>
                  </a:cubicBezTo>
                  <a:cubicBezTo>
                    <a:pt x="267589" y="4226432"/>
                    <a:pt x="270891" y="4244720"/>
                    <a:pt x="271018" y="4244974"/>
                  </a:cubicBezTo>
                  <a:cubicBezTo>
                    <a:pt x="277749" y="4255007"/>
                    <a:pt x="289687" y="4252721"/>
                    <a:pt x="294386" y="4264405"/>
                  </a:cubicBezTo>
                  <a:cubicBezTo>
                    <a:pt x="296799" y="4260976"/>
                    <a:pt x="298577" y="4258563"/>
                    <a:pt x="300101" y="4256785"/>
                  </a:cubicBezTo>
                  <a:cubicBezTo>
                    <a:pt x="303657" y="4260214"/>
                    <a:pt x="310515" y="4256785"/>
                    <a:pt x="317246" y="4254753"/>
                  </a:cubicBezTo>
                  <a:cubicBezTo>
                    <a:pt x="316605" y="4261653"/>
                    <a:pt x="317383" y="4268611"/>
                    <a:pt x="319532" y="4275200"/>
                  </a:cubicBezTo>
                  <a:cubicBezTo>
                    <a:pt x="321183" y="4275200"/>
                    <a:pt x="322326" y="4274438"/>
                    <a:pt x="324104" y="4274311"/>
                  </a:cubicBezTo>
                  <a:cubicBezTo>
                    <a:pt x="342646" y="4293107"/>
                    <a:pt x="343154" y="4285487"/>
                    <a:pt x="352679" y="4272532"/>
                  </a:cubicBezTo>
                  <a:cubicBezTo>
                    <a:pt x="355219" y="4269103"/>
                    <a:pt x="350520" y="4264023"/>
                    <a:pt x="354584" y="4259832"/>
                  </a:cubicBezTo>
                  <a:cubicBezTo>
                    <a:pt x="358648" y="4255642"/>
                    <a:pt x="360299" y="4263134"/>
                    <a:pt x="362966" y="4261356"/>
                  </a:cubicBezTo>
                  <a:cubicBezTo>
                    <a:pt x="365633" y="4259578"/>
                    <a:pt x="372491" y="4257673"/>
                    <a:pt x="375666" y="4255387"/>
                  </a:cubicBezTo>
                  <a:cubicBezTo>
                    <a:pt x="378841" y="4253101"/>
                    <a:pt x="381381" y="4246116"/>
                    <a:pt x="385191" y="4243703"/>
                  </a:cubicBezTo>
                  <a:cubicBezTo>
                    <a:pt x="392938" y="4238623"/>
                    <a:pt x="403225" y="4251958"/>
                    <a:pt x="403098" y="4231638"/>
                  </a:cubicBezTo>
                  <a:cubicBezTo>
                    <a:pt x="410972" y="4231638"/>
                    <a:pt x="419100" y="4231638"/>
                    <a:pt x="426847" y="4231638"/>
                  </a:cubicBezTo>
                  <a:cubicBezTo>
                    <a:pt x="424312" y="4235512"/>
                    <a:pt x="422505" y="4239816"/>
                    <a:pt x="421513" y="4244338"/>
                  </a:cubicBezTo>
                  <a:cubicBezTo>
                    <a:pt x="399161" y="4265293"/>
                    <a:pt x="380111" y="4287010"/>
                    <a:pt x="347980" y="4293868"/>
                  </a:cubicBezTo>
                  <a:cubicBezTo>
                    <a:pt x="327905" y="4297581"/>
                    <a:pt x="307638" y="4300167"/>
                    <a:pt x="287274" y="4301615"/>
                  </a:cubicBezTo>
                  <a:cubicBezTo>
                    <a:pt x="274574" y="4302885"/>
                    <a:pt x="260985" y="4300980"/>
                    <a:pt x="249174" y="4303520"/>
                  </a:cubicBezTo>
                  <a:cubicBezTo>
                    <a:pt x="233553" y="4306822"/>
                    <a:pt x="233299" y="4312791"/>
                    <a:pt x="222631" y="4320919"/>
                  </a:cubicBezTo>
                  <a:cubicBezTo>
                    <a:pt x="208407" y="4331840"/>
                    <a:pt x="213233" y="4328284"/>
                    <a:pt x="194691" y="4329047"/>
                  </a:cubicBezTo>
                  <a:cubicBezTo>
                    <a:pt x="189073" y="4328348"/>
                    <a:pt x="183369" y="4329001"/>
                    <a:pt x="178054" y="4330952"/>
                  </a:cubicBezTo>
                  <a:cubicBezTo>
                    <a:pt x="168656" y="4336032"/>
                    <a:pt x="168021" y="4352161"/>
                    <a:pt x="155829" y="4353939"/>
                  </a:cubicBezTo>
                  <a:cubicBezTo>
                    <a:pt x="143637" y="4355717"/>
                    <a:pt x="144907" y="4343144"/>
                    <a:pt x="129794" y="4348732"/>
                  </a:cubicBezTo>
                  <a:cubicBezTo>
                    <a:pt x="122174" y="4351526"/>
                    <a:pt x="115824" y="4362066"/>
                    <a:pt x="105156" y="4365115"/>
                  </a:cubicBezTo>
                  <a:cubicBezTo>
                    <a:pt x="92473" y="4369120"/>
                    <a:pt x="79208" y="4370966"/>
                    <a:pt x="65913" y="4370576"/>
                  </a:cubicBezTo>
                  <a:cubicBezTo>
                    <a:pt x="57023" y="4369433"/>
                    <a:pt x="42672" y="4357876"/>
                    <a:pt x="35941" y="4360797"/>
                  </a:cubicBezTo>
                  <a:cubicBezTo>
                    <a:pt x="29210" y="4363718"/>
                    <a:pt x="29972" y="4385308"/>
                    <a:pt x="32385" y="4391912"/>
                  </a:cubicBezTo>
                  <a:cubicBezTo>
                    <a:pt x="38246" y="4402191"/>
                    <a:pt x="47108" y="4410433"/>
                    <a:pt x="57785" y="4415534"/>
                  </a:cubicBezTo>
                  <a:cubicBezTo>
                    <a:pt x="60071" y="4416677"/>
                    <a:pt x="64008" y="4420233"/>
                    <a:pt x="66675" y="4421503"/>
                  </a:cubicBezTo>
                  <a:cubicBezTo>
                    <a:pt x="69342" y="4422772"/>
                    <a:pt x="73406" y="4418455"/>
                    <a:pt x="74930" y="4419090"/>
                  </a:cubicBezTo>
                  <a:cubicBezTo>
                    <a:pt x="82042" y="4422011"/>
                    <a:pt x="87630" y="4429631"/>
                    <a:pt x="94996" y="4434457"/>
                  </a:cubicBezTo>
                  <a:cubicBezTo>
                    <a:pt x="100340" y="4437556"/>
                    <a:pt x="106003" y="4440069"/>
                    <a:pt x="111887" y="4441950"/>
                  </a:cubicBezTo>
                  <a:cubicBezTo>
                    <a:pt x="106913" y="4445371"/>
                    <a:pt x="102609" y="4449676"/>
                    <a:pt x="99187" y="4454650"/>
                  </a:cubicBezTo>
                  <a:cubicBezTo>
                    <a:pt x="107950" y="4467350"/>
                    <a:pt x="99187" y="4478779"/>
                    <a:pt x="121031" y="4481828"/>
                  </a:cubicBezTo>
                  <a:cubicBezTo>
                    <a:pt x="134493" y="4483733"/>
                    <a:pt x="151511" y="4474716"/>
                    <a:pt x="155321" y="4494528"/>
                  </a:cubicBezTo>
                  <a:cubicBezTo>
                    <a:pt x="145034" y="4493639"/>
                    <a:pt x="131318" y="4494528"/>
                    <a:pt x="140843" y="4507228"/>
                  </a:cubicBezTo>
                  <a:cubicBezTo>
                    <a:pt x="124700" y="4515042"/>
                    <a:pt x="110998" y="4527118"/>
                    <a:pt x="101219" y="4542153"/>
                  </a:cubicBezTo>
                  <a:cubicBezTo>
                    <a:pt x="110363" y="4547106"/>
                    <a:pt x="116205" y="4553964"/>
                    <a:pt x="124968" y="4554853"/>
                  </a:cubicBezTo>
                  <a:cubicBezTo>
                    <a:pt x="126238" y="4554853"/>
                    <a:pt x="128778" y="4546090"/>
                    <a:pt x="132588" y="4546090"/>
                  </a:cubicBezTo>
                  <a:cubicBezTo>
                    <a:pt x="139446" y="4546090"/>
                    <a:pt x="143510" y="4556123"/>
                    <a:pt x="148209" y="4556250"/>
                  </a:cubicBezTo>
                  <a:cubicBezTo>
                    <a:pt x="155774" y="4554505"/>
                    <a:pt x="163202" y="4552213"/>
                    <a:pt x="170434" y="4549391"/>
                  </a:cubicBezTo>
                  <a:cubicBezTo>
                    <a:pt x="179705" y="4542533"/>
                    <a:pt x="179832" y="4539104"/>
                    <a:pt x="185039" y="4525770"/>
                  </a:cubicBezTo>
                  <a:cubicBezTo>
                    <a:pt x="195768" y="4526790"/>
                    <a:pt x="206569" y="4526790"/>
                    <a:pt x="217297" y="4525770"/>
                  </a:cubicBezTo>
                  <a:cubicBezTo>
                    <a:pt x="225425" y="4525770"/>
                    <a:pt x="232537" y="4538470"/>
                    <a:pt x="237109" y="4522722"/>
                  </a:cubicBezTo>
                  <a:lnTo>
                    <a:pt x="238379" y="4523865"/>
                  </a:lnTo>
                  <a:cubicBezTo>
                    <a:pt x="238945" y="4525313"/>
                    <a:pt x="240174" y="4526401"/>
                    <a:pt x="241681" y="4526786"/>
                  </a:cubicBezTo>
                  <a:cubicBezTo>
                    <a:pt x="249047" y="4532501"/>
                    <a:pt x="258191" y="4536057"/>
                    <a:pt x="255270" y="4520944"/>
                  </a:cubicBezTo>
                  <a:cubicBezTo>
                    <a:pt x="259842" y="4523611"/>
                    <a:pt x="262763" y="4523230"/>
                    <a:pt x="265049" y="4520944"/>
                  </a:cubicBezTo>
                  <a:cubicBezTo>
                    <a:pt x="267517" y="4522616"/>
                    <a:pt x="270107" y="4524102"/>
                    <a:pt x="272796" y="4525389"/>
                  </a:cubicBezTo>
                  <a:cubicBezTo>
                    <a:pt x="275844" y="4514340"/>
                    <a:pt x="277114" y="4509514"/>
                    <a:pt x="281686" y="4505323"/>
                  </a:cubicBezTo>
                  <a:cubicBezTo>
                    <a:pt x="287020" y="4503799"/>
                    <a:pt x="292227" y="4504561"/>
                    <a:pt x="297561" y="4503164"/>
                  </a:cubicBezTo>
                  <a:cubicBezTo>
                    <a:pt x="300863" y="4516753"/>
                    <a:pt x="309372" y="4533263"/>
                    <a:pt x="319786" y="4529707"/>
                  </a:cubicBezTo>
                  <a:lnTo>
                    <a:pt x="321818" y="4530469"/>
                  </a:lnTo>
                  <a:cubicBezTo>
                    <a:pt x="321480" y="4535237"/>
                    <a:pt x="322400" y="4540011"/>
                    <a:pt x="324485" y="4544312"/>
                  </a:cubicBezTo>
                  <a:cubicBezTo>
                    <a:pt x="277753" y="4552514"/>
                    <a:pt x="233700" y="4571906"/>
                    <a:pt x="196088" y="4600829"/>
                  </a:cubicBezTo>
                  <a:cubicBezTo>
                    <a:pt x="183126" y="4612414"/>
                    <a:pt x="170989" y="4624891"/>
                    <a:pt x="159766" y="4638167"/>
                  </a:cubicBezTo>
                  <a:cubicBezTo>
                    <a:pt x="151765" y="4646803"/>
                    <a:pt x="143129" y="4664202"/>
                    <a:pt x="132207" y="4667631"/>
                  </a:cubicBezTo>
                  <a:cubicBezTo>
                    <a:pt x="125857" y="4669663"/>
                    <a:pt x="94107" y="4654931"/>
                    <a:pt x="112141" y="4685792"/>
                  </a:cubicBezTo>
                  <a:cubicBezTo>
                    <a:pt x="115824" y="4692396"/>
                    <a:pt x="131064" y="4700905"/>
                    <a:pt x="137541" y="4709160"/>
                  </a:cubicBezTo>
                  <a:cubicBezTo>
                    <a:pt x="137541" y="4707763"/>
                    <a:pt x="137541" y="4706239"/>
                    <a:pt x="137541" y="4704842"/>
                  </a:cubicBezTo>
                  <a:cubicBezTo>
                    <a:pt x="146558" y="4716780"/>
                    <a:pt x="160909" y="4706747"/>
                    <a:pt x="172974" y="4706112"/>
                  </a:cubicBezTo>
                  <a:cubicBezTo>
                    <a:pt x="185039" y="4705478"/>
                    <a:pt x="207264" y="4714875"/>
                    <a:pt x="201422" y="4691380"/>
                  </a:cubicBezTo>
                  <a:cubicBezTo>
                    <a:pt x="209169" y="4694047"/>
                    <a:pt x="214122" y="4688332"/>
                    <a:pt x="221742" y="4689221"/>
                  </a:cubicBezTo>
                  <a:cubicBezTo>
                    <a:pt x="229362" y="4690109"/>
                    <a:pt x="233553" y="4694428"/>
                    <a:pt x="239268" y="4695317"/>
                  </a:cubicBezTo>
                  <a:cubicBezTo>
                    <a:pt x="244028" y="4695323"/>
                    <a:pt x="248781" y="4694983"/>
                    <a:pt x="253492" y="4694301"/>
                  </a:cubicBezTo>
                  <a:cubicBezTo>
                    <a:pt x="253805" y="4696777"/>
                    <a:pt x="254535" y="4699181"/>
                    <a:pt x="255651" y="4701413"/>
                  </a:cubicBezTo>
                  <a:cubicBezTo>
                    <a:pt x="257175" y="4704334"/>
                    <a:pt x="261112" y="4704334"/>
                    <a:pt x="264287" y="4705223"/>
                  </a:cubicBezTo>
                  <a:cubicBezTo>
                    <a:pt x="265065" y="4707731"/>
                    <a:pt x="266463" y="4710002"/>
                    <a:pt x="268351" y="4711827"/>
                  </a:cubicBezTo>
                  <a:cubicBezTo>
                    <a:pt x="266573" y="4717923"/>
                    <a:pt x="256413" y="4723765"/>
                    <a:pt x="258318" y="4729226"/>
                  </a:cubicBezTo>
                  <a:cubicBezTo>
                    <a:pt x="260223" y="4734687"/>
                    <a:pt x="267335" y="4731512"/>
                    <a:pt x="270383" y="4735830"/>
                  </a:cubicBezTo>
                  <a:cubicBezTo>
                    <a:pt x="272802" y="4741082"/>
                    <a:pt x="274923" y="4746467"/>
                    <a:pt x="276733" y="4751959"/>
                  </a:cubicBezTo>
                  <a:cubicBezTo>
                    <a:pt x="280924" y="4755387"/>
                    <a:pt x="287909" y="4752974"/>
                    <a:pt x="291084" y="4755514"/>
                  </a:cubicBezTo>
                  <a:cubicBezTo>
                    <a:pt x="294259" y="4758055"/>
                    <a:pt x="298958" y="4767072"/>
                    <a:pt x="305054" y="4769993"/>
                  </a:cubicBezTo>
                  <a:cubicBezTo>
                    <a:pt x="309245" y="4771898"/>
                    <a:pt x="315595" y="4766945"/>
                    <a:pt x="320421" y="4768342"/>
                  </a:cubicBezTo>
                  <a:cubicBezTo>
                    <a:pt x="325247" y="4769738"/>
                    <a:pt x="325120" y="4777232"/>
                    <a:pt x="329565" y="4778375"/>
                  </a:cubicBezTo>
                  <a:cubicBezTo>
                    <a:pt x="337820" y="4780407"/>
                    <a:pt x="353060" y="4769612"/>
                    <a:pt x="361950" y="4775200"/>
                  </a:cubicBezTo>
                  <a:cubicBezTo>
                    <a:pt x="372872" y="4782058"/>
                    <a:pt x="366395" y="4795393"/>
                    <a:pt x="377190" y="4799965"/>
                  </a:cubicBezTo>
                  <a:cubicBezTo>
                    <a:pt x="383667" y="4802632"/>
                    <a:pt x="391414" y="4793869"/>
                    <a:pt x="395605" y="4804537"/>
                  </a:cubicBezTo>
                  <a:cubicBezTo>
                    <a:pt x="396367" y="4802886"/>
                    <a:pt x="397637" y="4801235"/>
                    <a:pt x="398399" y="4799584"/>
                  </a:cubicBezTo>
                  <a:cubicBezTo>
                    <a:pt x="406151" y="4801099"/>
                    <a:pt x="413611" y="4803843"/>
                    <a:pt x="420497" y="4807712"/>
                  </a:cubicBezTo>
                  <a:cubicBezTo>
                    <a:pt x="409321" y="4812665"/>
                    <a:pt x="407797" y="4819396"/>
                    <a:pt x="409702" y="4824984"/>
                  </a:cubicBezTo>
                  <a:lnTo>
                    <a:pt x="381635" y="4827778"/>
                  </a:lnTo>
                  <a:cubicBezTo>
                    <a:pt x="368910" y="4827730"/>
                    <a:pt x="356192" y="4828366"/>
                    <a:pt x="343535" y="4829682"/>
                  </a:cubicBezTo>
                  <a:cubicBezTo>
                    <a:pt x="339003" y="4830506"/>
                    <a:pt x="334684" y="4832233"/>
                    <a:pt x="330835" y="4834762"/>
                  </a:cubicBezTo>
                  <a:cubicBezTo>
                    <a:pt x="313182" y="4828793"/>
                    <a:pt x="295529" y="4822062"/>
                    <a:pt x="278638" y="4815204"/>
                  </a:cubicBezTo>
                  <a:cubicBezTo>
                    <a:pt x="265938" y="4809616"/>
                    <a:pt x="253238" y="4804282"/>
                    <a:pt x="241681" y="4797805"/>
                  </a:cubicBezTo>
                  <a:cubicBezTo>
                    <a:pt x="230124" y="4791328"/>
                    <a:pt x="219710" y="4777485"/>
                    <a:pt x="207518" y="4774818"/>
                  </a:cubicBezTo>
                  <a:cubicBezTo>
                    <a:pt x="197157" y="4772939"/>
                    <a:pt x="186548" y="4776427"/>
                    <a:pt x="179324" y="4784089"/>
                  </a:cubicBezTo>
                  <a:cubicBezTo>
                    <a:pt x="170180" y="4799711"/>
                    <a:pt x="189865" y="4810886"/>
                    <a:pt x="199009" y="4819014"/>
                  </a:cubicBezTo>
                  <a:cubicBezTo>
                    <a:pt x="194945" y="4824856"/>
                    <a:pt x="187706" y="4831714"/>
                    <a:pt x="188468" y="4839335"/>
                  </a:cubicBezTo>
                  <a:cubicBezTo>
                    <a:pt x="189230" y="4846955"/>
                    <a:pt x="199009" y="4844542"/>
                    <a:pt x="198755" y="4855082"/>
                  </a:cubicBezTo>
                  <a:cubicBezTo>
                    <a:pt x="198755" y="4870323"/>
                    <a:pt x="177673" y="4870830"/>
                    <a:pt x="174371" y="4888611"/>
                  </a:cubicBezTo>
                  <a:cubicBezTo>
                    <a:pt x="161671" y="4883785"/>
                    <a:pt x="155956" y="4888611"/>
                    <a:pt x="156210" y="4895469"/>
                  </a:cubicBezTo>
                  <a:cubicBezTo>
                    <a:pt x="147447" y="4892294"/>
                    <a:pt x="136144" y="4884039"/>
                    <a:pt x="130810" y="4886960"/>
                  </a:cubicBezTo>
                  <a:cubicBezTo>
                    <a:pt x="125476" y="4889880"/>
                    <a:pt x="124841" y="4911470"/>
                    <a:pt x="127254" y="4918075"/>
                  </a:cubicBezTo>
                  <a:cubicBezTo>
                    <a:pt x="133115" y="4928354"/>
                    <a:pt x="141977" y="4936596"/>
                    <a:pt x="152654" y="4941697"/>
                  </a:cubicBezTo>
                  <a:cubicBezTo>
                    <a:pt x="154940" y="4942712"/>
                    <a:pt x="158877" y="4946395"/>
                    <a:pt x="161544" y="4947666"/>
                  </a:cubicBezTo>
                  <a:cubicBezTo>
                    <a:pt x="164211" y="4948935"/>
                    <a:pt x="168275" y="4944618"/>
                    <a:pt x="169799" y="4945253"/>
                  </a:cubicBezTo>
                  <a:cubicBezTo>
                    <a:pt x="176911" y="4948174"/>
                    <a:pt x="182499" y="4955793"/>
                    <a:pt x="189865" y="4960619"/>
                  </a:cubicBezTo>
                  <a:cubicBezTo>
                    <a:pt x="202565" y="4968239"/>
                    <a:pt x="207772" y="4965573"/>
                    <a:pt x="220345" y="4976875"/>
                  </a:cubicBezTo>
                  <a:cubicBezTo>
                    <a:pt x="225298" y="4972811"/>
                    <a:pt x="231648" y="4963032"/>
                    <a:pt x="237998" y="4961889"/>
                  </a:cubicBezTo>
                  <a:cubicBezTo>
                    <a:pt x="242062" y="4961128"/>
                    <a:pt x="244729" y="4966461"/>
                    <a:pt x="248031" y="4966207"/>
                  </a:cubicBezTo>
                  <a:cubicBezTo>
                    <a:pt x="249047" y="4966207"/>
                    <a:pt x="260731" y="4967350"/>
                    <a:pt x="262509" y="4967604"/>
                  </a:cubicBezTo>
                  <a:cubicBezTo>
                    <a:pt x="266700" y="4967604"/>
                    <a:pt x="266827" y="4962778"/>
                    <a:pt x="275209" y="4965572"/>
                  </a:cubicBezTo>
                  <a:cubicBezTo>
                    <a:pt x="277876" y="4966461"/>
                    <a:pt x="279527" y="4969763"/>
                    <a:pt x="281432" y="4973065"/>
                  </a:cubicBezTo>
                  <a:cubicBezTo>
                    <a:pt x="275237" y="4974598"/>
                    <a:pt x="268962" y="4975785"/>
                    <a:pt x="262636" y="4976621"/>
                  </a:cubicBezTo>
                  <a:cubicBezTo>
                    <a:pt x="261601" y="4982370"/>
                    <a:pt x="262127" y="4988291"/>
                    <a:pt x="264160" y="4993766"/>
                  </a:cubicBezTo>
                  <a:cubicBezTo>
                    <a:pt x="266984" y="4994146"/>
                    <a:pt x="269845" y="4994146"/>
                    <a:pt x="272669" y="4993766"/>
                  </a:cubicBezTo>
                  <a:cubicBezTo>
                    <a:pt x="274320" y="5004815"/>
                    <a:pt x="283337" y="4999481"/>
                    <a:pt x="291973" y="4997068"/>
                  </a:cubicBezTo>
                  <a:cubicBezTo>
                    <a:pt x="291783" y="5000325"/>
                    <a:pt x="291783" y="5003590"/>
                    <a:pt x="291973" y="5006847"/>
                  </a:cubicBezTo>
                  <a:cubicBezTo>
                    <a:pt x="289272" y="5007821"/>
                    <a:pt x="286710" y="5009145"/>
                    <a:pt x="284353" y="5010784"/>
                  </a:cubicBezTo>
                  <a:cubicBezTo>
                    <a:pt x="288290" y="5031739"/>
                    <a:pt x="316992" y="5021833"/>
                    <a:pt x="329438" y="5037962"/>
                  </a:cubicBezTo>
                  <a:cubicBezTo>
                    <a:pt x="336296" y="5046725"/>
                    <a:pt x="328422" y="5052567"/>
                    <a:pt x="342138" y="5052948"/>
                  </a:cubicBezTo>
                  <a:cubicBezTo>
                    <a:pt x="346456" y="5052948"/>
                    <a:pt x="346075" y="5043296"/>
                    <a:pt x="350647" y="5042915"/>
                  </a:cubicBezTo>
                  <a:cubicBezTo>
                    <a:pt x="355219" y="5042535"/>
                    <a:pt x="363347" y="5049392"/>
                    <a:pt x="367411" y="5051043"/>
                  </a:cubicBezTo>
                  <a:cubicBezTo>
                    <a:pt x="371856" y="5035295"/>
                    <a:pt x="372237" y="5032374"/>
                    <a:pt x="384683" y="5025643"/>
                  </a:cubicBezTo>
                  <a:cubicBezTo>
                    <a:pt x="397128" y="5018911"/>
                    <a:pt x="403098" y="5020563"/>
                    <a:pt x="403098" y="5001894"/>
                  </a:cubicBezTo>
                  <a:cubicBezTo>
                    <a:pt x="408658" y="5005000"/>
                    <a:pt x="415153" y="5005992"/>
                    <a:pt x="421386" y="5004688"/>
                  </a:cubicBezTo>
                  <a:cubicBezTo>
                    <a:pt x="417957" y="5027548"/>
                    <a:pt x="403860" y="5029073"/>
                    <a:pt x="405511" y="5054092"/>
                  </a:cubicBezTo>
                  <a:cubicBezTo>
                    <a:pt x="414147" y="5054092"/>
                    <a:pt x="427736" y="5062474"/>
                    <a:pt x="434213" y="5061712"/>
                  </a:cubicBezTo>
                  <a:cubicBezTo>
                    <a:pt x="440690" y="5060950"/>
                    <a:pt x="441325" y="5056759"/>
                    <a:pt x="443611" y="5052695"/>
                  </a:cubicBezTo>
                  <a:cubicBezTo>
                    <a:pt x="453251" y="5056438"/>
                    <a:pt x="463943" y="5056438"/>
                    <a:pt x="473583" y="5052695"/>
                  </a:cubicBezTo>
                  <a:cubicBezTo>
                    <a:pt x="484759" y="5067554"/>
                    <a:pt x="495681" y="5049139"/>
                    <a:pt x="508762" y="5049647"/>
                  </a:cubicBezTo>
                  <a:cubicBezTo>
                    <a:pt x="519430" y="5049647"/>
                    <a:pt x="525780" y="5061331"/>
                    <a:pt x="536067" y="5053838"/>
                  </a:cubicBezTo>
                  <a:cubicBezTo>
                    <a:pt x="549910" y="5073777"/>
                    <a:pt x="551561" y="5087239"/>
                    <a:pt x="524764" y="5091938"/>
                  </a:cubicBezTo>
                  <a:cubicBezTo>
                    <a:pt x="497967" y="5096639"/>
                    <a:pt x="487807" y="5069459"/>
                    <a:pt x="462534" y="5087239"/>
                  </a:cubicBezTo>
                  <a:cubicBezTo>
                    <a:pt x="462599" y="5079993"/>
                    <a:pt x="461307" y="5072799"/>
                    <a:pt x="458724" y="5066030"/>
                  </a:cubicBezTo>
                  <a:cubicBezTo>
                    <a:pt x="444060" y="5067763"/>
                    <a:pt x="429284" y="5068357"/>
                    <a:pt x="414528" y="5067808"/>
                  </a:cubicBezTo>
                  <a:cubicBezTo>
                    <a:pt x="399796" y="5065395"/>
                    <a:pt x="386842" y="5067808"/>
                    <a:pt x="373380" y="5066284"/>
                  </a:cubicBezTo>
                  <a:cubicBezTo>
                    <a:pt x="369189" y="5066284"/>
                    <a:pt x="369570" y="5059045"/>
                    <a:pt x="365506" y="5058918"/>
                  </a:cubicBezTo>
                  <a:cubicBezTo>
                    <a:pt x="361442" y="5058791"/>
                    <a:pt x="358394" y="5060696"/>
                    <a:pt x="356870" y="5060442"/>
                  </a:cubicBezTo>
                  <a:cubicBezTo>
                    <a:pt x="355346" y="5060188"/>
                    <a:pt x="338836" y="5058791"/>
                    <a:pt x="336677" y="5059045"/>
                  </a:cubicBezTo>
                  <a:cubicBezTo>
                    <a:pt x="325120" y="5060061"/>
                    <a:pt x="315341" y="5068189"/>
                    <a:pt x="304038" y="5069332"/>
                  </a:cubicBezTo>
                  <a:cubicBezTo>
                    <a:pt x="287909" y="5071110"/>
                    <a:pt x="290068" y="5064887"/>
                    <a:pt x="278638" y="5074920"/>
                  </a:cubicBezTo>
                  <a:cubicBezTo>
                    <a:pt x="268986" y="5083175"/>
                    <a:pt x="265938" y="5094605"/>
                    <a:pt x="255397" y="5100320"/>
                  </a:cubicBezTo>
                  <a:cubicBezTo>
                    <a:pt x="255397" y="5100320"/>
                    <a:pt x="233934" y="5105527"/>
                    <a:pt x="233807" y="5105527"/>
                  </a:cubicBezTo>
                  <a:cubicBezTo>
                    <a:pt x="224917" y="5104003"/>
                    <a:pt x="221107" y="5092827"/>
                    <a:pt x="213487" y="5090668"/>
                  </a:cubicBezTo>
                  <a:cubicBezTo>
                    <a:pt x="205867" y="5088509"/>
                    <a:pt x="207772" y="5090668"/>
                    <a:pt x="199390" y="5091303"/>
                  </a:cubicBezTo>
                  <a:cubicBezTo>
                    <a:pt x="186690" y="5092319"/>
                    <a:pt x="190754" y="5096637"/>
                    <a:pt x="177673" y="5091303"/>
                  </a:cubicBezTo>
                  <a:cubicBezTo>
                    <a:pt x="171831" y="5089017"/>
                    <a:pt x="170815" y="5080508"/>
                    <a:pt x="164973" y="5080254"/>
                  </a:cubicBezTo>
                  <a:cubicBezTo>
                    <a:pt x="154143" y="5082040"/>
                    <a:pt x="144782" y="5088813"/>
                    <a:pt x="139700" y="5098542"/>
                  </a:cubicBezTo>
                  <a:cubicBezTo>
                    <a:pt x="137668" y="5114290"/>
                    <a:pt x="157099" y="5114671"/>
                    <a:pt x="165862" y="5120132"/>
                  </a:cubicBezTo>
                  <a:cubicBezTo>
                    <a:pt x="168148" y="5121656"/>
                    <a:pt x="184150" y="5132832"/>
                    <a:pt x="185293" y="5134864"/>
                  </a:cubicBezTo>
                  <a:cubicBezTo>
                    <a:pt x="186436" y="5136896"/>
                    <a:pt x="187071" y="5147564"/>
                    <a:pt x="189230" y="5149342"/>
                  </a:cubicBezTo>
                  <a:cubicBezTo>
                    <a:pt x="203073" y="5162042"/>
                    <a:pt x="220218" y="5173599"/>
                    <a:pt x="241300" y="5167503"/>
                  </a:cubicBezTo>
                  <a:cubicBezTo>
                    <a:pt x="249555" y="5165090"/>
                    <a:pt x="257175" y="5163947"/>
                    <a:pt x="263398" y="5162550"/>
                  </a:cubicBezTo>
                  <a:cubicBezTo>
                    <a:pt x="270716" y="5162021"/>
                    <a:pt x="277955" y="5160701"/>
                    <a:pt x="284988" y="5158613"/>
                  </a:cubicBezTo>
                  <a:cubicBezTo>
                    <a:pt x="291592" y="5181473"/>
                    <a:pt x="251587" y="5181219"/>
                    <a:pt x="236220" y="5185918"/>
                  </a:cubicBezTo>
                  <a:cubicBezTo>
                    <a:pt x="231775" y="5187315"/>
                    <a:pt x="232664" y="5194300"/>
                    <a:pt x="227076" y="5194427"/>
                  </a:cubicBezTo>
                  <a:cubicBezTo>
                    <a:pt x="221488" y="5194554"/>
                    <a:pt x="217678" y="5186680"/>
                    <a:pt x="212852" y="5185791"/>
                  </a:cubicBezTo>
                  <a:cubicBezTo>
                    <a:pt x="204724" y="5184395"/>
                    <a:pt x="199517" y="5190236"/>
                    <a:pt x="192659" y="5189220"/>
                  </a:cubicBezTo>
                  <a:cubicBezTo>
                    <a:pt x="181229" y="5187696"/>
                    <a:pt x="178943" y="5178552"/>
                    <a:pt x="168910" y="5174615"/>
                  </a:cubicBezTo>
                  <a:cubicBezTo>
                    <a:pt x="151384" y="5167884"/>
                    <a:pt x="159004" y="5182235"/>
                    <a:pt x="147828" y="5185029"/>
                  </a:cubicBezTo>
                  <a:cubicBezTo>
                    <a:pt x="133731" y="5188585"/>
                    <a:pt x="135128" y="5174361"/>
                    <a:pt x="121666" y="5173218"/>
                  </a:cubicBezTo>
                  <a:cubicBezTo>
                    <a:pt x="111760" y="5172203"/>
                    <a:pt x="104902" y="5181473"/>
                    <a:pt x="98552" y="5185918"/>
                  </a:cubicBezTo>
                  <a:cubicBezTo>
                    <a:pt x="98278" y="5184917"/>
                    <a:pt x="98066" y="5183898"/>
                    <a:pt x="97917" y="5182871"/>
                  </a:cubicBezTo>
                  <a:cubicBezTo>
                    <a:pt x="87122" y="5181474"/>
                    <a:pt x="78867" y="5190364"/>
                    <a:pt x="72517" y="5198618"/>
                  </a:cubicBezTo>
                  <a:cubicBezTo>
                    <a:pt x="81280" y="5211318"/>
                    <a:pt x="72517" y="5222622"/>
                    <a:pt x="94361" y="5225670"/>
                  </a:cubicBezTo>
                  <a:cubicBezTo>
                    <a:pt x="107823" y="5227574"/>
                    <a:pt x="124841" y="5218558"/>
                    <a:pt x="128778" y="5238370"/>
                  </a:cubicBezTo>
                  <a:cubicBezTo>
                    <a:pt x="118364" y="5237480"/>
                    <a:pt x="104775" y="5238370"/>
                    <a:pt x="114300" y="5251070"/>
                  </a:cubicBezTo>
                  <a:cubicBezTo>
                    <a:pt x="98092" y="5258837"/>
                    <a:pt x="84338" y="5270921"/>
                    <a:pt x="74549" y="5285995"/>
                  </a:cubicBezTo>
                  <a:cubicBezTo>
                    <a:pt x="83693" y="5290821"/>
                    <a:pt x="89535" y="5297679"/>
                    <a:pt x="98298" y="5298695"/>
                  </a:cubicBezTo>
                  <a:cubicBezTo>
                    <a:pt x="99568" y="5298695"/>
                    <a:pt x="102108" y="5289931"/>
                    <a:pt x="105918" y="5289804"/>
                  </a:cubicBezTo>
                  <a:cubicBezTo>
                    <a:pt x="112776" y="5289804"/>
                    <a:pt x="116840" y="5299837"/>
                    <a:pt x="121539" y="5300091"/>
                  </a:cubicBezTo>
                  <a:cubicBezTo>
                    <a:pt x="129092" y="5298250"/>
                    <a:pt x="136516" y="5295916"/>
                    <a:pt x="143764" y="5293106"/>
                  </a:cubicBezTo>
                  <a:cubicBezTo>
                    <a:pt x="153035" y="5286248"/>
                    <a:pt x="153289" y="5282820"/>
                    <a:pt x="158369" y="5269611"/>
                  </a:cubicBezTo>
                  <a:cubicBezTo>
                    <a:pt x="169097" y="5270635"/>
                    <a:pt x="179899" y="5270635"/>
                    <a:pt x="190627" y="5269611"/>
                  </a:cubicBezTo>
                  <a:cubicBezTo>
                    <a:pt x="198882" y="5269611"/>
                    <a:pt x="205867" y="5282311"/>
                    <a:pt x="210566" y="5266564"/>
                  </a:cubicBezTo>
                  <a:cubicBezTo>
                    <a:pt x="217678" y="5274056"/>
                    <a:pt x="232283" y="5283200"/>
                    <a:pt x="228727" y="5264785"/>
                  </a:cubicBezTo>
                  <a:cubicBezTo>
                    <a:pt x="240665" y="5272024"/>
                    <a:pt x="241427" y="5257165"/>
                    <a:pt x="250190" y="5252085"/>
                  </a:cubicBezTo>
                  <a:cubicBezTo>
                    <a:pt x="258953" y="5247005"/>
                    <a:pt x="268224" y="5252085"/>
                    <a:pt x="277622" y="5244720"/>
                  </a:cubicBezTo>
                  <a:cubicBezTo>
                    <a:pt x="277622" y="5264785"/>
                    <a:pt x="277622" y="5261103"/>
                    <a:pt x="294640" y="5266055"/>
                  </a:cubicBezTo>
                  <a:cubicBezTo>
                    <a:pt x="303911" y="5268722"/>
                    <a:pt x="305181" y="5271262"/>
                    <a:pt x="315849" y="5269865"/>
                  </a:cubicBezTo>
                  <a:cubicBezTo>
                    <a:pt x="329438" y="5267960"/>
                    <a:pt x="365125" y="5248275"/>
                    <a:pt x="361569" y="5233543"/>
                  </a:cubicBezTo>
                  <a:cubicBezTo>
                    <a:pt x="379095" y="5231130"/>
                    <a:pt x="383286" y="5246243"/>
                    <a:pt x="399669" y="5244973"/>
                  </a:cubicBezTo>
                  <a:cubicBezTo>
                    <a:pt x="408133" y="5243880"/>
                    <a:pt x="415578" y="5238838"/>
                    <a:pt x="419735" y="5231384"/>
                  </a:cubicBezTo>
                  <a:cubicBezTo>
                    <a:pt x="421386" y="5229098"/>
                    <a:pt x="421513" y="5221224"/>
                    <a:pt x="423672" y="5217795"/>
                  </a:cubicBezTo>
                  <a:cubicBezTo>
                    <a:pt x="425831" y="5214366"/>
                    <a:pt x="430403" y="5219192"/>
                    <a:pt x="432054" y="5217795"/>
                  </a:cubicBezTo>
                  <a:cubicBezTo>
                    <a:pt x="447548" y="5197729"/>
                    <a:pt x="438150" y="5205984"/>
                    <a:pt x="460502" y="5205095"/>
                  </a:cubicBezTo>
                  <a:cubicBezTo>
                    <a:pt x="463169" y="5205095"/>
                    <a:pt x="475234" y="5199761"/>
                    <a:pt x="479171" y="5198745"/>
                  </a:cubicBezTo>
                  <a:cubicBezTo>
                    <a:pt x="483108" y="5197729"/>
                    <a:pt x="488823" y="5209667"/>
                    <a:pt x="493903" y="5197221"/>
                  </a:cubicBezTo>
                  <a:cubicBezTo>
                    <a:pt x="505460" y="5200904"/>
                    <a:pt x="519303" y="5201920"/>
                    <a:pt x="519303" y="5185791"/>
                  </a:cubicBezTo>
                  <a:cubicBezTo>
                    <a:pt x="526683" y="5186486"/>
                    <a:pt x="533637" y="5189561"/>
                    <a:pt x="539115" y="5194554"/>
                  </a:cubicBezTo>
                  <a:cubicBezTo>
                    <a:pt x="527939" y="5198110"/>
                    <a:pt x="533273" y="5207254"/>
                    <a:pt x="535559" y="5216271"/>
                  </a:cubicBezTo>
                  <a:cubicBezTo>
                    <a:pt x="510159" y="5217414"/>
                    <a:pt x="530860" y="5254371"/>
                    <a:pt x="550037" y="5243576"/>
                  </a:cubicBezTo>
                  <a:cubicBezTo>
                    <a:pt x="557911" y="5239004"/>
                    <a:pt x="557657" y="5228082"/>
                    <a:pt x="562737" y="5221986"/>
                  </a:cubicBezTo>
                  <a:cubicBezTo>
                    <a:pt x="570241" y="5217024"/>
                    <a:pt x="578192" y="5212771"/>
                    <a:pt x="586486" y="5209286"/>
                  </a:cubicBezTo>
                  <a:cubicBezTo>
                    <a:pt x="589915" y="5207381"/>
                    <a:pt x="595122" y="5209921"/>
                    <a:pt x="599186" y="5207127"/>
                  </a:cubicBezTo>
                  <a:cubicBezTo>
                    <a:pt x="605282" y="5202936"/>
                    <a:pt x="604774" y="5195824"/>
                    <a:pt x="609092" y="5191506"/>
                  </a:cubicBezTo>
                  <a:cubicBezTo>
                    <a:pt x="615368" y="5185784"/>
                    <a:pt x="623029" y="5181800"/>
                    <a:pt x="631317" y="5179949"/>
                  </a:cubicBezTo>
                  <a:cubicBezTo>
                    <a:pt x="635635" y="5178425"/>
                    <a:pt x="634492" y="5172583"/>
                    <a:pt x="642366" y="5171439"/>
                  </a:cubicBezTo>
                  <a:cubicBezTo>
                    <a:pt x="640334" y="5171439"/>
                    <a:pt x="655066" y="5175504"/>
                    <a:pt x="653669" y="5174995"/>
                  </a:cubicBezTo>
                  <a:cubicBezTo>
                    <a:pt x="660400" y="5177917"/>
                    <a:pt x="675132" y="5197474"/>
                    <a:pt x="675767" y="5176774"/>
                  </a:cubicBezTo>
                  <a:cubicBezTo>
                    <a:pt x="684657" y="5173091"/>
                    <a:pt x="683895" y="5160772"/>
                    <a:pt x="691642" y="5154676"/>
                  </a:cubicBezTo>
                  <a:cubicBezTo>
                    <a:pt x="699950" y="5151704"/>
                    <a:pt x="708433" y="5149244"/>
                    <a:pt x="717042" y="5147310"/>
                  </a:cubicBezTo>
                  <a:cubicBezTo>
                    <a:pt x="718439" y="5131562"/>
                    <a:pt x="732790" y="5131181"/>
                    <a:pt x="744347" y="5124577"/>
                  </a:cubicBezTo>
                  <a:cubicBezTo>
                    <a:pt x="748071" y="5129715"/>
                    <a:pt x="754313" y="5132396"/>
                    <a:pt x="760603" y="5131562"/>
                  </a:cubicBezTo>
                  <a:cubicBezTo>
                    <a:pt x="760222" y="5140513"/>
                    <a:pt x="760990" y="5149476"/>
                    <a:pt x="762889" y="5158232"/>
                  </a:cubicBezTo>
                  <a:cubicBezTo>
                    <a:pt x="775589" y="5160518"/>
                    <a:pt x="774446" y="5145532"/>
                    <a:pt x="779018" y="5138420"/>
                  </a:cubicBezTo>
                  <a:cubicBezTo>
                    <a:pt x="780288" y="5136642"/>
                    <a:pt x="788162" y="5137150"/>
                    <a:pt x="790067" y="5134483"/>
                  </a:cubicBezTo>
                  <a:cubicBezTo>
                    <a:pt x="793194" y="5127778"/>
                    <a:pt x="795578" y="5120751"/>
                    <a:pt x="797179" y="5113528"/>
                  </a:cubicBezTo>
                  <a:cubicBezTo>
                    <a:pt x="807974" y="5118735"/>
                    <a:pt x="812038" y="5115941"/>
                    <a:pt x="815594" y="5109083"/>
                  </a:cubicBezTo>
                  <a:lnTo>
                    <a:pt x="849249" y="5109083"/>
                  </a:lnTo>
                  <a:cubicBezTo>
                    <a:pt x="864137" y="5112866"/>
                    <a:pt x="878327" y="5118997"/>
                    <a:pt x="891286" y="5127244"/>
                  </a:cubicBezTo>
                  <a:lnTo>
                    <a:pt x="892048" y="5130546"/>
                  </a:lnTo>
                  <a:cubicBezTo>
                    <a:pt x="879559" y="5133826"/>
                    <a:pt x="866813" y="5136036"/>
                    <a:pt x="853948" y="5137150"/>
                  </a:cubicBezTo>
                  <a:cubicBezTo>
                    <a:pt x="834782" y="5141364"/>
                    <a:pt x="816396" y="5148564"/>
                    <a:pt x="799465" y="5158486"/>
                  </a:cubicBezTo>
                  <a:cubicBezTo>
                    <a:pt x="780769" y="5172856"/>
                    <a:pt x="759058" y="5182800"/>
                    <a:pt x="735965" y="5187569"/>
                  </a:cubicBezTo>
                  <a:cubicBezTo>
                    <a:pt x="717169" y="5190744"/>
                    <a:pt x="699008" y="5193792"/>
                    <a:pt x="680339" y="5198745"/>
                  </a:cubicBezTo>
                  <a:cubicBezTo>
                    <a:pt x="633095" y="5211445"/>
                    <a:pt x="598551" y="5250688"/>
                    <a:pt x="550164" y="5257038"/>
                  </a:cubicBezTo>
                  <a:cubicBezTo>
                    <a:pt x="516128" y="5261483"/>
                    <a:pt x="485140" y="5249291"/>
                    <a:pt x="450469" y="5257927"/>
                  </a:cubicBezTo>
                  <a:cubicBezTo>
                    <a:pt x="415799" y="5266565"/>
                    <a:pt x="379349" y="5281295"/>
                    <a:pt x="343281" y="5283962"/>
                  </a:cubicBezTo>
                  <a:cubicBezTo>
                    <a:pt x="285242" y="5288153"/>
                    <a:pt x="214503" y="5307838"/>
                    <a:pt x="169291" y="5345684"/>
                  </a:cubicBezTo>
                  <a:cubicBezTo>
                    <a:pt x="156310" y="5356469"/>
                    <a:pt x="144049" y="5368094"/>
                    <a:pt x="132588" y="5380482"/>
                  </a:cubicBezTo>
                  <a:cubicBezTo>
                    <a:pt x="124587" y="5389245"/>
                    <a:pt x="115951" y="5406517"/>
                    <a:pt x="105156" y="5409946"/>
                  </a:cubicBezTo>
                  <a:cubicBezTo>
                    <a:pt x="98679" y="5412105"/>
                    <a:pt x="67056" y="5397246"/>
                    <a:pt x="84963" y="5428107"/>
                  </a:cubicBezTo>
                  <a:cubicBezTo>
                    <a:pt x="88646" y="5434711"/>
                    <a:pt x="103886" y="5443347"/>
                    <a:pt x="110363" y="5451602"/>
                  </a:cubicBezTo>
                  <a:cubicBezTo>
                    <a:pt x="110493" y="5450123"/>
                    <a:pt x="110493" y="5448636"/>
                    <a:pt x="110363" y="5447157"/>
                  </a:cubicBezTo>
                  <a:cubicBezTo>
                    <a:pt x="119380" y="5459095"/>
                    <a:pt x="133731" y="5449189"/>
                    <a:pt x="145796" y="5448427"/>
                  </a:cubicBezTo>
                  <a:cubicBezTo>
                    <a:pt x="157861" y="5447666"/>
                    <a:pt x="180086" y="5457317"/>
                    <a:pt x="174371" y="5433695"/>
                  </a:cubicBezTo>
                  <a:cubicBezTo>
                    <a:pt x="181991" y="5436362"/>
                    <a:pt x="187071" y="5430774"/>
                    <a:pt x="194564" y="5431536"/>
                  </a:cubicBezTo>
                  <a:cubicBezTo>
                    <a:pt x="202057" y="5432298"/>
                    <a:pt x="206375" y="5436870"/>
                    <a:pt x="212217" y="5437759"/>
                  </a:cubicBezTo>
                  <a:cubicBezTo>
                    <a:pt x="218059" y="5438648"/>
                    <a:pt x="227203" y="5434838"/>
                    <a:pt x="231775" y="5437759"/>
                  </a:cubicBezTo>
                  <a:cubicBezTo>
                    <a:pt x="236347" y="5440680"/>
                    <a:pt x="235966" y="5451221"/>
                    <a:pt x="242570" y="5455285"/>
                  </a:cubicBezTo>
                  <a:cubicBezTo>
                    <a:pt x="253873" y="5439410"/>
                    <a:pt x="252476" y="5446395"/>
                    <a:pt x="266954" y="5442585"/>
                  </a:cubicBezTo>
                  <a:cubicBezTo>
                    <a:pt x="278130" y="5439918"/>
                    <a:pt x="276352" y="5436616"/>
                    <a:pt x="283337" y="5432552"/>
                  </a:cubicBezTo>
                  <a:cubicBezTo>
                    <a:pt x="290322" y="5428488"/>
                    <a:pt x="285369" y="5425313"/>
                    <a:pt x="293497" y="5424551"/>
                  </a:cubicBezTo>
                  <a:cubicBezTo>
                    <a:pt x="298069" y="5424551"/>
                    <a:pt x="299085" y="5432552"/>
                    <a:pt x="302641" y="5432679"/>
                  </a:cubicBezTo>
                  <a:cubicBezTo>
                    <a:pt x="312166" y="5432679"/>
                    <a:pt x="313182" y="5426710"/>
                    <a:pt x="322834" y="5422011"/>
                  </a:cubicBezTo>
                  <a:cubicBezTo>
                    <a:pt x="325799" y="5428003"/>
                    <a:pt x="332399" y="5431277"/>
                    <a:pt x="338963" y="5430012"/>
                  </a:cubicBezTo>
                  <a:cubicBezTo>
                    <a:pt x="342011" y="5437632"/>
                    <a:pt x="347345" y="5444363"/>
                    <a:pt x="344551" y="5451475"/>
                  </a:cubicBezTo>
                  <a:cubicBezTo>
                    <a:pt x="339598" y="5464175"/>
                    <a:pt x="310642" y="5460492"/>
                    <a:pt x="335153" y="5480685"/>
                  </a:cubicBezTo>
                  <a:cubicBezTo>
                    <a:pt x="327787" y="5487289"/>
                    <a:pt x="333502" y="5486908"/>
                    <a:pt x="334264" y="5493385"/>
                  </a:cubicBezTo>
                  <a:cubicBezTo>
                    <a:pt x="334264" y="5493385"/>
                    <a:pt x="337566" y="5511673"/>
                    <a:pt x="337693" y="5511927"/>
                  </a:cubicBezTo>
                  <a:cubicBezTo>
                    <a:pt x="344551" y="5521960"/>
                    <a:pt x="356489" y="5519801"/>
                    <a:pt x="361061" y="5531485"/>
                  </a:cubicBezTo>
                  <a:cubicBezTo>
                    <a:pt x="369316" y="5519547"/>
                    <a:pt x="370459" y="5518785"/>
                    <a:pt x="382651" y="5515991"/>
                  </a:cubicBezTo>
                  <a:cubicBezTo>
                    <a:pt x="392303" y="5513705"/>
                    <a:pt x="393319" y="5519674"/>
                    <a:pt x="403098" y="5510657"/>
                  </a:cubicBezTo>
                  <a:cubicBezTo>
                    <a:pt x="406146" y="5507863"/>
                    <a:pt x="403098" y="5500243"/>
                    <a:pt x="405892" y="5497957"/>
                  </a:cubicBezTo>
                  <a:cubicBezTo>
                    <a:pt x="408686" y="5495671"/>
                    <a:pt x="412242" y="5496306"/>
                    <a:pt x="413893" y="5495036"/>
                  </a:cubicBezTo>
                  <a:lnTo>
                    <a:pt x="425831" y="5491099"/>
                  </a:lnTo>
                  <a:cubicBezTo>
                    <a:pt x="424434" y="5491099"/>
                    <a:pt x="443484" y="5479161"/>
                    <a:pt x="440563" y="5482336"/>
                  </a:cubicBezTo>
                  <a:cubicBezTo>
                    <a:pt x="443611" y="5479034"/>
                    <a:pt x="447040" y="5467731"/>
                    <a:pt x="449326" y="5465699"/>
                  </a:cubicBezTo>
                  <a:cubicBezTo>
                    <a:pt x="454660" y="5461127"/>
                    <a:pt x="465709" y="5462397"/>
                    <a:pt x="470027" y="5458333"/>
                  </a:cubicBezTo>
                  <a:cubicBezTo>
                    <a:pt x="478790" y="5450332"/>
                    <a:pt x="474472" y="5439537"/>
                    <a:pt x="480822" y="5429250"/>
                  </a:cubicBezTo>
                  <a:cubicBezTo>
                    <a:pt x="488442" y="5430774"/>
                    <a:pt x="499364" y="5435473"/>
                    <a:pt x="506222" y="5432044"/>
                  </a:cubicBezTo>
                  <a:cubicBezTo>
                    <a:pt x="516255" y="5427218"/>
                    <a:pt x="512318" y="5419344"/>
                    <a:pt x="518922" y="5411851"/>
                  </a:cubicBezTo>
                  <a:cubicBezTo>
                    <a:pt x="527763" y="5402336"/>
                    <a:pt x="540099" y="5396833"/>
                    <a:pt x="553085" y="5396611"/>
                  </a:cubicBezTo>
                  <a:cubicBezTo>
                    <a:pt x="553421" y="5394978"/>
                    <a:pt x="553634" y="5393322"/>
                    <a:pt x="553720" y="5391657"/>
                  </a:cubicBezTo>
                  <a:cubicBezTo>
                    <a:pt x="560271" y="5399184"/>
                    <a:pt x="570351" y="5402625"/>
                    <a:pt x="580136" y="5400674"/>
                  </a:cubicBezTo>
                  <a:cubicBezTo>
                    <a:pt x="580970" y="5407037"/>
                    <a:pt x="586419" y="5411778"/>
                    <a:pt x="592836" y="5411723"/>
                  </a:cubicBezTo>
                  <a:cubicBezTo>
                    <a:pt x="592074" y="5414771"/>
                    <a:pt x="593725" y="5419089"/>
                    <a:pt x="592836" y="5422010"/>
                  </a:cubicBezTo>
                  <a:cubicBezTo>
                    <a:pt x="602234" y="5420740"/>
                    <a:pt x="602742" y="5427471"/>
                    <a:pt x="608838" y="5429122"/>
                  </a:cubicBezTo>
                  <a:cubicBezTo>
                    <a:pt x="621538" y="5432805"/>
                    <a:pt x="612902" y="5435091"/>
                    <a:pt x="623062" y="5430138"/>
                  </a:cubicBezTo>
                  <a:cubicBezTo>
                    <a:pt x="620776" y="5431154"/>
                    <a:pt x="634111" y="5418962"/>
                    <a:pt x="634365" y="5418708"/>
                  </a:cubicBezTo>
                  <a:cubicBezTo>
                    <a:pt x="636651" y="5416422"/>
                    <a:pt x="642874" y="5413374"/>
                    <a:pt x="645795" y="5411088"/>
                  </a:cubicBezTo>
                  <a:cubicBezTo>
                    <a:pt x="648716" y="5408802"/>
                    <a:pt x="647573" y="5403341"/>
                    <a:pt x="651002" y="5400420"/>
                  </a:cubicBezTo>
                  <a:cubicBezTo>
                    <a:pt x="654431" y="5397499"/>
                    <a:pt x="659130" y="5400420"/>
                    <a:pt x="661670" y="5397372"/>
                  </a:cubicBezTo>
                  <a:cubicBezTo>
                    <a:pt x="666623" y="5392292"/>
                    <a:pt x="665226" y="5388736"/>
                    <a:pt x="669290" y="5382767"/>
                  </a:cubicBezTo>
                  <a:cubicBezTo>
                    <a:pt x="670687" y="5380608"/>
                    <a:pt x="669290" y="5372988"/>
                    <a:pt x="670814" y="5371718"/>
                  </a:cubicBezTo>
                  <a:cubicBezTo>
                    <a:pt x="676021" y="5367273"/>
                    <a:pt x="681482" y="5374766"/>
                    <a:pt x="686181" y="5373369"/>
                  </a:cubicBezTo>
                  <a:cubicBezTo>
                    <a:pt x="695833" y="5370322"/>
                    <a:pt x="705993" y="5377814"/>
                    <a:pt x="701802" y="5358256"/>
                  </a:cubicBezTo>
                  <a:cubicBezTo>
                    <a:pt x="707009" y="5360797"/>
                    <a:pt x="713867" y="5367147"/>
                    <a:pt x="720852" y="5367654"/>
                  </a:cubicBezTo>
                  <a:cubicBezTo>
                    <a:pt x="721431" y="5363446"/>
                    <a:pt x="721728" y="5359203"/>
                    <a:pt x="721741" y="5354954"/>
                  </a:cubicBezTo>
                  <a:cubicBezTo>
                    <a:pt x="748792" y="5373242"/>
                    <a:pt x="708025" y="5374639"/>
                    <a:pt x="717804" y="5394578"/>
                  </a:cubicBezTo>
                  <a:cubicBezTo>
                    <a:pt x="719582" y="5392800"/>
                    <a:pt x="726059" y="5391022"/>
                    <a:pt x="728345" y="5387593"/>
                  </a:cubicBezTo>
                  <a:cubicBezTo>
                    <a:pt x="734314" y="5409437"/>
                    <a:pt x="758698" y="5384545"/>
                    <a:pt x="765048" y="5378449"/>
                  </a:cubicBezTo>
                  <a:cubicBezTo>
                    <a:pt x="766953" y="5376671"/>
                    <a:pt x="763016" y="5369178"/>
                    <a:pt x="765048" y="5367273"/>
                  </a:cubicBezTo>
                  <a:cubicBezTo>
                    <a:pt x="767080" y="5365368"/>
                    <a:pt x="772287" y="5369051"/>
                    <a:pt x="774954" y="5367273"/>
                  </a:cubicBezTo>
                  <a:cubicBezTo>
                    <a:pt x="781939" y="5363209"/>
                    <a:pt x="792226" y="5372607"/>
                    <a:pt x="790448" y="5356478"/>
                  </a:cubicBezTo>
                  <a:cubicBezTo>
                    <a:pt x="815848" y="5365622"/>
                    <a:pt x="805942" y="5338571"/>
                    <a:pt x="824611" y="5331078"/>
                  </a:cubicBezTo>
                  <a:cubicBezTo>
                    <a:pt x="837311" y="5325617"/>
                    <a:pt x="840867" y="5337682"/>
                    <a:pt x="854202" y="5342508"/>
                  </a:cubicBezTo>
                  <a:cubicBezTo>
                    <a:pt x="864489" y="5346191"/>
                    <a:pt x="876300" y="5341365"/>
                    <a:pt x="884555" y="5348985"/>
                  </a:cubicBezTo>
                  <a:cubicBezTo>
                    <a:pt x="891409" y="5360426"/>
                    <a:pt x="894017" y="5373914"/>
                    <a:pt x="891921" y="5387085"/>
                  </a:cubicBezTo>
                  <a:cubicBezTo>
                    <a:pt x="887222" y="5396229"/>
                    <a:pt x="884047" y="5392800"/>
                    <a:pt x="875411" y="5396356"/>
                  </a:cubicBezTo>
                  <a:cubicBezTo>
                    <a:pt x="857778" y="5403311"/>
                    <a:pt x="838994" y="5406887"/>
                    <a:pt x="820039" y="5406897"/>
                  </a:cubicBezTo>
                  <a:cubicBezTo>
                    <a:pt x="789305" y="5407913"/>
                    <a:pt x="756539" y="5402452"/>
                    <a:pt x="725932" y="5409183"/>
                  </a:cubicBezTo>
                  <a:cubicBezTo>
                    <a:pt x="707977" y="5415076"/>
                    <a:pt x="690451" y="5422205"/>
                    <a:pt x="673481" y="5430519"/>
                  </a:cubicBezTo>
                  <a:cubicBezTo>
                    <a:pt x="648081" y="5439917"/>
                    <a:pt x="622681" y="5445632"/>
                    <a:pt x="597281" y="5454649"/>
                  </a:cubicBezTo>
                  <a:cubicBezTo>
                    <a:pt x="588514" y="5457286"/>
                    <a:pt x="580011" y="5460729"/>
                    <a:pt x="571881" y="5464936"/>
                  </a:cubicBezTo>
                  <a:cubicBezTo>
                    <a:pt x="565277" y="5468873"/>
                    <a:pt x="558546" y="5480811"/>
                    <a:pt x="551688" y="5482843"/>
                  </a:cubicBezTo>
                  <a:cubicBezTo>
                    <a:pt x="537845" y="5487034"/>
                    <a:pt x="529463" y="5475985"/>
                    <a:pt x="515620" y="5485637"/>
                  </a:cubicBezTo>
                  <a:cubicBezTo>
                    <a:pt x="508127" y="5490971"/>
                    <a:pt x="496570" y="5502274"/>
                    <a:pt x="489331" y="5508878"/>
                  </a:cubicBezTo>
                  <a:cubicBezTo>
                    <a:pt x="465709" y="5530468"/>
                    <a:pt x="446659" y="5553709"/>
                    <a:pt x="413131" y="5560821"/>
                  </a:cubicBezTo>
                  <a:cubicBezTo>
                    <a:pt x="393067" y="5564604"/>
                    <a:pt x="372796" y="5567191"/>
                    <a:pt x="352425" y="5568568"/>
                  </a:cubicBezTo>
                  <a:cubicBezTo>
                    <a:pt x="339725" y="5569838"/>
                    <a:pt x="326136" y="5567933"/>
                    <a:pt x="314325" y="5570472"/>
                  </a:cubicBezTo>
                  <a:cubicBezTo>
                    <a:pt x="298704" y="5573775"/>
                    <a:pt x="298450" y="5579870"/>
                    <a:pt x="287782" y="5587871"/>
                  </a:cubicBezTo>
                  <a:cubicBezTo>
                    <a:pt x="273558" y="5598793"/>
                    <a:pt x="278384" y="5595237"/>
                    <a:pt x="259842" y="5596000"/>
                  </a:cubicBezTo>
                  <a:cubicBezTo>
                    <a:pt x="254182" y="5595295"/>
                    <a:pt x="248436" y="5595948"/>
                    <a:pt x="243078" y="5597905"/>
                  </a:cubicBezTo>
                  <a:cubicBezTo>
                    <a:pt x="233680" y="5602984"/>
                    <a:pt x="233045" y="5619114"/>
                    <a:pt x="220980" y="5620892"/>
                  </a:cubicBezTo>
                  <a:cubicBezTo>
                    <a:pt x="208915" y="5622669"/>
                    <a:pt x="209931" y="5610096"/>
                    <a:pt x="194945" y="5615684"/>
                  </a:cubicBezTo>
                  <a:cubicBezTo>
                    <a:pt x="187198" y="5618478"/>
                    <a:pt x="180975" y="5629019"/>
                    <a:pt x="169545" y="5632068"/>
                  </a:cubicBezTo>
                  <a:cubicBezTo>
                    <a:pt x="156907" y="5636080"/>
                    <a:pt x="143682" y="5637926"/>
                    <a:pt x="130429" y="5637528"/>
                  </a:cubicBezTo>
                  <a:cubicBezTo>
                    <a:pt x="121539" y="5636386"/>
                    <a:pt x="107061" y="5624828"/>
                    <a:pt x="100330" y="5627750"/>
                  </a:cubicBezTo>
                  <a:cubicBezTo>
                    <a:pt x="93599" y="5630671"/>
                    <a:pt x="94361" y="5652261"/>
                    <a:pt x="96901" y="5658865"/>
                  </a:cubicBezTo>
                  <a:cubicBezTo>
                    <a:pt x="102742" y="5669159"/>
                    <a:pt x="111610" y="5677406"/>
                    <a:pt x="122301" y="5682487"/>
                  </a:cubicBezTo>
                  <a:cubicBezTo>
                    <a:pt x="124587" y="5683630"/>
                    <a:pt x="128524" y="5687186"/>
                    <a:pt x="131191" y="5688456"/>
                  </a:cubicBezTo>
                  <a:cubicBezTo>
                    <a:pt x="133858" y="5689725"/>
                    <a:pt x="137922" y="5685408"/>
                    <a:pt x="139573" y="5686043"/>
                  </a:cubicBezTo>
                  <a:cubicBezTo>
                    <a:pt x="146685" y="5688964"/>
                    <a:pt x="151638" y="5696583"/>
                    <a:pt x="159512" y="5701409"/>
                  </a:cubicBezTo>
                  <a:cubicBezTo>
                    <a:pt x="172212" y="5709156"/>
                    <a:pt x="177546" y="5706363"/>
                    <a:pt x="190119" y="5717665"/>
                  </a:cubicBezTo>
                  <a:cubicBezTo>
                    <a:pt x="194945" y="5713601"/>
                    <a:pt x="201295" y="5703822"/>
                    <a:pt x="207645" y="5702680"/>
                  </a:cubicBezTo>
                  <a:cubicBezTo>
                    <a:pt x="211709" y="5701918"/>
                    <a:pt x="214376" y="5707251"/>
                    <a:pt x="217678" y="5706997"/>
                  </a:cubicBezTo>
                  <a:cubicBezTo>
                    <a:pt x="218694" y="5706997"/>
                    <a:pt x="230378" y="5708268"/>
                    <a:pt x="232156" y="5708394"/>
                  </a:cubicBezTo>
                  <a:cubicBezTo>
                    <a:pt x="236347" y="5708394"/>
                    <a:pt x="236601" y="5703568"/>
                    <a:pt x="244856" y="5706362"/>
                  </a:cubicBezTo>
                  <a:cubicBezTo>
                    <a:pt x="250444" y="5708267"/>
                    <a:pt x="251968" y="5720586"/>
                    <a:pt x="258953" y="5722618"/>
                  </a:cubicBezTo>
                  <a:cubicBezTo>
                    <a:pt x="268097" y="5725158"/>
                    <a:pt x="287274" y="5701282"/>
                    <a:pt x="290703" y="5726047"/>
                  </a:cubicBezTo>
                  <a:cubicBezTo>
                    <a:pt x="292989" y="5742176"/>
                    <a:pt x="265303" y="5743827"/>
                    <a:pt x="254127" y="5751447"/>
                  </a:cubicBezTo>
                  <a:cubicBezTo>
                    <a:pt x="258191" y="5772402"/>
                    <a:pt x="286766" y="5762496"/>
                    <a:pt x="299339" y="5778625"/>
                  </a:cubicBezTo>
                  <a:cubicBezTo>
                    <a:pt x="306070" y="5787388"/>
                    <a:pt x="298196" y="5793230"/>
                    <a:pt x="312039" y="5793611"/>
                  </a:cubicBezTo>
                  <a:cubicBezTo>
                    <a:pt x="316357" y="5793611"/>
                    <a:pt x="315976" y="5784086"/>
                    <a:pt x="320548" y="5783705"/>
                  </a:cubicBezTo>
                  <a:cubicBezTo>
                    <a:pt x="325120" y="5783325"/>
                    <a:pt x="333248" y="5790182"/>
                    <a:pt x="337312" y="5791833"/>
                  </a:cubicBezTo>
                  <a:cubicBezTo>
                    <a:pt x="341757" y="5775958"/>
                    <a:pt x="342138" y="5773037"/>
                    <a:pt x="354711" y="5765799"/>
                  </a:cubicBezTo>
                  <a:cubicBezTo>
                    <a:pt x="367284" y="5758560"/>
                    <a:pt x="372999" y="5760845"/>
                    <a:pt x="372999" y="5742177"/>
                  </a:cubicBezTo>
                  <a:cubicBezTo>
                    <a:pt x="378601" y="5745158"/>
                    <a:pt x="385050" y="5746143"/>
                    <a:pt x="391287" y="5744971"/>
                  </a:cubicBezTo>
                  <a:cubicBezTo>
                    <a:pt x="387858" y="5767704"/>
                    <a:pt x="373888" y="5769228"/>
                    <a:pt x="375412" y="5794247"/>
                  </a:cubicBezTo>
                  <a:cubicBezTo>
                    <a:pt x="384048" y="5794247"/>
                    <a:pt x="397637" y="5802629"/>
                    <a:pt x="404114" y="5801994"/>
                  </a:cubicBezTo>
                  <a:cubicBezTo>
                    <a:pt x="413639" y="5800978"/>
                    <a:pt x="410591" y="5792088"/>
                    <a:pt x="418338" y="5787897"/>
                  </a:cubicBezTo>
                  <a:cubicBezTo>
                    <a:pt x="423291" y="5785230"/>
                    <a:pt x="431038" y="5791707"/>
                    <a:pt x="437769" y="5786373"/>
                  </a:cubicBezTo>
                  <a:cubicBezTo>
                    <a:pt x="444500" y="5781039"/>
                    <a:pt x="442087" y="5772530"/>
                    <a:pt x="447802" y="5767704"/>
                  </a:cubicBezTo>
                  <a:cubicBezTo>
                    <a:pt x="449707" y="5766053"/>
                    <a:pt x="456184" y="5767704"/>
                    <a:pt x="459232" y="5766053"/>
                  </a:cubicBezTo>
                  <a:cubicBezTo>
                    <a:pt x="465201" y="5761862"/>
                    <a:pt x="467995" y="5754623"/>
                    <a:pt x="473329" y="5749416"/>
                  </a:cubicBezTo>
                  <a:cubicBezTo>
                    <a:pt x="483997" y="5758687"/>
                    <a:pt x="484251" y="5748019"/>
                    <a:pt x="491363" y="5743193"/>
                  </a:cubicBezTo>
                  <a:cubicBezTo>
                    <a:pt x="494411" y="5741161"/>
                    <a:pt x="495554" y="5735446"/>
                    <a:pt x="498602" y="5733033"/>
                  </a:cubicBezTo>
                  <a:cubicBezTo>
                    <a:pt x="501650" y="5730620"/>
                    <a:pt x="505841" y="5734557"/>
                    <a:pt x="507619" y="5733033"/>
                  </a:cubicBezTo>
                  <a:cubicBezTo>
                    <a:pt x="509397" y="5731509"/>
                    <a:pt x="514985" y="5723635"/>
                    <a:pt x="518541" y="5721984"/>
                  </a:cubicBezTo>
                  <a:cubicBezTo>
                    <a:pt x="522097" y="5720333"/>
                    <a:pt x="526542" y="5725032"/>
                    <a:pt x="527685" y="5723889"/>
                  </a:cubicBezTo>
                  <a:cubicBezTo>
                    <a:pt x="533803" y="5718885"/>
                    <a:pt x="536761" y="5710979"/>
                    <a:pt x="535432" y="5703188"/>
                  </a:cubicBezTo>
                  <a:cubicBezTo>
                    <a:pt x="545973" y="5704839"/>
                    <a:pt x="555752" y="5687948"/>
                    <a:pt x="551561" y="5687567"/>
                  </a:cubicBezTo>
                  <a:cubicBezTo>
                    <a:pt x="562864" y="5688583"/>
                    <a:pt x="572135" y="5681090"/>
                    <a:pt x="581787" y="5681852"/>
                  </a:cubicBezTo>
                  <a:cubicBezTo>
                    <a:pt x="588264" y="5681852"/>
                    <a:pt x="591185" y="5692774"/>
                    <a:pt x="600202" y="5687694"/>
                  </a:cubicBezTo>
                  <a:cubicBezTo>
                    <a:pt x="608203" y="5709411"/>
                    <a:pt x="619252" y="5697219"/>
                    <a:pt x="619125" y="5680328"/>
                  </a:cubicBezTo>
                  <a:cubicBezTo>
                    <a:pt x="649097" y="5693028"/>
                    <a:pt x="652145" y="5671311"/>
                    <a:pt x="659638" y="5647943"/>
                  </a:cubicBezTo>
                  <a:cubicBezTo>
                    <a:pt x="671576" y="5646419"/>
                    <a:pt x="697738" y="5659246"/>
                    <a:pt x="695325" y="5640196"/>
                  </a:cubicBezTo>
                  <a:cubicBezTo>
                    <a:pt x="694563" y="5635116"/>
                    <a:pt x="686308" y="5627496"/>
                    <a:pt x="682625" y="5624321"/>
                  </a:cubicBezTo>
                  <a:cubicBezTo>
                    <a:pt x="689356" y="5617971"/>
                    <a:pt x="692023" y="5608573"/>
                    <a:pt x="697865" y="5601969"/>
                  </a:cubicBezTo>
                  <a:cubicBezTo>
                    <a:pt x="710565" y="5622924"/>
                    <a:pt x="724662" y="5595492"/>
                    <a:pt x="725678" y="5582411"/>
                  </a:cubicBezTo>
                  <a:cubicBezTo>
                    <a:pt x="731520" y="5583681"/>
                    <a:pt x="735838" y="5591301"/>
                    <a:pt x="740283" y="5592317"/>
                  </a:cubicBezTo>
                  <a:cubicBezTo>
                    <a:pt x="750443" y="5594730"/>
                    <a:pt x="754761" y="5587110"/>
                    <a:pt x="763778" y="5587618"/>
                  </a:cubicBezTo>
                  <a:cubicBezTo>
                    <a:pt x="772795" y="5588127"/>
                    <a:pt x="776478" y="5595746"/>
                    <a:pt x="787019" y="5594603"/>
                  </a:cubicBezTo>
                  <a:cubicBezTo>
                    <a:pt x="782574" y="5568060"/>
                    <a:pt x="820674" y="5553836"/>
                    <a:pt x="835914" y="5535421"/>
                  </a:cubicBezTo>
                  <a:cubicBezTo>
                    <a:pt x="835914" y="5537199"/>
                    <a:pt x="836930" y="5538596"/>
                    <a:pt x="837438" y="5540247"/>
                  </a:cubicBezTo>
                  <a:cubicBezTo>
                    <a:pt x="851916" y="5538596"/>
                    <a:pt x="851662" y="5521070"/>
                    <a:pt x="863981" y="5516752"/>
                  </a:cubicBezTo>
                  <a:cubicBezTo>
                    <a:pt x="872617" y="5513831"/>
                    <a:pt x="887476" y="5535040"/>
                    <a:pt x="885190" y="5504052"/>
                  </a:cubicBezTo>
                  <a:lnTo>
                    <a:pt x="889381" y="5506338"/>
                  </a:lnTo>
                  <a:lnTo>
                    <a:pt x="887476" y="5631942"/>
                  </a:lnTo>
                  <a:lnTo>
                    <a:pt x="887476" y="5631942"/>
                  </a:lnTo>
                  <a:lnTo>
                    <a:pt x="879729" y="5843143"/>
                  </a:lnTo>
                  <a:cubicBezTo>
                    <a:pt x="871605" y="5845875"/>
                    <a:pt x="864689" y="5851354"/>
                    <a:pt x="860171" y="5858637"/>
                  </a:cubicBezTo>
                  <a:cubicBezTo>
                    <a:pt x="868426" y="5871337"/>
                    <a:pt x="861187" y="5881370"/>
                    <a:pt x="878205" y="5885053"/>
                  </a:cubicBezTo>
                  <a:lnTo>
                    <a:pt x="876554" y="5928741"/>
                  </a:lnTo>
                  <a:cubicBezTo>
                    <a:pt x="870612" y="5933479"/>
                    <a:pt x="865724" y="5939405"/>
                    <a:pt x="862203" y="5946140"/>
                  </a:cubicBezTo>
                  <a:cubicBezTo>
                    <a:pt x="867410" y="5948934"/>
                    <a:pt x="871474" y="5952109"/>
                    <a:pt x="875665" y="5954776"/>
                  </a:cubicBezTo>
                  <a:lnTo>
                    <a:pt x="871474" y="6069076"/>
                  </a:lnTo>
                  <a:cubicBezTo>
                    <a:pt x="867283" y="6070219"/>
                    <a:pt x="865759" y="6074282"/>
                    <a:pt x="871474" y="6084824"/>
                  </a:cubicBezTo>
                  <a:lnTo>
                    <a:pt x="860806" y="6373749"/>
                  </a:lnTo>
                  <a:lnTo>
                    <a:pt x="962406" y="6373749"/>
                  </a:lnTo>
                  <a:lnTo>
                    <a:pt x="962406" y="6369177"/>
                  </a:lnTo>
                  <a:cubicBezTo>
                    <a:pt x="969270" y="6371236"/>
                    <a:pt x="975569" y="6374842"/>
                    <a:pt x="980821" y="6379718"/>
                  </a:cubicBezTo>
                  <a:cubicBezTo>
                    <a:pt x="985647" y="6375654"/>
                    <a:pt x="991997" y="6365875"/>
                    <a:pt x="998347" y="6364732"/>
                  </a:cubicBezTo>
                  <a:cubicBezTo>
                    <a:pt x="1002411" y="6363970"/>
                    <a:pt x="1005078" y="6369431"/>
                    <a:pt x="1008380" y="6369050"/>
                  </a:cubicBezTo>
                  <a:cubicBezTo>
                    <a:pt x="1009396" y="6369050"/>
                    <a:pt x="1021080" y="6370320"/>
                    <a:pt x="1022858" y="6370447"/>
                  </a:cubicBezTo>
                  <a:cubicBezTo>
                    <a:pt x="1027049" y="6370447"/>
                    <a:pt x="1027303" y="6365621"/>
                    <a:pt x="1035558" y="6368416"/>
                  </a:cubicBezTo>
                  <a:cubicBezTo>
                    <a:pt x="1041146" y="6370321"/>
                    <a:pt x="1042543" y="6382640"/>
                    <a:pt x="1049655" y="6384672"/>
                  </a:cubicBezTo>
                  <a:cubicBezTo>
                    <a:pt x="1058799" y="6387212"/>
                    <a:pt x="1077976" y="6363463"/>
                    <a:pt x="1081405" y="6388228"/>
                  </a:cubicBezTo>
                  <a:cubicBezTo>
                    <a:pt x="1083691" y="6404231"/>
                    <a:pt x="1056005" y="6405882"/>
                    <a:pt x="1044829" y="6413628"/>
                  </a:cubicBezTo>
                  <a:cubicBezTo>
                    <a:pt x="1048766" y="6434584"/>
                    <a:pt x="1077468" y="6424677"/>
                    <a:pt x="1090041" y="6440807"/>
                  </a:cubicBezTo>
                  <a:cubicBezTo>
                    <a:pt x="1096772" y="6449570"/>
                    <a:pt x="1088898" y="6455412"/>
                    <a:pt x="1102741" y="6455920"/>
                  </a:cubicBezTo>
                  <a:cubicBezTo>
                    <a:pt x="1107059" y="6455920"/>
                    <a:pt x="1106678" y="6446267"/>
                    <a:pt x="1111250" y="6445887"/>
                  </a:cubicBezTo>
                  <a:cubicBezTo>
                    <a:pt x="1115822" y="6445506"/>
                    <a:pt x="1123950" y="6452364"/>
                    <a:pt x="1128014" y="6454015"/>
                  </a:cubicBezTo>
                  <a:cubicBezTo>
                    <a:pt x="1132459" y="6438140"/>
                    <a:pt x="1132840" y="6435219"/>
                    <a:pt x="1145413" y="6428615"/>
                  </a:cubicBezTo>
                  <a:cubicBezTo>
                    <a:pt x="1157986" y="6422011"/>
                    <a:pt x="1163701" y="6423535"/>
                    <a:pt x="1163701" y="6404866"/>
                  </a:cubicBezTo>
                  <a:cubicBezTo>
                    <a:pt x="1169303" y="6407847"/>
                    <a:pt x="1175753" y="6408833"/>
                    <a:pt x="1181989" y="6407660"/>
                  </a:cubicBezTo>
                  <a:cubicBezTo>
                    <a:pt x="1178560" y="6430520"/>
                    <a:pt x="1164590" y="6432044"/>
                    <a:pt x="1166114" y="6457063"/>
                  </a:cubicBezTo>
                  <a:cubicBezTo>
                    <a:pt x="1174750" y="6457063"/>
                    <a:pt x="1188339" y="6465318"/>
                    <a:pt x="1194816" y="6464683"/>
                  </a:cubicBezTo>
                  <a:cubicBezTo>
                    <a:pt x="1204341" y="6463666"/>
                    <a:pt x="1201293" y="6454776"/>
                    <a:pt x="1209040" y="6450713"/>
                  </a:cubicBezTo>
                  <a:cubicBezTo>
                    <a:pt x="1213993" y="6447919"/>
                    <a:pt x="1221740" y="6454396"/>
                    <a:pt x="1228471" y="6449062"/>
                  </a:cubicBezTo>
                  <a:cubicBezTo>
                    <a:pt x="1235202" y="6443729"/>
                    <a:pt x="1232789" y="6435346"/>
                    <a:pt x="1238504" y="6430393"/>
                  </a:cubicBezTo>
                  <a:cubicBezTo>
                    <a:pt x="1240282" y="6428742"/>
                    <a:pt x="1246886" y="6430393"/>
                    <a:pt x="1249807" y="6428869"/>
                  </a:cubicBezTo>
                  <a:cubicBezTo>
                    <a:pt x="1255903" y="6424678"/>
                    <a:pt x="1258697" y="6417313"/>
                    <a:pt x="1264031" y="6412105"/>
                  </a:cubicBezTo>
                  <a:cubicBezTo>
                    <a:pt x="1274699" y="6421376"/>
                    <a:pt x="1274826" y="6410708"/>
                    <a:pt x="1282065" y="6405882"/>
                  </a:cubicBezTo>
                  <a:cubicBezTo>
                    <a:pt x="1285113" y="6403851"/>
                    <a:pt x="1286256" y="6398136"/>
                    <a:pt x="1289304" y="6395850"/>
                  </a:cubicBezTo>
                  <a:cubicBezTo>
                    <a:pt x="1292352" y="6393564"/>
                    <a:pt x="1296543" y="6397374"/>
                    <a:pt x="1298321" y="6395850"/>
                  </a:cubicBezTo>
                  <a:cubicBezTo>
                    <a:pt x="1300099" y="6394326"/>
                    <a:pt x="1305687" y="6386579"/>
                    <a:pt x="1309243" y="6384928"/>
                  </a:cubicBezTo>
                  <a:cubicBezTo>
                    <a:pt x="1312799" y="6383277"/>
                    <a:pt x="1317244" y="6387849"/>
                    <a:pt x="1318387" y="6386706"/>
                  </a:cubicBezTo>
                  <a:cubicBezTo>
                    <a:pt x="1324529" y="6381775"/>
                    <a:pt x="1327498" y="6373890"/>
                    <a:pt x="1326134" y="6366132"/>
                  </a:cubicBezTo>
                  <a:cubicBezTo>
                    <a:pt x="1336675" y="6367656"/>
                    <a:pt x="1346454" y="6350765"/>
                    <a:pt x="1342263" y="6350384"/>
                  </a:cubicBezTo>
                  <a:cubicBezTo>
                    <a:pt x="1353566" y="6351400"/>
                    <a:pt x="1362837" y="6344034"/>
                    <a:pt x="1372489" y="6344669"/>
                  </a:cubicBezTo>
                  <a:cubicBezTo>
                    <a:pt x="1378839" y="6344669"/>
                    <a:pt x="1381887" y="6355591"/>
                    <a:pt x="1390904" y="6350511"/>
                  </a:cubicBezTo>
                  <a:cubicBezTo>
                    <a:pt x="1398905" y="6372229"/>
                    <a:pt x="1409954" y="6360036"/>
                    <a:pt x="1409827" y="6343145"/>
                  </a:cubicBezTo>
                  <a:cubicBezTo>
                    <a:pt x="1439799" y="6355845"/>
                    <a:pt x="1442847" y="6334128"/>
                    <a:pt x="1450213" y="6310760"/>
                  </a:cubicBezTo>
                  <a:cubicBezTo>
                    <a:pt x="1462278" y="6309236"/>
                    <a:pt x="1488313" y="6322191"/>
                    <a:pt x="1486027" y="6303141"/>
                  </a:cubicBezTo>
                  <a:cubicBezTo>
                    <a:pt x="1485265" y="6297934"/>
                    <a:pt x="1476883" y="6290441"/>
                    <a:pt x="1473327" y="6287138"/>
                  </a:cubicBezTo>
                  <a:cubicBezTo>
                    <a:pt x="1480058" y="6280788"/>
                    <a:pt x="1482725" y="6271391"/>
                    <a:pt x="1488567" y="6264913"/>
                  </a:cubicBezTo>
                  <a:cubicBezTo>
                    <a:pt x="1501267" y="6285742"/>
                    <a:pt x="1515237" y="6258309"/>
                    <a:pt x="1516380" y="6245229"/>
                  </a:cubicBezTo>
                  <a:cubicBezTo>
                    <a:pt x="1522222" y="6246498"/>
                    <a:pt x="1526413" y="6254119"/>
                    <a:pt x="1530985" y="6255135"/>
                  </a:cubicBezTo>
                  <a:cubicBezTo>
                    <a:pt x="1541145" y="6257675"/>
                    <a:pt x="1545463" y="6249928"/>
                    <a:pt x="1554480" y="6250563"/>
                  </a:cubicBezTo>
                  <a:cubicBezTo>
                    <a:pt x="1563497" y="6251199"/>
                    <a:pt x="1567180" y="6258564"/>
                    <a:pt x="1577721" y="6257421"/>
                  </a:cubicBezTo>
                  <a:cubicBezTo>
                    <a:pt x="1573276" y="6230878"/>
                    <a:pt x="1611376" y="6216654"/>
                    <a:pt x="1626616" y="6198239"/>
                  </a:cubicBezTo>
                  <a:cubicBezTo>
                    <a:pt x="1627181" y="6199817"/>
                    <a:pt x="1627648" y="6201429"/>
                    <a:pt x="1628013" y="6203065"/>
                  </a:cubicBezTo>
                  <a:cubicBezTo>
                    <a:pt x="1642618" y="6201414"/>
                    <a:pt x="1642364" y="6183888"/>
                    <a:pt x="1654683" y="6179571"/>
                  </a:cubicBezTo>
                  <a:cubicBezTo>
                    <a:pt x="1663319" y="6176650"/>
                    <a:pt x="1678178" y="6197859"/>
                    <a:pt x="1675892" y="6166871"/>
                  </a:cubicBezTo>
                  <a:lnTo>
                    <a:pt x="1679956" y="6169156"/>
                  </a:lnTo>
                  <a:lnTo>
                    <a:pt x="1675511" y="6292220"/>
                  </a:lnTo>
                  <a:lnTo>
                    <a:pt x="1676146" y="6292220"/>
                  </a:lnTo>
                  <a:lnTo>
                    <a:pt x="1648968" y="7035292"/>
                  </a:lnTo>
                  <a:lnTo>
                    <a:pt x="1750568" y="7035292"/>
                  </a:lnTo>
                  <a:cubicBezTo>
                    <a:pt x="1750568" y="7035292"/>
                    <a:pt x="1748917" y="6561836"/>
                    <a:pt x="1749171" y="6292977"/>
                  </a:cubicBezTo>
                  <a:lnTo>
                    <a:pt x="1777238" y="6292977"/>
                  </a:lnTo>
                  <a:cubicBezTo>
                    <a:pt x="1777238" y="6292977"/>
                    <a:pt x="1777238" y="6264020"/>
                    <a:pt x="1777238" y="6216777"/>
                  </a:cubicBezTo>
                  <a:cubicBezTo>
                    <a:pt x="1778816" y="6218048"/>
                    <a:pt x="1780628" y="6218997"/>
                    <a:pt x="1782572" y="6219570"/>
                  </a:cubicBezTo>
                  <a:cubicBezTo>
                    <a:pt x="1793367" y="6222238"/>
                    <a:pt x="1793621" y="6215379"/>
                    <a:pt x="1798955" y="6204965"/>
                  </a:cubicBezTo>
                  <a:cubicBezTo>
                    <a:pt x="1814322" y="6206362"/>
                    <a:pt x="1815465" y="6228968"/>
                    <a:pt x="1827530" y="6235318"/>
                  </a:cubicBezTo>
                  <a:cubicBezTo>
                    <a:pt x="1834134" y="6238875"/>
                    <a:pt x="1843532" y="6233922"/>
                    <a:pt x="1848866" y="6238620"/>
                  </a:cubicBezTo>
                  <a:cubicBezTo>
                    <a:pt x="1854200" y="6243319"/>
                    <a:pt x="1847215" y="6257416"/>
                    <a:pt x="1852676" y="6264020"/>
                  </a:cubicBezTo>
                  <a:cubicBezTo>
                    <a:pt x="1858137" y="6270625"/>
                    <a:pt x="1859280" y="6265290"/>
                    <a:pt x="1866392" y="6267830"/>
                  </a:cubicBezTo>
                  <a:cubicBezTo>
                    <a:pt x="1871599" y="6269609"/>
                    <a:pt x="1874647" y="6261607"/>
                    <a:pt x="1880489" y="6265544"/>
                  </a:cubicBezTo>
                  <a:cubicBezTo>
                    <a:pt x="1886331" y="6269482"/>
                    <a:pt x="1881251" y="6282181"/>
                    <a:pt x="1885061" y="6286626"/>
                  </a:cubicBezTo>
                  <a:cubicBezTo>
                    <a:pt x="1893189" y="6296278"/>
                    <a:pt x="1893062" y="6289674"/>
                    <a:pt x="1904873" y="6285356"/>
                  </a:cubicBezTo>
                  <a:cubicBezTo>
                    <a:pt x="1908937" y="6292468"/>
                    <a:pt x="1910207" y="6311773"/>
                    <a:pt x="1916430" y="6316344"/>
                  </a:cubicBezTo>
                  <a:cubicBezTo>
                    <a:pt x="1919478" y="6318630"/>
                    <a:pt x="1924177" y="6314820"/>
                    <a:pt x="1927479" y="6316344"/>
                  </a:cubicBezTo>
                  <a:cubicBezTo>
                    <a:pt x="1936155" y="6321457"/>
                    <a:pt x="1946118" y="6323969"/>
                    <a:pt x="1956181" y="6323584"/>
                  </a:cubicBezTo>
                  <a:cubicBezTo>
                    <a:pt x="1950252" y="6315511"/>
                    <a:pt x="1945940" y="6306368"/>
                    <a:pt x="1943481" y="6296660"/>
                  </a:cubicBezTo>
                  <a:cubicBezTo>
                    <a:pt x="1959102" y="6298184"/>
                    <a:pt x="1966468" y="6294754"/>
                    <a:pt x="1964055" y="6278626"/>
                  </a:cubicBezTo>
                  <a:cubicBezTo>
                    <a:pt x="1975993" y="6280785"/>
                    <a:pt x="1982216" y="6294247"/>
                    <a:pt x="1994027" y="6296406"/>
                  </a:cubicBezTo>
                  <a:cubicBezTo>
                    <a:pt x="1994789" y="6293739"/>
                    <a:pt x="1997329" y="6290691"/>
                    <a:pt x="1997837" y="6289040"/>
                  </a:cubicBezTo>
                  <a:cubicBezTo>
                    <a:pt x="2008378" y="6294120"/>
                    <a:pt x="2015236" y="6304407"/>
                    <a:pt x="2026793" y="6307709"/>
                  </a:cubicBezTo>
                  <a:cubicBezTo>
                    <a:pt x="2026636" y="6312898"/>
                    <a:pt x="2028005" y="6318020"/>
                    <a:pt x="2030730" y="6322440"/>
                  </a:cubicBezTo>
                  <a:cubicBezTo>
                    <a:pt x="2036153" y="6331477"/>
                    <a:pt x="2043863" y="6338924"/>
                    <a:pt x="2053082" y="6344030"/>
                  </a:cubicBezTo>
                  <a:cubicBezTo>
                    <a:pt x="2054836" y="6351998"/>
                    <a:pt x="2062225" y="6357431"/>
                    <a:pt x="2070354" y="6356730"/>
                  </a:cubicBezTo>
                  <a:cubicBezTo>
                    <a:pt x="2069211" y="6368287"/>
                    <a:pt x="2072513" y="6370447"/>
                    <a:pt x="2078101" y="6377812"/>
                  </a:cubicBezTo>
                  <a:cubicBezTo>
                    <a:pt x="2079879" y="6380225"/>
                    <a:pt x="2087499" y="6380352"/>
                    <a:pt x="2090801" y="6383400"/>
                  </a:cubicBezTo>
                  <a:cubicBezTo>
                    <a:pt x="2094103" y="6386448"/>
                    <a:pt x="2093722" y="6398132"/>
                    <a:pt x="2098167" y="6402196"/>
                  </a:cubicBezTo>
                  <a:cubicBezTo>
                    <a:pt x="2107057" y="6410451"/>
                    <a:pt x="2107184" y="6402958"/>
                    <a:pt x="2117979" y="6405371"/>
                  </a:cubicBezTo>
                  <a:cubicBezTo>
                    <a:pt x="2134743" y="6409181"/>
                    <a:pt x="2140966" y="6425310"/>
                    <a:pt x="2156079" y="6433184"/>
                  </a:cubicBezTo>
                  <a:cubicBezTo>
                    <a:pt x="2159951" y="6427043"/>
                    <a:pt x="2162141" y="6419992"/>
                    <a:pt x="2162429" y="6412737"/>
                  </a:cubicBezTo>
                  <a:cubicBezTo>
                    <a:pt x="2167968" y="6415089"/>
                    <a:pt x="2173938" y="6416257"/>
                    <a:pt x="2179955" y="6416166"/>
                  </a:cubicBezTo>
                  <a:cubicBezTo>
                    <a:pt x="2178753" y="6405468"/>
                    <a:pt x="2179660" y="6394639"/>
                    <a:pt x="2182622" y="6384289"/>
                  </a:cubicBezTo>
                  <a:cubicBezTo>
                    <a:pt x="2196333" y="6387835"/>
                    <a:pt x="2210382" y="6389921"/>
                    <a:pt x="2224532" y="6390512"/>
                  </a:cubicBezTo>
                  <a:cubicBezTo>
                    <a:pt x="2224532" y="6404863"/>
                    <a:pt x="2199132" y="6406895"/>
                    <a:pt x="2188083" y="6414642"/>
                  </a:cubicBezTo>
                  <a:cubicBezTo>
                    <a:pt x="2192020" y="6435598"/>
                    <a:pt x="2220722" y="6425691"/>
                    <a:pt x="2233168" y="6441820"/>
                  </a:cubicBezTo>
                  <a:cubicBezTo>
                    <a:pt x="2240026" y="6450584"/>
                    <a:pt x="2232152" y="6456426"/>
                    <a:pt x="2245868" y="6456934"/>
                  </a:cubicBezTo>
                  <a:cubicBezTo>
                    <a:pt x="2250313" y="6456934"/>
                    <a:pt x="2249932" y="6447281"/>
                    <a:pt x="2254504" y="6446901"/>
                  </a:cubicBezTo>
                  <a:cubicBezTo>
                    <a:pt x="2259076" y="6446520"/>
                    <a:pt x="2267204" y="6453378"/>
                    <a:pt x="2271268" y="6455029"/>
                  </a:cubicBezTo>
                  <a:cubicBezTo>
                    <a:pt x="2275713" y="6439154"/>
                    <a:pt x="2276094" y="6436233"/>
                    <a:pt x="2288540" y="6429629"/>
                  </a:cubicBezTo>
                  <a:cubicBezTo>
                    <a:pt x="2300986" y="6423025"/>
                    <a:pt x="2306955" y="6424549"/>
                    <a:pt x="2306955" y="6405880"/>
                  </a:cubicBezTo>
                  <a:cubicBezTo>
                    <a:pt x="2312554" y="6408871"/>
                    <a:pt x="2319007" y="6409857"/>
                    <a:pt x="2325243" y="6408674"/>
                  </a:cubicBezTo>
                  <a:cubicBezTo>
                    <a:pt x="2321814" y="6431534"/>
                    <a:pt x="2307844" y="6433057"/>
                    <a:pt x="2309368" y="6458077"/>
                  </a:cubicBezTo>
                  <a:cubicBezTo>
                    <a:pt x="2318004" y="6458077"/>
                    <a:pt x="2331593" y="6466332"/>
                    <a:pt x="2338070" y="6465697"/>
                  </a:cubicBezTo>
                  <a:cubicBezTo>
                    <a:pt x="2347468" y="6464680"/>
                    <a:pt x="2344420" y="6455790"/>
                    <a:pt x="2352167" y="6451727"/>
                  </a:cubicBezTo>
                  <a:cubicBezTo>
                    <a:pt x="2357247" y="6448933"/>
                    <a:pt x="2364867" y="6455410"/>
                    <a:pt x="2371725" y="6450076"/>
                  </a:cubicBezTo>
                  <a:cubicBezTo>
                    <a:pt x="2378583" y="6444743"/>
                    <a:pt x="2376043" y="6436360"/>
                    <a:pt x="2381631" y="6431407"/>
                  </a:cubicBezTo>
                  <a:cubicBezTo>
                    <a:pt x="2383536" y="6429756"/>
                    <a:pt x="2390140" y="6431407"/>
                    <a:pt x="2393061" y="6429883"/>
                  </a:cubicBezTo>
                  <a:cubicBezTo>
                    <a:pt x="2399157" y="6425692"/>
                    <a:pt x="2401951" y="6418327"/>
                    <a:pt x="2407285" y="6413119"/>
                  </a:cubicBezTo>
                  <a:cubicBezTo>
                    <a:pt x="2417826" y="6422390"/>
                    <a:pt x="2418080" y="6411722"/>
                    <a:pt x="2425319" y="6406896"/>
                  </a:cubicBezTo>
                  <a:cubicBezTo>
                    <a:pt x="2428367" y="6404865"/>
                    <a:pt x="2429510" y="6399149"/>
                    <a:pt x="2432431" y="6396864"/>
                  </a:cubicBezTo>
                  <a:cubicBezTo>
                    <a:pt x="2435351" y="6394578"/>
                    <a:pt x="2439670" y="6398387"/>
                    <a:pt x="2441575" y="6396864"/>
                  </a:cubicBezTo>
                  <a:cubicBezTo>
                    <a:pt x="2443480" y="6395340"/>
                    <a:pt x="2448941" y="6387593"/>
                    <a:pt x="2452370" y="6385942"/>
                  </a:cubicBezTo>
                  <a:cubicBezTo>
                    <a:pt x="2455799" y="6384291"/>
                    <a:pt x="2460498" y="6388862"/>
                    <a:pt x="2461641" y="6387720"/>
                  </a:cubicBezTo>
                  <a:cubicBezTo>
                    <a:pt x="2467737" y="6382756"/>
                    <a:pt x="2470696" y="6374898"/>
                    <a:pt x="2469388" y="6367146"/>
                  </a:cubicBezTo>
                  <a:cubicBezTo>
                    <a:pt x="2479929" y="6368670"/>
                    <a:pt x="2489581" y="6351779"/>
                    <a:pt x="2485390" y="6351398"/>
                  </a:cubicBezTo>
                  <a:cubicBezTo>
                    <a:pt x="2496819" y="6352414"/>
                    <a:pt x="2505963" y="6345048"/>
                    <a:pt x="2515743" y="6345683"/>
                  </a:cubicBezTo>
                  <a:cubicBezTo>
                    <a:pt x="2522093" y="6345683"/>
                    <a:pt x="2525013" y="6356605"/>
                    <a:pt x="2534157" y="6351525"/>
                  </a:cubicBezTo>
                  <a:cubicBezTo>
                    <a:pt x="2542031" y="6373242"/>
                    <a:pt x="2553081" y="6361050"/>
                    <a:pt x="2552953" y="6344159"/>
                  </a:cubicBezTo>
                  <a:cubicBezTo>
                    <a:pt x="2583052" y="6356859"/>
                    <a:pt x="2586100" y="6335142"/>
                    <a:pt x="2593466" y="6311774"/>
                  </a:cubicBezTo>
                  <a:cubicBezTo>
                    <a:pt x="2605405" y="6310250"/>
                    <a:pt x="2631566" y="6323204"/>
                    <a:pt x="2629281" y="6304154"/>
                  </a:cubicBezTo>
                  <a:cubicBezTo>
                    <a:pt x="2628519" y="6298948"/>
                    <a:pt x="2620137" y="6291454"/>
                    <a:pt x="2616581" y="6288152"/>
                  </a:cubicBezTo>
                  <a:cubicBezTo>
                    <a:pt x="2623438" y="6281802"/>
                    <a:pt x="2625979" y="6272404"/>
                    <a:pt x="2631948" y="6265927"/>
                  </a:cubicBezTo>
                  <a:cubicBezTo>
                    <a:pt x="2644648" y="6286756"/>
                    <a:pt x="2658618" y="6259323"/>
                    <a:pt x="2659761" y="6246242"/>
                  </a:cubicBezTo>
                  <a:cubicBezTo>
                    <a:pt x="2665603" y="6247512"/>
                    <a:pt x="2669794" y="6255133"/>
                    <a:pt x="2674239" y="6256149"/>
                  </a:cubicBezTo>
                  <a:cubicBezTo>
                    <a:pt x="2684526" y="6258689"/>
                    <a:pt x="2688717" y="6250942"/>
                    <a:pt x="2697734" y="6251577"/>
                  </a:cubicBezTo>
                  <a:cubicBezTo>
                    <a:pt x="2706751" y="6252213"/>
                    <a:pt x="2710434" y="6259578"/>
                    <a:pt x="2720975" y="6258435"/>
                  </a:cubicBezTo>
                  <a:cubicBezTo>
                    <a:pt x="2716657" y="6231891"/>
                    <a:pt x="2754630" y="6217667"/>
                    <a:pt x="2769997" y="6199253"/>
                  </a:cubicBezTo>
                  <a:lnTo>
                    <a:pt x="2771394" y="6204079"/>
                  </a:lnTo>
                  <a:cubicBezTo>
                    <a:pt x="2785999" y="6202428"/>
                    <a:pt x="2785745" y="6184902"/>
                    <a:pt x="2797937" y="6180584"/>
                  </a:cubicBezTo>
                  <a:cubicBezTo>
                    <a:pt x="2806700" y="6177664"/>
                    <a:pt x="2821559" y="6198873"/>
                    <a:pt x="2819273" y="6167884"/>
                  </a:cubicBezTo>
                  <a:lnTo>
                    <a:pt x="2823337" y="6170170"/>
                  </a:lnTo>
                  <a:lnTo>
                    <a:pt x="2818765" y="6293233"/>
                  </a:lnTo>
                  <a:lnTo>
                    <a:pt x="2819527" y="6293233"/>
                  </a:lnTo>
                  <a:lnTo>
                    <a:pt x="2792222" y="7035549"/>
                  </a:lnTo>
                  <a:lnTo>
                    <a:pt x="2893822" y="7035549"/>
                  </a:lnTo>
                  <a:cubicBezTo>
                    <a:pt x="2893822" y="7035549"/>
                    <a:pt x="2892044" y="6562093"/>
                    <a:pt x="2892425" y="6293233"/>
                  </a:cubicBezTo>
                  <a:lnTo>
                    <a:pt x="2920492" y="6293233"/>
                  </a:lnTo>
                  <a:cubicBezTo>
                    <a:pt x="2920492" y="6293233"/>
                    <a:pt x="2920492" y="6264277"/>
                    <a:pt x="2920492" y="6217033"/>
                  </a:cubicBezTo>
                  <a:cubicBezTo>
                    <a:pt x="2922070" y="6218305"/>
                    <a:pt x="2923882" y="6219253"/>
                    <a:pt x="2925826" y="6219827"/>
                  </a:cubicBezTo>
                  <a:cubicBezTo>
                    <a:pt x="2936621" y="6222494"/>
                    <a:pt x="2936875" y="6215636"/>
                    <a:pt x="2942082" y="6205222"/>
                  </a:cubicBezTo>
                  <a:cubicBezTo>
                    <a:pt x="2957576" y="6206619"/>
                    <a:pt x="2958592" y="6229225"/>
                    <a:pt x="2970657" y="6235575"/>
                  </a:cubicBezTo>
                  <a:cubicBezTo>
                    <a:pt x="2977388" y="6239131"/>
                    <a:pt x="2986786" y="6234178"/>
                    <a:pt x="2992120" y="6238877"/>
                  </a:cubicBezTo>
                  <a:cubicBezTo>
                    <a:pt x="2997454" y="6243576"/>
                    <a:pt x="2990342" y="6257673"/>
                    <a:pt x="2995803" y="6264277"/>
                  </a:cubicBezTo>
                  <a:cubicBezTo>
                    <a:pt x="3001264" y="6270881"/>
                    <a:pt x="3002534" y="6265547"/>
                    <a:pt x="3009646" y="6268087"/>
                  </a:cubicBezTo>
                  <a:cubicBezTo>
                    <a:pt x="3014853" y="6269865"/>
                    <a:pt x="3017901" y="6261864"/>
                    <a:pt x="3023743" y="6265801"/>
                  </a:cubicBezTo>
                  <a:cubicBezTo>
                    <a:pt x="3029585" y="6269739"/>
                    <a:pt x="3024378" y="6282438"/>
                    <a:pt x="3028188" y="6286883"/>
                  </a:cubicBezTo>
                  <a:cubicBezTo>
                    <a:pt x="3036316" y="6296535"/>
                    <a:pt x="3036189" y="6289931"/>
                    <a:pt x="3048127" y="6285613"/>
                  </a:cubicBezTo>
                  <a:cubicBezTo>
                    <a:pt x="3052064" y="6292725"/>
                    <a:pt x="3053461" y="6312029"/>
                    <a:pt x="3059557" y="6316601"/>
                  </a:cubicBezTo>
                  <a:cubicBezTo>
                    <a:pt x="3062732" y="6318887"/>
                    <a:pt x="3067431" y="6315077"/>
                    <a:pt x="3070606" y="6316601"/>
                  </a:cubicBezTo>
                  <a:cubicBezTo>
                    <a:pt x="3079282" y="6321713"/>
                    <a:pt x="3089245" y="6324225"/>
                    <a:pt x="3099308" y="6323840"/>
                  </a:cubicBezTo>
                  <a:cubicBezTo>
                    <a:pt x="3093322" y="6315802"/>
                    <a:pt x="3089004" y="6306647"/>
                    <a:pt x="3086608" y="6296916"/>
                  </a:cubicBezTo>
                  <a:cubicBezTo>
                    <a:pt x="3102102" y="6298440"/>
                    <a:pt x="3109595" y="6295011"/>
                    <a:pt x="3107182" y="6278882"/>
                  </a:cubicBezTo>
                  <a:cubicBezTo>
                    <a:pt x="3118993" y="6281041"/>
                    <a:pt x="3125216" y="6294503"/>
                    <a:pt x="3137027" y="6296663"/>
                  </a:cubicBezTo>
                  <a:cubicBezTo>
                    <a:pt x="3137916" y="6293995"/>
                    <a:pt x="3140329" y="6290948"/>
                    <a:pt x="3140837" y="6289296"/>
                  </a:cubicBezTo>
                  <a:cubicBezTo>
                    <a:pt x="3151378" y="6294377"/>
                    <a:pt x="3158236" y="6304664"/>
                    <a:pt x="3169920" y="6307965"/>
                  </a:cubicBezTo>
                  <a:cubicBezTo>
                    <a:pt x="3169158" y="6322189"/>
                    <a:pt x="3182620" y="6338699"/>
                    <a:pt x="3196844" y="6331333"/>
                  </a:cubicBezTo>
                  <a:cubicBezTo>
                    <a:pt x="3192780" y="6344033"/>
                    <a:pt x="3198114" y="6356733"/>
                    <a:pt x="3213354" y="6356733"/>
                  </a:cubicBezTo>
                  <a:cubicBezTo>
                    <a:pt x="3212338" y="6368290"/>
                    <a:pt x="3215640" y="6370450"/>
                    <a:pt x="3221101" y="6377815"/>
                  </a:cubicBezTo>
                  <a:cubicBezTo>
                    <a:pt x="3223006" y="6380228"/>
                    <a:pt x="3230626" y="6380355"/>
                    <a:pt x="3233801" y="6383403"/>
                  </a:cubicBezTo>
                  <a:cubicBezTo>
                    <a:pt x="3236976" y="6386451"/>
                    <a:pt x="3236595" y="6398135"/>
                    <a:pt x="3241040" y="6402199"/>
                  </a:cubicBezTo>
                  <a:cubicBezTo>
                    <a:pt x="3249930" y="6410454"/>
                    <a:pt x="3250057" y="6402961"/>
                    <a:pt x="3260852" y="6405374"/>
                  </a:cubicBezTo>
                  <a:cubicBezTo>
                    <a:pt x="3277616" y="6409184"/>
                    <a:pt x="3283839" y="6425313"/>
                    <a:pt x="3298952" y="6433187"/>
                  </a:cubicBezTo>
                  <a:cubicBezTo>
                    <a:pt x="3302785" y="6427036"/>
                    <a:pt x="3304932" y="6419984"/>
                    <a:pt x="3305175" y="6412740"/>
                  </a:cubicBezTo>
                  <a:cubicBezTo>
                    <a:pt x="3310717" y="6415081"/>
                    <a:pt x="3316684" y="6416249"/>
                    <a:pt x="3322701" y="6416169"/>
                  </a:cubicBezTo>
                  <a:cubicBezTo>
                    <a:pt x="3321601" y="6405462"/>
                    <a:pt x="3322549" y="6394644"/>
                    <a:pt x="3325495" y="6384292"/>
                  </a:cubicBezTo>
                  <a:cubicBezTo>
                    <a:pt x="3343148" y="6388737"/>
                    <a:pt x="3380740" y="6395849"/>
                    <a:pt x="3393948" y="6384292"/>
                  </a:cubicBezTo>
                  <a:cubicBezTo>
                    <a:pt x="3400044" y="6379212"/>
                    <a:pt x="3392297" y="6373624"/>
                    <a:pt x="3402838" y="6368925"/>
                  </a:cubicBezTo>
                  <a:cubicBezTo>
                    <a:pt x="3405886" y="6367401"/>
                    <a:pt x="3418332" y="6370576"/>
                    <a:pt x="3423031" y="6369941"/>
                  </a:cubicBezTo>
                  <a:cubicBezTo>
                    <a:pt x="3432318" y="6370216"/>
                    <a:pt x="3441112" y="6365770"/>
                    <a:pt x="3446399" y="6358130"/>
                  </a:cubicBezTo>
                  <a:cubicBezTo>
                    <a:pt x="3421888" y="6344795"/>
                    <a:pt x="3392424" y="6354193"/>
                    <a:pt x="3365627" y="6352288"/>
                  </a:cubicBezTo>
                  <a:cubicBezTo>
                    <a:pt x="3350514" y="6351145"/>
                    <a:pt x="3290316" y="6329809"/>
                    <a:pt x="3299206" y="6306568"/>
                  </a:cubicBezTo>
                  <a:cubicBezTo>
                    <a:pt x="3308766" y="6309461"/>
                    <a:pt x="3318596" y="6311376"/>
                    <a:pt x="3328543" y="6312283"/>
                  </a:cubicBezTo>
                  <a:cubicBezTo>
                    <a:pt x="3342259" y="6313045"/>
                    <a:pt x="3336163" y="6309870"/>
                    <a:pt x="3347085" y="6306823"/>
                  </a:cubicBezTo>
                  <a:cubicBezTo>
                    <a:pt x="3360576" y="6303377"/>
                    <a:pt x="3373682" y="6298569"/>
                    <a:pt x="3386201" y="6292471"/>
                  </a:cubicBezTo>
                  <a:cubicBezTo>
                    <a:pt x="3389076" y="6298742"/>
                    <a:pt x="3392519" y="6304736"/>
                    <a:pt x="3396488" y="6310378"/>
                  </a:cubicBezTo>
                  <a:cubicBezTo>
                    <a:pt x="3407918" y="6304663"/>
                    <a:pt x="3408426" y="6301234"/>
                    <a:pt x="3421888" y="6304917"/>
                  </a:cubicBezTo>
                  <a:cubicBezTo>
                    <a:pt x="3432302" y="6307838"/>
                    <a:pt x="3437635" y="6317617"/>
                    <a:pt x="3448684" y="6317617"/>
                  </a:cubicBezTo>
                  <a:cubicBezTo>
                    <a:pt x="3445458" y="6310847"/>
                    <a:pt x="3443933" y="6303392"/>
                    <a:pt x="3444239" y="6295900"/>
                  </a:cubicBezTo>
                  <a:cubicBezTo>
                    <a:pt x="3453891" y="6297551"/>
                    <a:pt x="3462781" y="6301996"/>
                    <a:pt x="3472306" y="6297424"/>
                  </a:cubicBezTo>
                  <a:cubicBezTo>
                    <a:pt x="3458844" y="6272024"/>
                    <a:pt x="3483482" y="6279644"/>
                    <a:pt x="3497706" y="6274310"/>
                  </a:cubicBezTo>
                  <a:cubicBezTo>
                    <a:pt x="3494912" y="6261610"/>
                    <a:pt x="3504310" y="6265292"/>
                    <a:pt x="3507866" y="6257927"/>
                  </a:cubicBezTo>
                  <a:cubicBezTo>
                    <a:pt x="3511422" y="6250562"/>
                    <a:pt x="3509517" y="6245227"/>
                    <a:pt x="3512438" y="6239893"/>
                  </a:cubicBezTo>
                  <a:cubicBezTo>
                    <a:pt x="3517264" y="6229987"/>
                    <a:pt x="3533774" y="6225924"/>
                    <a:pt x="3518153" y="6216399"/>
                  </a:cubicBezTo>
                  <a:cubicBezTo>
                    <a:pt x="3512311" y="6212842"/>
                    <a:pt x="3494912" y="6217161"/>
                    <a:pt x="3489197" y="6218177"/>
                  </a:cubicBezTo>
                  <a:cubicBezTo>
                    <a:pt x="3477132" y="6220463"/>
                    <a:pt x="3465321" y="6223130"/>
                    <a:pt x="3453510" y="6225670"/>
                  </a:cubicBezTo>
                  <a:cubicBezTo>
                    <a:pt x="3454812" y="6223859"/>
                    <a:pt x="3456398" y="6222273"/>
                    <a:pt x="3458209" y="6220971"/>
                  </a:cubicBezTo>
                  <a:cubicBezTo>
                    <a:pt x="3461257" y="6218940"/>
                    <a:pt x="3462400" y="6213224"/>
                    <a:pt x="3465321" y="6210938"/>
                  </a:cubicBezTo>
                  <a:cubicBezTo>
                    <a:pt x="3468242" y="6208653"/>
                    <a:pt x="3472560" y="6212462"/>
                    <a:pt x="3474465" y="6210938"/>
                  </a:cubicBezTo>
                  <a:cubicBezTo>
                    <a:pt x="3476370" y="6209415"/>
                    <a:pt x="3481831" y="6201668"/>
                    <a:pt x="3485387" y="6200017"/>
                  </a:cubicBezTo>
                  <a:cubicBezTo>
                    <a:pt x="3488943" y="6198366"/>
                    <a:pt x="3493388" y="6202937"/>
                    <a:pt x="3494531" y="6201795"/>
                  </a:cubicBezTo>
                  <a:cubicBezTo>
                    <a:pt x="3500627" y="6196831"/>
                    <a:pt x="3503586" y="6188973"/>
                    <a:pt x="3502278" y="6181221"/>
                  </a:cubicBezTo>
                  <a:cubicBezTo>
                    <a:pt x="3510540" y="6182994"/>
                    <a:pt x="3519125" y="6180294"/>
                    <a:pt x="3524884" y="6174109"/>
                  </a:cubicBezTo>
                  <a:cubicBezTo>
                    <a:pt x="3527002" y="6171221"/>
                    <a:pt x="3528396" y="6167868"/>
                    <a:pt x="3528948" y="6164330"/>
                  </a:cubicBezTo>
                  <a:cubicBezTo>
                    <a:pt x="3535202" y="6161698"/>
                    <a:pt x="3541859" y="6160152"/>
                    <a:pt x="3548633" y="6159758"/>
                  </a:cubicBezTo>
                  <a:cubicBezTo>
                    <a:pt x="3554983" y="6159758"/>
                    <a:pt x="3558030" y="6170680"/>
                    <a:pt x="3567048" y="6165600"/>
                  </a:cubicBezTo>
                  <a:cubicBezTo>
                    <a:pt x="3574922" y="6187317"/>
                    <a:pt x="3585971" y="6175125"/>
                    <a:pt x="3585971" y="6158234"/>
                  </a:cubicBezTo>
                  <a:cubicBezTo>
                    <a:pt x="3615942" y="6170934"/>
                    <a:pt x="3618991" y="6149217"/>
                    <a:pt x="3626357" y="6125849"/>
                  </a:cubicBezTo>
                  <a:cubicBezTo>
                    <a:pt x="3638422" y="6124325"/>
                    <a:pt x="3664457" y="6137279"/>
                    <a:pt x="3662171" y="6118229"/>
                  </a:cubicBezTo>
                  <a:cubicBezTo>
                    <a:pt x="3661409" y="6113023"/>
                    <a:pt x="3653027" y="6105529"/>
                    <a:pt x="3649471" y="6102227"/>
                  </a:cubicBezTo>
                  <a:cubicBezTo>
                    <a:pt x="3656329" y="6095877"/>
                    <a:pt x="3658868" y="6086479"/>
                    <a:pt x="3664838" y="6080002"/>
                  </a:cubicBezTo>
                  <a:cubicBezTo>
                    <a:pt x="3677538" y="6100830"/>
                    <a:pt x="3691508" y="6073398"/>
                    <a:pt x="3692651" y="6060317"/>
                  </a:cubicBezTo>
                  <a:cubicBezTo>
                    <a:pt x="3698492" y="6061587"/>
                    <a:pt x="3702684" y="6069208"/>
                    <a:pt x="3707129" y="6070224"/>
                  </a:cubicBezTo>
                  <a:cubicBezTo>
                    <a:pt x="3717416" y="6072764"/>
                    <a:pt x="3721607" y="6065017"/>
                    <a:pt x="3730624" y="6065652"/>
                  </a:cubicBezTo>
                  <a:cubicBezTo>
                    <a:pt x="3739641" y="6066288"/>
                    <a:pt x="3743324" y="6073653"/>
                    <a:pt x="3753992" y="6072510"/>
                  </a:cubicBezTo>
                  <a:cubicBezTo>
                    <a:pt x="3749547" y="6045966"/>
                    <a:pt x="3787647" y="6031742"/>
                    <a:pt x="3802887" y="6013328"/>
                  </a:cubicBezTo>
                  <a:cubicBezTo>
                    <a:pt x="3803522" y="6015106"/>
                    <a:pt x="3803776" y="6016503"/>
                    <a:pt x="3804284" y="6018154"/>
                  </a:cubicBezTo>
                  <a:cubicBezTo>
                    <a:pt x="3818889" y="6016630"/>
                    <a:pt x="3818635" y="5998977"/>
                    <a:pt x="3830827" y="5994786"/>
                  </a:cubicBezTo>
                  <a:cubicBezTo>
                    <a:pt x="3839590" y="5991738"/>
                    <a:pt x="3854448" y="6013074"/>
                    <a:pt x="3852163" y="5982086"/>
                  </a:cubicBezTo>
                  <a:lnTo>
                    <a:pt x="3856227" y="5984372"/>
                  </a:lnTo>
                  <a:lnTo>
                    <a:pt x="3851782" y="6107435"/>
                  </a:lnTo>
                  <a:lnTo>
                    <a:pt x="3852416" y="6107435"/>
                  </a:lnTo>
                  <a:lnTo>
                    <a:pt x="3822954" y="6851142"/>
                  </a:lnTo>
                  <a:lnTo>
                    <a:pt x="3924554" y="6851142"/>
                  </a:lnTo>
                  <a:cubicBezTo>
                    <a:pt x="3924554" y="6851142"/>
                    <a:pt x="3922903" y="6377686"/>
                    <a:pt x="3923157" y="6108827"/>
                  </a:cubicBezTo>
                  <a:lnTo>
                    <a:pt x="3951224" y="6108827"/>
                  </a:lnTo>
                  <a:cubicBezTo>
                    <a:pt x="3951224" y="6108827"/>
                    <a:pt x="3951224" y="6079870"/>
                    <a:pt x="3951224" y="6032627"/>
                  </a:cubicBezTo>
                  <a:cubicBezTo>
                    <a:pt x="3952799" y="6033932"/>
                    <a:pt x="3954610" y="6034924"/>
                    <a:pt x="3956558" y="6035548"/>
                  </a:cubicBezTo>
                  <a:cubicBezTo>
                    <a:pt x="3967353" y="6038088"/>
                    <a:pt x="3967607" y="6031229"/>
                    <a:pt x="3972814" y="6020816"/>
                  </a:cubicBezTo>
                  <a:cubicBezTo>
                    <a:pt x="3988308" y="6022212"/>
                    <a:pt x="3989324" y="6044818"/>
                    <a:pt x="4001389" y="6051168"/>
                  </a:cubicBezTo>
                  <a:cubicBezTo>
                    <a:pt x="4008120" y="6054725"/>
                    <a:pt x="4017518" y="6049772"/>
                    <a:pt x="4022852" y="6054470"/>
                  </a:cubicBezTo>
                  <a:cubicBezTo>
                    <a:pt x="4028186" y="6059169"/>
                    <a:pt x="4021074" y="6073393"/>
                    <a:pt x="4026535" y="6079870"/>
                  </a:cubicBezTo>
                  <a:cubicBezTo>
                    <a:pt x="4031997" y="6086348"/>
                    <a:pt x="4033266" y="6081140"/>
                    <a:pt x="4040378" y="6083553"/>
                  </a:cubicBezTo>
                  <a:cubicBezTo>
                    <a:pt x="4045585" y="6085331"/>
                    <a:pt x="4048633" y="6077330"/>
                    <a:pt x="4054475" y="6081267"/>
                  </a:cubicBezTo>
                  <a:cubicBezTo>
                    <a:pt x="4060316" y="6085204"/>
                    <a:pt x="4055237" y="6097904"/>
                    <a:pt x="4059047" y="6102349"/>
                  </a:cubicBezTo>
                  <a:cubicBezTo>
                    <a:pt x="4067048" y="6112001"/>
                    <a:pt x="4067048" y="6105524"/>
                    <a:pt x="4078859" y="6101079"/>
                  </a:cubicBezTo>
                  <a:cubicBezTo>
                    <a:pt x="4082796" y="6108318"/>
                    <a:pt x="4084193" y="6127495"/>
                    <a:pt x="4090416" y="6132067"/>
                  </a:cubicBezTo>
                  <a:cubicBezTo>
                    <a:pt x="4093464" y="6134353"/>
                    <a:pt x="4098163" y="6130543"/>
                    <a:pt x="4101338" y="6132067"/>
                  </a:cubicBezTo>
                  <a:cubicBezTo>
                    <a:pt x="4110003" y="6137207"/>
                    <a:pt x="4119974" y="6139721"/>
                    <a:pt x="4130040" y="6139306"/>
                  </a:cubicBezTo>
                  <a:cubicBezTo>
                    <a:pt x="4124054" y="6131268"/>
                    <a:pt x="4119736" y="6122114"/>
                    <a:pt x="4117340" y="6112382"/>
                  </a:cubicBezTo>
                  <a:cubicBezTo>
                    <a:pt x="4132961" y="6113906"/>
                    <a:pt x="4140327" y="6110477"/>
                    <a:pt x="4137914" y="6094349"/>
                  </a:cubicBezTo>
                  <a:cubicBezTo>
                    <a:pt x="4149852" y="6096507"/>
                    <a:pt x="4156075" y="6109969"/>
                    <a:pt x="4167885" y="6112129"/>
                  </a:cubicBezTo>
                  <a:cubicBezTo>
                    <a:pt x="4168647" y="6109462"/>
                    <a:pt x="4171188" y="6106414"/>
                    <a:pt x="4171695" y="6104763"/>
                  </a:cubicBezTo>
                  <a:cubicBezTo>
                    <a:pt x="4176605" y="6107408"/>
                    <a:pt x="4181170" y="6110650"/>
                    <a:pt x="4185284" y="6114415"/>
                  </a:cubicBezTo>
                  <a:lnTo>
                    <a:pt x="4183888" y="6152642"/>
                  </a:lnTo>
                  <a:lnTo>
                    <a:pt x="4226433" y="6152642"/>
                  </a:lnTo>
                  <a:cubicBezTo>
                    <a:pt x="4225644" y="6157658"/>
                    <a:pt x="4227189" y="6162759"/>
                    <a:pt x="4230628" y="6166495"/>
                  </a:cubicBezTo>
                  <a:cubicBezTo>
                    <a:pt x="4234066" y="6170230"/>
                    <a:pt x="4239023" y="6172191"/>
                    <a:pt x="4244086" y="6171819"/>
                  </a:cubicBezTo>
                  <a:cubicBezTo>
                    <a:pt x="4243070" y="6183376"/>
                    <a:pt x="4246372" y="6185535"/>
                    <a:pt x="4251960" y="6192901"/>
                  </a:cubicBezTo>
                  <a:cubicBezTo>
                    <a:pt x="4253738" y="6195314"/>
                    <a:pt x="4261358" y="6195441"/>
                    <a:pt x="4264660" y="6198489"/>
                  </a:cubicBezTo>
                  <a:cubicBezTo>
                    <a:pt x="4267962" y="6201537"/>
                    <a:pt x="4267454" y="6213220"/>
                    <a:pt x="4271899" y="6217285"/>
                  </a:cubicBezTo>
                  <a:cubicBezTo>
                    <a:pt x="4280916" y="6225540"/>
                    <a:pt x="4280916" y="6218047"/>
                    <a:pt x="4291838" y="6220460"/>
                  </a:cubicBezTo>
                  <a:cubicBezTo>
                    <a:pt x="4308475" y="6224269"/>
                    <a:pt x="4314825" y="6240399"/>
                    <a:pt x="4329938" y="6248273"/>
                  </a:cubicBezTo>
                  <a:cubicBezTo>
                    <a:pt x="4332687" y="6244806"/>
                    <a:pt x="4334364" y="6240613"/>
                    <a:pt x="4334764" y="6236207"/>
                  </a:cubicBezTo>
                  <a:cubicBezTo>
                    <a:pt x="4343521" y="6238637"/>
                    <a:pt x="4351631" y="6242974"/>
                    <a:pt x="4358513" y="6248907"/>
                  </a:cubicBezTo>
                  <a:cubicBezTo>
                    <a:pt x="4363339" y="6244843"/>
                    <a:pt x="4369689" y="6235191"/>
                    <a:pt x="4376167" y="6233922"/>
                  </a:cubicBezTo>
                  <a:cubicBezTo>
                    <a:pt x="4380104" y="6233922"/>
                    <a:pt x="4382898" y="6238620"/>
                    <a:pt x="4386200" y="6238240"/>
                  </a:cubicBezTo>
                  <a:lnTo>
                    <a:pt x="4400551" y="6239637"/>
                  </a:lnTo>
                  <a:cubicBezTo>
                    <a:pt x="4404742" y="6239637"/>
                    <a:pt x="4404996" y="6234811"/>
                    <a:pt x="4413251" y="6237731"/>
                  </a:cubicBezTo>
                  <a:cubicBezTo>
                    <a:pt x="4418839" y="6239510"/>
                    <a:pt x="4420363" y="6251828"/>
                    <a:pt x="4427348" y="6253861"/>
                  </a:cubicBezTo>
                  <a:cubicBezTo>
                    <a:pt x="4436619" y="6256528"/>
                    <a:pt x="4455669" y="6232652"/>
                    <a:pt x="4459225" y="6257417"/>
                  </a:cubicBezTo>
                  <a:cubicBezTo>
                    <a:pt x="4461384" y="6273419"/>
                    <a:pt x="4433825" y="6275070"/>
                    <a:pt x="4422521" y="6282817"/>
                  </a:cubicBezTo>
                  <a:cubicBezTo>
                    <a:pt x="4426586" y="6303772"/>
                    <a:pt x="4455287" y="6293866"/>
                    <a:pt x="4467733" y="6309995"/>
                  </a:cubicBezTo>
                  <a:cubicBezTo>
                    <a:pt x="4474464" y="6318758"/>
                    <a:pt x="4466591" y="6324600"/>
                    <a:pt x="4480433" y="6325108"/>
                  </a:cubicBezTo>
                  <a:cubicBezTo>
                    <a:pt x="4484751" y="6325108"/>
                    <a:pt x="4484498" y="6315456"/>
                    <a:pt x="4488943" y="6315075"/>
                  </a:cubicBezTo>
                  <a:cubicBezTo>
                    <a:pt x="4493388" y="6314695"/>
                    <a:pt x="4501643" y="6321553"/>
                    <a:pt x="4505833" y="6323204"/>
                  </a:cubicBezTo>
                  <a:cubicBezTo>
                    <a:pt x="4510279" y="6307329"/>
                    <a:pt x="4510660" y="6304408"/>
                    <a:pt x="4523105" y="6297804"/>
                  </a:cubicBezTo>
                  <a:cubicBezTo>
                    <a:pt x="4535551" y="6291200"/>
                    <a:pt x="4541393" y="6292723"/>
                    <a:pt x="4541393" y="6274055"/>
                  </a:cubicBezTo>
                  <a:cubicBezTo>
                    <a:pt x="4546975" y="6277096"/>
                    <a:pt x="4553446" y="6278085"/>
                    <a:pt x="4559681" y="6276848"/>
                  </a:cubicBezTo>
                  <a:cubicBezTo>
                    <a:pt x="4556252" y="6299708"/>
                    <a:pt x="4542282" y="6301232"/>
                    <a:pt x="4543806" y="6326252"/>
                  </a:cubicBezTo>
                  <a:cubicBezTo>
                    <a:pt x="4552569" y="6326252"/>
                    <a:pt x="4566031" y="6334507"/>
                    <a:pt x="4572635" y="6333871"/>
                  </a:cubicBezTo>
                  <a:cubicBezTo>
                    <a:pt x="4582033" y="6332855"/>
                    <a:pt x="4578985" y="6324092"/>
                    <a:pt x="4586732" y="6319902"/>
                  </a:cubicBezTo>
                  <a:cubicBezTo>
                    <a:pt x="4591812" y="6317108"/>
                    <a:pt x="4599432" y="6323584"/>
                    <a:pt x="4606163" y="6318250"/>
                  </a:cubicBezTo>
                  <a:cubicBezTo>
                    <a:pt x="4612894" y="6312917"/>
                    <a:pt x="4610481" y="6304534"/>
                    <a:pt x="4616196" y="6299582"/>
                  </a:cubicBezTo>
                  <a:cubicBezTo>
                    <a:pt x="4618101" y="6297931"/>
                    <a:pt x="4624578" y="6299582"/>
                    <a:pt x="4627626" y="6298058"/>
                  </a:cubicBezTo>
                  <a:cubicBezTo>
                    <a:pt x="4633595" y="6293867"/>
                    <a:pt x="4636389" y="6286501"/>
                    <a:pt x="4641723" y="6281294"/>
                  </a:cubicBezTo>
                  <a:cubicBezTo>
                    <a:pt x="4652391" y="6290565"/>
                    <a:pt x="4652645" y="6279897"/>
                    <a:pt x="4659757" y="6275071"/>
                  </a:cubicBezTo>
                  <a:cubicBezTo>
                    <a:pt x="4662805" y="6273039"/>
                    <a:pt x="4663948" y="6267324"/>
                    <a:pt x="4666996" y="6265038"/>
                  </a:cubicBezTo>
                  <a:cubicBezTo>
                    <a:pt x="4670044" y="6262752"/>
                    <a:pt x="4674235" y="6266562"/>
                    <a:pt x="4676140" y="6265038"/>
                  </a:cubicBezTo>
                  <a:cubicBezTo>
                    <a:pt x="4678045" y="6263514"/>
                    <a:pt x="4683506" y="6255767"/>
                    <a:pt x="4686935" y="6254116"/>
                  </a:cubicBezTo>
                  <a:cubicBezTo>
                    <a:pt x="4690364" y="6252465"/>
                    <a:pt x="4694936" y="6257037"/>
                    <a:pt x="4696206" y="6255895"/>
                  </a:cubicBezTo>
                  <a:cubicBezTo>
                    <a:pt x="4702256" y="6250902"/>
                    <a:pt x="4705164" y="6243050"/>
                    <a:pt x="4703826" y="6235321"/>
                  </a:cubicBezTo>
                  <a:cubicBezTo>
                    <a:pt x="4714494" y="6236845"/>
                    <a:pt x="4724146" y="6219953"/>
                    <a:pt x="4719955" y="6219573"/>
                  </a:cubicBezTo>
                  <a:cubicBezTo>
                    <a:pt x="4731385" y="6220589"/>
                    <a:pt x="4740529" y="6213223"/>
                    <a:pt x="4750181" y="6213858"/>
                  </a:cubicBezTo>
                  <a:cubicBezTo>
                    <a:pt x="4756658" y="6213858"/>
                    <a:pt x="4759579" y="6224779"/>
                    <a:pt x="4768723" y="6219700"/>
                  </a:cubicBezTo>
                  <a:cubicBezTo>
                    <a:pt x="4776597" y="6241417"/>
                    <a:pt x="4787646" y="6229225"/>
                    <a:pt x="4787519" y="6212334"/>
                  </a:cubicBezTo>
                  <a:cubicBezTo>
                    <a:pt x="4817491" y="6225034"/>
                    <a:pt x="4820539" y="6203316"/>
                    <a:pt x="4828032" y="6179949"/>
                  </a:cubicBezTo>
                  <a:cubicBezTo>
                    <a:pt x="4839970" y="6178425"/>
                    <a:pt x="4866132" y="6191379"/>
                    <a:pt x="4863719" y="6172329"/>
                  </a:cubicBezTo>
                  <a:cubicBezTo>
                    <a:pt x="4862957" y="6167123"/>
                    <a:pt x="4854702" y="6159629"/>
                    <a:pt x="4851019" y="6156327"/>
                  </a:cubicBezTo>
                  <a:cubicBezTo>
                    <a:pt x="4857877" y="6149977"/>
                    <a:pt x="4860417" y="6140579"/>
                    <a:pt x="4866260" y="6134102"/>
                  </a:cubicBezTo>
                  <a:cubicBezTo>
                    <a:pt x="4878960" y="6154930"/>
                    <a:pt x="4893056" y="6127498"/>
                    <a:pt x="4894073" y="6114417"/>
                  </a:cubicBezTo>
                  <a:cubicBezTo>
                    <a:pt x="4900042" y="6115687"/>
                    <a:pt x="4904232" y="6123307"/>
                    <a:pt x="4908677" y="6124324"/>
                  </a:cubicBezTo>
                  <a:cubicBezTo>
                    <a:pt x="4918837" y="6126864"/>
                    <a:pt x="4923156" y="6119117"/>
                    <a:pt x="4932173" y="6119752"/>
                  </a:cubicBezTo>
                  <a:cubicBezTo>
                    <a:pt x="4941189" y="6120387"/>
                    <a:pt x="4944873" y="6127753"/>
                    <a:pt x="4955413" y="6126609"/>
                  </a:cubicBezTo>
                  <a:cubicBezTo>
                    <a:pt x="4951095" y="6100066"/>
                    <a:pt x="4989068" y="6085842"/>
                    <a:pt x="5004435" y="6067428"/>
                  </a:cubicBezTo>
                  <a:lnTo>
                    <a:pt x="5005832" y="6072254"/>
                  </a:lnTo>
                  <a:cubicBezTo>
                    <a:pt x="5020310" y="6070730"/>
                    <a:pt x="5020056" y="6053077"/>
                    <a:pt x="5032375" y="6048886"/>
                  </a:cubicBezTo>
                  <a:cubicBezTo>
                    <a:pt x="5041011" y="6045838"/>
                    <a:pt x="5055870" y="6067174"/>
                    <a:pt x="5053584" y="6036186"/>
                  </a:cubicBezTo>
                  <a:cubicBezTo>
                    <a:pt x="5054928" y="6037041"/>
                    <a:pt x="5056329" y="6037804"/>
                    <a:pt x="5057775" y="6038471"/>
                  </a:cubicBezTo>
                  <a:lnTo>
                    <a:pt x="5053203" y="6161534"/>
                  </a:lnTo>
                  <a:lnTo>
                    <a:pt x="5053838" y="6161534"/>
                  </a:lnTo>
                  <a:lnTo>
                    <a:pt x="5026533" y="6903850"/>
                  </a:lnTo>
                  <a:lnTo>
                    <a:pt x="5128133" y="6903850"/>
                  </a:lnTo>
                  <a:cubicBezTo>
                    <a:pt x="5128133" y="6903850"/>
                    <a:pt x="5126355" y="6430394"/>
                    <a:pt x="5126609" y="6161534"/>
                  </a:cubicBezTo>
                  <a:lnTo>
                    <a:pt x="5154676" y="6161534"/>
                  </a:lnTo>
                  <a:cubicBezTo>
                    <a:pt x="5154676" y="6161534"/>
                    <a:pt x="5154676" y="6132578"/>
                    <a:pt x="5154676" y="6085334"/>
                  </a:cubicBezTo>
                  <a:cubicBezTo>
                    <a:pt x="5156269" y="6086613"/>
                    <a:pt x="5158074" y="6087603"/>
                    <a:pt x="5160010" y="6088255"/>
                  </a:cubicBezTo>
                  <a:cubicBezTo>
                    <a:pt x="5170805" y="6090795"/>
                    <a:pt x="5171059" y="6083937"/>
                    <a:pt x="5176393" y="6073524"/>
                  </a:cubicBezTo>
                  <a:cubicBezTo>
                    <a:pt x="5187188" y="6074540"/>
                    <a:pt x="5190998" y="6086224"/>
                    <a:pt x="5196459" y="6094859"/>
                  </a:cubicBezTo>
                  <a:lnTo>
                    <a:pt x="5194300" y="6152899"/>
                  </a:lnTo>
                  <a:lnTo>
                    <a:pt x="5261356" y="6152899"/>
                  </a:lnTo>
                  <a:cubicBezTo>
                    <a:pt x="5261554" y="6153778"/>
                    <a:pt x="5261944" y="6154602"/>
                    <a:pt x="5262499" y="6155312"/>
                  </a:cubicBezTo>
                  <a:cubicBezTo>
                    <a:pt x="5270627" y="6164964"/>
                    <a:pt x="5270500" y="6158487"/>
                    <a:pt x="5282311" y="6154042"/>
                  </a:cubicBezTo>
                  <a:cubicBezTo>
                    <a:pt x="5286375" y="6161281"/>
                    <a:pt x="5287772" y="6180458"/>
                    <a:pt x="5293868" y="6185030"/>
                  </a:cubicBezTo>
                  <a:cubicBezTo>
                    <a:pt x="5297043" y="6187316"/>
                    <a:pt x="5301615" y="6183506"/>
                    <a:pt x="5304917" y="6185030"/>
                  </a:cubicBezTo>
                  <a:cubicBezTo>
                    <a:pt x="5313571" y="6190196"/>
                    <a:pt x="5323550" y="6192713"/>
                    <a:pt x="5333619" y="6192269"/>
                  </a:cubicBezTo>
                  <a:cubicBezTo>
                    <a:pt x="5327690" y="6184197"/>
                    <a:pt x="5323378" y="6175054"/>
                    <a:pt x="5320919" y="6165345"/>
                  </a:cubicBezTo>
                  <a:cubicBezTo>
                    <a:pt x="5336540" y="6166869"/>
                    <a:pt x="5344033" y="6163440"/>
                    <a:pt x="5341493" y="6147311"/>
                  </a:cubicBezTo>
                  <a:cubicBezTo>
                    <a:pt x="5353431" y="6149470"/>
                    <a:pt x="5359654" y="6162932"/>
                    <a:pt x="5371465" y="6165092"/>
                  </a:cubicBezTo>
                  <a:cubicBezTo>
                    <a:pt x="5372227" y="6162424"/>
                    <a:pt x="5374767" y="6159376"/>
                    <a:pt x="5375275" y="6157725"/>
                  </a:cubicBezTo>
                  <a:cubicBezTo>
                    <a:pt x="5385815" y="6162806"/>
                    <a:pt x="5392674" y="6173093"/>
                    <a:pt x="5404231" y="6176394"/>
                  </a:cubicBezTo>
                  <a:cubicBezTo>
                    <a:pt x="5404231" y="6190618"/>
                    <a:pt x="5416931" y="6207128"/>
                    <a:pt x="5431282" y="6199762"/>
                  </a:cubicBezTo>
                  <a:cubicBezTo>
                    <a:pt x="5427091" y="6212462"/>
                    <a:pt x="5432552" y="6225162"/>
                    <a:pt x="5447791" y="6225162"/>
                  </a:cubicBezTo>
                  <a:cubicBezTo>
                    <a:pt x="5446776" y="6236719"/>
                    <a:pt x="5450077" y="6238879"/>
                    <a:pt x="5455538" y="6246244"/>
                  </a:cubicBezTo>
                  <a:cubicBezTo>
                    <a:pt x="5457316" y="6248657"/>
                    <a:pt x="5464936" y="6248784"/>
                    <a:pt x="5468238" y="6251832"/>
                  </a:cubicBezTo>
                  <a:cubicBezTo>
                    <a:pt x="5471540" y="6254880"/>
                    <a:pt x="5471032" y="6266564"/>
                    <a:pt x="5475477" y="6270628"/>
                  </a:cubicBezTo>
                  <a:cubicBezTo>
                    <a:pt x="5484368" y="6278883"/>
                    <a:pt x="5484494" y="6271390"/>
                    <a:pt x="5495289" y="6273803"/>
                  </a:cubicBezTo>
                  <a:cubicBezTo>
                    <a:pt x="5512053" y="6277613"/>
                    <a:pt x="5518276" y="6293742"/>
                    <a:pt x="5533389" y="6301616"/>
                  </a:cubicBezTo>
                  <a:cubicBezTo>
                    <a:pt x="5537165" y="6295439"/>
                    <a:pt x="5539306" y="6288402"/>
                    <a:pt x="5539612" y="6281169"/>
                  </a:cubicBezTo>
                  <a:cubicBezTo>
                    <a:pt x="5545151" y="6283521"/>
                    <a:pt x="5551121" y="6284689"/>
                    <a:pt x="5557138" y="6284598"/>
                  </a:cubicBezTo>
                  <a:cubicBezTo>
                    <a:pt x="5555975" y="6273892"/>
                    <a:pt x="5556924" y="6263062"/>
                    <a:pt x="5559932" y="6252721"/>
                  </a:cubicBezTo>
                  <a:cubicBezTo>
                    <a:pt x="5577585" y="6257293"/>
                    <a:pt x="5615177" y="6264278"/>
                    <a:pt x="5628385" y="6253356"/>
                  </a:cubicBezTo>
                  <a:cubicBezTo>
                    <a:pt x="5634482" y="6248276"/>
                    <a:pt x="5626734" y="6242688"/>
                    <a:pt x="5637149" y="6237989"/>
                  </a:cubicBezTo>
                  <a:cubicBezTo>
                    <a:pt x="5640324" y="6236465"/>
                    <a:pt x="5652770" y="6239640"/>
                    <a:pt x="5657341" y="6239005"/>
                  </a:cubicBezTo>
                  <a:cubicBezTo>
                    <a:pt x="5666639" y="6239327"/>
                    <a:pt x="5675455" y="6234871"/>
                    <a:pt x="5680709" y="6227194"/>
                  </a:cubicBezTo>
                  <a:cubicBezTo>
                    <a:pt x="5656199" y="6214494"/>
                    <a:pt x="5626734" y="6223257"/>
                    <a:pt x="5600064" y="6221352"/>
                  </a:cubicBezTo>
                  <a:cubicBezTo>
                    <a:pt x="5584951" y="6220208"/>
                    <a:pt x="5524626" y="6198873"/>
                    <a:pt x="5533643" y="6175632"/>
                  </a:cubicBezTo>
                  <a:cubicBezTo>
                    <a:pt x="5543203" y="6178525"/>
                    <a:pt x="5553033" y="6180440"/>
                    <a:pt x="5562980" y="6181347"/>
                  </a:cubicBezTo>
                  <a:cubicBezTo>
                    <a:pt x="5576696" y="6182109"/>
                    <a:pt x="5570600" y="6178934"/>
                    <a:pt x="5581395" y="6175886"/>
                  </a:cubicBezTo>
                  <a:cubicBezTo>
                    <a:pt x="5594935" y="6172464"/>
                    <a:pt x="5608085" y="6167655"/>
                    <a:pt x="5620638" y="6161535"/>
                  </a:cubicBezTo>
                  <a:cubicBezTo>
                    <a:pt x="5623470" y="6167802"/>
                    <a:pt x="5626871" y="6173797"/>
                    <a:pt x="5630798" y="6179442"/>
                  </a:cubicBezTo>
                  <a:cubicBezTo>
                    <a:pt x="5642355" y="6173727"/>
                    <a:pt x="5642736" y="6170298"/>
                    <a:pt x="5656198" y="6173981"/>
                  </a:cubicBezTo>
                  <a:cubicBezTo>
                    <a:pt x="5666612" y="6176902"/>
                    <a:pt x="5671819" y="6186681"/>
                    <a:pt x="5682995" y="6186681"/>
                  </a:cubicBezTo>
                  <a:cubicBezTo>
                    <a:pt x="5679730" y="6179920"/>
                    <a:pt x="5678161" y="6172466"/>
                    <a:pt x="5678423" y="6164964"/>
                  </a:cubicBezTo>
                  <a:cubicBezTo>
                    <a:pt x="5688202" y="6166615"/>
                    <a:pt x="5697092" y="6171187"/>
                    <a:pt x="5706617" y="6166488"/>
                  </a:cubicBezTo>
                  <a:cubicBezTo>
                    <a:pt x="5693028" y="6141088"/>
                    <a:pt x="5717793" y="6148707"/>
                    <a:pt x="5732017" y="6143374"/>
                  </a:cubicBezTo>
                  <a:cubicBezTo>
                    <a:pt x="5729350" y="6130674"/>
                    <a:pt x="5738748" y="6134356"/>
                    <a:pt x="5742304" y="6126991"/>
                  </a:cubicBezTo>
                  <a:cubicBezTo>
                    <a:pt x="5742732" y="6126107"/>
                    <a:pt x="5743032" y="6125166"/>
                    <a:pt x="5743193" y="6124197"/>
                  </a:cubicBezTo>
                  <a:cubicBezTo>
                    <a:pt x="5743795" y="6125885"/>
                    <a:pt x="5744220" y="6127630"/>
                    <a:pt x="5744463" y="6129404"/>
                  </a:cubicBezTo>
                  <a:cubicBezTo>
                    <a:pt x="5746749" y="6145533"/>
                    <a:pt x="5719063" y="6147184"/>
                    <a:pt x="5707887" y="6154804"/>
                  </a:cubicBezTo>
                  <a:cubicBezTo>
                    <a:pt x="5711824" y="6175759"/>
                    <a:pt x="5740526" y="6165853"/>
                    <a:pt x="5752972" y="6181982"/>
                  </a:cubicBezTo>
                  <a:cubicBezTo>
                    <a:pt x="5759830" y="6190745"/>
                    <a:pt x="5751956" y="6196587"/>
                    <a:pt x="5765672" y="6196968"/>
                  </a:cubicBezTo>
                  <a:cubicBezTo>
                    <a:pt x="5769990" y="6196968"/>
                    <a:pt x="5769609" y="6187443"/>
                    <a:pt x="5774181" y="6187062"/>
                  </a:cubicBezTo>
                  <a:cubicBezTo>
                    <a:pt x="5778753" y="6186680"/>
                    <a:pt x="5786881" y="6193539"/>
                    <a:pt x="5790945" y="6195190"/>
                  </a:cubicBezTo>
                  <a:cubicBezTo>
                    <a:pt x="5795390" y="6179315"/>
                    <a:pt x="5795771" y="6176394"/>
                    <a:pt x="5808217" y="6169790"/>
                  </a:cubicBezTo>
                  <a:cubicBezTo>
                    <a:pt x="5820663" y="6163186"/>
                    <a:pt x="5826632" y="6164837"/>
                    <a:pt x="5826632" y="6146168"/>
                  </a:cubicBezTo>
                  <a:cubicBezTo>
                    <a:pt x="5832230" y="6149166"/>
                    <a:pt x="5838700" y="6150110"/>
                    <a:pt x="5844920" y="6148835"/>
                  </a:cubicBezTo>
                  <a:cubicBezTo>
                    <a:pt x="5841491" y="6171695"/>
                    <a:pt x="5827521" y="6173219"/>
                    <a:pt x="5829045" y="6198238"/>
                  </a:cubicBezTo>
                  <a:cubicBezTo>
                    <a:pt x="5837681" y="6198238"/>
                    <a:pt x="5851270" y="6206620"/>
                    <a:pt x="5857747" y="6205985"/>
                  </a:cubicBezTo>
                  <a:cubicBezTo>
                    <a:pt x="5867272" y="6204969"/>
                    <a:pt x="5864097" y="6196079"/>
                    <a:pt x="5871971" y="6191888"/>
                  </a:cubicBezTo>
                  <a:cubicBezTo>
                    <a:pt x="5876925" y="6189221"/>
                    <a:pt x="5884671" y="6195698"/>
                    <a:pt x="5891402" y="6190237"/>
                  </a:cubicBezTo>
                  <a:cubicBezTo>
                    <a:pt x="5898134" y="6184776"/>
                    <a:pt x="5895720" y="6176521"/>
                    <a:pt x="5901308" y="6171569"/>
                  </a:cubicBezTo>
                  <a:cubicBezTo>
                    <a:pt x="5903213" y="6170045"/>
                    <a:pt x="5909818" y="6171569"/>
                    <a:pt x="5912738" y="6170045"/>
                  </a:cubicBezTo>
                  <a:cubicBezTo>
                    <a:pt x="5918834" y="6165854"/>
                    <a:pt x="5921628" y="6158615"/>
                    <a:pt x="5926962" y="6153408"/>
                  </a:cubicBezTo>
                  <a:cubicBezTo>
                    <a:pt x="5937630" y="6162679"/>
                    <a:pt x="5937757" y="6151884"/>
                    <a:pt x="5944996" y="6147185"/>
                  </a:cubicBezTo>
                  <a:cubicBezTo>
                    <a:pt x="5948044" y="6145153"/>
                    <a:pt x="5949187" y="6139438"/>
                    <a:pt x="5952108" y="6137025"/>
                  </a:cubicBezTo>
                  <a:cubicBezTo>
                    <a:pt x="5955030" y="6134612"/>
                    <a:pt x="5959347" y="6138549"/>
                    <a:pt x="5961252" y="6137025"/>
                  </a:cubicBezTo>
                  <a:cubicBezTo>
                    <a:pt x="5963157" y="6135501"/>
                    <a:pt x="5968618" y="6127627"/>
                    <a:pt x="5972174" y="6125976"/>
                  </a:cubicBezTo>
                  <a:cubicBezTo>
                    <a:pt x="5975730" y="6124325"/>
                    <a:pt x="5980175" y="6129024"/>
                    <a:pt x="5981318" y="6127881"/>
                  </a:cubicBezTo>
                  <a:cubicBezTo>
                    <a:pt x="5987436" y="6122877"/>
                    <a:pt x="5990394" y="6114972"/>
                    <a:pt x="5989065" y="6107180"/>
                  </a:cubicBezTo>
                  <a:cubicBezTo>
                    <a:pt x="5999606" y="6108831"/>
                    <a:pt x="6009385" y="6091940"/>
                    <a:pt x="6005067" y="6091560"/>
                  </a:cubicBezTo>
                  <a:cubicBezTo>
                    <a:pt x="6016497" y="6092576"/>
                    <a:pt x="6025641" y="6085083"/>
                    <a:pt x="6035420" y="6085845"/>
                  </a:cubicBezTo>
                  <a:cubicBezTo>
                    <a:pt x="6041770" y="6085845"/>
                    <a:pt x="6044818" y="6096766"/>
                    <a:pt x="6053835" y="6091560"/>
                  </a:cubicBezTo>
                  <a:cubicBezTo>
                    <a:pt x="6061709" y="6113403"/>
                    <a:pt x="6072885" y="6101212"/>
                    <a:pt x="6072758" y="6084321"/>
                  </a:cubicBezTo>
                  <a:cubicBezTo>
                    <a:pt x="6102730" y="6097021"/>
                    <a:pt x="6105778" y="6075303"/>
                    <a:pt x="6113144" y="6051936"/>
                  </a:cubicBezTo>
                  <a:cubicBezTo>
                    <a:pt x="6125209" y="6050412"/>
                    <a:pt x="6151244" y="6063239"/>
                    <a:pt x="6148958" y="6044189"/>
                  </a:cubicBezTo>
                  <a:cubicBezTo>
                    <a:pt x="6148196" y="6039109"/>
                    <a:pt x="6139814" y="6031489"/>
                    <a:pt x="6136258" y="6028314"/>
                  </a:cubicBezTo>
                  <a:cubicBezTo>
                    <a:pt x="6143116" y="6021964"/>
                    <a:pt x="6145656" y="6012566"/>
                    <a:pt x="6151625" y="6005962"/>
                  </a:cubicBezTo>
                  <a:cubicBezTo>
                    <a:pt x="6164325" y="6026917"/>
                    <a:pt x="6178295" y="5999485"/>
                    <a:pt x="6179438" y="5986404"/>
                  </a:cubicBezTo>
                  <a:cubicBezTo>
                    <a:pt x="6185280" y="5987674"/>
                    <a:pt x="6189471" y="5995294"/>
                    <a:pt x="6193916" y="5996310"/>
                  </a:cubicBezTo>
                  <a:cubicBezTo>
                    <a:pt x="6204203" y="5998723"/>
                    <a:pt x="6208395" y="5990976"/>
                    <a:pt x="6217412" y="5991611"/>
                  </a:cubicBezTo>
                  <a:cubicBezTo>
                    <a:pt x="6226428" y="5992246"/>
                    <a:pt x="6230112" y="5999739"/>
                    <a:pt x="6240780" y="5998596"/>
                  </a:cubicBezTo>
                  <a:cubicBezTo>
                    <a:pt x="6236334" y="5971926"/>
                    <a:pt x="6274434" y="5957702"/>
                    <a:pt x="6289675" y="5939414"/>
                  </a:cubicBezTo>
                  <a:cubicBezTo>
                    <a:pt x="6290309" y="5941065"/>
                    <a:pt x="6290564" y="5942589"/>
                    <a:pt x="6291071" y="5944240"/>
                  </a:cubicBezTo>
                  <a:cubicBezTo>
                    <a:pt x="6305676" y="5942589"/>
                    <a:pt x="6305422" y="5925062"/>
                    <a:pt x="6317741" y="5920745"/>
                  </a:cubicBezTo>
                  <a:cubicBezTo>
                    <a:pt x="6326377" y="5917697"/>
                    <a:pt x="6341237" y="5939033"/>
                    <a:pt x="6338951" y="5908045"/>
                  </a:cubicBezTo>
                  <a:lnTo>
                    <a:pt x="6343015" y="5910330"/>
                  </a:lnTo>
                  <a:lnTo>
                    <a:pt x="6338570" y="6033393"/>
                  </a:lnTo>
                  <a:lnTo>
                    <a:pt x="6339205" y="6033393"/>
                  </a:lnTo>
                  <a:lnTo>
                    <a:pt x="6311900" y="6775709"/>
                  </a:lnTo>
                  <a:lnTo>
                    <a:pt x="6413500" y="6775709"/>
                  </a:lnTo>
                  <a:cubicBezTo>
                    <a:pt x="6413500" y="6775709"/>
                    <a:pt x="6411849" y="6302253"/>
                    <a:pt x="6412103" y="6033393"/>
                  </a:cubicBezTo>
                  <a:lnTo>
                    <a:pt x="6440170" y="6033393"/>
                  </a:lnTo>
                  <a:cubicBezTo>
                    <a:pt x="6440170" y="6033393"/>
                    <a:pt x="6440170" y="6004437"/>
                    <a:pt x="6440170" y="5957193"/>
                  </a:cubicBezTo>
                  <a:cubicBezTo>
                    <a:pt x="6441778" y="5958417"/>
                    <a:pt x="6443582" y="5959362"/>
                    <a:pt x="6445504" y="5959987"/>
                  </a:cubicBezTo>
                  <a:cubicBezTo>
                    <a:pt x="6456299" y="5962654"/>
                    <a:pt x="6456553" y="5955670"/>
                    <a:pt x="6461760" y="5945383"/>
                  </a:cubicBezTo>
                  <a:cubicBezTo>
                    <a:pt x="6477254" y="5946779"/>
                    <a:pt x="6478270" y="5969259"/>
                    <a:pt x="6490335" y="5975736"/>
                  </a:cubicBezTo>
                  <a:cubicBezTo>
                    <a:pt x="6497066" y="5979165"/>
                    <a:pt x="6506464" y="5974212"/>
                    <a:pt x="6511798" y="5979038"/>
                  </a:cubicBezTo>
                  <a:cubicBezTo>
                    <a:pt x="6517132" y="5983864"/>
                    <a:pt x="6510020" y="5997834"/>
                    <a:pt x="6515481" y="6004438"/>
                  </a:cubicBezTo>
                  <a:cubicBezTo>
                    <a:pt x="6520941" y="6011042"/>
                    <a:pt x="6522212" y="6005708"/>
                    <a:pt x="6529324" y="6008121"/>
                  </a:cubicBezTo>
                  <a:cubicBezTo>
                    <a:pt x="6536436" y="6010534"/>
                    <a:pt x="6537579" y="6001898"/>
                    <a:pt x="6543421" y="6005962"/>
                  </a:cubicBezTo>
                  <a:cubicBezTo>
                    <a:pt x="6549262" y="6010025"/>
                    <a:pt x="6544183" y="6022472"/>
                    <a:pt x="6547993" y="6027043"/>
                  </a:cubicBezTo>
                  <a:cubicBezTo>
                    <a:pt x="6556121" y="6036568"/>
                    <a:pt x="6555994" y="6030091"/>
                    <a:pt x="6567805" y="6025647"/>
                  </a:cubicBezTo>
                  <a:cubicBezTo>
                    <a:pt x="6571741" y="6032886"/>
                    <a:pt x="6573138" y="6052063"/>
                    <a:pt x="6579361" y="6056635"/>
                  </a:cubicBezTo>
                  <a:cubicBezTo>
                    <a:pt x="6582409" y="6059048"/>
                    <a:pt x="6587108" y="6055111"/>
                    <a:pt x="6590283" y="6056635"/>
                  </a:cubicBezTo>
                  <a:cubicBezTo>
                    <a:pt x="6598984" y="6061676"/>
                    <a:pt x="6608937" y="6064142"/>
                    <a:pt x="6618985" y="6063747"/>
                  </a:cubicBezTo>
                  <a:cubicBezTo>
                    <a:pt x="6613003" y="6055753"/>
                    <a:pt x="6608684" y="6046641"/>
                    <a:pt x="6606285" y="6036950"/>
                  </a:cubicBezTo>
                  <a:cubicBezTo>
                    <a:pt x="6612066" y="6038147"/>
                    <a:pt x="6618084" y="6037295"/>
                    <a:pt x="6623303" y="6034537"/>
                  </a:cubicBezTo>
                  <a:lnTo>
                    <a:pt x="6621907" y="6074796"/>
                  </a:lnTo>
                  <a:lnTo>
                    <a:pt x="6655562" y="6074796"/>
                  </a:lnTo>
                  <a:cubicBezTo>
                    <a:pt x="6657121" y="6076116"/>
                    <a:pt x="6658527" y="6077606"/>
                    <a:pt x="6659753" y="6079240"/>
                  </a:cubicBezTo>
                  <a:cubicBezTo>
                    <a:pt x="6659753" y="6077716"/>
                    <a:pt x="6659753" y="6076320"/>
                    <a:pt x="6659753" y="6074796"/>
                  </a:cubicBezTo>
                  <a:cubicBezTo>
                    <a:pt x="6668643" y="6086734"/>
                    <a:pt x="6682994" y="6076827"/>
                    <a:pt x="6695186" y="6076065"/>
                  </a:cubicBezTo>
                  <a:cubicBezTo>
                    <a:pt x="6701155" y="6076065"/>
                    <a:pt x="6709029" y="6077589"/>
                    <a:pt x="6715125" y="6077335"/>
                  </a:cubicBezTo>
                  <a:cubicBezTo>
                    <a:pt x="6714204" y="6082410"/>
                    <a:pt x="6715689" y="6087624"/>
                    <a:pt x="6719145" y="6091453"/>
                  </a:cubicBezTo>
                  <a:cubicBezTo>
                    <a:pt x="6722600" y="6095281"/>
                    <a:pt x="6727636" y="6097290"/>
                    <a:pt x="6732778" y="6096893"/>
                  </a:cubicBezTo>
                  <a:cubicBezTo>
                    <a:pt x="6731762" y="6108576"/>
                    <a:pt x="6735064" y="6110736"/>
                    <a:pt x="6740652" y="6118101"/>
                  </a:cubicBezTo>
                  <a:cubicBezTo>
                    <a:pt x="6742430" y="6120515"/>
                    <a:pt x="6750050" y="6120642"/>
                    <a:pt x="6753352" y="6123690"/>
                  </a:cubicBezTo>
                  <a:cubicBezTo>
                    <a:pt x="6756654" y="6126737"/>
                    <a:pt x="6756146" y="6138421"/>
                    <a:pt x="6760718" y="6142485"/>
                  </a:cubicBezTo>
                  <a:cubicBezTo>
                    <a:pt x="6769608" y="6150741"/>
                    <a:pt x="6769608" y="6143247"/>
                    <a:pt x="6780530" y="6145660"/>
                  </a:cubicBezTo>
                  <a:cubicBezTo>
                    <a:pt x="6797294" y="6149470"/>
                    <a:pt x="6803517" y="6165599"/>
                    <a:pt x="6818630" y="6173473"/>
                  </a:cubicBezTo>
                  <a:cubicBezTo>
                    <a:pt x="6822430" y="6167298"/>
                    <a:pt x="6824614" y="6160267"/>
                    <a:pt x="6824980" y="6153026"/>
                  </a:cubicBezTo>
                  <a:cubicBezTo>
                    <a:pt x="6830509" y="6155399"/>
                    <a:pt x="6836493" y="6156526"/>
                    <a:pt x="6842506" y="6156329"/>
                  </a:cubicBezTo>
                  <a:cubicBezTo>
                    <a:pt x="6841309" y="6145631"/>
                    <a:pt x="6842215" y="6134802"/>
                    <a:pt x="6845174" y="6124451"/>
                  </a:cubicBezTo>
                  <a:cubicBezTo>
                    <a:pt x="6858517" y="6127920"/>
                    <a:pt x="6872174" y="6130048"/>
                    <a:pt x="6885941" y="6130801"/>
                  </a:cubicBezTo>
                  <a:lnTo>
                    <a:pt x="6887719" y="6140454"/>
                  </a:lnTo>
                  <a:cubicBezTo>
                    <a:pt x="6894577" y="6150486"/>
                    <a:pt x="6906515" y="6148328"/>
                    <a:pt x="6911214" y="6160011"/>
                  </a:cubicBezTo>
                  <a:cubicBezTo>
                    <a:pt x="6919342" y="6148073"/>
                    <a:pt x="6920485" y="6147311"/>
                    <a:pt x="6932677" y="6144518"/>
                  </a:cubicBezTo>
                  <a:cubicBezTo>
                    <a:pt x="6942329" y="6142232"/>
                    <a:pt x="6943345" y="6148200"/>
                    <a:pt x="6953124" y="6139184"/>
                  </a:cubicBezTo>
                  <a:cubicBezTo>
                    <a:pt x="6956171" y="6136390"/>
                    <a:pt x="6953124" y="6128770"/>
                    <a:pt x="6955917" y="6126484"/>
                  </a:cubicBezTo>
                  <a:cubicBezTo>
                    <a:pt x="6958711" y="6124198"/>
                    <a:pt x="6962267" y="6124833"/>
                    <a:pt x="6963918" y="6123563"/>
                  </a:cubicBezTo>
                  <a:lnTo>
                    <a:pt x="6975983" y="6119626"/>
                  </a:lnTo>
                  <a:cubicBezTo>
                    <a:pt x="6974460" y="6119626"/>
                    <a:pt x="6993637" y="6107688"/>
                    <a:pt x="6990715" y="6110863"/>
                  </a:cubicBezTo>
                  <a:cubicBezTo>
                    <a:pt x="6993763" y="6107561"/>
                    <a:pt x="6997065" y="6096258"/>
                    <a:pt x="6999478" y="6094226"/>
                  </a:cubicBezTo>
                  <a:cubicBezTo>
                    <a:pt x="7004685" y="6089654"/>
                    <a:pt x="7015861" y="6090924"/>
                    <a:pt x="7020179" y="6086860"/>
                  </a:cubicBezTo>
                  <a:cubicBezTo>
                    <a:pt x="7028815" y="6078859"/>
                    <a:pt x="7024498" y="6068064"/>
                    <a:pt x="7030974" y="6057777"/>
                  </a:cubicBezTo>
                  <a:cubicBezTo>
                    <a:pt x="7038594" y="6059301"/>
                    <a:pt x="7049516" y="6064000"/>
                    <a:pt x="7056374" y="6060571"/>
                  </a:cubicBezTo>
                  <a:cubicBezTo>
                    <a:pt x="7066407" y="6055745"/>
                    <a:pt x="7062343" y="6047871"/>
                    <a:pt x="7069074" y="6040378"/>
                  </a:cubicBezTo>
                  <a:cubicBezTo>
                    <a:pt x="7077963" y="6030856"/>
                    <a:pt x="7090340" y="6025355"/>
                    <a:pt x="7103364" y="6025137"/>
                  </a:cubicBezTo>
                  <a:cubicBezTo>
                    <a:pt x="7103364" y="6023486"/>
                    <a:pt x="7103364" y="6021835"/>
                    <a:pt x="7103364" y="6020184"/>
                  </a:cubicBezTo>
                  <a:cubicBezTo>
                    <a:pt x="7109999" y="6027665"/>
                    <a:pt x="7120088" y="6031093"/>
                    <a:pt x="7129907" y="6029201"/>
                  </a:cubicBezTo>
                  <a:cubicBezTo>
                    <a:pt x="7130741" y="6035564"/>
                    <a:pt x="7136191" y="6040305"/>
                    <a:pt x="7142607" y="6040250"/>
                  </a:cubicBezTo>
                  <a:cubicBezTo>
                    <a:pt x="7141973" y="6043298"/>
                    <a:pt x="7143624" y="6047617"/>
                    <a:pt x="7142607" y="6050537"/>
                  </a:cubicBezTo>
                  <a:cubicBezTo>
                    <a:pt x="7152005" y="6049268"/>
                    <a:pt x="7152514" y="6055998"/>
                    <a:pt x="7158610" y="6057649"/>
                  </a:cubicBezTo>
                  <a:cubicBezTo>
                    <a:pt x="7171310" y="6061332"/>
                    <a:pt x="7162674" y="6063618"/>
                    <a:pt x="7172833" y="6058666"/>
                  </a:cubicBezTo>
                  <a:cubicBezTo>
                    <a:pt x="7170548" y="6059682"/>
                    <a:pt x="7183882" y="6047490"/>
                    <a:pt x="7184137" y="6047235"/>
                  </a:cubicBezTo>
                  <a:cubicBezTo>
                    <a:pt x="7186423" y="6044949"/>
                    <a:pt x="7192645" y="6041901"/>
                    <a:pt x="7195567" y="6039616"/>
                  </a:cubicBezTo>
                  <a:cubicBezTo>
                    <a:pt x="7198488" y="6037330"/>
                    <a:pt x="7197345" y="6031869"/>
                    <a:pt x="7200774" y="6028947"/>
                  </a:cubicBezTo>
                  <a:cubicBezTo>
                    <a:pt x="7204202" y="6026026"/>
                    <a:pt x="7209029" y="6028947"/>
                    <a:pt x="7211568" y="6025899"/>
                  </a:cubicBezTo>
                  <a:cubicBezTo>
                    <a:pt x="7216394" y="6020819"/>
                    <a:pt x="7214998" y="6017263"/>
                    <a:pt x="7219062" y="6011294"/>
                  </a:cubicBezTo>
                  <a:cubicBezTo>
                    <a:pt x="7220586" y="6009135"/>
                    <a:pt x="7219062" y="6001516"/>
                    <a:pt x="7220586" y="6000245"/>
                  </a:cubicBezTo>
                  <a:cubicBezTo>
                    <a:pt x="7225919" y="5995800"/>
                    <a:pt x="7231254" y="6003293"/>
                    <a:pt x="7235953" y="6001897"/>
                  </a:cubicBezTo>
                  <a:cubicBezTo>
                    <a:pt x="7245605" y="5998849"/>
                    <a:pt x="7255765" y="6006342"/>
                    <a:pt x="7251574" y="5986784"/>
                  </a:cubicBezTo>
                  <a:cubicBezTo>
                    <a:pt x="7256780" y="5989324"/>
                    <a:pt x="7263639" y="5995674"/>
                    <a:pt x="7270624" y="5996181"/>
                  </a:cubicBezTo>
                  <a:cubicBezTo>
                    <a:pt x="7270624" y="5992879"/>
                    <a:pt x="7272275" y="5987545"/>
                    <a:pt x="7271640" y="5983481"/>
                  </a:cubicBezTo>
                  <a:cubicBezTo>
                    <a:pt x="7298691" y="6001769"/>
                    <a:pt x="7257924" y="6003166"/>
                    <a:pt x="7267576" y="6023105"/>
                  </a:cubicBezTo>
                  <a:cubicBezTo>
                    <a:pt x="7269481" y="6021327"/>
                    <a:pt x="7275831" y="6019549"/>
                    <a:pt x="7278117" y="6016120"/>
                  </a:cubicBezTo>
                  <a:cubicBezTo>
                    <a:pt x="7284086" y="6037965"/>
                    <a:pt x="7308597" y="6013073"/>
                    <a:pt x="7314947" y="6006976"/>
                  </a:cubicBezTo>
                  <a:cubicBezTo>
                    <a:pt x="7316853" y="6005198"/>
                    <a:pt x="7312788" y="5997705"/>
                    <a:pt x="7314947" y="5995800"/>
                  </a:cubicBezTo>
                  <a:cubicBezTo>
                    <a:pt x="7317106" y="5993895"/>
                    <a:pt x="7322186" y="5997579"/>
                    <a:pt x="7324980" y="5995800"/>
                  </a:cubicBezTo>
                  <a:cubicBezTo>
                    <a:pt x="7331838" y="5991736"/>
                    <a:pt x="7342125" y="6001135"/>
                    <a:pt x="7340347" y="5985005"/>
                  </a:cubicBezTo>
                  <a:cubicBezTo>
                    <a:pt x="7365112" y="5994149"/>
                    <a:pt x="7355841" y="5967098"/>
                    <a:pt x="7374510" y="5959605"/>
                  </a:cubicBezTo>
                  <a:cubicBezTo>
                    <a:pt x="7387210" y="5954144"/>
                    <a:pt x="7390767" y="5966209"/>
                    <a:pt x="7404102" y="5971035"/>
                  </a:cubicBezTo>
                  <a:cubicBezTo>
                    <a:pt x="7414388" y="5974718"/>
                    <a:pt x="7426327" y="5969892"/>
                    <a:pt x="7434455" y="5977512"/>
                  </a:cubicBezTo>
                  <a:cubicBezTo>
                    <a:pt x="7441309" y="5988953"/>
                    <a:pt x="7443917" y="6002441"/>
                    <a:pt x="7441821" y="6015612"/>
                  </a:cubicBezTo>
                  <a:cubicBezTo>
                    <a:pt x="7437122" y="6024756"/>
                    <a:pt x="7433947" y="6021328"/>
                    <a:pt x="7425438" y="6024884"/>
                  </a:cubicBezTo>
                  <a:cubicBezTo>
                    <a:pt x="7407757" y="6031825"/>
                    <a:pt x="7388934" y="6035400"/>
                    <a:pt x="7369939" y="6035424"/>
                  </a:cubicBezTo>
                  <a:cubicBezTo>
                    <a:pt x="7339205" y="6036441"/>
                    <a:pt x="7306439" y="6030980"/>
                    <a:pt x="7275959" y="6037710"/>
                  </a:cubicBezTo>
                  <a:cubicBezTo>
                    <a:pt x="7257987" y="6043558"/>
                    <a:pt x="7240459" y="6050689"/>
                    <a:pt x="7223508" y="6059046"/>
                  </a:cubicBezTo>
                  <a:cubicBezTo>
                    <a:pt x="7198108" y="6068444"/>
                    <a:pt x="7172708" y="6074159"/>
                    <a:pt x="7147308" y="6083176"/>
                  </a:cubicBezTo>
                  <a:cubicBezTo>
                    <a:pt x="7138550" y="6085836"/>
                    <a:pt x="7130048" y="6089278"/>
                    <a:pt x="7121908" y="6093463"/>
                  </a:cubicBezTo>
                  <a:cubicBezTo>
                    <a:pt x="7115304" y="6097400"/>
                    <a:pt x="7108573" y="6109338"/>
                    <a:pt x="7101715" y="6111370"/>
                  </a:cubicBezTo>
                  <a:cubicBezTo>
                    <a:pt x="7087871" y="6115561"/>
                    <a:pt x="7079617" y="6104512"/>
                    <a:pt x="7065773" y="6114164"/>
                  </a:cubicBezTo>
                  <a:cubicBezTo>
                    <a:pt x="7056617" y="6121455"/>
                    <a:pt x="7047843" y="6129212"/>
                    <a:pt x="7039484" y="6137405"/>
                  </a:cubicBezTo>
                  <a:cubicBezTo>
                    <a:pt x="7015862" y="6158995"/>
                    <a:pt x="6996685" y="6182236"/>
                    <a:pt x="6963284" y="6189348"/>
                  </a:cubicBezTo>
                  <a:cubicBezTo>
                    <a:pt x="6943220" y="6193132"/>
                    <a:pt x="6922949" y="6195718"/>
                    <a:pt x="6902578" y="6197095"/>
                  </a:cubicBezTo>
                  <a:cubicBezTo>
                    <a:pt x="6889878" y="6198365"/>
                    <a:pt x="6876416" y="6196460"/>
                    <a:pt x="6864478" y="6199000"/>
                  </a:cubicBezTo>
                  <a:cubicBezTo>
                    <a:pt x="6848857" y="6202303"/>
                    <a:pt x="6848603" y="6208398"/>
                    <a:pt x="6837935" y="6216399"/>
                  </a:cubicBezTo>
                  <a:cubicBezTo>
                    <a:pt x="6823711" y="6227321"/>
                    <a:pt x="6828537" y="6223766"/>
                    <a:pt x="6809994" y="6224528"/>
                  </a:cubicBezTo>
                  <a:cubicBezTo>
                    <a:pt x="6804376" y="6223814"/>
                    <a:pt x="6798669" y="6224468"/>
                    <a:pt x="6793357" y="6226433"/>
                  </a:cubicBezTo>
                  <a:cubicBezTo>
                    <a:pt x="6783832" y="6231513"/>
                    <a:pt x="6783325" y="6247642"/>
                    <a:pt x="6771132" y="6249420"/>
                  </a:cubicBezTo>
                  <a:cubicBezTo>
                    <a:pt x="6758940" y="6251199"/>
                    <a:pt x="6760211" y="6238625"/>
                    <a:pt x="6745732" y="6244213"/>
                  </a:cubicBezTo>
                  <a:cubicBezTo>
                    <a:pt x="6738113" y="6247007"/>
                    <a:pt x="6731763" y="6257548"/>
                    <a:pt x="6720332" y="6260596"/>
                  </a:cubicBezTo>
                  <a:cubicBezTo>
                    <a:pt x="6707694" y="6264608"/>
                    <a:pt x="6694470" y="6266454"/>
                    <a:pt x="6681216" y="6266057"/>
                  </a:cubicBezTo>
                  <a:cubicBezTo>
                    <a:pt x="6672326" y="6264913"/>
                    <a:pt x="6657975" y="6253357"/>
                    <a:pt x="6651117" y="6256278"/>
                  </a:cubicBezTo>
                  <a:cubicBezTo>
                    <a:pt x="6644260" y="6259198"/>
                    <a:pt x="6645149" y="6280788"/>
                    <a:pt x="6647688" y="6287393"/>
                  </a:cubicBezTo>
                  <a:cubicBezTo>
                    <a:pt x="6653530" y="6297687"/>
                    <a:pt x="6662397" y="6305934"/>
                    <a:pt x="6673088" y="6311015"/>
                  </a:cubicBezTo>
                  <a:cubicBezTo>
                    <a:pt x="6675501" y="6312158"/>
                    <a:pt x="6679438" y="6315713"/>
                    <a:pt x="6681978" y="6316983"/>
                  </a:cubicBezTo>
                  <a:cubicBezTo>
                    <a:pt x="6684518" y="6318253"/>
                    <a:pt x="6688836" y="6313935"/>
                    <a:pt x="6690360" y="6314570"/>
                  </a:cubicBezTo>
                  <a:cubicBezTo>
                    <a:pt x="6697472" y="6317491"/>
                    <a:pt x="6703060" y="6325111"/>
                    <a:pt x="6710299" y="6329937"/>
                  </a:cubicBezTo>
                  <a:cubicBezTo>
                    <a:pt x="6722999" y="6337684"/>
                    <a:pt x="6728333" y="6334891"/>
                    <a:pt x="6740906" y="6346194"/>
                  </a:cubicBezTo>
                  <a:cubicBezTo>
                    <a:pt x="6745732" y="6342130"/>
                    <a:pt x="6752209" y="6332350"/>
                    <a:pt x="6758559" y="6331208"/>
                  </a:cubicBezTo>
                  <a:cubicBezTo>
                    <a:pt x="6762496" y="6330446"/>
                    <a:pt x="6765290" y="6335780"/>
                    <a:pt x="6768591" y="6335526"/>
                  </a:cubicBezTo>
                  <a:cubicBezTo>
                    <a:pt x="6769481" y="6335526"/>
                    <a:pt x="6781291" y="6336796"/>
                    <a:pt x="6782943" y="6336923"/>
                  </a:cubicBezTo>
                  <a:cubicBezTo>
                    <a:pt x="6787134" y="6336923"/>
                    <a:pt x="6787387" y="6332097"/>
                    <a:pt x="6795643" y="6334891"/>
                  </a:cubicBezTo>
                  <a:cubicBezTo>
                    <a:pt x="6801103" y="6336797"/>
                    <a:pt x="6802627" y="6349115"/>
                    <a:pt x="6809739" y="6351148"/>
                  </a:cubicBezTo>
                  <a:cubicBezTo>
                    <a:pt x="6818883" y="6353688"/>
                    <a:pt x="6838060" y="6329812"/>
                    <a:pt x="6841489" y="6354577"/>
                  </a:cubicBezTo>
                  <a:cubicBezTo>
                    <a:pt x="6843648" y="6370706"/>
                    <a:pt x="6816089" y="6372357"/>
                    <a:pt x="6804913" y="6379977"/>
                  </a:cubicBezTo>
                  <a:cubicBezTo>
                    <a:pt x="6808850" y="6400932"/>
                    <a:pt x="6837552" y="6391026"/>
                    <a:pt x="6849998" y="6407155"/>
                  </a:cubicBezTo>
                  <a:cubicBezTo>
                    <a:pt x="6856730" y="6415918"/>
                    <a:pt x="6848855" y="6421760"/>
                    <a:pt x="6862698" y="6422141"/>
                  </a:cubicBezTo>
                  <a:cubicBezTo>
                    <a:pt x="6867016" y="6422141"/>
                    <a:pt x="6866762" y="6412616"/>
                    <a:pt x="6871207" y="6412235"/>
                  </a:cubicBezTo>
                  <a:cubicBezTo>
                    <a:pt x="6875652" y="6411853"/>
                    <a:pt x="6883907" y="6418712"/>
                    <a:pt x="6888098" y="6420363"/>
                  </a:cubicBezTo>
                  <a:cubicBezTo>
                    <a:pt x="6892543" y="6404488"/>
                    <a:pt x="6892924" y="6401567"/>
                    <a:pt x="6905370" y="6394328"/>
                  </a:cubicBezTo>
                  <a:cubicBezTo>
                    <a:pt x="6917816" y="6387090"/>
                    <a:pt x="6923658" y="6389375"/>
                    <a:pt x="6923658" y="6370706"/>
                  </a:cubicBezTo>
                  <a:cubicBezTo>
                    <a:pt x="6929306" y="6373687"/>
                    <a:pt x="6935795" y="6374672"/>
                    <a:pt x="6942073" y="6373500"/>
                  </a:cubicBezTo>
                  <a:cubicBezTo>
                    <a:pt x="6938517" y="6396233"/>
                    <a:pt x="6924547" y="6397756"/>
                    <a:pt x="6926071" y="6422776"/>
                  </a:cubicBezTo>
                  <a:cubicBezTo>
                    <a:pt x="6934834" y="6422776"/>
                    <a:pt x="6948296" y="6431158"/>
                    <a:pt x="6954900" y="6430523"/>
                  </a:cubicBezTo>
                  <a:cubicBezTo>
                    <a:pt x="6964298" y="6429506"/>
                    <a:pt x="6961250" y="6420616"/>
                    <a:pt x="6968997" y="6416426"/>
                  </a:cubicBezTo>
                  <a:cubicBezTo>
                    <a:pt x="6974077" y="6413759"/>
                    <a:pt x="6981697" y="6420236"/>
                    <a:pt x="6988428" y="6414902"/>
                  </a:cubicBezTo>
                  <a:cubicBezTo>
                    <a:pt x="6995160" y="6409568"/>
                    <a:pt x="6992747" y="6401059"/>
                    <a:pt x="6998461" y="6396233"/>
                  </a:cubicBezTo>
                  <a:cubicBezTo>
                    <a:pt x="7000366" y="6394582"/>
                    <a:pt x="7006843" y="6396233"/>
                    <a:pt x="7009891" y="6394582"/>
                  </a:cubicBezTo>
                  <a:cubicBezTo>
                    <a:pt x="7015987" y="6390391"/>
                    <a:pt x="7018655" y="6383152"/>
                    <a:pt x="7023988" y="6377945"/>
                  </a:cubicBezTo>
                  <a:cubicBezTo>
                    <a:pt x="7034657" y="6387216"/>
                    <a:pt x="7034910" y="6376548"/>
                    <a:pt x="7042022" y="6371722"/>
                  </a:cubicBezTo>
                  <a:cubicBezTo>
                    <a:pt x="7045070" y="6369691"/>
                    <a:pt x="7046213" y="6363976"/>
                    <a:pt x="7049261" y="6361563"/>
                  </a:cubicBezTo>
                  <a:cubicBezTo>
                    <a:pt x="7052309" y="6359150"/>
                    <a:pt x="7056500" y="6363087"/>
                    <a:pt x="7058405" y="6361563"/>
                  </a:cubicBezTo>
                  <a:cubicBezTo>
                    <a:pt x="7060309" y="6360039"/>
                    <a:pt x="7065771" y="6352165"/>
                    <a:pt x="7069199" y="6350514"/>
                  </a:cubicBezTo>
                  <a:cubicBezTo>
                    <a:pt x="7072628" y="6348863"/>
                    <a:pt x="7077201" y="6353562"/>
                    <a:pt x="7078470" y="6352419"/>
                  </a:cubicBezTo>
                  <a:cubicBezTo>
                    <a:pt x="7084501" y="6347353"/>
                    <a:pt x="7087440" y="6339499"/>
                    <a:pt x="7086217" y="6331718"/>
                  </a:cubicBezTo>
                  <a:cubicBezTo>
                    <a:pt x="7096758" y="6333369"/>
                    <a:pt x="7106410" y="6316478"/>
                    <a:pt x="7102219" y="6316097"/>
                  </a:cubicBezTo>
                  <a:cubicBezTo>
                    <a:pt x="7113649" y="6317113"/>
                    <a:pt x="7122793" y="6309620"/>
                    <a:pt x="7132445" y="6310382"/>
                  </a:cubicBezTo>
                  <a:cubicBezTo>
                    <a:pt x="7138922" y="6310382"/>
                    <a:pt x="7141843" y="6321304"/>
                    <a:pt x="7150988" y="6316224"/>
                  </a:cubicBezTo>
                  <a:cubicBezTo>
                    <a:pt x="7158861" y="6337942"/>
                    <a:pt x="7169910" y="6325749"/>
                    <a:pt x="7169783" y="6308858"/>
                  </a:cubicBezTo>
                  <a:cubicBezTo>
                    <a:pt x="7199755" y="6321558"/>
                    <a:pt x="7202803" y="6299841"/>
                    <a:pt x="7210296" y="6276473"/>
                  </a:cubicBezTo>
                  <a:cubicBezTo>
                    <a:pt x="7222234" y="6274949"/>
                    <a:pt x="7248396" y="6287776"/>
                    <a:pt x="7245983" y="6268726"/>
                  </a:cubicBezTo>
                  <a:cubicBezTo>
                    <a:pt x="7245221" y="6263646"/>
                    <a:pt x="7236966" y="6256026"/>
                    <a:pt x="7233283" y="6252851"/>
                  </a:cubicBezTo>
                  <a:cubicBezTo>
                    <a:pt x="7240141" y="6246501"/>
                    <a:pt x="7242681" y="6237104"/>
                    <a:pt x="7248651" y="6230499"/>
                  </a:cubicBezTo>
                  <a:cubicBezTo>
                    <a:pt x="7261351" y="6251455"/>
                    <a:pt x="7275320" y="6224022"/>
                    <a:pt x="7276336" y="6210942"/>
                  </a:cubicBezTo>
                  <a:cubicBezTo>
                    <a:pt x="7282305" y="6212211"/>
                    <a:pt x="7286496" y="6219832"/>
                    <a:pt x="7290942" y="6220848"/>
                  </a:cubicBezTo>
                  <a:cubicBezTo>
                    <a:pt x="7301229" y="6223261"/>
                    <a:pt x="7305420" y="6215641"/>
                    <a:pt x="7314436" y="6216149"/>
                  </a:cubicBezTo>
                  <a:cubicBezTo>
                    <a:pt x="7323453" y="6216656"/>
                    <a:pt x="7327136" y="6224277"/>
                    <a:pt x="7337678" y="6223134"/>
                  </a:cubicBezTo>
                  <a:cubicBezTo>
                    <a:pt x="7333359" y="6196590"/>
                    <a:pt x="7371333" y="6182367"/>
                    <a:pt x="7386699" y="6163952"/>
                  </a:cubicBezTo>
                  <a:lnTo>
                    <a:pt x="7388096" y="6168778"/>
                  </a:lnTo>
                  <a:cubicBezTo>
                    <a:pt x="7402574" y="6167127"/>
                    <a:pt x="7402320" y="6149601"/>
                    <a:pt x="7414640" y="6145284"/>
                  </a:cubicBezTo>
                  <a:cubicBezTo>
                    <a:pt x="7423276" y="6142363"/>
                    <a:pt x="7438134" y="6163572"/>
                    <a:pt x="7435976" y="6132584"/>
                  </a:cubicBezTo>
                  <a:lnTo>
                    <a:pt x="7440040" y="6134869"/>
                  </a:lnTo>
                  <a:lnTo>
                    <a:pt x="7435468" y="6257932"/>
                  </a:lnTo>
                  <a:lnTo>
                    <a:pt x="7435468" y="6257932"/>
                  </a:lnTo>
                  <a:lnTo>
                    <a:pt x="7408290" y="7000248"/>
                  </a:lnTo>
                  <a:lnTo>
                    <a:pt x="7509890" y="7000248"/>
                  </a:lnTo>
                  <a:cubicBezTo>
                    <a:pt x="7509890" y="7000248"/>
                    <a:pt x="7508111" y="6526791"/>
                    <a:pt x="7508366" y="6257932"/>
                  </a:cubicBezTo>
                  <a:lnTo>
                    <a:pt x="7536688" y="6257932"/>
                  </a:lnTo>
                  <a:cubicBezTo>
                    <a:pt x="7536688" y="6257932"/>
                    <a:pt x="7536688" y="6228976"/>
                    <a:pt x="7536688" y="6181732"/>
                  </a:cubicBezTo>
                  <a:cubicBezTo>
                    <a:pt x="7538341" y="6182960"/>
                    <a:pt x="7540186" y="6183904"/>
                    <a:pt x="7542149" y="6184526"/>
                  </a:cubicBezTo>
                  <a:cubicBezTo>
                    <a:pt x="7552817" y="6187193"/>
                    <a:pt x="7553071" y="6180208"/>
                    <a:pt x="7558405" y="6169921"/>
                  </a:cubicBezTo>
                  <a:cubicBezTo>
                    <a:pt x="7573899" y="6171318"/>
                    <a:pt x="7574915" y="6193924"/>
                    <a:pt x="7586980" y="6200274"/>
                  </a:cubicBezTo>
                  <a:cubicBezTo>
                    <a:pt x="7593585" y="6203703"/>
                    <a:pt x="7603110" y="6198750"/>
                    <a:pt x="7608316" y="6203576"/>
                  </a:cubicBezTo>
                  <a:cubicBezTo>
                    <a:pt x="7613523" y="6208402"/>
                    <a:pt x="7606665" y="6222372"/>
                    <a:pt x="7612126" y="6228976"/>
                  </a:cubicBezTo>
                  <a:cubicBezTo>
                    <a:pt x="7617588" y="6235580"/>
                    <a:pt x="7618730" y="6230246"/>
                    <a:pt x="7625842" y="6232786"/>
                  </a:cubicBezTo>
                  <a:cubicBezTo>
                    <a:pt x="7631049" y="6234564"/>
                    <a:pt x="7634224" y="6226436"/>
                    <a:pt x="7640066" y="6230500"/>
                  </a:cubicBezTo>
                  <a:cubicBezTo>
                    <a:pt x="7645908" y="6234563"/>
                    <a:pt x="7640066" y="6247010"/>
                    <a:pt x="7644511" y="6251582"/>
                  </a:cubicBezTo>
                  <a:cubicBezTo>
                    <a:pt x="7652639" y="6261234"/>
                    <a:pt x="7652512" y="6254630"/>
                    <a:pt x="7664323" y="6250185"/>
                  </a:cubicBezTo>
                  <a:cubicBezTo>
                    <a:pt x="7668387" y="6257424"/>
                    <a:pt x="7669784" y="6276601"/>
                    <a:pt x="7675880" y="6281300"/>
                  </a:cubicBezTo>
                  <a:cubicBezTo>
                    <a:pt x="7679055" y="6283586"/>
                    <a:pt x="7683626" y="6279776"/>
                    <a:pt x="7686928" y="6281300"/>
                  </a:cubicBezTo>
                  <a:cubicBezTo>
                    <a:pt x="7695616" y="6286374"/>
                    <a:pt x="7705579" y="6288843"/>
                    <a:pt x="7715631" y="6288412"/>
                  </a:cubicBezTo>
                  <a:cubicBezTo>
                    <a:pt x="7709705" y="6280384"/>
                    <a:pt x="7705393" y="6271284"/>
                    <a:pt x="7702931" y="6261615"/>
                  </a:cubicBezTo>
                  <a:cubicBezTo>
                    <a:pt x="7718551" y="6263139"/>
                    <a:pt x="7726045" y="6259710"/>
                    <a:pt x="7723505" y="6243581"/>
                  </a:cubicBezTo>
                  <a:cubicBezTo>
                    <a:pt x="7735443" y="6245613"/>
                    <a:pt x="7741665" y="6259075"/>
                    <a:pt x="7753476" y="6261362"/>
                  </a:cubicBezTo>
                  <a:cubicBezTo>
                    <a:pt x="7754238" y="6258694"/>
                    <a:pt x="7756778" y="6255519"/>
                    <a:pt x="7757286" y="6253868"/>
                  </a:cubicBezTo>
                  <a:cubicBezTo>
                    <a:pt x="7767827" y="6259075"/>
                    <a:pt x="7774685" y="6269362"/>
                    <a:pt x="7786243" y="6272664"/>
                  </a:cubicBezTo>
                  <a:cubicBezTo>
                    <a:pt x="7785608" y="6286761"/>
                    <a:pt x="7798943" y="6303398"/>
                    <a:pt x="7813294" y="6296032"/>
                  </a:cubicBezTo>
                  <a:cubicBezTo>
                    <a:pt x="7809230" y="6308732"/>
                    <a:pt x="7814563" y="6321432"/>
                    <a:pt x="7829803" y="6321432"/>
                  </a:cubicBezTo>
                  <a:cubicBezTo>
                    <a:pt x="7828787" y="6333116"/>
                    <a:pt x="7832089" y="6335276"/>
                    <a:pt x="7837550" y="6342641"/>
                  </a:cubicBezTo>
                  <a:cubicBezTo>
                    <a:pt x="7839328" y="6345054"/>
                    <a:pt x="7847075" y="6345181"/>
                    <a:pt x="7850250" y="6348229"/>
                  </a:cubicBezTo>
                  <a:cubicBezTo>
                    <a:pt x="7853425" y="6351277"/>
                    <a:pt x="7853044" y="6362961"/>
                    <a:pt x="7857489" y="6367025"/>
                  </a:cubicBezTo>
                  <a:cubicBezTo>
                    <a:pt x="7866380" y="6375280"/>
                    <a:pt x="7866507" y="6367787"/>
                    <a:pt x="7877301" y="6370200"/>
                  </a:cubicBezTo>
                  <a:cubicBezTo>
                    <a:pt x="7894065" y="6374010"/>
                    <a:pt x="7900288" y="6390139"/>
                    <a:pt x="7915401" y="6398013"/>
                  </a:cubicBezTo>
                  <a:cubicBezTo>
                    <a:pt x="7911904" y="6391491"/>
                    <a:pt x="7913788" y="6383387"/>
                    <a:pt x="7919803" y="6379076"/>
                  </a:cubicBezTo>
                  <a:cubicBezTo>
                    <a:pt x="7925819" y="6374766"/>
                    <a:pt x="7934099" y="6375587"/>
                    <a:pt x="7939150" y="6380995"/>
                  </a:cubicBezTo>
                  <a:cubicBezTo>
                    <a:pt x="7937990" y="6370247"/>
                    <a:pt x="7938939" y="6359375"/>
                    <a:pt x="7941944" y="6348990"/>
                  </a:cubicBezTo>
                  <a:cubicBezTo>
                    <a:pt x="7959597" y="6353562"/>
                    <a:pt x="7997189" y="6360674"/>
                    <a:pt x="8010397" y="6348990"/>
                  </a:cubicBezTo>
                  <a:cubicBezTo>
                    <a:pt x="8016493" y="6343910"/>
                    <a:pt x="8008746" y="6338449"/>
                    <a:pt x="8019160" y="6333623"/>
                  </a:cubicBezTo>
                  <a:cubicBezTo>
                    <a:pt x="8025906" y="6333663"/>
                    <a:pt x="8032646" y="6334044"/>
                    <a:pt x="8039353" y="6334767"/>
                  </a:cubicBezTo>
                  <a:cubicBezTo>
                    <a:pt x="8048630" y="6334994"/>
                    <a:pt x="8057404" y="6330560"/>
                    <a:pt x="8062722" y="6322956"/>
                  </a:cubicBezTo>
                  <a:cubicBezTo>
                    <a:pt x="8038338" y="6310256"/>
                    <a:pt x="8008747" y="6319019"/>
                    <a:pt x="7982077" y="6317113"/>
                  </a:cubicBezTo>
                  <a:cubicBezTo>
                    <a:pt x="7966964" y="6315970"/>
                    <a:pt x="7906639" y="6294634"/>
                    <a:pt x="7915656" y="6271394"/>
                  </a:cubicBezTo>
                  <a:cubicBezTo>
                    <a:pt x="7925217" y="6274287"/>
                    <a:pt x="7935046" y="6276201"/>
                    <a:pt x="7944993" y="6277109"/>
                  </a:cubicBezTo>
                  <a:cubicBezTo>
                    <a:pt x="7958710" y="6277871"/>
                    <a:pt x="7952613" y="6274696"/>
                    <a:pt x="7963536" y="6271648"/>
                  </a:cubicBezTo>
                  <a:cubicBezTo>
                    <a:pt x="7976991" y="6268088"/>
                    <a:pt x="7990087" y="6263283"/>
                    <a:pt x="8002652" y="6257297"/>
                  </a:cubicBezTo>
                  <a:cubicBezTo>
                    <a:pt x="8005506" y="6263578"/>
                    <a:pt x="8008951" y="6269574"/>
                    <a:pt x="8012939" y="6275204"/>
                  </a:cubicBezTo>
                  <a:cubicBezTo>
                    <a:pt x="8024369" y="6269488"/>
                    <a:pt x="8024877" y="6265933"/>
                    <a:pt x="8038339" y="6269743"/>
                  </a:cubicBezTo>
                  <a:cubicBezTo>
                    <a:pt x="8048753" y="6272663"/>
                    <a:pt x="8054087" y="6282443"/>
                    <a:pt x="8065136" y="6282443"/>
                  </a:cubicBezTo>
                  <a:cubicBezTo>
                    <a:pt x="8061881" y="6275679"/>
                    <a:pt x="8060312" y="6268227"/>
                    <a:pt x="8060564" y="6260725"/>
                  </a:cubicBezTo>
                  <a:cubicBezTo>
                    <a:pt x="8070343" y="6262376"/>
                    <a:pt x="8079232" y="6266821"/>
                    <a:pt x="8088757" y="6262249"/>
                  </a:cubicBezTo>
                  <a:cubicBezTo>
                    <a:pt x="8075295" y="6236849"/>
                    <a:pt x="8099933" y="6244469"/>
                    <a:pt x="8114157" y="6239135"/>
                  </a:cubicBezTo>
                  <a:cubicBezTo>
                    <a:pt x="8111364" y="6226435"/>
                    <a:pt x="8120762" y="6230118"/>
                    <a:pt x="8124317" y="6222752"/>
                  </a:cubicBezTo>
                  <a:cubicBezTo>
                    <a:pt x="8127873" y="6215387"/>
                    <a:pt x="8125968" y="6210052"/>
                    <a:pt x="8128762" y="6204719"/>
                  </a:cubicBezTo>
                  <a:cubicBezTo>
                    <a:pt x="8133715" y="6194686"/>
                    <a:pt x="8150225" y="6190749"/>
                    <a:pt x="8134477" y="6181097"/>
                  </a:cubicBezTo>
                  <a:cubicBezTo>
                    <a:pt x="8128762" y="6177540"/>
                    <a:pt x="8111363" y="6181859"/>
                    <a:pt x="8105648" y="6183002"/>
                  </a:cubicBezTo>
                  <a:cubicBezTo>
                    <a:pt x="8048371" y="6193924"/>
                    <a:pt x="7998206" y="6210307"/>
                    <a:pt x="7937881" y="6204592"/>
                  </a:cubicBezTo>
                  <a:cubicBezTo>
                    <a:pt x="7923784" y="6203196"/>
                    <a:pt x="7889874" y="6200021"/>
                    <a:pt x="7891145" y="6181224"/>
                  </a:cubicBezTo>
                  <a:cubicBezTo>
                    <a:pt x="7891907" y="6167762"/>
                    <a:pt x="7927848" y="6148839"/>
                    <a:pt x="7911211" y="6133091"/>
                  </a:cubicBezTo>
                  <a:cubicBezTo>
                    <a:pt x="7901051" y="6123312"/>
                    <a:pt x="7868793" y="6141981"/>
                    <a:pt x="7854442" y="6135631"/>
                  </a:cubicBezTo>
                  <a:cubicBezTo>
                    <a:pt x="7834249" y="6126741"/>
                    <a:pt x="7827264" y="6103754"/>
                    <a:pt x="7802118" y="6095373"/>
                  </a:cubicBezTo>
                  <a:cubicBezTo>
                    <a:pt x="7812151" y="6081656"/>
                    <a:pt x="7825360" y="6104136"/>
                    <a:pt x="7836281" y="6104898"/>
                  </a:cubicBezTo>
                  <a:cubicBezTo>
                    <a:pt x="7839711" y="6104898"/>
                    <a:pt x="7843139" y="6099564"/>
                    <a:pt x="7850632" y="6100453"/>
                  </a:cubicBezTo>
                  <a:cubicBezTo>
                    <a:pt x="7858126" y="6101343"/>
                    <a:pt x="7865491" y="6108835"/>
                    <a:pt x="7873874" y="6110105"/>
                  </a:cubicBezTo>
                  <a:cubicBezTo>
                    <a:pt x="7874890" y="6101723"/>
                    <a:pt x="7872350" y="6093341"/>
                    <a:pt x="7873112" y="6084705"/>
                  </a:cubicBezTo>
                  <a:cubicBezTo>
                    <a:pt x="7888987" y="6086229"/>
                    <a:pt x="7898512" y="6091309"/>
                    <a:pt x="7903718" y="6074164"/>
                  </a:cubicBezTo>
                  <a:cubicBezTo>
                    <a:pt x="7915275" y="6076831"/>
                    <a:pt x="7923276" y="6086864"/>
                    <a:pt x="7934579" y="6087880"/>
                  </a:cubicBezTo>
                  <a:cubicBezTo>
                    <a:pt x="7934579" y="6085467"/>
                    <a:pt x="7936865" y="6080641"/>
                    <a:pt x="7936485" y="6077339"/>
                  </a:cubicBezTo>
                  <a:cubicBezTo>
                    <a:pt x="7938737" y="6077316"/>
                    <a:pt x="7940975" y="6077703"/>
                    <a:pt x="7943089" y="6078482"/>
                  </a:cubicBezTo>
                  <a:lnTo>
                    <a:pt x="7940549" y="6149729"/>
                  </a:lnTo>
                  <a:lnTo>
                    <a:pt x="8042149" y="6149729"/>
                  </a:lnTo>
                  <a:cubicBezTo>
                    <a:pt x="8042149" y="6149729"/>
                    <a:pt x="8042149" y="6145538"/>
                    <a:pt x="8042149" y="6137791"/>
                  </a:cubicBezTo>
                  <a:cubicBezTo>
                    <a:pt x="8046467" y="6141728"/>
                    <a:pt x="8049895" y="6148459"/>
                    <a:pt x="8054849" y="6149856"/>
                  </a:cubicBezTo>
                  <a:cubicBezTo>
                    <a:pt x="8062215" y="6152015"/>
                    <a:pt x="8065263" y="6146427"/>
                    <a:pt x="8068945" y="6146935"/>
                  </a:cubicBezTo>
                  <a:cubicBezTo>
                    <a:pt x="8082407" y="6148714"/>
                    <a:pt x="8097775" y="6161794"/>
                    <a:pt x="8105521" y="6142491"/>
                  </a:cubicBezTo>
                  <a:cubicBezTo>
                    <a:pt x="8117047" y="6149324"/>
                    <a:pt x="8131683" y="6147830"/>
                    <a:pt x="8141590" y="6138808"/>
                  </a:cubicBezTo>
                  <a:cubicBezTo>
                    <a:pt x="8148702" y="6129664"/>
                    <a:pt x="8143368" y="6118107"/>
                    <a:pt x="8154290" y="6112138"/>
                  </a:cubicBezTo>
                  <a:cubicBezTo>
                    <a:pt x="8162545" y="6107820"/>
                    <a:pt x="8184135" y="6112138"/>
                    <a:pt x="8193533" y="6111376"/>
                  </a:cubicBezTo>
                  <a:cubicBezTo>
                    <a:pt x="8191502" y="6104519"/>
                    <a:pt x="8189850" y="6097152"/>
                    <a:pt x="8188327" y="6090040"/>
                  </a:cubicBezTo>
                  <a:cubicBezTo>
                    <a:pt x="8219949" y="6094994"/>
                    <a:pt x="8160641" y="6037971"/>
                    <a:pt x="8150227" y="6032128"/>
                  </a:cubicBezTo>
                  <a:cubicBezTo>
                    <a:pt x="8123602" y="6018511"/>
                    <a:pt x="8094883" y="6009453"/>
                    <a:pt x="8065263" y="6005332"/>
                  </a:cubicBezTo>
                  <a:cubicBezTo>
                    <a:pt x="8057390" y="6003808"/>
                    <a:pt x="8049261" y="6002665"/>
                    <a:pt x="8041007" y="6001522"/>
                  </a:cubicBezTo>
                  <a:cubicBezTo>
                    <a:pt x="8041007" y="5969010"/>
                    <a:pt x="8041007" y="5932561"/>
                    <a:pt x="8041007" y="5893826"/>
                  </a:cubicBezTo>
                  <a:lnTo>
                    <a:pt x="8042912" y="5893826"/>
                  </a:lnTo>
                  <a:cubicBezTo>
                    <a:pt x="8043094" y="5895901"/>
                    <a:pt x="8043520" y="5897947"/>
                    <a:pt x="8044182" y="5899922"/>
                  </a:cubicBezTo>
                  <a:cubicBezTo>
                    <a:pt x="8050010" y="5910227"/>
                    <a:pt x="8058882" y="5918477"/>
                    <a:pt x="8069582" y="5923544"/>
                  </a:cubicBezTo>
                  <a:cubicBezTo>
                    <a:pt x="8071868" y="5924559"/>
                    <a:pt x="8075805" y="5928243"/>
                    <a:pt x="8078472" y="5929513"/>
                  </a:cubicBezTo>
                  <a:cubicBezTo>
                    <a:pt x="8081139" y="5930783"/>
                    <a:pt x="8085203" y="5926465"/>
                    <a:pt x="8086727" y="5927100"/>
                  </a:cubicBezTo>
                  <a:cubicBezTo>
                    <a:pt x="8093839" y="5930021"/>
                    <a:pt x="8099427" y="5937640"/>
                    <a:pt x="8106794" y="5942466"/>
                  </a:cubicBezTo>
                  <a:cubicBezTo>
                    <a:pt x="8119494" y="5950213"/>
                    <a:pt x="8124700" y="5947420"/>
                    <a:pt x="8137400" y="5958722"/>
                  </a:cubicBezTo>
                  <a:cubicBezTo>
                    <a:pt x="8142226" y="5954658"/>
                    <a:pt x="8148576" y="5944879"/>
                    <a:pt x="8154926" y="5943737"/>
                  </a:cubicBezTo>
                  <a:cubicBezTo>
                    <a:pt x="8158990" y="5942975"/>
                    <a:pt x="8161658" y="5948308"/>
                    <a:pt x="8164959" y="5948054"/>
                  </a:cubicBezTo>
                  <a:cubicBezTo>
                    <a:pt x="8165975" y="5948054"/>
                    <a:pt x="8177659" y="5949325"/>
                    <a:pt x="8179437" y="5949451"/>
                  </a:cubicBezTo>
                  <a:cubicBezTo>
                    <a:pt x="8183628" y="5949451"/>
                    <a:pt x="8183755" y="5944625"/>
                    <a:pt x="8192137" y="5947419"/>
                  </a:cubicBezTo>
                  <a:cubicBezTo>
                    <a:pt x="8197598" y="5949324"/>
                    <a:pt x="8199122" y="5961643"/>
                    <a:pt x="8206234" y="5963675"/>
                  </a:cubicBezTo>
                  <a:cubicBezTo>
                    <a:pt x="8215378" y="5966215"/>
                    <a:pt x="8234555" y="5942339"/>
                    <a:pt x="8237984" y="5967104"/>
                  </a:cubicBezTo>
                  <a:cubicBezTo>
                    <a:pt x="8240270" y="5983233"/>
                    <a:pt x="8212584" y="5984884"/>
                    <a:pt x="8201408" y="5992504"/>
                  </a:cubicBezTo>
                  <a:cubicBezTo>
                    <a:pt x="8205345" y="6013459"/>
                    <a:pt x="8234047" y="6003553"/>
                    <a:pt x="8246493" y="6019682"/>
                  </a:cubicBezTo>
                  <a:cubicBezTo>
                    <a:pt x="8253350" y="6028445"/>
                    <a:pt x="8245477" y="6034287"/>
                    <a:pt x="8259193" y="6034669"/>
                  </a:cubicBezTo>
                  <a:cubicBezTo>
                    <a:pt x="8263637" y="6034669"/>
                    <a:pt x="8263257" y="6025144"/>
                    <a:pt x="8267829" y="6024635"/>
                  </a:cubicBezTo>
                  <a:cubicBezTo>
                    <a:pt x="8272400" y="6024127"/>
                    <a:pt x="8280529" y="6031112"/>
                    <a:pt x="8284593" y="6032763"/>
                  </a:cubicBezTo>
                  <a:cubicBezTo>
                    <a:pt x="8289037" y="6017015"/>
                    <a:pt x="8289419" y="6014094"/>
                    <a:pt x="8301865" y="6007363"/>
                  </a:cubicBezTo>
                  <a:cubicBezTo>
                    <a:pt x="8314310" y="6000632"/>
                    <a:pt x="8320280" y="6002410"/>
                    <a:pt x="8320280" y="5983614"/>
                  </a:cubicBezTo>
                  <a:cubicBezTo>
                    <a:pt x="8325840" y="5986720"/>
                    <a:pt x="8332334" y="5987712"/>
                    <a:pt x="8338568" y="5986408"/>
                  </a:cubicBezTo>
                  <a:cubicBezTo>
                    <a:pt x="8335138" y="6009268"/>
                    <a:pt x="8321169" y="6010793"/>
                    <a:pt x="8322693" y="6035811"/>
                  </a:cubicBezTo>
                  <a:cubicBezTo>
                    <a:pt x="8331329" y="6035811"/>
                    <a:pt x="8344918" y="6044193"/>
                    <a:pt x="8351395" y="6043431"/>
                  </a:cubicBezTo>
                  <a:cubicBezTo>
                    <a:pt x="8360793" y="6042542"/>
                    <a:pt x="8357745" y="6033652"/>
                    <a:pt x="8365492" y="6029461"/>
                  </a:cubicBezTo>
                  <a:cubicBezTo>
                    <a:pt x="8370572" y="6026794"/>
                    <a:pt x="8378192" y="6033271"/>
                    <a:pt x="8385049" y="6027810"/>
                  </a:cubicBezTo>
                  <a:cubicBezTo>
                    <a:pt x="8391907" y="6022349"/>
                    <a:pt x="8389368" y="6014094"/>
                    <a:pt x="8394956" y="6009141"/>
                  </a:cubicBezTo>
                  <a:cubicBezTo>
                    <a:pt x="8396861" y="6007617"/>
                    <a:pt x="8403465" y="6009141"/>
                    <a:pt x="8406386" y="6007617"/>
                  </a:cubicBezTo>
                  <a:cubicBezTo>
                    <a:pt x="8412482" y="6003426"/>
                    <a:pt x="8415276" y="5996187"/>
                    <a:pt x="8420610" y="5990980"/>
                  </a:cubicBezTo>
                  <a:cubicBezTo>
                    <a:pt x="8431151" y="6000251"/>
                    <a:pt x="8431405" y="5989456"/>
                    <a:pt x="8438644" y="5984757"/>
                  </a:cubicBezTo>
                  <a:cubicBezTo>
                    <a:pt x="8441692" y="5982725"/>
                    <a:pt x="8442835" y="5977010"/>
                    <a:pt x="8445756" y="5974597"/>
                  </a:cubicBezTo>
                  <a:cubicBezTo>
                    <a:pt x="8448677" y="5972184"/>
                    <a:pt x="8452995" y="5976121"/>
                    <a:pt x="8454899" y="5974597"/>
                  </a:cubicBezTo>
                  <a:cubicBezTo>
                    <a:pt x="8456804" y="5973074"/>
                    <a:pt x="8462266" y="5965200"/>
                    <a:pt x="8465694" y="5963549"/>
                  </a:cubicBezTo>
                  <a:cubicBezTo>
                    <a:pt x="8469123" y="5961898"/>
                    <a:pt x="8473822" y="5966596"/>
                    <a:pt x="8474965" y="5965453"/>
                  </a:cubicBezTo>
                  <a:cubicBezTo>
                    <a:pt x="8481039" y="5960417"/>
                    <a:pt x="8483987" y="5952539"/>
                    <a:pt x="8482712" y="5944752"/>
                  </a:cubicBezTo>
                  <a:cubicBezTo>
                    <a:pt x="8493253" y="5946403"/>
                    <a:pt x="8502905" y="5929512"/>
                    <a:pt x="8498714" y="5929131"/>
                  </a:cubicBezTo>
                  <a:cubicBezTo>
                    <a:pt x="8510144" y="5930147"/>
                    <a:pt x="8519288" y="5922654"/>
                    <a:pt x="8529067" y="5923416"/>
                  </a:cubicBezTo>
                  <a:cubicBezTo>
                    <a:pt x="8535417" y="5923416"/>
                    <a:pt x="8538338" y="5934338"/>
                    <a:pt x="8547482" y="5929131"/>
                  </a:cubicBezTo>
                  <a:cubicBezTo>
                    <a:pt x="8555356" y="5950975"/>
                    <a:pt x="8566405" y="5938783"/>
                    <a:pt x="8566278" y="5921765"/>
                  </a:cubicBezTo>
                  <a:cubicBezTo>
                    <a:pt x="8596377" y="5934465"/>
                    <a:pt x="8599425" y="5912875"/>
                    <a:pt x="8606791" y="5889507"/>
                  </a:cubicBezTo>
                  <a:cubicBezTo>
                    <a:pt x="8618729" y="5887856"/>
                    <a:pt x="8644891" y="5900810"/>
                    <a:pt x="8642605" y="5881760"/>
                  </a:cubicBezTo>
                  <a:cubicBezTo>
                    <a:pt x="8641843" y="5876681"/>
                    <a:pt x="8633461" y="5869060"/>
                    <a:pt x="8629905" y="5865885"/>
                  </a:cubicBezTo>
                  <a:cubicBezTo>
                    <a:pt x="8636763" y="5859535"/>
                    <a:pt x="8639303" y="5850138"/>
                    <a:pt x="8645272" y="5843533"/>
                  </a:cubicBezTo>
                  <a:cubicBezTo>
                    <a:pt x="8657972" y="5864488"/>
                    <a:pt x="8671942" y="5836929"/>
                    <a:pt x="8673085" y="5823975"/>
                  </a:cubicBezTo>
                  <a:cubicBezTo>
                    <a:pt x="8678928" y="5825245"/>
                    <a:pt x="8683118" y="5832865"/>
                    <a:pt x="8687563" y="5833881"/>
                  </a:cubicBezTo>
                  <a:cubicBezTo>
                    <a:pt x="8697850" y="5836294"/>
                    <a:pt x="8702042" y="5828547"/>
                    <a:pt x="8711058" y="5829182"/>
                  </a:cubicBezTo>
                  <a:cubicBezTo>
                    <a:pt x="8720075" y="5829818"/>
                    <a:pt x="8723758" y="5837310"/>
                    <a:pt x="8734299" y="5836167"/>
                  </a:cubicBezTo>
                  <a:cubicBezTo>
                    <a:pt x="8729981" y="5809497"/>
                    <a:pt x="8767955" y="5795273"/>
                    <a:pt x="8783321" y="5776985"/>
                  </a:cubicBezTo>
                  <a:lnTo>
                    <a:pt x="8784718" y="5781811"/>
                  </a:lnTo>
                  <a:cubicBezTo>
                    <a:pt x="8790891" y="5780803"/>
                    <a:pt x="8796168" y="5776810"/>
                    <a:pt x="8798815" y="5771143"/>
                  </a:cubicBezTo>
                  <a:cubicBezTo>
                    <a:pt x="8803418" y="5772550"/>
                    <a:pt x="8807882" y="5774378"/>
                    <a:pt x="8812150" y="5776604"/>
                  </a:cubicBezTo>
                  <a:cubicBezTo>
                    <a:pt x="8818925" y="5781165"/>
                    <a:pt x="8825454" y="5786083"/>
                    <a:pt x="8831707" y="5791336"/>
                  </a:cubicBezTo>
                  <a:cubicBezTo>
                    <a:pt x="8833739" y="5793876"/>
                    <a:pt x="8833739" y="5799972"/>
                    <a:pt x="8834628" y="5804036"/>
                  </a:cubicBezTo>
                  <a:lnTo>
                    <a:pt x="8832088" y="5847842"/>
                  </a:lnTo>
                  <a:cubicBezTo>
                    <a:pt x="8825484" y="5844540"/>
                    <a:pt x="8822309" y="5838190"/>
                    <a:pt x="8814181" y="5835142"/>
                  </a:cubicBezTo>
                  <a:cubicBezTo>
                    <a:pt x="8796655" y="5828411"/>
                    <a:pt x="8804275" y="5842762"/>
                    <a:pt x="8793226" y="5845556"/>
                  </a:cubicBezTo>
                  <a:cubicBezTo>
                    <a:pt x="8779002" y="5849112"/>
                    <a:pt x="8780526" y="5834888"/>
                    <a:pt x="8767064" y="5833618"/>
                  </a:cubicBezTo>
                  <a:cubicBezTo>
                    <a:pt x="8757158" y="5832729"/>
                    <a:pt x="8750173" y="5842000"/>
                    <a:pt x="8743950" y="5846318"/>
                  </a:cubicBezTo>
                  <a:cubicBezTo>
                    <a:pt x="8743950" y="5845302"/>
                    <a:pt x="8743950" y="5844413"/>
                    <a:pt x="8743188" y="5843270"/>
                  </a:cubicBezTo>
                  <a:cubicBezTo>
                    <a:pt x="8732393" y="5842000"/>
                    <a:pt x="8724265" y="5850763"/>
                    <a:pt x="8717788" y="5859018"/>
                  </a:cubicBezTo>
                  <a:cubicBezTo>
                    <a:pt x="8726551" y="5871718"/>
                    <a:pt x="8717788" y="5883148"/>
                    <a:pt x="8739632" y="5886196"/>
                  </a:cubicBezTo>
                  <a:cubicBezTo>
                    <a:pt x="8753094" y="5888101"/>
                    <a:pt x="8770112" y="5879084"/>
                    <a:pt x="8773922" y="5898896"/>
                  </a:cubicBezTo>
                  <a:cubicBezTo>
                    <a:pt x="8763635" y="5898007"/>
                    <a:pt x="8749919" y="5898896"/>
                    <a:pt x="8759444" y="5911596"/>
                  </a:cubicBezTo>
                  <a:cubicBezTo>
                    <a:pt x="8743266" y="5919418"/>
                    <a:pt x="8729556" y="5931546"/>
                    <a:pt x="8719820" y="5946648"/>
                  </a:cubicBezTo>
                  <a:cubicBezTo>
                    <a:pt x="8728963" y="5951474"/>
                    <a:pt x="8734806" y="5958333"/>
                    <a:pt x="8743569" y="5959348"/>
                  </a:cubicBezTo>
                  <a:cubicBezTo>
                    <a:pt x="8744838" y="5959348"/>
                    <a:pt x="8747378" y="5950458"/>
                    <a:pt x="8751188" y="5950458"/>
                  </a:cubicBezTo>
                  <a:cubicBezTo>
                    <a:pt x="8758046" y="5950458"/>
                    <a:pt x="8762110" y="5960491"/>
                    <a:pt x="8766809" y="5960618"/>
                  </a:cubicBezTo>
                  <a:cubicBezTo>
                    <a:pt x="8774374" y="5958873"/>
                    <a:pt x="8781802" y="5956581"/>
                    <a:pt x="8789034" y="5953760"/>
                  </a:cubicBezTo>
                  <a:cubicBezTo>
                    <a:pt x="8798305" y="5946902"/>
                    <a:pt x="8798432" y="5943473"/>
                    <a:pt x="8803639" y="5930138"/>
                  </a:cubicBezTo>
                  <a:cubicBezTo>
                    <a:pt x="8812057" y="5931421"/>
                    <a:pt x="8820621" y="5931421"/>
                    <a:pt x="8829039" y="5930138"/>
                  </a:cubicBezTo>
                  <a:lnTo>
                    <a:pt x="8826626" y="5995162"/>
                  </a:lnTo>
                  <a:cubicBezTo>
                    <a:pt x="8822308" y="5998210"/>
                    <a:pt x="8817863" y="6001258"/>
                    <a:pt x="8813926" y="6004560"/>
                  </a:cubicBezTo>
                  <a:cubicBezTo>
                    <a:pt x="8801037" y="6016179"/>
                    <a:pt x="8788945" y="6028653"/>
                    <a:pt x="8777732" y="6041898"/>
                  </a:cubicBezTo>
                  <a:cubicBezTo>
                    <a:pt x="8769731" y="6050661"/>
                    <a:pt x="8761095" y="6067298"/>
                    <a:pt x="8750173" y="6071362"/>
                  </a:cubicBezTo>
                  <a:cubicBezTo>
                    <a:pt x="8743823" y="6073393"/>
                    <a:pt x="8712073" y="6058662"/>
                    <a:pt x="8730107" y="6089523"/>
                  </a:cubicBezTo>
                  <a:cubicBezTo>
                    <a:pt x="8733789" y="6096127"/>
                    <a:pt x="8749030" y="6104636"/>
                    <a:pt x="8755507" y="6113017"/>
                  </a:cubicBezTo>
                  <a:cubicBezTo>
                    <a:pt x="8755507" y="6111493"/>
                    <a:pt x="8755507" y="6109969"/>
                    <a:pt x="8755507" y="6108573"/>
                  </a:cubicBezTo>
                  <a:cubicBezTo>
                    <a:pt x="8764524" y="6120511"/>
                    <a:pt x="8778748" y="6110478"/>
                    <a:pt x="8790939" y="6109842"/>
                  </a:cubicBezTo>
                  <a:cubicBezTo>
                    <a:pt x="8803131" y="6109207"/>
                    <a:pt x="8825230" y="6118732"/>
                    <a:pt x="8819387" y="6095111"/>
                  </a:cubicBezTo>
                  <a:cubicBezTo>
                    <a:pt x="8820565" y="6095548"/>
                    <a:pt x="8821813" y="6095763"/>
                    <a:pt x="8823070" y="6095745"/>
                  </a:cubicBezTo>
                  <a:lnTo>
                    <a:pt x="8815704" y="6295263"/>
                  </a:lnTo>
                  <a:cubicBezTo>
                    <a:pt x="8803399" y="6299182"/>
                    <a:pt x="8790509" y="6300943"/>
                    <a:pt x="8777604" y="6300469"/>
                  </a:cubicBezTo>
                  <a:cubicBezTo>
                    <a:pt x="8768714" y="6299200"/>
                    <a:pt x="8754363" y="6287769"/>
                    <a:pt x="8747632" y="6290690"/>
                  </a:cubicBezTo>
                  <a:cubicBezTo>
                    <a:pt x="8740901" y="6293611"/>
                    <a:pt x="8741663" y="6315201"/>
                    <a:pt x="8744076" y="6321805"/>
                  </a:cubicBezTo>
                  <a:cubicBezTo>
                    <a:pt x="8749936" y="6332085"/>
                    <a:pt x="8758799" y="6340327"/>
                    <a:pt x="8769476" y="6345427"/>
                  </a:cubicBezTo>
                  <a:cubicBezTo>
                    <a:pt x="8771761" y="6346570"/>
                    <a:pt x="8775698" y="6350126"/>
                    <a:pt x="8778366" y="6351396"/>
                  </a:cubicBezTo>
                  <a:cubicBezTo>
                    <a:pt x="8781033" y="6352665"/>
                    <a:pt x="8785097" y="6348348"/>
                    <a:pt x="8786621" y="6348983"/>
                  </a:cubicBezTo>
                  <a:cubicBezTo>
                    <a:pt x="8793733" y="6351903"/>
                    <a:pt x="8799321" y="6359524"/>
                    <a:pt x="8806687" y="6364350"/>
                  </a:cubicBezTo>
                  <a:cubicBezTo>
                    <a:pt x="8808768" y="6365635"/>
                    <a:pt x="8810932" y="6366781"/>
                    <a:pt x="8813164" y="6367779"/>
                  </a:cubicBezTo>
                  <a:lnTo>
                    <a:pt x="8804021" y="6617842"/>
                  </a:lnTo>
                  <a:lnTo>
                    <a:pt x="8905621" y="6617842"/>
                  </a:lnTo>
                  <a:cubicBezTo>
                    <a:pt x="8905621" y="6617842"/>
                    <a:pt x="8905621" y="6536689"/>
                    <a:pt x="8905621" y="6422516"/>
                  </a:cubicBezTo>
                  <a:cubicBezTo>
                    <a:pt x="8914638" y="6433311"/>
                    <a:pt x="8936736" y="6428359"/>
                    <a:pt x="8947277" y="6442074"/>
                  </a:cubicBezTo>
                  <a:cubicBezTo>
                    <a:pt x="8954135" y="6450837"/>
                    <a:pt x="8946261" y="6456679"/>
                    <a:pt x="8959977" y="6457060"/>
                  </a:cubicBezTo>
                  <a:cubicBezTo>
                    <a:pt x="8964295" y="6457060"/>
                    <a:pt x="8963914" y="6447535"/>
                    <a:pt x="8968486" y="6447153"/>
                  </a:cubicBezTo>
                  <a:cubicBezTo>
                    <a:pt x="8973058" y="6446772"/>
                    <a:pt x="8981186" y="6453631"/>
                    <a:pt x="8985250" y="6455155"/>
                  </a:cubicBezTo>
                  <a:cubicBezTo>
                    <a:pt x="8989695" y="6439407"/>
                    <a:pt x="8990076" y="6436486"/>
                    <a:pt x="9002522" y="6429755"/>
                  </a:cubicBezTo>
                  <a:cubicBezTo>
                    <a:pt x="9014968" y="6423022"/>
                    <a:pt x="9020937" y="6424801"/>
                    <a:pt x="9020937" y="6406006"/>
                  </a:cubicBezTo>
                  <a:cubicBezTo>
                    <a:pt x="9026497" y="6409111"/>
                    <a:pt x="9032991" y="6410103"/>
                    <a:pt x="9039225" y="6408799"/>
                  </a:cubicBezTo>
                  <a:cubicBezTo>
                    <a:pt x="9035796" y="6431659"/>
                    <a:pt x="9021826" y="6433183"/>
                    <a:pt x="9023350" y="6458202"/>
                  </a:cubicBezTo>
                  <a:cubicBezTo>
                    <a:pt x="9031986" y="6458202"/>
                    <a:pt x="9045575" y="6466584"/>
                    <a:pt x="9052052" y="6465822"/>
                  </a:cubicBezTo>
                  <a:cubicBezTo>
                    <a:pt x="9061450" y="6464933"/>
                    <a:pt x="9058402" y="6456043"/>
                    <a:pt x="9066276" y="6451852"/>
                  </a:cubicBezTo>
                  <a:cubicBezTo>
                    <a:pt x="9071229" y="6449185"/>
                    <a:pt x="9078976" y="6455662"/>
                    <a:pt x="9085707" y="6450201"/>
                  </a:cubicBezTo>
                  <a:cubicBezTo>
                    <a:pt x="9092439" y="6444740"/>
                    <a:pt x="9090026" y="6436485"/>
                    <a:pt x="9095614" y="6431533"/>
                  </a:cubicBezTo>
                  <a:cubicBezTo>
                    <a:pt x="9097519" y="6430009"/>
                    <a:pt x="9104123" y="6431533"/>
                    <a:pt x="9107044" y="6430009"/>
                  </a:cubicBezTo>
                  <a:cubicBezTo>
                    <a:pt x="9113140" y="6425818"/>
                    <a:pt x="9115934" y="6418578"/>
                    <a:pt x="9121268" y="6413372"/>
                  </a:cubicBezTo>
                  <a:cubicBezTo>
                    <a:pt x="9131809" y="6422643"/>
                    <a:pt x="9132063" y="6411848"/>
                    <a:pt x="9139302" y="6407149"/>
                  </a:cubicBezTo>
                  <a:cubicBezTo>
                    <a:pt x="9142350" y="6405117"/>
                    <a:pt x="9143493" y="6399402"/>
                    <a:pt x="9146414" y="6396989"/>
                  </a:cubicBezTo>
                  <a:cubicBezTo>
                    <a:pt x="9149335" y="6394576"/>
                    <a:pt x="9153653" y="6398513"/>
                    <a:pt x="9155557" y="6396989"/>
                  </a:cubicBezTo>
                  <a:cubicBezTo>
                    <a:pt x="9157462" y="6395465"/>
                    <a:pt x="9162924" y="6387591"/>
                    <a:pt x="9166352" y="6385940"/>
                  </a:cubicBezTo>
                  <a:cubicBezTo>
                    <a:pt x="9169781" y="6384289"/>
                    <a:pt x="9174480" y="6388988"/>
                    <a:pt x="9175623" y="6387845"/>
                  </a:cubicBezTo>
                  <a:cubicBezTo>
                    <a:pt x="9181697" y="6382809"/>
                    <a:pt x="9184645" y="6374931"/>
                    <a:pt x="9183370" y="6367144"/>
                  </a:cubicBezTo>
                  <a:cubicBezTo>
                    <a:pt x="9193911" y="6368795"/>
                    <a:pt x="9203563" y="6351904"/>
                    <a:pt x="9199372" y="6351524"/>
                  </a:cubicBezTo>
                  <a:cubicBezTo>
                    <a:pt x="9210802" y="6352540"/>
                    <a:pt x="9219946" y="6345047"/>
                    <a:pt x="9229725" y="6345809"/>
                  </a:cubicBezTo>
                  <a:cubicBezTo>
                    <a:pt x="9236075" y="6345809"/>
                    <a:pt x="9238996" y="6356730"/>
                    <a:pt x="9248140" y="6351524"/>
                  </a:cubicBezTo>
                  <a:cubicBezTo>
                    <a:pt x="9256014" y="6373367"/>
                    <a:pt x="9267063" y="6361176"/>
                    <a:pt x="9266936" y="6344157"/>
                  </a:cubicBezTo>
                  <a:cubicBezTo>
                    <a:pt x="9297035" y="6356857"/>
                    <a:pt x="9300083" y="6335267"/>
                    <a:pt x="9307449" y="6311900"/>
                  </a:cubicBezTo>
                  <a:cubicBezTo>
                    <a:pt x="9319387" y="6310376"/>
                    <a:pt x="9345549" y="6323203"/>
                    <a:pt x="9343263" y="6304153"/>
                  </a:cubicBezTo>
                  <a:cubicBezTo>
                    <a:pt x="9342501" y="6299073"/>
                    <a:pt x="9334119" y="6291453"/>
                    <a:pt x="9330563" y="6288278"/>
                  </a:cubicBezTo>
                  <a:cubicBezTo>
                    <a:pt x="9337421" y="6281928"/>
                    <a:pt x="9339961" y="6272530"/>
                    <a:pt x="9345930" y="6265926"/>
                  </a:cubicBezTo>
                  <a:cubicBezTo>
                    <a:pt x="9358630" y="6286881"/>
                    <a:pt x="9372600" y="6259449"/>
                    <a:pt x="9373743" y="6246368"/>
                  </a:cubicBezTo>
                  <a:cubicBezTo>
                    <a:pt x="9379586" y="6247638"/>
                    <a:pt x="9383776" y="6255258"/>
                    <a:pt x="9388221" y="6256274"/>
                  </a:cubicBezTo>
                  <a:cubicBezTo>
                    <a:pt x="9398508" y="6258687"/>
                    <a:pt x="9402700" y="6250941"/>
                    <a:pt x="9411716" y="6251575"/>
                  </a:cubicBezTo>
                  <a:cubicBezTo>
                    <a:pt x="9420733" y="6252211"/>
                    <a:pt x="9424416" y="6259704"/>
                    <a:pt x="9434957" y="6258560"/>
                  </a:cubicBezTo>
                  <a:cubicBezTo>
                    <a:pt x="9430639" y="6231891"/>
                    <a:pt x="9468739" y="6217667"/>
                    <a:pt x="9483979" y="6199379"/>
                  </a:cubicBezTo>
                  <a:lnTo>
                    <a:pt x="9485376" y="6204205"/>
                  </a:lnTo>
                  <a:cubicBezTo>
                    <a:pt x="9499981" y="6202554"/>
                    <a:pt x="9499727" y="6185028"/>
                    <a:pt x="9511919" y="6180710"/>
                  </a:cubicBezTo>
                  <a:cubicBezTo>
                    <a:pt x="9520682" y="6177662"/>
                    <a:pt x="9535541" y="6198998"/>
                    <a:pt x="9533255" y="6168010"/>
                  </a:cubicBezTo>
                  <a:lnTo>
                    <a:pt x="9537319" y="6170296"/>
                  </a:lnTo>
                  <a:lnTo>
                    <a:pt x="9532875" y="6293359"/>
                  </a:lnTo>
                  <a:lnTo>
                    <a:pt x="9533510" y="6293359"/>
                  </a:lnTo>
                  <a:lnTo>
                    <a:pt x="9506204" y="7035674"/>
                  </a:lnTo>
                  <a:lnTo>
                    <a:pt x="9607804" y="7035674"/>
                  </a:lnTo>
                  <a:cubicBezTo>
                    <a:pt x="9607804" y="7035674"/>
                    <a:pt x="9606153" y="6562219"/>
                    <a:pt x="9606407" y="6293359"/>
                  </a:cubicBezTo>
                  <a:lnTo>
                    <a:pt x="9634475" y="6293359"/>
                  </a:lnTo>
                  <a:cubicBezTo>
                    <a:pt x="9634475" y="6293359"/>
                    <a:pt x="9634475" y="6264403"/>
                    <a:pt x="9634475" y="6217159"/>
                  </a:cubicBezTo>
                  <a:cubicBezTo>
                    <a:pt x="9636083" y="6218382"/>
                    <a:pt x="9637887" y="6219327"/>
                    <a:pt x="9639808" y="6219953"/>
                  </a:cubicBezTo>
                  <a:cubicBezTo>
                    <a:pt x="9650603" y="6222620"/>
                    <a:pt x="9650857" y="6215634"/>
                    <a:pt x="9656065" y="6205221"/>
                  </a:cubicBezTo>
                  <a:cubicBezTo>
                    <a:pt x="9671558" y="6206745"/>
                    <a:pt x="9672575" y="6229224"/>
                    <a:pt x="9684640" y="6235701"/>
                  </a:cubicBezTo>
                  <a:cubicBezTo>
                    <a:pt x="9691244" y="6239131"/>
                    <a:pt x="9700769" y="6234177"/>
                    <a:pt x="9706103" y="6239003"/>
                  </a:cubicBezTo>
                  <a:cubicBezTo>
                    <a:pt x="9711437" y="6243829"/>
                    <a:pt x="9704325" y="6257799"/>
                    <a:pt x="9709786" y="6264403"/>
                  </a:cubicBezTo>
                  <a:cubicBezTo>
                    <a:pt x="9715247" y="6271008"/>
                    <a:pt x="9716517" y="6265673"/>
                    <a:pt x="9723629" y="6268086"/>
                  </a:cubicBezTo>
                  <a:cubicBezTo>
                    <a:pt x="9730741" y="6270499"/>
                    <a:pt x="9731884" y="6261863"/>
                    <a:pt x="9737726" y="6265927"/>
                  </a:cubicBezTo>
                  <a:cubicBezTo>
                    <a:pt x="9743567" y="6269991"/>
                    <a:pt x="9738488" y="6282437"/>
                    <a:pt x="9742298" y="6287009"/>
                  </a:cubicBezTo>
                  <a:cubicBezTo>
                    <a:pt x="9750299" y="6296534"/>
                    <a:pt x="9750171" y="6290057"/>
                    <a:pt x="9762110" y="6285612"/>
                  </a:cubicBezTo>
                  <a:cubicBezTo>
                    <a:pt x="9766046" y="6292851"/>
                    <a:pt x="9767443" y="6312028"/>
                    <a:pt x="9773666" y="6316600"/>
                  </a:cubicBezTo>
                  <a:cubicBezTo>
                    <a:pt x="9776714" y="6319013"/>
                    <a:pt x="9781413" y="6315076"/>
                    <a:pt x="9784588" y="6316600"/>
                  </a:cubicBezTo>
                  <a:cubicBezTo>
                    <a:pt x="9793280" y="6321661"/>
                    <a:pt x="9803240" y="6324129"/>
                    <a:pt x="9813290" y="6323712"/>
                  </a:cubicBezTo>
                  <a:cubicBezTo>
                    <a:pt x="9807308" y="6315719"/>
                    <a:pt x="9802989" y="6306607"/>
                    <a:pt x="9800590" y="6296915"/>
                  </a:cubicBezTo>
                  <a:cubicBezTo>
                    <a:pt x="9816084" y="6298439"/>
                    <a:pt x="9823577" y="6295010"/>
                    <a:pt x="9821164" y="6278754"/>
                  </a:cubicBezTo>
                  <a:cubicBezTo>
                    <a:pt x="9832975" y="6280913"/>
                    <a:pt x="9839198" y="6294375"/>
                    <a:pt x="9851009" y="6296661"/>
                  </a:cubicBezTo>
                  <a:cubicBezTo>
                    <a:pt x="9851898" y="6293994"/>
                    <a:pt x="9854438" y="6290819"/>
                    <a:pt x="9854946" y="6289168"/>
                  </a:cubicBezTo>
                  <a:cubicBezTo>
                    <a:pt x="9865360" y="6294374"/>
                    <a:pt x="9872218" y="6304535"/>
                    <a:pt x="9883902" y="6307964"/>
                  </a:cubicBezTo>
                  <a:cubicBezTo>
                    <a:pt x="9883140" y="6322060"/>
                    <a:pt x="9896602" y="6338697"/>
                    <a:pt x="9910826" y="6331205"/>
                  </a:cubicBezTo>
                  <a:cubicBezTo>
                    <a:pt x="9906762" y="6343905"/>
                    <a:pt x="9912096" y="6356605"/>
                    <a:pt x="9927336" y="6356605"/>
                  </a:cubicBezTo>
                  <a:cubicBezTo>
                    <a:pt x="9926320" y="6368289"/>
                    <a:pt x="9929622" y="6370448"/>
                    <a:pt x="9935210" y="6377814"/>
                  </a:cubicBezTo>
                  <a:cubicBezTo>
                    <a:pt x="9936988" y="6380227"/>
                    <a:pt x="9944608" y="6380354"/>
                    <a:pt x="9947910" y="6383402"/>
                  </a:cubicBezTo>
                  <a:cubicBezTo>
                    <a:pt x="9951212" y="6386449"/>
                    <a:pt x="9950703" y="6398133"/>
                    <a:pt x="9955149" y="6402197"/>
                  </a:cubicBezTo>
                  <a:cubicBezTo>
                    <a:pt x="9964039" y="6410453"/>
                    <a:pt x="9964166" y="6402959"/>
                    <a:pt x="9975088" y="6405372"/>
                  </a:cubicBezTo>
                  <a:cubicBezTo>
                    <a:pt x="9991725" y="6409182"/>
                    <a:pt x="9998075" y="6425311"/>
                    <a:pt x="10013188" y="6433185"/>
                  </a:cubicBezTo>
                  <a:cubicBezTo>
                    <a:pt x="10017008" y="6426973"/>
                    <a:pt x="10019192" y="6419895"/>
                    <a:pt x="10019538" y="6412611"/>
                  </a:cubicBezTo>
                  <a:cubicBezTo>
                    <a:pt x="10024999" y="6415072"/>
                    <a:pt x="10030951" y="6416245"/>
                    <a:pt x="10036937" y="6416041"/>
                  </a:cubicBezTo>
                  <a:cubicBezTo>
                    <a:pt x="10035844" y="6405334"/>
                    <a:pt x="10036792" y="6394517"/>
                    <a:pt x="10039731" y="6384164"/>
                  </a:cubicBezTo>
                  <a:cubicBezTo>
                    <a:pt x="10057384" y="6388735"/>
                    <a:pt x="10094975" y="6395847"/>
                    <a:pt x="10108184" y="6384164"/>
                  </a:cubicBezTo>
                  <a:cubicBezTo>
                    <a:pt x="10114280" y="6379083"/>
                    <a:pt x="10106533" y="6373622"/>
                    <a:pt x="10117074" y="6368796"/>
                  </a:cubicBezTo>
                  <a:cubicBezTo>
                    <a:pt x="10120122" y="6367399"/>
                    <a:pt x="10132568" y="6370574"/>
                    <a:pt x="10137267" y="6369940"/>
                  </a:cubicBezTo>
                  <a:cubicBezTo>
                    <a:pt x="10146529" y="6370100"/>
                    <a:pt x="10155272" y="6365680"/>
                    <a:pt x="10160636" y="6358129"/>
                  </a:cubicBezTo>
                  <a:cubicBezTo>
                    <a:pt x="10136125" y="6344794"/>
                    <a:pt x="10106661" y="6354192"/>
                    <a:pt x="10079991" y="6352160"/>
                  </a:cubicBezTo>
                  <a:cubicBezTo>
                    <a:pt x="10064751" y="6351144"/>
                    <a:pt x="10004553" y="6329681"/>
                    <a:pt x="10013570" y="6306440"/>
                  </a:cubicBezTo>
                  <a:cubicBezTo>
                    <a:pt x="10023096" y="6309324"/>
                    <a:pt x="10032878" y="6311280"/>
                    <a:pt x="10042780" y="6312283"/>
                  </a:cubicBezTo>
                  <a:cubicBezTo>
                    <a:pt x="10056496" y="6313045"/>
                    <a:pt x="10050400" y="6309870"/>
                    <a:pt x="10061322" y="6306822"/>
                  </a:cubicBezTo>
                  <a:cubicBezTo>
                    <a:pt x="10074778" y="6303261"/>
                    <a:pt x="10087873" y="6298457"/>
                    <a:pt x="10100438" y="6292471"/>
                  </a:cubicBezTo>
                  <a:cubicBezTo>
                    <a:pt x="10103342" y="6298726"/>
                    <a:pt x="10106784" y="6304718"/>
                    <a:pt x="10110725" y="6310377"/>
                  </a:cubicBezTo>
                  <a:cubicBezTo>
                    <a:pt x="10122156" y="6304662"/>
                    <a:pt x="10122663" y="6301107"/>
                    <a:pt x="10136125" y="6304916"/>
                  </a:cubicBezTo>
                  <a:cubicBezTo>
                    <a:pt x="10146412" y="6307837"/>
                    <a:pt x="10151746" y="6317616"/>
                    <a:pt x="10162795" y="6317616"/>
                  </a:cubicBezTo>
                  <a:cubicBezTo>
                    <a:pt x="10160746" y="6312446"/>
                    <a:pt x="10159215" y="6307086"/>
                    <a:pt x="10158223" y="6301614"/>
                  </a:cubicBezTo>
                  <a:cubicBezTo>
                    <a:pt x="10163197" y="6303010"/>
                    <a:pt x="10167628" y="6305890"/>
                    <a:pt x="10170923" y="6309870"/>
                  </a:cubicBezTo>
                  <a:cubicBezTo>
                    <a:pt x="10177781" y="6318633"/>
                    <a:pt x="10169907" y="6324475"/>
                    <a:pt x="10183623" y="6324856"/>
                  </a:cubicBezTo>
                  <a:cubicBezTo>
                    <a:pt x="10187942" y="6324856"/>
                    <a:pt x="10187687" y="6315331"/>
                    <a:pt x="10192132" y="6314949"/>
                  </a:cubicBezTo>
                  <a:cubicBezTo>
                    <a:pt x="10196577" y="6314568"/>
                    <a:pt x="10204832" y="6321426"/>
                    <a:pt x="10209023" y="6323077"/>
                  </a:cubicBezTo>
                  <a:cubicBezTo>
                    <a:pt x="10213468" y="6307202"/>
                    <a:pt x="10213849" y="6304282"/>
                    <a:pt x="10226295" y="6297042"/>
                  </a:cubicBezTo>
                  <a:cubicBezTo>
                    <a:pt x="10238742" y="6289804"/>
                    <a:pt x="10244710" y="6292089"/>
                    <a:pt x="10244710" y="6273421"/>
                  </a:cubicBezTo>
                  <a:cubicBezTo>
                    <a:pt x="10250304" y="6276429"/>
                    <a:pt x="10256779" y="6277373"/>
                    <a:pt x="10262998" y="6276088"/>
                  </a:cubicBezTo>
                  <a:cubicBezTo>
                    <a:pt x="10259569" y="6298948"/>
                    <a:pt x="10245472" y="6300472"/>
                    <a:pt x="10246996" y="6325491"/>
                  </a:cubicBezTo>
                  <a:cubicBezTo>
                    <a:pt x="10255759" y="6325491"/>
                    <a:pt x="10269221" y="6333873"/>
                    <a:pt x="10275825" y="6333238"/>
                  </a:cubicBezTo>
                  <a:cubicBezTo>
                    <a:pt x="10285223" y="6332222"/>
                    <a:pt x="10282175" y="6323332"/>
                    <a:pt x="10289922" y="6319141"/>
                  </a:cubicBezTo>
                  <a:cubicBezTo>
                    <a:pt x="10295003" y="6316474"/>
                    <a:pt x="10302622" y="6322951"/>
                    <a:pt x="10309354" y="6317490"/>
                  </a:cubicBezTo>
                  <a:cubicBezTo>
                    <a:pt x="10316085" y="6312029"/>
                    <a:pt x="10313798" y="6303774"/>
                    <a:pt x="10319386" y="6298948"/>
                  </a:cubicBezTo>
                  <a:cubicBezTo>
                    <a:pt x="10321292" y="6297297"/>
                    <a:pt x="10327895" y="6298948"/>
                    <a:pt x="10330817" y="6297297"/>
                  </a:cubicBezTo>
                  <a:cubicBezTo>
                    <a:pt x="10336912" y="6293106"/>
                    <a:pt x="10339707" y="6285866"/>
                    <a:pt x="10345041" y="6280660"/>
                  </a:cubicBezTo>
                  <a:cubicBezTo>
                    <a:pt x="10355582" y="6289931"/>
                    <a:pt x="10355835" y="6279136"/>
                    <a:pt x="10363074" y="6274437"/>
                  </a:cubicBezTo>
                  <a:cubicBezTo>
                    <a:pt x="10366122" y="6272405"/>
                    <a:pt x="10367266" y="6266690"/>
                    <a:pt x="10370186" y="6264277"/>
                  </a:cubicBezTo>
                  <a:cubicBezTo>
                    <a:pt x="10373107" y="6261864"/>
                    <a:pt x="10377425" y="6265801"/>
                    <a:pt x="10379330" y="6264277"/>
                  </a:cubicBezTo>
                  <a:cubicBezTo>
                    <a:pt x="10381235" y="6262753"/>
                    <a:pt x="10386696" y="6254879"/>
                    <a:pt x="10390125" y="6253228"/>
                  </a:cubicBezTo>
                  <a:cubicBezTo>
                    <a:pt x="10393553" y="6251577"/>
                    <a:pt x="10398253" y="6256276"/>
                    <a:pt x="10399395" y="6255133"/>
                  </a:cubicBezTo>
                  <a:cubicBezTo>
                    <a:pt x="10405469" y="6250097"/>
                    <a:pt x="10408417" y="6242219"/>
                    <a:pt x="10407142" y="6234432"/>
                  </a:cubicBezTo>
                  <a:cubicBezTo>
                    <a:pt x="10417683" y="6236083"/>
                    <a:pt x="10427336" y="6219192"/>
                    <a:pt x="10423144" y="6218812"/>
                  </a:cubicBezTo>
                  <a:cubicBezTo>
                    <a:pt x="10434575" y="6219828"/>
                    <a:pt x="10443718" y="6212334"/>
                    <a:pt x="10453498" y="6213096"/>
                  </a:cubicBezTo>
                  <a:cubicBezTo>
                    <a:pt x="10459848" y="6213096"/>
                    <a:pt x="10462768" y="6224018"/>
                    <a:pt x="10471913" y="6218939"/>
                  </a:cubicBezTo>
                  <a:cubicBezTo>
                    <a:pt x="10479787" y="6240656"/>
                    <a:pt x="10490836" y="6228464"/>
                    <a:pt x="10490708" y="6211573"/>
                  </a:cubicBezTo>
                  <a:cubicBezTo>
                    <a:pt x="10520807" y="6224273"/>
                    <a:pt x="10523855" y="6202555"/>
                    <a:pt x="10531221" y="6179188"/>
                  </a:cubicBezTo>
                  <a:cubicBezTo>
                    <a:pt x="10543160" y="6177664"/>
                    <a:pt x="10569321" y="6190491"/>
                    <a:pt x="10567036" y="6171441"/>
                  </a:cubicBezTo>
                  <a:cubicBezTo>
                    <a:pt x="10566146" y="6166361"/>
                    <a:pt x="10557892" y="6158741"/>
                    <a:pt x="10554336" y="6155566"/>
                  </a:cubicBezTo>
                  <a:cubicBezTo>
                    <a:pt x="10561193" y="6149216"/>
                    <a:pt x="10563733" y="6139818"/>
                    <a:pt x="10569703" y="6133214"/>
                  </a:cubicBezTo>
                  <a:cubicBezTo>
                    <a:pt x="10582403" y="6154169"/>
                    <a:pt x="10596373" y="6126737"/>
                    <a:pt x="10597389" y="6113656"/>
                  </a:cubicBezTo>
                  <a:cubicBezTo>
                    <a:pt x="10603357" y="6114926"/>
                    <a:pt x="10607549" y="6122546"/>
                    <a:pt x="10611994" y="6123562"/>
                  </a:cubicBezTo>
                  <a:cubicBezTo>
                    <a:pt x="10622281" y="6125975"/>
                    <a:pt x="10626472" y="6118356"/>
                    <a:pt x="10635489" y="6118863"/>
                  </a:cubicBezTo>
                  <a:cubicBezTo>
                    <a:pt x="10644505" y="6119370"/>
                    <a:pt x="10648189" y="6126992"/>
                    <a:pt x="10658730" y="6125848"/>
                  </a:cubicBezTo>
                  <a:cubicBezTo>
                    <a:pt x="10654412" y="6099305"/>
                    <a:pt x="10692512" y="6085081"/>
                    <a:pt x="10707752" y="6066667"/>
                  </a:cubicBezTo>
                  <a:lnTo>
                    <a:pt x="10709149" y="6071493"/>
                  </a:lnTo>
                  <a:cubicBezTo>
                    <a:pt x="10723627" y="6069842"/>
                    <a:pt x="10723500" y="6052316"/>
                    <a:pt x="10735692" y="6047998"/>
                  </a:cubicBezTo>
                  <a:cubicBezTo>
                    <a:pt x="10744455" y="6044950"/>
                    <a:pt x="10759314" y="6066286"/>
                    <a:pt x="10757028" y="6035298"/>
                  </a:cubicBezTo>
                  <a:lnTo>
                    <a:pt x="10761092" y="6037584"/>
                  </a:lnTo>
                  <a:lnTo>
                    <a:pt x="10756647" y="6160647"/>
                  </a:lnTo>
                  <a:lnTo>
                    <a:pt x="10757282" y="6160647"/>
                  </a:lnTo>
                  <a:lnTo>
                    <a:pt x="10729977" y="6902962"/>
                  </a:lnTo>
                  <a:lnTo>
                    <a:pt x="10831577" y="6902962"/>
                  </a:lnTo>
                  <a:cubicBezTo>
                    <a:pt x="10831577" y="6902962"/>
                    <a:pt x="10829799" y="6429506"/>
                    <a:pt x="10830180" y="6160647"/>
                  </a:cubicBezTo>
                  <a:lnTo>
                    <a:pt x="10858247" y="6160647"/>
                  </a:lnTo>
                  <a:cubicBezTo>
                    <a:pt x="10858247" y="6160647"/>
                    <a:pt x="10858247" y="6131691"/>
                    <a:pt x="10858247" y="6084447"/>
                  </a:cubicBezTo>
                  <a:cubicBezTo>
                    <a:pt x="10859840" y="6085695"/>
                    <a:pt x="10861648" y="6086641"/>
                    <a:pt x="10863581" y="6087241"/>
                  </a:cubicBezTo>
                  <a:cubicBezTo>
                    <a:pt x="10874376" y="6089908"/>
                    <a:pt x="10874630" y="6082922"/>
                    <a:pt x="10879837" y="6072635"/>
                  </a:cubicBezTo>
                  <a:cubicBezTo>
                    <a:pt x="10895331" y="6074032"/>
                    <a:pt x="10896347" y="6096638"/>
                    <a:pt x="10908412" y="6102988"/>
                  </a:cubicBezTo>
                  <a:cubicBezTo>
                    <a:pt x="10915017" y="6106418"/>
                    <a:pt x="10924542" y="6101465"/>
                    <a:pt x="10929875" y="6106291"/>
                  </a:cubicBezTo>
                  <a:cubicBezTo>
                    <a:pt x="10935209" y="6111117"/>
                    <a:pt x="10928097" y="6125086"/>
                    <a:pt x="10933558" y="6131691"/>
                  </a:cubicBezTo>
                  <a:cubicBezTo>
                    <a:pt x="10939020" y="6138295"/>
                    <a:pt x="10940290" y="6132960"/>
                    <a:pt x="10947274" y="6135500"/>
                  </a:cubicBezTo>
                  <a:cubicBezTo>
                    <a:pt x="10954259" y="6138040"/>
                    <a:pt x="10955656" y="6129150"/>
                    <a:pt x="10961498" y="6133215"/>
                  </a:cubicBezTo>
                  <a:cubicBezTo>
                    <a:pt x="10967341" y="6137278"/>
                    <a:pt x="10961498" y="6149724"/>
                    <a:pt x="10966070" y="6154296"/>
                  </a:cubicBezTo>
                  <a:cubicBezTo>
                    <a:pt x="10974071" y="6163948"/>
                    <a:pt x="10973944" y="6157344"/>
                    <a:pt x="10985882" y="6152899"/>
                  </a:cubicBezTo>
                  <a:cubicBezTo>
                    <a:pt x="10989819" y="6160138"/>
                    <a:pt x="10991216" y="6179316"/>
                    <a:pt x="10997312" y="6184015"/>
                  </a:cubicBezTo>
                  <a:cubicBezTo>
                    <a:pt x="11000487" y="6186300"/>
                    <a:pt x="11005186" y="6182491"/>
                    <a:pt x="11008361" y="6184015"/>
                  </a:cubicBezTo>
                  <a:cubicBezTo>
                    <a:pt x="11017048" y="6189089"/>
                    <a:pt x="11027012" y="6191557"/>
                    <a:pt x="11037063" y="6191126"/>
                  </a:cubicBezTo>
                  <a:cubicBezTo>
                    <a:pt x="11031082" y="6183133"/>
                    <a:pt x="11026763" y="6174021"/>
                    <a:pt x="11024363" y="6164330"/>
                  </a:cubicBezTo>
                  <a:cubicBezTo>
                    <a:pt x="11039857" y="6165854"/>
                    <a:pt x="11047350" y="6162424"/>
                    <a:pt x="11044937" y="6146169"/>
                  </a:cubicBezTo>
                  <a:cubicBezTo>
                    <a:pt x="11056748" y="6148328"/>
                    <a:pt x="11062971" y="6161790"/>
                    <a:pt x="11074782" y="6164075"/>
                  </a:cubicBezTo>
                  <a:cubicBezTo>
                    <a:pt x="11075671" y="6161408"/>
                    <a:pt x="11078084" y="6158233"/>
                    <a:pt x="11078592" y="6156582"/>
                  </a:cubicBezTo>
                  <a:cubicBezTo>
                    <a:pt x="11089133" y="6161789"/>
                    <a:pt x="11095991" y="6172076"/>
                    <a:pt x="11107675" y="6175378"/>
                  </a:cubicBezTo>
                  <a:cubicBezTo>
                    <a:pt x="11106913" y="6189475"/>
                    <a:pt x="11120375" y="6206112"/>
                    <a:pt x="11134599" y="6198619"/>
                  </a:cubicBezTo>
                  <a:cubicBezTo>
                    <a:pt x="11130535" y="6211319"/>
                    <a:pt x="11135868" y="6224019"/>
                    <a:pt x="11151108" y="6224019"/>
                  </a:cubicBezTo>
                  <a:cubicBezTo>
                    <a:pt x="11150092" y="6235703"/>
                    <a:pt x="11153394" y="6237862"/>
                    <a:pt x="11158855" y="6245228"/>
                  </a:cubicBezTo>
                  <a:cubicBezTo>
                    <a:pt x="11160761" y="6247641"/>
                    <a:pt x="11168380" y="6247768"/>
                    <a:pt x="11171555" y="6250816"/>
                  </a:cubicBezTo>
                  <a:cubicBezTo>
                    <a:pt x="11174730" y="6253864"/>
                    <a:pt x="11174349" y="6265548"/>
                    <a:pt x="11178794" y="6269612"/>
                  </a:cubicBezTo>
                  <a:cubicBezTo>
                    <a:pt x="11187685" y="6277867"/>
                    <a:pt x="11187812" y="6270374"/>
                    <a:pt x="11198606" y="6272787"/>
                  </a:cubicBezTo>
                  <a:cubicBezTo>
                    <a:pt x="11215370" y="6276596"/>
                    <a:pt x="11221593" y="6292726"/>
                    <a:pt x="11236706" y="6300600"/>
                  </a:cubicBezTo>
                  <a:cubicBezTo>
                    <a:pt x="11240519" y="6294439"/>
                    <a:pt x="11242663" y="6287393"/>
                    <a:pt x="11242929" y="6280153"/>
                  </a:cubicBezTo>
                  <a:cubicBezTo>
                    <a:pt x="11248468" y="6282505"/>
                    <a:pt x="11254438" y="6283673"/>
                    <a:pt x="11260455" y="6283582"/>
                  </a:cubicBezTo>
                  <a:cubicBezTo>
                    <a:pt x="11259358" y="6272833"/>
                    <a:pt x="11260306" y="6261974"/>
                    <a:pt x="11263249" y="6251578"/>
                  </a:cubicBezTo>
                  <a:cubicBezTo>
                    <a:pt x="11280902" y="6256150"/>
                    <a:pt x="11318494" y="6263262"/>
                    <a:pt x="11331702" y="6251578"/>
                  </a:cubicBezTo>
                  <a:cubicBezTo>
                    <a:pt x="11337798" y="6246498"/>
                    <a:pt x="11330051" y="6241037"/>
                    <a:pt x="11340592" y="6236211"/>
                  </a:cubicBezTo>
                  <a:cubicBezTo>
                    <a:pt x="11347296" y="6236254"/>
                    <a:pt x="11353993" y="6236635"/>
                    <a:pt x="11360658" y="6237354"/>
                  </a:cubicBezTo>
                  <a:cubicBezTo>
                    <a:pt x="11369959" y="6237534"/>
                    <a:pt x="11378750" y="6233115"/>
                    <a:pt x="11384153" y="6225543"/>
                  </a:cubicBezTo>
                  <a:cubicBezTo>
                    <a:pt x="11359642" y="6212843"/>
                    <a:pt x="11330178" y="6221606"/>
                    <a:pt x="11303381" y="6219701"/>
                  </a:cubicBezTo>
                  <a:cubicBezTo>
                    <a:pt x="11288268" y="6218557"/>
                    <a:pt x="11227943" y="6197094"/>
                    <a:pt x="11236961" y="6173854"/>
                  </a:cubicBezTo>
                  <a:cubicBezTo>
                    <a:pt x="11246503" y="6176846"/>
                    <a:pt x="11256338" y="6178804"/>
                    <a:pt x="11266298" y="6179696"/>
                  </a:cubicBezTo>
                  <a:cubicBezTo>
                    <a:pt x="11280014" y="6180458"/>
                    <a:pt x="11273917" y="6177283"/>
                    <a:pt x="11284840" y="6174235"/>
                  </a:cubicBezTo>
                  <a:cubicBezTo>
                    <a:pt x="11297331" y="6171056"/>
                    <a:pt x="11309526" y="6166805"/>
                    <a:pt x="11321288" y="6161532"/>
                  </a:cubicBezTo>
                  <a:cubicBezTo>
                    <a:pt x="11324192" y="6167788"/>
                    <a:pt x="11327633" y="6173779"/>
                    <a:pt x="11331575" y="6179439"/>
                  </a:cubicBezTo>
                  <a:cubicBezTo>
                    <a:pt x="11343005" y="6173724"/>
                    <a:pt x="11343513" y="6170168"/>
                    <a:pt x="11356975" y="6173978"/>
                  </a:cubicBezTo>
                  <a:cubicBezTo>
                    <a:pt x="11367389" y="6176899"/>
                    <a:pt x="11372723" y="6186678"/>
                    <a:pt x="11383772" y="6186678"/>
                  </a:cubicBezTo>
                  <a:cubicBezTo>
                    <a:pt x="11380495" y="6179925"/>
                    <a:pt x="11378967" y="6172458"/>
                    <a:pt x="11379327" y="6164961"/>
                  </a:cubicBezTo>
                  <a:cubicBezTo>
                    <a:pt x="11388979" y="6166612"/>
                    <a:pt x="11397869" y="6171056"/>
                    <a:pt x="11407394" y="6166485"/>
                  </a:cubicBezTo>
                  <a:cubicBezTo>
                    <a:pt x="11393932" y="6141085"/>
                    <a:pt x="11418570" y="6148704"/>
                    <a:pt x="11432794" y="6143370"/>
                  </a:cubicBezTo>
                  <a:cubicBezTo>
                    <a:pt x="11430001" y="6130670"/>
                    <a:pt x="11439399" y="6134353"/>
                    <a:pt x="11442954" y="6126988"/>
                  </a:cubicBezTo>
                  <a:cubicBezTo>
                    <a:pt x="11446510" y="6119622"/>
                    <a:pt x="11444605" y="6114288"/>
                    <a:pt x="11447399" y="6108827"/>
                  </a:cubicBezTo>
                  <a:cubicBezTo>
                    <a:pt x="11452352" y="6098920"/>
                    <a:pt x="11468862" y="6094984"/>
                    <a:pt x="11453241" y="6085332"/>
                  </a:cubicBezTo>
                  <a:cubicBezTo>
                    <a:pt x="11447399" y="6081776"/>
                    <a:pt x="11430000" y="6086094"/>
                    <a:pt x="11424285" y="6087237"/>
                  </a:cubicBezTo>
                  <a:cubicBezTo>
                    <a:pt x="11367008" y="6098159"/>
                    <a:pt x="11316843" y="6114543"/>
                    <a:pt x="11256518" y="6108828"/>
                  </a:cubicBezTo>
                  <a:cubicBezTo>
                    <a:pt x="11242421" y="6107431"/>
                    <a:pt x="11208511" y="6104256"/>
                    <a:pt x="11209782" y="6085459"/>
                  </a:cubicBezTo>
                  <a:cubicBezTo>
                    <a:pt x="11210671" y="6071997"/>
                    <a:pt x="11246485" y="6053074"/>
                    <a:pt x="11229975" y="6037327"/>
                  </a:cubicBezTo>
                  <a:cubicBezTo>
                    <a:pt x="11219688" y="6027547"/>
                    <a:pt x="11187557" y="6046217"/>
                    <a:pt x="11173079" y="6039867"/>
                  </a:cubicBezTo>
                  <a:cubicBezTo>
                    <a:pt x="11153013" y="6030977"/>
                    <a:pt x="11146028" y="6007990"/>
                    <a:pt x="11120755" y="5999608"/>
                  </a:cubicBezTo>
                  <a:cubicBezTo>
                    <a:pt x="11130788" y="5985892"/>
                    <a:pt x="11143996" y="6008371"/>
                    <a:pt x="11155045" y="6009133"/>
                  </a:cubicBezTo>
                  <a:cubicBezTo>
                    <a:pt x="11158348" y="6009133"/>
                    <a:pt x="11161903" y="6003798"/>
                    <a:pt x="11169396" y="6004687"/>
                  </a:cubicBezTo>
                  <a:cubicBezTo>
                    <a:pt x="11176890" y="6005577"/>
                    <a:pt x="11184128" y="6013070"/>
                    <a:pt x="11192511" y="6014212"/>
                  </a:cubicBezTo>
                  <a:cubicBezTo>
                    <a:pt x="11193654" y="6005958"/>
                    <a:pt x="11190987" y="5997575"/>
                    <a:pt x="11191749" y="5988812"/>
                  </a:cubicBezTo>
                  <a:cubicBezTo>
                    <a:pt x="11207624" y="5990336"/>
                    <a:pt x="11217149" y="5995416"/>
                    <a:pt x="11222355" y="5978145"/>
                  </a:cubicBezTo>
                  <a:cubicBezTo>
                    <a:pt x="11233912" y="5980939"/>
                    <a:pt x="11241913" y="5990845"/>
                    <a:pt x="11253216" y="5991860"/>
                  </a:cubicBezTo>
                  <a:cubicBezTo>
                    <a:pt x="11253216" y="5989574"/>
                    <a:pt x="11255502" y="5984748"/>
                    <a:pt x="11255121" y="5981446"/>
                  </a:cubicBezTo>
                  <a:cubicBezTo>
                    <a:pt x="11273155" y="5981446"/>
                    <a:pt x="11279378" y="6007735"/>
                    <a:pt x="11296651" y="5990463"/>
                  </a:cubicBezTo>
                  <a:cubicBezTo>
                    <a:pt x="11300207" y="5995924"/>
                    <a:pt x="11302112" y="6003163"/>
                    <a:pt x="11305921" y="6008243"/>
                  </a:cubicBezTo>
                  <a:cubicBezTo>
                    <a:pt x="11313161" y="6018276"/>
                    <a:pt x="11319891" y="6015863"/>
                    <a:pt x="11325606" y="6020943"/>
                  </a:cubicBezTo>
                  <a:cubicBezTo>
                    <a:pt x="11331321" y="6026023"/>
                    <a:pt x="11335258" y="6038342"/>
                    <a:pt x="11340085" y="6040882"/>
                  </a:cubicBezTo>
                  <a:cubicBezTo>
                    <a:pt x="11344911" y="6043422"/>
                    <a:pt x="11350753" y="6037199"/>
                    <a:pt x="11356594" y="6039231"/>
                  </a:cubicBezTo>
                  <a:cubicBezTo>
                    <a:pt x="11362436" y="6041263"/>
                    <a:pt x="11366627" y="6051931"/>
                    <a:pt x="11373231" y="6053836"/>
                  </a:cubicBezTo>
                  <a:cubicBezTo>
                    <a:pt x="11379836" y="6055742"/>
                    <a:pt x="11383645" y="6050407"/>
                    <a:pt x="11387328" y="6050916"/>
                  </a:cubicBezTo>
                  <a:cubicBezTo>
                    <a:pt x="11400790" y="6052694"/>
                    <a:pt x="11416157" y="6065774"/>
                    <a:pt x="11424031" y="6046471"/>
                  </a:cubicBezTo>
                  <a:cubicBezTo>
                    <a:pt x="11435517" y="6053284"/>
                    <a:pt x="11450106" y="6051788"/>
                    <a:pt x="11459973" y="6042788"/>
                  </a:cubicBezTo>
                  <a:cubicBezTo>
                    <a:pt x="11467212" y="6033645"/>
                    <a:pt x="11461751" y="6022087"/>
                    <a:pt x="11473307" y="6016118"/>
                  </a:cubicBezTo>
                  <a:cubicBezTo>
                    <a:pt x="11481689" y="6011800"/>
                    <a:pt x="11503152" y="6016118"/>
                    <a:pt x="11512551" y="6015356"/>
                  </a:cubicBezTo>
                  <a:cubicBezTo>
                    <a:pt x="11510519" y="6008498"/>
                    <a:pt x="11508994" y="6001132"/>
                    <a:pt x="11507470" y="5994020"/>
                  </a:cubicBezTo>
                  <a:cubicBezTo>
                    <a:pt x="11538966" y="5998973"/>
                    <a:pt x="11479657" y="5941950"/>
                    <a:pt x="11469370" y="5936108"/>
                  </a:cubicBezTo>
                  <a:cubicBezTo>
                    <a:pt x="11442700" y="5922469"/>
                    <a:pt x="11413942" y="5913370"/>
                    <a:pt x="11384280" y="5909184"/>
                  </a:cubicBezTo>
                  <a:cubicBezTo>
                    <a:pt x="11328654" y="5899151"/>
                    <a:pt x="11264392" y="5899406"/>
                    <a:pt x="11214481" y="5869560"/>
                  </a:cubicBezTo>
                  <a:cubicBezTo>
                    <a:pt x="11160888" y="5837557"/>
                    <a:pt x="11129518" y="5830445"/>
                    <a:pt x="11068939" y="5869560"/>
                  </a:cubicBezTo>
                  <a:cubicBezTo>
                    <a:pt x="11010900" y="5907026"/>
                    <a:pt x="11008233" y="5901691"/>
                    <a:pt x="10943717" y="5872482"/>
                  </a:cubicBezTo>
                  <a:cubicBezTo>
                    <a:pt x="10938764" y="5839208"/>
                    <a:pt x="10972800" y="5840732"/>
                    <a:pt x="10996423" y="5838319"/>
                  </a:cubicBezTo>
                  <a:cubicBezTo>
                    <a:pt x="10996423" y="5836795"/>
                    <a:pt x="10994391" y="5826381"/>
                    <a:pt x="10994010" y="5823587"/>
                  </a:cubicBezTo>
                  <a:cubicBezTo>
                    <a:pt x="11003407" y="5823587"/>
                    <a:pt x="11018648" y="5818126"/>
                    <a:pt x="11024743" y="5817745"/>
                  </a:cubicBezTo>
                  <a:cubicBezTo>
                    <a:pt x="11005439" y="5807458"/>
                    <a:pt x="10986643" y="5821047"/>
                    <a:pt x="10968101" y="5817745"/>
                  </a:cubicBezTo>
                  <a:cubicBezTo>
                    <a:pt x="10948210" y="5812030"/>
                    <a:pt x="10929100" y="5803883"/>
                    <a:pt x="10911205" y="5793488"/>
                  </a:cubicBezTo>
                  <a:cubicBezTo>
                    <a:pt x="10892100" y="5786116"/>
                    <a:pt x="10873442" y="5777635"/>
                    <a:pt x="10855325" y="5768088"/>
                  </a:cubicBezTo>
                  <a:cubicBezTo>
                    <a:pt x="10855325" y="5753228"/>
                    <a:pt x="10855325" y="5738370"/>
                    <a:pt x="10855325" y="5723510"/>
                  </a:cubicBezTo>
                  <a:cubicBezTo>
                    <a:pt x="10870897" y="5722859"/>
                    <a:pt x="10886461" y="5724965"/>
                    <a:pt x="10901299" y="5729733"/>
                  </a:cubicBezTo>
                  <a:cubicBezTo>
                    <a:pt x="10902569" y="5730749"/>
                    <a:pt x="10907141" y="5723637"/>
                    <a:pt x="10908919" y="5723383"/>
                  </a:cubicBezTo>
                  <a:cubicBezTo>
                    <a:pt x="10909681" y="5728463"/>
                    <a:pt x="10912475" y="5735194"/>
                    <a:pt x="10912983" y="5741544"/>
                  </a:cubicBezTo>
                  <a:cubicBezTo>
                    <a:pt x="10926318" y="5733543"/>
                    <a:pt x="10943082" y="5734559"/>
                    <a:pt x="10957433" y="5732273"/>
                  </a:cubicBezTo>
                  <a:cubicBezTo>
                    <a:pt x="10956641" y="5743241"/>
                    <a:pt x="10960628" y="5754016"/>
                    <a:pt x="10968367" y="5761829"/>
                  </a:cubicBezTo>
                  <a:cubicBezTo>
                    <a:pt x="10976106" y="5769641"/>
                    <a:pt x="10986843" y="5773728"/>
                    <a:pt x="10997819" y="5773040"/>
                  </a:cubicBezTo>
                  <a:cubicBezTo>
                    <a:pt x="10998048" y="5779371"/>
                    <a:pt x="10998599" y="5785687"/>
                    <a:pt x="10999470" y="5791963"/>
                  </a:cubicBezTo>
                  <a:cubicBezTo>
                    <a:pt x="11019409" y="5777866"/>
                    <a:pt x="11040363" y="5784216"/>
                    <a:pt x="11054461" y="5803266"/>
                  </a:cubicBezTo>
                  <a:cubicBezTo>
                    <a:pt x="11057255" y="5797805"/>
                    <a:pt x="11065891" y="5792090"/>
                    <a:pt x="11069193" y="5786883"/>
                  </a:cubicBezTo>
                  <a:cubicBezTo>
                    <a:pt x="11073637" y="5792598"/>
                    <a:pt x="11084686" y="5797297"/>
                    <a:pt x="11089132" y="5803266"/>
                  </a:cubicBezTo>
                  <a:cubicBezTo>
                    <a:pt x="11110975" y="5794884"/>
                    <a:pt x="11105007" y="5791963"/>
                    <a:pt x="11123802" y="5800853"/>
                  </a:cubicBezTo>
                  <a:cubicBezTo>
                    <a:pt x="11126215" y="5779136"/>
                    <a:pt x="11144758" y="5776977"/>
                    <a:pt x="11164570" y="5785486"/>
                  </a:cubicBezTo>
                  <a:cubicBezTo>
                    <a:pt x="11148313" y="5739766"/>
                    <a:pt x="11051032" y="5729479"/>
                    <a:pt x="11013566" y="5696586"/>
                  </a:cubicBezTo>
                  <a:cubicBezTo>
                    <a:pt x="10981309" y="5668138"/>
                    <a:pt x="10985373" y="5664328"/>
                    <a:pt x="10942955" y="5656073"/>
                  </a:cubicBezTo>
                  <a:cubicBezTo>
                    <a:pt x="10914634" y="5650739"/>
                    <a:pt x="10881868" y="5655311"/>
                    <a:pt x="10855198" y="5645405"/>
                  </a:cubicBezTo>
                  <a:lnTo>
                    <a:pt x="10855198" y="5629784"/>
                  </a:lnTo>
                  <a:cubicBezTo>
                    <a:pt x="10871084" y="5616722"/>
                    <a:pt x="10893411" y="5614899"/>
                    <a:pt x="10911205" y="5625212"/>
                  </a:cubicBezTo>
                  <a:cubicBezTo>
                    <a:pt x="10912614" y="5621835"/>
                    <a:pt x="10914737" y="5618802"/>
                    <a:pt x="10917427" y="5616322"/>
                  </a:cubicBezTo>
                  <a:cubicBezTo>
                    <a:pt x="10932706" y="5624031"/>
                    <a:pt x="10949745" y="5627579"/>
                    <a:pt x="10966831" y="5626609"/>
                  </a:cubicBezTo>
                  <a:cubicBezTo>
                    <a:pt x="10988294" y="5635626"/>
                    <a:pt x="11001883" y="5622926"/>
                    <a:pt x="11027918" y="5631562"/>
                  </a:cubicBezTo>
                  <a:cubicBezTo>
                    <a:pt x="11035547" y="5645941"/>
                    <a:pt x="11051083" y="5654310"/>
                    <a:pt x="11067287" y="5652771"/>
                  </a:cubicBezTo>
                  <a:cubicBezTo>
                    <a:pt x="11059413" y="5704333"/>
                    <a:pt x="11098656" y="5684013"/>
                    <a:pt x="11109706" y="5720716"/>
                  </a:cubicBezTo>
                  <a:cubicBezTo>
                    <a:pt x="11109706" y="5713096"/>
                    <a:pt x="11115294" y="5705222"/>
                    <a:pt x="11115674" y="5697095"/>
                  </a:cubicBezTo>
                  <a:cubicBezTo>
                    <a:pt x="11128374" y="5701159"/>
                    <a:pt x="11139805" y="5703572"/>
                    <a:pt x="11153774" y="5707382"/>
                  </a:cubicBezTo>
                  <a:cubicBezTo>
                    <a:pt x="11164569" y="5726304"/>
                    <a:pt x="11160378" y="5726304"/>
                    <a:pt x="11184127" y="5727575"/>
                  </a:cubicBezTo>
                  <a:cubicBezTo>
                    <a:pt x="11189461" y="5733163"/>
                    <a:pt x="11199495" y="5742560"/>
                    <a:pt x="11204447" y="5747895"/>
                  </a:cubicBezTo>
                  <a:cubicBezTo>
                    <a:pt x="11220449" y="5795012"/>
                    <a:pt x="11216258" y="5796282"/>
                    <a:pt x="11260835" y="5818253"/>
                  </a:cubicBezTo>
                  <a:cubicBezTo>
                    <a:pt x="11264645" y="5811649"/>
                    <a:pt x="11272900" y="5807204"/>
                    <a:pt x="11276710" y="5797933"/>
                  </a:cubicBezTo>
                  <a:cubicBezTo>
                    <a:pt x="11293347" y="5804283"/>
                    <a:pt x="11309984" y="5817237"/>
                    <a:pt x="11325605" y="5822190"/>
                  </a:cubicBezTo>
                  <a:cubicBezTo>
                    <a:pt x="11323954" y="5804283"/>
                    <a:pt x="11333733" y="5802632"/>
                    <a:pt x="11337416" y="5789297"/>
                  </a:cubicBezTo>
                  <a:cubicBezTo>
                    <a:pt x="11346686" y="5796282"/>
                    <a:pt x="11362816" y="5797298"/>
                    <a:pt x="11370055" y="5801997"/>
                  </a:cubicBezTo>
                  <a:cubicBezTo>
                    <a:pt x="11368149" y="5794123"/>
                    <a:pt x="11369039" y="5785487"/>
                    <a:pt x="11367515" y="5778248"/>
                  </a:cubicBezTo>
                  <a:cubicBezTo>
                    <a:pt x="11379198" y="5774057"/>
                    <a:pt x="11376151" y="5775708"/>
                    <a:pt x="11383008" y="5767834"/>
                  </a:cubicBezTo>
                  <a:cubicBezTo>
                    <a:pt x="11404452" y="5762844"/>
                    <a:pt x="11426972" y="5765682"/>
                    <a:pt x="11446508" y="5775835"/>
                  </a:cubicBezTo>
                  <a:cubicBezTo>
                    <a:pt x="11446508" y="5771009"/>
                    <a:pt x="11447524" y="5766183"/>
                    <a:pt x="11447905" y="5761357"/>
                  </a:cubicBezTo>
                  <a:cubicBezTo>
                    <a:pt x="11454128" y="5763770"/>
                    <a:pt x="11473305" y="5763262"/>
                    <a:pt x="11481179" y="5766817"/>
                  </a:cubicBezTo>
                  <a:cubicBezTo>
                    <a:pt x="11470638" y="5754752"/>
                    <a:pt x="11473178" y="5743322"/>
                    <a:pt x="11468479" y="5732654"/>
                  </a:cubicBezTo>
                  <a:cubicBezTo>
                    <a:pt x="11479401" y="5734433"/>
                    <a:pt x="11493879" y="5726558"/>
                    <a:pt x="11502896" y="5727194"/>
                  </a:cubicBezTo>
                  <a:cubicBezTo>
                    <a:pt x="11499976" y="5695316"/>
                    <a:pt x="11381865" y="5700015"/>
                    <a:pt x="11346432" y="5696587"/>
                  </a:cubicBezTo>
                  <a:cubicBezTo>
                    <a:pt x="11323445" y="5694301"/>
                    <a:pt x="11276709" y="5707001"/>
                    <a:pt x="11260453" y="5686553"/>
                  </a:cubicBezTo>
                  <a:cubicBezTo>
                    <a:pt x="11236704" y="5656708"/>
                    <a:pt x="11301982" y="5639309"/>
                    <a:pt x="11324842" y="5620387"/>
                  </a:cubicBezTo>
                  <a:cubicBezTo>
                    <a:pt x="11278995" y="5604258"/>
                    <a:pt x="11229846" y="5612385"/>
                    <a:pt x="11183491" y="5586604"/>
                  </a:cubicBezTo>
                  <a:cubicBezTo>
                    <a:pt x="11170791" y="5579239"/>
                    <a:pt x="11145391" y="5568063"/>
                    <a:pt x="11135231" y="5555363"/>
                  </a:cubicBezTo>
                  <a:cubicBezTo>
                    <a:pt x="11120245" y="5535170"/>
                    <a:pt x="11134469" y="5509008"/>
                    <a:pt x="11114403" y="5485132"/>
                  </a:cubicBezTo>
                  <a:cubicBezTo>
                    <a:pt x="11147296" y="5466463"/>
                    <a:pt x="11170664" y="5499356"/>
                    <a:pt x="11170029" y="5529073"/>
                  </a:cubicBezTo>
                  <a:cubicBezTo>
                    <a:pt x="11178284" y="5527295"/>
                    <a:pt x="11192254" y="5532883"/>
                    <a:pt x="11199620" y="5531487"/>
                  </a:cubicBezTo>
                  <a:cubicBezTo>
                    <a:pt x="11198351" y="5538598"/>
                    <a:pt x="11202160" y="5548377"/>
                    <a:pt x="11201398" y="5554601"/>
                  </a:cubicBezTo>
                  <a:cubicBezTo>
                    <a:pt x="11211977" y="5551733"/>
                    <a:pt x="11223289" y="5554115"/>
                    <a:pt x="11231812" y="5561004"/>
                  </a:cubicBezTo>
                  <a:cubicBezTo>
                    <a:pt x="11240336" y="5567893"/>
                    <a:pt x="11245037" y="5578454"/>
                    <a:pt x="11244452" y="5589398"/>
                  </a:cubicBezTo>
                  <a:cubicBezTo>
                    <a:pt x="11267169" y="5580821"/>
                    <a:pt x="11291922" y="5579186"/>
                    <a:pt x="11315571" y="5584700"/>
                  </a:cubicBezTo>
                  <a:cubicBezTo>
                    <a:pt x="11312523" y="5577588"/>
                    <a:pt x="11314302" y="5562728"/>
                    <a:pt x="11311634" y="5555871"/>
                  </a:cubicBezTo>
                  <a:lnTo>
                    <a:pt x="11330811" y="5554347"/>
                  </a:lnTo>
                  <a:cubicBezTo>
                    <a:pt x="11327129" y="5546473"/>
                    <a:pt x="11329160" y="5534916"/>
                    <a:pt x="11322938" y="5525518"/>
                  </a:cubicBezTo>
                  <a:cubicBezTo>
                    <a:pt x="11361038" y="5522343"/>
                    <a:pt x="11418315" y="5566412"/>
                    <a:pt x="11442318" y="5534154"/>
                  </a:cubicBezTo>
                  <a:cubicBezTo>
                    <a:pt x="11459209" y="5551807"/>
                    <a:pt x="11482577" y="5545838"/>
                    <a:pt x="11496293" y="5525010"/>
                  </a:cubicBezTo>
                  <a:cubicBezTo>
                    <a:pt x="11484355" y="5510659"/>
                    <a:pt x="11466448" y="5503928"/>
                    <a:pt x="11451843" y="5494403"/>
                  </a:cubicBezTo>
                  <a:cubicBezTo>
                    <a:pt x="11456160" y="5488941"/>
                    <a:pt x="11460963" y="5483883"/>
                    <a:pt x="11466194" y="5479290"/>
                  </a:cubicBezTo>
                  <a:cubicBezTo>
                    <a:pt x="11440794" y="5457192"/>
                    <a:pt x="11468353" y="5443476"/>
                    <a:pt x="11482704" y="5419092"/>
                  </a:cubicBezTo>
                  <a:cubicBezTo>
                    <a:pt x="11465957" y="5417850"/>
                    <a:pt x="11449121" y="5418918"/>
                    <a:pt x="11432666" y="5422267"/>
                  </a:cubicBezTo>
                  <a:cubicBezTo>
                    <a:pt x="11420982" y="5399280"/>
                    <a:pt x="11445366" y="5405884"/>
                    <a:pt x="11458828" y="5400550"/>
                  </a:cubicBezTo>
                  <a:cubicBezTo>
                    <a:pt x="11456160" y="5387850"/>
                    <a:pt x="11465559" y="5391660"/>
                    <a:pt x="11469115" y="5384294"/>
                  </a:cubicBezTo>
                  <a:cubicBezTo>
                    <a:pt x="11472670" y="5376928"/>
                    <a:pt x="11470766" y="5371594"/>
                    <a:pt x="11473559" y="5366133"/>
                  </a:cubicBezTo>
                  <a:cubicBezTo>
                    <a:pt x="11478513" y="5356227"/>
                    <a:pt x="11495022" y="5352290"/>
                    <a:pt x="11479274" y="5342638"/>
                  </a:cubicBezTo>
                  <a:cubicBezTo>
                    <a:pt x="11473559" y="5339082"/>
                    <a:pt x="11456160" y="5343400"/>
                    <a:pt x="11450445" y="5344543"/>
                  </a:cubicBezTo>
                  <a:cubicBezTo>
                    <a:pt x="11393168" y="5355465"/>
                    <a:pt x="11343003" y="5371848"/>
                    <a:pt x="11282678" y="5366006"/>
                  </a:cubicBezTo>
                  <a:cubicBezTo>
                    <a:pt x="11268581" y="5364736"/>
                    <a:pt x="11234672" y="5361434"/>
                    <a:pt x="11235942" y="5342765"/>
                  </a:cubicBezTo>
                  <a:cubicBezTo>
                    <a:pt x="11236704" y="5329303"/>
                    <a:pt x="11272645" y="5310380"/>
                    <a:pt x="11256008" y="5294632"/>
                  </a:cubicBezTo>
                  <a:cubicBezTo>
                    <a:pt x="11245721" y="5284853"/>
                    <a:pt x="11213590" y="5303395"/>
                    <a:pt x="11199113" y="5297045"/>
                  </a:cubicBezTo>
                  <a:cubicBezTo>
                    <a:pt x="11179046" y="5288282"/>
                    <a:pt x="11172061" y="5265168"/>
                    <a:pt x="11146916" y="5256913"/>
                  </a:cubicBezTo>
                  <a:cubicBezTo>
                    <a:pt x="11156822" y="5243070"/>
                    <a:pt x="11170157" y="5265676"/>
                    <a:pt x="11181079" y="5266311"/>
                  </a:cubicBezTo>
                  <a:cubicBezTo>
                    <a:pt x="11184381" y="5266311"/>
                    <a:pt x="11187936" y="5260977"/>
                    <a:pt x="11195430" y="5261993"/>
                  </a:cubicBezTo>
                  <a:cubicBezTo>
                    <a:pt x="11202923" y="5263009"/>
                    <a:pt x="11210289" y="5270375"/>
                    <a:pt x="11218671" y="5271518"/>
                  </a:cubicBezTo>
                  <a:cubicBezTo>
                    <a:pt x="11219687" y="5263263"/>
                    <a:pt x="11217147" y="5254881"/>
                    <a:pt x="11217909" y="5246118"/>
                  </a:cubicBezTo>
                  <a:cubicBezTo>
                    <a:pt x="11233784" y="5247642"/>
                    <a:pt x="11243309" y="5252722"/>
                    <a:pt x="11248516" y="5235450"/>
                  </a:cubicBezTo>
                  <a:cubicBezTo>
                    <a:pt x="11260072" y="5238244"/>
                    <a:pt x="11267947" y="5248150"/>
                    <a:pt x="11279377" y="5249166"/>
                  </a:cubicBezTo>
                  <a:cubicBezTo>
                    <a:pt x="11279377" y="5246753"/>
                    <a:pt x="11281663" y="5242054"/>
                    <a:pt x="11281282" y="5238752"/>
                  </a:cubicBezTo>
                  <a:cubicBezTo>
                    <a:pt x="11299316" y="5238117"/>
                    <a:pt x="11305412" y="5265041"/>
                    <a:pt x="11322811" y="5247769"/>
                  </a:cubicBezTo>
                  <a:cubicBezTo>
                    <a:pt x="11326368" y="5253229"/>
                    <a:pt x="11328272" y="5260469"/>
                    <a:pt x="11332082" y="5265548"/>
                  </a:cubicBezTo>
                  <a:cubicBezTo>
                    <a:pt x="11339194" y="5275582"/>
                    <a:pt x="11346052" y="5273169"/>
                    <a:pt x="11351767" y="5278248"/>
                  </a:cubicBezTo>
                  <a:cubicBezTo>
                    <a:pt x="11357482" y="5283328"/>
                    <a:pt x="11361419" y="5295647"/>
                    <a:pt x="11366245" y="5298314"/>
                  </a:cubicBezTo>
                  <a:cubicBezTo>
                    <a:pt x="11371071" y="5300982"/>
                    <a:pt x="11376913" y="5294631"/>
                    <a:pt x="11382755" y="5296536"/>
                  </a:cubicBezTo>
                  <a:cubicBezTo>
                    <a:pt x="11388596" y="5298441"/>
                    <a:pt x="11392788" y="5309236"/>
                    <a:pt x="11399392" y="5311268"/>
                  </a:cubicBezTo>
                  <a:cubicBezTo>
                    <a:pt x="11405996" y="5313300"/>
                    <a:pt x="11409806" y="5307712"/>
                    <a:pt x="11413489" y="5308220"/>
                  </a:cubicBezTo>
                  <a:cubicBezTo>
                    <a:pt x="11426951" y="5310125"/>
                    <a:pt x="11442318" y="5323206"/>
                    <a:pt x="11450065" y="5303902"/>
                  </a:cubicBezTo>
                  <a:cubicBezTo>
                    <a:pt x="11461608" y="5310652"/>
                    <a:pt x="11476192" y="5309163"/>
                    <a:pt x="11486133" y="5300219"/>
                  </a:cubicBezTo>
                  <a:cubicBezTo>
                    <a:pt x="11493245" y="5290948"/>
                    <a:pt x="11487911" y="5279391"/>
                    <a:pt x="11498833" y="5273422"/>
                  </a:cubicBezTo>
                  <a:cubicBezTo>
                    <a:pt x="11507088" y="5269232"/>
                    <a:pt x="11528678" y="5273422"/>
                    <a:pt x="11538076" y="5272660"/>
                  </a:cubicBezTo>
                  <a:cubicBezTo>
                    <a:pt x="11536045" y="5265802"/>
                    <a:pt x="11534394" y="5258437"/>
                    <a:pt x="11532870" y="5251325"/>
                  </a:cubicBezTo>
                  <a:cubicBezTo>
                    <a:pt x="11565255" y="5257165"/>
                    <a:pt x="11505946" y="5200142"/>
                    <a:pt x="11495532" y="5194300"/>
                  </a:cubicBezTo>
                  <a:close/>
                </a:path>
              </a:pathLst>
            </a:custGeom>
            <a:blipFill dpi="0" rotWithShape="0">
              <a:blip r:embed="rId5" cstate="screen"/>
              <a:srcRect/>
              <a:stretch>
                <a:fillRect l="-5000" t="-7000" r="-5000" b="-14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PA-任意多边形 29"/>
            <p:cNvSpPr/>
            <p:nvPr>
              <p:custDataLst>
                <p:tags r:id="rId6"/>
              </p:custDataLst>
            </p:nvPr>
          </p:nvSpPr>
          <p:spPr>
            <a:xfrm>
              <a:off x="286633" y="5396097"/>
              <a:ext cx="666252" cy="1184142"/>
            </a:xfrm>
            <a:custGeom>
              <a:avLst/>
              <a:gdLst/>
              <a:ahLst/>
              <a:cxnLst/>
              <a:rect l="0" t="0" r="0" b="0"/>
              <a:pathLst>
                <a:path w="3660522" h="6505703">
                  <a:moveTo>
                    <a:pt x="3642233" y="3373501"/>
                  </a:moveTo>
                  <a:cubicBezTo>
                    <a:pt x="3625469" y="3359658"/>
                    <a:pt x="3615563" y="3365119"/>
                    <a:pt x="3602736" y="3345942"/>
                  </a:cubicBezTo>
                  <a:cubicBezTo>
                    <a:pt x="3595878" y="3335655"/>
                    <a:pt x="3590036" y="3311271"/>
                    <a:pt x="3580257" y="3306064"/>
                  </a:cubicBezTo>
                  <a:cubicBezTo>
                    <a:pt x="3565525" y="3298571"/>
                    <a:pt x="3552063" y="3313684"/>
                    <a:pt x="3535172" y="3304412"/>
                  </a:cubicBezTo>
                  <a:cubicBezTo>
                    <a:pt x="3522472" y="3297681"/>
                    <a:pt x="3518282" y="3285490"/>
                    <a:pt x="3507359" y="3278378"/>
                  </a:cubicBezTo>
                  <a:cubicBezTo>
                    <a:pt x="3499739" y="3289173"/>
                    <a:pt x="3487928" y="3300222"/>
                    <a:pt x="3474339" y="3297428"/>
                  </a:cubicBezTo>
                  <a:cubicBezTo>
                    <a:pt x="3472369" y="3285822"/>
                    <a:pt x="3468599" y="3274595"/>
                    <a:pt x="3463163" y="3264154"/>
                  </a:cubicBezTo>
                  <a:cubicBezTo>
                    <a:pt x="3450352" y="3269477"/>
                    <a:pt x="3436971" y="3273312"/>
                    <a:pt x="3423285" y="3275584"/>
                  </a:cubicBezTo>
                  <a:cubicBezTo>
                    <a:pt x="3423285" y="3298698"/>
                    <a:pt x="3424555" y="3336162"/>
                    <a:pt x="3389249" y="3328416"/>
                  </a:cubicBezTo>
                  <a:cubicBezTo>
                    <a:pt x="3366516" y="3323462"/>
                    <a:pt x="3368802" y="3312160"/>
                    <a:pt x="3378454" y="3297809"/>
                  </a:cubicBezTo>
                  <a:cubicBezTo>
                    <a:pt x="3386709" y="3285743"/>
                    <a:pt x="3412490" y="3285109"/>
                    <a:pt x="3414903" y="3267074"/>
                  </a:cubicBezTo>
                  <a:cubicBezTo>
                    <a:pt x="3416046" y="3258692"/>
                    <a:pt x="3403854" y="3254374"/>
                    <a:pt x="3403092" y="3247897"/>
                  </a:cubicBezTo>
                  <a:cubicBezTo>
                    <a:pt x="3401441" y="3234435"/>
                    <a:pt x="3417062" y="3201796"/>
                    <a:pt x="3392297" y="3201415"/>
                  </a:cubicBezTo>
                  <a:cubicBezTo>
                    <a:pt x="3392297" y="3191509"/>
                    <a:pt x="3392297" y="3181095"/>
                    <a:pt x="3391281" y="3171570"/>
                  </a:cubicBezTo>
                  <a:cubicBezTo>
                    <a:pt x="3328924" y="3168014"/>
                    <a:pt x="3376549" y="3217671"/>
                    <a:pt x="3349752" y="3244468"/>
                  </a:cubicBezTo>
                  <a:cubicBezTo>
                    <a:pt x="3322955" y="3271265"/>
                    <a:pt x="3296031" y="3248278"/>
                    <a:pt x="3273552" y="3233038"/>
                  </a:cubicBezTo>
                  <a:cubicBezTo>
                    <a:pt x="3266440" y="3228212"/>
                    <a:pt x="3261614" y="3234054"/>
                    <a:pt x="3253359" y="3226942"/>
                  </a:cubicBezTo>
                  <a:cubicBezTo>
                    <a:pt x="3239643" y="3215131"/>
                    <a:pt x="3247390" y="3200018"/>
                    <a:pt x="3227959" y="3205225"/>
                  </a:cubicBezTo>
                  <a:cubicBezTo>
                    <a:pt x="3190621" y="3215004"/>
                    <a:pt x="3223514" y="3239261"/>
                    <a:pt x="3223133" y="3252977"/>
                  </a:cubicBezTo>
                  <a:cubicBezTo>
                    <a:pt x="3222753" y="3266693"/>
                    <a:pt x="3194685" y="3296412"/>
                    <a:pt x="3181985" y="3281172"/>
                  </a:cubicBezTo>
                  <a:cubicBezTo>
                    <a:pt x="3174619" y="3272409"/>
                    <a:pt x="3186303" y="3248406"/>
                    <a:pt x="3181096" y="3236722"/>
                  </a:cubicBezTo>
                  <a:cubicBezTo>
                    <a:pt x="3172990" y="3239882"/>
                    <a:pt x="3164394" y="3241601"/>
                    <a:pt x="3155696" y="3241802"/>
                  </a:cubicBezTo>
                  <a:cubicBezTo>
                    <a:pt x="3155696" y="3229102"/>
                    <a:pt x="3155696" y="3215259"/>
                    <a:pt x="3154680" y="3203702"/>
                  </a:cubicBezTo>
                  <a:cubicBezTo>
                    <a:pt x="3136143" y="3209162"/>
                    <a:pt x="3116840" y="3211565"/>
                    <a:pt x="3097530" y="3210814"/>
                  </a:cubicBezTo>
                  <a:cubicBezTo>
                    <a:pt x="3093993" y="3224312"/>
                    <a:pt x="3095203" y="3238616"/>
                    <a:pt x="3100959" y="3251327"/>
                  </a:cubicBezTo>
                  <a:cubicBezTo>
                    <a:pt x="3088259" y="3248914"/>
                    <a:pt x="3083560" y="3255264"/>
                    <a:pt x="3074416" y="3260979"/>
                  </a:cubicBezTo>
                  <a:cubicBezTo>
                    <a:pt x="3052953" y="3274568"/>
                    <a:pt x="3063240" y="3276219"/>
                    <a:pt x="3039237" y="3276092"/>
                  </a:cubicBezTo>
                  <a:cubicBezTo>
                    <a:pt x="3015234" y="3275967"/>
                    <a:pt x="3030093" y="3267837"/>
                    <a:pt x="3006598" y="3278759"/>
                  </a:cubicBezTo>
                  <a:cubicBezTo>
                    <a:pt x="2995676" y="3283839"/>
                    <a:pt x="2997200" y="3294380"/>
                    <a:pt x="2981198" y="3293237"/>
                  </a:cubicBezTo>
                  <a:cubicBezTo>
                    <a:pt x="2967101" y="3261741"/>
                    <a:pt x="2966593" y="3234309"/>
                    <a:pt x="2926334" y="3252851"/>
                  </a:cubicBezTo>
                  <a:lnTo>
                    <a:pt x="2907284" y="3230372"/>
                  </a:lnTo>
                  <a:cubicBezTo>
                    <a:pt x="2897759" y="3231515"/>
                    <a:pt x="2855722" y="3187954"/>
                    <a:pt x="2851023" y="3179572"/>
                  </a:cubicBezTo>
                  <a:cubicBezTo>
                    <a:pt x="2839466" y="3158998"/>
                    <a:pt x="2858516" y="3157474"/>
                    <a:pt x="2853182" y="3137789"/>
                  </a:cubicBezTo>
                  <a:cubicBezTo>
                    <a:pt x="2851404" y="3130804"/>
                    <a:pt x="2829052" y="3126867"/>
                    <a:pt x="2824988" y="3112389"/>
                  </a:cubicBezTo>
                  <a:cubicBezTo>
                    <a:pt x="2812315" y="3114059"/>
                    <a:pt x="2800051" y="3118018"/>
                    <a:pt x="2788793" y="3124073"/>
                  </a:cubicBezTo>
                  <a:cubicBezTo>
                    <a:pt x="2778125" y="3131185"/>
                    <a:pt x="2777490" y="3153410"/>
                    <a:pt x="2752852" y="3148584"/>
                  </a:cubicBezTo>
                  <a:cubicBezTo>
                    <a:pt x="2743962" y="3124454"/>
                    <a:pt x="2758440" y="3111500"/>
                    <a:pt x="2758821" y="3091053"/>
                  </a:cubicBezTo>
                  <a:cubicBezTo>
                    <a:pt x="2758821" y="3075559"/>
                    <a:pt x="2755646" y="3082798"/>
                    <a:pt x="2753106" y="3070479"/>
                  </a:cubicBezTo>
                  <a:cubicBezTo>
                    <a:pt x="2753106" y="3068701"/>
                    <a:pt x="2743962" y="3065399"/>
                    <a:pt x="2742692" y="3060319"/>
                  </a:cubicBezTo>
                  <a:cubicBezTo>
                    <a:pt x="2741422" y="3055239"/>
                    <a:pt x="2750439" y="3047619"/>
                    <a:pt x="2749677" y="3041650"/>
                  </a:cubicBezTo>
                  <a:cubicBezTo>
                    <a:pt x="2743327" y="2995803"/>
                    <a:pt x="2698877" y="3041650"/>
                    <a:pt x="2668905" y="3047873"/>
                  </a:cubicBezTo>
                  <a:cubicBezTo>
                    <a:pt x="2668543" y="3059263"/>
                    <a:pt x="2666268" y="3070512"/>
                    <a:pt x="2662174" y="3081147"/>
                  </a:cubicBezTo>
                  <a:cubicBezTo>
                    <a:pt x="2655316" y="3096514"/>
                    <a:pt x="2647061" y="3092069"/>
                    <a:pt x="2645918" y="3109976"/>
                  </a:cubicBezTo>
                  <a:cubicBezTo>
                    <a:pt x="2646387" y="3123061"/>
                    <a:pt x="2647830" y="3136094"/>
                    <a:pt x="2650236" y="3148965"/>
                  </a:cubicBezTo>
                  <a:cubicBezTo>
                    <a:pt x="2652395" y="3167507"/>
                    <a:pt x="2647061" y="3170047"/>
                    <a:pt x="2661920" y="3178048"/>
                  </a:cubicBezTo>
                  <a:lnTo>
                    <a:pt x="2661920" y="3178048"/>
                  </a:lnTo>
                  <a:lnTo>
                    <a:pt x="2465070" y="3165348"/>
                  </a:lnTo>
                  <a:cubicBezTo>
                    <a:pt x="2466340" y="3144393"/>
                    <a:pt x="2491994" y="3125978"/>
                    <a:pt x="2487168" y="3108198"/>
                  </a:cubicBezTo>
                  <a:cubicBezTo>
                    <a:pt x="2482341" y="3090419"/>
                    <a:pt x="2473452" y="3105150"/>
                    <a:pt x="2464943" y="3097403"/>
                  </a:cubicBezTo>
                  <a:cubicBezTo>
                    <a:pt x="2456435" y="3089655"/>
                    <a:pt x="2451100" y="3074797"/>
                    <a:pt x="2442845" y="3067050"/>
                  </a:cubicBezTo>
                  <a:cubicBezTo>
                    <a:pt x="2433066" y="3090418"/>
                    <a:pt x="2426081" y="3048381"/>
                    <a:pt x="2406396" y="3050032"/>
                  </a:cubicBezTo>
                  <a:cubicBezTo>
                    <a:pt x="2393696" y="3051048"/>
                    <a:pt x="2398141" y="3062097"/>
                    <a:pt x="2388870" y="3064256"/>
                  </a:cubicBezTo>
                  <a:cubicBezTo>
                    <a:pt x="2379513" y="3064663"/>
                    <a:pt x="2370146" y="3063722"/>
                    <a:pt x="2361057" y="3061462"/>
                  </a:cubicBezTo>
                  <a:cubicBezTo>
                    <a:pt x="2361012" y="3077569"/>
                    <a:pt x="2350843" y="3091907"/>
                    <a:pt x="2335657" y="3097276"/>
                  </a:cubicBezTo>
                  <a:cubicBezTo>
                    <a:pt x="2338197" y="3080385"/>
                    <a:pt x="2325624" y="3077718"/>
                    <a:pt x="2323973" y="3069209"/>
                  </a:cubicBezTo>
                  <a:cubicBezTo>
                    <a:pt x="2322660" y="3055619"/>
                    <a:pt x="2322363" y="3041949"/>
                    <a:pt x="2323084" y="3028315"/>
                  </a:cubicBezTo>
                  <a:cubicBezTo>
                    <a:pt x="2308225" y="3025648"/>
                    <a:pt x="2303653" y="3013456"/>
                    <a:pt x="2303272" y="2999232"/>
                  </a:cubicBezTo>
                  <a:cubicBezTo>
                    <a:pt x="2292096" y="3005963"/>
                    <a:pt x="2273935" y="3003804"/>
                    <a:pt x="2264029" y="3011043"/>
                  </a:cubicBezTo>
                  <a:cubicBezTo>
                    <a:pt x="2254123" y="3018282"/>
                    <a:pt x="2260092" y="3023743"/>
                    <a:pt x="2252472" y="3032887"/>
                  </a:cubicBezTo>
                  <a:cubicBezTo>
                    <a:pt x="2236978" y="3052572"/>
                    <a:pt x="2223516" y="3063748"/>
                    <a:pt x="2252472" y="3078099"/>
                  </a:cubicBezTo>
                  <a:lnTo>
                    <a:pt x="2241296" y="3095117"/>
                  </a:lnTo>
                  <a:cubicBezTo>
                    <a:pt x="2225802" y="3079242"/>
                    <a:pt x="2187194" y="3119501"/>
                    <a:pt x="2199513" y="3136900"/>
                  </a:cubicBezTo>
                  <a:cubicBezTo>
                    <a:pt x="2213483" y="3127756"/>
                    <a:pt x="2224278" y="3140710"/>
                    <a:pt x="2235581" y="3137535"/>
                  </a:cubicBezTo>
                  <a:cubicBezTo>
                    <a:pt x="2251710" y="3133090"/>
                    <a:pt x="2249551" y="3118231"/>
                    <a:pt x="2266188" y="3112135"/>
                  </a:cubicBezTo>
                  <a:cubicBezTo>
                    <a:pt x="2296287" y="3101213"/>
                    <a:pt x="2352421" y="3118612"/>
                    <a:pt x="2323084" y="3159633"/>
                  </a:cubicBezTo>
                  <a:cubicBezTo>
                    <a:pt x="2329819" y="3161116"/>
                    <a:pt x="2335832" y="3164885"/>
                    <a:pt x="2340102" y="3170300"/>
                  </a:cubicBezTo>
                  <a:cubicBezTo>
                    <a:pt x="2263902" y="3187699"/>
                    <a:pt x="2096643" y="3215766"/>
                    <a:pt x="1989836" y="3159252"/>
                  </a:cubicBezTo>
                  <a:lnTo>
                    <a:pt x="1989836" y="3134614"/>
                  </a:lnTo>
                  <a:lnTo>
                    <a:pt x="2226310" y="3033014"/>
                  </a:lnTo>
                  <a:cubicBezTo>
                    <a:pt x="2226310" y="3033014"/>
                    <a:pt x="2278380" y="2788792"/>
                    <a:pt x="2399792" y="2729610"/>
                  </a:cubicBezTo>
                  <a:cubicBezTo>
                    <a:pt x="2413899" y="2722861"/>
                    <a:pt x="2428453" y="2717090"/>
                    <a:pt x="2443353" y="2712339"/>
                  </a:cubicBezTo>
                  <a:cubicBezTo>
                    <a:pt x="2445577" y="2712692"/>
                    <a:pt x="2447724" y="2713422"/>
                    <a:pt x="2449703" y="2714498"/>
                  </a:cubicBezTo>
                  <a:cubicBezTo>
                    <a:pt x="2475103" y="2729611"/>
                    <a:pt x="2456688" y="2740787"/>
                    <a:pt x="2453005" y="2759329"/>
                  </a:cubicBezTo>
                  <a:cubicBezTo>
                    <a:pt x="2459482" y="2759329"/>
                    <a:pt x="2464943" y="2763647"/>
                    <a:pt x="2471801" y="2762885"/>
                  </a:cubicBezTo>
                  <a:cubicBezTo>
                    <a:pt x="2477643" y="2776600"/>
                    <a:pt x="2484501" y="2794000"/>
                    <a:pt x="2488565" y="2807716"/>
                  </a:cubicBezTo>
                  <a:cubicBezTo>
                    <a:pt x="2490343" y="2813304"/>
                    <a:pt x="2489581" y="2826766"/>
                    <a:pt x="2491867" y="2830575"/>
                  </a:cubicBezTo>
                  <a:cubicBezTo>
                    <a:pt x="2495550" y="2836291"/>
                    <a:pt x="2506599" y="2843275"/>
                    <a:pt x="2508504" y="2847466"/>
                  </a:cubicBezTo>
                  <a:cubicBezTo>
                    <a:pt x="2517648" y="2871088"/>
                    <a:pt x="2506853" y="2854705"/>
                    <a:pt x="2498217" y="2878835"/>
                  </a:cubicBezTo>
                  <a:cubicBezTo>
                    <a:pt x="2494915" y="2887852"/>
                    <a:pt x="2509139" y="2893948"/>
                    <a:pt x="2508377" y="2897758"/>
                  </a:cubicBezTo>
                  <a:cubicBezTo>
                    <a:pt x="2505075" y="2911855"/>
                    <a:pt x="2490470" y="2918713"/>
                    <a:pt x="2489581" y="2934842"/>
                  </a:cubicBezTo>
                  <a:cubicBezTo>
                    <a:pt x="2495804" y="2938779"/>
                    <a:pt x="2508123" y="2937128"/>
                    <a:pt x="2512060" y="2940177"/>
                  </a:cubicBezTo>
                  <a:cubicBezTo>
                    <a:pt x="2515997" y="2943225"/>
                    <a:pt x="2526792" y="2956305"/>
                    <a:pt x="2532126" y="2957703"/>
                  </a:cubicBezTo>
                  <a:cubicBezTo>
                    <a:pt x="2540889" y="2959862"/>
                    <a:pt x="2546604" y="2946399"/>
                    <a:pt x="2556764" y="2949067"/>
                  </a:cubicBezTo>
                  <a:cubicBezTo>
                    <a:pt x="2566924" y="2951734"/>
                    <a:pt x="2569464" y="2969006"/>
                    <a:pt x="2582164" y="2968625"/>
                  </a:cubicBezTo>
                  <a:cubicBezTo>
                    <a:pt x="2628646" y="2967355"/>
                    <a:pt x="2578100" y="2902204"/>
                    <a:pt x="2582164" y="2886837"/>
                  </a:cubicBezTo>
                  <a:cubicBezTo>
                    <a:pt x="2610739" y="2888869"/>
                    <a:pt x="2620264" y="2872867"/>
                    <a:pt x="2640965" y="2901061"/>
                  </a:cubicBezTo>
                  <a:cubicBezTo>
                    <a:pt x="2644267" y="2896743"/>
                    <a:pt x="2651633" y="2894711"/>
                    <a:pt x="2655062" y="2889631"/>
                  </a:cubicBezTo>
                  <a:cubicBezTo>
                    <a:pt x="2670810" y="2897886"/>
                    <a:pt x="2660015" y="2923794"/>
                    <a:pt x="2682748" y="2923667"/>
                  </a:cubicBezTo>
                  <a:cubicBezTo>
                    <a:pt x="2680335" y="2939923"/>
                    <a:pt x="2705735" y="2965196"/>
                    <a:pt x="2720848" y="2971546"/>
                  </a:cubicBezTo>
                  <a:cubicBezTo>
                    <a:pt x="2735961" y="2977896"/>
                    <a:pt x="2740914" y="2968371"/>
                    <a:pt x="2753741" y="2970784"/>
                  </a:cubicBezTo>
                  <a:cubicBezTo>
                    <a:pt x="2771267" y="2974086"/>
                    <a:pt x="2777744" y="2996946"/>
                    <a:pt x="2795651" y="2991866"/>
                  </a:cubicBezTo>
                  <a:cubicBezTo>
                    <a:pt x="2797972" y="3000653"/>
                    <a:pt x="2799167" y="3009701"/>
                    <a:pt x="2799207" y="3018790"/>
                  </a:cubicBezTo>
                  <a:cubicBezTo>
                    <a:pt x="2814828" y="3014853"/>
                    <a:pt x="2829052" y="3016123"/>
                    <a:pt x="2836164" y="3033014"/>
                  </a:cubicBezTo>
                  <a:cubicBezTo>
                    <a:pt x="2845943" y="3014853"/>
                    <a:pt x="2879598" y="3024631"/>
                    <a:pt x="2867914" y="2994914"/>
                  </a:cubicBezTo>
                  <a:cubicBezTo>
                    <a:pt x="2881442" y="2992641"/>
                    <a:pt x="2894390" y="2987721"/>
                    <a:pt x="2906014" y="2980435"/>
                  </a:cubicBezTo>
                  <a:cubicBezTo>
                    <a:pt x="2906903" y="2979673"/>
                    <a:pt x="2927604" y="2949447"/>
                    <a:pt x="2927477" y="2949828"/>
                  </a:cubicBezTo>
                  <a:cubicBezTo>
                    <a:pt x="2934843" y="2931540"/>
                    <a:pt x="2915793" y="2904108"/>
                    <a:pt x="2905379" y="2926079"/>
                  </a:cubicBezTo>
                  <a:cubicBezTo>
                    <a:pt x="2879979" y="2892297"/>
                    <a:pt x="2857881" y="2885693"/>
                    <a:pt x="2818765" y="2866516"/>
                  </a:cubicBezTo>
                  <a:cubicBezTo>
                    <a:pt x="2820035" y="2857880"/>
                    <a:pt x="2821813" y="2847974"/>
                    <a:pt x="2823845" y="2839084"/>
                  </a:cubicBezTo>
                  <a:cubicBezTo>
                    <a:pt x="2810256" y="2834131"/>
                    <a:pt x="2792349" y="2833242"/>
                    <a:pt x="2787396" y="2819145"/>
                  </a:cubicBezTo>
                  <a:cubicBezTo>
                    <a:pt x="2782443" y="2805048"/>
                    <a:pt x="2801747" y="2792094"/>
                    <a:pt x="2784221" y="2779521"/>
                  </a:cubicBezTo>
                  <a:cubicBezTo>
                    <a:pt x="2791714" y="2770598"/>
                    <a:pt x="2796865" y="2759948"/>
                    <a:pt x="2799207" y="2748533"/>
                  </a:cubicBezTo>
                  <a:cubicBezTo>
                    <a:pt x="2803398" y="2753486"/>
                    <a:pt x="2814320" y="2756407"/>
                    <a:pt x="2818638" y="2761233"/>
                  </a:cubicBezTo>
                  <a:cubicBezTo>
                    <a:pt x="2823591" y="2746755"/>
                    <a:pt x="2834005" y="2735833"/>
                    <a:pt x="2848864" y="2742691"/>
                  </a:cubicBezTo>
                  <a:cubicBezTo>
                    <a:pt x="2849987" y="2739953"/>
                    <a:pt x="2851347" y="2737319"/>
                    <a:pt x="2852928" y="2734817"/>
                  </a:cubicBezTo>
                  <a:cubicBezTo>
                    <a:pt x="2865628" y="2755391"/>
                    <a:pt x="2879344" y="2760217"/>
                    <a:pt x="2891663" y="2734817"/>
                  </a:cubicBezTo>
                  <a:cubicBezTo>
                    <a:pt x="2901950" y="2744342"/>
                    <a:pt x="2907411" y="2734817"/>
                    <a:pt x="2919095" y="2736849"/>
                  </a:cubicBezTo>
                  <a:cubicBezTo>
                    <a:pt x="2923159" y="2737484"/>
                    <a:pt x="2929636" y="2732785"/>
                    <a:pt x="2935097" y="2734817"/>
                  </a:cubicBezTo>
                  <a:cubicBezTo>
                    <a:pt x="2950210" y="2740533"/>
                    <a:pt x="2943987" y="2754629"/>
                    <a:pt x="2950845" y="2760217"/>
                  </a:cubicBezTo>
                  <a:cubicBezTo>
                    <a:pt x="2970657" y="2776473"/>
                    <a:pt x="2987421" y="2771012"/>
                    <a:pt x="2995930" y="2741040"/>
                  </a:cubicBezTo>
                  <a:cubicBezTo>
                    <a:pt x="2997581" y="2744088"/>
                    <a:pt x="3002407" y="2748914"/>
                    <a:pt x="3003804" y="2751327"/>
                  </a:cubicBezTo>
                  <a:cubicBezTo>
                    <a:pt x="3014472" y="2732785"/>
                    <a:pt x="2997327" y="2719196"/>
                    <a:pt x="2995168" y="2703702"/>
                  </a:cubicBezTo>
                  <a:cubicBezTo>
                    <a:pt x="2996018" y="2687385"/>
                    <a:pt x="2999315" y="2671288"/>
                    <a:pt x="3004947" y="2655950"/>
                  </a:cubicBezTo>
                  <a:cubicBezTo>
                    <a:pt x="3027365" y="2661582"/>
                    <a:pt x="3050155" y="2665614"/>
                    <a:pt x="3073146" y="2668015"/>
                  </a:cubicBezTo>
                  <a:cubicBezTo>
                    <a:pt x="3062267" y="2661883"/>
                    <a:pt x="3053667" y="2652393"/>
                    <a:pt x="3048635" y="2640964"/>
                  </a:cubicBezTo>
                  <a:cubicBezTo>
                    <a:pt x="3069123" y="2635814"/>
                    <a:pt x="3090316" y="2634055"/>
                    <a:pt x="3111373" y="2635757"/>
                  </a:cubicBezTo>
                  <a:cubicBezTo>
                    <a:pt x="3124073" y="2639694"/>
                    <a:pt x="3130042" y="2652648"/>
                    <a:pt x="3141091" y="2661157"/>
                  </a:cubicBezTo>
                  <a:cubicBezTo>
                    <a:pt x="3139059" y="2659506"/>
                    <a:pt x="3156838" y="2662681"/>
                    <a:pt x="3159252" y="2663951"/>
                  </a:cubicBezTo>
                  <a:cubicBezTo>
                    <a:pt x="3168142" y="2668523"/>
                    <a:pt x="3166363" y="2679445"/>
                    <a:pt x="3176905" y="2681096"/>
                  </a:cubicBezTo>
                  <a:cubicBezTo>
                    <a:pt x="3193923" y="2683890"/>
                    <a:pt x="3206877" y="2658617"/>
                    <a:pt x="3218688" y="2650362"/>
                  </a:cubicBezTo>
                  <a:cubicBezTo>
                    <a:pt x="3230499" y="2642107"/>
                    <a:pt x="3234436" y="2646679"/>
                    <a:pt x="3246755" y="2632582"/>
                  </a:cubicBezTo>
                  <a:cubicBezTo>
                    <a:pt x="3255391" y="2622549"/>
                    <a:pt x="3262503" y="2612135"/>
                    <a:pt x="3271012" y="2602229"/>
                  </a:cubicBezTo>
                  <a:cubicBezTo>
                    <a:pt x="3275457" y="2597022"/>
                    <a:pt x="3273679" y="2590545"/>
                    <a:pt x="3278124" y="2585846"/>
                  </a:cubicBezTo>
                  <a:cubicBezTo>
                    <a:pt x="3286379" y="2576829"/>
                    <a:pt x="3297555" y="2586862"/>
                    <a:pt x="3299968" y="2568828"/>
                  </a:cubicBezTo>
                  <a:cubicBezTo>
                    <a:pt x="3301873" y="2553461"/>
                    <a:pt x="3290443" y="2546984"/>
                    <a:pt x="3277108" y="2553207"/>
                  </a:cubicBezTo>
                  <a:cubicBezTo>
                    <a:pt x="3268980" y="2539110"/>
                    <a:pt x="3267710" y="2525648"/>
                    <a:pt x="3254756" y="2517012"/>
                  </a:cubicBezTo>
                  <a:cubicBezTo>
                    <a:pt x="3244088" y="2510027"/>
                    <a:pt x="3231134" y="2513710"/>
                    <a:pt x="3220212" y="2508376"/>
                  </a:cubicBezTo>
                  <a:cubicBezTo>
                    <a:pt x="3196209" y="2496946"/>
                    <a:pt x="3210941" y="2485643"/>
                    <a:pt x="3196590" y="2470276"/>
                  </a:cubicBezTo>
                  <a:cubicBezTo>
                    <a:pt x="3187065" y="2460116"/>
                    <a:pt x="3176905" y="2470276"/>
                    <a:pt x="3168269" y="2464180"/>
                  </a:cubicBezTo>
                  <a:cubicBezTo>
                    <a:pt x="3159633" y="2458083"/>
                    <a:pt x="3155569" y="2445764"/>
                    <a:pt x="3148711" y="2436240"/>
                  </a:cubicBezTo>
                  <a:cubicBezTo>
                    <a:pt x="3132963" y="2415285"/>
                    <a:pt x="3114802" y="2415666"/>
                    <a:pt x="3096514" y="2396362"/>
                  </a:cubicBezTo>
                  <a:cubicBezTo>
                    <a:pt x="3080766" y="2379852"/>
                    <a:pt x="3087370" y="2383662"/>
                    <a:pt x="3062859" y="2377312"/>
                  </a:cubicBezTo>
                  <a:cubicBezTo>
                    <a:pt x="3044698" y="2372867"/>
                    <a:pt x="3025394" y="2350769"/>
                    <a:pt x="3007614" y="2348737"/>
                  </a:cubicBezTo>
                  <a:cubicBezTo>
                    <a:pt x="3004566" y="2365628"/>
                    <a:pt x="3013329" y="2379471"/>
                    <a:pt x="3021330" y="2393187"/>
                  </a:cubicBezTo>
                  <a:cubicBezTo>
                    <a:pt x="3005582" y="2392425"/>
                    <a:pt x="3006344" y="2404236"/>
                    <a:pt x="2996692" y="2408427"/>
                  </a:cubicBezTo>
                  <a:cubicBezTo>
                    <a:pt x="2987040" y="2412617"/>
                    <a:pt x="2979928" y="2411983"/>
                    <a:pt x="2971292" y="2415285"/>
                  </a:cubicBezTo>
                  <a:cubicBezTo>
                    <a:pt x="2965450" y="2417317"/>
                    <a:pt x="2947670" y="2424810"/>
                    <a:pt x="2943352" y="2427223"/>
                  </a:cubicBezTo>
                  <a:cubicBezTo>
                    <a:pt x="2916809" y="2442463"/>
                    <a:pt x="2916809" y="2455289"/>
                    <a:pt x="2909316" y="2487167"/>
                  </a:cubicBezTo>
                  <a:cubicBezTo>
                    <a:pt x="2901442" y="2476372"/>
                    <a:pt x="2893441" y="2455544"/>
                    <a:pt x="2877693" y="2451988"/>
                  </a:cubicBezTo>
                  <a:cubicBezTo>
                    <a:pt x="2856611" y="2447416"/>
                    <a:pt x="2864993" y="2460751"/>
                    <a:pt x="2852293" y="2464688"/>
                  </a:cubicBezTo>
                  <a:cubicBezTo>
                    <a:pt x="2839592" y="2468624"/>
                    <a:pt x="2755011" y="2446400"/>
                    <a:pt x="2784856" y="2480690"/>
                  </a:cubicBezTo>
                  <a:cubicBezTo>
                    <a:pt x="2775077" y="2485516"/>
                    <a:pt x="2763901" y="2486151"/>
                    <a:pt x="2753995" y="2489961"/>
                  </a:cubicBezTo>
                  <a:cubicBezTo>
                    <a:pt x="2747264" y="2492628"/>
                    <a:pt x="2734945" y="2500121"/>
                    <a:pt x="2731516" y="2501264"/>
                  </a:cubicBezTo>
                  <a:cubicBezTo>
                    <a:pt x="2707767" y="2509900"/>
                    <a:pt x="2697226" y="2504820"/>
                    <a:pt x="2668905" y="2495549"/>
                  </a:cubicBezTo>
                  <a:cubicBezTo>
                    <a:pt x="2668143" y="2526664"/>
                    <a:pt x="2653919" y="2526537"/>
                    <a:pt x="2625471" y="2526537"/>
                  </a:cubicBezTo>
                  <a:cubicBezTo>
                    <a:pt x="2609109" y="2525759"/>
                    <a:pt x="2592817" y="2523892"/>
                    <a:pt x="2576703" y="2520949"/>
                  </a:cubicBezTo>
                  <a:cubicBezTo>
                    <a:pt x="2571242" y="2520187"/>
                    <a:pt x="2566416" y="2512948"/>
                    <a:pt x="2559685" y="2512186"/>
                  </a:cubicBezTo>
                  <a:cubicBezTo>
                    <a:pt x="2552954" y="2511424"/>
                    <a:pt x="2545334" y="2524886"/>
                    <a:pt x="2539873" y="2521203"/>
                  </a:cubicBezTo>
                  <a:cubicBezTo>
                    <a:pt x="2532507" y="2516123"/>
                    <a:pt x="2538730" y="2512313"/>
                    <a:pt x="2534285" y="2507741"/>
                  </a:cubicBezTo>
                  <a:cubicBezTo>
                    <a:pt x="2529840" y="2503169"/>
                    <a:pt x="2529459" y="2490215"/>
                    <a:pt x="2520823" y="2482341"/>
                  </a:cubicBezTo>
                  <a:cubicBezTo>
                    <a:pt x="2518029" y="2479547"/>
                    <a:pt x="2509520" y="2482341"/>
                    <a:pt x="2505583" y="2479801"/>
                  </a:cubicBezTo>
                  <a:cubicBezTo>
                    <a:pt x="2497328" y="2474340"/>
                    <a:pt x="2495804" y="2465704"/>
                    <a:pt x="2489327" y="2459227"/>
                  </a:cubicBezTo>
                  <a:cubicBezTo>
                    <a:pt x="2470023" y="2440050"/>
                    <a:pt x="2472817" y="2448305"/>
                    <a:pt x="2456307" y="2450845"/>
                  </a:cubicBezTo>
                  <a:cubicBezTo>
                    <a:pt x="2440220" y="2455017"/>
                    <a:pt x="2423367" y="2455278"/>
                    <a:pt x="2407158" y="2451607"/>
                  </a:cubicBezTo>
                  <a:cubicBezTo>
                    <a:pt x="2403348" y="2462910"/>
                    <a:pt x="2409317" y="2475229"/>
                    <a:pt x="2409952" y="2487167"/>
                  </a:cubicBezTo>
                  <a:cubicBezTo>
                    <a:pt x="2401837" y="2485188"/>
                    <a:pt x="2393609" y="2483704"/>
                    <a:pt x="2385314" y="2482722"/>
                  </a:cubicBezTo>
                  <a:cubicBezTo>
                    <a:pt x="2386242" y="2496580"/>
                    <a:pt x="2385345" y="2510499"/>
                    <a:pt x="2382647" y="2524124"/>
                  </a:cubicBezTo>
                  <a:cubicBezTo>
                    <a:pt x="2365502" y="2517647"/>
                    <a:pt x="2354453" y="2503550"/>
                    <a:pt x="2335784" y="2498724"/>
                  </a:cubicBezTo>
                  <a:cubicBezTo>
                    <a:pt x="2328164" y="2496819"/>
                    <a:pt x="2309368" y="2503042"/>
                    <a:pt x="2303653" y="2498089"/>
                  </a:cubicBezTo>
                  <a:cubicBezTo>
                    <a:pt x="2292858" y="2488564"/>
                    <a:pt x="2297938" y="2455671"/>
                    <a:pt x="2289937" y="2441574"/>
                  </a:cubicBezTo>
                  <a:cubicBezTo>
                    <a:pt x="2287270" y="2437002"/>
                    <a:pt x="2279904" y="2441574"/>
                    <a:pt x="2277237" y="2437256"/>
                  </a:cubicBezTo>
                  <a:cubicBezTo>
                    <a:pt x="2271522" y="2428112"/>
                    <a:pt x="2269871" y="2415793"/>
                    <a:pt x="2264537" y="2406141"/>
                  </a:cubicBezTo>
                  <a:cubicBezTo>
                    <a:pt x="2261997" y="2401442"/>
                    <a:pt x="2252853" y="2396870"/>
                    <a:pt x="2249170" y="2391790"/>
                  </a:cubicBezTo>
                  <a:cubicBezTo>
                    <a:pt x="2240915" y="2380614"/>
                    <a:pt x="2246630" y="2359913"/>
                    <a:pt x="2223770" y="2370835"/>
                  </a:cubicBezTo>
                  <a:cubicBezTo>
                    <a:pt x="2217547" y="2373883"/>
                    <a:pt x="2212340" y="2396235"/>
                    <a:pt x="2212721" y="2402712"/>
                  </a:cubicBezTo>
                  <a:lnTo>
                    <a:pt x="2181733" y="2414015"/>
                  </a:lnTo>
                  <a:cubicBezTo>
                    <a:pt x="2181733" y="2429890"/>
                    <a:pt x="2166239" y="2432684"/>
                    <a:pt x="2152904" y="2434335"/>
                  </a:cubicBezTo>
                  <a:cubicBezTo>
                    <a:pt x="2148680" y="2434727"/>
                    <a:pt x="2144428" y="2434727"/>
                    <a:pt x="2140204" y="2434335"/>
                  </a:cubicBezTo>
                  <a:cubicBezTo>
                    <a:pt x="2113153" y="2394457"/>
                    <a:pt x="2080514" y="2355468"/>
                    <a:pt x="2051304" y="2317241"/>
                  </a:cubicBezTo>
                  <a:cubicBezTo>
                    <a:pt x="2046859" y="2311399"/>
                    <a:pt x="2042668" y="2306065"/>
                    <a:pt x="2038604" y="2301239"/>
                  </a:cubicBezTo>
                  <a:cubicBezTo>
                    <a:pt x="2048220" y="2302676"/>
                    <a:pt x="2057383" y="2306281"/>
                    <a:pt x="2065401" y="2311780"/>
                  </a:cubicBezTo>
                  <a:cubicBezTo>
                    <a:pt x="2087753" y="2282951"/>
                    <a:pt x="2080260" y="2259329"/>
                    <a:pt x="2118106" y="2260980"/>
                  </a:cubicBezTo>
                  <a:cubicBezTo>
                    <a:pt x="2134108" y="2260980"/>
                    <a:pt x="2157476" y="2295270"/>
                    <a:pt x="2162429" y="2256535"/>
                  </a:cubicBezTo>
                  <a:cubicBezTo>
                    <a:pt x="2192274" y="2267203"/>
                    <a:pt x="2209673" y="2250693"/>
                    <a:pt x="2206625" y="2220594"/>
                  </a:cubicBezTo>
                  <a:cubicBezTo>
                    <a:pt x="2233168" y="2226055"/>
                    <a:pt x="2247646" y="2207894"/>
                    <a:pt x="2258314" y="2186939"/>
                  </a:cubicBezTo>
                  <a:cubicBezTo>
                    <a:pt x="2274443" y="2196337"/>
                    <a:pt x="2298446" y="2177795"/>
                    <a:pt x="2306701" y="2183510"/>
                  </a:cubicBezTo>
                  <a:cubicBezTo>
                    <a:pt x="2321052" y="2193289"/>
                    <a:pt x="2312289" y="2218689"/>
                    <a:pt x="2322322" y="2232024"/>
                  </a:cubicBezTo>
                  <a:cubicBezTo>
                    <a:pt x="2282063" y="2252344"/>
                    <a:pt x="2284222" y="2263393"/>
                    <a:pt x="2290953" y="2308224"/>
                  </a:cubicBezTo>
                  <a:cubicBezTo>
                    <a:pt x="2306710" y="2305251"/>
                    <a:pt x="2322860" y="2304993"/>
                    <a:pt x="2338705" y="2307462"/>
                  </a:cubicBezTo>
                  <a:cubicBezTo>
                    <a:pt x="2339975" y="2272029"/>
                    <a:pt x="2361184" y="2283840"/>
                    <a:pt x="2378710" y="2268473"/>
                  </a:cubicBezTo>
                  <a:cubicBezTo>
                    <a:pt x="2405634" y="2244978"/>
                    <a:pt x="2392299" y="2223134"/>
                    <a:pt x="2430653" y="2233421"/>
                  </a:cubicBezTo>
                  <a:cubicBezTo>
                    <a:pt x="2477897" y="2246121"/>
                    <a:pt x="2443353" y="2264409"/>
                    <a:pt x="2458720" y="2288793"/>
                  </a:cubicBezTo>
                  <a:cubicBezTo>
                    <a:pt x="2474126" y="2300095"/>
                    <a:pt x="2491004" y="2309239"/>
                    <a:pt x="2508885" y="2315972"/>
                  </a:cubicBezTo>
                  <a:cubicBezTo>
                    <a:pt x="2525776" y="2323211"/>
                    <a:pt x="2545461" y="2338959"/>
                    <a:pt x="2561463" y="2344166"/>
                  </a:cubicBezTo>
                  <a:cubicBezTo>
                    <a:pt x="2566035" y="2345690"/>
                    <a:pt x="2580767" y="2353691"/>
                    <a:pt x="2585466" y="2356866"/>
                  </a:cubicBezTo>
                  <a:cubicBezTo>
                    <a:pt x="2590165" y="2360041"/>
                    <a:pt x="2598166" y="2344166"/>
                    <a:pt x="2605151" y="2347722"/>
                  </a:cubicBezTo>
                  <a:cubicBezTo>
                    <a:pt x="2621153" y="2356739"/>
                    <a:pt x="2618867" y="2377821"/>
                    <a:pt x="2630551" y="2388616"/>
                  </a:cubicBezTo>
                  <a:cubicBezTo>
                    <a:pt x="2637928" y="2394239"/>
                    <a:pt x="2645694" y="2399332"/>
                    <a:pt x="2653792" y="2403856"/>
                  </a:cubicBezTo>
                  <a:cubicBezTo>
                    <a:pt x="2665476" y="2413508"/>
                    <a:pt x="2684272" y="2399411"/>
                    <a:pt x="2679827" y="2432177"/>
                  </a:cubicBezTo>
                  <a:cubicBezTo>
                    <a:pt x="2697480" y="2433193"/>
                    <a:pt x="2715514" y="2432939"/>
                    <a:pt x="2733167" y="2432177"/>
                  </a:cubicBezTo>
                  <a:cubicBezTo>
                    <a:pt x="2744851" y="2365756"/>
                    <a:pt x="2753868" y="2400681"/>
                    <a:pt x="2805684" y="2419477"/>
                  </a:cubicBezTo>
                  <a:cubicBezTo>
                    <a:pt x="2802128" y="2411603"/>
                    <a:pt x="2804922" y="2396363"/>
                    <a:pt x="2802890" y="2388997"/>
                  </a:cubicBezTo>
                  <a:cubicBezTo>
                    <a:pt x="2822194" y="2388997"/>
                    <a:pt x="2880360" y="2400935"/>
                    <a:pt x="2887218" y="2416683"/>
                  </a:cubicBezTo>
                  <a:cubicBezTo>
                    <a:pt x="2899918" y="2405126"/>
                    <a:pt x="2912618" y="2387981"/>
                    <a:pt x="2930525" y="2379472"/>
                  </a:cubicBezTo>
                  <a:cubicBezTo>
                    <a:pt x="2944368" y="2372995"/>
                    <a:pt x="2952750" y="2384425"/>
                    <a:pt x="2966466" y="2375916"/>
                  </a:cubicBezTo>
                  <a:cubicBezTo>
                    <a:pt x="2980124" y="2364709"/>
                    <a:pt x="2992748" y="2352298"/>
                    <a:pt x="3004185" y="2338832"/>
                  </a:cubicBezTo>
                  <a:cubicBezTo>
                    <a:pt x="3028188" y="2299970"/>
                    <a:pt x="3009392" y="2318004"/>
                    <a:pt x="2991485" y="2289937"/>
                  </a:cubicBezTo>
                  <a:cubicBezTo>
                    <a:pt x="2983865" y="2277999"/>
                    <a:pt x="2983103" y="2253996"/>
                    <a:pt x="2974086" y="2243582"/>
                  </a:cubicBezTo>
                  <a:cubicBezTo>
                    <a:pt x="2961386" y="2228215"/>
                    <a:pt x="2949448" y="2238121"/>
                    <a:pt x="2934843" y="2230882"/>
                  </a:cubicBezTo>
                  <a:cubicBezTo>
                    <a:pt x="2925417" y="2227797"/>
                    <a:pt x="2916314" y="2223798"/>
                    <a:pt x="2907665" y="2218944"/>
                  </a:cubicBezTo>
                  <a:cubicBezTo>
                    <a:pt x="2895600" y="2210816"/>
                    <a:pt x="2907030" y="2197227"/>
                    <a:pt x="2884424" y="2198751"/>
                  </a:cubicBezTo>
                  <a:cubicBezTo>
                    <a:pt x="2892201" y="2192367"/>
                    <a:pt x="2898855" y="2184726"/>
                    <a:pt x="2904109" y="2176145"/>
                  </a:cubicBezTo>
                  <a:lnTo>
                    <a:pt x="2995676" y="2107692"/>
                  </a:lnTo>
                  <a:cubicBezTo>
                    <a:pt x="3012059" y="2142744"/>
                    <a:pt x="3033776" y="2161921"/>
                    <a:pt x="3067431" y="2134870"/>
                  </a:cubicBezTo>
                  <a:cubicBezTo>
                    <a:pt x="3087624" y="2167001"/>
                    <a:pt x="3091434" y="2125345"/>
                    <a:pt x="3100324" y="2111121"/>
                  </a:cubicBezTo>
                  <a:cubicBezTo>
                    <a:pt x="3109212" y="2096896"/>
                    <a:pt x="3124073" y="2083943"/>
                    <a:pt x="3134995" y="2067687"/>
                  </a:cubicBezTo>
                  <a:cubicBezTo>
                    <a:pt x="3130302" y="2061656"/>
                    <a:pt x="3126495" y="2054984"/>
                    <a:pt x="3123692" y="2047875"/>
                  </a:cubicBezTo>
                  <a:lnTo>
                    <a:pt x="3175635" y="2034540"/>
                  </a:lnTo>
                  <a:cubicBezTo>
                    <a:pt x="3174428" y="2040918"/>
                    <a:pt x="3174428" y="2047466"/>
                    <a:pt x="3175635" y="2053844"/>
                  </a:cubicBezTo>
                  <a:cubicBezTo>
                    <a:pt x="3175635" y="2055876"/>
                    <a:pt x="3192018" y="2057019"/>
                    <a:pt x="3193034" y="2061210"/>
                  </a:cubicBezTo>
                  <a:cubicBezTo>
                    <a:pt x="3202968" y="2095322"/>
                    <a:pt x="3206794" y="2130922"/>
                    <a:pt x="3204337" y="2166366"/>
                  </a:cubicBezTo>
                  <a:cubicBezTo>
                    <a:pt x="3236087" y="2160397"/>
                    <a:pt x="3250565" y="2202307"/>
                    <a:pt x="3276092" y="2176907"/>
                  </a:cubicBezTo>
                  <a:cubicBezTo>
                    <a:pt x="3301617" y="2151506"/>
                    <a:pt x="3285109" y="2106803"/>
                    <a:pt x="3276092" y="2077847"/>
                  </a:cubicBezTo>
                  <a:cubicBezTo>
                    <a:pt x="3306063" y="2062226"/>
                    <a:pt x="3302635" y="2022094"/>
                    <a:pt x="3326892" y="2014347"/>
                  </a:cubicBezTo>
                  <a:cubicBezTo>
                    <a:pt x="3340735" y="2101469"/>
                    <a:pt x="3425063" y="1985899"/>
                    <a:pt x="3428492" y="2049780"/>
                  </a:cubicBezTo>
                  <a:cubicBezTo>
                    <a:pt x="3469894" y="2046859"/>
                    <a:pt x="3457194" y="2110232"/>
                    <a:pt x="3504692" y="2098802"/>
                  </a:cubicBezTo>
                  <a:cubicBezTo>
                    <a:pt x="3511550" y="2097151"/>
                    <a:pt x="3511931" y="2077593"/>
                    <a:pt x="3520313" y="2074164"/>
                  </a:cubicBezTo>
                  <a:cubicBezTo>
                    <a:pt x="3524885" y="2072259"/>
                    <a:pt x="3543300" y="2078482"/>
                    <a:pt x="3544570" y="2077466"/>
                  </a:cubicBezTo>
                  <a:cubicBezTo>
                    <a:pt x="3554984" y="2070100"/>
                    <a:pt x="3564890" y="2071878"/>
                    <a:pt x="3565398" y="2051050"/>
                  </a:cubicBezTo>
                  <a:cubicBezTo>
                    <a:pt x="3624199" y="2070354"/>
                    <a:pt x="3571240" y="2014728"/>
                    <a:pt x="3557397" y="1996821"/>
                  </a:cubicBezTo>
                  <a:cubicBezTo>
                    <a:pt x="3608197" y="1987550"/>
                    <a:pt x="3551682" y="1958721"/>
                    <a:pt x="3540633" y="1950212"/>
                  </a:cubicBezTo>
                  <a:cubicBezTo>
                    <a:pt x="3529451" y="1939312"/>
                    <a:pt x="3517663" y="1929051"/>
                    <a:pt x="3505327" y="1919478"/>
                  </a:cubicBezTo>
                  <a:cubicBezTo>
                    <a:pt x="3491230" y="1912874"/>
                    <a:pt x="3487928" y="1925320"/>
                    <a:pt x="3479927" y="1922526"/>
                  </a:cubicBezTo>
                  <a:cubicBezTo>
                    <a:pt x="3470402" y="1919097"/>
                    <a:pt x="3457321" y="1903349"/>
                    <a:pt x="3446526" y="1904619"/>
                  </a:cubicBezTo>
                  <a:cubicBezTo>
                    <a:pt x="3419221" y="1907794"/>
                    <a:pt x="3442462" y="1917319"/>
                    <a:pt x="3423793" y="1928241"/>
                  </a:cubicBezTo>
                  <a:cubicBezTo>
                    <a:pt x="3400933" y="1940941"/>
                    <a:pt x="3396869" y="1940941"/>
                    <a:pt x="3367405" y="1925828"/>
                  </a:cubicBezTo>
                  <a:cubicBezTo>
                    <a:pt x="3366770" y="1932813"/>
                    <a:pt x="3359150" y="1940941"/>
                    <a:pt x="3358896" y="1949577"/>
                  </a:cubicBezTo>
                  <a:cubicBezTo>
                    <a:pt x="3348302" y="1949482"/>
                    <a:pt x="3337747" y="1948291"/>
                    <a:pt x="3327399" y="1946021"/>
                  </a:cubicBezTo>
                  <a:cubicBezTo>
                    <a:pt x="3312413" y="1941068"/>
                    <a:pt x="3314699" y="1931670"/>
                    <a:pt x="3304412" y="1926844"/>
                  </a:cubicBezTo>
                  <a:cubicBezTo>
                    <a:pt x="3294125" y="1922019"/>
                    <a:pt x="3273043" y="1898269"/>
                    <a:pt x="3271266" y="1925955"/>
                  </a:cubicBezTo>
                  <a:lnTo>
                    <a:pt x="3227197" y="1930019"/>
                  </a:lnTo>
                  <a:cubicBezTo>
                    <a:pt x="3208815" y="1935713"/>
                    <a:pt x="3198102" y="1954795"/>
                    <a:pt x="3202812" y="1973453"/>
                  </a:cubicBezTo>
                  <a:cubicBezTo>
                    <a:pt x="3186363" y="1971690"/>
                    <a:pt x="3169771" y="1975062"/>
                    <a:pt x="3155315" y="1983105"/>
                  </a:cubicBezTo>
                  <a:cubicBezTo>
                    <a:pt x="3170300" y="1990979"/>
                    <a:pt x="3171190" y="2000377"/>
                    <a:pt x="3175127" y="2014855"/>
                  </a:cubicBezTo>
                  <a:cubicBezTo>
                    <a:pt x="3175868" y="2017843"/>
                    <a:pt x="3176168" y="2020924"/>
                    <a:pt x="3176016" y="2023999"/>
                  </a:cubicBezTo>
                  <a:lnTo>
                    <a:pt x="3116706" y="2031619"/>
                  </a:lnTo>
                  <a:cubicBezTo>
                    <a:pt x="3113385" y="2022509"/>
                    <a:pt x="3108719" y="2013947"/>
                    <a:pt x="3102863" y="2006219"/>
                  </a:cubicBezTo>
                  <a:cubicBezTo>
                    <a:pt x="3099688" y="2002282"/>
                    <a:pt x="3084703" y="2003679"/>
                    <a:pt x="3078606" y="1998091"/>
                  </a:cubicBezTo>
                  <a:cubicBezTo>
                    <a:pt x="3069971" y="1990090"/>
                    <a:pt x="3070860" y="1974469"/>
                    <a:pt x="3061969" y="1966087"/>
                  </a:cubicBezTo>
                  <a:cubicBezTo>
                    <a:pt x="3057016" y="1961261"/>
                    <a:pt x="3041904" y="1966976"/>
                    <a:pt x="3035554" y="1960626"/>
                  </a:cubicBezTo>
                  <a:cubicBezTo>
                    <a:pt x="3029204" y="1954276"/>
                    <a:pt x="3025775" y="1938655"/>
                    <a:pt x="3019552" y="1933321"/>
                  </a:cubicBezTo>
                  <a:cubicBezTo>
                    <a:pt x="3005581" y="1921510"/>
                    <a:pt x="3000882" y="1911858"/>
                    <a:pt x="2979547" y="1907921"/>
                  </a:cubicBezTo>
                  <a:cubicBezTo>
                    <a:pt x="2988944" y="1903603"/>
                    <a:pt x="2993898" y="1892808"/>
                    <a:pt x="3002153" y="1887728"/>
                  </a:cubicBezTo>
                  <a:cubicBezTo>
                    <a:pt x="2972054" y="1839722"/>
                    <a:pt x="2996056" y="1857756"/>
                    <a:pt x="2998469" y="1812417"/>
                  </a:cubicBezTo>
                  <a:cubicBezTo>
                    <a:pt x="2999866" y="1786382"/>
                    <a:pt x="2984118" y="1774317"/>
                    <a:pt x="2954400" y="1780286"/>
                  </a:cubicBezTo>
                  <a:lnTo>
                    <a:pt x="2926334" y="1796288"/>
                  </a:lnTo>
                  <a:cubicBezTo>
                    <a:pt x="2850134" y="1829181"/>
                    <a:pt x="2898521" y="1872488"/>
                    <a:pt x="2902585" y="1940179"/>
                  </a:cubicBezTo>
                  <a:cubicBezTo>
                    <a:pt x="2994660" y="1925320"/>
                    <a:pt x="2952369" y="2031746"/>
                    <a:pt x="2965069" y="2075561"/>
                  </a:cubicBezTo>
                  <a:lnTo>
                    <a:pt x="2888869" y="2124583"/>
                  </a:lnTo>
                  <a:cubicBezTo>
                    <a:pt x="2894644" y="2112004"/>
                    <a:pt x="2896630" y="2098014"/>
                    <a:pt x="2894584" y="2084324"/>
                  </a:cubicBezTo>
                  <a:cubicBezTo>
                    <a:pt x="2894584" y="2079879"/>
                    <a:pt x="2882519" y="2067814"/>
                    <a:pt x="2881249" y="2060194"/>
                  </a:cubicBezTo>
                  <a:cubicBezTo>
                    <a:pt x="2878709" y="2046859"/>
                    <a:pt x="2887853" y="2047494"/>
                    <a:pt x="2880106" y="2033270"/>
                  </a:cubicBezTo>
                  <a:cubicBezTo>
                    <a:pt x="2900299" y="2022348"/>
                    <a:pt x="2919603" y="2005203"/>
                    <a:pt x="2911602" y="1985010"/>
                  </a:cubicBezTo>
                  <a:cubicBezTo>
                    <a:pt x="2909189" y="1991995"/>
                    <a:pt x="2904236" y="1997710"/>
                    <a:pt x="2901442" y="2004822"/>
                  </a:cubicBezTo>
                  <a:cubicBezTo>
                    <a:pt x="2878202" y="1983867"/>
                    <a:pt x="2858897" y="1906270"/>
                    <a:pt x="2829179" y="1903222"/>
                  </a:cubicBezTo>
                  <a:cubicBezTo>
                    <a:pt x="2828417" y="1893443"/>
                    <a:pt x="2818258" y="1883410"/>
                    <a:pt x="2817241" y="1873250"/>
                  </a:cubicBezTo>
                  <a:cubicBezTo>
                    <a:pt x="2800373" y="1877629"/>
                    <a:pt x="2782536" y="1876381"/>
                    <a:pt x="2766441" y="1869694"/>
                  </a:cubicBezTo>
                  <a:cubicBezTo>
                    <a:pt x="2753741" y="1882394"/>
                    <a:pt x="2738628" y="1871980"/>
                    <a:pt x="2722118" y="1869694"/>
                  </a:cubicBezTo>
                  <a:cubicBezTo>
                    <a:pt x="2723388" y="1876298"/>
                    <a:pt x="2719451" y="1886585"/>
                    <a:pt x="2720340" y="1892681"/>
                  </a:cubicBezTo>
                  <a:cubicBezTo>
                    <a:pt x="2697734" y="1886458"/>
                    <a:pt x="2680843" y="1895602"/>
                    <a:pt x="2685161" y="1919732"/>
                  </a:cubicBezTo>
                  <a:cubicBezTo>
                    <a:pt x="2671547" y="1916365"/>
                    <a:pt x="2657555" y="1923660"/>
                    <a:pt x="2652522" y="1936750"/>
                  </a:cubicBezTo>
                  <a:cubicBezTo>
                    <a:pt x="2631440" y="1921129"/>
                    <a:pt x="2634107" y="1942338"/>
                    <a:pt x="2618105" y="1945259"/>
                  </a:cubicBezTo>
                  <a:cubicBezTo>
                    <a:pt x="2594737" y="1949577"/>
                    <a:pt x="2595372" y="1957959"/>
                    <a:pt x="2561590" y="1945259"/>
                  </a:cubicBezTo>
                  <a:cubicBezTo>
                    <a:pt x="2560066" y="1966087"/>
                    <a:pt x="2574290" y="1983359"/>
                    <a:pt x="2583053" y="2001901"/>
                  </a:cubicBezTo>
                  <a:cubicBezTo>
                    <a:pt x="2542921" y="2032762"/>
                    <a:pt x="2524379" y="1969262"/>
                    <a:pt x="2516378" y="1941957"/>
                  </a:cubicBezTo>
                  <a:cubicBezTo>
                    <a:pt x="2504305" y="1942374"/>
                    <a:pt x="2492417" y="1945045"/>
                    <a:pt x="2481326" y="1949831"/>
                  </a:cubicBezTo>
                  <a:cubicBezTo>
                    <a:pt x="2482977" y="1978279"/>
                    <a:pt x="2489708" y="1995043"/>
                    <a:pt x="2468626" y="2017395"/>
                  </a:cubicBezTo>
                  <a:cubicBezTo>
                    <a:pt x="2458466" y="2010664"/>
                    <a:pt x="2425319" y="1991995"/>
                    <a:pt x="2413000" y="1992885"/>
                  </a:cubicBezTo>
                  <a:cubicBezTo>
                    <a:pt x="2393569" y="1994789"/>
                    <a:pt x="2396744" y="2022983"/>
                    <a:pt x="2368804" y="2018285"/>
                  </a:cubicBezTo>
                  <a:cubicBezTo>
                    <a:pt x="2359660" y="2016633"/>
                    <a:pt x="2329561" y="1984376"/>
                    <a:pt x="2329180" y="1974724"/>
                  </a:cubicBezTo>
                  <a:cubicBezTo>
                    <a:pt x="2328291" y="1958341"/>
                    <a:pt x="2360422" y="1946149"/>
                    <a:pt x="2360295" y="1922273"/>
                  </a:cubicBezTo>
                  <a:cubicBezTo>
                    <a:pt x="2334895" y="1912494"/>
                    <a:pt x="2356485" y="1874775"/>
                    <a:pt x="2345182" y="1854328"/>
                  </a:cubicBezTo>
                  <a:cubicBezTo>
                    <a:pt x="2342134" y="1848867"/>
                    <a:pt x="2319782" y="1839723"/>
                    <a:pt x="2313178" y="1832738"/>
                  </a:cubicBezTo>
                  <a:cubicBezTo>
                    <a:pt x="2317115" y="1829944"/>
                    <a:pt x="2323465" y="1816863"/>
                    <a:pt x="2329688" y="1813561"/>
                  </a:cubicBezTo>
                  <a:cubicBezTo>
                    <a:pt x="2304288" y="1784224"/>
                    <a:pt x="2282825" y="1788796"/>
                    <a:pt x="2288286" y="1744346"/>
                  </a:cubicBezTo>
                  <a:cubicBezTo>
                    <a:pt x="2252472" y="1747013"/>
                    <a:pt x="2252853" y="1714120"/>
                    <a:pt x="2232279" y="1692276"/>
                  </a:cubicBezTo>
                  <a:cubicBezTo>
                    <a:pt x="2223701" y="1701422"/>
                    <a:pt x="2217926" y="1712838"/>
                    <a:pt x="2215642" y="1725169"/>
                  </a:cubicBezTo>
                  <a:cubicBezTo>
                    <a:pt x="2207408" y="1721399"/>
                    <a:pt x="2200054" y="1715949"/>
                    <a:pt x="2194052" y="1709167"/>
                  </a:cubicBezTo>
                  <a:lnTo>
                    <a:pt x="2227453" y="1660907"/>
                  </a:lnTo>
                  <a:lnTo>
                    <a:pt x="2517521" y="1701420"/>
                  </a:lnTo>
                  <a:lnTo>
                    <a:pt x="2585085" y="1682243"/>
                  </a:lnTo>
                  <a:cubicBezTo>
                    <a:pt x="2585868" y="1689542"/>
                    <a:pt x="2587055" y="1696792"/>
                    <a:pt x="2588641" y="1703960"/>
                  </a:cubicBezTo>
                  <a:cubicBezTo>
                    <a:pt x="2620264" y="1678560"/>
                    <a:pt x="2616073" y="1706373"/>
                    <a:pt x="2632456" y="1711834"/>
                  </a:cubicBezTo>
                  <a:cubicBezTo>
                    <a:pt x="2633218" y="1711834"/>
                    <a:pt x="2670556" y="1720343"/>
                    <a:pt x="2666619" y="1716025"/>
                  </a:cubicBezTo>
                  <a:cubicBezTo>
                    <a:pt x="2692654" y="1745616"/>
                    <a:pt x="2659888" y="1772540"/>
                    <a:pt x="2658872" y="1806957"/>
                  </a:cubicBezTo>
                  <a:cubicBezTo>
                    <a:pt x="2674874" y="1807719"/>
                    <a:pt x="2691384" y="1807592"/>
                    <a:pt x="2707513" y="1806957"/>
                  </a:cubicBezTo>
                  <a:cubicBezTo>
                    <a:pt x="2703957" y="1752220"/>
                    <a:pt x="2755773" y="1763777"/>
                    <a:pt x="2754757" y="1729868"/>
                  </a:cubicBezTo>
                  <a:cubicBezTo>
                    <a:pt x="2798318" y="1755268"/>
                    <a:pt x="2804541" y="1721105"/>
                    <a:pt x="2844546" y="1753744"/>
                  </a:cubicBezTo>
                  <a:cubicBezTo>
                    <a:pt x="2866517" y="1690244"/>
                    <a:pt x="2893822" y="1757808"/>
                    <a:pt x="2926842" y="1741044"/>
                  </a:cubicBezTo>
                  <a:cubicBezTo>
                    <a:pt x="2928113" y="1741044"/>
                    <a:pt x="2933065" y="1712850"/>
                    <a:pt x="2940304" y="1707389"/>
                  </a:cubicBezTo>
                  <a:cubicBezTo>
                    <a:pt x="2940304" y="1707389"/>
                    <a:pt x="2983739" y="1694689"/>
                    <a:pt x="2985263" y="1694689"/>
                  </a:cubicBezTo>
                  <a:cubicBezTo>
                    <a:pt x="3008630" y="1686307"/>
                    <a:pt x="2992628" y="1666114"/>
                    <a:pt x="3030221" y="1686815"/>
                  </a:cubicBezTo>
                  <a:cubicBezTo>
                    <a:pt x="3045715" y="1695324"/>
                    <a:pt x="3042921" y="1705230"/>
                    <a:pt x="3055621" y="1715771"/>
                  </a:cubicBezTo>
                  <a:cubicBezTo>
                    <a:pt x="3068321" y="1726311"/>
                    <a:pt x="3073528" y="1717930"/>
                    <a:pt x="3088260" y="1737234"/>
                  </a:cubicBezTo>
                  <a:cubicBezTo>
                    <a:pt x="3088260" y="1737234"/>
                    <a:pt x="3100960" y="1775334"/>
                    <a:pt x="3100960" y="1774318"/>
                  </a:cubicBezTo>
                  <a:cubicBezTo>
                    <a:pt x="3105405" y="1790574"/>
                    <a:pt x="3098547" y="1832865"/>
                    <a:pt x="3117343" y="1848867"/>
                  </a:cubicBezTo>
                  <a:cubicBezTo>
                    <a:pt x="3136139" y="1864869"/>
                    <a:pt x="3164206" y="1848867"/>
                    <a:pt x="3182621" y="1851788"/>
                  </a:cubicBezTo>
                  <a:cubicBezTo>
                    <a:pt x="3195684" y="1854844"/>
                    <a:pt x="3208437" y="1859095"/>
                    <a:pt x="3220721" y="1864488"/>
                  </a:cubicBezTo>
                  <a:cubicBezTo>
                    <a:pt x="3229103" y="1871219"/>
                    <a:pt x="3217292" y="1894206"/>
                    <a:pt x="3233421" y="1898651"/>
                  </a:cubicBezTo>
                  <a:cubicBezTo>
                    <a:pt x="3279395" y="1911351"/>
                    <a:pt x="3264790" y="1828674"/>
                    <a:pt x="3321051" y="1884300"/>
                  </a:cubicBezTo>
                  <a:cubicBezTo>
                    <a:pt x="3343784" y="1867409"/>
                    <a:pt x="3346451" y="1841882"/>
                    <a:pt x="3382138" y="1847724"/>
                  </a:cubicBezTo>
                  <a:cubicBezTo>
                    <a:pt x="3374137" y="1806449"/>
                    <a:pt x="3447924" y="1809624"/>
                    <a:pt x="3453766" y="1839723"/>
                  </a:cubicBezTo>
                  <a:cubicBezTo>
                    <a:pt x="3483738" y="1818895"/>
                    <a:pt x="3556382" y="1732408"/>
                    <a:pt x="3474213" y="1727709"/>
                  </a:cubicBezTo>
                  <a:cubicBezTo>
                    <a:pt x="3483484" y="1708786"/>
                    <a:pt x="3466466" y="1705865"/>
                    <a:pt x="3466085" y="1691006"/>
                  </a:cubicBezTo>
                  <a:cubicBezTo>
                    <a:pt x="3466085" y="1670813"/>
                    <a:pt x="3478785" y="1674369"/>
                    <a:pt x="3473197" y="1654811"/>
                  </a:cubicBezTo>
                  <a:cubicBezTo>
                    <a:pt x="3463920" y="1643578"/>
                    <a:pt x="3455714" y="1631502"/>
                    <a:pt x="3448685" y="1618742"/>
                  </a:cubicBezTo>
                  <a:cubicBezTo>
                    <a:pt x="3429635" y="1599565"/>
                    <a:pt x="3420110" y="1593342"/>
                    <a:pt x="3391408" y="1596263"/>
                  </a:cubicBezTo>
                  <a:cubicBezTo>
                    <a:pt x="3404108" y="1551305"/>
                    <a:pt x="3404743" y="1569720"/>
                    <a:pt x="3382137" y="1530731"/>
                  </a:cubicBezTo>
                  <a:cubicBezTo>
                    <a:pt x="3374517" y="1518031"/>
                    <a:pt x="3401568" y="1500759"/>
                    <a:pt x="3368040" y="1490853"/>
                  </a:cubicBezTo>
                  <a:cubicBezTo>
                    <a:pt x="3352642" y="1488200"/>
                    <a:pt x="3337279" y="1495727"/>
                    <a:pt x="3329940" y="1509522"/>
                  </a:cubicBezTo>
                  <a:cubicBezTo>
                    <a:pt x="3321846" y="1497400"/>
                    <a:pt x="3309828" y="1488431"/>
                    <a:pt x="3295904" y="1484122"/>
                  </a:cubicBezTo>
                  <a:cubicBezTo>
                    <a:pt x="3284093" y="1480947"/>
                    <a:pt x="3260852" y="1493901"/>
                    <a:pt x="3253232" y="1489583"/>
                  </a:cubicBezTo>
                  <a:cubicBezTo>
                    <a:pt x="3238627" y="1481455"/>
                    <a:pt x="3247136" y="1462659"/>
                    <a:pt x="3237103" y="1455039"/>
                  </a:cubicBezTo>
                  <a:cubicBezTo>
                    <a:pt x="3218307" y="1440688"/>
                    <a:pt x="3218053" y="1458087"/>
                    <a:pt x="3204718" y="1452118"/>
                  </a:cubicBezTo>
                  <a:cubicBezTo>
                    <a:pt x="3186684" y="1443863"/>
                    <a:pt x="3191257" y="1459738"/>
                    <a:pt x="3176524" y="1434338"/>
                  </a:cubicBezTo>
                  <a:cubicBezTo>
                    <a:pt x="3172246" y="1419887"/>
                    <a:pt x="3170485" y="1404809"/>
                    <a:pt x="3171317" y="1389761"/>
                  </a:cubicBezTo>
                  <a:cubicBezTo>
                    <a:pt x="3201797" y="1337691"/>
                    <a:pt x="3252089" y="1414526"/>
                    <a:pt x="3270885" y="1426464"/>
                  </a:cubicBezTo>
                  <a:cubicBezTo>
                    <a:pt x="3273807" y="1428242"/>
                    <a:pt x="3283585" y="1415796"/>
                    <a:pt x="3287395" y="1418209"/>
                  </a:cubicBezTo>
                  <a:cubicBezTo>
                    <a:pt x="3294888" y="1423289"/>
                    <a:pt x="3297428" y="1430909"/>
                    <a:pt x="3303905" y="1436243"/>
                  </a:cubicBezTo>
                  <a:cubicBezTo>
                    <a:pt x="3320542" y="1448943"/>
                    <a:pt x="3316605" y="1464691"/>
                    <a:pt x="3337179" y="1472311"/>
                  </a:cubicBezTo>
                  <a:cubicBezTo>
                    <a:pt x="3344799" y="1475232"/>
                    <a:pt x="3351149" y="1457071"/>
                    <a:pt x="3357499" y="1458722"/>
                  </a:cubicBezTo>
                  <a:cubicBezTo>
                    <a:pt x="3363849" y="1460372"/>
                    <a:pt x="3380486" y="1472946"/>
                    <a:pt x="3382899" y="1472946"/>
                  </a:cubicBezTo>
                  <a:cubicBezTo>
                    <a:pt x="3394583" y="1472946"/>
                    <a:pt x="3393313" y="1480439"/>
                    <a:pt x="3411347" y="1473708"/>
                  </a:cubicBezTo>
                  <a:cubicBezTo>
                    <a:pt x="3473831" y="1450086"/>
                    <a:pt x="3451733" y="1415161"/>
                    <a:pt x="3406648" y="1403096"/>
                  </a:cubicBezTo>
                  <a:cubicBezTo>
                    <a:pt x="3351403" y="1388491"/>
                    <a:pt x="3364230" y="1381760"/>
                    <a:pt x="3348355" y="1328166"/>
                  </a:cubicBezTo>
                  <a:cubicBezTo>
                    <a:pt x="3317621" y="1335024"/>
                    <a:pt x="3300603" y="1303655"/>
                    <a:pt x="3283077" y="1290701"/>
                  </a:cubicBezTo>
                  <a:cubicBezTo>
                    <a:pt x="3279394" y="1287907"/>
                    <a:pt x="3270377" y="1293368"/>
                    <a:pt x="3266567" y="1290701"/>
                  </a:cubicBezTo>
                  <a:cubicBezTo>
                    <a:pt x="3256534" y="1283843"/>
                    <a:pt x="3253867" y="1272921"/>
                    <a:pt x="3244596" y="1265301"/>
                  </a:cubicBezTo>
                  <a:cubicBezTo>
                    <a:pt x="3229610" y="1251839"/>
                    <a:pt x="3225038" y="1232408"/>
                    <a:pt x="3200781" y="1233297"/>
                  </a:cubicBezTo>
                  <a:cubicBezTo>
                    <a:pt x="3199644" y="1238320"/>
                    <a:pt x="3198245" y="1243280"/>
                    <a:pt x="3196590" y="1248156"/>
                  </a:cubicBezTo>
                  <a:cubicBezTo>
                    <a:pt x="3149346" y="1202944"/>
                    <a:pt x="3160395" y="1240790"/>
                    <a:pt x="3138551" y="1270508"/>
                  </a:cubicBezTo>
                  <a:cubicBezTo>
                    <a:pt x="3114040" y="1255395"/>
                    <a:pt x="3109849" y="1256284"/>
                    <a:pt x="3088640" y="1258443"/>
                  </a:cubicBezTo>
                  <a:cubicBezTo>
                    <a:pt x="3067431" y="1260601"/>
                    <a:pt x="3041777" y="1277366"/>
                    <a:pt x="3014472" y="1272540"/>
                  </a:cubicBezTo>
                  <a:cubicBezTo>
                    <a:pt x="3020568" y="1224915"/>
                    <a:pt x="3078607" y="1247140"/>
                    <a:pt x="3108706" y="1248918"/>
                  </a:cubicBezTo>
                  <a:cubicBezTo>
                    <a:pt x="3101340" y="1219327"/>
                    <a:pt x="3125978" y="1212977"/>
                    <a:pt x="3150108" y="1215517"/>
                  </a:cubicBezTo>
                  <a:cubicBezTo>
                    <a:pt x="3155620" y="1203794"/>
                    <a:pt x="3164452" y="1193946"/>
                    <a:pt x="3175508" y="1187196"/>
                  </a:cubicBezTo>
                  <a:cubicBezTo>
                    <a:pt x="3162808" y="1145413"/>
                    <a:pt x="3122295" y="1156970"/>
                    <a:pt x="3116707" y="1104900"/>
                  </a:cubicBezTo>
                  <a:cubicBezTo>
                    <a:pt x="3082163" y="1120013"/>
                    <a:pt x="3065272" y="1078103"/>
                    <a:pt x="3040507" y="1059561"/>
                  </a:cubicBezTo>
                  <a:cubicBezTo>
                    <a:pt x="3015741" y="1041020"/>
                    <a:pt x="3005074" y="1057910"/>
                    <a:pt x="3008884" y="1014095"/>
                  </a:cubicBezTo>
                  <a:cubicBezTo>
                    <a:pt x="2993771" y="1012190"/>
                    <a:pt x="2988310" y="1024128"/>
                    <a:pt x="2976372" y="1024890"/>
                  </a:cubicBezTo>
                  <a:cubicBezTo>
                    <a:pt x="2961138" y="1026419"/>
                    <a:pt x="2945803" y="1026674"/>
                    <a:pt x="2930526" y="1025652"/>
                  </a:cubicBezTo>
                  <a:cubicBezTo>
                    <a:pt x="2902840" y="1023747"/>
                    <a:pt x="2848610" y="1033780"/>
                    <a:pt x="2827147" y="1017270"/>
                  </a:cubicBezTo>
                  <a:cubicBezTo>
                    <a:pt x="2874518" y="1013587"/>
                    <a:pt x="2833497" y="977265"/>
                    <a:pt x="2831211" y="958850"/>
                  </a:cubicBezTo>
                  <a:cubicBezTo>
                    <a:pt x="2835224" y="928494"/>
                    <a:pt x="2840948" y="898390"/>
                    <a:pt x="2848357" y="868680"/>
                  </a:cubicBezTo>
                  <a:cubicBezTo>
                    <a:pt x="2862095" y="867985"/>
                    <a:pt x="2875622" y="872269"/>
                    <a:pt x="2886457" y="880745"/>
                  </a:cubicBezTo>
                  <a:cubicBezTo>
                    <a:pt x="2898141" y="845566"/>
                    <a:pt x="2908047" y="832231"/>
                    <a:pt x="2911857" y="796290"/>
                  </a:cubicBezTo>
                  <a:cubicBezTo>
                    <a:pt x="2914270" y="771525"/>
                    <a:pt x="2906903" y="753491"/>
                    <a:pt x="2902332" y="732028"/>
                  </a:cubicBezTo>
                  <a:cubicBezTo>
                    <a:pt x="2889632" y="672846"/>
                    <a:pt x="2835148" y="705104"/>
                    <a:pt x="2815845" y="637794"/>
                  </a:cubicBezTo>
                  <a:cubicBezTo>
                    <a:pt x="2832879" y="631800"/>
                    <a:pt x="2851374" y="631355"/>
                    <a:pt x="2868677" y="636524"/>
                  </a:cubicBezTo>
                  <a:cubicBezTo>
                    <a:pt x="2871364" y="621776"/>
                    <a:pt x="2877119" y="607758"/>
                    <a:pt x="2885567" y="595376"/>
                  </a:cubicBezTo>
                  <a:cubicBezTo>
                    <a:pt x="2898267" y="604901"/>
                    <a:pt x="2915032" y="636651"/>
                    <a:pt x="2932303" y="636270"/>
                  </a:cubicBezTo>
                  <a:cubicBezTo>
                    <a:pt x="2956433" y="636270"/>
                    <a:pt x="2968117" y="568833"/>
                    <a:pt x="2997582" y="608076"/>
                  </a:cubicBezTo>
                  <a:cubicBezTo>
                    <a:pt x="3008885" y="580009"/>
                    <a:pt x="3041016" y="587375"/>
                    <a:pt x="3046349" y="559181"/>
                  </a:cubicBezTo>
                  <a:cubicBezTo>
                    <a:pt x="3050921" y="535686"/>
                    <a:pt x="3037333" y="527939"/>
                    <a:pt x="3014727" y="532892"/>
                  </a:cubicBezTo>
                  <a:cubicBezTo>
                    <a:pt x="3027427" y="496951"/>
                    <a:pt x="3027427" y="480060"/>
                    <a:pt x="2993391" y="462661"/>
                  </a:cubicBezTo>
                  <a:cubicBezTo>
                    <a:pt x="2991994" y="461899"/>
                    <a:pt x="2967991" y="460248"/>
                    <a:pt x="2964054" y="458978"/>
                  </a:cubicBezTo>
                  <a:cubicBezTo>
                    <a:pt x="2944556" y="451170"/>
                    <a:pt x="2927158" y="438905"/>
                    <a:pt x="2913254" y="423164"/>
                  </a:cubicBezTo>
                  <a:cubicBezTo>
                    <a:pt x="2908174" y="417195"/>
                    <a:pt x="2915286" y="400050"/>
                    <a:pt x="2911349" y="396748"/>
                  </a:cubicBezTo>
                  <a:cubicBezTo>
                    <a:pt x="2900173" y="386969"/>
                    <a:pt x="2880996" y="393573"/>
                    <a:pt x="2873249" y="380746"/>
                  </a:cubicBezTo>
                  <a:cubicBezTo>
                    <a:pt x="2864613" y="365887"/>
                    <a:pt x="2881123" y="342646"/>
                    <a:pt x="2878710" y="326771"/>
                  </a:cubicBezTo>
                  <a:cubicBezTo>
                    <a:pt x="2875535" y="306324"/>
                    <a:pt x="2854199" y="263271"/>
                    <a:pt x="2828799" y="260858"/>
                  </a:cubicBezTo>
                  <a:cubicBezTo>
                    <a:pt x="2821052" y="299974"/>
                    <a:pt x="2790064" y="276860"/>
                    <a:pt x="2766696" y="268732"/>
                  </a:cubicBezTo>
                  <a:cubicBezTo>
                    <a:pt x="2765553" y="281432"/>
                    <a:pt x="2759457" y="292354"/>
                    <a:pt x="2761870" y="305181"/>
                  </a:cubicBezTo>
                  <a:cubicBezTo>
                    <a:pt x="2741423" y="307848"/>
                    <a:pt x="2719579" y="310007"/>
                    <a:pt x="2700021" y="311404"/>
                  </a:cubicBezTo>
                  <a:cubicBezTo>
                    <a:pt x="2703577" y="324104"/>
                    <a:pt x="2707641" y="338201"/>
                    <a:pt x="2711959" y="350901"/>
                  </a:cubicBezTo>
                  <a:cubicBezTo>
                    <a:pt x="2698116" y="356743"/>
                    <a:pt x="2681860" y="367919"/>
                    <a:pt x="2666874" y="368046"/>
                  </a:cubicBezTo>
                  <a:cubicBezTo>
                    <a:pt x="2636394" y="368046"/>
                    <a:pt x="2638299" y="352552"/>
                    <a:pt x="2614042" y="347091"/>
                  </a:cubicBezTo>
                  <a:cubicBezTo>
                    <a:pt x="2571243" y="337566"/>
                    <a:pt x="2561464" y="345059"/>
                    <a:pt x="2540636" y="303276"/>
                  </a:cubicBezTo>
                  <a:cubicBezTo>
                    <a:pt x="2521205" y="264287"/>
                    <a:pt x="2498218" y="221107"/>
                    <a:pt x="2489836" y="177546"/>
                  </a:cubicBezTo>
                  <a:cubicBezTo>
                    <a:pt x="2486407" y="160401"/>
                    <a:pt x="2506854" y="170815"/>
                    <a:pt x="2493519" y="149860"/>
                  </a:cubicBezTo>
                  <a:cubicBezTo>
                    <a:pt x="2482216" y="132080"/>
                    <a:pt x="2475993" y="139192"/>
                    <a:pt x="2463674" y="139827"/>
                  </a:cubicBezTo>
                  <a:cubicBezTo>
                    <a:pt x="2428622" y="141478"/>
                    <a:pt x="2447164" y="173990"/>
                    <a:pt x="2402206" y="135636"/>
                  </a:cubicBezTo>
                  <a:cubicBezTo>
                    <a:pt x="2399081" y="139696"/>
                    <a:pt x="2396197" y="143937"/>
                    <a:pt x="2393570" y="148336"/>
                  </a:cubicBezTo>
                  <a:cubicBezTo>
                    <a:pt x="2365884" y="138049"/>
                    <a:pt x="2342135" y="100584"/>
                    <a:pt x="2311782" y="100076"/>
                  </a:cubicBezTo>
                  <a:cubicBezTo>
                    <a:pt x="2308099" y="122047"/>
                    <a:pt x="2336293" y="169291"/>
                    <a:pt x="2286382" y="164338"/>
                  </a:cubicBezTo>
                  <a:cubicBezTo>
                    <a:pt x="2246377" y="160401"/>
                    <a:pt x="2252600" y="41783"/>
                    <a:pt x="2208023" y="16764"/>
                  </a:cubicBezTo>
                  <a:cubicBezTo>
                    <a:pt x="2178051" y="0"/>
                    <a:pt x="2179194" y="20701"/>
                    <a:pt x="2148460" y="23495"/>
                  </a:cubicBezTo>
                  <a:cubicBezTo>
                    <a:pt x="2134109" y="24892"/>
                    <a:pt x="2126362" y="11557"/>
                    <a:pt x="2108074" y="16891"/>
                  </a:cubicBezTo>
                  <a:cubicBezTo>
                    <a:pt x="2074673" y="26924"/>
                    <a:pt x="2051559" y="107061"/>
                    <a:pt x="2028826" y="107696"/>
                  </a:cubicBezTo>
                  <a:cubicBezTo>
                    <a:pt x="2038351" y="107696"/>
                    <a:pt x="1949451" y="53848"/>
                    <a:pt x="1978026" y="90932"/>
                  </a:cubicBezTo>
                  <a:cubicBezTo>
                    <a:pt x="1967993" y="78232"/>
                    <a:pt x="1957325" y="62484"/>
                    <a:pt x="1939926" y="59690"/>
                  </a:cubicBezTo>
                  <a:cubicBezTo>
                    <a:pt x="1928496" y="75057"/>
                    <a:pt x="1928877" y="96266"/>
                    <a:pt x="1929131" y="114808"/>
                  </a:cubicBezTo>
                  <a:cubicBezTo>
                    <a:pt x="1914795" y="116293"/>
                    <a:pt x="1900734" y="119755"/>
                    <a:pt x="1887348" y="125095"/>
                  </a:cubicBezTo>
                  <a:cubicBezTo>
                    <a:pt x="1879220" y="130175"/>
                    <a:pt x="1876172" y="143891"/>
                    <a:pt x="1868933" y="148082"/>
                  </a:cubicBezTo>
                  <a:cubicBezTo>
                    <a:pt x="1851788" y="157861"/>
                    <a:pt x="1816101" y="136017"/>
                    <a:pt x="1822197" y="170688"/>
                  </a:cubicBezTo>
                  <a:cubicBezTo>
                    <a:pt x="1812049" y="169989"/>
                    <a:pt x="1801865" y="169989"/>
                    <a:pt x="1791717" y="170688"/>
                  </a:cubicBezTo>
                  <a:cubicBezTo>
                    <a:pt x="1781430" y="172720"/>
                    <a:pt x="1771016" y="183388"/>
                    <a:pt x="1761618" y="184277"/>
                  </a:cubicBezTo>
                  <a:cubicBezTo>
                    <a:pt x="1742187" y="186309"/>
                    <a:pt x="1718311" y="169291"/>
                    <a:pt x="1703960" y="154432"/>
                  </a:cubicBezTo>
                  <a:cubicBezTo>
                    <a:pt x="1713612" y="146050"/>
                    <a:pt x="1726058" y="125476"/>
                    <a:pt x="1719327" y="112014"/>
                  </a:cubicBezTo>
                  <a:cubicBezTo>
                    <a:pt x="1713866" y="100838"/>
                    <a:pt x="1700404" y="105664"/>
                    <a:pt x="1693165" y="99314"/>
                  </a:cubicBezTo>
                  <a:cubicBezTo>
                    <a:pt x="1680465" y="87249"/>
                    <a:pt x="1678433" y="41275"/>
                    <a:pt x="1655065" y="43815"/>
                  </a:cubicBezTo>
                  <a:cubicBezTo>
                    <a:pt x="1631697" y="46353"/>
                    <a:pt x="1638809" y="88138"/>
                    <a:pt x="1626109" y="99822"/>
                  </a:cubicBezTo>
                  <a:cubicBezTo>
                    <a:pt x="1603630" y="120650"/>
                    <a:pt x="1572642" y="118364"/>
                    <a:pt x="1546480" y="112522"/>
                  </a:cubicBezTo>
                  <a:cubicBezTo>
                    <a:pt x="1545162" y="124157"/>
                    <a:pt x="1547611" y="135908"/>
                    <a:pt x="1553465" y="146050"/>
                  </a:cubicBezTo>
                  <a:cubicBezTo>
                    <a:pt x="1528065" y="146050"/>
                    <a:pt x="1506094" y="170053"/>
                    <a:pt x="1482218" y="179324"/>
                  </a:cubicBezTo>
                  <a:cubicBezTo>
                    <a:pt x="1488567" y="188607"/>
                    <a:pt x="1492894" y="199121"/>
                    <a:pt x="1494918" y="210185"/>
                  </a:cubicBezTo>
                  <a:cubicBezTo>
                    <a:pt x="1474217" y="217297"/>
                    <a:pt x="1466343" y="243967"/>
                    <a:pt x="1442594" y="243205"/>
                  </a:cubicBezTo>
                  <a:cubicBezTo>
                    <a:pt x="1425870" y="239026"/>
                    <a:pt x="1409741" y="232754"/>
                    <a:pt x="1394588" y="224536"/>
                  </a:cubicBezTo>
                  <a:cubicBezTo>
                    <a:pt x="1385304" y="240330"/>
                    <a:pt x="1382873" y="259230"/>
                    <a:pt x="1387857" y="276860"/>
                  </a:cubicBezTo>
                  <a:cubicBezTo>
                    <a:pt x="1364489" y="275209"/>
                    <a:pt x="1270128" y="325501"/>
                    <a:pt x="1292861" y="343154"/>
                  </a:cubicBezTo>
                  <a:cubicBezTo>
                    <a:pt x="1276097" y="347472"/>
                    <a:pt x="1278891" y="335661"/>
                    <a:pt x="1271017" y="325120"/>
                  </a:cubicBezTo>
                  <a:cubicBezTo>
                    <a:pt x="1266572" y="319405"/>
                    <a:pt x="1253745" y="305562"/>
                    <a:pt x="1251078" y="300482"/>
                  </a:cubicBezTo>
                  <a:cubicBezTo>
                    <a:pt x="1243204" y="285242"/>
                    <a:pt x="1246379" y="273558"/>
                    <a:pt x="1250443" y="253238"/>
                  </a:cubicBezTo>
                  <a:cubicBezTo>
                    <a:pt x="1253237" y="239395"/>
                    <a:pt x="1265429" y="216662"/>
                    <a:pt x="1260603" y="203200"/>
                  </a:cubicBezTo>
                  <a:cubicBezTo>
                    <a:pt x="1253618" y="184277"/>
                    <a:pt x="1214375" y="176530"/>
                    <a:pt x="1197103" y="179070"/>
                  </a:cubicBezTo>
                  <a:cubicBezTo>
                    <a:pt x="1202051" y="188670"/>
                    <a:pt x="1204414" y="199394"/>
                    <a:pt x="1203961" y="210185"/>
                  </a:cubicBezTo>
                  <a:cubicBezTo>
                    <a:pt x="1177783" y="187488"/>
                    <a:pt x="1141549" y="180338"/>
                    <a:pt x="1108711" y="191389"/>
                  </a:cubicBezTo>
                  <a:cubicBezTo>
                    <a:pt x="1111251" y="127889"/>
                    <a:pt x="1036575" y="205105"/>
                    <a:pt x="1029717" y="231266"/>
                  </a:cubicBezTo>
                  <a:cubicBezTo>
                    <a:pt x="1083311" y="226186"/>
                    <a:pt x="1038480" y="271017"/>
                    <a:pt x="1049021" y="288163"/>
                  </a:cubicBezTo>
                  <a:cubicBezTo>
                    <a:pt x="1035686" y="293370"/>
                    <a:pt x="1015112" y="290830"/>
                    <a:pt x="1005206" y="295529"/>
                  </a:cubicBezTo>
                  <a:cubicBezTo>
                    <a:pt x="988315" y="303403"/>
                    <a:pt x="982727" y="327914"/>
                    <a:pt x="957962" y="320167"/>
                  </a:cubicBezTo>
                  <a:cubicBezTo>
                    <a:pt x="960756" y="322453"/>
                    <a:pt x="963296" y="325882"/>
                    <a:pt x="965836" y="327914"/>
                  </a:cubicBezTo>
                  <a:cubicBezTo>
                    <a:pt x="957454" y="334010"/>
                    <a:pt x="922275" y="347218"/>
                    <a:pt x="931038" y="364744"/>
                  </a:cubicBezTo>
                  <a:cubicBezTo>
                    <a:pt x="933705" y="370205"/>
                    <a:pt x="961518" y="375666"/>
                    <a:pt x="969138" y="382397"/>
                  </a:cubicBezTo>
                  <a:cubicBezTo>
                    <a:pt x="987045" y="399288"/>
                    <a:pt x="986410" y="427609"/>
                    <a:pt x="1000888" y="445008"/>
                  </a:cubicBezTo>
                  <a:cubicBezTo>
                    <a:pt x="1015365" y="462408"/>
                    <a:pt x="1048513" y="467614"/>
                    <a:pt x="1056895" y="487426"/>
                  </a:cubicBezTo>
                  <a:cubicBezTo>
                    <a:pt x="1061594" y="498729"/>
                    <a:pt x="1053339" y="509651"/>
                    <a:pt x="1053974" y="521589"/>
                  </a:cubicBezTo>
                  <a:cubicBezTo>
                    <a:pt x="1053974" y="524383"/>
                    <a:pt x="1063880" y="524510"/>
                    <a:pt x="1064515" y="529844"/>
                  </a:cubicBezTo>
                  <a:cubicBezTo>
                    <a:pt x="1065531" y="538353"/>
                    <a:pt x="1061594" y="547751"/>
                    <a:pt x="1061975" y="556514"/>
                  </a:cubicBezTo>
                  <a:cubicBezTo>
                    <a:pt x="1070438" y="553710"/>
                    <a:pt x="1079421" y="552842"/>
                    <a:pt x="1088264" y="553974"/>
                  </a:cubicBezTo>
                  <a:cubicBezTo>
                    <a:pt x="1100964" y="558546"/>
                    <a:pt x="1093090" y="564007"/>
                    <a:pt x="1102107" y="569468"/>
                  </a:cubicBezTo>
                  <a:cubicBezTo>
                    <a:pt x="1111124" y="574929"/>
                    <a:pt x="1109854" y="577088"/>
                    <a:pt x="1120141" y="580771"/>
                  </a:cubicBezTo>
                  <a:cubicBezTo>
                    <a:pt x="1127761" y="583438"/>
                    <a:pt x="1134238" y="575056"/>
                    <a:pt x="1142747" y="577850"/>
                  </a:cubicBezTo>
                  <a:cubicBezTo>
                    <a:pt x="1149224" y="579882"/>
                    <a:pt x="1155447" y="591820"/>
                    <a:pt x="1163194" y="595249"/>
                  </a:cubicBezTo>
                  <a:cubicBezTo>
                    <a:pt x="1171829" y="597259"/>
                    <a:pt x="1180561" y="598827"/>
                    <a:pt x="1189356" y="599948"/>
                  </a:cubicBezTo>
                  <a:cubicBezTo>
                    <a:pt x="1202945" y="607695"/>
                    <a:pt x="1209803" y="621284"/>
                    <a:pt x="1181990" y="629031"/>
                  </a:cubicBezTo>
                  <a:cubicBezTo>
                    <a:pt x="1190118" y="644144"/>
                    <a:pt x="1211200" y="662686"/>
                    <a:pt x="1216153" y="677291"/>
                  </a:cubicBezTo>
                  <a:cubicBezTo>
                    <a:pt x="1221105" y="691896"/>
                    <a:pt x="1214375" y="694944"/>
                    <a:pt x="1212978" y="713613"/>
                  </a:cubicBezTo>
                  <a:cubicBezTo>
                    <a:pt x="1193420" y="706755"/>
                    <a:pt x="1183895" y="692785"/>
                    <a:pt x="1160273" y="695198"/>
                  </a:cubicBezTo>
                  <a:cubicBezTo>
                    <a:pt x="1158893" y="707556"/>
                    <a:pt x="1159667" y="720060"/>
                    <a:pt x="1162559" y="732155"/>
                  </a:cubicBezTo>
                  <a:cubicBezTo>
                    <a:pt x="1155167" y="739880"/>
                    <a:pt x="1148173" y="747976"/>
                    <a:pt x="1141604" y="756412"/>
                  </a:cubicBezTo>
                  <a:cubicBezTo>
                    <a:pt x="1150875" y="769112"/>
                    <a:pt x="1172084" y="773430"/>
                    <a:pt x="1181101" y="787654"/>
                  </a:cubicBezTo>
                  <a:cubicBezTo>
                    <a:pt x="1178286" y="791668"/>
                    <a:pt x="1175822" y="795917"/>
                    <a:pt x="1173735" y="800354"/>
                  </a:cubicBezTo>
                  <a:cubicBezTo>
                    <a:pt x="1210057" y="750697"/>
                    <a:pt x="1241807" y="842010"/>
                    <a:pt x="1189102" y="855218"/>
                  </a:cubicBezTo>
                  <a:cubicBezTo>
                    <a:pt x="1172465" y="859282"/>
                    <a:pt x="1165734" y="853059"/>
                    <a:pt x="1152145" y="846455"/>
                  </a:cubicBezTo>
                  <a:cubicBezTo>
                    <a:pt x="1139055" y="838704"/>
                    <a:pt x="1124621" y="833491"/>
                    <a:pt x="1109600" y="831088"/>
                  </a:cubicBezTo>
                  <a:cubicBezTo>
                    <a:pt x="1113156" y="840994"/>
                    <a:pt x="1119125" y="849884"/>
                    <a:pt x="1123189" y="859790"/>
                  </a:cubicBezTo>
                  <a:cubicBezTo>
                    <a:pt x="1106449" y="856640"/>
                    <a:pt x="1089352" y="855828"/>
                    <a:pt x="1072389" y="857377"/>
                  </a:cubicBezTo>
                  <a:cubicBezTo>
                    <a:pt x="1073151" y="871474"/>
                    <a:pt x="1079247" y="884428"/>
                    <a:pt x="1068960" y="893699"/>
                  </a:cubicBezTo>
                  <a:cubicBezTo>
                    <a:pt x="1047865" y="902996"/>
                    <a:pt x="1025918" y="910226"/>
                    <a:pt x="1003428" y="915289"/>
                  </a:cubicBezTo>
                  <a:cubicBezTo>
                    <a:pt x="1001419" y="898655"/>
                    <a:pt x="1004708" y="881812"/>
                    <a:pt x="1012826" y="867156"/>
                  </a:cubicBezTo>
                  <a:cubicBezTo>
                    <a:pt x="1010675" y="866081"/>
                    <a:pt x="1008420" y="865230"/>
                    <a:pt x="1006095" y="864616"/>
                  </a:cubicBezTo>
                  <a:cubicBezTo>
                    <a:pt x="1008889" y="826516"/>
                    <a:pt x="1002539" y="822706"/>
                    <a:pt x="971170" y="824992"/>
                  </a:cubicBezTo>
                  <a:cubicBezTo>
                    <a:pt x="962915" y="825627"/>
                    <a:pt x="955930" y="827659"/>
                    <a:pt x="947167" y="827659"/>
                  </a:cubicBezTo>
                  <a:cubicBezTo>
                    <a:pt x="939404" y="826197"/>
                    <a:pt x="931436" y="826197"/>
                    <a:pt x="923672" y="827659"/>
                  </a:cubicBezTo>
                  <a:cubicBezTo>
                    <a:pt x="917322" y="809498"/>
                    <a:pt x="914020" y="790321"/>
                    <a:pt x="906654" y="772414"/>
                  </a:cubicBezTo>
                  <a:cubicBezTo>
                    <a:pt x="879095" y="777494"/>
                    <a:pt x="872110" y="740918"/>
                    <a:pt x="846329" y="740537"/>
                  </a:cubicBezTo>
                  <a:cubicBezTo>
                    <a:pt x="842011" y="791337"/>
                    <a:pt x="861823" y="829437"/>
                    <a:pt x="811150" y="864235"/>
                  </a:cubicBezTo>
                  <a:cubicBezTo>
                    <a:pt x="781940" y="884047"/>
                    <a:pt x="778384" y="866521"/>
                    <a:pt x="762763" y="838835"/>
                  </a:cubicBezTo>
                  <a:cubicBezTo>
                    <a:pt x="747523" y="845312"/>
                    <a:pt x="742316" y="827786"/>
                    <a:pt x="728854" y="826135"/>
                  </a:cubicBezTo>
                  <a:cubicBezTo>
                    <a:pt x="708915" y="823214"/>
                    <a:pt x="718313" y="832739"/>
                    <a:pt x="704978" y="837057"/>
                  </a:cubicBezTo>
                  <a:cubicBezTo>
                    <a:pt x="696255" y="840457"/>
                    <a:pt x="686761" y="841380"/>
                    <a:pt x="677546" y="839724"/>
                  </a:cubicBezTo>
                  <a:cubicBezTo>
                    <a:pt x="672593" y="836930"/>
                    <a:pt x="675895" y="827024"/>
                    <a:pt x="670180" y="822706"/>
                  </a:cubicBezTo>
                  <a:cubicBezTo>
                    <a:pt x="664465" y="818388"/>
                    <a:pt x="655956" y="815213"/>
                    <a:pt x="652146" y="812292"/>
                  </a:cubicBezTo>
                  <a:cubicBezTo>
                    <a:pt x="648336" y="809371"/>
                    <a:pt x="641478" y="814832"/>
                    <a:pt x="638176" y="812292"/>
                  </a:cubicBezTo>
                  <a:cubicBezTo>
                    <a:pt x="631826" y="807085"/>
                    <a:pt x="634112" y="792988"/>
                    <a:pt x="629667" y="785749"/>
                  </a:cubicBezTo>
                  <a:cubicBezTo>
                    <a:pt x="622555" y="773049"/>
                    <a:pt x="611506" y="768223"/>
                    <a:pt x="606426" y="756666"/>
                  </a:cubicBezTo>
                  <a:cubicBezTo>
                    <a:pt x="601346" y="745109"/>
                    <a:pt x="610617" y="726313"/>
                    <a:pt x="601854" y="715899"/>
                  </a:cubicBezTo>
                  <a:cubicBezTo>
                    <a:pt x="593091" y="705485"/>
                    <a:pt x="573406" y="707136"/>
                    <a:pt x="561595" y="703199"/>
                  </a:cubicBezTo>
                  <a:cubicBezTo>
                    <a:pt x="561579" y="711215"/>
                    <a:pt x="560337" y="719181"/>
                    <a:pt x="557912" y="726821"/>
                  </a:cubicBezTo>
                  <a:cubicBezTo>
                    <a:pt x="529591" y="713232"/>
                    <a:pt x="510795" y="703961"/>
                    <a:pt x="486030" y="721106"/>
                  </a:cubicBezTo>
                  <a:cubicBezTo>
                    <a:pt x="478918" y="725932"/>
                    <a:pt x="477140" y="735203"/>
                    <a:pt x="467488" y="739902"/>
                  </a:cubicBezTo>
                  <a:cubicBezTo>
                    <a:pt x="454788" y="746125"/>
                    <a:pt x="436627" y="739902"/>
                    <a:pt x="425451" y="747903"/>
                  </a:cubicBezTo>
                  <a:cubicBezTo>
                    <a:pt x="438151" y="765810"/>
                    <a:pt x="480696" y="791845"/>
                    <a:pt x="470663" y="819658"/>
                  </a:cubicBezTo>
                  <a:cubicBezTo>
                    <a:pt x="465710" y="833628"/>
                    <a:pt x="435738" y="839216"/>
                    <a:pt x="422149" y="846836"/>
                  </a:cubicBezTo>
                  <a:cubicBezTo>
                    <a:pt x="428118" y="850773"/>
                    <a:pt x="445009" y="853948"/>
                    <a:pt x="449708" y="859536"/>
                  </a:cubicBezTo>
                  <a:cubicBezTo>
                    <a:pt x="456439" y="867537"/>
                    <a:pt x="451359" y="872236"/>
                    <a:pt x="454153" y="881126"/>
                  </a:cubicBezTo>
                  <a:cubicBezTo>
                    <a:pt x="458725" y="896620"/>
                    <a:pt x="446787" y="896493"/>
                    <a:pt x="463170" y="905510"/>
                  </a:cubicBezTo>
                  <a:cubicBezTo>
                    <a:pt x="475870" y="912749"/>
                    <a:pt x="492253" y="900811"/>
                    <a:pt x="505969" y="911733"/>
                  </a:cubicBezTo>
                  <a:cubicBezTo>
                    <a:pt x="556769" y="952119"/>
                    <a:pt x="452375" y="990346"/>
                    <a:pt x="529083" y="1020572"/>
                  </a:cubicBezTo>
                  <a:cubicBezTo>
                    <a:pt x="544196" y="1001776"/>
                    <a:pt x="540894" y="978535"/>
                    <a:pt x="547752" y="962660"/>
                  </a:cubicBezTo>
                  <a:cubicBezTo>
                    <a:pt x="561214" y="994410"/>
                    <a:pt x="594615" y="1031240"/>
                    <a:pt x="677165" y="1018921"/>
                  </a:cubicBezTo>
                  <a:cubicBezTo>
                    <a:pt x="677165" y="1018921"/>
                    <a:pt x="781432" y="1055116"/>
                    <a:pt x="846329" y="1073658"/>
                  </a:cubicBezTo>
                  <a:cubicBezTo>
                    <a:pt x="828676" y="1081532"/>
                    <a:pt x="800609" y="1076833"/>
                    <a:pt x="787655" y="1094359"/>
                  </a:cubicBezTo>
                  <a:cubicBezTo>
                    <a:pt x="831597" y="1134745"/>
                    <a:pt x="760731" y="1134999"/>
                    <a:pt x="760096" y="1178687"/>
                  </a:cubicBezTo>
                  <a:cubicBezTo>
                    <a:pt x="760096" y="1213358"/>
                    <a:pt x="793243" y="1240282"/>
                    <a:pt x="726949" y="1246759"/>
                  </a:cubicBezTo>
                  <a:cubicBezTo>
                    <a:pt x="725807" y="1224135"/>
                    <a:pt x="708440" y="1205671"/>
                    <a:pt x="685927" y="1203149"/>
                  </a:cubicBezTo>
                  <a:cubicBezTo>
                    <a:pt x="663415" y="1200627"/>
                    <a:pt x="642392" y="1214789"/>
                    <a:pt x="636271" y="1236599"/>
                  </a:cubicBezTo>
                  <a:cubicBezTo>
                    <a:pt x="669672" y="1261237"/>
                    <a:pt x="672085" y="1246759"/>
                    <a:pt x="670053" y="1284224"/>
                  </a:cubicBezTo>
                  <a:cubicBezTo>
                    <a:pt x="668529" y="1312291"/>
                    <a:pt x="662433" y="1338072"/>
                    <a:pt x="663449" y="1367536"/>
                  </a:cubicBezTo>
                  <a:cubicBezTo>
                    <a:pt x="695707" y="1367536"/>
                    <a:pt x="711328" y="1331976"/>
                    <a:pt x="739649" y="1332230"/>
                  </a:cubicBezTo>
                  <a:cubicBezTo>
                    <a:pt x="742687" y="1332343"/>
                    <a:pt x="745670" y="1333078"/>
                    <a:pt x="748412" y="1334389"/>
                  </a:cubicBezTo>
                  <a:cubicBezTo>
                    <a:pt x="769875" y="1377188"/>
                    <a:pt x="789433" y="1423289"/>
                    <a:pt x="813563" y="1463802"/>
                  </a:cubicBezTo>
                  <a:cubicBezTo>
                    <a:pt x="836256" y="1499818"/>
                    <a:pt x="861733" y="1534000"/>
                    <a:pt x="889763" y="1566037"/>
                  </a:cubicBezTo>
                  <a:cubicBezTo>
                    <a:pt x="877063" y="1578737"/>
                    <a:pt x="901574" y="1599311"/>
                    <a:pt x="895986" y="1620647"/>
                  </a:cubicBezTo>
                  <a:cubicBezTo>
                    <a:pt x="891287" y="1639189"/>
                    <a:pt x="851917" y="1653159"/>
                    <a:pt x="835661" y="1665351"/>
                  </a:cubicBezTo>
                  <a:cubicBezTo>
                    <a:pt x="822961" y="1652651"/>
                    <a:pt x="812293" y="1631442"/>
                    <a:pt x="826517" y="1613154"/>
                  </a:cubicBezTo>
                  <a:cubicBezTo>
                    <a:pt x="791211" y="1607694"/>
                    <a:pt x="812039" y="1563244"/>
                    <a:pt x="780035" y="1552448"/>
                  </a:cubicBezTo>
                  <a:cubicBezTo>
                    <a:pt x="774066" y="1580897"/>
                    <a:pt x="741935" y="1572388"/>
                    <a:pt x="746888" y="1603248"/>
                  </a:cubicBezTo>
                  <a:cubicBezTo>
                    <a:pt x="729351" y="1602826"/>
                    <a:pt x="711883" y="1605579"/>
                    <a:pt x="695326" y="1611376"/>
                  </a:cubicBezTo>
                  <a:cubicBezTo>
                    <a:pt x="701168" y="1632966"/>
                    <a:pt x="725679" y="1628394"/>
                    <a:pt x="731394" y="1648079"/>
                  </a:cubicBezTo>
                  <a:cubicBezTo>
                    <a:pt x="735331" y="1660779"/>
                    <a:pt x="720472" y="1675130"/>
                    <a:pt x="719583" y="1688084"/>
                  </a:cubicBezTo>
                  <a:cubicBezTo>
                    <a:pt x="719583" y="1694053"/>
                    <a:pt x="735331" y="1700784"/>
                    <a:pt x="734823" y="1703705"/>
                  </a:cubicBezTo>
                  <a:cubicBezTo>
                    <a:pt x="732156" y="1718691"/>
                    <a:pt x="722123" y="1720342"/>
                    <a:pt x="718059" y="1732407"/>
                  </a:cubicBezTo>
                  <a:cubicBezTo>
                    <a:pt x="712217" y="1749933"/>
                    <a:pt x="695707" y="1749933"/>
                    <a:pt x="710947" y="1775841"/>
                  </a:cubicBezTo>
                  <a:cubicBezTo>
                    <a:pt x="673482" y="1779524"/>
                    <a:pt x="675514" y="1793875"/>
                    <a:pt x="638811" y="1772666"/>
                  </a:cubicBezTo>
                  <a:cubicBezTo>
                    <a:pt x="629921" y="1790954"/>
                    <a:pt x="621666" y="1812163"/>
                    <a:pt x="602616" y="1820291"/>
                  </a:cubicBezTo>
                  <a:cubicBezTo>
                    <a:pt x="596901" y="1800479"/>
                    <a:pt x="585598" y="1783207"/>
                    <a:pt x="563627" y="1787398"/>
                  </a:cubicBezTo>
                  <a:cubicBezTo>
                    <a:pt x="560706" y="1769618"/>
                    <a:pt x="561087" y="1740535"/>
                    <a:pt x="542926" y="1732026"/>
                  </a:cubicBezTo>
                  <a:cubicBezTo>
                    <a:pt x="533259" y="1728394"/>
                    <a:pt x="522456" y="1729437"/>
                    <a:pt x="513663" y="1734852"/>
                  </a:cubicBezTo>
                  <a:cubicBezTo>
                    <a:pt x="504869" y="1740267"/>
                    <a:pt x="499075" y="1749445"/>
                    <a:pt x="497968" y="1759712"/>
                  </a:cubicBezTo>
                  <a:cubicBezTo>
                    <a:pt x="485268" y="1757045"/>
                    <a:pt x="477267" y="1760728"/>
                    <a:pt x="466218" y="1752727"/>
                  </a:cubicBezTo>
                  <a:cubicBezTo>
                    <a:pt x="440818" y="1774698"/>
                    <a:pt x="417704" y="1760220"/>
                    <a:pt x="394463" y="1752727"/>
                  </a:cubicBezTo>
                  <a:cubicBezTo>
                    <a:pt x="364872" y="1742694"/>
                    <a:pt x="337440" y="1740789"/>
                    <a:pt x="305563" y="1729105"/>
                  </a:cubicBezTo>
                  <a:cubicBezTo>
                    <a:pt x="291913" y="1762701"/>
                    <a:pt x="264554" y="1788859"/>
                    <a:pt x="230379" y="1800987"/>
                  </a:cubicBezTo>
                  <a:cubicBezTo>
                    <a:pt x="284227" y="1815465"/>
                    <a:pt x="286513" y="1804670"/>
                    <a:pt x="270257" y="1856359"/>
                  </a:cubicBezTo>
                  <a:cubicBezTo>
                    <a:pt x="295657" y="1856359"/>
                    <a:pt x="333757" y="1852549"/>
                    <a:pt x="330455" y="1888617"/>
                  </a:cubicBezTo>
                  <a:cubicBezTo>
                    <a:pt x="364872" y="1888617"/>
                    <a:pt x="373508" y="1906270"/>
                    <a:pt x="374651" y="1940687"/>
                  </a:cubicBezTo>
                  <a:cubicBezTo>
                    <a:pt x="410846" y="1967484"/>
                    <a:pt x="313310" y="2006981"/>
                    <a:pt x="336551" y="2032889"/>
                  </a:cubicBezTo>
                  <a:cubicBezTo>
                    <a:pt x="349251" y="2047621"/>
                    <a:pt x="361951" y="2025269"/>
                    <a:pt x="376302" y="2028317"/>
                  </a:cubicBezTo>
                  <a:cubicBezTo>
                    <a:pt x="390653" y="2031365"/>
                    <a:pt x="394844" y="2041779"/>
                    <a:pt x="406909" y="2045589"/>
                  </a:cubicBezTo>
                  <a:cubicBezTo>
                    <a:pt x="417161" y="2048112"/>
                    <a:pt x="427616" y="2049727"/>
                    <a:pt x="438151" y="2050415"/>
                  </a:cubicBezTo>
                  <a:cubicBezTo>
                    <a:pt x="462027" y="2067306"/>
                    <a:pt x="446533" y="2069465"/>
                    <a:pt x="457963" y="2098040"/>
                  </a:cubicBezTo>
                  <a:cubicBezTo>
                    <a:pt x="467996" y="2123440"/>
                    <a:pt x="485649" y="2118995"/>
                    <a:pt x="483363" y="2157349"/>
                  </a:cubicBezTo>
                  <a:cubicBezTo>
                    <a:pt x="502794" y="2156079"/>
                    <a:pt x="520574" y="2137029"/>
                    <a:pt x="534163" y="2122424"/>
                  </a:cubicBezTo>
                  <a:cubicBezTo>
                    <a:pt x="527051" y="2120138"/>
                    <a:pt x="521463" y="2112264"/>
                    <a:pt x="515113" y="2109724"/>
                  </a:cubicBezTo>
                  <a:cubicBezTo>
                    <a:pt x="533655" y="2084324"/>
                    <a:pt x="531877" y="2052828"/>
                    <a:pt x="499111" y="2041652"/>
                  </a:cubicBezTo>
                  <a:cubicBezTo>
                    <a:pt x="510838" y="2028305"/>
                    <a:pt x="517884" y="2011493"/>
                    <a:pt x="519177" y="1993773"/>
                  </a:cubicBezTo>
                  <a:cubicBezTo>
                    <a:pt x="526601" y="1997321"/>
                    <a:pt x="534931" y="1998518"/>
                    <a:pt x="543053" y="1997202"/>
                  </a:cubicBezTo>
                  <a:cubicBezTo>
                    <a:pt x="590297" y="2017141"/>
                    <a:pt x="646304" y="2029587"/>
                    <a:pt x="682753" y="2017776"/>
                  </a:cubicBezTo>
                  <a:cubicBezTo>
                    <a:pt x="650241" y="2036953"/>
                    <a:pt x="648971" y="2076450"/>
                    <a:pt x="620777" y="2098040"/>
                  </a:cubicBezTo>
                  <a:cubicBezTo>
                    <a:pt x="595377" y="2117598"/>
                    <a:pt x="554356" y="2115058"/>
                    <a:pt x="529210" y="2136140"/>
                  </a:cubicBezTo>
                  <a:cubicBezTo>
                    <a:pt x="578232" y="2141855"/>
                    <a:pt x="633350" y="2119757"/>
                    <a:pt x="658242" y="2078736"/>
                  </a:cubicBezTo>
                  <a:cubicBezTo>
                    <a:pt x="670942" y="2058924"/>
                    <a:pt x="679197" y="2037588"/>
                    <a:pt x="699136" y="2024126"/>
                  </a:cubicBezTo>
                  <a:cubicBezTo>
                    <a:pt x="705521" y="2019940"/>
                    <a:pt x="712561" y="2016849"/>
                    <a:pt x="719964" y="2014982"/>
                  </a:cubicBezTo>
                  <a:cubicBezTo>
                    <a:pt x="743382" y="2023485"/>
                    <a:pt x="764941" y="2036421"/>
                    <a:pt x="783464" y="2053082"/>
                  </a:cubicBezTo>
                  <a:cubicBezTo>
                    <a:pt x="783727" y="2069727"/>
                    <a:pt x="782366" y="2086358"/>
                    <a:pt x="779400" y="2102739"/>
                  </a:cubicBezTo>
                  <a:cubicBezTo>
                    <a:pt x="772161" y="2134743"/>
                    <a:pt x="728600" y="2148078"/>
                    <a:pt x="709042" y="2176780"/>
                  </a:cubicBezTo>
                  <a:cubicBezTo>
                    <a:pt x="728219" y="2176780"/>
                    <a:pt x="785242" y="2137029"/>
                    <a:pt x="797942" y="2120519"/>
                  </a:cubicBezTo>
                  <a:cubicBezTo>
                    <a:pt x="810642" y="2104010"/>
                    <a:pt x="811404" y="2073021"/>
                    <a:pt x="814071" y="2045970"/>
                  </a:cubicBezTo>
                  <a:cubicBezTo>
                    <a:pt x="830073" y="2029206"/>
                    <a:pt x="837947" y="2040255"/>
                    <a:pt x="871856" y="2042160"/>
                  </a:cubicBezTo>
                  <a:cubicBezTo>
                    <a:pt x="870805" y="2040487"/>
                    <a:pt x="869952" y="2038697"/>
                    <a:pt x="869316" y="2036826"/>
                  </a:cubicBezTo>
                  <a:cubicBezTo>
                    <a:pt x="907416" y="2042922"/>
                    <a:pt x="952247" y="2040001"/>
                    <a:pt x="984759" y="2052955"/>
                  </a:cubicBezTo>
                  <a:cubicBezTo>
                    <a:pt x="1020923" y="2065118"/>
                    <a:pt x="1052602" y="2087859"/>
                    <a:pt x="1075691" y="2118233"/>
                  </a:cubicBezTo>
                  <a:cubicBezTo>
                    <a:pt x="1074499" y="2123458"/>
                    <a:pt x="1074499" y="2128884"/>
                    <a:pt x="1075691" y="2134108"/>
                  </a:cubicBezTo>
                  <a:cubicBezTo>
                    <a:pt x="1036067" y="2154555"/>
                    <a:pt x="1041655" y="2105406"/>
                    <a:pt x="1009524" y="2109851"/>
                  </a:cubicBezTo>
                  <a:cubicBezTo>
                    <a:pt x="1011944" y="2103718"/>
                    <a:pt x="1013980" y="2097441"/>
                    <a:pt x="1015620" y="2091055"/>
                  </a:cubicBezTo>
                  <a:cubicBezTo>
                    <a:pt x="989331" y="2094992"/>
                    <a:pt x="979298" y="2072259"/>
                    <a:pt x="955676" y="2066925"/>
                  </a:cubicBezTo>
                  <a:cubicBezTo>
                    <a:pt x="929514" y="2077085"/>
                    <a:pt x="936372" y="2097532"/>
                    <a:pt x="939801" y="2123059"/>
                  </a:cubicBezTo>
                  <a:cubicBezTo>
                    <a:pt x="924561" y="2129917"/>
                    <a:pt x="906781" y="2128647"/>
                    <a:pt x="892176" y="2135759"/>
                  </a:cubicBezTo>
                  <a:cubicBezTo>
                    <a:pt x="899542" y="2152142"/>
                    <a:pt x="920116" y="2157857"/>
                    <a:pt x="919354" y="2177288"/>
                  </a:cubicBezTo>
                  <a:cubicBezTo>
                    <a:pt x="918591" y="2196719"/>
                    <a:pt x="882651" y="2205482"/>
                    <a:pt x="892303" y="2231517"/>
                  </a:cubicBezTo>
                  <a:cubicBezTo>
                    <a:pt x="900304" y="2252980"/>
                    <a:pt x="973964" y="2251964"/>
                    <a:pt x="919735" y="2292858"/>
                  </a:cubicBezTo>
                  <a:cubicBezTo>
                    <a:pt x="926266" y="2294360"/>
                    <a:pt x="932882" y="2295463"/>
                    <a:pt x="939547" y="2296160"/>
                  </a:cubicBezTo>
                  <a:cubicBezTo>
                    <a:pt x="934467" y="2308860"/>
                    <a:pt x="923418" y="2319528"/>
                    <a:pt x="920878" y="2333498"/>
                  </a:cubicBezTo>
                  <a:cubicBezTo>
                    <a:pt x="909124" y="2340681"/>
                    <a:pt x="896244" y="2345834"/>
                    <a:pt x="882778" y="2348738"/>
                  </a:cubicBezTo>
                  <a:cubicBezTo>
                    <a:pt x="884086" y="2336892"/>
                    <a:pt x="881259" y="2324958"/>
                    <a:pt x="874777" y="2314956"/>
                  </a:cubicBezTo>
                  <a:lnTo>
                    <a:pt x="854965" y="2307717"/>
                  </a:lnTo>
                  <a:cubicBezTo>
                    <a:pt x="855734" y="2300716"/>
                    <a:pt x="854548" y="2293638"/>
                    <a:pt x="851536" y="2287270"/>
                  </a:cubicBezTo>
                  <a:cubicBezTo>
                    <a:pt x="846837" y="2282317"/>
                    <a:pt x="844805" y="2287270"/>
                    <a:pt x="840614" y="2284349"/>
                  </a:cubicBezTo>
                  <a:cubicBezTo>
                    <a:pt x="831896" y="2280510"/>
                    <a:pt x="824608" y="2274023"/>
                    <a:pt x="819785" y="2265807"/>
                  </a:cubicBezTo>
                  <a:cubicBezTo>
                    <a:pt x="811022" y="2253107"/>
                    <a:pt x="814324" y="2256282"/>
                    <a:pt x="802767" y="2249170"/>
                  </a:cubicBezTo>
                  <a:cubicBezTo>
                    <a:pt x="795909" y="2244979"/>
                    <a:pt x="790067" y="2245360"/>
                    <a:pt x="783590" y="2238502"/>
                  </a:cubicBezTo>
                  <a:cubicBezTo>
                    <a:pt x="797052" y="2225802"/>
                    <a:pt x="817499" y="2218817"/>
                    <a:pt x="806450" y="2197354"/>
                  </a:cubicBezTo>
                  <a:cubicBezTo>
                    <a:pt x="796544" y="2178304"/>
                    <a:pt x="777240" y="2180336"/>
                    <a:pt x="759968" y="2178939"/>
                  </a:cubicBezTo>
                  <a:cubicBezTo>
                    <a:pt x="733806" y="2176907"/>
                    <a:pt x="721868" y="2167255"/>
                    <a:pt x="724662" y="2195576"/>
                  </a:cubicBezTo>
                  <a:cubicBezTo>
                    <a:pt x="726059" y="2211578"/>
                    <a:pt x="729488" y="2225675"/>
                    <a:pt x="731647" y="2240534"/>
                  </a:cubicBezTo>
                  <a:cubicBezTo>
                    <a:pt x="733933" y="2240534"/>
                    <a:pt x="737108" y="2241296"/>
                    <a:pt x="739140" y="2241169"/>
                  </a:cubicBezTo>
                  <a:cubicBezTo>
                    <a:pt x="734568" y="2252091"/>
                    <a:pt x="723011" y="2257679"/>
                    <a:pt x="724789" y="2271014"/>
                  </a:cubicBezTo>
                  <a:cubicBezTo>
                    <a:pt x="693801" y="2274316"/>
                    <a:pt x="700151" y="2263267"/>
                    <a:pt x="700913" y="2242312"/>
                  </a:cubicBezTo>
                  <a:cubicBezTo>
                    <a:pt x="700913" y="2232279"/>
                    <a:pt x="699262" y="2211959"/>
                    <a:pt x="683006" y="2224278"/>
                  </a:cubicBezTo>
                  <a:cubicBezTo>
                    <a:pt x="679958" y="2214626"/>
                    <a:pt x="671068" y="2203577"/>
                    <a:pt x="664845" y="2215007"/>
                  </a:cubicBezTo>
                  <a:cubicBezTo>
                    <a:pt x="652145" y="2217293"/>
                    <a:pt x="640588" y="2207006"/>
                    <a:pt x="627507" y="2208276"/>
                  </a:cubicBezTo>
                  <a:cubicBezTo>
                    <a:pt x="627507" y="2216658"/>
                    <a:pt x="633349" y="2223135"/>
                    <a:pt x="634238" y="2231390"/>
                  </a:cubicBezTo>
                  <a:cubicBezTo>
                    <a:pt x="622501" y="2229040"/>
                    <a:pt x="610415" y="2229040"/>
                    <a:pt x="598678" y="2231390"/>
                  </a:cubicBezTo>
                  <a:cubicBezTo>
                    <a:pt x="599567" y="2227834"/>
                    <a:pt x="597281" y="2222119"/>
                    <a:pt x="597916" y="2218690"/>
                  </a:cubicBezTo>
                  <a:cubicBezTo>
                    <a:pt x="587248" y="2220595"/>
                    <a:pt x="581533" y="2224024"/>
                    <a:pt x="573532" y="2218690"/>
                  </a:cubicBezTo>
                  <a:cubicBezTo>
                    <a:pt x="569214" y="2215515"/>
                    <a:pt x="574802" y="2193290"/>
                    <a:pt x="562102" y="2205990"/>
                  </a:cubicBezTo>
                  <a:cubicBezTo>
                    <a:pt x="557612" y="2201457"/>
                    <a:pt x="552256" y="2197873"/>
                    <a:pt x="546354" y="2195449"/>
                  </a:cubicBezTo>
                  <a:cubicBezTo>
                    <a:pt x="550926" y="2217420"/>
                    <a:pt x="521716" y="2209419"/>
                    <a:pt x="511683" y="2201291"/>
                  </a:cubicBezTo>
                  <a:cubicBezTo>
                    <a:pt x="511556" y="2203448"/>
                    <a:pt x="511556" y="2205611"/>
                    <a:pt x="511683" y="2207768"/>
                  </a:cubicBezTo>
                  <a:cubicBezTo>
                    <a:pt x="501777" y="2202942"/>
                    <a:pt x="481584" y="2178812"/>
                    <a:pt x="474345" y="2200783"/>
                  </a:cubicBezTo>
                  <a:cubicBezTo>
                    <a:pt x="475124" y="2187461"/>
                    <a:pt x="474485" y="2174093"/>
                    <a:pt x="472440" y="2160905"/>
                  </a:cubicBezTo>
                  <a:cubicBezTo>
                    <a:pt x="465042" y="2161961"/>
                    <a:pt x="457768" y="2163748"/>
                    <a:pt x="450723" y="2166239"/>
                  </a:cubicBezTo>
                  <a:cubicBezTo>
                    <a:pt x="450663" y="2156186"/>
                    <a:pt x="451172" y="2146137"/>
                    <a:pt x="452247" y="2136140"/>
                  </a:cubicBezTo>
                  <a:cubicBezTo>
                    <a:pt x="440817" y="2131314"/>
                    <a:pt x="428244" y="2136140"/>
                    <a:pt x="416433" y="2134108"/>
                  </a:cubicBezTo>
                  <a:cubicBezTo>
                    <a:pt x="404622" y="2132077"/>
                    <a:pt x="394208" y="2126742"/>
                    <a:pt x="382524" y="2124964"/>
                  </a:cubicBezTo>
                  <a:cubicBezTo>
                    <a:pt x="381587" y="2132799"/>
                    <a:pt x="381930" y="2140735"/>
                    <a:pt x="383540" y="2148459"/>
                  </a:cubicBezTo>
                  <a:cubicBezTo>
                    <a:pt x="368046" y="2145792"/>
                    <a:pt x="349250" y="2122043"/>
                    <a:pt x="332740" y="2130044"/>
                  </a:cubicBezTo>
                  <a:cubicBezTo>
                    <a:pt x="323596" y="2134616"/>
                    <a:pt x="323977" y="2151126"/>
                    <a:pt x="310261" y="2154047"/>
                  </a:cubicBezTo>
                  <a:cubicBezTo>
                    <a:pt x="312547" y="2155317"/>
                    <a:pt x="314706" y="2157984"/>
                    <a:pt x="317119" y="2159127"/>
                  </a:cubicBezTo>
                  <a:cubicBezTo>
                    <a:pt x="308737" y="2171827"/>
                    <a:pt x="287782" y="2172970"/>
                    <a:pt x="277241" y="2184527"/>
                  </a:cubicBezTo>
                  <a:cubicBezTo>
                    <a:pt x="271399" y="2190750"/>
                    <a:pt x="271145" y="2198624"/>
                    <a:pt x="263525" y="2203069"/>
                  </a:cubicBezTo>
                  <a:cubicBezTo>
                    <a:pt x="272669" y="2213483"/>
                    <a:pt x="249301" y="2217547"/>
                    <a:pt x="241173" y="2218944"/>
                  </a:cubicBezTo>
                  <a:cubicBezTo>
                    <a:pt x="229870" y="2221103"/>
                    <a:pt x="219710" y="2208403"/>
                    <a:pt x="221234" y="2231644"/>
                  </a:cubicBezTo>
                  <a:cubicBezTo>
                    <a:pt x="222885" y="2257044"/>
                    <a:pt x="232156" y="2238756"/>
                    <a:pt x="242951" y="2238375"/>
                  </a:cubicBezTo>
                  <a:cubicBezTo>
                    <a:pt x="250063" y="2238375"/>
                    <a:pt x="250952" y="2244725"/>
                    <a:pt x="257302" y="2244979"/>
                  </a:cubicBezTo>
                  <a:cubicBezTo>
                    <a:pt x="265684" y="2244979"/>
                    <a:pt x="272161" y="2239391"/>
                    <a:pt x="280543" y="2239010"/>
                  </a:cubicBezTo>
                  <a:cubicBezTo>
                    <a:pt x="286004" y="2255901"/>
                    <a:pt x="281813" y="2275332"/>
                    <a:pt x="282956" y="2292858"/>
                  </a:cubicBezTo>
                  <a:cubicBezTo>
                    <a:pt x="300990" y="2276983"/>
                    <a:pt x="293751" y="2301241"/>
                    <a:pt x="298958" y="2308733"/>
                  </a:cubicBezTo>
                  <a:cubicBezTo>
                    <a:pt x="309626" y="2324608"/>
                    <a:pt x="334010" y="2291969"/>
                    <a:pt x="349758" y="2311273"/>
                  </a:cubicBezTo>
                  <a:cubicBezTo>
                    <a:pt x="354076" y="2301494"/>
                    <a:pt x="349758" y="2286763"/>
                    <a:pt x="353060" y="2275078"/>
                  </a:cubicBezTo>
                  <a:cubicBezTo>
                    <a:pt x="370586" y="2276729"/>
                    <a:pt x="385318" y="2298954"/>
                    <a:pt x="403860" y="2285746"/>
                  </a:cubicBezTo>
                  <a:cubicBezTo>
                    <a:pt x="409512" y="2296555"/>
                    <a:pt x="413779" y="2308033"/>
                    <a:pt x="416560" y="2319909"/>
                  </a:cubicBezTo>
                  <a:cubicBezTo>
                    <a:pt x="430403" y="2314956"/>
                    <a:pt x="426847" y="2326005"/>
                    <a:pt x="435991" y="2331212"/>
                  </a:cubicBezTo>
                  <a:cubicBezTo>
                    <a:pt x="447548" y="2337689"/>
                    <a:pt x="453644" y="2333625"/>
                    <a:pt x="466471" y="2332736"/>
                  </a:cubicBezTo>
                  <a:cubicBezTo>
                    <a:pt x="467906" y="2338261"/>
                    <a:pt x="469906" y="2343624"/>
                    <a:pt x="472440" y="2348738"/>
                  </a:cubicBezTo>
                  <a:cubicBezTo>
                    <a:pt x="488061" y="2338070"/>
                    <a:pt x="486156" y="2357120"/>
                    <a:pt x="499110" y="2359533"/>
                  </a:cubicBezTo>
                  <a:cubicBezTo>
                    <a:pt x="509397" y="2361565"/>
                    <a:pt x="513715" y="2349119"/>
                    <a:pt x="523113" y="2350770"/>
                  </a:cubicBezTo>
                  <a:cubicBezTo>
                    <a:pt x="530606" y="2352167"/>
                    <a:pt x="533654" y="2361819"/>
                    <a:pt x="542544" y="2361819"/>
                  </a:cubicBezTo>
                  <a:cubicBezTo>
                    <a:pt x="546481" y="2361819"/>
                    <a:pt x="550926" y="2359025"/>
                    <a:pt x="553720" y="2358898"/>
                  </a:cubicBezTo>
                  <a:cubicBezTo>
                    <a:pt x="561594" y="2358898"/>
                    <a:pt x="560959" y="2354580"/>
                    <a:pt x="572516" y="2358898"/>
                  </a:cubicBezTo>
                  <a:cubicBezTo>
                    <a:pt x="580915" y="2362591"/>
                    <a:pt x="588640" y="2367655"/>
                    <a:pt x="595376" y="2373884"/>
                  </a:cubicBezTo>
                  <a:cubicBezTo>
                    <a:pt x="603250" y="2388743"/>
                    <a:pt x="591058" y="2424684"/>
                    <a:pt x="588264" y="2442972"/>
                  </a:cubicBezTo>
                  <a:cubicBezTo>
                    <a:pt x="605790" y="2434971"/>
                    <a:pt x="608330" y="2451735"/>
                    <a:pt x="622808" y="2455672"/>
                  </a:cubicBezTo>
                  <a:cubicBezTo>
                    <a:pt x="645287" y="2460752"/>
                    <a:pt x="641096" y="2437892"/>
                    <a:pt x="663194" y="2455672"/>
                  </a:cubicBezTo>
                  <a:cubicBezTo>
                    <a:pt x="669895" y="2460067"/>
                    <a:pt x="675151" y="2466340"/>
                    <a:pt x="678307" y="2473706"/>
                  </a:cubicBezTo>
                  <a:cubicBezTo>
                    <a:pt x="680212" y="2479675"/>
                    <a:pt x="674116" y="2491994"/>
                    <a:pt x="676275" y="2496566"/>
                  </a:cubicBezTo>
                  <a:cubicBezTo>
                    <a:pt x="683514" y="2511806"/>
                    <a:pt x="685800" y="2500122"/>
                    <a:pt x="703072" y="2496566"/>
                  </a:cubicBezTo>
                  <a:cubicBezTo>
                    <a:pt x="711581" y="2511552"/>
                    <a:pt x="708025" y="2532253"/>
                    <a:pt x="729742" y="2530729"/>
                  </a:cubicBezTo>
                  <a:cubicBezTo>
                    <a:pt x="739394" y="2529967"/>
                    <a:pt x="743712" y="2521966"/>
                    <a:pt x="751967" y="2518029"/>
                  </a:cubicBezTo>
                  <a:cubicBezTo>
                    <a:pt x="757047" y="2515489"/>
                    <a:pt x="774319" y="2515362"/>
                    <a:pt x="777367" y="2512568"/>
                  </a:cubicBezTo>
                  <a:cubicBezTo>
                    <a:pt x="783844" y="2506472"/>
                    <a:pt x="777367" y="2499868"/>
                    <a:pt x="779653" y="2495042"/>
                  </a:cubicBezTo>
                  <a:cubicBezTo>
                    <a:pt x="784225" y="2485898"/>
                    <a:pt x="778764" y="2493137"/>
                    <a:pt x="789940" y="2485771"/>
                  </a:cubicBezTo>
                  <a:cubicBezTo>
                    <a:pt x="801116" y="2478405"/>
                    <a:pt x="828802" y="2479421"/>
                    <a:pt x="808609" y="2462657"/>
                  </a:cubicBezTo>
                  <a:cubicBezTo>
                    <a:pt x="832485" y="2445258"/>
                    <a:pt x="840105" y="2427224"/>
                    <a:pt x="813308" y="2409317"/>
                  </a:cubicBezTo>
                  <a:cubicBezTo>
                    <a:pt x="822452" y="2397506"/>
                    <a:pt x="840232" y="2391283"/>
                    <a:pt x="849757" y="2380996"/>
                  </a:cubicBezTo>
                  <a:cubicBezTo>
                    <a:pt x="854075" y="2376297"/>
                    <a:pt x="846201" y="2372106"/>
                    <a:pt x="855345" y="2368296"/>
                  </a:cubicBezTo>
                  <a:cubicBezTo>
                    <a:pt x="859790" y="2366518"/>
                    <a:pt x="869188" y="2371852"/>
                    <a:pt x="872998" y="2373884"/>
                  </a:cubicBezTo>
                  <a:cubicBezTo>
                    <a:pt x="874639" y="2372325"/>
                    <a:pt x="876088" y="2370577"/>
                    <a:pt x="877316" y="2368677"/>
                  </a:cubicBezTo>
                  <a:cubicBezTo>
                    <a:pt x="896405" y="2371675"/>
                    <a:pt x="915908" y="2370680"/>
                    <a:pt x="934593" y="2365756"/>
                  </a:cubicBezTo>
                  <a:cubicBezTo>
                    <a:pt x="912399" y="2382667"/>
                    <a:pt x="894765" y="2404840"/>
                    <a:pt x="883285" y="2430272"/>
                  </a:cubicBezTo>
                  <a:lnTo>
                    <a:pt x="880872" y="2431796"/>
                  </a:lnTo>
                  <a:cubicBezTo>
                    <a:pt x="874845" y="2437419"/>
                    <a:pt x="871594" y="2445406"/>
                    <a:pt x="871982" y="2453640"/>
                  </a:cubicBezTo>
                  <a:cubicBezTo>
                    <a:pt x="863473" y="2471928"/>
                    <a:pt x="855599" y="2489581"/>
                    <a:pt x="847217" y="2504440"/>
                  </a:cubicBezTo>
                  <a:cubicBezTo>
                    <a:pt x="837692" y="2520950"/>
                    <a:pt x="824865" y="2544191"/>
                    <a:pt x="809117" y="2555240"/>
                  </a:cubicBezTo>
                  <a:cubicBezTo>
                    <a:pt x="790194" y="2567940"/>
                    <a:pt x="762762" y="2566416"/>
                    <a:pt x="743585" y="2579497"/>
                  </a:cubicBezTo>
                  <a:cubicBezTo>
                    <a:pt x="797687" y="2576830"/>
                    <a:pt x="840359" y="2558161"/>
                    <a:pt x="864743" y="2510282"/>
                  </a:cubicBezTo>
                  <a:cubicBezTo>
                    <a:pt x="870712" y="2498471"/>
                    <a:pt x="877443" y="2486533"/>
                    <a:pt x="883920" y="2474849"/>
                  </a:cubicBezTo>
                  <a:cubicBezTo>
                    <a:pt x="909320" y="2488692"/>
                    <a:pt x="879475" y="2533396"/>
                    <a:pt x="929259" y="2524379"/>
                  </a:cubicBezTo>
                  <a:cubicBezTo>
                    <a:pt x="971677" y="2516759"/>
                    <a:pt x="947674" y="2463927"/>
                    <a:pt x="1000379" y="2471419"/>
                  </a:cubicBezTo>
                  <a:cubicBezTo>
                    <a:pt x="998347" y="2466212"/>
                    <a:pt x="1000379" y="2454148"/>
                    <a:pt x="997585" y="2448814"/>
                  </a:cubicBezTo>
                  <a:cubicBezTo>
                    <a:pt x="1023874" y="2429764"/>
                    <a:pt x="1049274" y="2443098"/>
                    <a:pt x="1045845" y="2476246"/>
                  </a:cubicBezTo>
                  <a:cubicBezTo>
                    <a:pt x="1081913" y="2447798"/>
                    <a:pt x="1124712" y="2438781"/>
                    <a:pt x="1109345" y="2384171"/>
                  </a:cubicBezTo>
                  <a:cubicBezTo>
                    <a:pt x="1113790" y="2381377"/>
                    <a:pt x="1113790" y="2382900"/>
                    <a:pt x="1117854" y="2379472"/>
                  </a:cubicBezTo>
                  <a:cubicBezTo>
                    <a:pt x="1108456" y="2359152"/>
                    <a:pt x="1087247" y="2346325"/>
                    <a:pt x="1069975" y="2331593"/>
                  </a:cubicBezTo>
                  <a:cubicBezTo>
                    <a:pt x="1086358" y="2328418"/>
                    <a:pt x="1093216" y="2323338"/>
                    <a:pt x="1097534" y="2308225"/>
                  </a:cubicBezTo>
                  <a:cubicBezTo>
                    <a:pt x="1127887" y="2304669"/>
                    <a:pt x="1144778" y="2349119"/>
                    <a:pt x="1169035" y="2315845"/>
                  </a:cubicBezTo>
                  <a:cubicBezTo>
                    <a:pt x="1192022" y="2335022"/>
                    <a:pt x="1203071" y="2310384"/>
                    <a:pt x="1193546" y="2287905"/>
                  </a:cubicBezTo>
                  <a:cubicBezTo>
                    <a:pt x="1199134" y="2288921"/>
                    <a:pt x="1207008" y="2286127"/>
                    <a:pt x="1212596" y="2286889"/>
                  </a:cubicBezTo>
                  <a:cubicBezTo>
                    <a:pt x="1212596" y="2272157"/>
                    <a:pt x="1219962" y="2268093"/>
                    <a:pt x="1225296" y="2255393"/>
                  </a:cubicBezTo>
                  <a:lnTo>
                    <a:pt x="1234694" y="2251837"/>
                  </a:lnTo>
                  <a:cubicBezTo>
                    <a:pt x="1236980" y="2256282"/>
                    <a:pt x="1234694" y="2231263"/>
                    <a:pt x="1231900" y="2233803"/>
                  </a:cubicBezTo>
                  <a:cubicBezTo>
                    <a:pt x="1227072" y="2225282"/>
                    <a:pt x="1220993" y="2217533"/>
                    <a:pt x="1213866" y="2210816"/>
                  </a:cubicBezTo>
                  <a:cubicBezTo>
                    <a:pt x="1230249" y="2205990"/>
                    <a:pt x="1246759" y="2201418"/>
                    <a:pt x="1263523" y="2197227"/>
                  </a:cubicBezTo>
                  <a:cubicBezTo>
                    <a:pt x="1269709" y="2205554"/>
                    <a:pt x="1276969" y="2213027"/>
                    <a:pt x="1285113" y="2219452"/>
                  </a:cubicBezTo>
                  <a:cubicBezTo>
                    <a:pt x="1269365" y="2231517"/>
                    <a:pt x="1265555" y="2246503"/>
                    <a:pt x="1288923" y="2252091"/>
                  </a:cubicBezTo>
                  <a:cubicBezTo>
                    <a:pt x="1285494" y="2282444"/>
                    <a:pt x="1265047" y="2301875"/>
                    <a:pt x="1269873" y="2335276"/>
                  </a:cubicBezTo>
                  <a:cubicBezTo>
                    <a:pt x="1279906" y="2330450"/>
                    <a:pt x="1295273" y="2331720"/>
                    <a:pt x="1305179" y="2327910"/>
                  </a:cubicBezTo>
                  <a:cubicBezTo>
                    <a:pt x="1308100" y="2349119"/>
                    <a:pt x="1293114" y="2364232"/>
                    <a:pt x="1290574" y="2382774"/>
                  </a:cubicBezTo>
                  <a:lnTo>
                    <a:pt x="1167003" y="2416556"/>
                  </a:lnTo>
                  <a:lnTo>
                    <a:pt x="984885" y="2566162"/>
                  </a:lnTo>
                  <a:lnTo>
                    <a:pt x="745871" y="2829941"/>
                  </a:lnTo>
                  <a:lnTo>
                    <a:pt x="487680" y="2962783"/>
                  </a:lnTo>
                  <a:lnTo>
                    <a:pt x="347218" y="2986278"/>
                  </a:lnTo>
                  <a:lnTo>
                    <a:pt x="258318" y="3001137"/>
                  </a:lnTo>
                  <a:cubicBezTo>
                    <a:pt x="221361" y="3007233"/>
                    <a:pt x="184785" y="3009773"/>
                    <a:pt x="150622" y="3026537"/>
                  </a:cubicBezTo>
                  <a:cubicBezTo>
                    <a:pt x="126992" y="3038840"/>
                    <a:pt x="104980" y="3054026"/>
                    <a:pt x="85090" y="3071749"/>
                  </a:cubicBezTo>
                  <a:cubicBezTo>
                    <a:pt x="68961" y="3085719"/>
                    <a:pt x="53721" y="3099689"/>
                    <a:pt x="36576" y="3112516"/>
                  </a:cubicBezTo>
                  <a:cubicBezTo>
                    <a:pt x="23543" y="3120240"/>
                    <a:pt x="11294" y="3129215"/>
                    <a:pt x="0" y="3139313"/>
                  </a:cubicBezTo>
                  <a:cubicBezTo>
                    <a:pt x="28829" y="3120263"/>
                    <a:pt x="59690" y="3103880"/>
                    <a:pt x="87503" y="3082925"/>
                  </a:cubicBezTo>
                  <a:cubicBezTo>
                    <a:pt x="111506" y="3064891"/>
                    <a:pt x="132842" y="3046222"/>
                    <a:pt x="161925" y="3037205"/>
                  </a:cubicBezTo>
                  <a:cubicBezTo>
                    <a:pt x="184458" y="3029039"/>
                    <a:pt x="207602" y="3022670"/>
                    <a:pt x="231140" y="3018155"/>
                  </a:cubicBezTo>
                  <a:cubicBezTo>
                    <a:pt x="249174" y="3015742"/>
                    <a:pt x="267081" y="3012059"/>
                    <a:pt x="285242" y="3008884"/>
                  </a:cubicBezTo>
                  <a:cubicBezTo>
                    <a:pt x="294132" y="3007360"/>
                    <a:pt x="304165" y="3007360"/>
                    <a:pt x="313309" y="3005328"/>
                  </a:cubicBezTo>
                  <a:cubicBezTo>
                    <a:pt x="295148" y="3013074"/>
                    <a:pt x="277368" y="3027172"/>
                    <a:pt x="260477" y="3036062"/>
                  </a:cubicBezTo>
                  <a:cubicBezTo>
                    <a:pt x="234869" y="3048687"/>
                    <a:pt x="211796" y="3065906"/>
                    <a:pt x="192405" y="3086862"/>
                  </a:cubicBezTo>
                  <a:cubicBezTo>
                    <a:pt x="171032" y="3113352"/>
                    <a:pt x="153424" y="3142670"/>
                    <a:pt x="140081" y="3173984"/>
                  </a:cubicBezTo>
                  <a:cubicBezTo>
                    <a:pt x="135128" y="3183890"/>
                    <a:pt x="130429" y="3194049"/>
                    <a:pt x="125222" y="3203702"/>
                  </a:cubicBezTo>
                  <a:cubicBezTo>
                    <a:pt x="122682" y="3208528"/>
                    <a:pt x="119634" y="3217544"/>
                    <a:pt x="116332" y="3225927"/>
                  </a:cubicBezTo>
                  <a:cubicBezTo>
                    <a:pt x="127635" y="3208273"/>
                    <a:pt x="141732" y="3191636"/>
                    <a:pt x="152527" y="3174237"/>
                  </a:cubicBezTo>
                  <a:cubicBezTo>
                    <a:pt x="162268" y="3156152"/>
                    <a:pt x="173039" y="3138640"/>
                    <a:pt x="184785" y="3121787"/>
                  </a:cubicBezTo>
                  <a:cubicBezTo>
                    <a:pt x="207051" y="3095042"/>
                    <a:pt x="232661" y="3071268"/>
                    <a:pt x="260985" y="3051048"/>
                  </a:cubicBezTo>
                  <a:cubicBezTo>
                    <a:pt x="292227" y="3027172"/>
                    <a:pt x="328930" y="3021965"/>
                    <a:pt x="364998" y="3008376"/>
                  </a:cubicBezTo>
                  <a:cubicBezTo>
                    <a:pt x="384790" y="2999691"/>
                    <a:pt x="405210" y="2992516"/>
                    <a:pt x="426085" y="2986913"/>
                  </a:cubicBezTo>
                  <a:cubicBezTo>
                    <a:pt x="441071" y="2983992"/>
                    <a:pt x="476885" y="2973578"/>
                    <a:pt x="479933" y="2988437"/>
                  </a:cubicBezTo>
                  <a:cubicBezTo>
                    <a:pt x="479534" y="2997650"/>
                    <a:pt x="477379" y="3006702"/>
                    <a:pt x="473583" y="3015107"/>
                  </a:cubicBezTo>
                  <a:cubicBezTo>
                    <a:pt x="469897" y="3030955"/>
                    <a:pt x="468486" y="3047248"/>
                    <a:pt x="469392" y="3063494"/>
                  </a:cubicBezTo>
                  <a:cubicBezTo>
                    <a:pt x="470578" y="3099183"/>
                    <a:pt x="474827" y="3134704"/>
                    <a:pt x="482092" y="3169666"/>
                  </a:cubicBezTo>
                  <a:cubicBezTo>
                    <a:pt x="489631" y="3214277"/>
                    <a:pt x="488293" y="3259938"/>
                    <a:pt x="478155" y="3304031"/>
                  </a:cubicBezTo>
                  <a:cubicBezTo>
                    <a:pt x="497967" y="3292983"/>
                    <a:pt x="500888" y="3243706"/>
                    <a:pt x="501904" y="3223386"/>
                  </a:cubicBezTo>
                  <a:cubicBezTo>
                    <a:pt x="503936" y="3185286"/>
                    <a:pt x="494411" y="3149472"/>
                    <a:pt x="492633" y="3112134"/>
                  </a:cubicBezTo>
                  <a:cubicBezTo>
                    <a:pt x="491109" y="3081400"/>
                    <a:pt x="487553" y="3030092"/>
                    <a:pt x="501904" y="3002025"/>
                  </a:cubicBezTo>
                  <a:cubicBezTo>
                    <a:pt x="512012" y="2982335"/>
                    <a:pt x="530182" y="2968012"/>
                    <a:pt x="551688" y="2962782"/>
                  </a:cubicBezTo>
                  <a:cubicBezTo>
                    <a:pt x="572200" y="2954664"/>
                    <a:pt x="591961" y="2944762"/>
                    <a:pt x="610743" y="2933191"/>
                  </a:cubicBezTo>
                  <a:cubicBezTo>
                    <a:pt x="645668" y="2914522"/>
                    <a:pt x="676148" y="2889122"/>
                    <a:pt x="711454" y="2871469"/>
                  </a:cubicBezTo>
                  <a:cubicBezTo>
                    <a:pt x="724154" y="2864866"/>
                    <a:pt x="737616" y="2858769"/>
                    <a:pt x="750570" y="2851023"/>
                  </a:cubicBezTo>
                  <a:cubicBezTo>
                    <a:pt x="765683" y="2842006"/>
                    <a:pt x="777621" y="2826766"/>
                    <a:pt x="793623" y="2819527"/>
                  </a:cubicBezTo>
                  <a:cubicBezTo>
                    <a:pt x="793623" y="2819527"/>
                    <a:pt x="1017778" y="2487041"/>
                    <a:pt x="1305179" y="2398141"/>
                  </a:cubicBezTo>
                  <a:cubicBezTo>
                    <a:pt x="1321308" y="2450084"/>
                    <a:pt x="1355979" y="2421255"/>
                    <a:pt x="1363980" y="2383663"/>
                  </a:cubicBezTo>
                  <a:lnTo>
                    <a:pt x="1378458" y="2381250"/>
                  </a:lnTo>
                  <a:cubicBezTo>
                    <a:pt x="1395984" y="2378583"/>
                    <a:pt x="1412748" y="2377059"/>
                    <a:pt x="1429258" y="2376170"/>
                  </a:cubicBezTo>
                  <a:cubicBezTo>
                    <a:pt x="1434846" y="2383917"/>
                    <a:pt x="1439545" y="2392680"/>
                    <a:pt x="1449705" y="2395728"/>
                  </a:cubicBezTo>
                  <a:cubicBezTo>
                    <a:pt x="1459865" y="2398776"/>
                    <a:pt x="1484884" y="2384044"/>
                    <a:pt x="1505204" y="2391537"/>
                  </a:cubicBezTo>
                  <a:cubicBezTo>
                    <a:pt x="1504905" y="2387012"/>
                    <a:pt x="1504905" y="2382472"/>
                    <a:pt x="1505204" y="2377947"/>
                  </a:cubicBezTo>
                  <a:cubicBezTo>
                    <a:pt x="1539346" y="2381386"/>
                    <a:pt x="1572948" y="2388933"/>
                    <a:pt x="1605280" y="2400427"/>
                  </a:cubicBezTo>
                  <a:cubicBezTo>
                    <a:pt x="1581815" y="2419135"/>
                    <a:pt x="1556241" y="2435034"/>
                    <a:pt x="1529080" y="2447798"/>
                  </a:cubicBezTo>
                  <a:cubicBezTo>
                    <a:pt x="1468882" y="2474849"/>
                    <a:pt x="1402080" y="2471166"/>
                    <a:pt x="1341628" y="2495296"/>
                  </a:cubicBezTo>
                  <a:cubicBezTo>
                    <a:pt x="1307719" y="2508885"/>
                    <a:pt x="1285113" y="2558796"/>
                    <a:pt x="1261364" y="2587371"/>
                  </a:cubicBezTo>
                  <a:cubicBezTo>
                    <a:pt x="1239647" y="2613914"/>
                    <a:pt x="1216406" y="2641218"/>
                    <a:pt x="1196721" y="2668269"/>
                  </a:cubicBezTo>
                  <a:cubicBezTo>
                    <a:pt x="1248918" y="2621153"/>
                    <a:pt x="1304036" y="2581655"/>
                    <a:pt x="1339723" y="2517140"/>
                  </a:cubicBezTo>
                  <a:cubicBezTo>
                    <a:pt x="1341882" y="2559939"/>
                    <a:pt x="1334008" y="2602230"/>
                    <a:pt x="1336421" y="2645918"/>
                  </a:cubicBezTo>
                  <a:cubicBezTo>
                    <a:pt x="1338072" y="2676144"/>
                    <a:pt x="1338072" y="2706497"/>
                    <a:pt x="1339977" y="2736596"/>
                  </a:cubicBezTo>
                  <a:cubicBezTo>
                    <a:pt x="1365377" y="2732786"/>
                    <a:pt x="1362583" y="2557399"/>
                    <a:pt x="1364742" y="2529205"/>
                  </a:cubicBezTo>
                  <a:cubicBezTo>
                    <a:pt x="1403477" y="2530729"/>
                    <a:pt x="1434465" y="2507488"/>
                    <a:pt x="1469644" y="2501011"/>
                  </a:cubicBezTo>
                  <a:cubicBezTo>
                    <a:pt x="1467675" y="2528189"/>
                    <a:pt x="1459414" y="2554536"/>
                    <a:pt x="1445514" y="2577973"/>
                  </a:cubicBezTo>
                  <a:cubicBezTo>
                    <a:pt x="1480185" y="2548255"/>
                    <a:pt x="1478280" y="2510409"/>
                    <a:pt x="1522857" y="2492248"/>
                  </a:cubicBezTo>
                  <a:cubicBezTo>
                    <a:pt x="1563298" y="2477732"/>
                    <a:pt x="1602082" y="2458957"/>
                    <a:pt x="1638554" y="2436241"/>
                  </a:cubicBezTo>
                  <a:cubicBezTo>
                    <a:pt x="1644627" y="2432135"/>
                    <a:pt x="1650360" y="2427548"/>
                    <a:pt x="1655699" y="2422525"/>
                  </a:cubicBezTo>
                  <a:cubicBezTo>
                    <a:pt x="1715123" y="2453317"/>
                    <a:pt x="1766727" y="2497277"/>
                    <a:pt x="1806575" y="2551049"/>
                  </a:cubicBezTo>
                  <a:cubicBezTo>
                    <a:pt x="1806575" y="2553208"/>
                    <a:pt x="1806575" y="2555494"/>
                    <a:pt x="1806575" y="2557907"/>
                  </a:cubicBezTo>
                  <a:cubicBezTo>
                    <a:pt x="1762760" y="2563114"/>
                    <a:pt x="1714627" y="2579243"/>
                    <a:pt x="1671447" y="2581529"/>
                  </a:cubicBezTo>
                  <a:cubicBezTo>
                    <a:pt x="1625618" y="2584966"/>
                    <a:pt x="1580595" y="2595462"/>
                    <a:pt x="1537970" y="2612644"/>
                  </a:cubicBezTo>
                  <a:cubicBezTo>
                    <a:pt x="1576070" y="2612644"/>
                    <a:pt x="1606423" y="2595880"/>
                    <a:pt x="1644396" y="2593975"/>
                  </a:cubicBezTo>
                  <a:cubicBezTo>
                    <a:pt x="1682369" y="2592071"/>
                    <a:pt x="1719961" y="2595245"/>
                    <a:pt x="1755013" y="2588006"/>
                  </a:cubicBezTo>
                  <a:cubicBezTo>
                    <a:pt x="1739956" y="2635950"/>
                    <a:pt x="1702232" y="2673389"/>
                    <a:pt x="1654175" y="2688082"/>
                  </a:cubicBezTo>
                  <a:cubicBezTo>
                    <a:pt x="1611884" y="2703576"/>
                    <a:pt x="1571117" y="2717038"/>
                    <a:pt x="1530604" y="2736469"/>
                  </a:cubicBezTo>
                  <a:cubicBezTo>
                    <a:pt x="1580974" y="2723134"/>
                    <a:pt x="1630543" y="2706937"/>
                    <a:pt x="1679067" y="2687955"/>
                  </a:cubicBezTo>
                  <a:cubicBezTo>
                    <a:pt x="1727454" y="2671064"/>
                    <a:pt x="1759839" y="2641346"/>
                    <a:pt x="1772158" y="2588260"/>
                  </a:cubicBezTo>
                  <a:cubicBezTo>
                    <a:pt x="1784024" y="2585913"/>
                    <a:pt x="1795635" y="2582426"/>
                    <a:pt x="1806829" y="2577846"/>
                  </a:cubicBezTo>
                  <a:cubicBezTo>
                    <a:pt x="1807718" y="2609850"/>
                    <a:pt x="1811147" y="2654046"/>
                    <a:pt x="1815846" y="2703576"/>
                  </a:cubicBezTo>
                  <a:cubicBezTo>
                    <a:pt x="1808354" y="2733421"/>
                    <a:pt x="1788033" y="2759837"/>
                    <a:pt x="1773936" y="2785999"/>
                  </a:cubicBezTo>
                  <a:cubicBezTo>
                    <a:pt x="1759838" y="2812160"/>
                    <a:pt x="1735074" y="2840482"/>
                    <a:pt x="1723136" y="2868295"/>
                  </a:cubicBezTo>
                  <a:cubicBezTo>
                    <a:pt x="1711198" y="2896108"/>
                    <a:pt x="1721739" y="2923032"/>
                    <a:pt x="1725676" y="2951353"/>
                  </a:cubicBezTo>
                  <a:cubicBezTo>
                    <a:pt x="1733550" y="3007106"/>
                    <a:pt x="1700276" y="3041777"/>
                    <a:pt x="1679702" y="3091053"/>
                  </a:cubicBezTo>
                  <a:cubicBezTo>
                    <a:pt x="1662938" y="3132201"/>
                    <a:pt x="1648588" y="3176651"/>
                    <a:pt x="1620901" y="3212465"/>
                  </a:cubicBezTo>
                  <a:cubicBezTo>
                    <a:pt x="1655318" y="3197987"/>
                    <a:pt x="1688084" y="3132201"/>
                    <a:pt x="1707516" y="3100959"/>
                  </a:cubicBezTo>
                  <a:cubicBezTo>
                    <a:pt x="1737233" y="3053461"/>
                    <a:pt x="1753998" y="3020060"/>
                    <a:pt x="1753489" y="2963545"/>
                  </a:cubicBezTo>
                  <a:cubicBezTo>
                    <a:pt x="1753489" y="2950845"/>
                    <a:pt x="1751711" y="2938780"/>
                    <a:pt x="1750695" y="2926334"/>
                  </a:cubicBezTo>
                  <a:cubicBezTo>
                    <a:pt x="1766898" y="2936629"/>
                    <a:pt x="1779122" y="2952123"/>
                    <a:pt x="1785366" y="2970276"/>
                  </a:cubicBezTo>
                  <a:cubicBezTo>
                    <a:pt x="1793367" y="2991739"/>
                    <a:pt x="1794256" y="3020060"/>
                    <a:pt x="1805686" y="3037840"/>
                  </a:cubicBezTo>
                  <a:cubicBezTo>
                    <a:pt x="1809496" y="2989707"/>
                    <a:pt x="1792986" y="2920746"/>
                    <a:pt x="1750314" y="2906268"/>
                  </a:cubicBezTo>
                  <a:cubicBezTo>
                    <a:pt x="1750452" y="2899331"/>
                    <a:pt x="1751563" y="2892448"/>
                    <a:pt x="1753616" y="2885821"/>
                  </a:cubicBezTo>
                  <a:cubicBezTo>
                    <a:pt x="1761744" y="2860421"/>
                    <a:pt x="1782953" y="2833116"/>
                    <a:pt x="1797177" y="2808732"/>
                  </a:cubicBezTo>
                  <a:cubicBezTo>
                    <a:pt x="1805940" y="2793492"/>
                    <a:pt x="1814703" y="2778633"/>
                    <a:pt x="1822577" y="2763520"/>
                  </a:cubicBezTo>
                  <a:cubicBezTo>
                    <a:pt x="1836420" y="2894965"/>
                    <a:pt x="1854708" y="3032633"/>
                    <a:pt x="1854708" y="3032633"/>
                  </a:cubicBezTo>
                  <a:cubicBezTo>
                    <a:pt x="1854708" y="3032633"/>
                    <a:pt x="1851660" y="3531489"/>
                    <a:pt x="1854708" y="3551174"/>
                  </a:cubicBezTo>
                  <a:cubicBezTo>
                    <a:pt x="1857756" y="3570859"/>
                    <a:pt x="1812417" y="3858895"/>
                    <a:pt x="1811274" y="3885057"/>
                  </a:cubicBezTo>
                  <a:cubicBezTo>
                    <a:pt x="1810132" y="3911219"/>
                    <a:pt x="1930908" y="4487672"/>
                    <a:pt x="1930908" y="4487672"/>
                  </a:cubicBezTo>
                  <a:lnTo>
                    <a:pt x="1943608" y="6505702"/>
                  </a:lnTo>
                  <a:lnTo>
                    <a:pt x="2182368" y="6505702"/>
                  </a:lnTo>
                  <a:lnTo>
                    <a:pt x="2080768" y="4450461"/>
                  </a:lnTo>
                  <a:cubicBezTo>
                    <a:pt x="2080768" y="4450461"/>
                    <a:pt x="1960372" y="3793871"/>
                    <a:pt x="1963801" y="3782441"/>
                  </a:cubicBezTo>
                  <a:cubicBezTo>
                    <a:pt x="1967230" y="3771011"/>
                    <a:pt x="1990725" y="3372485"/>
                    <a:pt x="1990725" y="3372485"/>
                  </a:cubicBezTo>
                  <a:lnTo>
                    <a:pt x="1990725" y="3216148"/>
                  </a:lnTo>
                  <a:lnTo>
                    <a:pt x="2131949" y="3239262"/>
                  </a:lnTo>
                  <a:lnTo>
                    <a:pt x="2407285" y="3199257"/>
                  </a:lnTo>
                  <a:cubicBezTo>
                    <a:pt x="2412170" y="3202885"/>
                    <a:pt x="2417745" y="3205479"/>
                    <a:pt x="2423668" y="3206877"/>
                  </a:cubicBezTo>
                  <a:cubicBezTo>
                    <a:pt x="2431542" y="3188843"/>
                    <a:pt x="2459863" y="3197733"/>
                    <a:pt x="2476754" y="3189097"/>
                  </a:cubicBezTo>
                  <a:cubicBezTo>
                    <a:pt x="2476754" y="3189097"/>
                    <a:pt x="2694432" y="3229737"/>
                    <a:pt x="2763901" y="3238119"/>
                  </a:cubicBezTo>
                  <a:lnTo>
                    <a:pt x="2763901" y="3238119"/>
                  </a:lnTo>
                  <a:cubicBezTo>
                    <a:pt x="2765841" y="3238663"/>
                    <a:pt x="2767859" y="3238877"/>
                    <a:pt x="2769870" y="3238754"/>
                  </a:cubicBezTo>
                  <a:cubicBezTo>
                    <a:pt x="2774744" y="3239605"/>
                    <a:pt x="2779728" y="3239605"/>
                    <a:pt x="2784602" y="3238754"/>
                  </a:cubicBezTo>
                  <a:cubicBezTo>
                    <a:pt x="2787523" y="3236468"/>
                    <a:pt x="2827655" y="3250692"/>
                    <a:pt x="2875915" y="3269107"/>
                  </a:cubicBezTo>
                  <a:cubicBezTo>
                    <a:pt x="2874264" y="3275076"/>
                    <a:pt x="2867279" y="3280918"/>
                    <a:pt x="2874264" y="3294507"/>
                  </a:cubicBezTo>
                  <a:cubicBezTo>
                    <a:pt x="2881248" y="3308096"/>
                    <a:pt x="2934081" y="3319018"/>
                    <a:pt x="2946400" y="3317240"/>
                  </a:cubicBezTo>
                  <a:cubicBezTo>
                    <a:pt x="2961259" y="3358896"/>
                    <a:pt x="2977134" y="3345561"/>
                    <a:pt x="3011297" y="3356864"/>
                  </a:cubicBezTo>
                  <a:cubicBezTo>
                    <a:pt x="3030347" y="3363214"/>
                    <a:pt x="3015487" y="3362579"/>
                    <a:pt x="3033141" y="3377438"/>
                  </a:cubicBezTo>
                  <a:cubicBezTo>
                    <a:pt x="3038889" y="3380574"/>
                    <a:pt x="3044876" y="3383249"/>
                    <a:pt x="3051048" y="3385439"/>
                  </a:cubicBezTo>
                  <a:cubicBezTo>
                    <a:pt x="3051048" y="3385439"/>
                    <a:pt x="3060954" y="3403219"/>
                    <a:pt x="3056890" y="3400552"/>
                  </a:cubicBezTo>
                  <a:cubicBezTo>
                    <a:pt x="3066796" y="3407029"/>
                    <a:pt x="3064891" y="3410458"/>
                    <a:pt x="3081655" y="3409823"/>
                  </a:cubicBezTo>
                  <a:cubicBezTo>
                    <a:pt x="3086481" y="3409823"/>
                    <a:pt x="3092831" y="3399282"/>
                    <a:pt x="3100070" y="3398774"/>
                  </a:cubicBezTo>
                  <a:cubicBezTo>
                    <a:pt x="3109976" y="3398012"/>
                    <a:pt x="3115564" y="3405886"/>
                    <a:pt x="3124708" y="3407029"/>
                  </a:cubicBezTo>
                  <a:cubicBezTo>
                    <a:pt x="3159125" y="3411347"/>
                    <a:pt x="3181985" y="3386709"/>
                    <a:pt x="3208528" y="3418840"/>
                  </a:cubicBezTo>
                  <a:cubicBezTo>
                    <a:pt x="3245866" y="3387217"/>
                    <a:pt x="3244977" y="3417570"/>
                    <a:pt x="3279648" y="3432810"/>
                  </a:cubicBezTo>
                  <a:cubicBezTo>
                    <a:pt x="3322066" y="3451479"/>
                    <a:pt x="3340100" y="3425698"/>
                    <a:pt x="3320034" y="3388741"/>
                  </a:cubicBezTo>
                  <a:cubicBezTo>
                    <a:pt x="3336798" y="3380105"/>
                    <a:pt x="3353181" y="3387979"/>
                    <a:pt x="3369310" y="3395599"/>
                  </a:cubicBezTo>
                  <a:cubicBezTo>
                    <a:pt x="3398901" y="3409315"/>
                    <a:pt x="3382899" y="3419475"/>
                    <a:pt x="3403092" y="3445002"/>
                  </a:cubicBezTo>
                  <a:cubicBezTo>
                    <a:pt x="3437255" y="3488182"/>
                    <a:pt x="3466592" y="3396488"/>
                    <a:pt x="3481959" y="3427095"/>
                  </a:cubicBezTo>
                  <a:cubicBezTo>
                    <a:pt x="3525647" y="3412236"/>
                    <a:pt x="3525012" y="3434715"/>
                    <a:pt x="3561207" y="3448431"/>
                  </a:cubicBezTo>
                  <a:cubicBezTo>
                    <a:pt x="3564763" y="3437382"/>
                    <a:pt x="3559937" y="3416554"/>
                    <a:pt x="3569843" y="3410331"/>
                  </a:cubicBezTo>
                  <a:cubicBezTo>
                    <a:pt x="3574669" y="3407283"/>
                    <a:pt x="3582543" y="3415792"/>
                    <a:pt x="3586226" y="3413506"/>
                  </a:cubicBezTo>
                  <a:cubicBezTo>
                    <a:pt x="3593691" y="3408434"/>
                    <a:pt x="3601452" y="3403811"/>
                    <a:pt x="3609467" y="3399663"/>
                  </a:cubicBezTo>
                  <a:cubicBezTo>
                    <a:pt x="3623691" y="3398393"/>
                    <a:pt x="3624072" y="3414522"/>
                    <a:pt x="3640836" y="3403219"/>
                  </a:cubicBezTo>
                  <a:cubicBezTo>
                    <a:pt x="3660521" y="3390011"/>
                    <a:pt x="3653028" y="3382772"/>
                    <a:pt x="3642233" y="3373501"/>
                  </a:cubicBezTo>
                  <a:close/>
                </a:path>
              </a:pathLst>
            </a:custGeom>
            <a:blipFill dpi="0" rotWithShape="0">
              <a:blip r:embed="rId5" cstate="screen"/>
              <a:srcRect/>
              <a:stretch>
                <a:fillRect l="-29000" t="-13000" r="-221000" b="-19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PA-任意多边形 56"/>
            <p:cNvSpPr/>
            <p:nvPr>
              <p:custDataLst>
                <p:tags r:id="rId7"/>
              </p:custDataLst>
            </p:nvPr>
          </p:nvSpPr>
          <p:spPr>
            <a:xfrm>
              <a:off x="1593525" y="5247005"/>
              <a:ext cx="666435" cy="1184325"/>
            </a:xfrm>
            <a:custGeom>
              <a:avLst/>
              <a:gdLst/>
              <a:ahLst/>
              <a:cxnLst/>
              <a:rect l="0" t="0" r="0" b="0"/>
              <a:pathLst>
                <a:path w="3660777" h="6506591">
                  <a:moveTo>
                    <a:pt x="20066" y="3403219"/>
                  </a:moveTo>
                  <a:cubicBezTo>
                    <a:pt x="36703" y="3414522"/>
                    <a:pt x="37211" y="3398393"/>
                    <a:pt x="51309" y="3399663"/>
                  </a:cubicBezTo>
                  <a:cubicBezTo>
                    <a:pt x="59324" y="3403811"/>
                    <a:pt x="67084" y="3408434"/>
                    <a:pt x="74550" y="3413506"/>
                  </a:cubicBezTo>
                  <a:cubicBezTo>
                    <a:pt x="78614" y="3415919"/>
                    <a:pt x="86234" y="3407283"/>
                    <a:pt x="91060" y="3410331"/>
                  </a:cubicBezTo>
                  <a:cubicBezTo>
                    <a:pt x="100966" y="3416808"/>
                    <a:pt x="96013" y="3437636"/>
                    <a:pt x="99568" y="3448431"/>
                  </a:cubicBezTo>
                  <a:cubicBezTo>
                    <a:pt x="135763" y="3434715"/>
                    <a:pt x="135255" y="3412236"/>
                    <a:pt x="178943" y="3427095"/>
                  </a:cubicBezTo>
                  <a:cubicBezTo>
                    <a:pt x="194311" y="3396488"/>
                    <a:pt x="223521" y="3488182"/>
                    <a:pt x="257811" y="3445002"/>
                  </a:cubicBezTo>
                  <a:cubicBezTo>
                    <a:pt x="278004" y="3419602"/>
                    <a:pt x="262002" y="3409315"/>
                    <a:pt x="291466" y="3395599"/>
                  </a:cubicBezTo>
                  <a:cubicBezTo>
                    <a:pt x="307595" y="3388106"/>
                    <a:pt x="323978" y="3380105"/>
                    <a:pt x="340869" y="3388741"/>
                  </a:cubicBezTo>
                  <a:cubicBezTo>
                    <a:pt x="320803" y="3425698"/>
                    <a:pt x="338710" y="3451606"/>
                    <a:pt x="381128" y="3432810"/>
                  </a:cubicBezTo>
                  <a:cubicBezTo>
                    <a:pt x="415799" y="3417570"/>
                    <a:pt x="415037" y="3387217"/>
                    <a:pt x="452248" y="3418840"/>
                  </a:cubicBezTo>
                  <a:cubicBezTo>
                    <a:pt x="478917" y="3386709"/>
                    <a:pt x="501651" y="3411347"/>
                    <a:pt x="536067" y="3407029"/>
                  </a:cubicBezTo>
                  <a:cubicBezTo>
                    <a:pt x="545211" y="3405886"/>
                    <a:pt x="550799" y="3398012"/>
                    <a:pt x="560833" y="3398774"/>
                  </a:cubicBezTo>
                  <a:cubicBezTo>
                    <a:pt x="567945" y="3398774"/>
                    <a:pt x="574295" y="3409696"/>
                    <a:pt x="579121" y="3409823"/>
                  </a:cubicBezTo>
                  <a:cubicBezTo>
                    <a:pt x="595885" y="3410458"/>
                    <a:pt x="594106" y="3407029"/>
                    <a:pt x="603886" y="3400552"/>
                  </a:cubicBezTo>
                  <a:cubicBezTo>
                    <a:pt x="599822" y="3403219"/>
                    <a:pt x="610109" y="3385185"/>
                    <a:pt x="609854" y="3385439"/>
                  </a:cubicBezTo>
                  <a:cubicBezTo>
                    <a:pt x="615973" y="3383222"/>
                    <a:pt x="621917" y="3380547"/>
                    <a:pt x="627635" y="3377438"/>
                  </a:cubicBezTo>
                  <a:cubicBezTo>
                    <a:pt x="645415" y="3362579"/>
                    <a:pt x="630555" y="3363214"/>
                    <a:pt x="649478" y="3356864"/>
                  </a:cubicBezTo>
                  <a:cubicBezTo>
                    <a:pt x="683641" y="3345561"/>
                    <a:pt x="700278" y="3358896"/>
                    <a:pt x="714375" y="3317240"/>
                  </a:cubicBezTo>
                  <a:cubicBezTo>
                    <a:pt x="727075" y="3319018"/>
                    <a:pt x="780161" y="3306953"/>
                    <a:pt x="786511" y="3294507"/>
                  </a:cubicBezTo>
                  <a:cubicBezTo>
                    <a:pt x="792861" y="3282061"/>
                    <a:pt x="786511" y="3275076"/>
                    <a:pt x="784860" y="3269107"/>
                  </a:cubicBezTo>
                  <a:cubicBezTo>
                    <a:pt x="833120" y="3250692"/>
                    <a:pt x="873760" y="3236468"/>
                    <a:pt x="876300" y="3238754"/>
                  </a:cubicBezTo>
                  <a:cubicBezTo>
                    <a:pt x="881131" y="3239608"/>
                    <a:pt x="886075" y="3239608"/>
                    <a:pt x="890905" y="3238754"/>
                  </a:cubicBezTo>
                  <a:cubicBezTo>
                    <a:pt x="892886" y="3239027"/>
                    <a:pt x="894894" y="3239027"/>
                    <a:pt x="896874" y="3238754"/>
                  </a:cubicBezTo>
                  <a:lnTo>
                    <a:pt x="896874" y="3238754"/>
                  </a:lnTo>
                  <a:cubicBezTo>
                    <a:pt x="966216" y="3230372"/>
                    <a:pt x="1183894" y="3189732"/>
                    <a:pt x="1183894" y="3189732"/>
                  </a:cubicBezTo>
                  <a:cubicBezTo>
                    <a:pt x="1200785" y="3198368"/>
                    <a:pt x="1229106" y="3189732"/>
                    <a:pt x="1237107" y="3207512"/>
                  </a:cubicBezTo>
                  <a:cubicBezTo>
                    <a:pt x="1243020" y="3206087"/>
                    <a:pt x="1248590" y="3203496"/>
                    <a:pt x="1253490" y="3199892"/>
                  </a:cubicBezTo>
                  <a:lnTo>
                    <a:pt x="1527936" y="3239896"/>
                  </a:lnTo>
                  <a:lnTo>
                    <a:pt x="1669160" y="3216782"/>
                  </a:lnTo>
                  <a:lnTo>
                    <a:pt x="1669160" y="3373373"/>
                  </a:lnTo>
                  <a:cubicBezTo>
                    <a:pt x="1669160" y="3373373"/>
                    <a:pt x="1692782" y="3771899"/>
                    <a:pt x="1696084" y="3783329"/>
                  </a:cubicBezTo>
                  <a:cubicBezTo>
                    <a:pt x="1699386" y="3794759"/>
                    <a:pt x="1579117" y="4451349"/>
                    <a:pt x="1579117" y="4451349"/>
                  </a:cubicBezTo>
                  <a:lnTo>
                    <a:pt x="1477517" y="6506590"/>
                  </a:lnTo>
                  <a:lnTo>
                    <a:pt x="1717548" y="6506590"/>
                  </a:lnTo>
                  <a:lnTo>
                    <a:pt x="1730248" y="4488561"/>
                  </a:lnTo>
                  <a:cubicBezTo>
                    <a:pt x="1730248" y="4488561"/>
                    <a:pt x="1851279" y="3912234"/>
                    <a:pt x="1850136" y="3886073"/>
                  </a:cubicBezTo>
                  <a:cubicBezTo>
                    <a:pt x="1848993" y="3859911"/>
                    <a:pt x="1803781" y="3571748"/>
                    <a:pt x="1806829" y="3552189"/>
                  </a:cubicBezTo>
                  <a:cubicBezTo>
                    <a:pt x="1809878" y="3532631"/>
                    <a:pt x="1806448" y="3032887"/>
                    <a:pt x="1806448" y="3032887"/>
                  </a:cubicBezTo>
                  <a:cubicBezTo>
                    <a:pt x="1806448" y="3032887"/>
                    <a:pt x="1824609" y="2895219"/>
                    <a:pt x="1838579" y="2763774"/>
                  </a:cubicBezTo>
                  <a:cubicBezTo>
                    <a:pt x="1846326" y="2778887"/>
                    <a:pt x="1854962" y="2793746"/>
                    <a:pt x="1863979" y="2808986"/>
                  </a:cubicBezTo>
                  <a:cubicBezTo>
                    <a:pt x="1878203" y="2833370"/>
                    <a:pt x="1899539" y="2859786"/>
                    <a:pt x="1907667" y="2886075"/>
                  </a:cubicBezTo>
                  <a:cubicBezTo>
                    <a:pt x="1909599" y="2892730"/>
                    <a:pt x="1910708" y="2899597"/>
                    <a:pt x="1910970" y="2906522"/>
                  </a:cubicBezTo>
                  <a:cubicBezTo>
                    <a:pt x="1868171" y="2921000"/>
                    <a:pt x="1851788" y="2989961"/>
                    <a:pt x="1855598" y="3038094"/>
                  </a:cubicBezTo>
                  <a:cubicBezTo>
                    <a:pt x="1866901" y="3020314"/>
                    <a:pt x="1868298" y="2991993"/>
                    <a:pt x="1875791" y="2970530"/>
                  </a:cubicBezTo>
                  <a:cubicBezTo>
                    <a:pt x="1882123" y="2952425"/>
                    <a:pt x="1894327" y="2936958"/>
                    <a:pt x="1910462" y="2926588"/>
                  </a:cubicBezTo>
                  <a:cubicBezTo>
                    <a:pt x="1909446" y="2939288"/>
                    <a:pt x="1907795" y="2951988"/>
                    <a:pt x="1907668" y="2963672"/>
                  </a:cubicBezTo>
                  <a:cubicBezTo>
                    <a:pt x="1907668" y="3020314"/>
                    <a:pt x="1924051" y="3053715"/>
                    <a:pt x="1953642" y="3101213"/>
                  </a:cubicBezTo>
                  <a:cubicBezTo>
                    <a:pt x="1973200" y="3132455"/>
                    <a:pt x="2005839" y="3198241"/>
                    <a:pt x="2040256" y="3212846"/>
                  </a:cubicBezTo>
                  <a:cubicBezTo>
                    <a:pt x="2012697" y="3176905"/>
                    <a:pt x="1998219" y="3132455"/>
                    <a:pt x="1981582" y="3091307"/>
                  </a:cubicBezTo>
                  <a:cubicBezTo>
                    <a:pt x="1961389" y="3041650"/>
                    <a:pt x="1927734" y="3006979"/>
                    <a:pt x="1935481" y="2951607"/>
                  </a:cubicBezTo>
                  <a:cubicBezTo>
                    <a:pt x="1939545" y="2923286"/>
                    <a:pt x="1950213" y="2895727"/>
                    <a:pt x="1938021" y="2868549"/>
                  </a:cubicBezTo>
                  <a:cubicBezTo>
                    <a:pt x="1925830" y="2841371"/>
                    <a:pt x="1901700" y="2813812"/>
                    <a:pt x="1887221" y="2786253"/>
                  </a:cubicBezTo>
                  <a:cubicBezTo>
                    <a:pt x="1872741" y="2758695"/>
                    <a:pt x="1852804" y="2733675"/>
                    <a:pt x="1845184" y="2703830"/>
                  </a:cubicBezTo>
                  <a:cubicBezTo>
                    <a:pt x="1849883" y="2654808"/>
                    <a:pt x="1853313" y="2610104"/>
                    <a:pt x="1854328" y="2578227"/>
                  </a:cubicBezTo>
                  <a:cubicBezTo>
                    <a:pt x="1865496" y="2582729"/>
                    <a:pt x="1877061" y="2586173"/>
                    <a:pt x="1888872" y="2588514"/>
                  </a:cubicBezTo>
                  <a:cubicBezTo>
                    <a:pt x="1901572" y="2641600"/>
                    <a:pt x="1933576" y="2671318"/>
                    <a:pt x="1981963" y="2688209"/>
                  </a:cubicBezTo>
                  <a:cubicBezTo>
                    <a:pt x="2030476" y="2707187"/>
                    <a:pt x="2080047" y="2723343"/>
                    <a:pt x="2130426" y="2736596"/>
                  </a:cubicBezTo>
                  <a:cubicBezTo>
                    <a:pt x="2089913" y="2717292"/>
                    <a:pt x="2049146" y="2703830"/>
                    <a:pt x="2006855" y="2688336"/>
                  </a:cubicBezTo>
                  <a:cubicBezTo>
                    <a:pt x="1958798" y="2673642"/>
                    <a:pt x="1921074" y="2636203"/>
                    <a:pt x="1906017" y="2588260"/>
                  </a:cubicBezTo>
                  <a:cubicBezTo>
                    <a:pt x="1941069" y="2595499"/>
                    <a:pt x="1980058" y="2592451"/>
                    <a:pt x="2016761" y="2594229"/>
                  </a:cubicBezTo>
                  <a:cubicBezTo>
                    <a:pt x="2053463" y="2596005"/>
                    <a:pt x="2084705" y="2612644"/>
                    <a:pt x="2123060" y="2612898"/>
                  </a:cubicBezTo>
                  <a:cubicBezTo>
                    <a:pt x="2080435" y="2595715"/>
                    <a:pt x="2035412" y="2585220"/>
                    <a:pt x="1989583" y="2581783"/>
                  </a:cubicBezTo>
                  <a:cubicBezTo>
                    <a:pt x="1946402" y="2579497"/>
                    <a:pt x="1898270" y="2563368"/>
                    <a:pt x="1854581" y="2558161"/>
                  </a:cubicBezTo>
                  <a:cubicBezTo>
                    <a:pt x="1854581" y="2555748"/>
                    <a:pt x="1854581" y="2553462"/>
                    <a:pt x="1854581" y="2551303"/>
                  </a:cubicBezTo>
                  <a:cubicBezTo>
                    <a:pt x="1894459" y="2497558"/>
                    <a:pt x="1946057" y="2453605"/>
                    <a:pt x="2005458" y="2422779"/>
                  </a:cubicBezTo>
                  <a:cubicBezTo>
                    <a:pt x="2010869" y="2427771"/>
                    <a:pt x="2016641" y="2432355"/>
                    <a:pt x="2022729" y="2436495"/>
                  </a:cubicBezTo>
                  <a:cubicBezTo>
                    <a:pt x="2059188" y="2459235"/>
                    <a:pt x="2097974" y="2478010"/>
                    <a:pt x="2138426" y="2492502"/>
                  </a:cubicBezTo>
                  <a:cubicBezTo>
                    <a:pt x="2183003" y="2510663"/>
                    <a:pt x="2180971" y="2548509"/>
                    <a:pt x="2215642" y="2578227"/>
                  </a:cubicBezTo>
                  <a:cubicBezTo>
                    <a:pt x="2201855" y="2554740"/>
                    <a:pt x="2193603" y="2528419"/>
                    <a:pt x="2191512" y="2501265"/>
                  </a:cubicBezTo>
                  <a:cubicBezTo>
                    <a:pt x="2226818" y="2507742"/>
                    <a:pt x="2257806" y="2530983"/>
                    <a:pt x="2296414" y="2529459"/>
                  </a:cubicBezTo>
                  <a:cubicBezTo>
                    <a:pt x="2298700" y="2557653"/>
                    <a:pt x="2296414" y="2732659"/>
                    <a:pt x="2321179" y="2736850"/>
                  </a:cubicBezTo>
                  <a:cubicBezTo>
                    <a:pt x="2323211" y="2706751"/>
                    <a:pt x="2323211" y="2676271"/>
                    <a:pt x="2324862" y="2646172"/>
                  </a:cubicBezTo>
                  <a:cubicBezTo>
                    <a:pt x="2327148" y="2602484"/>
                    <a:pt x="2319401" y="2560193"/>
                    <a:pt x="2321560" y="2517394"/>
                  </a:cubicBezTo>
                  <a:cubicBezTo>
                    <a:pt x="2357120" y="2581910"/>
                    <a:pt x="2412238" y="2621407"/>
                    <a:pt x="2464435" y="2668524"/>
                  </a:cubicBezTo>
                  <a:cubicBezTo>
                    <a:pt x="2444877" y="2641473"/>
                    <a:pt x="2421509" y="2614168"/>
                    <a:pt x="2399792" y="2587625"/>
                  </a:cubicBezTo>
                  <a:cubicBezTo>
                    <a:pt x="2376170" y="2558669"/>
                    <a:pt x="2353436" y="2509139"/>
                    <a:pt x="2319655" y="2495550"/>
                  </a:cubicBezTo>
                  <a:cubicBezTo>
                    <a:pt x="2259837" y="2471420"/>
                    <a:pt x="2192655" y="2475103"/>
                    <a:pt x="2132203" y="2448052"/>
                  </a:cubicBezTo>
                  <a:cubicBezTo>
                    <a:pt x="2105025" y="2435318"/>
                    <a:pt x="2079448" y="2419417"/>
                    <a:pt x="2056003" y="2400681"/>
                  </a:cubicBezTo>
                  <a:cubicBezTo>
                    <a:pt x="2088335" y="2389188"/>
                    <a:pt x="2121936" y="2381640"/>
                    <a:pt x="2156079" y="2378202"/>
                  </a:cubicBezTo>
                  <a:cubicBezTo>
                    <a:pt x="2156079" y="2382266"/>
                    <a:pt x="2156079" y="2386711"/>
                    <a:pt x="2156079" y="2391791"/>
                  </a:cubicBezTo>
                  <a:cubicBezTo>
                    <a:pt x="2176272" y="2384298"/>
                    <a:pt x="2201036" y="2399030"/>
                    <a:pt x="2211450" y="2395982"/>
                  </a:cubicBezTo>
                  <a:cubicBezTo>
                    <a:pt x="2221865" y="2392935"/>
                    <a:pt x="2226309" y="2384171"/>
                    <a:pt x="2232024" y="2376424"/>
                  </a:cubicBezTo>
                  <a:cubicBezTo>
                    <a:pt x="2248407" y="2377313"/>
                    <a:pt x="2265171" y="2378837"/>
                    <a:pt x="2282824" y="2381504"/>
                  </a:cubicBezTo>
                  <a:cubicBezTo>
                    <a:pt x="2287650" y="2382139"/>
                    <a:pt x="2292476" y="2383028"/>
                    <a:pt x="2297303" y="2383917"/>
                  </a:cubicBezTo>
                  <a:cubicBezTo>
                    <a:pt x="2305558" y="2422017"/>
                    <a:pt x="2339974" y="2450338"/>
                    <a:pt x="2356231" y="2398395"/>
                  </a:cubicBezTo>
                  <a:cubicBezTo>
                    <a:pt x="2643505" y="2487295"/>
                    <a:pt x="2867660" y="2819781"/>
                    <a:pt x="2867660" y="2819781"/>
                  </a:cubicBezTo>
                  <a:cubicBezTo>
                    <a:pt x="2883662" y="2827020"/>
                    <a:pt x="2895600" y="2842260"/>
                    <a:pt x="2910713" y="2851277"/>
                  </a:cubicBezTo>
                  <a:cubicBezTo>
                    <a:pt x="2923413" y="2859024"/>
                    <a:pt x="2936113" y="2865120"/>
                    <a:pt x="2949956" y="2871724"/>
                  </a:cubicBezTo>
                  <a:cubicBezTo>
                    <a:pt x="2985136" y="2889377"/>
                    <a:pt x="3015615" y="2914777"/>
                    <a:pt x="3050540" y="2933446"/>
                  </a:cubicBezTo>
                  <a:cubicBezTo>
                    <a:pt x="3069352" y="2945043"/>
                    <a:pt x="3089157" y="2954945"/>
                    <a:pt x="3109722" y="2963037"/>
                  </a:cubicBezTo>
                  <a:cubicBezTo>
                    <a:pt x="3131157" y="2968271"/>
                    <a:pt x="3149271" y="2982540"/>
                    <a:pt x="3159379" y="3002153"/>
                  </a:cubicBezTo>
                  <a:cubicBezTo>
                    <a:pt x="3173730" y="3030347"/>
                    <a:pt x="3170173" y="3081655"/>
                    <a:pt x="3168649" y="3112389"/>
                  </a:cubicBezTo>
                  <a:cubicBezTo>
                    <a:pt x="3166871" y="3149727"/>
                    <a:pt x="3157346" y="3185668"/>
                    <a:pt x="3159379" y="3223641"/>
                  </a:cubicBezTo>
                  <a:cubicBezTo>
                    <a:pt x="3160522" y="3243961"/>
                    <a:pt x="3163443" y="3293237"/>
                    <a:pt x="3183128" y="3304286"/>
                  </a:cubicBezTo>
                  <a:cubicBezTo>
                    <a:pt x="3172968" y="3260192"/>
                    <a:pt x="3171673" y="3214519"/>
                    <a:pt x="3179318" y="3169920"/>
                  </a:cubicBezTo>
                  <a:cubicBezTo>
                    <a:pt x="3186521" y="3134948"/>
                    <a:pt x="3190769" y="3099432"/>
                    <a:pt x="3192018" y="3063748"/>
                  </a:cubicBezTo>
                  <a:cubicBezTo>
                    <a:pt x="3192882" y="3047496"/>
                    <a:pt x="3191428" y="3031203"/>
                    <a:pt x="3187699" y="3015361"/>
                  </a:cubicBezTo>
                  <a:cubicBezTo>
                    <a:pt x="3184015" y="3006925"/>
                    <a:pt x="3181906" y="2997886"/>
                    <a:pt x="3181476" y="2988691"/>
                  </a:cubicBezTo>
                  <a:cubicBezTo>
                    <a:pt x="3184906" y="2973832"/>
                    <a:pt x="3220338" y="2984246"/>
                    <a:pt x="3235324" y="2987167"/>
                  </a:cubicBezTo>
                  <a:cubicBezTo>
                    <a:pt x="3256373" y="2992740"/>
                    <a:pt x="3276965" y="2999915"/>
                    <a:pt x="3296919" y="3008630"/>
                  </a:cubicBezTo>
                  <a:cubicBezTo>
                    <a:pt x="3333114" y="3022219"/>
                    <a:pt x="3369690" y="3027426"/>
                    <a:pt x="3401059" y="3051302"/>
                  </a:cubicBezTo>
                  <a:cubicBezTo>
                    <a:pt x="3428963" y="3071620"/>
                    <a:pt x="3454182" y="3095388"/>
                    <a:pt x="3476116" y="3122041"/>
                  </a:cubicBezTo>
                  <a:cubicBezTo>
                    <a:pt x="3487842" y="3138662"/>
                    <a:pt x="3498572" y="3155964"/>
                    <a:pt x="3508248" y="3173857"/>
                  </a:cubicBezTo>
                  <a:cubicBezTo>
                    <a:pt x="3519043" y="3191256"/>
                    <a:pt x="3533648" y="3207893"/>
                    <a:pt x="3544443" y="3225546"/>
                  </a:cubicBezTo>
                  <a:cubicBezTo>
                    <a:pt x="3541141" y="3217164"/>
                    <a:pt x="3538093" y="3208147"/>
                    <a:pt x="3535553" y="3203321"/>
                  </a:cubicBezTo>
                  <a:cubicBezTo>
                    <a:pt x="3530472" y="3193669"/>
                    <a:pt x="3525646" y="3183509"/>
                    <a:pt x="3520694" y="3173603"/>
                  </a:cubicBezTo>
                  <a:cubicBezTo>
                    <a:pt x="3507444" y="3142270"/>
                    <a:pt x="3489875" y="3112945"/>
                    <a:pt x="3468497" y="3086481"/>
                  </a:cubicBezTo>
                  <a:cubicBezTo>
                    <a:pt x="3449086" y="3065493"/>
                    <a:pt x="3425965" y="3048271"/>
                    <a:pt x="3400298" y="3035681"/>
                  </a:cubicBezTo>
                  <a:cubicBezTo>
                    <a:pt x="3383407" y="3026791"/>
                    <a:pt x="3365627" y="3012694"/>
                    <a:pt x="3347466" y="3004947"/>
                  </a:cubicBezTo>
                  <a:cubicBezTo>
                    <a:pt x="3356610" y="3006979"/>
                    <a:pt x="3366643" y="3006979"/>
                    <a:pt x="3375534" y="3008503"/>
                  </a:cubicBezTo>
                  <a:cubicBezTo>
                    <a:pt x="3393695" y="3011678"/>
                    <a:pt x="3411602" y="3015234"/>
                    <a:pt x="3429636" y="3017774"/>
                  </a:cubicBezTo>
                  <a:cubicBezTo>
                    <a:pt x="3453174" y="3022289"/>
                    <a:pt x="3476317" y="3028659"/>
                    <a:pt x="3498851" y="3036824"/>
                  </a:cubicBezTo>
                  <a:cubicBezTo>
                    <a:pt x="3528061" y="3045841"/>
                    <a:pt x="3549651" y="3064510"/>
                    <a:pt x="3573273" y="3082544"/>
                  </a:cubicBezTo>
                  <a:cubicBezTo>
                    <a:pt x="3601213" y="3103499"/>
                    <a:pt x="3631947" y="3119882"/>
                    <a:pt x="3660776" y="3138932"/>
                  </a:cubicBezTo>
                  <a:cubicBezTo>
                    <a:pt x="3649506" y="3128805"/>
                    <a:pt x="3637253" y="3119828"/>
                    <a:pt x="3624200" y="3112135"/>
                  </a:cubicBezTo>
                  <a:cubicBezTo>
                    <a:pt x="3607055" y="3099435"/>
                    <a:pt x="3591815" y="3085338"/>
                    <a:pt x="3575686" y="3071368"/>
                  </a:cubicBezTo>
                  <a:cubicBezTo>
                    <a:pt x="3555819" y="3053616"/>
                    <a:pt x="3533803" y="3038427"/>
                    <a:pt x="3510154" y="3026156"/>
                  </a:cubicBezTo>
                  <a:cubicBezTo>
                    <a:pt x="3475991" y="3009138"/>
                    <a:pt x="3439542" y="3006598"/>
                    <a:pt x="3402585" y="3000756"/>
                  </a:cubicBezTo>
                  <a:lnTo>
                    <a:pt x="3313685" y="2985897"/>
                  </a:lnTo>
                  <a:lnTo>
                    <a:pt x="3173096" y="2962402"/>
                  </a:lnTo>
                  <a:lnTo>
                    <a:pt x="2914650" y="2829687"/>
                  </a:lnTo>
                  <a:lnTo>
                    <a:pt x="2675509" y="2565908"/>
                  </a:lnTo>
                  <a:lnTo>
                    <a:pt x="2493264" y="2415921"/>
                  </a:lnTo>
                  <a:lnTo>
                    <a:pt x="2369693" y="2382139"/>
                  </a:lnTo>
                  <a:cubicBezTo>
                    <a:pt x="2367153" y="2363597"/>
                    <a:pt x="2352295" y="2348484"/>
                    <a:pt x="2355215" y="2327275"/>
                  </a:cubicBezTo>
                  <a:cubicBezTo>
                    <a:pt x="2364613" y="2331085"/>
                    <a:pt x="2380615" y="2329815"/>
                    <a:pt x="2390395" y="2334641"/>
                  </a:cubicBezTo>
                  <a:cubicBezTo>
                    <a:pt x="2395221" y="2301240"/>
                    <a:pt x="2374901" y="2281809"/>
                    <a:pt x="2371345" y="2251456"/>
                  </a:cubicBezTo>
                  <a:cubicBezTo>
                    <a:pt x="2394839" y="2245868"/>
                    <a:pt x="2391029" y="2230882"/>
                    <a:pt x="2375281" y="2218817"/>
                  </a:cubicBezTo>
                  <a:cubicBezTo>
                    <a:pt x="2383424" y="2212430"/>
                    <a:pt x="2390646" y="2204952"/>
                    <a:pt x="2396745" y="2196592"/>
                  </a:cubicBezTo>
                  <a:cubicBezTo>
                    <a:pt x="2413509" y="2200783"/>
                    <a:pt x="2430018" y="2205355"/>
                    <a:pt x="2446401" y="2210181"/>
                  </a:cubicBezTo>
                  <a:cubicBezTo>
                    <a:pt x="2439406" y="2216779"/>
                    <a:pt x="2433455" y="2224402"/>
                    <a:pt x="2428748" y="2232787"/>
                  </a:cubicBezTo>
                  <a:cubicBezTo>
                    <a:pt x="2425446" y="2230247"/>
                    <a:pt x="2423541" y="2255266"/>
                    <a:pt x="2425827" y="2250821"/>
                  </a:cubicBezTo>
                  <a:lnTo>
                    <a:pt x="2435225" y="2254377"/>
                  </a:lnTo>
                  <a:cubicBezTo>
                    <a:pt x="2440432" y="2267077"/>
                    <a:pt x="2447925" y="2271141"/>
                    <a:pt x="2447925" y="2285873"/>
                  </a:cubicBezTo>
                  <a:cubicBezTo>
                    <a:pt x="2453513" y="2285111"/>
                    <a:pt x="2460625" y="2287905"/>
                    <a:pt x="2466975" y="2286889"/>
                  </a:cubicBezTo>
                  <a:cubicBezTo>
                    <a:pt x="2457323" y="2309368"/>
                    <a:pt x="2468372" y="2334006"/>
                    <a:pt x="2491359" y="2314829"/>
                  </a:cubicBezTo>
                  <a:cubicBezTo>
                    <a:pt x="2515743" y="2348103"/>
                    <a:pt x="2532507" y="2303653"/>
                    <a:pt x="2562860" y="2307209"/>
                  </a:cubicBezTo>
                  <a:cubicBezTo>
                    <a:pt x="2567178" y="2322322"/>
                    <a:pt x="2574036" y="2327402"/>
                    <a:pt x="2590419" y="2330577"/>
                  </a:cubicBezTo>
                  <a:cubicBezTo>
                    <a:pt x="2573274" y="2345309"/>
                    <a:pt x="2552319" y="2358136"/>
                    <a:pt x="2542667" y="2378456"/>
                  </a:cubicBezTo>
                  <a:cubicBezTo>
                    <a:pt x="2546604" y="2381885"/>
                    <a:pt x="2546604" y="2380361"/>
                    <a:pt x="2551048" y="2383155"/>
                  </a:cubicBezTo>
                  <a:cubicBezTo>
                    <a:pt x="2536190" y="2437765"/>
                    <a:pt x="2579116" y="2446655"/>
                    <a:pt x="2614548" y="2475230"/>
                  </a:cubicBezTo>
                  <a:cubicBezTo>
                    <a:pt x="2611119" y="2442083"/>
                    <a:pt x="2636519" y="2428748"/>
                    <a:pt x="2662681" y="2447798"/>
                  </a:cubicBezTo>
                  <a:cubicBezTo>
                    <a:pt x="2660395" y="2453132"/>
                    <a:pt x="2661919" y="2465197"/>
                    <a:pt x="2659887" y="2470404"/>
                  </a:cubicBezTo>
                  <a:cubicBezTo>
                    <a:pt x="2712719" y="2462911"/>
                    <a:pt x="2688590" y="2515743"/>
                    <a:pt x="2731134" y="2523363"/>
                  </a:cubicBezTo>
                  <a:cubicBezTo>
                    <a:pt x="2780791" y="2532380"/>
                    <a:pt x="2751073" y="2487676"/>
                    <a:pt x="2776346" y="2473833"/>
                  </a:cubicBezTo>
                  <a:cubicBezTo>
                    <a:pt x="2783078" y="2485517"/>
                    <a:pt x="2789046" y="2497455"/>
                    <a:pt x="2795523" y="2509139"/>
                  </a:cubicBezTo>
                  <a:cubicBezTo>
                    <a:pt x="2820034" y="2557145"/>
                    <a:pt x="2862580" y="2575814"/>
                    <a:pt x="2916681" y="2578481"/>
                  </a:cubicBezTo>
                  <a:cubicBezTo>
                    <a:pt x="2897631" y="2565781"/>
                    <a:pt x="2870072" y="2567178"/>
                    <a:pt x="2851276" y="2554224"/>
                  </a:cubicBezTo>
                  <a:cubicBezTo>
                    <a:pt x="2835782" y="2543556"/>
                    <a:pt x="2822955" y="2520315"/>
                    <a:pt x="2813176" y="2503424"/>
                  </a:cubicBezTo>
                  <a:cubicBezTo>
                    <a:pt x="2804920" y="2489073"/>
                    <a:pt x="2796919" y="2471293"/>
                    <a:pt x="2788411" y="2452624"/>
                  </a:cubicBezTo>
                  <a:cubicBezTo>
                    <a:pt x="2788849" y="2444407"/>
                    <a:pt x="2785642" y="2436416"/>
                    <a:pt x="2779648" y="2430780"/>
                  </a:cubicBezTo>
                  <a:lnTo>
                    <a:pt x="2777107" y="2429383"/>
                  </a:lnTo>
                  <a:cubicBezTo>
                    <a:pt x="2765776" y="2403083"/>
                    <a:pt x="2747893" y="2380127"/>
                    <a:pt x="2725164" y="2362708"/>
                  </a:cubicBezTo>
                  <a:cubicBezTo>
                    <a:pt x="2743889" y="2367650"/>
                    <a:pt x="2763438" y="2368645"/>
                    <a:pt x="2782568" y="2365629"/>
                  </a:cubicBezTo>
                  <a:cubicBezTo>
                    <a:pt x="2783712" y="2367554"/>
                    <a:pt x="2785122" y="2369308"/>
                    <a:pt x="2786759" y="2370836"/>
                  </a:cubicBezTo>
                  <a:cubicBezTo>
                    <a:pt x="2790569" y="2368804"/>
                    <a:pt x="2799459" y="2363470"/>
                    <a:pt x="2804540" y="2365248"/>
                  </a:cubicBezTo>
                  <a:cubicBezTo>
                    <a:pt x="2813557" y="2369185"/>
                    <a:pt x="2805809" y="2373376"/>
                    <a:pt x="2810128" y="2377948"/>
                  </a:cubicBezTo>
                  <a:cubicBezTo>
                    <a:pt x="2819526" y="2388235"/>
                    <a:pt x="2837433" y="2394458"/>
                    <a:pt x="2846450" y="2406269"/>
                  </a:cubicBezTo>
                  <a:cubicBezTo>
                    <a:pt x="2819653" y="2424176"/>
                    <a:pt x="2827400" y="2442210"/>
                    <a:pt x="2851149" y="2459609"/>
                  </a:cubicBezTo>
                  <a:cubicBezTo>
                    <a:pt x="2830955" y="2476373"/>
                    <a:pt x="2860292" y="2476373"/>
                    <a:pt x="2869817" y="2482723"/>
                  </a:cubicBezTo>
                  <a:cubicBezTo>
                    <a:pt x="2879342" y="2489073"/>
                    <a:pt x="2875532" y="2482723"/>
                    <a:pt x="2880231" y="2491994"/>
                  </a:cubicBezTo>
                  <a:cubicBezTo>
                    <a:pt x="2882771" y="2496947"/>
                    <a:pt x="2875913" y="2503424"/>
                    <a:pt x="2882390" y="2509520"/>
                  </a:cubicBezTo>
                  <a:cubicBezTo>
                    <a:pt x="2885438" y="2512314"/>
                    <a:pt x="2902837" y="2512441"/>
                    <a:pt x="2907790" y="2514981"/>
                  </a:cubicBezTo>
                  <a:cubicBezTo>
                    <a:pt x="2916172" y="2519172"/>
                    <a:pt x="2920490" y="2527681"/>
                    <a:pt x="2930142" y="2527681"/>
                  </a:cubicBezTo>
                  <a:cubicBezTo>
                    <a:pt x="2951859" y="2529205"/>
                    <a:pt x="2948176" y="2508504"/>
                    <a:pt x="2956686" y="2493518"/>
                  </a:cubicBezTo>
                  <a:cubicBezTo>
                    <a:pt x="2973957" y="2496947"/>
                    <a:pt x="2976243" y="2508631"/>
                    <a:pt x="2983482" y="2493518"/>
                  </a:cubicBezTo>
                  <a:cubicBezTo>
                    <a:pt x="2985768" y="2488946"/>
                    <a:pt x="2979545" y="2476500"/>
                    <a:pt x="2981451" y="2470658"/>
                  </a:cubicBezTo>
                  <a:cubicBezTo>
                    <a:pt x="2984693" y="2463345"/>
                    <a:pt x="2989931" y="2457095"/>
                    <a:pt x="2996564" y="2452624"/>
                  </a:cubicBezTo>
                  <a:cubicBezTo>
                    <a:pt x="3018662" y="2435479"/>
                    <a:pt x="3014598" y="2458212"/>
                    <a:pt x="3036950" y="2452624"/>
                  </a:cubicBezTo>
                  <a:cubicBezTo>
                    <a:pt x="3051428" y="2449322"/>
                    <a:pt x="3053968" y="2432558"/>
                    <a:pt x="3071620" y="2439924"/>
                  </a:cubicBezTo>
                  <a:cubicBezTo>
                    <a:pt x="3068700" y="2422017"/>
                    <a:pt x="3056507" y="2385695"/>
                    <a:pt x="3064381" y="2370836"/>
                  </a:cubicBezTo>
                  <a:cubicBezTo>
                    <a:pt x="3071138" y="2364634"/>
                    <a:pt x="3078859" y="2359572"/>
                    <a:pt x="3087241" y="2355850"/>
                  </a:cubicBezTo>
                  <a:cubicBezTo>
                    <a:pt x="3098798" y="2351532"/>
                    <a:pt x="3098290" y="2355850"/>
                    <a:pt x="3106037" y="2355850"/>
                  </a:cubicBezTo>
                  <a:cubicBezTo>
                    <a:pt x="3108958" y="2355850"/>
                    <a:pt x="3113403" y="2358771"/>
                    <a:pt x="3117340" y="2358771"/>
                  </a:cubicBezTo>
                  <a:cubicBezTo>
                    <a:pt x="3126230" y="2358771"/>
                    <a:pt x="3129151" y="2349119"/>
                    <a:pt x="3136644" y="2347722"/>
                  </a:cubicBezTo>
                  <a:cubicBezTo>
                    <a:pt x="3146042" y="2346071"/>
                    <a:pt x="3150361" y="2358517"/>
                    <a:pt x="3160648" y="2356485"/>
                  </a:cubicBezTo>
                  <a:cubicBezTo>
                    <a:pt x="3173348" y="2354072"/>
                    <a:pt x="3171824" y="2335022"/>
                    <a:pt x="3187317" y="2345690"/>
                  </a:cubicBezTo>
                  <a:cubicBezTo>
                    <a:pt x="3189851" y="2340575"/>
                    <a:pt x="3191852" y="2335213"/>
                    <a:pt x="3193286" y="2329688"/>
                  </a:cubicBezTo>
                  <a:cubicBezTo>
                    <a:pt x="3205986" y="2330577"/>
                    <a:pt x="3212336" y="2334641"/>
                    <a:pt x="3223766" y="2328164"/>
                  </a:cubicBezTo>
                  <a:cubicBezTo>
                    <a:pt x="3233037" y="2322957"/>
                    <a:pt x="3229481" y="2311908"/>
                    <a:pt x="3243198" y="2316861"/>
                  </a:cubicBezTo>
                  <a:cubicBezTo>
                    <a:pt x="3245983" y="2304986"/>
                    <a:pt x="3250249" y="2293508"/>
                    <a:pt x="3255898" y="2282698"/>
                  </a:cubicBezTo>
                  <a:cubicBezTo>
                    <a:pt x="3274566" y="2295398"/>
                    <a:pt x="3289299" y="2273681"/>
                    <a:pt x="3306698" y="2272030"/>
                  </a:cubicBezTo>
                  <a:cubicBezTo>
                    <a:pt x="3309365" y="2283714"/>
                    <a:pt x="3305681" y="2298446"/>
                    <a:pt x="3310127" y="2308225"/>
                  </a:cubicBezTo>
                  <a:cubicBezTo>
                    <a:pt x="3325240" y="2288921"/>
                    <a:pt x="3349624" y="2320925"/>
                    <a:pt x="3360927" y="2305685"/>
                  </a:cubicBezTo>
                  <a:cubicBezTo>
                    <a:pt x="3366007" y="2298192"/>
                    <a:pt x="3358895" y="2273935"/>
                    <a:pt x="3376802" y="2289810"/>
                  </a:cubicBezTo>
                  <a:cubicBezTo>
                    <a:pt x="3378071" y="2272284"/>
                    <a:pt x="3373754" y="2252853"/>
                    <a:pt x="3379215" y="2235962"/>
                  </a:cubicBezTo>
                  <a:cubicBezTo>
                    <a:pt x="3387596" y="2235962"/>
                    <a:pt x="3394201" y="2242185"/>
                    <a:pt x="3402456" y="2241931"/>
                  </a:cubicBezTo>
                  <a:cubicBezTo>
                    <a:pt x="3410711" y="2241677"/>
                    <a:pt x="3409695" y="2235200"/>
                    <a:pt x="3416934" y="2235327"/>
                  </a:cubicBezTo>
                  <a:cubicBezTo>
                    <a:pt x="3427729" y="2235327"/>
                    <a:pt x="3436873" y="2253742"/>
                    <a:pt x="3438524" y="2228596"/>
                  </a:cubicBezTo>
                  <a:cubicBezTo>
                    <a:pt x="3440175" y="2205482"/>
                    <a:pt x="3429888" y="2218182"/>
                    <a:pt x="3418585" y="2215896"/>
                  </a:cubicBezTo>
                  <a:cubicBezTo>
                    <a:pt x="3410584" y="2214499"/>
                    <a:pt x="3387090" y="2210435"/>
                    <a:pt x="3396360" y="2200021"/>
                  </a:cubicBezTo>
                  <a:cubicBezTo>
                    <a:pt x="3388613" y="2195576"/>
                    <a:pt x="3388359" y="2187321"/>
                    <a:pt x="3382644" y="2181479"/>
                  </a:cubicBezTo>
                  <a:cubicBezTo>
                    <a:pt x="3372103" y="2170049"/>
                    <a:pt x="3351148" y="2168779"/>
                    <a:pt x="3342639" y="2156079"/>
                  </a:cubicBezTo>
                  <a:cubicBezTo>
                    <a:pt x="3345179" y="2154936"/>
                    <a:pt x="3347338" y="2152269"/>
                    <a:pt x="3349624" y="2150999"/>
                  </a:cubicBezTo>
                  <a:cubicBezTo>
                    <a:pt x="3335907" y="2148078"/>
                    <a:pt x="3336924" y="2131568"/>
                    <a:pt x="3327017" y="2126996"/>
                  </a:cubicBezTo>
                  <a:cubicBezTo>
                    <a:pt x="3310507" y="2118995"/>
                    <a:pt x="3291838" y="2142744"/>
                    <a:pt x="3276217" y="2145411"/>
                  </a:cubicBezTo>
                  <a:cubicBezTo>
                    <a:pt x="3277783" y="2137679"/>
                    <a:pt x="3278083" y="2129744"/>
                    <a:pt x="3277106" y="2121916"/>
                  </a:cubicBezTo>
                  <a:cubicBezTo>
                    <a:pt x="3265423" y="2123694"/>
                    <a:pt x="3254754" y="2129028"/>
                    <a:pt x="3243325" y="2131060"/>
                  </a:cubicBezTo>
                  <a:cubicBezTo>
                    <a:pt x="3231895" y="2133092"/>
                    <a:pt x="3218941" y="2128266"/>
                    <a:pt x="3207511" y="2132965"/>
                  </a:cubicBezTo>
                  <a:cubicBezTo>
                    <a:pt x="3207511" y="2143125"/>
                    <a:pt x="3209924" y="2153285"/>
                    <a:pt x="3208907" y="2163191"/>
                  </a:cubicBezTo>
                  <a:cubicBezTo>
                    <a:pt x="3201906" y="2160699"/>
                    <a:pt x="3194673" y="2158912"/>
                    <a:pt x="3187317" y="2157857"/>
                  </a:cubicBezTo>
                  <a:cubicBezTo>
                    <a:pt x="3185208" y="2170995"/>
                    <a:pt x="3184569" y="2184328"/>
                    <a:pt x="3185412" y="2197608"/>
                  </a:cubicBezTo>
                  <a:cubicBezTo>
                    <a:pt x="3178046" y="2175764"/>
                    <a:pt x="3157980" y="2199894"/>
                    <a:pt x="3147312" y="2204720"/>
                  </a:cubicBezTo>
                  <a:cubicBezTo>
                    <a:pt x="3147439" y="2202563"/>
                    <a:pt x="3147439" y="2200400"/>
                    <a:pt x="3147312" y="2198243"/>
                  </a:cubicBezTo>
                  <a:cubicBezTo>
                    <a:pt x="3137152" y="2206371"/>
                    <a:pt x="3108069" y="2214372"/>
                    <a:pt x="3112641" y="2192401"/>
                  </a:cubicBezTo>
                  <a:cubicBezTo>
                    <a:pt x="3106706" y="2194763"/>
                    <a:pt x="3101339" y="2198355"/>
                    <a:pt x="3096893" y="2202942"/>
                  </a:cubicBezTo>
                  <a:cubicBezTo>
                    <a:pt x="3084193" y="2190242"/>
                    <a:pt x="3089781" y="2212086"/>
                    <a:pt x="3085337" y="2215642"/>
                  </a:cubicBezTo>
                  <a:cubicBezTo>
                    <a:pt x="3077463" y="2221357"/>
                    <a:pt x="3071748" y="2217928"/>
                    <a:pt x="3061080" y="2215642"/>
                  </a:cubicBezTo>
                  <a:cubicBezTo>
                    <a:pt x="3061080" y="2218944"/>
                    <a:pt x="3059302" y="2224659"/>
                    <a:pt x="3060318" y="2228342"/>
                  </a:cubicBezTo>
                  <a:cubicBezTo>
                    <a:pt x="3048538" y="2225991"/>
                    <a:pt x="3036411" y="2225991"/>
                    <a:pt x="3024631" y="2228342"/>
                  </a:cubicBezTo>
                  <a:cubicBezTo>
                    <a:pt x="3025520" y="2220087"/>
                    <a:pt x="3030854" y="2213610"/>
                    <a:pt x="3031489" y="2205228"/>
                  </a:cubicBezTo>
                  <a:cubicBezTo>
                    <a:pt x="3018789" y="2203958"/>
                    <a:pt x="3007232" y="2214245"/>
                    <a:pt x="2994024" y="2211959"/>
                  </a:cubicBezTo>
                  <a:cubicBezTo>
                    <a:pt x="2987801" y="2200529"/>
                    <a:pt x="2978911" y="2211959"/>
                    <a:pt x="2975863" y="2221230"/>
                  </a:cubicBezTo>
                  <a:cubicBezTo>
                    <a:pt x="2959606" y="2208530"/>
                    <a:pt x="2957702" y="2229231"/>
                    <a:pt x="2958082" y="2239264"/>
                  </a:cubicBezTo>
                  <a:cubicBezTo>
                    <a:pt x="2958082" y="2260218"/>
                    <a:pt x="2965067" y="2271268"/>
                    <a:pt x="2934206" y="2267965"/>
                  </a:cubicBezTo>
                  <a:cubicBezTo>
                    <a:pt x="2935984" y="2254630"/>
                    <a:pt x="2924300" y="2249042"/>
                    <a:pt x="2919728" y="2238120"/>
                  </a:cubicBezTo>
                  <a:cubicBezTo>
                    <a:pt x="2921760" y="2238120"/>
                    <a:pt x="2924935" y="2237358"/>
                    <a:pt x="2927348" y="2238120"/>
                  </a:cubicBezTo>
                  <a:cubicBezTo>
                    <a:pt x="2929379" y="2223261"/>
                    <a:pt x="2932936" y="2209164"/>
                    <a:pt x="2934206" y="2193162"/>
                  </a:cubicBezTo>
                  <a:cubicBezTo>
                    <a:pt x="2936491" y="2164842"/>
                    <a:pt x="2925188" y="2174493"/>
                    <a:pt x="2898899" y="2176526"/>
                  </a:cubicBezTo>
                  <a:cubicBezTo>
                    <a:pt x="2881627" y="2177923"/>
                    <a:pt x="2862323" y="2175890"/>
                    <a:pt x="2852544" y="2194940"/>
                  </a:cubicBezTo>
                  <a:cubicBezTo>
                    <a:pt x="2841368" y="2216404"/>
                    <a:pt x="2861942" y="2223515"/>
                    <a:pt x="2875404" y="2236089"/>
                  </a:cubicBezTo>
                  <a:cubicBezTo>
                    <a:pt x="2869561" y="2242946"/>
                    <a:pt x="2862704" y="2242565"/>
                    <a:pt x="2856227" y="2246756"/>
                  </a:cubicBezTo>
                  <a:cubicBezTo>
                    <a:pt x="2844543" y="2253868"/>
                    <a:pt x="2847971" y="2251329"/>
                    <a:pt x="2839082" y="2263393"/>
                  </a:cubicBezTo>
                  <a:cubicBezTo>
                    <a:pt x="2834298" y="2271407"/>
                    <a:pt x="2827158" y="2277750"/>
                    <a:pt x="2818635" y="2281554"/>
                  </a:cubicBezTo>
                  <a:cubicBezTo>
                    <a:pt x="2814444" y="2284094"/>
                    <a:pt x="2812412" y="2279522"/>
                    <a:pt x="2807713" y="2284475"/>
                  </a:cubicBezTo>
                  <a:cubicBezTo>
                    <a:pt x="2803014" y="2289429"/>
                    <a:pt x="2804284" y="2299842"/>
                    <a:pt x="2804284" y="2304922"/>
                  </a:cubicBezTo>
                  <a:lnTo>
                    <a:pt x="2784472" y="2312161"/>
                  </a:lnTo>
                  <a:cubicBezTo>
                    <a:pt x="2777990" y="2322163"/>
                    <a:pt x="2775163" y="2334097"/>
                    <a:pt x="2776471" y="2345943"/>
                  </a:cubicBezTo>
                  <a:cubicBezTo>
                    <a:pt x="2763002" y="2343050"/>
                    <a:pt x="2750120" y="2337897"/>
                    <a:pt x="2738371" y="2330704"/>
                  </a:cubicBezTo>
                  <a:cubicBezTo>
                    <a:pt x="2735831" y="2316733"/>
                    <a:pt x="2724782" y="2305304"/>
                    <a:pt x="2719575" y="2293365"/>
                  </a:cubicBezTo>
                  <a:cubicBezTo>
                    <a:pt x="2726280" y="2292657"/>
                    <a:pt x="2732939" y="2291555"/>
                    <a:pt x="2739514" y="2290064"/>
                  </a:cubicBezTo>
                  <a:cubicBezTo>
                    <a:pt x="2685158" y="2249170"/>
                    <a:pt x="2758819" y="2250186"/>
                    <a:pt x="2766820" y="2228723"/>
                  </a:cubicBezTo>
                  <a:cubicBezTo>
                    <a:pt x="2776599" y="2203323"/>
                    <a:pt x="2740531" y="2193798"/>
                    <a:pt x="2739769" y="2174493"/>
                  </a:cubicBezTo>
                  <a:cubicBezTo>
                    <a:pt x="2739007" y="2155189"/>
                    <a:pt x="2759581" y="2149093"/>
                    <a:pt x="2767074" y="2132837"/>
                  </a:cubicBezTo>
                  <a:cubicBezTo>
                    <a:pt x="2752342" y="2126361"/>
                    <a:pt x="2734689" y="2127630"/>
                    <a:pt x="2719322" y="2120137"/>
                  </a:cubicBezTo>
                  <a:cubicBezTo>
                    <a:pt x="2722751" y="2094737"/>
                    <a:pt x="2729736" y="2074164"/>
                    <a:pt x="2703447" y="2064004"/>
                  </a:cubicBezTo>
                  <a:cubicBezTo>
                    <a:pt x="2679825" y="2069337"/>
                    <a:pt x="2669919" y="2092071"/>
                    <a:pt x="2643629" y="2088133"/>
                  </a:cubicBezTo>
                  <a:cubicBezTo>
                    <a:pt x="2645212" y="2094536"/>
                    <a:pt x="2647249" y="2100817"/>
                    <a:pt x="2649725" y="2106929"/>
                  </a:cubicBezTo>
                  <a:cubicBezTo>
                    <a:pt x="2617594" y="2102484"/>
                    <a:pt x="2623056" y="2151633"/>
                    <a:pt x="2583558" y="2131186"/>
                  </a:cubicBezTo>
                  <a:cubicBezTo>
                    <a:pt x="2584700" y="2125956"/>
                    <a:pt x="2584700" y="2120542"/>
                    <a:pt x="2583558" y="2115311"/>
                  </a:cubicBezTo>
                  <a:cubicBezTo>
                    <a:pt x="2606735" y="2085027"/>
                    <a:pt x="2638383" y="2062307"/>
                    <a:pt x="2674490" y="2050033"/>
                  </a:cubicBezTo>
                  <a:cubicBezTo>
                    <a:pt x="2707129" y="2037333"/>
                    <a:pt x="2751833" y="2040001"/>
                    <a:pt x="2789933" y="2033904"/>
                  </a:cubicBezTo>
                  <a:cubicBezTo>
                    <a:pt x="2789337" y="2035769"/>
                    <a:pt x="2788527" y="2037559"/>
                    <a:pt x="2787520" y="2039238"/>
                  </a:cubicBezTo>
                  <a:cubicBezTo>
                    <a:pt x="2821429" y="2037333"/>
                    <a:pt x="2829176" y="2026538"/>
                    <a:pt x="2845305" y="2043048"/>
                  </a:cubicBezTo>
                  <a:cubicBezTo>
                    <a:pt x="2847845" y="2070099"/>
                    <a:pt x="2850385" y="2101976"/>
                    <a:pt x="2861434" y="2117597"/>
                  </a:cubicBezTo>
                  <a:cubicBezTo>
                    <a:pt x="2872482" y="2133219"/>
                    <a:pt x="2930522" y="2174112"/>
                    <a:pt x="2950334" y="2173858"/>
                  </a:cubicBezTo>
                  <a:cubicBezTo>
                    <a:pt x="2931030" y="2145156"/>
                    <a:pt x="2886834" y="2131821"/>
                    <a:pt x="2879849" y="2099817"/>
                  </a:cubicBezTo>
                  <a:cubicBezTo>
                    <a:pt x="2876932" y="2083431"/>
                    <a:pt x="2875614" y="2066801"/>
                    <a:pt x="2875912" y="2050160"/>
                  </a:cubicBezTo>
                  <a:cubicBezTo>
                    <a:pt x="2894427" y="2033489"/>
                    <a:pt x="2915990" y="2020552"/>
                    <a:pt x="2939412" y="2012060"/>
                  </a:cubicBezTo>
                  <a:cubicBezTo>
                    <a:pt x="2946823" y="2013904"/>
                    <a:pt x="2953866" y="2016997"/>
                    <a:pt x="2960240" y="2021204"/>
                  </a:cubicBezTo>
                  <a:cubicBezTo>
                    <a:pt x="2980307" y="2034666"/>
                    <a:pt x="2989197" y="2056002"/>
                    <a:pt x="3001134" y="2075814"/>
                  </a:cubicBezTo>
                  <a:cubicBezTo>
                    <a:pt x="3026534" y="2116835"/>
                    <a:pt x="3081144" y="2139314"/>
                    <a:pt x="3130166" y="2133218"/>
                  </a:cubicBezTo>
                  <a:cubicBezTo>
                    <a:pt x="3104766" y="2112644"/>
                    <a:pt x="3064253" y="2115184"/>
                    <a:pt x="3038725" y="2095118"/>
                  </a:cubicBezTo>
                  <a:cubicBezTo>
                    <a:pt x="3010405" y="2073528"/>
                    <a:pt x="3009261" y="2034031"/>
                    <a:pt x="2976749" y="2014854"/>
                  </a:cubicBezTo>
                  <a:cubicBezTo>
                    <a:pt x="3013071" y="2026665"/>
                    <a:pt x="3069079" y="2014219"/>
                    <a:pt x="3116449" y="1994280"/>
                  </a:cubicBezTo>
                  <a:cubicBezTo>
                    <a:pt x="3124530" y="1995594"/>
                    <a:pt x="3132820" y="1994397"/>
                    <a:pt x="3140198" y="1990851"/>
                  </a:cubicBezTo>
                  <a:cubicBezTo>
                    <a:pt x="3141591" y="2008571"/>
                    <a:pt x="3148675" y="2025365"/>
                    <a:pt x="3160392" y="2038730"/>
                  </a:cubicBezTo>
                  <a:cubicBezTo>
                    <a:pt x="3127498" y="2049906"/>
                    <a:pt x="3125848" y="2081783"/>
                    <a:pt x="3144262" y="2106802"/>
                  </a:cubicBezTo>
                  <a:cubicBezTo>
                    <a:pt x="3137912" y="2109342"/>
                    <a:pt x="3132324" y="2117216"/>
                    <a:pt x="3125340" y="2119502"/>
                  </a:cubicBezTo>
                  <a:cubicBezTo>
                    <a:pt x="3138802" y="2134107"/>
                    <a:pt x="3156455" y="2153157"/>
                    <a:pt x="3176140" y="2154427"/>
                  </a:cubicBezTo>
                  <a:cubicBezTo>
                    <a:pt x="3173219" y="2116327"/>
                    <a:pt x="3190871" y="2120518"/>
                    <a:pt x="3201540" y="2095118"/>
                  </a:cubicBezTo>
                  <a:cubicBezTo>
                    <a:pt x="3212970" y="2066543"/>
                    <a:pt x="3197475" y="2064384"/>
                    <a:pt x="3221224" y="2047493"/>
                  </a:cubicBezTo>
                  <a:cubicBezTo>
                    <a:pt x="3231762" y="2046824"/>
                    <a:pt x="3242219" y="2045209"/>
                    <a:pt x="3252467" y="2042667"/>
                  </a:cubicBezTo>
                  <a:cubicBezTo>
                    <a:pt x="3265167" y="2038857"/>
                    <a:pt x="3269358" y="2028189"/>
                    <a:pt x="3283073" y="2025395"/>
                  </a:cubicBezTo>
                  <a:cubicBezTo>
                    <a:pt x="3296789" y="2022602"/>
                    <a:pt x="3309617" y="2044699"/>
                    <a:pt x="3322824" y="2029967"/>
                  </a:cubicBezTo>
                  <a:cubicBezTo>
                    <a:pt x="3346193" y="2004567"/>
                    <a:pt x="3248530" y="1964562"/>
                    <a:pt x="3284724" y="1937765"/>
                  </a:cubicBezTo>
                  <a:cubicBezTo>
                    <a:pt x="3285741" y="1903348"/>
                    <a:pt x="3294377" y="1886203"/>
                    <a:pt x="3328920" y="1885695"/>
                  </a:cubicBezTo>
                  <a:cubicBezTo>
                    <a:pt x="3325110" y="1849627"/>
                    <a:pt x="3363591" y="1853310"/>
                    <a:pt x="3389118" y="1853437"/>
                  </a:cubicBezTo>
                  <a:cubicBezTo>
                    <a:pt x="3372735" y="1801748"/>
                    <a:pt x="3375021" y="1812543"/>
                    <a:pt x="3428869" y="1798065"/>
                  </a:cubicBezTo>
                  <a:cubicBezTo>
                    <a:pt x="3394695" y="1785937"/>
                    <a:pt x="3367335" y="1759779"/>
                    <a:pt x="3353685" y="1726183"/>
                  </a:cubicBezTo>
                  <a:cubicBezTo>
                    <a:pt x="3322062" y="1737867"/>
                    <a:pt x="3294757" y="1739772"/>
                    <a:pt x="3264785" y="1749805"/>
                  </a:cubicBezTo>
                  <a:cubicBezTo>
                    <a:pt x="3241544" y="1757679"/>
                    <a:pt x="3218939" y="1772157"/>
                    <a:pt x="3193030" y="1749805"/>
                  </a:cubicBezTo>
                  <a:cubicBezTo>
                    <a:pt x="3181981" y="1757806"/>
                    <a:pt x="3173472" y="1754123"/>
                    <a:pt x="3161280" y="1756790"/>
                  </a:cubicBezTo>
                  <a:cubicBezTo>
                    <a:pt x="3160211" y="1746532"/>
                    <a:pt x="3154445" y="1737349"/>
                    <a:pt x="3145669" y="1731929"/>
                  </a:cubicBezTo>
                  <a:cubicBezTo>
                    <a:pt x="3136893" y="1726510"/>
                    <a:pt x="3126100" y="1725466"/>
                    <a:pt x="3116449" y="1729104"/>
                  </a:cubicBezTo>
                  <a:cubicBezTo>
                    <a:pt x="3098161" y="1737613"/>
                    <a:pt x="3098542" y="1767204"/>
                    <a:pt x="3095748" y="1784476"/>
                  </a:cubicBezTo>
                  <a:cubicBezTo>
                    <a:pt x="3073650" y="1780285"/>
                    <a:pt x="3062474" y="1797176"/>
                    <a:pt x="3056759" y="1817369"/>
                  </a:cubicBezTo>
                  <a:cubicBezTo>
                    <a:pt x="3037581" y="1809241"/>
                    <a:pt x="3029327" y="1787905"/>
                    <a:pt x="3020564" y="1769744"/>
                  </a:cubicBezTo>
                  <a:cubicBezTo>
                    <a:pt x="2983734" y="1790953"/>
                    <a:pt x="2985893" y="1776475"/>
                    <a:pt x="2948428" y="1772919"/>
                  </a:cubicBezTo>
                  <a:cubicBezTo>
                    <a:pt x="2963541" y="1747519"/>
                    <a:pt x="2947031" y="1747519"/>
                    <a:pt x="2941316" y="1729485"/>
                  </a:cubicBezTo>
                  <a:cubicBezTo>
                    <a:pt x="2937252" y="1716785"/>
                    <a:pt x="2927219" y="1715769"/>
                    <a:pt x="2924425" y="1700783"/>
                  </a:cubicBezTo>
                  <a:cubicBezTo>
                    <a:pt x="2924425" y="1698116"/>
                    <a:pt x="2940045" y="1691131"/>
                    <a:pt x="2939665" y="1685162"/>
                  </a:cubicBezTo>
                  <a:cubicBezTo>
                    <a:pt x="2938903" y="1672462"/>
                    <a:pt x="2924044" y="1658365"/>
                    <a:pt x="2927854" y="1645158"/>
                  </a:cubicBezTo>
                  <a:cubicBezTo>
                    <a:pt x="2933569" y="1625600"/>
                    <a:pt x="2958080" y="1630045"/>
                    <a:pt x="2964049" y="1608455"/>
                  </a:cubicBezTo>
                  <a:cubicBezTo>
                    <a:pt x="2947449" y="1602656"/>
                    <a:pt x="2929938" y="1599902"/>
                    <a:pt x="2912360" y="1600327"/>
                  </a:cubicBezTo>
                  <a:cubicBezTo>
                    <a:pt x="2917566" y="1568831"/>
                    <a:pt x="2885181" y="1577340"/>
                    <a:pt x="2879213" y="1548892"/>
                  </a:cubicBezTo>
                  <a:cubicBezTo>
                    <a:pt x="2847336" y="1559687"/>
                    <a:pt x="2868164" y="1604137"/>
                    <a:pt x="2832857" y="1609598"/>
                  </a:cubicBezTo>
                  <a:cubicBezTo>
                    <a:pt x="2846954" y="1627886"/>
                    <a:pt x="2836794" y="1648714"/>
                    <a:pt x="2823587" y="1661795"/>
                  </a:cubicBezTo>
                  <a:cubicBezTo>
                    <a:pt x="2807330" y="1649095"/>
                    <a:pt x="2768088" y="1635633"/>
                    <a:pt x="2763262" y="1617091"/>
                  </a:cubicBezTo>
                  <a:cubicBezTo>
                    <a:pt x="2757801" y="1595755"/>
                    <a:pt x="2782566" y="1575689"/>
                    <a:pt x="2769612" y="1562481"/>
                  </a:cubicBezTo>
                  <a:cubicBezTo>
                    <a:pt x="2797618" y="1530649"/>
                    <a:pt x="2823095" y="1496679"/>
                    <a:pt x="2845812" y="1460881"/>
                  </a:cubicBezTo>
                  <a:cubicBezTo>
                    <a:pt x="2870068" y="1419859"/>
                    <a:pt x="2889500" y="1374267"/>
                    <a:pt x="2911090" y="1331468"/>
                  </a:cubicBezTo>
                  <a:cubicBezTo>
                    <a:pt x="2913789" y="1330159"/>
                    <a:pt x="2916729" y="1329424"/>
                    <a:pt x="2919726" y="1329309"/>
                  </a:cubicBezTo>
                  <a:cubicBezTo>
                    <a:pt x="2947793" y="1329309"/>
                    <a:pt x="2963414" y="1364995"/>
                    <a:pt x="2995926" y="1364615"/>
                  </a:cubicBezTo>
                  <a:cubicBezTo>
                    <a:pt x="2997069" y="1335151"/>
                    <a:pt x="2990845" y="1309370"/>
                    <a:pt x="2989322" y="1281303"/>
                  </a:cubicBezTo>
                  <a:cubicBezTo>
                    <a:pt x="2987290" y="1243203"/>
                    <a:pt x="2989322" y="1258316"/>
                    <a:pt x="3023103" y="1233678"/>
                  </a:cubicBezTo>
                  <a:cubicBezTo>
                    <a:pt x="3016983" y="1211867"/>
                    <a:pt x="2995959" y="1197704"/>
                    <a:pt x="2973447" y="1200226"/>
                  </a:cubicBezTo>
                  <a:cubicBezTo>
                    <a:pt x="2950934" y="1202749"/>
                    <a:pt x="2933567" y="1221213"/>
                    <a:pt x="2932425" y="1243838"/>
                  </a:cubicBezTo>
                  <a:cubicBezTo>
                    <a:pt x="2866131" y="1237361"/>
                    <a:pt x="2899913" y="1210437"/>
                    <a:pt x="2899405" y="1175766"/>
                  </a:cubicBezTo>
                  <a:cubicBezTo>
                    <a:pt x="2898770" y="1132078"/>
                    <a:pt x="2827904" y="1131824"/>
                    <a:pt x="2871847" y="1091438"/>
                  </a:cubicBezTo>
                  <a:cubicBezTo>
                    <a:pt x="2859147" y="1073912"/>
                    <a:pt x="2830699" y="1078738"/>
                    <a:pt x="2813173" y="1070737"/>
                  </a:cubicBezTo>
                  <a:cubicBezTo>
                    <a:pt x="2877942" y="1052195"/>
                    <a:pt x="2982210" y="1016000"/>
                    <a:pt x="2982210" y="1016000"/>
                  </a:cubicBezTo>
                  <a:cubicBezTo>
                    <a:pt x="3064760" y="1028700"/>
                    <a:pt x="3098161" y="991489"/>
                    <a:pt x="3111750" y="959739"/>
                  </a:cubicBezTo>
                  <a:cubicBezTo>
                    <a:pt x="3118481" y="975614"/>
                    <a:pt x="3115179" y="998855"/>
                    <a:pt x="3130292" y="1017651"/>
                  </a:cubicBezTo>
                  <a:cubicBezTo>
                    <a:pt x="3206492" y="987425"/>
                    <a:pt x="3102098" y="949198"/>
                    <a:pt x="3153406" y="908812"/>
                  </a:cubicBezTo>
                  <a:cubicBezTo>
                    <a:pt x="3167249" y="897890"/>
                    <a:pt x="3183378" y="909828"/>
                    <a:pt x="3196332" y="902589"/>
                  </a:cubicBezTo>
                  <a:cubicBezTo>
                    <a:pt x="3212589" y="893572"/>
                    <a:pt x="3200650" y="893699"/>
                    <a:pt x="3205349" y="878205"/>
                  </a:cubicBezTo>
                  <a:cubicBezTo>
                    <a:pt x="3208017" y="869188"/>
                    <a:pt x="3203064" y="864616"/>
                    <a:pt x="3209668" y="856615"/>
                  </a:cubicBezTo>
                  <a:cubicBezTo>
                    <a:pt x="3214367" y="851027"/>
                    <a:pt x="3231385" y="847852"/>
                    <a:pt x="3237227" y="843915"/>
                  </a:cubicBezTo>
                  <a:cubicBezTo>
                    <a:pt x="3223637" y="836295"/>
                    <a:pt x="3193793" y="831215"/>
                    <a:pt x="3188712" y="816737"/>
                  </a:cubicBezTo>
                  <a:cubicBezTo>
                    <a:pt x="3178680" y="788924"/>
                    <a:pt x="3220970" y="762889"/>
                    <a:pt x="3234052" y="744982"/>
                  </a:cubicBezTo>
                  <a:cubicBezTo>
                    <a:pt x="3222748" y="736981"/>
                    <a:pt x="3204969" y="743204"/>
                    <a:pt x="3192015" y="736981"/>
                  </a:cubicBezTo>
                  <a:cubicBezTo>
                    <a:pt x="3182362" y="732282"/>
                    <a:pt x="3180584" y="723011"/>
                    <a:pt x="3173472" y="718185"/>
                  </a:cubicBezTo>
                  <a:cubicBezTo>
                    <a:pt x="3148072" y="701040"/>
                    <a:pt x="3129784" y="710311"/>
                    <a:pt x="3101464" y="723900"/>
                  </a:cubicBezTo>
                  <a:cubicBezTo>
                    <a:pt x="3099102" y="716245"/>
                    <a:pt x="3097861" y="708288"/>
                    <a:pt x="3097781" y="700278"/>
                  </a:cubicBezTo>
                  <a:cubicBezTo>
                    <a:pt x="3085970" y="704088"/>
                    <a:pt x="3066285" y="702310"/>
                    <a:pt x="3057522" y="712978"/>
                  </a:cubicBezTo>
                  <a:cubicBezTo>
                    <a:pt x="3048759" y="723646"/>
                    <a:pt x="3058157" y="742569"/>
                    <a:pt x="3053077" y="753872"/>
                  </a:cubicBezTo>
                  <a:cubicBezTo>
                    <a:pt x="3047998" y="765175"/>
                    <a:pt x="3036821" y="770890"/>
                    <a:pt x="3029709" y="782955"/>
                  </a:cubicBezTo>
                  <a:cubicBezTo>
                    <a:pt x="3025391" y="790194"/>
                    <a:pt x="3027550" y="804291"/>
                    <a:pt x="3021200" y="809371"/>
                  </a:cubicBezTo>
                  <a:cubicBezTo>
                    <a:pt x="3018025" y="812038"/>
                    <a:pt x="3010406" y="807212"/>
                    <a:pt x="3007357" y="809371"/>
                  </a:cubicBezTo>
                  <a:cubicBezTo>
                    <a:pt x="3004308" y="811530"/>
                    <a:pt x="2994657" y="816483"/>
                    <a:pt x="2989196" y="819785"/>
                  </a:cubicBezTo>
                  <a:cubicBezTo>
                    <a:pt x="2983735" y="823087"/>
                    <a:pt x="2986783" y="834009"/>
                    <a:pt x="2981957" y="836803"/>
                  </a:cubicBezTo>
                  <a:cubicBezTo>
                    <a:pt x="2972699" y="838449"/>
                    <a:pt x="2963168" y="837527"/>
                    <a:pt x="2954398" y="834136"/>
                  </a:cubicBezTo>
                  <a:cubicBezTo>
                    <a:pt x="2941698" y="829818"/>
                    <a:pt x="2950461" y="820293"/>
                    <a:pt x="2930522" y="823214"/>
                  </a:cubicBezTo>
                  <a:cubicBezTo>
                    <a:pt x="2917822" y="825246"/>
                    <a:pt x="2911853" y="842772"/>
                    <a:pt x="2896613" y="835914"/>
                  </a:cubicBezTo>
                  <a:cubicBezTo>
                    <a:pt x="2881120" y="863473"/>
                    <a:pt x="2877436" y="880999"/>
                    <a:pt x="2848353" y="861314"/>
                  </a:cubicBezTo>
                  <a:cubicBezTo>
                    <a:pt x="2797553" y="826897"/>
                    <a:pt x="2817365" y="788035"/>
                    <a:pt x="2813047" y="737616"/>
                  </a:cubicBezTo>
                  <a:cubicBezTo>
                    <a:pt x="2787647" y="737616"/>
                    <a:pt x="2780281" y="774573"/>
                    <a:pt x="2752849" y="769493"/>
                  </a:cubicBezTo>
                  <a:cubicBezTo>
                    <a:pt x="2745356" y="787400"/>
                    <a:pt x="2742054" y="806577"/>
                    <a:pt x="2735831" y="824738"/>
                  </a:cubicBezTo>
                  <a:cubicBezTo>
                    <a:pt x="2728068" y="823276"/>
                    <a:pt x="2720099" y="823276"/>
                    <a:pt x="2712336" y="824738"/>
                  </a:cubicBezTo>
                  <a:cubicBezTo>
                    <a:pt x="2703573" y="824738"/>
                    <a:pt x="2696461" y="822706"/>
                    <a:pt x="2688333" y="822071"/>
                  </a:cubicBezTo>
                  <a:cubicBezTo>
                    <a:pt x="2656837" y="819785"/>
                    <a:pt x="2650233" y="823214"/>
                    <a:pt x="2653408" y="861695"/>
                  </a:cubicBezTo>
                  <a:cubicBezTo>
                    <a:pt x="2651043" y="862309"/>
                    <a:pt x="2648745" y="863160"/>
                    <a:pt x="2646550" y="864235"/>
                  </a:cubicBezTo>
                  <a:cubicBezTo>
                    <a:pt x="2654704" y="878880"/>
                    <a:pt x="2658037" y="895721"/>
                    <a:pt x="2656075" y="912368"/>
                  </a:cubicBezTo>
                  <a:cubicBezTo>
                    <a:pt x="2633539" y="907325"/>
                    <a:pt x="2611548" y="900094"/>
                    <a:pt x="2590416" y="890778"/>
                  </a:cubicBezTo>
                  <a:cubicBezTo>
                    <a:pt x="2580129" y="881507"/>
                    <a:pt x="2586352" y="868553"/>
                    <a:pt x="2586987" y="854456"/>
                  </a:cubicBezTo>
                  <a:cubicBezTo>
                    <a:pt x="2570024" y="852908"/>
                    <a:pt x="2552927" y="853720"/>
                    <a:pt x="2536187" y="856869"/>
                  </a:cubicBezTo>
                  <a:cubicBezTo>
                    <a:pt x="2540251" y="846963"/>
                    <a:pt x="2546347" y="838073"/>
                    <a:pt x="2549903" y="828167"/>
                  </a:cubicBezTo>
                  <a:cubicBezTo>
                    <a:pt x="2534847" y="830590"/>
                    <a:pt x="2520376" y="835801"/>
                    <a:pt x="2507232" y="843534"/>
                  </a:cubicBezTo>
                  <a:cubicBezTo>
                    <a:pt x="2493642" y="850138"/>
                    <a:pt x="2486912" y="856234"/>
                    <a:pt x="2470275" y="852297"/>
                  </a:cubicBezTo>
                  <a:cubicBezTo>
                    <a:pt x="2417570" y="839597"/>
                    <a:pt x="2449320" y="747776"/>
                    <a:pt x="2485769" y="797433"/>
                  </a:cubicBezTo>
                  <a:cubicBezTo>
                    <a:pt x="2483586" y="793021"/>
                    <a:pt x="2481081" y="788777"/>
                    <a:pt x="2478275" y="784733"/>
                  </a:cubicBezTo>
                  <a:cubicBezTo>
                    <a:pt x="2487419" y="770509"/>
                    <a:pt x="2508628" y="766699"/>
                    <a:pt x="2517899" y="753491"/>
                  </a:cubicBezTo>
                  <a:cubicBezTo>
                    <a:pt x="2511295" y="745109"/>
                    <a:pt x="2504183" y="736981"/>
                    <a:pt x="2496944" y="729234"/>
                  </a:cubicBezTo>
                  <a:cubicBezTo>
                    <a:pt x="2499791" y="717132"/>
                    <a:pt x="2500522" y="704628"/>
                    <a:pt x="2499103" y="692277"/>
                  </a:cubicBezTo>
                  <a:cubicBezTo>
                    <a:pt x="2475481" y="689864"/>
                    <a:pt x="2465956" y="703834"/>
                    <a:pt x="2446397" y="710692"/>
                  </a:cubicBezTo>
                  <a:cubicBezTo>
                    <a:pt x="2445128" y="692023"/>
                    <a:pt x="2437889" y="690245"/>
                    <a:pt x="2443349" y="674370"/>
                  </a:cubicBezTo>
                  <a:cubicBezTo>
                    <a:pt x="2448810" y="658494"/>
                    <a:pt x="2468749" y="641223"/>
                    <a:pt x="2477385" y="626110"/>
                  </a:cubicBezTo>
                  <a:cubicBezTo>
                    <a:pt x="2449699" y="618363"/>
                    <a:pt x="2456557" y="604774"/>
                    <a:pt x="2470146" y="597027"/>
                  </a:cubicBezTo>
                  <a:cubicBezTo>
                    <a:pt x="2473194" y="595249"/>
                    <a:pt x="2489578" y="595630"/>
                    <a:pt x="2496308" y="592328"/>
                  </a:cubicBezTo>
                  <a:cubicBezTo>
                    <a:pt x="2503039" y="589026"/>
                    <a:pt x="2510152" y="576961"/>
                    <a:pt x="2516628" y="574929"/>
                  </a:cubicBezTo>
                  <a:cubicBezTo>
                    <a:pt x="2525264" y="572135"/>
                    <a:pt x="2531614" y="580517"/>
                    <a:pt x="2539234" y="577850"/>
                  </a:cubicBezTo>
                  <a:cubicBezTo>
                    <a:pt x="2549521" y="574167"/>
                    <a:pt x="2549014" y="571500"/>
                    <a:pt x="2557395" y="566547"/>
                  </a:cubicBezTo>
                  <a:cubicBezTo>
                    <a:pt x="2565777" y="561594"/>
                    <a:pt x="2558284" y="555625"/>
                    <a:pt x="2571111" y="551053"/>
                  </a:cubicBezTo>
                  <a:cubicBezTo>
                    <a:pt x="2579996" y="549920"/>
                    <a:pt x="2589022" y="550787"/>
                    <a:pt x="2597528" y="553593"/>
                  </a:cubicBezTo>
                  <a:cubicBezTo>
                    <a:pt x="2597528" y="544830"/>
                    <a:pt x="2593845" y="535432"/>
                    <a:pt x="2594987" y="526923"/>
                  </a:cubicBezTo>
                  <a:cubicBezTo>
                    <a:pt x="2594987" y="521589"/>
                    <a:pt x="2605274" y="521462"/>
                    <a:pt x="2605402" y="518668"/>
                  </a:cubicBezTo>
                  <a:cubicBezTo>
                    <a:pt x="2606164" y="506730"/>
                    <a:pt x="2597782" y="495808"/>
                    <a:pt x="2602481" y="484505"/>
                  </a:cubicBezTo>
                  <a:cubicBezTo>
                    <a:pt x="2610862" y="464693"/>
                    <a:pt x="2645661" y="457708"/>
                    <a:pt x="2658615" y="442087"/>
                  </a:cubicBezTo>
                  <a:cubicBezTo>
                    <a:pt x="2671569" y="426467"/>
                    <a:pt x="2672331" y="396367"/>
                    <a:pt x="2690237" y="379476"/>
                  </a:cubicBezTo>
                  <a:cubicBezTo>
                    <a:pt x="2697349" y="372745"/>
                    <a:pt x="2725162" y="366776"/>
                    <a:pt x="2728337" y="361823"/>
                  </a:cubicBezTo>
                  <a:cubicBezTo>
                    <a:pt x="2736973" y="344297"/>
                    <a:pt x="2701921" y="331089"/>
                    <a:pt x="2693412" y="324993"/>
                  </a:cubicBezTo>
                  <a:cubicBezTo>
                    <a:pt x="2696080" y="322961"/>
                    <a:pt x="2698493" y="319532"/>
                    <a:pt x="2701286" y="317246"/>
                  </a:cubicBezTo>
                  <a:cubicBezTo>
                    <a:pt x="2675886" y="324993"/>
                    <a:pt x="2671060" y="300482"/>
                    <a:pt x="2654169" y="292608"/>
                  </a:cubicBezTo>
                  <a:cubicBezTo>
                    <a:pt x="2644136" y="287909"/>
                    <a:pt x="2623562" y="290449"/>
                    <a:pt x="2610227" y="285242"/>
                  </a:cubicBezTo>
                  <a:cubicBezTo>
                    <a:pt x="2620768" y="268097"/>
                    <a:pt x="2576064" y="223266"/>
                    <a:pt x="2629658" y="228346"/>
                  </a:cubicBezTo>
                  <a:cubicBezTo>
                    <a:pt x="2622673" y="202184"/>
                    <a:pt x="2547997" y="124841"/>
                    <a:pt x="2550537" y="188468"/>
                  </a:cubicBezTo>
                  <a:cubicBezTo>
                    <a:pt x="2517741" y="177413"/>
                    <a:pt x="2481542" y="184565"/>
                    <a:pt x="2455415" y="207264"/>
                  </a:cubicBezTo>
                  <a:cubicBezTo>
                    <a:pt x="2454922" y="196484"/>
                    <a:pt x="2457242" y="185761"/>
                    <a:pt x="2462146" y="176149"/>
                  </a:cubicBezTo>
                  <a:cubicBezTo>
                    <a:pt x="2445255" y="173609"/>
                    <a:pt x="2406139" y="181356"/>
                    <a:pt x="2398646" y="200279"/>
                  </a:cubicBezTo>
                  <a:cubicBezTo>
                    <a:pt x="2393693" y="213741"/>
                    <a:pt x="2405885" y="236474"/>
                    <a:pt x="2408679" y="250317"/>
                  </a:cubicBezTo>
                  <a:cubicBezTo>
                    <a:pt x="2412870" y="270637"/>
                    <a:pt x="2416045" y="282321"/>
                    <a:pt x="2408044" y="297561"/>
                  </a:cubicBezTo>
                  <a:cubicBezTo>
                    <a:pt x="2405377" y="302641"/>
                    <a:pt x="2392550" y="316484"/>
                    <a:pt x="2388232" y="322199"/>
                  </a:cubicBezTo>
                  <a:cubicBezTo>
                    <a:pt x="2380231" y="332613"/>
                    <a:pt x="2383025" y="344551"/>
                    <a:pt x="2366261" y="340233"/>
                  </a:cubicBezTo>
                  <a:cubicBezTo>
                    <a:pt x="2389121" y="322580"/>
                    <a:pt x="2294760" y="272288"/>
                    <a:pt x="2271265" y="273939"/>
                  </a:cubicBezTo>
                  <a:cubicBezTo>
                    <a:pt x="2276288" y="256326"/>
                    <a:pt x="2273902" y="237427"/>
                    <a:pt x="2264661" y="221615"/>
                  </a:cubicBezTo>
                  <a:cubicBezTo>
                    <a:pt x="2249455" y="229815"/>
                    <a:pt x="2233286" y="236086"/>
                    <a:pt x="2216528" y="240284"/>
                  </a:cubicBezTo>
                  <a:cubicBezTo>
                    <a:pt x="2192907" y="241046"/>
                    <a:pt x="2185033" y="214884"/>
                    <a:pt x="2164204" y="207264"/>
                  </a:cubicBezTo>
                  <a:cubicBezTo>
                    <a:pt x="2166180" y="196186"/>
                    <a:pt x="2170511" y="185662"/>
                    <a:pt x="2176904" y="176403"/>
                  </a:cubicBezTo>
                  <a:cubicBezTo>
                    <a:pt x="2153028" y="167132"/>
                    <a:pt x="2130931" y="143002"/>
                    <a:pt x="2105531" y="143129"/>
                  </a:cubicBezTo>
                  <a:cubicBezTo>
                    <a:pt x="2111363" y="132977"/>
                    <a:pt x="2113851" y="121246"/>
                    <a:pt x="2112642" y="109601"/>
                  </a:cubicBezTo>
                  <a:cubicBezTo>
                    <a:pt x="2086353" y="115189"/>
                    <a:pt x="2055492" y="117475"/>
                    <a:pt x="2032886" y="96901"/>
                  </a:cubicBezTo>
                  <a:cubicBezTo>
                    <a:pt x="2020186" y="85217"/>
                    <a:pt x="2026536" y="43180"/>
                    <a:pt x="2003930" y="40767"/>
                  </a:cubicBezTo>
                  <a:cubicBezTo>
                    <a:pt x="1981323" y="38355"/>
                    <a:pt x="1979419" y="84328"/>
                    <a:pt x="1965830" y="96393"/>
                  </a:cubicBezTo>
                  <a:cubicBezTo>
                    <a:pt x="1958464" y="102997"/>
                    <a:pt x="1945129" y="98171"/>
                    <a:pt x="1939541" y="109093"/>
                  </a:cubicBezTo>
                  <a:cubicBezTo>
                    <a:pt x="1932936" y="122555"/>
                    <a:pt x="1945383" y="143129"/>
                    <a:pt x="1954908" y="151511"/>
                  </a:cubicBezTo>
                  <a:cubicBezTo>
                    <a:pt x="1940684" y="166370"/>
                    <a:pt x="1916808" y="183388"/>
                    <a:pt x="1897377" y="181356"/>
                  </a:cubicBezTo>
                  <a:cubicBezTo>
                    <a:pt x="1887979" y="180340"/>
                    <a:pt x="1877437" y="169799"/>
                    <a:pt x="1867150" y="167767"/>
                  </a:cubicBezTo>
                  <a:cubicBezTo>
                    <a:pt x="1857045" y="167067"/>
                    <a:pt x="1846903" y="167067"/>
                    <a:pt x="1836797" y="167767"/>
                  </a:cubicBezTo>
                  <a:cubicBezTo>
                    <a:pt x="1842893" y="133096"/>
                    <a:pt x="1807079" y="155067"/>
                    <a:pt x="1789934" y="145161"/>
                  </a:cubicBezTo>
                  <a:cubicBezTo>
                    <a:pt x="1782695" y="140970"/>
                    <a:pt x="1779647" y="127254"/>
                    <a:pt x="1771519" y="122174"/>
                  </a:cubicBezTo>
                  <a:cubicBezTo>
                    <a:pt x="1758155" y="117878"/>
                    <a:pt x="1744274" y="115401"/>
                    <a:pt x="1730248" y="114808"/>
                  </a:cubicBezTo>
                  <a:cubicBezTo>
                    <a:pt x="1730248" y="96266"/>
                    <a:pt x="1730248" y="75057"/>
                    <a:pt x="1719326" y="59690"/>
                  </a:cubicBezTo>
                  <a:cubicBezTo>
                    <a:pt x="1702308" y="62484"/>
                    <a:pt x="1691767" y="77978"/>
                    <a:pt x="1681226" y="90932"/>
                  </a:cubicBezTo>
                  <a:cubicBezTo>
                    <a:pt x="1710183" y="53848"/>
                    <a:pt x="1621155" y="107442"/>
                    <a:pt x="1630426" y="107696"/>
                  </a:cubicBezTo>
                  <a:cubicBezTo>
                    <a:pt x="1607566" y="107696"/>
                    <a:pt x="1584452" y="26924"/>
                    <a:pt x="1551178" y="16891"/>
                  </a:cubicBezTo>
                  <a:cubicBezTo>
                    <a:pt x="1532763" y="11557"/>
                    <a:pt x="1525778" y="24892"/>
                    <a:pt x="1510665" y="23495"/>
                  </a:cubicBezTo>
                  <a:cubicBezTo>
                    <a:pt x="1480059" y="20701"/>
                    <a:pt x="1481074" y="0"/>
                    <a:pt x="1451102" y="16764"/>
                  </a:cubicBezTo>
                  <a:cubicBezTo>
                    <a:pt x="1406525" y="42164"/>
                    <a:pt x="1413002" y="160401"/>
                    <a:pt x="1372871" y="164338"/>
                  </a:cubicBezTo>
                  <a:cubicBezTo>
                    <a:pt x="1323467" y="169291"/>
                    <a:pt x="1351789" y="122047"/>
                    <a:pt x="1347471" y="100076"/>
                  </a:cubicBezTo>
                  <a:cubicBezTo>
                    <a:pt x="1317117" y="100076"/>
                    <a:pt x="1293496" y="138176"/>
                    <a:pt x="1265810" y="148336"/>
                  </a:cubicBezTo>
                  <a:cubicBezTo>
                    <a:pt x="1263182" y="143937"/>
                    <a:pt x="1260298" y="139697"/>
                    <a:pt x="1257174" y="135636"/>
                  </a:cubicBezTo>
                  <a:cubicBezTo>
                    <a:pt x="1212089" y="173736"/>
                    <a:pt x="1230758" y="141478"/>
                    <a:pt x="1195705" y="139827"/>
                  </a:cubicBezTo>
                  <a:cubicBezTo>
                    <a:pt x="1183005" y="139827"/>
                    <a:pt x="1177037" y="132080"/>
                    <a:pt x="1165734" y="149860"/>
                  </a:cubicBezTo>
                  <a:cubicBezTo>
                    <a:pt x="1152399" y="170815"/>
                    <a:pt x="1172846" y="160401"/>
                    <a:pt x="1169416" y="177546"/>
                  </a:cubicBezTo>
                  <a:cubicBezTo>
                    <a:pt x="1160653" y="221107"/>
                    <a:pt x="1137666" y="264287"/>
                    <a:pt x="1118616" y="303276"/>
                  </a:cubicBezTo>
                  <a:cubicBezTo>
                    <a:pt x="1097788" y="345059"/>
                    <a:pt x="1088010" y="337566"/>
                    <a:pt x="1045210" y="347091"/>
                  </a:cubicBezTo>
                  <a:cubicBezTo>
                    <a:pt x="1020953" y="352552"/>
                    <a:pt x="1022985" y="368173"/>
                    <a:pt x="992378" y="368046"/>
                  </a:cubicBezTo>
                  <a:cubicBezTo>
                    <a:pt x="977520" y="368046"/>
                    <a:pt x="961136" y="356743"/>
                    <a:pt x="947293" y="350901"/>
                  </a:cubicBezTo>
                  <a:cubicBezTo>
                    <a:pt x="951612" y="338201"/>
                    <a:pt x="955802" y="324485"/>
                    <a:pt x="959231" y="311404"/>
                  </a:cubicBezTo>
                  <a:cubicBezTo>
                    <a:pt x="939674" y="310007"/>
                    <a:pt x="917829" y="307848"/>
                    <a:pt x="897510" y="305181"/>
                  </a:cubicBezTo>
                  <a:cubicBezTo>
                    <a:pt x="899796" y="292481"/>
                    <a:pt x="893700" y="280797"/>
                    <a:pt x="892684" y="268732"/>
                  </a:cubicBezTo>
                  <a:cubicBezTo>
                    <a:pt x="869315" y="276860"/>
                    <a:pt x="838327" y="299974"/>
                    <a:pt x="830453" y="260858"/>
                  </a:cubicBezTo>
                  <a:cubicBezTo>
                    <a:pt x="805053" y="263779"/>
                    <a:pt x="783717" y="306324"/>
                    <a:pt x="780542" y="326771"/>
                  </a:cubicBezTo>
                  <a:cubicBezTo>
                    <a:pt x="778256" y="342138"/>
                    <a:pt x="794639" y="365887"/>
                    <a:pt x="786130" y="380746"/>
                  </a:cubicBezTo>
                  <a:cubicBezTo>
                    <a:pt x="778764" y="393446"/>
                    <a:pt x="759587" y="386969"/>
                    <a:pt x="748030" y="396748"/>
                  </a:cubicBezTo>
                  <a:cubicBezTo>
                    <a:pt x="744093" y="400050"/>
                    <a:pt x="751333" y="417195"/>
                    <a:pt x="746125" y="423037"/>
                  </a:cubicBezTo>
                  <a:cubicBezTo>
                    <a:pt x="732260" y="438852"/>
                    <a:pt x="714853" y="451167"/>
                    <a:pt x="695325" y="458978"/>
                  </a:cubicBezTo>
                  <a:cubicBezTo>
                    <a:pt x="692023" y="460248"/>
                    <a:pt x="667385" y="461899"/>
                    <a:pt x="665988" y="462661"/>
                  </a:cubicBezTo>
                  <a:cubicBezTo>
                    <a:pt x="632587" y="480060"/>
                    <a:pt x="632460" y="496951"/>
                    <a:pt x="644779" y="532892"/>
                  </a:cubicBezTo>
                  <a:cubicBezTo>
                    <a:pt x="622047" y="527939"/>
                    <a:pt x="608458" y="535686"/>
                    <a:pt x="613029" y="559181"/>
                  </a:cubicBezTo>
                  <a:cubicBezTo>
                    <a:pt x="618490" y="587375"/>
                    <a:pt x="651129" y="580009"/>
                    <a:pt x="661924" y="608076"/>
                  </a:cubicBezTo>
                  <a:cubicBezTo>
                    <a:pt x="691261" y="568833"/>
                    <a:pt x="702945" y="635889"/>
                    <a:pt x="727075" y="636270"/>
                  </a:cubicBezTo>
                  <a:cubicBezTo>
                    <a:pt x="744474" y="636270"/>
                    <a:pt x="760857" y="604901"/>
                    <a:pt x="773811" y="595376"/>
                  </a:cubicBezTo>
                  <a:cubicBezTo>
                    <a:pt x="782302" y="607749"/>
                    <a:pt x="788099" y="621768"/>
                    <a:pt x="790829" y="636524"/>
                  </a:cubicBezTo>
                  <a:cubicBezTo>
                    <a:pt x="808090" y="631357"/>
                    <a:pt x="826543" y="631802"/>
                    <a:pt x="843535" y="637794"/>
                  </a:cubicBezTo>
                  <a:cubicBezTo>
                    <a:pt x="824358" y="705104"/>
                    <a:pt x="769748" y="672846"/>
                    <a:pt x="757175" y="732028"/>
                  </a:cubicBezTo>
                  <a:cubicBezTo>
                    <a:pt x="752603" y="753491"/>
                    <a:pt x="745237" y="771525"/>
                    <a:pt x="747523" y="796290"/>
                  </a:cubicBezTo>
                  <a:cubicBezTo>
                    <a:pt x="750952" y="832231"/>
                    <a:pt x="760223" y="845566"/>
                    <a:pt x="772923" y="880745"/>
                  </a:cubicBezTo>
                  <a:cubicBezTo>
                    <a:pt x="783679" y="872062"/>
                    <a:pt x="797208" y="867553"/>
                    <a:pt x="811023" y="868045"/>
                  </a:cubicBezTo>
                  <a:cubicBezTo>
                    <a:pt x="818370" y="897768"/>
                    <a:pt x="824094" y="927869"/>
                    <a:pt x="828167" y="958215"/>
                  </a:cubicBezTo>
                  <a:cubicBezTo>
                    <a:pt x="825754" y="976630"/>
                    <a:pt x="784861" y="1012952"/>
                    <a:pt x="832231" y="1016635"/>
                  </a:cubicBezTo>
                  <a:cubicBezTo>
                    <a:pt x="810641" y="1033145"/>
                    <a:pt x="756031" y="1023112"/>
                    <a:pt x="728853" y="1025017"/>
                  </a:cubicBezTo>
                  <a:cubicBezTo>
                    <a:pt x="713534" y="1026039"/>
                    <a:pt x="698156" y="1025785"/>
                    <a:pt x="682879" y="1024255"/>
                  </a:cubicBezTo>
                  <a:cubicBezTo>
                    <a:pt x="671068" y="1023493"/>
                    <a:pt x="665480" y="1011555"/>
                    <a:pt x="650495" y="1013460"/>
                  </a:cubicBezTo>
                  <a:cubicBezTo>
                    <a:pt x="654304" y="1057275"/>
                    <a:pt x="641986" y="1041146"/>
                    <a:pt x="618745" y="1058926"/>
                  </a:cubicBezTo>
                  <a:cubicBezTo>
                    <a:pt x="595504" y="1076707"/>
                    <a:pt x="577470" y="1119378"/>
                    <a:pt x="542545" y="1104265"/>
                  </a:cubicBezTo>
                  <a:cubicBezTo>
                    <a:pt x="537084" y="1156335"/>
                    <a:pt x="496443" y="1144778"/>
                    <a:pt x="483871" y="1186561"/>
                  </a:cubicBezTo>
                  <a:cubicBezTo>
                    <a:pt x="494866" y="1193385"/>
                    <a:pt x="503679" y="1203212"/>
                    <a:pt x="509271" y="1214882"/>
                  </a:cubicBezTo>
                  <a:cubicBezTo>
                    <a:pt x="533274" y="1212342"/>
                    <a:pt x="557912" y="1218692"/>
                    <a:pt x="550673" y="1248283"/>
                  </a:cubicBezTo>
                  <a:cubicBezTo>
                    <a:pt x="580645" y="1246124"/>
                    <a:pt x="638684" y="1224280"/>
                    <a:pt x="644779" y="1271905"/>
                  </a:cubicBezTo>
                  <a:cubicBezTo>
                    <a:pt x="617601" y="1276731"/>
                    <a:pt x="590550" y="1259205"/>
                    <a:pt x="570738" y="1257808"/>
                  </a:cubicBezTo>
                  <a:cubicBezTo>
                    <a:pt x="550926" y="1256412"/>
                    <a:pt x="545338" y="1254760"/>
                    <a:pt x="520700" y="1270508"/>
                  </a:cubicBezTo>
                  <a:cubicBezTo>
                    <a:pt x="498856" y="1240790"/>
                    <a:pt x="509905" y="1202944"/>
                    <a:pt x="462788" y="1248156"/>
                  </a:cubicBezTo>
                  <a:cubicBezTo>
                    <a:pt x="461074" y="1243298"/>
                    <a:pt x="459674" y="1238335"/>
                    <a:pt x="458597" y="1233297"/>
                  </a:cubicBezTo>
                  <a:cubicBezTo>
                    <a:pt x="434340" y="1232408"/>
                    <a:pt x="429641" y="1251839"/>
                    <a:pt x="414655" y="1265301"/>
                  </a:cubicBezTo>
                  <a:cubicBezTo>
                    <a:pt x="406019" y="1273048"/>
                    <a:pt x="402844" y="1283970"/>
                    <a:pt x="392811" y="1290701"/>
                  </a:cubicBezTo>
                  <a:cubicBezTo>
                    <a:pt x="389255" y="1293241"/>
                    <a:pt x="380111" y="1287780"/>
                    <a:pt x="376174" y="1290701"/>
                  </a:cubicBezTo>
                  <a:cubicBezTo>
                    <a:pt x="358648" y="1303401"/>
                    <a:pt x="341757" y="1335151"/>
                    <a:pt x="310896" y="1328801"/>
                  </a:cubicBezTo>
                  <a:cubicBezTo>
                    <a:pt x="295021" y="1382395"/>
                    <a:pt x="307848" y="1389126"/>
                    <a:pt x="252603" y="1403858"/>
                  </a:cubicBezTo>
                  <a:cubicBezTo>
                    <a:pt x="207645" y="1415796"/>
                    <a:pt x="185420" y="1450721"/>
                    <a:pt x="247904" y="1474343"/>
                  </a:cubicBezTo>
                  <a:cubicBezTo>
                    <a:pt x="265937" y="1481074"/>
                    <a:pt x="264668" y="1473581"/>
                    <a:pt x="276351" y="1473581"/>
                  </a:cubicBezTo>
                  <a:cubicBezTo>
                    <a:pt x="279019" y="1473581"/>
                    <a:pt x="296545" y="1460881"/>
                    <a:pt x="301751" y="1459230"/>
                  </a:cubicBezTo>
                  <a:cubicBezTo>
                    <a:pt x="306958" y="1457580"/>
                    <a:pt x="314451" y="1475867"/>
                    <a:pt x="322071" y="1472946"/>
                  </a:cubicBezTo>
                  <a:cubicBezTo>
                    <a:pt x="342391" y="1465326"/>
                    <a:pt x="338581" y="1449705"/>
                    <a:pt x="355218" y="1436878"/>
                  </a:cubicBezTo>
                  <a:cubicBezTo>
                    <a:pt x="361695" y="1431925"/>
                    <a:pt x="364362" y="1424178"/>
                    <a:pt x="371855" y="1418844"/>
                  </a:cubicBezTo>
                  <a:cubicBezTo>
                    <a:pt x="375411" y="1416431"/>
                    <a:pt x="385444" y="1428877"/>
                    <a:pt x="388238" y="1427099"/>
                  </a:cubicBezTo>
                  <a:cubicBezTo>
                    <a:pt x="407033" y="1415161"/>
                    <a:pt x="457453" y="1338199"/>
                    <a:pt x="487932" y="1390396"/>
                  </a:cubicBezTo>
                  <a:cubicBezTo>
                    <a:pt x="488657" y="1405449"/>
                    <a:pt x="486854" y="1420517"/>
                    <a:pt x="482599" y="1434973"/>
                  </a:cubicBezTo>
                  <a:cubicBezTo>
                    <a:pt x="467993" y="1460373"/>
                    <a:pt x="472566" y="1444498"/>
                    <a:pt x="454531" y="1452753"/>
                  </a:cubicBezTo>
                  <a:cubicBezTo>
                    <a:pt x="441831" y="1458722"/>
                    <a:pt x="440815" y="1441323"/>
                    <a:pt x="422019" y="1455674"/>
                  </a:cubicBezTo>
                  <a:cubicBezTo>
                    <a:pt x="412113" y="1463294"/>
                    <a:pt x="420495" y="1482217"/>
                    <a:pt x="405890" y="1490218"/>
                  </a:cubicBezTo>
                  <a:cubicBezTo>
                    <a:pt x="398270" y="1494536"/>
                    <a:pt x="375156" y="1481582"/>
                    <a:pt x="363218" y="1484757"/>
                  </a:cubicBezTo>
                  <a:cubicBezTo>
                    <a:pt x="349318" y="1489113"/>
                    <a:pt x="337314" y="1498071"/>
                    <a:pt x="329182" y="1510157"/>
                  </a:cubicBezTo>
                  <a:cubicBezTo>
                    <a:pt x="321843" y="1496363"/>
                    <a:pt x="306481" y="1488835"/>
                    <a:pt x="291082" y="1491488"/>
                  </a:cubicBezTo>
                  <a:cubicBezTo>
                    <a:pt x="257554" y="1501394"/>
                    <a:pt x="284605" y="1518031"/>
                    <a:pt x="276858" y="1531366"/>
                  </a:cubicBezTo>
                  <a:cubicBezTo>
                    <a:pt x="254379" y="1570355"/>
                    <a:pt x="254379" y="1551940"/>
                    <a:pt x="267715" y="1596898"/>
                  </a:cubicBezTo>
                  <a:cubicBezTo>
                    <a:pt x="238886" y="1593723"/>
                    <a:pt x="229615" y="1600201"/>
                    <a:pt x="210438" y="1619377"/>
                  </a:cubicBezTo>
                  <a:cubicBezTo>
                    <a:pt x="203477" y="1632457"/>
                    <a:pt x="195268" y="1644834"/>
                    <a:pt x="185927" y="1656334"/>
                  </a:cubicBezTo>
                  <a:cubicBezTo>
                    <a:pt x="180466" y="1676019"/>
                    <a:pt x="193293" y="1672463"/>
                    <a:pt x="192912" y="1692656"/>
                  </a:cubicBezTo>
                  <a:cubicBezTo>
                    <a:pt x="192912" y="1707515"/>
                    <a:pt x="175513" y="1710436"/>
                    <a:pt x="184911" y="1729359"/>
                  </a:cubicBezTo>
                  <a:cubicBezTo>
                    <a:pt x="102742" y="1734058"/>
                    <a:pt x="175258" y="1820545"/>
                    <a:pt x="205230" y="1841373"/>
                  </a:cubicBezTo>
                  <a:cubicBezTo>
                    <a:pt x="211199" y="1811147"/>
                    <a:pt x="284859" y="1808099"/>
                    <a:pt x="276858" y="1849374"/>
                  </a:cubicBezTo>
                  <a:cubicBezTo>
                    <a:pt x="312418" y="1843532"/>
                    <a:pt x="314958" y="1868932"/>
                    <a:pt x="337945" y="1885950"/>
                  </a:cubicBezTo>
                  <a:cubicBezTo>
                    <a:pt x="394333" y="1830324"/>
                    <a:pt x="379602" y="1913128"/>
                    <a:pt x="425702" y="1900301"/>
                  </a:cubicBezTo>
                  <a:cubicBezTo>
                    <a:pt x="441704" y="1895856"/>
                    <a:pt x="429893" y="1872997"/>
                    <a:pt x="438402" y="1866138"/>
                  </a:cubicBezTo>
                  <a:cubicBezTo>
                    <a:pt x="450694" y="1860765"/>
                    <a:pt x="463445" y="1856515"/>
                    <a:pt x="476502" y="1853438"/>
                  </a:cubicBezTo>
                  <a:cubicBezTo>
                    <a:pt x="494917" y="1850898"/>
                    <a:pt x="524508" y="1865122"/>
                    <a:pt x="541780" y="1850390"/>
                  </a:cubicBezTo>
                  <a:cubicBezTo>
                    <a:pt x="559053" y="1835659"/>
                    <a:pt x="553718" y="1792224"/>
                    <a:pt x="558163" y="1775968"/>
                  </a:cubicBezTo>
                  <a:cubicBezTo>
                    <a:pt x="558163" y="1776857"/>
                    <a:pt x="570863" y="1738630"/>
                    <a:pt x="570863" y="1738884"/>
                  </a:cubicBezTo>
                  <a:cubicBezTo>
                    <a:pt x="585468" y="1719580"/>
                    <a:pt x="590548" y="1728597"/>
                    <a:pt x="603375" y="1717421"/>
                  </a:cubicBezTo>
                  <a:cubicBezTo>
                    <a:pt x="616201" y="1706244"/>
                    <a:pt x="613027" y="1696974"/>
                    <a:pt x="628775" y="1688465"/>
                  </a:cubicBezTo>
                  <a:cubicBezTo>
                    <a:pt x="666875" y="1667764"/>
                    <a:pt x="650365" y="1688465"/>
                    <a:pt x="673733" y="1696339"/>
                  </a:cubicBezTo>
                  <a:cubicBezTo>
                    <a:pt x="675257" y="1696339"/>
                    <a:pt x="719072" y="1709928"/>
                    <a:pt x="718817" y="1709039"/>
                  </a:cubicBezTo>
                  <a:cubicBezTo>
                    <a:pt x="725929" y="1714500"/>
                    <a:pt x="731517" y="1742059"/>
                    <a:pt x="732279" y="1742694"/>
                  </a:cubicBezTo>
                  <a:cubicBezTo>
                    <a:pt x="765173" y="1758950"/>
                    <a:pt x="792604" y="1691894"/>
                    <a:pt x="814448" y="1755394"/>
                  </a:cubicBezTo>
                  <a:cubicBezTo>
                    <a:pt x="854580" y="1722755"/>
                    <a:pt x="860803" y="1756537"/>
                    <a:pt x="904237" y="1731518"/>
                  </a:cubicBezTo>
                  <a:cubicBezTo>
                    <a:pt x="903221" y="1765427"/>
                    <a:pt x="955037" y="1753870"/>
                    <a:pt x="951608" y="1808607"/>
                  </a:cubicBezTo>
                  <a:cubicBezTo>
                    <a:pt x="967610" y="1808607"/>
                    <a:pt x="984120" y="1808607"/>
                    <a:pt x="1000122" y="1808607"/>
                  </a:cubicBezTo>
                  <a:cubicBezTo>
                    <a:pt x="999233" y="1774190"/>
                    <a:pt x="966340" y="1747266"/>
                    <a:pt x="992375" y="1717675"/>
                  </a:cubicBezTo>
                  <a:cubicBezTo>
                    <a:pt x="988692" y="1721993"/>
                    <a:pt x="1025776" y="1713738"/>
                    <a:pt x="1026665" y="1713484"/>
                  </a:cubicBezTo>
                  <a:cubicBezTo>
                    <a:pt x="1042922" y="1708023"/>
                    <a:pt x="1039365" y="1680337"/>
                    <a:pt x="1070481" y="1705610"/>
                  </a:cubicBezTo>
                  <a:cubicBezTo>
                    <a:pt x="1072132" y="1698625"/>
                    <a:pt x="1073021" y="1691259"/>
                    <a:pt x="1074037" y="1683893"/>
                  </a:cubicBezTo>
                  <a:lnTo>
                    <a:pt x="1141474" y="1703070"/>
                  </a:lnTo>
                  <a:lnTo>
                    <a:pt x="1433195" y="1661287"/>
                  </a:lnTo>
                  <a:lnTo>
                    <a:pt x="1466469" y="1709547"/>
                  </a:lnTo>
                  <a:cubicBezTo>
                    <a:pt x="1460496" y="1716360"/>
                    <a:pt x="1453135" y="1721816"/>
                    <a:pt x="1444879" y="1725549"/>
                  </a:cubicBezTo>
                  <a:cubicBezTo>
                    <a:pt x="1442650" y="1713200"/>
                    <a:pt x="1436868" y="1701769"/>
                    <a:pt x="1428242" y="1692656"/>
                  </a:cubicBezTo>
                  <a:cubicBezTo>
                    <a:pt x="1407795" y="1714500"/>
                    <a:pt x="1408175" y="1747520"/>
                    <a:pt x="1372361" y="1744726"/>
                  </a:cubicBezTo>
                  <a:cubicBezTo>
                    <a:pt x="1377822" y="1789176"/>
                    <a:pt x="1356741" y="1784604"/>
                    <a:pt x="1330832" y="1813941"/>
                  </a:cubicBezTo>
                  <a:cubicBezTo>
                    <a:pt x="1337055" y="1817243"/>
                    <a:pt x="1343532" y="1830324"/>
                    <a:pt x="1347342" y="1833118"/>
                  </a:cubicBezTo>
                  <a:cubicBezTo>
                    <a:pt x="1340865" y="1840103"/>
                    <a:pt x="1318386" y="1849247"/>
                    <a:pt x="1315465" y="1854708"/>
                  </a:cubicBezTo>
                  <a:cubicBezTo>
                    <a:pt x="1304034" y="1875155"/>
                    <a:pt x="1326133" y="1912874"/>
                    <a:pt x="1300352" y="1922653"/>
                  </a:cubicBezTo>
                  <a:cubicBezTo>
                    <a:pt x="1300352" y="1946529"/>
                    <a:pt x="1332356" y="1958594"/>
                    <a:pt x="1331467" y="1975104"/>
                  </a:cubicBezTo>
                  <a:cubicBezTo>
                    <a:pt x="1331467" y="1984756"/>
                    <a:pt x="1300860" y="2017014"/>
                    <a:pt x="1291716" y="2018665"/>
                  </a:cubicBezTo>
                  <a:cubicBezTo>
                    <a:pt x="1263903" y="2023745"/>
                    <a:pt x="1266316" y="1995424"/>
                    <a:pt x="1247647" y="1993265"/>
                  </a:cubicBezTo>
                  <a:cubicBezTo>
                    <a:pt x="1234947" y="1992122"/>
                    <a:pt x="1202181" y="2010918"/>
                    <a:pt x="1191894" y="2017649"/>
                  </a:cubicBezTo>
                  <a:cubicBezTo>
                    <a:pt x="1170431" y="1995297"/>
                    <a:pt x="1177162" y="1978533"/>
                    <a:pt x="1179194" y="1950085"/>
                  </a:cubicBezTo>
                  <a:cubicBezTo>
                    <a:pt x="1168143" y="1945314"/>
                    <a:pt x="1156299" y="1942643"/>
                    <a:pt x="1144269" y="1942211"/>
                  </a:cubicBezTo>
                  <a:cubicBezTo>
                    <a:pt x="1136268" y="1969516"/>
                    <a:pt x="1117599" y="2033016"/>
                    <a:pt x="1077467" y="2002155"/>
                  </a:cubicBezTo>
                  <a:cubicBezTo>
                    <a:pt x="1086230" y="1983867"/>
                    <a:pt x="1100581" y="1966341"/>
                    <a:pt x="1098930" y="1945513"/>
                  </a:cubicBezTo>
                  <a:cubicBezTo>
                    <a:pt x="1065148" y="1958213"/>
                    <a:pt x="1065910" y="1949958"/>
                    <a:pt x="1042415" y="1945513"/>
                  </a:cubicBezTo>
                  <a:cubicBezTo>
                    <a:pt x="1026540" y="1942592"/>
                    <a:pt x="1029715" y="1921383"/>
                    <a:pt x="1007998" y="1937004"/>
                  </a:cubicBezTo>
                  <a:cubicBezTo>
                    <a:pt x="1003016" y="1923932"/>
                    <a:pt x="989066" y="1916630"/>
                    <a:pt x="975486" y="1919986"/>
                  </a:cubicBezTo>
                  <a:cubicBezTo>
                    <a:pt x="979804" y="1895856"/>
                    <a:pt x="962786" y="1886712"/>
                    <a:pt x="940179" y="1892935"/>
                  </a:cubicBezTo>
                  <a:cubicBezTo>
                    <a:pt x="941195" y="1886839"/>
                    <a:pt x="937131" y="1876552"/>
                    <a:pt x="938401" y="1869948"/>
                  </a:cubicBezTo>
                  <a:cubicBezTo>
                    <a:pt x="922018" y="1872234"/>
                    <a:pt x="907032" y="1882648"/>
                    <a:pt x="894078" y="1869948"/>
                  </a:cubicBezTo>
                  <a:cubicBezTo>
                    <a:pt x="877991" y="1876662"/>
                    <a:pt x="860145" y="1877911"/>
                    <a:pt x="843278" y="1873504"/>
                  </a:cubicBezTo>
                  <a:cubicBezTo>
                    <a:pt x="842135" y="1883664"/>
                    <a:pt x="832102" y="1893697"/>
                    <a:pt x="831213" y="1903603"/>
                  </a:cubicBezTo>
                  <a:cubicBezTo>
                    <a:pt x="801622" y="1907032"/>
                    <a:pt x="782191" y="1984629"/>
                    <a:pt x="758950" y="2005203"/>
                  </a:cubicBezTo>
                  <a:cubicBezTo>
                    <a:pt x="756283" y="1998345"/>
                    <a:pt x="751203" y="1992503"/>
                    <a:pt x="748917" y="1985391"/>
                  </a:cubicBezTo>
                  <a:cubicBezTo>
                    <a:pt x="740789" y="2005584"/>
                    <a:pt x="760093" y="2022729"/>
                    <a:pt x="780413" y="2033524"/>
                  </a:cubicBezTo>
                  <a:cubicBezTo>
                    <a:pt x="772539" y="2048002"/>
                    <a:pt x="781683" y="2047240"/>
                    <a:pt x="779270" y="2060575"/>
                  </a:cubicBezTo>
                  <a:cubicBezTo>
                    <a:pt x="777873" y="2068195"/>
                    <a:pt x="766570" y="2080260"/>
                    <a:pt x="765808" y="2084832"/>
                  </a:cubicBezTo>
                  <a:cubicBezTo>
                    <a:pt x="763772" y="2098480"/>
                    <a:pt x="765758" y="2112426"/>
                    <a:pt x="771523" y="2124964"/>
                  </a:cubicBezTo>
                  <a:lnTo>
                    <a:pt x="695323" y="2075942"/>
                  </a:lnTo>
                  <a:cubicBezTo>
                    <a:pt x="708023" y="2032127"/>
                    <a:pt x="665604" y="1925701"/>
                    <a:pt x="757679" y="1940560"/>
                  </a:cubicBezTo>
                  <a:cubicBezTo>
                    <a:pt x="761744" y="1872742"/>
                    <a:pt x="809876" y="1829562"/>
                    <a:pt x="734058" y="1796669"/>
                  </a:cubicBezTo>
                  <a:lnTo>
                    <a:pt x="705990" y="1780667"/>
                  </a:lnTo>
                  <a:cubicBezTo>
                    <a:pt x="676146" y="1774698"/>
                    <a:pt x="660397" y="1786763"/>
                    <a:pt x="661795" y="1812798"/>
                  </a:cubicBezTo>
                  <a:cubicBezTo>
                    <a:pt x="664208" y="1858137"/>
                    <a:pt x="688211" y="1840103"/>
                    <a:pt x="658238" y="1888109"/>
                  </a:cubicBezTo>
                  <a:cubicBezTo>
                    <a:pt x="666366" y="1893189"/>
                    <a:pt x="670938" y="1903984"/>
                    <a:pt x="680717" y="1908302"/>
                  </a:cubicBezTo>
                  <a:cubicBezTo>
                    <a:pt x="659382" y="1911604"/>
                    <a:pt x="654683" y="1921002"/>
                    <a:pt x="640839" y="1933702"/>
                  </a:cubicBezTo>
                  <a:cubicBezTo>
                    <a:pt x="634489" y="1938909"/>
                    <a:pt x="632331" y="1953514"/>
                    <a:pt x="624837" y="1961007"/>
                  </a:cubicBezTo>
                  <a:cubicBezTo>
                    <a:pt x="617344" y="1968500"/>
                    <a:pt x="603374" y="1961007"/>
                    <a:pt x="598294" y="1966468"/>
                  </a:cubicBezTo>
                  <a:cubicBezTo>
                    <a:pt x="589531" y="1974850"/>
                    <a:pt x="590293" y="1990471"/>
                    <a:pt x="581657" y="1998472"/>
                  </a:cubicBezTo>
                  <a:cubicBezTo>
                    <a:pt x="575561" y="2004060"/>
                    <a:pt x="560702" y="2002663"/>
                    <a:pt x="557400" y="2006600"/>
                  </a:cubicBezTo>
                  <a:cubicBezTo>
                    <a:pt x="551514" y="2014288"/>
                    <a:pt x="546885" y="2022861"/>
                    <a:pt x="543684" y="2032000"/>
                  </a:cubicBezTo>
                  <a:lnTo>
                    <a:pt x="484248" y="2024253"/>
                  </a:lnTo>
                  <a:cubicBezTo>
                    <a:pt x="484081" y="2021169"/>
                    <a:pt x="484425" y="2018080"/>
                    <a:pt x="485264" y="2015109"/>
                  </a:cubicBezTo>
                  <a:cubicBezTo>
                    <a:pt x="489074" y="2000631"/>
                    <a:pt x="489963" y="1991233"/>
                    <a:pt x="504949" y="1983359"/>
                  </a:cubicBezTo>
                  <a:cubicBezTo>
                    <a:pt x="490535" y="1975326"/>
                    <a:pt x="473987" y="1971954"/>
                    <a:pt x="457578" y="1973707"/>
                  </a:cubicBezTo>
                  <a:cubicBezTo>
                    <a:pt x="462289" y="1955049"/>
                    <a:pt x="451576" y="1935967"/>
                    <a:pt x="433195" y="1930273"/>
                  </a:cubicBezTo>
                  <a:lnTo>
                    <a:pt x="388999" y="1926209"/>
                  </a:lnTo>
                  <a:cubicBezTo>
                    <a:pt x="387348" y="1898523"/>
                    <a:pt x="367536" y="1921764"/>
                    <a:pt x="355979" y="1927098"/>
                  </a:cubicBezTo>
                  <a:cubicBezTo>
                    <a:pt x="344423" y="1932433"/>
                    <a:pt x="347851" y="1941322"/>
                    <a:pt x="332865" y="1946275"/>
                  </a:cubicBezTo>
                  <a:cubicBezTo>
                    <a:pt x="322560" y="1948536"/>
                    <a:pt x="312047" y="1949728"/>
                    <a:pt x="301496" y="1949831"/>
                  </a:cubicBezTo>
                  <a:cubicBezTo>
                    <a:pt x="301496" y="1941195"/>
                    <a:pt x="293623" y="1933067"/>
                    <a:pt x="292988" y="1926082"/>
                  </a:cubicBezTo>
                  <a:cubicBezTo>
                    <a:pt x="263396" y="1941449"/>
                    <a:pt x="259332" y="1941576"/>
                    <a:pt x="236473" y="1928495"/>
                  </a:cubicBezTo>
                  <a:cubicBezTo>
                    <a:pt x="217804" y="1917954"/>
                    <a:pt x="241044" y="1908048"/>
                    <a:pt x="213866" y="1904873"/>
                  </a:cubicBezTo>
                  <a:cubicBezTo>
                    <a:pt x="203071" y="1903603"/>
                    <a:pt x="189990" y="1919351"/>
                    <a:pt x="180338" y="1922780"/>
                  </a:cubicBezTo>
                  <a:cubicBezTo>
                    <a:pt x="172972" y="1925574"/>
                    <a:pt x="169543" y="1913128"/>
                    <a:pt x="154938" y="1919732"/>
                  </a:cubicBezTo>
                  <a:cubicBezTo>
                    <a:pt x="142628" y="1929337"/>
                    <a:pt x="130842" y="1939597"/>
                    <a:pt x="119632" y="1950466"/>
                  </a:cubicBezTo>
                  <a:cubicBezTo>
                    <a:pt x="108583" y="1958848"/>
                    <a:pt x="52449" y="1987804"/>
                    <a:pt x="102867" y="1997075"/>
                  </a:cubicBezTo>
                  <a:cubicBezTo>
                    <a:pt x="89151" y="2014982"/>
                    <a:pt x="36192" y="2070608"/>
                    <a:pt x="94994" y="2051304"/>
                  </a:cubicBezTo>
                  <a:cubicBezTo>
                    <a:pt x="94994" y="2072132"/>
                    <a:pt x="105408" y="2070354"/>
                    <a:pt x="115695" y="2077720"/>
                  </a:cubicBezTo>
                  <a:cubicBezTo>
                    <a:pt x="117091" y="2078736"/>
                    <a:pt x="135507" y="2072513"/>
                    <a:pt x="139951" y="2074418"/>
                  </a:cubicBezTo>
                  <a:cubicBezTo>
                    <a:pt x="148333" y="2077847"/>
                    <a:pt x="148714" y="2097405"/>
                    <a:pt x="155699" y="2099056"/>
                  </a:cubicBezTo>
                  <a:cubicBezTo>
                    <a:pt x="202562" y="2110486"/>
                    <a:pt x="189989" y="2047113"/>
                    <a:pt x="231899" y="2050034"/>
                  </a:cubicBezTo>
                  <a:cubicBezTo>
                    <a:pt x="235582" y="1986534"/>
                    <a:pt x="319910" y="2101723"/>
                    <a:pt x="333499" y="2014601"/>
                  </a:cubicBezTo>
                  <a:cubicBezTo>
                    <a:pt x="357883" y="2022348"/>
                    <a:pt x="354581" y="2062480"/>
                    <a:pt x="384299" y="2078101"/>
                  </a:cubicBezTo>
                  <a:cubicBezTo>
                    <a:pt x="375536" y="2107057"/>
                    <a:pt x="357629" y="2150110"/>
                    <a:pt x="384299" y="2177161"/>
                  </a:cubicBezTo>
                  <a:cubicBezTo>
                    <a:pt x="410967" y="2204214"/>
                    <a:pt x="424177" y="2160651"/>
                    <a:pt x="455927" y="2166620"/>
                  </a:cubicBezTo>
                  <a:cubicBezTo>
                    <a:pt x="453448" y="2131167"/>
                    <a:pt x="457319" y="2095556"/>
                    <a:pt x="467358" y="2061464"/>
                  </a:cubicBezTo>
                  <a:cubicBezTo>
                    <a:pt x="468247" y="2057400"/>
                    <a:pt x="484249" y="2056003"/>
                    <a:pt x="484757" y="2054098"/>
                  </a:cubicBezTo>
                  <a:cubicBezTo>
                    <a:pt x="485897" y="2047671"/>
                    <a:pt x="485897" y="2041094"/>
                    <a:pt x="484757" y="2034667"/>
                  </a:cubicBezTo>
                  <a:lnTo>
                    <a:pt x="536700" y="2048129"/>
                  </a:lnTo>
                  <a:cubicBezTo>
                    <a:pt x="533896" y="2055238"/>
                    <a:pt x="530089" y="2061910"/>
                    <a:pt x="525397" y="2067941"/>
                  </a:cubicBezTo>
                  <a:cubicBezTo>
                    <a:pt x="536319" y="2084197"/>
                    <a:pt x="550035" y="2095373"/>
                    <a:pt x="560067" y="2111375"/>
                  </a:cubicBezTo>
                  <a:cubicBezTo>
                    <a:pt x="570101" y="2127376"/>
                    <a:pt x="572767" y="2167255"/>
                    <a:pt x="593087" y="2135124"/>
                  </a:cubicBezTo>
                  <a:cubicBezTo>
                    <a:pt x="627250" y="2162175"/>
                    <a:pt x="648332" y="2142998"/>
                    <a:pt x="664715" y="2107946"/>
                  </a:cubicBezTo>
                  <a:lnTo>
                    <a:pt x="756409" y="2176399"/>
                  </a:lnTo>
                  <a:cubicBezTo>
                    <a:pt x="761617" y="2184939"/>
                    <a:pt x="768229" y="2192538"/>
                    <a:pt x="775967" y="2198878"/>
                  </a:cubicBezTo>
                  <a:cubicBezTo>
                    <a:pt x="753360" y="2197481"/>
                    <a:pt x="764791" y="2211578"/>
                    <a:pt x="752853" y="2219198"/>
                  </a:cubicBezTo>
                  <a:cubicBezTo>
                    <a:pt x="744155" y="2223956"/>
                    <a:pt x="735062" y="2227950"/>
                    <a:pt x="725674" y="2231136"/>
                  </a:cubicBezTo>
                  <a:cubicBezTo>
                    <a:pt x="711069" y="2238248"/>
                    <a:pt x="699512" y="2228342"/>
                    <a:pt x="686305" y="2243836"/>
                  </a:cubicBezTo>
                  <a:cubicBezTo>
                    <a:pt x="677415" y="2254250"/>
                    <a:pt x="676525" y="2278126"/>
                    <a:pt x="669033" y="2290191"/>
                  </a:cubicBezTo>
                  <a:cubicBezTo>
                    <a:pt x="651380" y="2318258"/>
                    <a:pt x="632457" y="2300224"/>
                    <a:pt x="656333" y="2339086"/>
                  </a:cubicBezTo>
                  <a:cubicBezTo>
                    <a:pt x="667593" y="2352114"/>
                    <a:pt x="680005" y="2364100"/>
                    <a:pt x="693417" y="2374900"/>
                  </a:cubicBezTo>
                  <a:cubicBezTo>
                    <a:pt x="707006" y="2383409"/>
                    <a:pt x="715515" y="2371979"/>
                    <a:pt x="729358" y="2378456"/>
                  </a:cubicBezTo>
                  <a:cubicBezTo>
                    <a:pt x="747392" y="2386965"/>
                    <a:pt x="759330" y="2403856"/>
                    <a:pt x="772665" y="2415667"/>
                  </a:cubicBezTo>
                  <a:cubicBezTo>
                    <a:pt x="779396" y="2399919"/>
                    <a:pt x="837561" y="2388362"/>
                    <a:pt x="856993" y="2387981"/>
                  </a:cubicBezTo>
                  <a:cubicBezTo>
                    <a:pt x="856732" y="2398191"/>
                    <a:pt x="855799" y="2408373"/>
                    <a:pt x="854199" y="2418461"/>
                  </a:cubicBezTo>
                  <a:cubicBezTo>
                    <a:pt x="906015" y="2400046"/>
                    <a:pt x="915032" y="2365121"/>
                    <a:pt x="926716" y="2431161"/>
                  </a:cubicBezTo>
                  <a:cubicBezTo>
                    <a:pt x="944370" y="2431161"/>
                    <a:pt x="962276" y="2431161"/>
                    <a:pt x="980057" y="2431161"/>
                  </a:cubicBezTo>
                  <a:cubicBezTo>
                    <a:pt x="975485" y="2398395"/>
                    <a:pt x="994408" y="2412492"/>
                    <a:pt x="1005457" y="2402840"/>
                  </a:cubicBezTo>
                  <a:cubicBezTo>
                    <a:pt x="1013555" y="2398316"/>
                    <a:pt x="1021321" y="2393223"/>
                    <a:pt x="1028698" y="2387600"/>
                  </a:cubicBezTo>
                  <a:cubicBezTo>
                    <a:pt x="1040128" y="2376805"/>
                    <a:pt x="1037969" y="2355723"/>
                    <a:pt x="1054098" y="2346706"/>
                  </a:cubicBezTo>
                  <a:cubicBezTo>
                    <a:pt x="1060829" y="2343023"/>
                    <a:pt x="1069973" y="2357755"/>
                    <a:pt x="1073783" y="2355850"/>
                  </a:cubicBezTo>
                  <a:cubicBezTo>
                    <a:pt x="1081605" y="2351208"/>
                    <a:pt x="1089658" y="2346969"/>
                    <a:pt x="1097913" y="2343150"/>
                  </a:cubicBezTo>
                  <a:cubicBezTo>
                    <a:pt x="1113788" y="2337943"/>
                    <a:pt x="1133473" y="2322195"/>
                    <a:pt x="1150491" y="2314956"/>
                  </a:cubicBezTo>
                  <a:cubicBezTo>
                    <a:pt x="1167666" y="2307822"/>
                    <a:pt x="1183811" y="2298426"/>
                    <a:pt x="1198498" y="2287016"/>
                  </a:cubicBezTo>
                  <a:cubicBezTo>
                    <a:pt x="1214500" y="2262632"/>
                    <a:pt x="1179448" y="2244344"/>
                    <a:pt x="1226691" y="2231644"/>
                  </a:cubicBezTo>
                  <a:cubicBezTo>
                    <a:pt x="1264791" y="2221357"/>
                    <a:pt x="1252091" y="2243201"/>
                    <a:pt x="1278507" y="2266696"/>
                  </a:cubicBezTo>
                  <a:cubicBezTo>
                    <a:pt x="1296033" y="2281936"/>
                    <a:pt x="1316607" y="2270252"/>
                    <a:pt x="1318513" y="2305685"/>
                  </a:cubicBezTo>
                  <a:cubicBezTo>
                    <a:pt x="1334357" y="2303216"/>
                    <a:pt x="1350507" y="2303474"/>
                    <a:pt x="1366265" y="2306447"/>
                  </a:cubicBezTo>
                  <a:cubicBezTo>
                    <a:pt x="1373631" y="2261997"/>
                    <a:pt x="1375282" y="2250948"/>
                    <a:pt x="1334896" y="2230247"/>
                  </a:cubicBezTo>
                  <a:cubicBezTo>
                    <a:pt x="1344929" y="2216912"/>
                    <a:pt x="1336166" y="2191512"/>
                    <a:pt x="1350517" y="2181733"/>
                  </a:cubicBezTo>
                  <a:cubicBezTo>
                    <a:pt x="1358899" y="2176018"/>
                    <a:pt x="1382902" y="2194433"/>
                    <a:pt x="1398904" y="2185162"/>
                  </a:cubicBezTo>
                  <a:cubicBezTo>
                    <a:pt x="1409572" y="2205990"/>
                    <a:pt x="1424304" y="2224278"/>
                    <a:pt x="1450593" y="2218817"/>
                  </a:cubicBezTo>
                  <a:cubicBezTo>
                    <a:pt x="1447545" y="2248916"/>
                    <a:pt x="1464944" y="2265426"/>
                    <a:pt x="1494789" y="2254758"/>
                  </a:cubicBezTo>
                  <a:cubicBezTo>
                    <a:pt x="1499742" y="2292858"/>
                    <a:pt x="1523109" y="2259584"/>
                    <a:pt x="1539112" y="2259203"/>
                  </a:cubicBezTo>
                  <a:cubicBezTo>
                    <a:pt x="1577212" y="2258187"/>
                    <a:pt x="1569465" y="2281809"/>
                    <a:pt x="1591817" y="2310003"/>
                  </a:cubicBezTo>
                  <a:cubicBezTo>
                    <a:pt x="1599835" y="2304504"/>
                    <a:pt x="1608998" y="2300899"/>
                    <a:pt x="1618614" y="2299462"/>
                  </a:cubicBezTo>
                  <a:cubicBezTo>
                    <a:pt x="1614550" y="2304288"/>
                    <a:pt x="1610232" y="2309495"/>
                    <a:pt x="1605914" y="2315464"/>
                  </a:cubicBezTo>
                  <a:cubicBezTo>
                    <a:pt x="1577084" y="2353564"/>
                    <a:pt x="1544573" y="2392680"/>
                    <a:pt x="1517014" y="2432558"/>
                  </a:cubicBezTo>
                  <a:cubicBezTo>
                    <a:pt x="1512789" y="2432949"/>
                    <a:pt x="1508538" y="2432949"/>
                    <a:pt x="1504314" y="2432558"/>
                  </a:cubicBezTo>
                  <a:cubicBezTo>
                    <a:pt x="1491614" y="2430907"/>
                    <a:pt x="1476120" y="2428113"/>
                    <a:pt x="1475612" y="2412238"/>
                  </a:cubicBezTo>
                  <a:lnTo>
                    <a:pt x="1444624" y="2400935"/>
                  </a:lnTo>
                  <a:cubicBezTo>
                    <a:pt x="1444624" y="2393950"/>
                    <a:pt x="1439670" y="2372106"/>
                    <a:pt x="1433575" y="2369058"/>
                  </a:cubicBezTo>
                  <a:cubicBezTo>
                    <a:pt x="1411095" y="2358136"/>
                    <a:pt x="1416938" y="2378837"/>
                    <a:pt x="1408175" y="2390013"/>
                  </a:cubicBezTo>
                  <a:cubicBezTo>
                    <a:pt x="1404492" y="2395093"/>
                    <a:pt x="1395475" y="2399665"/>
                    <a:pt x="1392681" y="2404364"/>
                  </a:cubicBezTo>
                  <a:cubicBezTo>
                    <a:pt x="1387347" y="2414016"/>
                    <a:pt x="1385823" y="2426335"/>
                    <a:pt x="1379981" y="2435479"/>
                  </a:cubicBezTo>
                  <a:cubicBezTo>
                    <a:pt x="1377314" y="2439924"/>
                    <a:pt x="1369821" y="2435479"/>
                    <a:pt x="1367281" y="2439797"/>
                  </a:cubicBezTo>
                  <a:cubicBezTo>
                    <a:pt x="1359280" y="2453894"/>
                    <a:pt x="1364360" y="2486787"/>
                    <a:pt x="1353565" y="2496312"/>
                  </a:cubicBezTo>
                  <a:cubicBezTo>
                    <a:pt x="1347850" y="2501265"/>
                    <a:pt x="1329054" y="2495042"/>
                    <a:pt x="1321433" y="2496947"/>
                  </a:cubicBezTo>
                  <a:cubicBezTo>
                    <a:pt x="1302765" y="2501519"/>
                    <a:pt x="1291842" y="2515616"/>
                    <a:pt x="1274570" y="2522347"/>
                  </a:cubicBezTo>
                  <a:cubicBezTo>
                    <a:pt x="1271916" y="2508717"/>
                    <a:pt x="1271063" y="2494797"/>
                    <a:pt x="1272030" y="2480945"/>
                  </a:cubicBezTo>
                  <a:cubicBezTo>
                    <a:pt x="1263469" y="2481824"/>
                    <a:pt x="1254981" y="2483309"/>
                    <a:pt x="1246630" y="2485390"/>
                  </a:cubicBezTo>
                  <a:cubicBezTo>
                    <a:pt x="1247392" y="2473452"/>
                    <a:pt x="1253362" y="2461133"/>
                    <a:pt x="1249551" y="2449830"/>
                  </a:cubicBezTo>
                  <a:cubicBezTo>
                    <a:pt x="1233299" y="2453502"/>
                    <a:pt x="1216406" y="2453241"/>
                    <a:pt x="1200275" y="2449068"/>
                  </a:cubicBezTo>
                  <a:cubicBezTo>
                    <a:pt x="1183765" y="2446528"/>
                    <a:pt x="1186686" y="2438146"/>
                    <a:pt x="1167255" y="2457450"/>
                  </a:cubicBezTo>
                  <a:cubicBezTo>
                    <a:pt x="1160778" y="2463927"/>
                    <a:pt x="1159254" y="2472563"/>
                    <a:pt x="1151126" y="2478024"/>
                  </a:cubicBezTo>
                  <a:cubicBezTo>
                    <a:pt x="1147189" y="2480691"/>
                    <a:pt x="1138426" y="2478024"/>
                    <a:pt x="1135759" y="2480437"/>
                  </a:cubicBezTo>
                  <a:cubicBezTo>
                    <a:pt x="1127123" y="2488946"/>
                    <a:pt x="1128012" y="2500503"/>
                    <a:pt x="1122297" y="2506472"/>
                  </a:cubicBezTo>
                  <a:cubicBezTo>
                    <a:pt x="1116581" y="2512441"/>
                    <a:pt x="1124075" y="2514854"/>
                    <a:pt x="1116836" y="2519172"/>
                  </a:cubicBezTo>
                  <a:cubicBezTo>
                    <a:pt x="1109597" y="2523491"/>
                    <a:pt x="1102992" y="2509520"/>
                    <a:pt x="1096897" y="2510282"/>
                  </a:cubicBezTo>
                  <a:cubicBezTo>
                    <a:pt x="1090801" y="2511045"/>
                    <a:pt x="1085340" y="2518283"/>
                    <a:pt x="1079878" y="2519045"/>
                  </a:cubicBezTo>
                  <a:cubicBezTo>
                    <a:pt x="1063807" y="2521988"/>
                    <a:pt x="1047557" y="2523855"/>
                    <a:pt x="1031237" y="2524633"/>
                  </a:cubicBezTo>
                  <a:cubicBezTo>
                    <a:pt x="1002789" y="2524633"/>
                    <a:pt x="988565" y="2524633"/>
                    <a:pt x="987676" y="2493645"/>
                  </a:cubicBezTo>
                  <a:cubicBezTo>
                    <a:pt x="959356" y="2502916"/>
                    <a:pt x="948814" y="2507996"/>
                    <a:pt x="925065" y="2499360"/>
                  </a:cubicBezTo>
                  <a:cubicBezTo>
                    <a:pt x="921763" y="2498217"/>
                    <a:pt x="909317" y="2490724"/>
                    <a:pt x="902713" y="2488057"/>
                  </a:cubicBezTo>
                  <a:cubicBezTo>
                    <a:pt x="892263" y="2485485"/>
                    <a:pt x="881962" y="2482348"/>
                    <a:pt x="871852" y="2478659"/>
                  </a:cubicBezTo>
                  <a:cubicBezTo>
                    <a:pt x="901571" y="2444496"/>
                    <a:pt x="815084" y="2465959"/>
                    <a:pt x="804415" y="2462784"/>
                  </a:cubicBezTo>
                  <a:cubicBezTo>
                    <a:pt x="791715" y="2459228"/>
                    <a:pt x="800097" y="2445893"/>
                    <a:pt x="779015" y="2450084"/>
                  </a:cubicBezTo>
                  <a:cubicBezTo>
                    <a:pt x="763267" y="2453640"/>
                    <a:pt x="755266" y="2474468"/>
                    <a:pt x="747392" y="2485263"/>
                  </a:cubicBezTo>
                  <a:cubicBezTo>
                    <a:pt x="739773" y="2453386"/>
                    <a:pt x="739899" y="2440432"/>
                    <a:pt x="713357" y="2425319"/>
                  </a:cubicBezTo>
                  <a:cubicBezTo>
                    <a:pt x="709038" y="2422906"/>
                    <a:pt x="691132" y="2415413"/>
                    <a:pt x="685416" y="2413381"/>
                  </a:cubicBezTo>
                  <a:cubicBezTo>
                    <a:pt x="676146" y="2410079"/>
                    <a:pt x="667256" y="2409952"/>
                    <a:pt x="659254" y="2406396"/>
                  </a:cubicBezTo>
                  <a:cubicBezTo>
                    <a:pt x="651253" y="2402840"/>
                    <a:pt x="650364" y="2390521"/>
                    <a:pt x="634616" y="2391283"/>
                  </a:cubicBezTo>
                  <a:cubicBezTo>
                    <a:pt x="644579" y="2378699"/>
                    <a:pt x="649472" y="2362843"/>
                    <a:pt x="648333" y="2346833"/>
                  </a:cubicBezTo>
                  <a:cubicBezTo>
                    <a:pt x="630552" y="2348865"/>
                    <a:pt x="611249" y="2370963"/>
                    <a:pt x="593088" y="2375408"/>
                  </a:cubicBezTo>
                  <a:cubicBezTo>
                    <a:pt x="568577" y="2381377"/>
                    <a:pt x="575181" y="2377948"/>
                    <a:pt x="559433" y="2394458"/>
                  </a:cubicBezTo>
                  <a:cubicBezTo>
                    <a:pt x="541145" y="2413762"/>
                    <a:pt x="523111" y="2413381"/>
                    <a:pt x="507363" y="2434336"/>
                  </a:cubicBezTo>
                  <a:cubicBezTo>
                    <a:pt x="500124" y="2443861"/>
                    <a:pt x="496949" y="2456434"/>
                    <a:pt x="487678" y="2462276"/>
                  </a:cubicBezTo>
                  <a:cubicBezTo>
                    <a:pt x="478407" y="2468118"/>
                    <a:pt x="468882" y="2458212"/>
                    <a:pt x="459484" y="2468372"/>
                  </a:cubicBezTo>
                  <a:cubicBezTo>
                    <a:pt x="445006" y="2483739"/>
                    <a:pt x="459484" y="2495042"/>
                    <a:pt x="435863" y="2506472"/>
                  </a:cubicBezTo>
                  <a:cubicBezTo>
                    <a:pt x="424814" y="2511806"/>
                    <a:pt x="411859" y="2508123"/>
                    <a:pt x="401319" y="2515108"/>
                  </a:cubicBezTo>
                  <a:cubicBezTo>
                    <a:pt x="388619" y="2523744"/>
                    <a:pt x="386968" y="2537206"/>
                    <a:pt x="378967" y="2551303"/>
                  </a:cubicBezTo>
                  <a:cubicBezTo>
                    <a:pt x="365505" y="2545080"/>
                    <a:pt x="353567" y="2551303"/>
                    <a:pt x="356107" y="2566924"/>
                  </a:cubicBezTo>
                  <a:cubicBezTo>
                    <a:pt x="358393" y="2584958"/>
                    <a:pt x="369696" y="2575052"/>
                    <a:pt x="377951" y="2583942"/>
                  </a:cubicBezTo>
                  <a:cubicBezTo>
                    <a:pt x="382269" y="2588641"/>
                    <a:pt x="380491" y="2595118"/>
                    <a:pt x="385063" y="2600325"/>
                  </a:cubicBezTo>
                  <a:cubicBezTo>
                    <a:pt x="393571" y="2610231"/>
                    <a:pt x="400556" y="2620645"/>
                    <a:pt x="409193" y="2630678"/>
                  </a:cubicBezTo>
                  <a:cubicBezTo>
                    <a:pt x="421893" y="2644902"/>
                    <a:pt x="425703" y="2640203"/>
                    <a:pt x="437260" y="2648458"/>
                  </a:cubicBezTo>
                  <a:cubicBezTo>
                    <a:pt x="448817" y="2656713"/>
                    <a:pt x="462660" y="2681986"/>
                    <a:pt x="479043" y="2679192"/>
                  </a:cubicBezTo>
                  <a:cubicBezTo>
                    <a:pt x="489584" y="2677540"/>
                    <a:pt x="487806" y="2666492"/>
                    <a:pt x="496696" y="2662046"/>
                  </a:cubicBezTo>
                  <a:cubicBezTo>
                    <a:pt x="499109" y="2660776"/>
                    <a:pt x="517016" y="2657601"/>
                    <a:pt x="514984" y="2659252"/>
                  </a:cubicBezTo>
                  <a:cubicBezTo>
                    <a:pt x="526033" y="2650743"/>
                    <a:pt x="531367" y="2637789"/>
                    <a:pt x="544703" y="2633852"/>
                  </a:cubicBezTo>
                  <a:cubicBezTo>
                    <a:pt x="565718" y="2632155"/>
                    <a:pt x="586868" y="2633914"/>
                    <a:pt x="607313" y="2639059"/>
                  </a:cubicBezTo>
                  <a:cubicBezTo>
                    <a:pt x="602360" y="2650540"/>
                    <a:pt x="593740" y="2660053"/>
                    <a:pt x="582803" y="2666111"/>
                  </a:cubicBezTo>
                  <a:cubicBezTo>
                    <a:pt x="605811" y="2663523"/>
                    <a:pt x="628604" y="2659279"/>
                    <a:pt x="651001" y="2653411"/>
                  </a:cubicBezTo>
                  <a:cubicBezTo>
                    <a:pt x="656612" y="2668760"/>
                    <a:pt x="659949" y="2684848"/>
                    <a:pt x="660908" y="2701162"/>
                  </a:cubicBezTo>
                  <a:cubicBezTo>
                    <a:pt x="658749" y="2716656"/>
                    <a:pt x="641476" y="2730245"/>
                    <a:pt x="652272" y="2748661"/>
                  </a:cubicBezTo>
                  <a:cubicBezTo>
                    <a:pt x="653669" y="2746375"/>
                    <a:pt x="658368" y="2741549"/>
                    <a:pt x="660019" y="2738501"/>
                  </a:cubicBezTo>
                  <a:cubicBezTo>
                    <a:pt x="668655" y="2768473"/>
                    <a:pt x="685419" y="2773933"/>
                    <a:pt x="705104" y="2757677"/>
                  </a:cubicBezTo>
                  <a:cubicBezTo>
                    <a:pt x="712088" y="2751962"/>
                    <a:pt x="705104" y="2737865"/>
                    <a:pt x="720979" y="2732277"/>
                  </a:cubicBezTo>
                  <a:cubicBezTo>
                    <a:pt x="726312" y="2730245"/>
                    <a:pt x="732790" y="2734945"/>
                    <a:pt x="736854" y="2734309"/>
                  </a:cubicBezTo>
                  <a:cubicBezTo>
                    <a:pt x="748665" y="2732405"/>
                    <a:pt x="753998" y="2741802"/>
                    <a:pt x="764285" y="2732277"/>
                  </a:cubicBezTo>
                  <a:cubicBezTo>
                    <a:pt x="776985" y="2757677"/>
                    <a:pt x="790829" y="2752979"/>
                    <a:pt x="803020" y="2732277"/>
                  </a:cubicBezTo>
                  <a:cubicBezTo>
                    <a:pt x="804601" y="2734779"/>
                    <a:pt x="805962" y="2737413"/>
                    <a:pt x="807084" y="2740151"/>
                  </a:cubicBezTo>
                  <a:cubicBezTo>
                    <a:pt x="821943" y="2733293"/>
                    <a:pt x="832484" y="2744215"/>
                    <a:pt x="837437" y="2758693"/>
                  </a:cubicBezTo>
                  <a:cubicBezTo>
                    <a:pt x="841756" y="2753867"/>
                    <a:pt x="852550" y="2750946"/>
                    <a:pt x="856869" y="2745993"/>
                  </a:cubicBezTo>
                  <a:cubicBezTo>
                    <a:pt x="859164" y="2757399"/>
                    <a:pt x="864271" y="2768051"/>
                    <a:pt x="871728" y="2776981"/>
                  </a:cubicBezTo>
                  <a:cubicBezTo>
                    <a:pt x="854329" y="2789681"/>
                    <a:pt x="874013" y="2801239"/>
                    <a:pt x="868553" y="2816605"/>
                  </a:cubicBezTo>
                  <a:cubicBezTo>
                    <a:pt x="863092" y="2831973"/>
                    <a:pt x="845693" y="2831591"/>
                    <a:pt x="832231" y="2836545"/>
                  </a:cubicBezTo>
                  <a:cubicBezTo>
                    <a:pt x="834136" y="2845434"/>
                    <a:pt x="835913" y="2855340"/>
                    <a:pt x="837184" y="2863977"/>
                  </a:cubicBezTo>
                  <a:cubicBezTo>
                    <a:pt x="798195" y="2883154"/>
                    <a:pt x="776605" y="2889377"/>
                    <a:pt x="750697" y="2923540"/>
                  </a:cubicBezTo>
                  <a:cubicBezTo>
                    <a:pt x="740156" y="2901569"/>
                    <a:pt x="721106" y="2929001"/>
                    <a:pt x="728472" y="2947289"/>
                  </a:cubicBezTo>
                  <a:cubicBezTo>
                    <a:pt x="728472" y="2947289"/>
                    <a:pt x="749046" y="2977134"/>
                    <a:pt x="749935" y="2977896"/>
                  </a:cubicBezTo>
                  <a:cubicBezTo>
                    <a:pt x="761568" y="2985163"/>
                    <a:pt x="774512" y="2990082"/>
                    <a:pt x="788035" y="2992374"/>
                  </a:cubicBezTo>
                  <a:cubicBezTo>
                    <a:pt x="776351" y="3022219"/>
                    <a:pt x="810006" y="3012440"/>
                    <a:pt x="819785" y="3030474"/>
                  </a:cubicBezTo>
                  <a:cubicBezTo>
                    <a:pt x="826897" y="3013583"/>
                    <a:pt x="841121" y="3012313"/>
                    <a:pt x="856742" y="3016250"/>
                  </a:cubicBezTo>
                  <a:cubicBezTo>
                    <a:pt x="856817" y="3007155"/>
                    <a:pt x="858054" y="2998107"/>
                    <a:pt x="860424" y="2989326"/>
                  </a:cubicBezTo>
                  <a:cubicBezTo>
                    <a:pt x="878331" y="2994533"/>
                    <a:pt x="884808" y="2971546"/>
                    <a:pt x="902334" y="2968244"/>
                  </a:cubicBezTo>
                  <a:cubicBezTo>
                    <a:pt x="915034" y="2965958"/>
                    <a:pt x="922019" y="2974721"/>
                    <a:pt x="935228" y="2969006"/>
                  </a:cubicBezTo>
                  <a:cubicBezTo>
                    <a:pt x="948436" y="2963290"/>
                    <a:pt x="975486" y="2937383"/>
                    <a:pt x="973328" y="2921127"/>
                  </a:cubicBezTo>
                  <a:cubicBezTo>
                    <a:pt x="996060" y="2921127"/>
                    <a:pt x="986028" y="2895727"/>
                    <a:pt x="1001141" y="2887091"/>
                  </a:cubicBezTo>
                  <a:cubicBezTo>
                    <a:pt x="1004570" y="2892171"/>
                    <a:pt x="1011809" y="2894203"/>
                    <a:pt x="1015237" y="2898521"/>
                  </a:cubicBezTo>
                  <a:cubicBezTo>
                    <a:pt x="1035557" y="2870327"/>
                    <a:pt x="1045463" y="2885821"/>
                    <a:pt x="1073911" y="2884170"/>
                  </a:cubicBezTo>
                  <a:cubicBezTo>
                    <a:pt x="1078230" y="2899664"/>
                    <a:pt x="1027810" y="2964815"/>
                    <a:pt x="1073911" y="2966084"/>
                  </a:cubicBezTo>
                  <a:cubicBezTo>
                    <a:pt x="1086611" y="2966084"/>
                    <a:pt x="1089279" y="2949067"/>
                    <a:pt x="1099311" y="2946527"/>
                  </a:cubicBezTo>
                  <a:cubicBezTo>
                    <a:pt x="1109344" y="2943986"/>
                    <a:pt x="1115313" y="2957322"/>
                    <a:pt x="1123949" y="2955162"/>
                  </a:cubicBezTo>
                  <a:cubicBezTo>
                    <a:pt x="1129410" y="2953765"/>
                    <a:pt x="1139697" y="2940939"/>
                    <a:pt x="1144016" y="2937636"/>
                  </a:cubicBezTo>
                  <a:cubicBezTo>
                    <a:pt x="1148334" y="2934335"/>
                    <a:pt x="1160398" y="2936239"/>
                    <a:pt x="1166622" y="2932302"/>
                  </a:cubicBezTo>
                  <a:cubicBezTo>
                    <a:pt x="1165733" y="2916173"/>
                    <a:pt x="1151001" y="2909315"/>
                    <a:pt x="1147826" y="2895218"/>
                  </a:cubicBezTo>
                  <a:cubicBezTo>
                    <a:pt x="1146937" y="2891408"/>
                    <a:pt x="1161288" y="2885312"/>
                    <a:pt x="1157986" y="2876295"/>
                  </a:cubicBezTo>
                  <a:cubicBezTo>
                    <a:pt x="1149350" y="2852165"/>
                    <a:pt x="1138428" y="2868548"/>
                    <a:pt x="1147572" y="2844926"/>
                  </a:cubicBezTo>
                  <a:cubicBezTo>
                    <a:pt x="1149477" y="2840100"/>
                    <a:pt x="1160272" y="2833750"/>
                    <a:pt x="1164209" y="2828035"/>
                  </a:cubicBezTo>
                  <a:cubicBezTo>
                    <a:pt x="1165809" y="2820496"/>
                    <a:pt x="1166912" y="2812859"/>
                    <a:pt x="1167511" y="2805175"/>
                  </a:cubicBezTo>
                  <a:cubicBezTo>
                    <a:pt x="1171702" y="2791459"/>
                    <a:pt x="1178433" y="2774060"/>
                    <a:pt x="1184275" y="2760344"/>
                  </a:cubicBezTo>
                  <a:cubicBezTo>
                    <a:pt x="1191260" y="2761106"/>
                    <a:pt x="1196975" y="2756661"/>
                    <a:pt x="1203071" y="2756788"/>
                  </a:cubicBezTo>
                  <a:cubicBezTo>
                    <a:pt x="1199388" y="2738373"/>
                    <a:pt x="1181100" y="2727070"/>
                    <a:pt x="1206500" y="2711957"/>
                  </a:cubicBezTo>
                  <a:cubicBezTo>
                    <a:pt x="1208426" y="2710864"/>
                    <a:pt x="1210535" y="2710133"/>
                    <a:pt x="1212723" y="2709798"/>
                  </a:cubicBezTo>
                  <a:cubicBezTo>
                    <a:pt x="1227638" y="2714505"/>
                    <a:pt x="1242196" y="2720278"/>
                    <a:pt x="1256284" y="2727070"/>
                  </a:cubicBezTo>
                  <a:cubicBezTo>
                    <a:pt x="1377823" y="2786252"/>
                    <a:pt x="1429893" y="3030473"/>
                    <a:pt x="1429893" y="3030473"/>
                  </a:cubicBezTo>
                  <a:lnTo>
                    <a:pt x="1666240" y="3132073"/>
                  </a:lnTo>
                  <a:lnTo>
                    <a:pt x="1666240" y="3159887"/>
                  </a:lnTo>
                  <a:cubicBezTo>
                    <a:pt x="1559559" y="3216402"/>
                    <a:pt x="1392428" y="3188335"/>
                    <a:pt x="1315973" y="3170936"/>
                  </a:cubicBezTo>
                  <a:cubicBezTo>
                    <a:pt x="1321065" y="3164634"/>
                    <a:pt x="1328483" y="3160651"/>
                    <a:pt x="1336548" y="3159887"/>
                  </a:cubicBezTo>
                  <a:cubicBezTo>
                    <a:pt x="1307084" y="3118866"/>
                    <a:pt x="1363218" y="3101467"/>
                    <a:pt x="1393444" y="3112389"/>
                  </a:cubicBezTo>
                  <a:cubicBezTo>
                    <a:pt x="1409954" y="3118358"/>
                    <a:pt x="1407795" y="3133217"/>
                    <a:pt x="1423924" y="3137789"/>
                  </a:cubicBezTo>
                  <a:cubicBezTo>
                    <a:pt x="1435227" y="3140964"/>
                    <a:pt x="1446022" y="3127883"/>
                    <a:pt x="1459992" y="3137027"/>
                  </a:cubicBezTo>
                  <a:cubicBezTo>
                    <a:pt x="1472692" y="3119628"/>
                    <a:pt x="1433703" y="3079369"/>
                    <a:pt x="1418336" y="3095117"/>
                  </a:cubicBezTo>
                  <a:lnTo>
                    <a:pt x="1407033" y="3078226"/>
                  </a:lnTo>
                  <a:cubicBezTo>
                    <a:pt x="1436624" y="3063875"/>
                    <a:pt x="1423035" y="3052826"/>
                    <a:pt x="1407033" y="3033014"/>
                  </a:cubicBezTo>
                  <a:cubicBezTo>
                    <a:pt x="1399540" y="3023489"/>
                    <a:pt x="1406271" y="3019044"/>
                    <a:pt x="1395476" y="3011170"/>
                  </a:cubicBezTo>
                  <a:cubicBezTo>
                    <a:pt x="1384681" y="3003296"/>
                    <a:pt x="1367409" y="3006090"/>
                    <a:pt x="1356360" y="2999359"/>
                  </a:cubicBezTo>
                  <a:cubicBezTo>
                    <a:pt x="1356360" y="3013583"/>
                    <a:pt x="1351280" y="3025775"/>
                    <a:pt x="1336421" y="3028442"/>
                  </a:cubicBezTo>
                  <a:cubicBezTo>
                    <a:pt x="1337184" y="3042073"/>
                    <a:pt x="1336929" y="3055743"/>
                    <a:pt x="1335659" y="3069336"/>
                  </a:cubicBezTo>
                  <a:cubicBezTo>
                    <a:pt x="1333881" y="3077845"/>
                    <a:pt x="1321308" y="3080512"/>
                    <a:pt x="1323975" y="3097403"/>
                  </a:cubicBezTo>
                  <a:cubicBezTo>
                    <a:pt x="1308789" y="3092034"/>
                    <a:pt x="1298620" y="3077696"/>
                    <a:pt x="1298575" y="3061589"/>
                  </a:cubicBezTo>
                  <a:cubicBezTo>
                    <a:pt x="1289483" y="3063835"/>
                    <a:pt x="1280119" y="3064776"/>
                    <a:pt x="1270762" y="3064383"/>
                  </a:cubicBezTo>
                  <a:cubicBezTo>
                    <a:pt x="1261491" y="3062224"/>
                    <a:pt x="1265809" y="3051683"/>
                    <a:pt x="1253236" y="3050159"/>
                  </a:cubicBezTo>
                  <a:cubicBezTo>
                    <a:pt x="1233424" y="3048508"/>
                    <a:pt x="1226566" y="3090545"/>
                    <a:pt x="1216660" y="3067177"/>
                  </a:cubicBezTo>
                  <a:cubicBezTo>
                    <a:pt x="1208405" y="3074924"/>
                    <a:pt x="1204722" y="3088386"/>
                    <a:pt x="1194689" y="3097530"/>
                  </a:cubicBezTo>
                  <a:cubicBezTo>
                    <a:pt x="1184657" y="3106675"/>
                    <a:pt x="1177163" y="3090672"/>
                    <a:pt x="1172337" y="3108325"/>
                  </a:cubicBezTo>
                  <a:cubicBezTo>
                    <a:pt x="1167511" y="3125978"/>
                    <a:pt x="1193292" y="3144520"/>
                    <a:pt x="1194435" y="3165475"/>
                  </a:cubicBezTo>
                  <a:lnTo>
                    <a:pt x="997712" y="3178175"/>
                  </a:lnTo>
                  <a:lnTo>
                    <a:pt x="997712" y="3178175"/>
                  </a:lnTo>
                  <a:cubicBezTo>
                    <a:pt x="1012444" y="3170174"/>
                    <a:pt x="1007237" y="3167634"/>
                    <a:pt x="1009396" y="3149092"/>
                  </a:cubicBezTo>
                  <a:cubicBezTo>
                    <a:pt x="1011740" y="3136212"/>
                    <a:pt x="1013182" y="3123184"/>
                    <a:pt x="1013714" y="3110103"/>
                  </a:cubicBezTo>
                  <a:cubicBezTo>
                    <a:pt x="1012445" y="3092196"/>
                    <a:pt x="1004189" y="3096641"/>
                    <a:pt x="997331" y="3081274"/>
                  </a:cubicBezTo>
                  <a:cubicBezTo>
                    <a:pt x="993281" y="3070631"/>
                    <a:pt x="991048" y="3059383"/>
                    <a:pt x="990727" y="3048000"/>
                  </a:cubicBezTo>
                  <a:cubicBezTo>
                    <a:pt x="960121" y="3041396"/>
                    <a:pt x="916178" y="2995930"/>
                    <a:pt x="909955" y="3041777"/>
                  </a:cubicBezTo>
                  <a:cubicBezTo>
                    <a:pt x="909193" y="3047365"/>
                    <a:pt x="918337" y="3054477"/>
                    <a:pt x="916813" y="3060446"/>
                  </a:cubicBezTo>
                  <a:cubicBezTo>
                    <a:pt x="915289" y="3066415"/>
                    <a:pt x="906780" y="3068828"/>
                    <a:pt x="906399" y="3070606"/>
                  </a:cubicBezTo>
                  <a:cubicBezTo>
                    <a:pt x="903859" y="3083306"/>
                    <a:pt x="900557" y="3075686"/>
                    <a:pt x="900811" y="3091180"/>
                  </a:cubicBezTo>
                  <a:cubicBezTo>
                    <a:pt x="900811" y="3111627"/>
                    <a:pt x="915543" y="3124581"/>
                    <a:pt x="906653" y="3148711"/>
                  </a:cubicBezTo>
                  <a:cubicBezTo>
                    <a:pt x="882142" y="3153537"/>
                    <a:pt x="881253" y="3131312"/>
                    <a:pt x="870839" y="3124200"/>
                  </a:cubicBezTo>
                  <a:cubicBezTo>
                    <a:pt x="859536" y="3118147"/>
                    <a:pt x="847231" y="3114188"/>
                    <a:pt x="834517" y="3112516"/>
                  </a:cubicBezTo>
                  <a:cubicBezTo>
                    <a:pt x="830453" y="3127248"/>
                    <a:pt x="808228" y="3131185"/>
                    <a:pt x="806324" y="3137916"/>
                  </a:cubicBezTo>
                  <a:cubicBezTo>
                    <a:pt x="801117" y="3157601"/>
                    <a:pt x="820167" y="3159125"/>
                    <a:pt x="808610" y="3179699"/>
                  </a:cubicBezTo>
                  <a:cubicBezTo>
                    <a:pt x="803911" y="3188081"/>
                    <a:pt x="761747" y="3231642"/>
                    <a:pt x="752222" y="3230499"/>
                  </a:cubicBezTo>
                  <a:lnTo>
                    <a:pt x="733045" y="3252343"/>
                  </a:lnTo>
                  <a:cubicBezTo>
                    <a:pt x="692786" y="3233801"/>
                    <a:pt x="692277" y="3261233"/>
                    <a:pt x="678308" y="3292729"/>
                  </a:cubicBezTo>
                  <a:cubicBezTo>
                    <a:pt x="662433" y="3293872"/>
                    <a:pt x="663956" y="3283331"/>
                    <a:pt x="652908" y="3278251"/>
                  </a:cubicBezTo>
                  <a:cubicBezTo>
                    <a:pt x="629539" y="3267329"/>
                    <a:pt x="642493" y="3275584"/>
                    <a:pt x="620268" y="3275584"/>
                  </a:cubicBezTo>
                  <a:cubicBezTo>
                    <a:pt x="598043" y="3275584"/>
                    <a:pt x="606679" y="3274060"/>
                    <a:pt x="585089" y="3260598"/>
                  </a:cubicBezTo>
                  <a:cubicBezTo>
                    <a:pt x="575946" y="3254756"/>
                    <a:pt x="571120" y="3247898"/>
                    <a:pt x="558546" y="3250819"/>
                  </a:cubicBezTo>
                  <a:cubicBezTo>
                    <a:pt x="564363" y="3238124"/>
                    <a:pt x="565576" y="3223798"/>
                    <a:pt x="561975" y="3210306"/>
                  </a:cubicBezTo>
                  <a:cubicBezTo>
                    <a:pt x="542665" y="3211057"/>
                    <a:pt x="523362" y="3208655"/>
                    <a:pt x="504825" y="3203194"/>
                  </a:cubicBezTo>
                  <a:cubicBezTo>
                    <a:pt x="503682" y="3214878"/>
                    <a:pt x="504825" y="3228594"/>
                    <a:pt x="503809" y="3241294"/>
                  </a:cubicBezTo>
                  <a:cubicBezTo>
                    <a:pt x="495113" y="3241080"/>
                    <a:pt x="486518" y="3239361"/>
                    <a:pt x="478409" y="3236214"/>
                  </a:cubicBezTo>
                  <a:cubicBezTo>
                    <a:pt x="473329" y="3247898"/>
                    <a:pt x="484886" y="3271901"/>
                    <a:pt x="477520" y="3280664"/>
                  </a:cubicBezTo>
                  <a:cubicBezTo>
                    <a:pt x="464820" y="3296285"/>
                    <a:pt x="436372" y="3265043"/>
                    <a:pt x="436118" y="3252851"/>
                  </a:cubicBezTo>
                  <a:cubicBezTo>
                    <a:pt x="435864" y="3240659"/>
                    <a:pt x="468503" y="3214751"/>
                    <a:pt x="431165" y="3205099"/>
                  </a:cubicBezTo>
                  <a:cubicBezTo>
                    <a:pt x="411733" y="3199892"/>
                    <a:pt x="419481" y="3215005"/>
                    <a:pt x="405765" y="3226816"/>
                  </a:cubicBezTo>
                  <a:cubicBezTo>
                    <a:pt x="397509" y="3233928"/>
                    <a:pt x="393065" y="3228086"/>
                    <a:pt x="385445" y="3232912"/>
                  </a:cubicBezTo>
                  <a:cubicBezTo>
                    <a:pt x="363093" y="3248152"/>
                    <a:pt x="335915" y="3271012"/>
                    <a:pt x="309245" y="3244342"/>
                  </a:cubicBezTo>
                  <a:cubicBezTo>
                    <a:pt x="282575" y="3217672"/>
                    <a:pt x="330073" y="3168142"/>
                    <a:pt x="267716" y="3171444"/>
                  </a:cubicBezTo>
                  <a:cubicBezTo>
                    <a:pt x="266954" y="3180969"/>
                    <a:pt x="266572" y="3191383"/>
                    <a:pt x="266699" y="3201289"/>
                  </a:cubicBezTo>
                  <a:cubicBezTo>
                    <a:pt x="242061" y="3201289"/>
                    <a:pt x="257682" y="3234309"/>
                    <a:pt x="255905" y="3247771"/>
                  </a:cubicBezTo>
                  <a:cubicBezTo>
                    <a:pt x="255143" y="3253740"/>
                    <a:pt x="243205" y="3258566"/>
                    <a:pt x="244094" y="3266948"/>
                  </a:cubicBezTo>
                  <a:cubicBezTo>
                    <a:pt x="246634" y="3284728"/>
                    <a:pt x="272415" y="3285617"/>
                    <a:pt x="280543" y="3297682"/>
                  </a:cubicBezTo>
                  <a:cubicBezTo>
                    <a:pt x="290195" y="3312034"/>
                    <a:pt x="292608" y="3323082"/>
                    <a:pt x="269874" y="3328290"/>
                  </a:cubicBezTo>
                  <a:cubicBezTo>
                    <a:pt x="234568" y="3336036"/>
                    <a:pt x="235966" y="3298572"/>
                    <a:pt x="235711" y="3275457"/>
                  </a:cubicBezTo>
                  <a:cubicBezTo>
                    <a:pt x="222066" y="3273187"/>
                    <a:pt x="208728" y="3269352"/>
                    <a:pt x="195960" y="3264028"/>
                  </a:cubicBezTo>
                  <a:cubicBezTo>
                    <a:pt x="190483" y="3274463"/>
                    <a:pt x="186669" y="3285689"/>
                    <a:pt x="184657" y="3297301"/>
                  </a:cubicBezTo>
                  <a:cubicBezTo>
                    <a:pt x="171068" y="3300095"/>
                    <a:pt x="159257" y="3289047"/>
                    <a:pt x="151764" y="3278251"/>
                  </a:cubicBezTo>
                  <a:cubicBezTo>
                    <a:pt x="140842" y="3285363"/>
                    <a:pt x="136143" y="3297555"/>
                    <a:pt x="123951" y="3304286"/>
                  </a:cubicBezTo>
                  <a:cubicBezTo>
                    <a:pt x="106932" y="3313557"/>
                    <a:pt x="93598" y="3298444"/>
                    <a:pt x="78739" y="3305937"/>
                  </a:cubicBezTo>
                  <a:cubicBezTo>
                    <a:pt x="68579" y="3311144"/>
                    <a:pt x="63118" y="3335528"/>
                    <a:pt x="56259" y="3345816"/>
                  </a:cubicBezTo>
                  <a:cubicBezTo>
                    <a:pt x="43559" y="3364993"/>
                    <a:pt x="33653" y="3359531"/>
                    <a:pt x="16763" y="3373375"/>
                  </a:cubicBezTo>
                  <a:cubicBezTo>
                    <a:pt x="7366" y="3382264"/>
                    <a:pt x="0" y="3389757"/>
                    <a:pt x="20066" y="3403219"/>
                  </a:cubicBezTo>
                  <a:close/>
                </a:path>
              </a:pathLst>
            </a:custGeom>
            <a:blipFill dpi="0" rotWithShape="0">
              <a:blip r:embed="rId5" cstate="screen"/>
              <a:srcRect/>
              <a:stretch>
                <a:fillRect l="-225000" r="-25000" b="-31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PA-任意多边形 82"/>
            <p:cNvSpPr/>
            <p:nvPr>
              <p:custDataLst>
                <p:tags r:id="rId8"/>
              </p:custDataLst>
            </p:nvPr>
          </p:nvSpPr>
          <p:spPr>
            <a:xfrm>
              <a:off x="207970" y="5835692"/>
              <a:ext cx="2100101" cy="963888"/>
            </a:xfrm>
            <a:custGeom>
              <a:avLst/>
              <a:gdLst/>
              <a:ahLst/>
              <a:cxnLst/>
              <a:rect l="0" t="0" r="0" b="0"/>
              <a:pathLst>
                <a:path w="11537442" h="5295138">
                  <a:moveTo>
                    <a:pt x="11394948" y="2254636"/>
                  </a:moveTo>
                  <a:cubicBezTo>
                    <a:pt x="11399647" y="2270384"/>
                    <a:pt x="11406632" y="2258065"/>
                    <a:pt x="11414887" y="2257684"/>
                  </a:cubicBezTo>
                  <a:cubicBezTo>
                    <a:pt x="11425615" y="2258704"/>
                    <a:pt x="11436417" y="2258704"/>
                    <a:pt x="11447145" y="2257684"/>
                  </a:cubicBezTo>
                  <a:cubicBezTo>
                    <a:pt x="11452225" y="2271019"/>
                    <a:pt x="11452478" y="2274321"/>
                    <a:pt x="11461750" y="2281306"/>
                  </a:cubicBezTo>
                  <a:cubicBezTo>
                    <a:pt x="11469002" y="2284069"/>
                    <a:pt x="11476426" y="2286360"/>
                    <a:pt x="11483975" y="2288164"/>
                  </a:cubicBezTo>
                  <a:cubicBezTo>
                    <a:pt x="11488674" y="2288164"/>
                    <a:pt x="11492738" y="2277877"/>
                    <a:pt x="11499596" y="2278004"/>
                  </a:cubicBezTo>
                  <a:cubicBezTo>
                    <a:pt x="11503405" y="2278004"/>
                    <a:pt x="11505946" y="2286894"/>
                    <a:pt x="11507215" y="2286767"/>
                  </a:cubicBezTo>
                  <a:cubicBezTo>
                    <a:pt x="11515978" y="2285624"/>
                    <a:pt x="11521821" y="2278766"/>
                    <a:pt x="11530964" y="2274067"/>
                  </a:cubicBezTo>
                  <a:cubicBezTo>
                    <a:pt x="11521175" y="2258994"/>
                    <a:pt x="11507422" y="2246909"/>
                    <a:pt x="11491213" y="2239142"/>
                  </a:cubicBezTo>
                  <a:cubicBezTo>
                    <a:pt x="11500738" y="2226442"/>
                    <a:pt x="11487149" y="2225680"/>
                    <a:pt x="11476735" y="2226442"/>
                  </a:cubicBezTo>
                  <a:cubicBezTo>
                    <a:pt x="11480672" y="2206503"/>
                    <a:pt x="11497690" y="2215520"/>
                    <a:pt x="11511152" y="2213742"/>
                  </a:cubicBezTo>
                  <a:cubicBezTo>
                    <a:pt x="11533123" y="2210694"/>
                    <a:pt x="11523852" y="2199772"/>
                    <a:pt x="11532996" y="2186564"/>
                  </a:cubicBezTo>
                  <a:cubicBezTo>
                    <a:pt x="11526773" y="2178309"/>
                    <a:pt x="11518518" y="2169419"/>
                    <a:pt x="11507596" y="2170816"/>
                  </a:cubicBezTo>
                  <a:cubicBezTo>
                    <a:pt x="11507447" y="2171844"/>
                    <a:pt x="11507235" y="2172862"/>
                    <a:pt x="11506961" y="2173864"/>
                  </a:cubicBezTo>
                  <a:cubicBezTo>
                    <a:pt x="11500611" y="2169927"/>
                    <a:pt x="11494261" y="2161164"/>
                    <a:pt x="11483847" y="2161164"/>
                  </a:cubicBezTo>
                  <a:cubicBezTo>
                    <a:pt x="11471147" y="2162434"/>
                    <a:pt x="11471147" y="2176658"/>
                    <a:pt x="11457685" y="2172975"/>
                  </a:cubicBezTo>
                  <a:cubicBezTo>
                    <a:pt x="11446509" y="2170181"/>
                    <a:pt x="11454129" y="2155957"/>
                    <a:pt x="11436603" y="2162688"/>
                  </a:cubicBezTo>
                  <a:cubicBezTo>
                    <a:pt x="11426571" y="2166625"/>
                    <a:pt x="11423903" y="2175388"/>
                    <a:pt x="11412854" y="2177293"/>
                  </a:cubicBezTo>
                  <a:cubicBezTo>
                    <a:pt x="11405997" y="2178182"/>
                    <a:pt x="11400789" y="2172467"/>
                    <a:pt x="11392661" y="2173864"/>
                  </a:cubicBezTo>
                  <a:cubicBezTo>
                    <a:pt x="11387835" y="2174626"/>
                    <a:pt x="11383644" y="2182627"/>
                    <a:pt x="11378437" y="2182500"/>
                  </a:cubicBezTo>
                  <a:cubicBezTo>
                    <a:pt x="11373230" y="2182373"/>
                    <a:pt x="11373738" y="2175261"/>
                    <a:pt x="11369294" y="2173864"/>
                  </a:cubicBezTo>
                  <a:cubicBezTo>
                    <a:pt x="11353926" y="2169292"/>
                    <a:pt x="11313922" y="2169419"/>
                    <a:pt x="11320652" y="2146559"/>
                  </a:cubicBezTo>
                  <a:cubicBezTo>
                    <a:pt x="11327624" y="2148722"/>
                    <a:pt x="11334830" y="2150044"/>
                    <a:pt x="11342115" y="2150496"/>
                  </a:cubicBezTo>
                  <a:cubicBezTo>
                    <a:pt x="11348338" y="2151893"/>
                    <a:pt x="11355959" y="2153163"/>
                    <a:pt x="11364213" y="2155576"/>
                  </a:cubicBezTo>
                  <a:cubicBezTo>
                    <a:pt x="11385295" y="2161545"/>
                    <a:pt x="11402313" y="2150242"/>
                    <a:pt x="11416283" y="2137288"/>
                  </a:cubicBezTo>
                  <a:cubicBezTo>
                    <a:pt x="11418442" y="2135256"/>
                    <a:pt x="11417680" y="2126112"/>
                    <a:pt x="11420220" y="2122810"/>
                  </a:cubicBezTo>
                  <a:cubicBezTo>
                    <a:pt x="11422760" y="2119507"/>
                    <a:pt x="11437365" y="2110110"/>
                    <a:pt x="11439651" y="2108078"/>
                  </a:cubicBezTo>
                  <a:cubicBezTo>
                    <a:pt x="11448414" y="2102617"/>
                    <a:pt x="11467845" y="2102362"/>
                    <a:pt x="11465813" y="2086615"/>
                  </a:cubicBezTo>
                  <a:cubicBezTo>
                    <a:pt x="11461063" y="2077222"/>
                    <a:pt x="11452344" y="2070461"/>
                    <a:pt x="11442064" y="2068199"/>
                  </a:cubicBezTo>
                  <a:cubicBezTo>
                    <a:pt x="11435714" y="2068199"/>
                    <a:pt x="11434825" y="2076962"/>
                    <a:pt x="11429364" y="2079375"/>
                  </a:cubicBezTo>
                  <a:cubicBezTo>
                    <a:pt x="11416664" y="2084582"/>
                    <a:pt x="11419839" y="2080265"/>
                    <a:pt x="11407647" y="2079375"/>
                  </a:cubicBezTo>
                  <a:cubicBezTo>
                    <a:pt x="11399265" y="2078741"/>
                    <a:pt x="11401297" y="2076835"/>
                    <a:pt x="11393550" y="2078741"/>
                  </a:cubicBezTo>
                  <a:cubicBezTo>
                    <a:pt x="11385803" y="2080646"/>
                    <a:pt x="11382120" y="2092075"/>
                    <a:pt x="11373230" y="2093727"/>
                  </a:cubicBezTo>
                  <a:cubicBezTo>
                    <a:pt x="11373230" y="2093727"/>
                    <a:pt x="11352022" y="2088773"/>
                    <a:pt x="11351640" y="2088392"/>
                  </a:cubicBezTo>
                  <a:cubicBezTo>
                    <a:pt x="11341480" y="2082550"/>
                    <a:pt x="11338051" y="2071121"/>
                    <a:pt x="11328526" y="2062992"/>
                  </a:cubicBezTo>
                  <a:cubicBezTo>
                    <a:pt x="11316715" y="2053086"/>
                    <a:pt x="11319001" y="2059182"/>
                    <a:pt x="11303126" y="2057404"/>
                  </a:cubicBezTo>
                  <a:cubicBezTo>
                    <a:pt x="11291823" y="2056261"/>
                    <a:pt x="11282045" y="2048260"/>
                    <a:pt x="11270487" y="2047117"/>
                  </a:cubicBezTo>
                  <a:cubicBezTo>
                    <a:pt x="11268328" y="2047117"/>
                    <a:pt x="11252834" y="2048260"/>
                    <a:pt x="11250294" y="2048641"/>
                  </a:cubicBezTo>
                  <a:cubicBezTo>
                    <a:pt x="11247754" y="2049022"/>
                    <a:pt x="11244071" y="2046863"/>
                    <a:pt x="11241658" y="2046990"/>
                  </a:cubicBezTo>
                  <a:cubicBezTo>
                    <a:pt x="11239245" y="2047117"/>
                    <a:pt x="11237975" y="2053975"/>
                    <a:pt x="11233784" y="2054356"/>
                  </a:cubicBezTo>
                  <a:cubicBezTo>
                    <a:pt x="11220322" y="2055753"/>
                    <a:pt x="11207368" y="2053594"/>
                    <a:pt x="11192636" y="2055880"/>
                  </a:cubicBezTo>
                  <a:cubicBezTo>
                    <a:pt x="11175999" y="2058547"/>
                    <a:pt x="11165077" y="2053848"/>
                    <a:pt x="11148440" y="2054229"/>
                  </a:cubicBezTo>
                  <a:cubicBezTo>
                    <a:pt x="11145847" y="2060952"/>
                    <a:pt x="11144554" y="2068106"/>
                    <a:pt x="11144630" y="2075311"/>
                  </a:cubicBezTo>
                  <a:cubicBezTo>
                    <a:pt x="11119230" y="2057531"/>
                    <a:pt x="11108054" y="2084455"/>
                    <a:pt x="11082400" y="2080010"/>
                  </a:cubicBezTo>
                  <a:cubicBezTo>
                    <a:pt x="11056746" y="2075565"/>
                    <a:pt x="11057000" y="2061849"/>
                    <a:pt x="11071097" y="2041910"/>
                  </a:cubicBezTo>
                  <a:cubicBezTo>
                    <a:pt x="11081384" y="2049276"/>
                    <a:pt x="11087734" y="2037973"/>
                    <a:pt x="11098402" y="2037592"/>
                  </a:cubicBezTo>
                  <a:cubicBezTo>
                    <a:pt x="11111102" y="2037592"/>
                    <a:pt x="11122533" y="2055626"/>
                    <a:pt x="11133582" y="2040640"/>
                  </a:cubicBezTo>
                  <a:cubicBezTo>
                    <a:pt x="11142472" y="2045720"/>
                    <a:pt x="11169903" y="2045847"/>
                    <a:pt x="11172698" y="2032131"/>
                  </a:cubicBezTo>
                  <a:lnTo>
                    <a:pt x="11177651" y="2034925"/>
                  </a:lnTo>
                  <a:cubicBezTo>
                    <a:pt x="11180318" y="2023240"/>
                    <a:pt x="11194796" y="2026543"/>
                    <a:pt x="11191367" y="2012573"/>
                  </a:cubicBezTo>
                  <a:cubicBezTo>
                    <a:pt x="11187049" y="1995301"/>
                    <a:pt x="11163046" y="2002539"/>
                    <a:pt x="11150854" y="1999873"/>
                  </a:cubicBezTo>
                  <a:cubicBezTo>
                    <a:pt x="11140948" y="1997840"/>
                    <a:pt x="11129645" y="1989967"/>
                    <a:pt x="11119739" y="1988062"/>
                  </a:cubicBezTo>
                  <a:cubicBezTo>
                    <a:pt x="11113304" y="1987781"/>
                    <a:pt x="11106897" y="1987060"/>
                    <a:pt x="11100562" y="1985902"/>
                  </a:cubicBezTo>
                  <a:cubicBezTo>
                    <a:pt x="11093830" y="1983108"/>
                    <a:pt x="11094339" y="1976886"/>
                    <a:pt x="11087862" y="1972187"/>
                  </a:cubicBezTo>
                  <a:cubicBezTo>
                    <a:pt x="11077955" y="1964821"/>
                    <a:pt x="11064113" y="1964313"/>
                    <a:pt x="11053064" y="1957836"/>
                  </a:cubicBezTo>
                  <a:cubicBezTo>
                    <a:pt x="11041731" y="1951588"/>
                    <a:pt x="11031161" y="1944044"/>
                    <a:pt x="11021568" y="1935357"/>
                  </a:cubicBezTo>
                  <a:cubicBezTo>
                    <a:pt x="11002996" y="1915600"/>
                    <a:pt x="10978624" y="1902258"/>
                    <a:pt x="10951972" y="1897257"/>
                  </a:cubicBezTo>
                  <a:cubicBezTo>
                    <a:pt x="10972768" y="1888067"/>
                    <a:pt x="10995277" y="1883392"/>
                    <a:pt x="11018013" y="1883541"/>
                  </a:cubicBezTo>
                  <a:cubicBezTo>
                    <a:pt x="11035284" y="1884684"/>
                    <a:pt x="11051159" y="1892431"/>
                    <a:pt x="11068813" y="1892304"/>
                  </a:cubicBezTo>
                  <a:cubicBezTo>
                    <a:pt x="11068813" y="1912243"/>
                    <a:pt x="11068813" y="1917704"/>
                    <a:pt x="11084560" y="1927356"/>
                  </a:cubicBezTo>
                  <a:cubicBezTo>
                    <a:pt x="11089767" y="1930531"/>
                    <a:pt x="11095102" y="1933325"/>
                    <a:pt x="11100054" y="1936119"/>
                  </a:cubicBezTo>
                  <a:cubicBezTo>
                    <a:pt x="11100943" y="1936119"/>
                    <a:pt x="11100054" y="1941072"/>
                    <a:pt x="11102340" y="1942342"/>
                  </a:cubicBezTo>
                  <a:cubicBezTo>
                    <a:pt x="11104626" y="1943612"/>
                    <a:pt x="11109706" y="1941072"/>
                    <a:pt x="11112881" y="1943358"/>
                  </a:cubicBezTo>
                  <a:cubicBezTo>
                    <a:pt x="11121771" y="1949962"/>
                    <a:pt x="11118215" y="1952375"/>
                    <a:pt x="11130153" y="1955042"/>
                  </a:cubicBezTo>
                  <a:cubicBezTo>
                    <a:pt x="11142091" y="1957708"/>
                    <a:pt x="11148060" y="1950978"/>
                    <a:pt x="11157839" y="1960122"/>
                  </a:cubicBezTo>
                  <a:cubicBezTo>
                    <a:pt x="11163173" y="1965202"/>
                    <a:pt x="11162538" y="1972187"/>
                    <a:pt x="11168253" y="1977521"/>
                  </a:cubicBezTo>
                  <a:cubicBezTo>
                    <a:pt x="11173968" y="1982854"/>
                    <a:pt x="11179556" y="1974346"/>
                    <a:pt x="11183112" y="1986411"/>
                  </a:cubicBezTo>
                  <a:cubicBezTo>
                    <a:pt x="11191253" y="1980411"/>
                    <a:pt x="11202177" y="1979813"/>
                    <a:pt x="11210925" y="1984887"/>
                  </a:cubicBezTo>
                  <a:cubicBezTo>
                    <a:pt x="11212463" y="1977513"/>
                    <a:pt x="11210648" y="1969837"/>
                    <a:pt x="11205972" y="1963932"/>
                  </a:cubicBezTo>
                  <a:cubicBezTo>
                    <a:pt x="11213719" y="1963932"/>
                    <a:pt x="11221847" y="1963932"/>
                    <a:pt x="11229721" y="1963932"/>
                  </a:cubicBezTo>
                  <a:cubicBezTo>
                    <a:pt x="11229721" y="1984252"/>
                    <a:pt x="11239753" y="1970790"/>
                    <a:pt x="11247501" y="1975870"/>
                  </a:cubicBezTo>
                  <a:cubicBezTo>
                    <a:pt x="11251438" y="1978410"/>
                    <a:pt x="11253470" y="1985395"/>
                    <a:pt x="11257153" y="1987681"/>
                  </a:cubicBezTo>
                  <a:cubicBezTo>
                    <a:pt x="11260837" y="1989967"/>
                    <a:pt x="11267059" y="1991364"/>
                    <a:pt x="11269853" y="1993650"/>
                  </a:cubicBezTo>
                  <a:cubicBezTo>
                    <a:pt x="11272647" y="1995936"/>
                    <a:pt x="11275695" y="1989840"/>
                    <a:pt x="11278108" y="1992126"/>
                  </a:cubicBezTo>
                  <a:cubicBezTo>
                    <a:pt x="11280521" y="1994412"/>
                    <a:pt x="11278108" y="2000889"/>
                    <a:pt x="11280140" y="2004826"/>
                  </a:cubicBezTo>
                  <a:cubicBezTo>
                    <a:pt x="11289665" y="2017526"/>
                    <a:pt x="11290173" y="2025400"/>
                    <a:pt x="11308715" y="2006477"/>
                  </a:cubicBezTo>
                  <a:lnTo>
                    <a:pt x="11313160" y="2007493"/>
                  </a:lnTo>
                  <a:cubicBezTo>
                    <a:pt x="11315351" y="2000914"/>
                    <a:pt x="11316173" y="1993955"/>
                    <a:pt x="11315573" y="1987046"/>
                  </a:cubicBezTo>
                  <a:cubicBezTo>
                    <a:pt x="11324209" y="1989459"/>
                    <a:pt x="11333226" y="1994793"/>
                    <a:pt x="11334877" y="1983744"/>
                  </a:cubicBezTo>
                  <a:cubicBezTo>
                    <a:pt x="11337743" y="1984122"/>
                    <a:pt x="11340646" y="1984122"/>
                    <a:pt x="11343513" y="1983744"/>
                  </a:cubicBezTo>
                  <a:cubicBezTo>
                    <a:pt x="11345438" y="1978199"/>
                    <a:pt x="11345919" y="1972255"/>
                    <a:pt x="11344910" y="1966472"/>
                  </a:cubicBezTo>
                  <a:cubicBezTo>
                    <a:pt x="11326835" y="1964063"/>
                    <a:pt x="11309156" y="1959280"/>
                    <a:pt x="11292332" y="1952248"/>
                  </a:cubicBezTo>
                  <a:cubicBezTo>
                    <a:pt x="11285347" y="1946279"/>
                    <a:pt x="11287378" y="1939548"/>
                    <a:pt x="11288775" y="1929769"/>
                  </a:cubicBezTo>
                  <a:cubicBezTo>
                    <a:pt x="11282171" y="1929769"/>
                    <a:pt x="11265788" y="1932563"/>
                    <a:pt x="11262613" y="1925832"/>
                  </a:cubicBezTo>
                  <a:cubicBezTo>
                    <a:pt x="11254485" y="1908179"/>
                    <a:pt x="11279504" y="1918848"/>
                    <a:pt x="11283695" y="1918974"/>
                  </a:cubicBezTo>
                  <a:cubicBezTo>
                    <a:pt x="11290934" y="1918974"/>
                    <a:pt x="11292966" y="1923928"/>
                    <a:pt x="11300205" y="1921387"/>
                  </a:cubicBezTo>
                  <a:cubicBezTo>
                    <a:pt x="11307444" y="1918847"/>
                    <a:pt x="11312905" y="1907417"/>
                    <a:pt x="11317349" y="1902972"/>
                  </a:cubicBezTo>
                  <a:cubicBezTo>
                    <a:pt x="11323318" y="1931547"/>
                    <a:pt x="11333224" y="1913894"/>
                    <a:pt x="11350369" y="1910084"/>
                  </a:cubicBezTo>
                  <a:cubicBezTo>
                    <a:pt x="11361926" y="1907417"/>
                    <a:pt x="11379198" y="1920117"/>
                    <a:pt x="11391898" y="1910084"/>
                  </a:cubicBezTo>
                  <a:cubicBezTo>
                    <a:pt x="11413869" y="1892812"/>
                    <a:pt x="11389740" y="1892558"/>
                    <a:pt x="11414758" y="1901194"/>
                  </a:cubicBezTo>
                  <a:cubicBezTo>
                    <a:pt x="11422617" y="1905731"/>
                    <a:pt x="11432300" y="1905731"/>
                    <a:pt x="11440158" y="1901194"/>
                  </a:cubicBezTo>
                  <a:cubicBezTo>
                    <a:pt x="11457684" y="1890907"/>
                    <a:pt x="11454509" y="1870206"/>
                    <a:pt x="11433046" y="1878715"/>
                  </a:cubicBezTo>
                  <a:cubicBezTo>
                    <a:pt x="11429744" y="1860808"/>
                    <a:pt x="11408916" y="1860300"/>
                    <a:pt x="11408662" y="1845060"/>
                  </a:cubicBezTo>
                  <a:cubicBezTo>
                    <a:pt x="11408662" y="1834646"/>
                    <a:pt x="11418060" y="1837440"/>
                    <a:pt x="11418949" y="1829439"/>
                  </a:cubicBezTo>
                  <a:cubicBezTo>
                    <a:pt x="11419838" y="1821438"/>
                    <a:pt x="11412472" y="1814961"/>
                    <a:pt x="11408408" y="1808992"/>
                  </a:cubicBezTo>
                  <a:cubicBezTo>
                    <a:pt x="11417552" y="1800864"/>
                    <a:pt x="11437237" y="1789688"/>
                    <a:pt x="11428093" y="1774067"/>
                  </a:cubicBezTo>
                  <a:cubicBezTo>
                    <a:pt x="11420869" y="1766405"/>
                    <a:pt x="11410261" y="1762916"/>
                    <a:pt x="11399899" y="1764796"/>
                  </a:cubicBezTo>
                  <a:cubicBezTo>
                    <a:pt x="11387199" y="1767463"/>
                    <a:pt x="11376531" y="1781814"/>
                    <a:pt x="11365736" y="1787783"/>
                  </a:cubicBezTo>
                  <a:cubicBezTo>
                    <a:pt x="11354942" y="1793752"/>
                    <a:pt x="11341098" y="1799594"/>
                    <a:pt x="11328780" y="1805182"/>
                  </a:cubicBezTo>
                  <a:cubicBezTo>
                    <a:pt x="11296775" y="1819533"/>
                    <a:pt x="11261978" y="1828423"/>
                    <a:pt x="11229720" y="1841885"/>
                  </a:cubicBezTo>
                  <a:cubicBezTo>
                    <a:pt x="11197461" y="1855346"/>
                    <a:pt x="11165204" y="1867285"/>
                    <a:pt x="11131422" y="1864745"/>
                  </a:cubicBezTo>
                  <a:cubicBezTo>
                    <a:pt x="11104879" y="1862840"/>
                    <a:pt x="11080622" y="1857125"/>
                    <a:pt x="11053444" y="1855982"/>
                  </a:cubicBezTo>
                  <a:cubicBezTo>
                    <a:pt x="11025830" y="1856798"/>
                    <a:pt x="10998193" y="1856205"/>
                    <a:pt x="10970640" y="1854204"/>
                  </a:cubicBezTo>
                  <a:cubicBezTo>
                    <a:pt x="10924158" y="1847600"/>
                    <a:pt x="10873866" y="1859030"/>
                    <a:pt x="10827257" y="1851791"/>
                  </a:cubicBezTo>
                  <a:cubicBezTo>
                    <a:pt x="10830813" y="1844933"/>
                    <a:pt x="10840719" y="1828550"/>
                    <a:pt x="10848338" y="1826391"/>
                  </a:cubicBezTo>
                  <a:cubicBezTo>
                    <a:pt x="10855958" y="1824232"/>
                    <a:pt x="10856340" y="1827153"/>
                    <a:pt x="10860404" y="1826391"/>
                  </a:cubicBezTo>
                  <a:cubicBezTo>
                    <a:pt x="10861928" y="1826391"/>
                    <a:pt x="10867770" y="1830963"/>
                    <a:pt x="10871072" y="1830709"/>
                  </a:cubicBezTo>
                  <a:cubicBezTo>
                    <a:pt x="10878184" y="1830709"/>
                    <a:pt x="10884915" y="1819914"/>
                    <a:pt x="10890503" y="1816358"/>
                  </a:cubicBezTo>
                  <a:cubicBezTo>
                    <a:pt x="10890503" y="1827153"/>
                    <a:pt x="10897235" y="1830074"/>
                    <a:pt x="10905489" y="1834392"/>
                  </a:cubicBezTo>
                  <a:cubicBezTo>
                    <a:pt x="10919713" y="1841631"/>
                    <a:pt x="10925555" y="1832487"/>
                    <a:pt x="10940541" y="1834392"/>
                  </a:cubicBezTo>
                  <a:cubicBezTo>
                    <a:pt x="10938255" y="1830201"/>
                    <a:pt x="10938510" y="1825121"/>
                    <a:pt x="10935842" y="1821692"/>
                  </a:cubicBezTo>
                  <a:cubicBezTo>
                    <a:pt x="10944024" y="1824525"/>
                    <a:pt x="10952861" y="1824879"/>
                    <a:pt x="10961242" y="1822708"/>
                  </a:cubicBezTo>
                  <a:cubicBezTo>
                    <a:pt x="10962894" y="1838583"/>
                    <a:pt x="10973053" y="1832360"/>
                    <a:pt x="10982705" y="1836551"/>
                  </a:cubicBezTo>
                  <a:cubicBezTo>
                    <a:pt x="10988900" y="1839849"/>
                    <a:pt x="10995307" y="1842734"/>
                    <a:pt x="11001883" y="1845187"/>
                  </a:cubicBezTo>
                  <a:cubicBezTo>
                    <a:pt x="11016741" y="1849124"/>
                    <a:pt x="11027283" y="1840742"/>
                    <a:pt x="11019409" y="1822581"/>
                  </a:cubicBezTo>
                  <a:lnTo>
                    <a:pt x="11025504" y="1824105"/>
                  </a:lnTo>
                  <a:cubicBezTo>
                    <a:pt x="11021065" y="1821635"/>
                    <a:pt x="11016820" y="1818833"/>
                    <a:pt x="11012804" y="1815723"/>
                  </a:cubicBezTo>
                  <a:cubicBezTo>
                    <a:pt x="11021060" y="1811405"/>
                    <a:pt x="11030330" y="1808738"/>
                    <a:pt x="11038204" y="1805055"/>
                  </a:cubicBezTo>
                  <a:cubicBezTo>
                    <a:pt x="11037442" y="1814199"/>
                    <a:pt x="11041252" y="1816739"/>
                    <a:pt x="11048364" y="1818770"/>
                  </a:cubicBezTo>
                  <a:cubicBezTo>
                    <a:pt x="11052428" y="1820040"/>
                    <a:pt x="11056746" y="1813563"/>
                    <a:pt x="11061064" y="1814199"/>
                  </a:cubicBezTo>
                  <a:cubicBezTo>
                    <a:pt x="11061826" y="1814199"/>
                    <a:pt x="11072240" y="1818263"/>
                    <a:pt x="11069320" y="1818644"/>
                  </a:cubicBezTo>
                  <a:cubicBezTo>
                    <a:pt x="11077066" y="1817755"/>
                    <a:pt x="11071987" y="1823597"/>
                    <a:pt x="11080750" y="1816993"/>
                  </a:cubicBezTo>
                  <a:cubicBezTo>
                    <a:pt x="11089514" y="1810389"/>
                    <a:pt x="11084941" y="1798451"/>
                    <a:pt x="11090783" y="1794260"/>
                  </a:cubicBezTo>
                  <a:cubicBezTo>
                    <a:pt x="11100180" y="1787529"/>
                    <a:pt x="11098657" y="1797054"/>
                    <a:pt x="11109198" y="1800863"/>
                  </a:cubicBezTo>
                  <a:cubicBezTo>
                    <a:pt x="11122660" y="1805562"/>
                    <a:pt x="11127232" y="1798196"/>
                    <a:pt x="11140566" y="1799085"/>
                  </a:cubicBezTo>
                  <a:cubicBezTo>
                    <a:pt x="11162157" y="1800355"/>
                    <a:pt x="11145520" y="1802387"/>
                    <a:pt x="11158092" y="1815595"/>
                  </a:cubicBezTo>
                  <a:cubicBezTo>
                    <a:pt x="11162293" y="1820462"/>
                    <a:pt x="11168863" y="1822570"/>
                    <a:pt x="11175111" y="1821056"/>
                  </a:cubicBezTo>
                  <a:cubicBezTo>
                    <a:pt x="11175111" y="1840487"/>
                    <a:pt x="11217402" y="1813182"/>
                    <a:pt x="11185905" y="1799212"/>
                  </a:cubicBezTo>
                  <a:cubicBezTo>
                    <a:pt x="11192797" y="1795383"/>
                    <a:pt x="11200258" y="1792682"/>
                    <a:pt x="11208003" y="1791211"/>
                  </a:cubicBezTo>
                  <a:cubicBezTo>
                    <a:pt x="11208765" y="1792862"/>
                    <a:pt x="11210035" y="1794386"/>
                    <a:pt x="11210797" y="1796164"/>
                  </a:cubicBezTo>
                  <a:cubicBezTo>
                    <a:pt x="11214988" y="1785369"/>
                    <a:pt x="11222735" y="1794132"/>
                    <a:pt x="11229212" y="1791465"/>
                  </a:cubicBezTo>
                  <a:cubicBezTo>
                    <a:pt x="11240007" y="1786893"/>
                    <a:pt x="11233530" y="1773558"/>
                    <a:pt x="11244452" y="1766700"/>
                  </a:cubicBezTo>
                  <a:cubicBezTo>
                    <a:pt x="11253342" y="1761239"/>
                    <a:pt x="11268583" y="1772034"/>
                    <a:pt x="11276837" y="1769875"/>
                  </a:cubicBezTo>
                  <a:cubicBezTo>
                    <a:pt x="11281282" y="1768859"/>
                    <a:pt x="11281663" y="1760985"/>
                    <a:pt x="11285981" y="1759842"/>
                  </a:cubicBezTo>
                  <a:cubicBezTo>
                    <a:pt x="11290298" y="1758699"/>
                    <a:pt x="11297157" y="1763398"/>
                    <a:pt x="11301348" y="1761493"/>
                  </a:cubicBezTo>
                  <a:cubicBezTo>
                    <a:pt x="11307571" y="1758699"/>
                    <a:pt x="11310365" y="1751079"/>
                    <a:pt x="11315318" y="1747015"/>
                  </a:cubicBezTo>
                  <a:cubicBezTo>
                    <a:pt x="11320270" y="1742951"/>
                    <a:pt x="11325605" y="1747015"/>
                    <a:pt x="11329669" y="1743459"/>
                  </a:cubicBezTo>
                  <a:cubicBezTo>
                    <a:pt x="11331482" y="1738009"/>
                    <a:pt x="11333603" y="1732667"/>
                    <a:pt x="11336019" y="1727457"/>
                  </a:cubicBezTo>
                  <a:cubicBezTo>
                    <a:pt x="11339067" y="1723139"/>
                    <a:pt x="11345798" y="1727457"/>
                    <a:pt x="11348719" y="1720726"/>
                  </a:cubicBezTo>
                  <a:cubicBezTo>
                    <a:pt x="11351640" y="1713995"/>
                    <a:pt x="11336019" y="1707391"/>
                    <a:pt x="11338559" y="1700152"/>
                  </a:cubicBezTo>
                  <a:cubicBezTo>
                    <a:pt x="11341100" y="1692913"/>
                    <a:pt x="11348973" y="1697612"/>
                    <a:pt x="11351259" y="1692913"/>
                  </a:cubicBezTo>
                  <a:cubicBezTo>
                    <a:pt x="11356680" y="1683647"/>
                    <a:pt x="11353619" y="1671744"/>
                    <a:pt x="11344401" y="1666243"/>
                  </a:cubicBezTo>
                  <a:cubicBezTo>
                    <a:pt x="11330939" y="1660782"/>
                    <a:pt x="11320779" y="1677419"/>
                    <a:pt x="11310746" y="1684531"/>
                  </a:cubicBezTo>
                  <a:cubicBezTo>
                    <a:pt x="11299532" y="1691828"/>
                    <a:pt x="11287461" y="1697715"/>
                    <a:pt x="11274805" y="1702057"/>
                  </a:cubicBezTo>
                  <a:cubicBezTo>
                    <a:pt x="11249405" y="1712597"/>
                    <a:pt x="11229720" y="1724535"/>
                    <a:pt x="11202161" y="1722758"/>
                  </a:cubicBezTo>
                  <a:cubicBezTo>
                    <a:pt x="11172189" y="1720726"/>
                    <a:pt x="11154917" y="1738633"/>
                    <a:pt x="11126850" y="1743459"/>
                  </a:cubicBezTo>
                  <a:cubicBezTo>
                    <a:pt x="11094338" y="1749047"/>
                    <a:pt x="11050650" y="1740538"/>
                    <a:pt x="11017630" y="1736347"/>
                  </a:cubicBezTo>
                  <a:cubicBezTo>
                    <a:pt x="11003910" y="1734080"/>
                    <a:pt x="10990002" y="1733144"/>
                    <a:pt x="10976101" y="1733553"/>
                  </a:cubicBezTo>
                  <a:cubicBezTo>
                    <a:pt x="10956035" y="1734569"/>
                    <a:pt x="10953495" y="1729489"/>
                    <a:pt x="10934319" y="1719329"/>
                  </a:cubicBezTo>
                  <a:cubicBezTo>
                    <a:pt x="10928350" y="1716154"/>
                    <a:pt x="10903585" y="1710312"/>
                    <a:pt x="10911204" y="1699517"/>
                  </a:cubicBezTo>
                  <a:cubicBezTo>
                    <a:pt x="10923904" y="1681864"/>
                    <a:pt x="10943716" y="1728727"/>
                    <a:pt x="10955527" y="1702311"/>
                  </a:cubicBezTo>
                  <a:cubicBezTo>
                    <a:pt x="10961573" y="1707637"/>
                    <a:pt x="10969648" y="1710050"/>
                    <a:pt x="10977625" y="1708915"/>
                  </a:cubicBezTo>
                  <a:cubicBezTo>
                    <a:pt x="10977625" y="1711074"/>
                    <a:pt x="10977625" y="1713360"/>
                    <a:pt x="10977625" y="1715392"/>
                  </a:cubicBezTo>
                  <a:cubicBezTo>
                    <a:pt x="10987023" y="1715392"/>
                    <a:pt x="10994389" y="1708026"/>
                    <a:pt x="11003025" y="1707518"/>
                  </a:cubicBezTo>
                  <a:cubicBezTo>
                    <a:pt x="11004166" y="1708935"/>
                    <a:pt x="11004989" y="1710581"/>
                    <a:pt x="11005438" y="1712344"/>
                  </a:cubicBezTo>
                  <a:cubicBezTo>
                    <a:pt x="11016741" y="1699644"/>
                    <a:pt x="11000866" y="1688468"/>
                    <a:pt x="10989563" y="1683896"/>
                  </a:cubicBezTo>
                  <a:cubicBezTo>
                    <a:pt x="10992357" y="1680467"/>
                    <a:pt x="10998326" y="1673990"/>
                    <a:pt x="11003152" y="1673990"/>
                  </a:cubicBezTo>
                  <a:cubicBezTo>
                    <a:pt x="11011280" y="1673990"/>
                    <a:pt x="11004930" y="1680340"/>
                    <a:pt x="11009884" y="1682118"/>
                  </a:cubicBezTo>
                  <a:cubicBezTo>
                    <a:pt x="11011789" y="1682118"/>
                    <a:pt x="11024870" y="1685420"/>
                    <a:pt x="11025632" y="1686182"/>
                  </a:cubicBezTo>
                  <a:cubicBezTo>
                    <a:pt x="11028679" y="1689230"/>
                    <a:pt x="11027537" y="1697993"/>
                    <a:pt x="11030712" y="1700025"/>
                  </a:cubicBezTo>
                  <a:cubicBezTo>
                    <a:pt x="11039094" y="1705360"/>
                    <a:pt x="11043412" y="1700025"/>
                    <a:pt x="11051921" y="1702057"/>
                  </a:cubicBezTo>
                  <a:cubicBezTo>
                    <a:pt x="11060429" y="1704089"/>
                    <a:pt x="11059922" y="1716662"/>
                    <a:pt x="11073002" y="1710567"/>
                  </a:cubicBezTo>
                  <a:cubicBezTo>
                    <a:pt x="11073002" y="1712726"/>
                    <a:pt x="11073002" y="1715138"/>
                    <a:pt x="11073002" y="1717170"/>
                  </a:cubicBezTo>
                  <a:cubicBezTo>
                    <a:pt x="11083924" y="1717170"/>
                    <a:pt x="11092941" y="1707518"/>
                    <a:pt x="11104245" y="1712217"/>
                  </a:cubicBezTo>
                  <a:cubicBezTo>
                    <a:pt x="11102848" y="1709169"/>
                    <a:pt x="11103483" y="1704089"/>
                    <a:pt x="11101451" y="1700406"/>
                  </a:cubicBezTo>
                  <a:cubicBezTo>
                    <a:pt x="11111865" y="1701422"/>
                    <a:pt x="11123295" y="1699263"/>
                    <a:pt x="11122152" y="1686182"/>
                  </a:cubicBezTo>
                  <a:cubicBezTo>
                    <a:pt x="11128565" y="1683166"/>
                    <a:pt x="11135772" y="1682276"/>
                    <a:pt x="11142726" y="1683642"/>
                  </a:cubicBezTo>
                  <a:cubicBezTo>
                    <a:pt x="11139424" y="1665989"/>
                    <a:pt x="11160252" y="1681229"/>
                    <a:pt x="11169269" y="1666370"/>
                  </a:cubicBezTo>
                  <a:cubicBezTo>
                    <a:pt x="11177270" y="1686436"/>
                    <a:pt x="11185526" y="1676785"/>
                    <a:pt x="11200765" y="1666370"/>
                  </a:cubicBezTo>
                  <a:cubicBezTo>
                    <a:pt x="11212322" y="1658750"/>
                    <a:pt x="11243437" y="1652274"/>
                    <a:pt x="11236198" y="1635129"/>
                  </a:cubicBezTo>
                  <a:cubicBezTo>
                    <a:pt x="11262741" y="1639065"/>
                    <a:pt x="11256517" y="1613793"/>
                    <a:pt x="11236198" y="1613665"/>
                  </a:cubicBezTo>
                  <a:cubicBezTo>
                    <a:pt x="11234547" y="1604649"/>
                    <a:pt x="11225149" y="1603379"/>
                    <a:pt x="11216766" y="1605030"/>
                  </a:cubicBezTo>
                  <a:cubicBezTo>
                    <a:pt x="11215601" y="1598296"/>
                    <a:pt x="11213506" y="1591757"/>
                    <a:pt x="11210544" y="1585599"/>
                  </a:cubicBezTo>
                  <a:cubicBezTo>
                    <a:pt x="11221720" y="1587885"/>
                    <a:pt x="11221465" y="1576708"/>
                    <a:pt x="11228959" y="1571502"/>
                  </a:cubicBezTo>
                  <a:cubicBezTo>
                    <a:pt x="11232769" y="1568835"/>
                    <a:pt x="11237595" y="1571502"/>
                    <a:pt x="11241659" y="1570232"/>
                  </a:cubicBezTo>
                  <a:cubicBezTo>
                    <a:pt x="11258803" y="1560707"/>
                    <a:pt x="11287252" y="1543943"/>
                    <a:pt x="11284077" y="1521083"/>
                  </a:cubicBezTo>
                  <a:cubicBezTo>
                    <a:pt x="11299444" y="1530100"/>
                    <a:pt x="11311128" y="1494413"/>
                    <a:pt x="11309477" y="1482983"/>
                  </a:cubicBezTo>
                  <a:cubicBezTo>
                    <a:pt x="11300587" y="1486158"/>
                    <a:pt x="11296777" y="1491238"/>
                    <a:pt x="11286744" y="1486666"/>
                  </a:cubicBezTo>
                  <a:cubicBezTo>
                    <a:pt x="11274044" y="1480316"/>
                    <a:pt x="11280776" y="1480316"/>
                    <a:pt x="11285220" y="1470156"/>
                  </a:cubicBezTo>
                  <a:cubicBezTo>
                    <a:pt x="11292332" y="1454154"/>
                    <a:pt x="11310620" y="1415038"/>
                    <a:pt x="11277474" y="1432056"/>
                  </a:cubicBezTo>
                  <a:cubicBezTo>
                    <a:pt x="11254105" y="1444121"/>
                    <a:pt x="11240643" y="1466854"/>
                    <a:pt x="11220069" y="1482856"/>
                  </a:cubicBezTo>
                  <a:cubicBezTo>
                    <a:pt x="11200805" y="1498639"/>
                    <a:pt x="11178233" y="1509882"/>
                    <a:pt x="11154029" y="1515749"/>
                  </a:cubicBezTo>
                  <a:cubicBezTo>
                    <a:pt x="11136503" y="1519813"/>
                    <a:pt x="11112881" y="1526417"/>
                    <a:pt x="11094847" y="1522480"/>
                  </a:cubicBezTo>
                  <a:cubicBezTo>
                    <a:pt x="11076814" y="1518541"/>
                    <a:pt x="11062081" y="1506859"/>
                    <a:pt x="11044047" y="1508764"/>
                  </a:cubicBezTo>
                  <a:cubicBezTo>
                    <a:pt x="11018647" y="1511431"/>
                    <a:pt x="10998581" y="1535561"/>
                    <a:pt x="10972292" y="1538609"/>
                  </a:cubicBezTo>
                  <a:cubicBezTo>
                    <a:pt x="10945762" y="1539626"/>
                    <a:pt x="10919198" y="1537838"/>
                    <a:pt x="10893044" y="1533275"/>
                  </a:cubicBezTo>
                  <a:cubicBezTo>
                    <a:pt x="10868658" y="1531584"/>
                    <a:pt x="10844167" y="1532179"/>
                    <a:pt x="10819892" y="1535053"/>
                  </a:cubicBezTo>
                  <a:cubicBezTo>
                    <a:pt x="10801731" y="1536704"/>
                    <a:pt x="10774045" y="1544324"/>
                    <a:pt x="10760075" y="1529846"/>
                  </a:cubicBezTo>
                  <a:cubicBezTo>
                    <a:pt x="10768584" y="1524385"/>
                    <a:pt x="10796143" y="1511558"/>
                    <a:pt x="10805922" y="1519305"/>
                  </a:cubicBezTo>
                  <a:cubicBezTo>
                    <a:pt x="10807446" y="1517019"/>
                    <a:pt x="10813415" y="1514098"/>
                    <a:pt x="10814812" y="1511940"/>
                  </a:cubicBezTo>
                  <a:cubicBezTo>
                    <a:pt x="10815828" y="1514353"/>
                    <a:pt x="10819892" y="1517147"/>
                    <a:pt x="10821162" y="1519686"/>
                  </a:cubicBezTo>
                  <a:cubicBezTo>
                    <a:pt x="10830687" y="1516384"/>
                    <a:pt x="10841482" y="1505843"/>
                    <a:pt x="10849355" y="1511685"/>
                  </a:cubicBezTo>
                  <a:cubicBezTo>
                    <a:pt x="10847577" y="1498985"/>
                    <a:pt x="10868024" y="1498985"/>
                    <a:pt x="10875645" y="1488063"/>
                  </a:cubicBezTo>
                  <a:cubicBezTo>
                    <a:pt x="10881995" y="1504573"/>
                    <a:pt x="10896726" y="1480824"/>
                    <a:pt x="10905236" y="1498223"/>
                  </a:cubicBezTo>
                  <a:cubicBezTo>
                    <a:pt x="10907658" y="1493001"/>
                    <a:pt x="10911539" y="1488590"/>
                    <a:pt x="10916412" y="1485523"/>
                  </a:cubicBezTo>
                  <a:cubicBezTo>
                    <a:pt x="10917258" y="1494308"/>
                    <a:pt x="10923249" y="1501748"/>
                    <a:pt x="10931652" y="1504446"/>
                  </a:cubicBezTo>
                  <a:cubicBezTo>
                    <a:pt x="10939653" y="1508002"/>
                    <a:pt x="10948035" y="1500001"/>
                    <a:pt x="10949686" y="1511558"/>
                  </a:cubicBezTo>
                  <a:cubicBezTo>
                    <a:pt x="10964466" y="1507541"/>
                    <a:pt x="10977421" y="1498575"/>
                    <a:pt x="10986389" y="1486158"/>
                  </a:cubicBezTo>
                  <a:cubicBezTo>
                    <a:pt x="10973689" y="1480316"/>
                    <a:pt x="10950321" y="1468632"/>
                    <a:pt x="10939526" y="1477141"/>
                  </a:cubicBezTo>
                  <a:cubicBezTo>
                    <a:pt x="10922508" y="1451741"/>
                    <a:pt x="10961116" y="1466219"/>
                    <a:pt x="10966958" y="1448693"/>
                  </a:cubicBezTo>
                  <a:cubicBezTo>
                    <a:pt x="10977117" y="1452757"/>
                    <a:pt x="10984991" y="1439549"/>
                    <a:pt x="10996676" y="1446407"/>
                  </a:cubicBezTo>
                  <a:cubicBezTo>
                    <a:pt x="10996196" y="1452632"/>
                    <a:pt x="10995133" y="1458797"/>
                    <a:pt x="10993501" y="1464823"/>
                  </a:cubicBezTo>
                  <a:cubicBezTo>
                    <a:pt x="11002518" y="1462537"/>
                    <a:pt x="11029696" y="1444757"/>
                    <a:pt x="11030204" y="1435359"/>
                  </a:cubicBezTo>
                  <a:cubicBezTo>
                    <a:pt x="11044555" y="1436374"/>
                    <a:pt x="11042904" y="1421262"/>
                    <a:pt x="11030204" y="1419356"/>
                  </a:cubicBezTo>
                  <a:cubicBezTo>
                    <a:pt x="11040981" y="1417529"/>
                    <a:pt x="11051931" y="1416933"/>
                    <a:pt x="11062843" y="1417578"/>
                  </a:cubicBezTo>
                  <a:cubicBezTo>
                    <a:pt x="11066653" y="1417578"/>
                    <a:pt x="11082655" y="1424944"/>
                    <a:pt x="11085830" y="1424309"/>
                  </a:cubicBezTo>
                  <a:cubicBezTo>
                    <a:pt x="11089005" y="1423674"/>
                    <a:pt x="11095228" y="1419356"/>
                    <a:pt x="11096371" y="1419356"/>
                  </a:cubicBezTo>
                  <a:cubicBezTo>
                    <a:pt x="11097515" y="1419356"/>
                    <a:pt x="11099546" y="1414657"/>
                    <a:pt x="11101578" y="1414276"/>
                  </a:cubicBezTo>
                  <a:cubicBezTo>
                    <a:pt x="11103610" y="1413895"/>
                    <a:pt x="11109198" y="1419991"/>
                    <a:pt x="11111738" y="1419102"/>
                  </a:cubicBezTo>
                  <a:cubicBezTo>
                    <a:pt x="11120882" y="1415800"/>
                    <a:pt x="11132312" y="1409323"/>
                    <a:pt x="11119612" y="1396750"/>
                  </a:cubicBezTo>
                  <a:cubicBezTo>
                    <a:pt x="11123345" y="1395525"/>
                    <a:pt x="11126301" y="1392641"/>
                    <a:pt x="11127618" y="1388939"/>
                  </a:cubicBezTo>
                  <a:cubicBezTo>
                    <a:pt x="11128935" y="1385238"/>
                    <a:pt x="11128464" y="1381135"/>
                    <a:pt x="11126343" y="1377827"/>
                  </a:cubicBezTo>
                  <a:cubicBezTo>
                    <a:pt x="11150219" y="1374652"/>
                    <a:pt x="11148314" y="1365127"/>
                    <a:pt x="11162919" y="1351030"/>
                  </a:cubicBezTo>
                  <a:cubicBezTo>
                    <a:pt x="11171428" y="1343029"/>
                    <a:pt x="11190097" y="1342267"/>
                    <a:pt x="11171809" y="1326392"/>
                  </a:cubicBezTo>
                  <a:cubicBezTo>
                    <a:pt x="11184509" y="1320296"/>
                    <a:pt x="11176890" y="1313692"/>
                    <a:pt x="11180445" y="1305564"/>
                  </a:cubicBezTo>
                  <a:cubicBezTo>
                    <a:pt x="11184002" y="1297436"/>
                    <a:pt x="11189716" y="1296420"/>
                    <a:pt x="11190732" y="1288292"/>
                  </a:cubicBezTo>
                  <a:cubicBezTo>
                    <a:pt x="11174730" y="1283721"/>
                    <a:pt x="11175112" y="1267972"/>
                    <a:pt x="11161014" y="1270385"/>
                  </a:cubicBezTo>
                  <a:cubicBezTo>
                    <a:pt x="11149330" y="1272417"/>
                    <a:pt x="11130153" y="1298198"/>
                    <a:pt x="11121898" y="1305818"/>
                  </a:cubicBezTo>
                  <a:cubicBezTo>
                    <a:pt x="11096498" y="1329694"/>
                    <a:pt x="11073511" y="1352809"/>
                    <a:pt x="11038204" y="1359412"/>
                  </a:cubicBezTo>
                  <a:cubicBezTo>
                    <a:pt x="11020044" y="1362715"/>
                    <a:pt x="10997819" y="1356618"/>
                    <a:pt x="10980673" y="1363096"/>
                  </a:cubicBezTo>
                  <a:cubicBezTo>
                    <a:pt x="10967084" y="1368303"/>
                    <a:pt x="10958956" y="1382907"/>
                    <a:pt x="10945748" y="1388496"/>
                  </a:cubicBezTo>
                  <a:cubicBezTo>
                    <a:pt x="10922888" y="1397767"/>
                    <a:pt x="10896726" y="1383161"/>
                    <a:pt x="10874120" y="1378971"/>
                  </a:cubicBezTo>
                  <a:cubicBezTo>
                    <a:pt x="10884915" y="1362715"/>
                    <a:pt x="10905362" y="1373129"/>
                    <a:pt x="10913871" y="1356618"/>
                  </a:cubicBezTo>
                  <a:cubicBezTo>
                    <a:pt x="10923523" y="1390781"/>
                    <a:pt x="10981308" y="1350141"/>
                    <a:pt x="10952860" y="1342013"/>
                  </a:cubicBezTo>
                  <a:cubicBezTo>
                    <a:pt x="10958829" y="1333378"/>
                    <a:pt x="10968481" y="1339347"/>
                    <a:pt x="10977371" y="1340743"/>
                  </a:cubicBezTo>
                  <a:cubicBezTo>
                    <a:pt x="10995024" y="1343537"/>
                    <a:pt x="10995913" y="1337441"/>
                    <a:pt x="11014074" y="1331980"/>
                  </a:cubicBezTo>
                  <a:cubicBezTo>
                    <a:pt x="11013058" y="1354713"/>
                    <a:pt x="11039474" y="1335155"/>
                    <a:pt x="11019281" y="1319280"/>
                  </a:cubicBezTo>
                  <a:cubicBezTo>
                    <a:pt x="11030203" y="1306580"/>
                    <a:pt x="11047221" y="1309121"/>
                    <a:pt x="11061445" y="1312041"/>
                  </a:cubicBezTo>
                  <a:cubicBezTo>
                    <a:pt x="11070522" y="1315318"/>
                    <a:pt x="11079872" y="1317783"/>
                    <a:pt x="11089385" y="1319407"/>
                  </a:cubicBezTo>
                  <a:cubicBezTo>
                    <a:pt x="11094723" y="1318802"/>
                    <a:pt x="11099338" y="1315409"/>
                    <a:pt x="11101508" y="1310494"/>
                  </a:cubicBezTo>
                  <a:cubicBezTo>
                    <a:pt x="11103677" y="1305580"/>
                    <a:pt x="11103076" y="1299883"/>
                    <a:pt x="11099926" y="1295531"/>
                  </a:cubicBezTo>
                  <a:cubicBezTo>
                    <a:pt x="11094592" y="1288419"/>
                    <a:pt x="11090783" y="1295531"/>
                    <a:pt x="11087226" y="1293118"/>
                  </a:cubicBezTo>
                  <a:cubicBezTo>
                    <a:pt x="11079908" y="1287462"/>
                    <a:pt x="11074898" y="1279337"/>
                    <a:pt x="11073129" y="1270258"/>
                  </a:cubicBezTo>
                  <a:cubicBezTo>
                    <a:pt x="11079479" y="1270258"/>
                    <a:pt x="11091925" y="1273306"/>
                    <a:pt x="11097005" y="1270258"/>
                  </a:cubicBezTo>
                  <a:cubicBezTo>
                    <a:pt x="11105514" y="1265051"/>
                    <a:pt x="11098911" y="1262511"/>
                    <a:pt x="11103228" y="1256161"/>
                  </a:cubicBezTo>
                  <a:cubicBezTo>
                    <a:pt x="11111610" y="1243461"/>
                    <a:pt x="11119992" y="1237873"/>
                    <a:pt x="11118849" y="1221363"/>
                  </a:cubicBezTo>
                  <a:cubicBezTo>
                    <a:pt x="11123802" y="1220093"/>
                    <a:pt x="11134216" y="1217046"/>
                    <a:pt x="11136502" y="1212219"/>
                  </a:cubicBezTo>
                  <a:cubicBezTo>
                    <a:pt x="11138787" y="1207393"/>
                    <a:pt x="11132820" y="1206504"/>
                    <a:pt x="11133962" y="1199519"/>
                  </a:cubicBezTo>
                  <a:cubicBezTo>
                    <a:pt x="11135613" y="1190248"/>
                    <a:pt x="11133962" y="1184534"/>
                    <a:pt x="11139677" y="1175009"/>
                  </a:cubicBezTo>
                  <a:cubicBezTo>
                    <a:pt x="11144644" y="1168890"/>
                    <a:pt x="11148161" y="1161726"/>
                    <a:pt x="11149964" y="1154054"/>
                  </a:cubicBezTo>
                  <a:cubicBezTo>
                    <a:pt x="11147948" y="1142577"/>
                    <a:pt x="11138962" y="1133591"/>
                    <a:pt x="11127485" y="1131575"/>
                  </a:cubicBezTo>
                  <a:cubicBezTo>
                    <a:pt x="11116182" y="1131575"/>
                    <a:pt x="11103736" y="1150371"/>
                    <a:pt x="11096878" y="1157737"/>
                  </a:cubicBezTo>
                  <a:cubicBezTo>
                    <a:pt x="11084178" y="1171961"/>
                    <a:pt x="11069954" y="1184661"/>
                    <a:pt x="11055858" y="1197869"/>
                  </a:cubicBezTo>
                  <a:cubicBezTo>
                    <a:pt x="11035715" y="1217482"/>
                    <a:pt x="11013236" y="1234543"/>
                    <a:pt x="10988928" y="1248669"/>
                  </a:cubicBezTo>
                  <a:cubicBezTo>
                    <a:pt x="10965849" y="1259969"/>
                    <a:pt x="10940956" y="1267106"/>
                    <a:pt x="10915396" y="1269751"/>
                  </a:cubicBezTo>
                  <a:cubicBezTo>
                    <a:pt x="10879836" y="1274704"/>
                    <a:pt x="10868533" y="1256289"/>
                    <a:pt x="10839196" y="1242954"/>
                  </a:cubicBezTo>
                  <a:cubicBezTo>
                    <a:pt x="10809858" y="1229621"/>
                    <a:pt x="10784459" y="1244478"/>
                    <a:pt x="10757789" y="1259591"/>
                  </a:cubicBezTo>
                  <a:cubicBezTo>
                    <a:pt x="10746359" y="1266068"/>
                    <a:pt x="10718673" y="1286769"/>
                    <a:pt x="10706989" y="1279022"/>
                  </a:cubicBezTo>
                  <a:cubicBezTo>
                    <a:pt x="10704322" y="1277244"/>
                    <a:pt x="10701147" y="1264163"/>
                    <a:pt x="10699623" y="1261242"/>
                  </a:cubicBezTo>
                  <a:cubicBezTo>
                    <a:pt x="10707242" y="1257432"/>
                    <a:pt x="10718673" y="1245494"/>
                    <a:pt x="10720959" y="1258956"/>
                  </a:cubicBezTo>
                  <a:cubicBezTo>
                    <a:pt x="10726547" y="1257432"/>
                    <a:pt x="10729340" y="1258194"/>
                    <a:pt x="10733659" y="1252352"/>
                  </a:cubicBezTo>
                  <a:cubicBezTo>
                    <a:pt x="10746359" y="1257178"/>
                    <a:pt x="10749279" y="1242065"/>
                    <a:pt x="10742422" y="1234445"/>
                  </a:cubicBezTo>
                  <a:cubicBezTo>
                    <a:pt x="10758932" y="1214760"/>
                    <a:pt x="10777220" y="1226063"/>
                    <a:pt x="10798810" y="1224539"/>
                  </a:cubicBezTo>
                  <a:cubicBezTo>
                    <a:pt x="10800841" y="1224539"/>
                    <a:pt x="10809604" y="1224539"/>
                    <a:pt x="10811510" y="1224539"/>
                  </a:cubicBezTo>
                  <a:cubicBezTo>
                    <a:pt x="10813415" y="1224539"/>
                    <a:pt x="10818114" y="1219205"/>
                    <a:pt x="10822051" y="1219078"/>
                  </a:cubicBezTo>
                  <a:cubicBezTo>
                    <a:pt x="10823448" y="1219078"/>
                    <a:pt x="10829671" y="1225809"/>
                    <a:pt x="10833862" y="1225936"/>
                  </a:cubicBezTo>
                  <a:cubicBezTo>
                    <a:pt x="10842371" y="1225936"/>
                    <a:pt x="10849483" y="1217173"/>
                    <a:pt x="10857484" y="1215141"/>
                  </a:cubicBezTo>
                  <a:cubicBezTo>
                    <a:pt x="10861421" y="1225936"/>
                    <a:pt x="10856087" y="1233683"/>
                    <a:pt x="10865739" y="1239907"/>
                  </a:cubicBezTo>
                  <a:lnTo>
                    <a:pt x="10885043" y="1243843"/>
                  </a:lnTo>
                  <a:cubicBezTo>
                    <a:pt x="10895965" y="1245748"/>
                    <a:pt x="10931271" y="1252226"/>
                    <a:pt x="10927715" y="1231143"/>
                  </a:cubicBezTo>
                  <a:cubicBezTo>
                    <a:pt x="10939272" y="1232159"/>
                    <a:pt x="10956798" y="1227079"/>
                    <a:pt x="10943463" y="1215522"/>
                  </a:cubicBezTo>
                  <a:cubicBezTo>
                    <a:pt x="10953369" y="1216284"/>
                    <a:pt x="10962767" y="1218951"/>
                    <a:pt x="10970260" y="1210061"/>
                  </a:cubicBezTo>
                  <a:cubicBezTo>
                    <a:pt x="10976864" y="1215396"/>
                    <a:pt x="10986770" y="1208665"/>
                    <a:pt x="10992230" y="1202568"/>
                  </a:cubicBezTo>
                  <a:cubicBezTo>
                    <a:pt x="10997691" y="1196472"/>
                    <a:pt x="10995533" y="1189868"/>
                    <a:pt x="11001628" y="1185932"/>
                  </a:cubicBezTo>
                  <a:cubicBezTo>
                    <a:pt x="11004930" y="1183772"/>
                    <a:pt x="11010010" y="1187202"/>
                    <a:pt x="11013059" y="1185932"/>
                  </a:cubicBezTo>
                  <a:cubicBezTo>
                    <a:pt x="11018392" y="1182629"/>
                    <a:pt x="11021695" y="1183138"/>
                    <a:pt x="11026902" y="1177549"/>
                  </a:cubicBezTo>
                  <a:cubicBezTo>
                    <a:pt x="11032109" y="1171961"/>
                    <a:pt x="11023219" y="1169803"/>
                    <a:pt x="11025505" y="1166501"/>
                  </a:cubicBezTo>
                  <a:cubicBezTo>
                    <a:pt x="11031474" y="1158118"/>
                    <a:pt x="11050143" y="1155705"/>
                    <a:pt x="11042142" y="1144276"/>
                  </a:cubicBezTo>
                  <a:cubicBezTo>
                    <a:pt x="11029442" y="1127385"/>
                    <a:pt x="11009249" y="1153039"/>
                    <a:pt x="10997565" y="1157865"/>
                  </a:cubicBezTo>
                  <a:cubicBezTo>
                    <a:pt x="10982526" y="1163637"/>
                    <a:pt x="10966557" y="1166607"/>
                    <a:pt x="10950448" y="1166628"/>
                  </a:cubicBezTo>
                  <a:cubicBezTo>
                    <a:pt x="10935787" y="1166853"/>
                    <a:pt x="10921341" y="1163077"/>
                    <a:pt x="10908665" y="1155706"/>
                  </a:cubicBezTo>
                  <a:cubicBezTo>
                    <a:pt x="10884134" y="1144002"/>
                    <a:pt x="10857228" y="1138134"/>
                    <a:pt x="10830052" y="1138561"/>
                  </a:cubicBezTo>
                  <a:cubicBezTo>
                    <a:pt x="10814449" y="1139440"/>
                    <a:pt x="10798921" y="1141349"/>
                    <a:pt x="10783570" y="1144276"/>
                  </a:cubicBezTo>
                  <a:cubicBezTo>
                    <a:pt x="10770108" y="1146562"/>
                    <a:pt x="10755630" y="1158246"/>
                    <a:pt x="10743819" y="1159262"/>
                  </a:cubicBezTo>
                  <a:cubicBezTo>
                    <a:pt x="10737406" y="1160523"/>
                    <a:pt x="10730806" y="1158265"/>
                    <a:pt x="10726509" y="1153340"/>
                  </a:cubicBezTo>
                  <a:cubicBezTo>
                    <a:pt x="10722213" y="1148414"/>
                    <a:pt x="10720871" y="1141569"/>
                    <a:pt x="10722991" y="1135386"/>
                  </a:cubicBezTo>
                  <a:cubicBezTo>
                    <a:pt x="10737342" y="1136910"/>
                    <a:pt x="10758043" y="1113796"/>
                    <a:pt x="10757916" y="1140212"/>
                  </a:cubicBezTo>
                  <a:cubicBezTo>
                    <a:pt x="10770616" y="1141355"/>
                    <a:pt x="10774553" y="1128401"/>
                    <a:pt x="10785729" y="1124972"/>
                  </a:cubicBezTo>
                  <a:cubicBezTo>
                    <a:pt x="10785511" y="1126316"/>
                    <a:pt x="10786109" y="1127661"/>
                    <a:pt x="10787253" y="1128401"/>
                  </a:cubicBezTo>
                  <a:cubicBezTo>
                    <a:pt x="10797413" y="1124972"/>
                    <a:pt x="10800588" y="1111510"/>
                    <a:pt x="10788269" y="1108716"/>
                  </a:cubicBezTo>
                  <a:cubicBezTo>
                    <a:pt x="10803128" y="1110494"/>
                    <a:pt x="10838180" y="1104525"/>
                    <a:pt x="10846816" y="1121416"/>
                  </a:cubicBezTo>
                  <a:cubicBezTo>
                    <a:pt x="10855960" y="1115447"/>
                    <a:pt x="10866882" y="1097794"/>
                    <a:pt x="10879328" y="1100588"/>
                  </a:cubicBezTo>
                  <a:cubicBezTo>
                    <a:pt x="10886694" y="1102239"/>
                    <a:pt x="10888472" y="1114303"/>
                    <a:pt x="10892917" y="1115954"/>
                  </a:cubicBezTo>
                  <a:cubicBezTo>
                    <a:pt x="10904220" y="1120018"/>
                    <a:pt x="10913237" y="1106429"/>
                    <a:pt x="10924667" y="1108461"/>
                  </a:cubicBezTo>
                  <a:cubicBezTo>
                    <a:pt x="10930255" y="1109477"/>
                    <a:pt x="10927461" y="1116716"/>
                    <a:pt x="10930636" y="1117733"/>
                  </a:cubicBezTo>
                  <a:cubicBezTo>
                    <a:pt x="10933811" y="1118749"/>
                    <a:pt x="10941304" y="1117098"/>
                    <a:pt x="10941685" y="1117733"/>
                  </a:cubicBezTo>
                  <a:cubicBezTo>
                    <a:pt x="10952099" y="1123193"/>
                    <a:pt x="10964545" y="1132973"/>
                    <a:pt x="10975721" y="1128273"/>
                  </a:cubicBezTo>
                  <a:cubicBezTo>
                    <a:pt x="10988210" y="1119035"/>
                    <a:pt x="10999626" y="1108428"/>
                    <a:pt x="11009757" y="1096651"/>
                  </a:cubicBezTo>
                  <a:cubicBezTo>
                    <a:pt x="11011026" y="1099572"/>
                    <a:pt x="11014455" y="1101349"/>
                    <a:pt x="11015472" y="1105414"/>
                  </a:cubicBezTo>
                  <a:cubicBezTo>
                    <a:pt x="11028172" y="1106303"/>
                    <a:pt x="11032490" y="1088015"/>
                    <a:pt x="11045190" y="1091824"/>
                  </a:cubicBezTo>
                  <a:cubicBezTo>
                    <a:pt x="11048288" y="1083812"/>
                    <a:pt x="11046988" y="1074765"/>
                    <a:pt x="11041761" y="1067948"/>
                  </a:cubicBezTo>
                  <a:cubicBezTo>
                    <a:pt x="11056239" y="1062488"/>
                    <a:pt x="11064621" y="1053216"/>
                    <a:pt x="11055604" y="1039627"/>
                  </a:cubicBezTo>
                  <a:cubicBezTo>
                    <a:pt x="11074400" y="1025403"/>
                    <a:pt x="11081004" y="1022355"/>
                    <a:pt x="11059287" y="1011306"/>
                  </a:cubicBezTo>
                  <a:cubicBezTo>
                    <a:pt x="11075416" y="999622"/>
                    <a:pt x="11057509" y="985906"/>
                    <a:pt x="11045444" y="983239"/>
                  </a:cubicBezTo>
                  <a:cubicBezTo>
                    <a:pt x="11032744" y="1021339"/>
                    <a:pt x="10965179" y="1056264"/>
                    <a:pt x="10929365" y="1065027"/>
                  </a:cubicBezTo>
                  <a:cubicBezTo>
                    <a:pt x="10911812" y="1068935"/>
                    <a:pt x="10893976" y="1071440"/>
                    <a:pt x="10876025" y="1072520"/>
                  </a:cubicBezTo>
                  <a:cubicBezTo>
                    <a:pt x="10856975" y="1074044"/>
                    <a:pt x="10846561" y="1065535"/>
                    <a:pt x="10829924" y="1062233"/>
                  </a:cubicBezTo>
                  <a:cubicBezTo>
                    <a:pt x="10813287" y="1058930"/>
                    <a:pt x="10794364" y="1066805"/>
                    <a:pt x="10777346" y="1064900"/>
                  </a:cubicBezTo>
                  <a:cubicBezTo>
                    <a:pt x="10781853" y="1056524"/>
                    <a:pt x="10787686" y="1048933"/>
                    <a:pt x="10794618" y="1042421"/>
                  </a:cubicBezTo>
                  <a:cubicBezTo>
                    <a:pt x="10808207" y="1034293"/>
                    <a:pt x="10807318" y="1043056"/>
                    <a:pt x="10817224" y="1044580"/>
                  </a:cubicBezTo>
                  <a:cubicBezTo>
                    <a:pt x="10826503" y="1046410"/>
                    <a:pt x="10835972" y="1047093"/>
                    <a:pt x="10845418" y="1046613"/>
                  </a:cubicBezTo>
                  <a:cubicBezTo>
                    <a:pt x="10855423" y="1045549"/>
                    <a:pt x="10865512" y="1045549"/>
                    <a:pt x="10875517" y="1046613"/>
                  </a:cubicBezTo>
                  <a:cubicBezTo>
                    <a:pt x="10878184" y="1046613"/>
                    <a:pt x="10879073" y="1054741"/>
                    <a:pt x="10882502" y="1055122"/>
                  </a:cubicBezTo>
                  <a:cubicBezTo>
                    <a:pt x="10892534" y="1056265"/>
                    <a:pt x="10897995" y="1040517"/>
                    <a:pt x="10900155" y="1032770"/>
                  </a:cubicBezTo>
                  <a:cubicBezTo>
                    <a:pt x="10912855" y="1035945"/>
                    <a:pt x="10921491" y="1027563"/>
                    <a:pt x="10915522" y="1015371"/>
                  </a:cubicBezTo>
                  <a:cubicBezTo>
                    <a:pt x="10923142" y="1014355"/>
                    <a:pt x="10930762" y="1012323"/>
                    <a:pt x="10938382" y="1010545"/>
                  </a:cubicBezTo>
                  <a:cubicBezTo>
                    <a:pt x="10943843" y="1035310"/>
                    <a:pt x="10964925" y="1003052"/>
                    <a:pt x="10969750" y="997845"/>
                  </a:cubicBezTo>
                  <a:cubicBezTo>
                    <a:pt x="10971020" y="998988"/>
                    <a:pt x="10973560" y="1000511"/>
                    <a:pt x="10974831" y="1001782"/>
                  </a:cubicBezTo>
                  <a:cubicBezTo>
                    <a:pt x="10977371" y="998607"/>
                    <a:pt x="10980927" y="989716"/>
                    <a:pt x="10984102" y="987430"/>
                  </a:cubicBezTo>
                  <a:cubicBezTo>
                    <a:pt x="10987277" y="985145"/>
                    <a:pt x="10993372" y="986668"/>
                    <a:pt x="10995658" y="984383"/>
                  </a:cubicBezTo>
                  <a:cubicBezTo>
                    <a:pt x="11002390" y="977398"/>
                    <a:pt x="11010136" y="978033"/>
                    <a:pt x="10999977" y="965079"/>
                  </a:cubicBezTo>
                  <a:cubicBezTo>
                    <a:pt x="11008994" y="963809"/>
                    <a:pt x="11010518" y="953268"/>
                    <a:pt x="11014962" y="947172"/>
                  </a:cubicBezTo>
                  <a:cubicBezTo>
                    <a:pt x="11024869" y="933710"/>
                    <a:pt x="11033378" y="931551"/>
                    <a:pt x="11020931" y="910468"/>
                  </a:cubicBezTo>
                  <a:cubicBezTo>
                    <a:pt x="11039092" y="898911"/>
                    <a:pt x="11020931" y="887101"/>
                    <a:pt x="11008231" y="894466"/>
                  </a:cubicBezTo>
                  <a:cubicBezTo>
                    <a:pt x="11007469" y="894466"/>
                    <a:pt x="11008231" y="901578"/>
                    <a:pt x="11006834" y="903229"/>
                  </a:cubicBezTo>
                  <a:cubicBezTo>
                    <a:pt x="11002390" y="907420"/>
                    <a:pt x="10996293" y="909960"/>
                    <a:pt x="10991721" y="913770"/>
                  </a:cubicBezTo>
                  <a:cubicBezTo>
                    <a:pt x="10984228" y="919993"/>
                    <a:pt x="10977370" y="926470"/>
                    <a:pt x="10970512" y="932820"/>
                  </a:cubicBezTo>
                  <a:cubicBezTo>
                    <a:pt x="10963655" y="939170"/>
                    <a:pt x="10867388" y="1002543"/>
                    <a:pt x="10873611" y="957585"/>
                  </a:cubicBezTo>
                  <a:cubicBezTo>
                    <a:pt x="10889868" y="968761"/>
                    <a:pt x="10916283" y="933074"/>
                    <a:pt x="10919205" y="919485"/>
                  </a:cubicBezTo>
                  <a:cubicBezTo>
                    <a:pt x="10930127" y="917707"/>
                    <a:pt x="10970005" y="903229"/>
                    <a:pt x="10942446" y="891545"/>
                  </a:cubicBezTo>
                  <a:cubicBezTo>
                    <a:pt x="10949685" y="888243"/>
                    <a:pt x="10971529" y="885195"/>
                    <a:pt x="10973307" y="875543"/>
                  </a:cubicBezTo>
                  <a:cubicBezTo>
                    <a:pt x="10975720" y="862843"/>
                    <a:pt x="10960607" y="861954"/>
                    <a:pt x="10953622" y="854334"/>
                  </a:cubicBezTo>
                  <a:cubicBezTo>
                    <a:pt x="10957051" y="851667"/>
                    <a:pt x="10959337" y="845190"/>
                    <a:pt x="10962639" y="842523"/>
                  </a:cubicBezTo>
                  <a:cubicBezTo>
                    <a:pt x="10958829" y="842523"/>
                    <a:pt x="10956544" y="838967"/>
                    <a:pt x="10952479" y="838459"/>
                  </a:cubicBezTo>
                  <a:cubicBezTo>
                    <a:pt x="10951586" y="834929"/>
                    <a:pt x="10951118" y="831305"/>
                    <a:pt x="10951083" y="827664"/>
                  </a:cubicBezTo>
                  <a:cubicBezTo>
                    <a:pt x="10955384" y="823369"/>
                    <a:pt x="10960361" y="819808"/>
                    <a:pt x="10965814" y="817123"/>
                  </a:cubicBezTo>
                  <a:cubicBezTo>
                    <a:pt x="10954130" y="812170"/>
                    <a:pt x="10951463" y="796803"/>
                    <a:pt x="10939779" y="790580"/>
                  </a:cubicBezTo>
                  <a:cubicBezTo>
                    <a:pt x="10919967" y="780293"/>
                    <a:pt x="10922761" y="797946"/>
                    <a:pt x="10910188" y="813948"/>
                  </a:cubicBezTo>
                  <a:cubicBezTo>
                    <a:pt x="10903479" y="811052"/>
                    <a:pt x="10898342" y="805406"/>
                    <a:pt x="10896091" y="798454"/>
                  </a:cubicBezTo>
                  <a:cubicBezTo>
                    <a:pt x="10903711" y="790580"/>
                    <a:pt x="10911712" y="782960"/>
                    <a:pt x="10919840" y="775594"/>
                  </a:cubicBezTo>
                  <a:cubicBezTo>
                    <a:pt x="10914760" y="768355"/>
                    <a:pt x="10900028" y="771530"/>
                    <a:pt x="10897742" y="765180"/>
                  </a:cubicBezTo>
                  <a:cubicBezTo>
                    <a:pt x="10893678" y="753496"/>
                    <a:pt x="10909173" y="754893"/>
                    <a:pt x="10912348" y="749432"/>
                  </a:cubicBezTo>
                  <a:cubicBezTo>
                    <a:pt x="10915523" y="743971"/>
                    <a:pt x="10913617" y="740288"/>
                    <a:pt x="10915396" y="736732"/>
                  </a:cubicBezTo>
                  <a:cubicBezTo>
                    <a:pt x="10917174" y="733176"/>
                    <a:pt x="10915396" y="729366"/>
                    <a:pt x="10917174" y="725937"/>
                  </a:cubicBezTo>
                  <a:cubicBezTo>
                    <a:pt x="10918952" y="722508"/>
                    <a:pt x="10927334" y="720095"/>
                    <a:pt x="10929874" y="715269"/>
                  </a:cubicBezTo>
                  <a:cubicBezTo>
                    <a:pt x="10935408" y="706538"/>
                    <a:pt x="10933795" y="695082"/>
                    <a:pt x="10926064" y="688218"/>
                  </a:cubicBezTo>
                  <a:cubicBezTo>
                    <a:pt x="10956163" y="681741"/>
                    <a:pt x="10916920" y="640974"/>
                    <a:pt x="10920603" y="684535"/>
                  </a:cubicBezTo>
                  <a:cubicBezTo>
                    <a:pt x="10901172" y="674502"/>
                    <a:pt x="10894060" y="680344"/>
                    <a:pt x="10894314" y="701807"/>
                  </a:cubicBezTo>
                  <a:cubicBezTo>
                    <a:pt x="10875082" y="691639"/>
                    <a:pt x="10851449" y="695363"/>
                    <a:pt x="10836275" y="710951"/>
                  </a:cubicBezTo>
                  <a:cubicBezTo>
                    <a:pt x="10833100" y="713491"/>
                    <a:pt x="10827893" y="712983"/>
                    <a:pt x="10824972" y="715650"/>
                  </a:cubicBezTo>
                  <a:cubicBezTo>
                    <a:pt x="10822050" y="718317"/>
                    <a:pt x="10824972" y="725937"/>
                    <a:pt x="10820908" y="730128"/>
                  </a:cubicBezTo>
                  <a:cubicBezTo>
                    <a:pt x="10815893" y="733923"/>
                    <a:pt x="10809903" y="736214"/>
                    <a:pt x="10803636" y="736732"/>
                  </a:cubicBezTo>
                  <a:cubicBezTo>
                    <a:pt x="10807827" y="707649"/>
                    <a:pt x="10778871" y="744098"/>
                    <a:pt x="10775315" y="745622"/>
                  </a:cubicBezTo>
                  <a:cubicBezTo>
                    <a:pt x="10764266" y="750575"/>
                    <a:pt x="10743057" y="745622"/>
                    <a:pt x="10730865" y="747781"/>
                  </a:cubicBezTo>
                  <a:cubicBezTo>
                    <a:pt x="10713212" y="751083"/>
                    <a:pt x="10715879" y="755655"/>
                    <a:pt x="10700639" y="741939"/>
                  </a:cubicBezTo>
                  <a:cubicBezTo>
                    <a:pt x="10719562" y="741939"/>
                    <a:pt x="10767441" y="728477"/>
                    <a:pt x="10775569" y="705236"/>
                  </a:cubicBezTo>
                  <a:cubicBezTo>
                    <a:pt x="10778744" y="696092"/>
                    <a:pt x="10765917" y="678312"/>
                    <a:pt x="10783951" y="680598"/>
                  </a:cubicBezTo>
                  <a:cubicBezTo>
                    <a:pt x="10782808" y="670438"/>
                    <a:pt x="10772267" y="664596"/>
                    <a:pt x="10769727" y="655198"/>
                  </a:cubicBezTo>
                  <a:cubicBezTo>
                    <a:pt x="10763123" y="631703"/>
                    <a:pt x="10777220" y="641101"/>
                    <a:pt x="10789539" y="631830"/>
                  </a:cubicBezTo>
                  <a:cubicBezTo>
                    <a:pt x="10777728" y="621797"/>
                    <a:pt x="10752328" y="617606"/>
                    <a:pt x="10736834" y="615955"/>
                  </a:cubicBezTo>
                  <a:cubicBezTo>
                    <a:pt x="10750296" y="611129"/>
                    <a:pt x="10758424" y="595127"/>
                    <a:pt x="10772266" y="591825"/>
                  </a:cubicBezTo>
                  <a:cubicBezTo>
                    <a:pt x="10786109" y="588522"/>
                    <a:pt x="10795126" y="599572"/>
                    <a:pt x="10803382" y="580141"/>
                  </a:cubicBezTo>
                  <a:cubicBezTo>
                    <a:pt x="10823321" y="591063"/>
                    <a:pt x="10840085" y="560583"/>
                    <a:pt x="10859515" y="562361"/>
                  </a:cubicBezTo>
                  <a:cubicBezTo>
                    <a:pt x="10872215" y="536961"/>
                    <a:pt x="10808715" y="550296"/>
                    <a:pt x="10798174" y="554233"/>
                  </a:cubicBezTo>
                  <a:cubicBezTo>
                    <a:pt x="10783950" y="559948"/>
                    <a:pt x="10767948" y="565155"/>
                    <a:pt x="10757280" y="558551"/>
                  </a:cubicBezTo>
                  <a:cubicBezTo>
                    <a:pt x="10742675" y="549407"/>
                    <a:pt x="10747628" y="545851"/>
                    <a:pt x="10728071" y="549280"/>
                  </a:cubicBezTo>
                  <a:cubicBezTo>
                    <a:pt x="10734802" y="541533"/>
                    <a:pt x="10794491" y="530357"/>
                    <a:pt x="10758297" y="507370"/>
                  </a:cubicBezTo>
                  <a:cubicBezTo>
                    <a:pt x="10767187" y="499750"/>
                    <a:pt x="10779378" y="506100"/>
                    <a:pt x="10787253" y="498734"/>
                  </a:cubicBezTo>
                  <a:cubicBezTo>
                    <a:pt x="10791382" y="493302"/>
                    <a:pt x="10792701" y="486239"/>
                    <a:pt x="10790809" y="479684"/>
                  </a:cubicBezTo>
                  <a:cubicBezTo>
                    <a:pt x="10785476" y="469778"/>
                    <a:pt x="10785094" y="478287"/>
                    <a:pt x="10778871" y="475493"/>
                  </a:cubicBezTo>
                  <a:cubicBezTo>
                    <a:pt x="10777855" y="475493"/>
                    <a:pt x="10768839" y="469016"/>
                    <a:pt x="10768203" y="469016"/>
                  </a:cubicBezTo>
                  <a:cubicBezTo>
                    <a:pt x="10761345" y="469016"/>
                    <a:pt x="10752836" y="476890"/>
                    <a:pt x="10746359" y="475493"/>
                  </a:cubicBezTo>
                  <a:cubicBezTo>
                    <a:pt x="10735438" y="473207"/>
                    <a:pt x="10736072" y="455300"/>
                    <a:pt x="10719563" y="461142"/>
                  </a:cubicBezTo>
                  <a:cubicBezTo>
                    <a:pt x="10721721" y="460380"/>
                    <a:pt x="10702926" y="447045"/>
                    <a:pt x="10702418" y="446283"/>
                  </a:cubicBezTo>
                  <a:cubicBezTo>
                    <a:pt x="10694925" y="436377"/>
                    <a:pt x="10698354" y="433583"/>
                    <a:pt x="10699116" y="423296"/>
                  </a:cubicBezTo>
                  <a:cubicBezTo>
                    <a:pt x="10699116" y="415422"/>
                    <a:pt x="10703180" y="416057"/>
                    <a:pt x="10700513" y="406532"/>
                  </a:cubicBezTo>
                  <a:cubicBezTo>
                    <a:pt x="10695495" y="396554"/>
                    <a:pt x="10689175" y="387286"/>
                    <a:pt x="10681717" y="378973"/>
                  </a:cubicBezTo>
                  <a:cubicBezTo>
                    <a:pt x="10678415" y="374019"/>
                    <a:pt x="10660635" y="340873"/>
                    <a:pt x="10652380" y="344937"/>
                  </a:cubicBezTo>
                  <a:cubicBezTo>
                    <a:pt x="10644125" y="349001"/>
                    <a:pt x="10650475" y="408437"/>
                    <a:pt x="10646919" y="419486"/>
                  </a:cubicBezTo>
                  <a:cubicBezTo>
                    <a:pt x="10637174" y="400721"/>
                    <a:pt x="10625513" y="383016"/>
                    <a:pt x="10612121" y="366654"/>
                  </a:cubicBezTo>
                  <a:cubicBezTo>
                    <a:pt x="10609285" y="385563"/>
                    <a:pt x="10612861" y="404878"/>
                    <a:pt x="10622281" y="421518"/>
                  </a:cubicBezTo>
                  <a:cubicBezTo>
                    <a:pt x="10616947" y="420375"/>
                    <a:pt x="10596881" y="425201"/>
                    <a:pt x="10586721" y="421518"/>
                  </a:cubicBezTo>
                  <a:cubicBezTo>
                    <a:pt x="10582149" y="448950"/>
                    <a:pt x="10590658" y="495305"/>
                    <a:pt x="10595357" y="520959"/>
                  </a:cubicBezTo>
                  <a:cubicBezTo>
                    <a:pt x="10578834" y="518859"/>
                    <a:pt x="10562058" y="521641"/>
                    <a:pt x="10547097" y="528960"/>
                  </a:cubicBezTo>
                  <a:cubicBezTo>
                    <a:pt x="10601834" y="580903"/>
                    <a:pt x="10517887" y="574680"/>
                    <a:pt x="10485756" y="579760"/>
                  </a:cubicBezTo>
                  <a:cubicBezTo>
                    <a:pt x="10474453" y="627385"/>
                    <a:pt x="10544811" y="612399"/>
                    <a:pt x="10570211" y="629417"/>
                  </a:cubicBezTo>
                  <a:cubicBezTo>
                    <a:pt x="10564877" y="633988"/>
                    <a:pt x="10559797" y="648213"/>
                    <a:pt x="10552431" y="653928"/>
                  </a:cubicBezTo>
                  <a:cubicBezTo>
                    <a:pt x="10559035" y="655832"/>
                    <a:pt x="10567417" y="662310"/>
                    <a:pt x="10571608" y="663706"/>
                  </a:cubicBezTo>
                  <a:cubicBezTo>
                    <a:pt x="10562745" y="665483"/>
                    <a:pt x="10554953" y="670712"/>
                    <a:pt x="10549949" y="678241"/>
                  </a:cubicBezTo>
                  <a:cubicBezTo>
                    <a:pt x="10544946" y="685769"/>
                    <a:pt x="10543143" y="694979"/>
                    <a:pt x="10544938" y="703838"/>
                  </a:cubicBezTo>
                  <a:cubicBezTo>
                    <a:pt x="10535772" y="700373"/>
                    <a:pt x="10527395" y="695105"/>
                    <a:pt x="10520300" y="688344"/>
                  </a:cubicBezTo>
                  <a:cubicBezTo>
                    <a:pt x="10514839" y="689741"/>
                    <a:pt x="10515347" y="697235"/>
                    <a:pt x="10510268" y="697742"/>
                  </a:cubicBezTo>
                  <a:cubicBezTo>
                    <a:pt x="10502394" y="666500"/>
                    <a:pt x="10461373" y="667516"/>
                    <a:pt x="10434830" y="654054"/>
                  </a:cubicBezTo>
                  <a:cubicBezTo>
                    <a:pt x="10436481" y="686439"/>
                    <a:pt x="10487535" y="694059"/>
                    <a:pt x="10444862" y="724158"/>
                  </a:cubicBezTo>
                  <a:cubicBezTo>
                    <a:pt x="10480549" y="753241"/>
                    <a:pt x="10511030" y="810010"/>
                    <a:pt x="10563988" y="800358"/>
                  </a:cubicBezTo>
                  <a:cubicBezTo>
                    <a:pt x="10568545" y="809626"/>
                    <a:pt x="10572409" y="819220"/>
                    <a:pt x="10575545" y="829060"/>
                  </a:cubicBezTo>
                  <a:cubicBezTo>
                    <a:pt x="10570822" y="829310"/>
                    <a:pt x="10566115" y="829819"/>
                    <a:pt x="10561448" y="830584"/>
                  </a:cubicBezTo>
                  <a:cubicBezTo>
                    <a:pt x="10566529" y="841125"/>
                    <a:pt x="10566147" y="858524"/>
                    <a:pt x="10575418" y="869446"/>
                  </a:cubicBezTo>
                  <a:cubicBezTo>
                    <a:pt x="10549256" y="863985"/>
                    <a:pt x="10503663" y="868176"/>
                    <a:pt x="10504425" y="831346"/>
                  </a:cubicBezTo>
                  <a:cubicBezTo>
                    <a:pt x="10482834" y="831981"/>
                    <a:pt x="10472929" y="811915"/>
                    <a:pt x="10460609" y="800866"/>
                  </a:cubicBezTo>
                  <a:cubicBezTo>
                    <a:pt x="10456672" y="828425"/>
                    <a:pt x="10428732" y="822837"/>
                    <a:pt x="10404603" y="821186"/>
                  </a:cubicBezTo>
                  <a:cubicBezTo>
                    <a:pt x="10410064" y="825758"/>
                    <a:pt x="10415525" y="836299"/>
                    <a:pt x="10423907" y="841760"/>
                  </a:cubicBezTo>
                  <a:cubicBezTo>
                    <a:pt x="10411207" y="870970"/>
                    <a:pt x="10436607" y="879860"/>
                    <a:pt x="10464293" y="876812"/>
                  </a:cubicBezTo>
                  <a:cubicBezTo>
                    <a:pt x="10467341" y="897641"/>
                    <a:pt x="10471659" y="915928"/>
                    <a:pt x="10464293" y="935867"/>
                  </a:cubicBezTo>
                  <a:cubicBezTo>
                    <a:pt x="10511410" y="939042"/>
                    <a:pt x="10519665" y="933708"/>
                    <a:pt x="10544811" y="976127"/>
                  </a:cubicBezTo>
                  <a:cubicBezTo>
                    <a:pt x="10509379" y="976127"/>
                    <a:pt x="10474834" y="995557"/>
                    <a:pt x="10439401" y="992255"/>
                  </a:cubicBezTo>
                  <a:cubicBezTo>
                    <a:pt x="10419717" y="990350"/>
                    <a:pt x="10393808" y="970030"/>
                    <a:pt x="10374123" y="966221"/>
                  </a:cubicBezTo>
                  <a:lnTo>
                    <a:pt x="10374123" y="966221"/>
                  </a:lnTo>
                  <a:cubicBezTo>
                    <a:pt x="10370313" y="966221"/>
                    <a:pt x="10368155" y="962665"/>
                    <a:pt x="10364091" y="962156"/>
                  </a:cubicBezTo>
                  <a:cubicBezTo>
                    <a:pt x="10363149" y="958676"/>
                    <a:pt x="10362638" y="955093"/>
                    <a:pt x="10362567" y="951488"/>
                  </a:cubicBezTo>
                  <a:cubicBezTo>
                    <a:pt x="10366916" y="947250"/>
                    <a:pt x="10371883" y="943696"/>
                    <a:pt x="10377298" y="940948"/>
                  </a:cubicBezTo>
                  <a:cubicBezTo>
                    <a:pt x="10365614" y="935868"/>
                    <a:pt x="10363074" y="920501"/>
                    <a:pt x="10351898" y="914405"/>
                  </a:cubicBezTo>
                  <a:cubicBezTo>
                    <a:pt x="10332086" y="903991"/>
                    <a:pt x="10335007" y="921771"/>
                    <a:pt x="10322434" y="937773"/>
                  </a:cubicBezTo>
                  <a:cubicBezTo>
                    <a:pt x="10315725" y="934876"/>
                    <a:pt x="10310588" y="929231"/>
                    <a:pt x="10308337" y="922279"/>
                  </a:cubicBezTo>
                  <a:cubicBezTo>
                    <a:pt x="10315957" y="914405"/>
                    <a:pt x="10323831" y="906657"/>
                    <a:pt x="10331959" y="899419"/>
                  </a:cubicBezTo>
                  <a:cubicBezTo>
                    <a:pt x="10327006" y="892053"/>
                    <a:pt x="10312147" y="895228"/>
                    <a:pt x="10309988" y="889005"/>
                  </a:cubicBezTo>
                  <a:cubicBezTo>
                    <a:pt x="10305797" y="877194"/>
                    <a:pt x="10321292" y="878591"/>
                    <a:pt x="10324594" y="873257"/>
                  </a:cubicBezTo>
                  <a:cubicBezTo>
                    <a:pt x="10327896" y="867923"/>
                    <a:pt x="10325737" y="864113"/>
                    <a:pt x="10327642" y="860557"/>
                  </a:cubicBezTo>
                  <a:cubicBezTo>
                    <a:pt x="10329546" y="857001"/>
                    <a:pt x="10327642" y="853318"/>
                    <a:pt x="10329420" y="849889"/>
                  </a:cubicBezTo>
                  <a:cubicBezTo>
                    <a:pt x="10331198" y="846460"/>
                    <a:pt x="10339580" y="844047"/>
                    <a:pt x="10342120" y="839221"/>
                  </a:cubicBezTo>
                  <a:cubicBezTo>
                    <a:pt x="10347685" y="830519"/>
                    <a:pt x="10346126" y="819067"/>
                    <a:pt x="10338437" y="812170"/>
                  </a:cubicBezTo>
                  <a:cubicBezTo>
                    <a:pt x="10368409" y="805566"/>
                    <a:pt x="10329166" y="764926"/>
                    <a:pt x="10332849" y="808360"/>
                  </a:cubicBezTo>
                  <a:cubicBezTo>
                    <a:pt x="10313418" y="798327"/>
                    <a:pt x="10306306" y="804169"/>
                    <a:pt x="10306560" y="825632"/>
                  </a:cubicBezTo>
                  <a:cubicBezTo>
                    <a:pt x="10287286" y="815583"/>
                    <a:pt x="10263705" y="819350"/>
                    <a:pt x="10248521" y="834903"/>
                  </a:cubicBezTo>
                  <a:cubicBezTo>
                    <a:pt x="10245473" y="837316"/>
                    <a:pt x="10240139" y="836935"/>
                    <a:pt x="10237345" y="839602"/>
                  </a:cubicBezTo>
                  <a:cubicBezTo>
                    <a:pt x="10234550" y="842269"/>
                    <a:pt x="10237345" y="849889"/>
                    <a:pt x="10233281" y="853953"/>
                  </a:cubicBezTo>
                  <a:cubicBezTo>
                    <a:pt x="10228284" y="857800"/>
                    <a:pt x="10222291" y="860136"/>
                    <a:pt x="10216009" y="860684"/>
                  </a:cubicBezTo>
                  <a:cubicBezTo>
                    <a:pt x="10220073" y="831601"/>
                    <a:pt x="10190609" y="868050"/>
                    <a:pt x="10187688" y="869574"/>
                  </a:cubicBezTo>
                  <a:cubicBezTo>
                    <a:pt x="10176512" y="874527"/>
                    <a:pt x="10155303" y="869574"/>
                    <a:pt x="10143238" y="871733"/>
                  </a:cubicBezTo>
                  <a:cubicBezTo>
                    <a:pt x="10125458" y="874908"/>
                    <a:pt x="10128125" y="879607"/>
                    <a:pt x="10112885" y="865891"/>
                  </a:cubicBezTo>
                  <a:cubicBezTo>
                    <a:pt x="10131935" y="865891"/>
                    <a:pt x="10179687" y="852429"/>
                    <a:pt x="10187815" y="829188"/>
                  </a:cubicBezTo>
                  <a:cubicBezTo>
                    <a:pt x="10191117" y="820044"/>
                    <a:pt x="10178163" y="802264"/>
                    <a:pt x="10196197" y="804550"/>
                  </a:cubicBezTo>
                  <a:cubicBezTo>
                    <a:pt x="10195054" y="794390"/>
                    <a:pt x="10184640" y="788548"/>
                    <a:pt x="10181973" y="779150"/>
                  </a:cubicBezTo>
                  <a:cubicBezTo>
                    <a:pt x="10175496" y="755655"/>
                    <a:pt x="10189466" y="764926"/>
                    <a:pt x="10201912" y="755782"/>
                  </a:cubicBezTo>
                  <a:cubicBezTo>
                    <a:pt x="10189974" y="745622"/>
                    <a:pt x="10164701" y="741558"/>
                    <a:pt x="10149080" y="739780"/>
                  </a:cubicBezTo>
                  <a:cubicBezTo>
                    <a:pt x="10162542" y="735081"/>
                    <a:pt x="10170671" y="719079"/>
                    <a:pt x="10184513" y="715777"/>
                  </a:cubicBezTo>
                  <a:cubicBezTo>
                    <a:pt x="10198356" y="712474"/>
                    <a:pt x="10207373" y="723524"/>
                    <a:pt x="10215628" y="703966"/>
                  </a:cubicBezTo>
                  <a:cubicBezTo>
                    <a:pt x="10235694" y="714888"/>
                    <a:pt x="10252331" y="684408"/>
                    <a:pt x="10271889" y="686313"/>
                  </a:cubicBezTo>
                  <a:cubicBezTo>
                    <a:pt x="10284589" y="660913"/>
                    <a:pt x="10221089" y="673613"/>
                    <a:pt x="10210421" y="678185"/>
                  </a:cubicBezTo>
                  <a:cubicBezTo>
                    <a:pt x="10196324" y="683900"/>
                    <a:pt x="10180195" y="688980"/>
                    <a:pt x="10169654" y="682503"/>
                  </a:cubicBezTo>
                  <a:cubicBezTo>
                    <a:pt x="10154922" y="673359"/>
                    <a:pt x="10160001" y="669803"/>
                    <a:pt x="10140317" y="673105"/>
                  </a:cubicBezTo>
                  <a:cubicBezTo>
                    <a:pt x="10147048" y="665485"/>
                    <a:pt x="10206737" y="654182"/>
                    <a:pt x="10170543" y="631195"/>
                  </a:cubicBezTo>
                  <a:cubicBezTo>
                    <a:pt x="10179560" y="623702"/>
                    <a:pt x="10191624" y="630052"/>
                    <a:pt x="10199499" y="622686"/>
                  </a:cubicBezTo>
                  <a:cubicBezTo>
                    <a:pt x="10203732" y="617254"/>
                    <a:pt x="10205102" y="610122"/>
                    <a:pt x="10203182" y="603509"/>
                  </a:cubicBezTo>
                  <a:cubicBezTo>
                    <a:pt x="10197721" y="593730"/>
                    <a:pt x="10197339" y="602238"/>
                    <a:pt x="10191117" y="599318"/>
                  </a:cubicBezTo>
                  <a:cubicBezTo>
                    <a:pt x="10190100" y="599318"/>
                    <a:pt x="10181084" y="592841"/>
                    <a:pt x="10180448" y="592841"/>
                  </a:cubicBezTo>
                  <a:cubicBezTo>
                    <a:pt x="10173591" y="592841"/>
                    <a:pt x="10165081" y="600715"/>
                    <a:pt x="10158605" y="599444"/>
                  </a:cubicBezTo>
                  <a:cubicBezTo>
                    <a:pt x="10147683" y="597159"/>
                    <a:pt x="10148318" y="579252"/>
                    <a:pt x="10131935" y="585093"/>
                  </a:cubicBezTo>
                  <a:cubicBezTo>
                    <a:pt x="10134094" y="584331"/>
                    <a:pt x="10115171" y="570869"/>
                    <a:pt x="10114663" y="570234"/>
                  </a:cubicBezTo>
                  <a:cubicBezTo>
                    <a:pt x="10107170" y="560201"/>
                    <a:pt x="10110599" y="557534"/>
                    <a:pt x="10111361" y="547120"/>
                  </a:cubicBezTo>
                  <a:cubicBezTo>
                    <a:pt x="10111996" y="539246"/>
                    <a:pt x="10115425" y="540008"/>
                    <a:pt x="10112758" y="530356"/>
                  </a:cubicBezTo>
                  <a:cubicBezTo>
                    <a:pt x="10107814" y="520404"/>
                    <a:pt x="10101533" y="511175"/>
                    <a:pt x="10094089" y="502924"/>
                  </a:cubicBezTo>
                  <a:cubicBezTo>
                    <a:pt x="10090787" y="497971"/>
                    <a:pt x="10073008" y="464824"/>
                    <a:pt x="10064625" y="468888"/>
                  </a:cubicBezTo>
                  <a:cubicBezTo>
                    <a:pt x="10056243" y="472953"/>
                    <a:pt x="10062720" y="532388"/>
                    <a:pt x="10059164" y="543310"/>
                  </a:cubicBezTo>
                  <a:cubicBezTo>
                    <a:pt x="10049386" y="524634"/>
                    <a:pt x="10037772" y="506979"/>
                    <a:pt x="10024493" y="490605"/>
                  </a:cubicBezTo>
                  <a:cubicBezTo>
                    <a:pt x="10021549" y="509501"/>
                    <a:pt x="10025085" y="528838"/>
                    <a:pt x="10034526" y="545469"/>
                  </a:cubicBezTo>
                  <a:cubicBezTo>
                    <a:pt x="10029192" y="544326"/>
                    <a:pt x="10009126" y="549025"/>
                    <a:pt x="9999093" y="545469"/>
                  </a:cubicBezTo>
                  <a:cubicBezTo>
                    <a:pt x="9994522" y="572901"/>
                    <a:pt x="10002903" y="619129"/>
                    <a:pt x="10007602" y="644910"/>
                  </a:cubicBezTo>
                  <a:cubicBezTo>
                    <a:pt x="9991078" y="642758"/>
                    <a:pt x="9974287" y="645541"/>
                    <a:pt x="9959342" y="652911"/>
                  </a:cubicBezTo>
                  <a:cubicBezTo>
                    <a:pt x="10014079" y="704854"/>
                    <a:pt x="9930260" y="698631"/>
                    <a:pt x="9898001" y="703711"/>
                  </a:cubicBezTo>
                  <a:cubicBezTo>
                    <a:pt x="9886698" y="751209"/>
                    <a:pt x="9957056" y="736350"/>
                    <a:pt x="9982456" y="753368"/>
                  </a:cubicBezTo>
                  <a:cubicBezTo>
                    <a:pt x="9977123" y="757813"/>
                    <a:pt x="9972042" y="772164"/>
                    <a:pt x="9964676" y="777752"/>
                  </a:cubicBezTo>
                  <a:cubicBezTo>
                    <a:pt x="9971280" y="779784"/>
                    <a:pt x="9979662" y="786261"/>
                    <a:pt x="9983853" y="787658"/>
                  </a:cubicBezTo>
                  <a:cubicBezTo>
                    <a:pt x="9974996" y="789432"/>
                    <a:pt x="9967213" y="794667"/>
                    <a:pt x="9962231" y="802201"/>
                  </a:cubicBezTo>
                  <a:cubicBezTo>
                    <a:pt x="9957248" y="809735"/>
                    <a:pt x="9955476" y="818945"/>
                    <a:pt x="9957310" y="827790"/>
                  </a:cubicBezTo>
                  <a:cubicBezTo>
                    <a:pt x="9948138" y="824337"/>
                    <a:pt x="9939758" y="819067"/>
                    <a:pt x="9932672" y="812296"/>
                  </a:cubicBezTo>
                  <a:cubicBezTo>
                    <a:pt x="9927211" y="813566"/>
                    <a:pt x="9927592" y="821186"/>
                    <a:pt x="9922512" y="821694"/>
                  </a:cubicBezTo>
                  <a:cubicBezTo>
                    <a:pt x="9914765" y="790452"/>
                    <a:pt x="9873617" y="791468"/>
                    <a:pt x="9847201" y="778006"/>
                  </a:cubicBezTo>
                  <a:cubicBezTo>
                    <a:pt x="9848852" y="810264"/>
                    <a:pt x="9899779" y="818011"/>
                    <a:pt x="9857108" y="847983"/>
                  </a:cubicBezTo>
                  <a:cubicBezTo>
                    <a:pt x="9892794" y="877066"/>
                    <a:pt x="9923275" y="933835"/>
                    <a:pt x="9976234" y="924183"/>
                  </a:cubicBezTo>
                  <a:cubicBezTo>
                    <a:pt x="9980867" y="933417"/>
                    <a:pt x="9984732" y="943017"/>
                    <a:pt x="9987790" y="952885"/>
                  </a:cubicBezTo>
                  <a:cubicBezTo>
                    <a:pt x="9983063" y="953079"/>
                    <a:pt x="9978353" y="953588"/>
                    <a:pt x="9973693" y="954409"/>
                  </a:cubicBezTo>
                  <a:cubicBezTo>
                    <a:pt x="9978774" y="964950"/>
                    <a:pt x="9978392" y="982349"/>
                    <a:pt x="9987663" y="993144"/>
                  </a:cubicBezTo>
                  <a:cubicBezTo>
                    <a:pt x="9961501" y="987683"/>
                    <a:pt x="9915908" y="991874"/>
                    <a:pt x="9916797" y="955044"/>
                  </a:cubicBezTo>
                  <a:cubicBezTo>
                    <a:pt x="9895080" y="955044"/>
                    <a:pt x="9885301" y="935613"/>
                    <a:pt x="9872855" y="924564"/>
                  </a:cubicBezTo>
                  <a:cubicBezTo>
                    <a:pt x="9869045" y="952123"/>
                    <a:pt x="9841105" y="946408"/>
                    <a:pt x="9816848" y="944884"/>
                  </a:cubicBezTo>
                  <a:cubicBezTo>
                    <a:pt x="9822436" y="949329"/>
                    <a:pt x="9827770" y="959870"/>
                    <a:pt x="9836152" y="965458"/>
                  </a:cubicBezTo>
                  <a:cubicBezTo>
                    <a:pt x="9823452" y="994668"/>
                    <a:pt x="9848852" y="1003558"/>
                    <a:pt x="9876538" y="1000510"/>
                  </a:cubicBezTo>
                  <a:cubicBezTo>
                    <a:pt x="9879586" y="1021338"/>
                    <a:pt x="9883904" y="1039626"/>
                    <a:pt x="9876538" y="1059565"/>
                  </a:cubicBezTo>
                  <a:cubicBezTo>
                    <a:pt x="9923655" y="1062740"/>
                    <a:pt x="9931910" y="1057406"/>
                    <a:pt x="9957056" y="1099697"/>
                  </a:cubicBezTo>
                  <a:cubicBezTo>
                    <a:pt x="9921624" y="1099697"/>
                    <a:pt x="9887206" y="1119255"/>
                    <a:pt x="9851647" y="1115826"/>
                  </a:cubicBezTo>
                  <a:cubicBezTo>
                    <a:pt x="9820786" y="1112905"/>
                    <a:pt x="9774558" y="1065026"/>
                    <a:pt x="9761096" y="1105793"/>
                  </a:cubicBezTo>
                  <a:cubicBezTo>
                    <a:pt x="9783193" y="1113032"/>
                    <a:pt x="9794497" y="1129034"/>
                    <a:pt x="9786496" y="1150497"/>
                  </a:cubicBezTo>
                  <a:cubicBezTo>
                    <a:pt x="9793862" y="1150497"/>
                    <a:pt x="9802878" y="1152656"/>
                    <a:pt x="9810244" y="1152021"/>
                  </a:cubicBezTo>
                  <a:cubicBezTo>
                    <a:pt x="9812150" y="1188089"/>
                    <a:pt x="9841487" y="1178056"/>
                    <a:pt x="9861806" y="1155196"/>
                  </a:cubicBezTo>
                  <a:cubicBezTo>
                    <a:pt x="9865489" y="1162308"/>
                    <a:pt x="9883015" y="1173865"/>
                    <a:pt x="9887206" y="1182247"/>
                  </a:cubicBezTo>
                  <a:cubicBezTo>
                    <a:pt x="9905240" y="1163324"/>
                    <a:pt x="9930260" y="1164721"/>
                    <a:pt x="9952485" y="1177421"/>
                  </a:cubicBezTo>
                  <a:cubicBezTo>
                    <a:pt x="9943467" y="1228221"/>
                    <a:pt x="9742427" y="1187200"/>
                    <a:pt x="9701533" y="1177421"/>
                  </a:cubicBezTo>
                  <a:cubicBezTo>
                    <a:pt x="9677784" y="1222760"/>
                    <a:pt x="9817611" y="1233301"/>
                    <a:pt x="9827771" y="1272417"/>
                  </a:cubicBezTo>
                  <a:cubicBezTo>
                    <a:pt x="9831835" y="1267972"/>
                    <a:pt x="9848217" y="1262257"/>
                    <a:pt x="9852154" y="1258193"/>
                  </a:cubicBezTo>
                  <a:cubicBezTo>
                    <a:pt x="9869808" y="1282577"/>
                    <a:pt x="9901430" y="1267845"/>
                    <a:pt x="9927085" y="1272417"/>
                  </a:cubicBezTo>
                  <a:cubicBezTo>
                    <a:pt x="9922513" y="1359158"/>
                    <a:pt x="9695310" y="1224792"/>
                    <a:pt x="9670544" y="1269242"/>
                  </a:cubicBezTo>
                  <a:cubicBezTo>
                    <a:pt x="9676387" y="1271147"/>
                    <a:pt x="9690611" y="1286133"/>
                    <a:pt x="9696579" y="1288038"/>
                  </a:cubicBezTo>
                  <a:cubicBezTo>
                    <a:pt x="9692642" y="1293118"/>
                    <a:pt x="9689086" y="1299341"/>
                    <a:pt x="9685276" y="1303659"/>
                  </a:cubicBezTo>
                  <a:cubicBezTo>
                    <a:pt x="9693062" y="1307063"/>
                    <a:pt x="9701422" y="1308959"/>
                    <a:pt x="9709914" y="1309247"/>
                  </a:cubicBezTo>
                  <a:cubicBezTo>
                    <a:pt x="9726933" y="1341124"/>
                    <a:pt x="9765540" y="1299214"/>
                    <a:pt x="9772144" y="1348109"/>
                  </a:cubicBezTo>
                  <a:cubicBezTo>
                    <a:pt x="9791194" y="1340870"/>
                    <a:pt x="9883397" y="1335409"/>
                    <a:pt x="9891651" y="1359920"/>
                  </a:cubicBezTo>
                  <a:cubicBezTo>
                    <a:pt x="9906002" y="1401322"/>
                    <a:pt x="9804529" y="1385320"/>
                    <a:pt x="9785860" y="1375922"/>
                  </a:cubicBezTo>
                  <a:cubicBezTo>
                    <a:pt x="9792210" y="1381637"/>
                    <a:pt x="9796147" y="1393321"/>
                    <a:pt x="9802370" y="1399671"/>
                  </a:cubicBezTo>
                  <a:cubicBezTo>
                    <a:pt x="9798179" y="1402338"/>
                    <a:pt x="9790813" y="1411101"/>
                    <a:pt x="9787002" y="1413387"/>
                  </a:cubicBezTo>
                  <a:cubicBezTo>
                    <a:pt x="9819642" y="1449074"/>
                    <a:pt x="9757538" y="1441835"/>
                    <a:pt x="9736202" y="1435866"/>
                  </a:cubicBezTo>
                  <a:cubicBezTo>
                    <a:pt x="9702039" y="1426468"/>
                    <a:pt x="9672702" y="1400306"/>
                    <a:pt x="9640063" y="1394972"/>
                  </a:cubicBezTo>
                  <a:cubicBezTo>
                    <a:pt x="9633958" y="1403775"/>
                    <a:pt x="9630679" y="1414230"/>
                    <a:pt x="9630666" y="1424944"/>
                  </a:cubicBezTo>
                  <a:cubicBezTo>
                    <a:pt x="9668766" y="1424944"/>
                    <a:pt x="9660764" y="1460631"/>
                    <a:pt x="9661272" y="1489460"/>
                  </a:cubicBezTo>
                  <a:cubicBezTo>
                    <a:pt x="9672321" y="1486665"/>
                    <a:pt x="9689212" y="1493777"/>
                    <a:pt x="9700388" y="1490983"/>
                  </a:cubicBezTo>
                  <a:cubicBezTo>
                    <a:pt x="9697721" y="1502413"/>
                    <a:pt x="9704580" y="1518796"/>
                    <a:pt x="9701785" y="1530099"/>
                  </a:cubicBezTo>
                  <a:cubicBezTo>
                    <a:pt x="9709325" y="1533997"/>
                    <a:pt x="9717135" y="1537350"/>
                    <a:pt x="9725154" y="1540132"/>
                  </a:cubicBezTo>
                  <a:cubicBezTo>
                    <a:pt x="9730742" y="1518288"/>
                    <a:pt x="9745727" y="1508636"/>
                    <a:pt x="9766810" y="1521463"/>
                  </a:cubicBezTo>
                  <a:cubicBezTo>
                    <a:pt x="9770776" y="1516374"/>
                    <a:pt x="9774464" y="1511075"/>
                    <a:pt x="9777859" y="1505588"/>
                  </a:cubicBezTo>
                  <a:cubicBezTo>
                    <a:pt x="9798941" y="1516764"/>
                    <a:pt x="9800338" y="1515240"/>
                    <a:pt x="9821420" y="1505588"/>
                  </a:cubicBezTo>
                  <a:cubicBezTo>
                    <a:pt x="9821420" y="1508636"/>
                    <a:pt x="9822563" y="1511557"/>
                    <a:pt x="9823071" y="1514479"/>
                  </a:cubicBezTo>
                  <a:cubicBezTo>
                    <a:pt x="9938641" y="1519305"/>
                    <a:pt x="9857869" y="1584710"/>
                    <a:pt x="9791956" y="1590679"/>
                  </a:cubicBezTo>
                  <a:cubicBezTo>
                    <a:pt x="9735187" y="1596139"/>
                    <a:pt x="9692007" y="1569469"/>
                    <a:pt x="9646413" y="1551308"/>
                  </a:cubicBezTo>
                  <a:lnTo>
                    <a:pt x="9646413" y="1550419"/>
                  </a:lnTo>
                  <a:cubicBezTo>
                    <a:pt x="9664447" y="1538989"/>
                    <a:pt x="9646413" y="1527051"/>
                    <a:pt x="9633713" y="1534417"/>
                  </a:cubicBezTo>
                  <a:cubicBezTo>
                    <a:pt x="9633079" y="1534417"/>
                    <a:pt x="9633713" y="1541656"/>
                    <a:pt x="9632317" y="1543307"/>
                  </a:cubicBezTo>
                  <a:lnTo>
                    <a:pt x="9629904" y="1545086"/>
                  </a:lnTo>
                  <a:cubicBezTo>
                    <a:pt x="9615705" y="1540134"/>
                    <a:pt x="9600943" y="1536978"/>
                    <a:pt x="9585961" y="1535688"/>
                  </a:cubicBezTo>
                  <a:cubicBezTo>
                    <a:pt x="9589239" y="1546976"/>
                    <a:pt x="9595831" y="1557019"/>
                    <a:pt x="9604884" y="1564517"/>
                  </a:cubicBezTo>
                  <a:lnTo>
                    <a:pt x="9595994" y="1572771"/>
                  </a:lnTo>
                  <a:cubicBezTo>
                    <a:pt x="9587866" y="1580773"/>
                    <a:pt x="9492997" y="1642494"/>
                    <a:pt x="9499220" y="1598171"/>
                  </a:cubicBezTo>
                  <a:cubicBezTo>
                    <a:pt x="9515476" y="1609220"/>
                    <a:pt x="9541892" y="1573661"/>
                    <a:pt x="9544686" y="1560071"/>
                  </a:cubicBezTo>
                  <a:cubicBezTo>
                    <a:pt x="9555608" y="1558293"/>
                    <a:pt x="9595486" y="1543815"/>
                    <a:pt x="9568055" y="1532131"/>
                  </a:cubicBezTo>
                  <a:cubicBezTo>
                    <a:pt x="9575167" y="1528829"/>
                    <a:pt x="9597137" y="1525781"/>
                    <a:pt x="9598916" y="1516002"/>
                  </a:cubicBezTo>
                  <a:cubicBezTo>
                    <a:pt x="9601201" y="1503302"/>
                    <a:pt x="9586216" y="1502413"/>
                    <a:pt x="9579104" y="1494920"/>
                  </a:cubicBezTo>
                  <a:cubicBezTo>
                    <a:pt x="9582533" y="1492126"/>
                    <a:pt x="9584819" y="1485649"/>
                    <a:pt x="9588121" y="1482982"/>
                  </a:cubicBezTo>
                  <a:cubicBezTo>
                    <a:pt x="9584311" y="1482982"/>
                    <a:pt x="9582152" y="1479426"/>
                    <a:pt x="9578088" y="1478918"/>
                  </a:cubicBezTo>
                  <a:cubicBezTo>
                    <a:pt x="9577147" y="1475438"/>
                    <a:pt x="9576635" y="1471855"/>
                    <a:pt x="9576564" y="1468250"/>
                  </a:cubicBezTo>
                  <a:cubicBezTo>
                    <a:pt x="9580880" y="1463973"/>
                    <a:pt x="9585854" y="1460414"/>
                    <a:pt x="9591296" y="1457710"/>
                  </a:cubicBezTo>
                  <a:cubicBezTo>
                    <a:pt x="9579612" y="1452630"/>
                    <a:pt x="9577072" y="1437263"/>
                    <a:pt x="9565261" y="1431167"/>
                  </a:cubicBezTo>
                  <a:cubicBezTo>
                    <a:pt x="9545576" y="1420752"/>
                    <a:pt x="9548370" y="1438532"/>
                    <a:pt x="9535797" y="1454535"/>
                  </a:cubicBezTo>
                  <a:cubicBezTo>
                    <a:pt x="9529088" y="1451638"/>
                    <a:pt x="9523951" y="1445992"/>
                    <a:pt x="9521700" y="1439040"/>
                  </a:cubicBezTo>
                  <a:cubicBezTo>
                    <a:pt x="9529320" y="1431167"/>
                    <a:pt x="9537194" y="1423419"/>
                    <a:pt x="9545449" y="1416181"/>
                  </a:cubicBezTo>
                  <a:cubicBezTo>
                    <a:pt x="9540369" y="1408815"/>
                    <a:pt x="9525510" y="1411990"/>
                    <a:pt x="9523351" y="1405767"/>
                  </a:cubicBezTo>
                  <a:cubicBezTo>
                    <a:pt x="9519160" y="1393956"/>
                    <a:pt x="9534781" y="1395352"/>
                    <a:pt x="9537956" y="1390019"/>
                  </a:cubicBezTo>
                  <a:cubicBezTo>
                    <a:pt x="9541131" y="1384685"/>
                    <a:pt x="9539100" y="1380875"/>
                    <a:pt x="9541004" y="1377319"/>
                  </a:cubicBezTo>
                  <a:cubicBezTo>
                    <a:pt x="9542909" y="1373763"/>
                    <a:pt x="9541004" y="1369953"/>
                    <a:pt x="9542783" y="1366651"/>
                  </a:cubicBezTo>
                  <a:cubicBezTo>
                    <a:pt x="9544561" y="1363349"/>
                    <a:pt x="9552942" y="1360809"/>
                    <a:pt x="9555483" y="1355983"/>
                  </a:cubicBezTo>
                  <a:cubicBezTo>
                    <a:pt x="9561103" y="1347293"/>
                    <a:pt x="9559539" y="1335802"/>
                    <a:pt x="9551800" y="1328932"/>
                  </a:cubicBezTo>
                  <a:cubicBezTo>
                    <a:pt x="9581772" y="1322328"/>
                    <a:pt x="9542529" y="1281688"/>
                    <a:pt x="9546212" y="1325122"/>
                  </a:cubicBezTo>
                  <a:cubicBezTo>
                    <a:pt x="9526780" y="1315089"/>
                    <a:pt x="9519668" y="1320931"/>
                    <a:pt x="9519923" y="1342394"/>
                  </a:cubicBezTo>
                  <a:cubicBezTo>
                    <a:pt x="9500649" y="1332345"/>
                    <a:pt x="9477068" y="1336112"/>
                    <a:pt x="9461884" y="1351665"/>
                  </a:cubicBezTo>
                  <a:cubicBezTo>
                    <a:pt x="9458836" y="1354078"/>
                    <a:pt x="9453502" y="1353697"/>
                    <a:pt x="9450708" y="1356364"/>
                  </a:cubicBezTo>
                  <a:cubicBezTo>
                    <a:pt x="9447913" y="1359031"/>
                    <a:pt x="9450708" y="1366651"/>
                    <a:pt x="9446643" y="1370715"/>
                  </a:cubicBezTo>
                  <a:cubicBezTo>
                    <a:pt x="9441647" y="1374561"/>
                    <a:pt x="9435653" y="1376897"/>
                    <a:pt x="9429372" y="1377446"/>
                  </a:cubicBezTo>
                  <a:cubicBezTo>
                    <a:pt x="9433436" y="1348363"/>
                    <a:pt x="9403972" y="1384812"/>
                    <a:pt x="9401051" y="1386336"/>
                  </a:cubicBezTo>
                  <a:cubicBezTo>
                    <a:pt x="9389875" y="1391289"/>
                    <a:pt x="9368666" y="1386336"/>
                    <a:pt x="9356601" y="1388368"/>
                  </a:cubicBezTo>
                  <a:cubicBezTo>
                    <a:pt x="9338821" y="1391670"/>
                    <a:pt x="9341488" y="1396369"/>
                    <a:pt x="9326248" y="1382653"/>
                  </a:cubicBezTo>
                  <a:cubicBezTo>
                    <a:pt x="9345298" y="1382653"/>
                    <a:pt x="9393050" y="1369191"/>
                    <a:pt x="9401304" y="1345823"/>
                  </a:cubicBezTo>
                  <a:cubicBezTo>
                    <a:pt x="9404479" y="1336806"/>
                    <a:pt x="9391525" y="1319026"/>
                    <a:pt x="9409560" y="1321312"/>
                  </a:cubicBezTo>
                  <a:cubicBezTo>
                    <a:pt x="9408416" y="1311152"/>
                    <a:pt x="9398003" y="1305183"/>
                    <a:pt x="9395336" y="1295912"/>
                  </a:cubicBezTo>
                  <a:cubicBezTo>
                    <a:pt x="9388859" y="1272290"/>
                    <a:pt x="9402829" y="1281688"/>
                    <a:pt x="9415275" y="1272544"/>
                  </a:cubicBezTo>
                  <a:cubicBezTo>
                    <a:pt x="9403464" y="1262384"/>
                    <a:pt x="9378064" y="1258193"/>
                    <a:pt x="9362443" y="1256542"/>
                  </a:cubicBezTo>
                  <a:cubicBezTo>
                    <a:pt x="9375905" y="1251843"/>
                    <a:pt x="9384033" y="1235841"/>
                    <a:pt x="9397876" y="1232412"/>
                  </a:cubicBezTo>
                  <a:cubicBezTo>
                    <a:pt x="9411718" y="1228984"/>
                    <a:pt x="9420736" y="1240286"/>
                    <a:pt x="9428991" y="1220728"/>
                  </a:cubicBezTo>
                  <a:cubicBezTo>
                    <a:pt x="9449057" y="1231650"/>
                    <a:pt x="9465694" y="1201170"/>
                    <a:pt x="9485252" y="1202948"/>
                  </a:cubicBezTo>
                  <a:cubicBezTo>
                    <a:pt x="9497952" y="1177548"/>
                    <a:pt x="9434452" y="1190883"/>
                    <a:pt x="9423784" y="1194947"/>
                  </a:cubicBezTo>
                  <a:cubicBezTo>
                    <a:pt x="9409687" y="1200662"/>
                    <a:pt x="9393558" y="1205742"/>
                    <a:pt x="9383016" y="1199265"/>
                  </a:cubicBezTo>
                  <a:cubicBezTo>
                    <a:pt x="9368285" y="1190121"/>
                    <a:pt x="9373364" y="1186565"/>
                    <a:pt x="9353806" y="1189867"/>
                  </a:cubicBezTo>
                  <a:cubicBezTo>
                    <a:pt x="9360538" y="1182247"/>
                    <a:pt x="9420100" y="1170944"/>
                    <a:pt x="9383905" y="1147957"/>
                  </a:cubicBezTo>
                  <a:cubicBezTo>
                    <a:pt x="9392923" y="1140464"/>
                    <a:pt x="9405114" y="1146814"/>
                    <a:pt x="9412988" y="1139448"/>
                  </a:cubicBezTo>
                  <a:cubicBezTo>
                    <a:pt x="9417120" y="1133969"/>
                    <a:pt x="9418437" y="1126867"/>
                    <a:pt x="9416544" y="1120271"/>
                  </a:cubicBezTo>
                  <a:cubicBezTo>
                    <a:pt x="9411211" y="1110492"/>
                    <a:pt x="9410702" y="1119001"/>
                    <a:pt x="9403844" y="1116080"/>
                  </a:cubicBezTo>
                  <a:cubicBezTo>
                    <a:pt x="9402955" y="1116080"/>
                    <a:pt x="9393812" y="1109603"/>
                    <a:pt x="9393176" y="1109603"/>
                  </a:cubicBezTo>
                  <a:cubicBezTo>
                    <a:pt x="9386318" y="1109603"/>
                    <a:pt x="9377809" y="1117477"/>
                    <a:pt x="9371333" y="1116207"/>
                  </a:cubicBezTo>
                  <a:cubicBezTo>
                    <a:pt x="9360411" y="1113921"/>
                    <a:pt x="9361046" y="1095887"/>
                    <a:pt x="9344663" y="1101856"/>
                  </a:cubicBezTo>
                  <a:cubicBezTo>
                    <a:pt x="9346822" y="1101094"/>
                    <a:pt x="9327899" y="1087632"/>
                    <a:pt x="9327391" y="1086996"/>
                  </a:cubicBezTo>
                  <a:cubicBezTo>
                    <a:pt x="9319898" y="1076963"/>
                    <a:pt x="9323327" y="1074296"/>
                    <a:pt x="9324089" y="1063882"/>
                  </a:cubicBezTo>
                  <a:cubicBezTo>
                    <a:pt x="9324089" y="1056008"/>
                    <a:pt x="9328153" y="1056770"/>
                    <a:pt x="9325613" y="1047118"/>
                  </a:cubicBezTo>
                  <a:cubicBezTo>
                    <a:pt x="9320577" y="1037190"/>
                    <a:pt x="9314258" y="1027967"/>
                    <a:pt x="9306817" y="1019686"/>
                  </a:cubicBezTo>
                  <a:cubicBezTo>
                    <a:pt x="9303515" y="1014733"/>
                    <a:pt x="9285735" y="981586"/>
                    <a:pt x="9277353" y="985650"/>
                  </a:cubicBezTo>
                  <a:cubicBezTo>
                    <a:pt x="9268971" y="989715"/>
                    <a:pt x="9275448" y="1049150"/>
                    <a:pt x="9271892" y="1060072"/>
                  </a:cubicBezTo>
                  <a:cubicBezTo>
                    <a:pt x="9262145" y="1041378"/>
                    <a:pt x="9250528" y="1023720"/>
                    <a:pt x="9237221" y="1007367"/>
                  </a:cubicBezTo>
                  <a:cubicBezTo>
                    <a:pt x="9234287" y="1026263"/>
                    <a:pt x="9237822" y="1045597"/>
                    <a:pt x="9247254" y="1062231"/>
                  </a:cubicBezTo>
                  <a:cubicBezTo>
                    <a:pt x="9241920" y="1061088"/>
                    <a:pt x="9221854" y="1065787"/>
                    <a:pt x="9211821" y="1062231"/>
                  </a:cubicBezTo>
                  <a:cubicBezTo>
                    <a:pt x="9207250" y="1089663"/>
                    <a:pt x="9215631" y="1136018"/>
                    <a:pt x="9220330" y="1161799"/>
                  </a:cubicBezTo>
                  <a:cubicBezTo>
                    <a:pt x="9203847" y="1159649"/>
                    <a:pt x="9187098" y="1162434"/>
                    <a:pt x="9172197" y="1169800"/>
                  </a:cubicBezTo>
                  <a:cubicBezTo>
                    <a:pt x="9201661" y="1197740"/>
                    <a:pt x="9190740" y="1208916"/>
                    <a:pt x="9169530" y="1213869"/>
                  </a:cubicBezTo>
                  <a:cubicBezTo>
                    <a:pt x="9168889" y="1208065"/>
                    <a:pt x="9166792" y="1202518"/>
                    <a:pt x="9163434" y="1197740"/>
                  </a:cubicBezTo>
                  <a:cubicBezTo>
                    <a:pt x="9181595" y="1186311"/>
                    <a:pt x="9163434" y="1174373"/>
                    <a:pt x="9150734" y="1181738"/>
                  </a:cubicBezTo>
                  <a:cubicBezTo>
                    <a:pt x="9149972" y="1181738"/>
                    <a:pt x="9150734" y="1188977"/>
                    <a:pt x="9149338" y="1190629"/>
                  </a:cubicBezTo>
                  <a:cubicBezTo>
                    <a:pt x="9144893" y="1194819"/>
                    <a:pt x="9138796" y="1197232"/>
                    <a:pt x="9134225" y="1201043"/>
                  </a:cubicBezTo>
                  <a:cubicBezTo>
                    <a:pt x="9126858" y="1207139"/>
                    <a:pt x="9120255" y="1213743"/>
                    <a:pt x="9113523" y="1219712"/>
                  </a:cubicBezTo>
                  <a:lnTo>
                    <a:pt x="9110856" y="1219712"/>
                  </a:lnTo>
                  <a:cubicBezTo>
                    <a:pt x="9110856" y="1220474"/>
                    <a:pt x="9110856" y="1221108"/>
                    <a:pt x="9110856" y="1221871"/>
                  </a:cubicBezTo>
                  <a:cubicBezTo>
                    <a:pt x="9093965" y="1234571"/>
                    <a:pt x="9010526" y="1286895"/>
                    <a:pt x="9016495" y="1244731"/>
                  </a:cubicBezTo>
                  <a:cubicBezTo>
                    <a:pt x="9032752" y="1255780"/>
                    <a:pt x="9059167" y="1220220"/>
                    <a:pt x="9061961" y="1206631"/>
                  </a:cubicBezTo>
                  <a:cubicBezTo>
                    <a:pt x="9072883" y="1204852"/>
                    <a:pt x="9112761" y="1190375"/>
                    <a:pt x="9085330" y="1178690"/>
                  </a:cubicBezTo>
                  <a:cubicBezTo>
                    <a:pt x="9092442" y="1175388"/>
                    <a:pt x="9114286" y="1172340"/>
                    <a:pt x="9116191" y="1162562"/>
                  </a:cubicBezTo>
                  <a:cubicBezTo>
                    <a:pt x="9118477" y="1149862"/>
                    <a:pt x="9102856" y="1148973"/>
                    <a:pt x="9096379" y="1141480"/>
                  </a:cubicBezTo>
                  <a:cubicBezTo>
                    <a:pt x="9099808" y="1138686"/>
                    <a:pt x="9102094" y="1132208"/>
                    <a:pt x="9105396" y="1129542"/>
                  </a:cubicBezTo>
                  <a:cubicBezTo>
                    <a:pt x="9101586" y="1129542"/>
                    <a:pt x="9099427" y="1125986"/>
                    <a:pt x="9095236" y="1125477"/>
                  </a:cubicBezTo>
                  <a:cubicBezTo>
                    <a:pt x="9094394" y="1121981"/>
                    <a:pt x="9093926" y="1118405"/>
                    <a:pt x="9093839" y="1114810"/>
                  </a:cubicBezTo>
                  <a:cubicBezTo>
                    <a:pt x="9098189" y="1110571"/>
                    <a:pt x="9103156" y="1107017"/>
                    <a:pt x="9108571" y="1104269"/>
                  </a:cubicBezTo>
                  <a:cubicBezTo>
                    <a:pt x="9096887" y="1099189"/>
                    <a:pt x="9094220" y="1083822"/>
                    <a:pt x="9082536" y="1077726"/>
                  </a:cubicBezTo>
                  <a:cubicBezTo>
                    <a:pt x="9062724" y="1067312"/>
                    <a:pt x="9065645" y="1085092"/>
                    <a:pt x="9052945" y="1101094"/>
                  </a:cubicBezTo>
                  <a:cubicBezTo>
                    <a:pt x="9046236" y="1098197"/>
                    <a:pt x="9041099" y="1092552"/>
                    <a:pt x="9038848" y="1085600"/>
                  </a:cubicBezTo>
                  <a:cubicBezTo>
                    <a:pt x="9046595" y="1077726"/>
                    <a:pt x="9054469" y="1069979"/>
                    <a:pt x="9062597" y="1062740"/>
                  </a:cubicBezTo>
                  <a:cubicBezTo>
                    <a:pt x="9057644" y="1055374"/>
                    <a:pt x="9042785" y="1058549"/>
                    <a:pt x="9040626" y="1052326"/>
                  </a:cubicBezTo>
                  <a:cubicBezTo>
                    <a:pt x="9036435" y="1040515"/>
                    <a:pt x="9051930" y="1041912"/>
                    <a:pt x="9055105" y="1036578"/>
                  </a:cubicBezTo>
                  <a:cubicBezTo>
                    <a:pt x="9058280" y="1031244"/>
                    <a:pt x="9056374" y="1027434"/>
                    <a:pt x="9058280" y="1023878"/>
                  </a:cubicBezTo>
                  <a:cubicBezTo>
                    <a:pt x="9060185" y="1020322"/>
                    <a:pt x="9058280" y="1016512"/>
                    <a:pt x="9060058" y="1013210"/>
                  </a:cubicBezTo>
                  <a:cubicBezTo>
                    <a:pt x="9061836" y="1009908"/>
                    <a:pt x="9070090" y="1007368"/>
                    <a:pt x="9072758" y="1002542"/>
                  </a:cubicBezTo>
                  <a:cubicBezTo>
                    <a:pt x="9078268" y="993829"/>
                    <a:pt x="9076714" y="982414"/>
                    <a:pt x="9069075" y="975491"/>
                  </a:cubicBezTo>
                  <a:cubicBezTo>
                    <a:pt x="9099047" y="968887"/>
                    <a:pt x="9059804" y="928247"/>
                    <a:pt x="9063487" y="971681"/>
                  </a:cubicBezTo>
                  <a:cubicBezTo>
                    <a:pt x="9044056" y="961648"/>
                    <a:pt x="9036944" y="967490"/>
                    <a:pt x="9037198" y="988953"/>
                  </a:cubicBezTo>
                  <a:cubicBezTo>
                    <a:pt x="9017924" y="978904"/>
                    <a:pt x="8994343" y="982671"/>
                    <a:pt x="8979159" y="998224"/>
                  </a:cubicBezTo>
                  <a:cubicBezTo>
                    <a:pt x="8976111" y="1000637"/>
                    <a:pt x="8970777" y="1000256"/>
                    <a:pt x="8967983" y="1002923"/>
                  </a:cubicBezTo>
                  <a:cubicBezTo>
                    <a:pt x="8965188" y="1005590"/>
                    <a:pt x="8967983" y="1013210"/>
                    <a:pt x="8963791" y="1017274"/>
                  </a:cubicBezTo>
                  <a:cubicBezTo>
                    <a:pt x="8958817" y="1021159"/>
                    <a:pt x="8952812" y="1023500"/>
                    <a:pt x="8946520" y="1024005"/>
                  </a:cubicBezTo>
                  <a:cubicBezTo>
                    <a:pt x="8950711" y="994922"/>
                    <a:pt x="8921120" y="1031371"/>
                    <a:pt x="8918199" y="1032895"/>
                  </a:cubicBezTo>
                  <a:cubicBezTo>
                    <a:pt x="8907150" y="1037848"/>
                    <a:pt x="8885941" y="1032895"/>
                    <a:pt x="8873749" y="1034927"/>
                  </a:cubicBezTo>
                  <a:cubicBezTo>
                    <a:pt x="8856096" y="1038229"/>
                    <a:pt x="8858763" y="1042928"/>
                    <a:pt x="8843523" y="1029212"/>
                  </a:cubicBezTo>
                  <a:cubicBezTo>
                    <a:pt x="8862573" y="1029212"/>
                    <a:pt x="8910325" y="1015750"/>
                    <a:pt x="8918453" y="992509"/>
                  </a:cubicBezTo>
                  <a:cubicBezTo>
                    <a:pt x="8921755" y="983365"/>
                    <a:pt x="8908801" y="965585"/>
                    <a:pt x="8926835" y="967871"/>
                  </a:cubicBezTo>
                  <a:cubicBezTo>
                    <a:pt x="8925691" y="957711"/>
                    <a:pt x="8915151" y="951869"/>
                    <a:pt x="8912611" y="942471"/>
                  </a:cubicBezTo>
                  <a:cubicBezTo>
                    <a:pt x="8906134" y="918976"/>
                    <a:pt x="8920104" y="928247"/>
                    <a:pt x="8932550" y="919103"/>
                  </a:cubicBezTo>
                  <a:cubicBezTo>
                    <a:pt x="8920612" y="908943"/>
                    <a:pt x="8895339" y="904752"/>
                    <a:pt x="8879718" y="903101"/>
                  </a:cubicBezTo>
                  <a:cubicBezTo>
                    <a:pt x="8893180" y="898402"/>
                    <a:pt x="8901308" y="882400"/>
                    <a:pt x="8915151" y="879098"/>
                  </a:cubicBezTo>
                  <a:cubicBezTo>
                    <a:pt x="8928994" y="875795"/>
                    <a:pt x="8938011" y="886844"/>
                    <a:pt x="8946266" y="867287"/>
                  </a:cubicBezTo>
                  <a:cubicBezTo>
                    <a:pt x="8966332" y="878208"/>
                    <a:pt x="8982969" y="847729"/>
                    <a:pt x="9002400" y="849507"/>
                  </a:cubicBezTo>
                  <a:cubicBezTo>
                    <a:pt x="9015100" y="824107"/>
                    <a:pt x="8951600" y="837442"/>
                    <a:pt x="8941059" y="841506"/>
                  </a:cubicBezTo>
                  <a:cubicBezTo>
                    <a:pt x="8926962" y="847221"/>
                    <a:pt x="8910833" y="852301"/>
                    <a:pt x="8900291" y="845824"/>
                  </a:cubicBezTo>
                  <a:cubicBezTo>
                    <a:pt x="8885560" y="836680"/>
                    <a:pt x="8890639" y="833124"/>
                    <a:pt x="8870955" y="836426"/>
                  </a:cubicBezTo>
                  <a:cubicBezTo>
                    <a:pt x="8877686" y="828806"/>
                    <a:pt x="8937375" y="817503"/>
                    <a:pt x="8901181" y="794516"/>
                  </a:cubicBezTo>
                  <a:cubicBezTo>
                    <a:pt x="8910198" y="787023"/>
                    <a:pt x="8922262" y="793373"/>
                    <a:pt x="8930137" y="786007"/>
                  </a:cubicBezTo>
                  <a:cubicBezTo>
                    <a:pt x="8934313" y="780549"/>
                    <a:pt x="8935677" y="773445"/>
                    <a:pt x="8933820" y="766830"/>
                  </a:cubicBezTo>
                  <a:cubicBezTo>
                    <a:pt x="8928359" y="757051"/>
                    <a:pt x="8927977" y="765560"/>
                    <a:pt x="8921120" y="762639"/>
                  </a:cubicBezTo>
                  <a:cubicBezTo>
                    <a:pt x="8920103" y="762639"/>
                    <a:pt x="8911087" y="756162"/>
                    <a:pt x="8910451" y="756162"/>
                  </a:cubicBezTo>
                  <a:cubicBezTo>
                    <a:pt x="8903594" y="756162"/>
                    <a:pt x="8895084" y="764036"/>
                    <a:pt x="8888608" y="762765"/>
                  </a:cubicBezTo>
                  <a:cubicBezTo>
                    <a:pt x="8877686" y="760480"/>
                    <a:pt x="8878321" y="742445"/>
                    <a:pt x="8861811" y="748414"/>
                  </a:cubicBezTo>
                  <a:cubicBezTo>
                    <a:pt x="8864097" y="747652"/>
                    <a:pt x="8845174" y="734190"/>
                    <a:pt x="8844666" y="733555"/>
                  </a:cubicBezTo>
                  <a:cubicBezTo>
                    <a:pt x="8837173" y="723522"/>
                    <a:pt x="8840602" y="720855"/>
                    <a:pt x="8841364" y="710441"/>
                  </a:cubicBezTo>
                  <a:cubicBezTo>
                    <a:pt x="8841364" y="702567"/>
                    <a:pt x="8845428" y="703329"/>
                    <a:pt x="8842761" y="693677"/>
                  </a:cubicBezTo>
                  <a:cubicBezTo>
                    <a:pt x="8837817" y="683725"/>
                    <a:pt x="8831536" y="674496"/>
                    <a:pt x="8824092" y="666245"/>
                  </a:cubicBezTo>
                  <a:cubicBezTo>
                    <a:pt x="8820663" y="661292"/>
                    <a:pt x="8802883" y="628145"/>
                    <a:pt x="8794628" y="632209"/>
                  </a:cubicBezTo>
                  <a:cubicBezTo>
                    <a:pt x="8786373" y="636273"/>
                    <a:pt x="8792723" y="695709"/>
                    <a:pt x="8789167" y="706631"/>
                  </a:cubicBezTo>
                  <a:cubicBezTo>
                    <a:pt x="8779420" y="687937"/>
                    <a:pt x="8767803" y="670279"/>
                    <a:pt x="8754497" y="653926"/>
                  </a:cubicBezTo>
                  <a:cubicBezTo>
                    <a:pt x="8751562" y="672822"/>
                    <a:pt x="8755097" y="692155"/>
                    <a:pt x="8764529" y="708790"/>
                  </a:cubicBezTo>
                  <a:cubicBezTo>
                    <a:pt x="8759195" y="707647"/>
                    <a:pt x="8739129" y="712346"/>
                    <a:pt x="8729097" y="708790"/>
                  </a:cubicBezTo>
                  <a:cubicBezTo>
                    <a:pt x="8724398" y="736095"/>
                    <a:pt x="8732906" y="782450"/>
                    <a:pt x="8737605" y="808231"/>
                  </a:cubicBezTo>
                  <a:cubicBezTo>
                    <a:pt x="8721082" y="806071"/>
                    <a:pt x="8704288" y="808855"/>
                    <a:pt x="8689345" y="816232"/>
                  </a:cubicBezTo>
                  <a:cubicBezTo>
                    <a:pt x="8744082" y="868175"/>
                    <a:pt x="8660263" y="861825"/>
                    <a:pt x="8628004" y="867032"/>
                  </a:cubicBezTo>
                  <a:cubicBezTo>
                    <a:pt x="8616701" y="914657"/>
                    <a:pt x="8687060" y="899798"/>
                    <a:pt x="8712460" y="916689"/>
                  </a:cubicBezTo>
                  <a:cubicBezTo>
                    <a:pt x="8707126" y="921261"/>
                    <a:pt x="8702045" y="935485"/>
                    <a:pt x="8694679" y="941200"/>
                  </a:cubicBezTo>
                  <a:cubicBezTo>
                    <a:pt x="8701283" y="943232"/>
                    <a:pt x="8709665" y="949709"/>
                    <a:pt x="8713856" y="951106"/>
                  </a:cubicBezTo>
                  <a:cubicBezTo>
                    <a:pt x="8704982" y="952848"/>
                    <a:pt x="8697178" y="958076"/>
                    <a:pt x="8692189" y="965619"/>
                  </a:cubicBezTo>
                  <a:cubicBezTo>
                    <a:pt x="8687200" y="973162"/>
                    <a:pt x="8685443" y="982390"/>
                    <a:pt x="8687313" y="991238"/>
                  </a:cubicBezTo>
                  <a:cubicBezTo>
                    <a:pt x="8677891" y="987832"/>
                    <a:pt x="8669253" y="982563"/>
                    <a:pt x="8661913" y="975744"/>
                  </a:cubicBezTo>
                  <a:cubicBezTo>
                    <a:pt x="8656579" y="977014"/>
                    <a:pt x="8656960" y="984634"/>
                    <a:pt x="8651880" y="985142"/>
                  </a:cubicBezTo>
                  <a:cubicBezTo>
                    <a:pt x="8644006" y="953900"/>
                    <a:pt x="8602986" y="954789"/>
                    <a:pt x="8576569" y="941454"/>
                  </a:cubicBezTo>
                  <a:cubicBezTo>
                    <a:pt x="8578220" y="973712"/>
                    <a:pt x="8629148" y="981459"/>
                    <a:pt x="8586476" y="1011431"/>
                  </a:cubicBezTo>
                  <a:cubicBezTo>
                    <a:pt x="8622163" y="1040514"/>
                    <a:pt x="8652643" y="1097283"/>
                    <a:pt x="8705602" y="1087631"/>
                  </a:cubicBezTo>
                  <a:cubicBezTo>
                    <a:pt x="8710157" y="1096856"/>
                    <a:pt x="8714021" y="1106407"/>
                    <a:pt x="8717158" y="1116206"/>
                  </a:cubicBezTo>
                  <a:cubicBezTo>
                    <a:pt x="8712433" y="1116506"/>
                    <a:pt x="8707728" y="1117057"/>
                    <a:pt x="8703062" y="1117857"/>
                  </a:cubicBezTo>
                  <a:cubicBezTo>
                    <a:pt x="8708142" y="1128398"/>
                    <a:pt x="8707761" y="1145797"/>
                    <a:pt x="8717031" y="1156592"/>
                  </a:cubicBezTo>
                  <a:cubicBezTo>
                    <a:pt x="8690869" y="1151131"/>
                    <a:pt x="8645276" y="1155322"/>
                    <a:pt x="8646038" y="1118492"/>
                  </a:cubicBezTo>
                  <a:cubicBezTo>
                    <a:pt x="8624448" y="1118492"/>
                    <a:pt x="8614542" y="1099061"/>
                    <a:pt x="8602223" y="1088012"/>
                  </a:cubicBezTo>
                  <a:cubicBezTo>
                    <a:pt x="8598413" y="1115571"/>
                    <a:pt x="8570346" y="1109856"/>
                    <a:pt x="8546216" y="1108332"/>
                  </a:cubicBezTo>
                  <a:cubicBezTo>
                    <a:pt x="8551677" y="1112777"/>
                    <a:pt x="8557138" y="1123318"/>
                    <a:pt x="8565520" y="1128906"/>
                  </a:cubicBezTo>
                  <a:cubicBezTo>
                    <a:pt x="8552820" y="1157989"/>
                    <a:pt x="8578220" y="1167006"/>
                    <a:pt x="8605906" y="1163831"/>
                  </a:cubicBezTo>
                  <a:cubicBezTo>
                    <a:pt x="8608954" y="1184659"/>
                    <a:pt x="8613273" y="1203074"/>
                    <a:pt x="8605906" y="1223013"/>
                  </a:cubicBezTo>
                  <a:cubicBezTo>
                    <a:pt x="8653024" y="1226188"/>
                    <a:pt x="8661278" y="1220854"/>
                    <a:pt x="8686425" y="1263145"/>
                  </a:cubicBezTo>
                  <a:cubicBezTo>
                    <a:pt x="8650992" y="1263145"/>
                    <a:pt x="8616448" y="1282703"/>
                    <a:pt x="8581015" y="1279274"/>
                  </a:cubicBezTo>
                  <a:cubicBezTo>
                    <a:pt x="8550154" y="1276353"/>
                    <a:pt x="8503799" y="1228474"/>
                    <a:pt x="8490464" y="1269241"/>
                  </a:cubicBezTo>
                  <a:cubicBezTo>
                    <a:pt x="8512562" y="1276480"/>
                    <a:pt x="8523865" y="1292482"/>
                    <a:pt x="8515864" y="1313945"/>
                  </a:cubicBezTo>
                  <a:cubicBezTo>
                    <a:pt x="8523230" y="1313945"/>
                    <a:pt x="8532247" y="1316104"/>
                    <a:pt x="8539613" y="1315469"/>
                  </a:cubicBezTo>
                  <a:cubicBezTo>
                    <a:pt x="8541518" y="1351537"/>
                    <a:pt x="8570855" y="1341503"/>
                    <a:pt x="8591175" y="1318644"/>
                  </a:cubicBezTo>
                  <a:cubicBezTo>
                    <a:pt x="8594857" y="1325756"/>
                    <a:pt x="8612256" y="1337185"/>
                    <a:pt x="8615940" y="1345695"/>
                  </a:cubicBezTo>
                  <a:cubicBezTo>
                    <a:pt x="8633974" y="1326772"/>
                    <a:pt x="8658993" y="1328169"/>
                    <a:pt x="8681091" y="1340869"/>
                  </a:cubicBezTo>
                  <a:cubicBezTo>
                    <a:pt x="8672201" y="1390653"/>
                    <a:pt x="8475097" y="1351409"/>
                    <a:pt x="8431536" y="1340869"/>
                  </a:cubicBezTo>
                  <a:cubicBezTo>
                    <a:pt x="8430334" y="1336696"/>
                    <a:pt x="8428537" y="1332718"/>
                    <a:pt x="8426202" y="1329058"/>
                  </a:cubicBezTo>
                  <a:cubicBezTo>
                    <a:pt x="8444363" y="1317628"/>
                    <a:pt x="8426202" y="1305690"/>
                    <a:pt x="8413502" y="1313056"/>
                  </a:cubicBezTo>
                  <a:cubicBezTo>
                    <a:pt x="8412740" y="1313056"/>
                    <a:pt x="8413502" y="1320168"/>
                    <a:pt x="8412105" y="1321946"/>
                  </a:cubicBezTo>
                  <a:cubicBezTo>
                    <a:pt x="8407660" y="1326137"/>
                    <a:pt x="8401564" y="1328550"/>
                    <a:pt x="8396992" y="1332360"/>
                  </a:cubicBezTo>
                  <a:cubicBezTo>
                    <a:pt x="8389499" y="1338583"/>
                    <a:pt x="8382641" y="1345060"/>
                    <a:pt x="8375783" y="1351410"/>
                  </a:cubicBezTo>
                  <a:cubicBezTo>
                    <a:pt x="8368925" y="1357760"/>
                    <a:pt x="8272659" y="1421133"/>
                    <a:pt x="8279009" y="1376810"/>
                  </a:cubicBezTo>
                  <a:cubicBezTo>
                    <a:pt x="8295266" y="1387859"/>
                    <a:pt x="8321681" y="1352299"/>
                    <a:pt x="8324475" y="1338710"/>
                  </a:cubicBezTo>
                  <a:cubicBezTo>
                    <a:pt x="8335397" y="1336932"/>
                    <a:pt x="8375275" y="1322454"/>
                    <a:pt x="8347844" y="1310770"/>
                  </a:cubicBezTo>
                  <a:cubicBezTo>
                    <a:pt x="8354956" y="1307468"/>
                    <a:pt x="8376800" y="1304420"/>
                    <a:pt x="8378705" y="1294641"/>
                  </a:cubicBezTo>
                  <a:cubicBezTo>
                    <a:pt x="8380991" y="1281941"/>
                    <a:pt x="8366005" y="1281052"/>
                    <a:pt x="8358893" y="1273559"/>
                  </a:cubicBezTo>
                  <a:cubicBezTo>
                    <a:pt x="8362322" y="1270765"/>
                    <a:pt x="8364608" y="1264288"/>
                    <a:pt x="8367910" y="1261621"/>
                  </a:cubicBezTo>
                  <a:cubicBezTo>
                    <a:pt x="8364100" y="1260986"/>
                    <a:pt x="8361941" y="1258065"/>
                    <a:pt x="8357750" y="1257557"/>
                  </a:cubicBezTo>
                  <a:cubicBezTo>
                    <a:pt x="8356908" y="1254060"/>
                    <a:pt x="8356440" y="1250484"/>
                    <a:pt x="8356353" y="1246889"/>
                  </a:cubicBezTo>
                  <a:cubicBezTo>
                    <a:pt x="8360669" y="1242611"/>
                    <a:pt x="8365643" y="1239052"/>
                    <a:pt x="8371085" y="1236348"/>
                  </a:cubicBezTo>
                  <a:cubicBezTo>
                    <a:pt x="8359401" y="1231268"/>
                    <a:pt x="8356734" y="1215901"/>
                    <a:pt x="8345685" y="1209805"/>
                  </a:cubicBezTo>
                  <a:cubicBezTo>
                    <a:pt x="8325873" y="1199391"/>
                    <a:pt x="8328794" y="1217171"/>
                    <a:pt x="8316094" y="1233173"/>
                  </a:cubicBezTo>
                  <a:cubicBezTo>
                    <a:pt x="8309385" y="1230276"/>
                    <a:pt x="8304248" y="1224631"/>
                    <a:pt x="8301997" y="1217679"/>
                  </a:cubicBezTo>
                  <a:cubicBezTo>
                    <a:pt x="8309744" y="1209805"/>
                    <a:pt x="8317618" y="1202058"/>
                    <a:pt x="8325746" y="1194819"/>
                  </a:cubicBezTo>
                  <a:cubicBezTo>
                    <a:pt x="8320793" y="1187453"/>
                    <a:pt x="8305934" y="1190628"/>
                    <a:pt x="8303775" y="1184278"/>
                  </a:cubicBezTo>
                  <a:cubicBezTo>
                    <a:pt x="8299584" y="1172594"/>
                    <a:pt x="8315078" y="1173991"/>
                    <a:pt x="8318253" y="1168657"/>
                  </a:cubicBezTo>
                  <a:cubicBezTo>
                    <a:pt x="8321428" y="1163323"/>
                    <a:pt x="8319523" y="1159386"/>
                    <a:pt x="8321428" y="1155957"/>
                  </a:cubicBezTo>
                  <a:cubicBezTo>
                    <a:pt x="8323334" y="1152528"/>
                    <a:pt x="8321428" y="1148591"/>
                    <a:pt x="8323207" y="1145289"/>
                  </a:cubicBezTo>
                  <a:cubicBezTo>
                    <a:pt x="8324985" y="1141987"/>
                    <a:pt x="8333239" y="1139320"/>
                    <a:pt x="8335907" y="1134621"/>
                  </a:cubicBezTo>
                  <a:cubicBezTo>
                    <a:pt x="8341417" y="1125908"/>
                    <a:pt x="8339863" y="1114494"/>
                    <a:pt x="8332224" y="1107570"/>
                  </a:cubicBezTo>
                  <a:cubicBezTo>
                    <a:pt x="8362196" y="1100966"/>
                    <a:pt x="8322953" y="1060326"/>
                    <a:pt x="8326636" y="1103760"/>
                  </a:cubicBezTo>
                  <a:cubicBezTo>
                    <a:pt x="8307204" y="1093727"/>
                    <a:pt x="8300092" y="1099569"/>
                    <a:pt x="8300347" y="1121032"/>
                  </a:cubicBezTo>
                  <a:cubicBezTo>
                    <a:pt x="8281073" y="1110983"/>
                    <a:pt x="8257492" y="1114750"/>
                    <a:pt x="8242308" y="1130303"/>
                  </a:cubicBezTo>
                  <a:cubicBezTo>
                    <a:pt x="8239260" y="1132716"/>
                    <a:pt x="8233926" y="1132335"/>
                    <a:pt x="8231132" y="1135002"/>
                  </a:cubicBezTo>
                  <a:cubicBezTo>
                    <a:pt x="8228337" y="1137669"/>
                    <a:pt x="8231132" y="1145162"/>
                    <a:pt x="8226940" y="1149353"/>
                  </a:cubicBezTo>
                  <a:cubicBezTo>
                    <a:pt x="8221965" y="1153238"/>
                    <a:pt x="8215960" y="1155579"/>
                    <a:pt x="8209669" y="1156084"/>
                  </a:cubicBezTo>
                  <a:cubicBezTo>
                    <a:pt x="8213860" y="1127001"/>
                    <a:pt x="8184269" y="1163450"/>
                    <a:pt x="8181348" y="1164974"/>
                  </a:cubicBezTo>
                  <a:cubicBezTo>
                    <a:pt x="8170299" y="1169927"/>
                    <a:pt x="8149090" y="1164974"/>
                    <a:pt x="8136898" y="1167006"/>
                  </a:cubicBezTo>
                  <a:cubicBezTo>
                    <a:pt x="8119245" y="1170308"/>
                    <a:pt x="8121912" y="1175007"/>
                    <a:pt x="8106672" y="1161291"/>
                  </a:cubicBezTo>
                  <a:cubicBezTo>
                    <a:pt x="8125722" y="1161291"/>
                    <a:pt x="8173474" y="1147829"/>
                    <a:pt x="8181602" y="1124461"/>
                  </a:cubicBezTo>
                  <a:cubicBezTo>
                    <a:pt x="8184904" y="1115444"/>
                    <a:pt x="8171950" y="1097664"/>
                    <a:pt x="8189984" y="1099950"/>
                  </a:cubicBezTo>
                  <a:cubicBezTo>
                    <a:pt x="8188840" y="1089790"/>
                    <a:pt x="8178300" y="1083821"/>
                    <a:pt x="8175760" y="1074550"/>
                  </a:cubicBezTo>
                  <a:cubicBezTo>
                    <a:pt x="8169283" y="1050929"/>
                    <a:pt x="8183253" y="1060326"/>
                    <a:pt x="8195699" y="1051182"/>
                  </a:cubicBezTo>
                  <a:cubicBezTo>
                    <a:pt x="8183761" y="1041023"/>
                    <a:pt x="8158488" y="1036831"/>
                    <a:pt x="8142867" y="1035180"/>
                  </a:cubicBezTo>
                  <a:cubicBezTo>
                    <a:pt x="8156329" y="1030481"/>
                    <a:pt x="8164457" y="1014479"/>
                    <a:pt x="8178300" y="1011050"/>
                  </a:cubicBezTo>
                  <a:cubicBezTo>
                    <a:pt x="8192142" y="1007622"/>
                    <a:pt x="8201160" y="1018924"/>
                    <a:pt x="8209415" y="999366"/>
                  </a:cubicBezTo>
                  <a:cubicBezTo>
                    <a:pt x="8229481" y="1010288"/>
                    <a:pt x="8246118" y="979808"/>
                    <a:pt x="8265549" y="981586"/>
                  </a:cubicBezTo>
                  <a:cubicBezTo>
                    <a:pt x="8278249" y="956186"/>
                    <a:pt x="8214749" y="969521"/>
                    <a:pt x="8204208" y="973585"/>
                  </a:cubicBezTo>
                  <a:cubicBezTo>
                    <a:pt x="8190111" y="979300"/>
                    <a:pt x="8173982" y="984380"/>
                    <a:pt x="8163440" y="977776"/>
                  </a:cubicBezTo>
                  <a:cubicBezTo>
                    <a:pt x="8148709" y="968759"/>
                    <a:pt x="8153788" y="965076"/>
                    <a:pt x="8134103" y="968505"/>
                  </a:cubicBezTo>
                  <a:cubicBezTo>
                    <a:pt x="8140835" y="960885"/>
                    <a:pt x="8200524" y="949582"/>
                    <a:pt x="8164329" y="926595"/>
                  </a:cubicBezTo>
                  <a:cubicBezTo>
                    <a:pt x="8173347" y="919102"/>
                    <a:pt x="8185411" y="925452"/>
                    <a:pt x="8193286" y="918086"/>
                  </a:cubicBezTo>
                  <a:cubicBezTo>
                    <a:pt x="8197462" y="912628"/>
                    <a:pt x="8198826" y="905525"/>
                    <a:pt x="8196969" y="898909"/>
                  </a:cubicBezTo>
                  <a:cubicBezTo>
                    <a:pt x="8191508" y="889130"/>
                    <a:pt x="8191126" y="897639"/>
                    <a:pt x="8184269" y="894718"/>
                  </a:cubicBezTo>
                  <a:cubicBezTo>
                    <a:pt x="8183252" y="894718"/>
                    <a:pt x="8174236" y="888241"/>
                    <a:pt x="8173600" y="888241"/>
                  </a:cubicBezTo>
                  <a:cubicBezTo>
                    <a:pt x="8166742" y="888241"/>
                    <a:pt x="8158233" y="896115"/>
                    <a:pt x="8151757" y="894845"/>
                  </a:cubicBezTo>
                  <a:cubicBezTo>
                    <a:pt x="8140835" y="892559"/>
                    <a:pt x="8141470" y="874525"/>
                    <a:pt x="8124960" y="880494"/>
                  </a:cubicBezTo>
                  <a:cubicBezTo>
                    <a:pt x="8127246" y="879732"/>
                    <a:pt x="8108323" y="866270"/>
                    <a:pt x="8107815" y="865634"/>
                  </a:cubicBezTo>
                  <a:cubicBezTo>
                    <a:pt x="8100322" y="855601"/>
                    <a:pt x="8103751" y="852934"/>
                    <a:pt x="8104513" y="842520"/>
                  </a:cubicBezTo>
                  <a:cubicBezTo>
                    <a:pt x="8105148" y="834646"/>
                    <a:pt x="8108577" y="835408"/>
                    <a:pt x="8105910" y="825756"/>
                  </a:cubicBezTo>
                  <a:cubicBezTo>
                    <a:pt x="8101176" y="814399"/>
                    <a:pt x="8094751" y="803824"/>
                    <a:pt x="8086852" y="794390"/>
                  </a:cubicBezTo>
                  <a:cubicBezTo>
                    <a:pt x="8083423" y="789437"/>
                    <a:pt x="8065643" y="756290"/>
                    <a:pt x="8057388" y="760354"/>
                  </a:cubicBezTo>
                  <a:cubicBezTo>
                    <a:pt x="8049133" y="764418"/>
                    <a:pt x="8055483" y="823854"/>
                    <a:pt x="8051927" y="834776"/>
                  </a:cubicBezTo>
                  <a:cubicBezTo>
                    <a:pt x="8042180" y="816082"/>
                    <a:pt x="8030563" y="798423"/>
                    <a:pt x="8017256" y="782071"/>
                  </a:cubicBezTo>
                  <a:cubicBezTo>
                    <a:pt x="8014322" y="800967"/>
                    <a:pt x="8017857" y="820300"/>
                    <a:pt x="8027289" y="836935"/>
                  </a:cubicBezTo>
                  <a:cubicBezTo>
                    <a:pt x="8021955" y="835792"/>
                    <a:pt x="8001889" y="840491"/>
                    <a:pt x="7991856" y="836935"/>
                  </a:cubicBezTo>
                  <a:cubicBezTo>
                    <a:pt x="7987157" y="864367"/>
                    <a:pt x="7995666" y="910722"/>
                    <a:pt x="8000365" y="936503"/>
                  </a:cubicBezTo>
                  <a:cubicBezTo>
                    <a:pt x="7983841" y="934343"/>
                    <a:pt x="7967048" y="937127"/>
                    <a:pt x="7952105" y="944504"/>
                  </a:cubicBezTo>
                  <a:cubicBezTo>
                    <a:pt x="7984490" y="975111"/>
                    <a:pt x="7968362" y="985525"/>
                    <a:pt x="7943215" y="989843"/>
                  </a:cubicBezTo>
                  <a:cubicBezTo>
                    <a:pt x="7940421" y="982604"/>
                    <a:pt x="7929372" y="980699"/>
                    <a:pt x="7924038" y="974476"/>
                  </a:cubicBezTo>
                  <a:cubicBezTo>
                    <a:pt x="7927467" y="971682"/>
                    <a:pt x="7929753" y="965205"/>
                    <a:pt x="7933055" y="962538"/>
                  </a:cubicBezTo>
                  <a:cubicBezTo>
                    <a:pt x="7929245" y="962538"/>
                    <a:pt x="7926959" y="958982"/>
                    <a:pt x="7922895" y="958474"/>
                  </a:cubicBezTo>
                  <a:cubicBezTo>
                    <a:pt x="7921995" y="954989"/>
                    <a:pt x="7921526" y="951406"/>
                    <a:pt x="7921499" y="947806"/>
                  </a:cubicBezTo>
                  <a:cubicBezTo>
                    <a:pt x="7925800" y="943511"/>
                    <a:pt x="7930777" y="939950"/>
                    <a:pt x="7936230" y="937265"/>
                  </a:cubicBezTo>
                  <a:cubicBezTo>
                    <a:pt x="7924546" y="932185"/>
                    <a:pt x="7921879" y="916818"/>
                    <a:pt x="7910830" y="910722"/>
                  </a:cubicBezTo>
                  <a:cubicBezTo>
                    <a:pt x="7891018" y="900308"/>
                    <a:pt x="7893812" y="918088"/>
                    <a:pt x="7881239" y="934090"/>
                  </a:cubicBezTo>
                  <a:cubicBezTo>
                    <a:pt x="7874530" y="931194"/>
                    <a:pt x="7869393" y="925548"/>
                    <a:pt x="7867142" y="918596"/>
                  </a:cubicBezTo>
                  <a:cubicBezTo>
                    <a:pt x="7874762" y="910722"/>
                    <a:pt x="7882763" y="902975"/>
                    <a:pt x="7890891" y="895736"/>
                  </a:cubicBezTo>
                  <a:cubicBezTo>
                    <a:pt x="7885811" y="888371"/>
                    <a:pt x="7871079" y="891546"/>
                    <a:pt x="7868793" y="885322"/>
                  </a:cubicBezTo>
                  <a:cubicBezTo>
                    <a:pt x="7864729" y="873511"/>
                    <a:pt x="7880224" y="874908"/>
                    <a:pt x="7883399" y="869574"/>
                  </a:cubicBezTo>
                  <a:cubicBezTo>
                    <a:pt x="7886574" y="864240"/>
                    <a:pt x="7884668" y="860430"/>
                    <a:pt x="7886446" y="856874"/>
                  </a:cubicBezTo>
                  <a:cubicBezTo>
                    <a:pt x="7888225" y="853318"/>
                    <a:pt x="7886446" y="849635"/>
                    <a:pt x="7888225" y="846207"/>
                  </a:cubicBezTo>
                  <a:cubicBezTo>
                    <a:pt x="7890003" y="842778"/>
                    <a:pt x="7898384" y="840365"/>
                    <a:pt x="7900925" y="835539"/>
                  </a:cubicBezTo>
                  <a:cubicBezTo>
                    <a:pt x="7906458" y="826807"/>
                    <a:pt x="7904845" y="815351"/>
                    <a:pt x="7897115" y="808488"/>
                  </a:cubicBezTo>
                  <a:cubicBezTo>
                    <a:pt x="7927214" y="801884"/>
                    <a:pt x="7887971" y="761243"/>
                    <a:pt x="7891527" y="804678"/>
                  </a:cubicBezTo>
                  <a:cubicBezTo>
                    <a:pt x="7872222" y="794645"/>
                    <a:pt x="7864983" y="800487"/>
                    <a:pt x="7865365" y="821949"/>
                  </a:cubicBezTo>
                  <a:cubicBezTo>
                    <a:pt x="7846091" y="811901"/>
                    <a:pt x="7822510" y="815668"/>
                    <a:pt x="7807326" y="831221"/>
                  </a:cubicBezTo>
                  <a:cubicBezTo>
                    <a:pt x="7804151" y="833634"/>
                    <a:pt x="7798944" y="833253"/>
                    <a:pt x="7796022" y="835920"/>
                  </a:cubicBezTo>
                  <a:cubicBezTo>
                    <a:pt x="7793101" y="838586"/>
                    <a:pt x="7796022" y="846207"/>
                    <a:pt x="7791958" y="850271"/>
                  </a:cubicBezTo>
                  <a:cubicBezTo>
                    <a:pt x="7786983" y="854156"/>
                    <a:pt x="7780978" y="856496"/>
                    <a:pt x="7774687" y="857002"/>
                  </a:cubicBezTo>
                  <a:cubicBezTo>
                    <a:pt x="7778878" y="827918"/>
                    <a:pt x="7749287" y="864367"/>
                    <a:pt x="7746366" y="865892"/>
                  </a:cubicBezTo>
                  <a:cubicBezTo>
                    <a:pt x="7735317" y="870845"/>
                    <a:pt x="7714108" y="865892"/>
                    <a:pt x="7701916" y="868051"/>
                  </a:cubicBezTo>
                  <a:cubicBezTo>
                    <a:pt x="7684263" y="871226"/>
                    <a:pt x="7686930" y="875925"/>
                    <a:pt x="7671690" y="862209"/>
                  </a:cubicBezTo>
                  <a:cubicBezTo>
                    <a:pt x="7690613" y="862209"/>
                    <a:pt x="7738492" y="848747"/>
                    <a:pt x="7746620" y="825506"/>
                  </a:cubicBezTo>
                  <a:cubicBezTo>
                    <a:pt x="7749795" y="816362"/>
                    <a:pt x="7736968" y="798582"/>
                    <a:pt x="7754875" y="800868"/>
                  </a:cubicBezTo>
                  <a:cubicBezTo>
                    <a:pt x="7753859" y="790708"/>
                    <a:pt x="7743319" y="784866"/>
                    <a:pt x="7740779" y="775468"/>
                  </a:cubicBezTo>
                  <a:cubicBezTo>
                    <a:pt x="7734174" y="751973"/>
                    <a:pt x="7748272" y="761244"/>
                    <a:pt x="7760591" y="752100"/>
                  </a:cubicBezTo>
                  <a:cubicBezTo>
                    <a:pt x="7748780" y="741940"/>
                    <a:pt x="7723380" y="737876"/>
                    <a:pt x="7707885" y="736098"/>
                  </a:cubicBezTo>
                  <a:cubicBezTo>
                    <a:pt x="7721347" y="731399"/>
                    <a:pt x="7729475" y="715397"/>
                    <a:pt x="7743318" y="712095"/>
                  </a:cubicBezTo>
                  <a:cubicBezTo>
                    <a:pt x="7757160" y="708792"/>
                    <a:pt x="7766178" y="719841"/>
                    <a:pt x="7774433" y="700284"/>
                  </a:cubicBezTo>
                  <a:cubicBezTo>
                    <a:pt x="7794372" y="711205"/>
                    <a:pt x="7811009" y="680726"/>
                    <a:pt x="7830567" y="682630"/>
                  </a:cubicBezTo>
                  <a:cubicBezTo>
                    <a:pt x="7843267" y="657230"/>
                    <a:pt x="7779767" y="669930"/>
                    <a:pt x="7769226" y="674502"/>
                  </a:cubicBezTo>
                  <a:cubicBezTo>
                    <a:pt x="7755002" y="680217"/>
                    <a:pt x="7739000" y="685297"/>
                    <a:pt x="7728332" y="678820"/>
                  </a:cubicBezTo>
                  <a:cubicBezTo>
                    <a:pt x="7713600" y="669676"/>
                    <a:pt x="7718680" y="666120"/>
                    <a:pt x="7699122" y="669422"/>
                  </a:cubicBezTo>
                  <a:cubicBezTo>
                    <a:pt x="7705854" y="661802"/>
                    <a:pt x="7765543" y="650499"/>
                    <a:pt x="7729348" y="627513"/>
                  </a:cubicBezTo>
                  <a:cubicBezTo>
                    <a:pt x="7738238" y="620020"/>
                    <a:pt x="7750430" y="626370"/>
                    <a:pt x="7758305" y="619003"/>
                  </a:cubicBezTo>
                  <a:cubicBezTo>
                    <a:pt x="7762436" y="613525"/>
                    <a:pt x="7763754" y="606422"/>
                    <a:pt x="7761861" y="599826"/>
                  </a:cubicBezTo>
                  <a:cubicBezTo>
                    <a:pt x="7756527" y="590047"/>
                    <a:pt x="7756146" y="598556"/>
                    <a:pt x="7749923" y="595635"/>
                  </a:cubicBezTo>
                  <a:cubicBezTo>
                    <a:pt x="7748907" y="595635"/>
                    <a:pt x="7739890" y="589158"/>
                    <a:pt x="7739255" y="589158"/>
                  </a:cubicBezTo>
                  <a:cubicBezTo>
                    <a:pt x="7732397" y="589158"/>
                    <a:pt x="7723887" y="597032"/>
                    <a:pt x="7717411" y="595762"/>
                  </a:cubicBezTo>
                  <a:cubicBezTo>
                    <a:pt x="7706362" y="593476"/>
                    <a:pt x="7707124" y="575569"/>
                    <a:pt x="7690614" y="581411"/>
                  </a:cubicBezTo>
                  <a:cubicBezTo>
                    <a:pt x="7692773" y="580649"/>
                    <a:pt x="7673977" y="567187"/>
                    <a:pt x="7673469" y="566552"/>
                  </a:cubicBezTo>
                  <a:cubicBezTo>
                    <a:pt x="7665976" y="556519"/>
                    <a:pt x="7669405" y="553852"/>
                    <a:pt x="7670167" y="543438"/>
                  </a:cubicBezTo>
                  <a:cubicBezTo>
                    <a:pt x="7670167" y="535564"/>
                    <a:pt x="7674231" y="536326"/>
                    <a:pt x="7671564" y="526674"/>
                  </a:cubicBezTo>
                  <a:cubicBezTo>
                    <a:pt x="7666575" y="516718"/>
                    <a:pt x="7660251" y="507489"/>
                    <a:pt x="7652768" y="499242"/>
                  </a:cubicBezTo>
                  <a:cubicBezTo>
                    <a:pt x="7649466" y="494288"/>
                    <a:pt x="7631687" y="461142"/>
                    <a:pt x="7623431" y="465206"/>
                  </a:cubicBezTo>
                  <a:cubicBezTo>
                    <a:pt x="7615176" y="469270"/>
                    <a:pt x="7621526" y="528706"/>
                    <a:pt x="7617971" y="539628"/>
                  </a:cubicBezTo>
                  <a:cubicBezTo>
                    <a:pt x="7608152" y="520947"/>
                    <a:pt x="7596495" y="503291"/>
                    <a:pt x="7583173" y="486923"/>
                  </a:cubicBezTo>
                  <a:cubicBezTo>
                    <a:pt x="7580336" y="505832"/>
                    <a:pt x="7583913" y="525147"/>
                    <a:pt x="7593333" y="541787"/>
                  </a:cubicBezTo>
                  <a:cubicBezTo>
                    <a:pt x="7587999" y="540644"/>
                    <a:pt x="7567933" y="545343"/>
                    <a:pt x="7557773" y="541787"/>
                  </a:cubicBezTo>
                  <a:cubicBezTo>
                    <a:pt x="7553201" y="569219"/>
                    <a:pt x="7561710" y="615447"/>
                    <a:pt x="7566409" y="641228"/>
                  </a:cubicBezTo>
                  <a:cubicBezTo>
                    <a:pt x="7549885" y="639068"/>
                    <a:pt x="7533091" y="641852"/>
                    <a:pt x="7518149" y="649229"/>
                  </a:cubicBezTo>
                  <a:cubicBezTo>
                    <a:pt x="7572886" y="701172"/>
                    <a:pt x="7488939" y="694949"/>
                    <a:pt x="7456808" y="700029"/>
                  </a:cubicBezTo>
                  <a:cubicBezTo>
                    <a:pt x="7445504" y="747527"/>
                    <a:pt x="7515863" y="732668"/>
                    <a:pt x="7541263" y="749686"/>
                  </a:cubicBezTo>
                  <a:cubicBezTo>
                    <a:pt x="7535929" y="754131"/>
                    <a:pt x="7530849" y="768482"/>
                    <a:pt x="7523483" y="774070"/>
                  </a:cubicBezTo>
                  <a:cubicBezTo>
                    <a:pt x="7530087" y="776102"/>
                    <a:pt x="7538468" y="782579"/>
                    <a:pt x="7542660" y="783976"/>
                  </a:cubicBezTo>
                  <a:cubicBezTo>
                    <a:pt x="7533780" y="785721"/>
                    <a:pt x="7525965" y="790943"/>
                    <a:pt x="7520956" y="798481"/>
                  </a:cubicBezTo>
                  <a:cubicBezTo>
                    <a:pt x="7515947" y="806018"/>
                    <a:pt x="7514159" y="815245"/>
                    <a:pt x="7515990" y="824108"/>
                  </a:cubicBezTo>
                  <a:cubicBezTo>
                    <a:pt x="7506848" y="820595"/>
                    <a:pt x="7498479" y="815331"/>
                    <a:pt x="7491352" y="808614"/>
                  </a:cubicBezTo>
                  <a:cubicBezTo>
                    <a:pt x="7485891" y="809884"/>
                    <a:pt x="7486399" y="817504"/>
                    <a:pt x="7481319" y="818012"/>
                  </a:cubicBezTo>
                  <a:cubicBezTo>
                    <a:pt x="7473445" y="786770"/>
                    <a:pt x="7432425" y="787786"/>
                    <a:pt x="7405881" y="774324"/>
                  </a:cubicBezTo>
                  <a:cubicBezTo>
                    <a:pt x="7407532" y="806582"/>
                    <a:pt x="7458586" y="814329"/>
                    <a:pt x="7415914" y="844301"/>
                  </a:cubicBezTo>
                  <a:cubicBezTo>
                    <a:pt x="7451601" y="873384"/>
                    <a:pt x="7482081" y="930153"/>
                    <a:pt x="7535040" y="920501"/>
                  </a:cubicBezTo>
                  <a:cubicBezTo>
                    <a:pt x="7539619" y="929759"/>
                    <a:pt x="7543482" y="939355"/>
                    <a:pt x="7546597" y="949203"/>
                  </a:cubicBezTo>
                  <a:cubicBezTo>
                    <a:pt x="7541868" y="949390"/>
                    <a:pt x="7537158" y="949899"/>
                    <a:pt x="7532500" y="950727"/>
                  </a:cubicBezTo>
                  <a:cubicBezTo>
                    <a:pt x="7537580" y="961268"/>
                    <a:pt x="7537199" y="978667"/>
                    <a:pt x="7546469" y="989462"/>
                  </a:cubicBezTo>
                  <a:cubicBezTo>
                    <a:pt x="7520180" y="984001"/>
                    <a:pt x="7474714" y="988192"/>
                    <a:pt x="7475476" y="951362"/>
                  </a:cubicBezTo>
                  <a:cubicBezTo>
                    <a:pt x="7453886" y="951362"/>
                    <a:pt x="7443980" y="931931"/>
                    <a:pt x="7431661" y="920882"/>
                  </a:cubicBezTo>
                  <a:cubicBezTo>
                    <a:pt x="7427724" y="948441"/>
                    <a:pt x="7399784" y="942726"/>
                    <a:pt x="7375654" y="941202"/>
                  </a:cubicBezTo>
                  <a:cubicBezTo>
                    <a:pt x="7381115" y="945647"/>
                    <a:pt x="7386576" y="956188"/>
                    <a:pt x="7394959" y="961776"/>
                  </a:cubicBezTo>
                  <a:cubicBezTo>
                    <a:pt x="7382259" y="990986"/>
                    <a:pt x="7407659" y="999876"/>
                    <a:pt x="7435344" y="996828"/>
                  </a:cubicBezTo>
                  <a:cubicBezTo>
                    <a:pt x="7438392" y="1017656"/>
                    <a:pt x="7442711" y="1035944"/>
                    <a:pt x="7435344" y="1055883"/>
                  </a:cubicBezTo>
                  <a:cubicBezTo>
                    <a:pt x="7482462" y="1059058"/>
                    <a:pt x="7490716" y="1053724"/>
                    <a:pt x="7515863" y="1096015"/>
                  </a:cubicBezTo>
                  <a:cubicBezTo>
                    <a:pt x="7480430" y="1096015"/>
                    <a:pt x="7445886" y="1115573"/>
                    <a:pt x="7410453" y="1112144"/>
                  </a:cubicBezTo>
                  <a:cubicBezTo>
                    <a:pt x="7379592" y="1109223"/>
                    <a:pt x="7333237" y="1061344"/>
                    <a:pt x="7319902" y="1102111"/>
                  </a:cubicBezTo>
                  <a:cubicBezTo>
                    <a:pt x="7341873" y="1109350"/>
                    <a:pt x="7353303" y="1125352"/>
                    <a:pt x="7345302" y="1146815"/>
                  </a:cubicBezTo>
                  <a:cubicBezTo>
                    <a:pt x="7352668" y="1146815"/>
                    <a:pt x="7361685" y="1148974"/>
                    <a:pt x="7369051" y="1148338"/>
                  </a:cubicBezTo>
                  <a:cubicBezTo>
                    <a:pt x="7370956" y="1184406"/>
                    <a:pt x="7400166" y="1174373"/>
                    <a:pt x="7419851" y="1151513"/>
                  </a:cubicBezTo>
                  <a:cubicBezTo>
                    <a:pt x="7423661" y="1158625"/>
                    <a:pt x="7441060" y="1170182"/>
                    <a:pt x="7445251" y="1178565"/>
                  </a:cubicBezTo>
                  <a:cubicBezTo>
                    <a:pt x="7463412" y="1159642"/>
                    <a:pt x="7488431" y="1161038"/>
                    <a:pt x="7510529" y="1173738"/>
                  </a:cubicBezTo>
                  <a:cubicBezTo>
                    <a:pt x="7501512" y="1224538"/>
                    <a:pt x="7300471" y="1183517"/>
                    <a:pt x="7259704" y="1173738"/>
                  </a:cubicBezTo>
                  <a:cubicBezTo>
                    <a:pt x="7235828" y="1219078"/>
                    <a:pt x="7375655" y="1229618"/>
                    <a:pt x="7385942" y="1268735"/>
                  </a:cubicBezTo>
                  <a:cubicBezTo>
                    <a:pt x="7390006" y="1264290"/>
                    <a:pt x="7406389" y="1258575"/>
                    <a:pt x="7410326" y="1254511"/>
                  </a:cubicBezTo>
                  <a:cubicBezTo>
                    <a:pt x="7427852" y="1278895"/>
                    <a:pt x="7459602" y="1264163"/>
                    <a:pt x="7485129" y="1268735"/>
                  </a:cubicBezTo>
                  <a:cubicBezTo>
                    <a:pt x="7480684" y="1355475"/>
                    <a:pt x="7253481" y="1221110"/>
                    <a:pt x="7228716" y="1265560"/>
                  </a:cubicBezTo>
                  <a:cubicBezTo>
                    <a:pt x="7234431" y="1267465"/>
                    <a:pt x="7248655" y="1282450"/>
                    <a:pt x="7254116" y="1284356"/>
                  </a:cubicBezTo>
                  <a:cubicBezTo>
                    <a:pt x="7250179" y="1289436"/>
                    <a:pt x="7246623" y="1295659"/>
                    <a:pt x="7242813" y="1299977"/>
                  </a:cubicBezTo>
                  <a:cubicBezTo>
                    <a:pt x="7250553" y="1303383"/>
                    <a:pt x="7258872" y="1305280"/>
                    <a:pt x="7267324" y="1305565"/>
                  </a:cubicBezTo>
                  <a:cubicBezTo>
                    <a:pt x="7284342" y="1337442"/>
                    <a:pt x="7322950" y="1295532"/>
                    <a:pt x="7329554" y="1344427"/>
                  </a:cubicBezTo>
                  <a:cubicBezTo>
                    <a:pt x="7348604" y="1337188"/>
                    <a:pt x="7440933" y="1331727"/>
                    <a:pt x="7449188" y="1356238"/>
                  </a:cubicBezTo>
                  <a:cubicBezTo>
                    <a:pt x="7463539" y="1397640"/>
                    <a:pt x="7362066" y="1381638"/>
                    <a:pt x="7343269" y="1372240"/>
                  </a:cubicBezTo>
                  <a:cubicBezTo>
                    <a:pt x="7349619" y="1377955"/>
                    <a:pt x="7353684" y="1389639"/>
                    <a:pt x="7359906" y="1395989"/>
                  </a:cubicBezTo>
                  <a:cubicBezTo>
                    <a:pt x="7355588" y="1398656"/>
                    <a:pt x="7348223" y="1407419"/>
                    <a:pt x="7344539" y="1409705"/>
                  </a:cubicBezTo>
                  <a:cubicBezTo>
                    <a:pt x="7374130" y="1442217"/>
                    <a:pt x="7325362" y="1439042"/>
                    <a:pt x="7299962" y="1433708"/>
                  </a:cubicBezTo>
                  <a:cubicBezTo>
                    <a:pt x="7296660" y="1429644"/>
                    <a:pt x="7293358" y="1425707"/>
                    <a:pt x="7291199" y="1422405"/>
                  </a:cubicBezTo>
                  <a:cubicBezTo>
                    <a:pt x="7289040" y="1419103"/>
                    <a:pt x="7269990" y="1384305"/>
                    <a:pt x="7261735" y="1388369"/>
                  </a:cubicBezTo>
                  <a:cubicBezTo>
                    <a:pt x="7258179" y="1390147"/>
                    <a:pt x="7257417" y="1402593"/>
                    <a:pt x="7257290" y="1417071"/>
                  </a:cubicBezTo>
                  <a:cubicBezTo>
                    <a:pt x="7238636" y="1405585"/>
                    <a:pt x="7218336" y="1397020"/>
                    <a:pt x="7197092" y="1391671"/>
                  </a:cubicBezTo>
                  <a:cubicBezTo>
                    <a:pt x="7190934" y="1400449"/>
                    <a:pt x="7187650" y="1410921"/>
                    <a:pt x="7187694" y="1421643"/>
                  </a:cubicBezTo>
                  <a:cubicBezTo>
                    <a:pt x="7217666" y="1421643"/>
                    <a:pt x="7219190" y="1442979"/>
                    <a:pt x="7218683" y="1466093"/>
                  </a:cubicBezTo>
                  <a:cubicBezTo>
                    <a:pt x="7211251" y="1467455"/>
                    <a:pt x="7203635" y="1467455"/>
                    <a:pt x="7196203" y="1466093"/>
                  </a:cubicBezTo>
                  <a:cubicBezTo>
                    <a:pt x="7194091" y="1493645"/>
                    <a:pt x="7195930" y="1521358"/>
                    <a:pt x="7201664" y="1548389"/>
                  </a:cubicBezTo>
                  <a:cubicBezTo>
                    <a:pt x="7182782" y="1540377"/>
                    <a:pt x="7162777" y="1535322"/>
                    <a:pt x="7142355" y="1533403"/>
                  </a:cubicBezTo>
                  <a:cubicBezTo>
                    <a:pt x="7144603" y="1541819"/>
                    <a:pt x="7148976" y="1549516"/>
                    <a:pt x="7155055" y="1555755"/>
                  </a:cubicBezTo>
                  <a:cubicBezTo>
                    <a:pt x="7155055" y="1555755"/>
                    <a:pt x="7155055" y="1555755"/>
                    <a:pt x="7155055" y="1555755"/>
                  </a:cubicBezTo>
                  <a:cubicBezTo>
                    <a:pt x="7143372" y="1557787"/>
                    <a:pt x="7124194" y="1583568"/>
                    <a:pt x="7115939" y="1591315"/>
                  </a:cubicBezTo>
                  <a:cubicBezTo>
                    <a:pt x="7090539" y="1615191"/>
                    <a:pt x="7067552" y="1638305"/>
                    <a:pt x="7032246" y="1644782"/>
                  </a:cubicBezTo>
                  <a:cubicBezTo>
                    <a:pt x="7014085" y="1648211"/>
                    <a:pt x="6991860" y="1642115"/>
                    <a:pt x="6974714" y="1648592"/>
                  </a:cubicBezTo>
                  <a:cubicBezTo>
                    <a:pt x="6961125" y="1653799"/>
                    <a:pt x="6952997" y="1668404"/>
                    <a:pt x="6939789" y="1673992"/>
                  </a:cubicBezTo>
                  <a:cubicBezTo>
                    <a:pt x="6916930" y="1683263"/>
                    <a:pt x="6890768" y="1668657"/>
                    <a:pt x="6868161" y="1664467"/>
                  </a:cubicBezTo>
                  <a:cubicBezTo>
                    <a:pt x="6878956" y="1648211"/>
                    <a:pt x="6899276" y="1658498"/>
                    <a:pt x="6907912" y="1641988"/>
                  </a:cubicBezTo>
                  <a:cubicBezTo>
                    <a:pt x="6917564" y="1676151"/>
                    <a:pt x="6975349" y="1635638"/>
                    <a:pt x="6946901" y="1627510"/>
                  </a:cubicBezTo>
                  <a:cubicBezTo>
                    <a:pt x="6952870" y="1618747"/>
                    <a:pt x="6962522" y="1624843"/>
                    <a:pt x="6971412" y="1626113"/>
                  </a:cubicBezTo>
                  <a:cubicBezTo>
                    <a:pt x="6989066" y="1628907"/>
                    <a:pt x="6989955" y="1622938"/>
                    <a:pt x="7008116" y="1617477"/>
                  </a:cubicBezTo>
                  <a:cubicBezTo>
                    <a:pt x="7007099" y="1640210"/>
                    <a:pt x="7033516" y="1620525"/>
                    <a:pt x="7013322" y="1604777"/>
                  </a:cubicBezTo>
                  <a:cubicBezTo>
                    <a:pt x="7024244" y="1592077"/>
                    <a:pt x="7041262" y="1594617"/>
                    <a:pt x="7055486" y="1597538"/>
                  </a:cubicBezTo>
                  <a:cubicBezTo>
                    <a:pt x="7064545" y="1600872"/>
                    <a:pt x="7073901" y="1603339"/>
                    <a:pt x="7083426" y="1604904"/>
                  </a:cubicBezTo>
                  <a:cubicBezTo>
                    <a:pt x="7088764" y="1604298"/>
                    <a:pt x="7093379" y="1600905"/>
                    <a:pt x="7095549" y="1595991"/>
                  </a:cubicBezTo>
                  <a:cubicBezTo>
                    <a:pt x="7097719" y="1591076"/>
                    <a:pt x="7097117" y="1585380"/>
                    <a:pt x="7093968" y="1581028"/>
                  </a:cubicBezTo>
                  <a:cubicBezTo>
                    <a:pt x="7088634" y="1574043"/>
                    <a:pt x="7084824" y="1581028"/>
                    <a:pt x="7081268" y="1578615"/>
                  </a:cubicBezTo>
                  <a:cubicBezTo>
                    <a:pt x="7073868" y="1573032"/>
                    <a:pt x="7068837" y="1564873"/>
                    <a:pt x="7067171" y="1555755"/>
                  </a:cubicBezTo>
                  <a:cubicBezTo>
                    <a:pt x="7073521" y="1555755"/>
                    <a:pt x="7085967" y="1558803"/>
                    <a:pt x="7091047" y="1555755"/>
                  </a:cubicBezTo>
                  <a:cubicBezTo>
                    <a:pt x="7099556" y="1550675"/>
                    <a:pt x="7092952" y="1548135"/>
                    <a:pt x="7097270" y="1541785"/>
                  </a:cubicBezTo>
                  <a:cubicBezTo>
                    <a:pt x="7105651" y="1529085"/>
                    <a:pt x="7114034" y="1523369"/>
                    <a:pt x="7112891" y="1506987"/>
                  </a:cubicBezTo>
                  <a:cubicBezTo>
                    <a:pt x="7117844" y="1505717"/>
                    <a:pt x="7128258" y="1502669"/>
                    <a:pt x="7130544" y="1497716"/>
                  </a:cubicBezTo>
                  <a:cubicBezTo>
                    <a:pt x="7132830" y="1492762"/>
                    <a:pt x="7126861" y="1492128"/>
                    <a:pt x="7128004" y="1485016"/>
                  </a:cubicBezTo>
                  <a:cubicBezTo>
                    <a:pt x="7129655" y="1475744"/>
                    <a:pt x="7128004" y="1469903"/>
                    <a:pt x="7133719" y="1460378"/>
                  </a:cubicBezTo>
                  <a:cubicBezTo>
                    <a:pt x="7138728" y="1454286"/>
                    <a:pt x="7142250" y="1447111"/>
                    <a:pt x="7144006" y="1439423"/>
                  </a:cubicBezTo>
                  <a:cubicBezTo>
                    <a:pt x="7141955" y="1427964"/>
                    <a:pt x="7132985" y="1418994"/>
                    <a:pt x="7121526" y="1416944"/>
                  </a:cubicBezTo>
                  <a:cubicBezTo>
                    <a:pt x="7110223" y="1416944"/>
                    <a:pt x="7097777" y="1435867"/>
                    <a:pt x="7090920" y="1443233"/>
                  </a:cubicBezTo>
                  <a:cubicBezTo>
                    <a:pt x="7078220" y="1457330"/>
                    <a:pt x="7063996" y="1470030"/>
                    <a:pt x="7049899" y="1483365"/>
                  </a:cubicBezTo>
                  <a:cubicBezTo>
                    <a:pt x="7029756" y="1502978"/>
                    <a:pt x="7007278" y="1520039"/>
                    <a:pt x="6982970" y="1534165"/>
                  </a:cubicBezTo>
                  <a:cubicBezTo>
                    <a:pt x="6959862" y="1545367"/>
                    <a:pt x="6934979" y="1552458"/>
                    <a:pt x="6909437" y="1555120"/>
                  </a:cubicBezTo>
                  <a:cubicBezTo>
                    <a:pt x="6873877" y="1560073"/>
                    <a:pt x="6862574" y="1541785"/>
                    <a:pt x="6833237" y="1528450"/>
                  </a:cubicBezTo>
                  <a:cubicBezTo>
                    <a:pt x="6803899" y="1515117"/>
                    <a:pt x="6778500" y="1529974"/>
                    <a:pt x="6751830" y="1544960"/>
                  </a:cubicBezTo>
                  <a:cubicBezTo>
                    <a:pt x="6740400" y="1551563"/>
                    <a:pt x="6712714" y="1572265"/>
                    <a:pt x="6701030" y="1564518"/>
                  </a:cubicBezTo>
                  <a:cubicBezTo>
                    <a:pt x="6698363" y="1562740"/>
                    <a:pt x="6695188" y="1549532"/>
                    <a:pt x="6693664" y="1546611"/>
                  </a:cubicBezTo>
                  <a:cubicBezTo>
                    <a:pt x="6701284" y="1542928"/>
                    <a:pt x="6712714" y="1530863"/>
                    <a:pt x="6715000" y="1544325"/>
                  </a:cubicBezTo>
                  <a:cubicBezTo>
                    <a:pt x="6720588" y="1542928"/>
                    <a:pt x="6723382" y="1543563"/>
                    <a:pt x="6727700" y="1537848"/>
                  </a:cubicBezTo>
                  <a:cubicBezTo>
                    <a:pt x="6740400" y="1542674"/>
                    <a:pt x="6743321" y="1527561"/>
                    <a:pt x="6736463" y="1519941"/>
                  </a:cubicBezTo>
                  <a:cubicBezTo>
                    <a:pt x="6752973" y="1500129"/>
                    <a:pt x="6771261" y="1511431"/>
                    <a:pt x="6792851" y="1510035"/>
                  </a:cubicBezTo>
                  <a:cubicBezTo>
                    <a:pt x="6794883" y="1510035"/>
                    <a:pt x="6803646" y="1510035"/>
                    <a:pt x="6805551" y="1510035"/>
                  </a:cubicBezTo>
                  <a:cubicBezTo>
                    <a:pt x="6807456" y="1510035"/>
                    <a:pt x="6812155" y="1504700"/>
                    <a:pt x="6816092" y="1504447"/>
                  </a:cubicBezTo>
                  <a:cubicBezTo>
                    <a:pt x="6817489" y="1504447"/>
                    <a:pt x="6823712" y="1511305"/>
                    <a:pt x="6827903" y="1511431"/>
                  </a:cubicBezTo>
                  <a:cubicBezTo>
                    <a:pt x="6836412" y="1511431"/>
                    <a:pt x="6843524" y="1502668"/>
                    <a:pt x="6851525" y="1500636"/>
                  </a:cubicBezTo>
                  <a:cubicBezTo>
                    <a:pt x="6855462" y="1511304"/>
                    <a:pt x="6850128" y="1519178"/>
                    <a:pt x="6859780" y="1525402"/>
                  </a:cubicBezTo>
                  <a:lnTo>
                    <a:pt x="6879085" y="1529211"/>
                  </a:lnTo>
                  <a:cubicBezTo>
                    <a:pt x="6890006" y="1531116"/>
                    <a:pt x="6925313" y="1537721"/>
                    <a:pt x="6921756" y="1516511"/>
                  </a:cubicBezTo>
                  <a:cubicBezTo>
                    <a:pt x="6933313" y="1517654"/>
                    <a:pt x="6950839" y="1512574"/>
                    <a:pt x="6937504" y="1500890"/>
                  </a:cubicBezTo>
                  <a:cubicBezTo>
                    <a:pt x="6947411" y="1501779"/>
                    <a:pt x="6956809" y="1504446"/>
                    <a:pt x="6964301" y="1495556"/>
                  </a:cubicBezTo>
                  <a:cubicBezTo>
                    <a:pt x="6970905" y="1500890"/>
                    <a:pt x="6980811" y="1494032"/>
                    <a:pt x="6986272" y="1487936"/>
                  </a:cubicBezTo>
                  <a:cubicBezTo>
                    <a:pt x="6991732" y="1481839"/>
                    <a:pt x="6989574" y="1475236"/>
                    <a:pt x="6995670" y="1471299"/>
                  </a:cubicBezTo>
                  <a:cubicBezTo>
                    <a:pt x="6998972" y="1469140"/>
                    <a:pt x="7004051" y="1472696"/>
                    <a:pt x="7007100" y="1471299"/>
                  </a:cubicBezTo>
                  <a:cubicBezTo>
                    <a:pt x="7012434" y="1468124"/>
                    <a:pt x="7015736" y="1468505"/>
                    <a:pt x="7020943" y="1462917"/>
                  </a:cubicBezTo>
                  <a:cubicBezTo>
                    <a:pt x="7026151" y="1457329"/>
                    <a:pt x="7017261" y="1455297"/>
                    <a:pt x="7019547" y="1451995"/>
                  </a:cubicBezTo>
                  <a:cubicBezTo>
                    <a:pt x="7025515" y="1443613"/>
                    <a:pt x="7044185" y="1441200"/>
                    <a:pt x="7036184" y="1429770"/>
                  </a:cubicBezTo>
                  <a:cubicBezTo>
                    <a:pt x="7023484" y="1412879"/>
                    <a:pt x="7003290" y="1438533"/>
                    <a:pt x="6991606" y="1443359"/>
                  </a:cubicBezTo>
                  <a:cubicBezTo>
                    <a:pt x="6976567" y="1449132"/>
                    <a:pt x="6960598" y="1452102"/>
                    <a:pt x="6944489" y="1452122"/>
                  </a:cubicBezTo>
                  <a:cubicBezTo>
                    <a:pt x="6929828" y="1452348"/>
                    <a:pt x="6915382" y="1448572"/>
                    <a:pt x="6902706" y="1441200"/>
                  </a:cubicBezTo>
                  <a:cubicBezTo>
                    <a:pt x="6878196" y="1429440"/>
                    <a:pt x="6851275" y="1423569"/>
                    <a:pt x="6824093" y="1424055"/>
                  </a:cubicBezTo>
                  <a:cubicBezTo>
                    <a:pt x="6808485" y="1424872"/>
                    <a:pt x="6792953" y="1426782"/>
                    <a:pt x="6777612" y="1429771"/>
                  </a:cubicBezTo>
                  <a:cubicBezTo>
                    <a:pt x="6764150" y="1432056"/>
                    <a:pt x="6749672" y="1443741"/>
                    <a:pt x="6737734" y="1444630"/>
                  </a:cubicBezTo>
                  <a:cubicBezTo>
                    <a:pt x="6731339" y="1445837"/>
                    <a:pt x="6724786" y="1443556"/>
                    <a:pt x="6720523" y="1438639"/>
                  </a:cubicBezTo>
                  <a:cubicBezTo>
                    <a:pt x="6716260" y="1433723"/>
                    <a:pt x="6714931" y="1426912"/>
                    <a:pt x="6717033" y="1420754"/>
                  </a:cubicBezTo>
                  <a:cubicBezTo>
                    <a:pt x="6731384" y="1422278"/>
                    <a:pt x="6752085" y="1399291"/>
                    <a:pt x="6751958" y="1425707"/>
                  </a:cubicBezTo>
                  <a:cubicBezTo>
                    <a:pt x="6764658" y="1426723"/>
                    <a:pt x="6768594" y="1413769"/>
                    <a:pt x="6779771" y="1410467"/>
                  </a:cubicBezTo>
                  <a:cubicBezTo>
                    <a:pt x="6779615" y="1411802"/>
                    <a:pt x="6780198" y="1413116"/>
                    <a:pt x="6781294" y="1413896"/>
                  </a:cubicBezTo>
                  <a:cubicBezTo>
                    <a:pt x="6791454" y="1410467"/>
                    <a:pt x="6794629" y="1397005"/>
                    <a:pt x="6782311" y="1394084"/>
                  </a:cubicBezTo>
                  <a:cubicBezTo>
                    <a:pt x="6797169" y="1395862"/>
                    <a:pt x="6832222" y="1389893"/>
                    <a:pt x="6840858" y="1406784"/>
                  </a:cubicBezTo>
                  <a:cubicBezTo>
                    <a:pt x="6850001" y="1400687"/>
                    <a:pt x="6860924" y="1383162"/>
                    <a:pt x="6873369" y="1385829"/>
                  </a:cubicBezTo>
                  <a:cubicBezTo>
                    <a:pt x="6880736" y="1387480"/>
                    <a:pt x="6882513" y="1399672"/>
                    <a:pt x="6886959" y="1401196"/>
                  </a:cubicBezTo>
                  <a:cubicBezTo>
                    <a:pt x="6898262" y="1405386"/>
                    <a:pt x="6907278" y="1391671"/>
                    <a:pt x="6918709" y="1393703"/>
                  </a:cubicBezTo>
                  <a:cubicBezTo>
                    <a:pt x="6924297" y="1394718"/>
                    <a:pt x="6921502" y="1402085"/>
                    <a:pt x="6924677" y="1402974"/>
                  </a:cubicBezTo>
                  <a:cubicBezTo>
                    <a:pt x="6927852" y="1403862"/>
                    <a:pt x="6935346" y="1402974"/>
                    <a:pt x="6935726" y="1402974"/>
                  </a:cubicBezTo>
                  <a:cubicBezTo>
                    <a:pt x="6946140" y="1408308"/>
                    <a:pt x="6958586" y="1418214"/>
                    <a:pt x="6969762" y="1413515"/>
                  </a:cubicBezTo>
                  <a:cubicBezTo>
                    <a:pt x="6982286" y="1404270"/>
                    <a:pt x="6993706" y="1393617"/>
                    <a:pt x="7003798" y="1381765"/>
                  </a:cubicBezTo>
                  <a:cubicBezTo>
                    <a:pt x="7005068" y="1384686"/>
                    <a:pt x="7008497" y="1386463"/>
                    <a:pt x="7009513" y="1390655"/>
                  </a:cubicBezTo>
                  <a:cubicBezTo>
                    <a:pt x="7022213" y="1391417"/>
                    <a:pt x="7026531" y="1373129"/>
                    <a:pt x="7039231" y="1376939"/>
                  </a:cubicBezTo>
                  <a:cubicBezTo>
                    <a:pt x="7042329" y="1368927"/>
                    <a:pt x="7041029" y="1359879"/>
                    <a:pt x="7035802" y="1353063"/>
                  </a:cubicBezTo>
                  <a:cubicBezTo>
                    <a:pt x="7050280" y="1347602"/>
                    <a:pt x="7058662" y="1338458"/>
                    <a:pt x="7049646" y="1324869"/>
                  </a:cubicBezTo>
                  <a:cubicBezTo>
                    <a:pt x="7068441" y="1310645"/>
                    <a:pt x="7075046" y="1307470"/>
                    <a:pt x="7053328" y="1296548"/>
                  </a:cubicBezTo>
                  <a:cubicBezTo>
                    <a:pt x="7069458" y="1284737"/>
                    <a:pt x="7051550" y="1271148"/>
                    <a:pt x="7039359" y="1268481"/>
                  </a:cubicBezTo>
                  <a:cubicBezTo>
                    <a:pt x="7027421" y="1306581"/>
                    <a:pt x="6959222" y="1341379"/>
                    <a:pt x="6923408" y="1350142"/>
                  </a:cubicBezTo>
                  <a:cubicBezTo>
                    <a:pt x="6905846" y="1354027"/>
                    <a:pt x="6888014" y="1356574"/>
                    <a:pt x="6870067" y="1357762"/>
                  </a:cubicBezTo>
                  <a:cubicBezTo>
                    <a:pt x="6851017" y="1359159"/>
                    <a:pt x="6840603" y="1350777"/>
                    <a:pt x="6823966" y="1347475"/>
                  </a:cubicBezTo>
                  <a:cubicBezTo>
                    <a:pt x="6807329" y="1344171"/>
                    <a:pt x="6788406" y="1351920"/>
                    <a:pt x="6771388" y="1350015"/>
                  </a:cubicBezTo>
                  <a:cubicBezTo>
                    <a:pt x="6775961" y="1341682"/>
                    <a:pt x="6781786" y="1334101"/>
                    <a:pt x="6788660" y="1327536"/>
                  </a:cubicBezTo>
                  <a:cubicBezTo>
                    <a:pt x="6802249" y="1319408"/>
                    <a:pt x="6801360" y="1328298"/>
                    <a:pt x="6811266" y="1329695"/>
                  </a:cubicBezTo>
                  <a:cubicBezTo>
                    <a:pt x="6820540" y="1331568"/>
                    <a:pt x="6830009" y="1332293"/>
                    <a:pt x="6839460" y="1331854"/>
                  </a:cubicBezTo>
                  <a:cubicBezTo>
                    <a:pt x="6849461" y="1330727"/>
                    <a:pt x="6859558" y="1330727"/>
                    <a:pt x="6869559" y="1331854"/>
                  </a:cubicBezTo>
                  <a:cubicBezTo>
                    <a:pt x="6872226" y="1331854"/>
                    <a:pt x="6873115" y="1339855"/>
                    <a:pt x="6876544" y="1340236"/>
                  </a:cubicBezTo>
                  <a:cubicBezTo>
                    <a:pt x="6886576" y="1341379"/>
                    <a:pt x="6892037" y="1325758"/>
                    <a:pt x="6894197" y="1318011"/>
                  </a:cubicBezTo>
                  <a:cubicBezTo>
                    <a:pt x="6906897" y="1321186"/>
                    <a:pt x="6915533" y="1312677"/>
                    <a:pt x="6909564" y="1300613"/>
                  </a:cubicBezTo>
                  <a:cubicBezTo>
                    <a:pt x="6917184" y="1299597"/>
                    <a:pt x="6924804" y="1297438"/>
                    <a:pt x="6932424" y="1295786"/>
                  </a:cubicBezTo>
                  <a:cubicBezTo>
                    <a:pt x="6937885" y="1320424"/>
                    <a:pt x="6958967" y="1288293"/>
                    <a:pt x="6963793" y="1283086"/>
                  </a:cubicBezTo>
                  <a:cubicBezTo>
                    <a:pt x="6965062" y="1284229"/>
                    <a:pt x="6967602" y="1285627"/>
                    <a:pt x="6968873" y="1286896"/>
                  </a:cubicBezTo>
                  <a:cubicBezTo>
                    <a:pt x="6971413" y="1283721"/>
                    <a:pt x="6974969" y="1274831"/>
                    <a:pt x="6978144" y="1272672"/>
                  </a:cubicBezTo>
                  <a:cubicBezTo>
                    <a:pt x="6981319" y="1270514"/>
                    <a:pt x="6987414" y="1271910"/>
                    <a:pt x="6989700" y="1269497"/>
                  </a:cubicBezTo>
                  <a:cubicBezTo>
                    <a:pt x="6996432" y="1262639"/>
                    <a:pt x="7004179" y="1263147"/>
                    <a:pt x="6994019" y="1250320"/>
                  </a:cubicBezTo>
                  <a:cubicBezTo>
                    <a:pt x="7003036" y="1249050"/>
                    <a:pt x="7004560" y="1238382"/>
                    <a:pt x="7009005" y="1232286"/>
                  </a:cubicBezTo>
                  <a:cubicBezTo>
                    <a:pt x="7018911" y="1218824"/>
                    <a:pt x="7027420" y="1216792"/>
                    <a:pt x="7014973" y="1195583"/>
                  </a:cubicBezTo>
                  <a:cubicBezTo>
                    <a:pt x="7033134" y="1184153"/>
                    <a:pt x="7014973" y="1172215"/>
                    <a:pt x="7002273" y="1179581"/>
                  </a:cubicBezTo>
                  <a:cubicBezTo>
                    <a:pt x="7001511" y="1179581"/>
                    <a:pt x="7002273" y="1186820"/>
                    <a:pt x="7000876" y="1188471"/>
                  </a:cubicBezTo>
                  <a:cubicBezTo>
                    <a:pt x="6996432" y="1192662"/>
                    <a:pt x="6990335" y="1195075"/>
                    <a:pt x="6985763" y="1198885"/>
                  </a:cubicBezTo>
                  <a:cubicBezTo>
                    <a:pt x="6978369" y="1204909"/>
                    <a:pt x="6971290" y="1211310"/>
                    <a:pt x="6964555" y="1218062"/>
                  </a:cubicBezTo>
                  <a:cubicBezTo>
                    <a:pt x="6956299" y="1225936"/>
                    <a:pt x="6861431" y="1287658"/>
                    <a:pt x="6867654" y="1242827"/>
                  </a:cubicBezTo>
                  <a:cubicBezTo>
                    <a:pt x="6883910" y="1253876"/>
                    <a:pt x="6910325" y="1218316"/>
                    <a:pt x="6913247" y="1204727"/>
                  </a:cubicBezTo>
                  <a:cubicBezTo>
                    <a:pt x="6924169" y="1202949"/>
                    <a:pt x="6964047" y="1188471"/>
                    <a:pt x="6936488" y="1176787"/>
                  </a:cubicBezTo>
                  <a:cubicBezTo>
                    <a:pt x="6943727" y="1173485"/>
                    <a:pt x="6965571" y="1170437"/>
                    <a:pt x="6967349" y="1160658"/>
                  </a:cubicBezTo>
                  <a:cubicBezTo>
                    <a:pt x="6969635" y="1147958"/>
                    <a:pt x="6954649" y="1147069"/>
                    <a:pt x="6947664" y="1139576"/>
                  </a:cubicBezTo>
                  <a:cubicBezTo>
                    <a:pt x="6951093" y="1136782"/>
                    <a:pt x="6953379" y="1130305"/>
                    <a:pt x="6956681" y="1127638"/>
                  </a:cubicBezTo>
                  <a:cubicBezTo>
                    <a:pt x="6952872" y="1127638"/>
                    <a:pt x="6950586" y="1124082"/>
                    <a:pt x="6946522" y="1123574"/>
                  </a:cubicBezTo>
                  <a:cubicBezTo>
                    <a:pt x="6945621" y="1120089"/>
                    <a:pt x="6945152" y="1116506"/>
                    <a:pt x="6945125" y="1112906"/>
                  </a:cubicBezTo>
                  <a:cubicBezTo>
                    <a:pt x="6949426" y="1108611"/>
                    <a:pt x="6954403" y="1105050"/>
                    <a:pt x="6959856" y="1102365"/>
                  </a:cubicBezTo>
                  <a:cubicBezTo>
                    <a:pt x="6948173" y="1097285"/>
                    <a:pt x="6945505" y="1081918"/>
                    <a:pt x="6933822" y="1075822"/>
                  </a:cubicBezTo>
                  <a:cubicBezTo>
                    <a:pt x="6914010" y="1065408"/>
                    <a:pt x="6916803" y="1083188"/>
                    <a:pt x="6904230" y="1099190"/>
                  </a:cubicBezTo>
                  <a:cubicBezTo>
                    <a:pt x="6897521" y="1096294"/>
                    <a:pt x="6892385" y="1090648"/>
                    <a:pt x="6890134" y="1083696"/>
                  </a:cubicBezTo>
                  <a:cubicBezTo>
                    <a:pt x="6897753" y="1075822"/>
                    <a:pt x="6905754" y="1068075"/>
                    <a:pt x="6913883" y="1060836"/>
                  </a:cubicBezTo>
                  <a:cubicBezTo>
                    <a:pt x="6908802" y="1053471"/>
                    <a:pt x="6894071" y="1056646"/>
                    <a:pt x="6891785" y="1050422"/>
                  </a:cubicBezTo>
                  <a:cubicBezTo>
                    <a:pt x="6887721" y="1038611"/>
                    <a:pt x="6903215" y="1040008"/>
                    <a:pt x="6906390" y="1034674"/>
                  </a:cubicBezTo>
                  <a:cubicBezTo>
                    <a:pt x="6909565" y="1029340"/>
                    <a:pt x="6907660" y="1025530"/>
                    <a:pt x="6909438" y="1021974"/>
                  </a:cubicBezTo>
                  <a:cubicBezTo>
                    <a:pt x="6911216" y="1018418"/>
                    <a:pt x="6909438" y="1014609"/>
                    <a:pt x="6911216" y="1011307"/>
                  </a:cubicBezTo>
                  <a:cubicBezTo>
                    <a:pt x="6912994" y="1008004"/>
                    <a:pt x="6921376" y="1005465"/>
                    <a:pt x="6923916" y="1000639"/>
                  </a:cubicBezTo>
                  <a:cubicBezTo>
                    <a:pt x="6929450" y="991907"/>
                    <a:pt x="6927837" y="980451"/>
                    <a:pt x="6920106" y="973588"/>
                  </a:cubicBezTo>
                  <a:cubicBezTo>
                    <a:pt x="6950205" y="966984"/>
                    <a:pt x="6910963" y="926343"/>
                    <a:pt x="6914645" y="969778"/>
                  </a:cubicBezTo>
                  <a:cubicBezTo>
                    <a:pt x="6895214" y="959745"/>
                    <a:pt x="6888102" y="965587"/>
                    <a:pt x="6888356" y="987049"/>
                  </a:cubicBezTo>
                  <a:cubicBezTo>
                    <a:pt x="6869082" y="977001"/>
                    <a:pt x="6845501" y="980768"/>
                    <a:pt x="6830317" y="996321"/>
                  </a:cubicBezTo>
                  <a:cubicBezTo>
                    <a:pt x="6827142" y="998734"/>
                    <a:pt x="6821935" y="998353"/>
                    <a:pt x="6819014" y="1001020"/>
                  </a:cubicBezTo>
                  <a:cubicBezTo>
                    <a:pt x="6816092" y="1003686"/>
                    <a:pt x="6819014" y="1011307"/>
                    <a:pt x="6814950" y="1015371"/>
                  </a:cubicBezTo>
                  <a:cubicBezTo>
                    <a:pt x="6809975" y="1019256"/>
                    <a:pt x="6803970" y="1021596"/>
                    <a:pt x="6797678" y="1022102"/>
                  </a:cubicBezTo>
                  <a:cubicBezTo>
                    <a:pt x="6801869" y="993018"/>
                    <a:pt x="6772278" y="1029467"/>
                    <a:pt x="6769357" y="1030992"/>
                  </a:cubicBezTo>
                  <a:cubicBezTo>
                    <a:pt x="6758308" y="1035945"/>
                    <a:pt x="6737100" y="1030992"/>
                    <a:pt x="6724907" y="1033024"/>
                  </a:cubicBezTo>
                  <a:cubicBezTo>
                    <a:pt x="6707254" y="1036326"/>
                    <a:pt x="6709921" y="1041025"/>
                    <a:pt x="6694681" y="1027309"/>
                  </a:cubicBezTo>
                  <a:cubicBezTo>
                    <a:pt x="6713604" y="1027309"/>
                    <a:pt x="6761483" y="1013847"/>
                    <a:pt x="6769611" y="990605"/>
                  </a:cubicBezTo>
                  <a:cubicBezTo>
                    <a:pt x="6772786" y="981461"/>
                    <a:pt x="6759959" y="963682"/>
                    <a:pt x="6777993" y="965967"/>
                  </a:cubicBezTo>
                  <a:cubicBezTo>
                    <a:pt x="6776850" y="955808"/>
                    <a:pt x="6766309" y="949965"/>
                    <a:pt x="6763769" y="940567"/>
                  </a:cubicBezTo>
                  <a:cubicBezTo>
                    <a:pt x="6757165" y="917072"/>
                    <a:pt x="6771263" y="926343"/>
                    <a:pt x="6783581" y="917199"/>
                  </a:cubicBezTo>
                  <a:cubicBezTo>
                    <a:pt x="6771770" y="907040"/>
                    <a:pt x="6746370" y="902848"/>
                    <a:pt x="6730876" y="901197"/>
                  </a:cubicBezTo>
                  <a:cubicBezTo>
                    <a:pt x="6744338" y="896498"/>
                    <a:pt x="6752466" y="880496"/>
                    <a:pt x="6766309" y="877194"/>
                  </a:cubicBezTo>
                  <a:cubicBezTo>
                    <a:pt x="6780151" y="873891"/>
                    <a:pt x="6789168" y="884941"/>
                    <a:pt x="6797424" y="865383"/>
                  </a:cubicBezTo>
                  <a:cubicBezTo>
                    <a:pt x="6817363" y="876305"/>
                    <a:pt x="6834127" y="845825"/>
                    <a:pt x="6853558" y="847603"/>
                  </a:cubicBezTo>
                  <a:cubicBezTo>
                    <a:pt x="6866258" y="822203"/>
                    <a:pt x="6802758" y="835538"/>
                    <a:pt x="6792216" y="839602"/>
                  </a:cubicBezTo>
                  <a:cubicBezTo>
                    <a:pt x="6777992" y="845317"/>
                    <a:pt x="6761990" y="850397"/>
                    <a:pt x="6751323" y="843920"/>
                  </a:cubicBezTo>
                  <a:cubicBezTo>
                    <a:pt x="6736717" y="834776"/>
                    <a:pt x="6741671" y="831220"/>
                    <a:pt x="6722113" y="834522"/>
                  </a:cubicBezTo>
                  <a:cubicBezTo>
                    <a:pt x="6728844" y="826902"/>
                    <a:pt x="6788534" y="815599"/>
                    <a:pt x="6752339" y="792613"/>
                  </a:cubicBezTo>
                  <a:cubicBezTo>
                    <a:pt x="6761229" y="785120"/>
                    <a:pt x="6773421" y="791470"/>
                    <a:pt x="6781295" y="784103"/>
                  </a:cubicBezTo>
                  <a:cubicBezTo>
                    <a:pt x="6785427" y="778625"/>
                    <a:pt x="6786745" y="771522"/>
                    <a:pt x="6784852" y="764926"/>
                  </a:cubicBezTo>
                  <a:cubicBezTo>
                    <a:pt x="6779518" y="755147"/>
                    <a:pt x="6779136" y="763656"/>
                    <a:pt x="6772914" y="760735"/>
                  </a:cubicBezTo>
                  <a:cubicBezTo>
                    <a:pt x="6771897" y="760735"/>
                    <a:pt x="6762881" y="754258"/>
                    <a:pt x="6762245" y="754258"/>
                  </a:cubicBezTo>
                  <a:cubicBezTo>
                    <a:pt x="6755388" y="754258"/>
                    <a:pt x="6746878" y="762132"/>
                    <a:pt x="6740402" y="760862"/>
                  </a:cubicBezTo>
                  <a:cubicBezTo>
                    <a:pt x="6729480" y="758576"/>
                    <a:pt x="6730115" y="740542"/>
                    <a:pt x="6713605" y="746511"/>
                  </a:cubicBezTo>
                  <a:cubicBezTo>
                    <a:pt x="6715764" y="745749"/>
                    <a:pt x="6696968" y="732287"/>
                    <a:pt x="6696460" y="731652"/>
                  </a:cubicBezTo>
                  <a:cubicBezTo>
                    <a:pt x="6688967" y="721619"/>
                    <a:pt x="6692396" y="718952"/>
                    <a:pt x="6693158" y="708538"/>
                  </a:cubicBezTo>
                  <a:cubicBezTo>
                    <a:pt x="6693158" y="700664"/>
                    <a:pt x="6697222" y="701426"/>
                    <a:pt x="6694555" y="691774"/>
                  </a:cubicBezTo>
                  <a:cubicBezTo>
                    <a:pt x="6689565" y="681818"/>
                    <a:pt x="6683242" y="672589"/>
                    <a:pt x="6675759" y="664342"/>
                  </a:cubicBezTo>
                  <a:cubicBezTo>
                    <a:pt x="6672457" y="659388"/>
                    <a:pt x="6654677" y="626242"/>
                    <a:pt x="6646422" y="630306"/>
                  </a:cubicBezTo>
                  <a:cubicBezTo>
                    <a:pt x="6638167" y="634370"/>
                    <a:pt x="6644517" y="693806"/>
                    <a:pt x="6640961" y="704728"/>
                  </a:cubicBezTo>
                  <a:cubicBezTo>
                    <a:pt x="6631170" y="686030"/>
                    <a:pt x="6619511" y="668372"/>
                    <a:pt x="6606163" y="652023"/>
                  </a:cubicBezTo>
                  <a:cubicBezTo>
                    <a:pt x="6603337" y="670932"/>
                    <a:pt x="6606913" y="690244"/>
                    <a:pt x="6616323" y="706887"/>
                  </a:cubicBezTo>
                  <a:cubicBezTo>
                    <a:pt x="6610989" y="705744"/>
                    <a:pt x="6590923" y="710443"/>
                    <a:pt x="6580763" y="706887"/>
                  </a:cubicBezTo>
                  <a:cubicBezTo>
                    <a:pt x="6576191" y="734192"/>
                    <a:pt x="6584700" y="780547"/>
                    <a:pt x="6589399" y="806328"/>
                  </a:cubicBezTo>
                  <a:cubicBezTo>
                    <a:pt x="6572875" y="804168"/>
                    <a:pt x="6556082" y="806952"/>
                    <a:pt x="6541139" y="814329"/>
                  </a:cubicBezTo>
                  <a:cubicBezTo>
                    <a:pt x="6595876" y="866272"/>
                    <a:pt x="6511930" y="859922"/>
                    <a:pt x="6479799" y="865129"/>
                  </a:cubicBezTo>
                  <a:cubicBezTo>
                    <a:pt x="6468495" y="912754"/>
                    <a:pt x="6538853" y="897894"/>
                    <a:pt x="6564253" y="914786"/>
                  </a:cubicBezTo>
                  <a:cubicBezTo>
                    <a:pt x="6558920" y="919357"/>
                    <a:pt x="6553839" y="933582"/>
                    <a:pt x="6546473" y="939297"/>
                  </a:cubicBezTo>
                  <a:cubicBezTo>
                    <a:pt x="6553077" y="941329"/>
                    <a:pt x="6561459" y="947806"/>
                    <a:pt x="6565650" y="949203"/>
                  </a:cubicBezTo>
                  <a:cubicBezTo>
                    <a:pt x="6556787" y="950979"/>
                    <a:pt x="6548995" y="956208"/>
                    <a:pt x="6543991" y="963737"/>
                  </a:cubicBezTo>
                  <a:cubicBezTo>
                    <a:pt x="6538988" y="971266"/>
                    <a:pt x="6537185" y="980475"/>
                    <a:pt x="6538981" y="989335"/>
                  </a:cubicBezTo>
                  <a:cubicBezTo>
                    <a:pt x="6529839" y="985821"/>
                    <a:pt x="6521470" y="980558"/>
                    <a:pt x="6514343" y="973841"/>
                  </a:cubicBezTo>
                  <a:cubicBezTo>
                    <a:pt x="6508882" y="975111"/>
                    <a:pt x="6509389" y="982731"/>
                    <a:pt x="6504309" y="983238"/>
                  </a:cubicBezTo>
                  <a:cubicBezTo>
                    <a:pt x="6496436" y="951997"/>
                    <a:pt x="6455414" y="952885"/>
                    <a:pt x="6428871" y="939550"/>
                  </a:cubicBezTo>
                  <a:cubicBezTo>
                    <a:pt x="6430522" y="971809"/>
                    <a:pt x="6481576" y="979555"/>
                    <a:pt x="6438905" y="1009528"/>
                  </a:cubicBezTo>
                  <a:cubicBezTo>
                    <a:pt x="6474591" y="1038611"/>
                    <a:pt x="6505071" y="1095380"/>
                    <a:pt x="6558031" y="1085728"/>
                  </a:cubicBezTo>
                  <a:cubicBezTo>
                    <a:pt x="6562586" y="1094953"/>
                    <a:pt x="6566449" y="1104504"/>
                    <a:pt x="6569587" y="1114303"/>
                  </a:cubicBezTo>
                  <a:cubicBezTo>
                    <a:pt x="6564862" y="1114595"/>
                    <a:pt x="6560155" y="1115146"/>
                    <a:pt x="6555490" y="1115954"/>
                  </a:cubicBezTo>
                  <a:cubicBezTo>
                    <a:pt x="6560571" y="1126494"/>
                    <a:pt x="6560189" y="1143894"/>
                    <a:pt x="6569460" y="1154688"/>
                  </a:cubicBezTo>
                  <a:cubicBezTo>
                    <a:pt x="6543171" y="1149228"/>
                    <a:pt x="6497705" y="1153418"/>
                    <a:pt x="6498467" y="1116588"/>
                  </a:cubicBezTo>
                  <a:cubicBezTo>
                    <a:pt x="6476877" y="1116588"/>
                    <a:pt x="6466971" y="1097157"/>
                    <a:pt x="6454652" y="1086109"/>
                  </a:cubicBezTo>
                  <a:cubicBezTo>
                    <a:pt x="6450715" y="1113668"/>
                    <a:pt x="6422775" y="1107953"/>
                    <a:pt x="6398645" y="1106429"/>
                  </a:cubicBezTo>
                  <a:cubicBezTo>
                    <a:pt x="6404106" y="1110874"/>
                    <a:pt x="6409567" y="1121415"/>
                    <a:pt x="6417949" y="1127003"/>
                  </a:cubicBezTo>
                  <a:cubicBezTo>
                    <a:pt x="6405249" y="1156086"/>
                    <a:pt x="6430649" y="1165103"/>
                    <a:pt x="6458335" y="1161928"/>
                  </a:cubicBezTo>
                  <a:cubicBezTo>
                    <a:pt x="6461383" y="1182756"/>
                    <a:pt x="6465701" y="1201171"/>
                    <a:pt x="6458335" y="1221110"/>
                  </a:cubicBezTo>
                  <a:cubicBezTo>
                    <a:pt x="6505452" y="1224285"/>
                    <a:pt x="6513707" y="1218950"/>
                    <a:pt x="6538853" y="1261242"/>
                  </a:cubicBezTo>
                  <a:cubicBezTo>
                    <a:pt x="6503420" y="1261242"/>
                    <a:pt x="6468876" y="1280800"/>
                    <a:pt x="6433443" y="1277371"/>
                  </a:cubicBezTo>
                  <a:cubicBezTo>
                    <a:pt x="6402582" y="1274449"/>
                    <a:pt x="6356227" y="1226571"/>
                    <a:pt x="6342892" y="1267337"/>
                  </a:cubicBezTo>
                  <a:cubicBezTo>
                    <a:pt x="6364990" y="1274577"/>
                    <a:pt x="6376293" y="1290578"/>
                    <a:pt x="6368292" y="1312041"/>
                  </a:cubicBezTo>
                  <a:cubicBezTo>
                    <a:pt x="6375658" y="1312041"/>
                    <a:pt x="6384675" y="1314200"/>
                    <a:pt x="6392041" y="1313565"/>
                  </a:cubicBezTo>
                  <a:cubicBezTo>
                    <a:pt x="6393946" y="1349633"/>
                    <a:pt x="6423156" y="1339600"/>
                    <a:pt x="6443476" y="1316740"/>
                  </a:cubicBezTo>
                  <a:cubicBezTo>
                    <a:pt x="6447285" y="1323852"/>
                    <a:pt x="6464685" y="1335282"/>
                    <a:pt x="6468241" y="1343791"/>
                  </a:cubicBezTo>
                  <a:cubicBezTo>
                    <a:pt x="6486402" y="1324868"/>
                    <a:pt x="6511421" y="1326265"/>
                    <a:pt x="6533519" y="1338965"/>
                  </a:cubicBezTo>
                  <a:cubicBezTo>
                    <a:pt x="6524502" y="1389765"/>
                    <a:pt x="6323461" y="1348744"/>
                    <a:pt x="6282694" y="1338965"/>
                  </a:cubicBezTo>
                  <a:cubicBezTo>
                    <a:pt x="6258818" y="1384304"/>
                    <a:pt x="6398645" y="1394845"/>
                    <a:pt x="6408932" y="1433961"/>
                  </a:cubicBezTo>
                  <a:cubicBezTo>
                    <a:pt x="6412996" y="1429516"/>
                    <a:pt x="6429379" y="1423802"/>
                    <a:pt x="6433316" y="1419737"/>
                  </a:cubicBezTo>
                  <a:cubicBezTo>
                    <a:pt x="6450842" y="1444122"/>
                    <a:pt x="6482592" y="1429390"/>
                    <a:pt x="6508119" y="1433961"/>
                  </a:cubicBezTo>
                  <a:cubicBezTo>
                    <a:pt x="6504436" y="1506097"/>
                    <a:pt x="6346702" y="1425452"/>
                    <a:pt x="6279519" y="1421261"/>
                  </a:cubicBezTo>
                  <a:cubicBezTo>
                    <a:pt x="6273931" y="1412244"/>
                    <a:pt x="6259072" y="1386209"/>
                    <a:pt x="6251579" y="1389765"/>
                  </a:cubicBezTo>
                  <a:cubicBezTo>
                    <a:pt x="6244086" y="1393322"/>
                    <a:pt x="6249674" y="1453265"/>
                    <a:pt x="6246118" y="1464314"/>
                  </a:cubicBezTo>
                  <a:cubicBezTo>
                    <a:pt x="6236372" y="1445580"/>
                    <a:pt x="6224756" y="1427879"/>
                    <a:pt x="6211447" y="1411482"/>
                  </a:cubicBezTo>
                  <a:cubicBezTo>
                    <a:pt x="6208503" y="1430419"/>
                    <a:pt x="6212039" y="1449796"/>
                    <a:pt x="6221480" y="1466473"/>
                  </a:cubicBezTo>
                  <a:cubicBezTo>
                    <a:pt x="6216146" y="1465203"/>
                    <a:pt x="6196080" y="1470029"/>
                    <a:pt x="6186047" y="1466473"/>
                  </a:cubicBezTo>
                  <a:cubicBezTo>
                    <a:pt x="6181475" y="1493905"/>
                    <a:pt x="6189857" y="1540260"/>
                    <a:pt x="6194556" y="1565914"/>
                  </a:cubicBezTo>
                  <a:lnTo>
                    <a:pt x="6194552" y="1565914"/>
                  </a:lnTo>
                  <a:cubicBezTo>
                    <a:pt x="6189472" y="1560326"/>
                    <a:pt x="6186297" y="1554738"/>
                    <a:pt x="6177534" y="1556135"/>
                  </a:cubicBezTo>
                  <a:cubicBezTo>
                    <a:pt x="6170429" y="1558759"/>
                    <a:pt x="6164096" y="1563126"/>
                    <a:pt x="6159119" y="1568835"/>
                  </a:cubicBezTo>
                  <a:cubicBezTo>
                    <a:pt x="6155239" y="1570115"/>
                    <a:pt x="6151460" y="1571686"/>
                    <a:pt x="6147816" y="1573534"/>
                  </a:cubicBezTo>
                  <a:lnTo>
                    <a:pt x="6151372" y="1577090"/>
                  </a:lnTo>
                  <a:cubicBezTo>
                    <a:pt x="6146165" y="1582932"/>
                    <a:pt x="6141466" y="1588393"/>
                    <a:pt x="6138672" y="1591314"/>
                  </a:cubicBezTo>
                  <a:cubicBezTo>
                    <a:pt x="6127467" y="1602268"/>
                    <a:pt x="6115681" y="1612612"/>
                    <a:pt x="6103366" y="1622302"/>
                  </a:cubicBezTo>
                  <a:cubicBezTo>
                    <a:pt x="6097143" y="1622302"/>
                    <a:pt x="6091428" y="1623191"/>
                    <a:pt x="6086729" y="1623826"/>
                  </a:cubicBezTo>
                  <a:cubicBezTo>
                    <a:pt x="6085983" y="1627073"/>
                    <a:pt x="6085642" y="1630401"/>
                    <a:pt x="6085713" y="1633732"/>
                  </a:cubicBezTo>
                  <a:cubicBezTo>
                    <a:pt x="6076123" y="1639030"/>
                    <a:pt x="6065747" y="1642760"/>
                    <a:pt x="6054979" y="1644781"/>
                  </a:cubicBezTo>
                  <a:cubicBezTo>
                    <a:pt x="6036945" y="1648210"/>
                    <a:pt x="6014593" y="1642114"/>
                    <a:pt x="5997575" y="1648590"/>
                  </a:cubicBezTo>
                  <a:cubicBezTo>
                    <a:pt x="5983986" y="1653798"/>
                    <a:pt x="5975731" y="1668402"/>
                    <a:pt x="5962650" y="1673990"/>
                  </a:cubicBezTo>
                  <a:cubicBezTo>
                    <a:pt x="5947654" y="1678316"/>
                    <a:pt x="5931638" y="1677466"/>
                    <a:pt x="5917184" y="1671577"/>
                  </a:cubicBezTo>
                  <a:cubicBezTo>
                    <a:pt x="5915533" y="1667768"/>
                    <a:pt x="5910961" y="1665862"/>
                    <a:pt x="5903722" y="1667640"/>
                  </a:cubicBezTo>
                  <a:lnTo>
                    <a:pt x="5898896" y="1666244"/>
                  </a:lnTo>
                  <a:cubicBezTo>
                    <a:pt x="5898107" y="1663797"/>
                    <a:pt x="5896950" y="1661485"/>
                    <a:pt x="5895467" y="1659386"/>
                  </a:cubicBezTo>
                  <a:cubicBezTo>
                    <a:pt x="5906770" y="1650369"/>
                    <a:pt x="5923280" y="1656464"/>
                    <a:pt x="5930646" y="1641987"/>
                  </a:cubicBezTo>
                  <a:cubicBezTo>
                    <a:pt x="5940425" y="1676150"/>
                    <a:pt x="5998083" y="1635637"/>
                    <a:pt x="5969635" y="1627508"/>
                  </a:cubicBezTo>
                  <a:cubicBezTo>
                    <a:pt x="5975604" y="1618745"/>
                    <a:pt x="5985383" y="1624842"/>
                    <a:pt x="5994146" y="1626112"/>
                  </a:cubicBezTo>
                  <a:cubicBezTo>
                    <a:pt x="6011799" y="1628906"/>
                    <a:pt x="6012815" y="1622937"/>
                    <a:pt x="6030849" y="1617476"/>
                  </a:cubicBezTo>
                  <a:cubicBezTo>
                    <a:pt x="6029833" y="1640209"/>
                    <a:pt x="6056884" y="1620524"/>
                    <a:pt x="6036056" y="1604776"/>
                  </a:cubicBezTo>
                  <a:cubicBezTo>
                    <a:pt x="6047105" y="1592076"/>
                    <a:pt x="6064123" y="1594616"/>
                    <a:pt x="6078347" y="1597537"/>
                  </a:cubicBezTo>
                  <a:cubicBezTo>
                    <a:pt x="6087363" y="1600871"/>
                    <a:pt x="6096676" y="1603337"/>
                    <a:pt x="6106160" y="1604902"/>
                  </a:cubicBezTo>
                  <a:cubicBezTo>
                    <a:pt x="6111521" y="1604337"/>
                    <a:pt x="6116174" y="1600959"/>
                    <a:pt x="6118373" y="1596038"/>
                  </a:cubicBezTo>
                  <a:cubicBezTo>
                    <a:pt x="6120572" y="1591116"/>
                    <a:pt x="6119983" y="1585397"/>
                    <a:pt x="6116828" y="1581026"/>
                  </a:cubicBezTo>
                  <a:cubicBezTo>
                    <a:pt x="6111494" y="1574042"/>
                    <a:pt x="6107684" y="1581026"/>
                    <a:pt x="6104128" y="1578613"/>
                  </a:cubicBezTo>
                  <a:cubicBezTo>
                    <a:pt x="6096767" y="1573017"/>
                    <a:pt x="6091780" y="1564857"/>
                    <a:pt x="6090158" y="1555754"/>
                  </a:cubicBezTo>
                  <a:cubicBezTo>
                    <a:pt x="6096508" y="1555754"/>
                    <a:pt x="6108827" y="1558801"/>
                    <a:pt x="6114034" y="1555754"/>
                  </a:cubicBezTo>
                  <a:cubicBezTo>
                    <a:pt x="6122543" y="1550674"/>
                    <a:pt x="6115939" y="1548133"/>
                    <a:pt x="6120130" y="1541783"/>
                  </a:cubicBezTo>
                  <a:cubicBezTo>
                    <a:pt x="6128639" y="1529083"/>
                    <a:pt x="6136894" y="1523368"/>
                    <a:pt x="6135751" y="1506986"/>
                  </a:cubicBezTo>
                  <a:cubicBezTo>
                    <a:pt x="6140705" y="1505715"/>
                    <a:pt x="6151118" y="1502668"/>
                    <a:pt x="6153405" y="1497714"/>
                  </a:cubicBezTo>
                  <a:cubicBezTo>
                    <a:pt x="6155691" y="1492761"/>
                    <a:pt x="6149721" y="1492126"/>
                    <a:pt x="6150991" y="1485014"/>
                  </a:cubicBezTo>
                  <a:cubicBezTo>
                    <a:pt x="6152643" y="1475743"/>
                    <a:pt x="6150357" y="1469901"/>
                    <a:pt x="6156580" y="1460376"/>
                  </a:cubicBezTo>
                  <a:cubicBezTo>
                    <a:pt x="6161589" y="1454285"/>
                    <a:pt x="6165111" y="1447110"/>
                    <a:pt x="6166866" y="1439421"/>
                  </a:cubicBezTo>
                  <a:cubicBezTo>
                    <a:pt x="6164851" y="1427945"/>
                    <a:pt x="6155864" y="1418958"/>
                    <a:pt x="6144388" y="1416943"/>
                  </a:cubicBezTo>
                  <a:cubicBezTo>
                    <a:pt x="6133084" y="1416943"/>
                    <a:pt x="6120639" y="1435865"/>
                    <a:pt x="6113781" y="1443232"/>
                  </a:cubicBezTo>
                  <a:cubicBezTo>
                    <a:pt x="6101081" y="1457329"/>
                    <a:pt x="6086857" y="1470029"/>
                    <a:pt x="6072759" y="1483364"/>
                  </a:cubicBezTo>
                  <a:cubicBezTo>
                    <a:pt x="6052639" y="1502948"/>
                    <a:pt x="6030206" y="1520007"/>
                    <a:pt x="6005957" y="1534164"/>
                  </a:cubicBezTo>
                  <a:cubicBezTo>
                    <a:pt x="5982843" y="1545349"/>
                    <a:pt x="5957963" y="1552439"/>
                    <a:pt x="5932424" y="1555119"/>
                  </a:cubicBezTo>
                  <a:cubicBezTo>
                    <a:pt x="5896864" y="1560072"/>
                    <a:pt x="5885561" y="1541784"/>
                    <a:pt x="5856224" y="1528449"/>
                  </a:cubicBezTo>
                  <a:cubicBezTo>
                    <a:pt x="5826886" y="1515116"/>
                    <a:pt x="5801360" y="1529973"/>
                    <a:pt x="5774817" y="1544958"/>
                  </a:cubicBezTo>
                  <a:cubicBezTo>
                    <a:pt x="5763387" y="1551562"/>
                    <a:pt x="5735701" y="1572263"/>
                    <a:pt x="5724017" y="1564517"/>
                  </a:cubicBezTo>
                  <a:cubicBezTo>
                    <a:pt x="5721485" y="1560966"/>
                    <a:pt x="5719673" y="1556953"/>
                    <a:pt x="5718683" y="1552706"/>
                  </a:cubicBezTo>
                  <a:cubicBezTo>
                    <a:pt x="5727065" y="1553468"/>
                    <a:pt x="5736971" y="1558929"/>
                    <a:pt x="5743067" y="1557405"/>
                  </a:cubicBezTo>
                  <a:cubicBezTo>
                    <a:pt x="5749163" y="1555880"/>
                    <a:pt x="5747893" y="1548514"/>
                    <a:pt x="5752211" y="1547371"/>
                  </a:cubicBezTo>
                  <a:cubicBezTo>
                    <a:pt x="5756529" y="1546228"/>
                    <a:pt x="5763387" y="1550800"/>
                    <a:pt x="5767578" y="1548895"/>
                  </a:cubicBezTo>
                  <a:cubicBezTo>
                    <a:pt x="5773801" y="1546101"/>
                    <a:pt x="5776595" y="1538481"/>
                    <a:pt x="5781548" y="1534544"/>
                  </a:cubicBezTo>
                  <a:cubicBezTo>
                    <a:pt x="5786501" y="1530607"/>
                    <a:pt x="5791835" y="1534544"/>
                    <a:pt x="5795899" y="1530988"/>
                  </a:cubicBezTo>
                  <a:cubicBezTo>
                    <a:pt x="5797710" y="1525496"/>
                    <a:pt x="5799830" y="1520112"/>
                    <a:pt x="5802249" y="1514860"/>
                  </a:cubicBezTo>
                  <a:cubicBezTo>
                    <a:pt x="5804916" y="1511050"/>
                    <a:pt x="5810504" y="1514098"/>
                    <a:pt x="5813425" y="1510161"/>
                  </a:cubicBezTo>
                  <a:lnTo>
                    <a:pt x="5815457" y="1510161"/>
                  </a:lnTo>
                  <a:cubicBezTo>
                    <a:pt x="5817489" y="1510161"/>
                    <a:pt x="5826379" y="1510161"/>
                    <a:pt x="5828157" y="1510161"/>
                  </a:cubicBezTo>
                  <a:cubicBezTo>
                    <a:pt x="5829935" y="1510161"/>
                    <a:pt x="5834761" y="1504826"/>
                    <a:pt x="5838571" y="1504573"/>
                  </a:cubicBezTo>
                  <a:cubicBezTo>
                    <a:pt x="5840095" y="1504573"/>
                    <a:pt x="5846191" y="1511431"/>
                    <a:pt x="5850509" y="1511557"/>
                  </a:cubicBezTo>
                  <a:cubicBezTo>
                    <a:pt x="5858891" y="1511557"/>
                    <a:pt x="5866131" y="1502794"/>
                    <a:pt x="5874131" y="1500762"/>
                  </a:cubicBezTo>
                  <a:cubicBezTo>
                    <a:pt x="5878068" y="1511430"/>
                    <a:pt x="5872734" y="1519304"/>
                    <a:pt x="5882386" y="1525527"/>
                  </a:cubicBezTo>
                  <a:lnTo>
                    <a:pt x="5901690" y="1529337"/>
                  </a:lnTo>
                  <a:cubicBezTo>
                    <a:pt x="5912485" y="1531242"/>
                    <a:pt x="5947791" y="1537846"/>
                    <a:pt x="5944235" y="1516637"/>
                  </a:cubicBezTo>
                  <a:cubicBezTo>
                    <a:pt x="5955919" y="1517780"/>
                    <a:pt x="5973318" y="1512700"/>
                    <a:pt x="5960110" y="1501016"/>
                  </a:cubicBezTo>
                  <a:cubicBezTo>
                    <a:pt x="5969889" y="1501905"/>
                    <a:pt x="5979414" y="1504572"/>
                    <a:pt x="5986780" y="1495682"/>
                  </a:cubicBezTo>
                  <a:cubicBezTo>
                    <a:pt x="5993384" y="1501016"/>
                    <a:pt x="6003290" y="1494158"/>
                    <a:pt x="6008878" y="1488062"/>
                  </a:cubicBezTo>
                  <a:cubicBezTo>
                    <a:pt x="6014466" y="1481966"/>
                    <a:pt x="6012180" y="1475362"/>
                    <a:pt x="6018276" y="1471425"/>
                  </a:cubicBezTo>
                  <a:cubicBezTo>
                    <a:pt x="6021451" y="1469266"/>
                    <a:pt x="6026531" y="1472822"/>
                    <a:pt x="6029579" y="1471425"/>
                  </a:cubicBezTo>
                  <a:cubicBezTo>
                    <a:pt x="6034913" y="1468250"/>
                    <a:pt x="6038215" y="1468631"/>
                    <a:pt x="6043549" y="1463043"/>
                  </a:cubicBezTo>
                  <a:cubicBezTo>
                    <a:pt x="6048883" y="1457455"/>
                    <a:pt x="6039866" y="1455423"/>
                    <a:pt x="6042152" y="1452121"/>
                  </a:cubicBezTo>
                  <a:cubicBezTo>
                    <a:pt x="6047994" y="1443739"/>
                    <a:pt x="6066790" y="1441326"/>
                    <a:pt x="6058662" y="1429896"/>
                  </a:cubicBezTo>
                  <a:cubicBezTo>
                    <a:pt x="6046724" y="1413005"/>
                    <a:pt x="6025769" y="1438659"/>
                    <a:pt x="6014212" y="1443485"/>
                  </a:cubicBezTo>
                  <a:cubicBezTo>
                    <a:pt x="5999170" y="1449247"/>
                    <a:pt x="5983203" y="1452216"/>
                    <a:pt x="5967095" y="1452248"/>
                  </a:cubicBezTo>
                  <a:cubicBezTo>
                    <a:pt x="5952432" y="1452493"/>
                    <a:pt x="5937980" y="1448716"/>
                    <a:pt x="5925312" y="1441326"/>
                  </a:cubicBezTo>
                  <a:cubicBezTo>
                    <a:pt x="5900752" y="1429578"/>
                    <a:pt x="5873794" y="1423707"/>
                    <a:pt x="5846572" y="1424181"/>
                  </a:cubicBezTo>
                  <a:cubicBezTo>
                    <a:pt x="5830965" y="1425013"/>
                    <a:pt x="5815434" y="1426923"/>
                    <a:pt x="5800090" y="1429896"/>
                  </a:cubicBezTo>
                  <a:cubicBezTo>
                    <a:pt x="5787390" y="1432182"/>
                    <a:pt x="5772277" y="1443867"/>
                    <a:pt x="5760339" y="1444756"/>
                  </a:cubicBezTo>
                  <a:cubicBezTo>
                    <a:pt x="5753925" y="1446017"/>
                    <a:pt x="5747326" y="1443759"/>
                    <a:pt x="5743029" y="1438834"/>
                  </a:cubicBezTo>
                  <a:cubicBezTo>
                    <a:pt x="5738732" y="1433908"/>
                    <a:pt x="5737391" y="1427063"/>
                    <a:pt x="5739511" y="1420880"/>
                  </a:cubicBezTo>
                  <a:cubicBezTo>
                    <a:pt x="5753862" y="1422404"/>
                    <a:pt x="5774690" y="1399417"/>
                    <a:pt x="5774563" y="1425833"/>
                  </a:cubicBezTo>
                  <a:cubicBezTo>
                    <a:pt x="5787263" y="1426849"/>
                    <a:pt x="5791073" y="1413895"/>
                    <a:pt x="5802249" y="1410593"/>
                  </a:cubicBezTo>
                  <a:cubicBezTo>
                    <a:pt x="5802197" y="1411939"/>
                    <a:pt x="5802815" y="1413223"/>
                    <a:pt x="5803900" y="1414021"/>
                  </a:cubicBezTo>
                  <a:cubicBezTo>
                    <a:pt x="5813933" y="1410593"/>
                    <a:pt x="5817235" y="1397131"/>
                    <a:pt x="5804916" y="1394210"/>
                  </a:cubicBezTo>
                  <a:cubicBezTo>
                    <a:pt x="5819775" y="1395988"/>
                    <a:pt x="5854700" y="1390019"/>
                    <a:pt x="5863463" y="1406910"/>
                  </a:cubicBezTo>
                  <a:cubicBezTo>
                    <a:pt x="5872607" y="1400813"/>
                    <a:pt x="5883402" y="1383288"/>
                    <a:pt x="5895847" y="1385955"/>
                  </a:cubicBezTo>
                  <a:cubicBezTo>
                    <a:pt x="5903213" y="1387606"/>
                    <a:pt x="5905119" y="1399798"/>
                    <a:pt x="5909436" y="1401321"/>
                  </a:cubicBezTo>
                  <a:cubicBezTo>
                    <a:pt x="5920866" y="1405512"/>
                    <a:pt x="5929883" y="1391796"/>
                    <a:pt x="5941186" y="1393829"/>
                  </a:cubicBezTo>
                  <a:cubicBezTo>
                    <a:pt x="5946902" y="1394844"/>
                    <a:pt x="5943980" y="1402211"/>
                    <a:pt x="5947155" y="1403100"/>
                  </a:cubicBezTo>
                  <a:cubicBezTo>
                    <a:pt x="5950330" y="1403988"/>
                    <a:pt x="5957823" y="1403100"/>
                    <a:pt x="5958204" y="1403100"/>
                  </a:cubicBezTo>
                  <a:cubicBezTo>
                    <a:pt x="5968619" y="1408434"/>
                    <a:pt x="5981191" y="1418340"/>
                    <a:pt x="5992367" y="1413640"/>
                  </a:cubicBezTo>
                  <a:cubicBezTo>
                    <a:pt x="6004860" y="1404358"/>
                    <a:pt x="6016276" y="1393709"/>
                    <a:pt x="6026403" y="1381890"/>
                  </a:cubicBezTo>
                  <a:cubicBezTo>
                    <a:pt x="6027673" y="1384812"/>
                    <a:pt x="6031102" y="1386589"/>
                    <a:pt x="6031991" y="1390781"/>
                  </a:cubicBezTo>
                  <a:cubicBezTo>
                    <a:pt x="6044691" y="1391543"/>
                    <a:pt x="6049136" y="1373255"/>
                    <a:pt x="6061709" y="1377065"/>
                  </a:cubicBezTo>
                  <a:cubicBezTo>
                    <a:pt x="6064807" y="1369053"/>
                    <a:pt x="6063508" y="1360005"/>
                    <a:pt x="6058280" y="1353189"/>
                  </a:cubicBezTo>
                  <a:cubicBezTo>
                    <a:pt x="6072759" y="1347728"/>
                    <a:pt x="6081140" y="1338584"/>
                    <a:pt x="6072251" y="1324995"/>
                  </a:cubicBezTo>
                  <a:cubicBezTo>
                    <a:pt x="6090920" y="1310771"/>
                    <a:pt x="6097016" y="1307596"/>
                    <a:pt x="6075934" y="1296674"/>
                  </a:cubicBezTo>
                  <a:cubicBezTo>
                    <a:pt x="6092063" y="1284863"/>
                    <a:pt x="6074029" y="1271274"/>
                    <a:pt x="6061964" y="1268607"/>
                  </a:cubicBezTo>
                  <a:cubicBezTo>
                    <a:pt x="6049898" y="1306707"/>
                    <a:pt x="5981699" y="1341505"/>
                    <a:pt x="5945885" y="1350268"/>
                  </a:cubicBezTo>
                  <a:cubicBezTo>
                    <a:pt x="5928324" y="1354153"/>
                    <a:pt x="5910493" y="1356700"/>
                    <a:pt x="5892545" y="1357888"/>
                  </a:cubicBezTo>
                  <a:cubicBezTo>
                    <a:pt x="5873495" y="1359285"/>
                    <a:pt x="5863081" y="1350903"/>
                    <a:pt x="5846444" y="1347601"/>
                  </a:cubicBezTo>
                  <a:cubicBezTo>
                    <a:pt x="5829808" y="1344297"/>
                    <a:pt x="5811011" y="1352046"/>
                    <a:pt x="5793993" y="1350141"/>
                  </a:cubicBezTo>
                  <a:cubicBezTo>
                    <a:pt x="5798481" y="1341753"/>
                    <a:pt x="5804316" y="1334159"/>
                    <a:pt x="5811265" y="1327662"/>
                  </a:cubicBezTo>
                  <a:cubicBezTo>
                    <a:pt x="5824727" y="1319534"/>
                    <a:pt x="5823965" y="1328424"/>
                    <a:pt x="5833871" y="1329821"/>
                  </a:cubicBezTo>
                  <a:cubicBezTo>
                    <a:pt x="5843102" y="1331695"/>
                    <a:pt x="5852529" y="1332420"/>
                    <a:pt x="5861938" y="1331980"/>
                  </a:cubicBezTo>
                  <a:cubicBezTo>
                    <a:pt x="5871982" y="1330853"/>
                    <a:pt x="5882120" y="1330853"/>
                    <a:pt x="5892164" y="1331980"/>
                  </a:cubicBezTo>
                  <a:cubicBezTo>
                    <a:pt x="5894831" y="1331980"/>
                    <a:pt x="5895593" y="1339981"/>
                    <a:pt x="5899022" y="1340362"/>
                  </a:cubicBezTo>
                  <a:cubicBezTo>
                    <a:pt x="5909182" y="1341505"/>
                    <a:pt x="5914643" y="1325884"/>
                    <a:pt x="5916675" y="1318137"/>
                  </a:cubicBezTo>
                  <a:cubicBezTo>
                    <a:pt x="5929375" y="1321312"/>
                    <a:pt x="5938011" y="1312803"/>
                    <a:pt x="5932042" y="1300738"/>
                  </a:cubicBezTo>
                  <a:cubicBezTo>
                    <a:pt x="5939662" y="1299723"/>
                    <a:pt x="5947409" y="1297563"/>
                    <a:pt x="5954902" y="1295912"/>
                  </a:cubicBezTo>
                  <a:cubicBezTo>
                    <a:pt x="5960363" y="1320550"/>
                    <a:pt x="5981445" y="1288419"/>
                    <a:pt x="5986398" y="1283212"/>
                  </a:cubicBezTo>
                  <a:cubicBezTo>
                    <a:pt x="5987541" y="1284355"/>
                    <a:pt x="5990208" y="1285753"/>
                    <a:pt x="5991478" y="1287022"/>
                  </a:cubicBezTo>
                  <a:cubicBezTo>
                    <a:pt x="5993891" y="1283847"/>
                    <a:pt x="5997574" y="1274957"/>
                    <a:pt x="6000749" y="1272798"/>
                  </a:cubicBezTo>
                  <a:cubicBezTo>
                    <a:pt x="6003924" y="1270640"/>
                    <a:pt x="6009893" y="1272036"/>
                    <a:pt x="6012179" y="1269623"/>
                  </a:cubicBezTo>
                  <a:cubicBezTo>
                    <a:pt x="6019037" y="1262765"/>
                    <a:pt x="6026784" y="1263273"/>
                    <a:pt x="6016497" y="1250446"/>
                  </a:cubicBezTo>
                  <a:cubicBezTo>
                    <a:pt x="6025514" y="1249176"/>
                    <a:pt x="6027165" y="1238508"/>
                    <a:pt x="6031610" y="1232412"/>
                  </a:cubicBezTo>
                  <a:cubicBezTo>
                    <a:pt x="6041389" y="1218950"/>
                    <a:pt x="6050025" y="1216918"/>
                    <a:pt x="6037579" y="1195709"/>
                  </a:cubicBezTo>
                  <a:cubicBezTo>
                    <a:pt x="6055613" y="1184279"/>
                    <a:pt x="6037579" y="1172341"/>
                    <a:pt x="6024879" y="1179707"/>
                  </a:cubicBezTo>
                  <a:cubicBezTo>
                    <a:pt x="6024244" y="1179707"/>
                    <a:pt x="6024879" y="1186946"/>
                    <a:pt x="6023482" y="1188597"/>
                  </a:cubicBezTo>
                  <a:cubicBezTo>
                    <a:pt x="6019037" y="1192788"/>
                    <a:pt x="6013068" y="1195201"/>
                    <a:pt x="6008369" y="1199011"/>
                  </a:cubicBezTo>
                  <a:cubicBezTo>
                    <a:pt x="6000876" y="1205234"/>
                    <a:pt x="5994145" y="1211711"/>
                    <a:pt x="5987160" y="1218188"/>
                  </a:cubicBezTo>
                  <a:cubicBezTo>
                    <a:pt x="5980175" y="1224665"/>
                    <a:pt x="5884163" y="1287784"/>
                    <a:pt x="5890386" y="1242953"/>
                  </a:cubicBezTo>
                  <a:cubicBezTo>
                    <a:pt x="5906642" y="1254002"/>
                    <a:pt x="5933058" y="1218442"/>
                    <a:pt x="5935852" y="1204853"/>
                  </a:cubicBezTo>
                  <a:cubicBezTo>
                    <a:pt x="5946774" y="1203075"/>
                    <a:pt x="5986652" y="1188597"/>
                    <a:pt x="5959220" y="1176913"/>
                  </a:cubicBezTo>
                  <a:cubicBezTo>
                    <a:pt x="5966332" y="1173611"/>
                    <a:pt x="5988303" y="1170563"/>
                    <a:pt x="5990081" y="1160784"/>
                  </a:cubicBezTo>
                  <a:cubicBezTo>
                    <a:pt x="5992367" y="1148084"/>
                    <a:pt x="5977381" y="1147195"/>
                    <a:pt x="5970269" y="1139702"/>
                  </a:cubicBezTo>
                  <a:cubicBezTo>
                    <a:pt x="5973698" y="1136908"/>
                    <a:pt x="5976111" y="1130431"/>
                    <a:pt x="5979286" y="1127764"/>
                  </a:cubicBezTo>
                  <a:cubicBezTo>
                    <a:pt x="5975476" y="1127764"/>
                    <a:pt x="5973317" y="1124208"/>
                    <a:pt x="5969253" y="1123700"/>
                  </a:cubicBezTo>
                  <a:cubicBezTo>
                    <a:pt x="5968311" y="1120220"/>
                    <a:pt x="5967800" y="1116637"/>
                    <a:pt x="5967729" y="1113032"/>
                  </a:cubicBezTo>
                  <a:cubicBezTo>
                    <a:pt x="5972078" y="1108794"/>
                    <a:pt x="5977046" y="1105240"/>
                    <a:pt x="5982461" y="1102491"/>
                  </a:cubicBezTo>
                  <a:cubicBezTo>
                    <a:pt x="5970904" y="1097411"/>
                    <a:pt x="5968237" y="1082044"/>
                    <a:pt x="5956426" y="1075948"/>
                  </a:cubicBezTo>
                  <a:cubicBezTo>
                    <a:pt x="5936614" y="1065534"/>
                    <a:pt x="5939535" y="1083314"/>
                    <a:pt x="5926962" y="1099316"/>
                  </a:cubicBezTo>
                  <a:cubicBezTo>
                    <a:pt x="5920253" y="1096420"/>
                    <a:pt x="5915116" y="1090774"/>
                    <a:pt x="5912865" y="1083822"/>
                  </a:cubicBezTo>
                  <a:cubicBezTo>
                    <a:pt x="5920485" y="1075948"/>
                    <a:pt x="5928359" y="1068201"/>
                    <a:pt x="5936487" y="1060962"/>
                  </a:cubicBezTo>
                  <a:cubicBezTo>
                    <a:pt x="5931534" y="1053597"/>
                    <a:pt x="5916675" y="1056772"/>
                    <a:pt x="5914516" y="1050548"/>
                  </a:cubicBezTo>
                  <a:cubicBezTo>
                    <a:pt x="5910325" y="1038737"/>
                    <a:pt x="5925819" y="1040134"/>
                    <a:pt x="5929121" y="1034800"/>
                  </a:cubicBezTo>
                  <a:cubicBezTo>
                    <a:pt x="5932422" y="1029467"/>
                    <a:pt x="5930263" y="1025656"/>
                    <a:pt x="5932168" y="1022100"/>
                  </a:cubicBezTo>
                  <a:cubicBezTo>
                    <a:pt x="5934073" y="1018544"/>
                    <a:pt x="5932168" y="1014735"/>
                    <a:pt x="5933947" y="1011432"/>
                  </a:cubicBezTo>
                  <a:cubicBezTo>
                    <a:pt x="5935725" y="1008130"/>
                    <a:pt x="5944106" y="1005591"/>
                    <a:pt x="5946647" y="1000765"/>
                  </a:cubicBezTo>
                  <a:cubicBezTo>
                    <a:pt x="5952211" y="992063"/>
                    <a:pt x="5950652" y="980611"/>
                    <a:pt x="5942963" y="973713"/>
                  </a:cubicBezTo>
                  <a:cubicBezTo>
                    <a:pt x="5972935" y="967110"/>
                    <a:pt x="5933692" y="926469"/>
                    <a:pt x="5937375" y="969904"/>
                  </a:cubicBezTo>
                  <a:cubicBezTo>
                    <a:pt x="5917944" y="959871"/>
                    <a:pt x="5910832" y="965713"/>
                    <a:pt x="5911086" y="987175"/>
                  </a:cubicBezTo>
                  <a:cubicBezTo>
                    <a:pt x="5891813" y="977127"/>
                    <a:pt x="5868232" y="980894"/>
                    <a:pt x="5853047" y="996447"/>
                  </a:cubicBezTo>
                  <a:cubicBezTo>
                    <a:pt x="5849999" y="998860"/>
                    <a:pt x="5844665" y="998479"/>
                    <a:pt x="5841871" y="1001146"/>
                  </a:cubicBezTo>
                  <a:cubicBezTo>
                    <a:pt x="5839077" y="1003812"/>
                    <a:pt x="5841871" y="1011432"/>
                    <a:pt x="5837807" y="1015497"/>
                  </a:cubicBezTo>
                  <a:cubicBezTo>
                    <a:pt x="5832811" y="1019343"/>
                    <a:pt x="5826817" y="1021679"/>
                    <a:pt x="5820535" y="1022228"/>
                  </a:cubicBezTo>
                  <a:cubicBezTo>
                    <a:pt x="5824599" y="993144"/>
                    <a:pt x="5795135" y="1029593"/>
                    <a:pt x="5792214" y="1031118"/>
                  </a:cubicBezTo>
                  <a:cubicBezTo>
                    <a:pt x="5781038" y="1036071"/>
                    <a:pt x="5759829" y="1031118"/>
                    <a:pt x="5747764" y="1033150"/>
                  </a:cubicBezTo>
                  <a:cubicBezTo>
                    <a:pt x="5729984" y="1036452"/>
                    <a:pt x="5732651" y="1041151"/>
                    <a:pt x="5717411" y="1027435"/>
                  </a:cubicBezTo>
                  <a:cubicBezTo>
                    <a:pt x="5736461" y="1027435"/>
                    <a:pt x="5784213" y="1013973"/>
                    <a:pt x="5792341" y="990731"/>
                  </a:cubicBezTo>
                  <a:cubicBezTo>
                    <a:pt x="5795643" y="981587"/>
                    <a:pt x="5782689" y="963807"/>
                    <a:pt x="5800723" y="966093"/>
                  </a:cubicBezTo>
                  <a:cubicBezTo>
                    <a:pt x="5799580" y="955934"/>
                    <a:pt x="5789166" y="950091"/>
                    <a:pt x="5786499" y="940693"/>
                  </a:cubicBezTo>
                  <a:cubicBezTo>
                    <a:pt x="5780022" y="917198"/>
                    <a:pt x="5793992" y="926469"/>
                    <a:pt x="5806438" y="917325"/>
                  </a:cubicBezTo>
                  <a:cubicBezTo>
                    <a:pt x="5794627" y="907166"/>
                    <a:pt x="5769227" y="902974"/>
                    <a:pt x="5753606" y="901323"/>
                  </a:cubicBezTo>
                  <a:cubicBezTo>
                    <a:pt x="5767068" y="896624"/>
                    <a:pt x="5775196" y="880622"/>
                    <a:pt x="5789039" y="877320"/>
                  </a:cubicBezTo>
                  <a:cubicBezTo>
                    <a:pt x="5802882" y="874017"/>
                    <a:pt x="5811899" y="885067"/>
                    <a:pt x="5820154" y="865509"/>
                  </a:cubicBezTo>
                  <a:cubicBezTo>
                    <a:pt x="5840220" y="876431"/>
                    <a:pt x="5856857" y="845951"/>
                    <a:pt x="5876415" y="847729"/>
                  </a:cubicBezTo>
                  <a:cubicBezTo>
                    <a:pt x="5889115" y="822329"/>
                    <a:pt x="5824980" y="835664"/>
                    <a:pt x="5814947" y="839728"/>
                  </a:cubicBezTo>
                  <a:cubicBezTo>
                    <a:pt x="5800850" y="845443"/>
                    <a:pt x="5784721" y="850523"/>
                    <a:pt x="5774180" y="844046"/>
                  </a:cubicBezTo>
                  <a:cubicBezTo>
                    <a:pt x="5759448" y="834902"/>
                    <a:pt x="5764528" y="831346"/>
                    <a:pt x="5744971" y="834648"/>
                  </a:cubicBezTo>
                  <a:cubicBezTo>
                    <a:pt x="5751702" y="827028"/>
                    <a:pt x="5811265" y="815725"/>
                    <a:pt x="5775069" y="792738"/>
                  </a:cubicBezTo>
                  <a:cubicBezTo>
                    <a:pt x="5784086" y="785246"/>
                    <a:pt x="5796152" y="791596"/>
                    <a:pt x="5804153" y="784229"/>
                  </a:cubicBezTo>
                  <a:cubicBezTo>
                    <a:pt x="5808284" y="778750"/>
                    <a:pt x="5809601" y="771648"/>
                    <a:pt x="5807709" y="765052"/>
                  </a:cubicBezTo>
                  <a:cubicBezTo>
                    <a:pt x="5802374" y="755273"/>
                    <a:pt x="5801867" y="763782"/>
                    <a:pt x="5795643" y="760861"/>
                  </a:cubicBezTo>
                  <a:cubicBezTo>
                    <a:pt x="5794754" y="760861"/>
                    <a:pt x="5785610" y="754384"/>
                    <a:pt x="5784975" y="754384"/>
                  </a:cubicBezTo>
                  <a:cubicBezTo>
                    <a:pt x="5778117" y="754384"/>
                    <a:pt x="5769609" y="762258"/>
                    <a:pt x="5763131" y="760988"/>
                  </a:cubicBezTo>
                  <a:cubicBezTo>
                    <a:pt x="5752210" y="758702"/>
                    <a:pt x="5752844" y="740668"/>
                    <a:pt x="5736461" y="746637"/>
                  </a:cubicBezTo>
                  <a:cubicBezTo>
                    <a:pt x="5738621" y="745875"/>
                    <a:pt x="5719697" y="732413"/>
                    <a:pt x="5719190" y="731778"/>
                  </a:cubicBezTo>
                  <a:cubicBezTo>
                    <a:pt x="5711697" y="721745"/>
                    <a:pt x="5715125" y="719078"/>
                    <a:pt x="5715887" y="708664"/>
                  </a:cubicBezTo>
                  <a:cubicBezTo>
                    <a:pt x="5716522" y="700790"/>
                    <a:pt x="5719952" y="701552"/>
                    <a:pt x="5717411" y="691900"/>
                  </a:cubicBezTo>
                  <a:cubicBezTo>
                    <a:pt x="5712375" y="681971"/>
                    <a:pt x="5706056" y="672748"/>
                    <a:pt x="5698615" y="664468"/>
                  </a:cubicBezTo>
                  <a:cubicBezTo>
                    <a:pt x="5695313" y="659514"/>
                    <a:pt x="5677533" y="626368"/>
                    <a:pt x="5669151" y="630432"/>
                  </a:cubicBezTo>
                  <a:cubicBezTo>
                    <a:pt x="5660769" y="634496"/>
                    <a:pt x="5667246" y="693932"/>
                    <a:pt x="5663690" y="704854"/>
                  </a:cubicBezTo>
                  <a:cubicBezTo>
                    <a:pt x="5653943" y="686159"/>
                    <a:pt x="5642326" y="668501"/>
                    <a:pt x="5629019" y="652149"/>
                  </a:cubicBezTo>
                  <a:cubicBezTo>
                    <a:pt x="5626084" y="671045"/>
                    <a:pt x="5629620" y="690378"/>
                    <a:pt x="5639052" y="707013"/>
                  </a:cubicBezTo>
                  <a:cubicBezTo>
                    <a:pt x="5633718" y="705870"/>
                    <a:pt x="5613652" y="710569"/>
                    <a:pt x="5603619" y="707013"/>
                  </a:cubicBezTo>
                  <a:cubicBezTo>
                    <a:pt x="5599047" y="734318"/>
                    <a:pt x="5607429" y="780673"/>
                    <a:pt x="5612128" y="806454"/>
                  </a:cubicBezTo>
                  <a:cubicBezTo>
                    <a:pt x="5595646" y="804304"/>
                    <a:pt x="5578896" y="807088"/>
                    <a:pt x="5563995" y="814455"/>
                  </a:cubicBezTo>
                  <a:cubicBezTo>
                    <a:pt x="5613652" y="861699"/>
                    <a:pt x="5548882" y="860810"/>
                    <a:pt x="5512433" y="863604"/>
                  </a:cubicBezTo>
                  <a:cubicBezTo>
                    <a:pt x="5511601" y="861175"/>
                    <a:pt x="5510448" y="858869"/>
                    <a:pt x="5509004" y="856745"/>
                  </a:cubicBezTo>
                  <a:cubicBezTo>
                    <a:pt x="5523482" y="851285"/>
                    <a:pt x="5531864" y="842140"/>
                    <a:pt x="5522847" y="828551"/>
                  </a:cubicBezTo>
                  <a:cubicBezTo>
                    <a:pt x="5541643" y="814327"/>
                    <a:pt x="5547612" y="811152"/>
                    <a:pt x="5526530" y="800104"/>
                  </a:cubicBezTo>
                  <a:cubicBezTo>
                    <a:pt x="5542786" y="788419"/>
                    <a:pt x="5524752" y="774704"/>
                    <a:pt x="5512687" y="772163"/>
                  </a:cubicBezTo>
                  <a:cubicBezTo>
                    <a:pt x="5500622" y="810263"/>
                    <a:pt x="5432423" y="845061"/>
                    <a:pt x="5396609" y="853824"/>
                  </a:cubicBezTo>
                  <a:cubicBezTo>
                    <a:pt x="5379056" y="857732"/>
                    <a:pt x="5361220" y="860237"/>
                    <a:pt x="5343269" y="861317"/>
                  </a:cubicBezTo>
                  <a:cubicBezTo>
                    <a:pt x="5324219" y="862841"/>
                    <a:pt x="5313805" y="854459"/>
                    <a:pt x="5297168" y="851157"/>
                  </a:cubicBezTo>
                  <a:cubicBezTo>
                    <a:pt x="5280531" y="847857"/>
                    <a:pt x="5261608" y="855602"/>
                    <a:pt x="5244717" y="853698"/>
                  </a:cubicBezTo>
                  <a:cubicBezTo>
                    <a:pt x="5249197" y="845338"/>
                    <a:pt x="5254985" y="837749"/>
                    <a:pt x="5261862" y="831219"/>
                  </a:cubicBezTo>
                  <a:cubicBezTo>
                    <a:pt x="5275451" y="823090"/>
                    <a:pt x="5274562" y="831981"/>
                    <a:pt x="5284468" y="833378"/>
                  </a:cubicBezTo>
                  <a:cubicBezTo>
                    <a:pt x="5293742" y="835250"/>
                    <a:pt x="5303211" y="835975"/>
                    <a:pt x="5312662" y="835537"/>
                  </a:cubicBezTo>
                  <a:cubicBezTo>
                    <a:pt x="5322663" y="834410"/>
                    <a:pt x="5332760" y="834410"/>
                    <a:pt x="5342761" y="835537"/>
                  </a:cubicBezTo>
                  <a:cubicBezTo>
                    <a:pt x="5345428" y="835537"/>
                    <a:pt x="5346317" y="843538"/>
                    <a:pt x="5349746" y="843919"/>
                  </a:cubicBezTo>
                  <a:cubicBezTo>
                    <a:pt x="5359779" y="845062"/>
                    <a:pt x="5365240" y="829441"/>
                    <a:pt x="5367399" y="821567"/>
                  </a:cubicBezTo>
                  <a:cubicBezTo>
                    <a:pt x="5380099" y="824869"/>
                    <a:pt x="5388735" y="816360"/>
                    <a:pt x="5382766" y="804295"/>
                  </a:cubicBezTo>
                  <a:cubicBezTo>
                    <a:pt x="5390386" y="803279"/>
                    <a:pt x="5398006" y="801120"/>
                    <a:pt x="5405626" y="799469"/>
                  </a:cubicBezTo>
                  <a:cubicBezTo>
                    <a:pt x="5411087" y="824107"/>
                    <a:pt x="5432169" y="791849"/>
                    <a:pt x="5436995" y="786769"/>
                  </a:cubicBezTo>
                  <a:cubicBezTo>
                    <a:pt x="5438265" y="787785"/>
                    <a:pt x="5440805" y="789309"/>
                    <a:pt x="5442075" y="790579"/>
                  </a:cubicBezTo>
                  <a:cubicBezTo>
                    <a:pt x="5444615" y="787404"/>
                    <a:pt x="5448171" y="778514"/>
                    <a:pt x="5451473" y="776355"/>
                  </a:cubicBezTo>
                  <a:cubicBezTo>
                    <a:pt x="5454774" y="774196"/>
                    <a:pt x="5460617" y="775593"/>
                    <a:pt x="5462902" y="773180"/>
                  </a:cubicBezTo>
                  <a:cubicBezTo>
                    <a:pt x="5469633" y="766322"/>
                    <a:pt x="5477381" y="766830"/>
                    <a:pt x="5467220" y="754003"/>
                  </a:cubicBezTo>
                  <a:cubicBezTo>
                    <a:pt x="5476237" y="752606"/>
                    <a:pt x="5477761" y="742065"/>
                    <a:pt x="5482206" y="735969"/>
                  </a:cubicBezTo>
                  <a:cubicBezTo>
                    <a:pt x="5492112" y="722507"/>
                    <a:pt x="5500621" y="720475"/>
                    <a:pt x="5488175" y="699265"/>
                  </a:cubicBezTo>
                  <a:cubicBezTo>
                    <a:pt x="5506336" y="687836"/>
                    <a:pt x="5488175" y="675898"/>
                    <a:pt x="5475475" y="683263"/>
                  </a:cubicBezTo>
                  <a:cubicBezTo>
                    <a:pt x="5474713" y="683263"/>
                    <a:pt x="5475475" y="690375"/>
                    <a:pt x="5474079" y="692154"/>
                  </a:cubicBezTo>
                  <a:cubicBezTo>
                    <a:pt x="5469633" y="696344"/>
                    <a:pt x="5463538" y="698757"/>
                    <a:pt x="5458966" y="702568"/>
                  </a:cubicBezTo>
                  <a:cubicBezTo>
                    <a:pt x="5451473" y="708790"/>
                    <a:pt x="5444614" y="715268"/>
                    <a:pt x="5437756" y="721618"/>
                  </a:cubicBezTo>
                  <a:cubicBezTo>
                    <a:pt x="5430899" y="727968"/>
                    <a:pt x="5334632" y="791340"/>
                    <a:pt x="5340982" y="747018"/>
                  </a:cubicBezTo>
                  <a:cubicBezTo>
                    <a:pt x="5357238" y="758067"/>
                    <a:pt x="5383654" y="722507"/>
                    <a:pt x="5386448" y="708918"/>
                  </a:cubicBezTo>
                  <a:cubicBezTo>
                    <a:pt x="5397370" y="707139"/>
                    <a:pt x="5437248" y="692662"/>
                    <a:pt x="5409816" y="680977"/>
                  </a:cubicBezTo>
                  <a:cubicBezTo>
                    <a:pt x="5416928" y="677675"/>
                    <a:pt x="5438772" y="674627"/>
                    <a:pt x="5440677" y="664849"/>
                  </a:cubicBezTo>
                  <a:cubicBezTo>
                    <a:pt x="5442963" y="652149"/>
                    <a:pt x="5427342" y="651260"/>
                    <a:pt x="5420865" y="643767"/>
                  </a:cubicBezTo>
                  <a:cubicBezTo>
                    <a:pt x="5424294" y="640973"/>
                    <a:pt x="5426580" y="634495"/>
                    <a:pt x="5429882" y="631829"/>
                  </a:cubicBezTo>
                  <a:cubicBezTo>
                    <a:pt x="5426072" y="631829"/>
                    <a:pt x="5423913" y="628273"/>
                    <a:pt x="5419722" y="627764"/>
                  </a:cubicBezTo>
                  <a:cubicBezTo>
                    <a:pt x="5418880" y="624268"/>
                    <a:pt x="5418412" y="620692"/>
                    <a:pt x="5418325" y="617096"/>
                  </a:cubicBezTo>
                  <a:cubicBezTo>
                    <a:pt x="5422642" y="612819"/>
                    <a:pt x="5427615" y="609260"/>
                    <a:pt x="5433057" y="606556"/>
                  </a:cubicBezTo>
                  <a:cubicBezTo>
                    <a:pt x="5421373" y="601476"/>
                    <a:pt x="5418706" y="586109"/>
                    <a:pt x="5407657" y="580013"/>
                  </a:cubicBezTo>
                  <a:cubicBezTo>
                    <a:pt x="5387845" y="569599"/>
                    <a:pt x="5390767" y="587379"/>
                    <a:pt x="5378067" y="603381"/>
                  </a:cubicBezTo>
                  <a:cubicBezTo>
                    <a:pt x="5371358" y="600484"/>
                    <a:pt x="5366221" y="594839"/>
                    <a:pt x="5363970" y="587887"/>
                  </a:cubicBezTo>
                  <a:cubicBezTo>
                    <a:pt x="5371717" y="580013"/>
                    <a:pt x="5379591" y="572265"/>
                    <a:pt x="5387719" y="565027"/>
                  </a:cubicBezTo>
                  <a:cubicBezTo>
                    <a:pt x="5382766" y="557661"/>
                    <a:pt x="5367907" y="560836"/>
                    <a:pt x="5365748" y="554486"/>
                  </a:cubicBezTo>
                  <a:cubicBezTo>
                    <a:pt x="5361557" y="542802"/>
                    <a:pt x="5377051" y="544199"/>
                    <a:pt x="5380226" y="538865"/>
                  </a:cubicBezTo>
                  <a:cubicBezTo>
                    <a:pt x="5383401" y="533531"/>
                    <a:pt x="5381496" y="529721"/>
                    <a:pt x="5383401" y="526165"/>
                  </a:cubicBezTo>
                  <a:cubicBezTo>
                    <a:pt x="5385306" y="522609"/>
                    <a:pt x="5383401" y="518799"/>
                    <a:pt x="5385179" y="515497"/>
                  </a:cubicBezTo>
                  <a:cubicBezTo>
                    <a:pt x="5386957" y="512195"/>
                    <a:pt x="5395212" y="509528"/>
                    <a:pt x="5397879" y="504829"/>
                  </a:cubicBezTo>
                  <a:cubicBezTo>
                    <a:pt x="5403389" y="496115"/>
                    <a:pt x="5401835" y="484701"/>
                    <a:pt x="5394196" y="477778"/>
                  </a:cubicBezTo>
                  <a:cubicBezTo>
                    <a:pt x="5424168" y="471174"/>
                    <a:pt x="5384925" y="430534"/>
                    <a:pt x="5388608" y="473968"/>
                  </a:cubicBezTo>
                  <a:cubicBezTo>
                    <a:pt x="5369177" y="463935"/>
                    <a:pt x="5362065" y="469777"/>
                    <a:pt x="5362319" y="491240"/>
                  </a:cubicBezTo>
                  <a:cubicBezTo>
                    <a:pt x="5343045" y="481191"/>
                    <a:pt x="5319464" y="484958"/>
                    <a:pt x="5304280" y="500511"/>
                  </a:cubicBezTo>
                  <a:cubicBezTo>
                    <a:pt x="5301232" y="502924"/>
                    <a:pt x="5295898" y="502543"/>
                    <a:pt x="5293104" y="505210"/>
                  </a:cubicBezTo>
                  <a:cubicBezTo>
                    <a:pt x="5290310" y="507877"/>
                    <a:pt x="5293104" y="515370"/>
                    <a:pt x="5288913" y="519561"/>
                  </a:cubicBezTo>
                  <a:cubicBezTo>
                    <a:pt x="5283938" y="523446"/>
                    <a:pt x="5277933" y="525787"/>
                    <a:pt x="5271641" y="526292"/>
                  </a:cubicBezTo>
                  <a:cubicBezTo>
                    <a:pt x="5275832" y="497209"/>
                    <a:pt x="5246876" y="533658"/>
                    <a:pt x="5243320" y="535182"/>
                  </a:cubicBezTo>
                  <a:cubicBezTo>
                    <a:pt x="5232271" y="540135"/>
                    <a:pt x="5211062" y="535182"/>
                    <a:pt x="5198870" y="537214"/>
                  </a:cubicBezTo>
                  <a:cubicBezTo>
                    <a:pt x="5181217" y="540516"/>
                    <a:pt x="5183884" y="545215"/>
                    <a:pt x="5168644" y="531499"/>
                  </a:cubicBezTo>
                  <a:cubicBezTo>
                    <a:pt x="5187694" y="531499"/>
                    <a:pt x="5235446" y="518037"/>
                    <a:pt x="5243574" y="494669"/>
                  </a:cubicBezTo>
                  <a:cubicBezTo>
                    <a:pt x="5246876" y="485652"/>
                    <a:pt x="5233921" y="467872"/>
                    <a:pt x="5251956" y="470158"/>
                  </a:cubicBezTo>
                  <a:cubicBezTo>
                    <a:pt x="5250813" y="459998"/>
                    <a:pt x="5240271" y="454029"/>
                    <a:pt x="5237732" y="444758"/>
                  </a:cubicBezTo>
                  <a:cubicBezTo>
                    <a:pt x="5231255" y="421136"/>
                    <a:pt x="5245225" y="430534"/>
                    <a:pt x="5257671" y="421390"/>
                  </a:cubicBezTo>
                  <a:cubicBezTo>
                    <a:pt x="5245733" y="411230"/>
                    <a:pt x="5220460" y="407039"/>
                    <a:pt x="5204839" y="405388"/>
                  </a:cubicBezTo>
                  <a:cubicBezTo>
                    <a:pt x="5218301" y="400689"/>
                    <a:pt x="5226429" y="384687"/>
                    <a:pt x="5240272" y="381258"/>
                  </a:cubicBezTo>
                  <a:cubicBezTo>
                    <a:pt x="5254115" y="377830"/>
                    <a:pt x="5263132" y="389132"/>
                    <a:pt x="5271387" y="369574"/>
                  </a:cubicBezTo>
                  <a:cubicBezTo>
                    <a:pt x="5291453" y="380496"/>
                    <a:pt x="5308090" y="350016"/>
                    <a:pt x="5327521" y="351794"/>
                  </a:cubicBezTo>
                  <a:cubicBezTo>
                    <a:pt x="5340221" y="326394"/>
                    <a:pt x="5276721" y="339729"/>
                    <a:pt x="5266180" y="343793"/>
                  </a:cubicBezTo>
                  <a:cubicBezTo>
                    <a:pt x="5252084" y="349508"/>
                    <a:pt x="5235954" y="354588"/>
                    <a:pt x="5225413" y="347984"/>
                  </a:cubicBezTo>
                  <a:cubicBezTo>
                    <a:pt x="5210681" y="338967"/>
                    <a:pt x="5215761" y="335284"/>
                    <a:pt x="5196077" y="338713"/>
                  </a:cubicBezTo>
                  <a:cubicBezTo>
                    <a:pt x="5202807" y="331093"/>
                    <a:pt x="5262498" y="319790"/>
                    <a:pt x="5226303" y="296803"/>
                  </a:cubicBezTo>
                  <a:cubicBezTo>
                    <a:pt x="5235319" y="289310"/>
                    <a:pt x="5247385" y="295660"/>
                    <a:pt x="5255259" y="288294"/>
                  </a:cubicBezTo>
                  <a:cubicBezTo>
                    <a:pt x="5259434" y="282836"/>
                    <a:pt x="5260799" y="275732"/>
                    <a:pt x="5258942" y="269117"/>
                  </a:cubicBezTo>
                  <a:cubicBezTo>
                    <a:pt x="5253481" y="259338"/>
                    <a:pt x="5253100" y="267846"/>
                    <a:pt x="5246877" y="264926"/>
                  </a:cubicBezTo>
                  <a:cubicBezTo>
                    <a:pt x="5245861" y="264926"/>
                    <a:pt x="5236843" y="258449"/>
                    <a:pt x="5236209" y="258449"/>
                  </a:cubicBezTo>
                  <a:cubicBezTo>
                    <a:pt x="5229350" y="258449"/>
                    <a:pt x="5220842" y="266323"/>
                    <a:pt x="5214365" y="265052"/>
                  </a:cubicBezTo>
                  <a:cubicBezTo>
                    <a:pt x="5203443" y="262767"/>
                    <a:pt x="5204078" y="244732"/>
                    <a:pt x="5187568" y="250701"/>
                  </a:cubicBezTo>
                  <a:cubicBezTo>
                    <a:pt x="5189854" y="249939"/>
                    <a:pt x="5170931" y="236477"/>
                    <a:pt x="5170423" y="235842"/>
                  </a:cubicBezTo>
                  <a:cubicBezTo>
                    <a:pt x="5162930" y="225809"/>
                    <a:pt x="5166359" y="223142"/>
                    <a:pt x="5167121" y="212728"/>
                  </a:cubicBezTo>
                  <a:cubicBezTo>
                    <a:pt x="5167755" y="204854"/>
                    <a:pt x="5171185" y="205616"/>
                    <a:pt x="5168517" y="195964"/>
                  </a:cubicBezTo>
                  <a:cubicBezTo>
                    <a:pt x="5163573" y="186012"/>
                    <a:pt x="5157292" y="176783"/>
                    <a:pt x="5149848" y="168532"/>
                  </a:cubicBezTo>
                  <a:cubicBezTo>
                    <a:pt x="5146419" y="163579"/>
                    <a:pt x="5128639" y="130432"/>
                    <a:pt x="5120384" y="134496"/>
                  </a:cubicBezTo>
                  <a:cubicBezTo>
                    <a:pt x="5112129" y="138560"/>
                    <a:pt x="5118479" y="197996"/>
                    <a:pt x="5114923" y="208918"/>
                  </a:cubicBezTo>
                  <a:cubicBezTo>
                    <a:pt x="5105176" y="190224"/>
                    <a:pt x="5093560" y="172565"/>
                    <a:pt x="5080252" y="156213"/>
                  </a:cubicBezTo>
                  <a:cubicBezTo>
                    <a:pt x="5077317" y="175109"/>
                    <a:pt x="5080853" y="194442"/>
                    <a:pt x="5090285" y="211077"/>
                  </a:cubicBezTo>
                  <a:cubicBezTo>
                    <a:pt x="5084951" y="209934"/>
                    <a:pt x="5064885" y="214633"/>
                    <a:pt x="5054852" y="211077"/>
                  </a:cubicBezTo>
                  <a:cubicBezTo>
                    <a:pt x="5050153" y="238509"/>
                    <a:pt x="5058662" y="284864"/>
                    <a:pt x="5063361" y="310645"/>
                  </a:cubicBezTo>
                  <a:cubicBezTo>
                    <a:pt x="5046838" y="308485"/>
                    <a:pt x="5030044" y="311269"/>
                    <a:pt x="5015102" y="318646"/>
                  </a:cubicBezTo>
                  <a:cubicBezTo>
                    <a:pt x="5069838" y="370589"/>
                    <a:pt x="4986018" y="364239"/>
                    <a:pt x="4953761" y="369446"/>
                  </a:cubicBezTo>
                  <a:cubicBezTo>
                    <a:pt x="4942457" y="417071"/>
                    <a:pt x="5012816" y="402212"/>
                    <a:pt x="5038216" y="419103"/>
                  </a:cubicBezTo>
                  <a:cubicBezTo>
                    <a:pt x="5032881" y="423675"/>
                    <a:pt x="5027802" y="437899"/>
                    <a:pt x="5020436" y="443614"/>
                  </a:cubicBezTo>
                  <a:cubicBezTo>
                    <a:pt x="5027040" y="445646"/>
                    <a:pt x="5035422" y="452123"/>
                    <a:pt x="5039613" y="453520"/>
                  </a:cubicBezTo>
                  <a:cubicBezTo>
                    <a:pt x="5030739" y="455263"/>
                    <a:pt x="5022934" y="460490"/>
                    <a:pt x="5017946" y="468033"/>
                  </a:cubicBezTo>
                  <a:cubicBezTo>
                    <a:pt x="5012957" y="475576"/>
                    <a:pt x="5011201" y="484804"/>
                    <a:pt x="5013070" y="493652"/>
                  </a:cubicBezTo>
                  <a:cubicBezTo>
                    <a:pt x="5003893" y="490133"/>
                    <a:pt x="4995483" y="484872"/>
                    <a:pt x="4988305" y="478158"/>
                  </a:cubicBezTo>
                  <a:cubicBezTo>
                    <a:pt x="4982971" y="479428"/>
                    <a:pt x="4983352" y="487048"/>
                    <a:pt x="4978272" y="487429"/>
                  </a:cubicBezTo>
                  <a:cubicBezTo>
                    <a:pt x="4970398" y="456314"/>
                    <a:pt x="4929377" y="457203"/>
                    <a:pt x="4902961" y="443741"/>
                  </a:cubicBezTo>
                  <a:cubicBezTo>
                    <a:pt x="4904485" y="476126"/>
                    <a:pt x="4955539" y="483873"/>
                    <a:pt x="4912867" y="513845"/>
                  </a:cubicBezTo>
                  <a:cubicBezTo>
                    <a:pt x="4948554" y="542928"/>
                    <a:pt x="4979034" y="599697"/>
                    <a:pt x="5031993" y="590045"/>
                  </a:cubicBezTo>
                  <a:cubicBezTo>
                    <a:pt x="5036549" y="599270"/>
                    <a:pt x="5040412" y="608821"/>
                    <a:pt x="5043550" y="618620"/>
                  </a:cubicBezTo>
                  <a:cubicBezTo>
                    <a:pt x="5038851" y="619509"/>
                    <a:pt x="5034152" y="618620"/>
                    <a:pt x="5029453" y="620144"/>
                  </a:cubicBezTo>
                  <a:cubicBezTo>
                    <a:pt x="5034533" y="630812"/>
                    <a:pt x="5034152" y="648211"/>
                    <a:pt x="5043423" y="659006"/>
                  </a:cubicBezTo>
                  <a:cubicBezTo>
                    <a:pt x="5017261" y="653545"/>
                    <a:pt x="4971668" y="657736"/>
                    <a:pt x="4972430" y="620906"/>
                  </a:cubicBezTo>
                  <a:cubicBezTo>
                    <a:pt x="4950840" y="621541"/>
                    <a:pt x="4940934" y="601602"/>
                    <a:pt x="4928615" y="590553"/>
                  </a:cubicBezTo>
                  <a:cubicBezTo>
                    <a:pt x="4924805" y="618112"/>
                    <a:pt x="4896738" y="612397"/>
                    <a:pt x="4872608" y="610873"/>
                  </a:cubicBezTo>
                  <a:cubicBezTo>
                    <a:pt x="4878069" y="615318"/>
                    <a:pt x="4883530" y="625859"/>
                    <a:pt x="4891912" y="631447"/>
                  </a:cubicBezTo>
                  <a:cubicBezTo>
                    <a:pt x="4879212" y="660530"/>
                    <a:pt x="4904612" y="669547"/>
                    <a:pt x="4932298" y="666372"/>
                  </a:cubicBezTo>
                  <a:cubicBezTo>
                    <a:pt x="4935346" y="687200"/>
                    <a:pt x="4939663" y="705615"/>
                    <a:pt x="4932298" y="725554"/>
                  </a:cubicBezTo>
                  <a:cubicBezTo>
                    <a:pt x="4979415" y="728729"/>
                    <a:pt x="4987669" y="723268"/>
                    <a:pt x="5012816" y="765686"/>
                  </a:cubicBezTo>
                  <a:cubicBezTo>
                    <a:pt x="4977382" y="765686"/>
                    <a:pt x="4942838" y="785244"/>
                    <a:pt x="4907406" y="781815"/>
                  </a:cubicBezTo>
                  <a:cubicBezTo>
                    <a:pt x="4876545" y="778894"/>
                    <a:pt x="4830190" y="731015"/>
                    <a:pt x="4816855" y="771782"/>
                  </a:cubicBezTo>
                  <a:cubicBezTo>
                    <a:pt x="4838953" y="779021"/>
                    <a:pt x="4850256" y="795022"/>
                    <a:pt x="4842255" y="816485"/>
                  </a:cubicBezTo>
                  <a:cubicBezTo>
                    <a:pt x="4849621" y="816485"/>
                    <a:pt x="4858638" y="818645"/>
                    <a:pt x="4866004" y="818009"/>
                  </a:cubicBezTo>
                  <a:cubicBezTo>
                    <a:pt x="4867909" y="854077"/>
                    <a:pt x="4897246" y="844044"/>
                    <a:pt x="4917566" y="821184"/>
                  </a:cubicBezTo>
                  <a:cubicBezTo>
                    <a:pt x="4921249" y="828296"/>
                    <a:pt x="4938648" y="839726"/>
                    <a:pt x="4942204" y="848235"/>
                  </a:cubicBezTo>
                  <a:cubicBezTo>
                    <a:pt x="4960365" y="829313"/>
                    <a:pt x="4985384" y="830709"/>
                    <a:pt x="5007482" y="843409"/>
                  </a:cubicBezTo>
                  <a:cubicBezTo>
                    <a:pt x="4998465" y="894209"/>
                    <a:pt x="4797424" y="853188"/>
                    <a:pt x="4756657" y="843409"/>
                  </a:cubicBezTo>
                  <a:cubicBezTo>
                    <a:pt x="4732908" y="888749"/>
                    <a:pt x="4872735" y="899289"/>
                    <a:pt x="4882895" y="938278"/>
                  </a:cubicBezTo>
                  <a:cubicBezTo>
                    <a:pt x="4886959" y="933960"/>
                    <a:pt x="4903342" y="928245"/>
                    <a:pt x="4907279" y="924182"/>
                  </a:cubicBezTo>
                  <a:cubicBezTo>
                    <a:pt x="4924932" y="948439"/>
                    <a:pt x="4956555" y="933834"/>
                    <a:pt x="4982209" y="938406"/>
                  </a:cubicBezTo>
                  <a:cubicBezTo>
                    <a:pt x="4977637" y="1025146"/>
                    <a:pt x="4750434" y="890781"/>
                    <a:pt x="4725669" y="935231"/>
                  </a:cubicBezTo>
                  <a:cubicBezTo>
                    <a:pt x="4731511" y="937135"/>
                    <a:pt x="4745735" y="952121"/>
                    <a:pt x="4751069" y="954027"/>
                  </a:cubicBezTo>
                  <a:cubicBezTo>
                    <a:pt x="4747132" y="959107"/>
                    <a:pt x="4743576" y="965330"/>
                    <a:pt x="4739766" y="969648"/>
                  </a:cubicBezTo>
                  <a:cubicBezTo>
                    <a:pt x="4747506" y="973054"/>
                    <a:pt x="4755825" y="974951"/>
                    <a:pt x="4764277" y="975236"/>
                  </a:cubicBezTo>
                  <a:cubicBezTo>
                    <a:pt x="4781422" y="1007113"/>
                    <a:pt x="4820030" y="965203"/>
                    <a:pt x="4826634" y="1014098"/>
                  </a:cubicBezTo>
                  <a:cubicBezTo>
                    <a:pt x="4845684" y="1006859"/>
                    <a:pt x="4937886" y="1001398"/>
                    <a:pt x="4946141" y="1025909"/>
                  </a:cubicBezTo>
                  <a:cubicBezTo>
                    <a:pt x="4960492" y="1067311"/>
                    <a:pt x="4859019" y="1051309"/>
                    <a:pt x="4840223" y="1041911"/>
                  </a:cubicBezTo>
                  <a:cubicBezTo>
                    <a:pt x="4846573" y="1047626"/>
                    <a:pt x="4850637" y="1059310"/>
                    <a:pt x="4856860" y="1065660"/>
                  </a:cubicBezTo>
                  <a:cubicBezTo>
                    <a:pt x="4852542" y="1068327"/>
                    <a:pt x="4845303" y="1077090"/>
                    <a:pt x="4841493" y="1079376"/>
                  </a:cubicBezTo>
                  <a:cubicBezTo>
                    <a:pt x="4874132" y="1115063"/>
                    <a:pt x="4812029" y="1107824"/>
                    <a:pt x="4790693" y="1101854"/>
                  </a:cubicBezTo>
                  <a:cubicBezTo>
                    <a:pt x="4758943" y="1093091"/>
                    <a:pt x="4730876" y="1069977"/>
                    <a:pt x="4701158" y="1062484"/>
                  </a:cubicBezTo>
                  <a:cubicBezTo>
                    <a:pt x="4707254" y="1055119"/>
                    <a:pt x="4709921" y="1049784"/>
                    <a:pt x="4700523" y="1034163"/>
                  </a:cubicBezTo>
                  <a:cubicBezTo>
                    <a:pt x="4718557" y="1022606"/>
                    <a:pt x="4700523" y="1010668"/>
                    <a:pt x="4687823" y="1018161"/>
                  </a:cubicBezTo>
                  <a:cubicBezTo>
                    <a:pt x="4687061" y="1018161"/>
                    <a:pt x="4687823" y="1025273"/>
                    <a:pt x="4686426" y="1026924"/>
                  </a:cubicBezTo>
                  <a:cubicBezTo>
                    <a:pt x="4681981" y="1031115"/>
                    <a:pt x="4676012" y="1033655"/>
                    <a:pt x="4671313" y="1037338"/>
                  </a:cubicBezTo>
                  <a:cubicBezTo>
                    <a:pt x="4663820" y="1043561"/>
                    <a:pt x="4656962" y="1050038"/>
                    <a:pt x="4650104" y="1056515"/>
                  </a:cubicBezTo>
                  <a:cubicBezTo>
                    <a:pt x="4643246" y="1062992"/>
                    <a:pt x="4547107" y="1126112"/>
                    <a:pt x="4553330" y="1081281"/>
                  </a:cubicBezTo>
                  <a:cubicBezTo>
                    <a:pt x="4569586" y="1092329"/>
                    <a:pt x="4596002" y="1056770"/>
                    <a:pt x="4598796" y="1043181"/>
                  </a:cubicBezTo>
                  <a:cubicBezTo>
                    <a:pt x="4609718" y="1041402"/>
                    <a:pt x="4649596" y="1026925"/>
                    <a:pt x="4622164" y="1015240"/>
                  </a:cubicBezTo>
                  <a:cubicBezTo>
                    <a:pt x="4629276" y="1011938"/>
                    <a:pt x="4651247" y="1008890"/>
                    <a:pt x="4653025" y="999112"/>
                  </a:cubicBezTo>
                  <a:cubicBezTo>
                    <a:pt x="4655311" y="986412"/>
                    <a:pt x="4640325" y="985650"/>
                    <a:pt x="4633213" y="978029"/>
                  </a:cubicBezTo>
                  <a:cubicBezTo>
                    <a:pt x="4636642" y="975235"/>
                    <a:pt x="4638928" y="968758"/>
                    <a:pt x="4642230" y="966091"/>
                  </a:cubicBezTo>
                  <a:cubicBezTo>
                    <a:pt x="4638420" y="966091"/>
                    <a:pt x="4636261" y="962535"/>
                    <a:pt x="4632197" y="962027"/>
                  </a:cubicBezTo>
                  <a:cubicBezTo>
                    <a:pt x="4631255" y="958547"/>
                    <a:pt x="4630744" y="954964"/>
                    <a:pt x="4630673" y="951359"/>
                  </a:cubicBezTo>
                  <a:cubicBezTo>
                    <a:pt x="4635022" y="947121"/>
                    <a:pt x="4639990" y="943567"/>
                    <a:pt x="4645405" y="940819"/>
                  </a:cubicBezTo>
                  <a:cubicBezTo>
                    <a:pt x="4633721" y="935739"/>
                    <a:pt x="4631181" y="920372"/>
                    <a:pt x="4620005" y="914276"/>
                  </a:cubicBezTo>
                  <a:cubicBezTo>
                    <a:pt x="4600193" y="903862"/>
                    <a:pt x="4603114" y="921641"/>
                    <a:pt x="4590541" y="937644"/>
                  </a:cubicBezTo>
                  <a:cubicBezTo>
                    <a:pt x="4583783" y="934777"/>
                    <a:pt x="4578596" y="929127"/>
                    <a:pt x="4576317" y="922150"/>
                  </a:cubicBezTo>
                  <a:cubicBezTo>
                    <a:pt x="4584063" y="914276"/>
                    <a:pt x="4591938" y="906528"/>
                    <a:pt x="4600066" y="899290"/>
                  </a:cubicBezTo>
                  <a:cubicBezTo>
                    <a:pt x="4595112" y="891924"/>
                    <a:pt x="4580254" y="895099"/>
                    <a:pt x="4578094" y="888876"/>
                  </a:cubicBezTo>
                  <a:cubicBezTo>
                    <a:pt x="4573904" y="877065"/>
                    <a:pt x="4589398" y="878462"/>
                    <a:pt x="4592699" y="873128"/>
                  </a:cubicBezTo>
                  <a:cubicBezTo>
                    <a:pt x="4596001" y="867794"/>
                    <a:pt x="4593842" y="863984"/>
                    <a:pt x="4595747" y="860428"/>
                  </a:cubicBezTo>
                  <a:cubicBezTo>
                    <a:pt x="4597652" y="856872"/>
                    <a:pt x="4595747" y="853189"/>
                    <a:pt x="4597525" y="849760"/>
                  </a:cubicBezTo>
                  <a:cubicBezTo>
                    <a:pt x="4599304" y="846331"/>
                    <a:pt x="4607685" y="843918"/>
                    <a:pt x="4610225" y="839092"/>
                  </a:cubicBezTo>
                  <a:cubicBezTo>
                    <a:pt x="4615790" y="830390"/>
                    <a:pt x="4614231" y="818938"/>
                    <a:pt x="4606542" y="812041"/>
                  </a:cubicBezTo>
                  <a:cubicBezTo>
                    <a:pt x="4636514" y="805437"/>
                    <a:pt x="4597271" y="764797"/>
                    <a:pt x="4600954" y="808231"/>
                  </a:cubicBezTo>
                  <a:cubicBezTo>
                    <a:pt x="4581523" y="798198"/>
                    <a:pt x="4574411" y="804040"/>
                    <a:pt x="4574665" y="825503"/>
                  </a:cubicBezTo>
                  <a:cubicBezTo>
                    <a:pt x="4555392" y="815454"/>
                    <a:pt x="4531810" y="819221"/>
                    <a:pt x="4516626" y="834774"/>
                  </a:cubicBezTo>
                  <a:cubicBezTo>
                    <a:pt x="4513578" y="837187"/>
                    <a:pt x="4508244" y="836806"/>
                    <a:pt x="4505450" y="839473"/>
                  </a:cubicBezTo>
                  <a:cubicBezTo>
                    <a:pt x="4502656" y="842140"/>
                    <a:pt x="4505450" y="849760"/>
                    <a:pt x="4501259" y="853824"/>
                  </a:cubicBezTo>
                  <a:cubicBezTo>
                    <a:pt x="4496284" y="857709"/>
                    <a:pt x="4490279" y="860049"/>
                    <a:pt x="4483987" y="860555"/>
                  </a:cubicBezTo>
                  <a:cubicBezTo>
                    <a:pt x="4488178" y="831472"/>
                    <a:pt x="4459222" y="867921"/>
                    <a:pt x="4455793" y="869445"/>
                  </a:cubicBezTo>
                  <a:cubicBezTo>
                    <a:pt x="4444617" y="874398"/>
                    <a:pt x="4423409" y="869445"/>
                    <a:pt x="4411343" y="871604"/>
                  </a:cubicBezTo>
                  <a:cubicBezTo>
                    <a:pt x="4393563" y="874779"/>
                    <a:pt x="4396230" y="879478"/>
                    <a:pt x="4380990" y="865762"/>
                  </a:cubicBezTo>
                  <a:cubicBezTo>
                    <a:pt x="4400040" y="865762"/>
                    <a:pt x="4447792" y="852300"/>
                    <a:pt x="4455920" y="829059"/>
                  </a:cubicBezTo>
                  <a:cubicBezTo>
                    <a:pt x="4459222" y="819915"/>
                    <a:pt x="4446268" y="802135"/>
                    <a:pt x="4464302" y="804421"/>
                  </a:cubicBezTo>
                  <a:cubicBezTo>
                    <a:pt x="4463159" y="794261"/>
                    <a:pt x="4452745" y="788419"/>
                    <a:pt x="4450078" y="779021"/>
                  </a:cubicBezTo>
                  <a:cubicBezTo>
                    <a:pt x="4443601" y="755526"/>
                    <a:pt x="4457571" y="764797"/>
                    <a:pt x="4470017" y="755653"/>
                  </a:cubicBezTo>
                  <a:cubicBezTo>
                    <a:pt x="4458079" y="745493"/>
                    <a:pt x="4432806" y="741429"/>
                    <a:pt x="4417185" y="739651"/>
                  </a:cubicBezTo>
                  <a:cubicBezTo>
                    <a:pt x="4430647" y="734952"/>
                    <a:pt x="4438775" y="718950"/>
                    <a:pt x="4452618" y="715648"/>
                  </a:cubicBezTo>
                  <a:cubicBezTo>
                    <a:pt x="4466461" y="712345"/>
                    <a:pt x="4475478" y="723395"/>
                    <a:pt x="4483734" y="703837"/>
                  </a:cubicBezTo>
                  <a:cubicBezTo>
                    <a:pt x="4503799" y="714759"/>
                    <a:pt x="4520437" y="684279"/>
                    <a:pt x="4539994" y="686184"/>
                  </a:cubicBezTo>
                  <a:cubicBezTo>
                    <a:pt x="4552694" y="660784"/>
                    <a:pt x="4488560" y="673484"/>
                    <a:pt x="4478527" y="678056"/>
                  </a:cubicBezTo>
                  <a:cubicBezTo>
                    <a:pt x="4464430" y="683771"/>
                    <a:pt x="4448300" y="688851"/>
                    <a:pt x="4437760" y="682374"/>
                  </a:cubicBezTo>
                  <a:cubicBezTo>
                    <a:pt x="4423028" y="673229"/>
                    <a:pt x="4428107" y="669674"/>
                    <a:pt x="4408423" y="672976"/>
                  </a:cubicBezTo>
                  <a:cubicBezTo>
                    <a:pt x="4415154" y="665356"/>
                    <a:pt x="4474844" y="654053"/>
                    <a:pt x="4438649" y="631066"/>
                  </a:cubicBezTo>
                  <a:cubicBezTo>
                    <a:pt x="4447666" y="623573"/>
                    <a:pt x="4459731" y="629923"/>
                    <a:pt x="4467732" y="622557"/>
                  </a:cubicBezTo>
                  <a:cubicBezTo>
                    <a:pt x="4471809" y="617053"/>
                    <a:pt x="4473121" y="609978"/>
                    <a:pt x="4471288" y="603379"/>
                  </a:cubicBezTo>
                  <a:cubicBezTo>
                    <a:pt x="4465827" y="593601"/>
                    <a:pt x="4465446" y="602109"/>
                    <a:pt x="4459223" y="599189"/>
                  </a:cubicBezTo>
                  <a:cubicBezTo>
                    <a:pt x="4458207" y="599189"/>
                    <a:pt x="4449190" y="592712"/>
                    <a:pt x="4448555" y="592712"/>
                  </a:cubicBezTo>
                  <a:cubicBezTo>
                    <a:pt x="4441697" y="592712"/>
                    <a:pt x="4433188" y="600585"/>
                    <a:pt x="4426711" y="599315"/>
                  </a:cubicBezTo>
                  <a:cubicBezTo>
                    <a:pt x="4415789" y="597029"/>
                    <a:pt x="4416424" y="579122"/>
                    <a:pt x="4400041" y="584964"/>
                  </a:cubicBezTo>
                  <a:cubicBezTo>
                    <a:pt x="4402200" y="584202"/>
                    <a:pt x="4383277" y="570740"/>
                    <a:pt x="4382769" y="570105"/>
                  </a:cubicBezTo>
                  <a:cubicBezTo>
                    <a:pt x="4375276" y="560072"/>
                    <a:pt x="4378705" y="557405"/>
                    <a:pt x="4379467" y="546991"/>
                  </a:cubicBezTo>
                  <a:cubicBezTo>
                    <a:pt x="4380102" y="539117"/>
                    <a:pt x="4383531" y="539879"/>
                    <a:pt x="4380863" y="530227"/>
                  </a:cubicBezTo>
                  <a:cubicBezTo>
                    <a:pt x="4375920" y="520275"/>
                    <a:pt x="4369639" y="511046"/>
                    <a:pt x="4362194" y="502795"/>
                  </a:cubicBezTo>
                  <a:cubicBezTo>
                    <a:pt x="4358892" y="497842"/>
                    <a:pt x="4341112" y="464695"/>
                    <a:pt x="4332730" y="468759"/>
                  </a:cubicBezTo>
                  <a:cubicBezTo>
                    <a:pt x="4324349" y="472824"/>
                    <a:pt x="4330825" y="532259"/>
                    <a:pt x="4327269" y="543181"/>
                  </a:cubicBezTo>
                  <a:cubicBezTo>
                    <a:pt x="4317491" y="524505"/>
                    <a:pt x="4305877" y="506850"/>
                    <a:pt x="4292598" y="490476"/>
                  </a:cubicBezTo>
                  <a:cubicBezTo>
                    <a:pt x="4289654" y="509372"/>
                    <a:pt x="4293190" y="528709"/>
                    <a:pt x="4302631" y="545340"/>
                  </a:cubicBezTo>
                  <a:cubicBezTo>
                    <a:pt x="4297297" y="544197"/>
                    <a:pt x="4277231" y="548896"/>
                    <a:pt x="4267198" y="545340"/>
                  </a:cubicBezTo>
                  <a:cubicBezTo>
                    <a:pt x="4262627" y="572772"/>
                    <a:pt x="4271008" y="619000"/>
                    <a:pt x="4275707" y="644781"/>
                  </a:cubicBezTo>
                  <a:cubicBezTo>
                    <a:pt x="4259184" y="642629"/>
                    <a:pt x="4242393" y="645412"/>
                    <a:pt x="4227448" y="652782"/>
                  </a:cubicBezTo>
                  <a:cubicBezTo>
                    <a:pt x="4282185" y="704725"/>
                    <a:pt x="4198365" y="698502"/>
                    <a:pt x="4166107" y="703582"/>
                  </a:cubicBezTo>
                  <a:cubicBezTo>
                    <a:pt x="4154804" y="751080"/>
                    <a:pt x="4225289" y="736221"/>
                    <a:pt x="4250562" y="753239"/>
                  </a:cubicBezTo>
                  <a:cubicBezTo>
                    <a:pt x="4245228" y="757684"/>
                    <a:pt x="4240148" y="772035"/>
                    <a:pt x="4232782" y="777623"/>
                  </a:cubicBezTo>
                  <a:cubicBezTo>
                    <a:pt x="4239386" y="779655"/>
                    <a:pt x="4247768" y="786132"/>
                    <a:pt x="4251959" y="787529"/>
                  </a:cubicBezTo>
                  <a:cubicBezTo>
                    <a:pt x="4243102" y="789303"/>
                    <a:pt x="4235319" y="794538"/>
                    <a:pt x="4230336" y="802072"/>
                  </a:cubicBezTo>
                  <a:cubicBezTo>
                    <a:pt x="4225353" y="809606"/>
                    <a:pt x="4223582" y="818816"/>
                    <a:pt x="4225416" y="827661"/>
                  </a:cubicBezTo>
                  <a:cubicBezTo>
                    <a:pt x="4216244" y="824208"/>
                    <a:pt x="4207864" y="818938"/>
                    <a:pt x="4200778" y="812167"/>
                  </a:cubicBezTo>
                  <a:cubicBezTo>
                    <a:pt x="4195317" y="813437"/>
                    <a:pt x="4195698" y="821057"/>
                    <a:pt x="4190618" y="821565"/>
                  </a:cubicBezTo>
                  <a:cubicBezTo>
                    <a:pt x="4182871" y="790323"/>
                    <a:pt x="4141723" y="791339"/>
                    <a:pt x="4115307" y="777877"/>
                  </a:cubicBezTo>
                  <a:cubicBezTo>
                    <a:pt x="4116958" y="810135"/>
                    <a:pt x="4167885" y="817882"/>
                    <a:pt x="4125213" y="847854"/>
                  </a:cubicBezTo>
                  <a:cubicBezTo>
                    <a:pt x="4160900" y="876937"/>
                    <a:pt x="4191380" y="933706"/>
                    <a:pt x="4244339" y="924054"/>
                  </a:cubicBezTo>
                  <a:cubicBezTo>
                    <a:pt x="4248972" y="933288"/>
                    <a:pt x="4252838" y="942888"/>
                    <a:pt x="4255896" y="952756"/>
                  </a:cubicBezTo>
                  <a:cubicBezTo>
                    <a:pt x="4251169" y="952950"/>
                    <a:pt x="4246459" y="953459"/>
                    <a:pt x="4241799" y="954280"/>
                  </a:cubicBezTo>
                  <a:cubicBezTo>
                    <a:pt x="4246879" y="964821"/>
                    <a:pt x="4246498" y="982220"/>
                    <a:pt x="4255770" y="993015"/>
                  </a:cubicBezTo>
                  <a:cubicBezTo>
                    <a:pt x="4229608" y="987554"/>
                    <a:pt x="4184015" y="991745"/>
                    <a:pt x="4184904" y="954915"/>
                  </a:cubicBezTo>
                  <a:cubicBezTo>
                    <a:pt x="4163187" y="954915"/>
                    <a:pt x="4153408" y="935484"/>
                    <a:pt x="4140962" y="924435"/>
                  </a:cubicBezTo>
                  <a:cubicBezTo>
                    <a:pt x="4137152" y="951994"/>
                    <a:pt x="4109212" y="946279"/>
                    <a:pt x="4084955" y="944755"/>
                  </a:cubicBezTo>
                  <a:cubicBezTo>
                    <a:pt x="4090543" y="949200"/>
                    <a:pt x="4095877" y="959741"/>
                    <a:pt x="4104259" y="965329"/>
                  </a:cubicBezTo>
                  <a:cubicBezTo>
                    <a:pt x="4091559" y="994539"/>
                    <a:pt x="4116959" y="1003429"/>
                    <a:pt x="4144645" y="1000381"/>
                  </a:cubicBezTo>
                  <a:cubicBezTo>
                    <a:pt x="4147692" y="1021209"/>
                    <a:pt x="4152010" y="1039497"/>
                    <a:pt x="4144645" y="1059436"/>
                  </a:cubicBezTo>
                  <a:cubicBezTo>
                    <a:pt x="4191761" y="1062611"/>
                    <a:pt x="4200016" y="1057277"/>
                    <a:pt x="4225163" y="1099568"/>
                  </a:cubicBezTo>
                  <a:cubicBezTo>
                    <a:pt x="4189729" y="1099568"/>
                    <a:pt x="4155313" y="1119126"/>
                    <a:pt x="4119753" y="1115697"/>
                  </a:cubicBezTo>
                  <a:cubicBezTo>
                    <a:pt x="4088892" y="1112776"/>
                    <a:pt x="4042537" y="1064897"/>
                    <a:pt x="4029202" y="1105664"/>
                  </a:cubicBezTo>
                  <a:cubicBezTo>
                    <a:pt x="4051299" y="1112903"/>
                    <a:pt x="4062603" y="1128905"/>
                    <a:pt x="4054602" y="1150368"/>
                  </a:cubicBezTo>
                  <a:cubicBezTo>
                    <a:pt x="4061967" y="1150368"/>
                    <a:pt x="4070985" y="1152527"/>
                    <a:pt x="4078351" y="1151892"/>
                  </a:cubicBezTo>
                  <a:cubicBezTo>
                    <a:pt x="4080255" y="1187960"/>
                    <a:pt x="4109592" y="1177927"/>
                    <a:pt x="4129913" y="1155067"/>
                  </a:cubicBezTo>
                  <a:cubicBezTo>
                    <a:pt x="4133596" y="1162179"/>
                    <a:pt x="4151122" y="1173736"/>
                    <a:pt x="4155313" y="1182118"/>
                  </a:cubicBezTo>
                  <a:cubicBezTo>
                    <a:pt x="4173347" y="1163195"/>
                    <a:pt x="4198366" y="1164592"/>
                    <a:pt x="4220591" y="1177292"/>
                  </a:cubicBezTo>
                  <a:cubicBezTo>
                    <a:pt x="4212209" y="1223647"/>
                    <a:pt x="4040759" y="1192913"/>
                    <a:pt x="3982085" y="1179705"/>
                  </a:cubicBezTo>
                  <a:cubicBezTo>
                    <a:pt x="3982085" y="1171831"/>
                    <a:pt x="3994785" y="1172339"/>
                    <a:pt x="3997325" y="1167005"/>
                  </a:cubicBezTo>
                  <a:cubicBezTo>
                    <a:pt x="3999865" y="1161671"/>
                    <a:pt x="3998468" y="1157861"/>
                    <a:pt x="4000373" y="1154305"/>
                  </a:cubicBezTo>
                  <a:cubicBezTo>
                    <a:pt x="4002278" y="1150749"/>
                    <a:pt x="4000373" y="1146939"/>
                    <a:pt x="4002151" y="1143510"/>
                  </a:cubicBezTo>
                  <a:cubicBezTo>
                    <a:pt x="4003929" y="1140080"/>
                    <a:pt x="4012311" y="1137668"/>
                    <a:pt x="4014851" y="1132842"/>
                  </a:cubicBezTo>
                  <a:cubicBezTo>
                    <a:pt x="4020453" y="1124192"/>
                    <a:pt x="4018888" y="1112745"/>
                    <a:pt x="4011168" y="1105918"/>
                  </a:cubicBezTo>
                  <a:cubicBezTo>
                    <a:pt x="4041140" y="1099314"/>
                    <a:pt x="4001897" y="1058547"/>
                    <a:pt x="4005580" y="1102108"/>
                  </a:cubicBezTo>
                  <a:cubicBezTo>
                    <a:pt x="3986149" y="1092075"/>
                    <a:pt x="3979037" y="1097917"/>
                    <a:pt x="3979291" y="1119380"/>
                  </a:cubicBezTo>
                  <a:cubicBezTo>
                    <a:pt x="3960051" y="1109256"/>
                    <a:pt x="3936446" y="1112975"/>
                    <a:pt x="3921252" y="1128524"/>
                  </a:cubicBezTo>
                  <a:cubicBezTo>
                    <a:pt x="3918204" y="1131064"/>
                    <a:pt x="3912870" y="1130556"/>
                    <a:pt x="3910076" y="1133223"/>
                  </a:cubicBezTo>
                  <a:cubicBezTo>
                    <a:pt x="3907282" y="1135890"/>
                    <a:pt x="3910076" y="1143510"/>
                    <a:pt x="3906011" y="1147701"/>
                  </a:cubicBezTo>
                  <a:cubicBezTo>
                    <a:pt x="3900974" y="1151454"/>
                    <a:pt x="3894996" y="1153740"/>
                    <a:pt x="3888740" y="1154305"/>
                  </a:cubicBezTo>
                  <a:cubicBezTo>
                    <a:pt x="3892804" y="1125222"/>
                    <a:pt x="3863340" y="1161671"/>
                    <a:pt x="3860419" y="1163195"/>
                  </a:cubicBezTo>
                  <a:cubicBezTo>
                    <a:pt x="3849242" y="1168148"/>
                    <a:pt x="3828034" y="1163195"/>
                    <a:pt x="3815969" y="1165354"/>
                  </a:cubicBezTo>
                  <a:cubicBezTo>
                    <a:pt x="3798189" y="1168656"/>
                    <a:pt x="3800855" y="1173228"/>
                    <a:pt x="3785615" y="1159512"/>
                  </a:cubicBezTo>
                  <a:cubicBezTo>
                    <a:pt x="3804665" y="1159512"/>
                    <a:pt x="3852417" y="1146050"/>
                    <a:pt x="3860545" y="1122809"/>
                  </a:cubicBezTo>
                  <a:cubicBezTo>
                    <a:pt x="3863847" y="1113665"/>
                    <a:pt x="3850893" y="1096012"/>
                    <a:pt x="3868927" y="1098171"/>
                  </a:cubicBezTo>
                  <a:cubicBezTo>
                    <a:pt x="3867784" y="1088011"/>
                    <a:pt x="3857370" y="1082169"/>
                    <a:pt x="3854703" y="1072771"/>
                  </a:cubicBezTo>
                  <a:cubicBezTo>
                    <a:pt x="3848226" y="1049276"/>
                    <a:pt x="3862196" y="1058674"/>
                    <a:pt x="3874642" y="1049403"/>
                  </a:cubicBezTo>
                  <a:cubicBezTo>
                    <a:pt x="3862832" y="1039370"/>
                    <a:pt x="3837432" y="1035179"/>
                    <a:pt x="3821810" y="1033528"/>
                  </a:cubicBezTo>
                  <a:cubicBezTo>
                    <a:pt x="3835272" y="1028702"/>
                    <a:pt x="3843401" y="1012827"/>
                    <a:pt x="3857244" y="1009398"/>
                  </a:cubicBezTo>
                  <a:cubicBezTo>
                    <a:pt x="3871086" y="1005970"/>
                    <a:pt x="3880103" y="1017145"/>
                    <a:pt x="3888359" y="997714"/>
                  </a:cubicBezTo>
                  <a:cubicBezTo>
                    <a:pt x="3908424" y="1008636"/>
                    <a:pt x="3925062" y="978156"/>
                    <a:pt x="3944620" y="979934"/>
                  </a:cubicBezTo>
                  <a:cubicBezTo>
                    <a:pt x="3957320" y="954534"/>
                    <a:pt x="3893185" y="967869"/>
                    <a:pt x="3883152" y="971933"/>
                  </a:cubicBezTo>
                  <a:cubicBezTo>
                    <a:pt x="3869055" y="977521"/>
                    <a:pt x="3852926" y="982728"/>
                    <a:pt x="3842385" y="976124"/>
                  </a:cubicBezTo>
                  <a:cubicBezTo>
                    <a:pt x="3827653" y="966980"/>
                    <a:pt x="3832733" y="963424"/>
                    <a:pt x="3813175" y="966853"/>
                  </a:cubicBezTo>
                  <a:cubicBezTo>
                    <a:pt x="3819779" y="959233"/>
                    <a:pt x="3879469" y="947930"/>
                    <a:pt x="3843274" y="924943"/>
                  </a:cubicBezTo>
                  <a:cubicBezTo>
                    <a:pt x="3852291" y="917323"/>
                    <a:pt x="3864356" y="923800"/>
                    <a:pt x="3872357" y="916307"/>
                  </a:cubicBezTo>
                  <a:cubicBezTo>
                    <a:pt x="3876486" y="910875"/>
                    <a:pt x="3877804" y="903812"/>
                    <a:pt x="3875913" y="897257"/>
                  </a:cubicBezTo>
                  <a:cubicBezTo>
                    <a:pt x="3870452" y="887351"/>
                    <a:pt x="3870071" y="895860"/>
                    <a:pt x="3863848" y="893066"/>
                  </a:cubicBezTo>
                  <a:cubicBezTo>
                    <a:pt x="3862959" y="893066"/>
                    <a:pt x="3853815" y="886589"/>
                    <a:pt x="3853180" y="886589"/>
                  </a:cubicBezTo>
                  <a:cubicBezTo>
                    <a:pt x="3846322" y="886589"/>
                    <a:pt x="3837813" y="894463"/>
                    <a:pt x="3831336" y="893066"/>
                  </a:cubicBezTo>
                  <a:cubicBezTo>
                    <a:pt x="3820414" y="890780"/>
                    <a:pt x="3821049" y="872873"/>
                    <a:pt x="3804666" y="878842"/>
                  </a:cubicBezTo>
                  <a:cubicBezTo>
                    <a:pt x="3806825" y="877953"/>
                    <a:pt x="3787902" y="864618"/>
                    <a:pt x="3787394" y="863856"/>
                  </a:cubicBezTo>
                  <a:cubicBezTo>
                    <a:pt x="3779901" y="853950"/>
                    <a:pt x="3783330" y="851156"/>
                    <a:pt x="3784092" y="840869"/>
                  </a:cubicBezTo>
                  <a:cubicBezTo>
                    <a:pt x="3784727" y="832995"/>
                    <a:pt x="3788156" y="833630"/>
                    <a:pt x="3785616" y="824105"/>
                  </a:cubicBezTo>
                  <a:cubicBezTo>
                    <a:pt x="3780552" y="814154"/>
                    <a:pt x="3774235" y="804892"/>
                    <a:pt x="3766820" y="796546"/>
                  </a:cubicBezTo>
                  <a:cubicBezTo>
                    <a:pt x="3763517" y="791593"/>
                    <a:pt x="3745738" y="758446"/>
                    <a:pt x="3737355" y="762510"/>
                  </a:cubicBezTo>
                  <a:cubicBezTo>
                    <a:pt x="3728974" y="766575"/>
                    <a:pt x="3735451" y="826010"/>
                    <a:pt x="3731895" y="837059"/>
                  </a:cubicBezTo>
                  <a:cubicBezTo>
                    <a:pt x="3722148" y="818325"/>
                    <a:pt x="3710532" y="800624"/>
                    <a:pt x="3697223" y="784227"/>
                  </a:cubicBezTo>
                  <a:cubicBezTo>
                    <a:pt x="3694280" y="803164"/>
                    <a:pt x="3697815" y="822541"/>
                    <a:pt x="3707257" y="839218"/>
                  </a:cubicBezTo>
                  <a:cubicBezTo>
                    <a:pt x="3701922" y="837948"/>
                    <a:pt x="3681857" y="842774"/>
                    <a:pt x="3671823" y="839218"/>
                  </a:cubicBezTo>
                  <a:cubicBezTo>
                    <a:pt x="3667252" y="866650"/>
                    <a:pt x="3675633" y="913005"/>
                    <a:pt x="3680333" y="938659"/>
                  </a:cubicBezTo>
                  <a:cubicBezTo>
                    <a:pt x="3663851" y="936570"/>
                    <a:pt x="3647119" y="939351"/>
                    <a:pt x="3632199" y="946660"/>
                  </a:cubicBezTo>
                  <a:cubicBezTo>
                    <a:pt x="3673474" y="986030"/>
                    <a:pt x="3635628" y="991999"/>
                    <a:pt x="3600830" y="994539"/>
                  </a:cubicBezTo>
                  <a:cubicBezTo>
                    <a:pt x="3599249" y="990704"/>
                    <a:pt x="3596660" y="987369"/>
                    <a:pt x="3593338" y="984886"/>
                  </a:cubicBezTo>
                  <a:cubicBezTo>
                    <a:pt x="3606038" y="978917"/>
                    <a:pt x="3598291" y="972186"/>
                    <a:pt x="3601847" y="964058"/>
                  </a:cubicBezTo>
                  <a:cubicBezTo>
                    <a:pt x="3605403" y="955930"/>
                    <a:pt x="3611245" y="955041"/>
                    <a:pt x="3612134" y="946786"/>
                  </a:cubicBezTo>
                  <a:cubicBezTo>
                    <a:pt x="3596132" y="942341"/>
                    <a:pt x="3596640" y="926593"/>
                    <a:pt x="3582543" y="928879"/>
                  </a:cubicBezTo>
                  <a:cubicBezTo>
                    <a:pt x="3570859" y="930911"/>
                    <a:pt x="3551682" y="956692"/>
                    <a:pt x="3543300" y="964439"/>
                  </a:cubicBezTo>
                  <a:cubicBezTo>
                    <a:pt x="3517900" y="988315"/>
                    <a:pt x="3494913" y="1011429"/>
                    <a:pt x="3459607" y="1017906"/>
                  </a:cubicBezTo>
                  <a:cubicBezTo>
                    <a:pt x="3441573" y="1021335"/>
                    <a:pt x="3419221" y="1015239"/>
                    <a:pt x="3402203" y="1021716"/>
                  </a:cubicBezTo>
                  <a:cubicBezTo>
                    <a:pt x="3388614" y="1026923"/>
                    <a:pt x="3380359" y="1041528"/>
                    <a:pt x="3367278" y="1047116"/>
                  </a:cubicBezTo>
                  <a:cubicBezTo>
                    <a:pt x="3344291" y="1056387"/>
                    <a:pt x="3318129" y="1041782"/>
                    <a:pt x="3295523" y="1037591"/>
                  </a:cubicBezTo>
                  <a:cubicBezTo>
                    <a:pt x="3306318" y="1021335"/>
                    <a:pt x="3326765" y="1031622"/>
                    <a:pt x="3335274" y="1015112"/>
                  </a:cubicBezTo>
                  <a:cubicBezTo>
                    <a:pt x="3345053" y="1049275"/>
                    <a:pt x="3402711" y="1008762"/>
                    <a:pt x="3374263" y="1000634"/>
                  </a:cubicBezTo>
                  <a:cubicBezTo>
                    <a:pt x="3380232" y="991871"/>
                    <a:pt x="3390011" y="997967"/>
                    <a:pt x="3398774" y="999237"/>
                  </a:cubicBezTo>
                  <a:cubicBezTo>
                    <a:pt x="3416427" y="1002031"/>
                    <a:pt x="3417443" y="996062"/>
                    <a:pt x="3435477" y="990601"/>
                  </a:cubicBezTo>
                  <a:cubicBezTo>
                    <a:pt x="3434462" y="1013334"/>
                    <a:pt x="3460877" y="993649"/>
                    <a:pt x="3440684" y="977901"/>
                  </a:cubicBezTo>
                  <a:cubicBezTo>
                    <a:pt x="3451733" y="965201"/>
                    <a:pt x="3468751" y="967741"/>
                    <a:pt x="3482975" y="970662"/>
                  </a:cubicBezTo>
                  <a:cubicBezTo>
                    <a:pt x="3491991" y="973996"/>
                    <a:pt x="3501304" y="976463"/>
                    <a:pt x="3510788" y="978028"/>
                  </a:cubicBezTo>
                  <a:cubicBezTo>
                    <a:pt x="3516149" y="977462"/>
                    <a:pt x="3520802" y="974085"/>
                    <a:pt x="3523001" y="969163"/>
                  </a:cubicBezTo>
                  <a:cubicBezTo>
                    <a:pt x="3525200" y="964242"/>
                    <a:pt x="3524611" y="958522"/>
                    <a:pt x="3521456" y="954152"/>
                  </a:cubicBezTo>
                  <a:cubicBezTo>
                    <a:pt x="3516122" y="947167"/>
                    <a:pt x="3512312" y="954152"/>
                    <a:pt x="3508756" y="951739"/>
                  </a:cubicBezTo>
                  <a:cubicBezTo>
                    <a:pt x="3501432" y="946109"/>
                    <a:pt x="3496455" y="937965"/>
                    <a:pt x="3494786" y="928879"/>
                  </a:cubicBezTo>
                  <a:cubicBezTo>
                    <a:pt x="3501136" y="928879"/>
                    <a:pt x="3513455" y="931927"/>
                    <a:pt x="3518662" y="928879"/>
                  </a:cubicBezTo>
                  <a:cubicBezTo>
                    <a:pt x="3527171" y="923799"/>
                    <a:pt x="3520567" y="921259"/>
                    <a:pt x="3524758" y="914909"/>
                  </a:cubicBezTo>
                  <a:cubicBezTo>
                    <a:pt x="3533268" y="902209"/>
                    <a:pt x="3541522" y="896494"/>
                    <a:pt x="3540380" y="880111"/>
                  </a:cubicBezTo>
                  <a:cubicBezTo>
                    <a:pt x="3545333" y="878841"/>
                    <a:pt x="3555746" y="875793"/>
                    <a:pt x="3558033" y="870840"/>
                  </a:cubicBezTo>
                  <a:cubicBezTo>
                    <a:pt x="3560319" y="865887"/>
                    <a:pt x="3554350" y="865252"/>
                    <a:pt x="3555620" y="858775"/>
                  </a:cubicBezTo>
                  <a:cubicBezTo>
                    <a:pt x="3557271" y="849504"/>
                    <a:pt x="3555620" y="843662"/>
                    <a:pt x="3561208" y="834137"/>
                  </a:cubicBezTo>
                  <a:cubicBezTo>
                    <a:pt x="3566217" y="828045"/>
                    <a:pt x="3569739" y="820870"/>
                    <a:pt x="3571495" y="813182"/>
                  </a:cubicBezTo>
                  <a:cubicBezTo>
                    <a:pt x="3569479" y="801705"/>
                    <a:pt x="3560493" y="792719"/>
                    <a:pt x="3549016" y="790703"/>
                  </a:cubicBezTo>
                  <a:cubicBezTo>
                    <a:pt x="3537713" y="790703"/>
                    <a:pt x="3525267" y="809626"/>
                    <a:pt x="3518409" y="816992"/>
                  </a:cubicBezTo>
                  <a:cubicBezTo>
                    <a:pt x="3505709" y="831089"/>
                    <a:pt x="3491485" y="843789"/>
                    <a:pt x="3477388" y="857124"/>
                  </a:cubicBezTo>
                  <a:cubicBezTo>
                    <a:pt x="3457267" y="876709"/>
                    <a:pt x="3434834" y="893768"/>
                    <a:pt x="3410585" y="907924"/>
                  </a:cubicBezTo>
                  <a:cubicBezTo>
                    <a:pt x="3387471" y="919109"/>
                    <a:pt x="3362591" y="926199"/>
                    <a:pt x="3337052" y="928879"/>
                  </a:cubicBezTo>
                  <a:cubicBezTo>
                    <a:pt x="3301493" y="933832"/>
                    <a:pt x="3290189" y="915544"/>
                    <a:pt x="3260852" y="902209"/>
                  </a:cubicBezTo>
                  <a:cubicBezTo>
                    <a:pt x="3231514" y="888876"/>
                    <a:pt x="3205988" y="903733"/>
                    <a:pt x="3179445" y="918719"/>
                  </a:cubicBezTo>
                  <a:cubicBezTo>
                    <a:pt x="3168015" y="925323"/>
                    <a:pt x="3140329" y="946024"/>
                    <a:pt x="3128645" y="938277"/>
                  </a:cubicBezTo>
                  <a:cubicBezTo>
                    <a:pt x="3125978" y="936499"/>
                    <a:pt x="3122676" y="923291"/>
                    <a:pt x="3121279" y="920370"/>
                  </a:cubicBezTo>
                  <a:cubicBezTo>
                    <a:pt x="3128772" y="916687"/>
                    <a:pt x="3140202" y="904622"/>
                    <a:pt x="3142615" y="918084"/>
                  </a:cubicBezTo>
                  <a:cubicBezTo>
                    <a:pt x="3148076" y="916687"/>
                    <a:pt x="3150997" y="917322"/>
                    <a:pt x="3155315" y="911607"/>
                  </a:cubicBezTo>
                  <a:cubicBezTo>
                    <a:pt x="3168015" y="916433"/>
                    <a:pt x="3170936" y="901320"/>
                    <a:pt x="3164078" y="893700"/>
                  </a:cubicBezTo>
                  <a:cubicBezTo>
                    <a:pt x="3180588" y="873888"/>
                    <a:pt x="3198876" y="885191"/>
                    <a:pt x="3220466" y="883794"/>
                  </a:cubicBezTo>
                  <a:cubicBezTo>
                    <a:pt x="3222498" y="883794"/>
                    <a:pt x="3231388" y="883794"/>
                    <a:pt x="3233166" y="883794"/>
                  </a:cubicBezTo>
                  <a:cubicBezTo>
                    <a:pt x="3234944" y="883794"/>
                    <a:pt x="3239770" y="878460"/>
                    <a:pt x="3243580" y="878206"/>
                  </a:cubicBezTo>
                  <a:cubicBezTo>
                    <a:pt x="3245104" y="878206"/>
                    <a:pt x="3251200" y="885064"/>
                    <a:pt x="3255391" y="885191"/>
                  </a:cubicBezTo>
                  <a:cubicBezTo>
                    <a:pt x="3263900" y="885191"/>
                    <a:pt x="3271139" y="876428"/>
                    <a:pt x="3279140" y="874396"/>
                  </a:cubicBezTo>
                  <a:cubicBezTo>
                    <a:pt x="3283077" y="885063"/>
                    <a:pt x="3277744" y="892937"/>
                    <a:pt x="3287395" y="899161"/>
                  </a:cubicBezTo>
                  <a:lnTo>
                    <a:pt x="3306699" y="902971"/>
                  </a:lnTo>
                  <a:cubicBezTo>
                    <a:pt x="3317494" y="904875"/>
                    <a:pt x="3352800" y="911480"/>
                    <a:pt x="3349244" y="890271"/>
                  </a:cubicBezTo>
                  <a:cubicBezTo>
                    <a:pt x="3360928" y="891413"/>
                    <a:pt x="3378327" y="886334"/>
                    <a:pt x="3365119" y="874649"/>
                  </a:cubicBezTo>
                  <a:cubicBezTo>
                    <a:pt x="3374898" y="875538"/>
                    <a:pt x="3384423" y="878205"/>
                    <a:pt x="3391789" y="869315"/>
                  </a:cubicBezTo>
                  <a:cubicBezTo>
                    <a:pt x="3398393" y="874649"/>
                    <a:pt x="3408299" y="867791"/>
                    <a:pt x="3413887" y="861695"/>
                  </a:cubicBezTo>
                  <a:cubicBezTo>
                    <a:pt x="3419475" y="855599"/>
                    <a:pt x="3417189" y="848995"/>
                    <a:pt x="3423285" y="845058"/>
                  </a:cubicBezTo>
                  <a:cubicBezTo>
                    <a:pt x="3426460" y="842899"/>
                    <a:pt x="3431540" y="846455"/>
                    <a:pt x="3434588" y="845058"/>
                  </a:cubicBezTo>
                  <a:cubicBezTo>
                    <a:pt x="3439922" y="841883"/>
                    <a:pt x="3443224" y="842264"/>
                    <a:pt x="3448558" y="836676"/>
                  </a:cubicBezTo>
                  <a:cubicBezTo>
                    <a:pt x="3453893" y="831088"/>
                    <a:pt x="3444749" y="829056"/>
                    <a:pt x="3447162" y="825754"/>
                  </a:cubicBezTo>
                  <a:cubicBezTo>
                    <a:pt x="3453003" y="817372"/>
                    <a:pt x="3471800" y="814959"/>
                    <a:pt x="3463671" y="803529"/>
                  </a:cubicBezTo>
                  <a:cubicBezTo>
                    <a:pt x="3451733" y="786638"/>
                    <a:pt x="3430778" y="812292"/>
                    <a:pt x="3419221" y="817118"/>
                  </a:cubicBezTo>
                  <a:cubicBezTo>
                    <a:pt x="3404179" y="822880"/>
                    <a:pt x="3388212" y="825850"/>
                    <a:pt x="3372105" y="825881"/>
                  </a:cubicBezTo>
                  <a:cubicBezTo>
                    <a:pt x="3357441" y="826126"/>
                    <a:pt x="3342990" y="822349"/>
                    <a:pt x="3330321" y="814960"/>
                  </a:cubicBezTo>
                  <a:cubicBezTo>
                    <a:pt x="3305761" y="803211"/>
                    <a:pt x="3278803" y="797341"/>
                    <a:pt x="3251581" y="797815"/>
                  </a:cubicBezTo>
                  <a:cubicBezTo>
                    <a:pt x="3235974" y="798646"/>
                    <a:pt x="3220443" y="800556"/>
                    <a:pt x="3205099" y="803530"/>
                  </a:cubicBezTo>
                  <a:cubicBezTo>
                    <a:pt x="3191764" y="805816"/>
                    <a:pt x="3177286" y="817500"/>
                    <a:pt x="3165348" y="818516"/>
                  </a:cubicBezTo>
                  <a:cubicBezTo>
                    <a:pt x="3158922" y="819717"/>
                    <a:pt x="3152340" y="817421"/>
                    <a:pt x="3148055" y="812483"/>
                  </a:cubicBezTo>
                  <a:cubicBezTo>
                    <a:pt x="3143770" y="807545"/>
                    <a:pt x="3142425" y="800705"/>
                    <a:pt x="3144520" y="794512"/>
                  </a:cubicBezTo>
                  <a:cubicBezTo>
                    <a:pt x="3158871" y="796036"/>
                    <a:pt x="3179699" y="773049"/>
                    <a:pt x="3179572" y="799466"/>
                  </a:cubicBezTo>
                  <a:cubicBezTo>
                    <a:pt x="3192272" y="800481"/>
                    <a:pt x="3196082" y="787528"/>
                    <a:pt x="3207258" y="784225"/>
                  </a:cubicBezTo>
                  <a:cubicBezTo>
                    <a:pt x="3207206" y="785571"/>
                    <a:pt x="3207825" y="786855"/>
                    <a:pt x="3208909" y="787654"/>
                  </a:cubicBezTo>
                  <a:cubicBezTo>
                    <a:pt x="3218942" y="784225"/>
                    <a:pt x="3221609" y="770763"/>
                    <a:pt x="3209925" y="767842"/>
                  </a:cubicBezTo>
                  <a:cubicBezTo>
                    <a:pt x="3224784" y="769621"/>
                    <a:pt x="3259709" y="763651"/>
                    <a:pt x="3268472" y="780542"/>
                  </a:cubicBezTo>
                  <a:cubicBezTo>
                    <a:pt x="3277616" y="774446"/>
                    <a:pt x="3288411" y="756921"/>
                    <a:pt x="3300857" y="759587"/>
                  </a:cubicBezTo>
                  <a:cubicBezTo>
                    <a:pt x="3308223" y="761238"/>
                    <a:pt x="3310128" y="773430"/>
                    <a:pt x="3314446" y="774954"/>
                  </a:cubicBezTo>
                  <a:cubicBezTo>
                    <a:pt x="3325876" y="779145"/>
                    <a:pt x="3334766" y="765429"/>
                    <a:pt x="3346196" y="767461"/>
                  </a:cubicBezTo>
                  <a:cubicBezTo>
                    <a:pt x="3351912" y="768477"/>
                    <a:pt x="3348990" y="775843"/>
                    <a:pt x="3352165" y="776732"/>
                  </a:cubicBezTo>
                  <a:cubicBezTo>
                    <a:pt x="3355340" y="777621"/>
                    <a:pt x="3362833" y="776732"/>
                    <a:pt x="3363214" y="776732"/>
                  </a:cubicBezTo>
                  <a:cubicBezTo>
                    <a:pt x="3373628" y="782067"/>
                    <a:pt x="3386201" y="791973"/>
                    <a:pt x="3397377" y="787273"/>
                  </a:cubicBezTo>
                  <a:cubicBezTo>
                    <a:pt x="3409870" y="777991"/>
                    <a:pt x="3421286" y="767342"/>
                    <a:pt x="3431413" y="755523"/>
                  </a:cubicBezTo>
                  <a:cubicBezTo>
                    <a:pt x="3432683" y="758444"/>
                    <a:pt x="3436112" y="760222"/>
                    <a:pt x="3437001" y="764413"/>
                  </a:cubicBezTo>
                  <a:cubicBezTo>
                    <a:pt x="3450336" y="765175"/>
                    <a:pt x="3454146" y="746887"/>
                    <a:pt x="3466719" y="750698"/>
                  </a:cubicBezTo>
                  <a:cubicBezTo>
                    <a:pt x="3469817" y="742685"/>
                    <a:pt x="3468518" y="733638"/>
                    <a:pt x="3463290" y="726822"/>
                  </a:cubicBezTo>
                  <a:cubicBezTo>
                    <a:pt x="3477769" y="721361"/>
                    <a:pt x="3486150" y="712217"/>
                    <a:pt x="3477260" y="698628"/>
                  </a:cubicBezTo>
                  <a:cubicBezTo>
                    <a:pt x="3495930" y="684404"/>
                    <a:pt x="3502026" y="681229"/>
                    <a:pt x="3480944" y="670306"/>
                  </a:cubicBezTo>
                  <a:cubicBezTo>
                    <a:pt x="3497072" y="658496"/>
                    <a:pt x="3479039" y="644906"/>
                    <a:pt x="3466974" y="642240"/>
                  </a:cubicBezTo>
                  <a:cubicBezTo>
                    <a:pt x="3454908" y="680340"/>
                    <a:pt x="3386709" y="715137"/>
                    <a:pt x="3350895" y="723900"/>
                  </a:cubicBezTo>
                  <a:cubicBezTo>
                    <a:pt x="3333334" y="727786"/>
                    <a:pt x="3315503" y="730333"/>
                    <a:pt x="3297555" y="731521"/>
                  </a:cubicBezTo>
                  <a:cubicBezTo>
                    <a:pt x="3278505" y="732917"/>
                    <a:pt x="3268091" y="724536"/>
                    <a:pt x="3251454" y="721234"/>
                  </a:cubicBezTo>
                  <a:cubicBezTo>
                    <a:pt x="3234817" y="717930"/>
                    <a:pt x="3216021" y="725679"/>
                    <a:pt x="3199003" y="723774"/>
                  </a:cubicBezTo>
                  <a:cubicBezTo>
                    <a:pt x="3203482" y="715414"/>
                    <a:pt x="3209271" y="707825"/>
                    <a:pt x="3216148" y="701295"/>
                  </a:cubicBezTo>
                  <a:cubicBezTo>
                    <a:pt x="3229737" y="693167"/>
                    <a:pt x="3228848" y="702057"/>
                    <a:pt x="3238881" y="703454"/>
                  </a:cubicBezTo>
                  <a:cubicBezTo>
                    <a:pt x="3248112" y="705328"/>
                    <a:pt x="3257539" y="706053"/>
                    <a:pt x="3266948" y="705613"/>
                  </a:cubicBezTo>
                  <a:cubicBezTo>
                    <a:pt x="3276992" y="704486"/>
                    <a:pt x="3287130" y="704486"/>
                    <a:pt x="3297174" y="705613"/>
                  </a:cubicBezTo>
                  <a:cubicBezTo>
                    <a:pt x="3299841" y="705613"/>
                    <a:pt x="3300603" y="713614"/>
                    <a:pt x="3304032" y="713995"/>
                  </a:cubicBezTo>
                  <a:cubicBezTo>
                    <a:pt x="3314192" y="715138"/>
                    <a:pt x="3319653" y="699517"/>
                    <a:pt x="3321685" y="691770"/>
                  </a:cubicBezTo>
                  <a:cubicBezTo>
                    <a:pt x="3334385" y="694945"/>
                    <a:pt x="3343021" y="686436"/>
                    <a:pt x="3337052" y="674371"/>
                  </a:cubicBezTo>
                  <a:cubicBezTo>
                    <a:pt x="3344672" y="673355"/>
                    <a:pt x="3352419" y="671196"/>
                    <a:pt x="3359912" y="669545"/>
                  </a:cubicBezTo>
                  <a:cubicBezTo>
                    <a:pt x="3365373" y="694183"/>
                    <a:pt x="3386455" y="662052"/>
                    <a:pt x="3391408" y="656845"/>
                  </a:cubicBezTo>
                  <a:cubicBezTo>
                    <a:pt x="3392551" y="657988"/>
                    <a:pt x="3395218" y="659385"/>
                    <a:pt x="3396488" y="660655"/>
                  </a:cubicBezTo>
                  <a:cubicBezTo>
                    <a:pt x="3398901" y="657480"/>
                    <a:pt x="3402457" y="648590"/>
                    <a:pt x="3405759" y="646431"/>
                  </a:cubicBezTo>
                  <a:cubicBezTo>
                    <a:pt x="3409062" y="644273"/>
                    <a:pt x="3414903" y="645669"/>
                    <a:pt x="3417189" y="643256"/>
                  </a:cubicBezTo>
                  <a:cubicBezTo>
                    <a:pt x="3424047" y="636398"/>
                    <a:pt x="3431794" y="636906"/>
                    <a:pt x="3421507" y="624079"/>
                  </a:cubicBezTo>
                  <a:cubicBezTo>
                    <a:pt x="3430524" y="622809"/>
                    <a:pt x="3432175" y="612141"/>
                    <a:pt x="3436620" y="606045"/>
                  </a:cubicBezTo>
                  <a:cubicBezTo>
                    <a:pt x="3446399" y="592583"/>
                    <a:pt x="3455035" y="590551"/>
                    <a:pt x="3442589" y="569342"/>
                  </a:cubicBezTo>
                  <a:cubicBezTo>
                    <a:pt x="3460624" y="557912"/>
                    <a:pt x="3442589" y="545974"/>
                    <a:pt x="3429889" y="553340"/>
                  </a:cubicBezTo>
                  <a:cubicBezTo>
                    <a:pt x="3429127" y="553340"/>
                    <a:pt x="3429889" y="560579"/>
                    <a:pt x="3428493" y="562230"/>
                  </a:cubicBezTo>
                  <a:cubicBezTo>
                    <a:pt x="3424047" y="566421"/>
                    <a:pt x="3418078" y="568834"/>
                    <a:pt x="3413380" y="572644"/>
                  </a:cubicBezTo>
                  <a:cubicBezTo>
                    <a:pt x="3405887" y="578867"/>
                    <a:pt x="3399156" y="585344"/>
                    <a:pt x="3392170" y="591821"/>
                  </a:cubicBezTo>
                  <a:cubicBezTo>
                    <a:pt x="3385185" y="598298"/>
                    <a:pt x="3289174" y="661417"/>
                    <a:pt x="3295396" y="616586"/>
                  </a:cubicBezTo>
                  <a:cubicBezTo>
                    <a:pt x="3311652" y="627635"/>
                    <a:pt x="3338068" y="592075"/>
                    <a:pt x="3340862" y="578486"/>
                  </a:cubicBezTo>
                  <a:cubicBezTo>
                    <a:pt x="3351784" y="576708"/>
                    <a:pt x="3391662" y="562230"/>
                    <a:pt x="3364230" y="550546"/>
                  </a:cubicBezTo>
                  <a:cubicBezTo>
                    <a:pt x="3371342" y="547244"/>
                    <a:pt x="3393313" y="544196"/>
                    <a:pt x="3395091" y="534417"/>
                  </a:cubicBezTo>
                  <a:cubicBezTo>
                    <a:pt x="3397377" y="521717"/>
                    <a:pt x="3382391" y="520828"/>
                    <a:pt x="3375279" y="513335"/>
                  </a:cubicBezTo>
                  <a:cubicBezTo>
                    <a:pt x="3378708" y="510541"/>
                    <a:pt x="3381121" y="504064"/>
                    <a:pt x="3384296" y="501397"/>
                  </a:cubicBezTo>
                  <a:cubicBezTo>
                    <a:pt x="3380486" y="501397"/>
                    <a:pt x="3378327" y="497841"/>
                    <a:pt x="3374263" y="497333"/>
                  </a:cubicBezTo>
                  <a:cubicBezTo>
                    <a:pt x="3373321" y="493852"/>
                    <a:pt x="3372810" y="490270"/>
                    <a:pt x="3372739" y="486665"/>
                  </a:cubicBezTo>
                  <a:cubicBezTo>
                    <a:pt x="3377089" y="482427"/>
                    <a:pt x="3382056" y="478873"/>
                    <a:pt x="3387471" y="476124"/>
                  </a:cubicBezTo>
                  <a:cubicBezTo>
                    <a:pt x="3375914" y="471044"/>
                    <a:pt x="3373247" y="455677"/>
                    <a:pt x="3362071" y="449581"/>
                  </a:cubicBezTo>
                  <a:cubicBezTo>
                    <a:pt x="3342259" y="439167"/>
                    <a:pt x="3345180" y="456947"/>
                    <a:pt x="3332607" y="472949"/>
                  </a:cubicBezTo>
                  <a:cubicBezTo>
                    <a:pt x="3325898" y="470053"/>
                    <a:pt x="3320762" y="464407"/>
                    <a:pt x="3318510" y="457455"/>
                  </a:cubicBezTo>
                  <a:cubicBezTo>
                    <a:pt x="3326130" y="449581"/>
                    <a:pt x="3334004" y="441834"/>
                    <a:pt x="3342259" y="434595"/>
                  </a:cubicBezTo>
                  <a:cubicBezTo>
                    <a:pt x="3337179" y="427229"/>
                    <a:pt x="3322320" y="430404"/>
                    <a:pt x="3320161" y="424181"/>
                  </a:cubicBezTo>
                  <a:cubicBezTo>
                    <a:pt x="3315970" y="412370"/>
                    <a:pt x="3331591" y="413767"/>
                    <a:pt x="3334766" y="408433"/>
                  </a:cubicBezTo>
                  <a:cubicBezTo>
                    <a:pt x="3337941" y="403099"/>
                    <a:pt x="3335909" y="399289"/>
                    <a:pt x="3337814" y="395733"/>
                  </a:cubicBezTo>
                  <a:cubicBezTo>
                    <a:pt x="3339719" y="392177"/>
                    <a:pt x="3337814" y="388367"/>
                    <a:pt x="3339592" y="385065"/>
                  </a:cubicBezTo>
                  <a:cubicBezTo>
                    <a:pt x="3341370" y="381763"/>
                    <a:pt x="3349752" y="379223"/>
                    <a:pt x="3352292" y="374397"/>
                  </a:cubicBezTo>
                  <a:cubicBezTo>
                    <a:pt x="3357857" y="365696"/>
                    <a:pt x="3356298" y="354244"/>
                    <a:pt x="3348609" y="347346"/>
                  </a:cubicBezTo>
                  <a:cubicBezTo>
                    <a:pt x="3378581" y="340742"/>
                    <a:pt x="3339338" y="300102"/>
                    <a:pt x="3343021" y="343536"/>
                  </a:cubicBezTo>
                  <a:cubicBezTo>
                    <a:pt x="3323590" y="333503"/>
                    <a:pt x="3316478" y="339346"/>
                    <a:pt x="3316732" y="360808"/>
                  </a:cubicBezTo>
                  <a:cubicBezTo>
                    <a:pt x="3297458" y="350760"/>
                    <a:pt x="3273877" y="354526"/>
                    <a:pt x="3258693" y="370079"/>
                  </a:cubicBezTo>
                  <a:cubicBezTo>
                    <a:pt x="3255645" y="372492"/>
                    <a:pt x="3250311" y="372111"/>
                    <a:pt x="3247517" y="374778"/>
                  </a:cubicBezTo>
                  <a:cubicBezTo>
                    <a:pt x="3244723" y="377445"/>
                    <a:pt x="3247517" y="385065"/>
                    <a:pt x="3243453" y="389129"/>
                  </a:cubicBezTo>
                  <a:cubicBezTo>
                    <a:pt x="3238456" y="392976"/>
                    <a:pt x="3232463" y="395312"/>
                    <a:pt x="3226181" y="395860"/>
                  </a:cubicBezTo>
                  <a:cubicBezTo>
                    <a:pt x="3230245" y="366777"/>
                    <a:pt x="3200781" y="403226"/>
                    <a:pt x="3197860" y="404751"/>
                  </a:cubicBezTo>
                  <a:cubicBezTo>
                    <a:pt x="3186684" y="409704"/>
                    <a:pt x="3165475" y="404751"/>
                    <a:pt x="3153410" y="406783"/>
                  </a:cubicBezTo>
                  <a:cubicBezTo>
                    <a:pt x="3135630" y="410085"/>
                    <a:pt x="3138297" y="414784"/>
                    <a:pt x="3123057" y="401067"/>
                  </a:cubicBezTo>
                  <a:cubicBezTo>
                    <a:pt x="3142107" y="401067"/>
                    <a:pt x="3189859" y="387605"/>
                    <a:pt x="3198114" y="364364"/>
                  </a:cubicBezTo>
                  <a:cubicBezTo>
                    <a:pt x="3201289" y="355220"/>
                    <a:pt x="3188335" y="337440"/>
                    <a:pt x="3206369" y="339726"/>
                  </a:cubicBezTo>
                  <a:cubicBezTo>
                    <a:pt x="3205226" y="329566"/>
                    <a:pt x="3194812" y="323724"/>
                    <a:pt x="3192145" y="314326"/>
                  </a:cubicBezTo>
                  <a:cubicBezTo>
                    <a:pt x="3185668" y="290831"/>
                    <a:pt x="3199638" y="300102"/>
                    <a:pt x="3212084" y="290958"/>
                  </a:cubicBezTo>
                  <a:cubicBezTo>
                    <a:pt x="3200273" y="280798"/>
                    <a:pt x="3174873" y="276607"/>
                    <a:pt x="3159252" y="274956"/>
                  </a:cubicBezTo>
                  <a:cubicBezTo>
                    <a:pt x="3172714" y="270257"/>
                    <a:pt x="3180842" y="254255"/>
                    <a:pt x="3194685" y="250953"/>
                  </a:cubicBezTo>
                  <a:cubicBezTo>
                    <a:pt x="3208527" y="247650"/>
                    <a:pt x="3217545" y="258700"/>
                    <a:pt x="3225800" y="239142"/>
                  </a:cubicBezTo>
                  <a:cubicBezTo>
                    <a:pt x="3245866" y="250064"/>
                    <a:pt x="3262503" y="219584"/>
                    <a:pt x="3282061" y="221362"/>
                  </a:cubicBezTo>
                  <a:cubicBezTo>
                    <a:pt x="3294761" y="195962"/>
                    <a:pt x="3230626" y="209297"/>
                    <a:pt x="3220593" y="213361"/>
                  </a:cubicBezTo>
                  <a:cubicBezTo>
                    <a:pt x="3206496" y="219076"/>
                    <a:pt x="3190367" y="224156"/>
                    <a:pt x="3179826" y="217679"/>
                  </a:cubicBezTo>
                  <a:cubicBezTo>
                    <a:pt x="3165094" y="208535"/>
                    <a:pt x="3170174" y="204979"/>
                    <a:pt x="3150616" y="208281"/>
                  </a:cubicBezTo>
                  <a:cubicBezTo>
                    <a:pt x="3157347" y="200661"/>
                    <a:pt x="3216910" y="189358"/>
                    <a:pt x="3180715" y="166371"/>
                  </a:cubicBezTo>
                  <a:cubicBezTo>
                    <a:pt x="3189732" y="158878"/>
                    <a:pt x="3201797" y="165228"/>
                    <a:pt x="3209798" y="157862"/>
                  </a:cubicBezTo>
                  <a:cubicBezTo>
                    <a:pt x="3213929" y="152383"/>
                    <a:pt x="3215246" y="145281"/>
                    <a:pt x="3213354" y="138685"/>
                  </a:cubicBezTo>
                  <a:cubicBezTo>
                    <a:pt x="3208020" y="128906"/>
                    <a:pt x="3207511" y="137415"/>
                    <a:pt x="3201289" y="134494"/>
                  </a:cubicBezTo>
                  <a:cubicBezTo>
                    <a:pt x="3200399" y="134494"/>
                    <a:pt x="3191256" y="128017"/>
                    <a:pt x="3190621" y="128017"/>
                  </a:cubicBezTo>
                  <a:cubicBezTo>
                    <a:pt x="3183763" y="128017"/>
                    <a:pt x="3175254" y="135891"/>
                    <a:pt x="3168777" y="134621"/>
                  </a:cubicBezTo>
                  <a:cubicBezTo>
                    <a:pt x="3157855" y="132335"/>
                    <a:pt x="3158490" y="114301"/>
                    <a:pt x="3142107" y="120270"/>
                  </a:cubicBezTo>
                  <a:cubicBezTo>
                    <a:pt x="3144266" y="119508"/>
                    <a:pt x="3125342" y="106046"/>
                    <a:pt x="3124835" y="105411"/>
                  </a:cubicBezTo>
                  <a:cubicBezTo>
                    <a:pt x="3117342" y="95378"/>
                    <a:pt x="3120770" y="92711"/>
                    <a:pt x="3121533" y="82297"/>
                  </a:cubicBezTo>
                  <a:cubicBezTo>
                    <a:pt x="3121533" y="74423"/>
                    <a:pt x="3125597" y="75185"/>
                    <a:pt x="3123057" y="65532"/>
                  </a:cubicBezTo>
                  <a:cubicBezTo>
                    <a:pt x="3118021" y="55604"/>
                    <a:pt x="3111701" y="46381"/>
                    <a:pt x="3104261" y="38100"/>
                  </a:cubicBezTo>
                  <a:cubicBezTo>
                    <a:pt x="3100959" y="33147"/>
                    <a:pt x="3083179" y="0"/>
                    <a:pt x="3074796" y="4065"/>
                  </a:cubicBezTo>
                  <a:cubicBezTo>
                    <a:pt x="3066415" y="8129"/>
                    <a:pt x="3072892" y="67565"/>
                    <a:pt x="3069336" y="78486"/>
                  </a:cubicBezTo>
                  <a:cubicBezTo>
                    <a:pt x="3059588" y="59792"/>
                    <a:pt x="3047972" y="42134"/>
                    <a:pt x="3034665" y="25781"/>
                  </a:cubicBezTo>
                  <a:cubicBezTo>
                    <a:pt x="3031720" y="44678"/>
                    <a:pt x="3035256" y="64014"/>
                    <a:pt x="3044698" y="80646"/>
                  </a:cubicBezTo>
                  <a:cubicBezTo>
                    <a:pt x="3039364" y="79503"/>
                    <a:pt x="3019298" y="84201"/>
                    <a:pt x="3009265" y="80646"/>
                  </a:cubicBezTo>
                  <a:cubicBezTo>
                    <a:pt x="3004693" y="107950"/>
                    <a:pt x="3013075" y="154305"/>
                    <a:pt x="3017774" y="180086"/>
                  </a:cubicBezTo>
                  <a:cubicBezTo>
                    <a:pt x="3001291" y="177936"/>
                    <a:pt x="2984541" y="180721"/>
                    <a:pt x="2969641" y="188087"/>
                  </a:cubicBezTo>
                  <a:cubicBezTo>
                    <a:pt x="3024251" y="240030"/>
                    <a:pt x="2940431" y="233680"/>
                    <a:pt x="2908173" y="238253"/>
                  </a:cubicBezTo>
                  <a:cubicBezTo>
                    <a:pt x="2896870" y="285878"/>
                    <a:pt x="2967355" y="271018"/>
                    <a:pt x="2992628" y="287910"/>
                  </a:cubicBezTo>
                  <a:cubicBezTo>
                    <a:pt x="2987421" y="292481"/>
                    <a:pt x="2982341" y="306706"/>
                    <a:pt x="2974975" y="312421"/>
                  </a:cubicBezTo>
                  <a:cubicBezTo>
                    <a:pt x="2981452" y="314453"/>
                    <a:pt x="2989834" y="320930"/>
                    <a:pt x="2994025" y="322326"/>
                  </a:cubicBezTo>
                  <a:cubicBezTo>
                    <a:pt x="2985168" y="324100"/>
                    <a:pt x="2977385" y="329335"/>
                    <a:pt x="2972402" y="336869"/>
                  </a:cubicBezTo>
                  <a:cubicBezTo>
                    <a:pt x="2967419" y="344403"/>
                    <a:pt x="2965648" y="353614"/>
                    <a:pt x="2967482" y="362459"/>
                  </a:cubicBezTo>
                  <a:cubicBezTo>
                    <a:pt x="2958309" y="359006"/>
                    <a:pt x="2949929" y="353735"/>
                    <a:pt x="2942844" y="346965"/>
                  </a:cubicBezTo>
                  <a:cubicBezTo>
                    <a:pt x="2937383" y="348235"/>
                    <a:pt x="2937764" y="355855"/>
                    <a:pt x="2932684" y="356362"/>
                  </a:cubicBezTo>
                  <a:cubicBezTo>
                    <a:pt x="2924937" y="325121"/>
                    <a:pt x="2883789" y="326009"/>
                    <a:pt x="2857373" y="312674"/>
                  </a:cubicBezTo>
                  <a:cubicBezTo>
                    <a:pt x="2859024" y="344932"/>
                    <a:pt x="2910078" y="352679"/>
                    <a:pt x="2867279" y="382651"/>
                  </a:cubicBezTo>
                  <a:cubicBezTo>
                    <a:pt x="2902966" y="411735"/>
                    <a:pt x="2933446" y="468504"/>
                    <a:pt x="2986405" y="458851"/>
                  </a:cubicBezTo>
                  <a:cubicBezTo>
                    <a:pt x="2991000" y="468075"/>
                    <a:pt x="2994905" y="477626"/>
                    <a:pt x="2998089" y="487426"/>
                  </a:cubicBezTo>
                  <a:cubicBezTo>
                    <a:pt x="2993321" y="487718"/>
                    <a:pt x="2988573" y="488270"/>
                    <a:pt x="2983865" y="489078"/>
                  </a:cubicBezTo>
                  <a:cubicBezTo>
                    <a:pt x="2989072" y="499618"/>
                    <a:pt x="2988691" y="517018"/>
                    <a:pt x="2997835" y="527812"/>
                  </a:cubicBezTo>
                  <a:cubicBezTo>
                    <a:pt x="2971673" y="522351"/>
                    <a:pt x="2926080" y="526542"/>
                    <a:pt x="2926969" y="489712"/>
                  </a:cubicBezTo>
                  <a:cubicBezTo>
                    <a:pt x="2905252" y="489712"/>
                    <a:pt x="2895473" y="470281"/>
                    <a:pt x="2883027" y="459232"/>
                  </a:cubicBezTo>
                  <a:cubicBezTo>
                    <a:pt x="2879217" y="486792"/>
                    <a:pt x="2851277" y="481076"/>
                    <a:pt x="2827020" y="479553"/>
                  </a:cubicBezTo>
                  <a:cubicBezTo>
                    <a:pt x="2832608" y="483998"/>
                    <a:pt x="2837942" y="494538"/>
                    <a:pt x="2846324" y="500126"/>
                  </a:cubicBezTo>
                  <a:cubicBezTo>
                    <a:pt x="2833624" y="529210"/>
                    <a:pt x="2859024" y="538226"/>
                    <a:pt x="2886710" y="535051"/>
                  </a:cubicBezTo>
                  <a:cubicBezTo>
                    <a:pt x="2889758" y="555880"/>
                    <a:pt x="2894076" y="574294"/>
                    <a:pt x="2886710" y="594234"/>
                  </a:cubicBezTo>
                  <a:cubicBezTo>
                    <a:pt x="2933827" y="597409"/>
                    <a:pt x="2942082" y="592074"/>
                    <a:pt x="2967355" y="634366"/>
                  </a:cubicBezTo>
                  <a:cubicBezTo>
                    <a:pt x="2931795" y="634366"/>
                    <a:pt x="2897378" y="653924"/>
                    <a:pt x="2861818" y="650494"/>
                  </a:cubicBezTo>
                  <a:cubicBezTo>
                    <a:pt x="2830957" y="647573"/>
                    <a:pt x="2784729" y="599694"/>
                    <a:pt x="2771394" y="640461"/>
                  </a:cubicBezTo>
                  <a:cubicBezTo>
                    <a:pt x="2793365" y="647700"/>
                    <a:pt x="2804668" y="663702"/>
                    <a:pt x="2796794" y="685165"/>
                  </a:cubicBezTo>
                  <a:cubicBezTo>
                    <a:pt x="2804160" y="685165"/>
                    <a:pt x="2813304" y="687324"/>
                    <a:pt x="2820543" y="686689"/>
                  </a:cubicBezTo>
                  <a:cubicBezTo>
                    <a:pt x="2822448" y="722757"/>
                    <a:pt x="2851785" y="712724"/>
                    <a:pt x="2872105" y="689864"/>
                  </a:cubicBezTo>
                  <a:cubicBezTo>
                    <a:pt x="2875788" y="696976"/>
                    <a:pt x="2893314" y="708406"/>
                    <a:pt x="2896870" y="716915"/>
                  </a:cubicBezTo>
                  <a:cubicBezTo>
                    <a:pt x="2914904" y="697992"/>
                    <a:pt x="2940050" y="699389"/>
                    <a:pt x="2962148" y="712089"/>
                  </a:cubicBezTo>
                  <a:cubicBezTo>
                    <a:pt x="2953131" y="762889"/>
                    <a:pt x="2752090" y="721868"/>
                    <a:pt x="2711196" y="712089"/>
                  </a:cubicBezTo>
                  <a:cubicBezTo>
                    <a:pt x="2687447" y="757428"/>
                    <a:pt x="2827274" y="767969"/>
                    <a:pt x="2837561" y="807085"/>
                  </a:cubicBezTo>
                  <a:cubicBezTo>
                    <a:pt x="2841625" y="802640"/>
                    <a:pt x="2857881" y="796925"/>
                    <a:pt x="2861818" y="792861"/>
                  </a:cubicBezTo>
                  <a:cubicBezTo>
                    <a:pt x="2879471" y="817246"/>
                    <a:pt x="2911094" y="802513"/>
                    <a:pt x="2936748" y="807085"/>
                  </a:cubicBezTo>
                  <a:cubicBezTo>
                    <a:pt x="2932176" y="893826"/>
                    <a:pt x="2704973" y="759460"/>
                    <a:pt x="2680335" y="803910"/>
                  </a:cubicBezTo>
                  <a:cubicBezTo>
                    <a:pt x="2686050" y="805815"/>
                    <a:pt x="2700274" y="820801"/>
                    <a:pt x="2705735" y="822706"/>
                  </a:cubicBezTo>
                  <a:cubicBezTo>
                    <a:pt x="2701798" y="827786"/>
                    <a:pt x="2698242" y="834010"/>
                    <a:pt x="2694432" y="838328"/>
                  </a:cubicBezTo>
                  <a:cubicBezTo>
                    <a:pt x="2702217" y="841732"/>
                    <a:pt x="2710578" y="843628"/>
                    <a:pt x="2719070" y="843916"/>
                  </a:cubicBezTo>
                  <a:cubicBezTo>
                    <a:pt x="2736088" y="875793"/>
                    <a:pt x="2774696" y="833882"/>
                    <a:pt x="2781300" y="882778"/>
                  </a:cubicBezTo>
                  <a:cubicBezTo>
                    <a:pt x="2800350" y="875538"/>
                    <a:pt x="2892552" y="870078"/>
                    <a:pt x="2900934" y="894588"/>
                  </a:cubicBezTo>
                  <a:cubicBezTo>
                    <a:pt x="2915158" y="935991"/>
                    <a:pt x="2813685" y="919988"/>
                    <a:pt x="2795016" y="910591"/>
                  </a:cubicBezTo>
                  <a:cubicBezTo>
                    <a:pt x="2801366" y="916306"/>
                    <a:pt x="2805430" y="927990"/>
                    <a:pt x="2811653" y="934340"/>
                  </a:cubicBezTo>
                  <a:cubicBezTo>
                    <a:pt x="2807335" y="937006"/>
                    <a:pt x="2799969" y="945769"/>
                    <a:pt x="2796159" y="948055"/>
                  </a:cubicBezTo>
                  <a:cubicBezTo>
                    <a:pt x="2805430" y="958215"/>
                    <a:pt x="2806954" y="964819"/>
                    <a:pt x="2803906" y="969010"/>
                  </a:cubicBezTo>
                  <a:cubicBezTo>
                    <a:pt x="2798949" y="969913"/>
                    <a:pt x="2794067" y="971186"/>
                    <a:pt x="2789301" y="972820"/>
                  </a:cubicBezTo>
                  <a:lnTo>
                    <a:pt x="2782443" y="975360"/>
                  </a:lnTo>
                  <a:cubicBezTo>
                    <a:pt x="2769593" y="975322"/>
                    <a:pt x="2756797" y="973701"/>
                    <a:pt x="2744343" y="970534"/>
                  </a:cubicBezTo>
                  <a:cubicBezTo>
                    <a:pt x="2738010" y="968683"/>
                    <a:pt x="2731814" y="966392"/>
                    <a:pt x="2725801" y="963676"/>
                  </a:cubicBezTo>
                  <a:cubicBezTo>
                    <a:pt x="2742565" y="956056"/>
                    <a:pt x="2779141" y="945007"/>
                    <a:pt x="2748915" y="925576"/>
                  </a:cubicBezTo>
                  <a:cubicBezTo>
                    <a:pt x="2757805" y="918083"/>
                    <a:pt x="2769997" y="924433"/>
                    <a:pt x="2777871" y="917067"/>
                  </a:cubicBezTo>
                  <a:cubicBezTo>
                    <a:pt x="2782060" y="911613"/>
                    <a:pt x="2783382" y="904483"/>
                    <a:pt x="2781427" y="897890"/>
                  </a:cubicBezTo>
                  <a:cubicBezTo>
                    <a:pt x="2776093" y="888111"/>
                    <a:pt x="2775712" y="896620"/>
                    <a:pt x="2769489" y="893699"/>
                  </a:cubicBezTo>
                  <a:cubicBezTo>
                    <a:pt x="2768473" y="893699"/>
                    <a:pt x="2759456" y="887222"/>
                    <a:pt x="2758821" y="887222"/>
                  </a:cubicBezTo>
                  <a:cubicBezTo>
                    <a:pt x="2751963" y="887222"/>
                    <a:pt x="2743454" y="895096"/>
                    <a:pt x="2736977" y="893826"/>
                  </a:cubicBezTo>
                  <a:cubicBezTo>
                    <a:pt x="2726055" y="891540"/>
                    <a:pt x="2726690" y="873506"/>
                    <a:pt x="2710180" y="879475"/>
                  </a:cubicBezTo>
                  <a:cubicBezTo>
                    <a:pt x="2712466" y="878713"/>
                    <a:pt x="2693543" y="865251"/>
                    <a:pt x="2693035" y="864615"/>
                  </a:cubicBezTo>
                  <a:cubicBezTo>
                    <a:pt x="2685542" y="854582"/>
                    <a:pt x="2688971" y="851915"/>
                    <a:pt x="2689733" y="841501"/>
                  </a:cubicBezTo>
                  <a:cubicBezTo>
                    <a:pt x="2690368" y="833627"/>
                    <a:pt x="2693797" y="834389"/>
                    <a:pt x="2691130" y="824737"/>
                  </a:cubicBezTo>
                  <a:cubicBezTo>
                    <a:pt x="2686186" y="814754"/>
                    <a:pt x="2679859" y="805519"/>
                    <a:pt x="2672334" y="797305"/>
                  </a:cubicBezTo>
                  <a:cubicBezTo>
                    <a:pt x="2669032" y="792352"/>
                    <a:pt x="2651252" y="759205"/>
                    <a:pt x="2642997" y="763269"/>
                  </a:cubicBezTo>
                  <a:cubicBezTo>
                    <a:pt x="2634742" y="767333"/>
                    <a:pt x="2641092" y="826769"/>
                    <a:pt x="2637536" y="837691"/>
                  </a:cubicBezTo>
                  <a:cubicBezTo>
                    <a:pt x="2627793" y="818965"/>
                    <a:pt x="2616131" y="801302"/>
                    <a:pt x="2602738" y="784986"/>
                  </a:cubicBezTo>
                  <a:cubicBezTo>
                    <a:pt x="2599912" y="803896"/>
                    <a:pt x="2603488" y="823207"/>
                    <a:pt x="2612898" y="839850"/>
                  </a:cubicBezTo>
                  <a:cubicBezTo>
                    <a:pt x="2607564" y="838707"/>
                    <a:pt x="2587498" y="843406"/>
                    <a:pt x="2577465" y="839850"/>
                  </a:cubicBezTo>
                  <a:cubicBezTo>
                    <a:pt x="2572766" y="867282"/>
                    <a:pt x="2581275" y="913637"/>
                    <a:pt x="2585974" y="939418"/>
                  </a:cubicBezTo>
                  <a:cubicBezTo>
                    <a:pt x="2569450" y="937258"/>
                    <a:pt x="2552657" y="940042"/>
                    <a:pt x="2537714" y="947419"/>
                  </a:cubicBezTo>
                  <a:cubicBezTo>
                    <a:pt x="2592451" y="999362"/>
                    <a:pt x="2508504" y="993012"/>
                    <a:pt x="2476373" y="997584"/>
                  </a:cubicBezTo>
                  <a:cubicBezTo>
                    <a:pt x="2465070" y="1045209"/>
                    <a:pt x="2535428" y="1030350"/>
                    <a:pt x="2560828" y="1047242"/>
                  </a:cubicBezTo>
                  <a:cubicBezTo>
                    <a:pt x="2555494" y="1051813"/>
                    <a:pt x="2550414" y="1066038"/>
                    <a:pt x="2543048" y="1071752"/>
                  </a:cubicBezTo>
                  <a:cubicBezTo>
                    <a:pt x="2549652" y="1073784"/>
                    <a:pt x="2558034" y="1080262"/>
                    <a:pt x="2562225" y="1081658"/>
                  </a:cubicBezTo>
                  <a:cubicBezTo>
                    <a:pt x="2553361" y="1083435"/>
                    <a:pt x="2545569" y="1088664"/>
                    <a:pt x="2540566" y="1096192"/>
                  </a:cubicBezTo>
                  <a:cubicBezTo>
                    <a:pt x="2535562" y="1103721"/>
                    <a:pt x="2533760" y="1112931"/>
                    <a:pt x="2535555" y="1121790"/>
                  </a:cubicBezTo>
                  <a:cubicBezTo>
                    <a:pt x="2526438" y="1118226"/>
                    <a:pt x="2518079" y="1112969"/>
                    <a:pt x="2510917" y="1106296"/>
                  </a:cubicBezTo>
                  <a:cubicBezTo>
                    <a:pt x="2505456" y="1107567"/>
                    <a:pt x="2505964" y="1115187"/>
                    <a:pt x="2500884" y="1115568"/>
                  </a:cubicBezTo>
                  <a:cubicBezTo>
                    <a:pt x="2493010" y="1084452"/>
                    <a:pt x="2451989" y="1085342"/>
                    <a:pt x="2425446" y="1071880"/>
                  </a:cubicBezTo>
                  <a:cubicBezTo>
                    <a:pt x="2427097" y="1104264"/>
                    <a:pt x="2478151" y="1112012"/>
                    <a:pt x="2435479" y="1141983"/>
                  </a:cubicBezTo>
                  <a:cubicBezTo>
                    <a:pt x="2471166" y="1171067"/>
                    <a:pt x="2501646" y="1227836"/>
                    <a:pt x="2554605" y="1218183"/>
                  </a:cubicBezTo>
                  <a:cubicBezTo>
                    <a:pt x="2559161" y="1227408"/>
                    <a:pt x="2563024" y="1236960"/>
                    <a:pt x="2566162" y="1246758"/>
                  </a:cubicBezTo>
                  <a:cubicBezTo>
                    <a:pt x="2561336" y="1247648"/>
                    <a:pt x="2556764" y="1246758"/>
                    <a:pt x="2552065" y="1248282"/>
                  </a:cubicBezTo>
                  <a:cubicBezTo>
                    <a:pt x="2554794" y="1255806"/>
                    <a:pt x="2556917" y="1263535"/>
                    <a:pt x="2558415" y="1271396"/>
                  </a:cubicBezTo>
                  <a:cubicBezTo>
                    <a:pt x="2547397" y="1270966"/>
                    <a:pt x="2536520" y="1273985"/>
                    <a:pt x="2527300" y="1280032"/>
                  </a:cubicBezTo>
                  <a:lnTo>
                    <a:pt x="2530348" y="1282064"/>
                  </a:lnTo>
                  <a:cubicBezTo>
                    <a:pt x="2511298" y="1278636"/>
                    <a:pt x="2494534" y="1271269"/>
                    <a:pt x="2495042" y="1248536"/>
                  </a:cubicBezTo>
                  <a:cubicBezTo>
                    <a:pt x="2473452" y="1249171"/>
                    <a:pt x="2463546" y="1229232"/>
                    <a:pt x="2451227" y="1218183"/>
                  </a:cubicBezTo>
                  <a:cubicBezTo>
                    <a:pt x="2447290" y="1245742"/>
                    <a:pt x="2419350" y="1240027"/>
                    <a:pt x="2395220" y="1238503"/>
                  </a:cubicBezTo>
                  <a:cubicBezTo>
                    <a:pt x="2400681" y="1242948"/>
                    <a:pt x="2406142" y="1253489"/>
                    <a:pt x="2414524" y="1259077"/>
                  </a:cubicBezTo>
                  <a:cubicBezTo>
                    <a:pt x="2401824" y="1288160"/>
                    <a:pt x="2427224" y="1297177"/>
                    <a:pt x="2454910" y="1294002"/>
                  </a:cubicBezTo>
                  <a:cubicBezTo>
                    <a:pt x="2457958" y="1314830"/>
                    <a:pt x="2462276" y="1333245"/>
                    <a:pt x="2454910" y="1353184"/>
                  </a:cubicBezTo>
                  <a:cubicBezTo>
                    <a:pt x="2502027" y="1356359"/>
                    <a:pt x="2510282" y="1350898"/>
                    <a:pt x="2535428" y="1393316"/>
                  </a:cubicBezTo>
                  <a:cubicBezTo>
                    <a:pt x="2499995" y="1393316"/>
                    <a:pt x="2465451" y="1412874"/>
                    <a:pt x="2430018" y="1409445"/>
                  </a:cubicBezTo>
                  <a:cubicBezTo>
                    <a:pt x="2399157" y="1406524"/>
                    <a:pt x="2352802" y="1358645"/>
                    <a:pt x="2339467" y="1399412"/>
                  </a:cubicBezTo>
                  <a:cubicBezTo>
                    <a:pt x="2361565" y="1406651"/>
                    <a:pt x="2372868" y="1422653"/>
                    <a:pt x="2364867" y="1444116"/>
                  </a:cubicBezTo>
                  <a:cubicBezTo>
                    <a:pt x="2372233" y="1444116"/>
                    <a:pt x="2381250" y="1446275"/>
                    <a:pt x="2388616" y="1445640"/>
                  </a:cubicBezTo>
                  <a:cubicBezTo>
                    <a:pt x="2388687" y="1448818"/>
                    <a:pt x="2389157" y="1451975"/>
                    <a:pt x="2390013" y="1455038"/>
                  </a:cubicBezTo>
                  <a:cubicBezTo>
                    <a:pt x="2380361" y="1456943"/>
                    <a:pt x="2372233" y="1468372"/>
                    <a:pt x="2364613" y="1474088"/>
                  </a:cubicBezTo>
                  <a:cubicBezTo>
                    <a:pt x="2359017" y="1477987"/>
                    <a:pt x="2353064" y="1481347"/>
                    <a:pt x="2346833" y="1484121"/>
                  </a:cubicBezTo>
                  <a:cubicBezTo>
                    <a:pt x="2316734" y="1479041"/>
                    <a:pt x="2291461" y="1473453"/>
                    <a:pt x="2279650" y="1470532"/>
                  </a:cubicBezTo>
                  <a:cubicBezTo>
                    <a:pt x="2272157" y="1484883"/>
                    <a:pt x="2280920" y="1495932"/>
                    <a:pt x="2296795" y="1505076"/>
                  </a:cubicBezTo>
                  <a:cubicBezTo>
                    <a:pt x="2283954" y="1510469"/>
                    <a:pt x="2270064" y="1512900"/>
                    <a:pt x="2256155" y="1512188"/>
                  </a:cubicBezTo>
                  <a:cubicBezTo>
                    <a:pt x="2226183" y="1510283"/>
                    <a:pt x="2208911" y="1528063"/>
                    <a:pt x="2180844" y="1532889"/>
                  </a:cubicBezTo>
                  <a:cubicBezTo>
                    <a:pt x="2148205" y="1538477"/>
                    <a:pt x="2104009" y="1530095"/>
                    <a:pt x="2071624" y="1525904"/>
                  </a:cubicBezTo>
                  <a:cubicBezTo>
                    <a:pt x="2057903" y="1523637"/>
                    <a:pt x="2043996" y="1522701"/>
                    <a:pt x="2030095" y="1523110"/>
                  </a:cubicBezTo>
                  <a:cubicBezTo>
                    <a:pt x="2010029" y="1524126"/>
                    <a:pt x="2007489" y="1518919"/>
                    <a:pt x="1988312" y="1508759"/>
                  </a:cubicBezTo>
                  <a:cubicBezTo>
                    <a:pt x="1982343" y="1505711"/>
                    <a:pt x="1957578" y="1499742"/>
                    <a:pt x="1965198" y="1488947"/>
                  </a:cubicBezTo>
                  <a:cubicBezTo>
                    <a:pt x="1977898" y="1471294"/>
                    <a:pt x="1997710" y="1518284"/>
                    <a:pt x="2009521" y="1491741"/>
                  </a:cubicBezTo>
                  <a:cubicBezTo>
                    <a:pt x="2015580" y="1497052"/>
                    <a:pt x="2023628" y="1499504"/>
                    <a:pt x="2031619" y="1498472"/>
                  </a:cubicBezTo>
                  <a:cubicBezTo>
                    <a:pt x="2031619" y="1500504"/>
                    <a:pt x="2031619" y="1502790"/>
                    <a:pt x="2031619" y="1504949"/>
                  </a:cubicBezTo>
                  <a:cubicBezTo>
                    <a:pt x="2041017" y="1504949"/>
                    <a:pt x="2048383" y="1497456"/>
                    <a:pt x="2057019" y="1496948"/>
                  </a:cubicBezTo>
                  <a:cubicBezTo>
                    <a:pt x="2058160" y="1498365"/>
                    <a:pt x="2058983" y="1500011"/>
                    <a:pt x="2059432" y="1501774"/>
                  </a:cubicBezTo>
                  <a:cubicBezTo>
                    <a:pt x="2070735" y="1489074"/>
                    <a:pt x="2054860" y="1478025"/>
                    <a:pt x="2043557" y="1473326"/>
                  </a:cubicBezTo>
                  <a:cubicBezTo>
                    <a:pt x="2046351" y="1469897"/>
                    <a:pt x="2052320" y="1463547"/>
                    <a:pt x="2057146" y="1463420"/>
                  </a:cubicBezTo>
                  <a:cubicBezTo>
                    <a:pt x="2065274" y="1463420"/>
                    <a:pt x="2058924" y="1469770"/>
                    <a:pt x="2063877" y="1471548"/>
                  </a:cubicBezTo>
                  <a:cubicBezTo>
                    <a:pt x="2065782" y="1472183"/>
                    <a:pt x="2078863" y="1474850"/>
                    <a:pt x="2079625" y="1475739"/>
                  </a:cubicBezTo>
                  <a:cubicBezTo>
                    <a:pt x="2082673" y="1478787"/>
                    <a:pt x="2081530" y="1487550"/>
                    <a:pt x="2084705" y="1489455"/>
                  </a:cubicBezTo>
                  <a:cubicBezTo>
                    <a:pt x="2093087" y="1494916"/>
                    <a:pt x="2097405" y="1489455"/>
                    <a:pt x="2105914" y="1491487"/>
                  </a:cubicBezTo>
                  <a:cubicBezTo>
                    <a:pt x="2114423" y="1493519"/>
                    <a:pt x="2113915" y="1506092"/>
                    <a:pt x="2126996" y="1500123"/>
                  </a:cubicBezTo>
                  <a:cubicBezTo>
                    <a:pt x="2126996" y="1502155"/>
                    <a:pt x="2126996" y="1504568"/>
                    <a:pt x="2126996" y="1506727"/>
                  </a:cubicBezTo>
                  <a:cubicBezTo>
                    <a:pt x="2137918" y="1506727"/>
                    <a:pt x="2146935" y="1496948"/>
                    <a:pt x="2158111" y="1501647"/>
                  </a:cubicBezTo>
                  <a:cubicBezTo>
                    <a:pt x="2156841" y="1498726"/>
                    <a:pt x="2157476" y="1493519"/>
                    <a:pt x="2155444" y="1489963"/>
                  </a:cubicBezTo>
                  <a:cubicBezTo>
                    <a:pt x="2165858" y="1490978"/>
                    <a:pt x="2177288" y="1488820"/>
                    <a:pt x="2176145" y="1475612"/>
                  </a:cubicBezTo>
                  <a:cubicBezTo>
                    <a:pt x="2182554" y="1472576"/>
                    <a:pt x="2189782" y="1471729"/>
                    <a:pt x="2196719" y="1473198"/>
                  </a:cubicBezTo>
                  <a:cubicBezTo>
                    <a:pt x="2193290" y="1455419"/>
                    <a:pt x="2214245" y="1470785"/>
                    <a:pt x="2223262" y="1455800"/>
                  </a:cubicBezTo>
                  <a:cubicBezTo>
                    <a:pt x="2231263" y="1475865"/>
                    <a:pt x="2239518" y="1466214"/>
                    <a:pt x="2254631" y="1455800"/>
                  </a:cubicBezTo>
                  <a:cubicBezTo>
                    <a:pt x="2266315" y="1448053"/>
                    <a:pt x="2297430" y="1441703"/>
                    <a:pt x="2290191" y="1424431"/>
                  </a:cubicBezTo>
                  <a:cubicBezTo>
                    <a:pt x="2316734" y="1428368"/>
                    <a:pt x="2310511" y="1403221"/>
                    <a:pt x="2290191" y="1402968"/>
                  </a:cubicBezTo>
                  <a:cubicBezTo>
                    <a:pt x="2288540" y="1393951"/>
                    <a:pt x="2279015" y="1392681"/>
                    <a:pt x="2270760" y="1394332"/>
                  </a:cubicBezTo>
                  <a:cubicBezTo>
                    <a:pt x="2269594" y="1387598"/>
                    <a:pt x="2267500" y="1381059"/>
                    <a:pt x="2264537" y="1374901"/>
                  </a:cubicBezTo>
                  <a:cubicBezTo>
                    <a:pt x="2275713" y="1377187"/>
                    <a:pt x="2275459" y="1366010"/>
                    <a:pt x="2282952" y="1360931"/>
                  </a:cubicBezTo>
                  <a:cubicBezTo>
                    <a:pt x="2286762" y="1358137"/>
                    <a:pt x="2291588" y="1361565"/>
                    <a:pt x="2295652" y="1359534"/>
                  </a:cubicBezTo>
                  <a:cubicBezTo>
                    <a:pt x="2312797" y="1350009"/>
                    <a:pt x="2341245" y="1333245"/>
                    <a:pt x="2337943" y="1310385"/>
                  </a:cubicBezTo>
                  <a:cubicBezTo>
                    <a:pt x="2353310" y="1319402"/>
                    <a:pt x="2365121" y="1283715"/>
                    <a:pt x="2363343" y="1272285"/>
                  </a:cubicBezTo>
                  <a:cubicBezTo>
                    <a:pt x="2354453" y="1275587"/>
                    <a:pt x="2350643" y="1280540"/>
                    <a:pt x="2340483" y="1275968"/>
                  </a:cubicBezTo>
                  <a:cubicBezTo>
                    <a:pt x="2327783" y="1269745"/>
                    <a:pt x="2334641" y="1269745"/>
                    <a:pt x="2339086" y="1259458"/>
                  </a:cubicBezTo>
                  <a:cubicBezTo>
                    <a:pt x="2346198" y="1243456"/>
                    <a:pt x="2364486" y="1204340"/>
                    <a:pt x="2331212" y="1221358"/>
                  </a:cubicBezTo>
                  <a:cubicBezTo>
                    <a:pt x="2307971" y="1234058"/>
                    <a:pt x="2294509" y="1256283"/>
                    <a:pt x="2273935" y="1272158"/>
                  </a:cubicBezTo>
                  <a:cubicBezTo>
                    <a:pt x="2254608" y="1287844"/>
                    <a:pt x="2232059" y="1299075"/>
                    <a:pt x="2207895" y="1305051"/>
                  </a:cubicBezTo>
                  <a:cubicBezTo>
                    <a:pt x="2190369" y="1308988"/>
                    <a:pt x="2166747" y="1315719"/>
                    <a:pt x="2148713" y="1311655"/>
                  </a:cubicBezTo>
                  <a:cubicBezTo>
                    <a:pt x="2130679" y="1307591"/>
                    <a:pt x="2115947" y="1296034"/>
                    <a:pt x="2097913" y="1297939"/>
                  </a:cubicBezTo>
                  <a:cubicBezTo>
                    <a:pt x="2072513" y="1300606"/>
                    <a:pt x="2052447" y="1324736"/>
                    <a:pt x="2026158" y="1327911"/>
                  </a:cubicBezTo>
                  <a:cubicBezTo>
                    <a:pt x="1999630" y="1328801"/>
                    <a:pt x="1973080" y="1327014"/>
                    <a:pt x="1946910" y="1322577"/>
                  </a:cubicBezTo>
                  <a:cubicBezTo>
                    <a:pt x="1922528" y="1320842"/>
                    <a:pt x="1898037" y="1321395"/>
                    <a:pt x="1873758" y="1324228"/>
                  </a:cubicBezTo>
                  <a:cubicBezTo>
                    <a:pt x="1855597" y="1325879"/>
                    <a:pt x="1827911" y="1333499"/>
                    <a:pt x="1813941" y="1319021"/>
                  </a:cubicBezTo>
                  <a:cubicBezTo>
                    <a:pt x="1822450" y="1313560"/>
                    <a:pt x="1850009" y="1300860"/>
                    <a:pt x="1859788" y="1308480"/>
                  </a:cubicBezTo>
                  <a:cubicBezTo>
                    <a:pt x="1861312" y="1306194"/>
                    <a:pt x="1867281" y="1303400"/>
                    <a:pt x="1868678" y="1301241"/>
                  </a:cubicBezTo>
                  <a:cubicBezTo>
                    <a:pt x="1869694" y="1303527"/>
                    <a:pt x="1873885" y="1306448"/>
                    <a:pt x="1875028" y="1308861"/>
                  </a:cubicBezTo>
                  <a:cubicBezTo>
                    <a:pt x="1884553" y="1305559"/>
                    <a:pt x="1895348" y="1295145"/>
                    <a:pt x="1903222" y="1300987"/>
                  </a:cubicBezTo>
                  <a:cubicBezTo>
                    <a:pt x="1901444" y="1288287"/>
                    <a:pt x="1921891" y="1288287"/>
                    <a:pt x="1929511" y="1277238"/>
                  </a:cubicBezTo>
                  <a:cubicBezTo>
                    <a:pt x="1935861" y="1293748"/>
                    <a:pt x="1950593" y="1269999"/>
                    <a:pt x="1959102" y="1287525"/>
                  </a:cubicBezTo>
                  <a:cubicBezTo>
                    <a:pt x="1961537" y="1282310"/>
                    <a:pt x="1965415" y="1277903"/>
                    <a:pt x="1970278" y="1274825"/>
                  </a:cubicBezTo>
                  <a:cubicBezTo>
                    <a:pt x="1971124" y="1283610"/>
                    <a:pt x="1977115" y="1291050"/>
                    <a:pt x="1985518" y="1293748"/>
                  </a:cubicBezTo>
                  <a:cubicBezTo>
                    <a:pt x="1993519" y="1297304"/>
                    <a:pt x="2001901" y="1289430"/>
                    <a:pt x="2003552" y="1300860"/>
                  </a:cubicBezTo>
                  <a:cubicBezTo>
                    <a:pt x="2018355" y="1296890"/>
                    <a:pt x="2031325" y="1287914"/>
                    <a:pt x="2040255" y="1275460"/>
                  </a:cubicBezTo>
                  <a:cubicBezTo>
                    <a:pt x="2027555" y="1269745"/>
                    <a:pt x="2004187" y="1257934"/>
                    <a:pt x="1993392" y="1266443"/>
                  </a:cubicBezTo>
                  <a:cubicBezTo>
                    <a:pt x="1976374" y="1241043"/>
                    <a:pt x="2014982" y="1255521"/>
                    <a:pt x="2020951" y="1237995"/>
                  </a:cubicBezTo>
                  <a:cubicBezTo>
                    <a:pt x="2030984" y="1242186"/>
                    <a:pt x="2038858" y="1228978"/>
                    <a:pt x="2050542" y="1235836"/>
                  </a:cubicBezTo>
                  <a:cubicBezTo>
                    <a:pt x="2050052" y="1242017"/>
                    <a:pt x="2048989" y="1248139"/>
                    <a:pt x="2047367" y="1254124"/>
                  </a:cubicBezTo>
                  <a:cubicBezTo>
                    <a:pt x="2056384" y="1251965"/>
                    <a:pt x="2083562" y="1234058"/>
                    <a:pt x="2084070" y="1224660"/>
                  </a:cubicBezTo>
                  <a:cubicBezTo>
                    <a:pt x="2098421" y="1225803"/>
                    <a:pt x="2096770" y="1210563"/>
                    <a:pt x="2084070" y="1208658"/>
                  </a:cubicBezTo>
                  <a:cubicBezTo>
                    <a:pt x="2094861" y="1206957"/>
                    <a:pt x="2105797" y="1206361"/>
                    <a:pt x="2116709" y="1206879"/>
                  </a:cubicBezTo>
                  <a:cubicBezTo>
                    <a:pt x="2120519" y="1206879"/>
                    <a:pt x="2136394" y="1214245"/>
                    <a:pt x="2139696" y="1213738"/>
                  </a:cubicBezTo>
                  <a:cubicBezTo>
                    <a:pt x="2142998" y="1213230"/>
                    <a:pt x="2149094" y="1208658"/>
                    <a:pt x="2150237" y="1208658"/>
                  </a:cubicBezTo>
                  <a:cubicBezTo>
                    <a:pt x="2151380" y="1208658"/>
                    <a:pt x="2153412" y="1203959"/>
                    <a:pt x="2155444" y="1203578"/>
                  </a:cubicBezTo>
                  <a:cubicBezTo>
                    <a:pt x="2157476" y="1203197"/>
                    <a:pt x="2163064" y="1209420"/>
                    <a:pt x="2165604" y="1208404"/>
                  </a:cubicBezTo>
                  <a:cubicBezTo>
                    <a:pt x="2174748" y="1205102"/>
                    <a:pt x="2186051" y="1198625"/>
                    <a:pt x="2173478" y="1186052"/>
                  </a:cubicBezTo>
                  <a:cubicBezTo>
                    <a:pt x="2177212" y="1184827"/>
                    <a:pt x="2180168" y="1181943"/>
                    <a:pt x="2181484" y="1178241"/>
                  </a:cubicBezTo>
                  <a:cubicBezTo>
                    <a:pt x="2182801" y="1174539"/>
                    <a:pt x="2182330" y="1170436"/>
                    <a:pt x="2180209" y="1167129"/>
                  </a:cubicBezTo>
                  <a:cubicBezTo>
                    <a:pt x="2204085" y="1163954"/>
                    <a:pt x="2202180" y="1154429"/>
                    <a:pt x="2216785" y="1140332"/>
                  </a:cubicBezTo>
                  <a:cubicBezTo>
                    <a:pt x="2225294" y="1132331"/>
                    <a:pt x="2244090" y="1131696"/>
                    <a:pt x="2225675" y="1115694"/>
                  </a:cubicBezTo>
                  <a:cubicBezTo>
                    <a:pt x="2237740" y="1109725"/>
                    <a:pt x="2230755" y="1102994"/>
                    <a:pt x="2234184" y="1094866"/>
                  </a:cubicBezTo>
                  <a:cubicBezTo>
                    <a:pt x="2237613" y="1086737"/>
                    <a:pt x="2243582" y="1085849"/>
                    <a:pt x="2244598" y="1077594"/>
                  </a:cubicBezTo>
                  <a:cubicBezTo>
                    <a:pt x="2228596" y="1073149"/>
                    <a:pt x="2228977" y="1057401"/>
                    <a:pt x="2214880" y="1059687"/>
                  </a:cubicBezTo>
                  <a:cubicBezTo>
                    <a:pt x="2203196" y="1061719"/>
                    <a:pt x="2184019" y="1087500"/>
                    <a:pt x="2175764" y="1095247"/>
                  </a:cubicBezTo>
                  <a:cubicBezTo>
                    <a:pt x="2150364" y="1119123"/>
                    <a:pt x="2127377" y="1142237"/>
                    <a:pt x="2092071" y="1148714"/>
                  </a:cubicBezTo>
                  <a:cubicBezTo>
                    <a:pt x="2073910" y="1152143"/>
                    <a:pt x="2051685" y="1146047"/>
                    <a:pt x="2034540" y="1152523"/>
                  </a:cubicBezTo>
                  <a:cubicBezTo>
                    <a:pt x="2020951" y="1157603"/>
                    <a:pt x="2012823" y="1172208"/>
                    <a:pt x="1999615" y="1177923"/>
                  </a:cubicBezTo>
                  <a:cubicBezTo>
                    <a:pt x="1976755" y="1187195"/>
                    <a:pt x="1950593" y="1172716"/>
                    <a:pt x="1927987" y="1168526"/>
                  </a:cubicBezTo>
                  <a:cubicBezTo>
                    <a:pt x="1938783" y="1152270"/>
                    <a:pt x="1959230" y="1162557"/>
                    <a:pt x="1967738" y="1146047"/>
                  </a:cubicBezTo>
                  <a:cubicBezTo>
                    <a:pt x="1977390" y="1180210"/>
                    <a:pt x="2035175" y="1139697"/>
                    <a:pt x="2006728" y="1131569"/>
                  </a:cubicBezTo>
                  <a:cubicBezTo>
                    <a:pt x="2012697" y="1122806"/>
                    <a:pt x="2022349" y="1128775"/>
                    <a:pt x="2031238" y="1130172"/>
                  </a:cubicBezTo>
                  <a:cubicBezTo>
                    <a:pt x="2048891" y="1132966"/>
                    <a:pt x="2049781" y="1126870"/>
                    <a:pt x="2067815" y="1121409"/>
                  </a:cubicBezTo>
                  <a:cubicBezTo>
                    <a:pt x="2066925" y="1144269"/>
                    <a:pt x="2093850" y="1124584"/>
                    <a:pt x="2073149" y="1109344"/>
                  </a:cubicBezTo>
                  <a:cubicBezTo>
                    <a:pt x="2084071" y="1096644"/>
                    <a:pt x="2101088" y="1099184"/>
                    <a:pt x="2115313" y="1102104"/>
                  </a:cubicBezTo>
                  <a:cubicBezTo>
                    <a:pt x="2124372" y="1105439"/>
                    <a:pt x="2133727" y="1107905"/>
                    <a:pt x="2143253" y="1109470"/>
                  </a:cubicBezTo>
                  <a:cubicBezTo>
                    <a:pt x="2148590" y="1108865"/>
                    <a:pt x="2153205" y="1105472"/>
                    <a:pt x="2155375" y="1100557"/>
                  </a:cubicBezTo>
                  <a:cubicBezTo>
                    <a:pt x="2157545" y="1095643"/>
                    <a:pt x="2156943" y="1089946"/>
                    <a:pt x="2153794" y="1085594"/>
                  </a:cubicBezTo>
                  <a:cubicBezTo>
                    <a:pt x="2148460" y="1078609"/>
                    <a:pt x="2144650" y="1085594"/>
                    <a:pt x="2141094" y="1083181"/>
                  </a:cubicBezTo>
                  <a:cubicBezTo>
                    <a:pt x="2133722" y="1077573"/>
                    <a:pt x="2128698" y="1069426"/>
                    <a:pt x="2126997" y="1060321"/>
                  </a:cubicBezTo>
                  <a:cubicBezTo>
                    <a:pt x="2133347" y="1060321"/>
                    <a:pt x="2145793" y="1063369"/>
                    <a:pt x="2150873" y="1060321"/>
                  </a:cubicBezTo>
                  <a:cubicBezTo>
                    <a:pt x="2159382" y="1055241"/>
                    <a:pt x="2152778" y="1052701"/>
                    <a:pt x="2157096" y="1046351"/>
                  </a:cubicBezTo>
                  <a:cubicBezTo>
                    <a:pt x="2165478" y="1033651"/>
                    <a:pt x="2173860" y="1027936"/>
                    <a:pt x="2172717" y="1011553"/>
                  </a:cubicBezTo>
                  <a:cubicBezTo>
                    <a:pt x="2177670" y="1010283"/>
                    <a:pt x="2188084" y="1007235"/>
                    <a:pt x="2190370" y="1002282"/>
                  </a:cubicBezTo>
                  <a:cubicBezTo>
                    <a:pt x="2192655" y="997329"/>
                    <a:pt x="2186687" y="996694"/>
                    <a:pt x="2187830" y="990217"/>
                  </a:cubicBezTo>
                  <a:cubicBezTo>
                    <a:pt x="2189481" y="980946"/>
                    <a:pt x="2187195" y="975104"/>
                    <a:pt x="2193545" y="965579"/>
                  </a:cubicBezTo>
                  <a:cubicBezTo>
                    <a:pt x="2198486" y="959444"/>
                    <a:pt x="2202000" y="952286"/>
                    <a:pt x="2203832" y="944624"/>
                  </a:cubicBezTo>
                  <a:cubicBezTo>
                    <a:pt x="2202625" y="932364"/>
                    <a:pt x="2193462" y="922377"/>
                    <a:pt x="2181352" y="920120"/>
                  </a:cubicBezTo>
                  <a:cubicBezTo>
                    <a:pt x="2170049" y="920120"/>
                    <a:pt x="2157476" y="938916"/>
                    <a:pt x="2150745" y="946409"/>
                  </a:cubicBezTo>
                  <a:cubicBezTo>
                    <a:pt x="2138045" y="960506"/>
                    <a:pt x="2123821" y="973206"/>
                    <a:pt x="2109724" y="986541"/>
                  </a:cubicBezTo>
                  <a:cubicBezTo>
                    <a:pt x="2089581" y="1006154"/>
                    <a:pt x="2067103" y="1023215"/>
                    <a:pt x="2042795" y="1037341"/>
                  </a:cubicBezTo>
                  <a:cubicBezTo>
                    <a:pt x="2019687" y="1048543"/>
                    <a:pt x="1994804" y="1055634"/>
                    <a:pt x="1969262" y="1058296"/>
                  </a:cubicBezTo>
                  <a:cubicBezTo>
                    <a:pt x="1933702" y="1063249"/>
                    <a:pt x="1922399" y="1044961"/>
                    <a:pt x="1893062" y="1031499"/>
                  </a:cubicBezTo>
                  <a:cubicBezTo>
                    <a:pt x="1863725" y="1018037"/>
                    <a:pt x="1838325" y="1033150"/>
                    <a:pt x="1811655" y="1048136"/>
                  </a:cubicBezTo>
                  <a:cubicBezTo>
                    <a:pt x="1800225" y="1054613"/>
                    <a:pt x="1772539" y="1075441"/>
                    <a:pt x="1760855" y="1067694"/>
                  </a:cubicBezTo>
                  <a:cubicBezTo>
                    <a:pt x="1758188" y="1065916"/>
                    <a:pt x="1755013" y="1052708"/>
                    <a:pt x="1753489" y="1049787"/>
                  </a:cubicBezTo>
                  <a:cubicBezTo>
                    <a:pt x="1761109" y="1046104"/>
                    <a:pt x="1772539" y="1034039"/>
                    <a:pt x="1774825" y="1047501"/>
                  </a:cubicBezTo>
                  <a:cubicBezTo>
                    <a:pt x="1780413" y="1045977"/>
                    <a:pt x="1783207" y="1046739"/>
                    <a:pt x="1787525" y="1040897"/>
                  </a:cubicBezTo>
                  <a:cubicBezTo>
                    <a:pt x="1800225" y="1045851"/>
                    <a:pt x="1803146" y="1030738"/>
                    <a:pt x="1796288" y="1023117"/>
                  </a:cubicBezTo>
                  <a:cubicBezTo>
                    <a:pt x="1812798" y="1003305"/>
                    <a:pt x="1831086" y="1014608"/>
                    <a:pt x="1852676" y="1013211"/>
                  </a:cubicBezTo>
                  <a:cubicBezTo>
                    <a:pt x="1854708" y="1013211"/>
                    <a:pt x="1863471" y="1013211"/>
                    <a:pt x="1865376" y="1013211"/>
                  </a:cubicBezTo>
                  <a:cubicBezTo>
                    <a:pt x="1867281" y="1013211"/>
                    <a:pt x="1871980" y="1007751"/>
                    <a:pt x="1875917" y="1007623"/>
                  </a:cubicBezTo>
                  <a:cubicBezTo>
                    <a:pt x="1877314" y="1007623"/>
                    <a:pt x="1883537" y="1014482"/>
                    <a:pt x="1887728" y="1014608"/>
                  </a:cubicBezTo>
                  <a:cubicBezTo>
                    <a:pt x="1896237" y="1014608"/>
                    <a:pt x="1903349" y="1005845"/>
                    <a:pt x="1911350" y="1003813"/>
                  </a:cubicBezTo>
                  <a:cubicBezTo>
                    <a:pt x="1915287" y="1014481"/>
                    <a:pt x="1909953" y="1022355"/>
                    <a:pt x="1919605" y="1028578"/>
                  </a:cubicBezTo>
                  <a:lnTo>
                    <a:pt x="1938909" y="1032388"/>
                  </a:lnTo>
                  <a:cubicBezTo>
                    <a:pt x="1949831" y="1034293"/>
                    <a:pt x="1985137" y="1040897"/>
                    <a:pt x="1981581" y="1019688"/>
                  </a:cubicBezTo>
                  <a:cubicBezTo>
                    <a:pt x="1993138" y="1020831"/>
                    <a:pt x="2010664" y="1015751"/>
                    <a:pt x="1997329" y="1004067"/>
                  </a:cubicBezTo>
                  <a:cubicBezTo>
                    <a:pt x="2007235" y="1004829"/>
                    <a:pt x="2016633" y="1007496"/>
                    <a:pt x="2024126" y="998733"/>
                  </a:cubicBezTo>
                  <a:cubicBezTo>
                    <a:pt x="2030730" y="1004067"/>
                    <a:pt x="2040636" y="997209"/>
                    <a:pt x="2046097" y="991113"/>
                  </a:cubicBezTo>
                  <a:cubicBezTo>
                    <a:pt x="2051557" y="985016"/>
                    <a:pt x="2049399" y="978413"/>
                    <a:pt x="2055495" y="974476"/>
                  </a:cubicBezTo>
                  <a:cubicBezTo>
                    <a:pt x="2058797" y="972317"/>
                    <a:pt x="2063877" y="975873"/>
                    <a:pt x="2066925" y="974476"/>
                  </a:cubicBezTo>
                  <a:cubicBezTo>
                    <a:pt x="2072259" y="971301"/>
                    <a:pt x="2075561" y="971682"/>
                    <a:pt x="2080768" y="966094"/>
                  </a:cubicBezTo>
                  <a:cubicBezTo>
                    <a:pt x="2085975" y="960506"/>
                    <a:pt x="2077085" y="958474"/>
                    <a:pt x="2079371" y="955172"/>
                  </a:cubicBezTo>
                  <a:cubicBezTo>
                    <a:pt x="2085340" y="946663"/>
                    <a:pt x="2104009" y="944377"/>
                    <a:pt x="2096008" y="932947"/>
                  </a:cubicBezTo>
                  <a:cubicBezTo>
                    <a:pt x="2083308" y="916056"/>
                    <a:pt x="2062988" y="941710"/>
                    <a:pt x="2051431" y="946409"/>
                  </a:cubicBezTo>
                  <a:cubicBezTo>
                    <a:pt x="2036424" y="952294"/>
                    <a:pt x="2020433" y="955268"/>
                    <a:pt x="2004314" y="955172"/>
                  </a:cubicBezTo>
                  <a:cubicBezTo>
                    <a:pt x="1989654" y="955522"/>
                    <a:pt x="1975187" y="951784"/>
                    <a:pt x="1962531" y="944377"/>
                  </a:cubicBezTo>
                  <a:cubicBezTo>
                    <a:pt x="1938009" y="932634"/>
                    <a:pt x="1911104" y="926723"/>
                    <a:pt x="1883918" y="927105"/>
                  </a:cubicBezTo>
                  <a:cubicBezTo>
                    <a:pt x="1868312" y="928026"/>
                    <a:pt x="1852784" y="929978"/>
                    <a:pt x="1837436" y="932947"/>
                  </a:cubicBezTo>
                  <a:cubicBezTo>
                    <a:pt x="1823974" y="935233"/>
                    <a:pt x="1809496" y="946917"/>
                    <a:pt x="1797685" y="947806"/>
                  </a:cubicBezTo>
                  <a:cubicBezTo>
                    <a:pt x="1791271" y="949067"/>
                    <a:pt x="1784672" y="946810"/>
                    <a:pt x="1780375" y="941884"/>
                  </a:cubicBezTo>
                  <a:cubicBezTo>
                    <a:pt x="1776078" y="936958"/>
                    <a:pt x="1774737" y="930113"/>
                    <a:pt x="1776857" y="923930"/>
                  </a:cubicBezTo>
                  <a:cubicBezTo>
                    <a:pt x="1791208" y="925454"/>
                    <a:pt x="1811909" y="902467"/>
                    <a:pt x="1811782" y="928883"/>
                  </a:cubicBezTo>
                  <a:cubicBezTo>
                    <a:pt x="1824482" y="929899"/>
                    <a:pt x="1828419" y="916945"/>
                    <a:pt x="1839595" y="913643"/>
                  </a:cubicBezTo>
                  <a:cubicBezTo>
                    <a:pt x="1839439" y="914979"/>
                    <a:pt x="1840023" y="916293"/>
                    <a:pt x="1841119" y="917072"/>
                  </a:cubicBezTo>
                  <a:cubicBezTo>
                    <a:pt x="1851279" y="913643"/>
                    <a:pt x="1854454" y="900054"/>
                    <a:pt x="1842135" y="897260"/>
                  </a:cubicBezTo>
                  <a:cubicBezTo>
                    <a:pt x="1856994" y="899038"/>
                    <a:pt x="1892046" y="893069"/>
                    <a:pt x="1900682" y="909960"/>
                  </a:cubicBezTo>
                  <a:cubicBezTo>
                    <a:pt x="1909826" y="903864"/>
                    <a:pt x="1920748" y="886338"/>
                    <a:pt x="1933194" y="889005"/>
                  </a:cubicBezTo>
                  <a:cubicBezTo>
                    <a:pt x="1940560" y="890656"/>
                    <a:pt x="1942338" y="902848"/>
                    <a:pt x="1946783" y="904372"/>
                  </a:cubicBezTo>
                  <a:cubicBezTo>
                    <a:pt x="1958086" y="908563"/>
                    <a:pt x="1967103" y="894847"/>
                    <a:pt x="1978533" y="896879"/>
                  </a:cubicBezTo>
                  <a:cubicBezTo>
                    <a:pt x="1984121" y="897895"/>
                    <a:pt x="1981200" y="905261"/>
                    <a:pt x="1984502" y="906150"/>
                  </a:cubicBezTo>
                  <a:cubicBezTo>
                    <a:pt x="1987804" y="907039"/>
                    <a:pt x="1995170" y="906150"/>
                    <a:pt x="1995551" y="906150"/>
                  </a:cubicBezTo>
                  <a:cubicBezTo>
                    <a:pt x="2005965" y="911484"/>
                    <a:pt x="2018411" y="921390"/>
                    <a:pt x="2029587" y="916564"/>
                  </a:cubicBezTo>
                  <a:cubicBezTo>
                    <a:pt x="2042135" y="907397"/>
                    <a:pt x="2053559" y="896783"/>
                    <a:pt x="2063623" y="884941"/>
                  </a:cubicBezTo>
                  <a:cubicBezTo>
                    <a:pt x="2064893" y="887863"/>
                    <a:pt x="2068321" y="889640"/>
                    <a:pt x="2069338" y="893832"/>
                  </a:cubicBezTo>
                  <a:cubicBezTo>
                    <a:pt x="2082673" y="894593"/>
                    <a:pt x="2086355" y="876305"/>
                    <a:pt x="2099055" y="880116"/>
                  </a:cubicBezTo>
                  <a:cubicBezTo>
                    <a:pt x="2102153" y="872103"/>
                    <a:pt x="2100853" y="863056"/>
                    <a:pt x="2095626" y="856240"/>
                  </a:cubicBezTo>
                  <a:cubicBezTo>
                    <a:pt x="2110104" y="850779"/>
                    <a:pt x="2118486" y="841635"/>
                    <a:pt x="2109469" y="828046"/>
                  </a:cubicBezTo>
                  <a:cubicBezTo>
                    <a:pt x="2128265" y="813822"/>
                    <a:pt x="2134234" y="810647"/>
                    <a:pt x="2113152" y="799598"/>
                  </a:cubicBezTo>
                  <a:cubicBezTo>
                    <a:pt x="2129281" y="787914"/>
                    <a:pt x="2111374" y="774198"/>
                    <a:pt x="2099182" y="771658"/>
                  </a:cubicBezTo>
                  <a:cubicBezTo>
                    <a:pt x="2087244" y="809758"/>
                    <a:pt x="2019045" y="844555"/>
                    <a:pt x="1983231" y="853318"/>
                  </a:cubicBezTo>
                  <a:cubicBezTo>
                    <a:pt x="1965636" y="857235"/>
                    <a:pt x="1947757" y="859741"/>
                    <a:pt x="1929764" y="860811"/>
                  </a:cubicBezTo>
                  <a:cubicBezTo>
                    <a:pt x="1910841" y="862335"/>
                    <a:pt x="1900427" y="853953"/>
                    <a:pt x="1883790" y="850652"/>
                  </a:cubicBezTo>
                  <a:cubicBezTo>
                    <a:pt x="1867153" y="847351"/>
                    <a:pt x="1848230" y="855097"/>
                    <a:pt x="1831212" y="853192"/>
                  </a:cubicBezTo>
                  <a:cubicBezTo>
                    <a:pt x="1835784" y="846969"/>
                    <a:pt x="1841880" y="834650"/>
                    <a:pt x="1848484" y="830713"/>
                  </a:cubicBezTo>
                  <a:cubicBezTo>
                    <a:pt x="1862073" y="822585"/>
                    <a:pt x="1861184" y="831475"/>
                    <a:pt x="1871090" y="832872"/>
                  </a:cubicBezTo>
                  <a:cubicBezTo>
                    <a:pt x="1880364" y="834744"/>
                    <a:pt x="1889833" y="835470"/>
                    <a:pt x="1899284" y="835031"/>
                  </a:cubicBezTo>
                  <a:cubicBezTo>
                    <a:pt x="1909285" y="833904"/>
                    <a:pt x="1919382" y="833904"/>
                    <a:pt x="1929383" y="835031"/>
                  </a:cubicBezTo>
                  <a:cubicBezTo>
                    <a:pt x="1932050" y="835031"/>
                    <a:pt x="1932939" y="843032"/>
                    <a:pt x="1936368" y="843413"/>
                  </a:cubicBezTo>
                  <a:cubicBezTo>
                    <a:pt x="1946401" y="844556"/>
                    <a:pt x="1951862" y="828935"/>
                    <a:pt x="1954021" y="821061"/>
                  </a:cubicBezTo>
                  <a:cubicBezTo>
                    <a:pt x="1966721" y="824363"/>
                    <a:pt x="1975357" y="815854"/>
                    <a:pt x="1969388" y="803789"/>
                  </a:cubicBezTo>
                  <a:cubicBezTo>
                    <a:pt x="1977008" y="802774"/>
                    <a:pt x="1984628" y="800614"/>
                    <a:pt x="1992121" y="798963"/>
                  </a:cubicBezTo>
                  <a:cubicBezTo>
                    <a:pt x="1997709" y="823601"/>
                    <a:pt x="2018791" y="791343"/>
                    <a:pt x="2023617" y="786263"/>
                  </a:cubicBezTo>
                  <a:cubicBezTo>
                    <a:pt x="2024887" y="787279"/>
                    <a:pt x="2027427" y="788803"/>
                    <a:pt x="2028697" y="790073"/>
                  </a:cubicBezTo>
                  <a:cubicBezTo>
                    <a:pt x="2031237" y="786898"/>
                    <a:pt x="2034793" y="778008"/>
                    <a:pt x="2038095" y="775849"/>
                  </a:cubicBezTo>
                  <a:cubicBezTo>
                    <a:pt x="2041397" y="773691"/>
                    <a:pt x="2047239" y="775087"/>
                    <a:pt x="2049525" y="772674"/>
                  </a:cubicBezTo>
                  <a:cubicBezTo>
                    <a:pt x="2056256" y="765816"/>
                    <a:pt x="2064003" y="766324"/>
                    <a:pt x="2053843" y="753497"/>
                  </a:cubicBezTo>
                  <a:cubicBezTo>
                    <a:pt x="2062860" y="752100"/>
                    <a:pt x="2064384" y="741559"/>
                    <a:pt x="2068829" y="735463"/>
                  </a:cubicBezTo>
                  <a:cubicBezTo>
                    <a:pt x="2078735" y="722001"/>
                    <a:pt x="2087244" y="719969"/>
                    <a:pt x="2074798" y="698760"/>
                  </a:cubicBezTo>
                  <a:cubicBezTo>
                    <a:pt x="2092959" y="687330"/>
                    <a:pt x="2074798" y="675392"/>
                    <a:pt x="2062098" y="682758"/>
                  </a:cubicBezTo>
                  <a:cubicBezTo>
                    <a:pt x="2061336" y="682758"/>
                    <a:pt x="2062098" y="689870"/>
                    <a:pt x="2060701" y="691648"/>
                  </a:cubicBezTo>
                  <a:cubicBezTo>
                    <a:pt x="2056256" y="695839"/>
                    <a:pt x="2050160" y="698252"/>
                    <a:pt x="2045588" y="702062"/>
                  </a:cubicBezTo>
                  <a:cubicBezTo>
                    <a:pt x="2038095" y="708285"/>
                    <a:pt x="2031237" y="714762"/>
                    <a:pt x="2024379" y="721112"/>
                  </a:cubicBezTo>
                  <a:cubicBezTo>
                    <a:pt x="2017521" y="727462"/>
                    <a:pt x="1921255" y="790835"/>
                    <a:pt x="1927478" y="746512"/>
                  </a:cubicBezTo>
                  <a:cubicBezTo>
                    <a:pt x="1943734" y="757561"/>
                    <a:pt x="1970150" y="722001"/>
                    <a:pt x="1973071" y="708412"/>
                  </a:cubicBezTo>
                  <a:cubicBezTo>
                    <a:pt x="1983993" y="706634"/>
                    <a:pt x="2023871" y="692156"/>
                    <a:pt x="1996312" y="680472"/>
                  </a:cubicBezTo>
                  <a:cubicBezTo>
                    <a:pt x="2003551" y="677170"/>
                    <a:pt x="2025395" y="674122"/>
                    <a:pt x="2027173" y="664343"/>
                  </a:cubicBezTo>
                  <a:cubicBezTo>
                    <a:pt x="2029586" y="651643"/>
                    <a:pt x="2014473" y="650754"/>
                    <a:pt x="2007488" y="643261"/>
                  </a:cubicBezTo>
                  <a:cubicBezTo>
                    <a:pt x="2010917" y="640467"/>
                    <a:pt x="2013203" y="633990"/>
                    <a:pt x="2016505" y="631323"/>
                  </a:cubicBezTo>
                  <a:cubicBezTo>
                    <a:pt x="2012695" y="631323"/>
                    <a:pt x="2010409" y="627767"/>
                    <a:pt x="2006345" y="627259"/>
                  </a:cubicBezTo>
                  <a:cubicBezTo>
                    <a:pt x="2005444" y="623773"/>
                    <a:pt x="2004975" y="620190"/>
                    <a:pt x="2004948" y="616591"/>
                  </a:cubicBezTo>
                  <a:cubicBezTo>
                    <a:pt x="2009217" y="612257"/>
                    <a:pt x="2014200" y="608691"/>
                    <a:pt x="2019680" y="606050"/>
                  </a:cubicBezTo>
                  <a:cubicBezTo>
                    <a:pt x="2007996" y="600970"/>
                    <a:pt x="2005329" y="585603"/>
                    <a:pt x="1993645" y="579507"/>
                  </a:cubicBezTo>
                  <a:cubicBezTo>
                    <a:pt x="1973833" y="569093"/>
                    <a:pt x="1976627" y="586873"/>
                    <a:pt x="1964054" y="602875"/>
                  </a:cubicBezTo>
                  <a:cubicBezTo>
                    <a:pt x="1957345" y="599979"/>
                    <a:pt x="1952208" y="594333"/>
                    <a:pt x="1949957" y="587381"/>
                  </a:cubicBezTo>
                  <a:cubicBezTo>
                    <a:pt x="1957704" y="579507"/>
                    <a:pt x="1965578" y="571760"/>
                    <a:pt x="1973706" y="564521"/>
                  </a:cubicBezTo>
                  <a:cubicBezTo>
                    <a:pt x="1968626" y="557155"/>
                    <a:pt x="1953894" y="560330"/>
                    <a:pt x="1951607" y="553980"/>
                  </a:cubicBezTo>
                  <a:cubicBezTo>
                    <a:pt x="1947543" y="542296"/>
                    <a:pt x="1963037" y="543693"/>
                    <a:pt x="1966212" y="538359"/>
                  </a:cubicBezTo>
                  <a:cubicBezTo>
                    <a:pt x="1969387" y="533025"/>
                    <a:pt x="1967482" y="529215"/>
                    <a:pt x="1969260" y="525659"/>
                  </a:cubicBezTo>
                  <a:cubicBezTo>
                    <a:pt x="1971039" y="522103"/>
                    <a:pt x="1969260" y="518293"/>
                    <a:pt x="1971038" y="514991"/>
                  </a:cubicBezTo>
                  <a:cubicBezTo>
                    <a:pt x="1972816" y="511689"/>
                    <a:pt x="1981199" y="509022"/>
                    <a:pt x="1983738" y="504323"/>
                  </a:cubicBezTo>
                  <a:cubicBezTo>
                    <a:pt x="1989272" y="495591"/>
                    <a:pt x="1987659" y="484135"/>
                    <a:pt x="1979928" y="477272"/>
                  </a:cubicBezTo>
                  <a:cubicBezTo>
                    <a:pt x="2010027" y="470668"/>
                    <a:pt x="1970784" y="430028"/>
                    <a:pt x="1974340" y="473462"/>
                  </a:cubicBezTo>
                  <a:cubicBezTo>
                    <a:pt x="1955036" y="463429"/>
                    <a:pt x="1947924" y="469271"/>
                    <a:pt x="1948178" y="490734"/>
                  </a:cubicBezTo>
                  <a:cubicBezTo>
                    <a:pt x="1928905" y="480685"/>
                    <a:pt x="1905323" y="484452"/>
                    <a:pt x="1890139" y="500005"/>
                  </a:cubicBezTo>
                  <a:cubicBezTo>
                    <a:pt x="1886964" y="502418"/>
                    <a:pt x="1881757" y="502037"/>
                    <a:pt x="1878836" y="504704"/>
                  </a:cubicBezTo>
                  <a:cubicBezTo>
                    <a:pt x="1875916" y="507371"/>
                    <a:pt x="1878836" y="514864"/>
                    <a:pt x="1874772" y="519055"/>
                  </a:cubicBezTo>
                  <a:cubicBezTo>
                    <a:pt x="1869798" y="522940"/>
                    <a:pt x="1863792" y="525281"/>
                    <a:pt x="1857500" y="525786"/>
                  </a:cubicBezTo>
                  <a:cubicBezTo>
                    <a:pt x="1861691" y="496703"/>
                    <a:pt x="1832100" y="533152"/>
                    <a:pt x="1829179" y="534676"/>
                  </a:cubicBezTo>
                  <a:cubicBezTo>
                    <a:pt x="1818130" y="539630"/>
                    <a:pt x="1796921" y="534676"/>
                    <a:pt x="1784729" y="536708"/>
                  </a:cubicBezTo>
                  <a:cubicBezTo>
                    <a:pt x="1767076" y="540010"/>
                    <a:pt x="1769743" y="544709"/>
                    <a:pt x="1754503" y="530993"/>
                  </a:cubicBezTo>
                  <a:cubicBezTo>
                    <a:pt x="1773426" y="530993"/>
                    <a:pt x="1821305" y="517531"/>
                    <a:pt x="1829433" y="494163"/>
                  </a:cubicBezTo>
                  <a:cubicBezTo>
                    <a:pt x="1832608" y="485146"/>
                    <a:pt x="1819781" y="467366"/>
                    <a:pt x="1837688" y="469652"/>
                  </a:cubicBezTo>
                  <a:cubicBezTo>
                    <a:pt x="1836672" y="459493"/>
                    <a:pt x="1826131" y="453524"/>
                    <a:pt x="1823591" y="444252"/>
                  </a:cubicBezTo>
                  <a:cubicBezTo>
                    <a:pt x="1816987" y="420631"/>
                    <a:pt x="1831084" y="430028"/>
                    <a:pt x="1843403" y="420884"/>
                  </a:cubicBezTo>
                  <a:cubicBezTo>
                    <a:pt x="1831592" y="410725"/>
                    <a:pt x="1806192" y="406533"/>
                    <a:pt x="1790698" y="404882"/>
                  </a:cubicBezTo>
                  <a:cubicBezTo>
                    <a:pt x="1804160" y="400183"/>
                    <a:pt x="1812288" y="384181"/>
                    <a:pt x="1826131" y="380752"/>
                  </a:cubicBezTo>
                  <a:cubicBezTo>
                    <a:pt x="1839974" y="377324"/>
                    <a:pt x="1848991" y="388626"/>
                    <a:pt x="1857246" y="369068"/>
                  </a:cubicBezTo>
                  <a:cubicBezTo>
                    <a:pt x="1877312" y="379990"/>
                    <a:pt x="1893822" y="349510"/>
                    <a:pt x="1913380" y="351288"/>
                  </a:cubicBezTo>
                  <a:cubicBezTo>
                    <a:pt x="1926080" y="325888"/>
                    <a:pt x="1862580" y="339223"/>
                    <a:pt x="1852039" y="343287"/>
                  </a:cubicBezTo>
                  <a:cubicBezTo>
                    <a:pt x="1837815" y="349002"/>
                    <a:pt x="1821813" y="354082"/>
                    <a:pt x="1811145" y="347478"/>
                  </a:cubicBezTo>
                  <a:cubicBezTo>
                    <a:pt x="1796413" y="338461"/>
                    <a:pt x="1801493" y="334778"/>
                    <a:pt x="1781935" y="338207"/>
                  </a:cubicBezTo>
                  <a:cubicBezTo>
                    <a:pt x="1788666" y="330587"/>
                    <a:pt x="1848356" y="319284"/>
                    <a:pt x="1812161" y="296297"/>
                  </a:cubicBezTo>
                  <a:cubicBezTo>
                    <a:pt x="1821051" y="288804"/>
                    <a:pt x="1833243" y="295154"/>
                    <a:pt x="1841117" y="287788"/>
                  </a:cubicBezTo>
                  <a:cubicBezTo>
                    <a:pt x="1845249" y="282309"/>
                    <a:pt x="1846566" y="275207"/>
                    <a:pt x="1844673" y="268611"/>
                  </a:cubicBezTo>
                  <a:cubicBezTo>
                    <a:pt x="1839339" y="258832"/>
                    <a:pt x="1838958" y="267341"/>
                    <a:pt x="1832735" y="264420"/>
                  </a:cubicBezTo>
                  <a:cubicBezTo>
                    <a:pt x="1831719" y="264420"/>
                    <a:pt x="1822702" y="257943"/>
                    <a:pt x="1822067" y="257943"/>
                  </a:cubicBezTo>
                  <a:cubicBezTo>
                    <a:pt x="1815209" y="257943"/>
                    <a:pt x="1806700" y="265817"/>
                    <a:pt x="1800223" y="264547"/>
                  </a:cubicBezTo>
                  <a:cubicBezTo>
                    <a:pt x="1789301" y="262261"/>
                    <a:pt x="1789936" y="244227"/>
                    <a:pt x="1773426" y="250196"/>
                  </a:cubicBezTo>
                  <a:cubicBezTo>
                    <a:pt x="1775585" y="249434"/>
                    <a:pt x="1756789" y="235972"/>
                    <a:pt x="1756281" y="235336"/>
                  </a:cubicBezTo>
                  <a:cubicBezTo>
                    <a:pt x="1748788" y="225303"/>
                    <a:pt x="1752217" y="222636"/>
                    <a:pt x="1752979" y="212222"/>
                  </a:cubicBezTo>
                  <a:cubicBezTo>
                    <a:pt x="1752979" y="204348"/>
                    <a:pt x="1757043" y="205110"/>
                    <a:pt x="1754376" y="195458"/>
                  </a:cubicBezTo>
                  <a:cubicBezTo>
                    <a:pt x="1749386" y="185503"/>
                    <a:pt x="1743062" y="176274"/>
                    <a:pt x="1735580" y="168026"/>
                  </a:cubicBezTo>
                  <a:cubicBezTo>
                    <a:pt x="1732278" y="163073"/>
                    <a:pt x="1714498" y="129926"/>
                    <a:pt x="1706243" y="133990"/>
                  </a:cubicBezTo>
                  <a:cubicBezTo>
                    <a:pt x="1697988" y="138054"/>
                    <a:pt x="1704338" y="197490"/>
                    <a:pt x="1700782" y="208412"/>
                  </a:cubicBezTo>
                  <a:cubicBezTo>
                    <a:pt x="1690991" y="189715"/>
                    <a:pt x="1679332" y="172057"/>
                    <a:pt x="1665984" y="155707"/>
                  </a:cubicBezTo>
                  <a:cubicBezTo>
                    <a:pt x="1663158" y="174617"/>
                    <a:pt x="1666734" y="193928"/>
                    <a:pt x="1676144" y="210571"/>
                  </a:cubicBezTo>
                  <a:cubicBezTo>
                    <a:pt x="1670810" y="209428"/>
                    <a:pt x="1650744" y="214127"/>
                    <a:pt x="1640584" y="210571"/>
                  </a:cubicBezTo>
                  <a:cubicBezTo>
                    <a:pt x="1636012" y="238003"/>
                    <a:pt x="1644521" y="284358"/>
                    <a:pt x="1649220" y="310139"/>
                  </a:cubicBezTo>
                  <a:cubicBezTo>
                    <a:pt x="1632696" y="307979"/>
                    <a:pt x="1615903" y="310763"/>
                    <a:pt x="1600960" y="318140"/>
                  </a:cubicBezTo>
                  <a:cubicBezTo>
                    <a:pt x="1655697" y="370083"/>
                    <a:pt x="1571750" y="363733"/>
                    <a:pt x="1539619" y="368940"/>
                  </a:cubicBezTo>
                  <a:cubicBezTo>
                    <a:pt x="1528316" y="416565"/>
                    <a:pt x="1598674" y="401706"/>
                    <a:pt x="1624074" y="418597"/>
                  </a:cubicBezTo>
                  <a:cubicBezTo>
                    <a:pt x="1618740" y="423169"/>
                    <a:pt x="1613660" y="437393"/>
                    <a:pt x="1606294" y="443108"/>
                  </a:cubicBezTo>
                  <a:cubicBezTo>
                    <a:pt x="1612898" y="445140"/>
                    <a:pt x="1621280" y="451617"/>
                    <a:pt x="1625471" y="453014"/>
                  </a:cubicBezTo>
                  <a:cubicBezTo>
                    <a:pt x="1616591" y="454759"/>
                    <a:pt x="1608776" y="459982"/>
                    <a:pt x="1603767" y="467519"/>
                  </a:cubicBezTo>
                  <a:cubicBezTo>
                    <a:pt x="1598758" y="475056"/>
                    <a:pt x="1596970" y="484283"/>
                    <a:pt x="1598801" y="493146"/>
                  </a:cubicBezTo>
                  <a:cubicBezTo>
                    <a:pt x="1589685" y="489582"/>
                    <a:pt x="1581325" y="484325"/>
                    <a:pt x="1574163" y="477652"/>
                  </a:cubicBezTo>
                  <a:cubicBezTo>
                    <a:pt x="1568702" y="478922"/>
                    <a:pt x="1569210" y="486542"/>
                    <a:pt x="1564130" y="486923"/>
                  </a:cubicBezTo>
                  <a:cubicBezTo>
                    <a:pt x="1556256" y="455808"/>
                    <a:pt x="1515235" y="456697"/>
                    <a:pt x="1488692" y="443235"/>
                  </a:cubicBezTo>
                  <a:cubicBezTo>
                    <a:pt x="1490343" y="475620"/>
                    <a:pt x="1541397" y="483367"/>
                    <a:pt x="1498725" y="513339"/>
                  </a:cubicBezTo>
                  <a:cubicBezTo>
                    <a:pt x="1534412" y="542422"/>
                    <a:pt x="1564892" y="599191"/>
                    <a:pt x="1617851" y="589539"/>
                  </a:cubicBezTo>
                  <a:cubicBezTo>
                    <a:pt x="1622407" y="598764"/>
                    <a:pt x="1626270" y="608316"/>
                    <a:pt x="1629408" y="618114"/>
                  </a:cubicBezTo>
                  <a:cubicBezTo>
                    <a:pt x="1624582" y="619003"/>
                    <a:pt x="1620010" y="618114"/>
                    <a:pt x="1615311" y="619638"/>
                  </a:cubicBezTo>
                  <a:cubicBezTo>
                    <a:pt x="1620391" y="630306"/>
                    <a:pt x="1620010" y="647705"/>
                    <a:pt x="1629281" y="658500"/>
                  </a:cubicBezTo>
                  <a:cubicBezTo>
                    <a:pt x="1602992" y="653039"/>
                    <a:pt x="1557526" y="657230"/>
                    <a:pt x="1558288" y="620400"/>
                  </a:cubicBezTo>
                  <a:cubicBezTo>
                    <a:pt x="1536698" y="621035"/>
                    <a:pt x="1526792" y="601096"/>
                    <a:pt x="1514473" y="590047"/>
                  </a:cubicBezTo>
                  <a:cubicBezTo>
                    <a:pt x="1510536" y="617606"/>
                    <a:pt x="1482596" y="611891"/>
                    <a:pt x="1458466" y="610367"/>
                  </a:cubicBezTo>
                  <a:cubicBezTo>
                    <a:pt x="1463927" y="614812"/>
                    <a:pt x="1469388" y="625353"/>
                    <a:pt x="1477770" y="630941"/>
                  </a:cubicBezTo>
                  <a:cubicBezTo>
                    <a:pt x="1465070" y="660024"/>
                    <a:pt x="1490470" y="669041"/>
                    <a:pt x="1518156" y="665866"/>
                  </a:cubicBezTo>
                  <a:cubicBezTo>
                    <a:pt x="1521204" y="686694"/>
                    <a:pt x="1525522" y="705109"/>
                    <a:pt x="1518156" y="725048"/>
                  </a:cubicBezTo>
                  <a:cubicBezTo>
                    <a:pt x="1565273" y="728223"/>
                    <a:pt x="1573528" y="722762"/>
                    <a:pt x="1598674" y="765180"/>
                  </a:cubicBezTo>
                  <a:cubicBezTo>
                    <a:pt x="1563241" y="765180"/>
                    <a:pt x="1528697" y="784738"/>
                    <a:pt x="1493264" y="781309"/>
                  </a:cubicBezTo>
                  <a:cubicBezTo>
                    <a:pt x="1462403" y="778388"/>
                    <a:pt x="1416048" y="730509"/>
                    <a:pt x="1402713" y="771276"/>
                  </a:cubicBezTo>
                  <a:cubicBezTo>
                    <a:pt x="1424684" y="778515"/>
                    <a:pt x="1436114" y="794517"/>
                    <a:pt x="1428113" y="815980"/>
                  </a:cubicBezTo>
                  <a:cubicBezTo>
                    <a:pt x="1435479" y="815980"/>
                    <a:pt x="1444496" y="818139"/>
                    <a:pt x="1451862" y="817504"/>
                  </a:cubicBezTo>
                  <a:cubicBezTo>
                    <a:pt x="1453767" y="853572"/>
                    <a:pt x="1482977" y="843538"/>
                    <a:pt x="1503297" y="820679"/>
                  </a:cubicBezTo>
                  <a:cubicBezTo>
                    <a:pt x="1507107" y="827791"/>
                    <a:pt x="1524506" y="839221"/>
                    <a:pt x="1528062" y="847730"/>
                  </a:cubicBezTo>
                  <a:cubicBezTo>
                    <a:pt x="1546223" y="828807"/>
                    <a:pt x="1571242" y="830204"/>
                    <a:pt x="1593340" y="842904"/>
                  </a:cubicBezTo>
                  <a:cubicBezTo>
                    <a:pt x="1584323" y="893704"/>
                    <a:pt x="1383282" y="852682"/>
                    <a:pt x="1342515" y="842904"/>
                  </a:cubicBezTo>
                  <a:cubicBezTo>
                    <a:pt x="1318639" y="888243"/>
                    <a:pt x="1458466" y="898784"/>
                    <a:pt x="1468753" y="937773"/>
                  </a:cubicBezTo>
                  <a:cubicBezTo>
                    <a:pt x="1472817" y="933455"/>
                    <a:pt x="1489200" y="927740"/>
                    <a:pt x="1493137" y="923676"/>
                  </a:cubicBezTo>
                  <a:cubicBezTo>
                    <a:pt x="1510663" y="947933"/>
                    <a:pt x="1542413" y="933328"/>
                    <a:pt x="1567940" y="937900"/>
                  </a:cubicBezTo>
                  <a:cubicBezTo>
                    <a:pt x="1563495" y="1024641"/>
                    <a:pt x="1336292" y="890275"/>
                    <a:pt x="1311527" y="934725"/>
                  </a:cubicBezTo>
                  <a:cubicBezTo>
                    <a:pt x="1317369" y="936630"/>
                    <a:pt x="1331466" y="951616"/>
                    <a:pt x="1336927" y="953521"/>
                  </a:cubicBezTo>
                  <a:cubicBezTo>
                    <a:pt x="1332990" y="958601"/>
                    <a:pt x="1329434" y="964824"/>
                    <a:pt x="1325624" y="969142"/>
                  </a:cubicBezTo>
                  <a:cubicBezTo>
                    <a:pt x="1333364" y="972548"/>
                    <a:pt x="1341683" y="974445"/>
                    <a:pt x="1350135" y="974730"/>
                  </a:cubicBezTo>
                  <a:cubicBezTo>
                    <a:pt x="1367153" y="1006607"/>
                    <a:pt x="1405761" y="964697"/>
                    <a:pt x="1412365" y="1013592"/>
                  </a:cubicBezTo>
                  <a:cubicBezTo>
                    <a:pt x="1431415" y="1006353"/>
                    <a:pt x="1523744" y="1000892"/>
                    <a:pt x="1531999" y="1025403"/>
                  </a:cubicBezTo>
                  <a:cubicBezTo>
                    <a:pt x="1546350" y="1066805"/>
                    <a:pt x="1444877" y="1050803"/>
                    <a:pt x="1426081" y="1041405"/>
                  </a:cubicBezTo>
                  <a:cubicBezTo>
                    <a:pt x="1432431" y="1047120"/>
                    <a:pt x="1436495" y="1058804"/>
                    <a:pt x="1442718" y="1065154"/>
                  </a:cubicBezTo>
                  <a:cubicBezTo>
                    <a:pt x="1438400" y="1067821"/>
                    <a:pt x="1431034" y="1076584"/>
                    <a:pt x="1427351" y="1078870"/>
                  </a:cubicBezTo>
                  <a:cubicBezTo>
                    <a:pt x="1459863" y="1114557"/>
                    <a:pt x="1397887" y="1107318"/>
                    <a:pt x="1376551" y="1101349"/>
                  </a:cubicBezTo>
                  <a:cubicBezTo>
                    <a:pt x="1342388" y="1091951"/>
                    <a:pt x="1313051" y="1065789"/>
                    <a:pt x="1280412" y="1060328"/>
                  </a:cubicBezTo>
                  <a:cubicBezTo>
                    <a:pt x="1274266" y="1069159"/>
                    <a:pt x="1270985" y="1079667"/>
                    <a:pt x="1271014" y="1090427"/>
                  </a:cubicBezTo>
                  <a:cubicBezTo>
                    <a:pt x="1309114" y="1090427"/>
                    <a:pt x="1300986" y="1125986"/>
                    <a:pt x="1301494" y="1154942"/>
                  </a:cubicBezTo>
                  <a:cubicBezTo>
                    <a:pt x="1312670" y="1152148"/>
                    <a:pt x="1329561" y="1159260"/>
                    <a:pt x="1340610" y="1156466"/>
                  </a:cubicBezTo>
                  <a:cubicBezTo>
                    <a:pt x="1337943" y="1167896"/>
                    <a:pt x="1344801" y="1184279"/>
                    <a:pt x="1342007" y="1195455"/>
                  </a:cubicBezTo>
                  <a:cubicBezTo>
                    <a:pt x="1349530" y="1199425"/>
                    <a:pt x="1357341" y="1202821"/>
                    <a:pt x="1365375" y="1205615"/>
                  </a:cubicBezTo>
                  <a:cubicBezTo>
                    <a:pt x="1370963" y="1183644"/>
                    <a:pt x="1385949" y="1173992"/>
                    <a:pt x="1407158" y="1186946"/>
                  </a:cubicBezTo>
                  <a:cubicBezTo>
                    <a:pt x="1410333" y="1181993"/>
                    <a:pt x="1414905" y="1177294"/>
                    <a:pt x="1418207" y="1171071"/>
                  </a:cubicBezTo>
                  <a:cubicBezTo>
                    <a:pt x="1439162" y="1182247"/>
                    <a:pt x="1440686" y="1180723"/>
                    <a:pt x="1461641" y="1171071"/>
                  </a:cubicBezTo>
                  <a:cubicBezTo>
                    <a:pt x="1462276" y="1173992"/>
                    <a:pt x="1462784" y="1176913"/>
                    <a:pt x="1463419" y="1179834"/>
                  </a:cubicBezTo>
                  <a:cubicBezTo>
                    <a:pt x="1578989" y="1184660"/>
                    <a:pt x="1498090" y="1250192"/>
                    <a:pt x="1432304" y="1256034"/>
                  </a:cubicBezTo>
                  <a:cubicBezTo>
                    <a:pt x="1351151" y="1263781"/>
                    <a:pt x="1297684" y="1205996"/>
                    <a:pt x="1225675" y="1201043"/>
                  </a:cubicBezTo>
                  <a:cubicBezTo>
                    <a:pt x="1233168" y="1230127"/>
                    <a:pt x="1260854" y="1234572"/>
                    <a:pt x="1266442" y="1260225"/>
                  </a:cubicBezTo>
                  <a:cubicBezTo>
                    <a:pt x="1270379" y="1264543"/>
                    <a:pt x="1272792" y="1259336"/>
                    <a:pt x="1276348" y="1265813"/>
                  </a:cubicBezTo>
                  <a:cubicBezTo>
                    <a:pt x="1263267" y="1283133"/>
                    <a:pt x="1242537" y="1292953"/>
                    <a:pt x="1220849" y="1292103"/>
                  </a:cubicBezTo>
                  <a:cubicBezTo>
                    <a:pt x="1219261" y="1300025"/>
                    <a:pt x="1219261" y="1308183"/>
                    <a:pt x="1220849" y="1316106"/>
                  </a:cubicBezTo>
                  <a:cubicBezTo>
                    <a:pt x="1247138" y="1309121"/>
                    <a:pt x="1276475" y="1306454"/>
                    <a:pt x="1300478" y="1302136"/>
                  </a:cubicBezTo>
                  <a:cubicBezTo>
                    <a:pt x="1300478" y="1307978"/>
                    <a:pt x="1302383" y="1314836"/>
                    <a:pt x="1302129" y="1320932"/>
                  </a:cubicBezTo>
                  <a:cubicBezTo>
                    <a:pt x="1318893" y="1312973"/>
                    <a:pt x="1338916" y="1317300"/>
                    <a:pt x="1350897" y="1331473"/>
                  </a:cubicBezTo>
                  <a:cubicBezTo>
                    <a:pt x="1353183" y="1320551"/>
                    <a:pt x="1363597" y="1312042"/>
                    <a:pt x="1366772" y="1303152"/>
                  </a:cubicBezTo>
                  <a:cubicBezTo>
                    <a:pt x="1372360" y="1312677"/>
                    <a:pt x="1384552" y="1318265"/>
                    <a:pt x="1389251" y="1329822"/>
                  </a:cubicBezTo>
                  <a:cubicBezTo>
                    <a:pt x="1404650" y="1321229"/>
                    <a:pt x="1423207" y="1320428"/>
                    <a:pt x="1439289" y="1327662"/>
                  </a:cubicBezTo>
                  <a:cubicBezTo>
                    <a:pt x="1439289" y="1332107"/>
                    <a:pt x="1439289" y="1336806"/>
                    <a:pt x="1439289" y="1341759"/>
                  </a:cubicBezTo>
                  <a:cubicBezTo>
                    <a:pt x="1411222" y="1382653"/>
                    <a:pt x="1361692" y="1425198"/>
                    <a:pt x="1316226" y="1423928"/>
                  </a:cubicBezTo>
                  <a:cubicBezTo>
                    <a:pt x="1295648" y="1421605"/>
                    <a:pt x="1275300" y="1417569"/>
                    <a:pt x="1255393" y="1411863"/>
                  </a:cubicBezTo>
                  <a:cubicBezTo>
                    <a:pt x="1255460" y="1411657"/>
                    <a:pt x="1255460" y="1411434"/>
                    <a:pt x="1255393" y="1411228"/>
                  </a:cubicBezTo>
                  <a:cubicBezTo>
                    <a:pt x="1239391" y="1406783"/>
                    <a:pt x="1239772" y="1391035"/>
                    <a:pt x="1225675" y="1393448"/>
                  </a:cubicBezTo>
                  <a:cubicBezTo>
                    <a:pt x="1219768" y="1395326"/>
                    <a:pt x="1214494" y="1398798"/>
                    <a:pt x="1210435" y="1403481"/>
                  </a:cubicBezTo>
                  <a:cubicBezTo>
                    <a:pt x="1193140" y="1399690"/>
                    <a:pt x="1175055" y="1402403"/>
                    <a:pt x="1159635" y="1411102"/>
                  </a:cubicBezTo>
                  <a:cubicBezTo>
                    <a:pt x="1166493" y="1415419"/>
                    <a:pt x="1175637" y="1422023"/>
                    <a:pt x="1186051" y="1429517"/>
                  </a:cubicBezTo>
                  <a:cubicBezTo>
                    <a:pt x="1160651" y="1453138"/>
                    <a:pt x="1138045" y="1475872"/>
                    <a:pt x="1102993" y="1482349"/>
                  </a:cubicBezTo>
                  <a:cubicBezTo>
                    <a:pt x="1084832" y="1485778"/>
                    <a:pt x="1062607" y="1479682"/>
                    <a:pt x="1045589" y="1486159"/>
                  </a:cubicBezTo>
                  <a:cubicBezTo>
                    <a:pt x="1031873" y="1491366"/>
                    <a:pt x="1023745" y="1505971"/>
                    <a:pt x="1010537" y="1511559"/>
                  </a:cubicBezTo>
                  <a:cubicBezTo>
                    <a:pt x="987677" y="1520830"/>
                    <a:pt x="961515" y="1506224"/>
                    <a:pt x="938909" y="1502034"/>
                  </a:cubicBezTo>
                  <a:cubicBezTo>
                    <a:pt x="949704" y="1485778"/>
                    <a:pt x="970151" y="1496065"/>
                    <a:pt x="978660" y="1479555"/>
                  </a:cubicBezTo>
                  <a:cubicBezTo>
                    <a:pt x="988312" y="1513845"/>
                    <a:pt x="1046097" y="1473205"/>
                    <a:pt x="1017649" y="1465077"/>
                  </a:cubicBezTo>
                  <a:cubicBezTo>
                    <a:pt x="1023618" y="1456313"/>
                    <a:pt x="1033397" y="1462410"/>
                    <a:pt x="1042160" y="1463680"/>
                  </a:cubicBezTo>
                  <a:cubicBezTo>
                    <a:pt x="1059813" y="1466474"/>
                    <a:pt x="1060702" y="1460505"/>
                    <a:pt x="1078863" y="1455044"/>
                  </a:cubicBezTo>
                  <a:cubicBezTo>
                    <a:pt x="1077847" y="1477777"/>
                    <a:pt x="1104263" y="1458092"/>
                    <a:pt x="1084070" y="1442344"/>
                  </a:cubicBezTo>
                  <a:cubicBezTo>
                    <a:pt x="1094992" y="1429644"/>
                    <a:pt x="1112010" y="1432184"/>
                    <a:pt x="1126234" y="1435105"/>
                  </a:cubicBezTo>
                  <a:cubicBezTo>
                    <a:pt x="1135293" y="1438439"/>
                    <a:pt x="1144648" y="1440905"/>
                    <a:pt x="1154174" y="1442471"/>
                  </a:cubicBezTo>
                  <a:cubicBezTo>
                    <a:pt x="1159511" y="1441865"/>
                    <a:pt x="1164127" y="1438472"/>
                    <a:pt x="1166296" y="1433557"/>
                  </a:cubicBezTo>
                  <a:cubicBezTo>
                    <a:pt x="1168466" y="1428643"/>
                    <a:pt x="1167864" y="1422947"/>
                    <a:pt x="1164715" y="1418594"/>
                  </a:cubicBezTo>
                  <a:cubicBezTo>
                    <a:pt x="1159508" y="1411610"/>
                    <a:pt x="1155571" y="1418594"/>
                    <a:pt x="1152015" y="1416181"/>
                  </a:cubicBezTo>
                  <a:cubicBezTo>
                    <a:pt x="1144697" y="1410525"/>
                    <a:pt x="1139686" y="1402400"/>
                    <a:pt x="1137918" y="1393322"/>
                  </a:cubicBezTo>
                  <a:cubicBezTo>
                    <a:pt x="1144268" y="1393322"/>
                    <a:pt x="1156714" y="1396369"/>
                    <a:pt x="1161794" y="1393322"/>
                  </a:cubicBezTo>
                  <a:cubicBezTo>
                    <a:pt x="1170303" y="1388242"/>
                    <a:pt x="1163826" y="1385702"/>
                    <a:pt x="1168017" y="1379352"/>
                  </a:cubicBezTo>
                  <a:cubicBezTo>
                    <a:pt x="1176399" y="1366652"/>
                    <a:pt x="1184781" y="1360936"/>
                    <a:pt x="1183638" y="1344554"/>
                  </a:cubicBezTo>
                  <a:cubicBezTo>
                    <a:pt x="1188591" y="1343284"/>
                    <a:pt x="1199005" y="1340236"/>
                    <a:pt x="1201291" y="1335410"/>
                  </a:cubicBezTo>
                  <a:cubicBezTo>
                    <a:pt x="1203577" y="1330584"/>
                    <a:pt x="1197608" y="1329694"/>
                    <a:pt x="1198751" y="1322710"/>
                  </a:cubicBezTo>
                  <a:cubicBezTo>
                    <a:pt x="1200402" y="1313438"/>
                    <a:pt x="1198751" y="1307597"/>
                    <a:pt x="1204466" y="1298199"/>
                  </a:cubicBezTo>
                  <a:cubicBezTo>
                    <a:pt x="1209435" y="1292033"/>
                    <a:pt x="1212951" y="1284827"/>
                    <a:pt x="1214753" y="1277117"/>
                  </a:cubicBezTo>
                  <a:cubicBezTo>
                    <a:pt x="1212702" y="1265658"/>
                    <a:pt x="1203733" y="1256688"/>
                    <a:pt x="1192274" y="1254638"/>
                  </a:cubicBezTo>
                  <a:cubicBezTo>
                    <a:pt x="1180971" y="1254638"/>
                    <a:pt x="1168525" y="1273561"/>
                    <a:pt x="1161667" y="1280927"/>
                  </a:cubicBezTo>
                  <a:cubicBezTo>
                    <a:pt x="1148967" y="1295151"/>
                    <a:pt x="1134743" y="1307724"/>
                    <a:pt x="1120646" y="1321059"/>
                  </a:cubicBezTo>
                  <a:cubicBezTo>
                    <a:pt x="1100525" y="1340643"/>
                    <a:pt x="1078092" y="1357702"/>
                    <a:pt x="1053844" y="1371859"/>
                  </a:cubicBezTo>
                  <a:cubicBezTo>
                    <a:pt x="1030706" y="1383102"/>
                    <a:pt x="1005774" y="1390195"/>
                    <a:pt x="980184" y="1392814"/>
                  </a:cubicBezTo>
                  <a:cubicBezTo>
                    <a:pt x="944751" y="1397767"/>
                    <a:pt x="933448" y="1379479"/>
                    <a:pt x="903984" y="1366144"/>
                  </a:cubicBezTo>
                  <a:cubicBezTo>
                    <a:pt x="874519" y="1352809"/>
                    <a:pt x="849120" y="1367668"/>
                    <a:pt x="822577" y="1382781"/>
                  </a:cubicBezTo>
                  <a:cubicBezTo>
                    <a:pt x="811147" y="1389258"/>
                    <a:pt x="783334" y="1409959"/>
                    <a:pt x="771777" y="1402212"/>
                  </a:cubicBezTo>
                  <a:cubicBezTo>
                    <a:pt x="769237" y="1400434"/>
                    <a:pt x="765935" y="1387226"/>
                    <a:pt x="764411" y="1384305"/>
                  </a:cubicBezTo>
                  <a:cubicBezTo>
                    <a:pt x="772031" y="1380622"/>
                    <a:pt x="783461" y="1368557"/>
                    <a:pt x="785747" y="1382019"/>
                  </a:cubicBezTo>
                  <a:cubicBezTo>
                    <a:pt x="791335" y="1380622"/>
                    <a:pt x="794129" y="1381257"/>
                    <a:pt x="798447" y="1375542"/>
                  </a:cubicBezTo>
                  <a:cubicBezTo>
                    <a:pt x="811147" y="1380368"/>
                    <a:pt x="814068" y="1365255"/>
                    <a:pt x="807210" y="1357635"/>
                  </a:cubicBezTo>
                  <a:cubicBezTo>
                    <a:pt x="823720" y="1337950"/>
                    <a:pt x="842007" y="1349125"/>
                    <a:pt x="863598" y="1347729"/>
                  </a:cubicBezTo>
                  <a:cubicBezTo>
                    <a:pt x="865630" y="1347729"/>
                    <a:pt x="874520" y="1347729"/>
                    <a:pt x="876298" y="1347729"/>
                  </a:cubicBezTo>
                  <a:cubicBezTo>
                    <a:pt x="878076" y="1347729"/>
                    <a:pt x="882902" y="1342394"/>
                    <a:pt x="886712" y="1342141"/>
                  </a:cubicBezTo>
                  <a:cubicBezTo>
                    <a:pt x="888109" y="1342141"/>
                    <a:pt x="894332" y="1348999"/>
                    <a:pt x="898523" y="1349125"/>
                  </a:cubicBezTo>
                  <a:cubicBezTo>
                    <a:pt x="907032" y="1349125"/>
                    <a:pt x="914144" y="1340362"/>
                    <a:pt x="922272" y="1338330"/>
                  </a:cubicBezTo>
                  <a:cubicBezTo>
                    <a:pt x="926209" y="1348998"/>
                    <a:pt x="920748" y="1356872"/>
                    <a:pt x="930400" y="1363096"/>
                  </a:cubicBezTo>
                  <a:lnTo>
                    <a:pt x="949831" y="1366905"/>
                  </a:lnTo>
                  <a:cubicBezTo>
                    <a:pt x="960626" y="1368937"/>
                    <a:pt x="995932" y="1375415"/>
                    <a:pt x="992376" y="1354205"/>
                  </a:cubicBezTo>
                  <a:cubicBezTo>
                    <a:pt x="1003933" y="1355348"/>
                    <a:pt x="1021459" y="1350268"/>
                    <a:pt x="1008251" y="1338584"/>
                  </a:cubicBezTo>
                  <a:cubicBezTo>
                    <a:pt x="1018030" y="1339473"/>
                    <a:pt x="1027428" y="1342140"/>
                    <a:pt x="1034921" y="1333250"/>
                  </a:cubicBezTo>
                  <a:cubicBezTo>
                    <a:pt x="1041524" y="1338584"/>
                    <a:pt x="1051431" y="1331726"/>
                    <a:pt x="1057018" y="1325630"/>
                  </a:cubicBezTo>
                  <a:cubicBezTo>
                    <a:pt x="1062607" y="1319534"/>
                    <a:pt x="1060193" y="1312930"/>
                    <a:pt x="1066290" y="1308993"/>
                  </a:cubicBezTo>
                  <a:cubicBezTo>
                    <a:pt x="1069592" y="1306834"/>
                    <a:pt x="1074672" y="1310390"/>
                    <a:pt x="1077720" y="1308993"/>
                  </a:cubicBezTo>
                  <a:cubicBezTo>
                    <a:pt x="1083054" y="1305691"/>
                    <a:pt x="1086356" y="1306072"/>
                    <a:pt x="1091690" y="1300484"/>
                  </a:cubicBezTo>
                  <a:cubicBezTo>
                    <a:pt x="1097024" y="1294896"/>
                    <a:pt x="1087880" y="1292864"/>
                    <a:pt x="1090166" y="1289562"/>
                  </a:cubicBezTo>
                  <a:cubicBezTo>
                    <a:pt x="1096135" y="1281180"/>
                    <a:pt x="1115566" y="1278767"/>
                    <a:pt x="1106802" y="1267337"/>
                  </a:cubicBezTo>
                  <a:cubicBezTo>
                    <a:pt x="1094102" y="1250446"/>
                    <a:pt x="1073910" y="1276100"/>
                    <a:pt x="1062225" y="1280926"/>
                  </a:cubicBezTo>
                  <a:cubicBezTo>
                    <a:pt x="1047186" y="1286699"/>
                    <a:pt x="1031217" y="1289669"/>
                    <a:pt x="1015108" y="1289689"/>
                  </a:cubicBezTo>
                  <a:cubicBezTo>
                    <a:pt x="1000485" y="1289931"/>
                    <a:pt x="986076" y="1286153"/>
                    <a:pt x="973452" y="1278767"/>
                  </a:cubicBezTo>
                  <a:cubicBezTo>
                    <a:pt x="948892" y="1267018"/>
                    <a:pt x="921934" y="1261148"/>
                    <a:pt x="894713" y="1261622"/>
                  </a:cubicBezTo>
                  <a:cubicBezTo>
                    <a:pt x="879104" y="1262438"/>
                    <a:pt x="863572" y="1264348"/>
                    <a:pt x="848230" y="1267337"/>
                  </a:cubicBezTo>
                  <a:cubicBezTo>
                    <a:pt x="834895" y="1269623"/>
                    <a:pt x="820417" y="1281307"/>
                    <a:pt x="808479" y="1282323"/>
                  </a:cubicBezTo>
                  <a:cubicBezTo>
                    <a:pt x="802053" y="1283525"/>
                    <a:pt x="795471" y="1281229"/>
                    <a:pt x="791186" y="1276291"/>
                  </a:cubicBezTo>
                  <a:cubicBezTo>
                    <a:pt x="786902" y="1271353"/>
                    <a:pt x="785556" y="1264513"/>
                    <a:pt x="787651" y="1258320"/>
                  </a:cubicBezTo>
                  <a:cubicBezTo>
                    <a:pt x="802002" y="1259844"/>
                    <a:pt x="822830" y="1236857"/>
                    <a:pt x="822576" y="1263273"/>
                  </a:cubicBezTo>
                  <a:cubicBezTo>
                    <a:pt x="835276" y="1264416"/>
                    <a:pt x="839213" y="1251335"/>
                    <a:pt x="850389" y="1248033"/>
                  </a:cubicBezTo>
                  <a:cubicBezTo>
                    <a:pt x="850285" y="1249360"/>
                    <a:pt x="850858" y="1250650"/>
                    <a:pt x="851913" y="1251462"/>
                  </a:cubicBezTo>
                  <a:cubicBezTo>
                    <a:pt x="862074" y="1248033"/>
                    <a:pt x="864613" y="1234571"/>
                    <a:pt x="852930" y="1231777"/>
                  </a:cubicBezTo>
                  <a:cubicBezTo>
                    <a:pt x="867916" y="1233428"/>
                    <a:pt x="902841" y="1227459"/>
                    <a:pt x="911604" y="1244477"/>
                  </a:cubicBezTo>
                  <a:cubicBezTo>
                    <a:pt x="920748" y="1238381"/>
                    <a:pt x="931543" y="1220855"/>
                    <a:pt x="943989" y="1223522"/>
                  </a:cubicBezTo>
                  <a:cubicBezTo>
                    <a:pt x="951355" y="1225173"/>
                    <a:pt x="953133" y="1237365"/>
                    <a:pt x="957578" y="1239016"/>
                  </a:cubicBezTo>
                  <a:cubicBezTo>
                    <a:pt x="969008" y="1243080"/>
                    <a:pt x="977898" y="1229364"/>
                    <a:pt x="989328" y="1231396"/>
                  </a:cubicBezTo>
                  <a:cubicBezTo>
                    <a:pt x="995043" y="1232412"/>
                    <a:pt x="992122" y="1239778"/>
                    <a:pt x="995297" y="1240667"/>
                  </a:cubicBezTo>
                  <a:cubicBezTo>
                    <a:pt x="998977" y="1240874"/>
                    <a:pt x="1002666" y="1240874"/>
                    <a:pt x="1006346" y="1240667"/>
                  </a:cubicBezTo>
                  <a:cubicBezTo>
                    <a:pt x="1016760" y="1246002"/>
                    <a:pt x="1029206" y="1255907"/>
                    <a:pt x="1040509" y="1251208"/>
                  </a:cubicBezTo>
                  <a:cubicBezTo>
                    <a:pt x="1053001" y="1241926"/>
                    <a:pt x="1064417" y="1231276"/>
                    <a:pt x="1074545" y="1219458"/>
                  </a:cubicBezTo>
                  <a:cubicBezTo>
                    <a:pt x="1075815" y="1222506"/>
                    <a:pt x="1079117" y="1224157"/>
                    <a:pt x="1080133" y="1228348"/>
                  </a:cubicBezTo>
                  <a:cubicBezTo>
                    <a:pt x="1093468" y="1229110"/>
                    <a:pt x="1097151" y="1210822"/>
                    <a:pt x="1109851" y="1214632"/>
                  </a:cubicBezTo>
                  <a:cubicBezTo>
                    <a:pt x="1112948" y="1206620"/>
                    <a:pt x="1111649" y="1197573"/>
                    <a:pt x="1106422" y="1190756"/>
                  </a:cubicBezTo>
                  <a:cubicBezTo>
                    <a:pt x="1120900" y="1185296"/>
                    <a:pt x="1129282" y="1176152"/>
                    <a:pt x="1120265" y="1162562"/>
                  </a:cubicBezTo>
                  <a:cubicBezTo>
                    <a:pt x="1139061" y="1148338"/>
                    <a:pt x="1145030" y="1145163"/>
                    <a:pt x="1123948" y="1134241"/>
                  </a:cubicBezTo>
                  <a:cubicBezTo>
                    <a:pt x="1140204" y="1122430"/>
                    <a:pt x="1122170" y="1108841"/>
                    <a:pt x="1110105" y="1106174"/>
                  </a:cubicBezTo>
                  <a:cubicBezTo>
                    <a:pt x="1098040" y="1144274"/>
                    <a:pt x="1029841" y="1179072"/>
                    <a:pt x="994027" y="1187962"/>
                  </a:cubicBezTo>
                  <a:cubicBezTo>
                    <a:pt x="976451" y="1191746"/>
                    <a:pt x="958624" y="1194250"/>
                    <a:pt x="940687" y="1195455"/>
                  </a:cubicBezTo>
                  <a:cubicBezTo>
                    <a:pt x="921637" y="1196852"/>
                    <a:pt x="911223" y="1188471"/>
                    <a:pt x="894586" y="1185168"/>
                  </a:cubicBezTo>
                  <a:cubicBezTo>
                    <a:pt x="877949" y="1181865"/>
                    <a:pt x="859026" y="1189613"/>
                    <a:pt x="842135" y="1187709"/>
                  </a:cubicBezTo>
                  <a:cubicBezTo>
                    <a:pt x="846845" y="1178669"/>
                    <a:pt x="853075" y="1170507"/>
                    <a:pt x="860552" y="1163579"/>
                  </a:cubicBezTo>
                  <a:cubicBezTo>
                    <a:pt x="874141" y="1155451"/>
                    <a:pt x="873252" y="1164341"/>
                    <a:pt x="883158" y="1165738"/>
                  </a:cubicBezTo>
                  <a:cubicBezTo>
                    <a:pt x="892432" y="1167611"/>
                    <a:pt x="901901" y="1168336"/>
                    <a:pt x="911352" y="1167897"/>
                  </a:cubicBezTo>
                  <a:cubicBezTo>
                    <a:pt x="921353" y="1166770"/>
                    <a:pt x="931450" y="1166770"/>
                    <a:pt x="941451" y="1167897"/>
                  </a:cubicBezTo>
                  <a:cubicBezTo>
                    <a:pt x="944118" y="1167897"/>
                    <a:pt x="945007" y="1175898"/>
                    <a:pt x="948436" y="1176279"/>
                  </a:cubicBezTo>
                  <a:cubicBezTo>
                    <a:pt x="958469" y="1177422"/>
                    <a:pt x="963930" y="1161801"/>
                    <a:pt x="966089" y="1154054"/>
                  </a:cubicBezTo>
                  <a:cubicBezTo>
                    <a:pt x="978789" y="1157229"/>
                    <a:pt x="987425" y="1148720"/>
                    <a:pt x="981456" y="1136655"/>
                  </a:cubicBezTo>
                  <a:cubicBezTo>
                    <a:pt x="989076" y="1135640"/>
                    <a:pt x="996696" y="1133480"/>
                    <a:pt x="1004316" y="1131829"/>
                  </a:cubicBezTo>
                  <a:cubicBezTo>
                    <a:pt x="1009777" y="1156467"/>
                    <a:pt x="1030859" y="1124336"/>
                    <a:pt x="1035685" y="1119129"/>
                  </a:cubicBezTo>
                  <a:cubicBezTo>
                    <a:pt x="1036955" y="1120272"/>
                    <a:pt x="1039495" y="1121670"/>
                    <a:pt x="1040765" y="1122939"/>
                  </a:cubicBezTo>
                  <a:cubicBezTo>
                    <a:pt x="1043305" y="1119764"/>
                    <a:pt x="1046861" y="1110874"/>
                    <a:pt x="1050163" y="1108715"/>
                  </a:cubicBezTo>
                  <a:cubicBezTo>
                    <a:pt x="1053465" y="1106556"/>
                    <a:pt x="1059307" y="1107953"/>
                    <a:pt x="1061593" y="1105540"/>
                  </a:cubicBezTo>
                  <a:cubicBezTo>
                    <a:pt x="1068324" y="1098682"/>
                    <a:pt x="1076071" y="1099190"/>
                    <a:pt x="1065911" y="1086363"/>
                  </a:cubicBezTo>
                  <a:cubicBezTo>
                    <a:pt x="1074928" y="1085093"/>
                    <a:pt x="1076452" y="1074425"/>
                    <a:pt x="1080897" y="1068329"/>
                  </a:cubicBezTo>
                  <a:cubicBezTo>
                    <a:pt x="1090803" y="1054867"/>
                    <a:pt x="1099312" y="1052835"/>
                    <a:pt x="1086866" y="1031753"/>
                  </a:cubicBezTo>
                  <a:cubicBezTo>
                    <a:pt x="1105027" y="1020196"/>
                    <a:pt x="1086866" y="1008258"/>
                    <a:pt x="1074166" y="1015751"/>
                  </a:cubicBezTo>
                  <a:cubicBezTo>
                    <a:pt x="1073404" y="1015751"/>
                    <a:pt x="1074166" y="1022863"/>
                    <a:pt x="1072769" y="1024514"/>
                  </a:cubicBezTo>
                  <a:cubicBezTo>
                    <a:pt x="1068324" y="1028705"/>
                    <a:pt x="1062228" y="1031245"/>
                    <a:pt x="1057656" y="1034928"/>
                  </a:cubicBezTo>
                  <a:cubicBezTo>
                    <a:pt x="1050163" y="1041151"/>
                    <a:pt x="1043305" y="1047628"/>
                    <a:pt x="1036447" y="1054105"/>
                  </a:cubicBezTo>
                  <a:cubicBezTo>
                    <a:pt x="1029589" y="1060582"/>
                    <a:pt x="933323" y="1123701"/>
                    <a:pt x="939673" y="1078870"/>
                  </a:cubicBezTo>
                  <a:cubicBezTo>
                    <a:pt x="955929" y="1089919"/>
                    <a:pt x="982345" y="1054359"/>
                    <a:pt x="985139" y="1040770"/>
                  </a:cubicBezTo>
                  <a:cubicBezTo>
                    <a:pt x="996061" y="1038992"/>
                    <a:pt x="1035939" y="1024514"/>
                    <a:pt x="1008507" y="1012830"/>
                  </a:cubicBezTo>
                  <a:cubicBezTo>
                    <a:pt x="1015619" y="1009528"/>
                    <a:pt x="1037463" y="1006480"/>
                    <a:pt x="1039241" y="996701"/>
                  </a:cubicBezTo>
                  <a:cubicBezTo>
                    <a:pt x="1041654" y="984001"/>
                    <a:pt x="1026541" y="983239"/>
                    <a:pt x="1019556" y="975619"/>
                  </a:cubicBezTo>
                  <a:cubicBezTo>
                    <a:pt x="1022985" y="972825"/>
                    <a:pt x="1025271" y="966348"/>
                    <a:pt x="1028573" y="963681"/>
                  </a:cubicBezTo>
                  <a:cubicBezTo>
                    <a:pt x="1024763" y="963681"/>
                    <a:pt x="1022477" y="960125"/>
                    <a:pt x="1018413" y="959617"/>
                  </a:cubicBezTo>
                  <a:cubicBezTo>
                    <a:pt x="1017571" y="956120"/>
                    <a:pt x="1017103" y="952545"/>
                    <a:pt x="1017016" y="948949"/>
                  </a:cubicBezTo>
                  <a:cubicBezTo>
                    <a:pt x="1021318" y="944654"/>
                    <a:pt x="1026294" y="941093"/>
                    <a:pt x="1031748" y="938408"/>
                  </a:cubicBezTo>
                  <a:cubicBezTo>
                    <a:pt x="1020064" y="933328"/>
                    <a:pt x="1017397" y="917961"/>
                    <a:pt x="1006348" y="911865"/>
                  </a:cubicBezTo>
                  <a:cubicBezTo>
                    <a:pt x="986536" y="901451"/>
                    <a:pt x="989457" y="919231"/>
                    <a:pt x="976757" y="935233"/>
                  </a:cubicBezTo>
                  <a:cubicBezTo>
                    <a:pt x="969659" y="932266"/>
                    <a:pt x="964288" y="926241"/>
                    <a:pt x="962152" y="918850"/>
                  </a:cubicBezTo>
                  <a:cubicBezTo>
                    <a:pt x="969899" y="910976"/>
                    <a:pt x="977773" y="903229"/>
                    <a:pt x="985901" y="895990"/>
                  </a:cubicBezTo>
                  <a:cubicBezTo>
                    <a:pt x="980948" y="888624"/>
                    <a:pt x="966089" y="891799"/>
                    <a:pt x="963930" y="885576"/>
                  </a:cubicBezTo>
                  <a:cubicBezTo>
                    <a:pt x="959739" y="873765"/>
                    <a:pt x="975233" y="875162"/>
                    <a:pt x="978408" y="869828"/>
                  </a:cubicBezTo>
                  <a:cubicBezTo>
                    <a:pt x="981583" y="864494"/>
                    <a:pt x="979678" y="860684"/>
                    <a:pt x="981583" y="857128"/>
                  </a:cubicBezTo>
                  <a:cubicBezTo>
                    <a:pt x="983488" y="853572"/>
                    <a:pt x="981583" y="849889"/>
                    <a:pt x="983361" y="846460"/>
                  </a:cubicBezTo>
                  <a:cubicBezTo>
                    <a:pt x="985139" y="843032"/>
                    <a:pt x="993394" y="840618"/>
                    <a:pt x="996061" y="835792"/>
                  </a:cubicBezTo>
                  <a:cubicBezTo>
                    <a:pt x="1001571" y="827079"/>
                    <a:pt x="1000017" y="815665"/>
                    <a:pt x="992378" y="808741"/>
                  </a:cubicBezTo>
                  <a:cubicBezTo>
                    <a:pt x="1022350" y="802138"/>
                    <a:pt x="983107" y="761497"/>
                    <a:pt x="986790" y="804932"/>
                  </a:cubicBezTo>
                  <a:cubicBezTo>
                    <a:pt x="967359" y="794898"/>
                    <a:pt x="960247" y="800741"/>
                    <a:pt x="960501" y="822203"/>
                  </a:cubicBezTo>
                  <a:cubicBezTo>
                    <a:pt x="941227" y="812155"/>
                    <a:pt x="917646" y="815922"/>
                    <a:pt x="902462" y="831474"/>
                  </a:cubicBezTo>
                  <a:cubicBezTo>
                    <a:pt x="899414" y="833888"/>
                    <a:pt x="894080" y="833507"/>
                    <a:pt x="891159" y="836173"/>
                  </a:cubicBezTo>
                  <a:cubicBezTo>
                    <a:pt x="888238" y="838840"/>
                    <a:pt x="891159" y="846460"/>
                    <a:pt x="887095" y="850524"/>
                  </a:cubicBezTo>
                  <a:cubicBezTo>
                    <a:pt x="882120" y="854410"/>
                    <a:pt x="876115" y="856750"/>
                    <a:pt x="869823" y="857255"/>
                  </a:cubicBezTo>
                  <a:cubicBezTo>
                    <a:pt x="874014" y="828172"/>
                    <a:pt x="844423" y="864621"/>
                    <a:pt x="841502" y="866146"/>
                  </a:cubicBezTo>
                  <a:cubicBezTo>
                    <a:pt x="830453" y="871099"/>
                    <a:pt x="809244" y="866146"/>
                    <a:pt x="797052" y="868305"/>
                  </a:cubicBezTo>
                  <a:cubicBezTo>
                    <a:pt x="779399" y="871480"/>
                    <a:pt x="782066" y="876179"/>
                    <a:pt x="766826" y="862463"/>
                  </a:cubicBezTo>
                  <a:cubicBezTo>
                    <a:pt x="785876" y="862463"/>
                    <a:pt x="833628" y="849001"/>
                    <a:pt x="841756" y="825760"/>
                  </a:cubicBezTo>
                  <a:cubicBezTo>
                    <a:pt x="844931" y="816616"/>
                    <a:pt x="832104" y="798836"/>
                    <a:pt x="850138" y="801122"/>
                  </a:cubicBezTo>
                  <a:cubicBezTo>
                    <a:pt x="848995" y="790962"/>
                    <a:pt x="838454" y="785120"/>
                    <a:pt x="835914" y="775722"/>
                  </a:cubicBezTo>
                  <a:cubicBezTo>
                    <a:pt x="829437" y="752227"/>
                    <a:pt x="843407" y="761498"/>
                    <a:pt x="855853" y="752354"/>
                  </a:cubicBezTo>
                  <a:cubicBezTo>
                    <a:pt x="843915" y="742194"/>
                    <a:pt x="818642" y="738130"/>
                    <a:pt x="803021" y="736352"/>
                  </a:cubicBezTo>
                  <a:cubicBezTo>
                    <a:pt x="816483" y="731653"/>
                    <a:pt x="824611" y="715651"/>
                    <a:pt x="838454" y="712348"/>
                  </a:cubicBezTo>
                  <a:cubicBezTo>
                    <a:pt x="852297" y="709046"/>
                    <a:pt x="861314" y="720095"/>
                    <a:pt x="869569" y="700538"/>
                  </a:cubicBezTo>
                  <a:cubicBezTo>
                    <a:pt x="889635" y="711459"/>
                    <a:pt x="906272" y="680979"/>
                    <a:pt x="925703" y="682884"/>
                  </a:cubicBezTo>
                  <a:cubicBezTo>
                    <a:pt x="938403" y="657484"/>
                    <a:pt x="874903" y="670184"/>
                    <a:pt x="864362" y="674756"/>
                  </a:cubicBezTo>
                  <a:cubicBezTo>
                    <a:pt x="850265" y="680471"/>
                    <a:pt x="834136" y="685551"/>
                    <a:pt x="823595" y="679074"/>
                  </a:cubicBezTo>
                  <a:cubicBezTo>
                    <a:pt x="808863" y="669930"/>
                    <a:pt x="813816" y="666374"/>
                    <a:pt x="794258" y="669676"/>
                  </a:cubicBezTo>
                  <a:cubicBezTo>
                    <a:pt x="800989" y="662056"/>
                    <a:pt x="860679" y="650753"/>
                    <a:pt x="824484" y="627766"/>
                  </a:cubicBezTo>
                  <a:cubicBezTo>
                    <a:pt x="833374" y="620273"/>
                    <a:pt x="845566" y="626623"/>
                    <a:pt x="853440" y="619257"/>
                  </a:cubicBezTo>
                  <a:cubicBezTo>
                    <a:pt x="857629" y="613804"/>
                    <a:pt x="858951" y="606673"/>
                    <a:pt x="856996" y="600080"/>
                  </a:cubicBezTo>
                  <a:cubicBezTo>
                    <a:pt x="851662" y="590301"/>
                    <a:pt x="851281" y="598810"/>
                    <a:pt x="845058" y="595889"/>
                  </a:cubicBezTo>
                  <a:cubicBezTo>
                    <a:pt x="844042" y="595889"/>
                    <a:pt x="835025" y="589412"/>
                    <a:pt x="834390" y="589412"/>
                  </a:cubicBezTo>
                  <a:cubicBezTo>
                    <a:pt x="827532" y="589412"/>
                    <a:pt x="819023" y="597286"/>
                    <a:pt x="812546" y="596016"/>
                  </a:cubicBezTo>
                  <a:cubicBezTo>
                    <a:pt x="801624" y="593730"/>
                    <a:pt x="802259" y="575823"/>
                    <a:pt x="785749" y="581665"/>
                  </a:cubicBezTo>
                  <a:cubicBezTo>
                    <a:pt x="788035" y="580903"/>
                    <a:pt x="769112" y="567441"/>
                    <a:pt x="768604" y="566806"/>
                  </a:cubicBezTo>
                  <a:cubicBezTo>
                    <a:pt x="761111" y="556773"/>
                    <a:pt x="764540" y="554106"/>
                    <a:pt x="765302" y="543692"/>
                  </a:cubicBezTo>
                  <a:cubicBezTo>
                    <a:pt x="765302" y="535818"/>
                    <a:pt x="769366" y="536580"/>
                    <a:pt x="766699" y="526928"/>
                  </a:cubicBezTo>
                  <a:cubicBezTo>
                    <a:pt x="761755" y="516975"/>
                    <a:pt x="755474" y="507746"/>
                    <a:pt x="748030" y="499496"/>
                  </a:cubicBezTo>
                  <a:cubicBezTo>
                    <a:pt x="744601" y="494542"/>
                    <a:pt x="726821" y="461396"/>
                    <a:pt x="718566" y="465460"/>
                  </a:cubicBezTo>
                  <a:cubicBezTo>
                    <a:pt x="710311" y="469523"/>
                    <a:pt x="716661" y="528960"/>
                    <a:pt x="713105" y="539881"/>
                  </a:cubicBezTo>
                  <a:cubicBezTo>
                    <a:pt x="703328" y="521175"/>
                    <a:pt x="691669" y="503515"/>
                    <a:pt x="678307" y="487177"/>
                  </a:cubicBezTo>
                  <a:cubicBezTo>
                    <a:pt x="675470" y="506086"/>
                    <a:pt x="679047" y="525401"/>
                    <a:pt x="688467" y="542041"/>
                  </a:cubicBezTo>
                  <a:cubicBezTo>
                    <a:pt x="683133" y="540898"/>
                    <a:pt x="663067" y="545597"/>
                    <a:pt x="653034" y="542041"/>
                  </a:cubicBezTo>
                  <a:cubicBezTo>
                    <a:pt x="648335" y="569473"/>
                    <a:pt x="656844" y="615700"/>
                    <a:pt x="661543" y="641481"/>
                  </a:cubicBezTo>
                  <a:cubicBezTo>
                    <a:pt x="645019" y="639321"/>
                    <a:pt x="628225" y="642106"/>
                    <a:pt x="613283" y="649482"/>
                  </a:cubicBezTo>
                  <a:cubicBezTo>
                    <a:pt x="668020" y="701425"/>
                    <a:pt x="584073" y="695203"/>
                    <a:pt x="551942" y="700282"/>
                  </a:cubicBezTo>
                  <a:cubicBezTo>
                    <a:pt x="540639" y="747780"/>
                    <a:pt x="610997" y="732922"/>
                    <a:pt x="636397" y="749940"/>
                  </a:cubicBezTo>
                  <a:cubicBezTo>
                    <a:pt x="631063" y="754385"/>
                    <a:pt x="625983" y="768736"/>
                    <a:pt x="618617" y="774324"/>
                  </a:cubicBezTo>
                  <a:cubicBezTo>
                    <a:pt x="625221" y="776356"/>
                    <a:pt x="633603" y="782833"/>
                    <a:pt x="637794" y="784230"/>
                  </a:cubicBezTo>
                  <a:cubicBezTo>
                    <a:pt x="628937" y="786004"/>
                    <a:pt x="621154" y="791238"/>
                    <a:pt x="616171" y="798772"/>
                  </a:cubicBezTo>
                  <a:cubicBezTo>
                    <a:pt x="611188" y="806306"/>
                    <a:pt x="609417" y="815517"/>
                    <a:pt x="611251" y="824362"/>
                  </a:cubicBezTo>
                  <a:cubicBezTo>
                    <a:pt x="602055" y="820881"/>
                    <a:pt x="593638" y="815615"/>
                    <a:pt x="586486" y="808868"/>
                  </a:cubicBezTo>
                  <a:cubicBezTo>
                    <a:pt x="581152" y="810138"/>
                    <a:pt x="581533" y="817758"/>
                    <a:pt x="576453" y="818266"/>
                  </a:cubicBezTo>
                  <a:cubicBezTo>
                    <a:pt x="568579" y="787024"/>
                    <a:pt x="527558" y="788040"/>
                    <a:pt x="501142" y="774578"/>
                  </a:cubicBezTo>
                  <a:cubicBezTo>
                    <a:pt x="502666" y="806836"/>
                    <a:pt x="553720" y="814582"/>
                    <a:pt x="511048" y="844555"/>
                  </a:cubicBezTo>
                  <a:cubicBezTo>
                    <a:pt x="546735" y="873638"/>
                    <a:pt x="577215" y="930407"/>
                    <a:pt x="630174" y="920755"/>
                  </a:cubicBezTo>
                  <a:cubicBezTo>
                    <a:pt x="634753" y="930013"/>
                    <a:pt x="638616" y="939609"/>
                    <a:pt x="641731" y="949457"/>
                  </a:cubicBezTo>
                  <a:cubicBezTo>
                    <a:pt x="637003" y="949651"/>
                    <a:pt x="632293" y="950159"/>
                    <a:pt x="627634" y="950981"/>
                  </a:cubicBezTo>
                  <a:cubicBezTo>
                    <a:pt x="632714" y="961522"/>
                    <a:pt x="632333" y="978921"/>
                    <a:pt x="641604" y="989716"/>
                  </a:cubicBezTo>
                  <a:cubicBezTo>
                    <a:pt x="615442" y="984255"/>
                    <a:pt x="569849" y="988446"/>
                    <a:pt x="570611" y="951616"/>
                  </a:cubicBezTo>
                  <a:cubicBezTo>
                    <a:pt x="549021" y="951616"/>
                    <a:pt x="539115" y="932185"/>
                    <a:pt x="526796" y="921136"/>
                  </a:cubicBezTo>
                  <a:cubicBezTo>
                    <a:pt x="522986" y="948695"/>
                    <a:pt x="494919" y="942980"/>
                    <a:pt x="470789" y="941456"/>
                  </a:cubicBezTo>
                  <a:cubicBezTo>
                    <a:pt x="476250" y="945901"/>
                    <a:pt x="481711" y="956442"/>
                    <a:pt x="490093" y="962030"/>
                  </a:cubicBezTo>
                  <a:cubicBezTo>
                    <a:pt x="477393" y="991240"/>
                    <a:pt x="502793" y="1000130"/>
                    <a:pt x="530479" y="997082"/>
                  </a:cubicBezTo>
                  <a:cubicBezTo>
                    <a:pt x="533527" y="1017910"/>
                    <a:pt x="537845" y="1036198"/>
                    <a:pt x="530479" y="1056137"/>
                  </a:cubicBezTo>
                  <a:cubicBezTo>
                    <a:pt x="577596" y="1059312"/>
                    <a:pt x="585851" y="1053978"/>
                    <a:pt x="610997" y="1096269"/>
                  </a:cubicBezTo>
                  <a:cubicBezTo>
                    <a:pt x="575564" y="1096269"/>
                    <a:pt x="541020" y="1115827"/>
                    <a:pt x="505587" y="1112398"/>
                  </a:cubicBezTo>
                  <a:cubicBezTo>
                    <a:pt x="474726" y="1109477"/>
                    <a:pt x="428371" y="1061598"/>
                    <a:pt x="415036" y="1102365"/>
                  </a:cubicBezTo>
                  <a:cubicBezTo>
                    <a:pt x="437134" y="1109604"/>
                    <a:pt x="448437" y="1125605"/>
                    <a:pt x="440436" y="1147068"/>
                  </a:cubicBezTo>
                  <a:cubicBezTo>
                    <a:pt x="447802" y="1147068"/>
                    <a:pt x="456819" y="1149228"/>
                    <a:pt x="464185" y="1148592"/>
                  </a:cubicBezTo>
                  <a:cubicBezTo>
                    <a:pt x="466090" y="1184660"/>
                    <a:pt x="495427" y="1174627"/>
                    <a:pt x="515747" y="1151767"/>
                  </a:cubicBezTo>
                  <a:cubicBezTo>
                    <a:pt x="519430" y="1158879"/>
                    <a:pt x="536829" y="1170436"/>
                    <a:pt x="540385" y="1178818"/>
                  </a:cubicBezTo>
                  <a:cubicBezTo>
                    <a:pt x="558546" y="1159896"/>
                    <a:pt x="583565" y="1161292"/>
                    <a:pt x="605663" y="1173992"/>
                  </a:cubicBezTo>
                  <a:cubicBezTo>
                    <a:pt x="596646" y="1224792"/>
                    <a:pt x="395605" y="1183771"/>
                    <a:pt x="354838" y="1173992"/>
                  </a:cubicBezTo>
                  <a:cubicBezTo>
                    <a:pt x="331089" y="1219331"/>
                    <a:pt x="470916" y="1229872"/>
                    <a:pt x="481076" y="1268988"/>
                  </a:cubicBezTo>
                  <a:cubicBezTo>
                    <a:pt x="485140" y="1264543"/>
                    <a:pt x="501523" y="1258829"/>
                    <a:pt x="505460" y="1254765"/>
                  </a:cubicBezTo>
                  <a:cubicBezTo>
                    <a:pt x="523113" y="1279149"/>
                    <a:pt x="554736" y="1264417"/>
                    <a:pt x="580390" y="1268988"/>
                  </a:cubicBezTo>
                  <a:cubicBezTo>
                    <a:pt x="575818" y="1355729"/>
                    <a:pt x="348615" y="1221363"/>
                    <a:pt x="323850" y="1265813"/>
                  </a:cubicBezTo>
                  <a:cubicBezTo>
                    <a:pt x="329692" y="1267718"/>
                    <a:pt x="343789" y="1282704"/>
                    <a:pt x="349885" y="1284610"/>
                  </a:cubicBezTo>
                  <a:cubicBezTo>
                    <a:pt x="345948" y="1289690"/>
                    <a:pt x="342392" y="1295913"/>
                    <a:pt x="338582" y="1300231"/>
                  </a:cubicBezTo>
                  <a:cubicBezTo>
                    <a:pt x="346322" y="1303637"/>
                    <a:pt x="354641" y="1305534"/>
                    <a:pt x="363093" y="1305819"/>
                  </a:cubicBezTo>
                  <a:cubicBezTo>
                    <a:pt x="380238" y="1337696"/>
                    <a:pt x="418846" y="1295786"/>
                    <a:pt x="425323" y="1344681"/>
                  </a:cubicBezTo>
                  <a:cubicBezTo>
                    <a:pt x="444500" y="1337442"/>
                    <a:pt x="536702" y="1331981"/>
                    <a:pt x="544957" y="1356492"/>
                  </a:cubicBezTo>
                  <a:cubicBezTo>
                    <a:pt x="559308" y="1397894"/>
                    <a:pt x="457835" y="1381892"/>
                    <a:pt x="439039" y="1372494"/>
                  </a:cubicBezTo>
                  <a:cubicBezTo>
                    <a:pt x="445389" y="1378209"/>
                    <a:pt x="449453" y="1389893"/>
                    <a:pt x="455676" y="1396243"/>
                  </a:cubicBezTo>
                  <a:cubicBezTo>
                    <a:pt x="451358" y="1398910"/>
                    <a:pt x="444119" y="1407673"/>
                    <a:pt x="440309" y="1409959"/>
                  </a:cubicBezTo>
                  <a:cubicBezTo>
                    <a:pt x="472948" y="1445646"/>
                    <a:pt x="410845" y="1438406"/>
                    <a:pt x="389509" y="1432437"/>
                  </a:cubicBezTo>
                  <a:cubicBezTo>
                    <a:pt x="355346" y="1423040"/>
                    <a:pt x="326009" y="1396878"/>
                    <a:pt x="293370" y="1391543"/>
                  </a:cubicBezTo>
                  <a:cubicBezTo>
                    <a:pt x="287263" y="1400347"/>
                    <a:pt x="283985" y="1410802"/>
                    <a:pt x="283972" y="1421515"/>
                  </a:cubicBezTo>
                  <a:cubicBezTo>
                    <a:pt x="322707" y="1421515"/>
                    <a:pt x="313944" y="1457202"/>
                    <a:pt x="314579" y="1486031"/>
                  </a:cubicBezTo>
                  <a:cubicBezTo>
                    <a:pt x="325628" y="1483237"/>
                    <a:pt x="342519" y="1490349"/>
                    <a:pt x="353568" y="1487555"/>
                  </a:cubicBezTo>
                  <a:cubicBezTo>
                    <a:pt x="350901" y="1498985"/>
                    <a:pt x="357886" y="1515368"/>
                    <a:pt x="355092" y="1526671"/>
                  </a:cubicBezTo>
                  <a:cubicBezTo>
                    <a:pt x="362620" y="1530593"/>
                    <a:pt x="370431" y="1533947"/>
                    <a:pt x="378460" y="1536704"/>
                  </a:cubicBezTo>
                  <a:cubicBezTo>
                    <a:pt x="384048" y="1514860"/>
                    <a:pt x="398907" y="1505208"/>
                    <a:pt x="420116" y="1518035"/>
                  </a:cubicBezTo>
                  <a:cubicBezTo>
                    <a:pt x="424081" y="1512946"/>
                    <a:pt x="427770" y="1507646"/>
                    <a:pt x="431165" y="1502160"/>
                  </a:cubicBezTo>
                  <a:cubicBezTo>
                    <a:pt x="452120" y="1513336"/>
                    <a:pt x="453644" y="1511812"/>
                    <a:pt x="474726" y="1502160"/>
                  </a:cubicBezTo>
                  <a:cubicBezTo>
                    <a:pt x="474726" y="1505208"/>
                    <a:pt x="475742" y="1508129"/>
                    <a:pt x="476377" y="1511050"/>
                  </a:cubicBezTo>
                  <a:cubicBezTo>
                    <a:pt x="591947" y="1515876"/>
                    <a:pt x="511175" y="1581281"/>
                    <a:pt x="445262" y="1587250"/>
                  </a:cubicBezTo>
                  <a:cubicBezTo>
                    <a:pt x="364109" y="1595124"/>
                    <a:pt x="310642" y="1537212"/>
                    <a:pt x="238633" y="1532259"/>
                  </a:cubicBezTo>
                  <a:cubicBezTo>
                    <a:pt x="246126" y="1561469"/>
                    <a:pt x="273812" y="1565787"/>
                    <a:pt x="279400" y="1591441"/>
                  </a:cubicBezTo>
                  <a:cubicBezTo>
                    <a:pt x="283464" y="1595759"/>
                    <a:pt x="285877" y="1590552"/>
                    <a:pt x="289306" y="1597029"/>
                  </a:cubicBezTo>
                  <a:cubicBezTo>
                    <a:pt x="276239" y="1614367"/>
                    <a:pt x="255499" y="1624191"/>
                    <a:pt x="233807" y="1623318"/>
                  </a:cubicBezTo>
                  <a:cubicBezTo>
                    <a:pt x="232281" y="1631247"/>
                    <a:pt x="232281" y="1639393"/>
                    <a:pt x="233807" y="1647322"/>
                  </a:cubicBezTo>
                  <a:cubicBezTo>
                    <a:pt x="260096" y="1640337"/>
                    <a:pt x="289560" y="1637669"/>
                    <a:pt x="313436" y="1633352"/>
                  </a:cubicBezTo>
                  <a:cubicBezTo>
                    <a:pt x="313436" y="1639193"/>
                    <a:pt x="315468" y="1646052"/>
                    <a:pt x="315087" y="1652148"/>
                  </a:cubicBezTo>
                  <a:cubicBezTo>
                    <a:pt x="331846" y="1644142"/>
                    <a:pt x="351898" y="1648476"/>
                    <a:pt x="363855" y="1662688"/>
                  </a:cubicBezTo>
                  <a:cubicBezTo>
                    <a:pt x="366268" y="1651893"/>
                    <a:pt x="376555" y="1643257"/>
                    <a:pt x="379857" y="1634367"/>
                  </a:cubicBezTo>
                  <a:cubicBezTo>
                    <a:pt x="385318" y="1644019"/>
                    <a:pt x="397510" y="1649480"/>
                    <a:pt x="402209" y="1661164"/>
                  </a:cubicBezTo>
                  <a:cubicBezTo>
                    <a:pt x="420034" y="1651135"/>
                    <a:pt x="441919" y="1651671"/>
                    <a:pt x="459232" y="1662561"/>
                  </a:cubicBezTo>
                  <a:cubicBezTo>
                    <a:pt x="432816" y="1706376"/>
                    <a:pt x="378714" y="1756541"/>
                    <a:pt x="329438" y="1755144"/>
                  </a:cubicBezTo>
                  <a:cubicBezTo>
                    <a:pt x="291338" y="1754128"/>
                    <a:pt x="206375" y="1717044"/>
                    <a:pt x="172847" y="1742444"/>
                  </a:cubicBezTo>
                  <a:cubicBezTo>
                    <a:pt x="201168" y="1760478"/>
                    <a:pt x="270637" y="1818644"/>
                    <a:pt x="299847" y="1803912"/>
                  </a:cubicBezTo>
                  <a:cubicBezTo>
                    <a:pt x="311150" y="1831344"/>
                    <a:pt x="335915" y="1820930"/>
                    <a:pt x="360426" y="1825629"/>
                  </a:cubicBezTo>
                  <a:cubicBezTo>
                    <a:pt x="362839" y="1822708"/>
                    <a:pt x="366141" y="1815850"/>
                    <a:pt x="368935" y="1812929"/>
                  </a:cubicBezTo>
                  <a:cubicBezTo>
                    <a:pt x="395478" y="1820930"/>
                    <a:pt x="425704" y="1832106"/>
                    <a:pt x="452247" y="1816739"/>
                  </a:cubicBezTo>
                  <a:cubicBezTo>
                    <a:pt x="460667" y="1821896"/>
                    <a:pt x="466937" y="1829925"/>
                    <a:pt x="469900" y="1839345"/>
                  </a:cubicBezTo>
                  <a:cubicBezTo>
                    <a:pt x="434467" y="1836678"/>
                    <a:pt x="442722" y="1875159"/>
                    <a:pt x="413639" y="1885700"/>
                  </a:cubicBezTo>
                  <a:cubicBezTo>
                    <a:pt x="418661" y="1885856"/>
                    <a:pt x="423593" y="1887068"/>
                    <a:pt x="428117" y="1889256"/>
                  </a:cubicBezTo>
                  <a:cubicBezTo>
                    <a:pt x="421894" y="1891034"/>
                    <a:pt x="418338" y="1895860"/>
                    <a:pt x="406654" y="1895098"/>
                  </a:cubicBezTo>
                  <a:cubicBezTo>
                    <a:pt x="421936" y="1900480"/>
                    <a:pt x="437721" y="1904309"/>
                    <a:pt x="453771" y="1906527"/>
                  </a:cubicBezTo>
                  <a:cubicBezTo>
                    <a:pt x="453771" y="1897002"/>
                    <a:pt x="461137" y="1884430"/>
                    <a:pt x="461137" y="1877444"/>
                  </a:cubicBezTo>
                  <a:cubicBezTo>
                    <a:pt x="466598" y="1884048"/>
                    <a:pt x="473837" y="1886842"/>
                    <a:pt x="480187" y="1893700"/>
                  </a:cubicBezTo>
                  <a:cubicBezTo>
                    <a:pt x="482600" y="1888620"/>
                    <a:pt x="489331" y="1881762"/>
                    <a:pt x="492887" y="1875666"/>
                  </a:cubicBezTo>
                  <a:cubicBezTo>
                    <a:pt x="509651" y="1894335"/>
                    <a:pt x="527685" y="1896367"/>
                    <a:pt x="537591" y="1871983"/>
                  </a:cubicBezTo>
                  <a:cubicBezTo>
                    <a:pt x="568579" y="1927863"/>
                    <a:pt x="453263" y="1916306"/>
                    <a:pt x="431292" y="1924815"/>
                  </a:cubicBezTo>
                  <a:cubicBezTo>
                    <a:pt x="389763" y="1940817"/>
                    <a:pt x="341249" y="1981457"/>
                    <a:pt x="304292" y="2006730"/>
                  </a:cubicBezTo>
                  <a:cubicBezTo>
                    <a:pt x="258064" y="2038480"/>
                    <a:pt x="242316" y="2051561"/>
                    <a:pt x="183134" y="2030860"/>
                  </a:cubicBezTo>
                  <a:cubicBezTo>
                    <a:pt x="138049" y="2014985"/>
                    <a:pt x="108966" y="1998729"/>
                    <a:pt x="57150" y="2002158"/>
                  </a:cubicBezTo>
                  <a:cubicBezTo>
                    <a:pt x="71501" y="2026542"/>
                    <a:pt x="99695" y="2040258"/>
                    <a:pt x="73660" y="2062356"/>
                  </a:cubicBezTo>
                  <a:cubicBezTo>
                    <a:pt x="78891" y="2066949"/>
                    <a:pt x="83694" y="2072008"/>
                    <a:pt x="88011" y="2077469"/>
                  </a:cubicBezTo>
                  <a:cubicBezTo>
                    <a:pt x="73406" y="2086994"/>
                    <a:pt x="55499" y="2093725"/>
                    <a:pt x="43434" y="2108076"/>
                  </a:cubicBezTo>
                  <a:cubicBezTo>
                    <a:pt x="57277" y="2128904"/>
                    <a:pt x="80518" y="2134873"/>
                    <a:pt x="97536" y="2117220"/>
                  </a:cubicBezTo>
                  <a:cubicBezTo>
                    <a:pt x="121412" y="2149478"/>
                    <a:pt x="178435" y="2105409"/>
                    <a:pt x="216916" y="2108584"/>
                  </a:cubicBezTo>
                  <a:cubicBezTo>
                    <a:pt x="210693" y="2117982"/>
                    <a:pt x="212725" y="2129539"/>
                    <a:pt x="209042" y="2137413"/>
                  </a:cubicBezTo>
                  <a:cubicBezTo>
                    <a:pt x="215392" y="2138048"/>
                    <a:pt x="221742" y="2138556"/>
                    <a:pt x="228219" y="2138937"/>
                  </a:cubicBezTo>
                  <a:cubicBezTo>
                    <a:pt x="225552" y="2145795"/>
                    <a:pt x="227330" y="2160654"/>
                    <a:pt x="224282" y="2167766"/>
                  </a:cubicBezTo>
                  <a:cubicBezTo>
                    <a:pt x="247888" y="2162254"/>
                    <a:pt x="272601" y="2163890"/>
                    <a:pt x="295275" y="2172465"/>
                  </a:cubicBezTo>
                  <a:cubicBezTo>
                    <a:pt x="294734" y="2161510"/>
                    <a:pt x="299466" y="2150956"/>
                    <a:pt x="308007" y="2144074"/>
                  </a:cubicBezTo>
                  <a:cubicBezTo>
                    <a:pt x="316547" y="2137191"/>
                    <a:pt x="327865" y="2134810"/>
                    <a:pt x="338455" y="2137667"/>
                  </a:cubicBezTo>
                  <a:cubicBezTo>
                    <a:pt x="337693" y="2131444"/>
                    <a:pt x="341376" y="2121665"/>
                    <a:pt x="340233" y="2114553"/>
                  </a:cubicBezTo>
                  <a:cubicBezTo>
                    <a:pt x="347599" y="2115950"/>
                    <a:pt x="361569" y="2110362"/>
                    <a:pt x="369824" y="2112140"/>
                  </a:cubicBezTo>
                  <a:cubicBezTo>
                    <a:pt x="369062" y="2082422"/>
                    <a:pt x="392557" y="2049529"/>
                    <a:pt x="425323" y="2068198"/>
                  </a:cubicBezTo>
                  <a:cubicBezTo>
                    <a:pt x="405257" y="2092074"/>
                    <a:pt x="419608" y="2118236"/>
                    <a:pt x="404495" y="2138429"/>
                  </a:cubicBezTo>
                  <a:cubicBezTo>
                    <a:pt x="395097" y="2151129"/>
                    <a:pt x="369697" y="2162305"/>
                    <a:pt x="356362" y="2169798"/>
                  </a:cubicBezTo>
                  <a:cubicBezTo>
                    <a:pt x="310007" y="2195198"/>
                    <a:pt x="260731" y="2187324"/>
                    <a:pt x="215011" y="2203453"/>
                  </a:cubicBezTo>
                  <a:cubicBezTo>
                    <a:pt x="237744" y="2222376"/>
                    <a:pt x="303149" y="2239775"/>
                    <a:pt x="279400" y="2269620"/>
                  </a:cubicBezTo>
                  <a:cubicBezTo>
                    <a:pt x="263144" y="2290066"/>
                    <a:pt x="215900" y="2277366"/>
                    <a:pt x="193421" y="2279653"/>
                  </a:cubicBezTo>
                  <a:cubicBezTo>
                    <a:pt x="157861" y="2283082"/>
                    <a:pt x="39878" y="2278383"/>
                    <a:pt x="36830" y="2310260"/>
                  </a:cubicBezTo>
                  <a:cubicBezTo>
                    <a:pt x="45847" y="2309625"/>
                    <a:pt x="60452" y="2317499"/>
                    <a:pt x="71374" y="2315721"/>
                  </a:cubicBezTo>
                  <a:cubicBezTo>
                    <a:pt x="66421" y="2326389"/>
                    <a:pt x="69088" y="2337946"/>
                    <a:pt x="58674" y="2349884"/>
                  </a:cubicBezTo>
                  <a:cubicBezTo>
                    <a:pt x="65786" y="2346328"/>
                    <a:pt x="85725" y="2346836"/>
                    <a:pt x="91821" y="2344423"/>
                  </a:cubicBezTo>
                  <a:lnTo>
                    <a:pt x="93345" y="2358901"/>
                  </a:lnTo>
                  <a:cubicBezTo>
                    <a:pt x="112874" y="2348726"/>
                    <a:pt x="135402" y="2345888"/>
                    <a:pt x="156845" y="2350900"/>
                  </a:cubicBezTo>
                  <a:cubicBezTo>
                    <a:pt x="163830" y="2358774"/>
                    <a:pt x="160782" y="2357123"/>
                    <a:pt x="172466" y="2361314"/>
                  </a:cubicBezTo>
                  <a:cubicBezTo>
                    <a:pt x="170942" y="2368553"/>
                    <a:pt x="171831" y="2377189"/>
                    <a:pt x="169926" y="2385063"/>
                  </a:cubicBezTo>
                  <a:cubicBezTo>
                    <a:pt x="177165" y="2380364"/>
                    <a:pt x="193294" y="2379348"/>
                    <a:pt x="202438" y="2372363"/>
                  </a:cubicBezTo>
                  <a:cubicBezTo>
                    <a:pt x="206248" y="2385698"/>
                    <a:pt x="216027" y="2387349"/>
                    <a:pt x="214376" y="2405256"/>
                  </a:cubicBezTo>
                  <a:cubicBezTo>
                    <a:pt x="229997" y="2400303"/>
                    <a:pt x="246634" y="2387349"/>
                    <a:pt x="263271" y="2380999"/>
                  </a:cubicBezTo>
                  <a:cubicBezTo>
                    <a:pt x="266954" y="2390397"/>
                    <a:pt x="275336" y="2394715"/>
                    <a:pt x="279146" y="2401319"/>
                  </a:cubicBezTo>
                  <a:cubicBezTo>
                    <a:pt x="323596" y="2379348"/>
                    <a:pt x="319405" y="2378078"/>
                    <a:pt x="335407" y="2330961"/>
                  </a:cubicBezTo>
                  <a:cubicBezTo>
                    <a:pt x="340487" y="2325627"/>
                    <a:pt x="350393" y="2316229"/>
                    <a:pt x="355727" y="2310641"/>
                  </a:cubicBezTo>
                  <a:cubicBezTo>
                    <a:pt x="379476" y="2309371"/>
                    <a:pt x="375412" y="2309371"/>
                    <a:pt x="386080" y="2290448"/>
                  </a:cubicBezTo>
                  <a:cubicBezTo>
                    <a:pt x="400558" y="2286638"/>
                    <a:pt x="412115" y="2284225"/>
                    <a:pt x="424180" y="2280161"/>
                  </a:cubicBezTo>
                  <a:cubicBezTo>
                    <a:pt x="424180" y="2288289"/>
                    <a:pt x="429641" y="2296163"/>
                    <a:pt x="430149" y="2303783"/>
                  </a:cubicBezTo>
                  <a:cubicBezTo>
                    <a:pt x="441198" y="2267079"/>
                    <a:pt x="480949" y="2287400"/>
                    <a:pt x="472440" y="2235838"/>
                  </a:cubicBezTo>
                  <a:cubicBezTo>
                    <a:pt x="488659" y="2237454"/>
                    <a:pt x="504253" y="2229131"/>
                    <a:pt x="511937" y="2214756"/>
                  </a:cubicBezTo>
                  <a:cubicBezTo>
                    <a:pt x="537337" y="2206120"/>
                    <a:pt x="551434" y="2218693"/>
                    <a:pt x="572897" y="2209676"/>
                  </a:cubicBezTo>
                  <a:cubicBezTo>
                    <a:pt x="590023" y="2210650"/>
                    <a:pt x="607105" y="2207103"/>
                    <a:pt x="622427" y="2199389"/>
                  </a:cubicBezTo>
                  <a:cubicBezTo>
                    <a:pt x="625072" y="2201908"/>
                    <a:pt x="627188" y="2204931"/>
                    <a:pt x="628650" y="2208279"/>
                  </a:cubicBezTo>
                  <a:cubicBezTo>
                    <a:pt x="647898" y="2196945"/>
                    <a:pt x="672386" y="2200136"/>
                    <a:pt x="688086" y="2216026"/>
                  </a:cubicBezTo>
                  <a:cubicBezTo>
                    <a:pt x="676519" y="2217252"/>
                    <a:pt x="664855" y="2217252"/>
                    <a:pt x="653288" y="2216026"/>
                  </a:cubicBezTo>
                  <a:cubicBezTo>
                    <a:pt x="652319" y="2222114"/>
                    <a:pt x="651894" y="2228277"/>
                    <a:pt x="652018" y="2234441"/>
                  </a:cubicBezTo>
                  <a:cubicBezTo>
                    <a:pt x="633581" y="2234898"/>
                    <a:pt x="615182" y="2236339"/>
                    <a:pt x="596900" y="2238759"/>
                  </a:cubicBezTo>
                  <a:cubicBezTo>
                    <a:pt x="554355" y="2247014"/>
                    <a:pt x="558800" y="2250824"/>
                    <a:pt x="526288" y="2279272"/>
                  </a:cubicBezTo>
                  <a:cubicBezTo>
                    <a:pt x="488823" y="2312292"/>
                    <a:pt x="391541" y="2322579"/>
                    <a:pt x="375285" y="2368172"/>
                  </a:cubicBezTo>
                  <a:cubicBezTo>
                    <a:pt x="395097" y="2359663"/>
                    <a:pt x="413385" y="2361822"/>
                    <a:pt x="416052" y="2383539"/>
                  </a:cubicBezTo>
                  <a:cubicBezTo>
                    <a:pt x="434848" y="2374649"/>
                    <a:pt x="428752" y="2377570"/>
                    <a:pt x="450723" y="2385952"/>
                  </a:cubicBezTo>
                  <a:cubicBezTo>
                    <a:pt x="455168" y="2379983"/>
                    <a:pt x="466217" y="2375284"/>
                    <a:pt x="470535" y="2369569"/>
                  </a:cubicBezTo>
                  <a:cubicBezTo>
                    <a:pt x="473964" y="2374776"/>
                    <a:pt x="483235" y="2380490"/>
                    <a:pt x="485394" y="2385952"/>
                  </a:cubicBezTo>
                  <a:cubicBezTo>
                    <a:pt x="499364" y="2366902"/>
                    <a:pt x="520446" y="2360552"/>
                    <a:pt x="540258" y="2374649"/>
                  </a:cubicBezTo>
                  <a:cubicBezTo>
                    <a:pt x="541171" y="2368375"/>
                    <a:pt x="541764" y="2362059"/>
                    <a:pt x="542036" y="2355726"/>
                  </a:cubicBezTo>
                  <a:cubicBezTo>
                    <a:pt x="552701" y="2356028"/>
                    <a:pt x="563004" y="2351844"/>
                    <a:pt x="570439" y="2344192"/>
                  </a:cubicBezTo>
                  <a:cubicBezTo>
                    <a:pt x="577874" y="2336540"/>
                    <a:pt x="581760" y="2326121"/>
                    <a:pt x="581152" y="2315469"/>
                  </a:cubicBezTo>
                  <a:cubicBezTo>
                    <a:pt x="593675" y="2316278"/>
                    <a:pt x="606092" y="2318277"/>
                    <a:pt x="618236" y="2321438"/>
                  </a:cubicBezTo>
                  <a:lnTo>
                    <a:pt x="612267" y="2323851"/>
                  </a:lnTo>
                  <a:cubicBezTo>
                    <a:pt x="667004" y="2375794"/>
                    <a:pt x="583057" y="2369571"/>
                    <a:pt x="550926" y="2374651"/>
                  </a:cubicBezTo>
                  <a:cubicBezTo>
                    <a:pt x="547604" y="2384142"/>
                    <a:pt x="550193" y="2394699"/>
                    <a:pt x="557530" y="2401575"/>
                  </a:cubicBezTo>
                  <a:cubicBezTo>
                    <a:pt x="543052" y="2399670"/>
                    <a:pt x="528574" y="2393447"/>
                    <a:pt x="513715" y="2401575"/>
                  </a:cubicBezTo>
                  <a:cubicBezTo>
                    <a:pt x="519684" y="2401575"/>
                    <a:pt x="535051" y="2406909"/>
                    <a:pt x="544449" y="2407417"/>
                  </a:cubicBezTo>
                  <a:cubicBezTo>
                    <a:pt x="544449" y="2410211"/>
                    <a:pt x="541909" y="2420117"/>
                    <a:pt x="541909" y="2422276"/>
                  </a:cubicBezTo>
                  <a:cubicBezTo>
                    <a:pt x="565658" y="2424562"/>
                    <a:pt x="599694" y="2423038"/>
                    <a:pt x="594741" y="2456312"/>
                  </a:cubicBezTo>
                  <a:cubicBezTo>
                    <a:pt x="580644" y="2462789"/>
                    <a:pt x="569341" y="2467869"/>
                    <a:pt x="560070" y="2471806"/>
                  </a:cubicBezTo>
                  <a:cubicBezTo>
                    <a:pt x="543687" y="2460884"/>
                    <a:pt x="518414" y="2458471"/>
                    <a:pt x="500126" y="2449200"/>
                  </a:cubicBezTo>
                  <a:cubicBezTo>
                    <a:pt x="501561" y="2460262"/>
                    <a:pt x="506979" y="2470421"/>
                    <a:pt x="515366" y="2477775"/>
                  </a:cubicBezTo>
                  <a:cubicBezTo>
                    <a:pt x="499135" y="2471670"/>
                    <a:pt x="483832" y="2463335"/>
                    <a:pt x="469900" y="2453010"/>
                  </a:cubicBezTo>
                  <a:cubicBezTo>
                    <a:pt x="409448" y="2414021"/>
                    <a:pt x="378079" y="2421133"/>
                    <a:pt x="324485" y="2453010"/>
                  </a:cubicBezTo>
                  <a:cubicBezTo>
                    <a:pt x="274574" y="2482855"/>
                    <a:pt x="210185" y="2482601"/>
                    <a:pt x="154559" y="2492761"/>
                  </a:cubicBezTo>
                  <a:cubicBezTo>
                    <a:pt x="124948" y="2496920"/>
                    <a:pt x="96235" y="2505976"/>
                    <a:pt x="69596" y="2519558"/>
                  </a:cubicBezTo>
                  <a:cubicBezTo>
                    <a:pt x="59309" y="2525400"/>
                    <a:pt x="0" y="2582423"/>
                    <a:pt x="31496" y="2577470"/>
                  </a:cubicBezTo>
                  <a:cubicBezTo>
                    <a:pt x="29972" y="2584582"/>
                    <a:pt x="28321" y="2591948"/>
                    <a:pt x="26289" y="2598806"/>
                  </a:cubicBezTo>
                  <a:cubicBezTo>
                    <a:pt x="35814" y="2598806"/>
                    <a:pt x="57277" y="2595250"/>
                    <a:pt x="65532" y="2599568"/>
                  </a:cubicBezTo>
                  <a:cubicBezTo>
                    <a:pt x="77216" y="2605537"/>
                    <a:pt x="71755" y="2617094"/>
                    <a:pt x="78867" y="2626238"/>
                  </a:cubicBezTo>
                  <a:cubicBezTo>
                    <a:pt x="88773" y="2635260"/>
                    <a:pt x="103410" y="2636754"/>
                    <a:pt x="114935" y="2629921"/>
                  </a:cubicBezTo>
                  <a:cubicBezTo>
                    <a:pt x="122682" y="2649225"/>
                    <a:pt x="138176" y="2636144"/>
                    <a:pt x="151511" y="2634366"/>
                  </a:cubicBezTo>
                  <a:cubicBezTo>
                    <a:pt x="155321" y="2634366"/>
                    <a:pt x="158242" y="2639446"/>
                    <a:pt x="165608" y="2637287"/>
                  </a:cubicBezTo>
                  <a:cubicBezTo>
                    <a:pt x="172974" y="2635129"/>
                    <a:pt x="176022" y="2624587"/>
                    <a:pt x="182372" y="2622682"/>
                  </a:cubicBezTo>
                  <a:cubicBezTo>
                    <a:pt x="188722" y="2620777"/>
                    <a:pt x="192786" y="2627635"/>
                    <a:pt x="198882" y="2624333"/>
                  </a:cubicBezTo>
                  <a:cubicBezTo>
                    <a:pt x="204978" y="2621032"/>
                    <a:pt x="208407" y="2608712"/>
                    <a:pt x="213233" y="2604394"/>
                  </a:cubicBezTo>
                  <a:cubicBezTo>
                    <a:pt x="218059" y="2600076"/>
                    <a:pt x="225933" y="2601600"/>
                    <a:pt x="232918" y="2591694"/>
                  </a:cubicBezTo>
                  <a:cubicBezTo>
                    <a:pt x="236728" y="2586360"/>
                    <a:pt x="238633" y="2578994"/>
                    <a:pt x="242189" y="2573914"/>
                  </a:cubicBezTo>
                  <a:cubicBezTo>
                    <a:pt x="259588" y="2591186"/>
                    <a:pt x="265684" y="2564389"/>
                    <a:pt x="283845" y="2564897"/>
                  </a:cubicBezTo>
                  <a:cubicBezTo>
                    <a:pt x="283845" y="2568199"/>
                    <a:pt x="285750" y="2573026"/>
                    <a:pt x="285623" y="2575438"/>
                  </a:cubicBezTo>
                  <a:cubicBezTo>
                    <a:pt x="297053" y="2574803"/>
                    <a:pt x="304927" y="2564389"/>
                    <a:pt x="316484" y="2561722"/>
                  </a:cubicBezTo>
                  <a:cubicBezTo>
                    <a:pt x="322072" y="2578867"/>
                    <a:pt x="331343" y="2574422"/>
                    <a:pt x="347091" y="2572263"/>
                  </a:cubicBezTo>
                  <a:cubicBezTo>
                    <a:pt x="347853" y="2580645"/>
                    <a:pt x="345313" y="2589027"/>
                    <a:pt x="346329" y="2597663"/>
                  </a:cubicBezTo>
                  <a:cubicBezTo>
                    <a:pt x="354711" y="2596520"/>
                    <a:pt x="361696" y="2589154"/>
                    <a:pt x="369570" y="2588138"/>
                  </a:cubicBezTo>
                  <a:cubicBezTo>
                    <a:pt x="377444" y="2587122"/>
                    <a:pt x="380619" y="2592710"/>
                    <a:pt x="383921" y="2592583"/>
                  </a:cubicBezTo>
                  <a:cubicBezTo>
                    <a:pt x="394970" y="2591821"/>
                    <a:pt x="408178" y="2569342"/>
                    <a:pt x="418211" y="2583058"/>
                  </a:cubicBezTo>
                  <a:cubicBezTo>
                    <a:pt x="392811" y="2591440"/>
                    <a:pt x="385953" y="2614427"/>
                    <a:pt x="365887" y="2623317"/>
                  </a:cubicBezTo>
                  <a:cubicBezTo>
                    <a:pt x="351409" y="2629667"/>
                    <a:pt x="319278" y="2610617"/>
                    <a:pt x="308991" y="2620777"/>
                  </a:cubicBezTo>
                  <a:cubicBezTo>
                    <a:pt x="292481" y="2636525"/>
                    <a:pt x="328295" y="2655448"/>
                    <a:pt x="329184" y="2668910"/>
                  </a:cubicBezTo>
                  <a:cubicBezTo>
                    <a:pt x="330327" y="2687707"/>
                    <a:pt x="296418" y="2690882"/>
                    <a:pt x="282448" y="2692278"/>
                  </a:cubicBezTo>
                  <a:cubicBezTo>
                    <a:pt x="222123" y="2697993"/>
                    <a:pt x="171958" y="2681610"/>
                    <a:pt x="114554" y="2670688"/>
                  </a:cubicBezTo>
                  <a:cubicBezTo>
                    <a:pt x="108966" y="2669545"/>
                    <a:pt x="91567" y="2665227"/>
                    <a:pt x="85725" y="2668783"/>
                  </a:cubicBezTo>
                  <a:cubicBezTo>
                    <a:pt x="70104" y="2678435"/>
                    <a:pt x="86614" y="2682372"/>
                    <a:pt x="91440" y="2692278"/>
                  </a:cubicBezTo>
                  <a:cubicBezTo>
                    <a:pt x="94361" y="2698120"/>
                    <a:pt x="93091" y="2704978"/>
                    <a:pt x="95885" y="2710439"/>
                  </a:cubicBezTo>
                  <a:cubicBezTo>
                    <a:pt x="98679" y="2715900"/>
                    <a:pt x="108585" y="2713868"/>
                    <a:pt x="106172" y="2726822"/>
                  </a:cubicBezTo>
                  <a:cubicBezTo>
                    <a:pt x="120396" y="2732157"/>
                    <a:pt x="145161" y="2725171"/>
                    <a:pt x="131572" y="2749936"/>
                  </a:cubicBezTo>
                  <a:cubicBezTo>
                    <a:pt x="141097" y="2754508"/>
                    <a:pt x="149987" y="2749936"/>
                    <a:pt x="159639" y="2748413"/>
                  </a:cubicBezTo>
                  <a:cubicBezTo>
                    <a:pt x="159872" y="2755899"/>
                    <a:pt x="158350" y="2763336"/>
                    <a:pt x="155194" y="2770129"/>
                  </a:cubicBezTo>
                  <a:cubicBezTo>
                    <a:pt x="166243" y="2770129"/>
                    <a:pt x="171577" y="2760351"/>
                    <a:pt x="181864" y="2757429"/>
                  </a:cubicBezTo>
                  <a:cubicBezTo>
                    <a:pt x="194564" y="2753620"/>
                    <a:pt x="195326" y="2757429"/>
                    <a:pt x="207264" y="2762890"/>
                  </a:cubicBezTo>
                  <a:cubicBezTo>
                    <a:pt x="211205" y="2757231"/>
                    <a:pt x="214647" y="2751239"/>
                    <a:pt x="217551" y="2744983"/>
                  </a:cubicBezTo>
                  <a:cubicBezTo>
                    <a:pt x="230108" y="2750989"/>
                    <a:pt x="243205" y="2755795"/>
                    <a:pt x="256667" y="2759334"/>
                  </a:cubicBezTo>
                  <a:cubicBezTo>
                    <a:pt x="267462" y="2762382"/>
                    <a:pt x="261366" y="2765557"/>
                    <a:pt x="275209" y="2764795"/>
                  </a:cubicBezTo>
                  <a:cubicBezTo>
                    <a:pt x="285127" y="2763904"/>
                    <a:pt x="294921" y="2761946"/>
                    <a:pt x="304419" y="2758953"/>
                  </a:cubicBezTo>
                  <a:cubicBezTo>
                    <a:pt x="313436" y="2782321"/>
                    <a:pt x="253619" y="2803657"/>
                    <a:pt x="237998" y="2804800"/>
                  </a:cubicBezTo>
                  <a:cubicBezTo>
                    <a:pt x="211328" y="2806705"/>
                    <a:pt x="181864" y="2797307"/>
                    <a:pt x="157353" y="2810642"/>
                  </a:cubicBezTo>
                  <a:cubicBezTo>
                    <a:pt x="162716" y="2818194"/>
                    <a:pt x="171460" y="2822613"/>
                    <a:pt x="180721" y="2822453"/>
                  </a:cubicBezTo>
                  <a:cubicBezTo>
                    <a:pt x="187429" y="2821734"/>
                    <a:pt x="194168" y="2821353"/>
                    <a:pt x="200914" y="2821310"/>
                  </a:cubicBezTo>
                  <a:cubicBezTo>
                    <a:pt x="211328" y="2826136"/>
                    <a:pt x="203581" y="2831597"/>
                    <a:pt x="209804" y="2836677"/>
                  </a:cubicBezTo>
                  <a:cubicBezTo>
                    <a:pt x="222504" y="2847726"/>
                    <a:pt x="260604" y="2840614"/>
                    <a:pt x="278257" y="2836677"/>
                  </a:cubicBezTo>
                  <a:cubicBezTo>
                    <a:pt x="281220" y="2847070"/>
                    <a:pt x="282125" y="2857941"/>
                    <a:pt x="280924" y="2868681"/>
                  </a:cubicBezTo>
                  <a:cubicBezTo>
                    <a:pt x="286941" y="2868771"/>
                    <a:pt x="292911" y="2867604"/>
                    <a:pt x="298450" y="2865252"/>
                  </a:cubicBezTo>
                  <a:cubicBezTo>
                    <a:pt x="298817" y="2872493"/>
                    <a:pt x="301000" y="2879524"/>
                    <a:pt x="304800" y="2885699"/>
                  </a:cubicBezTo>
                  <a:cubicBezTo>
                    <a:pt x="319532" y="2877825"/>
                    <a:pt x="325755" y="2861696"/>
                    <a:pt x="342900" y="2857886"/>
                  </a:cubicBezTo>
                  <a:cubicBezTo>
                    <a:pt x="346087" y="2856914"/>
                    <a:pt x="349492" y="2856914"/>
                    <a:pt x="352679" y="2857886"/>
                  </a:cubicBezTo>
                  <a:cubicBezTo>
                    <a:pt x="351282" y="2895986"/>
                    <a:pt x="472059" y="2907289"/>
                    <a:pt x="481584" y="2943484"/>
                  </a:cubicBezTo>
                  <a:cubicBezTo>
                    <a:pt x="485648" y="2939038"/>
                    <a:pt x="502031" y="2933324"/>
                    <a:pt x="505968" y="2929387"/>
                  </a:cubicBezTo>
                  <a:cubicBezTo>
                    <a:pt x="523494" y="2953644"/>
                    <a:pt x="555244" y="2938912"/>
                    <a:pt x="580898" y="2943484"/>
                  </a:cubicBezTo>
                  <a:cubicBezTo>
                    <a:pt x="576326" y="3030224"/>
                    <a:pt x="349123" y="2895859"/>
                    <a:pt x="324358" y="2940309"/>
                  </a:cubicBezTo>
                  <a:cubicBezTo>
                    <a:pt x="330200" y="2942213"/>
                    <a:pt x="344297" y="2957327"/>
                    <a:pt x="350393" y="2959231"/>
                  </a:cubicBezTo>
                  <a:cubicBezTo>
                    <a:pt x="346456" y="2964185"/>
                    <a:pt x="342900" y="2970407"/>
                    <a:pt x="339090" y="2974853"/>
                  </a:cubicBezTo>
                  <a:cubicBezTo>
                    <a:pt x="346839" y="2978215"/>
                    <a:pt x="355158" y="2980068"/>
                    <a:pt x="363601" y="2980313"/>
                  </a:cubicBezTo>
                  <a:cubicBezTo>
                    <a:pt x="380746" y="3012317"/>
                    <a:pt x="419354" y="2970280"/>
                    <a:pt x="425831" y="3019303"/>
                  </a:cubicBezTo>
                  <a:cubicBezTo>
                    <a:pt x="444881" y="3012063"/>
                    <a:pt x="537210" y="3006603"/>
                    <a:pt x="545465" y="3030987"/>
                  </a:cubicBezTo>
                  <a:cubicBezTo>
                    <a:pt x="559816" y="3072516"/>
                    <a:pt x="458343" y="3056387"/>
                    <a:pt x="439547" y="3047116"/>
                  </a:cubicBezTo>
                  <a:cubicBezTo>
                    <a:pt x="445897" y="3052831"/>
                    <a:pt x="449961" y="3064387"/>
                    <a:pt x="456184" y="3070865"/>
                  </a:cubicBezTo>
                  <a:cubicBezTo>
                    <a:pt x="451866" y="3073405"/>
                    <a:pt x="444500" y="3082294"/>
                    <a:pt x="440817" y="3084454"/>
                  </a:cubicBezTo>
                  <a:cubicBezTo>
                    <a:pt x="473456" y="3120141"/>
                    <a:pt x="411353" y="3112902"/>
                    <a:pt x="390017" y="3106932"/>
                  </a:cubicBezTo>
                  <a:cubicBezTo>
                    <a:pt x="355854" y="3097535"/>
                    <a:pt x="326517" y="3071499"/>
                    <a:pt x="293878" y="3066038"/>
                  </a:cubicBezTo>
                  <a:cubicBezTo>
                    <a:pt x="287720" y="3074816"/>
                    <a:pt x="284436" y="3085288"/>
                    <a:pt x="284480" y="3096010"/>
                  </a:cubicBezTo>
                  <a:cubicBezTo>
                    <a:pt x="323215" y="3096010"/>
                    <a:pt x="314452" y="3131697"/>
                    <a:pt x="315087" y="3160653"/>
                  </a:cubicBezTo>
                  <a:cubicBezTo>
                    <a:pt x="326136" y="3157859"/>
                    <a:pt x="343027" y="3164971"/>
                    <a:pt x="354076" y="3162177"/>
                  </a:cubicBezTo>
                  <a:cubicBezTo>
                    <a:pt x="351409" y="3173607"/>
                    <a:pt x="358394" y="3189990"/>
                    <a:pt x="355473" y="3201166"/>
                  </a:cubicBezTo>
                  <a:cubicBezTo>
                    <a:pt x="362998" y="3205096"/>
                    <a:pt x="370810" y="3208450"/>
                    <a:pt x="378841" y="3211199"/>
                  </a:cubicBezTo>
                  <a:cubicBezTo>
                    <a:pt x="384556" y="3189355"/>
                    <a:pt x="399415" y="3179703"/>
                    <a:pt x="420624" y="3192530"/>
                  </a:cubicBezTo>
                  <a:cubicBezTo>
                    <a:pt x="423799" y="3187704"/>
                    <a:pt x="428371" y="3182878"/>
                    <a:pt x="431673" y="3176782"/>
                  </a:cubicBezTo>
                  <a:cubicBezTo>
                    <a:pt x="452628" y="3187831"/>
                    <a:pt x="454152" y="3186307"/>
                    <a:pt x="475234" y="3176782"/>
                  </a:cubicBezTo>
                  <a:cubicBezTo>
                    <a:pt x="475234" y="3179704"/>
                    <a:pt x="476250" y="3182624"/>
                    <a:pt x="476885" y="3185546"/>
                  </a:cubicBezTo>
                  <a:cubicBezTo>
                    <a:pt x="592455" y="3190372"/>
                    <a:pt x="511556" y="3255777"/>
                    <a:pt x="445770" y="3261746"/>
                  </a:cubicBezTo>
                  <a:cubicBezTo>
                    <a:pt x="364617" y="3269619"/>
                    <a:pt x="311150" y="3211835"/>
                    <a:pt x="239141" y="3206881"/>
                  </a:cubicBezTo>
                  <a:cubicBezTo>
                    <a:pt x="246634" y="3235965"/>
                    <a:pt x="274320" y="3240410"/>
                    <a:pt x="279908" y="3265936"/>
                  </a:cubicBezTo>
                  <a:cubicBezTo>
                    <a:pt x="283972" y="3270254"/>
                    <a:pt x="286385" y="3265047"/>
                    <a:pt x="289814" y="3271652"/>
                  </a:cubicBezTo>
                  <a:cubicBezTo>
                    <a:pt x="276650" y="3288868"/>
                    <a:pt x="255976" y="3298661"/>
                    <a:pt x="234315" y="3297941"/>
                  </a:cubicBezTo>
                  <a:cubicBezTo>
                    <a:pt x="232724" y="3305863"/>
                    <a:pt x="232724" y="3314022"/>
                    <a:pt x="234315" y="3321944"/>
                  </a:cubicBezTo>
                  <a:cubicBezTo>
                    <a:pt x="260604" y="3314832"/>
                    <a:pt x="290068" y="3312165"/>
                    <a:pt x="313944" y="3307847"/>
                  </a:cubicBezTo>
                  <a:cubicBezTo>
                    <a:pt x="313944" y="3313689"/>
                    <a:pt x="315849" y="3320547"/>
                    <a:pt x="315595" y="3326643"/>
                  </a:cubicBezTo>
                  <a:cubicBezTo>
                    <a:pt x="332388" y="3318713"/>
                    <a:pt x="352415" y="3323094"/>
                    <a:pt x="364363" y="3337311"/>
                  </a:cubicBezTo>
                  <a:cubicBezTo>
                    <a:pt x="366776" y="3326389"/>
                    <a:pt x="377063" y="3317880"/>
                    <a:pt x="380365" y="3308863"/>
                  </a:cubicBezTo>
                  <a:cubicBezTo>
                    <a:pt x="385826" y="3318515"/>
                    <a:pt x="398018" y="3323976"/>
                    <a:pt x="402717" y="3335660"/>
                  </a:cubicBezTo>
                  <a:cubicBezTo>
                    <a:pt x="420563" y="3325714"/>
                    <a:pt x="442403" y="3326249"/>
                    <a:pt x="459740" y="3337057"/>
                  </a:cubicBezTo>
                  <a:cubicBezTo>
                    <a:pt x="431673" y="3380110"/>
                    <a:pt x="377952" y="3430910"/>
                    <a:pt x="328295" y="3429386"/>
                  </a:cubicBezTo>
                  <a:cubicBezTo>
                    <a:pt x="290195" y="3428370"/>
                    <a:pt x="205232" y="3391286"/>
                    <a:pt x="171704" y="3416686"/>
                  </a:cubicBezTo>
                  <a:cubicBezTo>
                    <a:pt x="200025" y="3434593"/>
                    <a:pt x="269494" y="3492886"/>
                    <a:pt x="298704" y="3478027"/>
                  </a:cubicBezTo>
                  <a:cubicBezTo>
                    <a:pt x="310007" y="3505459"/>
                    <a:pt x="334772" y="3495046"/>
                    <a:pt x="359283" y="3499745"/>
                  </a:cubicBezTo>
                  <a:cubicBezTo>
                    <a:pt x="361696" y="3496824"/>
                    <a:pt x="364998" y="3489965"/>
                    <a:pt x="367792" y="3487045"/>
                  </a:cubicBezTo>
                  <a:cubicBezTo>
                    <a:pt x="394335" y="3495046"/>
                    <a:pt x="424561" y="3506222"/>
                    <a:pt x="451104" y="3490854"/>
                  </a:cubicBezTo>
                  <a:cubicBezTo>
                    <a:pt x="459494" y="3496046"/>
                    <a:pt x="465754" y="3504063"/>
                    <a:pt x="468757" y="3513461"/>
                  </a:cubicBezTo>
                  <a:cubicBezTo>
                    <a:pt x="433324" y="3510921"/>
                    <a:pt x="441579" y="3549275"/>
                    <a:pt x="412496" y="3559816"/>
                  </a:cubicBezTo>
                  <a:cubicBezTo>
                    <a:pt x="417509" y="3560036"/>
                    <a:pt x="422429" y="3561245"/>
                    <a:pt x="426974" y="3563372"/>
                  </a:cubicBezTo>
                  <a:cubicBezTo>
                    <a:pt x="420751" y="3565151"/>
                    <a:pt x="417195" y="3569977"/>
                    <a:pt x="405511" y="3569341"/>
                  </a:cubicBezTo>
                  <a:cubicBezTo>
                    <a:pt x="420796" y="3574685"/>
                    <a:pt x="436582" y="3578472"/>
                    <a:pt x="452628" y="3580644"/>
                  </a:cubicBezTo>
                  <a:cubicBezTo>
                    <a:pt x="452628" y="3571119"/>
                    <a:pt x="459994" y="3558674"/>
                    <a:pt x="459994" y="3551688"/>
                  </a:cubicBezTo>
                  <a:cubicBezTo>
                    <a:pt x="465455" y="3558292"/>
                    <a:pt x="472694" y="3560959"/>
                    <a:pt x="479044" y="3567944"/>
                  </a:cubicBezTo>
                  <a:cubicBezTo>
                    <a:pt x="481457" y="3562738"/>
                    <a:pt x="488188" y="3556006"/>
                    <a:pt x="491744" y="3549910"/>
                  </a:cubicBezTo>
                  <a:cubicBezTo>
                    <a:pt x="508508" y="3568453"/>
                    <a:pt x="526542" y="3570484"/>
                    <a:pt x="536448" y="3546101"/>
                  </a:cubicBezTo>
                  <a:cubicBezTo>
                    <a:pt x="567436" y="3602107"/>
                    <a:pt x="452120" y="3590424"/>
                    <a:pt x="430149" y="3598932"/>
                  </a:cubicBezTo>
                  <a:cubicBezTo>
                    <a:pt x="388620" y="3615062"/>
                    <a:pt x="340106" y="3655701"/>
                    <a:pt x="303149" y="3680847"/>
                  </a:cubicBezTo>
                  <a:cubicBezTo>
                    <a:pt x="256921" y="3712597"/>
                    <a:pt x="241173" y="3725805"/>
                    <a:pt x="181991" y="3704978"/>
                  </a:cubicBezTo>
                  <a:cubicBezTo>
                    <a:pt x="136652" y="3688847"/>
                    <a:pt x="107569" y="3672210"/>
                    <a:pt x="55753" y="3676020"/>
                  </a:cubicBezTo>
                  <a:cubicBezTo>
                    <a:pt x="70104" y="3700404"/>
                    <a:pt x="98298" y="3714120"/>
                    <a:pt x="72263" y="3736345"/>
                  </a:cubicBezTo>
                  <a:cubicBezTo>
                    <a:pt x="77525" y="3740906"/>
                    <a:pt x="82331" y="3745968"/>
                    <a:pt x="86614" y="3751458"/>
                  </a:cubicBezTo>
                  <a:cubicBezTo>
                    <a:pt x="70281" y="3759328"/>
                    <a:pt x="55249" y="3769649"/>
                    <a:pt x="42037" y="3782065"/>
                  </a:cubicBezTo>
                  <a:cubicBezTo>
                    <a:pt x="55880" y="3802893"/>
                    <a:pt x="79121" y="3808861"/>
                    <a:pt x="96139" y="3791082"/>
                  </a:cubicBezTo>
                  <a:cubicBezTo>
                    <a:pt x="120015" y="3823467"/>
                    <a:pt x="177038" y="3779398"/>
                    <a:pt x="215519" y="3782573"/>
                  </a:cubicBezTo>
                  <a:cubicBezTo>
                    <a:pt x="209296" y="3791971"/>
                    <a:pt x="211328" y="3803528"/>
                    <a:pt x="207645" y="3811275"/>
                  </a:cubicBezTo>
                  <a:cubicBezTo>
                    <a:pt x="213995" y="3811275"/>
                    <a:pt x="220345" y="3812418"/>
                    <a:pt x="226822" y="3812799"/>
                  </a:cubicBezTo>
                  <a:cubicBezTo>
                    <a:pt x="224155" y="3819784"/>
                    <a:pt x="225933" y="3834516"/>
                    <a:pt x="222758" y="3841628"/>
                  </a:cubicBezTo>
                  <a:cubicBezTo>
                    <a:pt x="246412" y="3836175"/>
                    <a:pt x="271147" y="3837810"/>
                    <a:pt x="293878" y="3846327"/>
                  </a:cubicBezTo>
                  <a:cubicBezTo>
                    <a:pt x="293337" y="3835372"/>
                    <a:pt x="298069" y="3824819"/>
                    <a:pt x="306610" y="3817937"/>
                  </a:cubicBezTo>
                  <a:cubicBezTo>
                    <a:pt x="315150" y="3811054"/>
                    <a:pt x="326468" y="3808672"/>
                    <a:pt x="337058" y="3811529"/>
                  </a:cubicBezTo>
                  <a:cubicBezTo>
                    <a:pt x="336296" y="3805307"/>
                    <a:pt x="339979" y="3795654"/>
                    <a:pt x="338836" y="3788415"/>
                  </a:cubicBezTo>
                  <a:cubicBezTo>
                    <a:pt x="346202" y="3789812"/>
                    <a:pt x="360172" y="3784224"/>
                    <a:pt x="368427" y="3786002"/>
                  </a:cubicBezTo>
                  <a:cubicBezTo>
                    <a:pt x="367665" y="3756284"/>
                    <a:pt x="391160" y="3723391"/>
                    <a:pt x="423926" y="3742060"/>
                  </a:cubicBezTo>
                  <a:cubicBezTo>
                    <a:pt x="403352" y="3765936"/>
                    <a:pt x="418211" y="3792098"/>
                    <a:pt x="403352" y="3811910"/>
                  </a:cubicBezTo>
                  <a:cubicBezTo>
                    <a:pt x="393954" y="3824610"/>
                    <a:pt x="368554" y="3835786"/>
                    <a:pt x="355219" y="3843279"/>
                  </a:cubicBezTo>
                  <a:cubicBezTo>
                    <a:pt x="308864" y="3868679"/>
                    <a:pt x="259588" y="3860805"/>
                    <a:pt x="213868" y="3877060"/>
                  </a:cubicBezTo>
                  <a:cubicBezTo>
                    <a:pt x="236601" y="3895983"/>
                    <a:pt x="302006" y="3913382"/>
                    <a:pt x="278257" y="3943228"/>
                  </a:cubicBezTo>
                  <a:cubicBezTo>
                    <a:pt x="262001" y="3963547"/>
                    <a:pt x="214757" y="3950847"/>
                    <a:pt x="192278" y="3953134"/>
                  </a:cubicBezTo>
                  <a:cubicBezTo>
                    <a:pt x="156718" y="3956690"/>
                    <a:pt x="38735" y="3951864"/>
                    <a:pt x="35687" y="3983868"/>
                  </a:cubicBezTo>
                  <a:cubicBezTo>
                    <a:pt x="44704" y="3983106"/>
                    <a:pt x="59309" y="3991107"/>
                    <a:pt x="70104" y="3989329"/>
                  </a:cubicBezTo>
                  <a:cubicBezTo>
                    <a:pt x="65278" y="3999870"/>
                    <a:pt x="67945" y="4011427"/>
                    <a:pt x="57404" y="4023365"/>
                  </a:cubicBezTo>
                  <a:cubicBezTo>
                    <a:pt x="64516" y="4019935"/>
                    <a:pt x="84328" y="4020317"/>
                    <a:pt x="90551" y="4017904"/>
                  </a:cubicBezTo>
                  <a:lnTo>
                    <a:pt x="92075" y="4032382"/>
                  </a:lnTo>
                  <a:cubicBezTo>
                    <a:pt x="111620" y="4022251"/>
                    <a:pt x="134148" y="4019457"/>
                    <a:pt x="155575" y="4024508"/>
                  </a:cubicBezTo>
                  <a:cubicBezTo>
                    <a:pt x="162560" y="4032382"/>
                    <a:pt x="159512" y="4030731"/>
                    <a:pt x="171196" y="4034795"/>
                  </a:cubicBezTo>
                  <a:cubicBezTo>
                    <a:pt x="169672" y="4042034"/>
                    <a:pt x="170561" y="4050670"/>
                    <a:pt x="168656" y="4058544"/>
                  </a:cubicBezTo>
                  <a:cubicBezTo>
                    <a:pt x="175895" y="4053845"/>
                    <a:pt x="192024" y="4052829"/>
                    <a:pt x="201168" y="4045844"/>
                  </a:cubicBezTo>
                  <a:cubicBezTo>
                    <a:pt x="204978" y="4058544"/>
                    <a:pt x="214757" y="4060957"/>
                    <a:pt x="213106" y="4078863"/>
                  </a:cubicBezTo>
                  <a:cubicBezTo>
                    <a:pt x="228727" y="4073910"/>
                    <a:pt x="245364" y="4060957"/>
                    <a:pt x="262001" y="4054607"/>
                  </a:cubicBezTo>
                  <a:cubicBezTo>
                    <a:pt x="265684" y="4063878"/>
                    <a:pt x="274066" y="4068196"/>
                    <a:pt x="277876" y="4074927"/>
                  </a:cubicBezTo>
                  <a:cubicBezTo>
                    <a:pt x="322326" y="4052956"/>
                    <a:pt x="318135" y="4051558"/>
                    <a:pt x="334137" y="4004569"/>
                  </a:cubicBezTo>
                  <a:cubicBezTo>
                    <a:pt x="339217" y="3999235"/>
                    <a:pt x="349123" y="3989710"/>
                    <a:pt x="354457" y="3984249"/>
                  </a:cubicBezTo>
                  <a:cubicBezTo>
                    <a:pt x="378206" y="3982852"/>
                    <a:pt x="374142" y="3982852"/>
                    <a:pt x="384810" y="3964056"/>
                  </a:cubicBezTo>
                  <a:cubicBezTo>
                    <a:pt x="399288" y="3960119"/>
                    <a:pt x="410845" y="3957706"/>
                    <a:pt x="422910" y="3953642"/>
                  </a:cubicBezTo>
                  <a:cubicBezTo>
                    <a:pt x="422910" y="3961770"/>
                    <a:pt x="428371" y="3969771"/>
                    <a:pt x="428879" y="3977263"/>
                  </a:cubicBezTo>
                  <a:cubicBezTo>
                    <a:pt x="439928" y="3940560"/>
                    <a:pt x="479679" y="3961007"/>
                    <a:pt x="471170" y="3909319"/>
                  </a:cubicBezTo>
                  <a:cubicBezTo>
                    <a:pt x="487608" y="3911202"/>
                    <a:pt x="503509" y="3902772"/>
                    <a:pt x="511175" y="3888110"/>
                  </a:cubicBezTo>
                  <a:cubicBezTo>
                    <a:pt x="536575" y="3879474"/>
                    <a:pt x="550672" y="3892047"/>
                    <a:pt x="572135" y="3883030"/>
                  </a:cubicBezTo>
                  <a:cubicBezTo>
                    <a:pt x="589261" y="3884004"/>
                    <a:pt x="606343" y="3880457"/>
                    <a:pt x="621665" y="3872743"/>
                  </a:cubicBezTo>
                  <a:cubicBezTo>
                    <a:pt x="624283" y="3875285"/>
                    <a:pt x="626395" y="3878302"/>
                    <a:pt x="627888" y="3881633"/>
                  </a:cubicBezTo>
                  <a:cubicBezTo>
                    <a:pt x="638676" y="3875119"/>
                    <a:pt x="651615" y="3873173"/>
                    <a:pt x="663841" y="3876223"/>
                  </a:cubicBezTo>
                  <a:cubicBezTo>
                    <a:pt x="676068" y="3879274"/>
                    <a:pt x="686576" y="3887071"/>
                    <a:pt x="693039" y="3897889"/>
                  </a:cubicBezTo>
                  <a:cubicBezTo>
                    <a:pt x="664972" y="3913129"/>
                    <a:pt x="627761" y="3906525"/>
                    <a:pt x="596138" y="3912621"/>
                  </a:cubicBezTo>
                  <a:cubicBezTo>
                    <a:pt x="553593" y="3920749"/>
                    <a:pt x="558038" y="3924559"/>
                    <a:pt x="525526" y="3953007"/>
                  </a:cubicBezTo>
                  <a:cubicBezTo>
                    <a:pt x="488061" y="3986027"/>
                    <a:pt x="390779" y="3996441"/>
                    <a:pt x="374523" y="4041907"/>
                  </a:cubicBezTo>
                  <a:cubicBezTo>
                    <a:pt x="394335" y="4033398"/>
                    <a:pt x="412623" y="4035557"/>
                    <a:pt x="415290" y="4057400"/>
                  </a:cubicBezTo>
                  <a:cubicBezTo>
                    <a:pt x="434086" y="4048383"/>
                    <a:pt x="427990" y="4051432"/>
                    <a:pt x="449834" y="4059813"/>
                  </a:cubicBezTo>
                  <a:cubicBezTo>
                    <a:pt x="454406" y="4053718"/>
                    <a:pt x="465455" y="4049145"/>
                    <a:pt x="469773" y="4043304"/>
                  </a:cubicBezTo>
                  <a:cubicBezTo>
                    <a:pt x="473075" y="4048510"/>
                    <a:pt x="482473" y="4054225"/>
                    <a:pt x="484632" y="4059686"/>
                  </a:cubicBezTo>
                  <a:cubicBezTo>
                    <a:pt x="490119" y="4050570"/>
                    <a:pt x="499167" y="4044163"/>
                    <a:pt x="509588" y="4042017"/>
                  </a:cubicBezTo>
                  <a:cubicBezTo>
                    <a:pt x="520009" y="4039870"/>
                    <a:pt x="530853" y="4042178"/>
                    <a:pt x="539496" y="4048383"/>
                  </a:cubicBezTo>
                  <a:cubicBezTo>
                    <a:pt x="539496" y="4042415"/>
                    <a:pt x="541401" y="4035683"/>
                    <a:pt x="541274" y="4029587"/>
                  </a:cubicBezTo>
                  <a:cubicBezTo>
                    <a:pt x="551999" y="4030101"/>
                    <a:pt x="562443" y="4026064"/>
                    <a:pt x="570036" y="4018472"/>
                  </a:cubicBezTo>
                  <a:cubicBezTo>
                    <a:pt x="577629" y="4010879"/>
                    <a:pt x="581665" y="4000436"/>
                    <a:pt x="581152" y="3989710"/>
                  </a:cubicBezTo>
                  <a:cubicBezTo>
                    <a:pt x="596407" y="3989976"/>
                    <a:pt x="611480" y="3993076"/>
                    <a:pt x="625602" y="3998854"/>
                  </a:cubicBezTo>
                  <a:cubicBezTo>
                    <a:pt x="625602" y="3992504"/>
                    <a:pt x="628904" y="3986154"/>
                    <a:pt x="629666" y="3980820"/>
                  </a:cubicBezTo>
                  <a:cubicBezTo>
                    <a:pt x="631444" y="3980820"/>
                    <a:pt x="636016" y="3988186"/>
                    <a:pt x="637159" y="3987170"/>
                  </a:cubicBezTo>
                  <a:cubicBezTo>
                    <a:pt x="658241" y="3979169"/>
                    <a:pt x="672211" y="3982471"/>
                    <a:pt x="695833" y="3979931"/>
                  </a:cubicBezTo>
                  <a:cubicBezTo>
                    <a:pt x="721233" y="4022857"/>
                    <a:pt x="656209" y="4036446"/>
                    <a:pt x="627126" y="4051050"/>
                  </a:cubicBezTo>
                  <a:cubicBezTo>
                    <a:pt x="609260" y="4061414"/>
                    <a:pt x="590196" y="4069559"/>
                    <a:pt x="570357" y="4075307"/>
                  </a:cubicBezTo>
                  <a:cubicBezTo>
                    <a:pt x="551561" y="4078355"/>
                    <a:pt x="533019" y="4064766"/>
                    <a:pt x="513715" y="4075307"/>
                  </a:cubicBezTo>
                  <a:cubicBezTo>
                    <a:pt x="519684" y="4075307"/>
                    <a:pt x="535051" y="4080514"/>
                    <a:pt x="544449" y="4081149"/>
                  </a:cubicBezTo>
                  <a:cubicBezTo>
                    <a:pt x="544449" y="4083817"/>
                    <a:pt x="541909" y="4093849"/>
                    <a:pt x="541909" y="4095881"/>
                  </a:cubicBezTo>
                  <a:cubicBezTo>
                    <a:pt x="565658" y="4098167"/>
                    <a:pt x="599567" y="4096770"/>
                    <a:pt x="594741" y="4129917"/>
                  </a:cubicBezTo>
                  <a:cubicBezTo>
                    <a:pt x="530225" y="4159254"/>
                    <a:pt x="527431" y="4164461"/>
                    <a:pt x="469392" y="4127123"/>
                  </a:cubicBezTo>
                  <a:cubicBezTo>
                    <a:pt x="408940" y="4088007"/>
                    <a:pt x="377571" y="4095119"/>
                    <a:pt x="323977" y="4127123"/>
                  </a:cubicBezTo>
                  <a:cubicBezTo>
                    <a:pt x="274066" y="4157095"/>
                    <a:pt x="209677" y="4156715"/>
                    <a:pt x="154051" y="4166874"/>
                  </a:cubicBezTo>
                  <a:cubicBezTo>
                    <a:pt x="124660" y="4170853"/>
                    <a:pt x="96126" y="4179650"/>
                    <a:pt x="69596" y="4192910"/>
                  </a:cubicBezTo>
                  <a:cubicBezTo>
                    <a:pt x="59309" y="4198752"/>
                    <a:pt x="0" y="4256410"/>
                    <a:pt x="31496" y="4250695"/>
                  </a:cubicBezTo>
                  <a:cubicBezTo>
                    <a:pt x="29972" y="4257807"/>
                    <a:pt x="28321" y="4265173"/>
                    <a:pt x="26289" y="4272031"/>
                  </a:cubicBezTo>
                  <a:cubicBezTo>
                    <a:pt x="35814" y="4272031"/>
                    <a:pt x="57277" y="4268474"/>
                    <a:pt x="65532" y="4272793"/>
                  </a:cubicBezTo>
                  <a:cubicBezTo>
                    <a:pt x="77216" y="4278761"/>
                    <a:pt x="71755" y="4290319"/>
                    <a:pt x="78867" y="4299590"/>
                  </a:cubicBezTo>
                  <a:cubicBezTo>
                    <a:pt x="88842" y="4308456"/>
                    <a:pt x="103374" y="4309940"/>
                    <a:pt x="114935" y="4303272"/>
                  </a:cubicBezTo>
                  <a:cubicBezTo>
                    <a:pt x="122682" y="4322449"/>
                    <a:pt x="138176" y="4309495"/>
                    <a:pt x="151511" y="4307591"/>
                  </a:cubicBezTo>
                  <a:cubicBezTo>
                    <a:pt x="155194" y="4307591"/>
                    <a:pt x="158242" y="4312671"/>
                    <a:pt x="165608" y="4310638"/>
                  </a:cubicBezTo>
                  <a:cubicBezTo>
                    <a:pt x="172974" y="4308605"/>
                    <a:pt x="176022" y="4297938"/>
                    <a:pt x="182372" y="4295907"/>
                  </a:cubicBezTo>
                  <a:cubicBezTo>
                    <a:pt x="188722" y="4293875"/>
                    <a:pt x="192786" y="4300860"/>
                    <a:pt x="198755" y="4297685"/>
                  </a:cubicBezTo>
                  <a:cubicBezTo>
                    <a:pt x="204724" y="4294510"/>
                    <a:pt x="208407" y="4281810"/>
                    <a:pt x="212852" y="4278000"/>
                  </a:cubicBezTo>
                  <a:cubicBezTo>
                    <a:pt x="217297" y="4274190"/>
                    <a:pt x="225552" y="4275207"/>
                    <a:pt x="232537" y="4265300"/>
                  </a:cubicBezTo>
                  <a:cubicBezTo>
                    <a:pt x="236347" y="4259966"/>
                    <a:pt x="238252" y="4252600"/>
                    <a:pt x="241808" y="4247520"/>
                  </a:cubicBezTo>
                  <a:cubicBezTo>
                    <a:pt x="259207" y="4264919"/>
                    <a:pt x="265303" y="4237995"/>
                    <a:pt x="283464" y="4238630"/>
                  </a:cubicBezTo>
                  <a:cubicBezTo>
                    <a:pt x="283464" y="4241932"/>
                    <a:pt x="285369" y="4246631"/>
                    <a:pt x="285242" y="4249044"/>
                  </a:cubicBezTo>
                  <a:cubicBezTo>
                    <a:pt x="296672" y="4249044"/>
                    <a:pt x="304546" y="4237995"/>
                    <a:pt x="316103" y="4235328"/>
                  </a:cubicBezTo>
                  <a:cubicBezTo>
                    <a:pt x="321691" y="4252599"/>
                    <a:pt x="330962" y="4247393"/>
                    <a:pt x="346710" y="4245869"/>
                  </a:cubicBezTo>
                  <a:cubicBezTo>
                    <a:pt x="347472" y="4254378"/>
                    <a:pt x="344932" y="4262760"/>
                    <a:pt x="345948" y="4271269"/>
                  </a:cubicBezTo>
                  <a:cubicBezTo>
                    <a:pt x="354330" y="4269999"/>
                    <a:pt x="361315" y="4262633"/>
                    <a:pt x="369189" y="4261617"/>
                  </a:cubicBezTo>
                  <a:cubicBezTo>
                    <a:pt x="377063" y="4260601"/>
                    <a:pt x="380238" y="4266316"/>
                    <a:pt x="383540" y="4266061"/>
                  </a:cubicBezTo>
                  <a:cubicBezTo>
                    <a:pt x="394462" y="4265299"/>
                    <a:pt x="407797" y="4242820"/>
                    <a:pt x="417703" y="4256663"/>
                  </a:cubicBezTo>
                  <a:cubicBezTo>
                    <a:pt x="392303" y="4264919"/>
                    <a:pt x="385572" y="4288032"/>
                    <a:pt x="365506" y="4296795"/>
                  </a:cubicBezTo>
                  <a:cubicBezTo>
                    <a:pt x="351028" y="4303145"/>
                    <a:pt x="318897" y="4284095"/>
                    <a:pt x="308610" y="4294255"/>
                  </a:cubicBezTo>
                  <a:cubicBezTo>
                    <a:pt x="292100" y="4310130"/>
                    <a:pt x="327914" y="4329053"/>
                    <a:pt x="328803" y="4342515"/>
                  </a:cubicBezTo>
                  <a:cubicBezTo>
                    <a:pt x="329946" y="4361183"/>
                    <a:pt x="296037" y="4364486"/>
                    <a:pt x="282067" y="4365756"/>
                  </a:cubicBezTo>
                  <a:cubicBezTo>
                    <a:pt x="221742" y="4371598"/>
                    <a:pt x="171577" y="4355088"/>
                    <a:pt x="114173" y="4344166"/>
                  </a:cubicBezTo>
                  <a:cubicBezTo>
                    <a:pt x="108585" y="4343150"/>
                    <a:pt x="91186" y="4338832"/>
                    <a:pt x="85344" y="4342388"/>
                  </a:cubicBezTo>
                  <a:cubicBezTo>
                    <a:pt x="69723" y="4352040"/>
                    <a:pt x="86233" y="4355977"/>
                    <a:pt x="91059" y="4365882"/>
                  </a:cubicBezTo>
                  <a:cubicBezTo>
                    <a:pt x="93980" y="4371598"/>
                    <a:pt x="92710" y="4378582"/>
                    <a:pt x="95504" y="4383916"/>
                  </a:cubicBezTo>
                  <a:cubicBezTo>
                    <a:pt x="98298" y="4389250"/>
                    <a:pt x="108204" y="4387345"/>
                    <a:pt x="105791" y="4400299"/>
                  </a:cubicBezTo>
                  <a:cubicBezTo>
                    <a:pt x="120015" y="4405633"/>
                    <a:pt x="144780" y="4398648"/>
                    <a:pt x="131191" y="4423413"/>
                  </a:cubicBezTo>
                  <a:cubicBezTo>
                    <a:pt x="140716" y="4428112"/>
                    <a:pt x="149606" y="4423413"/>
                    <a:pt x="159258" y="4421889"/>
                  </a:cubicBezTo>
                  <a:cubicBezTo>
                    <a:pt x="159520" y="4429392"/>
                    <a:pt x="157951" y="4436845"/>
                    <a:pt x="154686" y="4443606"/>
                  </a:cubicBezTo>
                  <a:cubicBezTo>
                    <a:pt x="165862" y="4443606"/>
                    <a:pt x="171196" y="4433827"/>
                    <a:pt x="181483" y="4430906"/>
                  </a:cubicBezTo>
                  <a:cubicBezTo>
                    <a:pt x="194183" y="4427224"/>
                    <a:pt x="194945" y="4430906"/>
                    <a:pt x="206883" y="4436367"/>
                  </a:cubicBezTo>
                  <a:cubicBezTo>
                    <a:pt x="210823" y="4430751"/>
                    <a:pt x="214266" y="4424802"/>
                    <a:pt x="217170" y="4418587"/>
                  </a:cubicBezTo>
                  <a:cubicBezTo>
                    <a:pt x="229697" y="4424633"/>
                    <a:pt x="242802" y="4429398"/>
                    <a:pt x="256286" y="4432811"/>
                  </a:cubicBezTo>
                  <a:cubicBezTo>
                    <a:pt x="267081" y="4435859"/>
                    <a:pt x="260985" y="4439034"/>
                    <a:pt x="274828" y="4438272"/>
                  </a:cubicBezTo>
                  <a:cubicBezTo>
                    <a:pt x="284733" y="4437364"/>
                    <a:pt x="294521" y="4435449"/>
                    <a:pt x="304038" y="4432557"/>
                  </a:cubicBezTo>
                  <a:cubicBezTo>
                    <a:pt x="313055" y="4455798"/>
                    <a:pt x="253238" y="4477134"/>
                    <a:pt x="237617" y="4478276"/>
                  </a:cubicBezTo>
                  <a:cubicBezTo>
                    <a:pt x="210947" y="4480182"/>
                    <a:pt x="181483" y="4470783"/>
                    <a:pt x="156972" y="4484119"/>
                  </a:cubicBezTo>
                  <a:cubicBezTo>
                    <a:pt x="162259" y="4491758"/>
                    <a:pt x="171053" y="4496204"/>
                    <a:pt x="180340" y="4495929"/>
                  </a:cubicBezTo>
                  <a:cubicBezTo>
                    <a:pt x="185039" y="4495929"/>
                    <a:pt x="197358" y="4493389"/>
                    <a:pt x="200533" y="4494913"/>
                  </a:cubicBezTo>
                  <a:cubicBezTo>
                    <a:pt x="210947" y="4499612"/>
                    <a:pt x="203200" y="4505200"/>
                    <a:pt x="209423" y="4510281"/>
                  </a:cubicBezTo>
                  <a:cubicBezTo>
                    <a:pt x="222123" y="4521202"/>
                    <a:pt x="260223" y="4514218"/>
                    <a:pt x="277876" y="4509646"/>
                  </a:cubicBezTo>
                  <a:cubicBezTo>
                    <a:pt x="280838" y="4519995"/>
                    <a:pt x="281744" y="4530825"/>
                    <a:pt x="280543" y="4541523"/>
                  </a:cubicBezTo>
                  <a:cubicBezTo>
                    <a:pt x="286560" y="4541614"/>
                    <a:pt x="292530" y="4540445"/>
                    <a:pt x="298069" y="4538094"/>
                  </a:cubicBezTo>
                  <a:cubicBezTo>
                    <a:pt x="298356" y="4545348"/>
                    <a:pt x="300546" y="4552400"/>
                    <a:pt x="304419" y="4558540"/>
                  </a:cubicBezTo>
                  <a:cubicBezTo>
                    <a:pt x="319151" y="4550666"/>
                    <a:pt x="325374" y="4534537"/>
                    <a:pt x="342519" y="4530727"/>
                  </a:cubicBezTo>
                  <a:cubicBezTo>
                    <a:pt x="353441" y="4528314"/>
                    <a:pt x="353441" y="4535808"/>
                    <a:pt x="362331" y="4527552"/>
                  </a:cubicBezTo>
                  <a:cubicBezTo>
                    <a:pt x="366776" y="4523488"/>
                    <a:pt x="365125" y="4513456"/>
                    <a:pt x="369697" y="4508757"/>
                  </a:cubicBezTo>
                  <a:cubicBezTo>
                    <a:pt x="374269" y="4504058"/>
                    <a:pt x="380238" y="4505582"/>
                    <a:pt x="382397" y="4503169"/>
                  </a:cubicBezTo>
                  <a:cubicBezTo>
                    <a:pt x="387985" y="4495802"/>
                    <a:pt x="391287" y="4493644"/>
                    <a:pt x="390144" y="4482087"/>
                  </a:cubicBezTo>
                  <a:cubicBezTo>
                    <a:pt x="405384" y="4482087"/>
                    <a:pt x="410845" y="4469387"/>
                    <a:pt x="406781" y="4456687"/>
                  </a:cubicBezTo>
                  <a:cubicBezTo>
                    <a:pt x="421259" y="4464053"/>
                    <a:pt x="434340" y="4447543"/>
                    <a:pt x="433705" y="4433319"/>
                  </a:cubicBezTo>
                  <a:cubicBezTo>
                    <a:pt x="445262" y="4430016"/>
                    <a:pt x="452120" y="4419729"/>
                    <a:pt x="462661" y="4414650"/>
                  </a:cubicBezTo>
                  <a:cubicBezTo>
                    <a:pt x="462661" y="4416301"/>
                    <a:pt x="465709" y="4419349"/>
                    <a:pt x="466471" y="4422016"/>
                  </a:cubicBezTo>
                  <a:cubicBezTo>
                    <a:pt x="478282" y="4419857"/>
                    <a:pt x="484505" y="4406395"/>
                    <a:pt x="496443" y="4404236"/>
                  </a:cubicBezTo>
                  <a:cubicBezTo>
                    <a:pt x="494030" y="4420492"/>
                    <a:pt x="501396" y="4423794"/>
                    <a:pt x="517017" y="4422270"/>
                  </a:cubicBezTo>
                  <a:cubicBezTo>
                    <a:pt x="514595" y="4431992"/>
                    <a:pt x="510279" y="4441141"/>
                    <a:pt x="504317" y="4449194"/>
                  </a:cubicBezTo>
                  <a:cubicBezTo>
                    <a:pt x="514368" y="4449625"/>
                    <a:pt x="524332" y="4447156"/>
                    <a:pt x="533019" y="4442082"/>
                  </a:cubicBezTo>
                  <a:cubicBezTo>
                    <a:pt x="536321" y="4440303"/>
                    <a:pt x="541020" y="4444113"/>
                    <a:pt x="544068" y="4442082"/>
                  </a:cubicBezTo>
                  <a:cubicBezTo>
                    <a:pt x="550291" y="4437510"/>
                    <a:pt x="551561" y="4418333"/>
                    <a:pt x="555625" y="4411094"/>
                  </a:cubicBezTo>
                  <a:cubicBezTo>
                    <a:pt x="567436" y="4415538"/>
                    <a:pt x="567309" y="4422015"/>
                    <a:pt x="575437" y="4412363"/>
                  </a:cubicBezTo>
                  <a:cubicBezTo>
                    <a:pt x="579247" y="4407919"/>
                    <a:pt x="575437" y="4394329"/>
                    <a:pt x="580009" y="4391408"/>
                  </a:cubicBezTo>
                  <a:cubicBezTo>
                    <a:pt x="584581" y="4388486"/>
                    <a:pt x="588899" y="4395345"/>
                    <a:pt x="594106" y="4393567"/>
                  </a:cubicBezTo>
                  <a:cubicBezTo>
                    <a:pt x="601218" y="4391154"/>
                    <a:pt x="601853" y="4397249"/>
                    <a:pt x="607822" y="4389884"/>
                  </a:cubicBezTo>
                  <a:cubicBezTo>
                    <a:pt x="613791" y="4382519"/>
                    <a:pt x="605028" y="4370199"/>
                    <a:pt x="611632" y="4364484"/>
                  </a:cubicBezTo>
                  <a:cubicBezTo>
                    <a:pt x="618236" y="4358769"/>
                    <a:pt x="626364" y="4364484"/>
                    <a:pt x="632968" y="4361182"/>
                  </a:cubicBezTo>
                  <a:cubicBezTo>
                    <a:pt x="645668" y="4354832"/>
                    <a:pt x="645668" y="4332226"/>
                    <a:pt x="661543" y="4330829"/>
                  </a:cubicBezTo>
                  <a:cubicBezTo>
                    <a:pt x="666877" y="4341243"/>
                    <a:pt x="667131" y="4348101"/>
                    <a:pt x="677926" y="4345560"/>
                  </a:cubicBezTo>
                  <a:cubicBezTo>
                    <a:pt x="686435" y="4343402"/>
                    <a:pt x="699770" y="4325241"/>
                    <a:pt x="707771" y="4320160"/>
                  </a:cubicBezTo>
                  <a:cubicBezTo>
                    <a:pt x="707771" y="4322954"/>
                    <a:pt x="707771" y="4326003"/>
                    <a:pt x="707771" y="4328669"/>
                  </a:cubicBezTo>
                  <a:lnTo>
                    <a:pt x="710692" y="4327272"/>
                  </a:lnTo>
                  <a:cubicBezTo>
                    <a:pt x="711708" y="4558666"/>
                    <a:pt x="709549" y="5161916"/>
                    <a:pt x="709549" y="5161916"/>
                  </a:cubicBezTo>
                  <a:lnTo>
                    <a:pt x="811149" y="5161916"/>
                  </a:lnTo>
                  <a:lnTo>
                    <a:pt x="779272" y="4296919"/>
                  </a:lnTo>
                  <a:cubicBezTo>
                    <a:pt x="780930" y="4296123"/>
                    <a:pt x="782542" y="4295232"/>
                    <a:pt x="784098" y="4294252"/>
                  </a:cubicBezTo>
                  <a:cubicBezTo>
                    <a:pt x="781812" y="4325240"/>
                    <a:pt x="796798" y="4303904"/>
                    <a:pt x="805307" y="4306952"/>
                  </a:cubicBezTo>
                  <a:cubicBezTo>
                    <a:pt x="818007" y="4311143"/>
                    <a:pt x="817372" y="4328796"/>
                    <a:pt x="831977" y="4330320"/>
                  </a:cubicBezTo>
                  <a:cubicBezTo>
                    <a:pt x="832342" y="4328684"/>
                    <a:pt x="832809" y="4327072"/>
                    <a:pt x="833374" y="4325494"/>
                  </a:cubicBezTo>
                  <a:cubicBezTo>
                    <a:pt x="848614" y="4343909"/>
                    <a:pt x="886714" y="4358133"/>
                    <a:pt x="882269" y="4384803"/>
                  </a:cubicBezTo>
                  <a:cubicBezTo>
                    <a:pt x="892429" y="4385819"/>
                    <a:pt x="894969" y="4378453"/>
                    <a:pt x="905510" y="4377818"/>
                  </a:cubicBezTo>
                  <a:cubicBezTo>
                    <a:pt x="916051" y="4377182"/>
                    <a:pt x="918845" y="4384930"/>
                    <a:pt x="929005" y="4382517"/>
                  </a:cubicBezTo>
                  <a:cubicBezTo>
                    <a:pt x="933577" y="4381374"/>
                    <a:pt x="937768" y="4373754"/>
                    <a:pt x="943610" y="4372484"/>
                  </a:cubicBezTo>
                  <a:cubicBezTo>
                    <a:pt x="944753" y="4385184"/>
                    <a:pt x="958850" y="4412997"/>
                    <a:pt x="971423" y="4392169"/>
                  </a:cubicBezTo>
                  <a:cubicBezTo>
                    <a:pt x="977392" y="4398646"/>
                    <a:pt x="979932" y="4408044"/>
                    <a:pt x="986790" y="4414394"/>
                  </a:cubicBezTo>
                  <a:cubicBezTo>
                    <a:pt x="983107" y="4418077"/>
                    <a:pt x="974090" y="4425189"/>
                    <a:pt x="974090" y="4430396"/>
                  </a:cubicBezTo>
                  <a:cubicBezTo>
                    <a:pt x="971169" y="4449446"/>
                    <a:pt x="997839" y="4436492"/>
                    <a:pt x="1009904" y="4438016"/>
                  </a:cubicBezTo>
                  <a:cubicBezTo>
                    <a:pt x="1017270" y="4461384"/>
                    <a:pt x="1020318" y="4482720"/>
                    <a:pt x="1050290" y="4470401"/>
                  </a:cubicBezTo>
                  <a:cubicBezTo>
                    <a:pt x="1050290" y="4487292"/>
                    <a:pt x="1061212" y="4499484"/>
                    <a:pt x="1069213" y="4477767"/>
                  </a:cubicBezTo>
                  <a:cubicBezTo>
                    <a:pt x="1078230" y="4482847"/>
                    <a:pt x="1081278" y="4472433"/>
                    <a:pt x="1087628" y="4471925"/>
                  </a:cubicBezTo>
                  <a:cubicBezTo>
                    <a:pt x="1097407" y="4471290"/>
                    <a:pt x="1106551" y="4478656"/>
                    <a:pt x="1117981" y="4477767"/>
                  </a:cubicBezTo>
                  <a:cubicBezTo>
                    <a:pt x="1113663" y="4477767"/>
                    <a:pt x="1123442" y="4494912"/>
                    <a:pt x="1133983" y="4493388"/>
                  </a:cubicBezTo>
                  <a:cubicBezTo>
                    <a:pt x="1132619" y="4501145"/>
                    <a:pt x="1135588" y="4509030"/>
                    <a:pt x="1141730" y="4513962"/>
                  </a:cubicBezTo>
                  <a:cubicBezTo>
                    <a:pt x="1142873" y="4515105"/>
                    <a:pt x="1148588" y="4511041"/>
                    <a:pt x="1150874" y="4512184"/>
                  </a:cubicBezTo>
                  <a:cubicBezTo>
                    <a:pt x="1153160" y="4513326"/>
                    <a:pt x="1158240" y="4520819"/>
                    <a:pt x="1161796" y="4523105"/>
                  </a:cubicBezTo>
                  <a:cubicBezTo>
                    <a:pt x="1165352" y="4525391"/>
                    <a:pt x="1169035" y="4521454"/>
                    <a:pt x="1170813" y="4523105"/>
                  </a:cubicBezTo>
                  <a:cubicBezTo>
                    <a:pt x="1172591" y="4524756"/>
                    <a:pt x="1175004" y="4531106"/>
                    <a:pt x="1178052" y="4533138"/>
                  </a:cubicBezTo>
                  <a:cubicBezTo>
                    <a:pt x="1185291" y="4537964"/>
                    <a:pt x="1185418" y="4548632"/>
                    <a:pt x="1196086" y="4539361"/>
                  </a:cubicBezTo>
                  <a:cubicBezTo>
                    <a:pt x="1201420" y="4544568"/>
                    <a:pt x="1204214" y="4552061"/>
                    <a:pt x="1210310" y="4556125"/>
                  </a:cubicBezTo>
                  <a:cubicBezTo>
                    <a:pt x="1213231" y="4558157"/>
                    <a:pt x="1219835" y="4556125"/>
                    <a:pt x="1221613" y="4557649"/>
                  </a:cubicBezTo>
                  <a:cubicBezTo>
                    <a:pt x="1227328" y="4562602"/>
                    <a:pt x="1226058" y="4572127"/>
                    <a:pt x="1231646" y="4576318"/>
                  </a:cubicBezTo>
                  <a:cubicBezTo>
                    <a:pt x="1237234" y="4580508"/>
                    <a:pt x="1246124" y="4575174"/>
                    <a:pt x="1251077" y="4577969"/>
                  </a:cubicBezTo>
                  <a:cubicBezTo>
                    <a:pt x="1258824" y="4582160"/>
                    <a:pt x="1255776" y="4590669"/>
                    <a:pt x="1265301" y="4591938"/>
                  </a:cubicBezTo>
                  <a:cubicBezTo>
                    <a:pt x="1271778" y="4592573"/>
                    <a:pt x="1285367" y="4584319"/>
                    <a:pt x="1294003" y="4584319"/>
                  </a:cubicBezTo>
                  <a:cubicBezTo>
                    <a:pt x="1295527" y="4558919"/>
                    <a:pt x="1281303" y="4557775"/>
                    <a:pt x="1278128" y="4534915"/>
                  </a:cubicBezTo>
                  <a:cubicBezTo>
                    <a:pt x="1284363" y="4536152"/>
                    <a:pt x="1290834" y="4535163"/>
                    <a:pt x="1296416" y="4532122"/>
                  </a:cubicBezTo>
                  <a:cubicBezTo>
                    <a:pt x="1296416" y="4550790"/>
                    <a:pt x="1302512" y="4548886"/>
                    <a:pt x="1314704" y="4555871"/>
                  </a:cubicBezTo>
                  <a:cubicBezTo>
                    <a:pt x="1326896" y="4562856"/>
                    <a:pt x="1327404" y="4565904"/>
                    <a:pt x="1332103" y="4581271"/>
                  </a:cubicBezTo>
                  <a:cubicBezTo>
                    <a:pt x="1336421" y="4579620"/>
                    <a:pt x="1344803" y="4572762"/>
                    <a:pt x="1348867" y="4573143"/>
                  </a:cubicBezTo>
                  <a:cubicBezTo>
                    <a:pt x="1352931" y="4573523"/>
                    <a:pt x="1353058" y="4583302"/>
                    <a:pt x="1357376" y="4583175"/>
                  </a:cubicBezTo>
                  <a:cubicBezTo>
                    <a:pt x="1371600" y="4583175"/>
                    <a:pt x="1363726" y="4576825"/>
                    <a:pt x="1370076" y="4568062"/>
                  </a:cubicBezTo>
                  <a:cubicBezTo>
                    <a:pt x="1373477" y="4564204"/>
                    <a:pt x="1377869" y="4561349"/>
                    <a:pt x="1382776" y="4559807"/>
                  </a:cubicBezTo>
                  <a:cubicBezTo>
                    <a:pt x="1381921" y="4565310"/>
                    <a:pt x="1380385" y="4570685"/>
                    <a:pt x="1378204" y="4575809"/>
                  </a:cubicBezTo>
                  <a:cubicBezTo>
                    <a:pt x="1389380" y="4575809"/>
                    <a:pt x="1394587" y="4566030"/>
                    <a:pt x="1405001" y="4563109"/>
                  </a:cubicBezTo>
                  <a:cubicBezTo>
                    <a:pt x="1417701" y="4559426"/>
                    <a:pt x="1418463" y="4563109"/>
                    <a:pt x="1430401" y="4568570"/>
                  </a:cubicBezTo>
                  <a:cubicBezTo>
                    <a:pt x="1434375" y="4562954"/>
                    <a:pt x="1437779" y="4556955"/>
                    <a:pt x="1440561" y="4550663"/>
                  </a:cubicBezTo>
                  <a:cubicBezTo>
                    <a:pt x="1453114" y="4556783"/>
                    <a:pt x="1466265" y="4561592"/>
                    <a:pt x="1479804" y="4565014"/>
                  </a:cubicBezTo>
                  <a:cubicBezTo>
                    <a:pt x="1490599" y="4568062"/>
                    <a:pt x="1484503" y="4571237"/>
                    <a:pt x="1498346" y="4570475"/>
                  </a:cubicBezTo>
                  <a:cubicBezTo>
                    <a:pt x="1508250" y="4569555"/>
                    <a:pt x="1518036" y="4567641"/>
                    <a:pt x="1527556" y="4564760"/>
                  </a:cubicBezTo>
                  <a:cubicBezTo>
                    <a:pt x="1536573" y="4588001"/>
                    <a:pt x="1476756" y="4609337"/>
                    <a:pt x="1461135" y="4610480"/>
                  </a:cubicBezTo>
                  <a:cubicBezTo>
                    <a:pt x="1434465" y="4612385"/>
                    <a:pt x="1405001" y="4602987"/>
                    <a:pt x="1380490" y="4616322"/>
                  </a:cubicBezTo>
                  <a:cubicBezTo>
                    <a:pt x="1385745" y="4623999"/>
                    <a:pt x="1394561" y="4628455"/>
                    <a:pt x="1403858" y="4628133"/>
                  </a:cubicBezTo>
                  <a:cubicBezTo>
                    <a:pt x="1408430" y="4628768"/>
                    <a:pt x="1420876" y="4625593"/>
                    <a:pt x="1424051" y="4627117"/>
                  </a:cubicBezTo>
                  <a:cubicBezTo>
                    <a:pt x="1434465" y="4631816"/>
                    <a:pt x="1426718" y="4637404"/>
                    <a:pt x="1432814" y="4642484"/>
                  </a:cubicBezTo>
                  <a:cubicBezTo>
                    <a:pt x="1446149" y="4653406"/>
                    <a:pt x="1483614" y="4646421"/>
                    <a:pt x="1501394" y="4642484"/>
                  </a:cubicBezTo>
                  <a:cubicBezTo>
                    <a:pt x="1504356" y="4652834"/>
                    <a:pt x="1505262" y="4663663"/>
                    <a:pt x="1504061" y="4674361"/>
                  </a:cubicBezTo>
                  <a:cubicBezTo>
                    <a:pt x="1510078" y="4674452"/>
                    <a:pt x="1516048" y="4673284"/>
                    <a:pt x="1521587" y="4670932"/>
                  </a:cubicBezTo>
                  <a:cubicBezTo>
                    <a:pt x="1521874" y="4678187"/>
                    <a:pt x="1524064" y="4685238"/>
                    <a:pt x="1527937" y="4691379"/>
                  </a:cubicBezTo>
                  <a:cubicBezTo>
                    <a:pt x="1542669" y="4683505"/>
                    <a:pt x="1548892" y="4667376"/>
                    <a:pt x="1566037" y="4663566"/>
                  </a:cubicBezTo>
                  <a:cubicBezTo>
                    <a:pt x="1576832" y="4661153"/>
                    <a:pt x="1576959" y="4668646"/>
                    <a:pt x="1585849" y="4660391"/>
                  </a:cubicBezTo>
                  <a:cubicBezTo>
                    <a:pt x="1590294" y="4656327"/>
                    <a:pt x="1588643" y="4646167"/>
                    <a:pt x="1593215" y="4641595"/>
                  </a:cubicBezTo>
                  <a:cubicBezTo>
                    <a:pt x="1597787" y="4637023"/>
                    <a:pt x="1603756" y="4638420"/>
                    <a:pt x="1605915" y="4636007"/>
                  </a:cubicBezTo>
                  <a:cubicBezTo>
                    <a:pt x="1611503" y="4628641"/>
                    <a:pt x="1614805" y="4626482"/>
                    <a:pt x="1613662" y="4614925"/>
                  </a:cubicBezTo>
                  <a:cubicBezTo>
                    <a:pt x="1628902" y="4614925"/>
                    <a:pt x="1634363" y="4602225"/>
                    <a:pt x="1630299" y="4589525"/>
                  </a:cubicBezTo>
                  <a:cubicBezTo>
                    <a:pt x="1644777" y="4596892"/>
                    <a:pt x="1657858" y="4580382"/>
                    <a:pt x="1657223" y="4566157"/>
                  </a:cubicBezTo>
                  <a:cubicBezTo>
                    <a:pt x="1668780" y="4562855"/>
                    <a:pt x="1675638" y="4552568"/>
                    <a:pt x="1686179" y="4547488"/>
                  </a:cubicBezTo>
                  <a:cubicBezTo>
                    <a:pt x="1686179" y="4549139"/>
                    <a:pt x="1689227" y="4552187"/>
                    <a:pt x="1689989" y="4554855"/>
                  </a:cubicBezTo>
                  <a:cubicBezTo>
                    <a:pt x="1701800" y="4552696"/>
                    <a:pt x="1708023" y="4539234"/>
                    <a:pt x="1719961" y="4537074"/>
                  </a:cubicBezTo>
                  <a:cubicBezTo>
                    <a:pt x="1717421" y="4553204"/>
                    <a:pt x="1724914" y="4556632"/>
                    <a:pt x="1740535" y="4555108"/>
                  </a:cubicBezTo>
                  <a:cubicBezTo>
                    <a:pt x="1738076" y="4564817"/>
                    <a:pt x="1733763" y="4573960"/>
                    <a:pt x="1727835" y="4582032"/>
                  </a:cubicBezTo>
                  <a:cubicBezTo>
                    <a:pt x="1737904" y="4582476"/>
                    <a:pt x="1747883" y="4579959"/>
                    <a:pt x="1756537" y="4574793"/>
                  </a:cubicBezTo>
                  <a:cubicBezTo>
                    <a:pt x="1759839" y="4573142"/>
                    <a:pt x="1764538" y="4576952"/>
                    <a:pt x="1767586" y="4574793"/>
                  </a:cubicBezTo>
                  <a:cubicBezTo>
                    <a:pt x="1773809" y="4570221"/>
                    <a:pt x="1775079" y="4550917"/>
                    <a:pt x="1779143" y="4543805"/>
                  </a:cubicBezTo>
                  <a:cubicBezTo>
                    <a:pt x="1790954" y="4548123"/>
                    <a:pt x="1790827" y="4554727"/>
                    <a:pt x="1798955" y="4545075"/>
                  </a:cubicBezTo>
                  <a:cubicBezTo>
                    <a:pt x="1802765" y="4540630"/>
                    <a:pt x="1798955" y="4527041"/>
                    <a:pt x="1803527" y="4523993"/>
                  </a:cubicBezTo>
                  <a:cubicBezTo>
                    <a:pt x="1808099" y="4520945"/>
                    <a:pt x="1812417" y="4528057"/>
                    <a:pt x="1817624" y="4526279"/>
                  </a:cubicBezTo>
                  <a:cubicBezTo>
                    <a:pt x="1824736" y="4523739"/>
                    <a:pt x="1825371" y="4529962"/>
                    <a:pt x="1831340" y="4522596"/>
                  </a:cubicBezTo>
                  <a:cubicBezTo>
                    <a:pt x="1837309" y="4515231"/>
                    <a:pt x="1828546" y="4502911"/>
                    <a:pt x="1835150" y="4497196"/>
                  </a:cubicBezTo>
                  <a:cubicBezTo>
                    <a:pt x="1841754" y="4491481"/>
                    <a:pt x="1849882" y="4497196"/>
                    <a:pt x="1856486" y="4493894"/>
                  </a:cubicBezTo>
                  <a:cubicBezTo>
                    <a:pt x="1868551" y="4487544"/>
                    <a:pt x="1869186" y="4464938"/>
                    <a:pt x="1885061" y="4463541"/>
                  </a:cubicBezTo>
                  <a:cubicBezTo>
                    <a:pt x="1890395" y="4473955"/>
                    <a:pt x="1890649" y="4480813"/>
                    <a:pt x="1901444" y="4478272"/>
                  </a:cubicBezTo>
                  <a:cubicBezTo>
                    <a:pt x="1909953" y="4476114"/>
                    <a:pt x="1923288" y="4457953"/>
                    <a:pt x="1931289" y="4452872"/>
                  </a:cubicBezTo>
                  <a:cubicBezTo>
                    <a:pt x="1931289" y="4455540"/>
                    <a:pt x="1931289" y="4458715"/>
                    <a:pt x="1931289" y="4461381"/>
                  </a:cubicBezTo>
                  <a:lnTo>
                    <a:pt x="1934210" y="4459984"/>
                  </a:lnTo>
                  <a:cubicBezTo>
                    <a:pt x="1935226" y="4691378"/>
                    <a:pt x="1933067" y="5294629"/>
                    <a:pt x="1933067" y="5294629"/>
                  </a:cubicBezTo>
                  <a:lnTo>
                    <a:pt x="2034667" y="5294629"/>
                  </a:lnTo>
                  <a:lnTo>
                    <a:pt x="2002790" y="4429632"/>
                  </a:lnTo>
                  <a:cubicBezTo>
                    <a:pt x="2004448" y="4428836"/>
                    <a:pt x="2006060" y="4427945"/>
                    <a:pt x="2007616" y="4426965"/>
                  </a:cubicBezTo>
                  <a:cubicBezTo>
                    <a:pt x="2005330" y="4457826"/>
                    <a:pt x="2020316" y="4436617"/>
                    <a:pt x="2028825" y="4439665"/>
                  </a:cubicBezTo>
                  <a:cubicBezTo>
                    <a:pt x="2041525" y="4443856"/>
                    <a:pt x="2040890" y="4461382"/>
                    <a:pt x="2055495" y="4463033"/>
                  </a:cubicBezTo>
                  <a:cubicBezTo>
                    <a:pt x="2055495" y="4461382"/>
                    <a:pt x="2056257" y="4459985"/>
                    <a:pt x="2056765" y="4458207"/>
                  </a:cubicBezTo>
                  <a:cubicBezTo>
                    <a:pt x="2072132" y="4476622"/>
                    <a:pt x="2110232" y="4490846"/>
                    <a:pt x="2105787" y="4517389"/>
                  </a:cubicBezTo>
                  <a:cubicBezTo>
                    <a:pt x="2115947" y="4518532"/>
                    <a:pt x="2119122" y="4511166"/>
                    <a:pt x="2129028" y="4510531"/>
                  </a:cubicBezTo>
                  <a:cubicBezTo>
                    <a:pt x="2138934" y="4509895"/>
                    <a:pt x="2142363" y="4517643"/>
                    <a:pt x="2152523" y="4515103"/>
                  </a:cubicBezTo>
                  <a:cubicBezTo>
                    <a:pt x="2156968" y="4514087"/>
                    <a:pt x="2161286" y="4506467"/>
                    <a:pt x="2167128" y="4505196"/>
                  </a:cubicBezTo>
                  <a:cubicBezTo>
                    <a:pt x="2168144" y="4517896"/>
                    <a:pt x="2182368" y="4545709"/>
                    <a:pt x="2194941" y="4524881"/>
                  </a:cubicBezTo>
                  <a:cubicBezTo>
                    <a:pt x="2200783" y="4531358"/>
                    <a:pt x="2203450" y="4540756"/>
                    <a:pt x="2210181" y="4547106"/>
                  </a:cubicBezTo>
                  <a:cubicBezTo>
                    <a:pt x="2206498" y="4550789"/>
                    <a:pt x="2198243" y="4557901"/>
                    <a:pt x="2197481" y="4563108"/>
                  </a:cubicBezTo>
                  <a:cubicBezTo>
                    <a:pt x="2194560" y="4582158"/>
                    <a:pt x="2221230" y="4569204"/>
                    <a:pt x="2233168" y="4570728"/>
                  </a:cubicBezTo>
                  <a:cubicBezTo>
                    <a:pt x="2240661" y="4594096"/>
                    <a:pt x="2243709" y="4615432"/>
                    <a:pt x="2273681" y="4603113"/>
                  </a:cubicBezTo>
                  <a:cubicBezTo>
                    <a:pt x="2273681" y="4620004"/>
                    <a:pt x="2284603" y="4632196"/>
                    <a:pt x="2292604" y="4610479"/>
                  </a:cubicBezTo>
                  <a:cubicBezTo>
                    <a:pt x="2301621" y="4615559"/>
                    <a:pt x="2304542" y="4605145"/>
                    <a:pt x="2311019" y="4604637"/>
                  </a:cubicBezTo>
                  <a:cubicBezTo>
                    <a:pt x="2320671" y="4604002"/>
                    <a:pt x="2329815" y="4611368"/>
                    <a:pt x="2341245" y="4610352"/>
                  </a:cubicBezTo>
                  <a:cubicBezTo>
                    <a:pt x="2337054" y="4610352"/>
                    <a:pt x="2346833" y="4627624"/>
                    <a:pt x="2357374" y="4626100"/>
                  </a:cubicBezTo>
                  <a:cubicBezTo>
                    <a:pt x="2356010" y="4633858"/>
                    <a:pt x="2358979" y="4641742"/>
                    <a:pt x="2365121" y="4646674"/>
                  </a:cubicBezTo>
                  <a:cubicBezTo>
                    <a:pt x="2366264" y="4647817"/>
                    <a:pt x="2371979" y="4643753"/>
                    <a:pt x="2374265" y="4644896"/>
                  </a:cubicBezTo>
                  <a:cubicBezTo>
                    <a:pt x="2376551" y="4646038"/>
                    <a:pt x="2381631" y="4653531"/>
                    <a:pt x="2385187" y="4655817"/>
                  </a:cubicBezTo>
                  <a:cubicBezTo>
                    <a:pt x="2388743" y="4658103"/>
                    <a:pt x="2392426" y="4654166"/>
                    <a:pt x="2394204" y="4655817"/>
                  </a:cubicBezTo>
                  <a:cubicBezTo>
                    <a:pt x="2395982" y="4657468"/>
                    <a:pt x="2398395" y="4663818"/>
                    <a:pt x="2401443" y="4665850"/>
                  </a:cubicBezTo>
                  <a:cubicBezTo>
                    <a:pt x="2408683" y="4670676"/>
                    <a:pt x="2408809" y="4681344"/>
                    <a:pt x="2419477" y="4672073"/>
                  </a:cubicBezTo>
                  <a:cubicBezTo>
                    <a:pt x="2424811" y="4677280"/>
                    <a:pt x="2427605" y="4684773"/>
                    <a:pt x="2433701" y="4688837"/>
                  </a:cubicBezTo>
                  <a:cubicBezTo>
                    <a:pt x="2436622" y="4690869"/>
                    <a:pt x="2443226" y="4688837"/>
                    <a:pt x="2445004" y="4690361"/>
                  </a:cubicBezTo>
                  <a:cubicBezTo>
                    <a:pt x="2450719" y="4695314"/>
                    <a:pt x="2449449" y="4704839"/>
                    <a:pt x="2455037" y="4709030"/>
                  </a:cubicBezTo>
                  <a:cubicBezTo>
                    <a:pt x="2460625" y="4713220"/>
                    <a:pt x="2469515" y="4707886"/>
                    <a:pt x="2474468" y="4710681"/>
                  </a:cubicBezTo>
                  <a:cubicBezTo>
                    <a:pt x="2482215" y="4714872"/>
                    <a:pt x="2479167" y="4723381"/>
                    <a:pt x="2488692" y="4724650"/>
                  </a:cubicBezTo>
                  <a:cubicBezTo>
                    <a:pt x="2495169" y="4724650"/>
                    <a:pt x="2508758" y="4717031"/>
                    <a:pt x="2517394" y="4717031"/>
                  </a:cubicBezTo>
                  <a:cubicBezTo>
                    <a:pt x="2518918" y="4691631"/>
                    <a:pt x="2504694" y="4690487"/>
                    <a:pt x="2501519" y="4667628"/>
                  </a:cubicBezTo>
                  <a:cubicBezTo>
                    <a:pt x="2507754" y="4668864"/>
                    <a:pt x="2514225" y="4667875"/>
                    <a:pt x="2519807" y="4664834"/>
                  </a:cubicBezTo>
                  <a:cubicBezTo>
                    <a:pt x="2519807" y="4683503"/>
                    <a:pt x="2525903" y="4681471"/>
                    <a:pt x="2538095" y="4688583"/>
                  </a:cubicBezTo>
                  <a:cubicBezTo>
                    <a:pt x="2550287" y="4695696"/>
                    <a:pt x="2550795" y="4698616"/>
                    <a:pt x="2555494" y="4713983"/>
                  </a:cubicBezTo>
                  <a:cubicBezTo>
                    <a:pt x="2559812" y="4712332"/>
                    <a:pt x="2568194" y="4705474"/>
                    <a:pt x="2572258" y="4705855"/>
                  </a:cubicBezTo>
                  <a:cubicBezTo>
                    <a:pt x="2576322" y="4706235"/>
                    <a:pt x="2576449" y="4716015"/>
                    <a:pt x="2580767" y="4715887"/>
                  </a:cubicBezTo>
                  <a:cubicBezTo>
                    <a:pt x="2594991" y="4715887"/>
                    <a:pt x="2587117" y="4709537"/>
                    <a:pt x="2593467" y="4700774"/>
                  </a:cubicBezTo>
                  <a:cubicBezTo>
                    <a:pt x="2604135" y="4687185"/>
                    <a:pt x="2626233" y="4692138"/>
                    <a:pt x="2635250" y="4681217"/>
                  </a:cubicBezTo>
                  <a:cubicBezTo>
                    <a:pt x="2635250" y="4795517"/>
                    <a:pt x="2634615" y="4876543"/>
                    <a:pt x="2634615" y="4876543"/>
                  </a:cubicBezTo>
                  <a:lnTo>
                    <a:pt x="2736215" y="4876543"/>
                  </a:lnTo>
                  <a:lnTo>
                    <a:pt x="2726944" y="4626480"/>
                  </a:lnTo>
                  <a:cubicBezTo>
                    <a:pt x="2729232" y="4625511"/>
                    <a:pt x="2731440" y="4624364"/>
                    <a:pt x="2733548" y="4623050"/>
                  </a:cubicBezTo>
                  <a:cubicBezTo>
                    <a:pt x="2741422" y="4618224"/>
                    <a:pt x="2746248" y="4610350"/>
                    <a:pt x="2753487" y="4607683"/>
                  </a:cubicBezTo>
                  <a:cubicBezTo>
                    <a:pt x="2755138" y="4607048"/>
                    <a:pt x="2759329" y="4611366"/>
                    <a:pt x="2761869" y="4610096"/>
                  </a:cubicBezTo>
                  <a:cubicBezTo>
                    <a:pt x="2764409" y="4608826"/>
                    <a:pt x="2768473" y="4605270"/>
                    <a:pt x="2770759" y="4604254"/>
                  </a:cubicBezTo>
                  <a:cubicBezTo>
                    <a:pt x="2781422" y="4599133"/>
                    <a:pt x="2790279" y="4590896"/>
                    <a:pt x="2796159" y="4580632"/>
                  </a:cubicBezTo>
                  <a:cubicBezTo>
                    <a:pt x="2798699" y="4574028"/>
                    <a:pt x="2799842" y="4553073"/>
                    <a:pt x="2792730" y="4549517"/>
                  </a:cubicBezTo>
                  <a:cubicBezTo>
                    <a:pt x="2785618" y="4545961"/>
                    <a:pt x="2771648" y="4558026"/>
                    <a:pt x="2762631" y="4559169"/>
                  </a:cubicBezTo>
                  <a:cubicBezTo>
                    <a:pt x="2749737" y="4559614"/>
                    <a:pt x="2736859" y="4557897"/>
                    <a:pt x="2724531" y="4554089"/>
                  </a:cubicBezTo>
                  <a:lnTo>
                    <a:pt x="2714752" y="4351914"/>
                  </a:lnTo>
                  <a:cubicBezTo>
                    <a:pt x="2715968" y="4351832"/>
                    <a:pt x="2717165" y="4351576"/>
                    <a:pt x="2718308" y="4351152"/>
                  </a:cubicBezTo>
                  <a:cubicBezTo>
                    <a:pt x="2712593" y="4374774"/>
                    <a:pt x="2734056" y="4365122"/>
                    <a:pt x="2746883" y="4365884"/>
                  </a:cubicBezTo>
                  <a:cubicBezTo>
                    <a:pt x="2759710" y="4366646"/>
                    <a:pt x="2773299" y="4376552"/>
                    <a:pt x="2782316" y="4364614"/>
                  </a:cubicBezTo>
                  <a:cubicBezTo>
                    <a:pt x="2782186" y="4366093"/>
                    <a:pt x="2782186" y="4367580"/>
                    <a:pt x="2782316" y="4369059"/>
                  </a:cubicBezTo>
                  <a:cubicBezTo>
                    <a:pt x="2788666" y="4360804"/>
                    <a:pt x="2803906" y="4352168"/>
                    <a:pt x="2807716" y="4345564"/>
                  </a:cubicBezTo>
                  <a:cubicBezTo>
                    <a:pt x="2825369" y="4314322"/>
                    <a:pt x="2794000" y="4329562"/>
                    <a:pt x="2787523" y="4327530"/>
                  </a:cubicBezTo>
                  <a:cubicBezTo>
                    <a:pt x="2776728" y="4323974"/>
                    <a:pt x="2768092" y="4306702"/>
                    <a:pt x="2760091" y="4297939"/>
                  </a:cubicBezTo>
                  <a:cubicBezTo>
                    <a:pt x="2748833" y="4284734"/>
                    <a:pt x="2736698" y="4272303"/>
                    <a:pt x="2723769" y="4260728"/>
                  </a:cubicBezTo>
                  <a:cubicBezTo>
                    <a:pt x="2719832" y="4257426"/>
                    <a:pt x="2715387" y="4254378"/>
                    <a:pt x="2711069" y="4251330"/>
                  </a:cubicBezTo>
                  <a:lnTo>
                    <a:pt x="2708656" y="4186179"/>
                  </a:lnTo>
                  <a:cubicBezTo>
                    <a:pt x="2717079" y="4187395"/>
                    <a:pt x="2725633" y="4187395"/>
                    <a:pt x="2734056" y="4186179"/>
                  </a:cubicBezTo>
                  <a:cubicBezTo>
                    <a:pt x="2739136" y="4198879"/>
                    <a:pt x="2739390" y="4202816"/>
                    <a:pt x="2748661" y="4209674"/>
                  </a:cubicBezTo>
                  <a:cubicBezTo>
                    <a:pt x="2755889" y="4212541"/>
                    <a:pt x="2763317" y="4214876"/>
                    <a:pt x="2770886" y="4216659"/>
                  </a:cubicBezTo>
                  <a:cubicBezTo>
                    <a:pt x="2775585" y="4216659"/>
                    <a:pt x="2779649" y="4206372"/>
                    <a:pt x="2786507" y="4206372"/>
                  </a:cubicBezTo>
                  <a:cubicBezTo>
                    <a:pt x="2790317" y="4206372"/>
                    <a:pt x="2792857" y="4215389"/>
                    <a:pt x="2794127" y="4215262"/>
                  </a:cubicBezTo>
                  <a:cubicBezTo>
                    <a:pt x="2802890" y="4214119"/>
                    <a:pt x="2808732" y="4207261"/>
                    <a:pt x="2817876" y="4202562"/>
                  </a:cubicBezTo>
                  <a:cubicBezTo>
                    <a:pt x="2808087" y="4187489"/>
                    <a:pt x="2794333" y="4175405"/>
                    <a:pt x="2778125" y="4167637"/>
                  </a:cubicBezTo>
                  <a:cubicBezTo>
                    <a:pt x="2787650" y="4154937"/>
                    <a:pt x="2774061" y="4154175"/>
                    <a:pt x="2763647" y="4154937"/>
                  </a:cubicBezTo>
                  <a:cubicBezTo>
                    <a:pt x="2767584" y="4134871"/>
                    <a:pt x="2784602" y="4143888"/>
                    <a:pt x="2798064" y="4142237"/>
                  </a:cubicBezTo>
                  <a:cubicBezTo>
                    <a:pt x="2820035" y="4139189"/>
                    <a:pt x="2810764" y="4128140"/>
                    <a:pt x="2819908" y="4115059"/>
                  </a:cubicBezTo>
                  <a:cubicBezTo>
                    <a:pt x="2813685" y="4106804"/>
                    <a:pt x="2805430" y="4097914"/>
                    <a:pt x="2794508" y="4099311"/>
                  </a:cubicBezTo>
                  <a:cubicBezTo>
                    <a:pt x="2794359" y="4100339"/>
                    <a:pt x="2794147" y="4101357"/>
                    <a:pt x="2793873" y="4102359"/>
                  </a:cubicBezTo>
                  <a:cubicBezTo>
                    <a:pt x="2787523" y="4098422"/>
                    <a:pt x="2781173" y="4089659"/>
                    <a:pt x="2770759" y="4089659"/>
                  </a:cubicBezTo>
                  <a:cubicBezTo>
                    <a:pt x="2758059" y="4090802"/>
                    <a:pt x="2758059" y="4105153"/>
                    <a:pt x="2744597" y="4101470"/>
                  </a:cubicBezTo>
                  <a:cubicBezTo>
                    <a:pt x="2733421" y="4098676"/>
                    <a:pt x="2741168" y="4084325"/>
                    <a:pt x="2723515" y="4091183"/>
                  </a:cubicBezTo>
                  <a:cubicBezTo>
                    <a:pt x="2715260" y="4094358"/>
                    <a:pt x="2712085" y="4101089"/>
                    <a:pt x="2704973" y="4103883"/>
                  </a:cubicBezTo>
                  <a:lnTo>
                    <a:pt x="2703576" y="4064513"/>
                  </a:lnTo>
                  <a:cubicBezTo>
                    <a:pt x="2705099" y="4061720"/>
                    <a:pt x="2704719" y="4053972"/>
                    <a:pt x="2707132" y="4050924"/>
                  </a:cubicBezTo>
                  <a:cubicBezTo>
                    <a:pt x="2709545" y="4047876"/>
                    <a:pt x="2724277" y="4038224"/>
                    <a:pt x="2726563" y="4036192"/>
                  </a:cubicBezTo>
                  <a:cubicBezTo>
                    <a:pt x="2730880" y="4034013"/>
                    <a:pt x="2735386" y="4032228"/>
                    <a:pt x="2740024" y="4030859"/>
                  </a:cubicBezTo>
                  <a:cubicBezTo>
                    <a:pt x="2742686" y="4036492"/>
                    <a:pt x="2747966" y="4040439"/>
                    <a:pt x="2754121" y="4041400"/>
                  </a:cubicBezTo>
                  <a:cubicBezTo>
                    <a:pt x="2754487" y="4039764"/>
                    <a:pt x="2754953" y="4038152"/>
                    <a:pt x="2755519" y="4036574"/>
                  </a:cubicBezTo>
                  <a:cubicBezTo>
                    <a:pt x="2770758" y="4054989"/>
                    <a:pt x="2808858" y="4069213"/>
                    <a:pt x="2804414" y="4095755"/>
                  </a:cubicBezTo>
                  <a:cubicBezTo>
                    <a:pt x="2814574" y="4096899"/>
                    <a:pt x="2817749" y="4089533"/>
                    <a:pt x="2827655" y="4088898"/>
                  </a:cubicBezTo>
                  <a:cubicBezTo>
                    <a:pt x="2837561" y="4088262"/>
                    <a:pt x="2840990" y="4096010"/>
                    <a:pt x="2851150" y="4093470"/>
                  </a:cubicBezTo>
                  <a:cubicBezTo>
                    <a:pt x="2855595" y="4092453"/>
                    <a:pt x="2859913" y="4084834"/>
                    <a:pt x="2865755" y="4083563"/>
                  </a:cubicBezTo>
                  <a:cubicBezTo>
                    <a:pt x="2866898" y="4096263"/>
                    <a:pt x="2880995" y="4124076"/>
                    <a:pt x="2893568" y="4103248"/>
                  </a:cubicBezTo>
                  <a:cubicBezTo>
                    <a:pt x="2899410" y="4109725"/>
                    <a:pt x="2902077" y="4119123"/>
                    <a:pt x="2908808" y="4125473"/>
                  </a:cubicBezTo>
                  <a:cubicBezTo>
                    <a:pt x="2905252" y="4129156"/>
                    <a:pt x="2896870" y="4136268"/>
                    <a:pt x="2896108" y="4141475"/>
                  </a:cubicBezTo>
                  <a:cubicBezTo>
                    <a:pt x="2893187" y="4160525"/>
                    <a:pt x="2919857" y="4147571"/>
                    <a:pt x="2931795" y="4149095"/>
                  </a:cubicBezTo>
                  <a:cubicBezTo>
                    <a:pt x="2939288" y="4172463"/>
                    <a:pt x="2942336" y="4193799"/>
                    <a:pt x="2972308" y="4181480"/>
                  </a:cubicBezTo>
                  <a:cubicBezTo>
                    <a:pt x="2972308" y="4198371"/>
                    <a:pt x="2983230" y="4210562"/>
                    <a:pt x="2991231" y="4188846"/>
                  </a:cubicBezTo>
                  <a:cubicBezTo>
                    <a:pt x="3000248" y="4193926"/>
                    <a:pt x="3003931" y="4183512"/>
                    <a:pt x="3009646" y="4183004"/>
                  </a:cubicBezTo>
                  <a:cubicBezTo>
                    <a:pt x="3019298" y="4183004"/>
                    <a:pt x="3028569" y="4189735"/>
                    <a:pt x="3039872" y="4188719"/>
                  </a:cubicBezTo>
                  <a:cubicBezTo>
                    <a:pt x="3035681" y="4188719"/>
                    <a:pt x="3045460" y="4205991"/>
                    <a:pt x="3056001" y="4204467"/>
                  </a:cubicBezTo>
                  <a:cubicBezTo>
                    <a:pt x="3054637" y="4212224"/>
                    <a:pt x="3057606" y="4220109"/>
                    <a:pt x="3063748" y="4225041"/>
                  </a:cubicBezTo>
                  <a:cubicBezTo>
                    <a:pt x="3064891" y="4226184"/>
                    <a:pt x="3070606" y="4222120"/>
                    <a:pt x="3072892" y="4223262"/>
                  </a:cubicBezTo>
                  <a:cubicBezTo>
                    <a:pt x="3075178" y="4224405"/>
                    <a:pt x="3080258" y="4231898"/>
                    <a:pt x="3083814" y="4234184"/>
                  </a:cubicBezTo>
                  <a:cubicBezTo>
                    <a:pt x="3087370" y="4236470"/>
                    <a:pt x="3091053" y="4232533"/>
                    <a:pt x="3092831" y="4234184"/>
                  </a:cubicBezTo>
                  <a:cubicBezTo>
                    <a:pt x="3094609" y="4235835"/>
                    <a:pt x="3097022" y="4242185"/>
                    <a:pt x="3100070" y="4244217"/>
                  </a:cubicBezTo>
                  <a:cubicBezTo>
                    <a:pt x="3107309" y="4249043"/>
                    <a:pt x="3107436" y="4259711"/>
                    <a:pt x="3118104" y="4250440"/>
                  </a:cubicBezTo>
                  <a:cubicBezTo>
                    <a:pt x="3123438" y="4255646"/>
                    <a:pt x="3126232" y="4263140"/>
                    <a:pt x="3132328" y="4267204"/>
                  </a:cubicBezTo>
                  <a:cubicBezTo>
                    <a:pt x="3135249" y="4269236"/>
                    <a:pt x="3141853" y="4267204"/>
                    <a:pt x="3143631" y="4268728"/>
                  </a:cubicBezTo>
                  <a:cubicBezTo>
                    <a:pt x="3149346" y="4273681"/>
                    <a:pt x="3148076" y="4283206"/>
                    <a:pt x="3153664" y="4287396"/>
                  </a:cubicBezTo>
                  <a:cubicBezTo>
                    <a:pt x="3159251" y="4291587"/>
                    <a:pt x="3168142" y="4286253"/>
                    <a:pt x="3173095" y="4289048"/>
                  </a:cubicBezTo>
                  <a:cubicBezTo>
                    <a:pt x="3180842" y="4293239"/>
                    <a:pt x="3177794" y="4301748"/>
                    <a:pt x="3187319" y="4303017"/>
                  </a:cubicBezTo>
                  <a:cubicBezTo>
                    <a:pt x="3193796" y="4303017"/>
                    <a:pt x="3207385" y="4295398"/>
                    <a:pt x="3216021" y="4295398"/>
                  </a:cubicBezTo>
                  <a:cubicBezTo>
                    <a:pt x="3217545" y="4269998"/>
                    <a:pt x="3203321" y="4268854"/>
                    <a:pt x="3200146" y="4245994"/>
                  </a:cubicBezTo>
                  <a:cubicBezTo>
                    <a:pt x="3206382" y="4247167"/>
                    <a:pt x="3212832" y="4246182"/>
                    <a:pt x="3218434" y="4243201"/>
                  </a:cubicBezTo>
                  <a:cubicBezTo>
                    <a:pt x="3218434" y="4261869"/>
                    <a:pt x="3224530" y="4259838"/>
                    <a:pt x="3236722" y="4266950"/>
                  </a:cubicBezTo>
                  <a:cubicBezTo>
                    <a:pt x="3248913" y="4274062"/>
                    <a:pt x="3249422" y="4276982"/>
                    <a:pt x="3254121" y="4292350"/>
                  </a:cubicBezTo>
                  <a:cubicBezTo>
                    <a:pt x="3258439" y="4290699"/>
                    <a:pt x="3266821" y="4283841"/>
                    <a:pt x="3270885" y="4284221"/>
                  </a:cubicBezTo>
                  <a:cubicBezTo>
                    <a:pt x="3274949" y="4284602"/>
                    <a:pt x="3275076" y="4294381"/>
                    <a:pt x="3279394" y="4294254"/>
                  </a:cubicBezTo>
                  <a:cubicBezTo>
                    <a:pt x="3293618" y="4294254"/>
                    <a:pt x="3285744" y="4287904"/>
                    <a:pt x="3292094" y="4279141"/>
                  </a:cubicBezTo>
                  <a:cubicBezTo>
                    <a:pt x="3304794" y="4263012"/>
                    <a:pt x="3333369" y="4272918"/>
                    <a:pt x="3337306" y="4251963"/>
                  </a:cubicBezTo>
                  <a:cubicBezTo>
                    <a:pt x="3326003" y="4243835"/>
                    <a:pt x="3298444" y="4242184"/>
                    <a:pt x="3300730" y="4226563"/>
                  </a:cubicBezTo>
                  <a:cubicBezTo>
                    <a:pt x="3304159" y="4201163"/>
                    <a:pt x="3323336" y="4225547"/>
                    <a:pt x="3332480" y="4223007"/>
                  </a:cubicBezTo>
                  <a:cubicBezTo>
                    <a:pt x="3339592" y="4220975"/>
                    <a:pt x="3340989" y="4208656"/>
                    <a:pt x="3346577" y="4206750"/>
                  </a:cubicBezTo>
                  <a:cubicBezTo>
                    <a:pt x="3354832" y="4203957"/>
                    <a:pt x="3355086" y="4209290"/>
                    <a:pt x="3359277" y="4208782"/>
                  </a:cubicBezTo>
                  <a:lnTo>
                    <a:pt x="3373755" y="4207385"/>
                  </a:lnTo>
                  <a:cubicBezTo>
                    <a:pt x="3377057" y="4207385"/>
                    <a:pt x="3379724" y="4202305"/>
                    <a:pt x="3383788" y="4203067"/>
                  </a:cubicBezTo>
                  <a:cubicBezTo>
                    <a:pt x="3390138" y="4204210"/>
                    <a:pt x="3396488" y="4213989"/>
                    <a:pt x="3401314" y="4218053"/>
                  </a:cubicBezTo>
                  <a:cubicBezTo>
                    <a:pt x="3414014" y="4206749"/>
                    <a:pt x="3419348" y="4209544"/>
                    <a:pt x="3431921" y="4201796"/>
                  </a:cubicBezTo>
                  <a:cubicBezTo>
                    <a:pt x="3439795" y="4196970"/>
                    <a:pt x="3444621" y="4189096"/>
                    <a:pt x="3451860" y="4186429"/>
                  </a:cubicBezTo>
                  <a:cubicBezTo>
                    <a:pt x="3453511" y="4186429"/>
                    <a:pt x="3457702" y="4190112"/>
                    <a:pt x="3460242" y="4188842"/>
                  </a:cubicBezTo>
                  <a:cubicBezTo>
                    <a:pt x="3462782" y="4187572"/>
                    <a:pt x="3466846" y="4184016"/>
                    <a:pt x="3469132" y="4183000"/>
                  </a:cubicBezTo>
                  <a:cubicBezTo>
                    <a:pt x="3479791" y="4177812"/>
                    <a:pt x="3488641" y="4169537"/>
                    <a:pt x="3494532" y="4159251"/>
                  </a:cubicBezTo>
                  <a:cubicBezTo>
                    <a:pt x="3495121" y="4157300"/>
                    <a:pt x="3495546" y="4155304"/>
                    <a:pt x="3495802" y="4153282"/>
                  </a:cubicBezTo>
                  <a:lnTo>
                    <a:pt x="3497707" y="4152647"/>
                  </a:lnTo>
                  <a:cubicBezTo>
                    <a:pt x="3497707" y="4191509"/>
                    <a:pt x="3497707" y="4227831"/>
                    <a:pt x="3497707" y="4260343"/>
                  </a:cubicBezTo>
                  <a:cubicBezTo>
                    <a:pt x="3485007" y="4262121"/>
                    <a:pt x="3485007" y="4262121"/>
                    <a:pt x="3473323" y="4264153"/>
                  </a:cubicBezTo>
                  <a:cubicBezTo>
                    <a:pt x="3443706" y="4268357"/>
                    <a:pt x="3414993" y="4277455"/>
                    <a:pt x="3388360" y="4291077"/>
                  </a:cubicBezTo>
                  <a:cubicBezTo>
                    <a:pt x="3378073" y="4296919"/>
                    <a:pt x="3318764" y="4354577"/>
                    <a:pt x="3350260" y="4348862"/>
                  </a:cubicBezTo>
                  <a:cubicBezTo>
                    <a:pt x="3348736" y="4355974"/>
                    <a:pt x="3347085" y="4363340"/>
                    <a:pt x="3345180" y="4370198"/>
                  </a:cubicBezTo>
                  <a:cubicBezTo>
                    <a:pt x="3354578" y="4370198"/>
                    <a:pt x="3376041" y="4366641"/>
                    <a:pt x="3384423" y="4370960"/>
                  </a:cubicBezTo>
                  <a:cubicBezTo>
                    <a:pt x="3395980" y="4376928"/>
                    <a:pt x="3390519" y="4388486"/>
                    <a:pt x="3397123" y="4397756"/>
                  </a:cubicBezTo>
                  <a:cubicBezTo>
                    <a:pt x="3407064" y="4406699"/>
                    <a:pt x="3421648" y="4408188"/>
                    <a:pt x="3433191" y="4401439"/>
                  </a:cubicBezTo>
                  <a:cubicBezTo>
                    <a:pt x="3440938" y="4420616"/>
                    <a:pt x="3456432" y="4407662"/>
                    <a:pt x="3469894" y="4405757"/>
                  </a:cubicBezTo>
                  <a:cubicBezTo>
                    <a:pt x="3473577" y="4405757"/>
                    <a:pt x="3476498" y="4410838"/>
                    <a:pt x="3483991" y="4408805"/>
                  </a:cubicBezTo>
                  <a:cubicBezTo>
                    <a:pt x="3489071" y="4407281"/>
                    <a:pt x="3492500" y="4400550"/>
                    <a:pt x="3496691" y="4396105"/>
                  </a:cubicBezTo>
                  <a:lnTo>
                    <a:pt x="3496691" y="4408171"/>
                  </a:lnTo>
                  <a:lnTo>
                    <a:pt x="3598291" y="4408171"/>
                  </a:lnTo>
                  <a:lnTo>
                    <a:pt x="3595624" y="4336797"/>
                  </a:lnTo>
                  <a:cubicBezTo>
                    <a:pt x="3597774" y="4335997"/>
                    <a:pt x="3600065" y="4335652"/>
                    <a:pt x="3602355" y="4335780"/>
                  </a:cubicBezTo>
                  <a:cubicBezTo>
                    <a:pt x="3602355" y="4339082"/>
                    <a:pt x="3604387" y="4343781"/>
                    <a:pt x="3604260" y="4346194"/>
                  </a:cubicBezTo>
                  <a:cubicBezTo>
                    <a:pt x="3615563" y="4346194"/>
                    <a:pt x="3623564" y="4335146"/>
                    <a:pt x="3635121" y="4332478"/>
                  </a:cubicBezTo>
                  <a:cubicBezTo>
                    <a:pt x="3640582" y="4349750"/>
                    <a:pt x="3649853" y="4344543"/>
                    <a:pt x="3665728" y="4343147"/>
                  </a:cubicBezTo>
                  <a:cubicBezTo>
                    <a:pt x="3665728" y="4351528"/>
                    <a:pt x="3663823" y="4359911"/>
                    <a:pt x="3664966" y="4368547"/>
                  </a:cubicBezTo>
                  <a:cubicBezTo>
                    <a:pt x="3673348" y="4367277"/>
                    <a:pt x="3680206" y="4359911"/>
                    <a:pt x="3688080" y="4358894"/>
                  </a:cubicBezTo>
                  <a:cubicBezTo>
                    <a:pt x="3695954" y="4357879"/>
                    <a:pt x="3699129" y="4363593"/>
                    <a:pt x="3702431" y="4363339"/>
                  </a:cubicBezTo>
                  <a:cubicBezTo>
                    <a:pt x="3713480" y="4363339"/>
                    <a:pt x="3726688" y="4340098"/>
                    <a:pt x="3736721" y="4353941"/>
                  </a:cubicBezTo>
                  <a:cubicBezTo>
                    <a:pt x="3711321" y="4362197"/>
                    <a:pt x="3704463" y="4385310"/>
                    <a:pt x="3684397" y="4394073"/>
                  </a:cubicBezTo>
                  <a:cubicBezTo>
                    <a:pt x="3669919" y="4400423"/>
                    <a:pt x="3637788" y="4381373"/>
                    <a:pt x="3627501" y="4391533"/>
                  </a:cubicBezTo>
                  <a:cubicBezTo>
                    <a:pt x="3610991" y="4407408"/>
                    <a:pt x="3646805" y="4426331"/>
                    <a:pt x="3647694" y="4439793"/>
                  </a:cubicBezTo>
                  <a:cubicBezTo>
                    <a:pt x="3648837" y="4458461"/>
                    <a:pt x="3614928" y="4461763"/>
                    <a:pt x="3600958" y="4463034"/>
                  </a:cubicBezTo>
                  <a:cubicBezTo>
                    <a:pt x="3540633" y="4468876"/>
                    <a:pt x="3490468" y="4452493"/>
                    <a:pt x="3433064" y="4441444"/>
                  </a:cubicBezTo>
                  <a:cubicBezTo>
                    <a:pt x="3427476" y="4440427"/>
                    <a:pt x="3410077" y="4436110"/>
                    <a:pt x="3404235" y="4439665"/>
                  </a:cubicBezTo>
                  <a:cubicBezTo>
                    <a:pt x="3388614" y="4449318"/>
                    <a:pt x="3405125" y="4453255"/>
                    <a:pt x="3409951" y="4463160"/>
                  </a:cubicBezTo>
                  <a:cubicBezTo>
                    <a:pt x="3412872" y="4468875"/>
                    <a:pt x="3411602" y="4475860"/>
                    <a:pt x="3414396" y="4481321"/>
                  </a:cubicBezTo>
                  <a:cubicBezTo>
                    <a:pt x="3417190" y="4486782"/>
                    <a:pt x="3427096" y="4484623"/>
                    <a:pt x="3424683" y="4497577"/>
                  </a:cubicBezTo>
                  <a:cubicBezTo>
                    <a:pt x="3439034" y="4503038"/>
                    <a:pt x="3463672" y="4495926"/>
                    <a:pt x="3450083" y="4520692"/>
                  </a:cubicBezTo>
                  <a:cubicBezTo>
                    <a:pt x="3459608" y="4525390"/>
                    <a:pt x="3468498" y="4520692"/>
                    <a:pt x="3478150" y="4519168"/>
                  </a:cubicBezTo>
                  <a:cubicBezTo>
                    <a:pt x="3478397" y="4526656"/>
                    <a:pt x="3476874" y="4534096"/>
                    <a:pt x="3473705" y="4540885"/>
                  </a:cubicBezTo>
                  <a:cubicBezTo>
                    <a:pt x="3484753" y="4540885"/>
                    <a:pt x="3490088" y="4531106"/>
                    <a:pt x="3500375" y="4528185"/>
                  </a:cubicBezTo>
                  <a:cubicBezTo>
                    <a:pt x="3513075" y="4524502"/>
                    <a:pt x="3513964" y="4528185"/>
                    <a:pt x="3525775" y="4533646"/>
                  </a:cubicBezTo>
                  <a:cubicBezTo>
                    <a:pt x="3529715" y="4528030"/>
                    <a:pt x="3533157" y="4522081"/>
                    <a:pt x="3536062" y="4515865"/>
                  </a:cubicBezTo>
                  <a:cubicBezTo>
                    <a:pt x="3548605" y="4521872"/>
                    <a:pt x="3561706" y="4526636"/>
                    <a:pt x="3575177" y="4530089"/>
                  </a:cubicBezTo>
                  <a:cubicBezTo>
                    <a:pt x="3586099" y="4533264"/>
                    <a:pt x="3579876" y="4536312"/>
                    <a:pt x="3593719" y="4535550"/>
                  </a:cubicBezTo>
                  <a:cubicBezTo>
                    <a:pt x="3603626" y="4534655"/>
                    <a:pt x="3613415" y="4532740"/>
                    <a:pt x="3622929" y="4529835"/>
                  </a:cubicBezTo>
                  <a:cubicBezTo>
                    <a:pt x="3631946" y="4553076"/>
                    <a:pt x="3572129" y="4574412"/>
                    <a:pt x="3556508" y="4575555"/>
                  </a:cubicBezTo>
                  <a:cubicBezTo>
                    <a:pt x="3529838" y="4577587"/>
                    <a:pt x="3500374" y="4568062"/>
                    <a:pt x="3475863" y="4581397"/>
                  </a:cubicBezTo>
                  <a:cubicBezTo>
                    <a:pt x="3481168" y="4589032"/>
                    <a:pt x="3489936" y="4593511"/>
                    <a:pt x="3499231" y="4593335"/>
                  </a:cubicBezTo>
                  <a:cubicBezTo>
                    <a:pt x="3505934" y="4592556"/>
                    <a:pt x="3512676" y="4592175"/>
                    <a:pt x="3519424" y="4592192"/>
                  </a:cubicBezTo>
                  <a:cubicBezTo>
                    <a:pt x="3529965" y="4596891"/>
                    <a:pt x="3522218" y="4602479"/>
                    <a:pt x="3528314" y="4607559"/>
                  </a:cubicBezTo>
                  <a:cubicBezTo>
                    <a:pt x="3541014" y="4618481"/>
                    <a:pt x="3579114" y="4611496"/>
                    <a:pt x="3596767" y="4606924"/>
                  </a:cubicBezTo>
                  <a:cubicBezTo>
                    <a:pt x="3599729" y="4617274"/>
                    <a:pt x="3600635" y="4628104"/>
                    <a:pt x="3599434" y="4638801"/>
                  </a:cubicBezTo>
                  <a:cubicBezTo>
                    <a:pt x="3605457" y="4638955"/>
                    <a:pt x="3611440" y="4637784"/>
                    <a:pt x="3616960" y="4635372"/>
                  </a:cubicBezTo>
                  <a:cubicBezTo>
                    <a:pt x="3617305" y="4642617"/>
                    <a:pt x="3619490" y="4649653"/>
                    <a:pt x="3623310" y="4655819"/>
                  </a:cubicBezTo>
                  <a:cubicBezTo>
                    <a:pt x="3638042" y="4647945"/>
                    <a:pt x="3644265" y="4631816"/>
                    <a:pt x="3661410" y="4628006"/>
                  </a:cubicBezTo>
                  <a:cubicBezTo>
                    <a:pt x="3672332" y="4625593"/>
                    <a:pt x="3672332" y="4633213"/>
                    <a:pt x="3681349" y="4624958"/>
                  </a:cubicBezTo>
                  <a:cubicBezTo>
                    <a:pt x="3685794" y="4620767"/>
                    <a:pt x="3684016" y="4610734"/>
                    <a:pt x="3688588" y="4606035"/>
                  </a:cubicBezTo>
                  <a:cubicBezTo>
                    <a:pt x="3693161" y="4601336"/>
                    <a:pt x="3699129" y="4602860"/>
                    <a:pt x="3701288" y="4600447"/>
                  </a:cubicBezTo>
                  <a:cubicBezTo>
                    <a:pt x="3706876" y="4593081"/>
                    <a:pt x="3710178" y="4590922"/>
                    <a:pt x="3709162" y="4579365"/>
                  </a:cubicBezTo>
                  <a:cubicBezTo>
                    <a:pt x="3724402" y="4579365"/>
                    <a:pt x="3729736" y="4566665"/>
                    <a:pt x="3725672" y="4553965"/>
                  </a:cubicBezTo>
                  <a:cubicBezTo>
                    <a:pt x="3740150" y="4561332"/>
                    <a:pt x="3753231" y="4544822"/>
                    <a:pt x="3752596" y="4530724"/>
                  </a:cubicBezTo>
                  <a:cubicBezTo>
                    <a:pt x="3764280" y="4527295"/>
                    <a:pt x="3771011" y="4517008"/>
                    <a:pt x="3781552" y="4511929"/>
                  </a:cubicBezTo>
                  <a:cubicBezTo>
                    <a:pt x="3781552" y="4513580"/>
                    <a:pt x="3784600" y="4516627"/>
                    <a:pt x="3785362" y="4519295"/>
                  </a:cubicBezTo>
                  <a:cubicBezTo>
                    <a:pt x="3797173" y="4517136"/>
                    <a:pt x="3803396" y="4503674"/>
                    <a:pt x="3815334" y="4501514"/>
                  </a:cubicBezTo>
                  <a:cubicBezTo>
                    <a:pt x="3812921" y="4517771"/>
                    <a:pt x="3820287" y="4521072"/>
                    <a:pt x="3835908" y="4519548"/>
                  </a:cubicBezTo>
                  <a:cubicBezTo>
                    <a:pt x="3833511" y="4529279"/>
                    <a:pt x="3829193" y="4538434"/>
                    <a:pt x="3823208" y="4546472"/>
                  </a:cubicBezTo>
                  <a:cubicBezTo>
                    <a:pt x="3833255" y="4546867"/>
                    <a:pt x="3843209" y="4544402"/>
                    <a:pt x="3851910" y="4539360"/>
                  </a:cubicBezTo>
                  <a:cubicBezTo>
                    <a:pt x="3855085" y="4537582"/>
                    <a:pt x="3859784" y="4541392"/>
                    <a:pt x="3862832" y="4539360"/>
                  </a:cubicBezTo>
                  <a:cubicBezTo>
                    <a:pt x="3869054" y="4534788"/>
                    <a:pt x="3870452" y="4515611"/>
                    <a:pt x="3874389" y="4508372"/>
                  </a:cubicBezTo>
                  <a:cubicBezTo>
                    <a:pt x="3886199" y="4512817"/>
                    <a:pt x="3886199" y="4519294"/>
                    <a:pt x="3894201" y="4509642"/>
                  </a:cubicBezTo>
                  <a:cubicBezTo>
                    <a:pt x="3898010" y="4505197"/>
                    <a:pt x="3894201" y="4491608"/>
                    <a:pt x="3898772" y="4488687"/>
                  </a:cubicBezTo>
                  <a:cubicBezTo>
                    <a:pt x="3903344" y="4485765"/>
                    <a:pt x="3907663" y="4492623"/>
                    <a:pt x="3912869" y="4490845"/>
                  </a:cubicBezTo>
                  <a:cubicBezTo>
                    <a:pt x="3918076" y="4489067"/>
                    <a:pt x="3920616" y="4494528"/>
                    <a:pt x="3926712" y="4487163"/>
                  </a:cubicBezTo>
                  <a:cubicBezTo>
                    <a:pt x="3932808" y="4479797"/>
                    <a:pt x="3923918" y="4467478"/>
                    <a:pt x="3930395" y="4461763"/>
                  </a:cubicBezTo>
                  <a:cubicBezTo>
                    <a:pt x="3936873" y="4456048"/>
                    <a:pt x="3945127" y="4461763"/>
                    <a:pt x="3951858" y="4458460"/>
                  </a:cubicBezTo>
                  <a:cubicBezTo>
                    <a:pt x="3963923" y="4452110"/>
                    <a:pt x="3964558" y="4429504"/>
                    <a:pt x="3980433" y="4428107"/>
                  </a:cubicBezTo>
                  <a:cubicBezTo>
                    <a:pt x="3985640" y="4438521"/>
                    <a:pt x="3985894" y="4445379"/>
                    <a:pt x="3996689" y="4442839"/>
                  </a:cubicBezTo>
                  <a:cubicBezTo>
                    <a:pt x="4005198" y="4440680"/>
                    <a:pt x="4018533" y="4422519"/>
                    <a:pt x="4026534" y="4417439"/>
                  </a:cubicBezTo>
                  <a:cubicBezTo>
                    <a:pt x="4026534" y="4420233"/>
                    <a:pt x="4026534" y="4423281"/>
                    <a:pt x="4026534" y="4425948"/>
                  </a:cubicBezTo>
                  <a:cubicBezTo>
                    <a:pt x="4027540" y="4425601"/>
                    <a:pt x="4028516" y="4425177"/>
                    <a:pt x="4029455" y="4424678"/>
                  </a:cubicBezTo>
                  <a:cubicBezTo>
                    <a:pt x="4030471" y="4656072"/>
                    <a:pt x="4028313" y="5259322"/>
                    <a:pt x="4028313" y="5259322"/>
                  </a:cubicBezTo>
                  <a:lnTo>
                    <a:pt x="4129913" y="5259322"/>
                  </a:lnTo>
                  <a:lnTo>
                    <a:pt x="4099052" y="4393951"/>
                  </a:lnTo>
                  <a:cubicBezTo>
                    <a:pt x="4100679" y="4393175"/>
                    <a:pt x="4102250" y="4392283"/>
                    <a:pt x="4103751" y="4391284"/>
                  </a:cubicBezTo>
                  <a:cubicBezTo>
                    <a:pt x="4101465" y="4422272"/>
                    <a:pt x="4116451" y="4400936"/>
                    <a:pt x="4125087" y="4403984"/>
                  </a:cubicBezTo>
                  <a:cubicBezTo>
                    <a:pt x="4137787" y="4408175"/>
                    <a:pt x="4137025" y="4425828"/>
                    <a:pt x="4151630" y="4427479"/>
                  </a:cubicBezTo>
                  <a:lnTo>
                    <a:pt x="4153027" y="4422653"/>
                  </a:lnTo>
                  <a:cubicBezTo>
                    <a:pt x="4168267" y="4440941"/>
                    <a:pt x="4206367" y="4455165"/>
                    <a:pt x="4201922" y="4481834"/>
                  </a:cubicBezTo>
                  <a:cubicBezTo>
                    <a:pt x="4212082" y="4482978"/>
                    <a:pt x="4215257" y="4475484"/>
                    <a:pt x="4225290" y="4474849"/>
                  </a:cubicBezTo>
                  <a:cubicBezTo>
                    <a:pt x="4235323" y="4474215"/>
                    <a:pt x="4237990" y="4481961"/>
                    <a:pt x="4248785" y="4479548"/>
                  </a:cubicBezTo>
                  <a:cubicBezTo>
                    <a:pt x="4253230" y="4478405"/>
                    <a:pt x="4257421" y="4470785"/>
                    <a:pt x="4263263" y="4469516"/>
                  </a:cubicBezTo>
                  <a:cubicBezTo>
                    <a:pt x="4264406" y="4482216"/>
                    <a:pt x="4278503" y="4510029"/>
                    <a:pt x="4291076" y="4489200"/>
                  </a:cubicBezTo>
                  <a:cubicBezTo>
                    <a:pt x="4297045" y="4495678"/>
                    <a:pt x="4299585" y="4505075"/>
                    <a:pt x="4306443" y="4511425"/>
                  </a:cubicBezTo>
                  <a:cubicBezTo>
                    <a:pt x="4302760" y="4515108"/>
                    <a:pt x="4294378" y="4522220"/>
                    <a:pt x="4293743" y="4527428"/>
                  </a:cubicBezTo>
                  <a:cubicBezTo>
                    <a:pt x="4290949" y="4546478"/>
                    <a:pt x="4317492" y="4533523"/>
                    <a:pt x="4329557" y="4535174"/>
                  </a:cubicBezTo>
                  <a:cubicBezTo>
                    <a:pt x="4336923" y="4558416"/>
                    <a:pt x="4339971" y="4579752"/>
                    <a:pt x="4369943" y="4567432"/>
                  </a:cubicBezTo>
                  <a:cubicBezTo>
                    <a:pt x="4369943" y="4584323"/>
                    <a:pt x="4380992" y="4596515"/>
                    <a:pt x="4388866" y="4574798"/>
                  </a:cubicBezTo>
                  <a:cubicBezTo>
                    <a:pt x="4397883" y="4579879"/>
                    <a:pt x="4400931" y="4569465"/>
                    <a:pt x="4407281" y="4568956"/>
                  </a:cubicBezTo>
                  <a:cubicBezTo>
                    <a:pt x="4417060" y="4568321"/>
                    <a:pt x="4426204" y="4575687"/>
                    <a:pt x="4437634" y="4574798"/>
                  </a:cubicBezTo>
                  <a:cubicBezTo>
                    <a:pt x="4433443" y="4574798"/>
                    <a:pt x="4443095" y="4591943"/>
                    <a:pt x="4453636" y="4590419"/>
                  </a:cubicBezTo>
                  <a:cubicBezTo>
                    <a:pt x="4452328" y="4598171"/>
                    <a:pt x="4455286" y="4606029"/>
                    <a:pt x="4461383" y="4610993"/>
                  </a:cubicBezTo>
                  <a:cubicBezTo>
                    <a:pt x="4462526" y="4612136"/>
                    <a:pt x="4468241" y="4608072"/>
                    <a:pt x="4470527" y="4609215"/>
                  </a:cubicBezTo>
                  <a:cubicBezTo>
                    <a:pt x="4472813" y="4610357"/>
                    <a:pt x="4477893" y="4617851"/>
                    <a:pt x="4481449" y="4620137"/>
                  </a:cubicBezTo>
                  <a:cubicBezTo>
                    <a:pt x="4485005" y="4622423"/>
                    <a:pt x="4488815" y="4618486"/>
                    <a:pt x="4490593" y="4620137"/>
                  </a:cubicBezTo>
                  <a:cubicBezTo>
                    <a:pt x="4492371" y="4621788"/>
                    <a:pt x="4494657" y="4628265"/>
                    <a:pt x="4497705" y="4630169"/>
                  </a:cubicBezTo>
                  <a:cubicBezTo>
                    <a:pt x="4504944" y="4634995"/>
                    <a:pt x="4505071" y="4645790"/>
                    <a:pt x="4515739" y="4636519"/>
                  </a:cubicBezTo>
                  <a:cubicBezTo>
                    <a:pt x="4521073" y="4641600"/>
                    <a:pt x="4523867" y="4649219"/>
                    <a:pt x="4529963" y="4653156"/>
                  </a:cubicBezTo>
                  <a:cubicBezTo>
                    <a:pt x="4532884" y="4655188"/>
                    <a:pt x="4539488" y="4653156"/>
                    <a:pt x="4541393" y="4654680"/>
                  </a:cubicBezTo>
                  <a:cubicBezTo>
                    <a:pt x="4546981" y="4659633"/>
                    <a:pt x="4545711" y="4669158"/>
                    <a:pt x="4551299" y="4673349"/>
                  </a:cubicBezTo>
                  <a:cubicBezTo>
                    <a:pt x="4556886" y="4677539"/>
                    <a:pt x="4565777" y="4672333"/>
                    <a:pt x="4570730" y="4675000"/>
                  </a:cubicBezTo>
                  <a:cubicBezTo>
                    <a:pt x="4578604" y="4679191"/>
                    <a:pt x="4575429" y="4687700"/>
                    <a:pt x="4584954" y="4688970"/>
                  </a:cubicBezTo>
                  <a:cubicBezTo>
                    <a:pt x="4591431" y="4689604"/>
                    <a:pt x="4605020" y="4681476"/>
                    <a:pt x="4613656" y="4681350"/>
                  </a:cubicBezTo>
                  <a:cubicBezTo>
                    <a:pt x="4615180" y="4655950"/>
                    <a:pt x="4600956" y="4654807"/>
                    <a:pt x="4597781" y="4631947"/>
                  </a:cubicBezTo>
                  <a:cubicBezTo>
                    <a:pt x="4604016" y="4633183"/>
                    <a:pt x="4610487" y="4632194"/>
                    <a:pt x="4616069" y="4629153"/>
                  </a:cubicBezTo>
                  <a:cubicBezTo>
                    <a:pt x="4616069" y="4647822"/>
                    <a:pt x="4622165" y="4645917"/>
                    <a:pt x="4634484" y="4652902"/>
                  </a:cubicBezTo>
                  <a:cubicBezTo>
                    <a:pt x="4646803" y="4659886"/>
                    <a:pt x="4647184" y="4662935"/>
                    <a:pt x="4651756" y="4678302"/>
                  </a:cubicBezTo>
                  <a:cubicBezTo>
                    <a:pt x="4656074" y="4676651"/>
                    <a:pt x="4664456" y="4669793"/>
                    <a:pt x="4668520" y="4670174"/>
                  </a:cubicBezTo>
                  <a:cubicBezTo>
                    <a:pt x="4672584" y="4670554"/>
                    <a:pt x="4672711" y="4680334"/>
                    <a:pt x="4677029" y="4680207"/>
                  </a:cubicBezTo>
                  <a:cubicBezTo>
                    <a:pt x="4691253" y="4680207"/>
                    <a:pt x="4683379" y="4673857"/>
                    <a:pt x="4689729" y="4665094"/>
                  </a:cubicBezTo>
                  <a:cubicBezTo>
                    <a:pt x="4702429" y="4648964"/>
                    <a:pt x="4730877" y="4658998"/>
                    <a:pt x="4734814" y="4637915"/>
                  </a:cubicBezTo>
                  <a:cubicBezTo>
                    <a:pt x="4723511" y="4629787"/>
                    <a:pt x="4695952" y="4628136"/>
                    <a:pt x="4698238" y="4612515"/>
                  </a:cubicBezTo>
                  <a:cubicBezTo>
                    <a:pt x="4701667" y="4587750"/>
                    <a:pt x="4720844" y="4611626"/>
                    <a:pt x="4729988" y="4608959"/>
                  </a:cubicBezTo>
                  <a:cubicBezTo>
                    <a:pt x="4737100" y="4606927"/>
                    <a:pt x="4738497" y="4594608"/>
                    <a:pt x="4744085" y="4592830"/>
                  </a:cubicBezTo>
                  <a:cubicBezTo>
                    <a:pt x="4752467" y="4589909"/>
                    <a:pt x="4752594" y="4595243"/>
                    <a:pt x="4756785" y="4594735"/>
                  </a:cubicBezTo>
                  <a:cubicBezTo>
                    <a:pt x="4758436" y="4594735"/>
                    <a:pt x="4770247" y="4593338"/>
                    <a:pt x="4771263" y="4593465"/>
                  </a:cubicBezTo>
                  <a:cubicBezTo>
                    <a:pt x="4774565" y="4593465"/>
                    <a:pt x="4777232" y="4588385"/>
                    <a:pt x="4781296" y="4589147"/>
                  </a:cubicBezTo>
                  <a:cubicBezTo>
                    <a:pt x="4787646" y="4590290"/>
                    <a:pt x="4793996" y="4600069"/>
                    <a:pt x="4798822" y="4604006"/>
                  </a:cubicBezTo>
                  <a:cubicBezTo>
                    <a:pt x="4811522" y="4592830"/>
                    <a:pt x="4816856" y="4595497"/>
                    <a:pt x="4829429" y="4587749"/>
                  </a:cubicBezTo>
                  <a:cubicBezTo>
                    <a:pt x="4837303" y="4582923"/>
                    <a:pt x="4842129" y="4575049"/>
                    <a:pt x="4849495" y="4572509"/>
                  </a:cubicBezTo>
                  <a:cubicBezTo>
                    <a:pt x="4851019" y="4571747"/>
                    <a:pt x="4855210" y="4576066"/>
                    <a:pt x="4857750" y="4574795"/>
                  </a:cubicBezTo>
                  <a:cubicBezTo>
                    <a:pt x="4860290" y="4573525"/>
                    <a:pt x="4864354" y="4569969"/>
                    <a:pt x="4866640" y="4568953"/>
                  </a:cubicBezTo>
                  <a:cubicBezTo>
                    <a:pt x="4877267" y="4563780"/>
                    <a:pt x="4886111" y="4555555"/>
                    <a:pt x="4892040" y="4545331"/>
                  </a:cubicBezTo>
                  <a:cubicBezTo>
                    <a:pt x="4894453" y="4538727"/>
                    <a:pt x="4895596" y="4517772"/>
                    <a:pt x="4888484" y="4514216"/>
                  </a:cubicBezTo>
                  <a:cubicBezTo>
                    <a:pt x="4881372" y="4510660"/>
                    <a:pt x="4867402" y="4522725"/>
                    <a:pt x="4858512" y="4523868"/>
                  </a:cubicBezTo>
                  <a:cubicBezTo>
                    <a:pt x="4845211" y="4524384"/>
                    <a:pt x="4831924" y="4522534"/>
                    <a:pt x="4819269" y="4518407"/>
                  </a:cubicBezTo>
                  <a:cubicBezTo>
                    <a:pt x="4808601" y="4515359"/>
                    <a:pt x="4802251" y="4504945"/>
                    <a:pt x="4794504" y="4502024"/>
                  </a:cubicBezTo>
                  <a:cubicBezTo>
                    <a:pt x="4779518" y="4496436"/>
                    <a:pt x="4781804" y="4509264"/>
                    <a:pt x="4769104" y="4507358"/>
                  </a:cubicBezTo>
                  <a:cubicBezTo>
                    <a:pt x="4756404" y="4505454"/>
                    <a:pt x="4756404" y="4489324"/>
                    <a:pt x="4746879" y="4484371"/>
                  </a:cubicBezTo>
                  <a:cubicBezTo>
                    <a:pt x="4741579" y="4482361"/>
                    <a:pt x="4735860" y="4481706"/>
                    <a:pt x="4730242" y="4482466"/>
                  </a:cubicBezTo>
                  <a:cubicBezTo>
                    <a:pt x="4711700" y="4481704"/>
                    <a:pt x="4716526" y="4485133"/>
                    <a:pt x="4702175" y="4474338"/>
                  </a:cubicBezTo>
                  <a:cubicBezTo>
                    <a:pt x="4691634" y="4466210"/>
                    <a:pt x="4691253" y="4460114"/>
                    <a:pt x="4675632" y="4456939"/>
                  </a:cubicBezTo>
                  <a:cubicBezTo>
                    <a:pt x="4662976" y="4455615"/>
                    <a:pt x="4650258" y="4454978"/>
                    <a:pt x="4637532" y="4455034"/>
                  </a:cubicBezTo>
                  <a:cubicBezTo>
                    <a:pt x="4617174" y="4453531"/>
                    <a:pt x="4596910" y="4450945"/>
                    <a:pt x="4576826" y="4447287"/>
                  </a:cubicBezTo>
                  <a:cubicBezTo>
                    <a:pt x="4543425" y="4440048"/>
                    <a:pt x="4524248" y="4416934"/>
                    <a:pt x="4500626" y="4395343"/>
                  </a:cubicBezTo>
                  <a:cubicBezTo>
                    <a:pt x="4492272" y="4387146"/>
                    <a:pt x="4483497" y="4379389"/>
                    <a:pt x="4474337" y="4372102"/>
                  </a:cubicBezTo>
                  <a:cubicBezTo>
                    <a:pt x="4460494" y="4362323"/>
                    <a:pt x="4452239" y="4373372"/>
                    <a:pt x="4438396" y="4369309"/>
                  </a:cubicBezTo>
                  <a:cubicBezTo>
                    <a:pt x="4431412" y="4367277"/>
                    <a:pt x="4424807" y="4355212"/>
                    <a:pt x="4418076" y="4351275"/>
                  </a:cubicBezTo>
                  <a:cubicBezTo>
                    <a:pt x="4409956" y="4347046"/>
                    <a:pt x="4401451" y="4343601"/>
                    <a:pt x="4392676" y="4340988"/>
                  </a:cubicBezTo>
                  <a:cubicBezTo>
                    <a:pt x="4368038" y="4331971"/>
                    <a:pt x="4341876" y="4326256"/>
                    <a:pt x="4316476" y="4316857"/>
                  </a:cubicBezTo>
                  <a:cubicBezTo>
                    <a:pt x="4299516" y="4308522"/>
                    <a:pt x="4281989" y="4301392"/>
                    <a:pt x="4264025" y="4295522"/>
                  </a:cubicBezTo>
                  <a:cubicBezTo>
                    <a:pt x="4233926" y="4288790"/>
                    <a:pt x="4200525" y="4294252"/>
                    <a:pt x="4170045" y="4293363"/>
                  </a:cubicBezTo>
                  <a:cubicBezTo>
                    <a:pt x="4151048" y="4293365"/>
                    <a:pt x="4132220" y="4289789"/>
                    <a:pt x="4114546" y="4282822"/>
                  </a:cubicBezTo>
                  <a:cubicBezTo>
                    <a:pt x="4106037" y="4279265"/>
                    <a:pt x="4102862" y="4282822"/>
                    <a:pt x="4098037" y="4273424"/>
                  </a:cubicBezTo>
                  <a:cubicBezTo>
                    <a:pt x="4095956" y="4260238"/>
                    <a:pt x="4098611" y="4246740"/>
                    <a:pt x="4105530" y="4235324"/>
                  </a:cubicBezTo>
                  <a:cubicBezTo>
                    <a:pt x="4113658" y="4227577"/>
                    <a:pt x="4125469" y="4232403"/>
                    <a:pt x="4135756" y="4228719"/>
                  </a:cubicBezTo>
                  <a:cubicBezTo>
                    <a:pt x="4149090" y="4224021"/>
                    <a:pt x="4152265" y="4211828"/>
                    <a:pt x="4165346" y="4217289"/>
                  </a:cubicBezTo>
                  <a:cubicBezTo>
                    <a:pt x="4184015" y="4224909"/>
                    <a:pt x="4174744" y="4251960"/>
                    <a:pt x="4199637" y="4242689"/>
                  </a:cubicBezTo>
                  <a:cubicBezTo>
                    <a:pt x="4197858" y="4258818"/>
                    <a:pt x="4208019" y="4249547"/>
                    <a:pt x="4215003" y="4253484"/>
                  </a:cubicBezTo>
                  <a:cubicBezTo>
                    <a:pt x="4217670" y="4255135"/>
                    <a:pt x="4221100" y="4250309"/>
                    <a:pt x="4225037" y="4253484"/>
                  </a:cubicBezTo>
                  <a:cubicBezTo>
                    <a:pt x="4228974" y="4256659"/>
                    <a:pt x="4223385" y="4262755"/>
                    <a:pt x="4225037" y="4264533"/>
                  </a:cubicBezTo>
                  <a:cubicBezTo>
                    <a:pt x="4231387" y="4270629"/>
                    <a:pt x="4255771" y="4295648"/>
                    <a:pt x="4261740" y="4273804"/>
                  </a:cubicBezTo>
                  <a:cubicBezTo>
                    <a:pt x="4264153" y="4277233"/>
                    <a:pt x="4270503" y="4278884"/>
                    <a:pt x="4272408" y="4280661"/>
                  </a:cubicBezTo>
                  <a:cubicBezTo>
                    <a:pt x="4282060" y="4260722"/>
                    <a:pt x="4241293" y="4259452"/>
                    <a:pt x="4268344" y="4241037"/>
                  </a:cubicBezTo>
                  <a:cubicBezTo>
                    <a:pt x="4267709" y="4244720"/>
                    <a:pt x="4269614" y="4250055"/>
                    <a:pt x="4269359" y="4253737"/>
                  </a:cubicBezTo>
                  <a:cubicBezTo>
                    <a:pt x="4276344" y="4253737"/>
                    <a:pt x="4283075" y="4246752"/>
                    <a:pt x="4288282" y="4244212"/>
                  </a:cubicBezTo>
                  <a:cubicBezTo>
                    <a:pt x="4284091" y="4263897"/>
                    <a:pt x="4294251" y="4256912"/>
                    <a:pt x="4303903" y="4259325"/>
                  </a:cubicBezTo>
                  <a:cubicBezTo>
                    <a:pt x="4308602" y="4260849"/>
                    <a:pt x="4314063" y="4253230"/>
                    <a:pt x="4319270" y="4257801"/>
                  </a:cubicBezTo>
                  <a:cubicBezTo>
                    <a:pt x="4320794" y="4259071"/>
                    <a:pt x="4319270" y="4266564"/>
                    <a:pt x="4320794" y="4268723"/>
                  </a:cubicBezTo>
                  <a:cubicBezTo>
                    <a:pt x="4324858" y="4274692"/>
                    <a:pt x="4323461" y="4278248"/>
                    <a:pt x="4328414" y="4283329"/>
                  </a:cubicBezTo>
                  <a:cubicBezTo>
                    <a:pt x="4330955" y="4285996"/>
                    <a:pt x="4336161" y="4283329"/>
                    <a:pt x="4339082" y="4286376"/>
                  </a:cubicBezTo>
                  <a:cubicBezTo>
                    <a:pt x="4342003" y="4289424"/>
                    <a:pt x="4341749" y="4295012"/>
                    <a:pt x="4344416" y="4297171"/>
                  </a:cubicBezTo>
                  <a:cubicBezTo>
                    <a:pt x="4347084" y="4299330"/>
                    <a:pt x="4353433" y="4302378"/>
                    <a:pt x="4355720" y="4304664"/>
                  </a:cubicBezTo>
                  <a:cubicBezTo>
                    <a:pt x="4355720" y="4304664"/>
                    <a:pt x="4369309" y="4317364"/>
                    <a:pt x="4367023" y="4316095"/>
                  </a:cubicBezTo>
                  <a:cubicBezTo>
                    <a:pt x="4377310" y="4321048"/>
                    <a:pt x="4368293" y="4318888"/>
                    <a:pt x="4381247" y="4315206"/>
                  </a:cubicBezTo>
                  <a:cubicBezTo>
                    <a:pt x="4387470" y="4313427"/>
                    <a:pt x="4387978" y="4306697"/>
                    <a:pt x="4397376" y="4308094"/>
                  </a:cubicBezTo>
                  <a:cubicBezTo>
                    <a:pt x="4397376" y="4305046"/>
                    <a:pt x="4398391" y="4300727"/>
                    <a:pt x="4397376" y="4297807"/>
                  </a:cubicBezTo>
                  <a:cubicBezTo>
                    <a:pt x="4403835" y="4297853"/>
                    <a:pt x="4409301" y="4293043"/>
                    <a:pt x="4410076" y="4286631"/>
                  </a:cubicBezTo>
                  <a:cubicBezTo>
                    <a:pt x="4419900" y="4288602"/>
                    <a:pt x="4430028" y="4285161"/>
                    <a:pt x="4436619" y="4277613"/>
                  </a:cubicBezTo>
                  <a:cubicBezTo>
                    <a:pt x="4436619" y="4279392"/>
                    <a:pt x="4436619" y="4280915"/>
                    <a:pt x="4436619" y="4282694"/>
                  </a:cubicBezTo>
                  <a:cubicBezTo>
                    <a:pt x="4449596" y="4282839"/>
                    <a:pt x="4461945" y="4288302"/>
                    <a:pt x="4470782" y="4297807"/>
                  </a:cubicBezTo>
                  <a:cubicBezTo>
                    <a:pt x="4477005" y="4305173"/>
                    <a:pt x="4472941" y="4313300"/>
                    <a:pt x="4483482" y="4318000"/>
                  </a:cubicBezTo>
                  <a:cubicBezTo>
                    <a:pt x="4490975" y="4321556"/>
                    <a:pt x="4501897" y="4316730"/>
                    <a:pt x="4508882" y="4315206"/>
                  </a:cubicBezTo>
                  <a:cubicBezTo>
                    <a:pt x="4515359" y="4325493"/>
                    <a:pt x="4511041" y="4336288"/>
                    <a:pt x="4519677" y="4344289"/>
                  </a:cubicBezTo>
                  <a:cubicBezTo>
                    <a:pt x="4523995" y="4348353"/>
                    <a:pt x="4535044" y="4347210"/>
                    <a:pt x="4540378" y="4351655"/>
                  </a:cubicBezTo>
                  <a:cubicBezTo>
                    <a:pt x="4542664" y="4353687"/>
                    <a:pt x="4546093" y="4364355"/>
                    <a:pt x="4549141" y="4368419"/>
                  </a:cubicBezTo>
                  <a:cubicBezTo>
                    <a:pt x="4546220" y="4365244"/>
                    <a:pt x="4565270" y="4377182"/>
                    <a:pt x="4563873" y="4377182"/>
                  </a:cubicBezTo>
                  <a:lnTo>
                    <a:pt x="4575938" y="4380992"/>
                  </a:lnTo>
                  <a:cubicBezTo>
                    <a:pt x="4577589" y="4382262"/>
                    <a:pt x="4581653" y="4382262"/>
                    <a:pt x="4583812" y="4384040"/>
                  </a:cubicBezTo>
                  <a:cubicBezTo>
                    <a:pt x="4585971" y="4385818"/>
                    <a:pt x="4583812" y="4394200"/>
                    <a:pt x="4586733" y="4396740"/>
                  </a:cubicBezTo>
                  <a:cubicBezTo>
                    <a:pt x="4596512" y="4405630"/>
                    <a:pt x="4597528" y="4399661"/>
                    <a:pt x="4607180" y="4402074"/>
                  </a:cubicBezTo>
                  <a:cubicBezTo>
                    <a:pt x="4619880" y="4404995"/>
                    <a:pt x="4619880" y="4405630"/>
                    <a:pt x="4628643" y="4417441"/>
                  </a:cubicBezTo>
                  <a:cubicBezTo>
                    <a:pt x="4633342" y="4405757"/>
                    <a:pt x="4645280" y="4407916"/>
                    <a:pt x="4652011" y="4398010"/>
                  </a:cubicBezTo>
                  <a:cubicBezTo>
                    <a:pt x="4652011" y="4398010"/>
                    <a:pt x="4653027" y="4392930"/>
                    <a:pt x="4653916" y="4388231"/>
                  </a:cubicBezTo>
                  <a:cubicBezTo>
                    <a:pt x="4667636" y="4387514"/>
                    <a:pt x="4681250" y="4385429"/>
                    <a:pt x="4694556" y="4382008"/>
                  </a:cubicBezTo>
                  <a:cubicBezTo>
                    <a:pt x="4697564" y="4392348"/>
                    <a:pt x="4698513" y="4403179"/>
                    <a:pt x="4697350" y="4413885"/>
                  </a:cubicBezTo>
                  <a:cubicBezTo>
                    <a:pt x="4703367" y="4413976"/>
                    <a:pt x="4709337" y="4412807"/>
                    <a:pt x="4714876" y="4410456"/>
                  </a:cubicBezTo>
                  <a:cubicBezTo>
                    <a:pt x="4715182" y="4417689"/>
                    <a:pt x="4717324" y="4424725"/>
                    <a:pt x="4721099" y="4430902"/>
                  </a:cubicBezTo>
                  <a:cubicBezTo>
                    <a:pt x="4735958" y="4423029"/>
                    <a:pt x="4742181" y="4406899"/>
                    <a:pt x="4759199" y="4403089"/>
                  </a:cubicBezTo>
                  <a:cubicBezTo>
                    <a:pt x="4769994" y="4400676"/>
                    <a:pt x="4770121" y="4408170"/>
                    <a:pt x="4779011" y="4399914"/>
                  </a:cubicBezTo>
                  <a:cubicBezTo>
                    <a:pt x="4783456" y="4395850"/>
                    <a:pt x="4781678" y="4385818"/>
                    <a:pt x="4786250" y="4381119"/>
                  </a:cubicBezTo>
                  <a:cubicBezTo>
                    <a:pt x="4790823" y="4376420"/>
                    <a:pt x="4796918" y="4377944"/>
                    <a:pt x="4798950" y="4375531"/>
                  </a:cubicBezTo>
                  <a:cubicBezTo>
                    <a:pt x="4804411" y="4368164"/>
                    <a:pt x="4807713" y="4366006"/>
                    <a:pt x="4806697" y="4354449"/>
                  </a:cubicBezTo>
                  <a:cubicBezTo>
                    <a:pt x="4811851" y="4354804"/>
                    <a:pt x="4816881" y="4352763"/>
                    <a:pt x="4820330" y="4348917"/>
                  </a:cubicBezTo>
                  <a:cubicBezTo>
                    <a:pt x="4823779" y="4345070"/>
                    <a:pt x="4825262" y="4339849"/>
                    <a:pt x="4824350" y="4334764"/>
                  </a:cubicBezTo>
                  <a:cubicBezTo>
                    <a:pt x="4830573" y="4334764"/>
                    <a:pt x="4838447" y="4333113"/>
                    <a:pt x="4844416" y="4333494"/>
                  </a:cubicBezTo>
                  <a:cubicBezTo>
                    <a:pt x="4857116" y="4334256"/>
                    <a:pt x="4870832" y="4344163"/>
                    <a:pt x="4879849" y="4332225"/>
                  </a:cubicBezTo>
                  <a:cubicBezTo>
                    <a:pt x="4879849" y="4333749"/>
                    <a:pt x="4879849" y="4335146"/>
                    <a:pt x="4879849" y="4336669"/>
                  </a:cubicBezTo>
                  <a:cubicBezTo>
                    <a:pt x="4881143" y="4335094"/>
                    <a:pt x="4882543" y="4333609"/>
                    <a:pt x="4884040" y="4332225"/>
                  </a:cubicBezTo>
                  <a:lnTo>
                    <a:pt x="4917822" y="4332225"/>
                  </a:lnTo>
                  <a:lnTo>
                    <a:pt x="4916298" y="4291966"/>
                  </a:lnTo>
                  <a:cubicBezTo>
                    <a:pt x="4921554" y="4294753"/>
                    <a:pt x="4927622" y="4295608"/>
                    <a:pt x="4933443" y="4294379"/>
                  </a:cubicBezTo>
                  <a:cubicBezTo>
                    <a:pt x="4930984" y="4304088"/>
                    <a:pt x="4926672" y="4313231"/>
                    <a:pt x="4920743" y="4321303"/>
                  </a:cubicBezTo>
                  <a:cubicBezTo>
                    <a:pt x="4930812" y="4321747"/>
                    <a:pt x="4940791" y="4319230"/>
                    <a:pt x="4949445" y="4314064"/>
                  </a:cubicBezTo>
                  <a:cubicBezTo>
                    <a:pt x="4952747" y="4312413"/>
                    <a:pt x="4957446" y="4316223"/>
                    <a:pt x="4960494" y="4314064"/>
                  </a:cubicBezTo>
                  <a:cubicBezTo>
                    <a:pt x="4966590" y="4309492"/>
                    <a:pt x="4967987" y="4290188"/>
                    <a:pt x="4972051" y="4283076"/>
                  </a:cubicBezTo>
                  <a:cubicBezTo>
                    <a:pt x="4983862" y="4287521"/>
                    <a:pt x="4983735" y="4293998"/>
                    <a:pt x="4991863" y="4284346"/>
                  </a:cubicBezTo>
                  <a:cubicBezTo>
                    <a:pt x="4995673" y="4279901"/>
                    <a:pt x="4991863" y="4266312"/>
                    <a:pt x="4996308" y="4263264"/>
                  </a:cubicBezTo>
                  <a:cubicBezTo>
                    <a:pt x="5000753" y="4260216"/>
                    <a:pt x="5005325" y="4267328"/>
                    <a:pt x="5010532" y="4265550"/>
                  </a:cubicBezTo>
                  <a:cubicBezTo>
                    <a:pt x="5017644" y="4263137"/>
                    <a:pt x="5018152" y="4269232"/>
                    <a:pt x="5024248" y="4261867"/>
                  </a:cubicBezTo>
                  <a:cubicBezTo>
                    <a:pt x="5030343" y="4254502"/>
                    <a:pt x="5021454" y="4242182"/>
                    <a:pt x="5028058" y="4236467"/>
                  </a:cubicBezTo>
                  <a:cubicBezTo>
                    <a:pt x="5034662" y="4230753"/>
                    <a:pt x="5042790" y="4236467"/>
                    <a:pt x="5049394" y="4233165"/>
                  </a:cubicBezTo>
                  <a:cubicBezTo>
                    <a:pt x="5061459" y="4226815"/>
                    <a:pt x="5062094" y="4204209"/>
                    <a:pt x="5077969" y="4202812"/>
                  </a:cubicBezTo>
                  <a:cubicBezTo>
                    <a:pt x="5083303" y="4213226"/>
                    <a:pt x="5083557" y="4220084"/>
                    <a:pt x="5094352" y="4217543"/>
                  </a:cubicBezTo>
                  <a:cubicBezTo>
                    <a:pt x="5102861" y="4215385"/>
                    <a:pt x="5116196" y="4197224"/>
                    <a:pt x="5124070" y="4192143"/>
                  </a:cubicBezTo>
                  <a:cubicBezTo>
                    <a:pt x="5124070" y="4194811"/>
                    <a:pt x="5124070" y="4197986"/>
                    <a:pt x="5124070" y="4200652"/>
                  </a:cubicBezTo>
                  <a:lnTo>
                    <a:pt x="5126991" y="4199255"/>
                  </a:lnTo>
                  <a:cubicBezTo>
                    <a:pt x="5128007" y="4430649"/>
                    <a:pt x="5125721" y="5033899"/>
                    <a:pt x="5125721" y="5033899"/>
                  </a:cubicBezTo>
                  <a:lnTo>
                    <a:pt x="5227321" y="5033899"/>
                  </a:lnTo>
                  <a:lnTo>
                    <a:pt x="5196205" y="4167510"/>
                  </a:lnTo>
                  <a:cubicBezTo>
                    <a:pt x="5197864" y="4166714"/>
                    <a:pt x="5199475" y="4165823"/>
                    <a:pt x="5201031" y="4164843"/>
                  </a:cubicBezTo>
                  <a:cubicBezTo>
                    <a:pt x="5198745" y="4195704"/>
                    <a:pt x="5213731" y="4174495"/>
                    <a:pt x="5222240" y="4177543"/>
                  </a:cubicBezTo>
                  <a:cubicBezTo>
                    <a:pt x="5234940" y="4181734"/>
                    <a:pt x="5234306" y="4199386"/>
                    <a:pt x="5248783" y="4200911"/>
                  </a:cubicBezTo>
                  <a:lnTo>
                    <a:pt x="5250180" y="4196085"/>
                  </a:lnTo>
                  <a:cubicBezTo>
                    <a:pt x="5265547" y="4214500"/>
                    <a:pt x="5303520" y="4228724"/>
                    <a:pt x="5299202" y="4255267"/>
                  </a:cubicBezTo>
                  <a:cubicBezTo>
                    <a:pt x="5309362" y="4256410"/>
                    <a:pt x="5312537" y="4249044"/>
                    <a:pt x="5322443" y="4248409"/>
                  </a:cubicBezTo>
                  <a:cubicBezTo>
                    <a:pt x="5332349" y="4247773"/>
                    <a:pt x="5335778" y="4255521"/>
                    <a:pt x="5345938" y="4252981"/>
                  </a:cubicBezTo>
                  <a:cubicBezTo>
                    <a:pt x="5350383" y="4251965"/>
                    <a:pt x="5354574" y="4244345"/>
                    <a:pt x="5360543" y="4243074"/>
                  </a:cubicBezTo>
                  <a:cubicBezTo>
                    <a:pt x="5361559" y="4255774"/>
                    <a:pt x="5375783" y="4283587"/>
                    <a:pt x="5388356" y="4262759"/>
                  </a:cubicBezTo>
                  <a:cubicBezTo>
                    <a:pt x="5394198" y="4269236"/>
                    <a:pt x="5396738" y="4278634"/>
                    <a:pt x="5403596" y="4284984"/>
                  </a:cubicBezTo>
                  <a:cubicBezTo>
                    <a:pt x="5399913" y="4288667"/>
                    <a:pt x="5391658" y="4295779"/>
                    <a:pt x="5390896" y="4300986"/>
                  </a:cubicBezTo>
                  <a:cubicBezTo>
                    <a:pt x="5387975" y="4320036"/>
                    <a:pt x="5414645" y="4307082"/>
                    <a:pt x="5426583" y="4308606"/>
                  </a:cubicBezTo>
                  <a:cubicBezTo>
                    <a:pt x="5434076" y="4331974"/>
                    <a:pt x="5437124" y="4353310"/>
                    <a:pt x="5467096" y="4340991"/>
                  </a:cubicBezTo>
                  <a:cubicBezTo>
                    <a:pt x="5467096" y="4357882"/>
                    <a:pt x="5478018" y="4370074"/>
                    <a:pt x="5485892" y="4348357"/>
                  </a:cubicBezTo>
                  <a:cubicBezTo>
                    <a:pt x="5495036" y="4353437"/>
                    <a:pt x="5497957" y="4343023"/>
                    <a:pt x="5504434" y="4342515"/>
                  </a:cubicBezTo>
                  <a:cubicBezTo>
                    <a:pt x="5514086" y="4342515"/>
                    <a:pt x="5523230" y="4349246"/>
                    <a:pt x="5534660" y="4348230"/>
                  </a:cubicBezTo>
                  <a:cubicBezTo>
                    <a:pt x="5530469" y="4348230"/>
                    <a:pt x="5540121" y="4365502"/>
                    <a:pt x="5550789" y="4363978"/>
                  </a:cubicBezTo>
                  <a:cubicBezTo>
                    <a:pt x="5549451" y="4371707"/>
                    <a:pt x="5552359" y="4379559"/>
                    <a:pt x="5558409" y="4384552"/>
                  </a:cubicBezTo>
                  <a:cubicBezTo>
                    <a:pt x="5559679" y="4385695"/>
                    <a:pt x="5565394" y="4381631"/>
                    <a:pt x="5567680" y="4382774"/>
                  </a:cubicBezTo>
                  <a:cubicBezTo>
                    <a:pt x="5569966" y="4383916"/>
                    <a:pt x="5575046" y="4391410"/>
                    <a:pt x="5578475" y="4393695"/>
                  </a:cubicBezTo>
                  <a:cubicBezTo>
                    <a:pt x="5581905" y="4395981"/>
                    <a:pt x="5585841" y="4392044"/>
                    <a:pt x="5587619" y="4393695"/>
                  </a:cubicBezTo>
                  <a:cubicBezTo>
                    <a:pt x="5589397" y="4395346"/>
                    <a:pt x="5591810" y="4401696"/>
                    <a:pt x="5594858" y="4403728"/>
                  </a:cubicBezTo>
                  <a:cubicBezTo>
                    <a:pt x="5601970" y="4408554"/>
                    <a:pt x="5602224" y="4419222"/>
                    <a:pt x="5612893" y="4409951"/>
                  </a:cubicBezTo>
                  <a:cubicBezTo>
                    <a:pt x="5618227" y="4415158"/>
                    <a:pt x="5621021" y="4422651"/>
                    <a:pt x="5626989" y="4426715"/>
                  </a:cubicBezTo>
                  <a:cubicBezTo>
                    <a:pt x="5630037" y="4428747"/>
                    <a:pt x="5636514" y="4426715"/>
                    <a:pt x="5638419" y="4428239"/>
                  </a:cubicBezTo>
                  <a:cubicBezTo>
                    <a:pt x="5644134" y="4433192"/>
                    <a:pt x="5642864" y="4442717"/>
                    <a:pt x="5648452" y="4446908"/>
                  </a:cubicBezTo>
                  <a:cubicBezTo>
                    <a:pt x="5654040" y="4451098"/>
                    <a:pt x="5662931" y="4445764"/>
                    <a:pt x="5667883" y="4448559"/>
                  </a:cubicBezTo>
                  <a:cubicBezTo>
                    <a:pt x="5675630" y="4452750"/>
                    <a:pt x="5672582" y="4461259"/>
                    <a:pt x="5681980" y="4462528"/>
                  </a:cubicBezTo>
                  <a:cubicBezTo>
                    <a:pt x="5688584" y="4462528"/>
                    <a:pt x="5702046" y="4454909"/>
                    <a:pt x="5710809" y="4454909"/>
                  </a:cubicBezTo>
                  <a:cubicBezTo>
                    <a:pt x="5712333" y="4429509"/>
                    <a:pt x="5698109" y="4428365"/>
                    <a:pt x="5694934" y="4405506"/>
                  </a:cubicBezTo>
                  <a:cubicBezTo>
                    <a:pt x="5701169" y="4406742"/>
                    <a:pt x="5707640" y="4405753"/>
                    <a:pt x="5713222" y="4402712"/>
                  </a:cubicBezTo>
                  <a:cubicBezTo>
                    <a:pt x="5713222" y="4421381"/>
                    <a:pt x="5719318" y="4419349"/>
                    <a:pt x="5731510" y="4426461"/>
                  </a:cubicBezTo>
                  <a:cubicBezTo>
                    <a:pt x="5743702" y="4433574"/>
                    <a:pt x="5744210" y="4436494"/>
                    <a:pt x="5748782" y="4451861"/>
                  </a:cubicBezTo>
                  <a:cubicBezTo>
                    <a:pt x="5753100" y="4450210"/>
                    <a:pt x="5761482" y="4443352"/>
                    <a:pt x="5765673" y="4443733"/>
                  </a:cubicBezTo>
                  <a:cubicBezTo>
                    <a:pt x="5769864" y="4444113"/>
                    <a:pt x="5769864" y="4453893"/>
                    <a:pt x="5774182" y="4453765"/>
                  </a:cubicBezTo>
                  <a:cubicBezTo>
                    <a:pt x="5788406" y="4453765"/>
                    <a:pt x="5780532" y="4447415"/>
                    <a:pt x="5786882" y="4438652"/>
                  </a:cubicBezTo>
                  <a:cubicBezTo>
                    <a:pt x="5799582" y="4422523"/>
                    <a:pt x="5828030" y="4432429"/>
                    <a:pt x="5832094" y="4411474"/>
                  </a:cubicBezTo>
                  <a:cubicBezTo>
                    <a:pt x="5820664" y="4403346"/>
                    <a:pt x="5793232" y="4401695"/>
                    <a:pt x="5795391" y="4386074"/>
                  </a:cubicBezTo>
                  <a:cubicBezTo>
                    <a:pt x="5795664" y="4384305"/>
                    <a:pt x="5796089" y="4382564"/>
                    <a:pt x="5796661" y="4380868"/>
                  </a:cubicBezTo>
                  <a:cubicBezTo>
                    <a:pt x="5796889" y="4381835"/>
                    <a:pt x="5797230" y="4382773"/>
                    <a:pt x="5797677" y="4383661"/>
                  </a:cubicBezTo>
                  <a:cubicBezTo>
                    <a:pt x="5801233" y="4391027"/>
                    <a:pt x="5810377" y="4386963"/>
                    <a:pt x="5807836" y="4399918"/>
                  </a:cubicBezTo>
                  <a:cubicBezTo>
                    <a:pt x="5822188" y="4405378"/>
                    <a:pt x="5846826" y="4398394"/>
                    <a:pt x="5833236" y="4423032"/>
                  </a:cubicBezTo>
                  <a:cubicBezTo>
                    <a:pt x="5842761" y="4427731"/>
                    <a:pt x="5851652" y="4423032"/>
                    <a:pt x="5861303" y="4421635"/>
                  </a:cubicBezTo>
                  <a:cubicBezTo>
                    <a:pt x="5861590" y="4429126"/>
                    <a:pt x="5860065" y="4436576"/>
                    <a:pt x="5856858" y="4443352"/>
                  </a:cubicBezTo>
                  <a:cubicBezTo>
                    <a:pt x="5867907" y="4443352"/>
                    <a:pt x="5873241" y="4433573"/>
                    <a:pt x="5883655" y="4430652"/>
                  </a:cubicBezTo>
                  <a:cubicBezTo>
                    <a:pt x="5896355" y="4426969"/>
                    <a:pt x="5897117" y="4430652"/>
                    <a:pt x="5909055" y="4436113"/>
                  </a:cubicBezTo>
                  <a:cubicBezTo>
                    <a:pt x="5912996" y="4430497"/>
                    <a:pt x="5916438" y="4424548"/>
                    <a:pt x="5919342" y="4418333"/>
                  </a:cubicBezTo>
                  <a:cubicBezTo>
                    <a:pt x="5931908" y="4424319"/>
                    <a:pt x="5945003" y="4429123"/>
                    <a:pt x="5958458" y="4432684"/>
                  </a:cubicBezTo>
                  <a:cubicBezTo>
                    <a:pt x="5969380" y="4435732"/>
                    <a:pt x="5963284" y="4438907"/>
                    <a:pt x="5977000" y="4438145"/>
                  </a:cubicBezTo>
                  <a:cubicBezTo>
                    <a:pt x="5986942" y="4437131"/>
                    <a:pt x="5996765" y="4435175"/>
                    <a:pt x="6006337" y="4432302"/>
                  </a:cubicBezTo>
                  <a:cubicBezTo>
                    <a:pt x="6015227" y="4455544"/>
                    <a:pt x="5955537" y="4477007"/>
                    <a:pt x="5939916" y="4478022"/>
                  </a:cubicBezTo>
                  <a:cubicBezTo>
                    <a:pt x="5913119" y="4480054"/>
                    <a:pt x="5883655" y="4470656"/>
                    <a:pt x="5859144" y="4483991"/>
                  </a:cubicBezTo>
                  <a:cubicBezTo>
                    <a:pt x="5864507" y="4491542"/>
                    <a:pt x="5873251" y="4495961"/>
                    <a:pt x="5882512" y="4495802"/>
                  </a:cubicBezTo>
                  <a:cubicBezTo>
                    <a:pt x="5889214" y="4495023"/>
                    <a:pt x="5895957" y="4494641"/>
                    <a:pt x="5902705" y="4494658"/>
                  </a:cubicBezTo>
                  <a:cubicBezTo>
                    <a:pt x="5913246" y="4499357"/>
                    <a:pt x="5905499" y="4504945"/>
                    <a:pt x="5911595" y="4510026"/>
                  </a:cubicBezTo>
                  <a:cubicBezTo>
                    <a:pt x="5924295" y="4521074"/>
                    <a:pt x="5962395" y="4513962"/>
                    <a:pt x="5980048" y="4509391"/>
                  </a:cubicBezTo>
                  <a:cubicBezTo>
                    <a:pt x="5982993" y="4519743"/>
                    <a:pt x="5983941" y="4530561"/>
                    <a:pt x="5982842" y="4541268"/>
                  </a:cubicBezTo>
                  <a:cubicBezTo>
                    <a:pt x="5988869" y="4541473"/>
                    <a:pt x="5994863" y="4540300"/>
                    <a:pt x="6000368" y="4537839"/>
                  </a:cubicBezTo>
                  <a:cubicBezTo>
                    <a:pt x="6000613" y="4545122"/>
                    <a:pt x="6002758" y="4552214"/>
                    <a:pt x="6006591" y="4558412"/>
                  </a:cubicBezTo>
                  <a:cubicBezTo>
                    <a:pt x="6021450" y="4550539"/>
                    <a:pt x="6027673" y="4534409"/>
                    <a:pt x="6044691" y="4530599"/>
                  </a:cubicBezTo>
                  <a:cubicBezTo>
                    <a:pt x="6055486" y="4528186"/>
                    <a:pt x="6055613" y="4535680"/>
                    <a:pt x="6064503" y="4527424"/>
                  </a:cubicBezTo>
                  <a:cubicBezTo>
                    <a:pt x="6068948" y="4523233"/>
                    <a:pt x="6067170" y="4513201"/>
                    <a:pt x="6071742" y="4508502"/>
                  </a:cubicBezTo>
                  <a:cubicBezTo>
                    <a:pt x="6076315" y="4503803"/>
                    <a:pt x="6082283" y="4505454"/>
                    <a:pt x="6084442" y="4503041"/>
                  </a:cubicBezTo>
                  <a:cubicBezTo>
                    <a:pt x="6089903" y="4495674"/>
                    <a:pt x="6093205" y="4493516"/>
                    <a:pt x="6092189" y="4481832"/>
                  </a:cubicBezTo>
                  <a:cubicBezTo>
                    <a:pt x="6107429" y="4481832"/>
                    <a:pt x="6112763" y="4469132"/>
                    <a:pt x="6108699" y="4456432"/>
                  </a:cubicBezTo>
                  <a:cubicBezTo>
                    <a:pt x="6123177" y="4463925"/>
                    <a:pt x="6136385" y="4447288"/>
                    <a:pt x="6135623" y="4433191"/>
                  </a:cubicBezTo>
                  <a:cubicBezTo>
                    <a:pt x="6147307" y="4429761"/>
                    <a:pt x="6154165" y="4419474"/>
                    <a:pt x="6164706" y="4414395"/>
                  </a:cubicBezTo>
                  <a:cubicBezTo>
                    <a:pt x="6164706" y="4416046"/>
                    <a:pt x="6167627" y="4419221"/>
                    <a:pt x="6168516" y="4421888"/>
                  </a:cubicBezTo>
                  <a:cubicBezTo>
                    <a:pt x="6180327" y="4419602"/>
                    <a:pt x="6186550" y="4406140"/>
                    <a:pt x="6198361" y="4403982"/>
                  </a:cubicBezTo>
                  <a:cubicBezTo>
                    <a:pt x="6195948" y="4420238"/>
                    <a:pt x="6203441" y="4423666"/>
                    <a:pt x="6218935" y="4422143"/>
                  </a:cubicBezTo>
                  <a:cubicBezTo>
                    <a:pt x="6216535" y="4431834"/>
                    <a:pt x="6212217" y="4440946"/>
                    <a:pt x="6206235" y="4448939"/>
                  </a:cubicBezTo>
                  <a:cubicBezTo>
                    <a:pt x="6216286" y="4449370"/>
                    <a:pt x="6226249" y="4446901"/>
                    <a:pt x="6234937" y="4441827"/>
                  </a:cubicBezTo>
                  <a:cubicBezTo>
                    <a:pt x="6238112" y="4440049"/>
                    <a:pt x="6242811" y="4443986"/>
                    <a:pt x="6245986" y="4441827"/>
                  </a:cubicBezTo>
                  <a:cubicBezTo>
                    <a:pt x="6252082" y="4437256"/>
                    <a:pt x="6253479" y="4418078"/>
                    <a:pt x="6257416" y="4410839"/>
                  </a:cubicBezTo>
                  <a:cubicBezTo>
                    <a:pt x="6269354" y="4415284"/>
                    <a:pt x="6269227" y="4421761"/>
                    <a:pt x="6277355" y="4412236"/>
                  </a:cubicBezTo>
                  <a:cubicBezTo>
                    <a:pt x="6277909" y="4411478"/>
                    <a:pt x="6278298" y="4410613"/>
                    <a:pt x="6278498" y="4409696"/>
                  </a:cubicBezTo>
                  <a:lnTo>
                    <a:pt x="6345427" y="4409696"/>
                  </a:lnTo>
                  <a:lnTo>
                    <a:pt x="6343267" y="4351657"/>
                  </a:lnTo>
                  <a:cubicBezTo>
                    <a:pt x="6348728" y="4342767"/>
                    <a:pt x="6352538" y="4331337"/>
                    <a:pt x="6363460" y="4330321"/>
                  </a:cubicBezTo>
                  <a:cubicBezTo>
                    <a:pt x="6368667" y="4340735"/>
                    <a:pt x="6368921" y="4347720"/>
                    <a:pt x="6379716" y="4345053"/>
                  </a:cubicBezTo>
                  <a:cubicBezTo>
                    <a:pt x="6388225" y="4343021"/>
                    <a:pt x="6401687" y="4324733"/>
                    <a:pt x="6409561" y="4319653"/>
                  </a:cubicBezTo>
                  <a:cubicBezTo>
                    <a:pt x="6409561" y="4322446"/>
                    <a:pt x="6409561" y="4325495"/>
                    <a:pt x="6409561" y="4328161"/>
                  </a:cubicBezTo>
                  <a:cubicBezTo>
                    <a:pt x="6410628" y="4327872"/>
                    <a:pt x="6411653" y="4327446"/>
                    <a:pt x="6412609" y="4326892"/>
                  </a:cubicBezTo>
                  <a:cubicBezTo>
                    <a:pt x="6413498" y="4558285"/>
                    <a:pt x="6411339" y="5161536"/>
                    <a:pt x="6411339" y="5161536"/>
                  </a:cubicBezTo>
                  <a:lnTo>
                    <a:pt x="6512939" y="5161536"/>
                  </a:lnTo>
                  <a:lnTo>
                    <a:pt x="6481189" y="4296539"/>
                  </a:lnTo>
                  <a:lnTo>
                    <a:pt x="6485888" y="4293872"/>
                  </a:lnTo>
                  <a:cubicBezTo>
                    <a:pt x="6483602" y="4324733"/>
                    <a:pt x="6498588" y="4303397"/>
                    <a:pt x="6507224" y="4306572"/>
                  </a:cubicBezTo>
                  <a:cubicBezTo>
                    <a:pt x="6519924" y="4310890"/>
                    <a:pt x="6519162" y="4328416"/>
                    <a:pt x="6533767" y="4330067"/>
                  </a:cubicBezTo>
                  <a:lnTo>
                    <a:pt x="6535164" y="4325241"/>
                  </a:lnTo>
                  <a:cubicBezTo>
                    <a:pt x="6550531" y="4343529"/>
                    <a:pt x="6588504" y="4357753"/>
                    <a:pt x="6584186" y="4384422"/>
                  </a:cubicBezTo>
                  <a:cubicBezTo>
                    <a:pt x="6594218" y="4385566"/>
                    <a:pt x="6596886" y="4378199"/>
                    <a:pt x="6607427" y="4377437"/>
                  </a:cubicBezTo>
                  <a:cubicBezTo>
                    <a:pt x="6617968" y="4376676"/>
                    <a:pt x="6620127" y="4384549"/>
                    <a:pt x="6630921" y="4382136"/>
                  </a:cubicBezTo>
                  <a:cubicBezTo>
                    <a:pt x="6635366" y="4381120"/>
                    <a:pt x="6639557" y="4373501"/>
                    <a:pt x="6645400" y="4372230"/>
                  </a:cubicBezTo>
                  <a:cubicBezTo>
                    <a:pt x="6646543" y="4384930"/>
                    <a:pt x="6660767" y="4412616"/>
                    <a:pt x="6673213" y="4391788"/>
                  </a:cubicBezTo>
                  <a:cubicBezTo>
                    <a:pt x="6679181" y="4398392"/>
                    <a:pt x="6681721" y="4407790"/>
                    <a:pt x="6688580" y="4414013"/>
                  </a:cubicBezTo>
                  <a:cubicBezTo>
                    <a:pt x="6684897" y="4417696"/>
                    <a:pt x="6676642" y="4424935"/>
                    <a:pt x="6675880" y="4430015"/>
                  </a:cubicBezTo>
                  <a:cubicBezTo>
                    <a:pt x="6673086" y="4449065"/>
                    <a:pt x="6699756" y="4436111"/>
                    <a:pt x="6711694" y="4437762"/>
                  </a:cubicBezTo>
                  <a:cubicBezTo>
                    <a:pt x="6719060" y="4461130"/>
                    <a:pt x="6722108" y="4482466"/>
                    <a:pt x="6752207" y="4470019"/>
                  </a:cubicBezTo>
                  <a:cubicBezTo>
                    <a:pt x="6752207" y="4487038"/>
                    <a:pt x="6763129" y="4499229"/>
                    <a:pt x="6771003" y="4477386"/>
                  </a:cubicBezTo>
                  <a:cubicBezTo>
                    <a:pt x="6780146" y="4482592"/>
                    <a:pt x="6783068" y="4472052"/>
                    <a:pt x="6789418" y="4471671"/>
                  </a:cubicBezTo>
                  <a:cubicBezTo>
                    <a:pt x="6799197" y="4470909"/>
                    <a:pt x="6808341" y="4478402"/>
                    <a:pt x="6819771" y="4477386"/>
                  </a:cubicBezTo>
                  <a:cubicBezTo>
                    <a:pt x="6815580" y="4477386"/>
                    <a:pt x="6825232" y="4494530"/>
                    <a:pt x="6835773" y="4493006"/>
                  </a:cubicBezTo>
                  <a:cubicBezTo>
                    <a:pt x="6834498" y="4500793"/>
                    <a:pt x="6837446" y="4508671"/>
                    <a:pt x="6843520" y="4513707"/>
                  </a:cubicBezTo>
                  <a:cubicBezTo>
                    <a:pt x="6844663" y="4514851"/>
                    <a:pt x="6850378" y="4510787"/>
                    <a:pt x="6852791" y="4511802"/>
                  </a:cubicBezTo>
                  <a:cubicBezTo>
                    <a:pt x="6855204" y="4512818"/>
                    <a:pt x="6860030" y="4520438"/>
                    <a:pt x="6863586" y="4522851"/>
                  </a:cubicBezTo>
                  <a:cubicBezTo>
                    <a:pt x="6867141" y="4525264"/>
                    <a:pt x="6870952" y="4521073"/>
                    <a:pt x="6872729" y="4522851"/>
                  </a:cubicBezTo>
                  <a:cubicBezTo>
                    <a:pt x="6874507" y="4524629"/>
                    <a:pt x="6876793" y="4530979"/>
                    <a:pt x="6879841" y="4533011"/>
                  </a:cubicBezTo>
                  <a:cubicBezTo>
                    <a:pt x="6887080" y="4537710"/>
                    <a:pt x="6887335" y="4548505"/>
                    <a:pt x="6897875" y="4539234"/>
                  </a:cubicBezTo>
                  <a:cubicBezTo>
                    <a:pt x="6903209" y="4544440"/>
                    <a:pt x="6906003" y="4551934"/>
                    <a:pt x="6912099" y="4555871"/>
                  </a:cubicBezTo>
                  <a:cubicBezTo>
                    <a:pt x="6915020" y="4557902"/>
                    <a:pt x="6921624" y="4555871"/>
                    <a:pt x="6923529" y="4557395"/>
                  </a:cubicBezTo>
                  <a:cubicBezTo>
                    <a:pt x="6929117" y="4562348"/>
                    <a:pt x="6927974" y="4571873"/>
                    <a:pt x="6933436" y="4576063"/>
                  </a:cubicBezTo>
                  <a:cubicBezTo>
                    <a:pt x="6938897" y="4580254"/>
                    <a:pt x="6947914" y="4575047"/>
                    <a:pt x="6952993" y="4577714"/>
                  </a:cubicBezTo>
                  <a:cubicBezTo>
                    <a:pt x="6960740" y="4581906"/>
                    <a:pt x="6957692" y="4590414"/>
                    <a:pt x="6967090" y="4591684"/>
                  </a:cubicBezTo>
                  <a:cubicBezTo>
                    <a:pt x="6973567" y="4592446"/>
                    <a:pt x="6987156" y="4584191"/>
                    <a:pt x="6995792" y="4584064"/>
                  </a:cubicBezTo>
                  <a:cubicBezTo>
                    <a:pt x="6997443" y="4558664"/>
                    <a:pt x="6983092" y="4557521"/>
                    <a:pt x="6979917" y="4534661"/>
                  </a:cubicBezTo>
                  <a:cubicBezTo>
                    <a:pt x="6986151" y="4535965"/>
                    <a:pt x="6992645" y="4534973"/>
                    <a:pt x="6998205" y="4531868"/>
                  </a:cubicBezTo>
                  <a:cubicBezTo>
                    <a:pt x="6998205" y="4550536"/>
                    <a:pt x="7004301" y="4548632"/>
                    <a:pt x="7016620" y="4555617"/>
                  </a:cubicBezTo>
                  <a:cubicBezTo>
                    <a:pt x="7028940" y="4562601"/>
                    <a:pt x="7029320" y="4565776"/>
                    <a:pt x="7033892" y="4581017"/>
                  </a:cubicBezTo>
                  <a:cubicBezTo>
                    <a:pt x="7038211" y="4579365"/>
                    <a:pt x="7046592" y="4572508"/>
                    <a:pt x="7050656" y="4572888"/>
                  </a:cubicBezTo>
                  <a:cubicBezTo>
                    <a:pt x="7054720" y="4573269"/>
                    <a:pt x="7054848" y="4583048"/>
                    <a:pt x="7059292" y="4582921"/>
                  </a:cubicBezTo>
                  <a:cubicBezTo>
                    <a:pt x="7073389" y="4582921"/>
                    <a:pt x="7065515" y="4576698"/>
                    <a:pt x="7071992" y="4567935"/>
                  </a:cubicBezTo>
                  <a:cubicBezTo>
                    <a:pt x="7084692" y="4551806"/>
                    <a:pt x="7113140" y="4561712"/>
                    <a:pt x="7117077" y="4540757"/>
                  </a:cubicBezTo>
                  <a:cubicBezTo>
                    <a:pt x="7105774" y="4532629"/>
                    <a:pt x="7078215" y="4530978"/>
                    <a:pt x="7080501" y="4515357"/>
                  </a:cubicBezTo>
                  <a:cubicBezTo>
                    <a:pt x="7083930" y="4490592"/>
                    <a:pt x="7103107" y="4514468"/>
                    <a:pt x="7112251" y="4511928"/>
                  </a:cubicBezTo>
                  <a:cubicBezTo>
                    <a:pt x="7119363" y="4509896"/>
                    <a:pt x="7120887" y="4497577"/>
                    <a:pt x="7126348" y="4495671"/>
                  </a:cubicBezTo>
                  <a:cubicBezTo>
                    <a:pt x="7134729" y="4492878"/>
                    <a:pt x="7134857" y="4498084"/>
                    <a:pt x="7139048" y="4497703"/>
                  </a:cubicBezTo>
                  <a:cubicBezTo>
                    <a:pt x="7140699" y="4497703"/>
                    <a:pt x="7152510" y="4496179"/>
                    <a:pt x="7153526" y="4496306"/>
                  </a:cubicBezTo>
                  <a:cubicBezTo>
                    <a:pt x="7156828" y="4496306"/>
                    <a:pt x="7159495" y="4491226"/>
                    <a:pt x="7163559" y="4491988"/>
                  </a:cubicBezTo>
                  <a:cubicBezTo>
                    <a:pt x="7169909" y="4493131"/>
                    <a:pt x="7176259" y="4502910"/>
                    <a:pt x="7181212" y="4506974"/>
                  </a:cubicBezTo>
                  <a:cubicBezTo>
                    <a:pt x="7188077" y="4501016"/>
                    <a:pt x="7196193" y="4496676"/>
                    <a:pt x="7204961" y="4494274"/>
                  </a:cubicBezTo>
                  <a:cubicBezTo>
                    <a:pt x="7205204" y="4498907"/>
                    <a:pt x="7206892" y="4503348"/>
                    <a:pt x="7209787" y="4506974"/>
                  </a:cubicBezTo>
                  <a:cubicBezTo>
                    <a:pt x="7224519" y="4499100"/>
                    <a:pt x="7230742" y="4482971"/>
                    <a:pt x="7247887" y="4479161"/>
                  </a:cubicBezTo>
                  <a:cubicBezTo>
                    <a:pt x="7258682" y="4476748"/>
                    <a:pt x="7258809" y="4484241"/>
                    <a:pt x="7267699" y="4475986"/>
                  </a:cubicBezTo>
                  <a:cubicBezTo>
                    <a:pt x="7272144" y="4471795"/>
                    <a:pt x="7270493" y="4461762"/>
                    <a:pt x="7274938" y="4457063"/>
                  </a:cubicBezTo>
                  <a:cubicBezTo>
                    <a:pt x="7279383" y="4452364"/>
                    <a:pt x="7285606" y="4454015"/>
                    <a:pt x="7287638" y="4451602"/>
                  </a:cubicBezTo>
                  <a:cubicBezTo>
                    <a:pt x="7293099" y="4444236"/>
                    <a:pt x="7296401" y="4442077"/>
                    <a:pt x="7295385" y="4430393"/>
                  </a:cubicBezTo>
                  <a:cubicBezTo>
                    <a:pt x="7300809" y="4430625"/>
                    <a:pt x="7306008" y="4428216"/>
                    <a:pt x="7309339" y="4423929"/>
                  </a:cubicBezTo>
                  <a:cubicBezTo>
                    <a:pt x="7312669" y="4419643"/>
                    <a:pt x="7313718" y="4414008"/>
                    <a:pt x="7312152" y="4408810"/>
                  </a:cubicBezTo>
                  <a:lnTo>
                    <a:pt x="7354697" y="4408810"/>
                  </a:lnTo>
                  <a:lnTo>
                    <a:pt x="7353300" y="4369948"/>
                  </a:lnTo>
                  <a:cubicBezTo>
                    <a:pt x="7357479" y="4366264"/>
                    <a:pt x="7362034" y="4363029"/>
                    <a:pt x="7366889" y="4360296"/>
                  </a:cubicBezTo>
                  <a:cubicBezTo>
                    <a:pt x="7366889" y="4361947"/>
                    <a:pt x="7369937" y="4365122"/>
                    <a:pt x="7370699" y="4367789"/>
                  </a:cubicBezTo>
                  <a:cubicBezTo>
                    <a:pt x="7382510" y="4365503"/>
                    <a:pt x="7388733" y="4352041"/>
                    <a:pt x="7400671" y="4349883"/>
                  </a:cubicBezTo>
                  <a:cubicBezTo>
                    <a:pt x="7398130" y="4366139"/>
                    <a:pt x="7405624" y="4369567"/>
                    <a:pt x="7421245" y="4368043"/>
                  </a:cubicBezTo>
                  <a:cubicBezTo>
                    <a:pt x="7418782" y="4377713"/>
                    <a:pt x="7414470" y="4386812"/>
                    <a:pt x="7408545" y="4394840"/>
                  </a:cubicBezTo>
                  <a:cubicBezTo>
                    <a:pt x="7418596" y="4395271"/>
                    <a:pt x="7428560" y="4392802"/>
                    <a:pt x="7437247" y="4387728"/>
                  </a:cubicBezTo>
                  <a:cubicBezTo>
                    <a:pt x="7440549" y="4385950"/>
                    <a:pt x="7445248" y="4389887"/>
                    <a:pt x="7448296" y="4387728"/>
                  </a:cubicBezTo>
                  <a:cubicBezTo>
                    <a:pt x="7454519" y="4383157"/>
                    <a:pt x="7455789" y="4363979"/>
                    <a:pt x="7459852" y="4356740"/>
                  </a:cubicBezTo>
                  <a:cubicBezTo>
                    <a:pt x="7471663" y="4361185"/>
                    <a:pt x="7471536" y="4367662"/>
                    <a:pt x="7479664" y="4358137"/>
                  </a:cubicBezTo>
                  <a:cubicBezTo>
                    <a:pt x="7483474" y="4353565"/>
                    <a:pt x="7479664" y="4340103"/>
                    <a:pt x="7484236" y="4337055"/>
                  </a:cubicBezTo>
                  <a:cubicBezTo>
                    <a:pt x="7488808" y="4334008"/>
                    <a:pt x="7493126" y="4340992"/>
                    <a:pt x="7498333" y="4339214"/>
                  </a:cubicBezTo>
                  <a:cubicBezTo>
                    <a:pt x="7503540" y="4337436"/>
                    <a:pt x="7505953" y="4343024"/>
                    <a:pt x="7512049" y="4335532"/>
                  </a:cubicBezTo>
                  <a:cubicBezTo>
                    <a:pt x="7518145" y="4328038"/>
                    <a:pt x="7509255" y="4315847"/>
                    <a:pt x="7515859" y="4310132"/>
                  </a:cubicBezTo>
                  <a:cubicBezTo>
                    <a:pt x="7522462" y="4304416"/>
                    <a:pt x="7530591" y="4310132"/>
                    <a:pt x="7537195" y="4306829"/>
                  </a:cubicBezTo>
                  <a:cubicBezTo>
                    <a:pt x="7549895" y="4300352"/>
                    <a:pt x="7549895" y="4277873"/>
                    <a:pt x="7565770" y="4276349"/>
                  </a:cubicBezTo>
                  <a:cubicBezTo>
                    <a:pt x="7571104" y="4286763"/>
                    <a:pt x="7571358" y="4293748"/>
                    <a:pt x="7582153" y="4291081"/>
                  </a:cubicBezTo>
                  <a:cubicBezTo>
                    <a:pt x="7590661" y="4289049"/>
                    <a:pt x="7603996" y="4270761"/>
                    <a:pt x="7611997" y="4265681"/>
                  </a:cubicBezTo>
                  <a:cubicBezTo>
                    <a:pt x="7611997" y="4268474"/>
                    <a:pt x="7611997" y="4271523"/>
                    <a:pt x="7611997" y="4274190"/>
                  </a:cubicBezTo>
                  <a:cubicBezTo>
                    <a:pt x="7613014" y="4273874"/>
                    <a:pt x="7613993" y="4273448"/>
                    <a:pt x="7614918" y="4272920"/>
                  </a:cubicBezTo>
                  <a:cubicBezTo>
                    <a:pt x="7615934" y="4504313"/>
                    <a:pt x="7613648" y="5107564"/>
                    <a:pt x="7613648" y="5107564"/>
                  </a:cubicBezTo>
                  <a:lnTo>
                    <a:pt x="7715248" y="5107564"/>
                  </a:lnTo>
                  <a:lnTo>
                    <a:pt x="7683371" y="4242567"/>
                  </a:lnTo>
                  <a:lnTo>
                    <a:pt x="7688197" y="4239900"/>
                  </a:lnTo>
                  <a:cubicBezTo>
                    <a:pt x="7685911" y="4270761"/>
                    <a:pt x="7700897" y="4249425"/>
                    <a:pt x="7709406" y="4252600"/>
                  </a:cubicBezTo>
                  <a:cubicBezTo>
                    <a:pt x="7722106" y="4256918"/>
                    <a:pt x="7722106" y="4274444"/>
                    <a:pt x="7735949" y="4276095"/>
                  </a:cubicBezTo>
                  <a:lnTo>
                    <a:pt x="7737346" y="4271269"/>
                  </a:lnTo>
                  <a:cubicBezTo>
                    <a:pt x="7752713" y="4289557"/>
                    <a:pt x="7790813" y="4303781"/>
                    <a:pt x="7786368" y="4330450"/>
                  </a:cubicBezTo>
                  <a:cubicBezTo>
                    <a:pt x="7796528" y="4331594"/>
                    <a:pt x="7799068" y="4324228"/>
                    <a:pt x="7809609" y="4323466"/>
                  </a:cubicBezTo>
                  <a:cubicBezTo>
                    <a:pt x="7820150" y="4322704"/>
                    <a:pt x="7822309" y="4330578"/>
                    <a:pt x="7833104" y="4328165"/>
                  </a:cubicBezTo>
                  <a:cubicBezTo>
                    <a:pt x="7837549" y="4327148"/>
                    <a:pt x="7841740" y="4319529"/>
                    <a:pt x="7847709" y="4318258"/>
                  </a:cubicBezTo>
                  <a:cubicBezTo>
                    <a:pt x="7848725" y="4330958"/>
                    <a:pt x="7862949" y="4358644"/>
                    <a:pt x="7875522" y="4337816"/>
                  </a:cubicBezTo>
                  <a:cubicBezTo>
                    <a:pt x="7881365" y="4344420"/>
                    <a:pt x="7883904" y="4353818"/>
                    <a:pt x="7890762" y="4360041"/>
                  </a:cubicBezTo>
                  <a:cubicBezTo>
                    <a:pt x="7887080" y="4363724"/>
                    <a:pt x="7878824" y="4370963"/>
                    <a:pt x="7878062" y="4376043"/>
                  </a:cubicBezTo>
                  <a:cubicBezTo>
                    <a:pt x="7875142" y="4395093"/>
                    <a:pt x="7901811" y="4382139"/>
                    <a:pt x="7913749" y="4383790"/>
                  </a:cubicBezTo>
                  <a:cubicBezTo>
                    <a:pt x="7921243" y="4407158"/>
                    <a:pt x="7924291" y="4428494"/>
                    <a:pt x="7954262" y="4416048"/>
                  </a:cubicBezTo>
                  <a:cubicBezTo>
                    <a:pt x="7954262" y="4433066"/>
                    <a:pt x="7965184" y="4445257"/>
                    <a:pt x="7973058" y="4423414"/>
                  </a:cubicBezTo>
                  <a:cubicBezTo>
                    <a:pt x="7982202" y="4428620"/>
                    <a:pt x="7985123" y="4418080"/>
                    <a:pt x="7991600" y="4417699"/>
                  </a:cubicBezTo>
                  <a:cubicBezTo>
                    <a:pt x="7998357" y="4418121"/>
                    <a:pt x="8005003" y="4419622"/>
                    <a:pt x="8011285" y="4422143"/>
                  </a:cubicBezTo>
                  <a:cubicBezTo>
                    <a:pt x="8011770" y="4425678"/>
                    <a:pt x="8013122" y="4429038"/>
                    <a:pt x="8015222" y="4431923"/>
                  </a:cubicBezTo>
                  <a:cubicBezTo>
                    <a:pt x="8021048" y="4438088"/>
                    <a:pt x="8029636" y="4440823"/>
                    <a:pt x="8037955" y="4439162"/>
                  </a:cubicBezTo>
                  <a:cubicBezTo>
                    <a:pt x="8036647" y="4446914"/>
                    <a:pt x="8039605" y="4454772"/>
                    <a:pt x="8045702" y="4459736"/>
                  </a:cubicBezTo>
                  <a:cubicBezTo>
                    <a:pt x="8046845" y="4460879"/>
                    <a:pt x="8052560" y="4456815"/>
                    <a:pt x="8054845" y="4457830"/>
                  </a:cubicBezTo>
                  <a:cubicBezTo>
                    <a:pt x="8057131" y="4458846"/>
                    <a:pt x="8062212" y="4466466"/>
                    <a:pt x="8065640" y="4468879"/>
                  </a:cubicBezTo>
                  <a:cubicBezTo>
                    <a:pt x="8069069" y="4471292"/>
                    <a:pt x="8073006" y="4467101"/>
                    <a:pt x="8074784" y="4468879"/>
                  </a:cubicBezTo>
                  <a:cubicBezTo>
                    <a:pt x="8076561" y="4470657"/>
                    <a:pt x="8078975" y="4477007"/>
                    <a:pt x="8082023" y="4479039"/>
                  </a:cubicBezTo>
                  <a:cubicBezTo>
                    <a:pt x="8083790" y="4480299"/>
                    <a:pt x="8085335" y="4481844"/>
                    <a:pt x="8086595" y="4483611"/>
                  </a:cubicBezTo>
                  <a:cubicBezTo>
                    <a:pt x="8074911" y="4481071"/>
                    <a:pt x="8063100" y="4478531"/>
                    <a:pt x="8050908" y="4476245"/>
                  </a:cubicBezTo>
                  <a:cubicBezTo>
                    <a:pt x="8045320" y="4475101"/>
                    <a:pt x="8027921" y="4470784"/>
                    <a:pt x="8022078" y="4474339"/>
                  </a:cubicBezTo>
                  <a:cubicBezTo>
                    <a:pt x="8006458" y="4483991"/>
                    <a:pt x="8022968" y="4487928"/>
                    <a:pt x="8027794" y="4497834"/>
                  </a:cubicBezTo>
                  <a:cubicBezTo>
                    <a:pt x="8030587" y="4503676"/>
                    <a:pt x="8029445" y="4510534"/>
                    <a:pt x="8032238" y="4515995"/>
                  </a:cubicBezTo>
                  <a:cubicBezTo>
                    <a:pt x="8035032" y="4521456"/>
                    <a:pt x="8044938" y="4519297"/>
                    <a:pt x="8042525" y="4532251"/>
                  </a:cubicBezTo>
                  <a:cubicBezTo>
                    <a:pt x="8056749" y="4537712"/>
                    <a:pt x="8081514" y="4530727"/>
                    <a:pt x="8067925" y="4555365"/>
                  </a:cubicBezTo>
                  <a:cubicBezTo>
                    <a:pt x="8077450" y="4560064"/>
                    <a:pt x="8086340" y="4555365"/>
                    <a:pt x="8095993" y="4553969"/>
                  </a:cubicBezTo>
                  <a:cubicBezTo>
                    <a:pt x="8096244" y="4561429"/>
                    <a:pt x="8094675" y="4568840"/>
                    <a:pt x="8091421" y="4575559"/>
                  </a:cubicBezTo>
                  <a:cubicBezTo>
                    <a:pt x="8102597" y="4575559"/>
                    <a:pt x="8107803" y="4565907"/>
                    <a:pt x="8118218" y="4562859"/>
                  </a:cubicBezTo>
                  <a:cubicBezTo>
                    <a:pt x="8130918" y="4559176"/>
                    <a:pt x="8131679" y="4562859"/>
                    <a:pt x="8143618" y="4568320"/>
                  </a:cubicBezTo>
                  <a:cubicBezTo>
                    <a:pt x="8147558" y="4562704"/>
                    <a:pt x="8151000" y="4556754"/>
                    <a:pt x="8153904" y="4550539"/>
                  </a:cubicBezTo>
                  <a:cubicBezTo>
                    <a:pt x="8166453" y="4556565"/>
                    <a:pt x="8179553" y="4561371"/>
                    <a:pt x="8193021" y="4564890"/>
                  </a:cubicBezTo>
                  <a:cubicBezTo>
                    <a:pt x="8203815" y="4567938"/>
                    <a:pt x="8197720" y="4570986"/>
                    <a:pt x="8211563" y="4570351"/>
                  </a:cubicBezTo>
                  <a:cubicBezTo>
                    <a:pt x="8221462" y="4569324"/>
                    <a:pt x="8231241" y="4567369"/>
                    <a:pt x="8240773" y="4564509"/>
                  </a:cubicBezTo>
                  <a:cubicBezTo>
                    <a:pt x="8249790" y="4587750"/>
                    <a:pt x="8189973" y="4609086"/>
                    <a:pt x="8174352" y="4610229"/>
                  </a:cubicBezTo>
                  <a:cubicBezTo>
                    <a:pt x="8147682" y="4612260"/>
                    <a:pt x="8118218" y="4602862"/>
                    <a:pt x="8093707" y="4616197"/>
                  </a:cubicBezTo>
                  <a:cubicBezTo>
                    <a:pt x="8099026" y="4623802"/>
                    <a:pt x="8107800" y="4628236"/>
                    <a:pt x="8117076" y="4628008"/>
                  </a:cubicBezTo>
                  <a:cubicBezTo>
                    <a:pt x="8123778" y="4627222"/>
                    <a:pt x="8130521" y="4626841"/>
                    <a:pt x="8137269" y="4626865"/>
                  </a:cubicBezTo>
                  <a:cubicBezTo>
                    <a:pt x="8147683" y="4631564"/>
                    <a:pt x="8139936" y="4637152"/>
                    <a:pt x="8146159" y="4642232"/>
                  </a:cubicBezTo>
                  <a:cubicBezTo>
                    <a:pt x="8158859" y="4653154"/>
                    <a:pt x="8196959" y="4646169"/>
                    <a:pt x="8214612" y="4642232"/>
                  </a:cubicBezTo>
                  <a:cubicBezTo>
                    <a:pt x="8217575" y="4652582"/>
                    <a:pt x="8218481" y="4663412"/>
                    <a:pt x="8217280" y="4674109"/>
                  </a:cubicBezTo>
                  <a:cubicBezTo>
                    <a:pt x="8223307" y="4674324"/>
                    <a:pt x="8229304" y="4673150"/>
                    <a:pt x="8234806" y="4670680"/>
                  </a:cubicBezTo>
                  <a:cubicBezTo>
                    <a:pt x="8235095" y="4677974"/>
                    <a:pt x="8237283" y="4685066"/>
                    <a:pt x="8241156" y="4691254"/>
                  </a:cubicBezTo>
                  <a:cubicBezTo>
                    <a:pt x="8255887" y="4683253"/>
                    <a:pt x="8262111" y="4667124"/>
                    <a:pt x="8279256" y="4663441"/>
                  </a:cubicBezTo>
                  <a:cubicBezTo>
                    <a:pt x="8290050" y="4660901"/>
                    <a:pt x="8290178" y="4668521"/>
                    <a:pt x="8299068" y="4660266"/>
                  </a:cubicBezTo>
                  <a:cubicBezTo>
                    <a:pt x="8303512" y="4656075"/>
                    <a:pt x="8301861" y="4646042"/>
                    <a:pt x="8306434" y="4641343"/>
                  </a:cubicBezTo>
                  <a:cubicBezTo>
                    <a:pt x="8311007" y="4636644"/>
                    <a:pt x="8316975" y="4638295"/>
                    <a:pt x="8319134" y="4635882"/>
                  </a:cubicBezTo>
                  <a:cubicBezTo>
                    <a:pt x="8324722" y="4628516"/>
                    <a:pt x="8328024" y="4626357"/>
                    <a:pt x="8326881" y="4614673"/>
                  </a:cubicBezTo>
                  <a:cubicBezTo>
                    <a:pt x="8342121" y="4614673"/>
                    <a:pt x="8347582" y="4601973"/>
                    <a:pt x="8343518" y="4589273"/>
                  </a:cubicBezTo>
                  <a:cubicBezTo>
                    <a:pt x="8357996" y="4596767"/>
                    <a:pt x="8371077" y="4580130"/>
                    <a:pt x="8370442" y="4566032"/>
                  </a:cubicBezTo>
                  <a:cubicBezTo>
                    <a:pt x="8381998" y="4562603"/>
                    <a:pt x="8388857" y="4552316"/>
                    <a:pt x="8399398" y="4547236"/>
                  </a:cubicBezTo>
                  <a:cubicBezTo>
                    <a:pt x="8399398" y="4548887"/>
                    <a:pt x="8402446" y="4552062"/>
                    <a:pt x="8403208" y="4554730"/>
                  </a:cubicBezTo>
                  <a:cubicBezTo>
                    <a:pt x="8415019" y="4552444"/>
                    <a:pt x="8421242" y="4538982"/>
                    <a:pt x="8433180" y="4536823"/>
                  </a:cubicBezTo>
                  <a:cubicBezTo>
                    <a:pt x="8430767" y="4553079"/>
                    <a:pt x="8438133" y="4556381"/>
                    <a:pt x="8453754" y="4554857"/>
                  </a:cubicBezTo>
                  <a:cubicBezTo>
                    <a:pt x="8451331" y="4564580"/>
                    <a:pt x="8447016" y="4573729"/>
                    <a:pt x="8441054" y="4581781"/>
                  </a:cubicBezTo>
                  <a:cubicBezTo>
                    <a:pt x="8451105" y="4582212"/>
                    <a:pt x="8461069" y="4579743"/>
                    <a:pt x="8469756" y="4574669"/>
                  </a:cubicBezTo>
                  <a:cubicBezTo>
                    <a:pt x="8473058" y="4572891"/>
                    <a:pt x="8477757" y="4576701"/>
                    <a:pt x="8480805" y="4574669"/>
                  </a:cubicBezTo>
                  <a:cubicBezTo>
                    <a:pt x="8487028" y="4570097"/>
                    <a:pt x="8488298" y="4550920"/>
                    <a:pt x="8492361" y="4543681"/>
                  </a:cubicBezTo>
                  <a:cubicBezTo>
                    <a:pt x="8504172" y="4548126"/>
                    <a:pt x="8504045" y="4554603"/>
                    <a:pt x="8512173" y="4545078"/>
                  </a:cubicBezTo>
                  <a:cubicBezTo>
                    <a:pt x="8515983" y="4540506"/>
                    <a:pt x="8512173" y="4527044"/>
                    <a:pt x="8516745" y="4523996"/>
                  </a:cubicBezTo>
                  <a:cubicBezTo>
                    <a:pt x="8521317" y="4520948"/>
                    <a:pt x="8525635" y="4527933"/>
                    <a:pt x="8530842" y="4526155"/>
                  </a:cubicBezTo>
                  <a:cubicBezTo>
                    <a:pt x="8537954" y="4523742"/>
                    <a:pt x="8538589" y="4529965"/>
                    <a:pt x="8544558" y="4522472"/>
                  </a:cubicBezTo>
                  <a:cubicBezTo>
                    <a:pt x="8550527" y="4514979"/>
                    <a:pt x="8541765" y="4502787"/>
                    <a:pt x="8548368" y="4497072"/>
                  </a:cubicBezTo>
                  <a:cubicBezTo>
                    <a:pt x="8554971" y="4491356"/>
                    <a:pt x="8563100" y="4497072"/>
                    <a:pt x="8569704" y="4493643"/>
                  </a:cubicBezTo>
                  <a:cubicBezTo>
                    <a:pt x="8581769" y="4487293"/>
                    <a:pt x="8582404" y="4464814"/>
                    <a:pt x="8598279" y="4463290"/>
                  </a:cubicBezTo>
                  <a:cubicBezTo>
                    <a:pt x="8603613" y="4473704"/>
                    <a:pt x="8603867" y="4480561"/>
                    <a:pt x="8614662" y="4478021"/>
                  </a:cubicBezTo>
                  <a:cubicBezTo>
                    <a:pt x="8623170" y="4475990"/>
                    <a:pt x="8636505" y="4457702"/>
                    <a:pt x="8644506" y="4452621"/>
                  </a:cubicBezTo>
                  <a:cubicBezTo>
                    <a:pt x="8644506" y="4455415"/>
                    <a:pt x="8644506" y="4458464"/>
                    <a:pt x="8644506" y="4461130"/>
                  </a:cubicBezTo>
                  <a:cubicBezTo>
                    <a:pt x="8645512" y="4460784"/>
                    <a:pt x="8646488" y="4460360"/>
                    <a:pt x="8647427" y="4459860"/>
                  </a:cubicBezTo>
                  <a:cubicBezTo>
                    <a:pt x="8648443" y="4691254"/>
                    <a:pt x="8646284" y="5294505"/>
                    <a:pt x="8646284" y="5294505"/>
                  </a:cubicBezTo>
                  <a:lnTo>
                    <a:pt x="8747884" y="5294505"/>
                  </a:lnTo>
                  <a:lnTo>
                    <a:pt x="8716007" y="4429508"/>
                  </a:lnTo>
                  <a:lnTo>
                    <a:pt x="8720833" y="4426841"/>
                  </a:lnTo>
                  <a:cubicBezTo>
                    <a:pt x="8718547" y="4457702"/>
                    <a:pt x="8733533" y="4436366"/>
                    <a:pt x="8742041" y="4439541"/>
                  </a:cubicBezTo>
                  <a:cubicBezTo>
                    <a:pt x="8754741" y="4443859"/>
                    <a:pt x="8754741" y="4461384"/>
                    <a:pt x="8768711" y="4463035"/>
                  </a:cubicBezTo>
                  <a:cubicBezTo>
                    <a:pt x="8769042" y="4461391"/>
                    <a:pt x="8769510" y="4459777"/>
                    <a:pt x="8770108" y="4458209"/>
                  </a:cubicBezTo>
                  <a:cubicBezTo>
                    <a:pt x="8785348" y="4476497"/>
                    <a:pt x="8823448" y="4490721"/>
                    <a:pt x="8819003" y="4517391"/>
                  </a:cubicBezTo>
                  <a:cubicBezTo>
                    <a:pt x="8829163" y="4518534"/>
                    <a:pt x="8831703" y="4511168"/>
                    <a:pt x="8842244" y="4510406"/>
                  </a:cubicBezTo>
                  <a:cubicBezTo>
                    <a:pt x="8852785" y="4509645"/>
                    <a:pt x="8855579" y="4517518"/>
                    <a:pt x="8865739" y="4515105"/>
                  </a:cubicBezTo>
                  <a:cubicBezTo>
                    <a:pt x="8870310" y="4513962"/>
                    <a:pt x="8874502" y="4506469"/>
                    <a:pt x="8880344" y="4505072"/>
                  </a:cubicBezTo>
                  <a:cubicBezTo>
                    <a:pt x="8881487" y="4517772"/>
                    <a:pt x="8895584" y="4545585"/>
                    <a:pt x="8908157" y="4524757"/>
                  </a:cubicBezTo>
                  <a:cubicBezTo>
                    <a:pt x="8913999" y="4531234"/>
                    <a:pt x="8916666" y="4540759"/>
                    <a:pt x="8923397" y="4546982"/>
                  </a:cubicBezTo>
                  <a:cubicBezTo>
                    <a:pt x="8919841" y="4550665"/>
                    <a:pt x="8911459" y="4557904"/>
                    <a:pt x="8910697" y="4562984"/>
                  </a:cubicBezTo>
                  <a:cubicBezTo>
                    <a:pt x="8907776" y="4582034"/>
                    <a:pt x="8934446" y="4569080"/>
                    <a:pt x="8946511" y="4570731"/>
                  </a:cubicBezTo>
                  <a:cubicBezTo>
                    <a:pt x="8953877" y="4593972"/>
                    <a:pt x="8956925" y="4615308"/>
                    <a:pt x="8986897" y="4602989"/>
                  </a:cubicBezTo>
                  <a:cubicBezTo>
                    <a:pt x="8986897" y="4620007"/>
                    <a:pt x="8997819" y="4632199"/>
                    <a:pt x="9005820" y="4610355"/>
                  </a:cubicBezTo>
                  <a:cubicBezTo>
                    <a:pt x="9014837" y="4615562"/>
                    <a:pt x="9018520" y="4605021"/>
                    <a:pt x="9024235" y="4604640"/>
                  </a:cubicBezTo>
                  <a:cubicBezTo>
                    <a:pt x="9033887" y="4603878"/>
                    <a:pt x="9043158" y="4611371"/>
                    <a:pt x="9054461" y="4610355"/>
                  </a:cubicBezTo>
                  <a:cubicBezTo>
                    <a:pt x="9050270" y="4610355"/>
                    <a:pt x="9060049" y="4627500"/>
                    <a:pt x="9070590" y="4625976"/>
                  </a:cubicBezTo>
                  <a:cubicBezTo>
                    <a:pt x="9069261" y="4633768"/>
                    <a:pt x="9072219" y="4641673"/>
                    <a:pt x="9078337" y="4646677"/>
                  </a:cubicBezTo>
                  <a:cubicBezTo>
                    <a:pt x="9079481" y="4647820"/>
                    <a:pt x="9085195" y="4643629"/>
                    <a:pt x="9087481" y="4644772"/>
                  </a:cubicBezTo>
                  <a:cubicBezTo>
                    <a:pt x="9089767" y="4645914"/>
                    <a:pt x="9094847" y="4653407"/>
                    <a:pt x="9098403" y="4655693"/>
                  </a:cubicBezTo>
                  <a:cubicBezTo>
                    <a:pt x="9101958" y="4657979"/>
                    <a:pt x="9105642" y="4654042"/>
                    <a:pt x="9107420" y="4655693"/>
                  </a:cubicBezTo>
                  <a:cubicBezTo>
                    <a:pt x="9109198" y="4657344"/>
                    <a:pt x="9111611" y="4663822"/>
                    <a:pt x="9114659" y="4665853"/>
                  </a:cubicBezTo>
                  <a:cubicBezTo>
                    <a:pt x="9121898" y="4670552"/>
                    <a:pt x="9122025" y="4681347"/>
                    <a:pt x="9132693" y="4672076"/>
                  </a:cubicBezTo>
                  <a:cubicBezTo>
                    <a:pt x="9138027" y="4677283"/>
                    <a:pt x="9140821" y="4684776"/>
                    <a:pt x="9146917" y="4688713"/>
                  </a:cubicBezTo>
                  <a:cubicBezTo>
                    <a:pt x="9149838" y="4690745"/>
                    <a:pt x="9156442" y="4688713"/>
                    <a:pt x="9158220" y="4690237"/>
                  </a:cubicBezTo>
                  <a:cubicBezTo>
                    <a:pt x="9163935" y="4695190"/>
                    <a:pt x="9162665" y="4704715"/>
                    <a:pt x="9168253" y="4708906"/>
                  </a:cubicBezTo>
                  <a:cubicBezTo>
                    <a:pt x="9173841" y="4713096"/>
                    <a:pt x="9182731" y="4707889"/>
                    <a:pt x="9187684" y="4710557"/>
                  </a:cubicBezTo>
                  <a:cubicBezTo>
                    <a:pt x="9195431" y="4714748"/>
                    <a:pt x="9192383" y="4723257"/>
                    <a:pt x="9201908" y="4724526"/>
                  </a:cubicBezTo>
                  <a:cubicBezTo>
                    <a:pt x="9208385" y="4725288"/>
                    <a:pt x="9221974" y="4717033"/>
                    <a:pt x="9230610" y="4716907"/>
                  </a:cubicBezTo>
                  <a:cubicBezTo>
                    <a:pt x="9232134" y="4691507"/>
                    <a:pt x="9217910" y="4690363"/>
                    <a:pt x="9214735" y="4667504"/>
                  </a:cubicBezTo>
                  <a:cubicBezTo>
                    <a:pt x="9220969" y="4668807"/>
                    <a:pt x="9227463" y="4667815"/>
                    <a:pt x="9233023" y="4664710"/>
                  </a:cubicBezTo>
                  <a:cubicBezTo>
                    <a:pt x="9233023" y="4683379"/>
                    <a:pt x="9239119" y="4681474"/>
                    <a:pt x="9251311" y="4688459"/>
                  </a:cubicBezTo>
                  <a:cubicBezTo>
                    <a:pt x="9263503" y="4695444"/>
                    <a:pt x="9264011" y="4698619"/>
                    <a:pt x="9268710" y="4713859"/>
                  </a:cubicBezTo>
                  <a:cubicBezTo>
                    <a:pt x="9273028" y="4712208"/>
                    <a:pt x="9281410" y="4705350"/>
                    <a:pt x="9285474" y="4705731"/>
                  </a:cubicBezTo>
                  <a:cubicBezTo>
                    <a:pt x="9289538" y="4706111"/>
                    <a:pt x="9289665" y="4715890"/>
                    <a:pt x="9293983" y="4715763"/>
                  </a:cubicBezTo>
                  <a:cubicBezTo>
                    <a:pt x="9308207" y="4715763"/>
                    <a:pt x="9300333" y="4709540"/>
                    <a:pt x="9306683" y="4700650"/>
                  </a:cubicBezTo>
                  <a:cubicBezTo>
                    <a:pt x="9319383" y="4684648"/>
                    <a:pt x="9347958" y="4694555"/>
                    <a:pt x="9351895" y="4673599"/>
                  </a:cubicBezTo>
                  <a:cubicBezTo>
                    <a:pt x="9340973" y="4665725"/>
                    <a:pt x="9315573" y="4663820"/>
                    <a:pt x="9315446" y="4649469"/>
                  </a:cubicBezTo>
                  <a:cubicBezTo>
                    <a:pt x="9329558" y="4648833"/>
                    <a:pt x="9343564" y="4646704"/>
                    <a:pt x="9357229" y="4643119"/>
                  </a:cubicBezTo>
                  <a:cubicBezTo>
                    <a:pt x="9360236" y="4653459"/>
                    <a:pt x="9361186" y="4664290"/>
                    <a:pt x="9360022" y="4674996"/>
                  </a:cubicBezTo>
                  <a:cubicBezTo>
                    <a:pt x="9366050" y="4675211"/>
                    <a:pt x="9372046" y="4674037"/>
                    <a:pt x="9377548" y="4671567"/>
                  </a:cubicBezTo>
                  <a:cubicBezTo>
                    <a:pt x="9377793" y="4678850"/>
                    <a:pt x="9379938" y="4685943"/>
                    <a:pt x="9383771" y="4692141"/>
                  </a:cubicBezTo>
                  <a:cubicBezTo>
                    <a:pt x="9398630" y="4684140"/>
                    <a:pt x="9404853" y="4668010"/>
                    <a:pt x="9421871" y="4664328"/>
                  </a:cubicBezTo>
                  <a:cubicBezTo>
                    <a:pt x="9432666" y="4661788"/>
                    <a:pt x="9432793" y="4669408"/>
                    <a:pt x="9441683" y="4661153"/>
                  </a:cubicBezTo>
                  <a:cubicBezTo>
                    <a:pt x="9446128" y="4656962"/>
                    <a:pt x="9444351" y="4646929"/>
                    <a:pt x="9448922" y="4642230"/>
                  </a:cubicBezTo>
                  <a:cubicBezTo>
                    <a:pt x="9453494" y="4637531"/>
                    <a:pt x="9459591" y="4639182"/>
                    <a:pt x="9461622" y="4636769"/>
                  </a:cubicBezTo>
                  <a:cubicBezTo>
                    <a:pt x="9467083" y="4629403"/>
                    <a:pt x="9470385" y="4627244"/>
                    <a:pt x="9469369" y="4615560"/>
                  </a:cubicBezTo>
                  <a:cubicBezTo>
                    <a:pt x="9477497" y="4616261"/>
                    <a:pt x="9484886" y="4610828"/>
                    <a:pt x="9486641" y="4602860"/>
                  </a:cubicBezTo>
                  <a:cubicBezTo>
                    <a:pt x="9495877" y="4597821"/>
                    <a:pt x="9503562" y="4590356"/>
                    <a:pt x="9508866" y="4581270"/>
                  </a:cubicBezTo>
                  <a:cubicBezTo>
                    <a:pt x="9511612" y="4576901"/>
                    <a:pt x="9513024" y="4571825"/>
                    <a:pt x="9512930" y="4566665"/>
                  </a:cubicBezTo>
                  <a:cubicBezTo>
                    <a:pt x="9524487" y="4563235"/>
                    <a:pt x="9531345" y="4552948"/>
                    <a:pt x="9541886" y="4547869"/>
                  </a:cubicBezTo>
                  <a:cubicBezTo>
                    <a:pt x="9541886" y="4549520"/>
                    <a:pt x="9544934" y="4552695"/>
                    <a:pt x="9545696" y="4555362"/>
                  </a:cubicBezTo>
                  <a:cubicBezTo>
                    <a:pt x="9557507" y="4553076"/>
                    <a:pt x="9563730" y="4539614"/>
                    <a:pt x="9575668" y="4537456"/>
                  </a:cubicBezTo>
                  <a:cubicBezTo>
                    <a:pt x="9573128" y="4553712"/>
                    <a:pt x="9580621" y="4557013"/>
                    <a:pt x="9596242" y="4555489"/>
                  </a:cubicBezTo>
                  <a:cubicBezTo>
                    <a:pt x="9593820" y="4565212"/>
                    <a:pt x="9589504" y="4574361"/>
                    <a:pt x="9583542" y="4582413"/>
                  </a:cubicBezTo>
                  <a:cubicBezTo>
                    <a:pt x="9593593" y="4582844"/>
                    <a:pt x="9603557" y="4580375"/>
                    <a:pt x="9612244" y="4575301"/>
                  </a:cubicBezTo>
                  <a:cubicBezTo>
                    <a:pt x="9615546" y="4573523"/>
                    <a:pt x="9620118" y="4577333"/>
                    <a:pt x="9623293" y="4575301"/>
                  </a:cubicBezTo>
                  <a:cubicBezTo>
                    <a:pt x="9629389" y="4570730"/>
                    <a:pt x="9630786" y="4551552"/>
                    <a:pt x="9634850" y="4544313"/>
                  </a:cubicBezTo>
                  <a:cubicBezTo>
                    <a:pt x="9646661" y="4548758"/>
                    <a:pt x="9646534" y="4555235"/>
                    <a:pt x="9654662" y="4545710"/>
                  </a:cubicBezTo>
                  <a:cubicBezTo>
                    <a:pt x="9658472" y="4541138"/>
                    <a:pt x="9654662" y="4527676"/>
                    <a:pt x="9659106" y="4524629"/>
                  </a:cubicBezTo>
                  <a:cubicBezTo>
                    <a:pt x="9663551" y="4521581"/>
                    <a:pt x="9668124" y="4528565"/>
                    <a:pt x="9673330" y="4526787"/>
                  </a:cubicBezTo>
                  <a:cubicBezTo>
                    <a:pt x="9678537" y="4525009"/>
                    <a:pt x="9680950" y="4530597"/>
                    <a:pt x="9687047" y="4523105"/>
                  </a:cubicBezTo>
                  <a:cubicBezTo>
                    <a:pt x="9693142" y="4515611"/>
                    <a:pt x="9684253" y="4503420"/>
                    <a:pt x="9690856" y="4497705"/>
                  </a:cubicBezTo>
                  <a:cubicBezTo>
                    <a:pt x="9697459" y="4491989"/>
                    <a:pt x="9705588" y="4497705"/>
                    <a:pt x="9712192" y="4494275"/>
                  </a:cubicBezTo>
                  <a:cubicBezTo>
                    <a:pt x="9724892" y="4487925"/>
                    <a:pt x="9724892" y="4465446"/>
                    <a:pt x="9740767" y="4463922"/>
                  </a:cubicBezTo>
                  <a:cubicBezTo>
                    <a:pt x="9745974" y="4474336"/>
                    <a:pt x="9746355" y="4481194"/>
                    <a:pt x="9757024" y="4478654"/>
                  </a:cubicBezTo>
                  <a:cubicBezTo>
                    <a:pt x="9765660" y="4476622"/>
                    <a:pt x="9778994" y="4458334"/>
                    <a:pt x="9786868" y="4453254"/>
                  </a:cubicBezTo>
                  <a:cubicBezTo>
                    <a:pt x="9786868" y="4456047"/>
                    <a:pt x="9786868" y="4459096"/>
                    <a:pt x="9786868" y="4461763"/>
                  </a:cubicBezTo>
                  <a:cubicBezTo>
                    <a:pt x="9787915" y="4461416"/>
                    <a:pt x="9788933" y="4460992"/>
                    <a:pt x="9789916" y="4460493"/>
                  </a:cubicBezTo>
                  <a:cubicBezTo>
                    <a:pt x="9790932" y="4691887"/>
                    <a:pt x="9788647" y="5295137"/>
                    <a:pt x="9788647" y="5295137"/>
                  </a:cubicBezTo>
                  <a:lnTo>
                    <a:pt x="9890247" y="5295137"/>
                  </a:lnTo>
                  <a:lnTo>
                    <a:pt x="9858497" y="4430140"/>
                  </a:lnTo>
                  <a:lnTo>
                    <a:pt x="9863196" y="4427473"/>
                  </a:lnTo>
                  <a:cubicBezTo>
                    <a:pt x="9861037" y="4458334"/>
                    <a:pt x="9875896" y="4436998"/>
                    <a:pt x="9884531" y="4440173"/>
                  </a:cubicBezTo>
                  <a:cubicBezTo>
                    <a:pt x="9897231" y="4444492"/>
                    <a:pt x="9897231" y="4462017"/>
                    <a:pt x="9911075" y="4463668"/>
                  </a:cubicBezTo>
                  <a:lnTo>
                    <a:pt x="9912472" y="4458842"/>
                  </a:lnTo>
                  <a:cubicBezTo>
                    <a:pt x="9927839" y="4477130"/>
                    <a:pt x="9965812" y="4491354"/>
                    <a:pt x="9961493" y="4518023"/>
                  </a:cubicBezTo>
                  <a:cubicBezTo>
                    <a:pt x="9971653" y="4519167"/>
                    <a:pt x="9974828" y="4511801"/>
                    <a:pt x="9984735" y="4511039"/>
                  </a:cubicBezTo>
                  <a:cubicBezTo>
                    <a:pt x="9994641" y="4510277"/>
                    <a:pt x="9997435" y="4518151"/>
                    <a:pt x="10008229" y="4515738"/>
                  </a:cubicBezTo>
                  <a:cubicBezTo>
                    <a:pt x="10012674" y="4514594"/>
                    <a:pt x="10016865" y="4507102"/>
                    <a:pt x="10022835" y="4505705"/>
                  </a:cubicBezTo>
                  <a:cubicBezTo>
                    <a:pt x="10023851" y="4518405"/>
                    <a:pt x="10038075" y="4546218"/>
                    <a:pt x="10050521" y="4525390"/>
                  </a:cubicBezTo>
                  <a:cubicBezTo>
                    <a:pt x="10056489" y="4531867"/>
                    <a:pt x="10059029" y="4541392"/>
                    <a:pt x="10065888" y="4547615"/>
                  </a:cubicBezTo>
                  <a:cubicBezTo>
                    <a:pt x="10062205" y="4551297"/>
                    <a:pt x="10053950" y="4558537"/>
                    <a:pt x="10053188" y="4563617"/>
                  </a:cubicBezTo>
                  <a:cubicBezTo>
                    <a:pt x="10050267" y="4582667"/>
                    <a:pt x="10076937" y="4569713"/>
                    <a:pt x="10088875" y="4571364"/>
                  </a:cubicBezTo>
                  <a:cubicBezTo>
                    <a:pt x="10096368" y="4594605"/>
                    <a:pt x="10099416" y="4615941"/>
                    <a:pt x="10129388" y="4603621"/>
                  </a:cubicBezTo>
                  <a:cubicBezTo>
                    <a:pt x="10129388" y="4620640"/>
                    <a:pt x="10140310" y="4632831"/>
                    <a:pt x="10148184" y="4610988"/>
                  </a:cubicBezTo>
                  <a:cubicBezTo>
                    <a:pt x="10157327" y="4616194"/>
                    <a:pt x="10160884" y="4605654"/>
                    <a:pt x="10166726" y="4605272"/>
                  </a:cubicBezTo>
                  <a:cubicBezTo>
                    <a:pt x="10176378" y="4604510"/>
                    <a:pt x="10185522" y="4612004"/>
                    <a:pt x="10196952" y="4610988"/>
                  </a:cubicBezTo>
                  <a:cubicBezTo>
                    <a:pt x="10192761" y="4610988"/>
                    <a:pt x="10202413" y="4628132"/>
                    <a:pt x="10212954" y="4626608"/>
                  </a:cubicBezTo>
                  <a:cubicBezTo>
                    <a:pt x="10211731" y="4634389"/>
                    <a:pt x="10214670" y="4642243"/>
                    <a:pt x="10220701" y="4647309"/>
                  </a:cubicBezTo>
                  <a:cubicBezTo>
                    <a:pt x="10221844" y="4648453"/>
                    <a:pt x="10227686" y="4644262"/>
                    <a:pt x="10229972" y="4645404"/>
                  </a:cubicBezTo>
                  <a:cubicBezTo>
                    <a:pt x="10232257" y="4646547"/>
                    <a:pt x="10237211" y="4654040"/>
                    <a:pt x="10240766" y="4656326"/>
                  </a:cubicBezTo>
                  <a:cubicBezTo>
                    <a:pt x="10244322" y="4658612"/>
                    <a:pt x="10248132" y="4654675"/>
                    <a:pt x="10249910" y="4656326"/>
                  </a:cubicBezTo>
                  <a:cubicBezTo>
                    <a:pt x="10251687" y="4657977"/>
                    <a:pt x="10254101" y="4664454"/>
                    <a:pt x="10257149" y="4666486"/>
                  </a:cubicBezTo>
                  <a:cubicBezTo>
                    <a:pt x="10264261" y="4671185"/>
                    <a:pt x="10264515" y="4681979"/>
                    <a:pt x="10275056" y="4672709"/>
                  </a:cubicBezTo>
                  <a:cubicBezTo>
                    <a:pt x="10280517" y="4677915"/>
                    <a:pt x="10283184" y="4685409"/>
                    <a:pt x="10289280" y="4689346"/>
                  </a:cubicBezTo>
                  <a:cubicBezTo>
                    <a:pt x="10292327" y="4691377"/>
                    <a:pt x="10298805" y="4689346"/>
                    <a:pt x="10300710" y="4690870"/>
                  </a:cubicBezTo>
                  <a:cubicBezTo>
                    <a:pt x="10306425" y="4695823"/>
                    <a:pt x="10305155" y="4705348"/>
                    <a:pt x="10310743" y="4709538"/>
                  </a:cubicBezTo>
                  <a:cubicBezTo>
                    <a:pt x="10316331" y="4713729"/>
                    <a:pt x="10325094" y="4708522"/>
                    <a:pt x="10330174" y="4711189"/>
                  </a:cubicBezTo>
                  <a:cubicBezTo>
                    <a:pt x="10337921" y="4715380"/>
                    <a:pt x="10334873" y="4723889"/>
                    <a:pt x="10344271" y="4725159"/>
                  </a:cubicBezTo>
                  <a:cubicBezTo>
                    <a:pt x="10350875" y="4725921"/>
                    <a:pt x="10364337" y="4717666"/>
                    <a:pt x="10373100" y="4717539"/>
                  </a:cubicBezTo>
                  <a:cubicBezTo>
                    <a:pt x="10374624" y="4692139"/>
                    <a:pt x="10360400" y="4690996"/>
                    <a:pt x="10357098" y="4668136"/>
                  </a:cubicBezTo>
                  <a:cubicBezTo>
                    <a:pt x="10363373" y="4669437"/>
                    <a:pt x="10369906" y="4668445"/>
                    <a:pt x="10375513" y="4665342"/>
                  </a:cubicBezTo>
                  <a:cubicBezTo>
                    <a:pt x="10375513" y="4684011"/>
                    <a:pt x="10381609" y="4682106"/>
                    <a:pt x="10393801" y="4689091"/>
                  </a:cubicBezTo>
                  <a:cubicBezTo>
                    <a:pt x="10405993" y="4696077"/>
                    <a:pt x="10406501" y="4699251"/>
                    <a:pt x="10411073" y="4714491"/>
                  </a:cubicBezTo>
                  <a:cubicBezTo>
                    <a:pt x="10415391" y="4712840"/>
                    <a:pt x="10423773" y="4705983"/>
                    <a:pt x="10427964" y="4706363"/>
                  </a:cubicBezTo>
                  <a:cubicBezTo>
                    <a:pt x="10432155" y="4706744"/>
                    <a:pt x="10432155" y="4716523"/>
                    <a:pt x="10436473" y="4716396"/>
                  </a:cubicBezTo>
                  <a:cubicBezTo>
                    <a:pt x="10450570" y="4716396"/>
                    <a:pt x="10442823" y="4710173"/>
                    <a:pt x="10449173" y="4701283"/>
                  </a:cubicBezTo>
                  <a:cubicBezTo>
                    <a:pt x="10461873" y="4685281"/>
                    <a:pt x="10490321" y="4695187"/>
                    <a:pt x="10494258" y="4674232"/>
                  </a:cubicBezTo>
                  <a:cubicBezTo>
                    <a:pt x="10482955" y="4665976"/>
                    <a:pt x="10456158" y="4664453"/>
                    <a:pt x="10457682" y="4648832"/>
                  </a:cubicBezTo>
                  <a:cubicBezTo>
                    <a:pt x="10461238" y="4623432"/>
                    <a:pt x="10480288" y="4647943"/>
                    <a:pt x="10489432" y="4645275"/>
                  </a:cubicBezTo>
                  <a:cubicBezTo>
                    <a:pt x="10496544" y="4643370"/>
                    <a:pt x="10498068" y="4631051"/>
                    <a:pt x="10503529" y="4629146"/>
                  </a:cubicBezTo>
                  <a:cubicBezTo>
                    <a:pt x="10511910" y="4626225"/>
                    <a:pt x="10512164" y="4631559"/>
                    <a:pt x="10516229" y="4631178"/>
                  </a:cubicBezTo>
                  <a:cubicBezTo>
                    <a:pt x="10517880" y="4631178"/>
                    <a:pt x="10529690" y="4629654"/>
                    <a:pt x="10530580" y="4629781"/>
                  </a:cubicBezTo>
                  <a:cubicBezTo>
                    <a:pt x="10533882" y="4629781"/>
                    <a:pt x="10536675" y="4624701"/>
                    <a:pt x="10540612" y="4625463"/>
                  </a:cubicBezTo>
                  <a:cubicBezTo>
                    <a:pt x="10546962" y="4626606"/>
                    <a:pt x="10553312" y="4636384"/>
                    <a:pt x="10558265" y="4640321"/>
                  </a:cubicBezTo>
                  <a:cubicBezTo>
                    <a:pt x="10563491" y="4635477"/>
                    <a:pt x="10569742" y="4631874"/>
                    <a:pt x="10576554" y="4629780"/>
                  </a:cubicBezTo>
                  <a:lnTo>
                    <a:pt x="10576554" y="4634479"/>
                  </a:lnTo>
                  <a:lnTo>
                    <a:pt x="10678154" y="4634479"/>
                  </a:lnTo>
                  <a:lnTo>
                    <a:pt x="10667612" y="4345427"/>
                  </a:lnTo>
                  <a:cubicBezTo>
                    <a:pt x="10672693" y="4335013"/>
                    <a:pt x="10671169" y="4330949"/>
                    <a:pt x="10667612" y="4329679"/>
                  </a:cubicBezTo>
                  <a:lnTo>
                    <a:pt x="10663421" y="4215379"/>
                  </a:lnTo>
                  <a:cubicBezTo>
                    <a:pt x="10667612" y="4212839"/>
                    <a:pt x="10671676" y="4209537"/>
                    <a:pt x="10676883" y="4206743"/>
                  </a:cubicBezTo>
                  <a:cubicBezTo>
                    <a:pt x="10673240" y="4200053"/>
                    <a:pt x="10668322" y="4194142"/>
                    <a:pt x="10662405" y="4189344"/>
                  </a:cubicBezTo>
                  <a:lnTo>
                    <a:pt x="10660881" y="4145783"/>
                  </a:lnTo>
                  <a:cubicBezTo>
                    <a:pt x="10677899" y="4141974"/>
                    <a:pt x="10670660" y="4131559"/>
                    <a:pt x="10678788" y="4119240"/>
                  </a:cubicBezTo>
                  <a:cubicBezTo>
                    <a:pt x="10674337" y="4111977"/>
                    <a:pt x="10667450" y="4106531"/>
                    <a:pt x="10659356" y="4103873"/>
                  </a:cubicBezTo>
                  <a:lnTo>
                    <a:pt x="10646656" y="3769863"/>
                  </a:lnTo>
                  <a:cubicBezTo>
                    <a:pt x="10648313" y="3769144"/>
                    <a:pt x="10649888" y="3768249"/>
                    <a:pt x="10651355" y="3767196"/>
                  </a:cubicBezTo>
                  <a:cubicBezTo>
                    <a:pt x="10649069" y="3798184"/>
                    <a:pt x="10664055" y="3776848"/>
                    <a:pt x="10672691" y="3779896"/>
                  </a:cubicBezTo>
                  <a:cubicBezTo>
                    <a:pt x="10685391" y="3784087"/>
                    <a:pt x="10685391" y="3801739"/>
                    <a:pt x="10699234" y="3803390"/>
                  </a:cubicBezTo>
                  <a:lnTo>
                    <a:pt x="10700631" y="3798564"/>
                  </a:lnTo>
                  <a:cubicBezTo>
                    <a:pt x="10715998" y="3816852"/>
                    <a:pt x="10753971" y="3831076"/>
                    <a:pt x="10749653" y="3857746"/>
                  </a:cubicBezTo>
                  <a:cubicBezTo>
                    <a:pt x="10759813" y="3858889"/>
                    <a:pt x="10762353" y="3851396"/>
                    <a:pt x="10772894" y="3850761"/>
                  </a:cubicBezTo>
                  <a:cubicBezTo>
                    <a:pt x="10783435" y="3850125"/>
                    <a:pt x="10785594" y="3857873"/>
                    <a:pt x="10796389" y="3855460"/>
                  </a:cubicBezTo>
                  <a:cubicBezTo>
                    <a:pt x="10800834" y="3854317"/>
                    <a:pt x="10805025" y="3846697"/>
                    <a:pt x="10810994" y="3845427"/>
                  </a:cubicBezTo>
                  <a:cubicBezTo>
                    <a:pt x="10812010" y="3858127"/>
                    <a:pt x="10826234" y="3885940"/>
                    <a:pt x="10838680" y="3865112"/>
                  </a:cubicBezTo>
                  <a:cubicBezTo>
                    <a:pt x="10844649" y="3871589"/>
                    <a:pt x="10847189" y="3880987"/>
                    <a:pt x="10854047" y="3887337"/>
                  </a:cubicBezTo>
                  <a:cubicBezTo>
                    <a:pt x="10850365" y="3891020"/>
                    <a:pt x="10842109" y="3898132"/>
                    <a:pt x="10841347" y="3903339"/>
                  </a:cubicBezTo>
                  <a:cubicBezTo>
                    <a:pt x="10838427" y="3922389"/>
                    <a:pt x="10865096" y="3909435"/>
                    <a:pt x="10877034" y="3911086"/>
                  </a:cubicBezTo>
                  <a:cubicBezTo>
                    <a:pt x="10884528" y="3934327"/>
                    <a:pt x="10887576" y="3955663"/>
                    <a:pt x="10917547" y="3943344"/>
                  </a:cubicBezTo>
                  <a:cubicBezTo>
                    <a:pt x="10917547" y="3960362"/>
                    <a:pt x="10928469" y="3972427"/>
                    <a:pt x="10936343" y="3950710"/>
                  </a:cubicBezTo>
                  <a:cubicBezTo>
                    <a:pt x="10945487" y="3955790"/>
                    <a:pt x="10949043" y="3945376"/>
                    <a:pt x="10954758" y="3944868"/>
                  </a:cubicBezTo>
                  <a:cubicBezTo>
                    <a:pt x="10964538" y="3944868"/>
                    <a:pt x="10973681" y="3951599"/>
                    <a:pt x="10985112" y="3950710"/>
                  </a:cubicBezTo>
                  <a:cubicBezTo>
                    <a:pt x="10980920" y="3950710"/>
                    <a:pt x="10990572" y="3967855"/>
                    <a:pt x="11001114" y="3966331"/>
                  </a:cubicBezTo>
                  <a:cubicBezTo>
                    <a:pt x="10999886" y="3974075"/>
                    <a:pt x="11002830" y="3981893"/>
                    <a:pt x="11008860" y="3986905"/>
                  </a:cubicBezTo>
                  <a:cubicBezTo>
                    <a:pt x="11010004" y="3988048"/>
                    <a:pt x="11015845" y="3983984"/>
                    <a:pt x="11018131" y="3985127"/>
                  </a:cubicBezTo>
                  <a:cubicBezTo>
                    <a:pt x="11020417" y="3986269"/>
                    <a:pt x="11025370" y="3993762"/>
                    <a:pt x="11028926" y="3996048"/>
                  </a:cubicBezTo>
                  <a:cubicBezTo>
                    <a:pt x="11032482" y="3998334"/>
                    <a:pt x="11036292" y="3994397"/>
                    <a:pt x="11038070" y="3996048"/>
                  </a:cubicBezTo>
                  <a:cubicBezTo>
                    <a:pt x="11039847" y="3997699"/>
                    <a:pt x="11042261" y="4004177"/>
                    <a:pt x="11045309" y="4006081"/>
                  </a:cubicBezTo>
                  <a:cubicBezTo>
                    <a:pt x="11052421" y="4010907"/>
                    <a:pt x="11052675" y="4021702"/>
                    <a:pt x="11063215" y="4012431"/>
                  </a:cubicBezTo>
                  <a:cubicBezTo>
                    <a:pt x="11068676" y="4017511"/>
                    <a:pt x="11071343" y="4025131"/>
                    <a:pt x="11077439" y="4029068"/>
                  </a:cubicBezTo>
                  <a:cubicBezTo>
                    <a:pt x="11080487" y="4031100"/>
                    <a:pt x="11086964" y="4029068"/>
                    <a:pt x="11088870" y="4030592"/>
                  </a:cubicBezTo>
                  <a:cubicBezTo>
                    <a:pt x="11094458" y="4035545"/>
                    <a:pt x="11093314" y="4045070"/>
                    <a:pt x="11098902" y="4049261"/>
                  </a:cubicBezTo>
                  <a:cubicBezTo>
                    <a:pt x="11104490" y="4053451"/>
                    <a:pt x="11113253" y="4048244"/>
                    <a:pt x="11118334" y="4050912"/>
                  </a:cubicBezTo>
                  <a:cubicBezTo>
                    <a:pt x="11126080" y="4055103"/>
                    <a:pt x="11123033" y="4063612"/>
                    <a:pt x="11132430" y="4064881"/>
                  </a:cubicBezTo>
                  <a:cubicBezTo>
                    <a:pt x="11139035" y="4064881"/>
                    <a:pt x="11152497" y="4057388"/>
                    <a:pt x="11161260" y="4057262"/>
                  </a:cubicBezTo>
                  <a:cubicBezTo>
                    <a:pt x="11162784" y="4031862"/>
                    <a:pt x="11148560" y="4030718"/>
                    <a:pt x="11145258" y="4007859"/>
                  </a:cubicBezTo>
                  <a:cubicBezTo>
                    <a:pt x="11151492" y="4009106"/>
                    <a:pt x="11157968" y="4008117"/>
                    <a:pt x="11163546" y="4005065"/>
                  </a:cubicBezTo>
                  <a:cubicBezTo>
                    <a:pt x="11163546" y="4023734"/>
                    <a:pt x="11169641" y="4021829"/>
                    <a:pt x="11181961" y="4028814"/>
                  </a:cubicBezTo>
                  <a:cubicBezTo>
                    <a:pt x="11194280" y="4035798"/>
                    <a:pt x="11194661" y="4038847"/>
                    <a:pt x="11199233" y="4054214"/>
                  </a:cubicBezTo>
                  <a:cubicBezTo>
                    <a:pt x="11203551" y="4052563"/>
                    <a:pt x="11211933" y="4045705"/>
                    <a:pt x="11216124" y="4046086"/>
                  </a:cubicBezTo>
                  <a:cubicBezTo>
                    <a:pt x="11220315" y="4046466"/>
                    <a:pt x="11220315" y="4056245"/>
                    <a:pt x="11224633" y="4056118"/>
                  </a:cubicBezTo>
                  <a:cubicBezTo>
                    <a:pt x="11238729" y="4056118"/>
                    <a:pt x="11230983" y="4049768"/>
                    <a:pt x="11237333" y="4041005"/>
                  </a:cubicBezTo>
                  <a:cubicBezTo>
                    <a:pt x="11250033" y="4024876"/>
                    <a:pt x="11278480" y="4034910"/>
                    <a:pt x="11282417" y="4013827"/>
                  </a:cubicBezTo>
                  <a:cubicBezTo>
                    <a:pt x="11271114" y="4005699"/>
                    <a:pt x="11243683" y="4004048"/>
                    <a:pt x="11245841" y="3988427"/>
                  </a:cubicBezTo>
                  <a:cubicBezTo>
                    <a:pt x="11249271" y="3963027"/>
                    <a:pt x="11268448" y="3987538"/>
                    <a:pt x="11277591" y="3984871"/>
                  </a:cubicBezTo>
                  <a:cubicBezTo>
                    <a:pt x="11284703" y="3982839"/>
                    <a:pt x="11286227" y="3970520"/>
                    <a:pt x="11291688" y="3968742"/>
                  </a:cubicBezTo>
                  <a:cubicBezTo>
                    <a:pt x="11300070" y="3965821"/>
                    <a:pt x="11300324" y="3971155"/>
                    <a:pt x="11304388" y="3970647"/>
                  </a:cubicBezTo>
                  <a:cubicBezTo>
                    <a:pt x="11305912" y="3970647"/>
                    <a:pt x="11317850" y="3969250"/>
                    <a:pt x="11318739" y="3969377"/>
                  </a:cubicBezTo>
                  <a:cubicBezTo>
                    <a:pt x="11322041" y="3969377"/>
                    <a:pt x="11324708" y="3964297"/>
                    <a:pt x="11328772" y="3965059"/>
                  </a:cubicBezTo>
                  <a:cubicBezTo>
                    <a:pt x="11335122" y="3966202"/>
                    <a:pt x="11341472" y="3975981"/>
                    <a:pt x="11346425" y="3979918"/>
                  </a:cubicBezTo>
                  <a:cubicBezTo>
                    <a:pt x="11359125" y="3968742"/>
                    <a:pt x="11364332" y="3971409"/>
                    <a:pt x="11376905" y="3963661"/>
                  </a:cubicBezTo>
                  <a:cubicBezTo>
                    <a:pt x="11384779" y="3958835"/>
                    <a:pt x="11389605" y="3950961"/>
                    <a:pt x="11396972" y="3948421"/>
                  </a:cubicBezTo>
                  <a:cubicBezTo>
                    <a:pt x="11398496" y="3947659"/>
                    <a:pt x="11402814" y="3951977"/>
                    <a:pt x="11405227" y="3950707"/>
                  </a:cubicBezTo>
                  <a:cubicBezTo>
                    <a:pt x="11407640" y="3949436"/>
                    <a:pt x="11411831" y="3945881"/>
                    <a:pt x="11414244" y="3944865"/>
                  </a:cubicBezTo>
                  <a:cubicBezTo>
                    <a:pt x="11424907" y="3939744"/>
                    <a:pt x="11433764" y="3931507"/>
                    <a:pt x="11439644" y="3921243"/>
                  </a:cubicBezTo>
                  <a:cubicBezTo>
                    <a:pt x="11442184" y="3914639"/>
                    <a:pt x="11443327" y="3893684"/>
                    <a:pt x="11436215" y="3890128"/>
                  </a:cubicBezTo>
                  <a:cubicBezTo>
                    <a:pt x="11429103" y="3886571"/>
                    <a:pt x="11415006" y="3898636"/>
                    <a:pt x="11406116" y="3899780"/>
                  </a:cubicBezTo>
                  <a:cubicBezTo>
                    <a:pt x="11392856" y="3900305"/>
                    <a:pt x="11379609" y="3898455"/>
                    <a:pt x="11367000" y="3894319"/>
                  </a:cubicBezTo>
                  <a:cubicBezTo>
                    <a:pt x="11356205" y="3891271"/>
                    <a:pt x="11349855" y="3880857"/>
                    <a:pt x="11341600" y="3877936"/>
                  </a:cubicBezTo>
                  <a:cubicBezTo>
                    <a:pt x="11326487" y="3872348"/>
                    <a:pt x="11328900" y="3885175"/>
                    <a:pt x="11316200" y="3883270"/>
                  </a:cubicBezTo>
                  <a:cubicBezTo>
                    <a:pt x="11303500" y="3881365"/>
                    <a:pt x="11303500" y="3865236"/>
                    <a:pt x="11293975" y="3860283"/>
                  </a:cubicBezTo>
                  <a:cubicBezTo>
                    <a:pt x="11288678" y="3858256"/>
                    <a:pt x="11282955" y="3857601"/>
                    <a:pt x="11277338" y="3858378"/>
                  </a:cubicBezTo>
                  <a:cubicBezTo>
                    <a:pt x="11258796" y="3857616"/>
                    <a:pt x="11263622" y="3861045"/>
                    <a:pt x="11249398" y="3850250"/>
                  </a:cubicBezTo>
                  <a:cubicBezTo>
                    <a:pt x="11238729" y="3842121"/>
                    <a:pt x="11238476" y="3836026"/>
                    <a:pt x="11222854" y="3832851"/>
                  </a:cubicBezTo>
                  <a:cubicBezTo>
                    <a:pt x="11210198" y="3831531"/>
                    <a:pt x="11197479" y="3830896"/>
                    <a:pt x="11184754" y="3830945"/>
                  </a:cubicBezTo>
                  <a:cubicBezTo>
                    <a:pt x="11164439" y="3829435"/>
                    <a:pt x="11144217" y="3826849"/>
                    <a:pt x="11124175" y="3823198"/>
                  </a:cubicBezTo>
                  <a:cubicBezTo>
                    <a:pt x="11090647" y="3815959"/>
                    <a:pt x="11071470" y="3792845"/>
                    <a:pt x="11047975" y="3771255"/>
                  </a:cubicBezTo>
                  <a:cubicBezTo>
                    <a:pt x="11039649" y="3763027"/>
                    <a:pt x="11030872" y="3755268"/>
                    <a:pt x="11021686" y="3748014"/>
                  </a:cubicBezTo>
                  <a:cubicBezTo>
                    <a:pt x="11007843" y="3738235"/>
                    <a:pt x="10999588" y="3749284"/>
                    <a:pt x="10985745" y="3745220"/>
                  </a:cubicBezTo>
                  <a:cubicBezTo>
                    <a:pt x="10978887" y="3743189"/>
                    <a:pt x="10972156" y="3731123"/>
                    <a:pt x="10965551" y="3727186"/>
                  </a:cubicBezTo>
                  <a:cubicBezTo>
                    <a:pt x="10957411" y="3723001"/>
                    <a:pt x="10948910" y="3719559"/>
                    <a:pt x="10940151" y="3716900"/>
                  </a:cubicBezTo>
                  <a:cubicBezTo>
                    <a:pt x="10914751" y="3707882"/>
                    <a:pt x="10889351" y="3702168"/>
                    <a:pt x="10863951" y="3692769"/>
                  </a:cubicBezTo>
                  <a:cubicBezTo>
                    <a:pt x="10847001" y="3684412"/>
                    <a:pt x="10829472" y="3677281"/>
                    <a:pt x="10811500" y="3671433"/>
                  </a:cubicBezTo>
                  <a:cubicBezTo>
                    <a:pt x="10781401" y="3664702"/>
                    <a:pt x="10748000" y="3670164"/>
                    <a:pt x="10717520" y="3669275"/>
                  </a:cubicBezTo>
                  <a:cubicBezTo>
                    <a:pt x="10698525" y="3669250"/>
                    <a:pt x="10679702" y="3665675"/>
                    <a:pt x="10662021" y="3658733"/>
                  </a:cubicBezTo>
                  <a:cubicBezTo>
                    <a:pt x="10653512" y="3655177"/>
                    <a:pt x="10650337" y="3658733"/>
                    <a:pt x="10645638" y="3649335"/>
                  </a:cubicBezTo>
                  <a:cubicBezTo>
                    <a:pt x="10643509" y="3636164"/>
                    <a:pt x="10646119" y="3622664"/>
                    <a:pt x="10653005" y="3611235"/>
                  </a:cubicBezTo>
                  <a:cubicBezTo>
                    <a:pt x="10661133" y="3603489"/>
                    <a:pt x="10673071" y="3608315"/>
                    <a:pt x="10683358" y="3604631"/>
                  </a:cubicBezTo>
                  <a:cubicBezTo>
                    <a:pt x="10696693" y="3599932"/>
                    <a:pt x="10699741" y="3587740"/>
                    <a:pt x="10712949" y="3593201"/>
                  </a:cubicBezTo>
                  <a:cubicBezTo>
                    <a:pt x="10731618" y="3600821"/>
                    <a:pt x="10722220" y="3627872"/>
                    <a:pt x="10747112" y="3618601"/>
                  </a:cubicBezTo>
                  <a:cubicBezTo>
                    <a:pt x="10745334" y="3634730"/>
                    <a:pt x="10755621" y="3625459"/>
                    <a:pt x="10762479" y="3629396"/>
                  </a:cubicBezTo>
                  <a:cubicBezTo>
                    <a:pt x="10765147" y="3631047"/>
                    <a:pt x="10768575" y="3626221"/>
                    <a:pt x="10772512" y="3629396"/>
                  </a:cubicBezTo>
                  <a:cubicBezTo>
                    <a:pt x="10776449" y="3632571"/>
                    <a:pt x="10770861" y="3638666"/>
                    <a:pt x="10772512" y="3640444"/>
                  </a:cubicBezTo>
                  <a:cubicBezTo>
                    <a:pt x="10778862" y="3646540"/>
                    <a:pt x="10803373" y="3671560"/>
                    <a:pt x="10809342" y="3649715"/>
                  </a:cubicBezTo>
                  <a:cubicBezTo>
                    <a:pt x="10811628" y="3653144"/>
                    <a:pt x="10817978" y="3654796"/>
                    <a:pt x="10819884" y="3656573"/>
                  </a:cubicBezTo>
                  <a:cubicBezTo>
                    <a:pt x="10829536" y="3636634"/>
                    <a:pt x="10788768" y="3635364"/>
                    <a:pt x="10815820" y="3616949"/>
                  </a:cubicBezTo>
                  <a:cubicBezTo>
                    <a:pt x="10815185" y="3620632"/>
                    <a:pt x="10817089" y="3625966"/>
                    <a:pt x="10816836" y="3629649"/>
                  </a:cubicBezTo>
                  <a:cubicBezTo>
                    <a:pt x="10823821" y="3629649"/>
                    <a:pt x="10830552" y="3622664"/>
                    <a:pt x="10835886" y="3620124"/>
                  </a:cubicBezTo>
                  <a:cubicBezTo>
                    <a:pt x="10831567" y="3639809"/>
                    <a:pt x="10841854" y="3632824"/>
                    <a:pt x="10851507" y="3635237"/>
                  </a:cubicBezTo>
                  <a:cubicBezTo>
                    <a:pt x="10856205" y="3636761"/>
                    <a:pt x="10861539" y="3629141"/>
                    <a:pt x="10866874" y="3633713"/>
                  </a:cubicBezTo>
                  <a:cubicBezTo>
                    <a:pt x="10868271" y="3634983"/>
                    <a:pt x="10866874" y="3642476"/>
                    <a:pt x="10868398" y="3644635"/>
                  </a:cubicBezTo>
                  <a:cubicBezTo>
                    <a:pt x="10872335" y="3650604"/>
                    <a:pt x="10870938" y="3654160"/>
                    <a:pt x="10875891" y="3659240"/>
                  </a:cubicBezTo>
                  <a:cubicBezTo>
                    <a:pt x="10878431" y="3661908"/>
                    <a:pt x="10883638" y="3659240"/>
                    <a:pt x="10886686" y="3662288"/>
                  </a:cubicBezTo>
                  <a:cubicBezTo>
                    <a:pt x="10889734" y="3665336"/>
                    <a:pt x="10889226" y="3670924"/>
                    <a:pt x="10891892" y="3673083"/>
                  </a:cubicBezTo>
                  <a:cubicBezTo>
                    <a:pt x="10894559" y="3675242"/>
                    <a:pt x="10901036" y="3678289"/>
                    <a:pt x="10903323" y="3680576"/>
                  </a:cubicBezTo>
                  <a:cubicBezTo>
                    <a:pt x="10903323" y="3680576"/>
                    <a:pt x="10916785" y="3693276"/>
                    <a:pt x="10914626" y="3692006"/>
                  </a:cubicBezTo>
                  <a:cubicBezTo>
                    <a:pt x="10924786" y="3696960"/>
                    <a:pt x="10915769" y="3694800"/>
                    <a:pt x="10928850" y="3691117"/>
                  </a:cubicBezTo>
                  <a:cubicBezTo>
                    <a:pt x="10934946" y="3689339"/>
                    <a:pt x="10935454" y="3682609"/>
                    <a:pt x="10944852" y="3684005"/>
                  </a:cubicBezTo>
                  <a:cubicBezTo>
                    <a:pt x="10944852" y="3680958"/>
                    <a:pt x="10945868" y="3676639"/>
                    <a:pt x="10944852" y="3673718"/>
                  </a:cubicBezTo>
                  <a:cubicBezTo>
                    <a:pt x="10951311" y="3673765"/>
                    <a:pt x="10956777" y="3668955"/>
                    <a:pt x="10957552" y="3662542"/>
                  </a:cubicBezTo>
                  <a:cubicBezTo>
                    <a:pt x="10967377" y="3664514"/>
                    <a:pt x="10977505" y="3661073"/>
                    <a:pt x="10984095" y="3653525"/>
                  </a:cubicBezTo>
                  <a:cubicBezTo>
                    <a:pt x="10984095" y="3655303"/>
                    <a:pt x="10984095" y="3656827"/>
                    <a:pt x="10984095" y="3658605"/>
                  </a:cubicBezTo>
                  <a:cubicBezTo>
                    <a:pt x="10997104" y="3658775"/>
                    <a:pt x="11009484" y="3664231"/>
                    <a:pt x="11018385" y="3673718"/>
                  </a:cubicBezTo>
                  <a:cubicBezTo>
                    <a:pt x="11024481" y="3681085"/>
                    <a:pt x="11020417" y="3689212"/>
                    <a:pt x="11031085" y="3693912"/>
                  </a:cubicBezTo>
                  <a:cubicBezTo>
                    <a:pt x="11038579" y="3697468"/>
                    <a:pt x="11049501" y="3692642"/>
                    <a:pt x="11056485" y="3691118"/>
                  </a:cubicBezTo>
                  <a:cubicBezTo>
                    <a:pt x="11062963" y="3701405"/>
                    <a:pt x="11058644" y="3712200"/>
                    <a:pt x="11067280" y="3720201"/>
                  </a:cubicBezTo>
                  <a:cubicBezTo>
                    <a:pt x="11071598" y="3724265"/>
                    <a:pt x="11082774" y="3723122"/>
                    <a:pt x="11087981" y="3727567"/>
                  </a:cubicBezTo>
                  <a:cubicBezTo>
                    <a:pt x="11090394" y="3729599"/>
                    <a:pt x="11093696" y="3740267"/>
                    <a:pt x="11096744" y="3744331"/>
                  </a:cubicBezTo>
                  <a:cubicBezTo>
                    <a:pt x="11093823" y="3741156"/>
                    <a:pt x="11113001" y="3753094"/>
                    <a:pt x="11111476" y="3753094"/>
                  </a:cubicBezTo>
                  <a:lnTo>
                    <a:pt x="11123541" y="3756904"/>
                  </a:lnTo>
                  <a:cubicBezTo>
                    <a:pt x="11125192" y="3758174"/>
                    <a:pt x="11129256" y="3758174"/>
                    <a:pt x="11131542" y="3759952"/>
                  </a:cubicBezTo>
                  <a:cubicBezTo>
                    <a:pt x="11133828" y="3761730"/>
                    <a:pt x="11131542" y="3770112"/>
                    <a:pt x="11134336" y="3772652"/>
                  </a:cubicBezTo>
                  <a:cubicBezTo>
                    <a:pt x="11144115" y="3781542"/>
                    <a:pt x="11145130" y="3775573"/>
                    <a:pt x="11154783" y="3777986"/>
                  </a:cubicBezTo>
                  <a:cubicBezTo>
                    <a:pt x="11167483" y="3780906"/>
                    <a:pt x="11167483" y="3781542"/>
                    <a:pt x="11176246" y="3793353"/>
                  </a:cubicBezTo>
                  <a:cubicBezTo>
                    <a:pt x="11180945" y="3781669"/>
                    <a:pt x="11192883" y="3783828"/>
                    <a:pt x="11199740" y="3773922"/>
                  </a:cubicBezTo>
                  <a:cubicBezTo>
                    <a:pt x="11199740" y="3773922"/>
                    <a:pt x="11203170" y="3754872"/>
                    <a:pt x="11203170" y="3755379"/>
                  </a:cubicBezTo>
                  <a:cubicBezTo>
                    <a:pt x="11203932" y="3748394"/>
                    <a:pt x="11209520" y="3748775"/>
                    <a:pt x="11202153" y="3742679"/>
                  </a:cubicBezTo>
                  <a:cubicBezTo>
                    <a:pt x="11226791" y="3722360"/>
                    <a:pt x="11197709" y="3726423"/>
                    <a:pt x="11192755" y="3713469"/>
                  </a:cubicBezTo>
                  <a:cubicBezTo>
                    <a:pt x="11190088" y="3706230"/>
                    <a:pt x="11195296" y="3699500"/>
                    <a:pt x="11198343" y="3691879"/>
                  </a:cubicBezTo>
                  <a:cubicBezTo>
                    <a:pt x="11204949" y="3693206"/>
                    <a:pt x="11211622" y="3689923"/>
                    <a:pt x="11214600" y="3683878"/>
                  </a:cubicBezTo>
                  <a:cubicBezTo>
                    <a:pt x="11224252" y="3688577"/>
                    <a:pt x="11225268" y="3694927"/>
                    <a:pt x="11234793" y="3694547"/>
                  </a:cubicBezTo>
                  <a:cubicBezTo>
                    <a:pt x="11238222" y="3694547"/>
                    <a:pt x="11239238" y="3686038"/>
                    <a:pt x="11243810" y="3686418"/>
                  </a:cubicBezTo>
                  <a:cubicBezTo>
                    <a:pt x="11251939" y="3687308"/>
                    <a:pt x="11248382" y="3691117"/>
                    <a:pt x="11254097" y="3694547"/>
                  </a:cubicBezTo>
                  <a:cubicBezTo>
                    <a:pt x="11259813" y="3697975"/>
                    <a:pt x="11259178" y="3701913"/>
                    <a:pt x="11270354" y="3704453"/>
                  </a:cubicBezTo>
                  <a:cubicBezTo>
                    <a:pt x="11284832" y="3707882"/>
                    <a:pt x="11283054" y="3700770"/>
                    <a:pt x="11294865" y="3717153"/>
                  </a:cubicBezTo>
                  <a:cubicBezTo>
                    <a:pt x="11301469" y="3713089"/>
                    <a:pt x="11300071" y="3703056"/>
                    <a:pt x="11305533" y="3699627"/>
                  </a:cubicBezTo>
                  <a:cubicBezTo>
                    <a:pt x="11310995" y="3696198"/>
                    <a:pt x="11319884" y="3700389"/>
                    <a:pt x="11325218" y="3699627"/>
                  </a:cubicBezTo>
                  <a:cubicBezTo>
                    <a:pt x="11330552" y="3698865"/>
                    <a:pt x="11335632" y="3694166"/>
                    <a:pt x="11342744" y="3693531"/>
                  </a:cubicBezTo>
                  <a:cubicBezTo>
                    <a:pt x="11349856" y="3692896"/>
                    <a:pt x="11355444" y="3698357"/>
                    <a:pt x="11363064" y="3695690"/>
                  </a:cubicBezTo>
                  <a:cubicBezTo>
                    <a:pt x="11357221" y="3719185"/>
                    <a:pt x="11378812" y="3709533"/>
                    <a:pt x="11391512" y="3710295"/>
                  </a:cubicBezTo>
                  <a:cubicBezTo>
                    <a:pt x="11404212" y="3711056"/>
                    <a:pt x="11417928" y="3720964"/>
                    <a:pt x="11426944" y="3709026"/>
                  </a:cubicBezTo>
                  <a:cubicBezTo>
                    <a:pt x="11426944" y="3710550"/>
                    <a:pt x="11426944" y="3711946"/>
                    <a:pt x="11426944" y="3713470"/>
                  </a:cubicBezTo>
                  <a:cubicBezTo>
                    <a:pt x="11433294" y="3705215"/>
                    <a:pt x="11448407" y="3696706"/>
                    <a:pt x="11452344" y="3689976"/>
                  </a:cubicBezTo>
                  <a:cubicBezTo>
                    <a:pt x="11469997" y="3658733"/>
                    <a:pt x="11438501" y="3673973"/>
                    <a:pt x="11432151" y="3671942"/>
                  </a:cubicBezTo>
                  <a:cubicBezTo>
                    <a:pt x="11421229" y="3668385"/>
                    <a:pt x="11412720" y="3651114"/>
                    <a:pt x="11404592" y="3642351"/>
                  </a:cubicBezTo>
                  <a:cubicBezTo>
                    <a:pt x="11393411" y="3629117"/>
                    <a:pt x="11381317" y="3616682"/>
                    <a:pt x="11368397" y="3605140"/>
                  </a:cubicBezTo>
                  <a:cubicBezTo>
                    <a:pt x="11323058" y="3567040"/>
                    <a:pt x="11252319" y="3547608"/>
                    <a:pt x="11194407" y="3543418"/>
                  </a:cubicBezTo>
                  <a:cubicBezTo>
                    <a:pt x="11158339" y="3540751"/>
                    <a:pt x="11122398" y="3526273"/>
                    <a:pt x="11087219" y="3518018"/>
                  </a:cubicBezTo>
                  <a:cubicBezTo>
                    <a:pt x="11052041" y="3509760"/>
                    <a:pt x="11021560" y="3521574"/>
                    <a:pt x="10987397" y="3517002"/>
                  </a:cubicBezTo>
                  <a:cubicBezTo>
                    <a:pt x="10939138" y="3510652"/>
                    <a:pt x="10904466" y="3471155"/>
                    <a:pt x="10857350" y="3458708"/>
                  </a:cubicBezTo>
                  <a:cubicBezTo>
                    <a:pt x="10838681" y="3453882"/>
                    <a:pt x="10820519" y="3450707"/>
                    <a:pt x="10801723" y="3447659"/>
                  </a:cubicBezTo>
                  <a:cubicBezTo>
                    <a:pt x="10778651" y="3442828"/>
                    <a:pt x="10756953" y="3432890"/>
                    <a:pt x="10738223" y="3418577"/>
                  </a:cubicBezTo>
                  <a:cubicBezTo>
                    <a:pt x="10721227" y="3408667"/>
                    <a:pt x="10702809" y="3401428"/>
                    <a:pt x="10683614" y="3397114"/>
                  </a:cubicBezTo>
                  <a:cubicBezTo>
                    <a:pt x="10669770" y="3393939"/>
                    <a:pt x="10655293" y="3396097"/>
                    <a:pt x="10642466" y="3389367"/>
                  </a:cubicBezTo>
                  <a:cubicBezTo>
                    <a:pt x="10656312" y="3379980"/>
                    <a:pt x="10671702" y="3373101"/>
                    <a:pt x="10687932" y="3369047"/>
                  </a:cubicBezTo>
                  <a:lnTo>
                    <a:pt x="10721587" y="3369047"/>
                  </a:lnTo>
                  <a:cubicBezTo>
                    <a:pt x="10725017" y="3376032"/>
                    <a:pt x="10729081" y="3378699"/>
                    <a:pt x="10740002" y="3373492"/>
                  </a:cubicBezTo>
                  <a:cubicBezTo>
                    <a:pt x="10741624" y="3380750"/>
                    <a:pt x="10744008" y="3387817"/>
                    <a:pt x="10747114" y="3394573"/>
                  </a:cubicBezTo>
                  <a:cubicBezTo>
                    <a:pt x="10749020" y="3397114"/>
                    <a:pt x="10756767" y="3396605"/>
                    <a:pt x="10758036" y="3398510"/>
                  </a:cubicBezTo>
                  <a:cubicBezTo>
                    <a:pt x="10762735" y="3404988"/>
                    <a:pt x="10760957" y="3420481"/>
                    <a:pt x="10774165" y="3418195"/>
                  </a:cubicBezTo>
                  <a:cubicBezTo>
                    <a:pt x="10776175" y="3409455"/>
                    <a:pt x="10776986" y="3400484"/>
                    <a:pt x="10776579" y="3391526"/>
                  </a:cubicBezTo>
                  <a:cubicBezTo>
                    <a:pt x="10782877" y="3392419"/>
                    <a:pt x="10789148" y="3389724"/>
                    <a:pt x="10792835" y="3384541"/>
                  </a:cubicBezTo>
                  <a:cubicBezTo>
                    <a:pt x="10804392" y="3391145"/>
                    <a:pt x="10818235" y="3391653"/>
                    <a:pt x="10820140" y="3407401"/>
                  </a:cubicBezTo>
                  <a:cubicBezTo>
                    <a:pt x="10828756" y="3409309"/>
                    <a:pt x="10837240" y="3411769"/>
                    <a:pt x="10845540" y="3414767"/>
                  </a:cubicBezTo>
                  <a:cubicBezTo>
                    <a:pt x="10853287" y="3420863"/>
                    <a:pt x="10852525" y="3433055"/>
                    <a:pt x="10861415" y="3436865"/>
                  </a:cubicBezTo>
                  <a:cubicBezTo>
                    <a:pt x="10861415" y="3457566"/>
                    <a:pt x="10876782" y="3438008"/>
                    <a:pt x="10883513" y="3435086"/>
                  </a:cubicBezTo>
                  <a:cubicBezTo>
                    <a:pt x="10882243" y="3435086"/>
                    <a:pt x="10896848" y="3431784"/>
                    <a:pt x="10894816" y="3431404"/>
                  </a:cubicBezTo>
                  <a:cubicBezTo>
                    <a:pt x="10902563" y="3432547"/>
                    <a:pt x="10901421" y="3438389"/>
                    <a:pt x="10905738" y="3440040"/>
                  </a:cubicBezTo>
                  <a:cubicBezTo>
                    <a:pt x="10914045" y="3441840"/>
                    <a:pt x="10921718" y="3445830"/>
                    <a:pt x="10927963" y="3451596"/>
                  </a:cubicBezTo>
                  <a:cubicBezTo>
                    <a:pt x="10932281" y="3455915"/>
                    <a:pt x="10931900" y="3463027"/>
                    <a:pt x="10937996" y="3467217"/>
                  </a:cubicBezTo>
                  <a:cubicBezTo>
                    <a:pt x="10942060" y="3470011"/>
                    <a:pt x="10947267" y="3467217"/>
                    <a:pt x="10950696" y="3469376"/>
                  </a:cubicBezTo>
                  <a:cubicBezTo>
                    <a:pt x="10958974" y="3472808"/>
                    <a:pt x="10966889" y="3477063"/>
                    <a:pt x="10974318" y="3482076"/>
                  </a:cubicBezTo>
                  <a:cubicBezTo>
                    <a:pt x="10979398" y="3488172"/>
                    <a:pt x="10979144" y="3499221"/>
                    <a:pt x="10987018" y="3503666"/>
                  </a:cubicBezTo>
                  <a:cubicBezTo>
                    <a:pt x="11006195" y="3514715"/>
                    <a:pt x="11027149" y="3477504"/>
                    <a:pt x="11001496" y="3476488"/>
                  </a:cubicBezTo>
                  <a:cubicBezTo>
                    <a:pt x="11003782" y="3467725"/>
                    <a:pt x="11009115" y="3458200"/>
                    <a:pt x="10997813" y="3454644"/>
                  </a:cubicBezTo>
                  <a:cubicBezTo>
                    <a:pt x="11003317" y="3449689"/>
                    <a:pt x="11010257" y="3446620"/>
                    <a:pt x="11017625" y="3445881"/>
                  </a:cubicBezTo>
                  <a:cubicBezTo>
                    <a:pt x="11018387" y="3462138"/>
                    <a:pt x="11031849" y="3460994"/>
                    <a:pt x="11043025" y="3457438"/>
                  </a:cubicBezTo>
                  <a:cubicBezTo>
                    <a:pt x="11047978" y="3470138"/>
                    <a:pt x="11051915" y="3457438"/>
                    <a:pt x="11057630" y="3458962"/>
                  </a:cubicBezTo>
                  <a:cubicBezTo>
                    <a:pt x="11063346" y="3460486"/>
                    <a:pt x="11073760" y="3465185"/>
                    <a:pt x="11076299" y="3465312"/>
                  </a:cubicBezTo>
                  <a:cubicBezTo>
                    <a:pt x="11098778" y="3466328"/>
                    <a:pt x="11088999" y="3458200"/>
                    <a:pt x="11104874" y="3478012"/>
                  </a:cubicBezTo>
                  <a:cubicBezTo>
                    <a:pt x="11106398" y="3480043"/>
                    <a:pt x="11111859" y="3476488"/>
                    <a:pt x="11113129" y="3478012"/>
                  </a:cubicBezTo>
                  <a:cubicBezTo>
                    <a:pt x="11114400" y="3479536"/>
                    <a:pt x="11115415" y="3489442"/>
                    <a:pt x="11117193" y="3491601"/>
                  </a:cubicBezTo>
                  <a:cubicBezTo>
                    <a:pt x="11121287" y="3499113"/>
                    <a:pt x="11128765" y="3504177"/>
                    <a:pt x="11137260" y="3505190"/>
                  </a:cubicBezTo>
                  <a:cubicBezTo>
                    <a:pt x="11153262" y="3506460"/>
                    <a:pt x="11157579" y="3491347"/>
                    <a:pt x="11175360" y="3493760"/>
                  </a:cubicBezTo>
                  <a:cubicBezTo>
                    <a:pt x="11171803" y="3508491"/>
                    <a:pt x="11207491" y="3528177"/>
                    <a:pt x="11220953" y="3530081"/>
                  </a:cubicBezTo>
                  <a:cubicBezTo>
                    <a:pt x="11231748" y="3531605"/>
                    <a:pt x="11232891" y="3528938"/>
                    <a:pt x="11242289" y="3526272"/>
                  </a:cubicBezTo>
                  <a:cubicBezTo>
                    <a:pt x="11258926" y="3521446"/>
                    <a:pt x="11259053" y="3525128"/>
                    <a:pt x="11259307" y="3505063"/>
                  </a:cubicBezTo>
                  <a:cubicBezTo>
                    <a:pt x="11268705" y="3512048"/>
                    <a:pt x="11277468" y="3506714"/>
                    <a:pt x="11286739" y="3512302"/>
                  </a:cubicBezTo>
                  <a:cubicBezTo>
                    <a:pt x="11296010" y="3517890"/>
                    <a:pt x="11296137" y="3532749"/>
                    <a:pt x="11308202" y="3525002"/>
                  </a:cubicBezTo>
                  <a:cubicBezTo>
                    <a:pt x="11304646" y="3543544"/>
                    <a:pt x="11319251" y="3534273"/>
                    <a:pt x="11326363" y="3526907"/>
                  </a:cubicBezTo>
                  <a:cubicBezTo>
                    <a:pt x="11331062" y="3542655"/>
                    <a:pt x="11338047" y="3530336"/>
                    <a:pt x="11346302" y="3529955"/>
                  </a:cubicBezTo>
                  <a:cubicBezTo>
                    <a:pt x="11357030" y="3530976"/>
                    <a:pt x="11367832" y="3530976"/>
                    <a:pt x="11378560" y="3529955"/>
                  </a:cubicBezTo>
                  <a:cubicBezTo>
                    <a:pt x="11383640" y="3542655"/>
                    <a:pt x="11383893" y="3546592"/>
                    <a:pt x="11393038" y="3553577"/>
                  </a:cubicBezTo>
                  <a:cubicBezTo>
                    <a:pt x="11400270" y="3556398"/>
                    <a:pt x="11407698" y="3558690"/>
                    <a:pt x="11415263" y="3560435"/>
                  </a:cubicBezTo>
                  <a:cubicBezTo>
                    <a:pt x="11420089" y="3560435"/>
                    <a:pt x="11424026" y="3550148"/>
                    <a:pt x="11430884" y="3550275"/>
                  </a:cubicBezTo>
                  <a:cubicBezTo>
                    <a:pt x="11434693" y="3550275"/>
                    <a:pt x="11437234" y="3559165"/>
                    <a:pt x="11438630" y="3559038"/>
                  </a:cubicBezTo>
                  <a:cubicBezTo>
                    <a:pt x="11447393" y="3558022"/>
                    <a:pt x="11453109" y="3551164"/>
                    <a:pt x="11462379" y="3546338"/>
                  </a:cubicBezTo>
                  <a:cubicBezTo>
                    <a:pt x="11452590" y="3531264"/>
                    <a:pt x="11438837" y="3519181"/>
                    <a:pt x="11422628" y="3511413"/>
                  </a:cubicBezTo>
                  <a:cubicBezTo>
                    <a:pt x="11432153" y="3498713"/>
                    <a:pt x="11418564" y="3497951"/>
                    <a:pt x="11408150" y="3498713"/>
                  </a:cubicBezTo>
                  <a:cubicBezTo>
                    <a:pt x="11411960" y="3478774"/>
                    <a:pt x="11429105" y="3487791"/>
                    <a:pt x="11442440" y="3486013"/>
                  </a:cubicBezTo>
                  <a:cubicBezTo>
                    <a:pt x="11464411" y="3482965"/>
                    <a:pt x="11455140" y="3472043"/>
                    <a:pt x="11464284" y="3458835"/>
                  </a:cubicBezTo>
                  <a:cubicBezTo>
                    <a:pt x="11458188" y="3450579"/>
                    <a:pt x="11449933" y="3441816"/>
                    <a:pt x="11438884" y="3443087"/>
                  </a:cubicBezTo>
                  <a:cubicBezTo>
                    <a:pt x="11438884" y="3444103"/>
                    <a:pt x="11438884" y="3445118"/>
                    <a:pt x="11438249" y="3446135"/>
                  </a:cubicBezTo>
                  <a:cubicBezTo>
                    <a:pt x="11431899" y="3442198"/>
                    <a:pt x="11425549" y="3433435"/>
                    <a:pt x="11415008" y="3433435"/>
                  </a:cubicBezTo>
                  <a:cubicBezTo>
                    <a:pt x="11402308" y="3434704"/>
                    <a:pt x="11403070" y="3448928"/>
                    <a:pt x="11388973" y="3445373"/>
                  </a:cubicBezTo>
                  <a:cubicBezTo>
                    <a:pt x="11377797" y="3442452"/>
                    <a:pt x="11385417" y="3428228"/>
                    <a:pt x="11367891" y="3434959"/>
                  </a:cubicBezTo>
                  <a:cubicBezTo>
                    <a:pt x="11357731" y="3438896"/>
                    <a:pt x="11355191" y="3447659"/>
                    <a:pt x="11344142" y="3449564"/>
                  </a:cubicBezTo>
                  <a:cubicBezTo>
                    <a:pt x="11337285" y="3450453"/>
                    <a:pt x="11331442" y="3444738"/>
                    <a:pt x="11323823" y="3446135"/>
                  </a:cubicBezTo>
                  <a:cubicBezTo>
                    <a:pt x="11319124" y="3446897"/>
                    <a:pt x="11314932" y="3454898"/>
                    <a:pt x="11309599" y="3454771"/>
                  </a:cubicBezTo>
                  <a:cubicBezTo>
                    <a:pt x="11304265" y="3454643"/>
                    <a:pt x="11305027" y="3447531"/>
                    <a:pt x="11300581" y="3446135"/>
                  </a:cubicBezTo>
                  <a:cubicBezTo>
                    <a:pt x="11285214" y="3441563"/>
                    <a:pt x="11245082" y="3441690"/>
                    <a:pt x="11251813" y="3418829"/>
                  </a:cubicBezTo>
                  <a:cubicBezTo>
                    <a:pt x="11259389" y="3419556"/>
                    <a:pt x="11267026" y="3419348"/>
                    <a:pt x="11274552" y="3418210"/>
                  </a:cubicBezTo>
                  <a:cubicBezTo>
                    <a:pt x="11280775" y="3419607"/>
                    <a:pt x="11288522" y="3420877"/>
                    <a:pt x="11296777" y="3423290"/>
                  </a:cubicBezTo>
                  <a:cubicBezTo>
                    <a:pt x="11317732" y="3429259"/>
                    <a:pt x="11334877" y="3417957"/>
                    <a:pt x="11348720" y="3405002"/>
                  </a:cubicBezTo>
                  <a:cubicBezTo>
                    <a:pt x="11350879" y="3402971"/>
                    <a:pt x="11350117" y="3393826"/>
                    <a:pt x="11352784" y="3390524"/>
                  </a:cubicBezTo>
                  <a:cubicBezTo>
                    <a:pt x="11355452" y="3387222"/>
                    <a:pt x="11369803" y="3377824"/>
                    <a:pt x="11372216" y="3375792"/>
                  </a:cubicBezTo>
                  <a:cubicBezTo>
                    <a:pt x="11380979" y="3370332"/>
                    <a:pt x="11400283" y="3370077"/>
                    <a:pt x="11397616" y="3354329"/>
                  </a:cubicBezTo>
                  <a:cubicBezTo>
                    <a:pt x="11392852" y="3344949"/>
                    <a:pt x="11384138" y="3338192"/>
                    <a:pt x="11373867" y="3335914"/>
                  </a:cubicBezTo>
                  <a:cubicBezTo>
                    <a:pt x="11367644" y="3335914"/>
                    <a:pt x="11366628" y="3344677"/>
                    <a:pt x="11361167" y="3347090"/>
                  </a:cubicBezTo>
                  <a:cubicBezTo>
                    <a:pt x="11348467" y="3352297"/>
                    <a:pt x="11351769" y="3347979"/>
                    <a:pt x="11339450" y="3347090"/>
                  </a:cubicBezTo>
                  <a:cubicBezTo>
                    <a:pt x="11331194" y="3347090"/>
                    <a:pt x="11333227" y="3344550"/>
                    <a:pt x="11325480" y="3347090"/>
                  </a:cubicBezTo>
                  <a:cubicBezTo>
                    <a:pt x="11317733" y="3349630"/>
                    <a:pt x="11313923" y="3359790"/>
                    <a:pt x="11305033" y="3362076"/>
                  </a:cubicBezTo>
                  <a:cubicBezTo>
                    <a:pt x="11305033" y="3362076"/>
                    <a:pt x="11283951" y="3357123"/>
                    <a:pt x="11283443" y="3356870"/>
                  </a:cubicBezTo>
                  <a:cubicBezTo>
                    <a:pt x="11273410" y="3350901"/>
                    <a:pt x="11269981" y="3339471"/>
                    <a:pt x="11260329" y="3331470"/>
                  </a:cubicBezTo>
                  <a:cubicBezTo>
                    <a:pt x="11248645" y="3321563"/>
                    <a:pt x="11250804" y="3327660"/>
                    <a:pt x="11234929" y="3326009"/>
                  </a:cubicBezTo>
                  <a:cubicBezTo>
                    <a:pt x="11223626" y="3324739"/>
                    <a:pt x="11213974" y="3316738"/>
                    <a:pt x="11202417" y="3315595"/>
                  </a:cubicBezTo>
                  <a:cubicBezTo>
                    <a:pt x="11200258" y="3315595"/>
                    <a:pt x="11184764" y="3316738"/>
                    <a:pt x="11182224" y="3317118"/>
                  </a:cubicBezTo>
                  <a:cubicBezTo>
                    <a:pt x="11179683" y="3317499"/>
                    <a:pt x="11175874" y="3315340"/>
                    <a:pt x="11173588" y="3315467"/>
                  </a:cubicBezTo>
                  <a:cubicBezTo>
                    <a:pt x="11171302" y="3315595"/>
                    <a:pt x="11169905" y="3322452"/>
                    <a:pt x="11165714" y="3322961"/>
                  </a:cubicBezTo>
                  <a:cubicBezTo>
                    <a:pt x="11152252" y="3324230"/>
                    <a:pt x="11139170" y="3322072"/>
                    <a:pt x="11124566" y="3324358"/>
                  </a:cubicBezTo>
                  <a:cubicBezTo>
                    <a:pt x="11107802" y="3327025"/>
                    <a:pt x="11097007" y="3322326"/>
                    <a:pt x="11080243" y="3322707"/>
                  </a:cubicBezTo>
                  <a:cubicBezTo>
                    <a:pt x="11077690" y="3329436"/>
                    <a:pt x="11076440" y="3336591"/>
                    <a:pt x="11076560" y="3343788"/>
                  </a:cubicBezTo>
                  <a:cubicBezTo>
                    <a:pt x="11051160" y="3326008"/>
                    <a:pt x="11039857" y="3352932"/>
                    <a:pt x="11014204" y="3348487"/>
                  </a:cubicBezTo>
                  <a:cubicBezTo>
                    <a:pt x="10988550" y="3344042"/>
                    <a:pt x="10988804" y="3330326"/>
                    <a:pt x="11002900" y="3310387"/>
                  </a:cubicBezTo>
                  <a:cubicBezTo>
                    <a:pt x="11013187" y="3317753"/>
                    <a:pt x="11019537" y="3306450"/>
                    <a:pt x="11030332" y="3306069"/>
                  </a:cubicBezTo>
                  <a:cubicBezTo>
                    <a:pt x="11043032" y="3306069"/>
                    <a:pt x="11054335" y="3324103"/>
                    <a:pt x="11065511" y="3309117"/>
                  </a:cubicBezTo>
                  <a:cubicBezTo>
                    <a:pt x="11074401" y="3314197"/>
                    <a:pt x="11101833" y="3314323"/>
                    <a:pt x="11104500" y="3300608"/>
                  </a:cubicBezTo>
                  <a:lnTo>
                    <a:pt x="11109581" y="3303402"/>
                  </a:lnTo>
                  <a:cubicBezTo>
                    <a:pt x="11112121" y="3291718"/>
                    <a:pt x="11126725" y="3295020"/>
                    <a:pt x="11123170" y="3281049"/>
                  </a:cubicBezTo>
                  <a:cubicBezTo>
                    <a:pt x="11118979" y="3263778"/>
                    <a:pt x="11094849" y="3271016"/>
                    <a:pt x="11082784" y="3268349"/>
                  </a:cubicBezTo>
                  <a:cubicBezTo>
                    <a:pt x="11072877" y="3266317"/>
                    <a:pt x="11061575" y="3258571"/>
                    <a:pt x="11051669" y="3256538"/>
                  </a:cubicBezTo>
                  <a:cubicBezTo>
                    <a:pt x="11045193" y="3256252"/>
                    <a:pt x="11038744" y="3255530"/>
                    <a:pt x="11032364" y="3254379"/>
                  </a:cubicBezTo>
                  <a:cubicBezTo>
                    <a:pt x="11025633" y="3251585"/>
                    <a:pt x="11026269" y="3245489"/>
                    <a:pt x="11019664" y="3240663"/>
                  </a:cubicBezTo>
                  <a:cubicBezTo>
                    <a:pt x="11009632" y="3233298"/>
                    <a:pt x="10995788" y="3232790"/>
                    <a:pt x="10984867" y="3226312"/>
                  </a:cubicBezTo>
                  <a:cubicBezTo>
                    <a:pt x="10973512" y="3220034"/>
                    <a:pt x="10962904" y="3212494"/>
                    <a:pt x="10953244" y="3203834"/>
                  </a:cubicBezTo>
                  <a:cubicBezTo>
                    <a:pt x="10934743" y="3184051"/>
                    <a:pt x="10910401" y="3170701"/>
                    <a:pt x="10883775" y="3165734"/>
                  </a:cubicBezTo>
                  <a:cubicBezTo>
                    <a:pt x="10904526" y="3156543"/>
                    <a:pt x="10926993" y="3151868"/>
                    <a:pt x="10949688" y="3152018"/>
                  </a:cubicBezTo>
                  <a:cubicBezTo>
                    <a:pt x="10966960" y="3153161"/>
                    <a:pt x="10982835" y="3160908"/>
                    <a:pt x="11000488" y="3160781"/>
                  </a:cubicBezTo>
                  <a:cubicBezTo>
                    <a:pt x="11000488" y="3180720"/>
                    <a:pt x="11000488" y="3186181"/>
                    <a:pt x="11016236" y="3195833"/>
                  </a:cubicBezTo>
                  <a:cubicBezTo>
                    <a:pt x="11021316" y="3199008"/>
                    <a:pt x="11026777" y="3201802"/>
                    <a:pt x="11031730" y="3204596"/>
                  </a:cubicBezTo>
                  <a:cubicBezTo>
                    <a:pt x="11032492" y="3204596"/>
                    <a:pt x="11031730" y="3209549"/>
                    <a:pt x="11034016" y="3210819"/>
                  </a:cubicBezTo>
                  <a:cubicBezTo>
                    <a:pt x="11036301" y="3212088"/>
                    <a:pt x="11041382" y="3209549"/>
                    <a:pt x="11044430" y="3211835"/>
                  </a:cubicBezTo>
                  <a:cubicBezTo>
                    <a:pt x="11053447" y="3218438"/>
                    <a:pt x="11049763" y="3220852"/>
                    <a:pt x="11061701" y="3223519"/>
                  </a:cubicBezTo>
                  <a:cubicBezTo>
                    <a:pt x="11073639" y="3226185"/>
                    <a:pt x="11079735" y="3219455"/>
                    <a:pt x="11089514" y="3228599"/>
                  </a:cubicBezTo>
                  <a:cubicBezTo>
                    <a:pt x="11094721" y="3233679"/>
                    <a:pt x="11094213" y="3240664"/>
                    <a:pt x="11099801" y="3245998"/>
                  </a:cubicBezTo>
                  <a:cubicBezTo>
                    <a:pt x="11105389" y="3251332"/>
                    <a:pt x="11111232" y="3242823"/>
                    <a:pt x="11114660" y="3255015"/>
                  </a:cubicBezTo>
                  <a:cubicBezTo>
                    <a:pt x="11122803" y="3248920"/>
                    <a:pt x="11133796" y="3248270"/>
                    <a:pt x="11142600" y="3253363"/>
                  </a:cubicBezTo>
                  <a:cubicBezTo>
                    <a:pt x="11143998" y="3245973"/>
                    <a:pt x="11142147" y="3238338"/>
                    <a:pt x="11137520" y="3232409"/>
                  </a:cubicBezTo>
                  <a:cubicBezTo>
                    <a:pt x="11145394" y="3232409"/>
                    <a:pt x="11153522" y="3232409"/>
                    <a:pt x="11161269" y="3232409"/>
                  </a:cubicBezTo>
                  <a:cubicBezTo>
                    <a:pt x="11161269" y="3252729"/>
                    <a:pt x="11171429" y="3239267"/>
                    <a:pt x="11179176" y="3244347"/>
                  </a:cubicBezTo>
                  <a:cubicBezTo>
                    <a:pt x="11182985" y="3246887"/>
                    <a:pt x="11185144" y="3253872"/>
                    <a:pt x="11188828" y="3256157"/>
                  </a:cubicBezTo>
                  <a:cubicBezTo>
                    <a:pt x="11192511" y="3258443"/>
                    <a:pt x="11198607" y="3259841"/>
                    <a:pt x="11201528" y="3262127"/>
                  </a:cubicBezTo>
                  <a:cubicBezTo>
                    <a:pt x="11204449" y="3264412"/>
                    <a:pt x="11207370" y="3258317"/>
                    <a:pt x="11209909" y="3260603"/>
                  </a:cubicBezTo>
                  <a:cubicBezTo>
                    <a:pt x="11212449" y="3262888"/>
                    <a:pt x="11209275" y="3269366"/>
                    <a:pt x="11211941" y="3273303"/>
                  </a:cubicBezTo>
                  <a:cubicBezTo>
                    <a:pt x="11221466" y="3286003"/>
                    <a:pt x="11221847" y="3293877"/>
                    <a:pt x="11240516" y="3274954"/>
                  </a:cubicBezTo>
                  <a:lnTo>
                    <a:pt x="11244961" y="3275969"/>
                  </a:lnTo>
                  <a:cubicBezTo>
                    <a:pt x="11247176" y="3269396"/>
                    <a:pt x="11247955" y="3262423"/>
                    <a:pt x="11247247" y="3255523"/>
                  </a:cubicBezTo>
                  <a:cubicBezTo>
                    <a:pt x="11256010" y="3257936"/>
                    <a:pt x="11265027" y="3263269"/>
                    <a:pt x="11266551" y="3252221"/>
                  </a:cubicBezTo>
                  <a:cubicBezTo>
                    <a:pt x="11269417" y="3252598"/>
                    <a:pt x="11272320" y="3252598"/>
                    <a:pt x="11275187" y="3252221"/>
                  </a:cubicBezTo>
                  <a:cubicBezTo>
                    <a:pt x="11277091" y="3246673"/>
                    <a:pt x="11277615" y="3240744"/>
                    <a:pt x="11276711" y="3234949"/>
                  </a:cubicBezTo>
                  <a:cubicBezTo>
                    <a:pt x="11258632" y="3232555"/>
                    <a:pt x="11240952" y="3227772"/>
                    <a:pt x="11224133" y="3220725"/>
                  </a:cubicBezTo>
                  <a:cubicBezTo>
                    <a:pt x="11217148" y="3214756"/>
                    <a:pt x="11219052" y="3208025"/>
                    <a:pt x="11220576" y="3198246"/>
                  </a:cubicBezTo>
                  <a:cubicBezTo>
                    <a:pt x="11213845" y="3198246"/>
                    <a:pt x="11197462" y="3201040"/>
                    <a:pt x="11194414" y="3194309"/>
                  </a:cubicBezTo>
                  <a:cubicBezTo>
                    <a:pt x="11186286" y="3176656"/>
                    <a:pt x="11211305" y="3187324"/>
                    <a:pt x="11215370" y="3187451"/>
                  </a:cubicBezTo>
                  <a:cubicBezTo>
                    <a:pt x="11222736" y="3187451"/>
                    <a:pt x="11224640" y="3192404"/>
                    <a:pt x="11231879" y="3189864"/>
                  </a:cubicBezTo>
                  <a:cubicBezTo>
                    <a:pt x="11239119" y="3187323"/>
                    <a:pt x="11244579" y="3175894"/>
                    <a:pt x="11249024" y="3171449"/>
                  </a:cubicBezTo>
                  <a:cubicBezTo>
                    <a:pt x="11254993" y="3200024"/>
                    <a:pt x="11264899" y="3182371"/>
                    <a:pt x="11282171" y="3178561"/>
                  </a:cubicBezTo>
                  <a:cubicBezTo>
                    <a:pt x="11293728" y="3175894"/>
                    <a:pt x="11311000" y="3188594"/>
                    <a:pt x="11323700" y="3178561"/>
                  </a:cubicBezTo>
                  <a:cubicBezTo>
                    <a:pt x="11345544" y="3161416"/>
                    <a:pt x="11321541" y="3161035"/>
                    <a:pt x="11346560" y="3169671"/>
                  </a:cubicBezTo>
                  <a:cubicBezTo>
                    <a:pt x="11354418" y="3174208"/>
                    <a:pt x="11364102" y="3174208"/>
                    <a:pt x="11371960" y="3169671"/>
                  </a:cubicBezTo>
                  <a:cubicBezTo>
                    <a:pt x="11389486" y="3159384"/>
                    <a:pt x="11386311" y="3138682"/>
                    <a:pt x="11364721" y="3147192"/>
                  </a:cubicBezTo>
                  <a:cubicBezTo>
                    <a:pt x="11361546" y="3129412"/>
                    <a:pt x="11340591" y="3128777"/>
                    <a:pt x="11340337" y="3113537"/>
                  </a:cubicBezTo>
                  <a:cubicBezTo>
                    <a:pt x="11340337" y="3103123"/>
                    <a:pt x="11349862" y="3106044"/>
                    <a:pt x="11350624" y="3097916"/>
                  </a:cubicBezTo>
                  <a:cubicBezTo>
                    <a:pt x="11351387" y="3089787"/>
                    <a:pt x="11344274" y="3083437"/>
                    <a:pt x="11340083" y="3077469"/>
                  </a:cubicBezTo>
                  <a:cubicBezTo>
                    <a:pt x="11349354" y="3069341"/>
                    <a:pt x="11369039" y="3058165"/>
                    <a:pt x="11359895" y="3042671"/>
                  </a:cubicBezTo>
                  <a:cubicBezTo>
                    <a:pt x="11352710" y="3034942"/>
                    <a:pt x="11342086" y="3031401"/>
                    <a:pt x="11331701" y="3033273"/>
                  </a:cubicBezTo>
                  <a:cubicBezTo>
                    <a:pt x="11319001" y="3035940"/>
                    <a:pt x="11308333" y="3050291"/>
                    <a:pt x="11297538" y="3056260"/>
                  </a:cubicBezTo>
                  <a:cubicBezTo>
                    <a:pt x="11286744" y="3062229"/>
                    <a:pt x="11272900" y="3068071"/>
                    <a:pt x="11260454" y="3073659"/>
                  </a:cubicBezTo>
                  <a:cubicBezTo>
                    <a:pt x="11228450" y="3088010"/>
                    <a:pt x="11193652" y="3096900"/>
                    <a:pt x="11161395" y="3110489"/>
                  </a:cubicBezTo>
                  <a:cubicBezTo>
                    <a:pt x="11129136" y="3124076"/>
                    <a:pt x="11097005" y="3135889"/>
                    <a:pt x="11063097" y="3133222"/>
                  </a:cubicBezTo>
                  <a:cubicBezTo>
                    <a:pt x="11036680" y="3131317"/>
                    <a:pt x="11012297" y="3125602"/>
                    <a:pt x="10985246" y="3124586"/>
                  </a:cubicBezTo>
                  <a:cubicBezTo>
                    <a:pt x="10958195" y="3123571"/>
                    <a:pt x="10929239" y="3126491"/>
                    <a:pt x="10902441" y="3122681"/>
                  </a:cubicBezTo>
                  <a:cubicBezTo>
                    <a:pt x="10855960" y="3116204"/>
                    <a:pt x="10805667" y="3127507"/>
                    <a:pt x="10759059" y="3120268"/>
                  </a:cubicBezTo>
                  <a:cubicBezTo>
                    <a:pt x="10762488" y="3113410"/>
                    <a:pt x="10772394" y="3097154"/>
                    <a:pt x="10780140" y="3094868"/>
                  </a:cubicBezTo>
                  <a:cubicBezTo>
                    <a:pt x="10787887" y="3092582"/>
                    <a:pt x="10788141" y="3095630"/>
                    <a:pt x="10792205" y="3094868"/>
                  </a:cubicBezTo>
                  <a:cubicBezTo>
                    <a:pt x="10793602" y="3094868"/>
                    <a:pt x="10799572" y="3099440"/>
                    <a:pt x="10802874" y="3099186"/>
                  </a:cubicBezTo>
                  <a:cubicBezTo>
                    <a:pt x="10809986" y="3099186"/>
                    <a:pt x="10816717" y="3088391"/>
                    <a:pt x="10822305" y="3084835"/>
                  </a:cubicBezTo>
                  <a:cubicBezTo>
                    <a:pt x="10822305" y="3095630"/>
                    <a:pt x="10828909" y="3098678"/>
                    <a:pt x="10837291" y="3102869"/>
                  </a:cubicBezTo>
                  <a:cubicBezTo>
                    <a:pt x="10851388" y="3110108"/>
                    <a:pt x="10857230" y="3100964"/>
                    <a:pt x="10872216" y="3102869"/>
                  </a:cubicBezTo>
                  <a:cubicBezTo>
                    <a:pt x="10869930" y="3098678"/>
                    <a:pt x="10870311" y="3093598"/>
                    <a:pt x="10867644" y="3090169"/>
                  </a:cubicBezTo>
                  <a:cubicBezTo>
                    <a:pt x="10875813" y="3093072"/>
                    <a:pt x="10884670" y="3093427"/>
                    <a:pt x="10893044" y="3091185"/>
                  </a:cubicBezTo>
                  <a:cubicBezTo>
                    <a:pt x="10894568" y="3107060"/>
                    <a:pt x="10904728" y="3100837"/>
                    <a:pt x="10914507" y="3105028"/>
                  </a:cubicBezTo>
                  <a:cubicBezTo>
                    <a:pt x="10920677" y="3108378"/>
                    <a:pt x="10927087" y="3111264"/>
                    <a:pt x="10933684" y="3113664"/>
                  </a:cubicBezTo>
                  <a:cubicBezTo>
                    <a:pt x="10948543" y="3117601"/>
                    <a:pt x="10959084" y="3109346"/>
                    <a:pt x="10951083" y="3091058"/>
                  </a:cubicBezTo>
                  <a:cubicBezTo>
                    <a:pt x="10953242" y="3091058"/>
                    <a:pt x="10955275" y="3091947"/>
                    <a:pt x="10957306" y="3092582"/>
                  </a:cubicBezTo>
                  <a:cubicBezTo>
                    <a:pt x="10952833" y="3090169"/>
                    <a:pt x="10948584" y="3087364"/>
                    <a:pt x="10944606" y="3084200"/>
                  </a:cubicBezTo>
                  <a:cubicBezTo>
                    <a:pt x="10952862" y="3079882"/>
                    <a:pt x="10962132" y="3077215"/>
                    <a:pt x="10970006" y="3073532"/>
                  </a:cubicBezTo>
                  <a:cubicBezTo>
                    <a:pt x="10969117" y="3082676"/>
                    <a:pt x="10972927" y="3085216"/>
                    <a:pt x="10980166" y="3087248"/>
                  </a:cubicBezTo>
                  <a:cubicBezTo>
                    <a:pt x="10984230" y="3088518"/>
                    <a:pt x="10988548" y="3082041"/>
                    <a:pt x="10992866" y="3082676"/>
                  </a:cubicBezTo>
                  <a:cubicBezTo>
                    <a:pt x="10992866" y="3082676"/>
                    <a:pt x="11003915" y="3086867"/>
                    <a:pt x="11001121" y="3087121"/>
                  </a:cubicBezTo>
                  <a:cubicBezTo>
                    <a:pt x="11008741" y="3086232"/>
                    <a:pt x="11003789" y="3092201"/>
                    <a:pt x="11012425" y="3085470"/>
                  </a:cubicBezTo>
                  <a:cubicBezTo>
                    <a:pt x="11021061" y="3078739"/>
                    <a:pt x="11016616" y="3066928"/>
                    <a:pt x="11022584" y="3062737"/>
                  </a:cubicBezTo>
                  <a:cubicBezTo>
                    <a:pt x="11031982" y="3056006"/>
                    <a:pt x="11030458" y="3065531"/>
                    <a:pt x="11041000" y="3069341"/>
                  </a:cubicBezTo>
                  <a:cubicBezTo>
                    <a:pt x="11054462" y="3074040"/>
                    <a:pt x="11058906" y="3066674"/>
                    <a:pt x="11072368" y="3067562"/>
                  </a:cubicBezTo>
                  <a:cubicBezTo>
                    <a:pt x="11093958" y="3068832"/>
                    <a:pt x="11077321" y="3070865"/>
                    <a:pt x="11089894" y="3084072"/>
                  </a:cubicBezTo>
                  <a:cubicBezTo>
                    <a:pt x="11094020" y="3088969"/>
                    <a:pt x="11100574" y="3091088"/>
                    <a:pt x="11106785" y="3089533"/>
                  </a:cubicBezTo>
                  <a:cubicBezTo>
                    <a:pt x="11106785" y="3108964"/>
                    <a:pt x="11149077" y="3081659"/>
                    <a:pt x="11117580" y="3067816"/>
                  </a:cubicBezTo>
                  <a:cubicBezTo>
                    <a:pt x="11124495" y="3063912"/>
                    <a:pt x="11132003" y="3061167"/>
                    <a:pt x="11139805" y="3059688"/>
                  </a:cubicBezTo>
                  <a:cubicBezTo>
                    <a:pt x="11140567" y="3061339"/>
                    <a:pt x="11141837" y="3062863"/>
                    <a:pt x="11142599" y="3064641"/>
                  </a:cubicBezTo>
                  <a:cubicBezTo>
                    <a:pt x="11146790" y="3053846"/>
                    <a:pt x="11154537" y="3062736"/>
                    <a:pt x="11161014" y="3059942"/>
                  </a:cubicBezTo>
                  <a:cubicBezTo>
                    <a:pt x="11171809" y="3055371"/>
                    <a:pt x="11165205" y="3042035"/>
                    <a:pt x="11176254" y="3035177"/>
                  </a:cubicBezTo>
                  <a:cubicBezTo>
                    <a:pt x="11185144" y="3029716"/>
                    <a:pt x="11200384" y="3040511"/>
                    <a:pt x="11208639" y="3038352"/>
                  </a:cubicBezTo>
                  <a:cubicBezTo>
                    <a:pt x="11212957" y="3037336"/>
                    <a:pt x="11213338" y="3029462"/>
                    <a:pt x="11217783" y="3028319"/>
                  </a:cubicBezTo>
                  <a:cubicBezTo>
                    <a:pt x="11222227" y="3027176"/>
                    <a:pt x="11228959" y="3031875"/>
                    <a:pt x="11233023" y="3029970"/>
                  </a:cubicBezTo>
                  <a:cubicBezTo>
                    <a:pt x="11239246" y="3027176"/>
                    <a:pt x="11242040" y="3019556"/>
                    <a:pt x="11247120" y="3015492"/>
                  </a:cubicBezTo>
                  <a:cubicBezTo>
                    <a:pt x="11250167" y="3013079"/>
                    <a:pt x="11257279" y="3015492"/>
                    <a:pt x="11261471" y="3011936"/>
                  </a:cubicBezTo>
                  <a:cubicBezTo>
                    <a:pt x="11263172" y="3006446"/>
                    <a:pt x="11265294" y="3001096"/>
                    <a:pt x="11267821" y="2995934"/>
                  </a:cubicBezTo>
                  <a:cubicBezTo>
                    <a:pt x="11270741" y="2991616"/>
                    <a:pt x="11277473" y="2995934"/>
                    <a:pt x="11280521" y="2989203"/>
                  </a:cubicBezTo>
                  <a:cubicBezTo>
                    <a:pt x="11283569" y="2982472"/>
                    <a:pt x="11267821" y="2975868"/>
                    <a:pt x="11270361" y="2968629"/>
                  </a:cubicBezTo>
                  <a:cubicBezTo>
                    <a:pt x="11272902" y="2961390"/>
                    <a:pt x="11280775" y="2966089"/>
                    <a:pt x="11283061" y="2961517"/>
                  </a:cubicBezTo>
                  <a:cubicBezTo>
                    <a:pt x="11288493" y="2952213"/>
                    <a:pt x="11285437" y="2940271"/>
                    <a:pt x="11276203" y="2934720"/>
                  </a:cubicBezTo>
                  <a:cubicBezTo>
                    <a:pt x="11262614" y="2929259"/>
                    <a:pt x="11252454" y="2945896"/>
                    <a:pt x="11242421" y="2953008"/>
                  </a:cubicBezTo>
                  <a:cubicBezTo>
                    <a:pt x="11231252" y="2960305"/>
                    <a:pt x="11219223" y="2966192"/>
                    <a:pt x="11206607" y="2970534"/>
                  </a:cubicBezTo>
                  <a:cubicBezTo>
                    <a:pt x="11181207" y="2981075"/>
                    <a:pt x="11161395" y="2993013"/>
                    <a:pt x="11133964" y="2991235"/>
                  </a:cubicBezTo>
                  <a:cubicBezTo>
                    <a:pt x="11103865" y="2989203"/>
                    <a:pt x="11086720" y="3007110"/>
                    <a:pt x="11058653" y="3011936"/>
                  </a:cubicBezTo>
                  <a:cubicBezTo>
                    <a:pt x="11026014" y="3017524"/>
                    <a:pt x="10982453" y="3009142"/>
                    <a:pt x="10949306" y="3004824"/>
                  </a:cubicBezTo>
                  <a:cubicBezTo>
                    <a:pt x="10935629" y="3002555"/>
                    <a:pt x="10921763" y="3001619"/>
                    <a:pt x="10907904" y="3002030"/>
                  </a:cubicBezTo>
                  <a:cubicBezTo>
                    <a:pt x="10887710" y="3003046"/>
                    <a:pt x="10885297" y="2997966"/>
                    <a:pt x="10866121" y="2987806"/>
                  </a:cubicBezTo>
                  <a:cubicBezTo>
                    <a:pt x="10860152" y="2984631"/>
                    <a:pt x="10835387" y="2978790"/>
                    <a:pt x="10843007" y="2967994"/>
                  </a:cubicBezTo>
                  <a:cubicBezTo>
                    <a:pt x="10855707" y="2950341"/>
                    <a:pt x="10875519" y="2997204"/>
                    <a:pt x="10887203" y="2970788"/>
                  </a:cubicBezTo>
                  <a:cubicBezTo>
                    <a:pt x="10893297" y="2976120"/>
                    <a:pt x="10901411" y="2978531"/>
                    <a:pt x="10909428" y="2977392"/>
                  </a:cubicBezTo>
                  <a:cubicBezTo>
                    <a:pt x="10909428" y="2979552"/>
                    <a:pt x="10909428" y="2981837"/>
                    <a:pt x="10909428" y="2983869"/>
                  </a:cubicBezTo>
                  <a:cubicBezTo>
                    <a:pt x="10918699" y="2983869"/>
                    <a:pt x="10926192" y="2976504"/>
                    <a:pt x="10934828" y="2975996"/>
                  </a:cubicBezTo>
                  <a:cubicBezTo>
                    <a:pt x="10935964" y="2977399"/>
                    <a:pt x="10936748" y="2979053"/>
                    <a:pt x="10937114" y="2980822"/>
                  </a:cubicBezTo>
                  <a:cubicBezTo>
                    <a:pt x="10948544" y="2968122"/>
                    <a:pt x="10932669" y="2956946"/>
                    <a:pt x="10921366" y="2952374"/>
                  </a:cubicBezTo>
                  <a:cubicBezTo>
                    <a:pt x="10924033" y="2948945"/>
                    <a:pt x="10930129" y="2942468"/>
                    <a:pt x="10934955" y="2942468"/>
                  </a:cubicBezTo>
                  <a:cubicBezTo>
                    <a:pt x="10943083" y="2942468"/>
                    <a:pt x="10936733" y="2948818"/>
                    <a:pt x="10941686" y="2950596"/>
                  </a:cubicBezTo>
                  <a:cubicBezTo>
                    <a:pt x="10943464" y="2950596"/>
                    <a:pt x="10956545" y="2953898"/>
                    <a:pt x="10957307" y="2954660"/>
                  </a:cubicBezTo>
                  <a:cubicBezTo>
                    <a:pt x="10960482" y="2957708"/>
                    <a:pt x="10959339" y="2966471"/>
                    <a:pt x="10962387" y="2968503"/>
                  </a:cubicBezTo>
                  <a:cubicBezTo>
                    <a:pt x="10970896" y="2973837"/>
                    <a:pt x="10975087" y="2968503"/>
                    <a:pt x="10983723" y="2970535"/>
                  </a:cubicBezTo>
                  <a:cubicBezTo>
                    <a:pt x="10992359" y="2972567"/>
                    <a:pt x="10991597" y="2985140"/>
                    <a:pt x="11004679" y="2979171"/>
                  </a:cubicBezTo>
                  <a:cubicBezTo>
                    <a:pt x="11004679" y="2981203"/>
                    <a:pt x="11004679" y="2983616"/>
                    <a:pt x="11004679" y="2985648"/>
                  </a:cubicBezTo>
                  <a:cubicBezTo>
                    <a:pt x="11015727" y="2985648"/>
                    <a:pt x="11024745" y="2975996"/>
                    <a:pt x="11035921" y="2980695"/>
                  </a:cubicBezTo>
                  <a:cubicBezTo>
                    <a:pt x="11034651" y="2977647"/>
                    <a:pt x="11035159" y="2972567"/>
                    <a:pt x="11033127" y="2969011"/>
                  </a:cubicBezTo>
                  <a:cubicBezTo>
                    <a:pt x="11043541" y="2969900"/>
                    <a:pt x="11054971" y="2967741"/>
                    <a:pt x="11053955" y="2954660"/>
                  </a:cubicBezTo>
                  <a:cubicBezTo>
                    <a:pt x="11060363" y="2951626"/>
                    <a:pt x="11067576" y="2950736"/>
                    <a:pt x="11074529" y="2952119"/>
                  </a:cubicBezTo>
                  <a:cubicBezTo>
                    <a:pt x="11071100" y="2934466"/>
                    <a:pt x="11092055" y="2949706"/>
                    <a:pt x="11100946" y="2934848"/>
                  </a:cubicBezTo>
                  <a:cubicBezTo>
                    <a:pt x="11109074" y="2954913"/>
                    <a:pt x="11117202" y="2945262"/>
                    <a:pt x="11132441" y="2934848"/>
                  </a:cubicBezTo>
                  <a:cubicBezTo>
                    <a:pt x="11143998" y="2927228"/>
                    <a:pt x="11175240" y="2920751"/>
                    <a:pt x="11167874" y="2903606"/>
                  </a:cubicBezTo>
                  <a:cubicBezTo>
                    <a:pt x="11194417" y="2907543"/>
                    <a:pt x="11188194" y="2882270"/>
                    <a:pt x="11167874" y="2882143"/>
                  </a:cubicBezTo>
                  <a:cubicBezTo>
                    <a:pt x="11166223" y="2873126"/>
                    <a:pt x="11156825" y="2871856"/>
                    <a:pt x="11148570" y="2873507"/>
                  </a:cubicBezTo>
                  <a:cubicBezTo>
                    <a:pt x="11147419" y="2866753"/>
                    <a:pt x="11145279" y="2860206"/>
                    <a:pt x="11142220" y="2854076"/>
                  </a:cubicBezTo>
                  <a:cubicBezTo>
                    <a:pt x="11153523" y="2856362"/>
                    <a:pt x="11153269" y="2845186"/>
                    <a:pt x="11160635" y="2839979"/>
                  </a:cubicBezTo>
                  <a:cubicBezTo>
                    <a:pt x="11164572" y="2837312"/>
                    <a:pt x="11169398" y="2839979"/>
                    <a:pt x="11173335" y="2838709"/>
                  </a:cubicBezTo>
                  <a:cubicBezTo>
                    <a:pt x="11190099" y="2829311"/>
                    <a:pt x="11217658" y="2813309"/>
                    <a:pt x="11215880" y="2791084"/>
                  </a:cubicBezTo>
                  <a:lnTo>
                    <a:pt x="11217785" y="2790449"/>
                  </a:lnTo>
                  <a:cubicBezTo>
                    <a:pt x="11230485" y="2794640"/>
                    <a:pt x="11239756" y="2770764"/>
                    <a:pt x="11241280" y="2756921"/>
                  </a:cubicBezTo>
                  <a:cubicBezTo>
                    <a:pt x="11243416" y="2757853"/>
                    <a:pt x="11245494" y="2758913"/>
                    <a:pt x="11247502" y="2760096"/>
                  </a:cubicBezTo>
                  <a:cubicBezTo>
                    <a:pt x="11260202" y="2767208"/>
                    <a:pt x="11260202" y="2770129"/>
                    <a:pt x="11264901" y="2785496"/>
                  </a:cubicBezTo>
                  <a:cubicBezTo>
                    <a:pt x="11269220" y="2783845"/>
                    <a:pt x="11277601" y="2776987"/>
                    <a:pt x="11281666" y="2777368"/>
                  </a:cubicBezTo>
                  <a:cubicBezTo>
                    <a:pt x="11285730" y="2777749"/>
                    <a:pt x="11285857" y="2787528"/>
                    <a:pt x="11290174" y="2787401"/>
                  </a:cubicBezTo>
                  <a:cubicBezTo>
                    <a:pt x="11304398" y="2787401"/>
                    <a:pt x="11296524" y="2781051"/>
                    <a:pt x="11302874" y="2772288"/>
                  </a:cubicBezTo>
                  <a:cubicBezTo>
                    <a:pt x="11315574" y="2756159"/>
                    <a:pt x="11344022" y="2766192"/>
                    <a:pt x="11348086" y="2745110"/>
                  </a:cubicBezTo>
                  <a:cubicBezTo>
                    <a:pt x="11336656" y="2736981"/>
                    <a:pt x="11309224" y="2735331"/>
                    <a:pt x="11311510" y="2719710"/>
                  </a:cubicBezTo>
                  <a:cubicBezTo>
                    <a:pt x="11314939" y="2694944"/>
                    <a:pt x="11334117" y="2718821"/>
                    <a:pt x="11343260" y="2716154"/>
                  </a:cubicBezTo>
                  <a:cubicBezTo>
                    <a:pt x="11350245" y="2714122"/>
                    <a:pt x="11351769" y="2701803"/>
                    <a:pt x="11357357" y="2700025"/>
                  </a:cubicBezTo>
                  <a:cubicBezTo>
                    <a:pt x="11365612" y="2697104"/>
                    <a:pt x="11365866" y="2702438"/>
                    <a:pt x="11370057" y="2701930"/>
                  </a:cubicBezTo>
                  <a:lnTo>
                    <a:pt x="11384535" y="2700533"/>
                  </a:lnTo>
                  <a:cubicBezTo>
                    <a:pt x="11387837" y="2700533"/>
                    <a:pt x="11390504" y="2695580"/>
                    <a:pt x="11394568" y="2696215"/>
                  </a:cubicBezTo>
                  <a:cubicBezTo>
                    <a:pt x="11400918" y="2697485"/>
                    <a:pt x="11407268" y="2707264"/>
                    <a:pt x="11412094" y="2711201"/>
                  </a:cubicBezTo>
                  <a:cubicBezTo>
                    <a:pt x="11424794" y="2700025"/>
                    <a:pt x="11430128" y="2702692"/>
                    <a:pt x="11442701" y="2694945"/>
                  </a:cubicBezTo>
                  <a:cubicBezTo>
                    <a:pt x="11450575" y="2690119"/>
                    <a:pt x="11455401" y="2682245"/>
                    <a:pt x="11462640" y="2679705"/>
                  </a:cubicBezTo>
                  <a:cubicBezTo>
                    <a:pt x="11464291" y="2678943"/>
                    <a:pt x="11468482" y="2683261"/>
                    <a:pt x="11471021" y="2681991"/>
                  </a:cubicBezTo>
                  <a:cubicBezTo>
                    <a:pt x="11473561" y="2680721"/>
                    <a:pt x="11477626" y="2677165"/>
                    <a:pt x="11479912" y="2676149"/>
                  </a:cubicBezTo>
                  <a:cubicBezTo>
                    <a:pt x="11490574" y="2671028"/>
                    <a:pt x="11499431" y="2662791"/>
                    <a:pt x="11505312" y="2652527"/>
                  </a:cubicBezTo>
                  <a:cubicBezTo>
                    <a:pt x="11507852" y="2645923"/>
                    <a:pt x="11508994" y="2624968"/>
                    <a:pt x="11501882" y="2621412"/>
                  </a:cubicBezTo>
                  <a:cubicBezTo>
                    <a:pt x="11494770" y="2617855"/>
                    <a:pt x="11480801" y="2629921"/>
                    <a:pt x="11471783" y="2631064"/>
                  </a:cubicBezTo>
                  <a:cubicBezTo>
                    <a:pt x="11458524" y="2631588"/>
                    <a:pt x="11445276" y="2629739"/>
                    <a:pt x="11432667" y="2625603"/>
                  </a:cubicBezTo>
                  <a:cubicBezTo>
                    <a:pt x="11421872" y="2622555"/>
                    <a:pt x="11415649" y="2612014"/>
                    <a:pt x="11407267" y="2609220"/>
                  </a:cubicBezTo>
                  <a:cubicBezTo>
                    <a:pt x="11392281" y="2603632"/>
                    <a:pt x="11394567" y="2616459"/>
                    <a:pt x="11381867" y="2614554"/>
                  </a:cubicBezTo>
                  <a:cubicBezTo>
                    <a:pt x="11369167" y="2612649"/>
                    <a:pt x="11369167" y="2596520"/>
                    <a:pt x="11359769" y="2591567"/>
                  </a:cubicBezTo>
                  <a:cubicBezTo>
                    <a:pt x="11354426" y="2589551"/>
                    <a:pt x="11348665" y="2588896"/>
                    <a:pt x="11343005" y="2589662"/>
                  </a:cubicBezTo>
                  <a:cubicBezTo>
                    <a:pt x="11324463" y="2588900"/>
                    <a:pt x="11329416" y="2592329"/>
                    <a:pt x="11315065" y="2581534"/>
                  </a:cubicBezTo>
                  <a:cubicBezTo>
                    <a:pt x="11304397" y="2573406"/>
                    <a:pt x="11304143" y="2567310"/>
                    <a:pt x="11288522" y="2564135"/>
                  </a:cubicBezTo>
                  <a:cubicBezTo>
                    <a:pt x="11275866" y="2562811"/>
                    <a:pt x="11263146" y="2562175"/>
                    <a:pt x="11250422" y="2562230"/>
                  </a:cubicBezTo>
                  <a:cubicBezTo>
                    <a:pt x="11230055" y="2560748"/>
                    <a:pt x="11209787" y="2558119"/>
                    <a:pt x="11189715" y="2554356"/>
                  </a:cubicBezTo>
                  <a:cubicBezTo>
                    <a:pt x="11156187" y="2547244"/>
                    <a:pt x="11137137" y="2524130"/>
                    <a:pt x="11113515" y="2502540"/>
                  </a:cubicBezTo>
                  <a:cubicBezTo>
                    <a:pt x="11105161" y="2494344"/>
                    <a:pt x="11096386" y="2486586"/>
                    <a:pt x="11087226" y="2479299"/>
                  </a:cubicBezTo>
                  <a:cubicBezTo>
                    <a:pt x="11081982" y="2475410"/>
                    <a:pt x="11075258" y="2474102"/>
                    <a:pt x="11068938" y="2475743"/>
                  </a:cubicBezTo>
                  <a:cubicBezTo>
                    <a:pt x="11066983" y="2474041"/>
                    <a:pt x="11066067" y="2471437"/>
                    <a:pt x="11066525" y="2468885"/>
                  </a:cubicBezTo>
                  <a:cubicBezTo>
                    <a:pt x="11068176" y="2459614"/>
                    <a:pt x="11066525" y="2453899"/>
                    <a:pt x="11072113" y="2444374"/>
                  </a:cubicBezTo>
                  <a:cubicBezTo>
                    <a:pt x="11077068" y="2438231"/>
                    <a:pt x="11080622" y="2431079"/>
                    <a:pt x="11082527" y="2423420"/>
                  </a:cubicBezTo>
                  <a:cubicBezTo>
                    <a:pt x="11080477" y="2411961"/>
                    <a:pt x="11071507" y="2402991"/>
                    <a:pt x="11060048" y="2400941"/>
                  </a:cubicBezTo>
                  <a:cubicBezTo>
                    <a:pt x="11048745" y="2400941"/>
                    <a:pt x="11036172" y="2419737"/>
                    <a:pt x="11029314" y="2427103"/>
                  </a:cubicBezTo>
                  <a:cubicBezTo>
                    <a:pt x="11022457" y="2434469"/>
                    <a:pt x="11015217" y="2441835"/>
                    <a:pt x="11007851" y="2448820"/>
                  </a:cubicBezTo>
                  <a:lnTo>
                    <a:pt x="11005946" y="2448185"/>
                  </a:lnTo>
                  <a:cubicBezTo>
                    <a:pt x="10990960" y="2442724"/>
                    <a:pt x="10975339" y="2438406"/>
                    <a:pt x="10959845" y="2433834"/>
                  </a:cubicBezTo>
                  <a:cubicBezTo>
                    <a:pt x="10965687" y="2427865"/>
                    <a:pt x="10977244" y="2424943"/>
                    <a:pt x="10976609" y="2417959"/>
                  </a:cubicBezTo>
                  <a:cubicBezTo>
                    <a:pt x="10979530" y="2420753"/>
                    <a:pt x="10982070" y="2423293"/>
                    <a:pt x="10980927" y="2422785"/>
                  </a:cubicBezTo>
                  <a:cubicBezTo>
                    <a:pt x="10991087" y="2427738"/>
                    <a:pt x="10982071" y="2425579"/>
                    <a:pt x="10995151" y="2421896"/>
                  </a:cubicBezTo>
                  <a:cubicBezTo>
                    <a:pt x="11001247" y="2420117"/>
                    <a:pt x="11001755" y="2413386"/>
                    <a:pt x="11011280" y="2414784"/>
                  </a:cubicBezTo>
                  <a:cubicBezTo>
                    <a:pt x="11011280" y="2411736"/>
                    <a:pt x="11012297" y="2407418"/>
                    <a:pt x="11011280" y="2404497"/>
                  </a:cubicBezTo>
                  <a:cubicBezTo>
                    <a:pt x="11017740" y="2404543"/>
                    <a:pt x="11023205" y="2399734"/>
                    <a:pt x="11023980" y="2393321"/>
                  </a:cubicBezTo>
                  <a:cubicBezTo>
                    <a:pt x="11033766" y="2395271"/>
                    <a:pt x="11043846" y="2391830"/>
                    <a:pt x="11050397" y="2384304"/>
                  </a:cubicBezTo>
                  <a:cubicBezTo>
                    <a:pt x="11050483" y="2386010"/>
                    <a:pt x="11050695" y="2387708"/>
                    <a:pt x="11051032" y="2389384"/>
                  </a:cubicBezTo>
                  <a:cubicBezTo>
                    <a:pt x="11064002" y="2389558"/>
                    <a:pt x="11076340" y="2395017"/>
                    <a:pt x="11085195" y="2404497"/>
                  </a:cubicBezTo>
                  <a:cubicBezTo>
                    <a:pt x="11091290" y="2411863"/>
                    <a:pt x="11087353" y="2419991"/>
                    <a:pt x="11097895" y="2424690"/>
                  </a:cubicBezTo>
                  <a:cubicBezTo>
                    <a:pt x="11105388" y="2428246"/>
                    <a:pt x="11116310" y="2423420"/>
                    <a:pt x="11123295" y="2421896"/>
                  </a:cubicBezTo>
                  <a:cubicBezTo>
                    <a:pt x="11129645" y="2432183"/>
                    <a:pt x="11125326" y="2442978"/>
                    <a:pt x="11134089" y="2450979"/>
                  </a:cubicBezTo>
                  <a:cubicBezTo>
                    <a:pt x="11138408" y="2455043"/>
                    <a:pt x="11149457" y="2453900"/>
                    <a:pt x="11154790" y="2458345"/>
                  </a:cubicBezTo>
                  <a:cubicBezTo>
                    <a:pt x="11157076" y="2460377"/>
                    <a:pt x="11160505" y="2471679"/>
                    <a:pt x="11163553" y="2475109"/>
                  </a:cubicBezTo>
                  <a:cubicBezTo>
                    <a:pt x="11160633" y="2471807"/>
                    <a:pt x="11179683" y="2483872"/>
                    <a:pt x="11178285" y="2483872"/>
                  </a:cubicBezTo>
                  <a:lnTo>
                    <a:pt x="11190985" y="2487682"/>
                  </a:lnTo>
                  <a:cubicBezTo>
                    <a:pt x="11192509" y="2488952"/>
                    <a:pt x="11196700" y="2488952"/>
                    <a:pt x="11198859" y="2490729"/>
                  </a:cubicBezTo>
                  <a:cubicBezTo>
                    <a:pt x="11201018" y="2492507"/>
                    <a:pt x="11198859" y="2500889"/>
                    <a:pt x="11201653" y="2503429"/>
                  </a:cubicBezTo>
                  <a:cubicBezTo>
                    <a:pt x="11211432" y="2512320"/>
                    <a:pt x="11212447" y="2506351"/>
                    <a:pt x="11222099" y="2508764"/>
                  </a:cubicBezTo>
                  <a:cubicBezTo>
                    <a:pt x="11234799" y="2511685"/>
                    <a:pt x="11235434" y="2512320"/>
                    <a:pt x="11243690" y="2524130"/>
                  </a:cubicBezTo>
                  <a:cubicBezTo>
                    <a:pt x="11248261" y="2512446"/>
                    <a:pt x="11260199" y="2514605"/>
                    <a:pt x="11267058" y="2504699"/>
                  </a:cubicBezTo>
                  <a:cubicBezTo>
                    <a:pt x="11267058" y="2504699"/>
                    <a:pt x="11270487" y="2485649"/>
                    <a:pt x="11270487" y="2486158"/>
                  </a:cubicBezTo>
                  <a:cubicBezTo>
                    <a:pt x="11271249" y="2479173"/>
                    <a:pt x="11276964" y="2479554"/>
                    <a:pt x="11269598" y="2473458"/>
                  </a:cubicBezTo>
                  <a:cubicBezTo>
                    <a:pt x="11294109" y="2453138"/>
                    <a:pt x="11265153" y="2457074"/>
                    <a:pt x="11260200" y="2444248"/>
                  </a:cubicBezTo>
                  <a:cubicBezTo>
                    <a:pt x="11257407" y="2437009"/>
                    <a:pt x="11262740" y="2430278"/>
                    <a:pt x="11265788" y="2422658"/>
                  </a:cubicBezTo>
                  <a:cubicBezTo>
                    <a:pt x="11272358" y="2423968"/>
                    <a:pt x="11278986" y="2420681"/>
                    <a:pt x="11281917" y="2414657"/>
                  </a:cubicBezTo>
                  <a:cubicBezTo>
                    <a:pt x="11291570" y="2419355"/>
                    <a:pt x="11292586" y="2425705"/>
                    <a:pt x="11302237" y="2425324"/>
                  </a:cubicBezTo>
                  <a:cubicBezTo>
                    <a:pt x="11305666" y="2425324"/>
                    <a:pt x="11306682" y="2416815"/>
                    <a:pt x="11311254" y="2417196"/>
                  </a:cubicBezTo>
                  <a:cubicBezTo>
                    <a:pt x="11319383" y="2418085"/>
                    <a:pt x="11315699" y="2421895"/>
                    <a:pt x="11321414" y="2425324"/>
                  </a:cubicBezTo>
                  <a:cubicBezTo>
                    <a:pt x="11327129" y="2428753"/>
                    <a:pt x="11326621" y="2432690"/>
                    <a:pt x="11337797" y="2435230"/>
                  </a:cubicBezTo>
                  <a:cubicBezTo>
                    <a:pt x="11352275" y="2438659"/>
                    <a:pt x="11350497" y="2431547"/>
                    <a:pt x="11362181" y="2447930"/>
                  </a:cubicBezTo>
                  <a:cubicBezTo>
                    <a:pt x="11368785" y="2443866"/>
                    <a:pt x="11367515" y="2433834"/>
                    <a:pt x="11372975" y="2430404"/>
                  </a:cubicBezTo>
                  <a:cubicBezTo>
                    <a:pt x="11378436" y="2426975"/>
                    <a:pt x="11387327" y="2431166"/>
                    <a:pt x="11392533" y="2430404"/>
                  </a:cubicBezTo>
                  <a:cubicBezTo>
                    <a:pt x="11397740" y="2429642"/>
                    <a:pt x="11402947" y="2424943"/>
                    <a:pt x="11410186" y="2424308"/>
                  </a:cubicBezTo>
                  <a:cubicBezTo>
                    <a:pt x="11417425" y="2423674"/>
                    <a:pt x="11422886" y="2429007"/>
                    <a:pt x="11430380" y="2426467"/>
                  </a:cubicBezTo>
                  <a:cubicBezTo>
                    <a:pt x="11424665" y="2449963"/>
                    <a:pt x="11446128" y="2440310"/>
                    <a:pt x="11458955" y="2441072"/>
                  </a:cubicBezTo>
                  <a:cubicBezTo>
                    <a:pt x="11471782" y="2441834"/>
                    <a:pt x="11485371" y="2451740"/>
                    <a:pt x="11494387" y="2439802"/>
                  </a:cubicBezTo>
                  <a:cubicBezTo>
                    <a:pt x="11494257" y="2441281"/>
                    <a:pt x="11494257" y="2442768"/>
                    <a:pt x="11494387" y="2444247"/>
                  </a:cubicBezTo>
                  <a:cubicBezTo>
                    <a:pt x="11500737" y="2435992"/>
                    <a:pt x="11515978" y="2427483"/>
                    <a:pt x="11519787" y="2420752"/>
                  </a:cubicBezTo>
                  <a:cubicBezTo>
                    <a:pt x="11537441" y="2389510"/>
                    <a:pt x="11506071" y="2404750"/>
                    <a:pt x="11499594" y="2402718"/>
                  </a:cubicBezTo>
                  <a:cubicBezTo>
                    <a:pt x="11488799" y="2399162"/>
                    <a:pt x="11480163" y="2381890"/>
                    <a:pt x="11472162" y="2373127"/>
                  </a:cubicBezTo>
                  <a:cubicBezTo>
                    <a:pt x="11460904" y="2359922"/>
                    <a:pt x="11448769" y="2347490"/>
                    <a:pt x="11435841" y="2335916"/>
                  </a:cubicBezTo>
                  <a:cubicBezTo>
                    <a:pt x="11390629" y="2297816"/>
                    <a:pt x="11319890" y="2278385"/>
                    <a:pt x="11261978" y="2274195"/>
                  </a:cubicBezTo>
                  <a:cubicBezTo>
                    <a:pt x="11225783" y="2271528"/>
                    <a:pt x="11189842" y="2257049"/>
                    <a:pt x="11154662" y="2248795"/>
                  </a:cubicBezTo>
                  <a:cubicBezTo>
                    <a:pt x="11119484" y="2240537"/>
                    <a:pt x="11089004" y="2252351"/>
                    <a:pt x="11054968" y="2247779"/>
                  </a:cubicBezTo>
                  <a:cubicBezTo>
                    <a:pt x="11018519" y="2242953"/>
                    <a:pt x="10989817" y="2219331"/>
                    <a:pt x="10957812" y="2202694"/>
                  </a:cubicBezTo>
                  <a:cubicBezTo>
                    <a:pt x="10960733" y="2197360"/>
                    <a:pt x="10960606" y="2191518"/>
                    <a:pt x="10953494" y="2179453"/>
                  </a:cubicBezTo>
                  <a:cubicBezTo>
                    <a:pt x="10962765" y="2173484"/>
                    <a:pt x="10962511" y="2167515"/>
                    <a:pt x="10958193" y="2164086"/>
                  </a:cubicBezTo>
                  <a:cubicBezTo>
                    <a:pt x="10961114" y="2163197"/>
                    <a:pt x="10963654" y="2162308"/>
                    <a:pt x="10962638" y="2162181"/>
                  </a:cubicBezTo>
                  <a:cubicBezTo>
                    <a:pt x="10970512" y="2163324"/>
                    <a:pt x="10969369" y="2169166"/>
                    <a:pt x="10973687" y="2170817"/>
                  </a:cubicBezTo>
                  <a:cubicBezTo>
                    <a:pt x="10982013" y="2172563"/>
                    <a:pt x="10989700" y="2176561"/>
                    <a:pt x="10995912" y="2182374"/>
                  </a:cubicBezTo>
                  <a:cubicBezTo>
                    <a:pt x="11000230" y="2186692"/>
                    <a:pt x="10999721" y="2193804"/>
                    <a:pt x="11005818" y="2197868"/>
                  </a:cubicBezTo>
                  <a:cubicBezTo>
                    <a:pt x="11011915" y="2201932"/>
                    <a:pt x="11015089" y="2197868"/>
                    <a:pt x="11018518" y="2200027"/>
                  </a:cubicBezTo>
                  <a:cubicBezTo>
                    <a:pt x="11026812" y="2203513"/>
                    <a:pt x="11034763" y="2207765"/>
                    <a:pt x="11042267" y="2212727"/>
                  </a:cubicBezTo>
                  <a:cubicBezTo>
                    <a:pt x="11047220" y="2218824"/>
                    <a:pt x="11047093" y="2229745"/>
                    <a:pt x="11054967" y="2234318"/>
                  </a:cubicBezTo>
                  <a:cubicBezTo>
                    <a:pt x="11074144" y="2245366"/>
                    <a:pt x="11095226" y="2208156"/>
                    <a:pt x="11069572" y="2207013"/>
                  </a:cubicBezTo>
                  <a:cubicBezTo>
                    <a:pt x="11071731" y="2198377"/>
                    <a:pt x="11077066" y="2188852"/>
                    <a:pt x="11065890" y="2185296"/>
                  </a:cubicBezTo>
                  <a:cubicBezTo>
                    <a:pt x="11071368" y="2180303"/>
                    <a:pt x="11078322" y="2177227"/>
                    <a:pt x="11085702" y="2176533"/>
                  </a:cubicBezTo>
                  <a:cubicBezTo>
                    <a:pt x="11086336" y="2192662"/>
                    <a:pt x="11099925" y="2191646"/>
                    <a:pt x="11111102" y="2188090"/>
                  </a:cubicBezTo>
                  <a:cubicBezTo>
                    <a:pt x="11116182" y="2200790"/>
                    <a:pt x="11119992" y="2188090"/>
                    <a:pt x="11125833" y="2189614"/>
                  </a:cubicBezTo>
                  <a:cubicBezTo>
                    <a:pt x="11129770" y="2190503"/>
                    <a:pt x="11141835" y="2195710"/>
                    <a:pt x="11144502" y="2195837"/>
                  </a:cubicBezTo>
                  <a:cubicBezTo>
                    <a:pt x="11166854" y="2196980"/>
                    <a:pt x="11157202" y="2188852"/>
                    <a:pt x="11172950" y="2208537"/>
                  </a:cubicBezTo>
                  <a:cubicBezTo>
                    <a:pt x="11174601" y="2210569"/>
                    <a:pt x="11179935" y="2207013"/>
                    <a:pt x="11181331" y="2209171"/>
                  </a:cubicBezTo>
                  <a:cubicBezTo>
                    <a:pt x="11182728" y="2211330"/>
                    <a:pt x="11183617" y="2220475"/>
                    <a:pt x="11185268" y="2222760"/>
                  </a:cubicBezTo>
                  <a:cubicBezTo>
                    <a:pt x="11189425" y="2230215"/>
                    <a:pt x="11196870" y="2235256"/>
                    <a:pt x="11205335" y="2236350"/>
                  </a:cubicBezTo>
                  <a:cubicBezTo>
                    <a:pt x="11221464" y="2237620"/>
                    <a:pt x="11225654" y="2222507"/>
                    <a:pt x="11243435" y="2224920"/>
                  </a:cubicBezTo>
                  <a:cubicBezTo>
                    <a:pt x="11239878" y="2239652"/>
                    <a:pt x="11275566" y="2259337"/>
                    <a:pt x="11289154" y="2261241"/>
                  </a:cubicBezTo>
                  <a:cubicBezTo>
                    <a:pt x="11299823" y="2262765"/>
                    <a:pt x="11301092" y="2260099"/>
                    <a:pt x="11310363" y="2257432"/>
                  </a:cubicBezTo>
                  <a:cubicBezTo>
                    <a:pt x="11327127" y="2252606"/>
                    <a:pt x="11327127" y="2256289"/>
                    <a:pt x="11327381" y="2236222"/>
                  </a:cubicBezTo>
                  <a:cubicBezTo>
                    <a:pt x="11336779" y="2243207"/>
                    <a:pt x="11345542" y="2237874"/>
                    <a:pt x="11354813" y="2243462"/>
                  </a:cubicBezTo>
                  <a:cubicBezTo>
                    <a:pt x="11364084" y="2249050"/>
                    <a:pt x="11364338" y="2263908"/>
                    <a:pt x="11376276" y="2256162"/>
                  </a:cubicBezTo>
                  <a:cubicBezTo>
                    <a:pt x="11373231" y="2271273"/>
                    <a:pt x="11387836" y="2262510"/>
                    <a:pt x="11394948" y="2254636"/>
                  </a:cubicBezTo>
                  <a:close/>
                </a:path>
              </a:pathLst>
            </a:custGeom>
            <a:blipFill dpi="0" rotWithShape="0">
              <a:blip r:embed="rId5" cstate="screen"/>
              <a:srcRect/>
              <a:stretch>
                <a:fillRect l="-5000" t="-61000" r="-6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grpSp>
        <p:nvGrpSpPr>
          <p:cNvPr id="42" name="组合 41"/>
          <p:cNvGrpSpPr/>
          <p:nvPr>
            <p:custDataLst>
              <p:tags r:id="rId9"/>
            </p:custDataLst>
          </p:nvPr>
        </p:nvGrpSpPr>
        <p:grpSpPr>
          <a:xfrm>
            <a:off x="2776115" y="5255895"/>
            <a:ext cx="2093169" cy="1543685"/>
            <a:chOff x="2783100" y="5255895"/>
            <a:chExt cx="2093169" cy="1543685"/>
          </a:xfrm>
        </p:grpSpPr>
        <p:sp>
          <p:nvSpPr>
            <p:cNvPr id="43" name="PA-任意多边形 21"/>
            <p:cNvSpPr/>
            <p:nvPr>
              <p:custDataLst>
                <p:tags r:id="rId10"/>
              </p:custDataLst>
            </p:nvPr>
          </p:nvSpPr>
          <p:spPr>
            <a:xfrm>
              <a:off x="2783100" y="5344111"/>
              <a:ext cx="2093169" cy="1273399"/>
            </a:xfrm>
            <a:custGeom>
              <a:avLst/>
              <a:gdLst/>
              <a:ahLst/>
              <a:cxnLst/>
              <a:rect l="0" t="0" r="0" b="0"/>
              <a:pathLst>
                <a:path w="11565256" h="7035675">
                  <a:moveTo>
                    <a:pt x="11495532" y="5194300"/>
                  </a:moveTo>
                  <a:cubicBezTo>
                    <a:pt x="11468906" y="5180661"/>
                    <a:pt x="11440190" y="5171562"/>
                    <a:pt x="11410569" y="5167376"/>
                  </a:cubicBezTo>
                  <a:cubicBezTo>
                    <a:pt x="11395963" y="5164709"/>
                    <a:pt x="11380724" y="5162804"/>
                    <a:pt x="11365357" y="5160899"/>
                  </a:cubicBezTo>
                  <a:lnTo>
                    <a:pt x="11366753" y="5159883"/>
                  </a:lnTo>
                  <a:cubicBezTo>
                    <a:pt x="11354053" y="5150358"/>
                    <a:pt x="11333987" y="5149723"/>
                    <a:pt x="11311762" y="5152644"/>
                  </a:cubicBezTo>
                  <a:cubicBezTo>
                    <a:pt x="11286751" y="5148406"/>
                    <a:pt x="11262679" y="5139809"/>
                    <a:pt x="11240643" y="5127244"/>
                  </a:cubicBezTo>
                  <a:cubicBezTo>
                    <a:pt x="11191621" y="5097907"/>
                    <a:pt x="11161140" y="5089144"/>
                    <a:pt x="11109960" y="5118227"/>
                  </a:cubicBezTo>
                  <a:cubicBezTo>
                    <a:pt x="11098869" y="5106561"/>
                    <a:pt x="11088997" y="5093795"/>
                    <a:pt x="11080496" y="5080127"/>
                  </a:cubicBezTo>
                  <a:cubicBezTo>
                    <a:pt x="11097809" y="5069355"/>
                    <a:pt x="11119615" y="5068868"/>
                    <a:pt x="11137391" y="5078857"/>
                  </a:cubicBezTo>
                  <a:cubicBezTo>
                    <a:pt x="11142218" y="5067173"/>
                    <a:pt x="11154410" y="5061712"/>
                    <a:pt x="11159871" y="5052060"/>
                  </a:cubicBezTo>
                  <a:cubicBezTo>
                    <a:pt x="11162919" y="5060950"/>
                    <a:pt x="11173460" y="5069586"/>
                    <a:pt x="11175746" y="5080381"/>
                  </a:cubicBezTo>
                  <a:cubicBezTo>
                    <a:pt x="11187727" y="5066209"/>
                    <a:pt x="11207749" y="5061881"/>
                    <a:pt x="11224514" y="5069841"/>
                  </a:cubicBezTo>
                  <a:cubicBezTo>
                    <a:pt x="11224514" y="5063999"/>
                    <a:pt x="11226165" y="5057141"/>
                    <a:pt x="11226165" y="5051045"/>
                  </a:cubicBezTo>
                  <a:cubicBezTo>
                    <a:pt x="11234293" y="5052568"/>
                    <a:pt x="11243183" y="5053839"/>
                    <a:pt x="11252327" y="5055109"/>
                  </a:cubicBezTo>
                  <a:cubicBezTo>
                    <a:pt x="11262770" y="5064019"/>
                    <a:pt x="11274558" y="5071220"/>
                    <a:pt x="11287252" y="5076445"/>
                  </a:cubicBezTo>
                  <a:cubicBezTo>
                    <a:pt x="11290773" y="5071960"/>
                    <a:pt x="11294591" y="5067716"/>
                    <a:pt x="11298682" y="5063745"/>
                  </a:cubicBezTo>
                  <a:lnTo>
                    <a:pt x="11305921" y="5065396"/>
                  </a:lnTo>
                  <a:cubicBezTo>
                    <a:pt x="11306314" y="5062957"/>
                    <a:pt x="11306569" y="5060497"/>
                    <a:pt x="11306683" y="5058030"/>
                  </a:cubicBezTo>
                  <a:cubicBezTo>
                    <a:pt x="11322177" y="5064634"/>
                    <a:pt x="11337544" y="5076191"/>
                    <a:pt x="11352150" y="5080763"/>
                  </a:cubicBezTo>
                  <a:cubicBezTo>
                    <a:pt x="11350499" y="5062856"/>
                    <a:pt x="11360151" y="5061205"/>
                    <a:pt x="11363961" y="5047743"/>
                  </a:cubicBezTo>
                  <a:cubicBezTo>
                    <a:pt x="11373104" y="5054855"/>
                    <a:pt x="11389361" y="5055744"/>
                    <a:pt x="11396600" y="5060443"/>
                  </a:cubicBezTo>
                  <a:cubicBezTo>
                    <a:pt x="11394568" y="5052442"/>
                    <a:pt x="11395583" y="5043806"/>
                    <a:pt x="11393932" y="5036694"/>
                  </a:cubicBezTo>
                  <a:cubicBezTo>
                    <a:pt x="11405616" y="5032503"/>
                    <a:pt x="11402695" y="5034154"/>
                    <a:pt x="11409553" y="5026280"/>
                  </a:cubicBezTo>
                  <a:cubicBezTo>
                    <a:pt x="11430984" y="5021308"/>
                    <a:pt x="11453485" y="5024098"/>
                    <a:pt x="11473053" y="5034154"/>
                  </a:cubicBezTo>
                  <a:cubicBezTo>
                    <a:pt x="11473053" y="5029328"/>
                    <a:pt x="11473942" y="5024502"/>
                    <a:pt x="11474450" y="5019675"/>
                  </a:cubicBezTo>
                  <a:cubicBezTo>
                    <a:pt x="11480673" y="5022089"/>
                    <a:pt x="11499850" y="5021708"/>
                    <a:pt x="11507724" y="5025136"/>
                  </a:cubicBezTo>
                  <a:cubicBezTo>
                    <a:pt x="11497183" y="5013198"/>
                    <a:pt x="11499723" y="5001641"/>
                    <a:pt x="11495024" y="4991100"/>
                  </a:cubicBezTo>
                  <a:cubicBezTo>
                    <a:pt x="11505819" y="4992879"/>
                    <a:pt x="11520424" y="4985004"/>
                    <a:pt x="11529441" y="4985640"/>
                  </a:cubicBezTo>
                  <a:cubicBezTo>
                    <a:pt x="11526393" y="4953636"/>
                    <a:pt x="11408410" y="4958461"/>
                    <a:pt x="11372977" y="4955033"/>
                  </a:cubicBezTo>
                  <a:cubicBezTo>
                    <a:pt x="11354308" y="4953128"/>
                    <a:pt x="11320145" y="4961129"/>
                    <a:pt x="11299190" y="4953381"/>
                  </a:cubicBezTo>
                  <a:cubicBezTo>
                    <a:pt x="11299627" y="4952344"/>
                    <a:pt x="11300009" y="4951284"/>
                    <a:pt x="11300333" y="4950206"/>
                  </a:cubicBezTo>
                  <a:lnTo>
                    <a:pt x="11294111" y="4950968"/>
                  </a:lnTo>
                  <a:cubicBezTo>
                    <a:pt x="11291348" y="4949446"/>
                    <a:pt x="11288893" y="4947421"/>
                    <a:pt x="11286871" y="4944999"/>
                  </a:cubicBezTo>
                  <a:cubicBezTo>
                    <a:pt x="11263123" y="4915154"/>
                    <a:pt x="11328528" y="4897755"/>
                    <a:pt x="11351388" y="4878833"/>
                  </a:cubicBezTo>
                  <a:cubicBezTo>
                    <a:pt x="11311256" y="4864609"/>
                    <a:pt x="11268711" y="4869054"/>
                    <a:pt x="11227690" y="4853433"/>
                  </a:cubicBezTo>
                  <a:cubicBezTo>
                    <a:pt x="11232470" y="4842987"/>
                    <a:pt x="11243666" y="4837051"/>
                    <a:pt x="11254995" y="4838954"/>
                  </a:cubicBezTo>
                  <a:cubicBezTo>
                    <a:pt x="11254949" y="4830511"/>
                    <a:pt x="11252904" y="4822198"/>
                    <a:pt x="11249027" y="4814697"/>
                  </a:cubicBezTo>
                  <a:cubicBezTo>
                    <a:pt x="11262767" y="4819809"/>
                    <a:pt x="11271641" y="4833199"/>
                    <a:pt x="11270997" y="4847844"/>
                  </a:cubicBezTo>
                  <a:cubicBezTo>
                    <a:pt x="11293729" y="4839334"/>
                    <a:pt x="11318463" y="4837700"/>
                    <a:pt x="11342117" y="4843145"/>
                  </a:cubicBezTo>
                  <a:cubicBezTo>
                    <a:pt x="11339069" y="4836033"/>
                    <a:pt x="11340720" y="4821301"/>
                    <a:pt x="11338053" y="4814316"/>
                  </a:cubicBezTo>
                  <a:cubicBezTo>
                    <a:pt x="11344530" y="4814316"/>
                    <a:pt x="11350753" y="4813427"/>
                    <a:pt x="11357230" y="4812920"/>
                  </a:cubicBezTo>
                  <a:cubicBezTo>
                    <a:pt x="11353674" y="4805046"/>
                    <a:pt x="11355706" y="4793489"/>
                    <a:pt x="11349483" y="4784091"/>
                  </a:cubicBezTo>
                  <a:cubicBezTo>
                    <a:pt x="11387583" y="4780916"/>
                    <a:pt x="11444860" y="4824985"/>
                    <a:pt x="11468736" y="4792600"/>
                  </a:cubicBezTo>
                  <a:cubicBezTo>
                    <a:pt x="11485755" y="4810380"/>
                    <a:pt x="11508995" y="4804411"/>
                    <a:pt x="11522838" y="4783583"/>
                  </a:cubicBezTo>
                  <a:cubicBezTo>
                    <a:pt x="11509627" y="4771167"/>
                    <a:pt x="11494594" y="4760846"/>
                    <a:pt x="11478261" y="4752976"/>
                  </a:cubicBezTo>
                  <a:cubicBezTo>
                    <a:pt x="11482624" y="4747513"/>
                    <a:pt x="11487469" y="4742455"/>
                    <a:pt x="11492740" y="4737863"/>
                  </a:cubicBezTo>
                  <a:cubicBezTo>
                    <a:pt x="11466578" y="4715765"/>
                    <a:pt x="11494898" y="4701922"/>
                    <a:pt x="11509122" y="4677665"/>
                  </a:cubicBezTo>
                  <a:cubicBezTo>
                    <a:pt x="11457306" y="4674109"/>
                    <a:pt x="11428350" y="4690365"/>
                    <a:pt x="11383138" y="4706240"/>
                  </a:cubicBezTo>
                  <a:cubicBezTo>
                    <a:pt x="11323957" y="4727068"/>
                    <a:pt x="11308208" y="4713860"/>
                    <a:pt x="11262107" y="4682110"/>
                  </a:cubicBezTo>
                  <a:cubicBezTo>
                    <a:pt x="11236707" y="4664584"/>
                    <a:pt x="11205211" y="4639565"/>
                    <a:pt x="11174477" y="4620515"/>
                  </a:cubicBezTo>
                  <a:cubicBezTo>
                    <a:pt x="11181400" y="4616303"/>
                    <a:pt x="11185779" y="4608926"/>
                    <a:pt x="11186161" y="4600830"/>
                  </a:cubicBezTo>
                  <a:cubicBezTo>
                    <a:pt x="11189348" y="4599858"/>
                    <a:pt x="11192752" y="4599858"/>
                    <a:pt x="11195940" y="4600830"/>
                  </a:cubicBezTo>
                  <a:cubicBezTo>
                    <a:pt x="11212704" y="4604513"/>
                    <a:pt x="11218927" y="4620642"/>
                    <a:pt x="11234040" y="4628643"/>
                  </a:cubicBezTo>
                  <a:cubicBezTo>
                    <a:pt x="11237873" y="4622445"/>
                    <a:pt x="11240018" y="4615353"/>
                    <a:pt x="11240263" y="4608069"/>
                  </a:cubicBezTo>
                  <a:cubicBezTo>
                    <a:pt x="11245765" y="4610540"/>
                    <a:pt x="11251761" y="4611713"/>
                    <a:pt x="11257789" y="4611498"/>
                  </a:cubicBezTo>
                  <a:cubicBezTo>
                    <a:pt x="11256625" y="4600792"/>
                    <a:pt x="11257575" y="4589961"/>
                    <a:pt x="11260582" y="4579621"/>
                  </a:cubicBezTo>
                  <a:cubicBezTo>
                    <a:pt x="11278236" y="4584193"/>
                    <a:pt x="11315827" y="4591178"/>
                    <a:pt x="11329036" y="4580256"/>
                  </a:cubicBezTo>
                  <a:cubicBezTo>
                    <a:pt x="11335131" y="4575176"/>
                    <a:pt x="11327385" y="4569588"/>
                    <a:pt x="11337926" y="4564889"/>
                  </a:cubicBezTo>
                  <a:cubicBezTo>
                    <a:pt x="11344632" y="4564868"/>
                    <a:pt x="11351332" y="4565250"/>
                    <a:pt x="11357992" y="4566032"/>
                  </a:cubicBezTo>
                  <a:cubicBezTo>
                    <a:pt x="11367268" y="4566260"/>
                    <a:pt x="11376042" y="4561825"/>
                    <a:pt x="11381360" y="4554221"/>
                  </a:cubicBezTo>
                  <a:cubicBezTo>
                    <a:pt x="11356977" y="4540886"/>
                    <a:pt x="11327385" y="4550284"/>
                    <a:pt x="11300716" y="4548252"/>
                  </a:cubicBezTo>
                  <a:cubicBezTo>
                    <a:pt x="11285603" y="4547109"/>
                    <a:pt x="11225278" y="4525773"/>
                    <a:pt x="11234295" y="4502532"/>
                  </a:cubicBezTo>
                  <a:cubicBezTo>
                    <a:pt x="11243856" y="4505425"/>
                    <a:pt x="11253684" y="4507340"/>
                    <a:pt x="11263632" y="4508247"/>
                  </a:cubicBezTo>
                  <a:cubicBezTo>
                    <a:pt x="11277348" y="4509009"/>
                    <a:pt x="11271252" y="4505961"/>
                    <a:pt x="11282174" y="4502913"/>
                  </a:cubicBezTo>
                  <a:cubicBezTo>
                    <a:pt x="11295659" y="4499066"/>
                    <a:pt x="11308755" y="4493963"/>
                    <a:pt x="11321288" y="4487672"/>
                  </a:cubicBezTo>
                  <a:cubicBezTo>
                    <a:pt x="11324192" y="4493887"/>
                    <a:pt x="11327634" y="4499836"/>
                    <a:pt x="11331575" y="4505452"/>
                  </a:cubicBezTo>
                  <a:cubicBezTo>
                    <a:pt x="11343005" y="4499737"/>
                    <a:pt x="11343513" y="4496308"/>
                    <a:pt x="11356975" y="4499991"/>
                  </a:cubicBezTo>
                  <a:cubicBezTo>
                    <a:pt x="11367389" y="4503039"/>
                    <a:pt x="11372723" y="4512691"/>
                    <a:pt x="11383772" y="4512691"/>
                  </a:cubicBezTo>
                  <a:cubicBezTo>
                    <a:pt x="11380496" y="4505983"/>
                    <a:pt x="11378967" y="4498557"/>
                    <a:pt x="11379327" y="4491101"/>
                  </a:cubicBezTo>
                  <a:cubicBezTo>
                    <a:pt x="11388979" y="4492625"/>
                    <a:pt x="11397869" y="4497197"/>
                    <a:pt x="11407394" y="4492498"/>
                  </a:cubicBezTo>
                  <a:cubicBezTo>
                    <a:pt x="11393932" y="4467860"/>
                    <a:pt x="11418570" y="4474844"/>
                    <a:pt x="11432794" y="4469384"/>
                  </a:cubicBezTo>
                  <a:cubicBezTo>
                    <a:pt x="11430001" y="4456684"/>
                    <a:pt x="11439399" y="4460493"/>
                    <a:pt x="11442954" y="4453128"/>
                  </a:cubicBezTo>
                  <a:cubicBezTo>
                    <a:pt x="11446510" y="4445762"/>
                    <a:pt x="11444605" y="4440428"/>
                    <a:pt x="11447399" y="4434967"/>
                  </a:cubicBezTo>
                  <a:cubicBezTo>
                    <a:pt x="11452352" y="4425061"/>
                    <a:pt x="11468862" y="4421124"/>
                    <a:pt x="11453241" y="4411472"/>
                  </a:cubicBezTo>
                  <a:cubicBezTo>
                    <a:pt x="11447399" y="4407916"/>
                    <a:pt x="11430000" y="4412234"/>
                    <a:pt x="11424285" y="4413376"/>
                  </a:cubicBezTo>
                  <a:cubicBezTo>
                    <a:pt x="11412347" y="4415662"/>
                    <a:pt x="11400663" y="4418203"/>
                    <a:pt x="11389106" y="4420616"/>
                  </a:cubicBezTo>
                  <a:lnTo>
                    <a:pt x="11393805" y="4417568"/>
                  </a:lnTo>
                  <a:cubicBezTo>
                    <a:pt x="11360403" y="4392168"/>
                    <a:pt x="11275060" y="4429379"/>
                    <a:pt x="11237340" y="4430268"/>
                  </a:cubicBezTo>
                  <a:cubicBezTo>
                    <a:pt x="11234382" y="4430518"/>
                    <a:pt x="11231408" y="4430518"/>
                    <a:pt x="11228450" y="4430268"/>
                  </a:cubicBezTo>
                  <a:cubicBezTo>
                    <a:pt x="11217909" y="4427093"/>
                    <a:pt x="11209146" y="4421505"/>
                    <a:pt x="11209782" y="4411853"/>
                  </a:cubicBezTo>
                  <a:cubicBezTo>
                    <a:pt x="11210671" y="4398391"/>
                    <a:pt x="11246485" y="4379468"/>
                    <a:pt x="11229975" y="4363719"/>
                  </a:cubicBezTo>
                  <a:cubicBezTo>
                    <a:pt x="11219688" y="4353941"/>
                    <a:pt x="11187557" y="4372482"/>
                    <a:pt x="11173079" y="4366132"/>
                  </a:cubicBezTo>
                  <a:cubicBezTo>
                    <a:pt x="11155553" y="4358512"/>
                    <a:pt x="11147679" y="4340732"/>
                    <a:pt x="11129899" y="4330064"/>
                  </a:cubicBezTo>
                  <a:cubicBezTo>
                    <a:pt x="11134581" y="4329493"/>
                    <a:pt x="11139314" y="4329493"/>
                    <a:pt x="11143996" y="4330064"/>
                  </a:cubicBezTo>
                  <a:cubicBezTo>
                    <a:pt x="11147130" y="4332831"/>
                    <a:pt x="11150943" y="4334715"/>
                    <a:pt x="11155045" y="4335525"/>
                  </a:cubicBezTo>
                  <a:cubicBezTo>
                    <a:pt x="11156421" y="4335426"/>
                    <a:pt x="11157741" y="4334942"/>
                    <a:pt x="11158855" y="4334129"/>
                  </a:cubicBezTo>
                  <a:cubicBezTo>
                    <a:pt x="11160774" y="4334845"/>
                    <a:pt x="11162641" y="4335694"/>
                    <a:pt x="11164443" y="4336669"/>
                  </a:cubicBezTo>
                  <a:cubicBezTo>
                    <a:pt x="11165392" y="4334761"/>
                    <a:pt x="11166497" y="4332935"/>
                    <a:pt x="11167745" y="4331208"/>
                  </a:cubicBezTo>
                  <a:lnTo>
                    <a:pt x="11168888" y="4331208"/>
                  </a:lnTo>
                  <a:cubicBezTo>
                    <a:pt x="11176762" y="4332097"/>
                    <a:pt x="11183620" y="4339463"/>
                    <a:pt x="11192002" y="4340733"/>
                  </a:cubicBezTo>
                  <a:cubicBezTo>
                    <a:pt x="11192252" y="4333358"/>
                    <a:pt x="11191997" y="4325975"/>
                    <a:pt x="11191240" y="4318635"/>
                  </a:cubicBezTo>
                  <a:cubicBezTo>
                    <a:pt x="11196173" y="4324412"/>
                    <a:pt x="11199927" y="4331100"/>
                    <a:pt x="11202289" y="4338320"/>
                  </a:cubicBezTo>
                  <a:cubicBezTo>
                    <a:pt x="11214271" y="4324147"/>
                    <a:pt x="11234293" y="4319820"/>
                    <a:pt x="11251057" y="4327779"/>
                  </a:cubicBezTo>
                  <a:cubicBezTo>
                    <a:pt x="11250809" y="4324736"/>
                    <a:pt x="11250809" y="4321678"/>
                    <a:pt x="11251057" y="4318635"/>
                  </a:cubicBezTo>
                  <a:lnTo>
                    <a:pt x="11252074" y="4318635"/>
                  </a:lnTo>
                  <a:cubicBezTo>
                    <a:pt x="11252074" y="4316476"/>
                    <a:pt x="11253979" y="4312285"/>
                    <a:pt x="11253979" y="4309110"/>
                  </a:cubicBezTo>
                  <a:lnTo>
                    <a:pt x="11263758" y="4310634"/>
                  </a:lnTo>
                  <a:cubicBezTo>
                    <a:pt x="11274934" y="4316730"/>
                    <a:pt x="11281792" y="4330954"/>
                    <a:pt x="11295508" y="4317238"/>
                  </a:cubicBezTo>
                  <a:cubicBezTo>
                    <a:pt x="11299065" y="4322699"/>
                    <a:pt x="11300969" y="4329938"/>
                    <a:pt x="11304779" y="4335018"/>
                  </a:cubicBezTo>
                  <a:cubicBezTo>
                    <a:pt x="11312018" y="4345051"/>
                    <a:pt x="11318749" y="4342638"/>
                    <a:pt x="11324464" y="4347718"/>
                  </a:cubicBezTo>
                  <a:cubicBezTo>
                    <a:pt x="11330179" y="4352797"/>
                    <a:pt x="11334116" y="4365117"/>
                    <a:pt x="11338942" y="4367784"/>
                  </a:cubicBezTo>
                  <a:cubicBezTo>
                    <a:pt x="11343768" y="4370451"/>
                    <a:pt x="11349610" y="4364100"/>
                    <a:pt x="11355452" y="4366005"/>
                  </a:cubicBezTo>
                  <a:cubicBezTo>
                    <a:pt x="11361293" y="4367910"/>
                    <a:pt x="11365485" y="4378705"/>
                    <a:pt x="11372089" y="4380737"/>
                  </a:cubicBezTo>
                  <a:cubicBezTo>
                    <a:pt x="11378693" y="4382769"/>
                    <a:pt x="11382503" y="4377181"/>
                    <a:pt x="11386186" y="4377689"/>
                  </a:cubicBezTo>
                  <a:cubicBezTo>
                    <a:pt x="11399648" y="4379594"/>
                    <a:pt x="11415015" y="4392675"/>
                    <a:pt x="11422889" y="4373372"/>
                  </a:cubicBezTo>
                  <a:cubicBezTo>
                    <a:pt x="11434384" y="4380142"/>
                    <a:pt x="11448947" y="4378650"/>
                    <a:pt x="11458830" y="4369688"/>
                  </a:cubicBezTo>
                  <a:cubicBezTo>
                    <a:pt x="11466069" y="4360417"/>
                    <a:pt x="11460608" y="4348860"/>
                    <a:pt x="11472165" y="4342892"/>
                  </a:cubicBezTo>
                  <a:cubicBezTo>
                    <a:pt x="11480546" y="4338701"/>
                    <a:pt x="11502010" y="4342892"/>
                    <a:pt x="11511408" y="4342130"/>
                  </a:cubicBezTo>
                  <a:cubicBezTo>
                    <a:pt x="11509377" y="4335272"/>
                    <a:pt x="11507852" y="4327906"/>
                    <a:pt x="11506202" y="4320794"/>
                  </a:cubicBezTo>
                  <a:cubicBezTo>
                    <a:pt x="11537824" y="4325874"/>
                    <a:pt x="11478516" y="4268851"/>
                    <a:pt x="11468102" y="4263009"/>
                  </a:cubicBezTo>
                  <a:cubicBezTo>
                    <a:pt x="11441431" y="4249370"/>
                    <a:pt x="11412673" y="4240270"/>
                    <a:pt x="11383011" y="4236085"/>
                  </a:cubicBezTo>
                  <a:cubicBezTo>
                    <a:pt x="11361675" y="4232275"/>
                    <a:pt x="11339196" y="4229862"/>
                    <a:pt x="11316591" y="4226814"/>
                  </a:cubicBezTo>
                  <a:cubicBezTo>
                    <a:pt x="11321167" y="4221231"/>
                    <a:pt x="11324501" y="4214737"/>
                    <a:pt x="11326370" y="4207764"/>
                  </a:cubicBezTo>
                  <a:cubicBezTo>
                    <a:pt x="11308754" y="4209256"/>
                    <a:pt x="11291437" y="4213232"/>
                    <a:pt x="11274935" y="4219575"/>
                  </a:cubicBezTo>
                  <a:cubicBezTo>
                    <a:pt x="11253251" y="4215241"/>
                    <a:pt x="11232410" y="4207436"/>
                    <a:pt x="11213213" y="4196461"/>
                  </a:cubicBezTo>
                  <a:lnTo>
                    <a:pt x="11209276" y="4194175"/>
                  </a:lnTo>
                  <a:cubicBezTo>
                    <a:pt x="11211118" y="4183698"/>
                    <a:pt x="11211799" y="4173050"/>
                    <a:pt x="11211308" y="4162425"/>
                  </a:cubicBezTo>
                  <a:cubicBezTo>
                    <a:pt x="11222357" y="4165219"/>
                    <a:pt x="11239375" y="4158107"/>
                    <a:pt x="11250424" y="4160901"/>
                  </a:cubicBezTo>
                  <a:cubicBezTo>
                    <a:pt x="11250424" y="4154170"/>
                    <a:pt x="11250424" y="4147058"/>
                    <a:pt x="11250424" y="4140073"/>
                  </a:cubicBezTo>
                  <a:lnTo>
                    <a:pt x="11260330" y="4145026"/>
                  </a:lnTo>
                  <a:cubicBezTo>
                    <a:pt x="11264140" y="4138295"/>
                    <a:pt x="11272396" y="4133977"/>
                    <a:pt x="11276205" y="4124706"/>
                  </a:cubicBezTo>
                  <a:cubicBezTo>
                    <a:pt x="11292842" y="4131056"/>
                    <a:pt x="11309479" y="4144010"/>
                    <a:pt x="11325100" y="4148963"/>
                  </a:cubicBezTo>
                  <a:cubicBezTo>
                    <a:pt x="11323449" y="4131056"/>
                    <a:pt x="11333228" y="4129278"/>
                    <a:pt x="11336911" y="4115943"/>
                  </a:cubicBezTo>
                  <a:cubicBezTo>
                    <a:pt x="11346182" y="4123055"/>
                    <a:pt x="11362311" y="4123944"/>
                    <a:pt x="11369550" y="4128643"/>
                  </a:cubicBezTo>
                  <a:cubicBezTo>
                    <a:pt x="11367645" y="4120642"/>
                    <a:pt x="11368534" y="4112006"/>
                    <a:pt x="11367010" y="4104894"/>
                  </a:cubicBezTo>
                  <a:cubicBezTo>
                    <a:pt x="11378694" y="4100703"/>
                    <a:pt x="11375646" y="4102354"/>
                    <a:pt x="11382504" y="4094480"/>
                  </a:cubicBezTo>
                  <a:cubicBezTo>
                    <a:pt x="11403933" y="4089451"/>
                    <a:pt x="11426452" y="4092244"/>
                    <a:pt x="11446004" y="4102354"/>
                  </a:cubicBezTo>
                  <a:cubicBezTo>
                    <a:pt x="11446004" y="4097528"/>
                    <a:pt x="11447020" y="4092701"/>
                    <a:pt x="11447400" y="4087875"/>
                  </a:cubicBezTo>
                  <a:cubicBezTo>
                    <a:pt x="11453623" y="4090288"/>
                    <a:pt x="11472800" y="4089907"/>
                    <a:pt x="11480674" y="4093336"/>
                  </a:cubicBezTo>
                  <a:cubicBezTo>
                    <a:pt x="11470133" y="4081398"/>
                    <a:pt x="11472673" y="4069841"/>
                    <a:pt x="11467974" y="4059300"/>
                  </a:cubicBezTo>
                  <a:cubicBezTo>
                    <a:pt x="11478896" y="4061079"/>
                    <a:pt x="11493374" y="4053204"/>
                    <a:pt x="11502392" y="4053839"/>
                  </a:cubicBezTo>
                  <a:cubicBezTo>
                    <a:pt x="11499344" y="4021836"/>
                    <a:pt x="11381360" y="4026661"/>
                    <a:pt x="11345928" y="4023232"/>
                  </a:cubicBezTo>
                  <a:cubicBezTo>
                    <a:pt x="11322941" y="4020947"/>
                    <a:pt x="11276205" y="4033519"/>
                    <a:pt x="11259948" y="4013199"/>
                  </a:cubicBezTo>
                  <a:cubicBezTo>
                    <a:pt x="11236199" y="3983354"/>
                    <a:pt x="11301478" y="3965955"/>
                    <a:pt x="11324337" y="3947032"/>
                  </a:cubicBezTo>
                  <a:cubicBezTo>
                    <a:pt x="11278491" y="3930776"/>
                    <a:pt x="11229342" y="3938904"/>
                    <a:pt x="11182986" y="3913250"/>
                  </a:cubicBezTo>
                  <a:cubicBezTo>
                    <a:pt x="11176255" y="3909567"/>
                    <a:pt x="11166477" y="3904868"/>
                    <a:pt x="11157586" y="3899407"/>
                  </a:cubicBezTo>
                  <a:cubicBezTo>
                    <a:pt x="11172958" y="3894075"/>
                    <a:pt x="11187595" y="3886821"/>
                    <a:pt x="11201147" y="3877817"/>
                  </a:cubicBezTo>
                  <a:cubicBezTo>
                    <a:pt x="11201272" y="3878957"/>
                    <a:pt x="11201272" y="3880107"/>
                    <a:pt x="11201147" y="3881246"/>
                  </a:cubicBezTo>
                  <a:cubicBezTo>
                    <a:pt x="11211709" y="3878327"/>
                    <a:pt x="11223030" y="3880671"/>
                    <a:pt x="11231563" y="3887543"/>
                  </a:cubicBezTo>
                  <a:cubicBezTo>
                    <a:pt x="11240098" y="3894415"/>
                    <a:pt x="11244801" y="3904976"/>
                    <a:pt x="11244200" y="3915917"/>
                  </a:cubicBezTo>
                  <a:cubicBezTo>
                    <a:pt x="11266932" y="3907407"/>
                    <a:pt x="11291666" y="3905773"/>
                    <a:pt x="11315320" y="3911218"/>
                  </a:cubicBezTo>
                  <a:cubicBezTo>
                    <a:pt x="11312272" y="3904106"/>
                    <a:pt x="11314050" y="3889374"/>
                    <a:pt x="11311256" y="3882389"/>
                  </a:cubicBezTo>
                  <a:cubicBezTo>
                    <a:pt x="11317733" y="3882389"/>
                    <a:pt x="11323956" y="3881500"/>
                    <a:pt x="11330560" y="3880993"/>
                  </a:cubicBezTo>
                  <a:cubicBezTo>
                    <a:pt x="11326878" y="3873119"/>
                    <a:pt x="11328909" y="3861562"/>
                    <a:pt x="11322686" y="3852164"/>
                  </a:cubicBezTo>
                  <a:cubicBezTo>
                    <a:pt x="11360786" y="3848989"/>
                    <a:pt x="11418063" y="3893058"/>
                    <a:pt x="11442067" y="3860673"/>
                  </a:cubicBezTo>
                  <a:cubicBezTo>
                    <a:pt x="11458958" y="3878453"/>
                    <a:pt x="11482325" y="3872484"/>
                    <a:pt x="11496042" y="3851656"/>
                  </a:cubicBezTo>
                  <a:cubicBezTo>
                    <a:pt x="11484104" y="3837305"/>
                    <a:pt x="11466197" y="3830447"/>
                    <a:pt x="11451592" y="3821049"/>
                  </a:cubicBezTo>
                  <a:cubicBezTo>
                    <a:pt x="11455875" y="3815559"/>
                    <a:pt x="11460681" y="3810497"/>
                    <a:pt x="11465943" y="3805936"/>
                  </a:cubicBezTo>
                  <a:cubicBezTo>
                    <a:pt x="11440543" y="3783838"/>
                    <a:pt x="11468102" y="3769995"/>
                    <a:pt x="11482453" y="3745611"/>
                  </a:cubicBezTo>
                  <a:cubicBezTo>
                    <a:pt x="11465701" y="3744407"/>
                    <a:pt x="11448863" y="3745518"/>
                    <a:pt x="11432415" y="3748913"/>
                  </a:cubicBezTo>
                  <a:cubicBezTo>
                    <a:pt x="11420731" y="3725926"/>
                    <a:pt x="11445115" y="3732403"/>
                    <a:pt x="11458577" y="3727196"/>
                  </a:cubicBezTo>
                  <a:cubicBezTo>
                    <a:pt x="11455909" y="3714496"/>
                    <a:pt x="11465308" y="3718179"/>
                    <a:pt x="11468863" y="3710813"/>
                  </a:cubicBezTo>
                  <a:cubicBezTo>
                    <a:pt x="11472420" y="3703447"/>
                    <a:pt x="11470515" y="3698113"/>
                    <a:pt x="11473308" y="3692779"/>
                  </a:cubicBezTo>
                  <a:cubicBezTo>
                    <a:pt x="11478134" y="3682873"/>
                    <a:pt x="11494771" y="3678809"/>
                    <a:pt x="11479023" y="3669284"/>
                  </a:cubicBezTo>
                  <a:cubicBezTo>
                    <a:pt x="11473308" y="3665728"/>
                    <a:pt x="11455909" y="3670046"/>
                    <a:pt x="11450194" y="3671062"/>
                  </a:cubicBezTo>
                  <a:cubicBezTo>
                    <a:pt x="11392917" y="3681984"/>
                    <a:pt x="11342752" y="3698367"/>
                    <a:pt x="11282300" y="3692652"/>
                  </a:cubicBezTo>
                  <a:cubicBezTo>
                    <a:pt x="11268331" y="3691255"/>
                    <a:pt x="11234421" y="3688080"/>
                    <a:pt x="11235692" y="3669284"/>
                  </a:cubicBezTo>
                  <a:cubicBezTo>
                    <a:pt x="11236454" y="3655949"/>
                    <a:pt x="11272395" y="3637026"/>
                    <a:pt x="11255758" y="3621151"/>
                  </a:cubicBezTo>
                  <a:cubicBezTo>
                    <a:pt x="11245471" y="3611372"/>
                    <a:pt x="11213340" y="3630041"/>
                    <a:pt x="11198862" y="3623691"/>
                  </a:cubicBezTo>
                  <a:cubicBezTo>
                    <a:pt x="11178796" y="3614928"/>
                    <a:pt x="11171811" y="3591814"/>
                    <a:pt x="11146665" y="3583559"/>
                  </a:cubicBezTo>
                  <a:cubicBezTo>
                    <a:pt x="11156572" y="3569716"/>
                    <a:pt x="11169907" y="3592195"/>
                    <a:pt x="11180828" y="3592957"/>
                  </a:cubicBezTo>
                  <a:cubicBezTo>
                    <a:pt x="11184130" y="3592957"/>
                    <a:pt x="11187686" y="3587623"/>
                    <a:pt x="11195179" y="3588512"/>
                  </a:cubicBezTo>
                  <a:cubicBezTo>
                    <a:pt x="11202673" y="3589402"/>
                    <a:pt x="11210038" y="3596894"/>
                    <a:pt x="11218421" y="3598164"/>
                  </a:cubicBezTo>
                  <a:cubicBezTo>
                    <a:pt x="11219437" y="3589909"/>
                    <a:pt x="11216897" y="3581400"/>
                    <a:pt x="11217659" y="3572764"/>
                  </a:cubicBezTo>
                  <a:cubicBezTo>
                    <a:pt x="11233534" y="3574288"/>
                    <a:pt x="11243059" y="3579368"/>
                    <a:pt x="11248265" y="3562223"/>
                  </a:cubicBezTo>
                  <a:cubicBezTo>
                    <a:pt x="11259822" y="3564890"/>
                    <a:pt x="11267697" y="3574923"/>
                    <a:pt x="11279126" y="3575939"/>
                  </a:cubicBezTo>
                  <a:cubicBezTo>
                    <a:pt x="11279126" y="3573526"/>
                    <a:pt x="11281412" y="3568827"/>
                    <a:pt x="11281032" y="3565398"/>
                  </a:cubicBezTo>
                  <a:cubicBezTo>
                    <a:pt x="11299065" y="3565398"/>
                    <a:pt x="11305162" y="3591814"/>
                    <a:pt x="11322561" y="3574415"/>
                  </a:cubicBezTo>
                  <a:cubicBezTo>
                    <a:pt x="11326117" y="3580003"/>
                    <a:pt x="11328022" y="3587115"/>
                    <a:pt x="11331832" y="3592195"/>
                  </a:cubicBezTo>
                  <a:cubicBezTo>
                    <a:pt x="11338944" y="3602228"/>
                    <a:pt x="11345675" y="3599942"/>
                    <a:pt x="11351516" y="3604895"/>
                  </a:cubicBezTo>
                  <a:cubicBezTo>
                    <a:pt x="11357358" y="3609849"/>
                    <a:pt x="11361169" y="3622294"/>
                    <a:pt x="11365995" y="3624961"/>
                  </a:cubicBezTo>
                  <a:cubicBezTo>
                    <a:pt x="11370821" y="3627628"/>
                    <a:pt x="11376663" y="3621278"/>
                    <a:pt x="11382377" y="3623183"/>
                  </a:cubicBezTo>
                  <a:cubicBezTo>
                    <a:pt x="11388092" y="3625088"/>
                    <a:pt x="11392537" y="3635883"/>
                    <a:pt x="11399141" y="3637788"/>
                  </a:cubicBezTo>
                  <a:cubicBezTo>
                    <a:pt x="11405746" y="3639693"/>
                    <a:pt x="11409555" y="3634359"/>
                    <a:pt x="11413238" y="3634867"/>
                  </a:cubicBezTo>
                  <a:cubicBezTo>
                    <a:pt x="11426700" y="3636772"/>
                    <a:pt x="11442067" y="3649726"/>
                    <a:pt x="11449814" y="3630549"/>
                  </a:cubicBezTo>
                  <a:cubicBezTo>
                    <a:pt x="11461367" y="3637257"/>
                    <a:pt x="11475924" y="3635770"/>
                    <a:pt x="11485883" y="3626866"/>
                  </a:cubicBezTo>
                  <a:cubicBezTo>
                    <a:pt x="11492995" y="3617594"/>
                    <a:pt x="11487534" y="3606037"/>
                    <a:pt x="11498583" y="3600069"/>
                  </a:cubicBezTo>
                  <a:cubicBezTo>
                    <a:pt x="11506838" y="3595751"/>
                    <a:pt x="11528427" y="3600069"/>
                    <a:pt x="11537826" y="3599307"/>
                  </a:cubicBezTo>
                  <a:cubicBezTo>
                    <a:pt x="11535794" y="3592449"/>
                    <a:pt x="11534143" y="3585083"/>
                    <a:pt x="11532619" y="3577971"/>
                  </a:cubicBezTo>
                  <a:cubicBezTo>
                    <a:pt x="11564242" y="3583051"/>
                    <a:pt x="11504933" y="3525901"/>
                    <a:pt x="11494519" y="3520186"/>
                  </a:cubicBezTo>
                  <a:cubicBezTo>
                    <a:pt x="11467909" y="3506509"/>
                    <a:pt x="11439187" y="3497408"/>
                    <a:pt x="11409556" y="3493262"/>
                  </a:cubicBezTo>
                  <a:cubicBezTo>
                    <a:pt x="11394951" y="3490595"/>
                    <a:pt x="11379712" y="3488690"/>
                    <a:pt x="11364344" y="3486658"/>
                  </a:cubicBezTo>
                  <a:lnTo>
                    <a:pt x="11365741" y="3485769"/>
                  </a:lnTo>
                  <a:cubicBezTo>
                    <a:pt x="11353041" y="3476117"/>
                    <a:pt x="11332975" y="3475482"/>
                    <a:pt x="11310750" y="3478530"/>
                  </a:cubicBezTo>
                  <a:cubicBezTo>
                    <a:pt x="11285755" y="3474231"/>
                    <a:pt x="11261693" y="3465638"/>
                    <a:pt x="11239630" y="3453130"/>
                  </a:cubicBezTo>
                  <a:cubicBezTo>
                    <a:pt x="11190608" y="3423793"/>
                    <a:pt x="11160128" y="3415030"/>
                    <a:pt x="11108947" y="3444240"/>
                  </a:cubicBezTo>
                  <a:cubicBezTo>
                    <a:pt x="11097842" y="3432358"/>
                    <a:pt x="11087970" y="3419379"/>
                    <a:pt x="11079483" y="3405505"/>
                  </a:cubicBezTo>
                  <a:cubicBezTo>
                    <a:pt x="11096789" y="3394747"/>
                    <a:pt x="11118566" y="3394212"/>
                    <a:pt x="11136379" y="3404108"/>
                  </a:cubicBezTo>
                  <a:cubicBezTo>
                    <a:pt x="11141205" y="3392424"/>
                    <a:pt x="11153397" y="3386963"/>
                    <a:pt x="11158858" y="3377438"/>
                  </a:cubicBezTo>
                  <a:cubicBezTo>
                    <a:pt x="11161906" y="3386328"/>
                    <a:pt x="11172447" y="3394837"/>
                    <a:pt x="11174733" y="3405759"/>
                  </a:cubicBezTo>
                  <a:cubicBezTo>
                    <a:pt x="11186681" y="3391542"/>
                    <a:pt x="11206709" y="3387162"/>
                    <a:pt x="11223502" y="3395091"/>
                  </a:cubicBezTo>
                  <a:cubicBezTo>
                    <a:pt x="11223502" y="3389249"/>
                    <a:pt x="11225153" y="3382391"/>
                    <a:pt x="11225153" y="3376422"/>
                  </a:cubicBezTo>
                  <a:cubicBezTo>
                    <a:pt x="11233281" y="3377819"/>
                    <a:pt x="11242171" y="3379089"/>
                    <a:pt x="11251315" y="3380486"/>
                  </a:cubicBezTo>
                  <a:cubicBezTo>
                    <a:pt x="11261823" y="3389306"/>
                    <a:pt x="11273596" y="3396499"/>
                    <a:pt x="11286240" y="3401822"/>
                  </a:cubicBezTo>
                  <a:cubicBezTo>
                    <a:pt x="11289730" y="3397312"/>
                    <a:pt x="11293551" y="3393067"/>
                    <a:pt x="11297670" y="3389122"/>
                  </a:cubicBezTo>
                  <a:lnTo>
                    <a:pt x="11304909" y="3390773"/>
                  </a:lnTo>
                  <a:cubicBezTo>
                    <a:pt x="11305308" y="3388293"/>
                    <a:pt x="11305563" y="3385791"/>
                    <a:pt x="11305671" y="3383280"/>
                  </a:cubicBezTo>
                  <a:cubicBezTo>
                    <a:pt x="11321165" y="3390011"/>
                    <a:pt x="11336532" y="3401441"/>
                    <a:pt x="11351137" y="3406014"/>
                  </a:cubicBezTo>
                  <a:cubicBezTo>
                    <a:pt x="11349486" y="3388234"/>
                    <a:pt x="11359138" y="3386455"/>
                    <a:pt x="11362948" y="3373121"/>
                  </a:cubicBezTo>
                  <a:cubicBezTo>
                    <a:pt x="11372092" y="3380105"/>
                    <a:pt x="11388348" y="3381122"/>
                    <a:pt x="11395587" y="3385821"/>
                  </a:cubicBezTo>
                  <a:cubicBezTo>
                    <a:pt x="11393556" y="3377947"/>
                    <a:pt x="11394571" y="3369311"/>
                    <a:pt x="11392920" y="3362072"/>
                  </a:cubicBezTo>
                  <a:cubicBezTo>
                    <a:pt x="11404604" y="3357881"/>
                    <a:pt x="11401683" y="3359659"/>
                    <a:pt x="11408541" y="3351785"/>
                  </a:cubicBezTo>
                  <a:cubicBezTo>
                    <a:pt x="11429967" y="3346711"/>
                    <a:pt x="11452503" y="3349505"/>
                    <a:pt x="11472041" y="3359659"/>
                  </a:cubicBezTo>
                  <a:cubicBezTo>
                    <a:pt x="11472041" y="3354833"/>
                    <a:pt x="11473057" y="3350006"/>
                    <a:pt x="11473565" y="3345180"/>
                  </a:cubicBezTo>
                  <a:cubicBezTo>
                    <a:pt x="11479788" y="3347593"/>
                    <a:pt x="11498965" y="3347212"/>
                    <a:pt x="11506839" y="3350641"/>
                  </a:cubicBezTo>
                  <a:cubicBezTo>
                    <a:pt x="11496297" y="3338703"/>
                    <a:pt x="11498838" y="3327146"/>
                    <a:pt x="11494139" y="3316478"/>
                  </a:cubicBezTo>
                  <a:cubicBezTo>
                    <a:pt x="11504933" y="3318256"/>
                    <a:pt x="11519539" y="3310382"/>
                    <a:pt x="11528556" y="3311144"/>
                  </a:cubicBezTo>
                  <a:cubicBezTo>
                    <a:pt x="11525508" y="3279140"/>
                    <a:pt x="11407525" y="3283966"/>
                    <a:pt x="11372092" y="3280410"/>
                  </a:cubicBezTo>
                  <a:cubicBezTo>
                    <a:pt x="11353423" y="3278632"/>
                    <a:pt x="11319260" y="3286506"/>
                    <a:pt x="11298305" y="3278759"/>
                  </a:cubicBezTo>
                  <a:cubicBezTo>
                    <a:pt x="11298762" y="3277773"/>
                    <a:pt x="11299144" y="3276754"/>
                    <a:pt x="11299448" y="3275711"/>
                  </a:cubicBezTo>
                  <a:cubicBezTo>
                    <a:pt x="11297289" y="3275711"/>
                    <a:pt x="11295257" y="3275711"/>
                    <a:pt x="11293225" y="3276473"/>
                  </a:cubicBezTo>
                  <a:cubicBezTo>
                    <a:pt x="11290452" y="3274912"/>
                    <a:pt x="11287996" y="3272845"/>
                    <a:pt x="11285986" y="3270377"/>
                  </a:cubicBezTo>
                  <a:cubicBezTo>
                    <a:pt x="11262237" y="3240659"/>
                    <a:pt x="11327643" y="3223260"/>
                    <a:pt x="11350502" y="3204210"/>
                  </a:cubicBezTo>
                  <a:cubicBezTo>
                    <a:pt x="11310371" y="3190113"/>
                    <a:pt x="11267825" y="3194558"/>
                    <a:pt x="11226677" y="3178810"/>
                  </a:cubicBezTo>
                  <a:cubicBezTo>
                    <a:pt x="11231675" y="3168519"/>
                    <a:pt x="11242805" y="3162696"/>
                    <a:pt x="11254109" y="3164459"/>
                  </a:cubicBezTo>
                  <a:cubicBezTo>
                    <a:pt x="11254063" y="3156015"/>
                    <a:pt x="11252018" y="3147703"/>
                    <a:pt x="11248141" y="3140202"/>
                  </a:cubicBezTo>
                  <a:cubicBezTo>
                    <a:pt x="11261907" y="3145280"/>
                    <a:pt x="11270797" y="3158692"/>
                    <a:pt x="11270111" y="3173349"/>
                  </a:cubicBezTo>
                  <a:cubicBezTo>
                    <a:pt x="11292828" y="3164771"/>
                    <a:pt x="11317582" y="3163136"/>
                    <a:pt x="11341231" y="3168650"/>
                  </a:cubicBezTo>
                  <a:cubicBezTo>
                    <a:pt x="11338183" y="3161538"/>
                    <a:pt x="11339834" y="3146806"/>
                    <a:pt x="11337167" y="3139821"/>
                  </a:cubicBezTo>
                  <a:cubicBezTo>
                    <a:pt x="11343644" y="3139821"/>
                    <a:pt x="11349867" y="3138932"/>
                    <a:pt x="11356344" y="3138297"/>
                  </a:cubicBezTo>
                  <a:cubicBezTo>
                    <a:pt x="11352661" y="3130550"/>
                    <a:pt x="11354820" y="3118993"/>
                    <a:pt x="11348597" y="3109595"/>
                  </a:cubicBezTo>
                  <a:cubicBezTo>
                    <a:pt x="11386697" y="3106420"/>
                    <a:pt x="11443974" y="3150489"/>
                    <a:pt x="11467850" y="3118104"/>
                  </a:cubicBezTo>
                  <a:cubicBezTo>
                    <a:pt x="11484869" y="3135757"/>
                    <a:pt x="11508109" y="3129915"/>
                    <a:pt x="11521952" y="3109087"/>
                  </a:cubicBezTo>
                  <a:cubicBezTo>
                    <a:pt x="11508741" y="3096672"/>
                    <a:pt x="11493708" y="3086350"/>
                    <a:pt x="11477375" y="3078480"/>
                  </a:cubicBezTo>
                  <a:cubicBezTo>
                    <a:pt x="11481770" y="3073006"/>
                    <a:pt x="11486612" y="3067909"/>
                    <a:pt x="11491854" y="3063240"/>
                  </a:cubicBezTo>
                  <a:cubicBezTo>
                    <a:pt x="11465692" y="3041269"/>
                    <a:pt x="11494012" y="3027426"/>
                    <a:pt x="11508236" y="3003042"/>
                  </a:cubicBezTo>
                  <a:cubicBezTo>
                    <a:pt x="11456420" y="2999613"/>
                    <a:pt x="11427337" y="3015742"/>
                    <a:pt x="11382252" y="3031744"/>
                  </a:cubicBezTo>
                  <a:cubicBezTo>
                    <a:pt x="11323071" y="3052572"/>
                    <a:pt x="11307322" y="3039364"/>
                    <a:pt x="11261221" y="3007614"/>
                  </a:cubicBezTo>
                  <a:cubicBezTo>
                    <a:pt x="11235821" y="2990088"/>
                    <a:pt x="11204325" y="2965069"/>
                    <a:pt x="11173591" y="2946019"/>
                  </a:cubicBezTo>
                  <a:cubicBezTo>
                    <a:pt x="11184132" y="2937891"/>
                    <a:pt x="11188831" y="2928493"/>
                    <a:pt x="11182734" y="2916936"/>
                  </a:cubicBezTo>
                  <a:cubicBezTo>
                    <a:pt x="11173844" y="2919095"/>
                    <a:pt x="11157334" y="2922778"/>
                    <a:pt x="11136761" y="2926715"/>
                  </a:cubicBezTo>
                  <a:lnTo>
                    <a:pt x="11134602" y="2925699"/>
                  </a:lnTo>
                  <a:cubicBezTo>
                    <a:pt x="11122791" y="2921127"/>
                    <a:pt x="11083802" y="2922397"/>
                    <a:pt x="11055227" y="2915666"/>
                  </a:cubicBezTo>
                  <a:cubicBezTo>
                    <a:pt x="11065006" y="2915666"/>
                    <a:pt x="11072499" y="2909697"/>
                    <a:pt x="11073388" y="2892044"/>
                  </a:cubicBezTo>
                  <a:cubicBezTo>
                    <a:pt x="11076725" y="2892351"/>
                    <a:pt x="11080083" y="2892351"/>
                    <a:pt x="11083420" y="2892044"/>
                  </a:cubicBezTo>
                  <a:cubicBezTo>
                    <a:pt x="11084166" y="2893032"/>
                    <a:pt x="11084805" y="2894096"/>
                    <a:pt x="11085326" y="2895219"/>
                  </a:cubicBezTo>
                  <a:cubicBezTo>
                    <a:pt x="11086466" y="2893825"/>
                    <a:pt x="11087742" y="2892549"/>
                    <a:pt x="11089136" y="2891409"/>
                  </a:cubicBezTo>
                  <a:cubicBezTo>
                    <a:pt x="11091800" y="2891225"/>
                    <a:pt x="11094472" y="2891225"/>
                    <a:pt x="11097137" y="2891409"/>
                  </a:cubicBezTo>
                  <a:cubicBezTo>
                    <a:pt x="11096611" y="2889872"/>
                    <a:pt x="11096187" y="2888302"/>
                    <a:pt x="11095867" y="2886710"/>
                  </a:cubicBezTo>
                  <a:cubicBezTo>
                    <a:pt x="11098990" y="2884608"/>
                    <a:pt x="11101847" y="2882134"/>
                    <a:pt x="11104376" y="2879345"/>
                  </a:cubicBezTo>
                  <a:cubicBezTo>
                    <a:pt x="11104376" y="2886329"/>
                    <a:pt x="11111995" y="2898775"/>
                    <a:pt x="11111742" y="2908300"/>
                  </a:cubicBezTo>
                  <a:cubicBezTo>
                    <a:pt x="11127844" y="2906142"/>
                    <a:pt x="11143677" y="2902312"/>
                    <a:pt x="11158986" y="2896871"/>
                  </a:cubicBezTo>
                  <a:cubicBezTo>
                    <a:pt x="11151435" y="2896898"/>
                    <a:pt x="11144017" y="2894880"/>
                    <a:pt x="11137522" y="2891029"/>
                  </a:cubicBezTo>
                  <a:cubicBezTo>
                    <a:pt x="11142067" y="2888902"/>
                    <a:pt x="11146988" y="2887693"/>
                    <a:pt x="11152001" y="2887473"/>
                  </a:cubicBezTo>
                  <a:cubicBezTo>
                    <a:pt x="11131807" y="2880234"/>
                    <a:pt x="11129521" y="2859533"/>
                    <a:pt x="11118219" y="2848357"/>
                  </a:cubicBezTo>
                  <a:lnTo>
                    <a:pt x="11122410" y="2846579"/>
                  </a:lnTo>
                  <a:cubicBezTo>
                    <a:pt x="11118219" y="2833879"/>
                    <a:pt x="11110599" y="2829434"/>
                    <a:pt x="11101074" y="2830196"/>
                  </a:cubicBezTo>
                  <a:cubicBezTo>
                    <a:pt x="11104652" y="2825644"/>
                    <a:pt x="11108940" y="2821698"/>
                    <a:pt x="11113774" y="2818511"/>
                  </a:cubicBezTo>
                  <a:cubicBezTo>
                    <a:pt x="11140318" y="2833878"/>
                    <a:pt x="11170543" y="2822702"/>
                    <a:pt x="11197086" y="2814702"/>
                  </a:cubicBezTo>
                  <a:cubicBezTo>
                    <a:pt x="11200007" y="2817749"/>
                    <a:pt x="11203309" y="2824608"/>
                    <a:pt x="11205595" y="2827402"/>
                  </a:cubicBezTo>
                  <a:cubicBezTo>
                    <a:pt x="11230233" y="2822703"/>
                    <a:pt x="11254998" y="2833117"/>
                    <a:pt x="11266174" y="2805685"/>
                  </a:cubicBezTo>
                  <a:cubicBezTo>
                    <a:pt x="11295004" y="2820290"/>
                    <a:pt x="11364599" y="2762251"/>
                    <a:pt x="11393174" y="2744217"/>
                  </a:cubicBezTo>
                  <a:cubicBezTo>
                    <a:pt x="11359773" y="2718817"/>
                    <a:pt x="11274430" y="2756028"/>
                    <a:pt x="11236710" y="2756917"/>
                  </a:cubicBezTo>
                  <a:cubicBezTo>
                    <a:pt x="11187307" y="2758187"/>
                    <a:pt x="11133205" y="2708022"/>
                    <a:pt x="11106917" y="2664207"/>
                  </a:cubicBezTo>
                  <a:cubicBezTo>
                    <a:pt x="11124206" y="2653395"/>
                    <a:pt x="11146013" y="2652859"/>
                    <a:pt x="11163812" y="2662810"/>
                  </a:cubicBezTo>
                  <a:cubicBezTo>
                    <a:pt x="11168638" y="2651126"/>
                    <a:pt x="11180704" y="2645665"/>
                    <a:pt x="11186292" y="2636013"/>
                  </a:cubicBezTo>
                  <a:cubicBezTo>
                    <a:pt x="11189339" y="2645030"/>
                    <a:pt x="11199881" y="2653539"/>
                    <a:pt x="11202167" y="2664461"/>
                  </a:cubicBezTo>
                  <a:cubicBezTo>
                    <a:pt x="11214115" y="2650244"/>
                    <a:pt x="11234142" y="2645863"/>
                    <a:pt x="11250935" y="2653793"/>
                  </a:cubicBezTo>
                  <a:cubicBezTo>
                    <a:pt x="11250935" y="2647951"/>
                    <a:pt x="11252459" y="2641093"/>
                    <a:pt x="11252586" y="2634997"/>
                  </a:cubicBezTo>
                  <a:cubicBezTo>
                    <a:pt x="11276589" y="2639315"/>
                    <a:pt x="11306053" y="2641982"/>
                    <a:pt x="11332215" y="2648967"/>
                  </a:cubicBezTo>
                  <a:cubicBezTo>
                    <a:pt x="11333803" y="2641087"/>
                    <a:pt x="11333803" y="2632970"/>
                    <a:pt x="11332215" y="2625091"/>
                  </a:cubicBezTo>
                  <a:cubicBezTo>
                    <a:pt x="11310555" y="2625812"/>
                    <a:pt x="11289881" y="2616019"/>
                    <a:pt x="11276716" y="2598802"/>
                  </a:cubicBezTo>
                  <a:cubicBezTo>
                    <a:pt x="11280273" y="2592198"/>
                    <a:pt x="11282685" y="2597405"/>
                    <a:pt x="11286749" y="2593087"/>
                  </a:cubicBezTo>
                  <a:cubicBezTo>
                    <a:pt x="11292210" y="2567687"/>
                    <a:pt x="11319896" y="2563115"/>
                    <a:pt x="11327516" y="2534032"/>
                  </a:cubicBezTo>
                  <a:cubicBezTo>
                    <a:pt x="11255380" y="2538985"/>
                    <a:pt x="11202040" y="2596770"/>
                    <a:pt x="11120887" y="2588896"/>
                  </a:cubicBezTo>
                  <a:cubicBezTo>
                    <a:pt x="11079358" y="2584959"/>
                    <a:pt x="11031987" y="2557527"/>
                    <a:pt x="11031352" y="2536572"/>
                  </a:cubicBezTo>
                  <a:cubicBezTo>
                    <a:pt x="11033929" y="2533090"/>
                    <a:pt x="11035864" y="2529176"/>
                    <a:pt x="11037067" y="2525015"/>
                  </a:cubicBezTo>
                  <a:cubicBezTo>
                    <a:pt x="11044941" y="2518284"/>
                    <a:pt x="11061324" y="2513458"/>
                    <a:pt x="11089646" y="2512315"/>
                  </a:cubicBezTo>
                  <a:cubicBezTo>
                    <a:pt x="11089646" y="2509394"/>
                    <a:pt x="11090789" y="2506473"/>
                    <a:pt x="11091424" y="2503552"/>
                  </a:cubicBezTo>
                  <a:cubicBezTo>
                    <a:pt x="11112505" y="2512823"/>
                    <a:pt x="11113903" y="2514347"/>
                    <a:pt x="11134858" y="2503552"/>
                  </a:cubicBezTo>
                  <a:cubicBezTo>
                    <a:pt x="11138160" y="2509648"/>
                    <a:pt x="11142859" y="2514474"/>
                    <a:pt x="11146034" y="2519300"/>
                  </a:cubicBezTo>
                  <a:cubicBezTo>
                    <a:pt x="11167115" y="2506600"/>
                    <a:pt x="11182102" y="2516125"/>
                    <a:pt x="11187690" y="2537969"/>
                  </a:cubicBezTo>
                  <a:cubicBezTo>
                    <a:pt x="11195731" y="2535243"/>
                    <a:pt x="11203544" y="2531888"/>
                    <a:pt x="11211058" y="2527936"/>
                  </a:cubicBezTo>
                  <a:cubicBezTo>
                    <a:pt x="11208265" y="2516633"/>
                    <a:pt x="11215122" y="2500377"/>
                    <a:pt x="11212455" y="2488947"/>
                  </a:cubicBezTo>
                  <a:cubicBezTo>
                    <a:pt x="11223504" y="2491741"/>
                    <a:pt x="11240522" y="2484629"/>
                    <a:pt x="11251571" y="2487423"/>
                  </a:cubicBezTo>
                  <a:cubicBezTo>
                    <a:pt x="11251571" y="2458467"/>
                    <a:pt x="11243316" y="2422653"/>
                    <a:pt x="11282052" y="2422780"/>
                  </a:cubicBezTo>
                  <a:cubicBezTo>
                    <a:pt x="11282164" y="2412047"/>
                    <a:pt x="11278874" y="2401555"/>
                    <a:pt x="11272654" y="2392808"/>
                  </a:cubicBezTo>
                  <a:cubicBezTo>
                    <a:pt x="11240396" y="2398142"/>
                    <a:pt x="11210678" y="2424304"/>
                    <a:pt x="11176515" y="2433702"/>
                  </a:cubicBezTo>
                  <a:cubicBezTo>
                    <a:pt x="11154671" y="2439671"/>
                    <a:pt x="11092695" y="2446402"/>
                    <a:pt x="11125715" y="2411223"/>
                  </a:cubicBezTo>
                  <a:cubicBezTo>
                    <a:pt x="11121905" y="2408937"/>
                    <a:pt x="11114539" y="2400174"/>
                    <a:pt x="11110221" y="2397634"/>
                  </a:cubicBezTo>
                  <a:cubicBezTo>
                    <a:pt x="11116444" y="2391157"/>
                    <a:pt x="11120508" y="2379600"/>
                    <a:pt x="11126858" y="2373885"/>
                  </a:cubicBezTo>
                  <a:cubicBezTo>
                    <a:pt x="11108189" y="2383537"/>
                    <a:pt x="11006716" y="2399285"/>
                    <a:pt x="11020940" y="2357756"/>
                  </a:cubicBezTo>
                  <a:cubicBezTo>
                    <a:pt x="11029195" y="2333753"/>
                    <a:pt x="11121523" y="2338833"/>
                    <a:pt x="11140573" y="2346072"/>
                  </a:cubicBezTo>
                  <a:cubicBezTo>
                    <a:pt x="11147178" y="2297050"/>
                    <a:pt x="11185785" y="2338960"/>
                    <a:pt x="11202804" y="2307083"/>
                  </a:cubicBezTo>
                  <a:cubicBezTo>
                    <a:pt x="11211247" y="2306838"/>
                    <a:pt x="11219566" y="2304984"/>
                    <a:pt x="11227315" y="2301622"/>
                  </a:cubicBezTo>
                  <a:cubicBezTo>
                    <a:pt x="11223505" y="2297177"/>
                    <a:pt x="11219948" y="2290954"/>
                    <a:pt x="11216011" y="2286001"/>
                  </a:cubicBezTo>
                  <a:cubicBezTo>
                    <a:pt x="11222107" y="2283969"/>
                    <a:pt x="11236331" y="2268983"/>
                    <a:pt x="11242046" y="2267078"/>
                  </a:cubicBezTo>
                  <a:cubicBezTo>
                    <a:pt x="11217408" y="2222628"/>
                    <a:pt x="10990078" y="2356994"/>
                    <a:pt x="10985633" y="2270253"/>
                  </a:cubicBezTo>
                  <a:cubicBezTo>
                    <a:pt x="11011033" y="2265681"/>
                    <a:pt x="11042910" y="2280413"/>
                    <a:pt x="11060436" y="2256156"/>
                  </a:cubicBezTo>
                  <a:cubicBezTo>
                    <a:pt x="11064373" y="2260093"/>
                    <a:pt x="11080756" y="2265808"/>
                    <a:pt x="11084820" y="2270253"/>
                  </a:cubicBezTo>
                  <a:cubicBezTo>
                    <a:pt x="11095107" y="2231264"/>
                    <a:pt x="11234934" y="2220723"/>
                    <a:pt x="11211185" y="2175257"/>
                  </a:cubicBezTo>
                  <a:cubicBezTo>
                    <a:pt x="11170292" y="2185544"/>
                    <a:pt x="10969885" y="2226057"/>
                    <a:pt x="10960233" y="2175257"/>
                  </a:cubicBezTo>
                  <a:cubicBezTo>
                    <a:pt x="10982331" y="2162557"/>
                    <a:pt x="11007351" y="2161160"/>
                    <a:pt x="11025511" y="2180210"/>
                  </a:cubicBezTo>
                  <a:cubicBezTo>
                    <a:pt x="11029068" y="2171701"/>
                    <a:pt x="11046467" y="2160144"/>
                    <a:pt x="11050911" y="2153032"/>
                  </a:cubicBezTo>
                  <a:cubicBezTo>
                    <a:pt x="11071231" y="2175892"/>
                    <a:pt x="11100568" y="2186052"/>
                    <a:pt x="11101711" y="2149857"/>
                  </a:cubicBezTo>
                  <a:cubicBezTo>
                    <a:pt x="11109078" y="2150492"/>
                    <a:pt x="11118094" y="2148206"/>
                    <a:pt x="11125460" y="2148333"/>
                  </a:cubicBezTo>
                  <a:cubicBezTo>
                    <a:pt x="11117586" y="2126997"/>
                    <a:pt x="11128890" y="2110995"/>
                    <a:pt x="11150860" y="2103629"/>
                  </a:cubicBezTo>
                  <a:cubicBezTo>
                    <a:pt x="11138160" y="2062354"/>
                    <a:pt x="11091170" y="2110868"/>
                    <a:pt x="11060309" y="2113789"/>
                  </a:cubicBezTo>
                  <a:cubicBezTo>
                    <a:pt x="11024877" y="2117091"/>
                    <a:pt x="10990459" y="2097406"/>
                    <a:pt x="10954900" y="2097660"/>
                  </a:cubicBezTo>
                  <a:cubicBezTo>
                    <a:pt x="10980300" y="2055242"/>
                    <a:pt x="10988301" y="2060576"/>
                    <a:pt x="11035418" y="2057401"/>
                  </a:cubicBezTo>
                  <a:cubicBezTo>
                    <a:pt x="11028433" y="2037462"/>
                    <a:pt x="11032751" y="2019301"/>
                    <a:pt x="11035418" y="1998346"/>
                  </a:cubicBezTo>
                  <a:cubicBezTo>
                    <a:pt x="11063358" y="2001902"/>
                    <a:pt x="11088377" y="1992504"/>
                    <a:pt x="11075804" y="1963294"/>
                  </a:cubicBezTo>
                  <a:cubicBezTo>
                    <a:pt x="11084059" y="1957706"/>
                    <a:pt x="11089520" y="1947292"/>
                    <a:pt x="11094981" y="1942720"/>
                  </a:cubicBezTo>
                  <a:cubicBezTo>
                    <a:pt x="11070851" y="1944244"/>
                    <a:pt x="11042911" y="1949959"/>
                    <a:pt x="11038974" y="1922400"/>
                  </a:cubicBezTo>
                  <a:cubicBezTo>
                    <a:pt x="11026274" y="1933449"/>
                    <a:pt x="11016749" y="1953515"/>
                    <a:pt x="10995159" y="1952880"/>
                  </a:cubicBezTo>
                  <a:cubicBezTo>
                    <a:pt x="10995921" y="1990091"/>
                    <a:pt x="10950455" y="1986027"/>
                    <a:pt x="10924166" y="1990980"/>
                  </a:cubicBezTo>
                  <a:cubicBezTo>
                    <a:pt x="10933436" y="1980058"/>
                    <a:pt x="10933056" y="1962659"/>
                    <a:pt x="10938135" y="1952118"/>
                  </a:cubicBezTo>
                  <a:cubicBezTo>
                    <a:pt x="10933469" y="1951346"/>
                    <a:pt x="10928762" y="1950837"/>
                    <a:pt x="10924039" y="1950594"/>
                  </a:cubicBezTo>
                  <a:cubicBezTo>
                    <a:pt x="10927221" y="1940752"/>
                    <a:pt x="10931126" y="1931159"/>
                    <a:pt x="10935722" y="1921892"/>
                  </a:cubicBezTo>
                  <a:cubicBezTo>
                    <a:pt x="10988554" y="1931036"/>
                    <a:pt x="11019161" y="1874394"/>
                    <a:pt x="11054721" y="1845692"/>
                  </a:cubicBezTo>
                  <a:cubicBezTo>
                    <a:pt x="11012050" y="1815720"/>
                    <a:pt x="11063103" y="1807592"/>
                    <a:pt x="11064754" y="1775715"/>
                  </a:cubicBezTo>
                  <a:cubicBezTo>
                    <a:pt x="11038211" y="1789177"/>
                    <a:pt x="10997190" y="1788415"/>
                    <a:pt x="10989316" y="1819403"/>
                  </a:cubicBezTo>
                  <a:cubicBezTo>
                    <a:pt x="10984236" y="1819403"/>
                    <a:pt x="10984744" y="1811402"/>
                    <a:pt x="10979283" y="1810005"/>
                  </a:cubicBezTo>
                  <a:cubicBezTo>
                    <a:pt x="10972177" y="1816749"/>
                    <a:pt x="10963802" y="1822016"/>
                    <a:pt x="10954645" y="1825499"/>
                  </a:cubicBezTo>
                  <a:cubicBezTo>
                    <a:pt x="10956476" y="1816637"/>
                    <a:pt x="10954688" y="1807410"/>
                    <a:pt x="10949679" y="1799872"/>
                  </a:cubicBezTo>
                  <a:cubicBezTo>
                    <a:pt x="10944670" y="1792335"/>
                    <a:pt x="10936856" y="1787112"/>
                    <a:pt x="10927976" y="1785367"/>
                  </a:cubicBezTo>
                  <a:cubicBezTo>
                    <a:pt x="10932294" y="1783970"/>
                    <a:pt x="10940676" y="1777493"/>
                    <a:pt x="10947153" y="1775461"/>
                  </a:cubicBezTo>
                  <a:cubicBezTo>
                    <a:pt x="10939786" y="1769873"/>
                    <a:pt x="10934453" y="1755522"/>
                    <a:pt x="10929372" y="1751077"/>
                  </a:cubicBezTo>
                  <a:cubicBezTo>
                    <a:pt x="10954772" y="1734059"/>
                    <a:pt x="11025257" y="1749045"/>
                    <a:pt x="11013828" y="1701420"/>
                  </a:cubicBezTo>
                  <a:cubicBezTo>
                    <a:pt x="10981696" y="1696848"/>
                    <a:pt x="10897877" y="1703071"/>
                    <a:pt x="10952486" y="1650620"/>
                  </a:cubicBezTo>
                  <a:cubicBezTo>
                    <a:pt x="10937544" y="1643243"/>
                    <a:pt x="10920750" y="1640459"/>
                    <a:pt x="10904227" y="1642619"/>
                  </a:cubicBezTo>
                  <a:cubicBezTo>
                    <a:pt x="10908926" y="1617219"/>
                    <a:pt x="10916927" y="1570610"/>
                    <a:pt x="10912863" y="1543178"/>
                  </a:cubicBezTo>
                  <a:cubicBezTo>
                    <a:pt x="10903210" y="1546480"/>
                    <a:pt x="10882636" y="1541654"/>
                    <a:pt x="10877303" y="1543178"/>
                  </a:cubicBezTo>
                  <a:cubicBezTo>
                    <a:pt x="10886779" y="1526559"/>
                    <a:pt x="10890358" y="1507225"/>
                    <a:pt x="10887463" y="1488314"/>
                  </a:cubicBezTo>
                  <a:cubicBezTo>
                    <a:pt x="10874156" y="1504739"/>
                    <a:pt x="10862501" y="1522435"/>
                    <a:pt x="10852665" y="1541146"/>
                  </a:cubicBezTo>
                  <a:cubicBezTo>
                    <a:pt x="10849235" y="1529716"/>
                    <a:pt x="10855205" y="1470407"/>
                    <a:pt x="10847204" y="1466597"/>
                  </a:cubicBezTo>
                  <a:cubicBezTo>
                    <a:pt x="10839203" y="1462788"/>
                    <a:pt x="10821804" y="1495680"/>
                    <a:pt x="10817867" y="1500633"/>
                  </a:cubicBezTo>
                  <a:cubicBezTo>
                    <a:pt x="10810412" y="1508903"/>
                    <a:pt x="10804092" y="1518128"/>
                    <a:pt x="10799071" y="1528065"/>
                  </a:cubicBezTo>
                  <a:cubicBezTo>
                    <a:pt x="10796404" y="1537717"/>
                    <a:pt x="10799960" y="1537082"/>
                    <a:pt x="10800468" y="1544829"/>
                  </a:cubicBezTo>
                  <a:cubicBezTo>
                    <a:pt x="10801230" y="1555624"/>
                    <a:pt x="10804659" y="1557529"/>
                    <a:pt x="10797166" y="1567943"/>
                  </a:cubicBezTo>
                  <a:cubicBezTo>
                    <a:pt x="10797166" y="1568578"/>
                    <a:pt x="10777861" y="1582040"/>
                    <a:pt x="10780021" y="1582802"/>
                  </a:cubicBezTo>
                  <a:cubicBezTo>
                    <a:pt x="10763638" y="1576960"/>
                    <a:pt x="10764273" y="1595502"/>
                    <a:pt x="10753224" y="1597153"/>
                  </a:cubicBezTo>
                  <a:cubicBezTo>
                    <a:pt x="10746747" y="1598550"/>
                    <a:pt x="10738238" y="1590676"/>
                    <a:pt x="10731381" y="1590549"/>
                  </a:cubicBezTo>
                  <a:cubicBezTo>
                    <a:pt x="10731381" y="1590549"/>
                    <a:pt x="10721728" y="1596645"/>
                    <a:pt x="10720712" y="1597153"/>
                  </a:cubicBezTo>
                  <a:cubicBezTo>
                    <a:pt x="10714489" y="1599947"/>
                    <a:pt x="10714108" y="1591438"/>
                    <a:pt x="10708774" y="1601344"/>
                  </a:cubicBezTo>
                  <a:cubicBezTo>
                    <a:pt x="10706904" y="1607901"/>
                    <a:pt x="10708221" y="1614955"/>
                    <a:pt x="10712331" y="1620394"/>
                  </a:cubicBezTo>
                  <a:cubicBezTo>
                    <a:pt x="10720205" y="1627760"/>
                    <a:pt x="10732397" y="1621410"/>
                    <a:pt x="10741413" y="1628903"/>
                  </a:cubicBezTo>
                  <a:cubicBezTo>
                    <a:pt x="10705092" y="1652017"/>
                    <a:pt x="10764782" y="1663193"/>
                    <a:pt x="10771512" y="1670813"/>
                  </a:cubicBezTo>
                  <a:cubicBezTo>
                    <a:pt x="10751955" y="1667765"/>
                    <a:pt x="10757034" y="1670813"/>
                    <a:pt x="10742302" y="1680212"/>
                  </a:cubicBezTo>
                  <a:cubicBezTo>
                    <a:pt x="10731634" y="1686816"/>
                    <a:pt x="10715633" y="1681609"/>
                    <a:pt x="10701535" y="1675894"/>
                  </a:cubicBezTo>
                  <a:cubicBezTo>
                    <a:pt x="10691375" y="1671957"/>
                    <a:pt x="10626859" y="1658622"/>
                    <a:pt x="10640067" y="1684022"/>
                  </a:cubicBezTo>
                  <a:cubicBezTo>
                    <a:pt x="10659625" y="1682244"/>
                    <a:pt x="10676261" y="1712723"/>
                    <a:pt x="10696201" y="1701675"/>
                  </a:cubicBezTo>
                  <a:cubicBezTo>
                    <a:pt x="10704582" y="1721232"/>
                    <a:pt x="10712457" y="1709929"/>
                    <a:pt x="10727316" y="1713485"/>
                  </a:cubicBezTo>
                  <a:cubicBezTo>
                    <a:pt x="10742175" y="1717042"/>
                    <a:pt x="10749286" y="1732789"/>
                    <a:pt x="10762876" y="1737615"/>
                  </a:cubicBezTo>
                  <a:cubicBezTo>
                    <a:pt x="10747255" y="1739266"/>
                    <a:pt x="10721855" y="1743330"/>
                    <a:pt x="10710044" y="1753490"/>
                  </a:cubicBezTo>
                  <a:cubicBezTo>
                    <a:pt x="10722744" y="1762634"/>
                    <a:pt x="10736460" y="1753490"/>
                    <a:pt x="10729856" y="1776858"/>
                  </a:cubicBezTo>
                  <a:cubicBezTo>
                    <a:pt x="10727316" y="1786129"/>
                    <a:pt x="10717156" y="1791971"/>
                    <a:pt x="10715759" y="1802258"/>
                  </a:cubicBezTo>
                  <a:cubicBezTo>
                    <a:pt x="10733666" y="1799972"/>
                    <a:pt x="10720839" y="1817752"/>
                    <a:pt x="10724014" y="1826896"/>
                  </a:cubicBezTo>
                  <a:cubicBezTo>
                    <a:pt x="10732270" y="1850137"/>
                    <a:pt x="10780021" y="1863980"/>
                    <a:pt x="10798945" y="1863599"/>
                  </a:cubicBezTo>
                  <a:cubicBezTo>
                    <a:pt x="10783705" y="1877315"/>
                    <a:pt x="10786245" y="1872743"/>
                    <a:pt x="10768719" y="1869441"/>
                  </a:cubicBezTo>
                  <a:cubicBezTo>
                    <a:pt x="10756019" y="1867156"/>
                    <a:pt x="10735445" y="1872235"/>
                    <a:pt x="10724269" y="1867282"/>
                  </a:cubicBezTo>
                  <a:cubicBezTo>
                    <a:pt x="10720839" y="1865759"/>
                    <a:pt x="10691757" y="1829182"/>
                    <a:pt x="10695948" y="1858392"/>
                  </a:cubicBezTo>
                  <a:cubicBezTo>
                    <a:pt x="10689656" y="1857887"/>
                    <a:pt x="10683651" y="1855547"/>
                    <a:pt x="10678676" y="1851662"/>
                  </a:cubicBezTo>
                  <a:cubicBezTo>
                    <a:pt x="10674485" y="1847597"/>
                    <a:pt x="10677787" y="1840359"/>
                    <a:pt x="10674612" y="1837310"/>
                  </a:cubicBezTo>
                  <a:cubicBezTo>
                    <a:pt x="10671437" y="1834262"/>
                    <a:pt x="10666484" y="1835151"/>
                    <a:pt x="10663309" y="1832612"/>
                  </a:cubicBezTo>
                  <a:cubicBezTo>
                    <a:pt x="10648124" y="1817059"/>
                    <a:pt x="10624544" y="1813292"/>
                    <a:pt x="10605270" y="1823341"/>
                  </a:cubicBezTo>
                  <a:cubicBezTo>
                    <a:pt x="10605270" y="1801878"/>
                    <a:pt x="10598412" y="1796036"/>
                    <a:pt x="10579108" y="1806069"/>
                  </a:cubicBezTo>
                  <a:cubicBezTo>
                    <a:pt x="10582790" y="1762635"/>
                    <a:pt x="10543421" y="1803401"/>
                    <a:pt x="10573520" y="1809879"/>
                  </a:cubicBezTo>
                  <a:cubicBezTo>
                    <a:pt x="10565789" y="1816742"/>
                    <a:pt x="10564176" y="1828198"/>
                    <a:pt x="10569710" y="1836930"/>
                  </a:cubicBezTo>
                  <a:cubicBezTo>
                    <a:pt x="10572250" y="1841756"/>
                    <a:pt x="10580124" y="1843026"/>
                    <a:pt x="10582410" y="1847598"/>
                  </a:cubicBezTo>
                  <a:cubicBezTo>
                    <a:pt x="10584696" y="1852170"/>
                    <a:pt x="10582410" y="1855599"/>
                    <a:pt x="10584188" y="1858393"/>
                  </a:cubicBezTo>
                  <a:cubicBezTo>
                    <a:pt x="10585966" y="1861187"/>
                    <a:pt x="10584188" y="1866775"/>
                    <a:pt x="10587236" y="1871093"/>
                  </a:cubicBezTo>
                  <a:cubicBezTo>
                    <a:pt x="10590284" y="1875410"/>
                    <a:pt x="10605905" y="1875030"/>
                    <a:pt x="10601841" y="1886841"/>
                  </a:cubicBezTo>
                  <a:cubicBezTo>
                    <a:pt x="10599555" y="1893064"/>
                    <a:pt x="10584823" y="1890016"/>
                    <a:pt x="10579743" y="1897255"/>
                  </a:cubicBezTo>
                  <a:cubicBezTo>
                    <a:pt x="10587872" y="1904621"/>
                    <a:pt x="10595873" y="1912241"/>
                    <a:pt x="10603492" y="1920115"/>
                  </a:cubicBezTo>
                  <a:cubicBezTo>
                    <a:pt x="10601241" y="1927067"/>
                    <a:pt x="10596104" y="1932713"/>
                    <a:pt x="10589395" y="1935609"/>
                  </a:cubicBezTo>
                  <a:cubicBezTo>
                    <a:pt x="10576695" y="1919607"/>
                    <a:pt x="10579616" y="1901954"/>
                    <a:pt x="10559804" y="1912241"/>
                  </a:cubicBezTo>
                  <a:cubicBezTo>
                    <a:pt x="10548120" y="1918337"/>
                    <a:pt x="10545453" y="1933704"/>
                    <a:pt x="10534404" y="1938784"/>
                  </a:cubicBezTo>
                  <a:cubicBezTo>
                    <a:pt x="10539857" y="1941469"/>
                    <a:pt x="10544835" y="1945030"/>
                    <a:pt x="10549136" y="1949325"/>
                  </a:cubicBezTo>
                  <a:cubicBezTo>
                    <a:pt x="10549109" y="1952925"/>
                    <a:pt x="10548640" y="1956508"/>
                    <a:pt x="10547739" y="1959993"/>
                  </a:cubicBezTo>
                  <a:cubicBezTo>
                    <a:pt x="10543675" y="1960628"/>
                    <a:pt x="10541516" y="1963549"/>
                    <a:pt x="10537706" y="1964184"/>
                  </a:cubicBezTo>
                  <a:cubicBezTo>
                    <a:pt x="10540881" y="1966851"/>
                    <a:pt x="10543294" y="1973201"/>
                    <a:pt x="10546597" y="1975995"/>
                  </a:cubicBezTo>
                  <a:cubicBezTo>
                    <a:pt x="10540119" y="1983615"/>
                    <a:pt x="10524626" y="1984631"/>
                    <a:pt x="10526912" y="1997204"/>
                  </a:cubicBezTo>
                  <a:cubicBezTo>
                    <a:pt x="10528690" y="2006856"/>
                    <a:pt x="10550533" y="2009904"/>
                    <a:pt x="10557773" y="2013206"/>
                  </a:cubicBezTo>
                  <a:cubicBezTo>
                    <a:pt x="10530214" y="2024890"/>
                    <a:pt x="10570473" y="2039368"/>
                    <a:pt x="10581014" y="2041146"/>
                  </a:cubicBezTo>
                  <a:cubicBezTo>
                    <a:pt x="10583935" y="2054862"/>
                    <a:pt x="10610351" y="2090422"/>
                    <a:pt x="10626607" y="2079246"/>
                  </a:cubicBezTo>
                  <a:cubicBezTo>
                    <a:pt x="10632830" y="2124204"/>
                    <a:pt x="10537707" y="2062482"/>
                    <a:pt x="10529833" y="2054481"/>
                  </a:cubicBezTo>
                  <a:cubicBezTo>
                    <a:pt x="10521959" y="2046480"/>
                    <a:pt x="10516117" y="2041781"/>
                    <a:pt x="10508624" y="2035431"/>
                  </a:cubicBezTo>
                  <a:cubicBezTo>
                    <a:pt x="10503925" y="2031621"/>
                    <a:pt x="10497830" y="2029081"/>
                    <a:pt x="10493384" y="2024890"/>
                  </a:cubicBezTo>
                  <a:cubicBezTo>
                    <a:pt x="10491733" y="2023239"/>
                    <a:pt x="10493384" y="2016508"/>
                    <a:pt x="10491987" y="2016127"/>
                  </a:cubicBezTo>
                  <a:cubicBezTo>
                    <a:pt x="10479287" y="2008761"/>
                    <a:pt x="10460999" y="2020572"/>
                    <a:pt x="10479287" y="2032129"/>
                  </a:cubicBezTo>
                  <a:cubicBezTo>
                    <a:pt x="10466587" y="2053211"/>
                    <a:pt x="10475350" y="2055370"/>
                    <a:pt x="10485256" y="2068832"/>
                  </a:cubicBezTo>
                  <a:cubicBezTo>
                    <a:pt x="10489701" y="2074928"/>
                    <a:pt x="10491225" y="2085469"/>
                    <a:pt x="10500369" y="2086739"/>
                  </a:cubicBezTo>
                  <a:cubicBezTo>
                    <a:pt x="10490082" y="2099439"/>
                    <a:pt x="10497829" y="2099439"/>
                    <a:pt x="10504687" y="2106043"/>
                  </a:cubicBezTo>
                  <a:cubicBezTo>
                    <a:pt x="10506846" y="2108329"/>
                    <a:pt x="10513196" y="2107186"/>
                    <a:pt x="10516118" y="2109091"/>
                  </a:cubicBezTo>
                  <a:cubicBezTo>
                    <a:pt x="10519039" y="2110996"/>
                    <a:pt x="10522849" y="2120140"/>
                    <a:pt x="10525389" y="2123442"/>
                  </a:cubicBezTo>
                  <a:cubicBezTo>
                    <a:pt x="10526658" y="2122172"/>
                    <a:pt x="10529198" y="2120648"/>
                    <a:pt x="10530469" y="2119505"/>
                  </a:cubicBezTo>
                  <a:cubicBezTo>
                    <a:pt x="10535295" y="2124966"/>
                    <a:pt x="10555869" y="2157605"/>
                    <a:pt x="10561965" y="2132205"/>
                  </a:cubicBezTo>
                  <a:cubicBezTo>
                    <a:pt x="10569458" y="2133983"/>
                    <a:pt x="10577078" y="2136015"/>
                    <a:pt x="10584697" y="2137031"/>
                  </a:cubicBezTo>
                  <a:cubicBezTo>
                    <a:pt x="10578855" y="2149731"/>
                    <a:pt x="10587872" y="2157605"/>
                    <a:pt x="10600065" y="2154430"/>
                  </a:cubicBezTo>
                  <a:cubicBezTo>
                    <a:pt x="10602223" y="2162177"/>
                    <a:pt x="10607684" y="2177925"/>
                    <a:pt x="10617718" y="2176782"/>
                  </a:cubicBezTo>
                  <a:cubicBezTo>
                    <a:pt x="10621147" y="2176782"/>
                    <a:pt x="10622036" y="2168654"/>
                    <a:pt x="10624703" y="2168273"/>
                  </a:cubicBezTo>
                  <a:cubicBezTo>
                    <a:pt x="10634746" y="2167146"/>
                    <a:pt x="10644885" y="2167146"/>
                    <a:pt x="10654929" y="2168273"/>
                  </a:cubicBezTo>
                  <a:cubicBezTo>
                    <a:pt x="10664333" y="2168754"/>
                    <a:pt x="10673759" y="2168072"/>
                    <a:pt x="10682996" y="2166241"/>
                  </a:cubicBezTo>
                  <a:cubicBezTo>
                    <a:pt x="10692521" y="2164717"/>
                    <a:pt x="10692140" y="2155954"/>
                    <a:pt x="10705602" y="2164082"/>
                  </a:cubicBezTo>
                  <a:cubicBezTo>
                    <a:pt x="10712207" y="2167892"/>
                    <a:pt x="10718302" y="2180211"/>
                    <a:pt x="10722874" y="2186434"/>
                  </a:cubicBezTo>
                  <a:cubicBezTo>
                    <a:pt x="10705856" y="2188466"/>
                    <a:pt x="10687187" y="2180592"/>
                    <a:pt x="10670423" y="2183894"/>
                  </a:cubicBezTo>
                  <a:cubicBezTo>
                    <a:pt x="10653659" y="2187195"/>
                    <a:pt x="10643372" y="2195578"/>
                    <a:pt x="10624322" y="2194181"/>
                  </a:cubicBezTo>
                  <a:cubicBezTo>
                    <a:pt x="10606329" y="2193110"/>
                    <a:pt x="10588449" y="2190604"/>
                    <a:pt x="10570855" y="2186688"/>
                  </a:cubicBezTo>
                  <a:cubicBezTo>
                    <a:pt x="10535041" y="2177925"/>
                    <a:pt x="10466842" y="2143127"/>
                    <a:pt x="10454904" y="2104900"/>
                  </a:cubicBezTo>
                  <a:cubicBezTo>
                    <a:pt x="10442204" y="2107186"/>
                    <a:pt x="10424805" y="2121283"/>
                    <a:pt x="10440934" y="2132967"/>
                  </a:cubicBezTo>
                  <a:cubicBezTo>
                    <a:pt x="10419852" y="2144016"/>
                    <a:pt x="10425821" y="2147064"/>
                    <a:pt x="10444617" y="2161288"/>
                  </a:cubicBezTo>
                  <a:cubicBezTo>
                    <a:pt x="10435599" y="2174877"/>
                    <a:pt x="10444617" y="2184148"/>
                    <a:pt x="10458460" y="2189482"/>
                  </a:cubicBezTo>
                  <a:cubicBezTo>
                    <a:pt x="10453325" y="2196386"/>
                    <a:pt x="10452035" y="2205419"/>
                    <a:pt x="10455031" y="2213485"/>
                  </a:cubicBezTo>
                  <a:cubicBezTo>
                    <a:pt x="10467731" y="2209548"/>
                    <a:pt x="10471541" y="2227963"/>
                    <a:pt x="10484749" y="2227074"/>
                  </a:cubicBezTo>
                  <a:cubicBezTo>
                    <a:pt x="10485765" y="2223010"/>
                    <a:pt x="10489194" y="2221232"/>
                    <a:pt x="10490464" y="2218311"/>
                  </a:cubicBezTo>
                  <a:cubicBezTo>
                    <a:pt x="10500595" y="2230088"/>
                    <a:pt x="10512011" y="2240695"/>
                    <a:pt x="10524500" y="2249934"/>
                  </a:cubicBezTo>
                  <a:cubicBezTo>
                    <a:pt x="10535676" y="2254633"/>
                    <a:pt x="10548122" y="2244854"/>
                    <a:pt x="10558536" y="2239393"/>
                  </a:cubicBezTo>
                  <a:cubicBezTo>
                    <a:pt x="10558536" y="2239393"/>
                    <a:pt x="10567934" y="2240282"/>
                    <a:pt x="10569712" y="2239393"/>
                  </a:cubicBezTo>
                  <a:cubicBezTo>
                    <a:pt x="10571490" y="2238504"/>
                    <a:pt x="10569712" y="2231138"/>
                    <a:pt x="10575554" y="2230122"/>
                  </a:cubicBezTo>
                  <a:cubicBezTo>
                    <a:pt x="10586985" y="2228090"/>
                    <a:pt x="10596001" y="2241679"/>
                    <a:pt x="10607304" y="2237615"/>
                  </a:cubicBezTo>
                  <a:cubicBezTo>
                    <a:pt x="10611749" y="2235964"/>
                    <a:pt x="10613527" y="2223772"/>
                    <a:pt x="10620894" y="2222248"/>
                  </a:cubicBezTo>
                  <a:cubicBezTo>
                    <a:pt x="10633594" y="2219454"/>
                    <a:pt x="10644262" y="2236980"/>
                    <a:pt x="10653406" y="2243076"/>
                  </a:cubicBezTo>
                  <a:cubicBezTo>
                    <a:pt x="10662041" y="2226185"/>
                    <a:pt x="10697094" y="2232154"/>
                    <a:pt x="10711952" y="2230376"/>
                  </a:cubicBezTo>
                  <a:cubicBezTo>
                    <a:pt x="10699252" y="2233170"/>
                    <a:pt x="10702809" y="2246632"/>
                    <a:pt x="10712969" y="2250061"/>
                  </a:cubicBezTo>
                  <a:cubicBezTo>
                    <a:pt x="10714113" y="2249322"/>
                    <a:pt x="10714710" y="2247976"/>
                    <a:pt x="10714492" y="2246632"/>
                  </a:cubicBezTo>
                  <a:cubicBezTo>
                    <a:pt x="10725669" y="2250061"/>
                    <a:pt x="10729478" y="2263015"/>
                    <a:pt x="10742306" y="2261872"/>
                  </a:cubicBezTo>
                  <a:cubicBezTo>
                    <a:pt x="10742306" y="2235456"/>
                    <a:pt x="10763007" y="2258570"/>
                    <a:pt x="10777231" y="2257046"/>
                  </a:cubicBezTo>
                  <a:cubicBezTo>
                    <a:pt x="10777345" y="2258228"/>
                    <a:pt x="10777345" y="2259419"/>
                    <a:pt x="10777231" y="2260602"/>
                  </a:cubicBezTo>
                  <a:cubicBezTo>
                    <a:pt x="10775262" y="2263315"/>
                    <a:pt x="10773721" y="2266313"/>
                    <a:pt x="10772659" y="2269492"/>
                  </a:cubicBezTo>
                  <a:cubicBezTo>
                    <a:pt x="10772009" y="2271674"/>
                    <a:pt x="10771709" y="2273946"/>
                    <a:pt x="10771770" y="2276223"/>
                  </a:cubicBezTo>
                  <a:cubicBezTo>
                    <a:pt x="10767401" y="2279908"/>
                    <a:pt x="10761696" y="2281611"/>
                    <a:pt x="10756022" y="2280922"/>
                  </a:cubicBezTo>
                  <a:cubicBezTo>
                    <a:pt x="10744084" y="2279906"/>
                    <a:pt x="10729606" y="2268222"/>
                    <a:pt x="10716271" y="2265936"/>
                  </a:cubicBezTo>
                  <a:cubicBezTo>
                    <a:pt x="10700917" y="2263024"/>
                    <a:pt x="10685390" y="2261115"/>
                    <a:pt x="10669789" y="2260221"/>
                  </a:cubicBezTo>
                  <a:cubicBezTo>
                    <a:pt x="10642572" y="2259798"/>
                    <a:pt x="10615626" y="2265665"/>
                    <a:pt x="10591049" y="2277366"/>
                  </a:cubicBezTo>
                  <a:cubicBezTo>
                    <a:pt x="10578381" y="2284755"/>
                    <a:pt x="10563930" y="2288533"/>
                    <a:pt x="10549266" y="2288288"/>
                  </a:cubicBezTo>
                  <a:cubicBezTo>
                    <a:pt x="10533157" y="2288267"/>
                    <a:pt x="10517188" y="2285297"/>
                    <a:pt x="10502149" y="2279525"/>
                  </a:cubicBezTo>
                  <a:cubicBezTo>
                    <a:pt x="10490592" y="2274699"/>
                    <a:pt x="10469637" y="2249045"/>
                    <a:pt x="10457699" y="2265936"/>
                  </a:cubicBezTo>
                  <a:cubicBezTo>
                    <a:pt x="10449571" y="2277366"/>
                    <a:pt x="10468240" y="2279779"/>
                    <a:pt x="10474209" y="2288161"/>
                  </a:cubicBezTo>
                  <a:cubicBezTo>
                    <a:pt x="10476495" y="2291463"/>
                    <a:pt x="10468875" y="2295019"/>
                    <a:pt x="10472812" y="2299210"/>
                  </a:cubicBezTo>
                  <a:cubicBezTo>
                    <a:pt x="10476749" y="2303401"/>
                    <a:pt x="10481448" y="2304289"/>
                    <a:pt x="10486782" y="2307592"/>
                  </a:cubicBezTo>
                  <a:cubicBezTo>
                    <a:pt x="10489702" y="2309370"/>
                    <a:pt x="10494783" y="2305814"/>
                    <a:pt x="10498085" y="2307592"/>
                  </a:cubicBezTo>
                  <a:cubicBezTo>
                    <a:pt x="10504181" y="2311656"/>
                    <a:pt x="10503291" y="2320292"/>
                    <a:pt x="10507483" y="2324356"/>
                  </a:cubicBezTo>
                  <a:cubicBezTo>
                    <a:pt x="10511674" y="2328420"/>
                    <a:pt x="10522850" y="2337056"/>
                    <a:pt x="10529581" y="2331849"/>
                  </a:cubicBezTo>
                  <a:cubicBezTo>
                    <a:pt x="10536947" y="2340739"/>
                    <a:pt x="10546345" y="2338072"/>
                    <a:pt x="10556250" y="2337183"/>
                  </a:cubicBezTo>
                  <a:cubicBezTo>
                    <a:pt x="10543550" y="2348867"/>
                    <a:pt x="10560441" y="2353947"/>
                    <a:pt x="10571998" y="2352804"/>
                  </a:cubicBezTo>
                  <a:cubicBezTo>
                    <a:pt x="10568442" y="2373886"/>
                    <a:pt x="10603748" y="2367409"/>
                    <a:pt x="10614670" y="2365504"/>
                  </a:cubicBezTo>
                  <a:lnTo>
                    <a:pt x="10633974" y="2361694"/>
                  </a:lnTo>
                  <a:cubicBezTo>
                    <a:pt x="10643626" y="2355470"/>
                    <a:pt x="10638292" y="2347723"/>
                    <a:pt x="10642229" y="2336929"/>
                  </a:cubicBezTo>
                  <a:cubicBezTo>
                    <a:pt x="10650231" y="2338961"/>
                    <a:pt x="10657342" y="2348105"/>
                    <a:pt x="10665851" y="2347724"/>
                  </a:cubicBezTo>
                  <a:cubicBezTo>
                    <a:pt x="10670042" y="2347724"/>
                    <a:pt x="10676265" y="2340739"/>
                    <a:pt x="10677662" y="2340739"/>
                  </a:cubicBezTo>
                  <a:cubicBezTo>
                    <a:pt x="10679329" y="2341034"/>
                    <a:pt x="10680898" y="2341732"/>
                    <a:pt x="10682234" y="2342771"/>
                  </a:cubicBezTo>
                  <a:cubicBezTo>
                    <a:pt x="10680827" y="2348348"/>
                    <a:pt x="10681599" y="2354253"/>
                    <a:pt x="10684393" y="2359281"/>
                  </a:cubicBezTo>
                  <a:cubicBezTo>
                    <a:pt x="10676051" y="2359223"/>
                    <a:pt x="10667803" y="2361046"/>
                    <a:pt x="10660262" y="2364615"/>
                  </a:cubicBezTo>
                  <a:cubicBezTo>
                    <a:pt x="10631306" y="2377315"/>
                    <a:pt x="10620004" y="2396365"/>
                    <a:pt x="10584062" y="2391285"/>
                  </a:cubicBezTo>
                  <a:cubicBezTo>
                    <a:pt x="10558509" y="2388682"/>
                    <a:pt x="10533616" y="2381589"/>
                    <a:pt x="10510530" y="2370330"/>
                  </a:cubicBezTo>
                  <a:cubicBezTo>
                    <a:pt x="10486222" y="2356204"/>
                    <a:pt x="10463743" y="2339143"/>
                    <a:pt x="10443600" y="2319530"/>
                  </a:cubicBezTo>
                  <a:cubicBezTo>
                    <a:pt x="10429504" y="2306830"/>
                    <a:pt x="10415660" y="2294130"/>
                    <a:pt x="10402707" y="2279398"/>
                  </a:cubicBezTo>
                  <a:cubicBezTo>
                    <a:pt x="10395849" y="2272032"/>
                    <a:pt x="10383275" y="2253109"/>
                    <a:pt x="10371973" y="2253109"/>
                  </a:cubicBezTo>
                  <a:cubicBezTo>
                    <a:pt x="10360495" y="2255210"/>
                    <a:pt x="10351531" y="2264224"/>
                    <a:pt x="10349494" y="2275715"/>
                  </a:cubicBezTo>
                  <a:cubicBezTo>
                    <a:pt x="10351431" y="2283338"/>
                    <a:pt x="10354934" y="2290475"/>
                    <a:pt x="10359781" y="2296670"/>
                  </a:cubicBezTo>
                  <a:cubicBezTo>
                    <a:pt x="10366131" y="2306195"/>
                    <a:pt x="10363845" y="2311910"/>
                    <a:pt x="10365496" y="2321181"/>
                  </a:cubicBezTo>
                  <a:cubicBezTo>
                    <a:pt x="10366639" y="2327657"/>
                    <a:pt x="10360035" y="2327150"/>
                    <a:pt x="10362956" y="2333881"/>
                  </a:cubicBezTo>
                  <a:cubicBezTo>
                    <a:pt x="10365877" y="2340611"/>
                    <a:pt x="10375656" y="2341754"/>
                    <a:pt x="10380609" y="2343025"/>
                  </a:cubicBezTo>
                  <a:cubicBezTo>
                    <a:pt x="10379466" y="2359407"/>
                    <a:pt x="10387848" y="2365376"/>
                    <a:pt x="10396230" y="2377823"/>
                  </a:cubicBezTo>
                  <a:cubicBezTo>
                    <a:pt x="10400548" y="2384173"/>
                    <a:pt x="10393944" y="2386713"/>
                    <a:pt x="10402453" y="2391920"/>
                  </a:cubicBezTo>
                  <a:cubicBezTo>
                    <a:pt x="10407533" y="2394968"/>
                    <a:pt x="10419979" y="2391920"/>
                    <a:pt x="10426329" y="2391920"/>
                  </a:cubicBezTo>
                  <a:cubicBezTo>
                    <a:pt x="10424589" y="2401044"/>
                    <a:pt x="10419576" y="2409219"/>
                    <a:pt x="10412232" y="2414907"/>
                  </a:cubicBezTo>
                  <a:cubicBezTo>
                    <a:pt x="10409184" y="2417320"/>
                    <a:pt x="10405374" y="2410208"/>
                    <a:pt x="10399532" y="2417320"/>
                  </a:cubicBezTo>
                  <a:cubicBezTo>
                    <a:pt x="10396382" y="2421672"/>
                    <a:pt x="10395781" y="2427368"/>
                    <a:pt x="10397951" y="2432283"/>
                  </a:cubicBezTo>
                  <a:cubicBezTo>
                    <a:pt x="10400120" y="2437197"/>
                    <a:pt x="10404735" y="2440590"/>
                    <a:pt x="10410073" y="2441196"/>
                  </a:cubicBezTo>
                  <a:cubicBezTo>
                    <a:pt x="10419586" y="2439571"/>
                    <a:pt x="10428936" y="2437106"/>
                    <a:pt x="10438013" y="2433830"/>
                  </a:cubicBezTo>
                  <a:cubicBezTo>
                    <a:pt x="10452237" y="2430909"/>
                    <a:pt x="10469256" y="2428242"/>
                    <a:pt x="10480177" y="2440942"/>
                  </a:cubicBezTo>
                  <a:cubicBezTo>
                    <a:pt x="10459476" y="2456309"/>
                    <a:pt x="10486400" y="2475867"/>
                    <a:pt x="10485511" y="2453642"/>
                  </a:cubicBezTo>
                  <a:cubicBezTo>
                    <a:pt x="10503545" y="2459103"/>
                    <a:pt x="10504434" y="2465199"/>
                    <a:pt x="10522214" y="2462405"/>
                  </a:cubicBezTo>
                  <a:cubicBezTo>
                    <a:pt x="10530977" y="2461008"/>
                    <a:pt x="10540629" y="2455039"/>
                    <a:pt x="10546598" y="2463675"/>
                  </a:cubicBezTo>
                  <a:cubicBezTo>
                    <a:pt x="10518150" y="2471803"/>
                    <a:pt x="10575935" y="2512443"/>
                    <a:pt x="10585587" y="2478280"/>
                  </a:cubicBezTo>
                  <a:cubicBezTo>
                    <a:pt x="10594223" y="2494663"/>
                    <a:pt x="10614544" y="2484376"/>
                    <a:pt x="10625338" y="2500632"/>
                  </a:cubicBezTo>
                  <a:cubicBezTo>
                    <a:pt x="10602732" y="2504823"/>
                    <a:pt x="10576570" y="2519428"/>
                    <a:pt x="10553710" y="2510157"/>
                  </a:cubicBezTo>
                  <a:cubicBezTo>
                    <a:pt x="10541010" y="2504823"/>
                    <a:pt x="10532374" y="2490217"/>
                    <a:pt x="10518785" y="2484757"/>
                  </a:cubicBezTo>
                  <a:cubicBezTo>
                    <a:pt x="10501767" y="2478280"/>
                    <a:pt x="10479415" y="2484757"/>
                    <a:pt x="10461254" y="2481074"/>
                  </a:cubicBezTo>
                  <a:cubicBezTo>
                    <a:pt x="10426329" y="2474597"/>
                    <a:pt x="10403596" y="2451737"/>
                    <a:pt x="10378196" y="2428115"/>
                  </a:cubicBezTo>
                  <a:cubicBezTo>
                    <a:pt x="10388610" y="2420749"/>
                    <a:pt x="10397881" y="2414018"/>
                    <a:pt x="10404612" y="2409700"/>
                  </a:cubicBezTo>
                  <a:cubicBezTo>
                    <a:pt x="10389191" y="2401001"/>
                    <a:pt x="10371106" y="2398288"/>
                    <a:pt x="10353812" y="2402080"/>
                  </a:cubicBezTo>
                  <a:cubicBezTo>
                    <a:pt x="10349680" y="2397480"/>
                    <a:pt x="10344431" y="2394024"/>
                    <a:pt x="10338572" y="2392047"/>
                  </a:cubicBezTo>
                  <a:cubicBezTo>
                    <a:pt x="10324475" y="2389634"/>
                    <a:pt x="10324856" y="2404747"/>
                    <a:pt x="10308854" y="2409954"/>
                  </a:cubicBezTo>
                  <a:cubicBezTo>
                    <a:pt x="10308854" y="2409954"/>
                    <a:pt x="10308854" y="2409954"/>
                    <a:pt x="10308854" y="2409954"/>
                  </a:cubicBezTo>
                  <a:cubicBezTo>
                    <a:pt x="10288946" y="2415628"/>
                    <a:pt x="10268596" y="2419621"/>
                    <a:pt x="10248021" y="2421892"/>
                  </a:cubicBezTo>
                  <a:cubicBezTo>
                    <a:pt x="10202555" y="2423162"/>
                    <a:pt x="10153025" y="2380617"/>
                    <a:pt x="10124958" y="2339723"/>
                  </a:cubicBezTo>
                  <a:cubicBezTo>
                    <a:pt x="10124958" y="2334770"/>
                    <a:pt x="10124958" y="2330071"/>
                    <a:pt x="10124958" y="2325626"/>
                  </a:cubicBezTo>
                  <a:cubicBezTo>
                    <a:pt x="10141076" y="2318511"/>
                    <a:pt x="10159595" y="2319357"/>
                    <a:pt x="10174996" y="2327912"/>
                  </a:cubicBezTo>
                  <a:cubicBezTo>
                    <a:pt x="10179822" y="2316228"/>
                    <a:pt x="10192014" y="2310767"/>
                    <a:pt x="10197475" y="2301115"/>
                  </a:cubicBezTo>
                  <a:cubicBezTo>
                    <a:pt x="10200523" y="2310005"/>
                    <a:pt x="10211064" y="2318641"/>
                    <a:pt x="10213350" y="2329563"/>
                  </a:cubicBezTo>
                  <a:cubicBezTo>
                    <a:pt x="10225274" y="2315305"/>
                    <a:pt x="10245331" y="2310918"/>
                    <a:pt x="10262119" y="2318895"/>
                  </a:cubicBezTo>
                  <a:cubicBezTo>
                    <a:pt x="10262119" y="2313053"/>
                    <a:pt x="10263642" y="2306195"/>
                    <a:pt x="10263770" y="2300099"/>
                  </a:cubicBezTo>
                  <a:cubicBezTo>
                    <a:pt x="10287773" y="2304417"/>
                    <a:pt x="10317237" y="2307084"/>
                    <a:pt x="10343399" y="2314069"/>
                  </a:cubicBezTo>
                  <a:cubicBezTo>
                    <a:pt x="10344925" y="2306141"/>
                    <a:pt x="10344925" y="2297994"/>
                    <a:pt x="10343399" y="2290066"/>
                  </a:cubicBezTo>
                  <a:cubicBezTo>
                    <a:pt x="10321703" y="2290923"/>
                    <a:pt x="10300949" y="2281162"/>
                    <a:pt x="10287773" y="2263904"/>
                  </a:cubicBezTo>
                  <a:cubicBezTo>
                    <a:pt x="10291329" y="2257300"/>
                    <a:pt x="10293741" y="2262507"/>
                    <a:pt x="10297806" y="2258189"/>
                  </a:cubicBezTo>
                  <a:cubicBezTo>
                    <a:pt x="10303266" y="2232789"/>
                    <a:pt x="10330952" y="2228217"/>
                    <a:pt x="10338573" y="2199007"/>
                  </a:cubicBezTo>
                  <a:cubicBezTo>
                    <a:pt x="10266437" y="2204087"/>
                    <a:pt x="10213097" y="2261872"/>
                    <a:pt x="10131944" y="2253998"/>
                  </a:cubicBezTo>
                  <a:cubicBezTo>
                    <a:pt x="10090541" y="2250061"/>
                    <a:pt x="10043044" y="2222629"/>
                    <a:pt x="10043044" y="2201674"/>
                  </a:cubicBezTo>
                  <a:cubicBezTo>
                    <a:pt x="10045620" y="2198192"/>
                    <a:pt x="10047556" y="2194278"/>
                    <a:pt x="10048759" y="2190117"/>
                  </a:cubicBezTo>
                  <a:cubicBezTo>
                    <a:pt x="10056633" y="2183386"/>
                    <a:pt x="10073142" y="2178560"/>
                    <a:pt x="10101337" y="2177417"/>
                  </a:cubicBezTo>
                  <a:cubicBezTo>
                    <a:pt x="10101972" y="2174496"/>
                    <a:pt x="10102607" y="2171575"/>
                    <a:pt x="10103115" y="2168654"/>
                  </a:cubicBezTo>
                  <a:cubicBezTo>
                    <a:pt x="10124197" y="2177925"/>
                    <a:pt x="10125594" y="2179449"/>
                    <a:pt x="10146549" y="2168654"/>
                  </a:cubicBezTo>
                  <a:cubicBezTo>
                    <a:pt x="10149978" y="2174750"/>
                    <a:pt x="10154550" y="2179576"/>
                    <a:pt x="10157725" y="2184402"/>
                  </a:cubicBezTo>
                  <a:cubicBezTo>
                    <a:pt x="10178807" y="2171702"/>
                    <a:pt x="10193793" y="2181227"/>
                    <a:pt x="10199381" y="2203071"/>
                  </a:cubicBezTo>
                  <a:cubicBezTo>
                    <a:pt x="10207400" y="2200289"/>
                    <a:pt x="10215210" y="2196936"/>
                    <a:pt x="10222750" y="2193038"/>
                  </a:cubicBezTo>
                  <a:cubicBezTo>
                    <a:pt x="10219956" y="2181735"/>
                    <a:pt x="10226814" y="2165352"/>
                    <a:pt x="10224146" y="2153922"/>
                  </a:cubicBezTo>
                  <a:cubicBezTo>
                    <a:pt x="10235195" y="2156843"/>
                    <a:pt x="10252214" y="2149604"/>
                    <a:pt x="10263263" y="2152398"/>
                  </a:cubicBezTo>
                  <a:cubicBezTo>
                    <a:pt x="10263263" y="2123569"/>
                    <a:pt x="10255007" y="2087628"/>
                    <a:pt x="10293869" y="2087882"/>
                  </a:cubicBezTo>
                  <a:cubicBezTo>
                    <a:pt x="10293868" y="2077147"/>
                    <a:pt x="10290540" y="2066676"/>
                    <a:pt x="10284344" y="2057910"/>
                  </a:cubicBezTo>
                  <a:cubicBezTo>
                    <a:pt x="10252087" y="2063244"/>
                    <a:pt x="10222495" y="2089406"/>
                    <a:pt x="10188205" y="2098804"/>
                  </a:cubicBezTo>
                  <a:cubicBezTo>
                    <a:pt x="10166488" y="2104773"/>
                    <a:pt x="10104386" y="2111504"/>
                    <a:pt x="10137405" y="2076325"/>
                  </a:cubicBezTo>
                  <a:cubicBezTo>
                    <a:pt x="10133595" y="2074039"/>
                    <a:pt x="10126229" y="2065276"/>
                    <a:pt x="10121912" y="2062609"/>
                  </a:cubicBezTo>
                  <a:cubicBezTo>
                    <a:pt x="10128134" y="2056259"/>
                    <a:pt x="10132199" y="2044575"/>
                    <a:pt x="10138549" y="2038860"/>
                  </a:cubicBezTo>
                  <a:cubicBezTo>
                    <a:pt x="10119880" y="2048639"/>
                    <a:pt x="10018406" y="2064260"/>
                    <a:pt x="10032630" y="2022858"/>
                  </a:cubicBezTo>
                  <a:cubicBezTo>
                    <a:pt x="10040886" y="1998855"/>
                    <a:pt x="10133214" y="2003808"/>
                    <a:pt x="10152264" y="2011047"/>
                  </a:cubicBezTo>
                  <a:cubicBezTo>
                    <a:pt x="10158868" y="1962152"/>
                    <a:pt x="10197476" y="2004062"/>
                    <a:pt x="10214494" y="1972185"/>
                  </a:cubicBezTo>
                  <a:cubicBezTo>
                    <a:pt x="10222946" y="1971900"/>
                    <a:pt x="10231265" y="1970003"/>
                    <a:pt x="10239005" y="1966597"/>
                  </a:cubicBezTo>
                  <a:cubicBezTo>
                    <a:pt x="10235323" y="1962279"/>
                    <a:pt x="10231639" y="1956056"/>
                    <a:pt x="10227829" y="1950976"/>
                  </a:cubicBezTo>
                  <a:cubicBezTo>
                    <a:pt x="10233798" y="1949071"/>
                    <a:pt x="10248023" y="1934085"/>
                    <a:pt x="10253229" y="1932180"/>
                  </a:cubicBezTo>
                  <a:cubicBezTo>
                    <a:pt x="10228591" y="1887730"/>
                    <a:pt x="10001388" y="2022096"/>
                    <a:pt x="9996816" y="1935355"/>
                  </a:cubicBezTo>
                  <a:cubicBezTo>
                    <a:pt x="10022216" y="1930783"/>
                    <a:pt x="10054093" y="1945515"/>
                    <a:pt x="10071619" y="1921258"/>
                  </a:cubicBezTo>
                  <a:cubicBezTo>
                    <a:pt x="10075683" y="1925195"/>
                    <a:pt x="10091939" y="1930910"/>
                    <a:pt x="10096003" y="1935355"/>
                  </a:cubicBezTo>
                  <a:cubicBezTo>
                    <a:pt x="10106290" y="1896239"/>
                    <a:pt x="10246117" y="1885826"/>
                    <a:pt x="10223003" y="1840359"/>
                  </a:cubicBezTo>
                  <a:cubicBezTo>
                    <a:pt x="10182109" y="1850646"/>
                    <a:pt x="9981068" y="1891159"/>
                    <a:pt x="9972051" y="1840359"/>
                  </a:cubicBezTo>
                  <a:cubicBezTo>
                    <a:pt x="9994149" y="1827659"/>
                    <a:pt x="10019168" y="1826262"/>
                    <a:pt x="10037329" y="1845312"/>
                  </a:cubicBezTo>
                  <a:cubicBezTo>
                    <a:pt x="10040886" y="1836803"/>
                    <a:pt x="10058284" y="1825246"/>
                    <a:pt x="10062094" y="1818134"/>
                  </a:cubicBezTo>
                  <a:cubicBezTo>
                    <a:pt x="10082414" y="1840995"/>
                    <a:pt x="10111751" y="1851155"/>
                    <a:pt x="10113656" y="1814959"/>
                  </a:cubicBezTo>
                  <a:cubicBezTo>
                    <a:pt x="10120895" y="1815595"/>
                    <a:pt x="10129913" y="1813181"/>
                    <a:pt x="10137278" y="1813436"/>
                  </a:cubicBezTo>
                  <a:cubicBezTo>
                    <a:pt x="10129404" y="1791973"/>
                    <a:pt x="10140707" y="1775971"/>
                    <a:pt x="10162678" y="1768731"/>
                  </a:cubicBezTo>
                  <a:cubicBezTo>
                    <a:pt x="10149343" y="1727456"/>
                    <a:pt x="10103115" y="1775843"/>
                    <a:pt x="10072127" y="1778892"/>
                  </a:cubicBezTo>
                  <a:cubicBezTo>
                    <a:pt x="10036694" y="1782193"/>
                    <a:pt x="10002277" y="1762509"/>
                    <a:pt x="9966717" y="1762636"/>
                  </a:cubicBezTo>
                  <a:cubicBezTo>
                    <a:pt x="9992117" y="1720345"/>
                    <a:pt x="10000245" y="1725678"/>
                    <a:pt x="10047362" y="1722503"/>
                  </a:cubicBezTo>
                  <a:cubicBezTo>
                    <a:pt x="10040250" y="1702564"/>
                    <a:pt x="10044695" y="1684403"/>
                    <a:pt x="10047362" y="1663449"/>
                  </a:cubicBezTo>
                  <a:cubicBezTo>
                    <a:pt x="10075302" y="1667005"/>
                    <a:pt x="10100321" y="1657606"/>
                    <a:pt x="10087748" y="1628397"/>
                  </a:cubicBezTo>
                  <a:cubicBezTo>
                    <a:pt x="10096129" y="1622809"/>
                    <a:pt x="10101464" y="1612395"/>
                    <a:pt x="10107052" y="1607823"/>
                  </a:cubicBezTo>
                  <a:cubicBezTo>
                    <a:pt x="10082795" y="1609347"/>
                    <a:pt x="10054855" y="1615062"/>
                    <a:pt x="10051045" y="1587503"/>
                  </a:cubicBezTo>
                  <a:cubicBezTo>
                    <a:pt x="10038345" y="1598552"/>
                    <a:pt x="10028820" y="1618491"/>
                    <a:pt x="10007103" y="1617983"/>
                  </a:cubicBezTo>
                  <a:cubicBezTo>
                    <a:pt x="10007992" y="1655193"/>
                    <a:pt x="9962399" y="1651130"/>
                    <a:pt x="9936237" y="1656083"/>
                  </a:cubicBezTo>
                  <a:cubicBezTo>
                    <a:pt x="9945381" y="1645161"/>
                    <a:pt x="9945000" y="1627762"/>
                    <a:pt x="9950207" y="1617221"/>
                  </a:cubicBezTo>
                  <a:cubicBezTo>
                    <a:pt x="9945505" y="1616393"/>
                    <a:pt x="9940753" y="1615883"/>
                    <a:pt x="9935983" y="1615697"/>
                  </a:cubicBezTo>
                  <a:cubicBezTo>
                    <a:pt x="9939165" y="1605855"/>
                    <a:pt x="9943070" y="1596261"/>
                    <a:pt x="9947666" y="1586995"/>
                  </a:cubicBezTo>
                  <a:cubicBezTo>
                    <a:pt x="10000498" y="1596139"/>
                    <a:pt x="10031106" y="1539370"/>
                    <a:pt x="10066792" y="1510795"/>
                  </a:cubicBezTo>
                  <a:cubicBezTo>
                    <a:pt x="10023994" y="1480823"/>
                    <a:pt x="10075048" y="1472695"/>
                    <a:pt x="10076699" y="1440818"/>
                  </a:cubicBezTo>
                  <a:cubicBezTo>
                    <a:pt x="10050283" y="1454280"/>
                    <a:pt x="10009135" y="1453518"/>
                    <a:pt x="10001261" y="1484506"/>
                  </a:cubicBezTo>
                  <a:cubicBezTo>
                    <a:pt x="9996181" y="1484506"/>
                    <a:pt x="9996689" y="1476378"/>
                    <a:pt x="9991228" y="1475108"/>
                  </a:cubicBezTo>
                  <a:cubicBezTo>
                    <a:pt x="9984110" y="1482305"/>
                    <a:pt x="9975590" y="1487967"/>
                    <a:pt x="9966198" y="1491742"/>
                  </a:cubicBezTo>
                  <a:cubicBezTo>
                    <a:pt x="9968032" y="1482897"/>
                    <a:pt x="9966261" y="1473687"/>
                    <a:pt x="9961277" y="1466152"/>
                  </a:cubicBezTo>
                  <a:cubicBezTo>
                    <a:pt x="9956295" y="1458618"/>
                    <a:pt x="9948511" y="1453384"/>
                    <a:pt x="9939655" y="1451610"/>
                  </a:cubicBezTo>
                  <a:cubicBezTo>
                    <a:pt x="9943846" y="1450213"/>
                    <a:pt x="9952355" y="1443736"/>
                    <a:pt x="9958705" y="1441704"/>
                  </a:cubicBezTo>
                  <a:cubicBezTo>
                    <a:pt x="9951338" y="1436116"/>
                    <a:pt x="9946005" y="1421765"/>
                    <a:pt x="9940924" y="1417320"/>
                  </a:cubicBezTo>
                  <a:cubicBezTo>
                    <a:pt x="9966324" y="1400302"/>
                    <a:pt x="10036809" y="1415161"/>
                    <a:pt x="10025380" y="1367663"/>
                  </a:cubicBezTo>
                  <a:cubicBezTo>
                    <a:pt x="9993248" y="1363091"/>
                    <a:pt x="9909428" y="1369314"/>
                    <a:pt x="9964038" y="1316863"/>
                  </a:cubicBezTo>
                  <a:cubicBezTo>
                    <a:pt x="9949096" y="1309486"/>
                    <a:pt x="9932302" y="1306702"/>
                    <a:pt x="9915778" y="1308862"/>
                  </a:cubicBezTo>
                  <a:cubicBezTo>
                    <a:pt x="9920605" y="1283462"/>
                    <a:pt x="9928478" y="1236853"/>
                    <a:pt x="9924414" y="1209421"/>
                  </a:cubicBezTo>
                  <a:cubicBezTo>
                    <a:pt x="9914762" y="1212596"/>
                    <a:pt x="9894315" y="1207897"/>
                    <a:pt x="9888982" y="1209421"/>
                  </a:cubicBezTo>
                  <a:cubicBezTo>
                    <a:pt x="9898357" y="1192766"/>
                    <a:pt x="9901889" y="1173452"/>
                    <a:pt x="9899014" y="1154557"/>
                  </a:cubicBezTo>
                  <a:cubicBezTo>
                    <a:pt x="9885736" y="1170931"/>
                    <a:pt x="9874122" y="1188586"/>
                    <a:pt x="9864344" y="1207262"/>
                  </a:cubicBezTo>
                  <a:cubicBezTo>
                    <a:pt x="9860787" y="1195959"/>
                    <a:pt x="9866757" y="1136650"/>
                    <a:pt x="9858756" y="1132840"/>
                  </a:cubicBezTo>
                  <a:cubicBezTo>
                    <a:pt x="9850755" y="1129030"/>
                    <a:pt x="9832721" y="1161923"/>
                    <a:pt x="9829419" y="1166876"/>
                  </a:cubicBezTo>
                  <a:cubicBezTo>
                    <a:pt x="9821964" y="1175145"/>
                    <a:pt x="9815643" y="1184370"/>
                    <a:pt x="9810623" y="1194308"/>
                  </a:cubicBezTo>
                  <a:cubicBezTo>
                    <a:pt x="9807956" y="1203960"/>
                    <a:pt x="9811512" y="1203198"/>
                    <a:pt x="9812020" y="1211072"/>
                  </a:cubicBezTo>
                  <a:cubicBezTo>
                    <a:pt x="9812782" y="1221867"/>
                    <a:pt x="9816338" y="1223772"/>
                    <a:pt x="9808718" y="1234186"/>
                  </a:cubicBezTo>
                  <a:cubicBezTo>
                    <a:pt x="9808718" y="1234821"/>
                    <a:pt x="9789413" y="1248283"/>
                    <a:pt x="9791573" y="1249045"/>
                  </a:cubicBezTo>
                  <a:cubicBezTo>
                    <a:pt x="9775190" y="1243203"/>
                    <a:pt x="9775825" y="1261745"/>
                    <a:pt x="9764776" y="1263396"/>
                  </a:cubicBezTo>
                  <a:cubicBezTo>
                    <a:pt x="9758299" y="1264793"/>
                    <a:pt x="9749790" y="1256919"/>
                    <a:pt x="9742932" y="1256792"/>
                  </a:cubicBezTo>
                  <a:cubicBezTo>
                    <a:pt x="9742932" y="1256792"/>
                    <a:pt x="9733280" y="1262888"/>
                    <a:pt x="9732264" y="1263396"/>
                  </a:cubicBezTo>
                  <a:cubicBezTo>
                    <a:pt x="9726041" y="1266190"/>
                    <a:pt x="9725660" y="1257681"/>
                    <a:pt x="9720326" y="1267460"/>
                  </a:cubicBezTo>
                  <a:cubicBezTo>
                    <a:pt x="9718433" y="1274056"/>
                    <a:pt x="9719751" y="1281158"/>
                    <a:pt x="9723882" y="1286637"/>
                  </a:cubicBezTo>
                  <a:cubicBezTo>
                    <a:pt x="9731756" y="1294003"/>
                    <a:pt x="9743949" y="1287653"/>
                    <a:pt x="9752965" y="1295146"/>
                  </a:cubicBezTo>
                  <a:cubicBezTo>
                    <a:pt x="9716770" y="1318133"/>
                    <a:pt x="9776333" y="1329436"/>
                    <a:pt x="9783064" y="1337056"/>
                  </a:cubicBezTo>
                  <a:cubicBezTo>
                    <a:pt x="9763506" y="1333881"/>
                    <a:pt x="9768586" y="1337056"/>
                    <a:pt x="9753854" y="1346454"/>
                  </a:cubicBezTo>
                  <a:cubicBezTo>
                    <a:pt x="9743313" y="1353058"/>
                    <a:pt x="9727185" y="1347851"/>
                    <a:pt x="9713087" y="1342136"/>
                  </a:cubicBezTo>
                  <a:cubicBezTo>
                    <a:pt x="9702927" y="1338072"/>
                    <a:pt x="9638411" y="1324864"/>
                    <a:pt x="9651619" y="1350264"/>
                  </a:cubicBezTo>
                  <a:cubicBezTo>
                    <a:pt x="9671176" y="1348359"/>
                    <a:pt x="9687813" y="1378839"/>
                    <a:pt x="9707880" y="1367917"/>
                  </a:cubicBezTo>
                  <a:cubicBezTo>
                    <a:pt x="9716135" y="1387475"/>
                    <a:pt x="9724136" y="1376045"/>
                    <a:pt x="9738868" y="1379728"/>
                  </a:cubicBezTo>
                  <a:cubicBezTo>
                    <a:pt x="9753599" y="1383412"/>
                    <a:pt x="9760965" y="1399032"/>
                    <a:pt x="9774427" y="1403858"/>
                  </a:cubicBezTo>
                  <a:cubicBezTo>
                    <a:pt x="9758807" y="1405509"/>
                    <a:pt x="9733407" y="1409573"/>
                    <a:pt x="9721596" y="1419733"/>
                  </a:cubicBezTo>
                  <a:cubicBezTo>
                    <a:pt x="9734296" y="1428877"/>
                    <a:pt x="9748012" y="1419733"/>
                    <a:pt x="9741408" y="1443101"/>
                  </a:cubicBezTo>
                  <a:cubicBezTo>
                    <a:pt x="9738868" y="1452372"/>
                    <a:pt x="9728708" y="1458214"/>
                    <a:pt x="9727311" y="1468501"/>
                  </a:cubicBezTo>
                  <a:cubicBezTo>
                    <a:pt x="9745345" y="1466215"/>
                    <a:pt x="9732391" y="1483995"/>
                    <a:pt x="9735566" y="1493139"/>
                  </a:cubicBezTo>
                  <a:cubicBezTo>
                    <a:pt x="9743821" y="1516380"/>
                    <a:pt x="9791573" y="1530223"/>
                    <a:pt x="9810623" y="1529842"/>
                  </a:cubicBezTo>
                  <a:cubicBezTo>
                    <a:pt x="9795383" y="1543558"/>
                    <a:pt x="9797923" y="1538859"/>
                    <a:pt x="9780270" y="1535684"/>
                  </a:cubicBezTo>
                  <a:cubicBezTo>
                    <a:pt x="9768205" y="1533398"/>
                    <a:pt x="9746996" y="1538478"/>
                    <a:pt x="9735820" y="1533525"/>
                  </a:cubicBezTo>
                  <a:cubicBezTo>
                    <a:pt x="9732390" y="1532001"/>
                    <a:pt x="9703308" y="1495425"/>
                    <a:pt x="9707499" y="1524635"/>
                  </a:cubicBezTo>
                  <a:cubicBezTo>
                    <a:pt x="9701207" y="1524129"/>
                    <a:pt x="9695202" y="1521789"/>
                    <a:pt x="9690227" y="1517904"/>
                  </a:cubicBezTo>
                  <a:cubicBezTo>
                    <a:pt x="9686036" y="1513840"/>
                    <a:pt x="9689338" y="1506474"/>
                    <a:pt x="9686163" y="1503553"/>
                  </a:cubicBezTo>
                  <a:cubicBezTo>
                    <a:pt x="9682988" y="1500632"/>
                    <a:pt x="9678035" y="1501394"/>
                    <a:pt x="9674860" y="1498854"/>
                  </a:cubicBezTo>
                  <a:cubicBezTo>
                    <a:pt x="9661535" y="1485021"/>
                    <a:pt x="9641220" y="1480518"/>
                    <a:pt x="9623298" y="1487424"/>
                  </a:cubicBezTo>
                  <a:lnTo>
                    <a:pt x="9616821" y="1487424"/>
                  </a:lnTo>
                  <a:cubicBezTo>
                    <a:pt x="9616821" y="1468247"/>
                    <a:pt x="9609201" y="1463167"/>
                    <a:pt x="9590659" y="1472692"/>
                  </a:cubicBezTo>
                  <a:cubicBezTo>
                    <a:pt x="9594341" y="1429258"/>
                    <a:pt x="9555099" y="1469898"/>
                    <a:pt x="9585071" y="1476502"/>
                  </a:cubicBezTo>
                  <a:cubicBezTo>
                    <a:pt x="9582865" y="1478339"/>
                    <a:pt x="9581088" y="1480637"/>
                    <a:pt x="9579864" y="1483233"/>
                  </a:cubicBezTo>
                  <a:cubicBezTo>
                    <a:pt x="9558147" y="1478280"/>
                    <a:pt x="9546717" y="1467358"/>
                    <a:pt x="9576562" y="1439037"/>
                  </a:cubicBezTo>
                  <a:cubicBezTo>
                    <a:pt x="9561617" y="1431668"/>
                    <a:pt x="9544826" y="1428884"/>
                    <a:pt x="9528302" y="1431036"/>
                  </a:cubicBezTo>
                  <a:cubicBezTo>
                    <a:pt x="9533001" y="1405636"/>
                    <a:pt x="9541002" y="1358900"/>
                    <a:pt x="9536811" y="1331468"/>
                  </a:cubicBezTo>
                  <a:cubicBezTo>
                    <a:pt x="9527159" y="1334770"/>
                    <a:pt x="9506712" y="1330071"/>
                    <a:pt x="9501378" y="1331468"/>
                  </a:cubicBezTo>
                  <a:cubicBezTo>
                    <a:pt x="9510810" y="1314833"/>
                    <a:pt x="9514346" y="1295500"/>
                    <a:pt x="9511411" y="1276604"/>
                  </a:cubicBezTo>
                  <a:cubicBezTo>
                    <a:pt x="9498076" y="1292936"/>
                    <a:pt x="9486458" y="1310597"/>
                    <a:pt x="9476740" y="1329309"/>
                  </a:cubicBezTo>
                  <a:cubicBezTo>
                    <a:pt x="9473184" y="1318006"/>
                    <a:pt x="9479280" y="1258697"/>
                    <a:pt x="9471279" y="1254887"/>
                  </a:cubicBezTo>
                  <a:cubicBezTo>
                    <a:pt x="9463278" y="1251077"/>
                    <a:pt x="9445244" y="1283970"/>
                    <a:pt x="9441815" y="1288796"/>
                  </a:cubicBezTo>
                  <a:cubicBezTo>
                    <a:pt x="9434397" y="1297113"/>
                    <a:pt x="9428119" y="1306381"/>
                    <a:pt x="9423146" y="1316355"/>
                  </a:cubicBezTo>
                  <a:cubicBezTo>
                    <a:pt x="9420479" y="1325880"/>
                    <a:pt x="9423908" y="1325245"/>
                    <a:pt x="9424543" y="1333119"/>
                  </a:cubicBezTo>
                  <a:cubicBezTo>
                    <a:pt x="9425305" y="1343914"/>
                    <a:pt x="9428735" y="1345819"/>
                    <a:pt x="9421241" y="1356106"/>
                  </a:cubicBezTo>
                  <a:cubicBezTo>
                    <a:pt x="9421241" y="1356868"/>
                    <a:pt x="9401810" y="1370330"/>
                    <a:pt x="9404096" y="1371092"/>
                  </a:cubicBezTo>
                  <a:cubicBezTo>
                    <a:pt x="9387587" y="1365123"/>
                    <a:pt x="9388221" y="1383030"/>
                    <a:pt x="9377300" y="1385316"/>
                  </a:cubicBezTo>
                  <a:cubicBezTo>
                    <a:pt x="9370823" y="1386713"/>
                    <a:pt x="9362314" y="1378966"/>
                    <a:pt x="9355456" y="1378839"/>
                  </a:cubicBezTo>
                  <a:cubicBezTo>
                    <a:pt x="9354821" y="1378839"/>
                    <a:pt x="9345804" y="1384935"/>
                    <a:pt x="9344788" y="1385316"/>
                  </a:cubicBezTo>
                  <a:cubicBezTo>
                    <a:pt x="9338565" y="1388237"/>
                    <a:pt x="9338183" y="1379601"/>
                    <a:pt x="9332088" y="1389507"/>
                  </a:cubicBezTo>
                  <a:cubicBezTo>
                    <a:pt x="9330232" y="1396082"/>
                    <a:pt x="9331598" y="1403147"/>
                    <a:pt x="9335770" y="1408557"/>
                  </a:cubicBezTo>
                  <a:cubicBezTo>
                    <a:pt x="9343644" y="1416050"/>
                    <a:pt x="9355710" y="1409573"/>
                    <a:pt x="9364727" y="1417193"/>
                  </a:cubicBezTo>
                  <a:cubicBezTo>
                    <a:pt x="9328532" y="1440180"/>
                    <a:pt x="9388221" y="1451483"/>
                    <a:pt x="9394953" y="1459103"/>
                  </a:cubicBezTo>
                  <a:cubicBezTo>
                    <a:pt x="9375268" y="1455928"/>
                    <a:pt x="9380348" y="1459103"/>
                    <a:pt x="9365616" y="1468374"/>
                  </a:cubicBezTo>
                  <a:cubicBezTo>
                    <a:pt x="9355075" y="1474978"/>
                    <a:pt x="9338946" y="1469771"/>
                    <a:pt x="9324849" y="1464183"/>
                  </a:cubicBezTo>
                  <a:cubicBezTo>
                    <a:pt x="9314816" y="1460119"/>
                    <a:pt x="9250300" y="1446784"/>
                    <a:pt x="9263380" y="1472184"/>
                  </a:cubicBezTo>
                  <a:cubicBezTo>
                    <a:pt x="9282938" y="1470406"/>
                    <a:pt x="9299575" y="1500886"/>
                    <a:pt x="9319641" y="1489964"/>
                  </a:cubicBezTo>
                  <a:cubicBezTo>
                    <a:pt x="9327896" y="1509522"/>
                    <a:pt x="9335898" y="1498092"/>
                    <a:pt x="9350756" y="1501648"/>
                  </a:cubicBezTo>
                  <a:cubicBezTo>
                    <a:pt x="9365615" y="1505204"/>
                    <a:pt x="9372727" y="1521079"/>
                    <a:pt x="9386189" y="1525778"/>
                  </a:cubicBezTo>
                  <a:cubicBezTo>
                    <a:pt x="9370568" y="1527429"/>
                    <a:pt x="9345295" y="1531620"/>
                    <a:pt x="9333357" y="1541779"/>
                  </a:cubicBezTo>
                  <a:cubicBezTo>
                    <a:pt x="9346057" y="1550923"/>
                    <a:pt x="9359774" y="1541779"/>
                    <a:pt x="9353296" y="1565020"/>
                  </a:cubicBezTo>
                  <a:cubicBezTo>
                    <a:pt x="9350756" y="1574291"/>
                    <a:pt x="9340596" y="1580260"/>
                    <a:pt x="9339073" y="1590420"/>
                  </a:cubicBezTo>
                  <a:cubicBezTo>
                    <a:pt x="9357106" y="1588261"/>
                    <a:pt x="9344153" y="1605914"/>
                    <a:pt x="9347454" y="1615059"/>
                  </a:cubicBezTo>
                  <a:cubicBezTo>
                    <a:pt x="9355582" y="1638300"/>
                    <a:pt x="9403335" y="1652269"/>
                    <a:pt x="9422385" y="1651761"/>
                  </a:cubicBezTo>
                  <a:cubicBezTo>
                    <a:pt x="9407144" y="1665604"/>
                    <a:pt x="9409685" y="1660906"/>
                    <a:pt x="9392031" y="1657604"/>
                  </a:cubicBezTo>
                  <a:cubicBezTo>
                    <a:pt x="9379966" y="1655445"/>
                    <a:pt x="9358757" y="1660525"/>
                    <a:pt x="9347581" y="1655572"/>
                  </a:cubicBezTo>
                  <a:cubicBezTo>
                    <a:pt x="9344152" y="1654048"/>
                    <a:pt x="9315196" y="1617472"/>
                    <a:pt x="9319388" y="1646554"/>
                  </a:cubicBezTo>
                  <a:cubicBezTo>
                    <a:pt x="9313060" y="1646133"/>
                    <a:pt x="9307002" y="1643833"/>
                    <a:pt x="9301989" y="1639950"/>
                  </a:cubicBezTo>
                  <a:cubicBezTo>
                    <a:pt x="9297798" y="1635759"/>
                    <a:pt x="9301100" y="1628520"/>
                    <a:pt x="9297925" y="1625599"/>
                  </a:cubicBezTo>
                  <a:cubicBezTo>
                    <a:pt x="9294750" y="1622678"/>
                    <a:pt x="9289796" y="1623313"/>
                    <a:pt x="9286749" y="1620900"/>
                  </a:cubicBezTo>
                  <a:cubicBezTo>
                    <a:pt x="9271626" y="1605230"/>
                    <a:pt x="9247962" y="1601450"/>
                    <a:pt x="9228710" y="1611629"/>
                  </a:cubicBezTo>
                  <a:cubicBezTo>
                    <a:pt x="9228710" y="1590166"/>
                    <a:pt x="9221852" y="1584325"/>
                    <a:pt x="9202420" y="1594357"/>
                  </a:cubicBezTo>
                  <a:cubicBezTo>
                    <a:pt x="9206103" y="1550923"/>
                    <a:pt x="9166861" y="1591563"/>
                    <a:pt x="9196832" y="1598167"/>
                  </a:cubicBezTo>
                  <a:cubicBezTo>
                    <a:pt x="9189213" y="1605048"/>
                    <a:pt x="9187658" y="1616417"/>
                    <a:pt x="9193150" y="1625091"/>
                  </a:cubicBezTo>
                  <a:cubicBezTo>
                    <a:pt x="9195690" y="1629917"/>
                    <a:pt x="9203437" y="1631187"/>
                    <a:pt x="9205850" y="1635886"/>
                  </a:cubicBezTo>
                  <a:cubicBezTo>
                    <a:pt x="9208263" y="1640586"/>
                    <a:pt x="9205850" y="1643888"/>
                    <a:pt x="9207628" y="1646554"/>
                  </a:cubicBezTo>
                  <a:cubicBezTo>
                    <a:pt x="9209406" y="1649222"/>
                    <a:pt x="9207628" y="1654936"/>
                    <a:pt x="9210676" y="1659254"/>
                  </a:cubicBezTo>
                  <a:cubicBezTo>
                    <a:pt x="9213724" y="1663572"/>
                    <a:pt x="9229471" y="1663191"/>
                    <a:pt x="9225281" y="1674875"/>
                  </a:cubicBezTo>
                  <a:cubicBezTo>
                    <a:pt x="9223122" y="1681225"/>
                    <a:pt x="9208263" y="1678050"/>
                    <a:pt x="9203310" y="1685416"/>
                  </a:cubicBezTo>
                  <a:cubicBezTo>
                    <a:pt x="9211438" y="1692656"/>
                    <a:pt x="9219312" y="1700402"/>
                    <a:pt x="9227059" y="1708149"/>
                  </a:cubicBezTo>
                  <a:cubicBezTo>
                    <a:pt x="9224811" y="1715175"/>
                    <a:pt x="9219620" y="1720876"/>
                    <a:pt x="9212835" y="1723770"/>
                  </a:cubicBezTo>
                  <a:cubicBezTo>
                    <a:pt x="9200135" y="1707768"/>
                    <a:pt x="9203183" y="1689988"/>
                    <a:pt x="9183371" y="1700275"/>
                  </a:cubicBezTo>
                  <a:cubicBezTo>
                    <a:pt x="9171560" y="1706498"/>
                    <a:pt x="9169020" y="1721865"/>
                    <a:pt x="9157336" y="1726945"/>
                  </a:cubicBezTo>
                  <a:cubicBezTo>
                    <a:pt x="9162747" y="1729649"/>
                    <a:pt x="9167715" y="1733160"/>
                    <a:pt x="9172068" y="1737359"/>
                  </a:cubicBezTo>
                  <a:cubicBezTo>
                    <a:pt x="9171997" y="1741006"/>
                    <a:pt x="9171486" y="1744631"/>
                    <a:pt x="9170544" y="1748154"/>
                  </a:cubicBezTo>
                  <a:cubicBezTo>
                    <a:pt x="9166480" y="1748154"/>
                    <a:pt x="9164321" y="1751584"/>
                    <a:pt x="9160511" y="1752219"/>
                  </a:cubicBezTo>
                  <a:cubicBezTo>
                    <a:pt x="9163813" y="1754886"/>
                    <a:pt x="9166099" y="1761363"/>
                    <a:pt x="9169529" y="1764157"/>
                  </a:cubicBezTo>
                  <a:cubicBezTo>
                    <a:pt x="9162924" y="1771650"/>
                    <a:pt x="9147431" y="1772792"/>
                    <a:pt x="9149717" y="1785239"/>
                  </a:cubicBezTo>
                  <a:cubicBezTo>
                    <a:pt x="9151622" y="1794891"/>
                    <a:pt x="9173466" y="1797939"/>
                    <a:pt x="9180578" y="1801241"/>
                  </a:cubicBezTo>
                  <a:cubicBezTo>
                    <a:pt x="9153146" y="1812925"/>
                    <a:pt x="9193278" y="1827530"/>
                    <a:pt x="9203946" y="1829181"/>
                  </a:cubicBezTo>
                  <a:cubicBezTo>
                    <a:pt x="9206740" y="1842897"/>
                    <a:pt x="9233156" y="1878584"/>
                    <a:pt x="9249412" y="1867281"/>
                  </a:cubicBezTo>
                  <a:cubicBezTo>
                    <a:pt x="9255635" y="1912111"/>
                    <a:pt x="9160512" y="1850389"/>
                    <a:pt x="9152638" y="1841881"/>
                  </a:cubicBezTo>
                  <a:cubicBezTo>
                    <a:pt x="9144764" y="1833372"/>
                    <a:pt x="9138922" y="1829181"/>
                    <a:pt x="9131429" y="1822831"/>
                  </a:cubicBezTo>
                  <a:cubicBezTo>
                    <a:pt x="9126730" y="1819020"/>
                    <a:pt x="9120761" y="1816607"/>
                    <a:pt x="9116316" y="1812416"/>
                  </a:cubicBezTo>
                  <a:cubicBezTo>
                    <a:pt x="9114538" y="1810638"/>
                    <a:pt x="9116316" y="1804034"/>
                    <a:pt x="9114920" y="1803526"/>
                  </a:cubicBezTo>
                  <a:cubicBezTo>
                    <a:pt x="9102220" y="1796160"/>
                    <a:pt x="9083932" y="1808098"/>
                    <a:pt x="9102220" y="1819528"/>
                  </a:cubicBezTo>
                  <a:cubicBezTo>
                    <a:pt x="9089520" y="1840610"/>
                    <a:pt x="9098283" y="1842769"/>
                    <a:pt x="9108062" y="1856231"/>
                  </a:cubicBezTo>
                  <a:cubicBezTo>
                    <a:pt x="9112634" y="1862327"/>
                    <a:pt x="9114158" y="1872868"/>
                    <a:pt x="9123175" y="1874265"/>
                  </a:cubicBezTo>
                  <a:cubicBezTo>
                    <a:pt x="9112888" y="1886965"/>
                    <a:pt x="9120762" y="1886965"/>
                    <a:pt x="9127493" y="1893442"/>
                  </a:cubicBezTo>
                  <a:cubicBezTo>
                    <a:pt x="9129779" y="1895728"/>
                    <a:pt x="9136129" y="1894585"/>
                    <a:pt x="9138924" y="1896617"/>
                  </a:cubicBezTo>
                  <a:cubicBezTo>
                    <a:pt x="9141718" y="1898649"/>
                    <a:pt x="9145781" y="1907666"/>
                    <a:pt x="9148194" y="1910841"/>
                  </a:cubicBezTo>
                  <a:cubicBezTo>
                    <a:pt x="9149464" y="1909571"/>
                    <a:pt x="9152131" y="1908047"/>
                    <a:pt x="9153401" y="1907031"/>
                  </a:cubicBezTo>
                  <a:cubicBezTo>
                    <a:pt x="9158227" y="1912365"/>
                    <a:pt x="9178801" y="1945131"/>
                    <a:pt x="9184770" y="1919731"/>
                  </a:cubicBezTo>
                  <a:cubicBezTo>
                    <a:pt x="9192263" y="1921382"/>
                    <a:pt x="9200010" y="1923414"/>
                    <a:pt x="9207629" y="1924557"/>
                  </a:cubicBezTo>
                  <a:cubicBezTo>
                    <a:pt x="9201661" y="1936622"/>
                    <a:pt x="9210804" y="1945004"/>
                    <a:pt x="9222997" y="1941829"/>
                  </a:cubicBezTo>
                  <a:cubicBezTo>
                    <a:pt x="9225155" y="1949703"/>
                    <a:pt x="9230490" y="1965324"/>
                    <a:pt x="9240650" y="1964181"/>
                  </a:cubicBezTo>
                  <a:cubicBezTo>
                    <a:pt x="9244079" y="1964181"/>
                    <a:pt x="9244968" y="1956180"/>
                    <a:pt x="9247635" y="1955672"/>
                  </a:cubicBezTo>
                  <a:cubicBezTo>
                    <a:pt x="9257660" y="1954760"/>
                    <a:pt x="9267756" y="1954973"/>
                    <a:pt x="9277734" y="1956307"/>
                  </a:cubicBezTo>
                  <a:cubicBezTo>
                    <a:pt x="9287184" y="1956746"/>
                    <a:pt x="9296653" y="1956020"/>
                    <a:pt x="9305927" y="1954148"/>
                  </a:cubicBezTo>
                  <a:cubicBezTo>
                    <a:pt x="9315325" y="1952624"/>
                    <a:pt x="9314945" y="1943861"/>
                    <a:pt x="9328534" y="1951989"/>
                  </a:cubicBezTo>
                  <a:cubicBezTo>
                    <a:pt x="9335411" y="1958520"/>
                    <a:pt x="9341199" y="1966109"/>
                    <a:pt x="9345678" y="1974468"/>
                  </a:cubicBezTo>
                  <a:cubicBezTo>
                    <a:pt x="9328787" y="1976373"/>
                    <a:pt x="9309991" y="1968499"/>
                    <a:pt x="9293227" y="1971928"/>
                  </a:cubicBezTo>
                  <a:cubicBezTo>
                    <a:pt x="9276463" y="1975357"/>
                    <a:pt x="9266176" y="1983612"/>
                    <a:pt x="9247126" y="1982088"/>
                  </a:cubicBezTo>
                  <a:cubicBezTo>
                    <a:pt x="9229175" y="1981009"/>
                    <a:pt x="9211339" y="1978503"/>
                    <a:pt x="9193786" y="1974595"/>
                  </a:cubicBezTo>
                  <a:cubicBezTo>
                    <a:pt x="9157972" y="1965832"/>
                    <a:pt x="9089773" y="1931035"/>
                    <a:pt x="9077708" y="1892807"/>
                  </a:cubicBezTo>
                  <a:cubicBezTo>
                    <a:pt x="9065008" y="1895093"/>
                    <a:pt x="9047609" y="1909190"/>
                    <a:pt x="9063738" y="1920875"/>
                  </a:cubicBezTo>
                  <a:cubicBezTo>
                    <a:pt x="9042783" y="1931923"/>
                    <a:pt x="9048752" y="1935098"/>
                    <a:pt x="9067548" y="1949323"/>
                  </a:cubicBezTo>
                  <a:cubicBezTo>
                    <a:pt x="9058531" y="1962785"/>
                    <a:pt x="9066913" y="1972056"/>
                    <a:pt x="9081391" y="1977517"/>
                  </a:cubicBezTo>
                  <a:cubicBezTo>
                    <a:pt x="9076165" y="1984333"/>
                    <a:pt x="9074865" y="1993380"/>
                    <a:pt x="9077962" y="2001393"/>
                  </a:cubicBezTo>
                  <a:cubicBezTo>
                    <a:pt x="9090662" y="1997583"/>
                    <a:pt x="9094345" y="2015871"/>
                    <a:pt x="9107680" y="2014982"/>
                  </a:cubicBezTo>
                  <a:cubicBezTo>
                    <a:pt x="9108570" y="2010918"/>
                    <a:pt x="9111999" y="2009140"/>
                    <a:pt x="9113269" y="2006219"/>
                  </a:cubicBezTo>
                  <a:cubicBezTo>
                    <a:pt x="9123397" y="2017998"/>
                    <a:pt x="9134813" y="2028606"/>
                    <a:pt x="9147304" y="2037842"/>
                  </a:cubicBezTo>
                  <a:cubicBezTo>
                    <a:pt x="9158480" y="2042668"/>
                    <a:pt x="9171053" y="2032762"/>
                    <a:pt x="9181467" y="2027301"/>
                  </a:cubicBezTo>
                  <a:cubicBezTo>
                    <a:pt x="9185147" y="2027514"/>
                    <a:pt x="9188837" y="2027514"/>
                    <a:pt x="9192516" y="2027301"/>
                  </a:cubicBezTo>
                  <a:cubicBezTo>
                    <a:pt x="9195691" y="2026412"/>
                    <a:pt x="9192516" y="2019046"/>
                    <a:pt x="9198485" y="2018030"/>
                  </a:cubicBezTo>
                  <a:cubicBezTo>
                    <a:pt x="9209915" y="2015998"/>
                    <a:pt x="9218805" y="2029587"/>
                    <a:pt x="9230235" y="2025523"/>
                  </a:cubicBezTo>
                  <a:cubicBezTo>
                    <a:pt x="9234680" y="2023999"/>
                    <a:pt x="9236458" y="2011807"/>
                    <a:pt x="9243824" y="2010156"/>
                  </a:cubicBezTo>
                  <a:cubicBezTo>
                    <a:pt x="9256524" y="2007362"/>
                    <a:pt x="9267065" y="2025015"/>
                    <a:pt x="9276209" y="2031111"/>
                  </a:cubicBezTo>
                  <a:cubicBezTo>
                    <a:pt x="9284972" y="2014093"/>
                    <a:pt x="9319897" y="2020062"/>
                    <a:pt x="9334883" y="2018411"/>
                  </a:cubicBezTo>
                  <a:cubicBezTo>
                    <a:pt x="9322183" y="2021205"/>
                    <a:pt x="9325739" y="2034667"/>
                    <a:pt x="9335772" y="2038223"/>
                  </a:cubicBezTo>
                  <a:cubicBezTo>
                    <a:pt x="9336877" y="2037384"/>
                    <a:pt x="9337495" y="2036052"/>
                    <a:pt x="9337423" y="2034667"/>
                  </a:cubicBezTo>
                  <a:cubicBezTo>
                    <a:pt x="9348599" y="2038096"/>
                    <a:pt x="9352282" y="2051050"/>
                    <a:pt x="9365109" y="2050034"/>
                  </a:cubicBezTo>
                  <a:cubicBezTo>
                    <a:pt x="9365109" y="2023491"/>
                    <a:pt x="9385810" y="2046605"/>
                    <a:pt x="9400161" y="2045081"/>
                  </a:cubicBezTo>
                  <a:cubicBezTo>
                    <a:pt x="9402281" y="2051264"/>
                    <a:pt x="9400940" y="2058109"/>
                    <a:pt x="9396643" y="2063034"/>
                  </a:cubicBezTo>
                  <a:cubicBezTo>
                    <a:pt x="9392346" y="2067960"/>
                    <a:pt x="9385746" y="2070218"/>
                    <a:pt x="9379333" y="2068957"/>
                  </a:cubicBezTo>
                  <a:cubicBezTo>
                    <a:pt x="9367395" y="2068068"/>
                    <a:pt x="9352917" y="2056257"/>
                    <a:pt x="9339582" y="2053971"/>
                  </a:cubicBezTo>
                  <a:cubicBezTo>
                    <a:pt x="9324231" y="2051044"/>
                    <a:pt x="9308703" y="2049135"/>
                    <a:pt x="9293100" y="2048256"/>
                  </a:cubicBezTo>
                  <a:cubicBezTo>
                    <a:pt x="9265891" y="2047905"/>
                    <a:pt x="9238960" y="2053769"/>
                    <a:pt x="9214360" y="2065401"/>
                  </a:cubicBezTo>
                  <a:cubicBezTo>
                    <a:pt x="9201759" y="2072842"/>
                    <a:pt x="9187335" y="2076624"/>
                    <a:pt x="9172704" y="2076323"/>
                  </a:cubicBezTo>
                  <a:cubicBezTo>
                    <a:pt x="9156549" y="2076353"/>
                    <a:pt x="9140530" y="2073381"/>
                    <a:pt x="9125460" y="2067560"/>
                  </a:cubicBezTo>
                  <a:cubicBezTo>
                    <a:pt x="9113903" y="2062734"/>
                    <a:pt x="9093075" y="2037080"/>
                    <a:pt x="9081010" y="2054098"/>
                  </a:cubicBezTo>
                  <a:cubicBezTo>
                    <a:pt x="9072882" y="2065528"/>
                    <a:pt x="9091678" y="2067814"/>
                    <a:pt x="9097647" y="2076323"/>
                  </a:cubicBezTo>
                  <a:cubicBezTo>
                    <a:pt x="9099933" y="2079498"/>
                    <a:pt x="9092313" y="2083181"/>
                    <a:pt x="9096123" y="2087245"/>
                  </a:cubicBezTo>
                  <a:cubicBezTo>
                    <a:pt x="9099933" y="2091309"/>
                    <a:pt x="9104759" y="2092452"/>
                    <a:pt x="9110093" y="2095627"/>
                  </a:cubicBezTo>
                  <a:cubicBezTo>
                    <a:pt x="9113141" y="2097532"/>
                    <a:pt x="9118221" y="2093976"/>
                    <a:pt x="9121523" y="2095627"/>
                  </a:cubicBezTo>
                  <a:cubicBezTo>
                    <a:pt x="9127619" y="2099564"/>
                    <a:pt x="9126603" y="2107692"/>
                    <a:pt x="9130794" y="2112264"/>
                  </a:cubicBezTo>
                  <a:cubicBezTo>
                    <a:pt x="9134984" y="2116836"/>
                    <a:pt x="9146287" y="2124964"/>
                    <a:pt x="9152892" y="2119757"/>
                  </a:cubicBezTo>
                  <a:cubicBezTo>
                    <a:pt x="9160385" y="2128647"/>
                    <a:pt x="9169783" y="2125980"/>
                    <a:pt x="9179561" y="2125218"/>
                  </a:cubicBezTo>
                  <a:cubicBezTo>
                    <a:pt x="9166861" y="2136775"/>
                    <a:pt x="9183753" y="2141855"/>
                    <a:pt x="9195436" y="2140839"/>
                  </a:cubicBezTo>
                  <a:cubicBezTo>
                    <a:pt x="9191880" y="2161794"/>
                    <a:pt x="9227186" y="2155317"/>
                    <a:pt x="9237981" y="2153539"/>
                  </a:cubicBezTo>
                  <a:lnTo>
                    <a:pt x="9257285" y="2149729"/>
                  </a:lnTo>
                  <a:cubicBezTo>
                    <a:pt x="9266937" y="2143379"/>
                    <a:pt x="9261604" y="2135632"/>
                    <a:pt x="9265541" y="2124329"/>
                  </a:cubicBezTo>
                  <a:cubicBezTo>
                    <a:pt x="9273669" y="2126488"/>
                    <a:pt x="9280781" y="2135505"/>
                    <a:pt x="9289290" y="2135251"/>
                  </a:cubicBezTo>
                  <a:cubicBezTo>
                    <a:pt x="9293481" y="2135251"/>
                    <a:pt x="9299704" y="2128139"/>
                    <a:pt x="9301100" y="2128266"/>
                  </a:cubicBezTo>
                  <a:cubicBezTo>
                    <a:pt x="9304910" y="2128266"/>
                    <a:pt x="9309482" y="2133854"/>
                    <a:pt x="9311515" y="2133854"/>
                  </a:cubicBezTo>
                  <a:cubicBezTo>
                    <a:pt x="9313547" y="2133854"/>
                    <a:pt x="9322309" y="2133854"/>
                    <a:pt x="9324215" y="2133854"/>
                  </a:cubicBezTo>
                  <a:cubicBezTo>
                    <a:pt x="9329645" y="2134117"/>
                    <a:pt x="9335088" y="2133862"/>
                    <a:pt x="9340471" y="2133092"/>
                  </a:cubicBezTo>
                  <a:cubicBezTo>
                    <a:pt x="9343291" y="2134513"/>
                    <a:pt x="9345933" y="2136260"/>
                    <a:pt x="9348345" y="2138299"/>
                  </a:cubicBezTo>
                  <a:cubicBezTo>
                    <a:pt x="9362823" y="2151761"/>
                    <a:pt x="9361045" y="2161921"/>
                    <a:pt x="9384794" y="2164969"/>
                  </a:cubicBezTo>
                  <a:cubicBezTo>
                    <a:pt x="9382673" y="2168276"/>
                    <a:pt x="9382202" y="2172379"/>
                    <a:pt x="9383519" y="2176081"/>
                  </a:cubicBezTo>
                  <a:cubicBezTo>
                    <a:pt x="9384836" y="2179783"/>
                    <a:pt x="9387792" y="2182667"/>
                    <a:pt x="9391525" y="2183892"/>
                  </a:cubicBezTo>
                  <a:lnTo>
                    <a:pt x="9391525" y="2183892"/>
                  </a:lnTo>
                  <a:cubicBezTo>
                    <a:pt x="9381492" y="2178812"/>
                    <a:pt x="9371205" y="2171192"/>
                    <a:pt x="9365236" y="2168271"/>
                  </a:cubicBezTo>
                  <a:cubicBezTo>
                    <a:pt x="9338693" y="2153285"/>
                    <a:pt x="9314436" y="2137664"/>
                    <a:pt x="9283829" y="2151634"/>
                  </a:cubicBezTo>
                  <a:cubicBezTo>
                    <a:pt x="9253222" y="2165602"/>
                    <a:pt x="9243571" y="2183384"/>
                    <a:pt x="9207629" y="2178431"/>
                  </a:cubicBezTo>
                  <a:cubicBezTo>
                    <a:pt x="9182072" y="2175768"/>
                    <a:pt x="9157183" y="2168632"/>
                    <a:pt x="9134097" y="2157349"/>
                  </a:cubicBezTo>
                  <a:cubicBezTo>
                    <a:pt x="9109816" y="2143241"/>
                    <a:pt x="9087378" y="2126177"/>
                    <a:pt x="9067295" y="2106549"/>
                  </a:cubicBezTo>
                  <a:cubicBezTo>
                    <a:pt x="9053198" y="2093214"/>
                    <a:pt x="9039354" y="2080514"/>
                    <a:pt x="9026274" y="2066417"/>
                  </a:cubicBezTo>
                  <a:cubicBezTo>
                    <a:pt x="9019416" y="2058924"/>
                    <a:pt x="9006970" y="2040128"/>
                    <a:pt x="8995667" y="2040128"/>
                  </a:cubicBezTo>
                  <a:cubicBezTo>
                    <a:pt x="8984172" y="2042109"/>
                    <a:pt x="8975168" y="2051112"/>
                    <a:pt x="8973188" y="2062607"/>
                  </a:cubicBezTo>
                  <a:cubicBezTo>
                    <a:pt x="8974944" y="2070296"/>
                    <a:pt x="8978466" y="2077470"/>
                    <a:pt x="8983475" y="2083562"/>
                  </a:cubicBezTo>
                  <a:cubicBezTo>
                    <a:pt x="8989698" y="2093087"/>
                    <a:pt x="8987539" y="2098929"/>
                    <a:pt x="8989190" y="2108200"/>
                  </a:cubicBezTo>
                  <a:cubicBezTo>
                    <a:pt x="8990333" y="2114677"/>
                    <a:pt x="8983602" y="2114042"/>
                    <a:pt x="8986650" y="2120265"/>
                  </a:cubicBezTo>
                  <a:cubicBezTo>
                    <a:pt x="8989697" y="2126488"/>
                    <a:pt x="8999350" y="2128266"/>
                    <a:pt x="9004303" y="2129536"/>
                  </a:cubicBezTo>
                  <a:cubicBezTo>
                    <a:pt x="9003160" y="2145919"/>
                    <a:pt x="9011415" y="2151761"/>
                    <a:pt x="9019924" y="2164334"/>
                  </a:cubicBezTo>
                  <a:cubicBezTo>
                    <a:pt x="9024115" y="2170684"/>
                    <a:pt x="9017511" y="2173224"/>
                    <a:pt x="9026147" y="2178304"/>
                  </a:cubicBezTo>
                  <a:cubicBezTo>
                    <a:pt x="9031227" y="2181352"/>
                    <a:pt x="9043673" y="2178304"/>
                    <a:pt x="9050023" y="2178304"/>
                  </a:cubicBezTo>
                  <a:cubicBezTo>
                    <a:pt x="9048255" y="2187382"/>
                    <a:pt x="9043244" y="2195508"/>
                    <a:pt x="9035926" y="2201164"/>
                  </a:cubicBezTo>
                  <a:cubicBezTo>
                    <a:pt x="9032878" y="2203577"/>
                    <a:pt x="9028941" y="2196592"/>
                    <a:pt x="9023226" y="2203577"/>
                  </a:cubicBezTo>
                  <a:cubicBezTo>
                    <a:pt x="9020071" y="2207947"/>
                    <a:pt x="9019482" y="2213668"/>
                    <a:pt x="9021681" y="2218589"/>
                  </a:cubicBezTo>
                  <a:cubicBezTo>
                    <a:pt x="9023880" y="2223510"/>
                    <a:pt x="9028533" y="2226888"/>
                    <a:pt x="9033894" y="2227453"/>
                  </a:cubicBezTo>
                  <a:cubicBezTo>
                    <a:pt x="9043365" y="2225827"/>
                    <a:pt x="9052673" y="2223362"/>
                    <a:pt x="9061707" y="2220087"/>
                  </a:cubicBezTo>
                  <a:cubicBezTo>
                    <a:pt x="9076058" y="2217166"/>
                    <a:pt x="9093076" y="2214499"/>
                    <a:pt x="9103999" y="2227326"/>
                  </a:cubicBezTo>
                  <a:cubicBezTo>
                    <a:pt x="9083170" y="2242566"/>
                    <a:pt x="9110221" y="2262124"/>
                    <a:pt x="9109205" y="2240026"/>
                  </a:cubicBezTo>
                  <a:cubicBezTo>
                    <a:pt x="9127366" y="2245487"/>
                    <a:pt x="9128255" y="2251583"/>
                    <a:pt x="9145908" y="2248789"/>
                  </a:cubicBezTo>
                  <a:cubicBezTo>
                    <a:pt x="9154671" y="2247392"/>
                    <a:pt x="9164451" y="2241423"/>
                    <a:pt x="9170419" y="2250186"/>
                  </a:cubicBezTo>
                  <a:cubicBezTo>
                    <a:pt x="9146670" y="2256917"/>
                    <a:pt x="9183119" y="2286127"/>
                    <a:pt x="9201153" y="2275586"/>
                  </a:cubicBezTo>
                  <a:cubicBezTo>
                    <a:pt x="9202195" y="2283316"/>
                    <a:pt x="9204603" y="2290798"/>
                    <a:pt x="9208265" y="2297684"/>
                  </a:cubicBezTo>
                  <a:cubicBezTo>
                    <a:pt x="9198073" y="2300351"/>
                    <a:pt x="9187313" y="2299864"/>
                    <a:pt x="9177404" y="2296287"/>
                  </a:cubicBezTo>
                  <a:cubicBezTo>
                    <a:pt x="9164704" y="2290953"/>
                    <a:pt x="9156068" y="2276348"/>
                    <a:pt x="9142479" y="2270887"/>
                  </a:cubicBezTo>
                  <a:cubicBezTo>
                    <a:pt x="9125461" y="2264283"/>
                    <a:pt x="9103236" y="2270887"/>
                    <a:pt x="9085075" y="2267077"/>
                  </a:cubicBezTo>
                  <a:cubicBezTo>
                    <a:pt x="9049769" y="2260600"/>
                    <a:pt x="9027036" y="2237486"/>
                    <a:pt x="9001382" y="2213610"/>
                  </a:cubicBezTo>
                  <a:cubicBezTo>
                    <a:pt x="8993380" y="2206117"/>
                    <a:pt x="8975092" y="2181860"/>
                    <a:pt x="8963282" y="2178558"/>
                  </a:cubicBezTo>
                  <a:cubicBezTo>
                    <a:pt x="8967980" y="2179447"/>
                    <a:pt x="8972679" y="2180463"/>
                    <a:pt x="8977251" y="2181606"/>
                  </a:cubicBezTo>
                  <a:cubicBezTo>
                    <a:pt x="8978761" y="2173719"/>
                    <a:pt x="8978761" y="2165617"/>
                    <a:pt x="8977251" y="2157730"/>
                  </a:cubicBezTo>
                  <a:cubicBezTo>
                    <a:pt x="8955581" y="2158494"/>
                    <a:pt x="8934889" y="2148692"/>
                    <a:pt x="8921752" y="2131441"/>
                  </a:cubicBezTo>
                  <a:cubicBezTo>
                    <a:pt x="8925182" y="2124837"/>
                    <a:pt x="8927595" y="2130044"/>
                    <a:pt x="8931659" y="2125726"/>
                  </a:cubicBezTo>
                  <a:cubicBezTo>
                    <a:pt x="8935977" y="2105914"/>
                    <a:pt x="8953502" y="2098675"/>
                    <a:pt x="8964678" y="2082927"/>
                  </a:cubicBezTo>
                  <a:cubicBezTo>
                    <a:pt x="8969377" y="2089277"/>
                    <a:pt x="8974076" y="2095627"/>
                    <a:pt x="8978395" y="2102358"/>
                  </a:cubicBezTo>
                  <a:cubicBezTo>
                    <a:pt x="8976236" y="2096770"/>
                    <a:pt x="8974203" y="2091055"/>
                    <a:pt x="8972552" y="2087880"/>
                  </a:cubicBezTo>
                  <a:cubicBezTo>
                    <a:pt x="8970901" y="2084705"/>
                    <a:pt x="8969250" y="2081403"/>
                    <a:pt x="8967726" y="2078101"/>
                  </a:cubicBezTo>
                  <a:cubicBezTo>
                    <a:pt x="8969769" y="2074505"/>
                    <a:pt x="8971347" y="2070664"/>
                    <a:pt x="8972425" y="2066671"/>
                  </a:cubicBezTo>
                  <a:cubicBezTo>
                    <a:pt x="8969104" y="2066864"/>
                    <a:pt x="8965797" y="2067245"/>
                    <a:pt x="8962519" y="2067814"/>
                  </a:cubicBezTo>
                  <a:cubicBezTo>
                    <a:pt x="8953950" y="2047636"/>
                    <a:pt x="8942624" y="2028745"/>
                    <a:pt x="8928863" y="2011680"/>
                  </a:cubicBezTo>
                  <a:cubicBezTo>
                    <a:pt x="8919386" y="2001393"/>
                    <a:pt x="8908428" y="1992576"/>
                    <a:pt x="8896352" y="1985518"/>
                  </a:cubicBezTo>
                  <a:cubicBezTo>
                    <a:pt x="8896439" y="1978998"/>
                    <a:pt x="8898095" y="1972595"/>
                    <a:pt x="8901178" y="1966849"/>
                  </a:cubicBezTo>
                  <a:lnTo>
                    <a:pt x="8903591" y="1966849"/>
                  </a:lnTo>
                  <a:cubicBezTo>
                    <a:pt x="8918930" y="1969888"/>
                    <a:pt x="8934005" y="1974134"/>
                    <a:pt x="8948675" y="1979549"/>
                  </a:cubicBezTo>
                  <a:cubicBezTo>
                    <a:pt x="8966481" y="1986500"/>
                    <a:pt x="8982908" y="1996563"/>
                    <a:pt x="8997190" y="2009267"/>
                  </a:cubicBezTo>
                  <a:cubicBezTo>
                    <a:pt x="9015223" y="2022983"/>
                    <a:pt x="9035290" y="2033651"/>
                    <a:pt x="9054085" y="2045970"/>
                  </a:cubicBezTo>
                  <a:cubicBezTo>
                    <a:pt x="9046742" y="2039426"/>
                    <a:pt x="9038789" y="2033600"/>
                    <a:pt x="9030336" y="2028571"/>
                  </a:cubicBezTo>
                  <a:cubicBezTo>
                    <a:pt x="9019160" y="2020189"/>
                    <a:pt x="9009255" y="2011045"/>
                    <a:pt x="8998713" y="2002028"/>
                  </a:cubicBezTo>
                  <a:cubicBezTo>
                    <a:pt x="8985765" y="1990477"/>
                    <a:pt x="8971431" y="1980580"/>
                    <a:pt x="8956042" y="1972564"/>
                  </a:cubicBezTo>
                  <a:cubicBezTo>
                    <a:pt x="8941029" y="1965835"/>
                    <a:pt x="8925037" y="1961547"/>
                    <a:pt x="8908671" y="1959864"/>
                  </a:cubicBezTo>
                  <a:cubicBezTo>
                    <a:pt x="8914278" y="1956714"/>
                    <a:pt x="8920663" y="1955217"/>
                    <a:pt x="8927086" y="1955546"/>
                  </a:cubicBezTo>
                  <a:cubicBezTo>
                    <a:pt x="8927073" y="1944833"/>
                    <a:pt x="8923794" y="1934378"/>
                    <a:pt x="8917688" y="1925574"/>
                  </a:cubicBezTo>
                  <a:cubicBezTo>
                    <a:pt x="8896325" y="1930924"/>
                    <a:pt x="8875899" y="1939489"/>
                    <a:pt x="8857109" y="1950974"/>
                  </a:cubicBezTo>
                  <a:lnTo>
                    <a:pt x="8828153" y="1946148"/>
                  </a:lnTo>
                  <a:lnTo>
                    <a:pt x="8760843" y="1934845"/>
                  </a:lnTo>
                  <a:cubicBezTo>
                    <a:pt x="8758975" y="1933014"/>
                    <a:pt x="8756980" y="1931317"/>
                    <a:pt x="8754874" y="1929765"/>
                  </a:cubicBezTo>
                  <a:cubicBezTo>
                    <a:pt x="8761097" y="1923415"/>
                    <a:pt x="8765161" y="1911858"/>
                    <a:pt x="8771511" y="1906016"/>
                  </a:cubicBezTo>
                  <a:cubicBezTo>
                    <a:pt x="8758450" y="1911133"/>
                    <a:pt x="8744720" y="1914341"/>
                    <a:pt x="8730744" y="1915541"/>
                  </a:cubicBezTo>
                  <a:cubicBezTo>
                    <a:pt x="8719313" y="1901444"/>
                    <a:pt x="8709788" y="1885950"/>
                    <a:pt x="8723505" y="1872361"/>
                  </a:cubicBezTo>
                  <a:cubicBezTo>
                    <a:pt x="8744217" y="1871360"/>
                    <a:pt x="8764965" y="1873370"/>
                    <a:pt x="8785099" y="1878330"/>
                  </a:cubicBezTo>
                  <a:cubicBezTo>
                    <a:pt x="8791704" y="1829308"/>
                    <a:pt x="8830311" y="1871218"/>
                    <a:pt x="8847456" y="1839341"/>
                  </a:cubicBezTo>
                  <a:cubicBezTo>
                    <a:pt x="8855907" y="1839056"/>
                    <a:pt x="8864227" y="1837159"/>
                    <a:pt x="8871967" y="1833753"/>
                  </a:cubicBezTo>
                  <a:cubicBezTo>
                    <a:pt x="8868157" y="1829435"/>
                    <a:pt x="8864601" y="1823212"/>
                    <a:pt x="8860664" y="1818132"/>
                  </a:cubicBezTo>
                  <a:cubicBezTo>
                    <a:pt x="8866632" y="1816227"/>
                    <a:pt x="8880857" y="1801241"/>
                    <a:pt x="8886699" y="1799336"/>
                  </a:cubicBezTo>
                  <a:cubicBezTo>
                    <a:pt x="8873110" y="1775079"/>
                    <a:pt x="8799068" y="1804162"/>
                    <a:pt x="8734299" y="1821434"/>
                  </a:cubicBezTo>
                  <a:cubicBezTo>
                    <a:pt x="8734981" y="1819297"/>
                    <a:pt x="8735830" y="1817216"/>
                    <a:pt x="8736839" y="1815211"/>
                  </a:cubicBezTo>
                  <a:cubicBezTo>
                    <a:pt x="8722615" y="1810004"/>
                    <a:pt x="8701025" y="1811655"/>
                    <a:pt x="8691627" y="1799463"/>
                  </a:cubicBezTo>
                  <a:cubicBezTo>
                    <a:pt x="8697175" y="1797132"/>
                    <a:pt x="8701967" y="1793308"/>
                    <a:pt x="8705470" y="1788414"/>
                  </a:cubicBezTo>
                  <a:cubicBezTo>
                    <a:pt x="8709407" y="1792351"/>
                    <a:pt x="8725790" y="1798066"/>
                    <a:pt x="8729854" y="1802511"/>
                  </a:cubicBezTo>
                  <a:cubicBezTo>
                    <a:pt x="8740014" y="1763522"/>
                    <a:pt x="8879841" y="1752981"/>
                    <a:pt x="8856092" y="1707515"/>
                  </a:cubicBezTo>
                  <a:cubicBezTo>
                    <a:pt x="8817992" y="1717295"/>
                    <a:pt x="8635747" y="1753998"/>
                    <a:pt x="8608442" y="1715389"/>
                  </a:cubicBezTo>
                  <a:cubicBezTo>
                    <a:pt x="8609316" y="1712675"/>
                    <a:pt x="8610420" y="1710041"/>
                    <a:pt x="8611744" y="1707515"/>
                  </a:cubicBezTo>
                  <a:cubicBezTo>
                    <a:pt x="8610601" y="1707515"/>
                    <a:pt x="8609712" y="1706626"/>
                    <a:pt x="8608569" y="1706373"/>
                  </a:cubicBezTo>
                  <a:cubicBezTo>
                    <a:pt x="8628221" y="1693770"/>
                    <a:pt x="8653990" y="1696516"/>
                    <a:pt x="8670545" y="1712977"/>
                  </a:cubicBezTo>
                  <a:cubicBezTo>
                    <a:pt x="8674102" y="1704468"/>
                    <a:pt x="8691500" y="1692911"/>
                    <a:pt x="8695183" y="1685799"/>
                  </a:cubicBezTo>
                  <a:cubicBezTo>
                    <a:pt x="8715503" y="1708659"/>
                    <a:pt x="8744840" y="1718819"/>
                    <a:pt x="8746745" y="1682624"/>
                  </a:cubicBezTo>
                  <a:cubicBezTo>
                    <a:pt x="8754111" y="1683259"/>
                    <a:pt x="8763128" y="1680973"/>
                    <a:pt x="8770494" y="1681100"/>
                  </a:cubicBezTo>
                  <a:cubicBezTo>
                    <a:pt x="8762493" y="1659637"/>
                    <a:pt x="8773796" y="1643762"/>
                    <a:pt x="8795894" y="1636396"/>
                  </a:cubicBezTo>
                  <a:cubicBezTo>
                    <a:pt x="8783194" y="1595121"/>
                    <a:pt x="8736204" y="1643508"/>
                    <a:pt x="8705343" y="1646556"/>
                  </a:cubicBezTo>
                  <a:cubicBezTo>
                    <a:pt x="8674482" y="1649603"/>
                    <a:pt x="8641843" y="1633856"/>
                    <a:pt x="8610347" y="1630935"/>
                  </a:cubicBezTo>
                  <a:cubicBezTo>
                    <a:pt x="8611491" y="1630935"/>
                    <a:pt x="8612633" y="1629284"/>
                    <a:pt x="8614157" y="1626236"/>
                  </a:cubicBezTo>
                  <a:cubicBezTo>
                    <a:pt x="8615681" y="1623188"/>
                    <a:pt x="8611490" y="1615187"/>
                    <a:pt x="8612760" y="1611377"/>
                  </a:cubicBezTo>
                  <a:lnTo>
                    <a:pt x="8612760" y="1610615"/>
                  </a:lnTo>
                  <a:cubicBezTo>
                    <a:pt x="8617520" y="1603979"/>
                    <a:pt x="8624026" y="1598792"/>
                    <a:pt x="8631556" y="1595629"/>
                  </a:cubicBezTo>
                  <a:cubicBezTo>
                    <a:pt x="8636509" y="1595629"/>
                    <a:pt x="8638414" y="1602233"/>
                    <a:pt x="8648574" y="1599947"/>
                  </a:cubicBezTo>
                  <a:cubicBezTo>
                    <a:pt x="8655179" y="1598423"/>
                    <a:pt x="8657972" y="1592581"/>
                    <a:pt x="8663180" y="1591184"/>
                  </a:cubicBezTo>
                  <a:lnTo>
                    <a:pt x="8667371" y="1591184"/>
                  </a:lnTo>
                  <a:cubicBezTo>
                    <a:pt x="8668638" y="1591425"/>
                    <a:pt x="8669873" y="1591809"/>
                    <a:pt x="8671054" y="1592327"/>
                  </a:cubicBezTo>
                  <a:cubicBezTo>
                    <a:pt x="8671054" y="1592327"/>
                    <a:pt x="8671054" y="1591438"/>
                    <a:pt x="8671054" y="1591057"/>
                  </a:cubicBezTo>
                  <a:lnTo>
                    <a:pt x="8680324" y="1590422"/>
                  </a:lnTo>
                  <a:cubicBezTo>
                    <a:pt x="8675753" y="1573409"/>
                    <a:pt x="8675753" y="1555491"/>
                    <a:pt x="8680324" y="1538479"/>
                  </a:cubicBezTo>
                  <a:lnTo>
                    <a:pt x="8682230" y="1537590"/>
                  </a:lnTo>
                  <a:cubicBezTo>
                    <a:pt x="8689723" y="1534796"/>
                    <a:pt x="8689342" y="1537590"/>
                    <a:pt x="8694930" y="1537590"/>
                  </a:cubicBezTo>
                  <a:cubicBezTo>
                    <a:pt x="8696835" y="1537590"/>
                    <a:pt x="8699629" y="1539495"/>
                    <a:pt x="8702169" y="1539495"/>
                  </a:cubicBezTo>
                  <a:cubicBezTo>
                    <a:pt x="8708011" y="1539495"/>
                    <a:pt x="8710043" y="1533145"/>
                    <a:pt x="8714869" y="1532255"/>
                  </a:cubicBezTo>
                  <a:cubicBezTo>
                    <a:pt x="8719695" y="1531366"/>
                    <a:pt x="8723759" y="1539240"/>
                    <a:pt x="8730490" y="1537970"/>
                  </a:cubicBezTo>
                  <a:cubicBezTo>
                    <a:pt x="8737220" y="1536700"/>
                    <a:pt x="8737729" y="1524000"/>
                    <a:pt x="8747888" y="1530985"/>
                  </a:cubicBezTo>
                  <a:cubicBezTo>
                    <a:pt x="8748778" y="1527683"/>
                    <a:pt x="8751571" y="1524254"/>
                    <a:pt x="8751698" y="1520571"/>
                  </a:cubicBezTo>
                  <a:cubicBezTo>
                    <a:pt x="8760207" y="1520571"/>
                    <a:pt x="8764398" y="1523746"/>
                    <a:pt x="8771637" y="1519555"/>
                  </a:cubicBezTo>
                  <a:cubicBezTo>
                    <a:pt x="8778877" y="1515364"/>
                    <a:pt x="8775320" y="1508887"/>
                    <a:pt x="8784337" y="1512189"/>
                  </a:cubicBezTo>
                  <a:cubicBezTo>
                    <a:pt x="8786216" y="1504427"/>
                    <a:pt x="8789031" y="1496921"/>
                    <a:pt x="8792719" y="1489837"/>
                  </a:cubicBezTo>
                  <a:cubicBezTo>
                    <a:pt x="8805419" y="1498473"/>
                    <a:pt x="8814436" y="1484122"/>
                    <a:pt x="8825866" y="1482979"/>
                  </a:cubicBezTo>
                  <a:cubicBezTo>
                    <a:pt x="8827517" y="1490599"/>
                    <a:pt x="8825104" y="1500124"/>
                    <a:pt x="8828025" y="1506474"/>
                  </a:cubicBezTo>
                  <a:cubicBezTo>
                    <a:pt x="8837931" y="1493774"/>
                    <a:pt x="8853425" y="1515237"/>
                    <a:pt x="8860791" y="1504950"/>
                  </a:cubicBezTo>
                  <a:cubicBezTo>
                    <a:pt x="8864093" y="1499998"/>
                    <a:pt x="8859394" y="1484249"/>
                    <a:pt x="8871205" y="1494536"/>
                  </a:cubicBezTo>
                  <a:cubicBezTo>
                    <a:pt x="8870305" y="1482834"/>
                    <a:pt x="8870817" y="1471065"/>
                    <a:pt x="8872729" y="1459484"/>
                  </a:cubicBezTo>
                  <a:cubicBezTo>
                    <a:pt x="8878190" y="1459484"/>
                    <a:pt x="8882508" y="1463549"/>
                    <a:pt x="8887842" y="1463295"/>
                  </a:cubicBezTo>
                  <a:cubicBezTo>
                    <a:pt x="8893176" y="1463040"/>
                    <a:pt x="8892541" y="1458977"/>
                    <a:pt x="8897240" y="1459103"/>
                  </a:cubicBezTo>
                  <a:cubicBezTo>
                    <a:pt x="8904225" y="1459103"/>
                    <a:pt x="8909940" y="1471042"/>
                    <a:pt x="8911337" y="1454658"/>
                  </a:cubicBezTo>
                  <a:cubicBezTo>
                    <a:pt x="8912733" y="1438275"/>
                    <a:pt x="8905749" y="1447800"/>
                    <a:pt x="8898637" y="1446530"/>
                  </a:cubicBezTo>
                  <a:cubicBezTo>
                    <a:pt x="8893430" y="1445514"/>
                    <a:pt x="8878063" y="1442974"/>
                    <a:pt x="8884158" y="1436116"/>
                  </a:cubicBezTo>
                  <a:cubicBezTo>
                    <a:pt x="8879078" y="1433195"/>
                    <a:pt x="8878952" y="1428115"/>
                    <a:pt x="8875141" y="1423416"/>
                  </a:cubicBezTo>
                  <a:cubicBezTo>
                    <a:pt x="8868283" y="1416050"/>
                    <a:pt x="8854694" y="1414907"/>
                    <a:pt x="8849741" y="1407033"/>
                  </a:cubicBezTo>
                  <a:cubicBezTo>
                    <a:pt x="8851392" y="1406271"/>
                    <a:pt x="8852789" y="1404620"/>
                    <a:pt x="8854313" y="1403731"/>
                  </a:cubicBezTo>
                  <a:cubicBezTo>
                    <a:pt x="8845423" y="1401827"/>
                    <a:pt x="8845677" y="1391031"/>
                    <a:pt x="8839581" y="1388111"/>
                  </a:cubicBezTo>
                  <a:cubicBezTo>
                    <a:pt x="8828913" y="1382903"/>
                    <a:pt x="8816594" y="1398398"/>
                    <a:pt x="8806562" y="1400049"/>
                  </a:cubicBezTo>
                  <a:cubicBezTo>
                    <a:pt x="8807391" y="1395002"/>
                    <a:pt x="8807391" y="1389855"/>
                    <a:pt x="8806562" y="1384809"/>
                  </a:cubicBezTo>
                  <a:cubicBezTo>
                    <a:pt x="8798942" y="1385952"/>
                    <a:pt x="8791956" y="1389381"/>
                    <a:pt x="8784464" y="1390778"/>
                  </a:cubicBezTo>
                  <a:cubicBezTo>
                    <a:pt x="8776971" y="1392174"/>
                    <a:pt x="8768589" y="1388873"/>
                    <a:pt x="8761223" y="1392048"/>
                  </a:cubicBezTo>
                  <a:cubicBezTo>
                    <a:pt x="8761223" y="1398525"/>
                    <a:pt x="8762746" y="1404748"/>
                    <a:pt x="8762112" y="1411733"/>
                  </a:cubicBezTo>
                  <a:cubicBezTo>
                    <a:pt x="8757559" y="1410028"/>
                    <a:pt x="8752831" y="1408836"/>
                    <a:pt x="8748015" y="1408177"/>
                  </a:cubicBezTo>
                  <a:cubicBezTo>
                    <a:pt x="8746732" y="1416579"/>
                    <a:pt x="8746306" y="1425089"/>
                    <a:pt x="8746745" y="1433577"/>
                  </a:cubicBezTo>
                  <a:cubicBezTo>
                    <a:pt x="8742046" y="1419353"/>
                    <a:pt x="8728965" y="1435101"/>
                    <a:pt x="8722488" y="1438149"/>
                  </a:cubicBezTo>
                  <a:cubicBezTo>
                    <a:pt x="8722488" y="1437006"/>
                    <a:pt x="8722488" y="1435228"/>
                    <a:pt x="8722488" y="1433958"/>
                  </a:cubicBezTo>
                  <a:cubicBezTo>
                    <a:pt x="8715884" y="1439292"/>
                    <a:pt x="8697088" y="1444499"/>
                    <a:pt x="8699882" y="1430148"/>
                  </a:cubicBezTo>
                  <a:cubicBezTo>
                    <a:pt x="8696023" y="1431769"/>
                    <a:pt x="8692526" y="1434144"/>
                    <a:pt x="8689595" y="1437133"/>
                  </a:cubicBezTo>
                  <a:cubicBezTo>
                    <a:pt x="8681340" y="1428751"/>
                    <a:pt x="8685023" y="1443102"/>
                    <a:pt x="8682229" y="1445134"/>
                  </a:cubicBezTo>
                  <a:cubicBezTo>
                    <a:pt x="8677022" y="1448817"/>
                    <a:pt x="8673212" y="1446531"/>
                    <a:pt x="8666354" y="1445134"/>
                  </a:cubicBezTo>
                  <a:cubicBezTo>
                    <a:pt x="8666354" y="1447166"/>
                    <a:pt x="8665211" y="1450976"/>
                    <a:pt x="8666354" y="1453262"/>
                  </a:cubicBezTo>
                  <a:cubicBezTo>
                    <a:pt x="8658682" y="1451739"/>
                    <a:pt x="8650785" y="1451739"/>
                    <a:pt x="8643113" y="1453262"/>
                  </a:cubicBezTo>
                  <a:cubicBezTo>
                    <a:pt x="8643113" y="1447928"/>
                    <a:pt x="8647177" y="1443737"/>
                    <a:pt x="8647557" y="1438276"/>
                  </a:cubicBezTo>
                  <a:cubicBezTo>
                    <a:pt x="8643595" y="1438156"/>
                    <a:pt x="8639652" y="1438892"/>
                    <a:pt x="8636001" y="1440435"/>
                  </a:cubicBezTo>
                  <a:cubicBezTo>
                    <a:pt x="8654518" y="1425458"/>
                    <a:pt x="8671726" y="1408931"/>
                    <a:pt x="8687436" y="1391032"/>
                  </a:cubicBezTo>
                  <a:cubicBezTo>
                    <a:pt x="8695447" y="1392045"/>
                    <a:pt x="8703555" y="1392045"/>
                    <a:pt x="8711566" y="1391032"/>
                  </a:cubicBezTo>
                  <a:cubicBezTo>
                    <a:pt x="8706775" y="1387304"/>
                    <a:pt x="8701356" y="1384465"/>
                    <a:pt x="8695564" y="1382650"/>
                  </a:cubicBezTo>
                  <a:lnTo>
                    <a:pt x="8702168" y="1376808"/>
                  </a:lnTo>
                  <a:cubicBezTo>
                    <a:pt x="8659496" y="1346836"/>
                    <a:pt x="8710550" y="1338708"/>
                    <a:pt x="8712074" y="1306831"/>
                  </a:cubicBezTo>
                  <a:cubicBezTo>
                    <a:pt x="8686674" y="1319531"/>
                    <a:pt x="8646669" y="1319531"/>
                    <a:pt x="8637525" y="1348360"/>
                  </a:cubicBezTo>
                  <a:cubicBezTo>
                    <a:pt x="8632374" y="1334846"/>
                    <a:pt x="8623583" y="1323022"/>
                    <a:pt x="8612125" y="1314197"/>
                  </a:cubicBezTo>
                  <a:cubicBezTo>
                    <a:pt x="8635874" y="1321944"/>
                    <a:pt x="8672323" y="1314197"/>
                    <a:pt x="8703184" y="1300862"/>
                  </a:cubicBezTo>
                  <a:cubicBezTo>
                    <a:pt x="8708448" y="1301739"/>
                    <a:pt x="8713854" y="1300986"/>
                    <a:pt x="8718678" y="1298703"/>
                  </a:cubicBezTo>
                  <a:cubicBezTo>
                    <a:pt x="8719475" y="1310166"/>
                    <a:pt x="8723926" y="1321071"/>
                    <a:pt x="8731378" y="1329818"/>
                  </a:cubicBezTo>
                  <a:cubicBezTo>
                    <a:pt x="8710042" y="1337057"/>
                    <a:pt x="8708899" y="1357758"/>
                    <a:pt x="8720964" y="1374141"/>
                  </a:cubicBezTo>
                  <a:cubicBezTo>
                    <a:pt x="8716773" y="1375792"/>
                    <a:pt x="8713090" y="1380999"/>
                    <a:pt x="8708264" y="1382396"/>
                  </a:cubicBezTo>
                  <a:cubicBezTo>
                    <a:pt x="8717027" y="1391921"/>
                    <a:pt x="8728583" y="1404367"/>
                    <a:pt x="8741283" y="1405129"/>
                  </a:cubicBezTo>
                  <a:cubicBezTo>
                    <a:pt x="8739378" y="1379729"/>
                    <a:pt x="8750936" y="1383031"/>
                    <a:pt x="8757540" y="1367029"/>
                  </a:cubicBezTo>
                  <a:cubicBezTo>
                    <a:pt x="8765033" y="1348360"/>
                    <a:pt x="8754873" y="1346963"/>
                    <a:pt x="8770240" y="1336041"/>
                  </a:cubicBezTo>
                  <a:cubicBezTo>
                    <a:pt x="8777091" y="1335568"/>
                    <a:pt x="8783890" y="1334505"/>
                    <a:pt x="8790560" y="1332866"/>
                  </a:cubicBezTo>
                  <a:cubicBezTo>
                    <a:pt x="8798433" y="1330453"/>
                    <a:pt x="8801608" y="1323468"/>
                    <a:pt x="8810626" y="1321690"/>
                  </a:cubicBezTo>
                  <a:cubicBezTo>
                    <a:pt x="8819643" y="1319912"/>
                    <a:pt x="8827898" y="1334390"/>
                    <a:pt x="8836026" y="1324611"/>
                  </a:cubicBezTo>
                  <a:cubicBezTo>
                    <a:pt x="8851266" y="1307720"/>
                    <a:pt x="8787639" y="1282065"/>
                    <a:pt x="8810626" y="1264540"/>
                  </a:cubicBezTo>
                  <a:cubicBezTo>
                    <a:pt x="8811388" y="1242188"/>
                    <a:pt x="8816976" y="1230885"/>
                    <a:pt x="8839455" y="1230631"/>
                  </a:cubicBezTo>
                  <a:cubicBezTo>
                    <a:pt x="8836915" y="1207136"/>
                    <a:pt x="8862061" y="1209549"/>
                    <a:pt x="8878698" y="1209676"/>
                  </a:cubicBezTo>
                  <a:cubicBezTo>
                    <a:pt x="8868030" y="1175894"/>
                    <a:pt x="8869428" y="1183006"/>
                    <a:pt x="8904098" y="1173481"/>
                  </a:cubicBezTo>
                  <a:cubicBezTo>
                    <a:pt x="8881842" y="1165603"/>
                    <a:pt x="8864007" y="1148599"/>
                    <a:pt x="8855077" y="1126745"/>
                  </a:cubicBezTo>
                  <a:cubicBezTo>
                    <a:pt x="8834503" y="1134365"/>
                    <a:pt x="8816977" y="1135635"/>
                    <a:pt x="8797419" y="1142112"/>
                  </a:cubicBezTo>
                  <a:cubicBezTo>
                    <a:pt x="8782179" y="1147192"/>
                    <a:pt x="8767447" y="1156717"/>
                    <a:pt x="8750556" y="1142112"/>
                  </a:cubicBezTo>
                  <a:cubicBezTo>
                    <a:pt x="8743444" y="1147319"/>
                    <a:pt x="8737856" y="1144906"/>
                    <a:pt x="8729982" y="1146684"/>
                  </a:cubicBezTo>
                  <a:cubicBezTo>
                    <a:pt x="8729280" y="1139975"/>
                    <a:pt x="8725501" y="1133973"/>
                    <a:pt x="8719755" y="1130440"/>
                  </a:cubicBezTo>
                  <a:cubicBezTo>
                    <a:pt x="8714009" y="1126908"/>
                    <a:pt x="8706948" y="1126246"/>
                    <a:pt x="8700645" y="1128650"/>
                  </a:cubicBezTo>
                  <a:cubicBezTo>
                    <a:pt x="8688834" y="1134111"/>
                    <a:pt x="8689088" y="1153161"/>
                    <a:pt x="8687183" y="1164718"/>
                  </a:cubicBezTo>
                  <a:cubicBezTo>
                    <a:pt x="8672832" y="1161924"/>
                    <a:pt x="8665593" y="1173227"/>
                    <a:pt x="8661783" y="1186181"/>
                  </a:cubicBezTo>
                  <a:cubicBezTo>
                    <a:pt x="8649083" y="1180847"/>
                    <a:pt x="8644003" y="1167004"/>
                    <a:pt x="8638161" y="1155066"/>
                  </a:cubicBezTo>
                  <a:cubicBezTo>
                    <a:pt x="8614285" y="1168909"/>
                    <a:pt x="8615682" y="1159511"/>
                    <a:pt x="8591298" y="1157225"/>
                  </a:cubicBezTo>
                  <a:cubicBezTo>
                    <a:pt x="8601077" y="1140334"/>
                    <a:pt x="8590409" y="1140334"/>
                    <a:pt x="8586599" y="1128904"/>
                  </a:cubicBezTo>
                  <a:cubicBezTo>
                    <a:pt x="8584059" y="1121030"/>
                    <a:pt x="8577455" y="1120014"/>
                    <a:pt x="8575677" y="1110108"/>
                  </a:cubicBezTo>
                  <a:cubicBezTo>
                    <a:pt x="8575677" y="1108457"/>
                    <a:pt x="8585837" y="1103885"/>
                    <a:pt x="8585584" y="1100075"/>
                  </a:cubicBezTo>
                  <a:cubicBezTo>
                    <a:pt x="8585584" y="1091566"/>
                    <a:pt x="8575297" y="1082549"/>
                    <a:pt x="8577837" y="1073913"/>
                  </a:cubicBezTo>
                  <a:cubicBezTo>
                    <a:pt x="8581647" y="1061213"/>
                    <a:pt x="8597649" y="1064134"/>
                    <a:pt x="8601459" y="1050037"/>
                  </a:cubicBezTo>
                  <a:cubicBezTo>
                    <a:pt x="8590654" y="1046255"/>
                    <a:pt x="8579246" y="1044490"/>
                    <a:pt x="8567803" y="1044830"/>
                  </a:cubicBezTo>
                  <a:cubicBezTo>
                    <a:pt x="8571233" y="1024256"/>
                    <a:pt x="8550150" y="1029844"/>
                    <a:pt x="8546213" y="1011175"/>
                  </a:cubicBezTo>
                  <a:cubicBezTo>
                    <a:pt x="8539789" y="1013303"/>
                    <a:pt x="8534963" y="1018661"/>
                    <a:pt x="8533513" y="1025272"/>
                  </a:cubicBezTo>
                  <a:cubicBezTo>
                    <a:pt x="8533513" y="1023367"/>
                    <a:pt x="8533513" y="1021589"/>
                    <a:pt x="8533513" y="1019811"/>
                  </a:cubicBezTo>
                  <a:cubicBezTo>
                    <a:pt x="8520122" y="1036173"/>
                    <a:pt x="8508460" y="1053878"/>
                    <a:pt x="8498715" y="1072643"/>
                  </a:cubicBezTo>
                  <a:cubicBezTo>
                    <a:pt x="8495159" y="1061213"/>
                    <a:pt x="8501255" y="1001904"/>
                    <a:pt x="8493254" y="998094"/>
                  </a:cubicBezTo>
                  <a:lnTo>
                    <a:pt x="8493254" y="998094"/>
                  </a:lnTo>
                  <a:cubicBezTo>
                    <a:pt x="8504982" y="984054"/>
                    <a:pt x="8515638" y="969153"/>
                    <a:pt x="8525132" y="953517"/>
                  </a:cubicBezTo>
                  <a:cubicBezTo>
                    <a:pt x="8540879" y="926847"/>
                    <a:pt x="8553579" y="897128"/>
                    <a:pt x="8567676" y="869189"/>
                  </a:cubicBezTo>
                  <a:cubicBezTo>
                    <a:pt x="8569427" y="868353"/>
                    <a:pt x="8571327" y="867878"/>
                    <a:pt x="8573264" y="867792"/>
                  </a:cubicBezTo>
                  <a:cubicBezTo>
                    <a:pt x="8591552" y="867792"/>
                    <a:pt x="8601712" y="891033"/>
                    <a:pt x="8622667" y="890778"/>
                  </a:cubicBezTo>
                  <a:cubicBezTo>
                    <a:pt x="8622667" y="871601"/>
                    <a:pt x="8619365" y="854837"/>
                    <a:pt x="8618349" y="836550"/>
                  </a:cubicBezTo>
                  <a:cubicBezTo>
                    <a:pt x="8616952" y="812166"/>
                    <a:pt x="8618349" y="821564"/>
                    <a:pt x="8640320" y="805435"/>
                  </a:cubicBezTo>
                  <a:cubicBezTo>
                    <a:pt x="8636353" y="791212"/>
                    <a:pt x="8622656" y="781966"/>
                    <a:pt x="8607982" y="783607"/>
                  </a:cubicBezTo>
                  <a:cubicBezTo>
                    <a:pt x="8593308" y="785248"/>
                    <a:pt x="8581991" y="797291"/>
                    <a:pt x="8581265" y="812039"/>
                  </a:cubicBezTo>
                  <a:cubicBezTo>
                    <a:pt x="8538084" y="807848"/>
                    <a:pt x="8560056" y="790449"/>
                    <a:pt x="8559802" y="767716"/>
                  </a:cubicBezTo>
                  <a:cubicBezTo>
                    <a:pt x="8559802" y="739395"/>
                    <a:pt x="8513193" y="739141"/>
                    <a:pt x="8541768" y="712852"/>
                  </a:cubicBezTo>
                  <a:cubicBezTo>
                    <a:pt x="8533386" y="701422"/>
                    <a:pt x="8514971" y="704470"/>
                    <a:pt x="8503668" y="699390"/>
                  </a:cubicBezTo>
                  <a:cubicBezTo>
                    <a:pt x="8545959" y="686690"/>
                    <a:pt x="8613777" y="663703"/>
                    <a:pt x="8613777" y="663703"/>
                  </a:cubicBezTo>
                  <a:cubicBezTo>
                    <a:pt x="8667624" y="671831"/>
                    <a:pt x="8689977" y="647828"/>
                    <a:pt x="8698232" y="627000"/>
                  </a:cubicBezTo>
                  <a:cubicBezTo>
                    <a:pt x="8702677" y="637414"/>
                    <a:pt x="8700391" y="652400"/>
                    <a:pt x="8710932" y="665100"/>
                  </a:cubicBezTo>
                  <a:cubicBezTo>
                    <a:pt x="8760843" y="645415"/>
                    <a:pt x="8692517" y="620523"/>
                    <a:pt x="8726045" y="594234"/>
                  </a:cubicBezTo>
                  <a:cubicBezTo>
                    <a:pt x="8734935" y="587249"/>
                    <a:pt x="8745476" y="594996"/>
                    <a:pt x="8753985" y="590297"/>
                  </a:cubicBezTo>
                  <a:cubicBezTo>
                    <a:pt x="8764526" y="584328"/>
                    <a:pt x="8756779" y="584455"/>
                    <a:pt x="8759827" y="574295"/>
                  </a:cubicBezTo>
                  <a:cubicBezTo>
                    <a:pt x="8761605" y="568453"/>
                    <a:pt x="8758303" y="565532"/>
                    <a:pt x="8762621" y="560325"/>
                  </a:cubicBezTo>
                  <a:cubicBezTo>
                    <a:pt x="8766939" y="555118"/>
                    <a:pt x="8776718" y="554610"/>
                    <a:pt x="8780528" y="551943"/>
                  </a:cubicBezTo>
                  <a:cubicBezTo>
                    <a:pt x="8771765" y="547117"/>
                    <a:pt x="8752207" y="543434"/>
                    <a:pt x="8749032" y="534290"/>
                  </a:cubicBezTo>
                  <a:cubicBezTo>
                    <a:pt x="8742428" y="516129"/>
                    <a:pt x="8769987" y="499238"/>
                    <a:pt x="8778496" y="487554"/>
                  </a:cubicBezTo>
                  <a:cubicBezTo>
                    <a:pt x="8771130" y="482347"/>
                    <a:pt x="8759573" y="486411"/>
                    <a:pt x="8751064" y="482347"/>
                  </a:cubicBezTo>
                  <a:cubicBezTo>
                    <a:pt x="8744841" y="479299"/>
                    <a:pt x="8743698" y="473330"/>
                    <a:pt x="8738364" y="469647"/>
                  </a:cubicBezTo>
                  <a:cubicBezTo>
                    <a:pt x="8722235" y="458471"/>
                    <a:pt x="8709916" y="464439"/>
                    <a:pt x="8691501" y="473330"/>
                  </a:cubicBezTo>
                  <a:cubicBezTo>
                    <a:pt x="8689961" y="468350"/>
                    <a:pt x="8689148" y="463174"/>
                    <a:pt x="8689088" y="457963"/>
                  </a:cubicBezTo>
                  <a:cubicBezTo>
                    <a:pt x="8681469" y="460503"/>
                    <a:pt x="8668641" y="459233"/>
                    <a:pt x="8662926" y="466091"/>
                  </a:cubicBezTo>
                  <a:cubicBezTo>
                    <a:pt x="8657210" y="472948"/>
                    <a:pt x="8662926" y="485268"/>
                    <a:pt x="8660005" y="492634"/>
                  </a:cubicBezTo>
                  <a:cubicBezTo>
                    <a:pt x="8657085" y="499999"/>
                    <a:pt x="8649464" y="503809"/>
                    <a:pt x="8644765" y="511556"/>
                  </a:cubicBezTo>
                  <a:cubicBezTo>
                    <a:pt x="8641972" y="516382"/>
                    <a:pt x="8643369" y="525526"/>
                    <a:pt x="8639177" y="528828"/>
                  </a:cubicBezTo>
                  <a:cubicBezTo>
                    <a:pt x="8637146" y="530606"/>
                    <a:pt x="8632192" y="527431"/>
                    <a:pt x="8630160" y="528828"/>
                  </a:cubicBezTo>
                  <a:cubicBezTo>
                    <a:pt x="8628128" y="530225"/>
                    <a:pt x="8621651" y="533400"/>
                    <a:pt x="8618349" y="535559"/>
                  </a:cubicBezTo>
                  <a:cubicBezTo>
                    <a:pt x="8615047" y="537719"/>
                    <a:pt x="8616825" y="544831"/>
                    <a:pt x="8613650" y="546735"/>
                  </a:cubicBezTo>
                  <a:cubicBezTo>
                    <a:pt x="8607630" y="547747"/>
                    <a:pt x="8601448" y="547134"/>
                    <a:pt x="8595744" y="544957"/>
                  </a:cubicBezTo>
                  <a:cubicBezTo>
                    <a:pt x="8586980" y="542163"/>
                    <a:pt x="8593203" y="535940"/>
                    <a:pt x="8580250" y="537845"/>
                  </a:cubicBezTo>
                  <a:cubicBezTo>
                    <a:pt x="8571487" y="539115"/>
                    <a:pt x="8567550" y="550545"/>
                    <a:pt x="8558025" y="546354"/>
                  </a:cubicBezTo>
                  <a:cubicBezTo>
                    <a:pt x="8547992" y="564261"/>
                    <a:pt x="8545325" y="575691"/>
                    <a:pt x="8526656" y="562864"/>
                  </a:cubicBezTo>
                  <a:cubicBezTo>
                    <a:pt x="8493637" y="540386"/>
                    <a:pt x="8506463" y="514986"/>
                    <a:pt x="8503669" y="482220"/>
                  </a:cubicBezTo>
                  <a:cubicBezTo>
                    <a:pt x="8486905" y="482220"/>
                    <a:pt x="8482333" y="506223"/>
                    <a:pt x="8464426" y="502920"/>
                  </a:cubicBezTo>
                  <a:cubicBezTo>
                    <a:pt x="8459600" y="514604"/>
                    <a:pt x="8457441" y="527178"/>
                    <a:pt x="8453377" y="538988"/>
                  </a:cubicBezTo>
                  <a:cubicBezTo>
                    <a:pt x="8448300" y="538029"/>
                    <a:pt x="8443087" y="538029"/>
                    <a:pt x="8438010" y="538988"/>
                  </a:cubicBezTo>
                  <a:cubicBezTo>
                    <a:pt x="8432295" y="538988"/>
                    <a:pt x="8427723" y="537591"/>
                    <a:pt x="8422389" y="537210"/>
                  </a:cubicBezTo>
                  <a:cubicBezTo>
                    <a:pt x="8401942" y="535686"/>
                    <a:pt x="8397751" y="537972"/>
                    <a:pt x="8399656" y="562610"/>
                  </a:cubicBezTo>
                  <a:cubicBezTo>
                    <a:pt x="8398140" y="563063"/>
                    <a:pt x="8396656" y="563614"/>
                    <a:pt x="8395212" y="564261"/>
                  </a:cubicBezTo>
                  <a:cubicBezTo>
                    <a:pt x="8400461" y="573830"/>
                    <a:pt x="8402634" y="584783"/>
                    <a:pt x="8401434" y="595630"/>
                  </a:cubicBezTo>
                  <a:cubicBezTo>
                    <a:pt x="8386752" y="592360"/>
                    <a:pt x="8372420" y="587681"/>
                    <a:pt x="8358636" y="581660"/>
                  </a:cubicBezTo>
                  <a:cubicBezTo>
                    <a:pt x="8352031" y="575564"/>
                    <a:pt x="8355968" y="567182"/>
                    <a:pt x="8356477" y="557911"/>
                  </a:cubicBezTo>
                  <a:cubicBezTo>
                    <a:pt x="8345409" y="556954"/>
                    <a:pt x="8334263" y="557467"/>
                    <a:pt x="8323330" y="559435"/>
                  </a:cubicBezTo>
                  <a:cubicBezTo>
                    <a:pt x="8325997" y="553085"/>
                    <a:pt x="8329934" y="546735"/>
                    <a:pt x="8332220" y="540766"/>
                  </a:cubicBezTo>
                  <a:cubicBezTo>
                    <a:pt x="8322457" y="542394"/>
                    <a:pt x="8313074" y="545795"/>
                    <a:pt x="8304534" y="550799"/>
                  </a:cubicBezTo>
                  <a:cubicBezTo>
                    <a:pt x="8295644" y="555117"/>
                    <a:pt x="8291834" y="559181"/>
                    <a:pt x="8280404" y="556514"/>
                  </a:cubicBezTo>
                  <a:cubicBezTo>
                    <a:pt x="8246114" y="547878"/>
                    <a:pt x="8266688" y="488442"/>
                    <a:pt x="8290437" y="520827"/>
                  </a:cubicBezTo>
                  <a:cubicBezTo>
                    <a:pt x="8289085" y="517813"/>
                    <a:pt x="8287469" y="514923"/>
                    <a:pt x="8285611" y="512191"/>
                  </a:cubicBezTo>
                  <a:cubicBezTo>
                    <a:pt x="8291579" y="502920"/>
                    <a:pt x="8305295" y="500507"/>
                    <a:pt x="8311011" y="491871"/>
                  </a:cubicBezTo>
                  <a:cubicBezTo>
                    <a:pt x="8306712" y="486390"/>
                    <a:pt x="8302134" y="481134"/>
                    <a:pt x="8297294" y="476123"/>
                  </a:cubicBezTo>
                  <a:cubicBezTo>
                    <a:pt x="8299156" y="468223"/>
                    <a:pt x="8299672" y="460065"/>
                    <a:pt x="8298818" y="451993"/>
                  </a:cubicBezTo>
                  <a:cubicBezTo>
                    <a:pt x="8283325" y="450342"/>
                    <a:pt x="8277228" y="459486"/>
                    <a:pt x="8264401" y="463931"/>
                  </a:cubicBezTo>
                  <a:cubicBezTo>
                    <a:pt x="8263639" y="451231"/>
                    <a:pt x="8258940" y="451231"/>
                    <a:pt x="8262369" y="440309"/>
                  </a:cubicBezTo>
                  <a:cubicBezTo>
                    <a:pt x="8265799" y="429387"/>
                    <a:pt x="8279388" y="418720"/>
                    <a:pt x="8284594" y="408813"/>
                  </a:cubicBezTo>
                  <a:cubicBezTo>
                    <a:pt x="8266561" y="403860"/>
                    <a:pt x="8271005" y="394970"/>
                    <a:pt x="8279895" y="389890"/>
                  </a:cubicBezTo>
                  <a:cubicBezTo>
                    <a:pt x="8285617" y="389172"/>
                    <a:pt x="8291298" y="388155"/>
                    <a:pt x="8296914" y="386842"/>
                  </a:cubicBezTo>
                  <a:cubicBezTo>
                    <a:pt x="8301613" y="384556"/>
                    <a:pt x="8306057" y="376936"/>
                    <a:pt x="8309614" y="375539"/>
                  </a:cubicBezTo>
                  <a:cubicBezTo>
                    <a:pt x="8313170" y="374142"/>
                    <a:pt x="8319266" y="379095"/>
                    <a:pt x="8324345" y="377445"/>
                  </a:cubicBezTo>
                  <a:cubicBezTo>
                    <a:pt x="8329425" y="375793"/>
                    <a:pt x="8330568" y="373381"/>
                    <a:pt x="8336029" y="370078"/>
                  </a:cubicBezTo>
                  <a:cubicBezTo>
                    <a:pt x="8341490" y="366776"/>
                    <a:pt x="8336029" y="362967"/>
                    <a:pt x="8345046" y="360045"/>
                  </a:cubicBezTo>
                  <a:cubicBezTo>
                    <a:pt x="8350813" y="359280"/>
                    <a:pt x="8356677" y="359845"/>
                    <a:pt x="8362191" y="361696"/>
                  </a:cubicBezTo>
                  <a:cubicBezTo>
                    <a:pt x="8362191" y="355981"/>
                    <a:pt x="8359905" y="349885"/>
                    <a:pt x="8360540" y="344297"/>
                  </a:cubicBezTo>
                  <a:cubicBezTo>
                    <a:pt x="8360540" y="340868"/>
                    <a:pt x="8367271" y="340741"/>
                    <a:pt x="8367398" y="338836"/>
                  </a:cubicBezTo>
                  <a:cubicBezTo>
                    <a:pt x="8367398" y="331089"/>
                    <a:pt x="8362445" y="323977"/>
                    <a:pt x="8365492" y="316611"/>
                  </a:cubicBezTo>
                  <a:cubicBezTo>
                    <a:pt x="8370953" y="303911"/>
                    <a:pt x="8393560" y="299212"/>
                    <a:pt x="8402069" y="289052"/>
                  </a:cubicBezTo>
                  <a:cubicBezTo>
                    <a:pt x="8410578" y="278893"/>
                    <a:pt x="8410959" y="259207"/>
                    <a:pt x="8422642" y="248158"/>
                  </a:cubicBezTo>
                  <a:cubicBezTo>
                    <a:pt x="8427214" y="243840"/>
                    <a:pt x="8445375" y="240284"/>
                    <a:pt x="8447153" y="236728"/>
                  </a:cubicBezTo>
                  <a:cubicBezTo>
                    <a:pt x="8452869" y="225298"/>
                    <a:pt x="8430009" y="216662"/>
                    <a:pt x="8424421" y="212725"/>
                  </a:cubicBezTo>
                  <a:cubicBezTo>
                    <a:pt x="8426199" y="211455"/>
                    <a:pt x="8427723" y="209169"/>
                    <a:pt x="8429627" y="207645"/>
                  </a:cubicBezTo>
                  <a:cubicBezTo>
                    <a:pt x="8413498" y="212725"/>
                    <a:pt x="8409942" y="196850"/>
                    <a:pt x="8398894" y="191643"/>
                  </a:cubicBezTo>
                  <a:cubicBezTo>
                    <a:pt x="8392416" y="188595"/>
                    <a:pt x="8378954" y="190246"/>
                    <a:pt x="8370319" y="186817"/>
                  </a:cubicBezTo>
                  <a:cubicBezTo>
                    <a:pt x="8377176" y="175641"/>
                    <a:pt x="8347966" y="146431"/>
                    <a:pt x="8383019" y="149860"/>
                  </a:cubicBezTo>
                  <a:cubicBezTo>
                    <a:pt x="8378574" y="132715"/>
                    <a:pt x="8329805" y="82423"/>
                    <a:pt x="8331457" y="123825"/>
                  </a:cubicBezTo>
                  <a:cubicBezTo>
                    <a:pt x="8310010" y="116734"/>
                    <a:pt x="8286410" y="121570"/>
                    <a:pt x="8269480" y="136525"/>
                  </a:cubicBezTo>
                  <a:cubicBezTo>
                    <a:pt x="8269173" y="129522"/>
                    <a:pt x="8270705" y="122560"/>
                    <a:pt x="8273925" y="116332"/>
                  </a:cubicBezTo>
                  <a:cubicBezTo>
                    <a:pt x="8263003" y="114681"/>
                    <a:pt x="8237476" y="119634"/>
                    <a:pt x="8232904" y="132080"/>
                  </a:cubicBezTo>
                  <a:cubicBezTo>
                    <a:pt x="8229729" y="140716"/>
                    <a:pt x="8237603" y="155575"/>
                    <a:pt x="8239509" y="164592"/>
                  </a:cubicBezTo>
                  <a:cubicBezTo>
                    <a:pt x="8243486" y="174495"/>
                    <a:pt x="8243486" y="185551"/>
                    <a:pt x="8239509" y="195453"/>
                  </a:cubicBezTo>
                  <a:cubicBezTo>
                    <a:pt x="8237858" y="198628"/>
                    <a:pt x="8229476" y="208153"/>
                    <a:pt x="8226809" y="211455"/>
                  </a:cubicBezTo>
                  <a:cubicBezTo>
                    <a:pt x="8221728" y="218186"/>
                    <a:pt x="8223507" y="225933"/>
                    <a:pt x="8212585" y="223139"/>
                  </a:cubicBezTo>
                  <a:cubicBezTo>
                    <a:pt x="8227444" y="211709"/>
                    <a:pt x="8165976" y="178943"/>
                    <a:pt x="8150736" y="179959"/>
                  </a:cubicBezTo>
                  <a:cubicBezTo>
                    <a:pt x="8154013" y="168501"/>
                    <a:pt x="8152452" y="156200"/>
                    <a:pt x="8146417" y="145923"/>
                  </a:cubicBezTo>
                  <a:cubicBezTo>
                    <a:pt x="8136524" y="151432"/>
                    <a:pt x="8125988" y="155697"/>
                    <a:pt x="8115049" y="158623"/>
                  </a:cubicBezTo>
                  <a:cubicBezTo>
                    <a:pt x="8099682" y="158623"/>
                    <a:pt x="8094475" y="141732"/>
                    <a:pt x="8081013" y="137033"/>
                  </a:cubicBezTo>
                  <a:cubicBezTo>
                    <a:pt x="8082294" y="129809"/>
                    <a:pt x="8085156" y="122957"/>
                    <a:pt x="8089395" y="116967"/>
                  </a:cubicBezTo>
                  <a:cubicBezTo>
                    <a:pt x="8073774" y="110871"/>
                    <a:pt x="8059423" y="95250"/>
                    <a:pt x="8042913" y="95250"/>
                  </a:cubicBezTo>
                  <a:cubicBezTo>
                    <a:pt x="8046784" y="88711"/>
                    <a:pt x="8048391" y="81078"/>
                    <a:pt x="8047485" y="73533"/>
                  </a:cubicBezTo>
                  <a:cubicBezTo>
                    <a:pt x="8029866" y="79403"/>
                    <a:pt x="8010485" y="76221"/>
                    <a:pt x="7995669" y="65024"/>
                  </a:cubicBezTo>
                  <a:cubicBezTo>
                    <a:pt x="7987413" y="57404"/>
                    <a:pt x="7991477" y="30099"/>
                    <a:pt x="7976746" y="28448"/>
                  </a:cubicBezTo>
                  <a:cubicBezTo>
                    <a:pt x="7962014" y="26799"/>
                    <a:pt x="7960744" y="56896"/>
                    <a:pt x="7952108" y="64770"/>
                  </a:cubicBezTo>
                  <a:cubicBezTo>
                    <a:pt x="7947282" y="68961"/>
                    <a:pt x="7938519" y="65913"/>
                    <a:pt x="7934963" y="73152"/>
                  </a:cubicBezTo>
                  <a:cubicBezTo>
                    <a:pt x="7931407" y="80391"/>
                    <a:pt x="7938773" y="95250"/>
                    <a:pt x="7944996" y="100711"/>
                  </a:cubicBezTo>
                  <a:cubicBezTo>
                    <a:pt x="7935513" y="112158"/>
                    <a:pt x="7921730" y="119188"/>
                    <a:pt x="7906896" y="120142"/>
                  </a:cubicBezTo>
                  <a:cubicBezTo>
                    <a:pt x="7900673" y="120142"/>
                    <a:pt x="7894196" y="112649"/>
                    <a:pt x="7887211" y="111252"/>
                  </a:cubicBezTo>
                  <a:cubicBezTo>
                    <a:pt x="7880612" y="110871"/>
                    <a:pt x="7873998" y="110871"/>
                    <a:pt x="7867399" y="111252"/>
                  </a:cubicBezTo>
                  <a:cubicBezTo>
                    <a:pt x="7871336" y="88646"/>
                    <a:pt x="7848095" y="102870"/>
                    <a:pt x="7836919" y="96520"/>
                  </a:cubicBezTo>
                  <a:cubicBezTo>
                    <a:pt x="7832220" y="93726"/>
                    <a:pt x="7830187" y="84836"/>
                    <a:pt x="7824853" y="81534"/>
                  </a:cubicBezTo>
                  <a:cubicBezTo>
                    <a:pt x="7816134" y="78091"/>
                    <a:pt x="7806994" y="75827"/>
                    <a:pt x="7797675" y="74803"/>
                  </a:cubicBezTo>
                  <a:cubicBezTo>
                    <a:pt x="7799267" y="62384"/>
                    <a:pt x="7796818" y="49782"/>
                    <a:pt x="7790690" y="38862"/>
                  </a:cubicBezTo>
                  <a:cubicBezTo>
                    <a:pt x="7779641" y="40767"/>
                    <a:pt x="7772657" y="50800"/>
                    <a:pt x="7766052" y="59309"/>
                  </a:cubicBezTo>
                  <a:cubicBezTo>
                    <a:pt x="7784848" y="35052"/>
                    <a:pt x="7726936" y="69977"/>
                    <a:pt x="7733159" y="70231"/>
                  </a:cubicBezTo>
                  <a:cubicBezTo>
                    <a:pt x="7718300" y="70231"/>
                    <a:pt x="7703314" y="17526"/>
                    <a:pt x="7681597" y="11049"/>
                  </a:cubicBezTo>
                  <a:cubicBezTo>
                    <a:pt x="7669659" y="7493"/>
                    <a:pt x="7664579" y="16256"/>
                    <a:pt x="7655181" y="15367"/>
                  </a:cubicBezTo>
                  <a:cubicBezTo>
                    <a:pt x="7635242" y="13589"/>
                    <a:pt x="7636004" y="0"/>
                    <a:pt x="7616446" y="10922"/>
                  </a:cubicBezTo>
                  <a:cubicBezTo>
                    <a:pt x="7587363" y="27305"/>
                    <a:pt x="7591046" y="104521"/>
                    <a:pt x="7565646" y="107061"/>
                  </a:cubicBezTo>
                  <a:cubicBezTo>
                    <a:pt x="7533515" y="110236"/>
                    <a:pt x="7551930" y="79502"/>
                    <a:pt x="7549517" y="65278"/>
                  </a:cubicBezTo>
                  <a:cubicBezTo>
                    <a:pt x="7529705" y="65278"/>
                    <a:pt x="7514337" y="89916"/>
                    <a:pt x="7496304" y="96647"/>
                  </a:cubicBezTo>
                  <a:cubicBezTo>
                    <a:pt x="7494595" y="93725"/>
                    <a:pt x="7492685" y="90924"/>
                    <a:pt x="7490588" y="88265"/>
                  </a:cubicBezTo>
                  <a:cubicBezTo>
                    <a:pt x="7461379" y="113665"/>
                    <a:pt x="7473444" y="92075"/>
                    <a:pt x="7450583" y="91059"/>
                  </a:cubicBezTo>
                  <a:cubicBezTo>
                    <a:pt x="7442582" y="91059"/>
                    <a:pt x="7437883" y="85979"/>
                    <a:pt x="7431152" y="97536"/>
                  </a:cubicBezTo>
                  <a:cubicBezTo>
                    <a:pt x="7422389" y="111125"/>
                    <a:pt x="7435724" y="104394"/>
                    <a:pt x="7433565" y="115697"/>
                  </a:cubicBezTo>
                  <a:cubicBezTo>
                    <a:pt x="7425982" y="144279"/>
                    <a:pt x="7414756" y="171767"/>
                    <a:pt x="7400164" y="197485"/>
                  </a:cubicBezTo>
                  <a:cubicBezTo>
                    <a:pt x="7386575" y="224790"/>
                    <a:pt x="7380225" y="219837"/>
                    <a:pt x="7352412" y="226060"/>
                  </a:cubicBezTo>
                  <a:cubicBezTo>
                    <a:pt x="7336537" y="229616"/>
                    <a:pt x="7337933" y="239776"/>
                    <a:pt x="7317994" y="239649"/>
                  </a:cubicBezTo>
                  <a:cubicBezTo>
                    <a:pt x="7307638" y="237733"/>
                    <a:pt x="7297705" y="233992"/>
                    <a:pt x="7288657" y="228600"/>
                  </a:cubicBezTo>
                  <a:cubicBezTo>
                    <a:pt x="7291451" y="220345"/>
                    <a:pt x="7294118" y="211328"/>
                    <a:pt x="7296404" y="203200"/>
                  </a:cubicBezTo>
                  <a:cubicBezTo>
                    <a:pt x="7283704" y="202311"/>
                    <a:pt x="7269353" y="200787"/>
                    <a:pt x="7256145" y="199136"/>
                  </a:cubicBezTo>
                  <a:cubicBezTo>
                    <a:pt x="7256249" y="191108"/>
                    <a:pt x="7255180" y="183107"/>
                    <a:pt x="7252970" y="175387"/>
                  </a:cubicBezTo>
                  <a:cubicBezTo>
                    <a:pt x="7237730" y="180721"/>
                    <a:pt x="7217538" y="195707"/>
                    <a:pt x="7212457" y="170307"/>
                  </a:cubicBezTo>
                  <a:cubicBezTo>
                    <a:pt x="7195948" y="172212"/>
                    <a:pt x="7182104" y="199898"/>
                    <a:pt x="7179945" y="213233"/>
                  </a:cubicBezTo>
                  <a:cubicBezTo>
                    <a:pt x="7178421" y="223266"/>
                    <a:pt x="7189216" y="238633"/>
                    <a:pt x="7183628" y="248285"/>
                  </a:cubicBezTo>
                  <a:cubicBezTo>
                    <a:pt x="7178040" y="257937"/>
                    <a:pt x="7166229" y="252349"/>
                    <a:pt x="7158990" y="258699"/>
                  </a:cubicBezTo>
                  <a:cubicBezTo>
                    <a:pt x="7156450" y="260985"/>
                    <a:pt x="7161149" y="272161"/>
                    <a:pt x="7157720" y="275971"/>
                  </a:cubicBezTo>
                  <a:cubicBezTo>
                    <a:pt x="7148547" y="286243"/>
                    <a:pt x="7137112" y="294242"/>
                    <a:pt x="7124319" y="299339"/>
                  </a:cubicBezTo>
                  <a:cubicBezTo>
                    <a:pt x="7122161" y="300101"/>
                    <a:pt x="7106158" y="301244"/>
                    <a:pt x="7105142" y="301752"/>
                  </a:cubicBezTo>
                  <a:cubicBezTo>
                    <a:pt x="7083425" y="313055"/>
                    <a:pt x="7083299" y="324104"/>
                    <a:pt x="7091426" y="347472"/>
                  </a:cubicBezTo>
                  <a:cubicBezTo>
                    <a:pt x="7076567" y="344170"/>
                    <a:pt x="7067804" y="349250"/>
                    <a:pt x="7070725" y="364617"/>
                  </a:cubicBezTo>
                  <a:cubicBezTo>
                    <a:pt x="7074281" y="382905"/>
                    <a:pt x="7095109" y="378079"/>
                    <a:pt x="7102475" y="396367"/>
                  </a:cubicBezTo>
                  <a:cubicBezTo>
                    <a:pt x="7121652" y="370967"/>
                    <a:pt x="7129272" y="414528"/>
                    <a:pt x="7145020" y="414782"/>
                  </a:cubicBezTo>
                  <a:cubicBezTo>
                    <a:pt x="7156323" y="414782"/>
                    <a:pt x="7166990" y="394335"/>
                    <a:pt x="7175500" y="388112"/>
                  </a:cubicBezTo>
                  <a:cubicBezTo>
                    <a:pt x="7180958" y="396191"/>
                    <a:pt x="7184677" y="405317"/>
                    <a:pt x="7186422" y="414909"/>
                  </a:cubicBezTo>
                  <a:cubicBezTo>
                    <a:pt x="7197703" y="411585"/>
                    <a:pt x="7209744" y="411896"/>
                    <a:pt x="7220839" y="415798"/>
                  </a:cubicBezTo>
                  <a:cubicBezTo>
                    <a:pt x="7208139" y="459613"/>
                    <a:pt x="7172833" y="438658"/>
                    <a:pt x="7164578" y="477139"/>
                  </a:cubicBezTo>
                  <a:cubicBezTo>
                    <a:pt x="7160114" y="490649"/>
                    <a:pt x="7158009" y="504826"/>
                    <a:pt x="7158355" y="519049"/>
                  </a:cubicBezTo>
                  <a:cubicBezTo>
                    <a:pt x="7160514" y="542417"/>
                    <a:pt x="7166991" y="551053"/>
                    <a:pt x="7174485" y="574040"/>
                  </a:cubicBezTo>
                  <a:cubicBezTo>
                    <a:pt x="7181693" y="568377"/>
                    <a:pt x="7190737" y="565573"/>
                    <a:pt x="7199885" y="566166"/>
                  </a:cubicBezTo>
                  <a:cubicBezTo>
                    <a:pt x="7204583" y="586600"/>
                    <a:pt x="7208060" y="607295"/>
                    <a:pt x="7210298" y="628142"/>
                  </a:cubicBezTo>
                  <a:cubicBezTo>
                    <a:pt x="7208774" y="640080"/>
                    <a:pt x="7182104" y="663702"/>
                    <a:pt x="7212965" y="666242"/>
                  </a:cubicBezTo>
                  <a:cubicBezTo>
                    <a:pt x="7198995" y="676910"/>
                    <a:pt x="7163562" y="670433"/>
                    <a:pt x="7145655" y="671703"/>
                  </a:cubicBezTo>
                  <a:cubicBezTo>
                    <a:pt x="7135682" y="672532"/>
                    <a:pt x="7125656" y="672532"/>
                    <a:pt x="7115683" y="671703"/>
                  </a:cubicBezTo>
                  <a:cubicBezTo>
                    <a:pt x="7107937" y="671703"/>
                    <a:pt x="7104380" y="663448"/>
                    <a:pt x="7094602" y="664591"/>
                  </a:cubicBezTo>
                  <a:cubicBezTo>
                    <a:pt x="7097015" y="693293"/>
                    <a:pt x="7089014" y="682752"/>
                    <a:pt x="7073901" y="694309"/>
                  </a:cubicBezTo>
                  <a:cubicBezTo>
                    <a:pt x="7058788" y="705867"/>
                    <a:pt x="7047104" y="733679"/>
                    <a:pt x="7024625" y="723773"/>
                  </a:cubicBezTo>
                  <a:cubicBezTo>
                    <a:pt x="7020942" y="757809"/>
                    <a:pt x="6994526" y="750189"/>
                    <a:pt x="6986525" y="777494"/>
                  </a:cubicBezTo>
                  <a:cubicBezTo>
                    <a:pt x="6993748" y="781878"/>
                    <a:pt x="6999531" y="788279"/>
                    <a:pt x="7003162" y="795909"/>
                  </a:cubicBezTo>
                  <a:cubicBezTo>
                    <a:pt x="7018910" y="794258"/>
                    <a:pt x="7034912" y="798322"/>
                    <a:pt x="7030086" y="817626"/>
                  </a:cubicBezTo>
                  <a:cubicBezTo>
                    <a:pt x="7049770" y="816229"/>
                    <a:pt x="7087490" y="802005"/>
                    <a:pt x="7091554" y="832993"/>
                  </a:cubicBezTo>
                  <a:cubicBezTo>
                    <a:pt x="7073774" y="836168"/>
                    <a:pt x="7056121" y="825119"/>
                    <a:pt x="7043167" y="823849"/>
                  </a:cubicBezTo>
                  <a:cubicBezTo>
                    <a:pt x="7031694" y="821201"/>
                    <a:pt x="7019644" y="824119"/>
                    <a:pt x="7010655" y="831723"/>
                  </a:cubicBezTo>
                  <a:cubicBezTo>
                    <a:pt x="6996431" y="812292"/>
                    <a:pt x="7003670" y="787654"/>
                    <a:pt x="6972555" y="817118"/>
                  </a:cubicBezTo>
                  <a:cubicBezTo>
                    <a:pt x="6971429" y="813960"/>
                    <a:pt x="6970497" y="810737"/>
                    <a:pt x="6969761" y="807466"/>
                  </a:cubicBezTo>
                  <a:cubicBezTo>
                    <a:pt x="6954013" y="807466"/>
                    <a:pt x="6950966" y="820166"/>
                    <a:pt x="6941186" y="828294"/>
                  </a:cubicBezTo>
                  <a:cubicBezTo>
                    <a:pt x="6935598" y="833374"/>
                    <a:pt x="6933440" y="840994"/>
                    <a:pt x="6926962" y="844931"/>
                  </a:cubicBezTo>
                  <a:cubicBezTo>
                    <a:pt x="6924677" y="846582"/>
                    <a:pt x="6918581" y="843026"/>
                    <a:pt x="6916168" y="844931"/>
                  </a:cubicBezTo>
                  <a:cubicBezTo>
                    <a:pt x="6904737" y="853440"/>
                    <a:pt x="6893688" y="873887"/>
                    <a:pt x="6873623" y="869442"/>
                  </a:cubicBezTo>
                  <a:cubicBezTo>
                    <a:pt x="6863336" y="904240"/>
                    <a:pt x="6871591" y="908685"/>
                    <a:pt x="6835523" y="918210"/>
                  </a:cubicBezTo>
                  <a:cubicBezTo>
                    <a:pt x="6806186" y="926084"/>
                    <a:pt x="6791708" y="948817"/>
                    <a:pt x="6832475" y="964184"/>
                  </a:cubicBezTo>
                  <a:cubicBezTo>
                    <a:pt x="6844159" y="968629"/>
                    <a:pt x="6843397" y="964184"/>
                    <a:pt x="6851017" y="964184"/>
                  </a:cubicBezTo>
                  <a:cubicBezTo>
                    <a:pt x="6852796" y="964184"/>
                    <a:pt x="6863717" y="955802"/>
                    <a:pt x="6867782" y="954913"/>
                  </a:cubicBezTo>
                  <a:cubicBezTo>
                    <a:pt x="6871846" y="954024"/>
                    <a:pt x="6876037" y="965708"/>
                    <a:pt x="6880482" y="963803"/>
                  </a:cubicBezTo>
                  <a:cubicBezTo>
                    <a:pt x="6893816" y="958850"/>
                    <a:pt x="6891276" y="948690"/>
                    <a:pt x="6902072" y="940308"/>
                  </a:cubicBezTo>
                  <a:cubicBezTo>
                    <a:pt x="6906263" y="937133"/>
                    <a:pt x="6908040" y="931799"/>
                    <a:pt x="6912866" y="928497"/>
                  </a:cubicBezTo>
                  <a:cubicBezTo>
                    <a:pt x="6915279" y="926973"/>
                    <a:pt x="6921757" y="935101"/>
                    <a:pt x="6923661" y="933958"/>
                  </a:cubicBezTo>
                  <a:cubicBezTo>
                    <a:pt x="6936361" y="926084"/>
                    <a:pt x="6968619" y="876046"/>
                    <a:pt x="6988558" y="909955"/>
                  </a:cubicBezTo>
                  <a:cubicBezTo>
                    <a:pt x="6989071" y="919782"/>
                    <a:pt x="6987867" y="929624"/>
                    <a:pt x="6985002" y="939038"/>
                  </a:cubicBezTo>
                  <a:cubicBezTo>
                    <a:pt x="6975477" y="955675"/>
                    <a:pt x="6978524" y="945261"/>
                    <a:pt x="6966713" y="950595"/>
                  </a:cubicBezTo>
                  <a:cubicBezTo>
                    <a:pt x="6958078" y="954532"/>
                    <a:pt x="6957823" y="943229"/>
                    <a:pt x="6945632" y="952500"/>
                  </a:cubicBezTo>
                  <a:cubicBezTo>
                    <a:pt x="6939155" y="957453"/>
                    <a:pt x="6944616" y="969772"/>
                    <a:pt x="6935091" y="975106"/>
                  </a:cubicBezTo>
                  <a:cubicBezTo>
                    <a:pt x="6930137" y="977773"/>
                    <a:pt x="6915024" y="969391"/>
                    <a:pt x="6907278" y="971423"/>
                  </a:cubicBezTo>
                  <a:cubicBezTo>
                    <a:pt x="6898241" y="974239"/>
                    <a:pt x="6890442" y="980065"/>
                    <a:pt x="6885180" y="987933"/>
                  </a:cubicBezTo>
                  <a:cubicBezTo>
                    <a:pt x="6880519" y="978483"/>
                    <a:pt x="6870136" y="973292"/>
                    <a:pt x="6859780" y="975233"/>
                  </a:cubicBezTo>
                  <a:cubicBezTo>
                    <a:pt x="6837936" y="981583"/>
                    <a:pt x="6855588" y="992505"/>
                    <a:pt x="6850636" y="1000633"/>
                  </a:cubicBezTo>
                  <a:cubicBezTo>
                    <a:pt x="6835904" y="1026033"/>
                    <a:pt x="6835904" y="1014095"/>
                    <a:pt x="6844540" y="1043305"/>
                  </a:cubicBezTo>
                  <a:cubicBezTo>
                    <a:pt x="6830341" y="1040399"/>
                    <a:pt x="6815761" y="1046122"/>
                    <a:pt x="6807329" y="1057910"/>
                  </a:cubicBezTo>
                  <a:cubicBezTo>
                    <a:pt x="6802787" y="1066451"/>
                    <a:pt x="6797428" y="1074532"/>
                    <a:pt x="6791327" y="1082040"/>
                  </a:cubicBezTo>
                  <a:cubicBezTo>
                    <a:pt x="6787771" y="1094740"/>
                    <a:pt x="6796153" y="1092581"/>
                    <a:pt x="6795899" y="1105662"/>
                  </a:cubicBezTo>
                  <a:cubicBezTo>
                    <a:pt x="6795899" y="1115314"/>
                    <a:pt x="6784596" y="1117219"/>
                    <a:pt x="6790692" y="1129538"/>
                  </a:cubicBezTo>
                  <a:cubicBezTo>
                    <a:pt x="6737099" y="1132713"/>
                    <a:pt x="6784470" y="1188974"/>
                    <a:pt x="6803392" y="1202563"/>
                  </a:cubicBezTo>
                  <a:cubicBezTo>
                    <a:pt x="6807329" y="1182878"/>
                    <a:pt x="6855336" y="1180846"/>
                    <a:pt x="6850128" y="1207770"/>
                  </a:cubicBezTo>
                  <a:cubicBezTo>
                    <a:pt x="6873242" y="1203960"/>
                    <a:pt x="6875528" y="1220470"/>
                    <a:pt x="6889879" y="1231646"/>
                  </a:cubicBezTo>
                  <a:cubicBezTo>
                    <a:pt x="6926583" y="1195324"/>
                    <a:pt x="6917058" y="1249299"/>
                    <a:pt x="6947029" y="1240917"/>
                  </a:cubicBezTo>
                  <a:cubicBezTo>
                    <a:pt x="6957444" y="1237996"/>
                    <a:pt x="6949697" y="1223137"/>
                    <a:pt x="6955158" y="1218692"/>
                  </a:cubicBezTo>
                  <a:cubicBezTo>
                    <a:pt x="6963104" y="1215103"/>
                    <a:pt x="6971348" y="1212214"/>
                    <a:pt x="6979796" y="1210056"/>
                  </a:cubicBezTo>
                  <a:cubicBezTo>
                    <a:pt x="6992496" y="1208405"/>
                    <a:pt x="7011038" y="1217676"/>
                    <a:pt x="7022340" y="1208151"/>
                  </a:cubicBezTo>
                  <a:cubicBezTo>
                    <a:pt x="7033643" y="1198627"/>
                    <a:pt x="7030087" y="1170051"/>
                    <a:pt x="7033009" y="1159637"/>
                  </a:cubicBezTo>
                  <a:lnTo>
                    <a:pt x="7041517" y="1135507"/>
                  </a:lnTo>
                  <a:cubicBezTo>
                    <a:pt x="7051042" y="1122807"/>
                    <a:pt x="7054217" y="1128776"/>
                    <a:pt x="7062726" y="1121537"/>
                  </a:cubicBezTo>
                  <a:cubicBezTo>
                    <a:pt x="7071235" y="1114298"/>
                    <a:pt x="7068949" y="1108075"/>
                    <a:pt x="7078983" y="1102614"/>
                  </a:cubicBezTo>
                  <a:cubicBezTo>
                    <a:pt x="7103621" y="1089152"/>
                    <a:pt x="7093079" y="1102614"/>
                    <a:pt x="7108320" y="1107694"/>
                  </a:cubicBezTo>
                  <a:lnTo>
                    <a:pt x="7137657" y="1116457"/>
                  </a:lnTo>
                  <a:cubicBezTo>
                    <a:pt x="7142355" y="1120013"/>
                    <a:pt x="7145658" y="1137920"/>
                    <a:pt x="7146420" y="1138301"/>
                  </a:cubicBezTo>
                  <a:cubicBezTo>
                    <a:pt x="7167883" y="1148969"/>
                    <a:pt x="7185789" y="1105027"/>
                    <a:pt x="7200013" y="1146302"/>
                  </a:cubicBezTo>
                  <a:cubicBezTo>
                    <a:pt x="7226048" y="1125093"/>
                    <a:pt x="7230112" y="1147064"/>
                    <a:pt x="7258433" y="1130681"/>
                  </a:cubicBezTo>
                  <a:cubicBezTo>
                    <a:pt x="7258433" y="1152906"/>
                    <a:pt x="7291580" y="1145286"/>
                    <a:pt x="7289294" y="1181481"/>
                  </a:cubicBezTo>
                  <a:cubicBezTo>
                    <a:pt x="7299708" y="1181481"/>
                    <a:pt x="7310503" y="1181481"/>
                    <a:pt x="7320917" y="1181481"/>
                  </a:cubicBezTo>
                  <a:cubicBezTo>
                    <a:pt x="7320917" y="1159129"/>
                    <a:pt x="7298946" y="1141603"/>
                    <a:pt x="7315836" y="1122299"/>
                  </a:cubicBezTo>
                  <a:cubicBezTo>
                    <a:pt x="7313423" y="1125093"/>
                    <a:pt x="7337680" y="1119759"/>
                    <a:pt x="7338188" y="1119505"/>
                  </a:cubicBezTo>
                  <a:cubicBezTo>
                    <a:pt x="7348857" y="1116076"/>
                    <a:pt x="7346062" y="1097915"/>
                    <a:pt x="7366763" y="1114552"/>
                  </a:cubicBezTo>
                  <a:cubicBezTo>
                    <a:pt x="7367780" y="1109980"/>
                    <a:pt x="7368415" y="1105154"/>
                    <a:pt x="7369049" y="1100328"/>
                  </a:cubicBezTo>
                  <a:lnTo>
                    <a:pt x="7412992" y="1113028"/>
                  </a:lnTo>
                  <a:lnTo>
                    <a:pt x="7603871" y="1085342"/>
                  </a:lnTo>
                  <a:lnTo>
                    <a:pt x="7625588" y="1116838"/>
                  </a:lnTo>
                  <a:cubicBezTo>
                    <a:pt x="7621711" y="1121302"/>
                    <a:pt x="7616898" y="1124858"/>
                    <a:pt x="7611491" y="1127252"/>
                  </a:cubicBezTo>
                  <a:cubicBezTo>
                    <a:pt x="7610050" y="1119202"/>
                    <a:pt x="7606300" y="1111745"/>
                    <a:pt x="7600696" y="1105789"/>
                  </a:cubicBezTo>
                  <a:cubicBezTo>
                    <a:pt x="7587996" y="1120013"/>
                    <a:pt x="7587996" y="1141476"/>
                    <a:pt x="7564248" y="1139698"/>
                  </a:cubicBezTo>
                  <a:cubicBezTo>
                    <a:pt x="7567804" y="1168654"/>
                    <a:pt x="7554088" y="1165098"/>
                    <a:pt x="7537324" y="1184910"/>
                  </a:cubicBezTo>
                  <a:cubicBezTo>
                    <a:pt x="7541261" y="1187069"/>
                    <a:pt x="7545452" y="1195578"/>
                    <a:pt x="7547992" y="1197610"/>
                  </a:cubicBezTo>
                  <a:cubicBezTo>
                    <a:pt x="7543801" y="1202055"/>
                    <a:pt x="7529196" y="1208151"/>
                    <a:pt x="7527291" y="1211580"/>
                  </a:cubicBezTo>
                  <a:cubicBezTo>
                    <a:pt x="7519798" y="1224280"/>
                    <a:pt x="7534149" y="1249680"/>
                    <a:pt x="7517385" y="1255903"/>
                  </a:cubicBezTo>
                  <a:cubicBezTo>
                    <a:pt x="7517385" y="1271397"/>
                    <a:pt x="7538213" y="1279398"/>
                    <a:pt x="7537704" y="1290066"/>
                  </a:cubicBezTo>
                  <a:cubicBezTo>
                    <a:pt x="7532250" y="1301827"/>
                    <a:pt x="7523405" y="1311690"/>
                    <a:pt x="7512304" y="1318387"/>
                  </a:cubicBezTo>
                  <a:cubicBezTo>
                    <a:pt x="7494143" y="1321816"/>
                    <a:pt x="7496175" y="1303401"/>
                    <a:pt x="7483602" y="1302131"/>
                  </a:cubicBezTo>
                  <a:cubicBezTo>
                    <a:pt x="7470553" y="1305003"/>
                    <a:pt x="7458206" y="1310442"/>
                    <a:pt x="7447280" y="1318133"/>
                  </a:cubicBezTo>
                  <a:cubicBezTo>
                    <a:pt x="7433311" y="1303528"/>
                    <a:pt x="7437628" y="1292733"/>
                    <a:pt x="7438771" y="1274064"/>
                  </a:cubicBezTo>
                  <a:cubicBezTo>
                    <a:pt x="7431518" y="1271012"/>
                    <a:pt x="7423775" y="1269291"/>
                    <a:pt x="7415912" y="1268984"/>
                  </a:cubicBezTo>
                  <a:cubicBezTo>
                    <a:pt x="7410705" y="1286764"/>
                    <a:pt x="7398640" y="1328039"/>
                    <a:pt x="7372478" y="1308100"/>
                  </a:cubicBezTo>
                  <a:cubicBezTo>
                    <a:pt x="7378193" y="1296162"/>
                    <a:pt x="7387464" y="1284732"/>
                    <a:pt x="7386448" y="1271143"/>
                  </a:cubicBezTo>
                  <a:cubicBezTo>
                    <a:pt x="7364477" y="1279144"/>
                    <a:pt x="7364857" y="1273937"/>
                    <a:pt x="7349617" y="1271143"/>
                  </a:cubicBezTo>
                  <a:cubicBezTo>
                    <a:pt x="7339330" y="1269238"/>
                    <a:pt x="7340981" y="1255522"/>
                    <a:pt x="7327265" y="1265682"/>
                  </a:cubicBezTo>
                  <a:cubicBezTo>
                    <a:pt x="7324005" y="1257167"/>
                    <a:pt x="7314902" y="1252425"/>
                    <a:pt x="7306056" y="1254633"/>
                  </a:cubicBezTo>
                  <a:cubicBezTo>
                    <a:pt x="7308850" y="1238885"/>
                    <a:pt x="7297801" y="1232916"/>
                    <a:pt x="7283069" y="1236980"/>
                  </a:cubicBezTo>
                  <a:cubicBezTo>
                    <a:pt x="7283069" y="1233043"/>
                    <a:pt x="7281038" y="1226312"/>
                    <a:pt x="7281926" y="1221994"/>
                  </a:cubicBezTo>
                  <a:cubicBezTo>
                    <a:pt x="7271131" y="1223391"/>
                    <a:pt x="7261479" y="1230249"/>
                    <a:pt x="7253097" y="1221994"/>
                  </a:cubicBezTo>
                  <a:cubicBezTo>
                    <a:pt x="7242670" y="1226299"/>
                    <a:pt x="7231126" y="1227102"/>
                    <a:pt x="7220203" y="1224280"/>
                  </a:cubicBezTo>
                  <a:cubicBezTo>
                    <a:pt x="7219441" y="1230884"/>
                    <a:pt x="7212837" y="1236980"/>
                    <a:pt x="7212330" y="1243838"/>
                  </a:cubicBezTo>
                  <a:cubicBezTo>
                    <a:pt x="7193025" y="1246124"/>
                    <a:pt x="7180452" y="1296670"/>
                    <a:pt x="7165339" y="1310259"/>
                  </a:cubicBezTo>
                  <a:cubicBezTo>
                    <a:pt x="7163561" y="1305941"/>
                    <a:pt x="7160259" y="1302004"/>
                    <a:pt x="7158735" y="1297559"/>
                  </a:cubicBezTo>
                  <a:cubicBezTo>
                    <a:pt x="7153401" y="1310259"/>
                    <a:pt x="7165974" y="1321816"/>
                    <a:pt x="7179182" y="1328928"/>
                  </a:cubicBezTo>
                  <a:cubicBezTo>
                    <a:pt x="7174102" y="1338326"/>
                    <a:pt x="7180071" y="1337818"/>
                    <a:pt x="7178420" y="1346581"/>
                  </a:cubicBezTo>
                  <a:cubicBezTo>
                    <a:pt x="7177531" y="1351407"/>
                    <a:pt x="7170038" y="1359281"/>
                    <a:pt x="7169784" y="1362329"/>
                  </a:cubicBezTo>
                  <a:cubicBezTo>
                    <a:pt x="7168470" y="1371222"/>
                    <a:pt x="7169748" y="1380306"/>
                    <a:pt x="7173467" y="1388491"/>
                  </a:cubicBezTo>
                  <a:lnTo>
                    <a:pt x="7123810" y="1356487"/>
                  </a:lnTo>
                  <a:cubicBezTo>
                    <a:pt x="7132065" y="1327912"/>
                    <a:pt x="7104506" y="1258697"/>
                    <a:pt x="7164450" y="1268349"/>
                  </a:cubicBezTo>
                  <a:cubicBezTo>
                    <a:pt x="7167118" y="1224153"/>
                    <a:pt x="7198359" y="1196086"/>
                    <a:pt x="7149083" y="1174623"/>
                  </a:cubicBezTo>
                  <a:lnTo>
                    <a:pt x="7130795" y="1164209"/>
                  </a:lnTo>
                  <a:cubicBezTo>
                    <a:pt x="7111364" y="1160272"/>
                    <a:pt x="7101077" y="1168146"/>
                    <a:pt x="7101966" y="1185164"/>
                  </a:cubicBezTo>
                  <a:cubicBezTo>
                    <a:pt x="7103617" y="1214628"/>
                    <a:pt x="7119238" y="1202944"/>
                    <a:pt x="7099680" y="1234186"/>
                  </a:cubicBezTo>
                  <a:cubicBezTo>
                    <a:pt x="7105014" y="1237488"/>
                    <a:pt x="7108189" y="1244600"/>
                    <a:pt x="7114285" y="1246886"/>
                  </a:cubicBezTo>
                  <a:cubicBezTo>
                    <a:pt x="7100442" y="1248918"/>
                    <a:pt x="7097394" y="1255268"/>
                    <a:pt x="7088250" y="1262888"/>
                  </a:cubicBezTo>
                  <a:cubicBezTo>
                    <a:pt x="7084186" y="1266444"/>
                    <a:pt x="7082789" y="1275588"/>
                    <a:pt x="7077836" y="1280795"/>
                  </a:cubicBezTo>
                  <a:cubicBezTo>
                    <a:pt x="7072883" y="1286002"/>
                    <a:pt x="7063866" y="1280795"/>
                    <a:pt x="7060691" y="1284351"/>
                  </a:cubicBezTo>
                  <a:cubicBezTo>
                    <a:pt x="7054849" y="1289812"/>
                    <a:pt x="7055358" y="1299972"/>
                    <a:pt x="7049770" y="1305179"/>
                  </a:cubicBezTo>
                  <a:cubicBezTo>
                    <a:pt x="7044182" y="1310386"/>
                    <a:pt x="7036053" y="1307846"/>
                    <a:pt x="7034022" y="1310386"/>
                  </a:cubicBezTo>
                  <a:cubicBezTo>
                    <a:pt x="7030235" y="1315333"/>
                    <a:pt x="7027197" y="1320810"/>
                    <a:pt x="7025005" y="1326642"/>
                  </a:cubicBezTo>
                  <a:lnTo>
                    <a:pt x="6986905" y="1321562"/>
                  </a:lnTo>
                  <a:cubicBezTo>
                    <a:pt x="6986661" y="1319580"/>
                    <a:pt x="6986661" y="1317575"/>
                    <a:pt x="6986905" y="1315593"/>
                  </a:cubicBezTo>
                  <a:cubicBezTo>
                    <a:pt x="6989572" y="1306195"/>
                    <a:pt x="6990080" y="1300099"/>
                    <a:pt x="6999605" y="1295019"/>
                  </a:cubicBezTo>
                  <a:cubicBezTo>
                    <a:pt x="6990214" y="1289782"/>
                    <a:pt x="6979438" y="1287565"/>
                    <a:pt x="6968744" y="1288669"/>
                  </a:cubicBezTo>
                  <a:cubicBezTo>
                    <a:pt x="6971552" y="1276494"/>
                    <a:pt x="6964446" y="1264225"/>
                    <a:pt x="6952488" y="1260602"/>
                  </a:cubicBezTo>
                  <a:lnTo>
                    <a:pt x="6923786" y="1258062"/>
                  </a:lnTo>
                  <a:cubicBezTo>
                    <a:pt x="6922643" y="1239901"/>
                    <a:pt x="6909816" y="1255141"/>
                    <a:pt x="6902196" y="1258062"/>
                  </a:cubicBezTo>
                  <a:cubicBezTo>
                    <a:pt x="6894575" y="1260983"/>
                    <a:pt x="6896989" y="1267333"/>
                    <a:pt x="6887210" y="1270762"/>
                  </a:cubicBezTo>
                  <a:cubicBezTo>
                    <a:pt x="6880481" y="1272164"/>
                    <a:pt x="6873635" y="1272929"/>
                    <a:pt x="6866763" y="1273048"/>
                  </a:cubicBezTo>
                  <a:cubicBezTo>
                    <a:pt x="6866763" y="1267333"/>
                    <a:pt x="6861556" y="1262126"/>
                    <a:pt x="6861175" y="1257554"/>
                  </a:cubicBezTo>
                  <a:cubicBezTo>
                    <a:pt x="6841998" y="1267587"/>
                    <a:pt x="6839331" y="1267587"/>
                    <a:pt x="6824472" y="1259078"/>
                  </a:cubicBezTo>
                  <a:cubicBezTo>
                    <a:pt x="6811772" y="1252220"/>
                    <a:pt x="6827393" y="1246378"/>
                    <a:pt x="6809740" y="1243711"/>
                  </a:cubicBezTo>
                  <a:cubicBezTo>
                    <a:pt x="6802628" y="1242949"/>
                    <a:pt x="6794119" y="1253109"/>
                    <a:pt x="6787896" y="1255395"/>
                  </a:cubicBezTo>
                  <a:cubicBezTo>
                    <a:pt x="6781674" y="1257681"/>
                    <a:pt x="6780912" y="1249172"/>
                    <a:pt x="6771640" y="1253363"/>
                  </a:cubicBezTo>
                  <a:cubicBezTo>
                    <a:pt x="6763618" y="1259628"/>
                    <a:pt x="6755944" y="1266326"/>
                    <a:pt x="6748653" y="1273429"/>
                  </a:cubicBezTo>
                  <a:cubicBezTo>
                    <a:pt x="6741541" y="1278890"/>
                    <a:pt x="6704965" y="1297686"/>
                    <a:pt x="6737731" y="1303782"/>
                  </a:cubicBezTo>
                  <a:cubicBezTo>
                    <a:pt x="6728841" y="1315466"/>
                    <a:pt x="6694298" y="1351661"/>
                    <a:pt x="6732651" y="1339088"/>
                  </a:cubicBezTo>
                  <a:cubicBezTo>
                    <a:pt x="6732651" y="1352677"/>
                    <a:pt x="6739382" y="1351788"/>
                    <a:pt x="6746113" y="1356360"/>
                  </a:cubicBezTo>
                  <a:cubicBezTo>
                    <a:pt x="6747002" y="1356360"/>
                    <a:pt x="6758813" y="1352931"/>
                    <a:pt x="6761861" y="1354201"/>
                  </a:cubicBezTo>
                  <a:cubicBezTo>
                    <a:pt x="6767322" y="1356487"/>
                    <a:pt x="6767576" y="1369187"/>
                    <a:pt x="6772148" y="1370203"/>
                  </a:cubicBezTo>
                  <a:cubicBezTo>
                    <a:pt x="6802628" y="1377696"/>
                    <a:pt x="6794373" y="1336421"/>
                    <a:pt x="6821424" y="1338199"/>
                  </a:cubicBezTo>
                  <a:cubicBezTo>
                    <a:pt x="6823837" y="1296670"/>
                    <a:pt x="6878828" y="1371981"/>
                    <a:pt x="6887845" y="1315212"/>
                  </a:cubicBezTo>
                  <a:cubicBezTo>
                    <a:pt x="6903720" y="1320292"/>
                    <a:pt x="6901561" y="1346454"/>
                    <a:pt x="6920991" y="1356614"/>
                  </a:cubicBezTo>
                  <a:cubicBezTo>
                    <a:pt x="6915276" y="1375410"/>
                    <a:pt x="6903593" y="1403477"/>
                    <a:pt x="6920991" y="1421130"/>
                  </a:cubicBezTo>
                  <a:cubicBezTo>
                    <a:pt x="6938389" y="1438784"/>
                    <a:pt x="6946391" y="1410335"/>
                    <a:pt x="6967600" y="1414145"/>
                  </a:cubicBezTo>
                  <a:cubicBezTo>
                    <a:pt x="6966043" y="1391064"/>
                    <a:pt x="6968580" y="1367889"/>
                    <a:pt x="6975094" y="1345692"/>
                  </a:cubicBezTo>
                  <a:cubicBezTo>
                    <a:pt x="6975094" y="1343025"/>
                    <a:pt x="6986143" y="1342263"/>
                    <a:pt x="6986397" y="1340866"/>
                  </a:cubicBezTo>
                  <a:cubicBezTo>
                    <a:pt x="6987170" y="1336668"/>
                    <a:pt x="6987170" y="1332364"/>
                    <a:pt x="6986397" y="1328166"/>
                  </a:cubicBezTo>
                  <a:lnTo>
                    <a:pt x="7020306" y="1336929"/>
                  </a:lnTo>
                  <a:cubicBezTo>
                    <a:pt x="7018446" y="1341480"/>
                    <a:pt x="7015967" y="1345754"/>
                    <a:pt x="7012939" y="1349629"/>
                  </a:cubicBezTo>
                  <a:cubicBezTo>
                    <a:pt x="7020051" y="1360297"/>
                    <a:pt x="7028941" y="1367536"/>
                    <a:pt x="7035419" y="1377950"/>
                  </a:cubicBezTo>
                  <a:cubicBezTo>
                    <a:pt x="7041896" y="1388363"/>
                    <a:pt x="7043800" y="1414398"/>
                    <a:pt x="7056882" y="1393444"/>
                  </a:cubicBezTo>
                  <a:cubicBezTo>
                    <a:pt x="7079234" y="1411097"/>
                    <a:pt x="7092950" y="1398523"/>
                    <a:pt x="7103618" y="1375664"/>
                  </a:cubicBezTo>
                  <a:lnTo>
                    <a:pt x="7163308" y="1420368"/>
                  </a:lnTo>
                  <a:cubicBezTo>
                    <a:pt x="7166736" y="1425881"/>
                    <a:pt x="7171023" y="1430812"/>
                    <a:pt x="7176008" y="1434973"/>
                  </a:cubicBezTo>
                  <a:cubicBezTo>
                    <a:pt x="7161276" y="1434084"/>
                    <a:pt x="7168769" y="1442847"/>
                    <a:pt x="7160895" y="1447673"/>
                  </a:cubicBezTo>
                  <a:cubicBezTo>
                    <a:pt x="7155246" y="1450852"/>
                    <a:pt x="7149288" y="1453447"/>
                    <a:pt x="7143114" y="1455420"/>
                  </a:cubicBezTo>
                  <a:cubicBezTo>
                    <a:pt x="7133589" y="1460119"/>
                    <a:pt x="7126096" y="1453642"/>
                    <a:pt x="7117714" y="1463675"/>
                  </a:cubicBezTo>
                  <a:cubicBezTo>
                    <a:pt x="7111872" y="1470532"/>
                    <a:pt x="7111364" y="1486026"/>
                    <a:pt x="7106411" y="1493901"/>
                  </a:cubicBezTo>
                  <a:cubicBezTo>
                    <a:pt x="7094981" y="1512189"/>
                    <a:pt x="7082662" y="1500378"/>
                    <a:pt x="7098283" y="1525778"/>
                  </a:cubicBezTo>
                  <a:cubicBezTo>
                    <a:pt x="7105637" y="1534210"/>
                    <a:pt x="7113711" y="1541986"/>
                    <a:pt x="7122413" y="1549019"/>
                  </a:cubicBezTo>
                  <a:cubicBezTo>
                    <a:pt x="7131303" y="1554607"/>
                    <a:pt x="7136891" y="1547114"/>
                    <a:pt x="7145782" y="1551432"/>
                  </a:cubicBezTo>
                  <a:cubicBezTo>
                    <a:pt x="7156342" y="1558059"/>
                    <a:pt x="7165883" y="1566187"/>
                    <a:pt x="7174102" y="1575561"/>
                  </a:cubicBezTo>
                  <a:cubicBezTo>
                    <a:pt x="7178547" y="1565401"/>
                    <a:pt x="7216394" y="1557782"/>
                    <a:pt x="7228966" y="1557528"/>
                  </a:cubicBezTo>
                  <a:cubicBezTo>
                    <a:pt x="7228862" y="1564209"/>
                    <a:pt x="7228268" y="1570873"/>
                    <a:pt x="7227188" y="1577467"/>
                  </a:cubicBezTo>
                  <a:cubicBezTo>
                    <a:pt x="7260970" y="1564767"/>
                    <a:pt x="7266812" y="1542669"/>
                    <a:pt x="7274432" y="1585976"/>
                  </a:cubicBezTo>
                  <a:cubicBezTo>
                    <a:pt x="7285989" y="1585976"/>
                    <a:pt x="7297673" y="1585976"/>
                    <a:pt x="7309103" y="1585976"/>
                  </a:cubicBezTo>
                  <a:cubicBezTo>
                    <a:pt x="7306182" y="1564640"/>
                    <a:pt x="7318501" y="1573276"/>
                    <a:pt x="7326121" y="1567434"/>
                  </a:cubicBezTo>
                  <a:cubicBezTo>
                    <a:pt x="7331385" y="1564538"/>
                    <a:pt x="7336436" y="1561270"/>
                    <a:pt x="7341234" y="1557654"/>
                  </a:cubicBezTo>
                  <a:cubicBezTo>
                    <a:pt x="7348727" y="1550542"/>
                    <a:pt x="7347330" y="1536826"/>
                    <a:pt x="7357744" y="1530984"/>
                  </a:cubicBezTo>
                  <a:cubicBezTo>
                    <a:pt x="7362062" y="1528571"/>
                    <a:pt x="7368031" y="1538096"/>
                    <a:pt x="7370444" y="1536826"/>
                  </a:cubicBezTo>
                  <a:cubicBezTo>
                    <a:pt x="7372857" y="1535556"/>
                    <a:pt x="7383144" y="1529969"/>
                    <a:pt x="7386192" y="1529079"/>
                  </a:cubicBezTo>
                  <a:cubicBezTo>
                    <a:pt x="7396606" y="1525650"/>
                    <a:pt x="7409433" y="1515363"/>
                    <a:pt x="7420355" y="1510664"/>
                  </a:cubicBezTo>
                  <a:cubicBezTo>
                    <a:pt x="7431585" y="1506006"/>
                    <a:pt x="7442136" y="1499855"/>
                    <a:pt x="7451723" y="1492376"/>
                  </a:cubicBezTo>
                  <a:cubicBezTo>
                    <a:pt x="7462138" y="1476628"/>
                    <a:pt x="7439023" y="1464691"/>
                    <a:pt x="7470011" y="1456309"/>
                  </a:cubicBezTo>
                  <a:cubicBezTo>
                    <a:pt x="7495411" y="1449704"/>
                    <a:pt x="7486268" y="1463929"/>
                    <a:pt x="7503793" y="1479169"/>
                  </a:cubicBezTo>
                  <a:cubicBezTo>
                    <a:pt x="7515223" y="1489201"/>
                    <a:pt x="7529193" y="1481582"/>
                    <a:pt x="7529955" y="1504569"/>
                  </a:cubicBezTo>
                  <a:cubicBezTo>
                    <a:pt x="7540246" y="1502739"/>
                    <a:pt x="7550779" y="1502739"/>
                    <a:pt x="7561070" y="1504569"/>
                  </a:cubicBezTo>
                  <a:cubicBezTo>
                    <a:pt x="7561070" y="1501775"/>
                    <a:pt x="7561832" y="1499361"/>
                    <a:pt x="7562214" y="1496948"/>
                  </a:cubicBezTo>
                  <a:cubicBezTo>
                    <a:pt x="7567674" y="1499361"/>
                    <a:pt x="7574914" y="1500885"/>
                    <a:pt x="7572501" y="1509648"/>
                  </a:cubicBezTo>
                  <a:cubicBezTo>
                    <a:pt x="7570215" y="1515998"/>
                    <a:pt x="7555482" y="1512823"/>
                    <a:pt x="7550403" y="1520189"/>
                  </a:cubicBezTo>
                  <a:cubicBezTo>
                    <a:pt x="7558531" y="1527429"/>
                    <a:pt x="7566405" y="1535175"/>
                    <a:pt x="7574152" y="1543050"/>
                  </a:cubicBezTo>
                  <a:cubicBezTo>
                    <a:pt x="7571901" y="1550002"/>
                    <a:pt x="7566764" y="1555647"/>
                    <a:pt x="7560055" y="1558544"/>
                  </a:cubicBezTo>
                  <a:cubicBezTo>
                    <a:pt x="7547355" y="1542542"/>
                    <a:pt x="7550276" y="1524761"/>
                    <a:pt x="7530464" y="1535176"/>
                  </a:cubicBezTo>
                  <a:cubicBezTo>
                    <a:pt x="7518780" y="1541272"/>
                    <a:pt x="7516113" y="1556639"/>
                    <a:pt x="7505064" y="1561719"/>
                  </a:cubicBezTo>
                  <a:cubicBezTo>
                    <a:pt x="7510543" y="1564360"/>
                    <a:pt x="7515527" y="1567926"/>
                    <a:pt x="7519795" y="1572260"/>
                  </a:cubicBezTo>
                  <a:cubicBezTo>
                    <a:pt x="7519761" y="1575859"/>
                    <a:pt x="7519292" y="1579441"/>
                    <a:pt x="7518398" y="1582928"/>
                  </a:cubicBezTo>
                  <a:cubicBezTo>
                    <a:pt x="7514334" y="1582928"/>
                    <a:pt x="7512048" y="1586357"/>
                    <a:pt x="7508366" y="1586992"/>
                  </a:cubicBezTo>
                  <a:cubicBezTo>
                    <a:pt x="7511541" y="1589659"/>
                    <a:pt x="7513954" y="1596136"/>
                    <a:pt x="7517256" y="1598930"/>
                  </a:cubicBezTo>
                  <a:cubicBezTo>
                    <a:pt x="7510906" y="1606296"/>
                    <a:pt x="7496047" y="1607566"/>
                    <a:pt x="7497571" y="1619250"/>
                  </a:cubicBezTo>
                  <a:cubicBezTo>
                    <a:pt x="7493258" y="1619469"/>
                    <a:pt x="7488990" y="1620237"/>
                    <a:pt x="7484871" y="1621536"/>
                  </a:cubicBezTo>
                  <a:cubicBezTo>
                    <a:pt x="7484871" y="1613789"/>
                    <a:pt x="7489189" y="1605788"/>
                    <a:pt x="7486776" y="1598295"/>
                  </a:cubicBezTo>
                  <a:cubicBezTo>
                    <a:pt x="7476220" y="1600859"/>
                    <a:pt x="7465202" y="1600859"/>
                    <a:pt x="7454645" y="1598295"/>
                  </a:cubicBezTo>
                  <a:cubicBezTo>
                    <a:pt x="7443977" y="1596644"/>
                    <a:pt x="7445755" y="1591183"/>
                    <a:pt x="7433182" y="1603756"/>
                  </a:cubicBezTo>
                  <a:cubicBezTo>
                    <a:pt x="7428991" y="1607947"/>
                    <a:pt x="7427975" y="1613535"/>
                    <a:pt x="7422641" y="1617217"/>
                  </a:cubicBezTo>
                  <a:cubicBezTo>
                    <a:pt x="7420101" y="1618869"/>
                    <a:pt x="7414513" y="1617217"/>
                    <a:pt x="7412608" y="1618741"/>
                  </a:cubicBezTo>
                  <a:cubicBezTo>
                    <a:pt x="7407020" y="1624202"/>
                    <a:pt x="7407528" y="1631441"/>
                    <a:pt x="7403845" y="1635632"/>
                  </a:cubicBezTo>
                  <a:cubicBezTo>
                    <a:pt x="7400162" y="1639823"/>
                    <a:pt x="7405115" y="1641093"/>
                    <a:pt x="7400289" y="1644395"/>
                  </a:cubicBezTo>
                  <a:cubicBezTo>
                    <a:pt x="7395463" y="1647698"/>
                    <a:pt x="7391271" y="1638045"/>
                    <a:pt x="7387589" y="1638553"/>
                  </a:cubicBezTo>
                  <a:cubicBezTo>
                    <a:pt x="7383906" y="1639061"/>
                    <a:pt x="7380095" y="1643760"/>
                    <a:pt x="7376540" y="1644268"/>
                  </a:cubicBezTo>
                  <a:cubicBezTo>
                    <a:pt x="7366045" y="1646165"/>
                    <a:pt x="7355440" y="1647395"/>
                    <a:pt x="7344790" y="1647951"/>
                  </a:cubicBezTo>
                  <a:cubicBezTo>
                    <a:pt x="7326247" y="1647951"/>
                    <a:pt x="7316977" y="1647951"/>
                    <a:pt x="7316469" y="1627758"/>
                  </a:cubicBezTo>
                  <a:cubicBezTo>
                    <a:pt x="7298054" y="1633727"/>
                    <a:pt x="7291069" y="1637029"/>
                    <a:pt x="7275702" y="1631441"/>
                  </a:cubicBezTo>
                  <a:cubicBezTo>
                    <a:pt x="7273543" y="1630679"/>
                    <a:pt x="7265415" y="1625726"/>
                    <a:pt x="7261096" y="1624075"/>
                  </a:cubicBezTo>
                  <a:cubicBezTo>
                    <a:pt x="7254264" y="1622394"/>
                    <a:pt x="7247524" y="1620360"/>
                    <a:pt x="7240903" y="1617979"/>
                  </a:cubicBezTo>
                  <a:cubicBezTo>
                    <a:pt x="7260334" y="1595627"/>
                    <a:pt x="7204073" y="1609597"/>
                    <a:pt x="7197088" y="1607692"/>
                  </a:cubicBezTo>
                  <a:cubicBezTo>
                    <a:pt x="7190103" y="1605788"/>
                    <a:pt x="7194294" y="1596643"/>
                    <a:pt x="7180578" y="1599564"/>
                  </a:cubicBezTo>
                  <a:cubicBezTo>
                    <a:pt x="7170291" y="1601850"/>
                    <a:pt x="7165084" y="1615439"/>
                    <a:pt x="7160004" y="1622424"/>
                  </a:cubicBezTo>
                  <a:cubicBezTo>
                    <a:pt x="7155051" y="1601723"/>
                    <a:pt x="7155051" y="1593341"/>
                    <a:pt x="7137779" y="1583435"/>
                  </a:cubicBezTo>
                  <a:cubicBezTo>
                    <a:pt x="7134985" y="1581911"/>
                    <a:pt x="7123428" y="1576958"/>
                    <a:pt x="7119618" y="1575688"/>
                  </a:cubicBezTo>
                  <a:cubicBezTo>
                    <a:pt x="7113522" y="1573529"/>
                    <a:pt x="7107807" y="1573402"/>
                    <a:pt x="7102600" y="1571116"/>
                  </a:cubicBezTo>
                  <a:cubicBezTo>
                    <a:pt x="7097392" y="1568830"/>
                    <a:pt x="7096885" y="1560829"/>
                    <a:pt x="7086598" y="1561337"/>
                  </a:cubicBezTo>
                  <a:cubicBezTo>
                    <a:pt x="7093034" y="1553114"/>
                    <a:pt x="7096201" y="1542800"/>
                    <a:pt x="7095488" y="1532381"/>
                  </a:cubicBezTo>
                  <a:cubicBezTo>
                    <a:pt x="7083931" y="1533651"/>
                    <a:pt x="7071357" y="1548002"/>
                    <a:pt x="7059547" y="1550923"/>
                  </a:cubicBezTo>
                  <a:cubicBezTo>
                    <a:pt x="7043544" y="1554860"/>
                    <a:pt x="7047863" y="1552574"/>
                    <a:pt x="7037576" y="1563623"/>
                  </a:cubicBezTo>
                  <a:cubicBezTo>
                    <a:pt x="7027290" y="1574673"/>
                    <a:pt x="7013827" y="1576323"/>
                    <a:pt x="7003667" y="1589023"/>
                  </a:cubicBezTo>
                  <a:cubicBezTo>
                    <a:pt x="6998968" y="1595373"/>
                    <a:pt x="6996936" y="1603501"/>
                    <a:pt x="6990967" y="1607311"/>
                  </a:cubicBezTo>
                  <a:cubicBezTo>
                    <a:pt x="6984998" y="1611121"/>
                    <a:pt x="6978267" y="1604644"/>
                    <a:pt x="6972552" y="1611248"/>
                  </a:cubicBezTo>
                  <a:cubicBezTo>
                    <a:pt x="6963154" y="1621281"/>
                    <a:pt x="6972552" y="1628647"/>
                    <a:pt x="6957185" y="1636648"/>
                  </a:cubicBezTo>
                  <a:cubicBezTo>
                    <a:pt x="6950073" y="1640077"/>
                    <a:pt x="6941564" y="1637664"/>
                    <a:pt x="6934705" y="1642236"/>
                  </a:cubicBezTo>
                  <a:cubicBezTo>
                    <a:pt x="6927847" y="1646809"/>
                    <a:pt x="6925435" y="1656587"/>
                    <a:pt x="6920100" y="1665731"/>
                  </a:cubicBezTo>
                  <a:cubicBezTo>
                    <a:pt x="6911464" y="1661667"/>
                    <a:pt x="6903971" y="1665731"/>
                    <a:pt x="6905241" y="1676018"/>
                  </a:cubicBezTo>
                  <a:cubicBezTo>
                    <a:pt x="6906512" y="1686305"/>
                    <a:pt x="6914131" y="1681225"/>
                    <a:pt x="6919465" y="1686940"/>
                  </a:cubicBezTo>
                  <a:cubicBezTo>
                    <a:pt x="6920991" y="1689279"/>
                    <a:pt x="6921988" y="1691923"/>
                    <a:pt x="6922386" y="1694687"/>
                  </a:cubicBezTo>
                  <a:cubicBezTo>
                    <a:pt x="6900542" y="1689861"/>
                    <a:pt x="6888985" y="1678812"/>
                    <a:pt x="6918830" y="1650364"/>
                  </a:cubicBezTo>
                  <a:cubicBezTo>
                    <a:pt x="6903887" y="1642987"/>
                    <a:pt x="6887094" y="1640203"/>
                    <a:pt x="6870570" y="1642363"/>
                  </a:cubicBezTo>
                  <a:cubicBezTo>
                    <a:pt x="6875269" y="1616963"/>
                    <a:pt x="6883270" y="1570354"/>
                    <a:pt x="6879206" y="1542922"/>
                  </a:cubicBezTo>
                  <a:cubicBezTo>
                    <a:pt x="6869554" y="1546224"/>
                    <a:pt x="6849107" y="1541398"/>
                    <a:pt x="6843646" y="1542922"/>
                  </a:cubicBezTo>
                  <a:cubicBezTo>
                    <a:pt x="6853122" y="1526303"/>
                    <a:pt x="6856702" y="1506969"/>
                    <a:pt x="6853806" y="1488058"/>
                  </a:cubicBezTo>
                  <a:cubicBezTo>
                    <a:pt x="6840499" y="1504483"/>
                    <a:pt x="6828844" y="1522179"/>
                    <a:pt x="6819008" y="1540890"/>
                  </a:cubicBezTo>
                  <a:cubicBezTo>
                    <a:pt x="6815579" y="1529460"/>
                    <a:pt x="6821548" y="1470151"/>
                    <a:pt x="6813547" y="1466341"/>
                  </a:cubicBezTo>
                  <a:cubicBezTo>
                    <a:pt x="6805546" y="1462532"/>
                    <a:pt x="6787512" y="1495424"/>
                    <a:pt x="6784210" y="1500377"/>
                  </a:cubicBezTo>
                  <a:cubicBezTo>
                    <a:pt x="6776755" y="1508647"/>
                    <a:pt x="6770435" y="1517872"/>
                    <a:pt x="6765414" y="1527809"/>
                  </a:cubicBezTo>
                  <a:cubicBezTo>
                    <a:pt x="6762747" y="1537461"/>
                    <a:pt x="6766303" y="1536826"/>
                    <a:pt x="6766811" y="1544573"/>
                  </a:cubicBezTo>
                  <a:cubicBezTo>
                    <a:pt x="6767573" y="1555368"/>
                    <a:pt x="6771129" y="1557273"/>
                    <a:pt x="6763636" y="1567687"/>
                  </a:cubicBezTo>
                  <a:cubicBezTo>
                    <a:pt x="6763636" y="1568322"/>
                    <a:pt x="6744205" y="1581784"/>
                    <a:pt x="6746364" y="1582546"/>
                  </a:cubicBezTo>
                  <a:cubicBezTo>
                    <a:pt x="6729981" y="1576704"/>
                    <a:pt x="6730616" y="1595246"/>
                    <a:pt x="6719567" y="1596897"/>
                  </a:cubicBezTo>
                  <a:cubicBezTo>
                    <a:pt x="6713090" y="1598294"/>
                    <a:pt x="6704581" y="1590420"/>
                    <a:pt x="6697724" y="1590293"/>
                  </a:cubicBezTo>
                  <a:cubicBezTo>
                    <a:pt x="6697724" y="1590293"/>
                    <a:pt x="6688072" y="1596389"/>
                    <a:pt x="6687055" y="1596897"/>
                  </a:cubicBezTo>
                  <a:cubicBezTo>
                    <a:pt x="6680832" y="1599691"/>
                    <a:pt x="6680451" y="1591182"/>
                    <a:pt x="6675117" y="1601088"/>
                  </a:cubicBezTo>
                  <a:cubicBezTo>
                    <a:pt x="6673247" y="1607645"/>
                    <a:pt x="6674564" y="1614699"/>
                    <a:pt x="6678674" y="1620138"/>
                  </a:cubicBezTo>
                  <a:cubicBezTo>
                    <a:pt x="6686548" y="1627504"/>
                    <a:pt x="6698740" y="1621154"/>
                    <a:pt x="6707756" y="1628647"/>
                  </a:cubicBezTo>
                  <a:cubicBezTo>
                    <a:pt x="6671562" y="1651761"/>
                    <a:pt x="6731125" y="1662937"/>
                    <a:pt x="6737855" y="1670557"/>
                  </a:cubicBezTo>
                  <a:cubicBezTo>
                    <a:pt x="6718298" y="1667509"/>
                    <a:pt x="6723377" y="1670557"/>
                    <a:pt x="6708646" y="1679956"/>
                  </a:cubicBezTo>
                  <a:cubicBezTo>
                    <a:pt x="6698104" y="1686560"/>
                    <a:pt x="6681976" y="1681353"/>
                    <a:pt x="6667878" y="1675638"/>
                  </a:cubicBezTo>
                  <a:cubicBezTo>
                    <a:pt x="6657718" y="1671701"/>
                    <a:pt x="6593202" y="1658366"/>
                    <a:pt x="6606410" y="1683766"/>
                  </a:cubicBezTo>
                  <a:cubicBezTo>
                    <a:pt x="6625968" y="1681988"/>
                    <a:pt x="6642605" y="1712467"/>
                    <a:pt x="6662671" y="1701419"/>
                  </a:cubicBezTo>
                  <a:cubicBezTo>
                    <a:pt x="6670926" y="1720976"/>
                    <a:pt x="6678927" y="1709673"/>
                    <a:pt x="6693659" y="1713229"/>
                  </a:cubicBezTo>
                  <a:cubicBezTo>
                    <a:pt x="6708390" y="1716785"/>
                    <a:pt x="6715630" y="1732534"/>
                    <a:pt x="6729219" y="1737359"/>
                  </a:cubicBezTo>
                  <a:cubicBezTo>
                    <a:pt x="6713598" y="1739010"/>
                    <a:pt x="6688198" y="1743074"/>
                    <a:pt x="6676387" y="1753234"/>
                  </a:cubicBezTo>
                  <a:cubicBezTo>
                    <a:pt x="6689087" y="1762378"/>
                    <a:pt x="6702803" y="1753234"/>
                    <a:pt x="6696199" y="1776602"/>
                  </a:cubicBezTo>
                  <a:cubicBezTo>
                    <a:pt x="6693659" y="1785873"/>
                    <a:pt x="6683499" y="1791715"/>
                    <a:pt x="6682102" y="1802002"/>
                  </a:cubicBezTo>
                  <a:cubicBezTo>
                    <a:pt x="6700136" y="1799716"/>
                    <a:pt x="6687182" y="1817496"/>
                    <a:pt x="6690357" y="1826640"/>
                  </a:cubicBezTo>
                  <a:cubicBezTo>
                    <a:pt x="6698613" y="1849881"/>
                    <a:pt x="6746364" y="1863724"/>
                    <a:pt x="6765414" y="1863343"/>
                  </a:cubicBezTo>
                  <a:cubicBezTo>
                    <a:pt x="6750174" y="1877059"/>
                    <a:pt x="6752714" y="1872487"/>
                    <a:pt x="6735061" y="1869185"/>
                  </a:cubicBezTo>
                  <a:cubicBezTo>
                    <a:pt x="6722361" y="1866900"/>
                    <a:pt x="6701787" y="1871979"/>
                    <a:pt x="6690611" y="1867026"/>
                  </a:cubicBezTo>
                  <a:cubicBezTo>
                    <a:pt x="6687182" y="1865503"/>
                    <a:pt x="6658099" y="1828926"/>
                    <a:pt x="6662290" y="1858136"/>
                  </a:cubicBezTo>
                  <a:cubicBezTo>
                    <a:pt x="6655998" y="1857631"/>
                    <a:pt x="6649993" y="1855291"/>
                    <a:pt x="6645018" y="1851406"/>
                  </a:cubicBezTo>
                  <a:cubicBezTo>
                    <a:pt x="6640827" y="1847341"/>
                    <a:pt x="6644129" y="1840103"/>
                    <a:pt x="6640954" y="1837054"/>
                  </a:cubicBezTo>
                  <a:cubicBezTo>
                    <a:pt x="6637779" y="1834006"/>
                    <a:pt x="6632826" y="1834895"/>
                    <a:pt x="6629651" y="1832356"/>
                  </a:cubicBezTo>
                  <a:cubicBezTo>
                    <a:pt x="6614467" y="1816803"/>
                    <a:pt x="6590886" y="1813036"/>
                    <a:pt x="6571612" y="1823085"/>
                  </a:cubicBezTo>
                  <a:cubicBezTo>
                    <a:pt x="6571612" y="1801622"/>
                    <a:pt x="6564754" y="1795780"/>
                    <a:pt x="6545450" y="1805813"/>
                  </a:cubicBezTo>
                  <a:cubicBezTo>
                    <a:pt x="6549133" y="1762379"/>
                    <a:pt x="6509890" y="1803145"/>
                    <a:pt x="6539862" y="1809623"/>
                  </a:cubicBezTo>
                  <a:cubicBezTo>
                    <a:pt x="6532123" y="1816493"/>
                    <a:pt x="6530559" y="1827984"/>
                    <a:pt x="6536179" y="1836674"/>
                  </a:cubicBezTo>
                  <a:cubicBezTo>
                    <a:pt x="6538592" y="1841500"/>
                    <a:pt x="6546466" y="1842770"/>
                    <a:pt x="6548879" y="1847342"/>
                  </a:cubicBezTo>
                  <a:cubicBezTo>
                    <a:pt x="6551292" y="1851914"/>
                    <a:pt x="6548879" y="1855343"/>
                    <a:pt x="6550657" y="1858137"/>
                  </a:cubicBezTo>
                  <a:cubicBezTo>
                    <a:pt x="6552436" y="1860931"/>
                    <a:pt x="6550657" y="1866519"/>
                    <a:pt x="6553705" y="1870837"/>
                  </a:cubicBezTo>
                  <a:cubicBezTo>
                    <a:pt x="6556753" y="1875154"/>
                    <a:pt x="6572374" y="1874774"/>
                    <a:pt x="6568311" y="1886585"/>
                  </a:cubicBezTo>
                  <a:cubicBezTo>
                    <a:pt x="6566025" y="1892808"/>
                    <a:pt x="6551292" y="1889760"/>
                    <a:pt x="6546213" y="1896999"/>
                  </a:cubicBezTo>
                  <a:cubicBezTo>
                    <a:pt x="6554341" y="1904365"/>
                    <a:pt x="6562342" y="1911985"/>
                    <a:pt x="6569962" y="1919859"/>
                  </a:cubicBezTo>
                  <a:cubicBezTo>
                    <a:pt x="6567711" y="1926811"/>
                    <a:pt x="6562574" y="1932457"/>
                    <a:pt x="6555865" y="1935353"/>
                  </a:cubicBezTo>
                  <a:cubicBezTo>
                    <a:pt x="6543165" y="1919351"/>
                    <a:pt x="6546086" y="1901698"/>
                    <a:pt x="6526401" y="1911985"/>
                  </a:cubicBezTo>
                  <a:cubicBezTo>
                    <a:pt x="6514590" y="1918081"/>
                    <a:pt x="6511923" y="1933448"/>
                    <a:pt x="6500366" y="1938528"/>
                  </a:cubicBezTo>
                  <a:cubicBezTo>
                    <a:pt x="6505761" y="1941248"/>
                    <a:pt x="6510691" y="1944805"/>
                    <a:pt x="6514971" y="1949069"/>
                  </a:cubicBezTo>
                  <a:cubicBezTo>
                    <a:pt x="6514944" y="1952669"/>
                    <a:pt x="6514475" y="1956252"/>
                    <a:pt x="6513574" y="1959737"/>
                  </a:cubicBezTo>
                  <a:cubicBezTo>
                    <a:pt x="6509510" y="1960372"/>
                    <a:pt x="6507352" y="1963293"/>
                    <a:pt x="6503541" y="1963928"/>
                  </a:cubicBezTo>
                  <a:cubicBezTo>
                    <a:pt x="6506716" y="1966595"/>
                    <a:pt x="6509129" y="1972945"/>
                    <a:pt x="6512431" y="1975739"/>
                  </a:cubicBezTo>
                  <a:cubicBezTo>
                    <a:pt x="6505954" y="1983359"/>
                    <a:pt x="6490460" y="1984375"/>
                    <a:pt x="6492746" y="1996948"/>
                  </a:cubicBezTo>
                  <a:cubicBezTo>
                    <a:pt x="6494524" y="2006600"/>
                    <a:pt x="6516368" y="2009648"/>
                    <a:pt x="6523607" y="2012950"/>
                  </a:cubicBezTo>
                  <a:cubicBezTo>
                    <a:pt x="6496048" y="2024634"/>
                    <a:pt x="6536307" y="2039112"/>
                    <a:pt x="6546848" y="2040890"/>
                  </a:cubicBezTo>
                  <a:cubicBezTo>
                    <a:pt x="6549769" y="2054606"/>
                    <a:pt x="6576185" y="2090166"/>
                    <a:pt x="6592442" y="2078990"/>
                  </a:cubicBezTo>
                  <a:cubicBezTo>
                    <a:pt x="6596506" y="2108581"/>
                    <a:pt x="6556882" y="2091690"/>
                    <a:pt x="6526910" y="2074799"/>
                  </a:cubicBezTo>
                  <a:cubicBezTo>
                    <a:pt x="6533220" y="2068616"/>
                    <a:pt x="6534527" y="2058939"/>
                    <a:pt x="6530085" y="2051304"/>
                  </a:cubicBezTo>
                  <a:lnTo>
                    <a:pt x="6513702" y="2055114"/>
                  </a:lnTo>
                  <a:cubicBezTo>
                    <a:pt x="6506909" y="2052975"/>
                    <a:pt x="6499863" y="2051736"/>
                    <a:pt x="6492747" y="2051431"/>
                  </a:cubicBezTo>
                  <a:cubicBezTo>
                    <a:pt x="6488430" y="2047367"/>
                    <a:pt x="6483984" y="2043430"/>
                    <a:pt x="6480047" y="2039493"/>
                  </a:cubicBezTo>
                  <a:cubicBezTo>
                    <a:pt x="6486347" y="2010909"/>
                    <a:pt x="6488485" y="1981566"/>
                    <a:pt x="6486397" y="1952371"/>
                  </a:cubicBezTo>
                  <a:cubicBezTo>
                    <a:pt x="6476745" y="1955673"/>
                    <a:pt x="6456299" y="1950847"/>
                    <a:pt x="6450964" y="1952371"/>
                  </a:cubicBezTo>
                  <a:cubicBezTo>
                    <a:pt x="6460340" y="1935716"/>
                    <a:pt x="6463872" y="1916402"/>
                    <a:pt x="6460997" y="1897507"/>
                  </a:cubicBezTo>
                  <a:cubicBezTo>
                    <a:pt x="6447689" y="1913903"/>
                    <a:pt x="6436073" y="1931604"/>
                    <a:pt x="6426326" y="1950339"/>
                  </a:cubicBezTo>
                  <a:cubicBezTo>
                    <a:pt x="6422770" y="1939036"/>
                    <a:pt x="6428739" y="1879727"/>
                    <a:pt x="6420865" y="1875790"/>
                  </a:cubicBezTo>
                  <a:cubicBezTo>
                    <a:pt x="6412992" y="1871852"/>
                    <a:pt x="6394703" y="1904873"/>
                    <a:pt x="6391401" y="1909826"/>
                  </a:cubicBezTo>
                  <a:cubicBezTo>
                    <a:pt x="6383985" y="1918172"/>
                    <a:pt x="6377669" y="1927434"/>
                    <a:pt x="6372605" y="1937385"/>
                  </a:cubicBezTo>
                  <a:cubicBezTo>
                    <a:pt x="6370065" y="1946910"/>
                    <a:pt x="6373494" y="1946275"/>
                    <a:pt x="6374002" y="1954149"/>
                  </a:cubicBezTo>
                  <a:cubicBezTo>
                    <a:pt x="6374891" y="1964817"/>
                    <a:pt x="6378320" y="1966849"/>
                    <a:pt x="6370827" y="1977136"/>
                  </a:cubicBezTo>
                  <a:cubicBezTo>
                    <a:pt x="6370827" y="1977136"/>
                    <a:pt x="6359397" y="1985645"/>
                    <a:pt x="6355079" y="1989836"/>
                  </a:cubicBezTo>
                  <a:cubicBezTo>
                    <a:pt x="6328155" y="1985899"/>
                    <a:pt x="6301612" y="1974469"/>
                    <a:pt x="6274307" y="1974596"/>
                  </a:cubicBezTo>
                  <a:cubicBezTo>
                    <a:pt x="6299707" y="1932178"/>
                    <a:pt x="6307835" y="1937639"/>
                    <a:pt x="6354952" y="1934464"/>
                  </a:cubicBezTo>
                  <a:cubicBezTo>
                    <a:pt x="6347840" y="1914525"/>
                    <a:pt x="6352158" y="1896364"/>
                    <a:pt x="6354952" y="1875282"/>
                  </a:cubicBezTo>
                  <a:cubicBezTo>
                    <a:pt x="6382893" y="1878838"/>
                    <a:pt x="6407912" y="1869439"/>
                    <a:pt x="6395338" y="1840357"/>
                  </a:cubicBezTo>
                  <a:cubicBezTo>
                    <a:pt x="6403720" y="1834769"/>
                    <a:pt x="6409054" y="1824228"/>
                    <a:pt x="6414515" y="1819783"/>
                  </a:cubicBezTo>
                  <a:cubicBezTo>
                    <a:pt x="6390385" y="1821307"/>
                    <a:pt x="6362445" y="1827022"/>
                    <a:pt x="6358508" y="1799463"/>
                  </a:cubicBezTo>
                  <a:cubicBezTo>
                    <a:pt x="6345808" y="1810511"/>
                    <a:pt x="6336410" y="1830451"/>
                    <a:pt x="6314693" y="1829816"/>
                  </a:cubicBezTo>
                  <a:cubicBezTo>
                    <a:pt x="6315582" y="1867154"/>
                    <a:pt x="6269989" y="1862963"/>
                    <a:pt x="6243700" y="1867916"/>
                  </a:cubicBezTo>
                  <a:cubicBezTo>
                    <a:pt x="6252971" y="1857120"/>
                    <a:pt x="6252590" y="1839722"/>
                    <a:pt x="6257670" y="1829054"/>
                  </a:cubicBezTo>
                  <a:cubicBezTo>
                    <a:pt x="6253099" y="1827784"/>
                    <a:pt x="6248399" y="1829054"/>
                    <a:pt x="6243574" y="1827530"/>
                  </a:cubicBezTo>
                  <a:cubicBezTo>
                    <a:pt x="6246757" y="1817729"/>
                    <a:pt x="6250663" y="1808178"/>
                    <a:pt x="6255258" y="1798955"/>
                  </a:cubicBezTo>
                  <a:cubicBezTo>
                    <a:pt x="6308090" y="1808099"/>
                    <a:pt x="6338697" y="1751330"/>
                    <a:pt x="6374257" y="1722755"/>
                  </a:cubicBezTo>
                  <a:cubicBezTo>
                    <a:pt x="6331585" y="1692656"/>
                    <a:pt x="6382639" y="1684655"/>
                    <a:pt x="6384290" y="1652651"/>
                  </a:cubicBezTo>
                  <a:cubicBezTo>
                    <a:pt x="6357747" y="1666113"/>
                    <a:pt x="6316726" y="1665351"/>
                    <a:pt x="6308852" y="1696339"/>
                  </a:cubicBezTo>
                  <a:cubicBezTo>
                    <a:pt x="6303772" y="1696339"/>
                    <a:pt x="6304280" y="1688338"/>
                    <a:pt x="6298819" y="1687068"/>
                  </a:cubicBezTo>
                  <a:cubicBezTo>
                    <a:pt x="6291678" y="1693767"/>
                    <a:pt x="6283313" y="1699028"/>
                    <a:pt x="6274181" y="1702562"/>
                  </a:cubicBezTo>
                  <a:cubicBezTo>
                    <a:pt x="6276014" y="1693717"/>
                    <a:pt x="6274243" y="1684506"/>
                    <a:pt x="6269260" y="1676972"/>
                  </a:cubicBezTo>
                  <a:cubicBezTo>
                    <a:pt x="6264277" y="1669438"/>
                    <a:pt x="6256494" y="1664204"/>
                    <a:pt x="6247638" y="1662430"/>
                  </a:cubicBezTo>
                  <a:cubicBezTo>
                    <a:pt x="6253803" y="1658784"/>
                    <a:pt x="6260162" y="1655477"/>
                    <a:pt x="6266688" y="1652524"/>
                  </a:cubicBezTo>
                  <a:cubicBezTo>
                    <a:pt x="6259322" y="1646809"/>
                    <a:pt x="6253988" y="1632585"/>
                    <a:pt x="6248908" y="1628013"/>
                  </a:cubicBezTo>
                  <a:cubicBezTo>
                    <a:pt x="6274308" y="1611122"/>
                    <a:pt x="6344793" y="1625981"/>
                    <a:pt x="6333363" y="1578356"/>
                  </a:cubicBezTo>
                  <a:cubicBezTo>
                    <a:pt x="6301232" y="1573784"/>
                    <a:pt x="6217412" y="1580134"/>
                    <a:pt x="6272022" y="1528191"/>
                  </a:cubicBezTo>
                  <a:cubicBezTo>
                    <a:pt x="6257079" y="1520814"/>
                    <a:pt x="6240286" y="1518030"/>
                    <a:pt x="6223762" y="1520190"/>
                  </a:cubicBezTo>
                  <a:cubicBezTo>
                    <a:pt x="6228461" y="1494790"/>
                    <a:pt x="6236462" y="1448054"/>
                    <a:pt x="6232398" y="1420622"/>
                  </a:cubicBezTo>
                  <a:cubicBezTo>
                    <a:pt x="6222746" y="1423924"/>
                    <a:pt x="6202172" y="1419225"/>
                    <a:pt x="6196838" y="1420622"/>
                  </a:cubicBezTo>
                  <a:cubicBezTo>
                    <a:pt x="6206304" y="1403999"/>
                    <a:pt x="6209884" y="1384668"/>
                    <a:pt x="6206998" y="1365758"/>
                  </a:cubicBezTo>
                  <a:cubicBezTo>
                    <a:pt x="6193693" y="1382139"/>
                    <a:pt x="6182037" y="1399792"/>
                    <a:pt x="6172200" y="1418463"/>
                  </a:cubicBezTo>
                  <a:cubicBezTo>
                    <a:pt x="6168771" y="1407160"/>
                    <a:pt x="6174740" y="1347851"/>
                    <a:pt x="6166739" y="1344041"/>
                  </a:cubicBezTo>
                  <a:cubicBezTo>
                    <a:pt x="6158738" y="1340231"/>
                    <a:pt x="6141339" y="1373123"/>
                    <a:pt x="6137402" y="1378076"/>
                  </a:cubicBezTo>
                  <a:cubicBezTo>
                    <a:pt x="6129920" y="1386324"/>
                    <a:pt x="6123596" y="1395553"/>
                    <a:pt x="6118606" y="1405509"/>
                  </a:cubicBezTo>
                  <a:cubicBezTo>
                    <a:pt x="6115939" y="1415160"/>
                    <a:pt x="6119495" y="1414398"/>
                    <a:pt x="6120003" y="1422273"/>
                  </a:cubicBezTo>
                  <a:cubicBezTo>
                    <a:pt x="6120765" y="1433068"/>
                    <a:pt x="6124321" y="1434973"/>
                    <a:pt x="6116701" y="1445387"/>
                  </a:cubicBezTo>
                  <a:cubicBezTo>
                    <a:pt x="6116701" y="1445387"/>
                    <a:pt x="6097397" y="1459484"/>
                    <a:pt x="6099556" y="1460246"/>
                  </a:cubicBezTo>
                  <a:cubicBezTo>
                    <a:pt x="6083172" y="1454277"/>
                    <a:pt x="6083808" y="1472184"/>
                    <a:pt x="6072759" y="1474597"/>
                  </a:cubicBezTo>
                  <a:cubicBezTo>
                    <a:pt x="6066282" y="1475867"/>
                    <a:pt x="6057773" y="1468120"/>
                    <a:pt x="6050915" y="1467993"/>
                  </a:cubicBezTo>
                  <a:cubicBezTo>
                    <a:pt x="6050915" y="1467993"/>
                    <a:pt x="6041263" y="1474089"/>
                    <a:pt x="6040247" y="1474470"/>
                  </a:cubicBezTo>
                  <a:cubicBezTo>
                    <a:pt x="6034024" y="1477391"/>
                    <a:pt x="6033643" y="1468755"/>
                    <a:pt x="6028309" y="1478661"/>
                  </a:cubicBezTo>
                  <a:cubicBezTo>
                    <a:pt x="6026416" y="1485257"/>
                    <a:pt x="6027733" y="1492359"/>
                    <a:pt x="6031865" y="1497838"/>
                  </a:cubicBezTo>
                  <a:cubicBezTo>
                    <a:pt x="6039739" y="1505204"/>
                    <a:pt x="6051931" y="1498854"/>
                    <a:pt x="6060948" y="1506347"/>
                  </a:cubicBezTo>
                  <a:cubicBezTo>
                    <a:pt x="6024626" y="1529334"/>
                    <a:pt x="6084316" y="1540636"/>
                    <a:pt x="6091047" y="1548257"/>
                  </a:cubicBezTo>
                  <a:cubicBezTo>
                    <a:pt x="6071489" y="1545082"/>
                    <a:pt x="6076569" y="1548257"/>
                    <a:pt x="6061837" y="1557528"/>
                  </a:cubicBezTo>
                  <a:cubicBezTo>
                    <a:pt x="6051296" y="1564132"/>
                    <a:pt x="6035167" y="1559051"/>
                    <a:pt x="6021070" y="1553336"/>
                  </a:cubicBezTo>
                  <a:cubicBezTo>
                    <a:pt x="6010910" y="1549272"/>
                    <a:pt x="5946394" y="1535938"/>
                    <a:pt x="5959602" y="1561338"/>
                  </a:cubicBezTo>
                  <a:cubicBezTo>
                    <a:pt x="5979160" y="1559560"/>
                    <a:pt x="5995797" y="1590039"/>
                    <a:pt x="6015736" y="1579117"/>
                  </a:cubicBezTo>
                  <a:cubicBezTo>
                    <a:pt x="6024118" y="1598675"/>
                    <a:pt x="6031992" y="1587245"/>
                    <a:pt x="6046851" y="1590801"/>
                  </a:cubicBezTo>
                  <a:cubicBezTo>
                    <a:pt x="6061711" y="1594358"/>
                    <a:pt x="6068823" y="1610232"/>
                    <a:pt x="6082411" y="1614931"/>
                  </a:cubicBezTo>
                  <a:cubicBezTo>
                    <a:pt x="6066790" y="1616582"/>
                    <a:pt x="6041390" y="1620773"/>
                    <a:pt x="6029579" y="1630933"/>
                  </a:cubicBezTo>
                  <a:cubicBezTo>
                    <a:pt x="6042279" y="1640077"/>
                    <a:pt x="6055995" y="1630933"/>
                    <a:pt x="6049391" y="1654301"/>
                  </a:cubicBezTo>
                  <a:cubicBezTo>
                    <a:pt x="6046851" y="1663445"/>
                    <a:pt x="6036691" y="1669414"/>
                    <a:pt x="6035294" y="1679701"/>
                  </a:cubicBezTo>
                  <a:cubicBezTo>
                    <a:pt x="6053329" y="1677542"/>
                    <a:pt x="6040374" y="1695195"/>
                    <a:pt x="6043549" y="1704339"/>
                  </a:cubicBezTo>
                  <a:cubicBezTo>
                    <a:pt x="6051804" y="1727707"/>
                    <a:pt x="6099556" y="1741550"/>
                    <a:pt x="6118606" y="1741042"/>
                  </a:cubicBezTo>
                  <a:cubicBezTo>
                    <a:pt x="6103366" y="1754885"/>
                    <a:pt x="6105906" y="1750186"/>
                    <a:pt x="6088253" y="1746884"/>
                  </a:cubicBezTo>
                  <a:cubicBezTo>
                    <a:pt x="6075553" y="1744725"/>
                    <a:pt x="6054979" y="1749805"/>
                    <a:pt x="6043803" y="1744852"/>
                  </a:cubicBezTo>
                  <a:cubicBezTo>
                    <a:pt x="6040374" y="1743328"/>
                    <a:pt x="6011291" y="1706752"/>
                    <a:pt x="6015482" y="1735835"/>
                  </a:cubicBezTo>
                  <a:cubicBezTo>
                    <a:pt x="6009189" y="1735435"/>
                    <a:pt x="6003165" y="1733132"/>
                    <a:pt x="5998210" y="1729231"/>
                  </a:cubicBezTo>
                  <a:cubicBezTo>
                    <a:pt x="5994019" y="1725040"/>
                    <a:pt x="5997321" y="1717801"/>
                    <a:pt x="5994146" y="1714880"/>
                  </a:cubicBezTo>
                  <a:cubicBezTo>
                    <a:pt x="5990971" y="1711959"/>
                    <a:pt x="5986018" y="1712594"/>
                    <a:pt x="5982843" y="1710181"/>
                  </a:cubicBezTo>
                  <a:cubicBezTo>
                    <a:pt x="5967659" y="1694628"/>
                    <a:pt x="5944077" y="1690862"/>
                    <a:pt x="5924804" y="1700910"/>
                  </a:cubicBezTo>
                  <a:cubicBezTo>
                    <a:pt x="5924804" y="1679447"/>
                    <a:pt x="5917946" y="1673605"/>
                    <a:pt x="5898642" y="1683638"/>
                  </a:cubicBezTo>
                  <a:cubicBezTo>
                    <a:pt x="5902325" y="1640204"/>
                    <a:pt x="5863082" y="1680844"/>
                    <a:pt x="5893054" y="1687448"/>
                  </a:cubicBezTo>
                  <a:cubicBezTo>
                    <a:pt x="5885283" y="1694248"/>
                    <a:pt x="5883711" y="1705735"/>
                    <a:pt x="5889371" y="1714372"/>
                  </a:cubicBezTo>
                  <a:cubicBezTo>
                    <a:pt x="5891784" y="1719198"/>
                    <a:pt x="5899658" y="1720468"/>
                    <a:pt x="5902071" y="1725167"/>
                  </a:cubicBezTo>
                  <a:cubicBezTo>
                    <a:pt x="5904484" y="1729866"/>
                    <a:pt x="5902071" y="1733168"/>
                    <a:pt x="5903849" y="1735835"/>
                  </a:cubicBezTo>
                  <a:cubicBezTo>
                    <a:pt x="5905627" y="1738502"/>
                    <a:pt x="5903849" y="1744217"/>
                    <a:pt x="5906897" y="1748535"/>
                  </a:cubicBezTo>
                  <a:cubicBezTo>
                    <a:pt x="5909945" y="1752853"/>
                    <a:pt x="5925566" y="1752472"/>
                    <a:pt x="5921502" y="1764156"/>
                  </a:cubicBezTo>
                  <a:cubicBezTo>
                    <a:pt x="5919216" y="1770506"/>
                    <a:pt x="5904484" y="1767331"/>
                    <a:pt x="5899404" y="1774697"/>
                  </a:cubicBezTo>
                  <a:cubicBezTo>
                    <a:pt x="5907532" y="1781936"/>
                    <a:pt x="5915533" y="1789683"/>
                    <a:pt x="5923153" y="1797557"/>
                  </a:cubicBezTo>
                  <a:cubicBezTo>
                    <a:pt x="5920901" y="1804509"/>
                    <a:pt x="5915765" y="1810155"/>
                    <a:pt x="5909056" y="1813051"/>
                  </a:cubicBezTo>
                  <a:cubicBezTo>
                    <a:pt x="5896356" y="1797049"/>
                    <a:pt x="5899277" y="1779269"/>
                    <a:pt x="5879592" y="1789556"/>
                  </a:cubicBezTo>
                  <a:cubicBezTo>
                    <a:pt x="5867781" y="1795779"/>
                    <a:pt x="5865114" y="1811146"/>
                    <a:pt x="5853557" y="1816226"/>
                  </a:cubicBezTo>
                  <a:cubicBezTo>
                    <a:pt x="5858947" y="1818900"/>
                    <a:pt x="5863878" y="1822415"/>
                    <a:pt x="5868162" y="1826640"/>
                  </a:cubicBezTo>
                  <a:cubicBezTo>
                    <a:pt x="5868135" y="1830282"/>
                    <a:pt x="5867666" y="1833907"/>
                    <a:pt x="5866765" y="1837435"/>
                  </a:cubicBezTo>
                  <a:cubicBezTo>
                    <a:pt x="5862701" y="1837435"/>
                    <a:pt x="5860542" y="1840864"/>
                    <a:pt x="5856732" y="1841500"/>
                  </a:cubicBezTo>
                  <a:cubicBezTo>
                    <a:pt x="5859907" y="1844167"/>
                    <a:pt x="5862320" y="1850644"/>
                    <a:pt x="5865622" y="1853438"/>
                  </a:cubicBezTo>
                  <a:cubicBezTo>
                    <a:pt x="5859145" y="1860931"/>
                    <a:pt x="5843651" y="1862073"/>
                    <a:pt x="5845937" y="1874520"/>
                  </a:cubicBezTo>
                  <a:cubicBezTo>
                    <a:pt x="5847716" y="1884299"/>
                    <a:pt x="5869559" y="1887220"/>
                    <a:pt x="5876798" y="1890649"/>
                  </a:cubicBezTo>
                  <a:cubicBezTo>
                    <a:pt x="5849239" y="1902206"/>
                    <a:pt x="5889498" y="1916811"/>
                    <a:pt x="5900039" y="1918462"/>
                  </a:cubicBezTo>
                  <a:cubicBezTo>
                    <a:pt x="5902960" y="1932305"/>
                    <a:pt x="5929376" y="1967865"/>
                    <a:pt x="5945632" y="1956562"/>
                  </a:cubicBezTo>
                  <a:cubicBezTo>
                    <a:pt x="5951855" y="2001393"/>
                    <a:pt x="5856732" y="1939671"/>
                    <a:pt x="5848858" y="1931162"/>
                  </a:cubicBezTo>
                  <a:cubicBezTo>
                    <a:pt x="5840984" y="1922653"/>
                    <a:pt x="5835142" y="1918462"/>
                    <a:pt x="5827649" y="1912112"/>
                  </a:cubicBezTo>
                  <a:cubicBezTo>
                    <a:pt x="5822950" y="1908302"/>
                    <a:pt x="5816854" y="1905889"/>
                    <a:pt x="5812536" y="1901698"/>
                  </a:cubicBezTo>
                  <a:cubicBezTo>
                    <a:pt x="5810758" y="1899920"/>
                    <a:pt x="5811774" y="1893316"/>
                    <a:pt x="5811012" y="1892808"/>
                  </a:cubicBezTo>
                  <a:cubicBezTo>
                    <a:pt x="5798312" y="1885442"/>
                    <a:pt x="5780024" y="1897380"/>
                    <a:pt x="5798312" y="1908810"/>
                  </a:cubicBezTo>
                  <a:cubicBezTo>
                    <a:pt x="5785612" y="1930019"/>
                    <a:pt x="5794375" y="1932051"/>
                    <a:pt x="5804281" y="1945513"/>
                  </a:cubicBezTo>
                  <a:cubicBezTo>
                    <a:pt x="5808726" y="1951609"/>
                    <a:pt x="5810250" y="1962150"/>
                    <a:pt x="5819394" y="1963547"/>
                  </a:cubicBezTo>
                  <a:cubicBezTo>
                    <a:pt x="5809107" y="1976247"/>
                    <a:pt x="5816854" y="1976247"/>
                    <a:pt x="5823712" y="1982723"/>
                  </a:cubicBezTo>
                  <a:cubicBezTo>
                    <a:pt x="5825998" y="1985009"/>
                    <a:pt x="5832221" y="1983866"/>
                    <a:pt x="5835142" y="1985898"/>
                  </a:cubicBezTo>
                  <a:cubicBezTo>
                    <a:pt x="5838063" y="1987931"/>
                    <a:pt x="5842000" y="1996947"/>
                    <a:pt x="5844413" y="2000122"/>
                  </a:cubicBezTo>
                  <a:cubicBezTo>
                    <a:pt x="5845683" y="1998852"/>
                    <a:pt x="5848223" y="1997328"/>
                    <a:pt x="5849493" y="1996312"/>
                  </a:cubicBezTo>
                  <a:cubicBezTo>
                    <a:pt x="5854319" y="2001646"/>
                    <a:pt x="5874893" y="2034412"/>
                    <a:pt x="5880989" y="2009012"/>
                  </a:cubicBezTo>
                  <a:cubicBezTo>
                    <a:pt x="5888482" y="2010663"/>
                    <a:pt x="5896102" y="2012695"/>
                    <a:pt x="5903722" y="2013838"/>
                  </a:cubicBezTo>
                  <a:cubicBezTo>
                    <a:pt x="5897880" y="2025903"/>
                    <a:pt x="5906897" y="2034285"/>
                    <a:pt x="5919089" y="2031110"/>
                  </a:cubicBezTo>
                  <a:cubicBezTo>
                    <a:pt x="5921248" y="2038984"/>
                    <a:pt x="5926709" y="2054606"/>
                    <a:pt x="5936742" y="2053462"/>
                  </a:cubicBezTo>
                  <a:cubicBezTo>
                    <a:pt x="5940298" y="2053462"/>
                    <a:pt x="5941060" y="2045461"/>
                    <a:pt x="5943727" y="2044953"/>
                  </a:cubicBezTo>
                  <a:cubicBezTo>
                    <a:pt x="5953795" y="2044042"/>
                    <a:pt x="5963932" y="2044255"/>
                    <a:pt x="5973953" y="2045588"/>
                  </a:cubicBezTo>
                  <a:cubicBezTo>
                    <a:pt x="5983362" y="2046028"/>
                    <a:pt x="5992789" y="2045303"/>
                    <a:pt x="6002020" y="2043429"/>
                  </a:cubicBezTo>
                  <a:cubicBezTo>
                    <a:pt x="6011545" y="2042032"/>
                    <a:pt x="6011164" y="2033142"/>
                    <a:pt x="6024626" y="2041270"/>
                  </a:cubicBezTo>
                  <a:cubicBezTo>
                    <a:pt x="6031230" y="2045207"/>
                    <a:pt x="6037326" y="2057526"/>
                    <a:pt x="6041898" y="2063750"/>
                  </a:cubicBezTo>
                  <a:cubicBezTo>
                    <a:pt x="6024880" y="2065654"/>
                    <a:pt x="6006211" y="2057781"/>
                    <a:pt x="5989447" y="2061210"/>
                  </a:cubicBezTo>
                  <a:cubicBezTo>
                    <a:pt x="5972683" y="2064639"/>
                    <a:pt x="5962396" y="2072894"/>
                    <a:pt x="5943346" y="2071370"/>
                  </a:cubicBezTo>
                  <a:cubicBezTo>
                    <a:pt x="5925352" y="2070299"/>
                    <a:pt x="5907473" y="2067793"/>
                    <a:pt x="5889879" y="2063877"/>
                  </a:cubicBezTo>
                  <a:cubicBezTo>
                    <a:pt x="5854065" y="2055114"/>
                    <a:pt x="5785866" y="2020316"/>
                    <a:pt x="5773928" y="1982089"/>
                  </a:cubicBezTo>
                  <a:cubicBezTo>
                    <a:pt x="5761863" y="1984375"/>
                    <a:pt x="5743829" y="1998472"/>
                    <a:pt x="5759958" y="2010156"/>
                  </a:cubicBezTo>
                  <a:cubicBezTo>
                    <a:pt x="5738876" y="2021205"/>
                    <a:pt x="5744845" y="2024380"/>
                    <a:pt x="5763641" y="2038604"/>
                  </a:cubicBezTo>
                  <a:cubicBezTo>
                    <a:pt x="5754624" y="2052066"/>
                    <a:pt x="5763641" y="2061337"/>
                    <a:pt x="5777484" y="2066798"/>
                  </a:cubicBezTo>
                  <a:cubicBezTo>
                    <a:pt x="5772257" y="2073615"/>
                    <a:pt x="5770957" y="2082662"/>
                    <a:pt x="5774055" y="2090674"/>
                  </a:cubicBezTo>
                  <a:cubicBezTo>
                    <a:pt x="5786755" y="2086864"/>
                    <a:pt x="5790565" y="2105152"/>
                    <a:pt x="5803773" y="2104263"/>
                  </a:cubicBezTo>
                  <a:cubicBezTo>
                    <a:pt x="5804789" y="2100199"/>
                    <a:pt x="5808218" y="2098421"/>
                    <a:pt x="5809488" y="2095500"/>
                  </a:cubicBezTo>
                  <a:cubicBezTo>
                    <a:pt x="5819587" y="2107308"/>
                    <a:pt x="5831007" y="2117918"/>
                    <a:pt x="5843524" y="2127123"/>
                  </a:cubicBezTo>
                  <a:cubicBezTo>
                    <a:pt x="5854700" y="2131949"/>
                    <a:pt x="5867273" y="2122043"/>
                    <a:pt x="5877560" y="2116582"/>
                  </a:cubicBezTo>
                  <a:cubicBezTo>
                    <a:pt x="5881282" y="2116795"/>
                    <a:pt x="5885014" y="2116795"/>
                    <a:pt x="5888736" y="2116582"/>
                  </a:cubicBezTo>
                  <a:cubicBezTo>
                    <a:pt x="5891911" y="2115693"/>
                    <a:pt x="5888736" y="2108327"/>
                    <a:pt x="5894578" y="2107311"/>
                  </a:cubicBezTo>
                  <a:cubicBezTo>
                    <a:pt x="5906008" y="2105279"/>
                    <a:pt x="5915025" y="2118995"/>
                    <a:pt x="5926328" y="2114804"/>
                  </a:cubicBezTo>
                  <a:cubicBezTo>
                    <a:pt x="5930773" y="2113280"/>
                    <a:pt x="5932551" y="2101088"/>
                    <a:pt x="5940044" y="2099437"/>
                  </a:cubicBezTo>
                  <a:cubicBezTo>
                    <a:pt x="5952744" y="2096770"/>
                    <a:pt x="5963284" y="2114296"/>
                    <a:pt x="5972428" y="2120392"/>
                  </a:cubicBezTo>
                  <a:cubicBezTo>
                    <a:pt x="5981064" y="2103374"/>
                    <a:pt x="6016116" y="2109343"/>
                    <a:pt x="6030975" y="2107692"/>
                  </a:cubicBezTo>
                  <a:cubicBezTo>
                    <a:pt x="6018275" y="2110486"/>
                    <a:pt x="6021831" y="2123948"/>
                    <a:pt x="6031991" y="2127504"/>
                  </a:cubicBezTo>
                  <a:cubicBezTo>
                    <a:pt x="6033108" y="2126684"/>
                    <a:pt x="6033691" y="2125322"/>
                    <a:pt x="6033515" y="2123948"/>
                  </a:cubicBezTo>
                  <a:cubicBezTo>
                    <a:pt x="6044691" y="2127377"/>
                    <a:pt x="6048501" y="2140331"/>
                    <a:pt x="6061328" y="2139315"/>
                  </a:cubicBezTo>
                  <a:cubicBezTo>
                    <a:pt x="6061328" y="2112899"/>
                    <a:pt x="6082029" y="2135886"/>
                    <a:pt x="6096380" y="2134362"/>
                  </a:cubicBezTo>
                  <a:cubicBezTo>
                    <a:pt x="6098500" y="2140545"/>
                    <a:pt x="6097159" y="2147390"/>
                    <a:pt x="6092862" y="2152316"/>
                  </a:cubicBezTo>
                  <a:cubicBezTo>
                    <a:pt x="6088565" y="2157241"/>
                    <a:pt x="6081966" y="2159499"/>
                    <a:pt x="6075552" y="2158238"/>
                  </a:cubicBezTo>
                  <a:cubicBezTo>
                    <a:pt x="6063614" y="2157349"/>
                    <a:pt x="6049136" y="2145538"/>
                    <a:pt x="6035801" y="2143379"/>
                  </a:cubicBezTo>
                  <a:cubicBezTo>
                    <a:pt x="6020450" y="2140426"/>
                    <a:pt x="6004923" y="2138474"/>
                    <a:pt x="5989319" y="2137537"/>
                  </a:cubicBezTo>
                  <a:cubicBezTo>
                    <a:pt x="5962110" y="2137186"/>
                    <a:pt x="5935179" y="2143050"/>
                    <a:pt x="5910579" y="2154682"/>
                  </a:cubicBezTo>
                  <a:cubicBezTo>
                    <a:pt x="5897957" y="2162184"/>
                    <a:pt x="5883474" y="2165970"/>
                    <a:pt x="5868796" y="2165604"/>
                  </a:cubicBezTo>
                  <a:cubicBezTo>
                    <a:pt x="5852681" y="2165645"/>
                    <a:pt x="5836701" y="2162673"/>
                    <a:pt x="5821679" y="2156841"/>
                  </a:cubicBezTo>
                  <a:cubicBezTo>
                    <a:pt x="5810122" y="2152142"/>
                    <a:pt x="5789167" y="2126488"/>
                    <a:pt x="5777229" y="2143379"/>
                  </a:cubicBezTo>
                  <a:cubicBezTo>
                    <a:pt x="5769101" y="2154809"/>
                    <a:pt x="5787897" y="2157095"/>
                    <a:pt x="5793739" y="2165604"/>
                  </a:cubicBezTo>
                  <a:cubicBezTo>
                    <a:pt x="5796024" y="2168906"/>
                    <a:pt x="5788404" y="2172462"/>
                    <a:pt x="5792342" y="2176526"/>
                  </a:cubicBezTo>
                  <a:cubicBezTo>
                    <a:pt x="5796279" y="2180590"/>
                    <a:pt x="5800978" y="2181733"/>
                    <a:pt x="5806312" y="2184908"/>
                  </a:cubicBezTo>
                  <a:cubicBezTo>
                    <a:pt x="5809233" y="2186813"/>
                    <a:pt x="5814313" y="2183257"/>
                    <a:pt x="5817615" y="2184908"/>
                  </a:cubicBezTo>
                  <a:cubicBezTo>
                    <a:pt x="5823711" y="2188845"/>
                    <a:pt x="5822822" y="2196973"/>
                    <a:pt x="5827013" y="2201545"/>
                  </a:cubicBezTo>
                  <a:cubicBezTo>
                    <a:pt x="5831204" y="2206117"/>
                    <a:pt x="5842380" y="2214245"/>
                    <a:pt x="5849111" y="2209038"/>
                  </a:cubicBezTo>
                  <a:cubicBezTo>
                    <a:pt x="5856477" y="2217928"/>
                    <a:pt x="5865875" y="2215261"/>
                    <a:pt x="5875781" y="2214499"/>
                  </a:cubicBezTo>
                  <a:cubicBezTo>
                    <a:pt x="5863081" y="2226056"/>
                    <a:pt x="5879972" y="2231136"/>
                    <a:pt x="5891529" y="2230120"/>
                  </a:cubicBezTo>
                  <a:cubicBezTo>
                    <a:pt x="5887973" y="2251202"/>
                    <a:pt x="5923279" y="2244598"/>
                    <a:pt x="5934201" y="2242820"/>
                  </a:cubicBezTo>
                  <a:lnTo>
                    <a:pt x="5953504" y="2239010"/>
                  </a:lnTo>
                  <a:cubicBezTo>
                    <a:pt x="5963157" y="2232660"/>
                    <a:pt x="5957822" y="2224913"/>
                    <a:pt x="5961759" y="2213610"/>
                  </a:cubicBezTo>
                  <a:cubicBezTo>
                    <a:pt x="5969760" y="2215642"/>
                    <a:pt x="5976872" y="2224659"/>
                    <a:pt x="5985381" y="2224405"/>
                  </a:cubicBezTo>
                  <a:cubicBezTo>
                    <a:pt x="5989572" y="2224405"/>
                    <a:pt x="5995795" y="2217293"/>
                    <a:pt x="5997192" y="2217420"/>
                  </a:cubicBezTo>
                  <a:cubicBezTo>
                    <a:pt x="6001129" y="2217420"/>
                    <a:pt x="6005701" y="2223008"/>
                    <a:pt x="6007733" y="2223008"/>
                  </a:cubicBezTo>
                  <a:cubicBezTo>
                    <a:pt x="6009765" y="2223008"/>
                    <a:pt x="6018401" y="2223008"/>
                    <a:pt x="6020433" y="2223008"/>
                  </a:cubicBezTo>
                  <a:cubicBezTo>
                    <a:pt x="6042023" y="2224405"/>
                    <a:pt x="6060438" y="2213102"/>
                    <a:pt x="6076821" y="2232787"/>
                  </a:cubicBezTo>
                  <a:cubicBezTo>
                    <a:pt x="6069963" y="2240534"/>
                    <a:pt x="6073011" y="2255520"/>
                    <a:pt x="6085584" y="2250694"/>
                  </a:cubicBezTo>
                  <a:cubicBezTo>
                    <a:pt x="6089648" y="2256536"/>
                    <a:pt x="6092569" y="2255774"/>
                    <a:pt x="6098284" y="2257298"/>
                  </a:cubicBezTo>
                  <a:cubicBezTo>
                    <a:pt x="6100570" y="2243836"/>
                    <a:pt x="6112000" y="2255901"/>
                    <a:pt x="6119620" y="2259584"/>
                  </a:cubicBezTo>
                  <a:cubicBezTo>
                    <a:pt x="6118096" y="2262505"/>
                    <a:pt x="6114921" y="2275713"/>
                    <a:pt x="6112254" y="2277364"/>
                  </a:cubicBezTo>
                  <a:cubicBezTo>
                    <a:pt x="6100570" y="2285238"/>
                    <a:pt x="6072884" y="2264664"/>
                    <a:pt x="6061454" y="2257933"/>
                  </a:cubicBezTo>
                  <a:cubicBezTo>
                    <a:pt x="6034911" y="2242947"/>
                    <a:pt x="6010654" y="2227453"/>
                    <a:pt x="5980047" y="2241296"/>
                  </a:cubicBezTo>
                  <a:cubicBezTo>
                    <a:pt x="5949441" y="2255141"/>
                    <a:pt x="5939788" y="2273046"/>
                    <a:pt x="5903847" y="2268093"/>
                  </a:cubicBezTo>
                  <a:cubicBezTo>
                    <a:pt x="5878290" y="2265430"/>
                    <a:pt x="5853400" y="2258294"/>
                    <a:pt x="5830314" y="2247011"/>
                  </a:cubicBezTo>
                  <a:cubicBezTo>
                    <a:pt x="5805973" y="2232935"/>
                    <a:pt x="5783488" y="2215870"/>
                    <a:pt x="5763385" y="2196211"/>
                  </a:cubicBezTo>
                  <a:cubicBezTo>
                    <a:pt x="5749288" y="2182876"/>
                    <a:pt x="5735445" y="2170176"/>
                    <a:pt x="5722491" y="2156079"/>
                  </a:cubicBezTo>
                  <a:cubicBezTo>
                    <a:pt x="5715633" y="2148586"/>
                    <a:pt x="5703060" y="2129790"/>
                    <a:pt x="5691757" y="2129790"/>
                  </a:cubicBezTo>
                  <a:cubicBezTo>
                    <a:pt x="5680280" y="2131806"/>
                    <a:pt x="5671294" y="2140792"/>
                    <a:pt x="5669278" y="2152269"/>
                  </a:cubicBezTo>
                  <a:cubicBezTo>
                    <a:pt x="5671164" y="2159911"/>
                    <a:pt x="5674673" y="2167058"/>
                    <a:pt x="5679565" y="2173224"/>
                  </a:cubicBezTo>
                  <a:cubicBezTo>
                    <a:pt x="5685915" y="2182749"/>
                    <a:pt x="5683629" y="2188591"/>
                    <a:pt x="5685280" y="2197862"/>
                  </a:cubicBezTo>
                  <a:cubicBezTo>
                    <a:pt x="5686423" y="2204339"/>
                    <a:pt x="5679819" y="2203704"/>
                    <a:pt x="5682740" y="2209927"/>
                  </a:cubicBezTo>
                  <a:cubicBezTo>
                    <a:pt x="5685660" y="2216150"/>
                    <a:pt x="5695440" y="2217928"/>
                    <a:pt x="5700393" y="2219198"/>
                  </a:cubicBezTo>
                  <a:cubicBezTo>
                    <a:pt x="5699250" y="2235581"/>
                    <a:pt x="5707632" y="2241423"/>
                    <a:pt x="5716014" y="2253996"/>
                  </a:cubicBezTo>
                  <a:cubicBezTo>
                    <a:pt x="5720332" y="2260346"/>
                    <a:pt x="5713728" y="2262886"/>
                    <a:pt x="5722237" y="2267966"/>
                  </a:cubicBezTo>
                  <a:cubicBezTo>
                    <a:pt x="5727444" y="2271014"/>
                    <a:pt x="5739763" y="2267966"/>
                    <a:pt x="5746113" y="2267966"/>
                  </a:cubicBezTo>
                  <a:cubicBezTo>
                    <a:pt x="5744345" y="2277044"/>
                    <a:pt x="5739334" y="2285169"/>
                    <a:pt x="5732016" y="2290826"/>
                  </a:cubicBezTo>
                  <a:cubicBezTo>
                    <a:pt x="5728968" y="2293239"/>
                    <a:pt x="5725158" y="2286254"/>
                    <a:pt x="5719316" y="2293239"/>
                  </a:cubicBezTo>
                  <a:cubicBezTo>
                    <a:pt x="5716167" y="2297591"/>
                    <a:pt x="5715565" y="2303288"/>
                    <a:pt x="5717735" y="2308202"/>
                  </a:cubicBezTo>
                  <a:cubicBezTo>
                    <a:pt x="5719904" y="2313116"/>
                    <a:pt x="5724520" y="2316509"/>
                    <a:pt x="5729857" y="2317115"/>
                  </a:cubicBezTo>
                  <a:cubicBezTo>
                    <a:pt x="5739383" y="2315550"/>
                    <a:pt x="5748738" y="2313084"/>
                    <a:pt x="5757797" y="2309749"/>
                  </a:cubicBezTo>
                  <a:cubicBezTo>
                    <a:pt x="5772021" y="2306828"/>
                    <a:pt x="5789039" y="2304161"/>
                    <a:pt x="5799961" y="2316988"/>
                  </a:cubicBezTo>
                  <a:cubicBezTo>
                    <a:pt x="5779260" y="2332228"/>
                    <a:pt x="5806311" y="2351913"/>
                    <a:pt x="5805296" y="2329688"/>
                  </a:cubicBezTo>
                  <a:cubicBezTo>
                    <a:pt x="5823330" y="2335149"/>
                    <a:pt x="5824218" y="2341245"/>
                    <a:pt x="5841999" y="2338451"/>
                  </a:cubicBezTo>
                  <a:cubicBezTo>
                    <a:pt x="5850762" y="2337054"/>
                    <a:pt x="5860414" y="2331085"/>
                    <a:pt x="5866383" y="2339848"/>
                  </a:cubicBezTo>
                  <a:cubicBezTo>
                    <a:pt x="5837935" y="2347976"/>
                    <a:pt x="5895720" y="2388489"/>
                    <a:pt x="5905372" y="2354326"/>
                  </a:cubicBezTo>
                  <a:cubicBezTo>
                    <a:pt x="5914008" y="2370836"/>
                    <a:pt x="5934328" y="2360549"/>
                    <a:pt x="5945123" y="2376805"/>
                  </a:cubicBezTo>
                  <a:cubicBezTo>
                    <a:pt x="5922771" y="2380869"/>
                    <a:pt x="5896990" y="2395093"/>
                    <a:pt x="5874257" y="2386457"/>
                  </a:cubicBezTo>
                  <a:cubicBezTo>
                    <a:pt x="5874257" y="2378583"/>
                    <a:pt x="5872606" y="2372614"/>
                    <a:pt x="5870320" y="2371598"/>
                  </a:cubicBezTo>
                  <a:cubicBezTo>
                    <a:pt x="5868034" y="2370582"/>
                    <a:pt x="5863970" y="2372868"/>
                    <a:pt x="5860033" y="2377186"/>
                  </a:cubicBezTo>
                  <a:cubicBezTo>
                    <a:pt x="5853901" y="2370603"/>
                    <a:pt x="5846630" y="2365182"/>
                    <a:pt x="5838570" y="2361184"/>
                  </a:cubicBezTo>
                  <a:cubicBezTo>
                    <a:pt x="5821552" y="2354707"/>
                    <a:pt x="5799200" y="2361184"/>
                    <a:pt x="5781039" y="2357374"/>
                  </a:cubicBezTo>
                  <a:cubicBezTo>
                    <a:pt x="5745860" y="2350897"/>
                    <a:pt x="5723000" y="2327783"/>
                    <a:pt x="5697346" y="2303907"/>
                  </a:cubicBezTo>
                  <a:cubicBezTo>
                    <a:pt x="5689091" y="2296160"/>
                    <a:pt x="5669914" y="2270379"/>
                    <a:pt x="5658231" y="2268347"/>
                  </a:cubicBezTo>
                  <a:cubicBezTo>
                    <a:pt x="5644134" y="2265934"/>
                    <a:pt x="5644515" y="2281809"/>
                    <a:pt x="5628513" y="2286254"/>
                  </a:cubicBezTo>
                  <a:cubicBezTo>
                    <a:pt x="5629528" y="2294509"/>
                    <a:pt x="5635625" y="2296160"/>
                    <a:pt x="5638927" y="2303526"/>
                  </a:cubicBezTo>
                  <a:cubicBezTo>
                    <a:pt x="5642229" y="2310892"/>
                    <a:pt x="5635371" y="2318385"/>
                    <a:pt x="5647436" y="2324354"/>
                  </a:cubicBezTo>
                  <a:cubicBezTo>
                    <a:pt x="5629148" y="2340356"/>
                    <a:pt x="5647436" y="2340991"/>
                    <a:pt x="5656326" y="2348992"/>
                  </a:cubicBezTo>
                  <a:cubicBezTo>
                    <a:pt x="5670931" y="2362581"/>
                    <a:pt x="5669026" y="2372614"/>
                    <a:pt x="5692902" y="2375789"/>
                  </a:cubicBezTo>
                  <a:cubicBezTo>
                    <a:pt x="5690781" y="2379096"/>
                    <a:pt x="5690310" y="2383199"/>
                    <a:pt x="5691627" y="2386901"/>
                  </a:cubicBezTo>
                  <a:cubicBezTo>
                    <a:pt x="5692944" y="2390603"/>
                    <a:pt x="5695900" y="2393487"/>
                    <a:pt x="5699633" y="2394712"/>
                  </a:cubicBezTo>
                  <a:cubicBezTo>
                    <a:pt x="5686933" y="2407412"/>
                    <a:pt x="5698363" y="2413762"/>
                    <a:pt x="5707507" y="2417064"/>
                  </a:cubicBezTo>
                  <a:cubicBezTo>
                    <a:pt x="5710047" y="2418080"/>
                    <a:pt x="5713984" y="2411476"/>
                    <a:pt x="5717667" y="2412238"/>
                  </a:cubicBezTo>
                  <a:cubicBezTo>
                    <a:pt x="5721350" y="2413000"/>
                    <a:pt x="5721096" y="2417318"/>
                    <a:pt x="5722874" y="2417318"/>
                  </a:cubicBezTo>
                  <a:cubicBezTo>
                    <a:pt x="5724652" y="2417318"/>
                    <a:pt x="5730875" y="2421890"/>
                    <a:pt x="5733415" y="2422398"/>
                  </a:cubicBezTo>
                  <a:cubicBezTo>
                    <a:pt x="5735955" y="2422906"/>
                    <a:pt x="5752592" y="2415794"/>
                    <a:pt x="5756529" y="2415540"/>
                  </a:cubicBezTo>
                  <a:cubicBezTo>
                    <a:pt x="5767398" y="2415025"/>
                    <a:pt x="5778292" y="2415620"/>
                    <a:pt x="5789041" y="2417318"/>
                  </a:cubicBezTo>
                  <a:cubicBezTo>
                    <a:pt x="5776341" y="2419223"/>
                    <a:pt x="5775071" y="2434463"/>
                    <a:pt x="5789041" y="2433320"/>
                  </a:cubicBezTo>
                  <a:cubicBezTo>
                    <a:pt x="5789041" y="2442464"/>
                    <a:pt x="5814441" y="2458720"/>
                    <a:pt x="5824728" y="2462403"/>
                  </a:cubicBezTo>
                  <a:cubicBezTo>
                    <a:pt x="5824359" y="2466299"/>
                    <a:pt x="5822706" y="2469962"/>
                    <a:pt x="5820029" y="2472817"/>
                  </a:cubicBezTo>
                  <a:cubicBezTo>
                    <a:pt x="5820029" y="2473579"/>
                    <a:pt x="5800725" y="2486914"/>
                    <a:pt x="5802884" y="2487803"/>
                  </a:cubicBezTo>
                  <a:cubicBezTo>
                    <a:pt x="5786501" y="2481834"/>
                    <a:pt x="5787136" y="2499741"/>
                    <a:pt x="5776087" y="2502027"/>
                  </a:cubicBezTo>
                  <a:cubicBezTo>
                    <a:pt x="5769610" y="2503424"/>
                    <a:pt x="5761101" y="2495677"/>
                    <a:pt x="5754243" y="2495550"/>
                  </a:cubicBezTo>
                  <a:cubicBezTo>
                    <a:pt x="5754243" y="2495550"/>
                    <a:pt x="5744591" y="2501519"/>
                    <a:pt x="5743575" y="2502027"/>
                  </a:cubicBezTo>
                  <a:cubicBezTo>
                    <a:pt x="5737352" y="2504821"/>
                    <a:pt x="5736971" y="2496312"/>
                    <a:pt x="5731637" y="2506218"/>
                  </a:cubicBezTo>
                  <a:cubicBezTo>
                    <a:pt x="5730291" y="2510040"/>
                    <a:pt x="5730291" y="2514207"/>
                    <a:pt x="5731637" y="2518029"/>
                  </a:cubicBezTo>
                  <a:cubicBezTo>
                    <a:pt x="5729152" y="2518964"/>
                    <a:pt x="5726606" y="2519728"/>
                    <a:pt x="5724017" y="2520314"/>
                  </a:cubicBezTo>
                  <a:cubicBezTo>
                    <a:pt x="5705856" y="2524251"/>
                    <a:pt x="5682234" y="2517647"/>
                    <a:pt x="5664708" y="2513710"/>
                  </a:cubicBezTo>
                  <a:cubicBezTo>
                    <a:pt x="5659081" y="2512346"/>
                    <a:pt x="5653528" y="2510693"/>
                    <a:pt x="5648071" y="2508757"/>
                  </a:cubicBezTo>
                  <a:cubicBezTo>
                    <a:pt x="5670550" y="2497962"/>
                    <a:pt x="5685536" y="2485770"/>
                    <a:pt x="5676392" y="2468372"/>
                  </a:cubicBezTo>
                  <a:cubicBezTo>
                    <a:pt x="5663692" y="2471547"/>
                    <a:pt x="5635244" y="2477770"/>
                    <a:pt x="5602097" y="2483104"/>
                  </a:cubicBezTo>
                  <a:lnTo>
                    <a:pt x="5598668" y="2480818"/>
                  </a:lnTo>
                  <a:cubicBezTo>
                    <a:pt x="5587238" y="2471036"/>
                    <a:pt x="5576462" y="2460515"/>
                    <a:pt x="5566410" y="2449322"/>
                  </a:cubicBezTo>
                  <a:cubicBezTo>
                    <a:pt x="5566768" y="2447393"/>
                    <a:pt x="5566980" y="2445440"/>
                    <a:pt x="5567045" y="2443480"/>
                  </a:cubicBezTo>
                  <a:cubicBezTo>
                    <a:pt x="5574410" y="2443480"/>
                    <a:pt x="5583428" y="2441702"/>
                    <a:pt x="5590794" y="2441956"/>
                  </a:cubicBezTo>
                  <a:cubicBezTo>
                    <a:pt x="5582793" y="2420493"/>
                    <a:pt x="5594096" y="2404491"/>
                    <a:pt x="5616194" y="2397252"/>
                  </a:cubicBezTo>
                  <a:cubicBezTo>
                    <a:pt x="5602859" y="2355977"/>
                    <a:pt x="5556503" y="2404364"/>
                    <a:pt x="5525643" y="2407285"/>
                  </a:cubicBezTo>
                  <a:cubicBezTo>
                    <a:pt x="5490209" y="2410714"/>
                    <a:pt x="5455665" y="2391029"/>
                    <a:pt x="5420233" y="2391156"/>
                  </a:cubicBezTo>
                  <a:cubicBezTo>
                    <a:pt x="5445633" y="2348738"/>
                    <a:pt x="5453634" y="2354198"/>
                    <a:pt x="5500751" y="2351023"/>
                  </a:cubicBezTo>
                  <a:cubicBezTo>
                    <a:pt x="5497531" y="2341337"/>
                    <a:pt x="5496321" y="2331095"/>
                    <a:pt x="5497195" y="2320925"/>
                  </a:cubicBezTo>
                  <a:cubicBezTo>
                    <a:pt x="5499972" y="2319305"/>
                    <a:pt x="5503032" y="2318228"/>
                    <a:pt x="5506212" y="2317750"/>
                  </a:cubicBezTo>
                  <a:cubicBezTo>
                    <a:pt x="5507990" y="2325242"/>
                    <a:pt x="5505577" y="2334895"/>
                    <a:pt x="5508497" y="2341245"/>
                  </a:cubicBezTo>
                  <a:cubicBezTo>
                    <a:pt x="5518403" y="2328545"/>
                    <a:pt x="5533897" y="2349881"/>
                    <a:pt x="5541263" y="2339721"/>
                  </a:cubicBezTo>
                  <a:cubicBezTo>
                    <a:pt x="5544565" y="2334768"/>
                    <a:pt x="5539866" y="2319020"/>
                    <a:pt x="5551550" y="2329307"/>
                  </a:cubicBezTo>
                  <a:cubicBezTo>
                    <a:pt x="5550714" y="2317603"/>
                    <a:pt x="5551225" y="2305842"/>
                    <a:pt x="5553074" y="2294255"/>
                  </a:cubicBezTo>
                  <a:cubicBezTo>
                    <a:pt x="5558662" y="2294255"/>
                    <a:pt x="5562853" y="2298319"/>
                    <a:pt x="5568314" y="2298065"/>
                  </a:cubicBezTo>
                  <a:cubicBezTo>
                    <a:pt x="5573776" y="2297811"/>
                    <a:pt x="5573013" y="2293620"/>
                    <a:pt x="5577712" y="2293874"/>
                  </a:cubicBezTo>
                  <a:cubicBezTo>
                    <a:pt x="5584697" y="2293874"/>
                    <a:pt x="5590412" y="2305812"/>
                    <a:pt x="5591809" y="2289429"/>
                  </a:cubicBezTo>
                  <a:cubicBezTo>
                    <a:pt x="5593205" y="2273045"/>
                    <a:pt x="5586221" y="2282571"/>
                    <a:pt x="5579109" y="2281301"/>
                  </a:cubicBezTo>
                  <a:cubicBezTo>
                    <a:pt x="5573775" y="2280285"/>
                    <a:pt x="5558535" y="2277618"/>
                    <a:pt x="5564504" y="2270886"/>
                  </a:cubicBezTo>
                  <a:cubicBezTo>
                    <a:pt x="5559551" y="2267966"/>
                    <a:pt x="5559424" y="2262885"/>
                    <a:pt x="5555614" y="2258822"/>
                  </a:cubicBezTo>
                  <a:cubicBezTo>
                    <a:pt x="5553026" y="2256264"/>
                    <a:pt x="5549963" y="2254236"/>
                    <a:pt x="5546597" y="2252853"/>
                  </a:cubicBezTo>
                  <a:cubicBezTo>
                    <a:pt x="5552312" y="2247138"/>
                    <a:pt x="5556757" y="2240153"/>
                    <a:pt x="5561075" y="2236342"/>
                  </a:cubicBezTo>
                  <a:cubicBezTo>
                    <a:pt x="5550993" y="2237384"/>
                    <a:pt x="5540856" y="2237808"/>
                    <a:pt x="5530722" y="2237613"/>
                  </a:cubicBezTo>
                  <a:cubicBezTo>
                    <a:pt x="5525134" y="2234057"/>
                    <a:pt x="5524499" y="2225929"/>
                    <a:pt x="5519419" y="2223516"/>
                  </a:cubicBezTo>
                  <a:cubicBezTo>
                    <a:pt x="5515480" y="2221907"/>
                    <a:pt x="5511014" y="2222236"/>
                    <a:pt x="5507354" y="2224405"/>
                  </a:cubicBezTo>
                  <a:cubicBezTo>
                    <a:pt x="5506260" y="2221712"/>
                    <a:pt x="5505493" y="2218898"/>
                    <a:pt x="5505068" y="2216023"/>
                  </a:cubicBezTo>
                  <a:cubicBezTo>
                    <a:pt x="5498972" y="2221484"/>
                    <a:pt x="5493511" y="2228723"/>
                    <a:pt x="5486907" y="2235327"/>
                  </a:cubicBezTo>
                  <a:lnTo>
                    <a:pt x="5486907" y="2235327"/>
                  </a:lnTo>
                  <a:cubicBezTo>
                    <a:pt x="5487884" y="2230308"/>
                    <a:pt x="5488098" y="2225170"/>
                    <a:pt x="5487542" y="2220087"/>
                  </a:cubicBezTo>
                  <a:cubicBezTo>
                    <a:pt x="5479922" y="2221230"/>
                    <a:pt x="5472937" y="2224659"/>
                    <a:pt x="5465444" y="2225929"/>
                  </a:cubicBezTo>
                  <a:cubicBezTo>
                    <a:pt x="5457951" y="2227199"/>
                    <a:pt x="5449569" y="2224151"/>
                    <a:pt x="5442076" y="2227326"/>
                  </a:cubicBezTo>
                  <a:cubicBezTo>
                    <a:pt x="5442798" y="2233862"/>
                    <a:pt x="5443137" y="2240435"/>
                    <a:pt x="5443092" y="2247011"/>
                  </a:cubicBezTo>
                  <a:cubicBezTo>
                    <a:pt x="5438539" y="2245306"/>
                    <a:pt x="5433811" y="2244114"/>
                    <a:pt x="5428995" y="2243455"/>
                  </a:cubicBezTo>
                  <a:cubicBezTo>
                    <a:pt x="5427651" y="2251850"/>
                    <a:pt x="5427225" y="2260367"/>
                    <a:pt x="5427725" y="2268855"/>
                  </a:cubicBezTo>
                  <a:cubicBezTo>
                    <a:pt x="5423026" y="2254631"/>
                    <a:pt x="5409818" y="2270379"/>
                    <a:pt x="5403341" y="2273427"/>
                  </a:cubicBezTo>
                  <a:cubicBezTo>
                    <a:pt x="5403341" y="2272284"/>
                    <a:pt x="5403341" y="2270506"/>
                    <a:pt x="5403341" y="2269236"/>
                  </a:cubicBezTo>
                  <a:cubicBezTo>
                    <a:pt x="5401349" y="2270703"/>
                    <a:pt x="5399170" y="2271898"/>
                    <a:pt x="5396864" y="2272792"/>
                  </a:cubicBezTo>
                  <a:cubicBezTo>
                    <a:pt x="5400039" y="2263394"/>
                    <a:pt x="5401054" y="2252853"/>
                    <a:pt x="5404610" y="2245487"/>
                  </a:cubicBezTo>
                  <a:cubicBezTo>
                    <a:pt x="5399942" y="2244728"/>
                    <a:pt x="5395236" y="2244220"/>
                    <a:pt x="5390514" y="2243963"/>
                  </a:cubicBezTo>
                  <a:cubicBezTo>
                    <a:pt x="5392263" y="2238118"/>
                    <a:pt x="5394383" y="2232392"/>
                    <a:pt x="5396864" y="2226818"/>
                  </a:cubicBezTo>
                  <a:cubicBezTo>
                    <a:pt x="5403373" y="2234424"/>
                    <a:pt x="5412377" y="2239466"/>
                    <a:pt x="5422264" y="2241042"/>
                  </a:cubicBezTo>
                  <a:cubicBezTo>
                    <a:pt x="5420240" y="2231025"/>
                    <a:pt x="5423670" y="2220685"/>
                    <a:pt x="5431280" y="2213864"/>
                  </a:cubicBezTo>
                  <a:cubicBezTo>
                    <a:pt x="5458459" y="2205990"/>
                    <a:pt x="5479540" y="2180971"/>
                    <a:pt x="5500496" y="2159000"/>
                  </a:cubicBezTo>
                  <a:cubicBezTo>
                    <a:pt x="5506338" y="2162048"/>
                    <a:pt x="5511672" y="2166493"/>
                    <a:pt x="5517514" y="2160016"/>
                  </a:cubicBezTo>
                  <a:cubicBezTo>
                    <a:pt x="5523355" y="2153539"/>
                    <a:pt x="5519673" y="2149856"/>
                    <a:pt x="5515354" y="2144141"/>
                  </a:cubicBezTo>
                  <a:cubicBezTo>
                    <a:pt x="5517386" y="2142236"/>
                    <a:pt x="5519545" y="2140458"/>
                    <a:pt x="5521704" y="2138680"/>
                  </a:cubicBezTo>
                  <a:cubicBezTo>
                    <a:pt x="5479033" y="2108708"/>
                    <a:pt x="5529959" y="2100580"/>
                    <a:pt x="5531610" y="2068576"/>
                  </a:cubicBezTo>
                  <a:cubicBezTo>
                    <a:pt x="5520003" y="2073797"/>
                    <a:pt x="5507981" y="2078045"/>
                    <a:pt x="5495670" y="2081276"/>
                  </a:cubicBezTo>
                  <a:cubicBezTo>
                    <a:pt x="5499353" y="2071624"/>
                    <a:pt x="5506718" y="2066544"/>
                    <a:pt x="5521070" y="2066417"/>
                  </a:cubicBezTo>
                  <a:cubicBezTo>
                    <a:pt x="5518657" y="2042922"/>
                    <a:pt x="5543803" y="2045335"/>
                    <a:pt x="5560313" y="2045462"/>
                  </a:cubicBezTo>
                  <a:cubicBezTo>
                    <a:pt x="5549772" y="2011680"/>
                    <a:pt x="5551168" y="2018792"/>
                    <a:pt x="5585713" y="2009267"/>
                  </a:cubicBezTo>
                  <a:cubicBezTo>
                    <a:pt x="5563539" y="2001303"/>
                    <a:pt x="5545774" y="1984322"/>
                    <a:pt x="5536817" y="1962531"/>
                  </a:cubicBezTo>
                  <a:cubicBezTo>
                    <a:pt x="5516243" y="1970151"/>
                    <a:pt x="5498717" y="1971294"/>
                    <a:pt x="5479033" y="1977898"/>
                  </a:cubicBezTo>
                  <a:cubicBezTo>
                    <a:pt x="5463920" y="1982978"/>
                    <a:pt x="5449061" y="1992503"/>
                    <a:pt x="5432297" y="1977898"/>
                  </a:cubicBezTo>
                  <a:cubicBezTo>
                    <a:pt x="5425185" y="1983105"/>
                    <a:pt x="5419597" y="1980692"/>
                    <a:pt x="5411596" y="1982470"/>
                  </a:cubicBezTo>
                  <a:cubicBezTo>
                    <a:pt x="5411219" y="1975769"/>
                    <a:pt x="5407496" y="1969707"/>
                    <a:pt x="5401690" y="1966341"/>
                  </a:cubicBezTo>
                  <a:cubicBezTo>
                    <a:pt x="5405592" y="1957802"/>
                    <a:pt x="5411365" y="1950249"/>
                    <a:pt x="5418580" y="1944243"/>
                  </a:cubicBezTo>
                  <a:cubicBezTo>
                    <a:pt x="5403638" y="1936866"/>
                    <a:pt x="5386844" y="1934082"/>
                    <a:pt x="5370321" y="1936242"/>
                  </a:cubicBezTo>
                  <a:cubicBezTo>
                    <a:pt x="5375020" y="1910842"/>
                    <a:pt x="5383021" y="1864106"/>
                    <a:pt x="5378830" y="1836674"/>
                  </a:cubicBezTo>
                  <a:cubicBezTo>
                    <a:pt x="5369178" y="1839976"/>
                    <a:pt x="5348731" y="1835277"/>
                    <a:pt x="5343397" y="1836674"/>
                  </a:cubicBezTo>
                  <a:cubicBezTo>
                    <a:pt x="5352829" y="1820039"/>
                    <a:pt x="5356364" y="1800706"/>
                    <a:pt x="5353430" y="1781810"/>
                  </a:cubicBezTo>
                  <a:cubicBezTo>
                    <a:pt x="5340122" y="1798162"/>
                    <a:pt x="5328506" y="1815821"/>
                    <a:pt x="5318759" y="1834515"/>
                  </a:cubicBezTo>
                  <a:cubicBezTo>
                    <a:pt x="5315203" y="1823212"/>
                    <a:pt x="5321299" y="1763903"/>
                    <a:pt x="5313298" y="1760093"/>
                  </a:cubicBezTo>
                  <a:cubicBezTo>
                    <a:pt x="5305296" y="1756283"/>
                    <a:pt x="5287263" y="1789176"/>
                    <a:pt x="5283834" y="1794129"/>
                  </a:cubicBezTo>
                  <a:cubicBezTo>
                    <a:pt x="5276390" y="1802379"/>
                    <a:pt x="5270109" y="1811609"/>
                    <a:pt x="5265165" y="1821561"/>
                  </a:cubicBezTo>
                  <a:cubicBezTo>
                    <a:pt x="5262498" y="1831213"/>
                    <a:pt x="5265927" y="1830451"/>
                    <a:pt x="5266561" y="1838325"/>
                  </a:cubicBezTo>
                  <a:cubicBezTo>
                    <a:pt x="5267323" y="1849120"/>
                    <a:pt x="5270752" y="1851025"/>
                    <a:pt x="5263259" y="1861439"/>
                  </a:cubicBezTo>
                  <a:cubicBezTo>
                    <a:pt x="5263259" y="1861439"/>
                    <a:pt x="5253988" y="1868297"/>
                    <a:pt x="5249163" y="1872488"/>
                  </a:cubicBezTo>
                  <a:cubicBezTo>
                    <a:pt x="5245988" y="1861693"/>
                    <a:pt x="5231128" y="1862709"/>
                    <a:pt x="5227953" y="1847088"/>
                  </a:cubicBezTo>
                  <a:cubicBezTo>
                    <a:pt x="5208903" y="1853565"/>
                    <a:pt x="5218428" y="1878203"/>
                    <a:pt x="5202553" y="1885188"/>
                  </a:cubicBezTo>
                  <a:cubicBezTo>
                    <a:pt x="5200870" y="1884434"/>
                    <a:pt x="5199061" y="1884004"/>
                    <a:pt x="5197219" y="1883918"/>
                  </a:cubicBezTo>
                  <a:cubicBezTo>
                    <a:pt x="5196584" y="1883918"/>
                    <a:pt x="5187567" y="1890014"/>
                    <a:pt x="5186551" y="1890395"/>
                  </a:cubicBezTo>
                  <a:cubicBezTo>
                    <a:pt x="5180328" y="1893316"/>
                    <a:pt x="5179947" y="1884680"/>
                    <a:pt x="5174486" y="1894586"/>
                  </a:cubicBezTo>
                  <a:cubicBezTo>
                    <a:pt x="5172846" y="1900511"/>
                    <a:pt x="5173719" y="1906850"/>
                    <a:pt x="5176899" y="1912112"/>
                  </a:cubicBezTo>
                  <a:cubicBezTo>
                    <a:pt x="5165977" y="1906143"/>
                    <a:pt x="5154166" y="1899412"/>
                    <a:pt x="5152134" y="1891538"/>
                  </a:cubicBezTo>
                  <a:cubicBezTo>
                    <a:pt x="5148578" y="1877695"/>
                    <a:pt x="5164834" y="1864614"/>
                    <a:pt x="5156198" y="1855978"/>
                  </a:cubicBezTo>
                  <a:cubicBezTo>
                    <a:pt x="5174536" y="1835154"/>
                    <a:pt x="5191183" y="1812901"/>
                    <a:pt x="5205982" y="1789430"/>
                  </a:cubicBezTo>
                  <a:cubicBezTo>
                    <a:pt x="5221857" y="1762760"/>
                    <a:pt x="5234557" y="1733042"/>
                    <a:pt x="5248527" y="1705102"/>
                  </a:cubicBezTo>
                  <a:cubicBezTo>
                    <a:pt x="5250306" y="1704220"/>
                    <a:pt x="5252258" y="1703743"/>
                    <a:pt x="5254242" y="1703705"/>
                  </a:cubicBezTo>
                  <a:cubicBezTo>
                    <a:pt x="5272403" y="1703705"/>
                    <a:pt x="5282564" y="1726946"/>
                    <a:pt x="5303646" y="1726692"/>
                  </a:cubicBezTo>
                  <a:cubicBezTo>
                    <a:pt x="5304280" y="1707515"/>
                    <a:pt x="5300217" y="1690751"/>
                    <a:pt x="5299328" y="1672463"/>
                  </a:cubicBezTo>
                  <a:cubicBezTo>
                    <a:pt x="5297931" y="1648079"/>
                    <a:pt x="5299328" y="1657477"/>
                    <a:pt x="5321299" y="1641348"/>
                  </a:cubicBezTo>
                  <a:cubicBezTo>
                    <a:pt x="5317332" y="1627125"/>
                    <a:pt x="5303635" y="1617880"/>
                    <a:pt x="5288961" y="1619521"/>
                  </a:cubicBezTo>
                  <a:cubicBezTo>
                    <a:pt x="5274288" y="1621162"/>
                    <a:pt x="5262971" y="1633204"/>
                    <a:pt x="5262244" y="1647952"/>
                  </a:cubicBezTo>
                  <a:cubicBezTo>
                    <a:pt x="5219064" y="1643761"/>
                    <a:pt x="5241035" y="1626235"/>
                    <a:pt x="5240654" y="1603629"/>
                  </a:cubicBezTo>
                  <a:cubicBezTo>
                    <a:pt x="5240654" y="1575181"/>
                    <a:pt x="5194172" y="1575054"/>
                    <a:pt x="5222747" y="1548764"/>
                  </a:cubicBezTo>
                  <a:cubicBezTo>
                    <a:pt x="5214238" y="1537335"/>
                    <a:pt x="5195950" y="1540382"/>
                    <a:pt x="5184647" y="1535303"/>
                  </a:cubicBezTo>
                  <a:cubicBezTo>
                    <a:pt x="5226811" y="1523238"/>
                    <a:pt x="5294756" y="1499616"/>
                    <a:pt x="5294756" y="1499616"/>
                  </a:cubicBezTo>
                  <a:cubicBezTo>
                    <a:pt x="5348604" y="1507617"/>
                    <a:pt x="5370321" y="1483741"/>
                    <a:pt x="5379084" y="1462913"/>
                  </a:cubicBezTo>
                  <a:cubicBezTo>
                    <a:pt x="5383529" y="1473327"/>
                    <a:pt x="5381370" y="1488313"/>
                    <a:pt x="5391784" y="1501013"/>
                  </a:cubicBezTo>
                  <a:cubicBezTo>
                    <a:pt x="5441695" y="1481328"/>
                    <a:pt x="5373369" y="1456436"/>
                    <a:pt x="5406770" y="1430147"/>
                  </a:cubicBezTo>
                  <a:cubicBezTo>
                    <a:pt x="5415787" y="1423161"/>
                    <a:pt x="5426328" y="1430782"/>
                    <a:pt x="5434710" y="1426082"/>
                  </a:cubicBezTo>
                  <a:cubicBezTo>
                    <a:pt x="5445378" y="1420240"/>
                    <a:pt x="5437504" y="1420367"/>
                    <a:pt x="5440552" y="1410207"/>
                  </a:cubicBezTo>
                  <a:cubicBezTo>
                    <a:pt x="5442330" y="1404365"/>
                    <a:pt x="5439155" y="1401317"/>
                    <a:pt x="5443473" y="1396110"/>
                  </a:cubicBezTo>
                  <a:cubicBezTo>
                    <a:pt x="5447791" y="1390904"/>
                    <a:pt x="5457570" y="1390522"/>
                    <a:pt x="5461380" y="1387856"/>
                  </a:cubicBezTo>
                  <a:cubicBezTo>
                    <a:pt x="5452617" y="1382903"/>
                    <a:pt x="5433059" y="1379347"/>
                    <a:pt x="5429757" y="1370203"/>
                  </a:cubicBezTo>
                  <a:cubicBezTo>
                    <a:pt x="5423280" y="1352042"/>
                    <a:pt x="5450839" y="1335151"/>
                    <a:pt x="5459221" y="1323467"/>
                  </a:cubicBezTo>
                  <a:cubicBezTo>
                    <a:pt x="5451982" y="1318260"/>
                    <a:pt x="5440299" y="1322324"/>
                    <a:pt x="5431916" y="1318260"/>
                  </a:cubicBezTo>
                  <a:cubicBezTo>
                    <a:pt x="5425694" y="1315211"/>
                    <a:pt x="5424424" y="1309242"/>
                    <a:pt x="5419851" y="1305560"/>
                  </a:cubicBezTo>
                  <a:cubicBezTo>
                    <a:pt x="5403595" y="1294511"/>
                    <a:pt x="5391403" y="1300480"/>
                    <a:pt x="5372988" y="1309370"/>
                  </a:cubicBezTo>
                  <a:cubicBezTo>
                    <a:pt x="5371448" y="1304390"/>
                    <a:pt x="5370635" y="1299214"/>
                    <a:pt x="5370575" y="1294003"/>
                  </a:cubicBezTo>
                  <a:cubicBezTo>
                    <a:pt x="5362828" y="1296416"/>
                    <a:pt x="5350001" y="1295273"/>
                    <a:pt x="5344286" y="1302131"/>
                  </a:cubicBezTo>
                  <a:cubicBezTo>
                    <a:pt x="5338571" y="1308988"/>
                    <a:pt x="5344286" y="1321307"/>
                    <a:pt x="5341365" y="1328673"/>
                  </a:cubicBezTo>
                  <a:cubicBezTo>
                    <a:pt x="5338444" y="1336039"/>
                    <a:pt x="5330824" y="1339850"/>
                    <a:pt x="5326252" y="1347597"/>
                  </a:cubicBezTo>
                  <a:cubicBezTo>
                    <a:pt x="5323331" y="1352423"/>
                    <a:pt x="5324855" y="1361567"/>
                    <a:pt x="5320664" y="1364869"/>
                  </a:cubicBezTo>
                  <a:cubicBezTo>
                    <a:pt x="5318632" y="1366520"/>
                    <a:pt x="5313552" y="1363472"/>
                    <a:pt x="5311647" y="1364869"/>
                  </a:cubicBezTo>
                  <a:cubicBezTo>
                    <a:pt x="5309742" y="1366266"/>
                    <a:pt x="5303011" y="1369441"/>
                    <a:pt x="5299836" y="1371600"/>
                  </a:cubicBezTo>
                  <a:cubicBezTo>
                    <a:pt x="5296661" y="1373759"/>
                    <a:pt x="5298312" y="1380870"/>
                    <a:pt x="5295137" y="1382648"/>
                  </a:cubicBezTo>
                  <a:cubicBezTo>
                    <a:pt x="5289086" y="1383712"/>
                    <a:pt x="5282861" y="1383142"/>
                    <a:pt x="5277103" y="1380997"/>
                  </a:cubicBezTo>
                  <a:cubicBezTo>
                    <a:pt x="5268467" y="1378203"/>
                    <a:pt x="5274563" y="1371980"/>
                    <a:pt x="5261609" y="1373885"/>
                  </a:cubicBezTo>
                  <a:cubicBezTo>
                    <a:pt x="5252846" y="1375156"/>
                    <a:pt x="5248909" y="1386585"/>
                    <a:pt x="5239511" y="1382394"/>
                  </a:cubicBezTo>
                  <a:cubicBezTo>
                    <a:pt x="5229351" y="1400301"/>
                    <a:pt x="5226811" y="1411731"/>
                    <a:pt x="5208015" y="1398777"/>
                  </a:cubicBezTo>
                  <a:cubicBezTo>
                    <a:pt x="5174995" y="1376425"/>
                    <a:pt x="5187949" y="1351025"/>
                    <a:pt x="5185155" y="1318259"/>
                  </a:cubicBezTo>
                  <a:cubicBezTo>
                    <a:pt x="5168264" y="1318259"/>
                    <a:pt x="5163692" y="1342262"/>
                    <a:pt x="5145912" y="1338960"/>
                  </a:cubicBezTo>
                  <a:cubicBezTo>
                    <a:pt x="5140959" y="1350644"/>
                    <a:pt x="5138800" y="1363217"/>
                    <a:pt x="5134736" y="1375028"/>
                  </a:cubicBezTo>
                  <a:cubicBezTo>
                    <a:pt x="5129701" y="1374070"/>
                    <a:pt x="5124531" y="1374070"/>
                    <a:pt x="5119496" y="1375028"/>
                  </a:cubicBezTo>
                  <a:cubicBezTo>
                    <a:pt x="5113781" y="1375028"/>
                    <a:pt x="5109209" y="1373631"/>
                    <a:pt x="5103875" y="1373250"/>
                  </a:cubicBezTo>
                  <a:cubicBezTo>
                    <a:pt x="5083301" y="1371726"/>
                    <a:pt x="5079237" y="1374012"/>
                    <a:pt x="5081015" y="1398650"/>
                  </a:cubicBezTo>
                  <a:cubicBezTo>
                    <a:pt x="5079540" y="1399102"/>
                    <a:pt x="5078097" y="1399654"/>
                    <a:pt x="5076697" y="1400301"/>
                  </a:cubicBezTo>
                  <a:cubicBezTo>
                    <a:pt x="5081967" y="1409860"/>
                    <a:pt x="5084099" y="1420834"/>
                    <a:pt x="5082793" y="1431670"/>
                  </a:cubicBezTo>
                  <a:cubicBezTo>
                    <a:pt x="5068127" y="1428433"/>
                    <a:pt x="5053829" y="1423710"/>
                    <a:pt x="5040121" y="1417573"/>
                  </a:cubicBezTo>
                  <a:cubicBezTo>
                    <a:pt x="5033390" y="1411604"/>
                    <a:pt x="5037327" y="1403222"/>
                    <a:pt x="5037835" y="1393951"/>
                  </a:cubicBezTo>
                  <a:cubicBezTo>
                    <a:pt x="5026811" y="1392934"/>
                    <a:pt x="5015699" y="1393447"/>
                    <a:pt x="5004815" y="1395475"/>
                  </a:cubicBezTo>
                  <a:cubicBezTo>
                    <a:pt x="5007356" y="1389125"/>
                    <a:pt x="5011293" y="1382775"/>
                    <a:pt x="5013706" y="1376806"/>
                  </a:cubicBezTo>
                  <a:cubicBezTo>
                    <a:pt x="5003887" y="1378376"/>
                    <a:pt x="4994452" y="1381780"/>
                    <a:pt x="4985893" y="1386839"/>
                  </a:cubicBezTo>
                  <a:cubicBezTo>
                    <a:pt x="4977002" y="1391157"/>
                    <a:pt x="4973193" y="1395221"/>
                    <a:pt x="4961763" y="1392554"/>
                  </a:cubicBezTo>
                  <a:cubicBezTo>
                    <a:pt x="4927472" y="1383918"/>
                    <a:pt x="4948174" y="1324482"/>
                    <a:pt x="4971922" y="1356867"/>
                  </a:cubicBezTo>
                  <a:cubicBezTo>
                    <a:pt x="4970520" y="1353878"/>
                    <a:pt x="4968908" y="1350992"/>
                    <a:pt x="4967096" y="1348231"/>
                  </a:cubicBezTo>
                  <a:cubicBezTo>
                    <a:pt x="4972938" y="1338960"/>
                    <a:pt x="4986781" y="1336547"/>
                    <a:pt x="4992496" y="1327911"/>
                  </a:cubicBezTo>
                  <a:cubicBezTo>
                    <a:pt x="4988241" y="1322431"/>
                    <a:pt x="4983705" y="1317175"/>
                    <a:pt x="4978907" y="1312163"/>
                  </a:cubicBezTo>
                  <a:cubicBezTo>
                    <a:pt x="4980787" y="1304264"/>
                    <a:pt x="4981260" y="1296096"/>
                    <a:pt x="4980304" y="1288033"/>
                  </a:cubicBezTo>
                  <a:cubicBezTo>
                    <a:pt x="4964937" y="1286382"/>
                    <a:pt x="4958714" y="1295526"/>
                    <a:pt x="4946014" y="1299971"/>
                  </a:cubicBezTo>
                  <a:cubicBezTo>
                    <a:pt x="4945125" y="1287271"/>
                    <a:pt x="4940553" y="1286636"/>
                    <a:pt x="4943982" y="1276349"/>
                  </a:cubicBezTo>
                  <a:cubicBezTo>
                    <a:pt x="4947410" y="1266062"/>
                    <a:pt x="4960873" y="1254759"/>
                    <a:pt x="4966207" y="1244853"/>
                  </a:cubicBezTo>
                  <a:cubicBezTo>
                    <a:pt x="4948173" y="1239773"/>
                    <a:pt x="4952618" y="1231010"/>
                    <a:pt x="4961381" y="1225930"/>
                  </a:cubicBezTo>
                  <a:cubicBezTo>
                    <a:pt x="4967143" y="1225203"/>
                    <a:pt x="4972866" y="1224186"/>
                    <a:pt x="4978526" y="1222882"/>
                  </a:cubicBezTo>
                  <a:cubicBezTo>
                    <a:pt x="4983225" y="1220596"/>
                    <a:pt x="4987543" y="1212849"/>
                    <a:pt x="4991226" y="1211579"/>
                  </a:cubicBezTo>
                  <a:cubicBezTo>
                    <a:pt x="4994909" y="1210309"/>
                    <a:pt x="5001005" y="1215135"/>
                    <a:pt x="5005958" y="1213357"/>
                  </a:cubicBezTo>
                  <a:cubicBezTo>
                    <a:pt x="5010911" y="1211579"/>
                    <a:pt x="5012308" y="1209293"/>
                    <a:pt x="5017769" y="1206118"/>
                  </a:cubicBezTo>
                  <a:cubicBezTo>
                    <a:pt x="5023230" y="1202944"/>
                    <a:pt x="5018404" y="1199006"/>
                    <a:pt x="5026786" y="1196085"/>
                  </a:cubicBezTo>
                  <a:cubicBezTo>
                    <a:pt x="5032552" y="1195320"/>
                    <a:pt x="5038417" y="1195884"/>
                    <a:pt x="5043931" y="1197736"/>
                  </a:cubicBezTo>
                  <a:cubicBezTo>
                    <a:pt x="5043078" y="1191969"/>
                    <a:pt x="5042527" y="1186162"/>
                    <a:pt x="5042280" y="1180337"/>
                  </a:cubicBezTo>
                  <a:cubicBezTo>
                    <a:pt x="5042280" y="1176908"/>
                    <a:pt x="5049011" y="1176654"/>
                    <a:pt x="5049138" y="1174876"/>
                  </a:cubicBezTo>
                  <a:cubicBezTo>
                    <a:pt x="5049138" y="1167129"/>
                    <a:pt x="5044058" y="1160017"/>
                    <a:pt x="5047233" y="1152651"/>
                  </a:cubicBezTo>
                  <a:cubicBezTo>
                    <a:pt x="5052567" y="1139951"/>
                    <a:pt x="5075300" y="1135252"/>
                    <a:pt x="5083682" y="1125092"/>
                  </a:cubicBezTo>
                  <a:cubicBezTo>
                    <a:pt x="5092064" y="1114932"/>
                    <a:pt x="5092699" y="1095248"/>
                    <a:pt x="5104383" y="1084198"/>
                  </a:cubicBezTo>
                  <a:cubicBezTo>
                    <a:pt x="5108955" y="1079881"/>
                    <a:pt x="5127116" y="1076324"/>
                    <a:pt x="5128894" y="1072768"/>
                  </a:cubicBezTo>
                  <a:cubicBezTo>
                    <a:pt x="5134482" y="1061338"/>
                    <a:pt x="5111622" y="1052702"/>
                    <a:pt x="5106161" y="1048765"/>
                  </a:cubicBezTo>
                  <a:cubicBezTo>
                    <a:pt x="5107812" y="1047368"/>
                    <a:pt x="5109463" y="1045209"/>
                    <a:pt x="5111241" y="1043685"/>
                  </a:cubicBezTo>
                  <a:cubicBezTo>
                    <a:pt x="5095112" y="1048765"/>
                    <a:pt x="5091556" y="1032763"/>
                    <a:pt x="5080507" y="1027683"/>
                  </a:cubicBezTo>
                  <a:cubicBezTo>
                    <a:pt x="5074029" y="1024635"/>
                    <a:pt x="5060695" y="1026286"/>
                    <a:pt x="5051932" y="1022857"/>
                  </a:cubicBezTo>
                  <a:cubicBezTo>
                    <a:pt x="5058790" y="1011681"/>
                    <a:pt x="5029707" y="982471"/>
                    <a:pt x="5064632" y="985773"/>
                  </a:cubicBezTo>
                  <a:cubicBezTo>
                    <a:pt x="5060060" y="968756"/>
                    <a:pt x="5011418" y="918336"/>
                    <a:pt x="5013070" y="960373"/>
                  </a:cubicBezTo>
                  <a:cubicBezTo>
                    <a:pt x="4991622" y="953282"/>
                    <a:pt x="4968023" y="958118"/>
                    <a:pt x="4951093" y="973073"/>
                  </a:cubicBezTo>
                  <a:cubicBezTo>
                    <a:pt x="4950786" y="966070"/>
                    <a:pt x="4952319" y="959108"/>
                    <a:pt x="4955539" y="952881"/>
                  </a:cubicBezTo>
                  <a:cubicBezTo>
                    <a:pt x="4944490" y="951103"/>
                    <a:pt x="4918963" y="956183"/>
                    <a:pt x="4914517" y="968628"/>
                  </a:cubicBezTo>
                  <a:cubicBezTo>
                    <a:pt x="4911215" y="977264"/>
                    <a:pt x="4919216" y="992123"/>
                    <a:pt x="4920995" y="1001140"/>
                  </a:cubicBezTo>
                  <a:cubicBezTo>
                    <a:pt x="4924977" y="1010998"/>
                    <a:pt x="4924977" y="1022017"/>
                    <a:pt x="4920995" y="1031874"/>
                  </a:cubicBezTo>
                  <a:cubicBezTo>
                    <a:pt x="4919343" y="1035176"/>
                    <a:pt x="4910835" y="1044574"/>
                    <a:pt x="4908295" y="1048003"/>
                  </a:cubicBezTo>
                  <a:cubicBezTo>
                    <a:pt x="4903215" y="1054734"/>
                    <a:pt x="4904992" y="1062481"/>
                    <a:pt x="4894071" y="1059687"/>
                  </a:cubicBezTo>
                  <a:cubicBezTo>
                    <a:pt x="4908930" y="1048257"/>
                    <a:pt x="4847461" y="1015491"/>
                    <a:pt x="4832095" y="1016507"/>
                  </a:cubicBezTo>
                  <a:cubicBezTo>
                    <a:pt x="4835372" y="1005049"/>
                    <a:pt x="4833811" y="992748"/>
                    <a:pt x="4827777" y="982471"/>
                  </a:cubicBezTo>
                  <a:cubicBezTo>
                    <a:pt x="4817937" y="987999"/>
                    <a:pt x="4807440" y="992266"/>
                    <a:pt x="4796535" y="995171"/>
                  </a:cubicBezTo>
                  <a:cubicBezTo>
                    <a:pt x="4781041" y="995171"/>
                    <a:pt x="4775961" y="978280"/>
                    <a:pt x="4762372" y="973581"/>
                  </a:cubicBezTo>
                  <a:cubicBezTo>
                    <a:pt x="4763757" y="966366"/>
                    <a:pt x="4766657" y="959527"/>
                    <a:pt x="4770881" y="953515"/>
                  </a:cubicBezTo>
                  <a:cubicBezTo>
                    <a:pt x="4755260" y="947419"/>
                    <a:pt x="4740909" y="931798"/>
                    <a:pt x="4724399" y="931798"/>
                  </a:cubicBezTo>
                  <a:cubicBezTo>
                    <a:pt x="4728161" y="925171"/>
                    <a:pt x="4729760" y="917534"/>
                    <a:pt x="4728971" y="909954"/>
                  </a:cubicBezTo>
                  <a:cubicBezTo>
                    <a:pt x="4711332" y="915882"/>
                    <a:pt x="4691906" y="912747"/>
                    <a:pt x="4677028" y="901572"/>
                  </a:cubicBezTo>
                  <a:cubicBezTo>
                    <a:pt x="4668773" y="893952"/>
                    <a:pt x="4672964" y="866520"/>
                    <a:pt x="4658232" y="864996"/>
                  </a:cubicBezTo>
                  <a:cubicBezTo>
                    <a:pt x="4643499" y="863471"/>
                    <a:pt x="4642229" y="893317"/>
                    <a:pt x="4633466" y="901191"/>
                  </a:cubicBezTo>
                  <a:cubicBezTo>
                    <a:pt x="4628767" y="905509"/>
                    <a:pt x="4620004" y="902461"/>
                    <a:pt x="4616448" y="909700"/>
                  </a:cubicBezTo>
                  <a:cubicBezTo>
                    <a:pt x="4612892" y="916939"/>
                    <a:pt x="4620132" y="931798"/>
                    <a:pt x="4626482" y="937259"/>
                  </a:cubicBezTo>
                  <a:cubicBezTo>
                    <a:pt x="4616961" y="948659"/>
                    <a:pt x="4603199" y="955677"/>
                    <a:pt x="4588382" y="956690"/>
                  </a:cubicBezTo>
                  <a:cubicBezTo>
                    <a:pt x="4582285" y="956690"/>
                    <a:pt x="4575682" y="949197"/>
                    <a:pt x="4568823" y="947800"/>
                  </a:cubicBezTo>
                  <a:cubicBezTo>
                    <a:pt x="4562185" y="947355"/>
                    <a:pt x="4555523" y="947355"/>
                    <a:pt x="4548884" y="947800"/>
                  </a:cubicBezTo>
                  <a:cubicBezTo>
                    <a:pt x="4552948" y="925194"/>
                    <a:pt x="4529580" y="939418"/>
                    <a:pt x="4518531" y="932941"/>
                  </a:cubicBezTo>
                  <a:cubicBezTo>
                    <a:pt x="4513832" y="930274"/>
                    <a:pt x="4511673" y="921384"/>
                    <a:pt x="4506466" y="918082"/>
                  </a:cubicBezTo>
                  <a:cubicBezTo>
                    <a:pt x="4497761" y="914595"/>
                    <a:pt x="4488614" y="912330"/>
                    <a:pt x="4479288" y="911351"/>
                  </a:cubicBezTo>
                  <a:cubicBezTo>
                    <a:pt x="4480842" y="898918"/>
                    <a:pt x="4478348" y="886315"/>
                    <a:pt x="4472176" y="875410"/>
                  </a:cubicBezTo>
                  <a:cubicBezTo>
                    <a:pt x="4461127" y="877315"/>
                    <a:pt x="4454269" y="887348"/>
                    <a:pt x="4447665" y="895730"/>
                  </a:cubicBezTo>
                  <a:cubicBezTo>
                    <a:pt x="4466461" y="871600"/>
                    <a:pt x="4408549" y="906525"/>
                    <a:pt x="4414772" y="906779"/>
                  </a:cubicBezTo>
                  <a:cubicBezTo>
                    <a:pt x="4399913" y="906779"/>
                    <a:pt x="4384800" y="854074"/>
                    <a:pt x="4363083" y="847597"/>
                  </a:cubicBezTo>
                  <a:cubicBezTo>
                    <a:pt x="4351145" y="844041"/>
                    <a:pt x="4346192" y="852804"/>
                    <a:pt x="4336794" y="851915"/>
                  </a:cubicBezTo>
                  <a:cubicBezTo>
                    <a:pt x="4316855" y="850010"/>
                    <a:pt x="4317490" y="836548"/>
                    <a:pt x="4297932" y="847470"/>
                  </a:cubicBezTo>
                  <a:cubicBezTo>
                    <a:pt x="4268976" y="863853"/>
                    <a:pt x="4272532" y="941069"/>
                    <a:pt x="4247132" y="943609"/>
                  </a:cubicBezTo>
                  <a:cubicBezTo>
                    <a:pt x="4215001" y="946784"/>
                    <a:pt x="4233416" y="916050"/>
                    <a:pt x="4231003" y="901826"/>
                  </a:cubicBezTo>
                  <a:cubicBezTo>
                    <a:pt x="4211191" y="901826"/>
                    <a:pt x="4195697" y="926464"/>
                    <a:pt x="4177790" y="933195"/>
                  </a:cubicBezTo>
                  <a:cubicBezTo>
                    <a:pt x="4176266" y="929893"/>
                    <a:pt x="4173218" y="927099"/>
                    <a:pt x="4172075" y="924813"/>
                  </a:cubicBezTo>
                  <a:cubicBezTo>
                    <a:pt x="4142738" y="950213"/>
                    <a:pt x="4154930" y="928623"/>
                    <a:pt x="4132070" y="927607"/>
                  </a:cubicBezTo>
                  <a:cubicBezTo>
                    <a:pt x="4123942" y="927607"/>
                    <a:pt x="4119370" y="922527"/>
                    <a:pt x="4112512" y="934084"/>
                  </a:cubicBezTo>
                  <a:cubicBezTo>
                    <a:pt x="4103876" y="947673"/>
                    <a:pt x="4117211" y="940942"/>
                    <a:pt x="4114925" y="952118"/>
                  </a:cubicBezTo>
                  <a:cubicBezTo>
                    <a:pt x="4107415" y="980745"/>
                    <a:pt x="4096231" y="1008279"/>
                    <a:pt x="4081651" y="1034033"/>
                  </a:cubicBezTo>
                  <a:cubicBezTo>
                    <a:pt x="4068062" y="1061338"/>
                    <a:pt x="4061712" y="1056385"/>
                    <a:pt x="4033899" y="1062608"/>
                  </a:cubicBezTo>
                  <a:cubicBezTo>
                    <a:pt x="4018024" y="1066037"/>
                    <a:pt x="4019294" y="1076324"/>
                    <a:pt x="3999355" y="1076197"/>
                  </a:cubicBezTo>
                  <a:cubicBezTo>
                    <a:pt x="3989004" y="1074261"/>
                    <a:pt x="3979074" y="1070521"/>
                    <a:pt x="3970018" y="1065148"/>
                  </a:cubicBezTo>
                  <a:cubicBezTo>
                    <a:pt x="3972812" y="1056766"/>
                    <a:pt x="3975606" y="1047876"/>
                    <a:pt x="3977765" y="1039748"/>
                  </a:cubicBezTo>
                  <a:cubicBezTo>
                    <a:pt x="3965065" y="1038732"/>
                    <a:pt x="3950841" y="1037335"/>
                    <a:pt x="3937632" y="1035684"/>
                  </a:cubicBezTo>
                  <a:cubicBezTo>
                    <a:pt x="3937681" y="1027659"/>
                    <a:pt x="3936612" y="1019666"/>
                    <a:pt x="3934457" y="1011935"/>
                  </a:cubicBezTo>
                  <a:cubicBezTo>
                    <a:pt x="3919217" y="1017269"/>
                    <a:pt x="3899024" y="1032255"/>
                    <a:pt x="3893944" y="1006855"/>
                  </a:cubicBezTo>
                  <a:cubicBezTo>
                    <a:pt x="3877435" y="1008760"/>
                    <a:pt x="3863465" y="1036446"/>
                    <a:pt x="3861432" y="1049654"/>
                  </a:cubicBezTo>
                  <a:cubicBezTo>
                    <a:pt x="3859909" y="1059687"/>
                    <a:pt x="3870577" y="1075054"/>
                    <a:pt x="3864988" y="1084833"/>
                  </a:cubicBezTo>
                  <a:cubicBezTo>
                    <a:pt x="3859400" y="1094612"/>
                    <a:pt x="3847717" y="1088897"/>
                    <a:pt x="3840478" y="1095247"/>
                  </a:cubicBezTo>
                  <a:cubicBezTo>
                    <a:pt x="3837811" y="1097533"/>
                    <a:pt x="3842510" y="1107947"/>
                    <a:pt x="3839207" y="1112519"/>
                  </a:cubicBezTo>
                  <a:cubicBezTo>
                    <a:pt x="3830055" y="1122783"/>
                    <a:pt x="3818612" y="1130746"/>
                    <a:pt x="3805806" y="1135760"/>
                  </a:cubicBezTo>
                  <a:cubicBezTo>
                    <a:pt x="3803521" y="1136649"/>
                    <a:pt x="3787518" y="1137792"/>
                    <a:pt x="3786629" y="1138173"/>
                  </a:cubicBezTo>
                  <a:cubicBezTo>
                    <a:pt x="3764912" y="1149476"/>
                    <a:pt x="3764785" y="1160652"/>
                    <a:pt x="3772786" y="1184020"/>
                  </a:cubicBezTo>
                  <a:cubicBezTo>
                    <a:pt x="3758690" y="1180845"/>
                    <a:pt x="3750180" y="1185417"/>
                    <a:pt x="3751958" y="1199133"/>
                  </a:cubicBezTo>
                  <a:cubicBezTo>
                    <a:pt x="3720589" y="1195958"/>
                    <a:pt x="3693411" y="1187576"/>
                    <a:pt x="3730749" y="1152143"/>
                  </a:cubicBezTo>
                  <a:cubicBezTo>
                    <a:pt x="3715806" y="1144767"/>
                    <a:pt x="3699013" y="1141982"/>
                    <a:pt x="3682489" y="1144142"/>
                  </a:cubicBezTo>
                  <a:cubicBezTo>
                    <a:pt x="3687188" y="1118742"/>
                    <a:pt x="3695189" y="1072133"/>
                    <a:pt x="3691125" y="1044701"/>
                  </a:cubicBezTo>
                  <a:cubicBezTo>
                    <a:pt x="3681473" y="1048003"/>
                    <a:pt x="3660899" y="1043177"/>
                    <a:pt x="3655565" y="1044701"/>
                  </a:cubicBezTo>
                  <a:cubicBezTo>
                    <a:pt x="3664984" y="1028061"/>
                    <a:pt x="3668561" y="1008747"/>
                    <a:pt x="3665725" y="989837"/>
                  </a:cubicBezTo>
                  <a:cubicBezTo>
                    <a:pt x="3652377" y="1006231"/>
                    <a:pt x="3640718" y="1023932"/>
                    <a:pt x="3630927" y="1042669"/>
                  </a:cubicBezTo>
                  <a:cubicBezTo>
                    <a:pt x="3627371" y="1031239"/>
                    <a:pt x="3633467" y="971930"/>
                    <a:pt x="3625466" y="968120"/>
                  </a:cubicBezTo>
                  <a:cubicBezTo>
                    <a:pt x="3617465" y="964311"/>
                    <a:pt x="3599431" y="997203"/>
                    <a:pt x="3596129" y="1002156"/>
                  </a:cubicBezTo>
                  <a:cubicBezTo>
                    <a:pt x="3588675" y="1010426"/>
                    <a:pt x="3582354" y="1019651"/>
                    <a:pt x="3577333" y="1029588"/>
                  </a:cubicBezTo>
                  <a:cubicBezTo>
                    <a:pt x="3574666" y="1039240"/>
                    <a:pt x="3578222" y="1038478"/>
                    <a:pt x="3578730" y="1046352"/>
                  </a:cubicBezTo>
                  <a:cubicBezTo>
                    <a:pt x="3579492" y="1057147"/>
                    <a:pt x="3582921" y="1059052"/>
                    <a:pt x="3575428" y="1069466"/>
                  </a:cubicBezTo>
                  <a:cubicBezTo>
                    <a:pt x="3575428" y="1069466"/>
                    <a:pt x="3556124" y="1083563"/>
                    <a:pt x="3558283" y="1084325"/>
                  </a:cubicBezTo>
                  <a:cubicBezTo>
                    <a:pt x="3541773" y="1078483"/>
                    <a:pt x="3542535" y="1097025"/>
                    <a:pt x="3531486" y="1098676"/>
                  </a:cubicBezTo>
                  <a:cubicBezTo>
                    <a:pt x="3525009" y="1100073"/>
                    <a:pt x="3516500" y="1092199"/>
                    <a:pt x="3509642" y="1092072"/>
                  </a:cubicBezTo>
                  <a:cubicBezTo>
                    <a:pt x="3509007" y="1092072"/>
                    <a:pt x="3499990" y="1098168"/>
                    <a:pt x="3498974" y="1098676"/>
                  </a:cubicBezTo>
                  <a:cubicBezTo>
                    <a:pt x="3492751" y="1101470"/>
                    <a:pt x="3492370" y="1092961"/>
                    <a:pt x="3487036" y="1102867"/>
                  </a:cubicBezTo>
                  <a:cubicBezTo>
                    <a:pt x="3485165" y="1109424"/>
                    <a:pt x="3486482" y="1116478"/>
                    <a:pt x="3490592" y="1121917"/>
                  </a:cubicBezTo>
                  <a:cubicBezTo>
                    <a:pt x="3498466" y="1129283"/>
                    <a:pt x="3510658" y="1122933"/>
                    <a:pt x="3519548" y="1130426"/>
                  </a:cubicBezTo>
                  <a:cubicBezTo>
                    <a:pt x="3483353" y="1153413"/>
                    <a:pt x="3543043" y="1164716"/>
                    <a:pt x="3549774" y="1172336"/>
                  </a:cubicBezTo>
                  <a:cubicBezTo>
                    <a:pt x="3530216" y="1169161"/>
                    <a:pt x="3535296" y="1172336"/>
                    <a:pt x="3520564" y="1181734"/>
                  </a:cubicBezTo>
                  <a:cubicBezTo>
                    <a:pt x="3509896" y="1188338"/>
                    <a:pt x="3493894" y="1183131"/>
                    <a:pt x="3479670" y="1177416"/>
                  </a:cubicBezTo>
                  <a:cubicBezTo>
                    <a:pt x="3469637" y="1173352"/>
                    <a:pt x="3405121" y="1160144"/>
                    <a:pt x="3418329" y="1185544"/>
                  </a:cubicBezTo>
                  <a:cubicBezTo>
                    <a:pt x="3437887" y="1183639"/>
                    <a:pt x="3454524" y="1214119"/>
                    <a:pt x="3474463" y="1203197"/>
                  </a:cubicBezTo>
                  <a:cubicBezTo>
                    <a:pt x="3482718" y="1222755"/>
                    <a:pt x="3490719" y="1211325"/>
                    <a:pt x="3505579" y="1215008"/>
                  </a:cubicBezTo>
                  <a:cubicBezTo>
                    <a:pt x="3520438" y="1218691"/>
                    <a:pt x="3527550" y="1234312"/>
                    <a:pt x="3541012" y="1239138"/>
                  </a:cubicBezTo>
                  <a:cubicBezTo>
                    <a:pt x="3525518" y="1240789"/>
                    <a:pt x="3500118" y="1244853"/>
                    <a:pt x="3488307" y="1255013"/>
                  </a:cubicBezTo>
                  <a:cubicBezTo>
                    <a:pt x="3501007" y="1264157"/>
                    <a:pt x="3514723" y="1255013"/>
                    <a:pt x="3508119" y="1278381"/>
                  </a:cubicBezTo>
                  <a:cubicBezTo>
                    <a:pt x="3505579" y="1287652"/>
                    <a:pt x="3495419" y="1293494"/>
                    <a:pt x="3494022" y="1303781"/>
                  </a:cubicBezTo>
                  <a:cubicBezTo>
                    <a:pt x="3511929" y="1301495"/>
                    <a:pt x="3499102" y="1319275"/>
                    <a:pt x="3502277" y="1328419"/>
                  </a:cubicBezTo>
                  <a:cubicBezTo>
                    <a:pt x="3510405" y="1351660"/>
                    <a:pt x="3558284" y="1365503"/>
                    <a:pt x="3577207" y="1365122"/>
                  </a:cubicBezTo>
                  <a:cubicBezTo>
                    <a:pt x="3561967" y="1378838"/>
                    <a:pt x="3564507" y="1374139"/>
                    <a:pt x="3546981" y="1370964"/>
                  </a:cubicBezTo>
                  <a:cubicBezTo>
                    <a:pt x="3534281" y="1368678"/>
                    <a:pt x="3513580" y="1373758"/>
                    <a:pt x="3502531" y="1368805"/>
                  </a:cubicBezTo>
                  <a:cubicBezTo>
                    <a:pt x="3499102" y="1367281"/>
                    <a:pt x="3470019" y="1330705"/>
                    <a:pt x="3474210" y="1359915"/>
                  </a:cubicBezTo>
                  <a:cubicBezTo>
                    <a:pt x="3467918" y="1359410"/>
                    <a:pt x="3461913" y="1357070"/>
                    <a:pt x="3456938" y="1353184"/>
                  </a:cubicBezTo>
                  <a:cubicBezTo>
                    <a:pt x="3452747" y="1349120"/>
                    <a:pt x="3456049" y="1341881"/>
                    <a:pt x="3452874" y="1338833"/>
                  </a:cubicBezTo>
                  <a:cubicBezTo>
                    <a:pt x="3449699" y="1335785"/>
                    <a:pt x="3444746" y="1336674"/>
                    <a:pt x="3441571" y="1334134"/>
                  </a:cubicBezTo>
                  <a:cubicBezTo>
                    <a:pt x="3426386" y="1318582"/>
                    <a:pt x="3402805" y="1314815"/>
                    <a:pt x="3383531" y="1324863"/>
                  </a:cubicBezTo>
                  <a:cubicBezTo>
                    <a:pt x="3383531" y="1303400"/>
                    <a:pt x="3376673" y="1297559"/>
                    <a:pt x="3357369" y="1307591"/>
                  </a:cubicBezTo>
                  <a:cubicBezTo>
                    <a:pt x="3360925" y="1264157"/>
                    <a:pt x="3321682" y="1304797"/>
                    <a:pt x="3351781" y="1311401"/>
                  </a:cubicBezTo>
                  <a:cubicBezTo>
                    <a:pt x="3344051" y="1318265"/>
                    <a:pt x="3342437" y="1329721"/>
                    <a:pt x="3347972" y="1338453"/>
                  </a:cubicBezTo>
                  <a:cubicBezTo>
                    <a:pt x="3350512" y="1343279"/>
                    <a:pt x="3358259" y="1344548"/>
                    <a:pt x="3360672" y="1349120"/>
                  </a:cubicBezTo>
                  <a:cubicBezTo>
                    <a:pt x="3363084" y="1353693"/>
                    <a:pt x="3360672" y="1357122"/>
                    <a:pt x="3362450" y="1359788"/>
                  </a:cubicBezTo>
                  <a:cubicBezTo>
                    <a:pt x="3364228" y="1362456"/>
                    <a:pt x="3362450" y="1368297"/>
                    <a:pt x="3365498" y="1372488"/>
                  </a:cubicBezTo>
                  <a:cubicBezTo>
                    <a:pt x="3368546" y="1376679"/>
                    <a:pt x="3384167" y="1376425"/>
                    <a:pt x="3380103" y="1388236"/>
                  </a:cubicBezTo>
                  <a:cubicBezTo>
                    <a:pt x="3377817" y="1394460"/>
                    <a:pt x="3363085" y="1391285"/>
                    <a:pt x="3358005" y="1398651"/>
                  </a:cubicBezTo>
                  <a:cubicBezTo>
                    <a:pt x="3366133" y="1405890"/>
                    <a:pt x="3374134" y="1413636"/>
                    <a:pt x="3381754" y="1421511"/>
                  </a:cubicBezTo>
                  <a:cubicBezTo>
                    <a:pt x="3379502" y="1428463"/>
                    <a:pt x="3374366" y="1434108"/>
                    <a:pt x="3367657" y="1437005"/>
                  </a:cubicBezTo>
                  <a:cubicBezTo>
                    <a:pt x="3354957" y="1421003"/>
                    <a:pt x="3357878" y="1403223"/>
                    <a:pt x="3338066" y="1413637"/>
                  </a:cubicBezTo>
                  <a:cubicBezTo>
                    <a:pt x="3326382" y="1419733"/>
                    <a:pt x="3323715" y="1435100"/>
                    <a:pt x="3312666" y="1440180"/>
                  </a:cubicBezTo>
                  <a:cubicBezTo>
                    <a:pt x="3318120" y="1442865"/>
                    <a:pt x="3323096" y="1446426"/>
                    <a:pt x="3327398" y="1450721"/>
                  </a:cubicBezTo>
                  <a:cubicBezTo>
                    <a:pt x="3327371" y="1454320"/>
                    <a:pt x="3326902" y="1457903"/>
                    <a:pt x="3326001" y="1461389"/>
                  </a:cubicBezTo>
                  <a:cubicBezTo>
                    <a:pt x="3321937" y="1462024"/>
                    <a:pt x="3319651" y="1464945"/>
                    <a:pt x="3315841" y="1465580"/>
                  </a:cubicBezTo>
                  <a:cubicBezTo>
                    <a:pt x="3319143" y="1468120"/>
                    <a:pt x="3321429" y="1474597"/>
                    <a:pt x="3324858" y="1477391"/>
                  </a:cubicBezTo>
                  <a:cubicBezTo>
                    <a:pt x="3318381" y="1485011"/>
                    <a:pt x="3302887" y="1486026"/>
                    <a:pt x="3305173" y="1498473"/>
                  </a:cubicBezTo>
                  <a:cubicBezTo>
                    <a:pt x="3306952" y="1508252"/>
                    <a:pt x="3328795" y="1511173"/>
                    <a:pt x="3336034" y="1514602"/>
                  </a:cubicBezTo>
                  <a:cubicBezTo>
                    <a:pt x="3308475" y="1526286"/>
                    <a:pt x="3348734" y="1540764"/>
                    <a:pt x="3359275" y="1542542"/>
                  </a:cubicBezTo>
                  <a:cubicBezTo>
                    <a:pt x="3362196" y="1556258"/>
                    <a:pt x="3388612" y="1591818"/>
                    <a:pt x="3404868" y="1580642"/>
                  </a:cubicBezTo>
                  <a:cubicBezTo>
                    <a:pt x="3411091" y="1625600"/>
                    <a:pt x="3315968" y="1563878"/>
                    <a:pt x="3307967" y="1555877"/>
                  </a:cubicBezTo>
                  <a:cubicBezTo>
                    <a:pt x="3301262" y="1549132"/>
                    <a:pt x="3294181" y="1542771"/>
                    <a:pt x="3286758" y="1536827"/>
                  </a:cubicBezTo>
                  <a:cubicBezTo>
                    <a:pt x="3282186" y="1533017"/>
                    <a:pt x="3276090" y="1530477"/>
                    <a:pt x="3271645" y="1526286"/>
                  </a:cubicBezTo>
                  <a:cubicBezTo>
                    <a:pt x="3269867" y="1524635"/>
                    <a:pt x="3271010" y="1517904"/>
                    <a:pt x="3270248" y="1517523"/>
                  </a:cubicBezTo>
                  <a:cubicBezTo>
                    <a:pt x="3257548" y="1510157"/>
                    <a:pt x="3239260" y="1521968"/>
                    <a:pt x="3257548" y="1533525"/>
                  </a:cubicBezTo>
                  <a:cubicBezTo>
                    <a:pt x="3244848" y="1554607"/>
                    <a:pt x="3253611" y="1556639"/>
                    <a:pt x="3263517" y="1570101"/>
                  </a:cubicBezTo>
                  <a:cubicBezTo>
                    <a:pt x="3267962" y="1576324"/>
                    <a:pt x="3269486" y="1586865"/>
                    <a:pt x="3278503" y="1588135"/>
                  </a:cubicBezTo>
                  <a:cubicBezTo>
                    <a:pt x="3268343" y="1600835"/>
                    <a:pt x="3276090" y="1600835"/>
                    <a:pt x="3282821" y="1607311"/>
                  </a:cubicBezTo>
                  <a:cubicBezTo>
                    <a:pt x="3285107" y="1609725"/>
                    <a:pt x="3291457" y="1608582"/>
                    <a:pt x="3294378" y="1610486"/>
                  </a:cubicBezTo>
                  <a:cubicBezTo>
                    <a:pt x="3297299" y="1612391"/>
                    <a:pt x="3301109" y="1621535"/>
                    <a:pt x="3303649" y="1624838"/>
                  </a:cubicBezTo>
                  <a:cubicBezTo>
                    <a:pt x="3304919" y="1623567"/>
                    <a:pt x="3307459" y="1622044"/>
                    <a:pt x="3308729" y="1620901"/>
                  </a:cubicBezTo>
                  <a:cubicBezTo>
                    <a:pt x="3313555" y="1626361"/>
                    <a:pt x="3334129" y="1659001"/>
                    <a:pt x="3340225" y="1633601"/>
                  </a:cubicBezTo>
                  <a:cubicBezTo>
                    <a:pt x="3347718" y="1635252"/>
                    <a:pt x="3355338" y="1637411"/>
                    <a:pt x="3362958" y="1638427"/>
                  </a:cubicBezTo>
                  <a:cubicBezTo>
                    <a:pt x="3357116" y="1651127"/>
                    <a:pt x="3366133" y="1659001"/>
                    <a:pt x="3378325" y="1655826"/>
                  </a:cubicBezTo>
                  <a:cubicBezTo>
                    <a:pt x="3380484" y="1663573"/>
                    <a:pt x="3385945" y="1679321"/>
                    <a:pt x="3395978" y="1678178"/>
                  </a:cubicBezTo>
                  <a:cubicBezTo>
                    <a:pt x="3399534" y="1678178"/>
                    <a:pt x="3400296" y="1670050"/>
                    <a:pt x="3402963" y="1669669"/>
                  </a:cubicBezTo>
                  <a:cubicBezTo>
                    <a:pt x="3412965" y="1668541"/>
                    <a:pt x="3423061" y="1668541"/>
                    <a:pt x="3433062" y="1669669"/>
                  </a:cubicBezTo>
                  <a:cubicBezTo>
                    <a:pt x="3442514" y="1670171"/>
                    <a:pt x="3451991" y="1669445"/>
                    <a:pt x="3461256" y="1667510"/>
                  </a:cubicBezTo>
                  <a:cubicBezTo>
                    <a:pt x="3470781" y="1666113"/>
                    <a:pt x="3470400" y="1657223"/>
                    <a:pt x="3483862" y="1665351"/>
                  </a:cubicBezTo>
                  <a:cubicBezTo>
                    <a:pt x="3490466" y="1669288"/>
                    <a:pt x="3496562" y="1681607"/>
                    <a:pt x="3501134" y="1687830"/>
                  </a:cubicBezTo>
                  <a:cubicBezTo>
                    <a:pt x="3484116" y="1689735"/>
                    <a:pt x="3465320" y="1681988"/>
                    <a:pt x="3448556" y="1685290"/>
                  </a:cubicBezTo>
                  <a:cubicBezTo>
                    <a:pt x="3431792" y="1688591"/>
                    <a:pt x="3421505" y="1696974"/>
                    <a:pt x="3402582" y="1695577"/>
                  </a:cubicBezTo>
                  <a:cubicBezTo>
                    <a:pt x="3384595" y="1694443"/>
                    <a:pt x="3366721" y="1691938"/>
                    <a:pt x="3349115" y="1688084"/>
                  </a:cubicBezTo>
                  <a:cubicBezTo>
                    <a:pt x="3313301" y="1679194"/>
                    <a:pt x="3245102" y="1644523"/>
                    <a:pt x="3233164" y="1606296"/>
                  </a:cubicBezTo>
                  <a:cubicBezTo>
                    <a:pt x="3220464" y="1608582"/>
                    <a:pt x="3203065" y="1622552"/>
                    <a:pt x="3219194" y="1634363"/>
                  </a:cubicBezTo>
                  <a:cubicBezTo>
                    <a:pt x="3198112" y="1645285"/>
                    <a:pt x="3204081" y="1648460"/>
                    <a:pt x="3222877" y="1662684"/>
                  </a:cubicBezTo>
                  <a:cubicBezTo>
                    <a:pt x="3213860" y="1676273"/>
                    <a:pt x="3222242" y="1685544"/>
                    <a:pt x="3236720" y="1690878"/>
                  </a:cubicBezTo>
                  <a:cubicBezTo>
                    <a:pt x="3231493" y="1697694"/>
                    <a:pt x="3230193" y="1706741"/>
                    <a:pt x="3233291" y="1714754"/>
                  </a:cubicBezTo>
                  <a:cubicBezTo>
                    <a:pt x="3245991" y="1710944"/>
                    <a:pt x="3249674" y="1729359"/>
                    <a:pt x="3263009" y="1728470"/>
                  </a:cubicBezTo>
                  <a:cubicBezTo>
                    <a:pt x="3264024" y="1724406"/>
                    <a:pt x="3267454" y="1722628"/>
                    <a:pt x="3268724" y="1719580"/>
                  </a:cubicBezTo>
                  <a:cubicBezTo>
                    <a:pt x="3278815" y="1731432"/>
                    <a:pt x="3290236" y="1742085"/>
                    <a:pt x="3302760" y="1751330"/>
                  </a:cubicBezTo>
                  <a:cubicBezTo>
                    <a:pt x="3313936" y="1756029"/>
                    <a:pt x="3326381" y="1746250"/>
                    <a:pt x="3336796" y="1740789"/>
                  </a:cubicBezTo>
                  <a:cubicBezTo>
                    <a:pt x="3336796" y="1740789"/>
                    <a:pt x="3346193" y="1741678"/>
                    <a:pt x="3347844" y="1740789"/>
                  </a:cubicBezTo>
                  <a:cubicBezTo>
                    <a:pt x="3349496" y="1739900"/>
                    <a:pt x="3347844" y="1732534"/>
                    <a:pt x="3353813" y="1731518"/>
                  </a:cubicBezTo>
                  <a:cubicBezTo>
                    <a:pt x="3365243" y="1729486"/>
                    <a:pt x="3374260" y="1743075"/>
                    <a:pt x="3385563" y="1739011"/>
                  </a:cubicBezTo>
                  <a:cubicBezTo>
                    <a:pt x="3390009" y="1737360"/>
                    <a:pt x="3391786" y="1725168"/>
                    <a:pt x="3399153" y="1723644"/>
                  </a:cubicBezTo>
                  <a:cubicBezTo>
                    <a:pt x="3411853" y="1720850"/>
                    <a:pt x="3422521" y="1738376"/>
                    <a:pt x="3431665" y="1744472"/>
                  </a:cubicBezTo>
                  <a:cubicBezTo>
                    <a:pt x="3440300" y="1727454"/>
                    <a:pt x="3475353" y="1733550"/>
                    <a:pt x="3490211" y="1731772"/>
                  </a:cubicBezTo>
                  <a:cubicBezTo>
                    <a:pt x="3477511" y="1734566"/>
                    <a:pt x="3481067" y="1748028"/>
                    <a:pt x="3491227" y="1751457"/>
                  </a:cubicBezTo>
                  <a:cubicBezTo>
                    <a:pt x="3492346" y="1750697"/>
                    <a:pt x="3492937" y="1749368"/>
                    <a:pt x="3492751" y="1748028"/>
                  </a:cubicBezTo>
                  <a:cubicBezTo>
                    <a:pt x="3497104" y="1749640"/>
                    <a:pt x="3501018" y="1752250"/>
                    <a:pt x="3504181" y="1755648"/>
                  </a:cubicBezTo>
                  <a:cubicBezTo>
                    <a:pt x="3498903" y="1757985"/>
                    <a:pt x="3494470" y="1761886"/>
                    <a:pt x="3491481" y="1766824"/>
                  </a:cubicBezTo>
                  <a:cubicBezTo>
                    <a:pt x="3477132" y="1764143"/>
                    <a:pt x="3462623" y="1762404"/>
                    <a:pt x="3448047" y="1761617"/>
                  </a:cubicBezTo>
                  <a:cubicBezTo>
                    <a:pt x="3420871" y="1761190"/>
                    <a:pt x="3393965" y="1767059"/>
                    <a:pt x="3369434" y="1778762"/>
                  </a:cubicBezTo>
                  <a:cubicBezTo>
                    <a:pt x="3356758" y="1786134"/>
                    <a:pt x="3342312" y="1789910"/>
                    <a:pt x="3327651" y="1789684"/>
                  </a:cubicBezTo>
                  <a:cubicBezTo>
                    <a:pt x="3311542" y="1789663"/>
                    <a:pt x="3295573" y="1786693"/>
                    <a:pt x="3280534" y="1780921"/>
                  </a:cubicBezTo>
                  <a:cubicBezTo>
                    <a:pt x="3268977" y="1776095"/>
                    <a:pt x="3248022" y="1750441"/>
                    <a:pt x="3235957" y="1767332"/>
                  </a:cubicBezTo>
                  <a:cubicBezTo>
                    <a:pt x="3227956" y="1778762"/>
                    <a:pt x="3246625" y="1781175"/>
                    <a:pt x="3252594" y="1789557"/>
                  </a:cubicBezTo>
                  <a:cubicBezTo>
                    <a:pt x="3254880" y="1792859"/>
                    <a:pt x="3247260" y="1796415"/>
                    <a:pt x="3251197" y="1800479"/>
                  </a:cubicBezTo>
                  <a:cubicBezTo>
                    <a:pt x="3255134" y="1804543"/>
                    <a:pt x="3259706" y="1805686"/>
                    <a:pt x="3265040" y="1808988"/>
                  </a:cubicBezTo>
                  <a:cubicBezTo>
                    <a:pt x="3268088" y="1810766"/>
                    <a:pt x="3273168" y="1807210"/>
                    <a:pt x="3276470" y="1808988"/>
                  </a:cubicBezTo>
                  <a:cubicBezTo>
                    <a:pt x="3282566" y="1813052"/>
                    <a:pt x="3281677" y="1821688"/>
                    <a:pt x="3285868" y="1825752"/>
                  </a:cubicBezTo>
                  <a:cubicBezTo>
                    <a:pt x="3290058" y="1829816"/>
                    <a:pt x="3301235" y="1838452"/>
                    <a:pt x="3307839" y="1833245"/>
                  </a:cubicBezTo>
                  <a:cubicBezTo>
                    <a:pt x="3315332" y="1842135"/>
                    <a:pt x="3324730" y="1839468"/>
                    <a:pt x="3334636" y="1838579"/>
                  </a:cubicBezTo>
                  <a:cubicBezTo>
                    <a:pt x="3321301" y="1850263"/>
                    <a:pt x="3338826" y="1855343"/>
                    <a:pt x="3350383" y="1854200"/>
                  </a:cubicBezTo>
                  <a:cubicBezTo>
                    <a:pt x="3346827" y="1875282"/>
                    <a:pt x="3382133" y="1868805"/>
                    <a:pt x="3393055" y="1866900"/>
                  </a:cubicBezTo>
                  <a:lnTo>
                    <a:pt x="3412359" y="1863090"/>
                  </a:lnTo>
                  <a:cubicBezTo>
                    <a:pt x="3422011" y="1856867"/>
                    <a:pt x="3416677" y="1848993"/>
                    <a:pt x="3420614" y="1838325"/>
                  </a:cubicBezTo>
                  <a:cubicBezTo>
                    <a:pt x="3428615" y="1840357"/>
                    <a:pt x="3435727" y="1849501"/>
                    <a:pt x="3444236" y="1849120"/>
                  </a:cubicBezTo>
                  <a:cubicBezTo>
                    <a:pt x="3448427" y="1849120"/>
                    <a:pt x="3454650" y="1842135"/>
                    <a:pt x="3456047" y="1842135"/>
                  </a:cubicBezTo>
                  <a:cubicBezTo>
                    <a:pt x="3458509" y="1842683"/>
                    <a:pt x="3460786" y="1843865"/>
                    <a:pt x="3462651" y="1845564"/>
                  </a:cubicBezTo>
                  <a:cubicBezTo>
                    <a:pt x="3464125" y="1850918"/>
                    <a:pt x="3462786" y="1856655"/>
                    <a:pt x="3459095" y="1860804"/>
                  </a:cubicBezTo>
                  <a:cubicBezTo>
                    <a:pt x="3452008" y="1861210"/>
                    <a:pt x="3445066" y="1862978"/>
                    <a:pt x="3438648" y="1866011"/>
                  </a:cubicBezTo>
                  <a:cubicBezTo>
                    <a:pt x="3423408" y="1872996"/>
                    <a:pt x="3413248" y="1881378"/>
                    <a:pt x="3401437" y="1886966"/>
                  </a:cubicBezTo>
                  <a:cubicBezTo>
                    <a:pt x="3398708" y="1885537"/>
                    <a:pt x="3395736" y="1884632"/>
                    <a:pt x="3392674" y="1884299"/>
                  </a:cubicBezTo>
                  <a:cubicBezTo>
                    <a:pt x="3392039" y="1884299"/>
                    <a:pt x="3383022" y="1890395"/>
                    <a:pt x="3382006" y="1890903"/>
                  </a:cubicBezTo>
                  <a:cubicBezTo>
                    <a:pt x="3376291" y="1893443"/>
                    <a:pt x="3375402" y="1886585"/>
                    <a:pt x="3371084" y="1893316"/>
                  </a:cubicBezTo>
                  <a:cubicBezTo>
                    <a:pt x="3368335" y="1893495"/>
                    <a:pt x="3365578" y="1893495"/>
                    <a:pt x="3362829" y="1893316"/>
                  </a:cubicBezTo>
                  <a:cubicBezTo>
                    <a:pt x="3337276" y="1890714"/>
                    <a:pt x="3312383" y="1883620"/>
                    <a:pt x="3289296" y="1872361"/>
                  </a:cubicBezTo>
                  <a:cubicBezTo>
                    <a:pt x="3264988" y="1858235"/>
                    <a:pt x="3242510" y="1841174"/>
                    <a:pt x="3222367" y="1821561"/>
                  </a:cubicBezTo>
                  <a:cubicBezTo>
                    <a:pt x="3208270" y="1808861"/>
                    <a:pt x="3194427" y="1796161"/>
                    <a:pt x="3181346" y="1781429"/>
                  </a:cubicBezTo>
                  <a:cubicBezTo>
                    <a:pt x="3174615" y="1774063"/>
                    <a:pt x="3162042" y="1755140"/>
                    <a:pt x="3150739" y="1755140"/>
                  </a:cubicBezTo>
                  <a:cubicBezTo>
                    <a:pt x="3139280" y="1757190"/>
                    <a:pt x="3130310" y="1766160"/>
                    <a:pt x="3128260" y="1777619"/>
                  </a:cubicBezTo>
                  <a:cubicBezTo>
                    <a:pt x="3130062" y="1785330"/>
                    <a:pt x="3133578" y="1792535"/>
                    <a:pt x="3138547" y="1798701"/>
                  </a:cubicBezTo>
                  <a:cubicBezTo>
                    <a:pt x="3144897" y="1808099"/>
                    <a:pt x="3142611" y="1813941"/>
                    <a:pt x="3144262" y="1823212"/>
                  </a:cubicBezTo>
                  <a:cubicBezTo>
                    <a:pt x="3145405" y="1829689"/>
                    <a:pt x="3138801" y="1829181"/>
                    <a:pt x="3141722" y="1835912"/>
                  </a:cubicBezTo>
                  <a:cubicBezTo>
                    <a:pt x="3144643" y="1842643"/>
                    <a:pt x="3154422" y="1843786"/>
                    <a:pt x="3159375" y="1845056"/>
                  </a:cubicBezTo>
                  <a:cubicBezTo>
                    <a:pt x="3158232" y="1861439"/>
                    <a:pt x="3166614" y="1867281"/>
                    <a:pt x="3174996" y="1879854"/>
                  </a:cubicBezTo>
                  <a:cubicBezTo>
                    <a:pt x="3179314" y="1886204"/>
                    <a:pt x="3172710" y="1888744"/>
                    <a:pt x="3181219" y="1893824"/>
                  </a:cubicBezTo>
                  <a:cubicBezTo>
                    <a:pt x="3186299" y="1896999"/>
                    <a:pt x="3198745" y="1893824"/>
                    <a:pt x="3205095" y="1893824"/>
                  </a:cubicBezTo>
                  <a:cubicBezTo>
                    <a:pt x="3203429" y="1902942"/>
                    <a:pt x="3198398" y="1911101"/>
                    <a:pt x="3190998" y="1916684"/>
                  </a:cubicBezTo>
                  <a:cubicBezTo>
                    <a:pt x="3187950" y="1919224"/>
                    <a:pt x="3184140" y="1912112"/>
                    <a:pt x="3178298" y="1919224"/>
                  </a:cubicBezTo>
                  <a:cubicBezTo>
                    <a:pt x="3175149" y="1923576"/>
                    <a:pt x="3174547" y="1929273"/>
                    <a:pt x="3176717" y="1934187"/>
                  </a:cubicBezTo>
                  <a:cubicBezTo>
                    <a:pt x="3178886" y="1939101"/>
                    <a:pt x="3183501" y="1942495"/>
                    <a:pt x="3188839" y="1943100"/>
                  </a:cubicBezTo>
                  <a:cubicBezTo>
                    <a:pt x="3198339" y="1941415"/>
                    <a:pt x="3207683" y="1938951"/>
                    <a:pt x="3216779" y="1935734"/>
                  </a:cubicBezTo>
                  <a:cubicBezTo>
                    <a:pt x="3231003" y="1932813"/>
                    <a:pt x="3248021" y="1930146"/>
                    <a:pt x="3258943" y="1942846"/>
                  </a:cubicBezTo>
                  <a:cubicBezTo>
                    <a:pt x="3238242" y="1958213"/>
                    <a:pt x="3265166" y="1977771"/>
                    <a:pt x="3264150" y="1955546"/>
                  </a:cubicBezTo>
                  <a:cubicBezTo>
                    <a:pt x="3282311" y="1961007"/>
                    <a:pt x="3283200" y="1967103"/>
                    <a:pt x="3300853" y="1964309"/>
                  </a:cubicBezTo>
                  <a:cubicBezTo>
                    <a:pt x="3309108" y="1962912"/>
                    <a:pt x="3318125" y="1957705"/>
                    <a:pt x="3324221" y="1964309"/>
                  </a:cubicBezTo>
                  <a:cubicBezTo>
                    <a:pt x="3307838" y="1963420"/>
                    <a:pt x="3294122" y="1966214"/>
                    <a:pt x="3300853" y="1979295"/>
                  </a:cubicBezTo>
                  <a:cubicBezTo>
                    <a:pt x="3320411" y="1977390"/>
                    <a:pt x="3337048" y="2007870"/>
                    <a:pt x="3356987" y="1996948"/>
                  </a:cubicBezTo>
                  <a:cubicBezTo>
                    <a:pt x="3364353" y="2014347"/>
                    <a:pt x="3371592" y="2007235"/>
                    <a:pt x="3383530" y="2007997"/>
                  </a:cubicBezTo>
                  <a:cubicBezTo>
                    <a:pt x="3366385" y="2013204"/>
                    <a:pt x="3348605" y="2018538"/>
                    <a:pt x="3332730" y="2012061"/>
                  </a:cubicBezTo>
                  <a:cubicBezTo>
                    <a:pt x="3320030" y="2006727"/>
                    <a:pt x="3311394" y="1992122"/>
                    <a:pt x="3297805" y="1986661"/>
                  </a:cubicBezTo>
                  <a:cubicBezTo>
                    <a:pt x="3280660" y="1980184"/>
                    <a:pt x="3258435" y="1986661"/>
                    <a:pt x="3240274" y="1982978"/>
                  </a:cubicBezTo>
                  <a:cubicBezTo>
                    <a:pt x="3204968" y="1976374"/>
                    <a:pt x="3182235" y="1953260"/>
                    <a:pt x="3156581" y="1929384"/>
                  </a:cubicBezTo>
                  <a:cubicBezTo>
                    <a:pt x="3148326" y="1921637"/>
                    <a:pt x="3129149" y="1895856"/>
                    <a:pt x="3117465" y="1893951"/>
                  </a:cubicBezTo>
                  <a:cubicBezTo>
                    <a:pt x="3103368" y="1891538"/>
                    <a:pt x="3103749" y="1906651"/>
                    <a:pt x="3087747" y="1911858"/>
                  </a:cubicBezTo>
                  <a:cubicBezTo>
                    <a:pt x="3088763" y="1919986"/>
                    <a:pt x="3094859" y="1921637"/>
                    <a:pt x="3098161" y="1929003"/>
                  </a:cubicBezTo>
                  <a:cubicBezTo>
                    <a:pt x="3101464" y="1936369"/>
                    <a:pt x="3094605" y="1943862"/>
                    <a:pt x="3106670" y="1949958"/>
                  </a:cubicBezTo>
                  <a:cubicBezTo>
                    <a:pt x="3088382" y="1965833"/>
                    <a:pt x="3106670" y="1966595"/>
                    <a:pt x="3115560" y="1974596"/>
                  </a:cubicBezTo>
                  <a:cubicBezTo>
                    <a:pt x="3130165" y="1988058"/>
                    <a:pt x="3128260" y="1998218"/>
                    <a:pt x="3152136" y="2001266"/>
                  </a:cubicBezTo>
                  <a:cubicBezTo>
                    <a:pt x="3150015" y="2004573"/>
                    <a:pt x="3149545" y="2008677"/>
                    <a:pt x="3150861" y="2012378"/>
                  </a:cubicBezTo>
                  <a:cubicBezTo>
                    <a:pt x="3152178" y="2016080"/>
                    <a:pt x="3155134" y="2018964"/>
                    <a:pt x="3158867" y="2020189"/>
                  </a:cubicBezTo>
                  <a:cubicBezTo>
                    <a:pt x="3146167" y="2032889"/>
                    <a:pt x="3157597" y="2039366"/>
                    <a:pt x="3166741" y="2042668"/>
                  </a:cubicBezTo>
                  <a:cubicBezTo>
                    <a:pt x="3169281" y="2043557"/>
                    <a:pt x="3173218" y="2037080"/>
                    <a:pt x="3176901" y="2037715"/>
                  </a:cubicBezTo>
                  <a:cubicBezTo>
                    <a:pt x="3180585" y="2038350"/>
                    <a:pt x="3180330" y="2042795"/>
                    <a:pt x="3182108" y="2042922"/>
                  </a:cubicBezTo>
                  <a:cubicBezTo>
                    <a:pt x="3183886" y="2043049"/>
                    <a:pt x="3189982" y="2047367"/>
                    <a:pt x="3192649" y="2047875"/>
                  </a:cubicBezTo>
                  <a:cubicBezTo>
                    <a:pt x="3195317" y="2048383"/>
                    <a:pt x="3211826" y="2041271"/>
                    <a:pt x="3215636" y="2041017"/>
                  </a:cubicBezTo>
                  <a:cubicBezTo>
                    <a:pt x="3226553" y="2040480"/>
                    <a:pt x="3237496" y="2041119"/>
                    <a:pt x="3248276" y="2042922"/>
                  </a:cubicBezTo>
                  <a:cubicBezTo>
                    <a:pt x="3235576" y="2044700"/>
                    <a:pt x="3234179" y="2059940"/>
                    <a:pt x="3248276" y="2058924"/>
                  </a:cubicBezTo>
                  <a:cubicBezTo>
                    <a:pt x="3248276" y="2068322"/>
                    <a:pt x="3275962" y="2086102"/>
                    <a:pt x="3284979" y="2088261"/>
                  </a:cubicBezTo>
                  <a:cubicBezTo>
                    <a:pt x="3283336" y="2082281"/>
                    <a:pt x="3282272" y="2076157"/>
                    <a:pt x="3281804" y="2069973"/>
                  </a:cubicBezTo>
                  <a:cubicBezTo>
                    <a:pt x="3293488" y="2063115"/>
                    <a:pt x="3301362" y="2076323"/>
                    <a:pt x="3311521" y="2072259"/>
                  </a:cubicBezTo>
                  <a:cubicBezTo>
                    <a:pt x="3317363" y="2089658"/>
                    <a:pt x="3355971" y="2075434"/>
                    <a:pt x="3338954" y="2100707"/>
                  </a:cubicBezTo>
                  <a:cubicBezTo>
                    <a:pt x="3328158" y="2092198"/>
                    <a:pt x="3304537" y="2103882"/>
                    <a:pt x="3292090" y="2109597"/>
                  </a:cubicBezTo>
                  <a:cubicBezTo>
                    <a:pt x="3292918" y="2110827"/>
                    <a:pt x="3293808" y="2112014"/>
                    <a:pt x="3294757" y="2113153"/>
                  </a:cubicBezTo>
                  <a:cubicBezTo>
                    <a:pt x="3284928" y="2112639"/>
                    <a:pt x="3275111" y="2114377"/>
                    <a:pt x="3266055" y="2118233"/>
                  </a:cubicBezTo>
                  <a:cubicBezTo>
                    <a:pt x="3266055" y="2096770"/>
                    <a:pt x="3259197" y="2090928"/>
                    <a:pt x="3239893" y="2100961"/>
                  </a:cubicBezTo>
                  <a:cubicBezTo>
                    <a:pt x="3243449" y="2057527"/>
                    <a:pt x="3204206" y="2098167"/>
                    <a:pt x="3234305" y="2104771"/>
                  </a:cubicBezTo>
                  <a:cubicBezTo>
                    <a:pt x="3226566" y="2111642"/>
                    <a:pt x="3225002" y="2123133"/>
                    <a:pt x="3230622" y="2131822"/>
                  </a:cubicBezTo>
                  <a:lnTo>
                    <a:pt x="3230622" y="2131822"/>
                  </a:lnTo>
                  <a:cubicBezTo>
                    <a:pt x="3213604" y="2131822"/>
                    <a:pt x="3198745" y="2142109"/>
                    <a:pt x="3182870" y="2145538"/>
                  </a:cubicBezTo>
                  <a:cubicBezTo>
                    <a:pt x="3175633" y="2146948"/>
                    <a:pt x="3168217" y="2147205"/>
                    <a:pt x="3160899" y="2146300"/>
                  </a:cubicBezTo>
                  <a:cubicBezTo>
                    <a:pt x="3162444" y="2145020"/>
                    <a:pt x="3164152" y="2143952"/>
                    <a:pt x="3165979" y="2143125"/>
                  </a:cubicBezTo>
                  <a:cubicBezTo>
                    <a:pt x="3159883" y="2132203"/>
                    <a:pt x="3141468" y="2132203"/>
                    <a:pt x="3117084" y="2137029"/>
                  </a:cubicBezTo>
                  <a:cubicBezTo>
                    <a:pt x="3097475" y="2131358"/>
                    <a:pt x="3079088" y="2122100"/>
                    <a:pt x="3062855" y="2109724"/>
                  </a:cubicBezTo>
                  <a:cubicBezTo>
                    <a:pt x="3103495" y="2093722"/>
                    <a:pt x="3149469" y="2078990"/>
                    <a:pt x="3135118" y="2051431"/>
                  </a:cubicBezTo>
                  <a:cubicBezTo>
                    <a:pt x="3097897" y="2060121"/>
                    <a:pt x="3060256" y="2066903"/>
                    <a:pt x="3022342" y="2071751"/>
                  </a:cubicBezTo>
                  <a:cubicBezTo>
                    <a:pt x="3015863" y="2065241"/>
                    <a:pt x="3008460" y="2059720"/>
                    <a:pt x="3000371" y="2055368"/>
                  </a:cubicBezTo>
                  <a:cubicBezTo>
                    <a:pt x="2976368" y="2042668"/>
                    <a:pt x="2979035" y="2059178"/>
                    <a:pt x="2985004" y="2075434"/>
                  </a:cubicBezTo>
                  <a:cubicBezTo>
                    <a:pt x="2934204" y="2078990"/>
                    <a:pt x="2888357" y="2075434"/>
                    <a:pt x="2884166" y="2051939"/>
                  </a:cubicBezTo>
                  <a:cubicBezTo>
                    <a:pt x="2906264" y="2039239"/>
                    <a:pt x="2931283" y="2037715"/>
                    <a:pt x="2949444" y="2056765"/>
                  </a:cubicBezTo>
                  <a:cubicBezTo>
                    <a:pt x="2953000" y="2048256"/>
                    <a:pt x="2970399" y="2036826"/>
                    <a:pt x="2974209" y="2029714"/>
                  </a:cubicBezTo>
                  <a:cubicBezTo>
                    <a:pt x="2994529" y="2052574"/>
                    <a:pt x="3023866" y="2062607"/>
                    <a:pt x="3025644" y="2026539"/>
                  </a:cubicBezTo>
                  <a:cubicBezTo>
                    <a:pt x="3033010" y="2026539"/>
                    <a:pt x="3042027" y="2024761"/>
                    <a:pt x="3049393" y="2025015"/>
                  </a:cubicBezTo>
                  <a:cubicBezTo>
                    <a:pt x="3041392" y="2003552"/>
                    <a:pt x="3052822" y="1986915"/>
                    <a:pt x="3074793" y="1980311"/>
                  </a:cubicBezTo>
                  <a:cubicBezTo>
                    <a:pt x="3062093" y="1938909"/>
                    <a:pt x="3015103" y="1987423"/>
                    <a:pt x="2984242" y="1990344"/>
                  </a:cubicBezTo>
                  <a:cubicBezTo>
                    <a:pt x="2948809" y="1993773"/>
                    <a:pt x="2914392" y="1974088"/>
                    <a:pt x="2878832" y="1974215"/>
                  </a:cubicBezTo>
                  <a:cubicBezTo>
                    <a:pt x="2904232" y="1931797"/>
                    <a:pt x="2912233" y="1937258"/>
                    <a:pt x="2959350" y="1934083"/>
                  </a:cubicBezTo>
                  <a:cubicBezTo>
                    <a:pt x="2952365" y="1914144"/>
                    <a:pt x="2956683" y="1895983"/>
                    <a:pt x="2959350" y="1874901"/>
                  </a:cubicBezTo>
                  <a:cubicBezTo>
                    <a:pt x="2987290" y="1878457"/>
                    <a:pt x="3012309" y="1869059"/>
                    <a:pt x="2999609" y="1839976"/>
                  </a:cubicBezTo>
                  <a:cubicBezTo>
                    <a:pt x="3008118" y="1834388"/>
                    <a:pt x="3013452" y="1823847"/>
                    <a:pt x="3018913" y="1819402"/>
                  </a:cubicBezTo>
                  <a:cubicBezTo>
                    <a:pt x="2994783" y="1820926"/>
                    <a:pt x="2966843" y="1826641"/>
                    <a:pt x="2962906" y="1799082"/>
                  </a:cubicBezTo>
                  <a:cubicBezTo>
                    <a:pt x="2950206" y="1810131"/>
                    <a:pt x="2940681" y="1830070"/>
                    <a:pt x="2919091" y="1829435"/>
                  </a:cubicBezTo>
                  <a:cubicBezTo>
                    <a:pt x="2919853" y="1866773"/>
                    <a:pt x="2874387" y="1862582"/>
                    <a:pt x="2848098" y="1867535"/>
                  </a:cubicBezTo>
                  <a:cubicBezTo>
                    <a:pt x="2857369" y="1856740"/>
                    <a:pt x="2856988" y="1839341"/>
                    <a:pt x="2862068" y="1828673"/>
                  </a:cubicBezTo>
                  <a:cubicBezTo>
                    <a:pt x="2857369" y="1827403"/>
                    <a:pt x="2852797" y="1828673"/>
                    <a:pt x="2847971" y="1827149"/>
                  </a:cubicBezTo>
                  <a:cubicBezTo>
                    <a:pt x="2851109" y="1817351"/>
                    <a:pt x="2854972" y="1807799"/>
                    <a:pt x="2859528" y="1798574"/>
                  </a:cubicBezTo>
                  <a:cubicBezTo>
                    <a:pt x="2912487" y="1807718"/>
                    <a:pt x="2942967" y="1750949"/>
                    <a:pt x="2978654" y="1722374"/>
                  </a:cubicBezTo>
                  <a:cubicBezTo>
                    <a:pt x="2935982" y="1692275"/>
                    <a:pt x="2987036" y="1684274"/>
                    <a:pt x="2988687" y="1652270"/>
                  </a:cubicBezTo>
                  <a:cubicBezTo>
                    <a:pt x="2962144" y="1665732"/>
                    <a:pt x="2921123" y="1664970"/>
                    <a:pt x="2913249" y="1695958"/>
                  </a:cubicBezTo>
                  <a:cubicBezTo>
                    <a:pt x="2908169" y="1695958"/>
                    <a:pt x="2908677" y="1687957"/>
                    <a:pt x="2903216" y="1686687"/>
                  </a:cubicBezTo>
                  <a:cubicBezTo>
                    <a:pt x="2896075" y="1693387"/>
                    <a:pt x="2887710" y="1698648"/>
                    <a:pt x="2878578" y="1702181"/>
                  </a:cubicBezTo>
                  <a:cubicBezTo>
                    <a:pt x="2880409" y="1693318"/>
                    <a:pt x="2878621" y="1684091"/>
                    <a:pt x="2873612" y="1676554"/>
                  </a:cubicBezTo>
                  <a:cubicBezTo>
                    <a:pt x="2868603" y="1669017"/>
                    <a:pt x="2860788" y="1663794"/>
                    <a:pt x="2851908" y="1662049"/>
                  </a:cubicBezTo>
                  <a:cubicBezTo>
                    <a:pt x="2856226" y="1660525"/>
                    <a:pt x="2864608" y="1654048"/>
                    <a:pt x="2871085" y="1652143"/>
                  </a:cubicBezTo>
                  <a:cubicBezTo>
                    <a:pt x="2863719" y="1646428"/>
                    <a:pt x="2858385" y="1632204"/>
                    <a:pt x="2853305" y="1627632"/>
                  </a:cubicBezTo>
                  <a:cubicBezTo>
                    <a:pt x="2878705" y="1610741"/>
                    <a:pt x="2949063" y="1625600"/>
                    <a:pt x="2937760" y="1577975"/>
                  </a:cubicBezTo>
                  <a:cubicBezTo>
                    <a:pt x="2905629" y="1573403"/>
                    <a:pt x="2821809" y="1579753"/>
                    <a:pt x="2876419" y="1527810"/>
                  </a:cubicBezTo>
                  <a:cubicBezTo>
                    <a:pt x="2861476" y="1520433"/>
                    <a:pt x="2844683" y="1517649"/>
                    <a:pt x="2828159" y="1519809"/>
                  </a:cubicBezTo>
                  <a:cubicBezTo>
                    <a:pt x="2832858" y="1494409"/>
                    <a:pt x="2840859" y="1447673"/>
                    <a:pt x="2836795" y="1420241"/>
                  </a:cubicBezTo>
                  <a:cubicBezTo>
                    <a:pt x="2827143" y="1423543"/>
                    <a:pt x="2806569" y="1418844"/>
                    <a:pt x="2801235" y="1420241"/>
                  </a:cubicBezTo>
                  <a:cubicBezTo>
                    <a:pt x="2810645" y="1403598"/>
                    <a:pt x="2814221" y="1384287"/>
                    <a:pt x="2811395" y="1365377"/>
                  </a:cubicBezTo>
                  <a:cubicBezTo>
                    <a:pt x="2798047" y="1381727"/>
                    <a:pt x="2786388" y="1399385"/>
                    <a:pt x="2776597" y="1418082"/>
                  </a:cubicBezTo>
                  <a:cubicBezTo>
                    <a:pt x="2773168" y="1406779"/>
                    <a:pt x="2779137" y="1347470"/>
                    <a:pt x="2771136" y="1343660"/>
                  </a:cubicBezTo>
                  <a:cubicBezTo>
                    <a:pt x="2763135" y="1339851"/>
                    <a:pt x="2745101" y="1372743"/>
                    <a:pt x="2741799" y="1377696"/>
                  </a:cubicBezTo>
                  <a:cubicBezTo>
                    <a:pt x="2734316" y="1385944"/>
                    <a:pt x="2727993" y="1395173"/>
                    <a:pt x="2723003" y="1405128"/>
                  </a:cubicBezTo>
                  <a:cubicBezTo>
                    <a:pt x="2720336" y="1414780"/>
                    <a:pt x="2723892" y="1414018"/>
                    <a:pt x="2724400" y="1421892"/>
                  </a:cubicBezTo>
                  <a:cubicBezTo>
                    <a:pt x="2725162" y="1432687"/>
                    <a:pt x="2728718" y="1434592"/>
                    <a:pt x="2721098" y="1445006"/>
                  </a:cubicBezTo>
                  <a:cubicBezTo>
                    <a:pt x="2721098" y="1445006"/>
                    <a:pt x="2701794" y="1459103"/>
                    <a:pt x="2703953" y="1459865"/>
                  </a:cubicBezTo>
                  <a:cubicBezTo>
                    <a:pt x="2687443" y="1453896"/>
                    <a:pt x="2688205" y="1471803"/>
                    <a:pt x="2677156" y="1474216"/>
                  </a:cubicBezTo>
                  <a:cubicBezTo>
                    <a:pt x="2670679" y="1475486"/>
                    <a:pt x="2662170" y="1467739"/>
                    <a:pt x="2655312" y="1467612"/>
                  </a:cubicBezTo>
                  <a:cubicBezTo>
                    <a:pt x="2654677" y="1467612"/>
                    <a:pt x="2645660" y="1473708"/>
                    <a:pt x="2644644" y="1474089"/>
                  </a:cubicBezTo>
                  <a:cubicBezTo>
                    <a:pt x="2638421" y="1477010"/>
                    <a:pt x="2638040" y="1468374"/>
                    <a:pt x="2632706" y="1478280"/>
                  </a:cubicBezTo>
                  <a:cubicBezTo>
                    <a:pt x="2630813" y="1484876"/>
                    <a:pt x="2632130" y="1491978"/>
                    <a:pt x="2636262" y="1497457"/>
                  </a:cubicBezTo>
                  <a:cubicBezTo>
                    <a:pt x="2644136" y="1504823"/>
                    <a:pt x="2656328" y="1498473"/>
                    <a:pt x="2665218" y="1505966"/>
                  </a:cubicBezTo>
                  <a:cubicBezTo>
                    <a:pt x="2629023" y="1528953"/>
                    <a:pt x="2688713" y="1540256"/>
                    <a:pt x="2695444" y="1547876"/>
                  </a:cubicBezTo>
                  <a:cubicBezTo>
                    <a:pt x="2675886" y="1544701"/>
                    <a:pt x="2680966" y="1547876"/>
                    <a:pt x="2666234" y="1557147"/>
                  </a:cubicBezTo>
                  <a:cubicBezTo>
                    <a:pt x="2655566" y="1563751"/>
                    <a:pt x="2639564" y="1558671"/>
                    <a:pt x="2625340" y="1552956"/>
                  </a:cubicBezTo>
                  <a:cubicBezTo>
                    <a:pt x="2615307" y="1548892"/>
                    <a:pt x="2550791" y="1535557"/>
                    <a:pt x="2563999" y="1560957"/>
                  </a:cubicBezTo>
                  <a:cubicBezTo>
                    <a:pt x="2583557" y="1559179"/>
                    <a:pt x="2600194" y="1589659"/>
                    <a:pt x="2620133" y="1578737"/>
                  </a:cubicBezTo>
                  <a:cubicBezTo>
                    <a:pt x="2628388" y="1598295"/>
                    <a:pt x="2636389" y="1586865"/>
                    <a:pt x="2651248" y="1590421"/>
                  </a:cubicBezTo>
                  <a:cubicBezTo>
                    <a:pt x="2666107" y="1593977"/>
                    <a:pt x="2673219" y="1609852"/>
                    <a:pt x="2686808" y="1614551"/>
                  </a:cubicBezTo>
                  <a:cubicBezTo>
                    <a:pt x="2671187" y="1616202"/>
                    <a:pt x="2645787" y="1620393"/>
                    <a:pt x="2633976" y="1630553"/>
                  </a:cubicBezTo>
                  <a:cubicBezTo>
                    <a:pt x="2646676" y="1639697"/>
                    <a:pt x="2660392" y="1630553"/>
                    <a:pt x="2653788" y="1653921"/>
                  </a:cubicBezTo>
                  <a:cubicBezTo>
                    <a:pt x="2651248" y="1663065"/>
                    <a:pt x="2641088" y="1669034"/>
                    <a:pt x="2639691" y="1679321"/>
                  </a:cubicBezTo>
                  <a:cubicBezTo>
                    <a:pt x="2657725" y="1677162"/>
                    <a:pt x="2644771" y="1694815"/>
                    <a:pt x="2647946" y="1703959"/>
                  </a:cubicBezTo>
                  <a:cubicBezTo>
                    <a:pt x="2656201" y="1727327"/>
                    <a:pt x="2703953" y="1741170"/>
                    <a:pt x="2722876" y="1740662"/>
                  </a:cubicBezTo>
                  <a:cubicBezTo>
                    <a:pt x="2707636" y="1754505"/>
                    <a:pt x="2710176" y="1749806"/>
                    <a:pt x="2692650" y="1746504"/>
                  </a:cubicBezTo>
                  <a:cubicBezTo>
                    <a:pt x="2679950" y="1744345"/>
                    <a:pt x="2659249" y="1749425"/>
                    <a:pt x="2648200" y="1744472"/>
                  </a:cubicBezTo>
                  <a:cubicBezTo>
                    <a:pt x="2644771" y="1742948"/>
                    <a:pt x="2615688" y="1706372"/>
                    <a:pt x="2619879" y="1735455"/>
                  </a:cubicBezTo>
                  <a:cubicBezTo>
                    <a:pt x="2613585" y="1735055"/>
                    <a:pt x="2607562" y="1732752"/>
                    <a:pt x="2602607" y="1728851"/>
                  </a:cubicBezTo>
                  <a:cubicBezTo>
                    <a:pt x="2598416" y="1724660"/>
                    <a:pt x="2601718" y="1717421"/>
                    <a:pt x="2598543" y="1714500"/>
                  </a:cubicBezTo>
                  <a:cubicBezTo>
                    <a:pt x="2595368" y="1711578"/>
                    <a:pt x="2590415" y="1712214"/>
                    <a:pt x="2587240" y="1709801"/>
                  </a:cubicBezTo>
                  <a:cubicBezTo>
                    <a:pt x="2572055" y="1694248"/>
                    <a:pt x="2548474" y="1690481"/>
                    <a:pt x="2529200" y="1700530"/>
                  </a:cubicBezTo>
                  <a:cubicBezTo>
                    <a:pt x="2529200" y="1679067"/>
                    <a:pt x="2522343" y="1673225"/>
                    <a:pt x="2503038" y="1683258"/>
                  </a:cubicBezTo>
                  <a:cubicBezTo>
                    <a:pt x="2506594" y="1639824"/>
                    <a:pt x="2467351" y="1680464"/>
                    <a:pt x="2497450" y="1687068"/>
                  </a:cubicBezTo>
                  <a:cubicBezTo>
                    <a:pt x="2489680" y="1693868"/>
                    <a:pt x="2488108" y="1705355"/>
                    <a:pt x="2493768" y="1713992"/>
                  </a:cubicBezTo>
                  <a:cubicBezTo>
                    <a:pt x="2496181" y="1718818"/>
                    <a:pt x="2503928" y="1720088"/>
                    <a:pt x="2506468" y="1724787"/>
                  </a:cubicBezTo>
                  <a:cubicBezTo>
                    <a:pt x="2509007" y="1729486"/>
                    <a:pt x="2506468" y="1732788"/>
                    <a:pt x="2508246" y="1735455"/>
                  </a:cubicBezTo>
                  <a:cubicBezTo>
                    <a:pt x="2510024" y="1738122"/>
                    <a:pt x="2508246" y="1743837"/>
                    <a:pt x="2511294" y="1748155"/>
                  </a:cubicBezTo>
                  <a:cubicBezTo>
                    <a:pt x="2514342" y="1752473"/>
                    <a:pt x="2529963" y="1752092"/>
                    <a:pt x="2525899" y="1763776"/>
                  </a:cubicBezTo>
                  <a:cubicBezTo>
                    <a:pt x="2523613" y="1770126"/>
                    <a:pt x="2508881" y="1766951"/>
                    <a:pt x="2503800" y="1774317"/>
                  </a:cubicBezTo>
                  <a:cubicBezTo>
                    <a:pt x="2511928" y="1781556"/>
                    <a:pt x="2519929" y="1789303"/>
                    <a:pt x="2527549" y="1797177"/>
                  </a:cubicBezTo>
                  <a:cubicBezTo>
                    <a:pt x="2525298" y="1804129"/>
                    <a:pt x="2520161" y="1809775"/>
                    <a:pt x="2513452" y="1812671"/>
                  </a:cubicBezTo>
                  <a:cubicBezTo>
                    <a:pt x="2500752" y="1796669"/>
                    <a:pt x="2503673" y="1778889"/>
                    <a:pt x="2483861" y="1789176"/>
                  </a:cubicBezTo>
                  <a:cubicBezTo>
                    <a:pt x="2472177" y="1795399"/>
                    <a:pt x="2469510" y="1810766"/>
                    <a:pt x="2458461" y="1815846"/>
                  </a:cubicBezTo>
                  <a:cubicBezTo>
                    <a:pt x="2463909" y="1818487"/>
                    <a:pt x="2468886" y="1822005"/>
                    <a:pt x="2473193" y="1826260"/>
                  </a:cubicBezTo>
                  <a:cubicBezTo>
                    <a:pt x="2473167" y="1829902"/>
                    <a:pt x="2472697" y="1833527"/>
                    <a:pt x="2471796" y="1837055"/>
                  </a:cubicBezTo>
                  <a:cubicBezTo>
                    <a:pt x="2467732" y="1837055"/>
                    <a:pt x="2465446" y="1840484"/>
                    <a:pt x="2461636" y="1841119"/>
                  </a:cubicBezTo>
                  <a:cubicBezTo>
                    <a:pt x="2464938" y="1843786"/>
                    <a:pt x="2467224" y="1850263"/>
                    <a:pt x="2470653" y="1853057"/>
                  </a:cubicBezTo>
                  <a:cubicBezTo>
                    <a:pt x="2464176" y="1860550"/>
                    <a:pt x="2448682" y="1861693"/>
                    <a:pt x="2450968" y="1874139"/>
                  </a:cubicBezTo>
                  <a:cubicBezTo>
                    <a:pt x="2452746" y="1883918"/>
                    <a:pt x="2474590" y="1886839"/>
                    <a:pt x="2481829" y="1890268"/>
                  </a:cubicBezTo>
                  <a:cubicBezTo>
                    <a:pt x="2454270" y="1901825"/>
                    <a:pt x="2494529" y="1916430"/>
                    <a:pt x="2505070" y="1918081"/>
                  </a:cubicBezTo>
                  <a:cubicBezTo>
                    <a:pt x="2507991" y="1931924"/>
                    <a:pt x="2534407" y="1967484"/>
                    <a:pt x="2550663" y="1956181"/>
                  </a:cubicBezTo>
                  <a:cubicBezTo>
                    <a:pt x="2556886" y="2001012"/>
                    <a:pt x="2461763" y="1939290"/>
                    <a:pt x="2453762" y="1930781"/>
                  </a:cubicBezTo>
                  <a:cubicBezTo>
                    <a:pt x="2445761" y="1922273"/>
                    <a:pt x="2440173" y="1918081"/>
                    <a:pt x="2432553" y="1911731"/>
                  </a:cubicBezTo>
                  <a:cubicBezTo>
                    <a:pt x="2427981" y="1907921"/>
                    <a:pt x="2421885" y="1905508"/>
                    <a:pt x="2417440" y="1901317"/>
                  </a:cubicBezTo>
                  <a:cubicBezTo>
                    <a:pt x="2415662" y="1899539"/>
                    <a:pt x="2416805" y="1892935"/>
                    <a:pt x="2416043" y="1892427"/>
                  </a:cubicBezTo>
                  <a:cubicBezTo>
                    <a:pt x="2403343" y="1885061"/>
                    <a:pt x="2385055" y="1896999"/>
                    <a:pt x="2403343" y="1908429"/>
                  </a:cubicBezTo>
                  <a:cubicBezTo>
                    <a:pt x="2390643" y="1929638"/>
                    <a:pt x="2399406" y="1931670"/>
                    <a:pt x="2409312" y="1945132"/>
                  </a:cubicBezTo>
                  <a:cubicBezTo>
                    <a:pt x="2413757" y="1951228"/>
                    <a:pt x="2415281" y="1961769"/>
                    <a:pt x="2424298" y="1963166"/>
                  </a:cubicBezTo>
                  <a:cubicBezTo>
                    <a:pt x="2414138" y="1975866"/>
                    <a:pt x="2421885" y="1975866"/>
                    <a:pt x="2428616" y="1982343"/>
                  </a:cubicBezTo>
                  <a:cubicBezTo>
                    <a:pt x="2430902" y="1984629"/>
                    <a:pt x="2437252" y="1983486"/>
                    <a:pt x="2440173" y="1985518"/>
                  </a:cubicBezTo>
                  <a:cubicBezTo>
                    <a:pt x="2443094" y="1987550"/>
                    <a:pt x="2447031" y="1996567"/>
                    <a:pt x="2449444" y="1999742"/>
                  </a:cubicBezTo>
                  <a:cubicBezTo>
                    <a:pt x="2450714" y="1998472"/>
                    <a:pt x="2453254" y="1996948"/>
                    <a:pt x="2454524" y="1995932"/>
                  </a:cubicBezTo>
                  <a:cubicBezTo>
                    <a:pt x="2459350" y="2001266"/>
                    <a:pt x="2479924" y="2034032"/>
                    <a:pt x="2486020" y="2008632"/>
                  </a:cubicBezTo>
                  <a:cubicBezTo>
                    <a:pt x="2493513" y="2010283"/>
                    <a:pt x="2501133" y="2012315"/>
                    <a:pt x="2508753" y="2013458"/>
                  </a:cubicBezTo>
                  <a:cubicBezTo>
                    <a:pt x="2502911" y="2025523"/>
                    <a:pt x="2511928" y="2033905"/>
                    <a:pt x="2524120" y="2030730"/>
                  </a:cubicBezTo>
                  <a:cubicBezTo>
                    <a:pt x="2526279" y="2038604"/>
                    <a:pt x="2531740" y="2054225"/>
                    <a:pt x="2541773" y="2053082"/>
                  </a:cubicBezTo>
                  <a:cubicBezTo>
                    <a:pt x="2545329" y="2053082"/>
                    <a:pt x="2546091" y="2045081"/>
                    <a:pt x="2548758" y="2044573"/>
                  </a:cubicBezTo>
                  <a:cubicBezTo>
                    <a:pt x="2558783" y="2043661"/>
                    <a:pt x="2568879" y="2043874"/>
                    <a:pt x="2578857" y="2045208"/>
                  </a:cubicBezTo>
                  <a:cubicBezTo>
                    <a:pt x="2588308" y="2045646"/>
                    <a:pt x="2597777" y="2044921"/>
                    <a:pt x="2607051" y="2043049"/>
                  </a:cubicBezTo>
                  <a:cubicBezTo>
                    <a:pt x="2616576" y="2041652"/>
                    <a:pt x="2616195" y="2032762"/>
                    <a:pt x="2629657" y="2040890"/>
                  </a:cubicBezTo>
                  <a:cubicBezTo>
                    <a:pt x="2636261" y="2044827"/>
                    <a:pt x="2642357" y="2057146"/>
                    <a:pt x="2646929" y="2063369"/>
                  </a:cubicBezTo>
                  <a:cubicBezTo>
                    <a:pt x="2629911" y="2065274"/>
                    <a:pt x="2611115" y="2057400"/>
                    <a:pt x="2594351" y="2060829"/>
                  </a:cubicBezTo>
                  <a:cubicBezTo>
                    <a:pt x="2577587" y="2064258"/>
                    <a:pt x="2567300" y="2072513"/>
                    <a:pt x="2548377" y="2070989"/>
                  </a:cubicBezTo>
                  <a:cubicBezTo>
                    <a:pt x="2530384" y="2069918"/>
                    <a:pt x="2512505" y="2067413"/>
                    <a:pt x="2494910" y="2063496"/>
                  </a:cubicBezTo>
                  <a:cubicBezTo>
                    <a:pt x="2459096" y="2054733"/>
                    <a:pt x="2390897" y="2019935"/>
                    <a:pt x="2378959" y="1981708"/>
                  </a:cubicBezTo>
                  <a:cubicBezTo>
                    <a:pt x="2366259" y="1983994"/>
                    <a:pt x="2348860" y="1998091"/>
                    <a:pt x="2364989" y="2009775"/>
                  </a:cubicBezTo>
                  <a:cubicBezTo>
                    <a:pt x="2343907" y="2020824"/>
                    <a:pt x="2349876" y="2023999"/>
                    <a:pt x="2368672" y="2038223"/>
                  </a:cubicBezTo>
                  <a:cubicBezTo>
                    <a:pt x="2359655" y="2051685"/>
                    <a:pt x="2368672" y="2060956"/>
                    <a:pt x="2382515" y="2066417"/>
                  </a:cubicBezTo>
                  <a:cubicBezTo>
                    <a:pt x="2377288" y="2073234"/>
                    <a:pt x="2375988" y="2082281"/>
                    <a:pt x="2379086" y="2090293"/>
                  </a:cubicBezTo>
                  <a:cubicBezTo>
                    <a:pt x="2391786" y="2086483"/>
                    <a:pt x="2395468" y="2104771"/>
                    <a:pt x="2408804" y="2103883"/>
                  </a:cubicBezTo>
                  <a:cubicBezTo>
                    <a:pt x="2409820" y="2099818"/>
                    <a:pt x="2413249" y="2098040"/>
                    <a:pt x="2414518" y="2095120"/>
                  </a:cubicBezTo>
                  <a:cubicBezTo>
                    <a:pt x="2424381" y="2106884"/>
                    <a:pt x="2435546" y="2117492"/>
                    <a:pt x="2447798" y="2126742"/>
                  </a:cubicBezTo>
                  <a:cubicBezTo>
                    <a:pt x="2458974" y="2131568"/>
                    <a:pt x="2471420" y="2121662"/>
                    <a:pt x="2481834" y="2116201"/>
                  </a:cubicBezTo>
                  <a:cubicBezTo>
                    <a:pt x="2485514" y="2116415"/>
                    <a:pt x="2489203" y="2116415"/>
                    <a:pt x="2492883" y="2116201"/>
                  </a:cubicBezTo>
                  <a:cubicBezTo>
                    <a:pt x="2496058" y="2115312"/>
                    <a:pt x="2492883" y="2107946"/>
                    <a:pt x="2498852" y="2106930"/>
                  </a:cubicBezTo>
                  <a:cubicBezTo>
                    <a:pt x="2510282" y="2104898"/>
                    <a:pt x="2519299" y="2118614"/>
                    <a:pt x="2530602" y="2114423"/>
                  </a:cubicBezTo>
                  <a:cubicBezTo>
                    <a:pt x="2535047" y="2112899"/>
                    <a:pt x="2536825" y="2100707"/>
                    <a:pt x="2544191" y="2099056"/>
                  </a:cubicBezTo>
                  <a:cubicBezTo>
                    <a:pt x="2556891" y="2096389"/>
                    <a:pt x="2567559" y="2113915"/>
                    <a:pt x="2576703" y="2120011"/>
                  </a:cubicBezTo>
                  <a:cubicBezTo>
                    <a:pt x="2585339" y="2102993"/>
                    <a:pt x="2620391" y="2108962"/>
                    <a:pt x="2635250" y="2107311"/>
                  </a:cubicBezTo>
                  <a:cubicBezTo>
                    <a:pt x="2622550" y="2110105"/>
                    <a:pt x="2626106" y="2123567"/>
                    <a:pt x="2636266" y="2127123"/>
                  </a:cubicBezTo>
                  <a:cubicBezTo>
                    <a:pt x="2637383" y="2126303"/>
                    <a:pt x="2637966" y="2124941"/>
                    <a:pt x="2637790" y="2123567"/>
                  </a:cubicBezTo>
                  <a:cubicBezTo>
                    <a:pt x="2648966" y="2126996"/>
                    <a:pt x="2652776" y="2139950"/>
                    <a:pt x="2665603" y="2138934"/>
                  </a:cubicBezTo>
                  <a:cubicBezTo>
                    <a:pt x="2665603" y="2112518"/>
                    <a:pt x="2686304" y="2135505"/>
                    <a:pt x="2700528" y="2133981"/>
                  </a:cubicBezTo>
                  <a:cubicBezTo>
                    <a:pt x="2702629" y="2140139"/>
                    <a:pt x="2701300" y="2146950"/>
                    <a:pt x="2697037" y="2151867"/>
                  </a:cubicBezTo>
                  <a:cubicBezTo>
                    <a:pt x="2692775" y="2156783"/>
                    <a:pt x="2686221" y="2159064"/>
                    <a:pt x="2679827" y="2157857"/>
                  </a:cubicBezTo>
                  <a:cubicBezTo>
                    <a:pt x="2667889" y="2156968"/>
                    <a:pt x="2653411" y="2145157"/>
                    <a:pt x="2639949" y="2142998"/>
                  </a:cubicBezTo>
                  <a:cubicBezTo>
                    <a:pt x="2624600" y="2140029"/>
                    <a:pt x="2609073" y="2138077"/>
                    <a:pt x="2593467" y="2137156"/>
                  </a:cubicBezTo>
                  <a:cubicBezTo>
                    <a:pt x="2566297" y="2136789"/>
                    <a:pt x="2539404" y="2142654"/>
                    <a:pt x="2514854" y="2154301"/>
                  </a:cubicBezTo>
                  <a:cubicBezTo>
                    <a:pt x="2502232" y="2161803"/>
                    <a:pt x="2487749" y="2165589"/>
                    <a:pt x="2473071" y="2165223"/>
                  </a:cubicBezTo>
                  <a:cubicBezTo>
                    <a:pt x="2456956" y="2165264"/>
                    <a:pt x="2440976" y="2162292"/>
                    <a:pt x="2425954" y="2156460"/>
                  </a:cubicBezTo>
                  <a:cubicBezTo>
                    <a:pt x="2414397" y="2151761"/>
                    <a:pt x="2393442" y="2126107"/>
                    <a:pt x="2381377" y="2142998"/>
                  </a:cubicBezTo>
                  <a:cubicBezTo>
                    <a:pt x="2373376" y="2154428"/>
                    <a:pt x="2392045" y="2156714"/>
                    <a:pt x="2398014" y="2165223"/>
                  </a:cubicBezTo>
                  <a:cubicBezTo>
                    <a:pt x="2400300" y="2168525"/>
                    <a:pt x="2392680" y="2172081"/>
                    <a:pt x="2396617" y="2176145"/>
                  </a:cubicBezTo>
                  <a:cubicBezTo>
                    <a:pt x="2400554" y="2180209"/>
                    <a:pt x="2405126" y="2181352"/>
                    <a:pt x="2410460" y="2184527"/>
                  </a:cubicBezTo>
                  <a:cubicBezTo>
                    <a:pt x="2413508" y="2186432"/>
                    <a:pt x="2418588" y="2182876"/>
                    <a:pt x="2421890" y="2184527"/>
                  </a:cubicBezTo>
                  <a:cubicBezTo>
                    <a:pt x="2427986" y="2188464"/>
                    <a:pt x="2427097" y="2196592"/>
                    <a:pt x="2431288" y="2201164"/>
                  </a:cubicBezTo>
                  <a:cubicBezTo>
                    <a:pt x="2435479" y="2205736"/>
                    <a:pt x="2446655" y="2213864"/>
                    <a:pt x="2453259" y="2208657"/>
                  </a:cubicBezTo>
                  <a:cubicBezTo>
                    <a:pt x="2460752" y="2217547"/>
                    <a:pt x="2470150" y="2214880"/>
                    <a:pt x="2480056" y="2214118"/>
                  </a:cubicBezTo>
                  <a:cubicBezTo>
                    <a:pt x="2466721" y="2225675"/>
                    <a:pt x="2484247" y="2230755"/>
                    <a:pt x="2495804" y="2229739"/>
                  </a:cubicBezTo>
                  <a:cubicBezTo>
                    <a:pt x="2492248" y="2250821"/>
                    <a:pt x="2527554" y="2244217"/>
                    <a:pt x="2538476" y="2242439"/>
                  </a:cubicBezTo>
                  <a:lnTo>
                    <a:pt x="2557780" y="2238629"/>
                  </a:lnTo>
                  <a:cubicBezTo>
                    <a:pt x="2567432" y="2232279"/>
                    <a:pt x="2562098" y="2224532"/>
                    <a:pt x="2566035" y="2213229"/>
                  </a:cubicBezTo>
                  <a:cubicBezTo>
                    <a:pt x="2574036" y="2215261"/>
                    <a:pt x="2581148" y="2224278"/>
                    <a:pt x="2589657" y="2224024"/>
                  </a:cubicBezTo>
                  <a:cubicBezTo>
                    <a:pt x="2593848" y="2224024"/>
                    <a:pt x="2600071" y="2216912"/>
                    <a:pt x="2601468" y="2217039"/>
                  </a:cubicBezTo>
                  <a:cubicBezTo>
                    <a:pt x="2605405" y="2217039"/>
                    <a:pt x="2609977" y="2222627"/>
                    <a:pt x="2612009" y="2222627"/>
                  </a:cubicBezTo>
                  <a:cubicBezTo>
                    <a:pt x="2614041" y="2222627"/>
                    <a:pt x="2622677" y="2222627"/>
                    <a:pt x="2624709" y="2222627"/>
                  </a:cubicBezTo>
                  <a:cubicBezTo>
                    <a:pt x="2646299" y="2224024"/>
                    <a:pt x="2664714" y="2212721"/>
                    <a:pt x="2681097" y="2232406"/>
                  </a:cubicBezTo>
                  <a:cubicBezTo>
                    <a:pt x="2674239" y="2240153"/>
                    <a:pt x="2677287" y="2255139"/>
                    <a:pt x="2689860" y="2250313"/>
                  </a:cubicBezTo>
                  <a:cubicBezTo>
                    <a:pt x="2693924" y="2256155"/>
                    <a:pt x="2696718" y="2255393"/>
                    <a:pt x="2702560" y="2256917"/>
                  </a:cubicBezTo>
                  <a:cubicBezTo>
                    <a:pt x="2704846" y="2243455"/>
                    <a:pt x="2716276" y="2255520"/>
                    <a:pt x="2723896" y="2259203"/>
                  </a:cubicBezTo>
                  <a:cubicBezTo>
                    <a:pt x="2722372" y="2262124"/>
                    <a:pt x="2719197" y="2275332"/>
                    <a:pt x="2716530" y="2276983"/>
                  </a:cubicBezTo>
                  <a:cubicBezTo>
                    <a:pt x="2704846" y="2284857"/>
                    <a:pt x="2677160" y="2264283"/>
                    <a:pt x="2665730" y="2257552"/>
                  </a:cubicBezTo>
                  <a:cubicBezTo>
                    <a:pt x="2639060" y="2242566"/>
                    <a:pt x="2614930" y="2227072"/>
                    <a:pt x="2584323" y="2240915"/>
                  </a:cubicBezTo>
                  <a:cubicBezTo>
                    <a:pt x="2553717" y="2254760"/>
                    <a:pt x="2544064" y="2272665"/>
                    <a:pt x="2508123" y="2267712"/>
                  </a:cubicBezTo>
                  <a:cubicBezTo>
                    <a:pt x="2482562" y="2265067"/>
                    <a:pt x="2457669" y="2257930"/>
                    <a:pt x="2434590" y="2246630"/>
                  </a:cubicBezTo>
                  <a:cubicBezTo>
                    <a:pt x="2414800" y="2235365"/>
                    <a:pt x="2396316" y="2221949"/>
                    <a:pt x="2379472" y="2206625"/>
                  </a:cubicBezTo>
                  <a:cubicBezTo>
                    <a:pt x="2380602" y="2205265"/>
                    <a:pt x="2381833" y="2203991"/>
                    <a:pt x="2383155" y="2202815"/>
                  </a:cubicBezTo>
                  <a:lnTo>
                    <a:pt x="2375789" y="2202815"/>
                  </a:lnTo>
                  <a:lnTo>
                    <a:pt x="2367661" y="2195576"/>
                  </a:lnTo>
                  <a:cubicBezTo>
                    <a:pt x="2353564" y="2182241"/>
                    <a:pt x="2339721" y="2169541"/>
                    <a:pt x="2326640" y="2155444"/>
                  </a:cubicBezTo>
                  <a:cubicBezTo>
                    <a:pt x="2322830" y="2151126"/>
                    <a:pt x="2316988" y="2142744"/>
                    <a:pt x="2310765" y="2137283"/>
                  </a:cubicBezTo>
                  <a:cubicBezTo>
                    <a:pt x="2320732" y="2125894"/>
                    <a:pt x="2331467" y="2115201"/>
                    <a:pt x="2342896" y="2105279"/>
                  </a:cubicBezTo>
                  <a:cubicBezTo>
                    <a:pt x="2300224" y="2075307"/>
                    <a:pt x="2351278" y="2067179"/>
                    <a:pt x="2352929" y="2035302"/>
                  </a:cubicBezTo>
                  <a:cubicBezTo>
                    <a:pt x="2326386" y="2048637"/>
                    <a:pt x="2285365" y="2048002"/>
                    <a:pt x="2277491" y="2078990"/>
                  </a:cubicBezTo>
                  <a:cubicBezTo>
                    <a:pt x="2272411" y="2078990"/>
                    <a:pt x="2272919" y="2070862"/>
                    <a:pt x="2267458" y="2069592"/>
                  </a:cubicBezTo>
                  <a:cubicBezTo>
                    <a:pt x="2260331" y="2076309"/>
                    <a:pt x="2251962" y="2081572"/>
                    <a:pt x="2242820" y="2085086"/>
                  </a:cubicBezTo>
                  <a:cubicBezTo>
                    <a:pt x="2244615" y="2076226"/>
                    <a:pt x="2242812" y="2067017"/>
                    <a:pt x="2237809" y="2059488"/>
                  </a:cubicBezTo>
                  <a:cubicBezTo>
                    <a:pt x="2232806" y="2051959"/>
                    <a:pt x="2225013" y="2046730"/>
                    <a:pt x="2216150" y="2044954"/>
                  </a:cubicBezTo>
                  <a:cubicBezTo>
                    <a:pt x="2220341" y="2043557"/>
                    <a:pt x="2228850" y="2037080"/>
                    <a:pt x="2235327" y="2035048"/>
                  </a:cubicBezTo>
                  <a:cubicBezTo>
                    <a:pt x="2227960" y="2029333"/>
                    <a:pt x="2222627" y="2015109"/>
                    <a:pt x="2217547" y="2010537"/>
                  </a:cubicBezTo>
                  <a:cubicBezTo>
                    <a:pt x="2242947" y="1993646"/>
                    <a:pt x="2313305" y="2008505"/>
                    <a:pt x="2302002" y="1960880"/>
                  </a:cubicBezTo>
                  <a:cubicBezTo>
                    <a:pt x="2269871" y="1956308"/>
                    <a:pt x="2185924" y="1962658"/>
                    <a:pt x="2240660" y="1910080"/>
                  </a:cubicBezTo>
                  <a:cubicBezTo>
                    <a:pt x="2225718" y="1902703"/>
                    <a:pt x="2208924" y="1899919"/>
                    <a:pt x="2192400" y="1902079"/>
                  </a:cubicBezTo>
                  <a:cubicBezTo>
                    <a:pt x="2197099" y="1876679"/>
                    <a:pt x="2205100" y="1829943"/>
                    <a:pt x="2200909" y="1802638"/>
                  </a:cubicBezTo>
                  <a:cubicBezTo>
                    <a:pt x="2191384" y="1805813"/>
                    <a:pt x="2170810" y="1801114"/>
                    <a:pt x="2165477" y="1802638"/>
                  </a:cubicBezTo>
                  <a:cubicBezTo>
                    <a:pt x="2174887" y="1785994"/>
                    <a:pt x="2178463" y="1766683"/>
                    <a:pt x="2175637" y="1747774"/>
                  </a:cubicBezTo>
                  <a:cubicBezTo>
                    <a:pt x="2162243" y="1764090"/>
                    <a:pt x="2150581" y="1781753"/>
                    <a:pt x="2140838" y="1800479"/>
                  </a:cubicBezTo>
                  <a:cubicBezTo>
                    <a:pt x="2137282" y="1789176"/>
                    <a:pt x="2143378" y="1729867"/>
                    <a:pt x="2135378" y="1726057"/>
                  </a:cubicBezTo>
                  <a:cubicBezTo>
                    <a:pt x="2127377" y="1722247"/>
                    <a:pt x="2109343" y="1755139"/>
                    <a:pt x="2105913" y="1760092"/>
                  </a:cubicBezTo>
                  <a:cubicBezTo>
                    <a:pt x="2098469" y="1768343"/>
                    <a:pt x="2092188" y="1777572"/>
                    <a:pt x="2087244" y="1787525"/>
                  </a:cubicBezTo>
                  <a:cubicBezTo>
                    <a:pt x="2084577" y="1797176"/>
                    <a:pt x="2088006" y="1796414"/>
                    <a:pt x="2088641" y="1804289"/>
                  </a:cubicBezTo>
                  <a:cubicBezTo>
                    <a:pt x="2089403" y="1815084"/>
                    <a:pt x="2092832" y="1816989"/>
                    <a:pt x="2085340" y="1827403"/>
                  </a:cubicBezTo>
                  <a:cubicBezTo>
                    <a:pt x="2085340" y="1827403"/>
                    <a:pt x="2065909" y="1841500"/>
                    <a:pt x="2068194" y="1842262"/>
                  </a:cubicBezTo>
                  <a:cubicBezTo>
                    <a:pt x="2051684" y="1836293"/>
                    <a:pt x="2052319" y="1854962"/>
                    <a:pt x="2041397" y="1856613"/>
                  </a:cubicBezTo>
                  <a:cubicBezTo>
                    <a:pt x="2034921" y="1857883"/>
                    <a:pt x="2026412" y="1850136"/>
                    <a:pt x="2019553" y="1850009"/>
                  </a:cubicBezTo>
                  <a:cubicBezTo>
                    <a:pt x="2018918" y="1850009"/>
                    <a:pt x="2009902" y="1856105"/>
                    <a:pt x="2008885" y="1856486"/>
                  </a:cubicBezTo>
                  <a:cubicBezTo>
                    <a:pt x="2002662" y="1859407"/>
                    <a:pt x="2002281" y="1850898"/>
                    <a:pt x="1996821" y="1860677"/>
                  </a:cubicBezTo>
                  <a:cubicBezTo>
                    <a:pt x="1994964" y="1867292"/>
                    <a:pt x="1996328" y="1874396"/>
                    <a:pt x="2000503" y="1879854"/>
                  </a:cubicBezTo>
                  <a:cubicBezTo>
                    <a:pt x="2008377" y="1887220"/>
                    <a:pt x="2020569" y="1880870"/>
                    <a:pt x="2029459" y="1888363"/>
                  </a:cubicBezTo>
                  <a:cubicBezTo>
                    <a:pt x="1993264" y="1911350"/>
                    <a:pt x="2052955" y="1922653"/>
                    <a:pt x="2059685" y="1930273"/>
                  </a:cubicBezTo>
                  <a:cubicBezTo>
                    <a:pt x="2040128" y="1927098"/>
                    <a:pt x="2045081" y="1930273"/>
                    <a:pt x="2030475" y="1939671"/>
                  </a:cubicBezTo>
                  <a:cubicBezTo>
                    <a:pt x="2019807" y="1946148"/>
                    <a:pt x="2003805" y="1941068"/>
                    <a:pt x="1989708" y="1935353"/>
                  </a:cubicBezTo>
                  <a:cubicBezTo>
                    <a:pt x="1991836" y="1933385"/>
                    <a:pt x="1994284" y="1931796"/>
                    <a:pt x="1996947" y="1930654"/>
                  </a:cubicBezTo>
                  <a:cubicBezTo>
                    <a:pt x="1972182" y="1886204"/>
                    <a:pt x="1744980" y="2020570"/>
                    <a:pt x="1740407" y="1933829"/>
                  </a:cubicBezTo>
                  <a:cubicBezTo>
                    <a:pt x="1765807" y="1929257"/>
                    <a:pt x="1797684" y="1943989"/>
                    <a:pt x="1815337" y="1919605"/>
                  </a:cubicBezTo>
                  <a:cubicBezTo>
                    <a:pt x="1819274" y="1923669"/>
                    <a:pt x="1835657" y="1929384"/>
                    <a:pt x="1839721" y="1933829"/>
                  </a:cubicBezTo>
                  <a:cubicBezTo>
                    <a:pt x="1849881" y="1894713"/>
                    <a:pt x="1989708" y="1884299"/>
                    <a:pt x="1965959" y="1838833"/>
                  </a:cubicBezTo>
                  <a:cubicBezTo>
                    <a:pt x="1925192" y="1849120"/>
                    <a:pt x="1724659" y="1889633"/>
                    <a:pt x="1715134" y="1838833"/>
                  </a:cubicBezTo>
                  <a:cubicBezTo>
                    <a:pt x="1737232" y="1826133"/>
                    <a:pt x="1762252" y="1824736"/>
                    <a:pt x="1780412" y="1843786"/>
                  </a:cubicBezTo>
                  <a:cubicBezTo>
                    <a:pt x="1783968" y="1835277"/>
                    <a:pt x="1801367" y="1823720"/>
                    <a:pt x="1805050" y="1816608"/>
                  </a:cubicBezTo>
                  <a:cubicBezTo>
                    <a:pt x="1825371" y="1839468"/>
                    <a:pt x="1854707" y="1849501"/>
                    <a:pt x="1856612" y="1813433"/>
                  </a:cubicBezTo>
                  <a:cubicBezTo>
                    <a:pt x="1863978" y="1814068"/>
                    <a:pt x="1872995" y="1811655"/>
                    <a:pt x="1880361" y="1811909"/>
                  </a:cubicBezTo>
                  <a:cubicBezTo>
                    <a:pt x="1872360" y="1790446"/>
                    <a:pt x="1883663" y="1774444"/>
                    <a:pt x="1905761" y="1767205"/>
                  </a:cubicBezTo>
                  <a:cubicBezTo>
                    <a:pt x="1893061" y="1725930"/>
                    <a:pt x="1846071" y="1774317"/>
                    <a:pt x="1815210" y="1777238"/>
                  </a:cubicBezTo>
                  <a:cubicBezTo>
                    <a:pt x="1779777" y="1780667"/>
                    <a:pt x="1745233" y="1760982"/>
                    <a:pt x="1709800" y="1761109"/>
                  </a:cubicBezTo>
                  <a:cubicBezTo>
                    <a:pt x="1735200" y="1718818"/>
                    <a:pt x="1743201" y="1724152"/>
                    <a:pt x="1790318" y="1720977"/>
                  </a:cubicBezTo>
                  <a:cubicBezTo>
                    <a:pt x="1783333" y="1701038"/>
                    <a:pt x="1787651" y="1682877"/>
                    <a:pt x="1790318" y="1661922"/>
                  </a:cubicBezTo>
                  <a:cubicBezTo>
                    <a:pt x="1818385" y="1665478"/>
                    <a:pt x="1843277" y="1656080"/>
                    <a:pt x="1830704" y="1626870"/>
                  </a:cubicBezTo>
                  <a:cubicBezTo>
                    <a:pt x="1839086" y="1621282"/>
                    <a:pt x="1844547" y="1610741"/>
                    <a:pt x="1850008" y="1606296"/>
                  </a:cubicBezTo>
                  <a:cubicBezTo>
                    <a:pt x="1825878" y="1607820"/>
                    <a:pt x="1797811" y="1613535"/>
                    <a:pt x="1794001" y="1585976"/>
                  </a:cubicBezTo>
                  <a:cubicBezTo>
                    <a:pt x="1781301" y="1597025"/>
                    <a:pt x="1771776" y="1616964"/>
                    <a:pt x="1750186" y="1616456"/>
                  </a:cubicBezTo>
                  <a:cubicBezTo>
                    <a:pt x="1750948" y="1653667"/>
                    <a:pt x="1705355" y="1649476"/>
                    <a:pt x="1679193" y="1654556"/>
                  </a:cubicBezTo>
                  <a:cubicBezTo>
                    <a:pt x="1688464" y="1643634"/>
                    <a:pt x="1688083" y="1626235"/>
                    <a:pt x="1693163" y="1615694"/>
                  </a:cubicBezTo>
                  <a:cubicBezTo>
                    <a:pt x="1688503" y="1614873"/>
                    <a:pt x="1683794" y="1614363"/>
                    <a:pt x="1679066" y="1614170"/>
                  </a:cubicBezTo>
                  <a:cubicBezTo>
                    <a:pt x="1682203" y="1604330"/>
                    <a:pt x="1686066" y="1594736"/>
                    <a:pt x="1690623" y="1585468"/>
                  </a:cubicBezTo>
                  <a:cubicBezTo>
                    <a:pt x="1743582" y="1594612"/>
                    <a:pt x="1774062" y="1537843"/>
                    <a:pt x="1809749" y="1509268"/>
                  </a:cubicBezTo>
                  <a:cubicBezTo>
                    <a:pt x="1767077" y="1479296"/>
                    <a:pt x="1818131" y="1471168"/>
                    <a:pt x="1819655" y="1439291"/>
                  </a:cubicBezTo>
                  <a:cubicBezTo>
                    <a:pt x="1793239" y="1452753"/>
                    <a:pt x="1752218" y="1451991"/>
                    <a:pt x="1744344" y="1482979"/>
                  </a:cubicBezTo>
                  <a:cubicBezTo>
                    <a:pt x="1739265" y="1482979"/>
                    <a:pt x="1739646" y="1474851"/>
                    <a:pt x="1734312" y="1473581"/>
                  </a:cubicBezTo>
                  <a:cubicBezTo>
                    <a:pt x="1727159" y="1480328"/>
                    <a:pt x="1718743" y="1485594"/>
                    <a:pt x="1709547" y="1489075"/>
                  </a:cubicBezTo>
                  <a:cubicBezTo>
                    <a:pt x="1711380" y="1480230"/>
                    <a:pt x="1709609" y="1471019"/>
                    <a:pt x="1704626" y="1463486"/>
                  </a:cubicBezTo>
                  <a:cubicBezTo>
                    <a:pt x="1699644" y="1455952"/>
                    <a:pt x="1691860" y="1450717"/>
                    <a:pt x="1683004" y="1448943"/>
                  </a:cubicBezTo>
                  <a:cubicBezTo>
                    <a:pt x="1687195" y="1447546"/>
                    <a:pt x="1695704" y="1441069"/>
                    <a:pt x="1702181" y="1439037"/>
                  </a:cubicBezTo>
                  <a:cubicBezTo>
                    <a:pt x="1694815" y="1433449"/>
                    <a:pt x="1689481" y="1419098"/>
                    <a:pt x="1684401" y="1414653"/>
                  </a:cubicBezTo>
                  <a:cubicBezTo>
                    <a:pt x="1709801" y="1397635"/>
                    <a:pt x="1780159" y="1412494"/>
                    <a:pt x="1768856" y="1364996"/>
                  </a:cubicBezTo>
                  <a:cubicBezTo>
                    <a:pt x="1736598" y="1360424"/>
                    <a:pt x="1652778" y="1366647"/>
                    <a:pt x="1707515" y="1314196"/>
                  </a:cubicBezTo>
                  <a:cubicBezTo>
                    <a:pt x="1692572" y="1306819"/>
                    <a:pt x="1675778" y="1304035"/>
                    <a:pt x="1659255" y="1306195"/>
                  </a:cubicBezTo>
                  <a:cubicBezTo>
                    <a:pt x="1663953" y="1280795"/>
                    <a:pt x="1671955" y="1234186"/>
                    <a:pt x="1667763" y="1206754"/>
                  </a:cubicBezTo>
                  <a:cubicBezTo>
                    <a:pt x="1658238" y="1209929"/>
                    <a:pt x="1637665" y="1205230"/>
                    <a:pt x="1632331" y="1206754"/>
                  </a:cubicBezTo>
                  <a:cubicBezTo>
                    <a:pt x="1641750" y="1190114"/>
                    <a:pt x="1645327" y="1170799"/>
                    <a:pt x="1642491" y="1151890"/>
                  </a:cubicBezTo>
                  <a:cubicBezTo>
                    <a:pt x="1629129" y="1168229"/>
                    <a:pt x="1617469" y="1185888"/>
                    <a:pt x="1607693" y="1204595"/>
                  </a:cubicBezTo>
                  <a:cubicBezTo>
                    <a:pt x="1604137" y="1193292"/>
                    <a:pt x="1610233" y="1133983"/>
                    <a:pt x="1602232" y="1130173"/>
                  </a:cubicBezTo>
                  <a:cubicBezTo>
                    <a:pt x="1594230" y="1126363"/>
                    <a:pt x="1576197" y="1159256"/>
                    <a:pt x="1572768" y="1164209"/>
                  </a:cubicBezTo>
                  <a:cubicBezTo>
                    <a:pt x="1565324" y="1172459"/>
                    <a:pt x="1559042" y="1181688"/>
                    <a:pt x="1554099" y="1191641"/>
                  </a:cubicBezTo>
                  <a:cubicBezTo>
                    <a:pt x="1551432" y="1201292"/>
                    <a:pt x="1554861" y="1200531"/>
                    <a:pt x="1555496" y="1208405"/>
                  </a:cubicBezTo>
                  <a:cubicBezTo>
                    <a:pt x="1556258" y="1219200"/>
                    <a:pt x="1559687" y="1221105"/>
                    <a:pt x="1552194" y="1231519"/>
                  </a:cubicBezTo>
                  <a:cubicBezTo>
                    <a:pt x="1552194" y="1232154"/>
                    <a:pt x="1532763" y="1245616"/>
                    <a:pt x="1535049" y="1246378"/>
                  </a:cubicBezTo>
                  <a:cubicBezTo>
                    <a:pt x="1518539" y="1240536"/>
                    <a:pt x="1519174" y="1259078"/>
                    <a:pt x="1508252" y="1260729"/>
                  </a:cubicBezTo>
                  <a:cubicBezTo>
                    <a:pt x="1501775" y="1261999"/>
                    <a:pt x="1493266" y="1254252"/>
                    <a:pt x="1486408" y="1254125"/>
                  </a:cubicBezTo>
                  <a:cubicBezTo>
                    <a:pt x="1486408" y="1254125"/>
                    <a:pt x="1476756" y="1260221"/>
                    <a:pt x="1475740" y="1260729"/>
                  </a:cubicBezTo>
                  <a:cubicBezTo>
                    <a:pt x="1469517" y="1263523"/>
                    <a:pt x="1469136" y="1255014"/>
                    <a:pt x="1463040" y="1264793"/>
                  </a:cubicBezTo>
                  <a:cubicBezTo>
                    <a:pt x="1461183" y="1271409"/>
                    <a:pt x="1462547" y="1278513"/>
                    <a:pt x="1466723" y="1283970"/>
                  </a:cubicBezTo>
                  <a:cubicBezTo>
                    <a:pt x="1474597" y="1291336"/>
                    <a:pt x="1486789" y="1284986"/>
                    <a:pt x="1495679" y="1292479"/>
                  </a:cubicBezTo>
                  <a:cubicBezTo>
                    <a:pt x="1459484" y="1315466"/>
                    <a:pt x="1519174" y="1326769"/>
                    <a:pt x="1525905" y="1334389"/>
                  </a:cubicBezTo>
                  <a:cubicBezTo>
                    <a:pt x="1506220" y="1331214"/>
                    <a:pt x="1511300" y="1334389"/>
                    <a:pt x="1496568" y="1343787"/>
                  </a:cubicBezTo>
                  <a:cubicBezTo>
                    <a:pt x="1486027" y="1350264"/>
                    <a:pt x="1469898" y="1345184"/>
                    <a:pt x="1455801" y="1339469"/>
                  </a:cubicBezTo>
                  <a:cubicBezTo>
                    <a:pt x="1445768" y="1335405"/>
                    <a:pt x="1381252" y="1322197"/>
                    <a:pt x="1394460" y="1347597"/>
                  </a:cubicBezTo>
                  <a:cubicBezTo>
                    <a:pt x="1413891" y="1345692"/>
                    <a:pt x="1430528" y="1376172"/>
                    <a:pt x="1450594" y="1365250"/>
                  </a:cubicBezTo>
                  <a:cubicBezTo>
                    <a:pt x="1458849" y="1384808"/>
                    <a:pt x="1466850" y="1373378"/>
                    <a:pt x="1481709" y="1377061"/>
                  </a:cubicBezTo>
                  <a:cubicBezTo>
                    <a:pt x="1496568" y="1380744"/>
                    <a:pt x="1503680" y="1396365"/>
                    <a:pt x="1517142" y="1401064"/>
                  </a:cubicBezTo>
                  <a:cubicBezTo>
                    <a:pt x="1501648" y="1402842"/>
                    <a:pt x="1476248" y="1406906"/>
                    <a:pt x="1464310" y="1417066"/>
                  </a:cubicBezTo>
                  <a:cubicBezTo>
                    <a:pt x="1477010" y="1426210"/>
                    <a:pt x="1490726" y="1417066"/>
                    <a:pt x="1484249" y="1440434"/>
                  </a:cubicBezTo>
                  <a:cubicBezTo>
                    <a:pt x="1481709" y="1449705"/>
                    <a:pt x="1471549" y="1455547"/>
                    <a:pt x="1470025" y="1465834"/>
                  </a:cubicBezTo>
                  <a:cubicBezTo>
                    <a:pt x="1488059" y="1463548"/>
                    <a:pt x="1475105" y="1481328"/>
                    <a:pt x="1478407" y="1490472"/>
                  </a:cubicBezTo>
                  <a:cubicBezTo>
                    <a:pt x="1486535" y="1513713"/>
                    <a:pt x="1534287" y="1527556"/>
                    <a:pt x="1553337" y="1527175"/>
                  </a:cubicBezTo>
                  <a:cubicBezTo>
                    <a:pt x="1538097" y="1540891"/>
                    <a:pt x="1540637" y="1536192"/>
                    <a:pt x="1523111" y="1533017"/>
                  </a:cubicBezTo>
                  <a:cubicBezTo>
                    <a:pt x="1510411" y="1530731"/>
                    <a:pt x="1489710" y="1535811"/>
                    <a:pt x="1478661" y="1530858"/>
                  </a:cubicBezTo>
                  <a:cubicBezTo>
                    <a:pt x="1475105" y="1529334"/>
                    <a:pt x="1446149" y="1492758"/>
                    <a:pt x="1450340" y="1521968"/>
                  </a:cubicBezTo>
                  <a:cubicBezTo>
                    <a:pt x="1444048" y="1521462"/>
                    <a:pt x="1438042" y="1519122"/>
                    <a:pt x="1433068" y="1515237"/>
                  </a:cubicBezTo>
                  <a:cubicBezTo>
                    <a:pt x="1428750" y="1511173"/>
                    <a:pt x="1432052" y="1503807"/>
                    <a:pt x="1428877" y="1500886"/>
                  </a:cubicBezTo>
                  <a:cubicBezTo>
                    <a:pt x="1425702" y="1497964"/>
                    <a:pt x="1420749" y="1498600"/>
                    <a:pt x="1417701" y="1496187"/>
                  </a:cubicBezTo>
                  <a:cubicBezTo>
                    <a:pt x="1402516" y="1480634"/>
                    <a:pt x="1378935" y="1476867"/>
                    <a:pt x="1359662" y="1486916"/>
                  </a:cubicBezTo>
                  <a:cubicBezTo>
                    <a:pt x="1359662" y="1465453"/>
                    <a:pt x="1352804" y="1459611"/>
                    <a:pt x="1333373" y="1469644"/>
                  </a:cubicBezTo>
                  <a:cubicBezTo>
                    <a:pt x="1337056" y="1426210"/>
                    <a:pt x="1297813" y="1466850"/>
                    <a:pt x="1327785" y="1473454"/>
                  </a:cubicBezTo>
                  <a:cubicBezTo>
                    <a:pt x="1320145" y="1480377"/>
                    <a:pt x="1318591" y="1491791"/>
                    <a:pt x="1324102" y="1500505"/>
                  </a:cubicBezTo>
                  <a:cubicBezTo>
                    <a:pt x="1326642" y="1505331"/>
                    <a:pt x="1334389" y="1506474"/>
                    <a:pt x="1336802" y="1511173"/>
                  </a:cubicBezTo>
                  <a:cubicBezTo>
                    <a:pt x="1339215" y="1515872"/>
                    <a:pt x="1336802" y="1519174"/>
                    <a:pt x="1338580" y="1521841"/>
                  </a:cubicBezTo>
                  <a:cubicBezTo>
                    <a:pt x="1340358" y="1524508"/>
                    <a:pt x="1338580" y="1530223"/>
                    <a:pt x="1341755" y="1534541"/>
                  </a:cubicBezTo>
                  <a:cubicBezTo>
                    <a:pt x="1344930" y="1538859"/>
                    <a:pt x="1360424" y="1538478"/>
                    <a:pt x="1356233" y="1550289"/>
                  </a:cubicBezTo>
                  <a:cubicBezTo>
                    <a:pt x="1354074" y="1556512"/>
                    <a:pt x="1339215" y="1553337"/>
                    <a:pt x="1334262" y="1560703"/>
                  </a:cubicBezTo>
                  <a:cubicBezTo>
                    <a:pt x="1342390" y="1567942"/>
                    <a:pt x="1350264" y="1575689"/>
                    <a:pt x="1358011" y="1583563"/>
                  </a:cubicBezTo>
                  <a:cubicBezTo>
                    <a:pt x="1355759" y="1590515"/>
                    <a:pt x="1350623" y="1596161"/>
                    <a:pt x="1343914" y="1599057"/>
                  </a:cubicBezTo>
                  <a:cubicBezTo>
                    <a:pt x="1331214" y="1583055"/>
                    <a:pt x="1334135" y="1565275"/>
                    <a:pt x="1314323" y="1575689"/>
                  </a:cubicBezTo>
                  <a:cubicBezTo>
                    <a:pt x="1302639" y="1581785"/>
                    <a:pt x="1299972" y="1597152"/>
                    <a:pt x="1288923" y="1602232"/>
                  </a:cubicBezTo>
                  <a:cubicBezTo>
                    <a:pt x="1294338" y="1604981"/>
                    <a:pt x="1299305" y="1608535"/>
                    <a:pt x="1303655" y="1612773"/>
                  </a:cubicBezTo>
                  <a:cubicBezTo>
                    <a:pt x="1303568" y="1616369"/>
                    <a:pt x="1303100" y="1619945"/>
                    <a:pt x="1302258" y="1623441"/>
                  </a:cubicBezTo>
                  <a:cubicBezTo>
                    <a:pt x="1298067" y="1623441"/>
                    <a:pt x="1295908" y="1626997"/>
                    <a:pt x="1292098" y="1627505"/>
                  </a:cubicBezTo>
                  <a:cubicBezTo>
                    <a:pt x="1295400" y="1630172"/>
                    <a:pt x="1297686" y="1636649"/>
                    <a:pt x="1301115" y="1639443"/>
                  </a:cubicBezTo>
                  <a:cubicBezTo>
                    <a:pt x="1294638" y="1647063"/>
                    <a:pt x="1279017" y="1648079"/>
                    <a:pt x="1281303" y="1660525"/>
                  </a:cubicBezTo>
                  <a:cubicBezTo>
                    <a:pt x="1283208" y="1670304"/>
                    <a:pt x="1305052" y="1673225"/>
                    <a:pt x="1312164" y="1676654"/>
                  </a:cubicBezTo>
                  <a:cubicBezTo>
                    <a:pt x="1284732" y="1688338"/>
                    <a:pt x="1324864" y="1702816"/>
                    <a:pt x="1335532" y="1704594"/>
                  </a:cubicBezTo>
                  <a:cubicBezTo>
                    <a:pt x="1338326" y="1718310"/>
                    <a:pt x="1364742" y="1753870"/>
                    <a:pt x="1380998" y="1742694"/>
                  </a:cubicBezTo>
                  <a:cubicBezTo>
                    <a:pt x="1387348" y="1787525"/>
                    <a:pt x="1292098" y="1725930"/>
                    <a:pt x="1284224" y="1717929"/>
                  </a:cubicBezTo>
                  <a:cubicBezTo>
                    <a:pt x="1276350" y="1709928"/>
                    <a:pt x="1270507" y="1705229"/>
                    <a:pt x="1263015" y="1698752"/>
                  </a:cubicBezTo>
                  <a:cubicBezTo>
                    <a:pt x="1258443" y="1695070"/>
                    <a:pt x="1252347" y="1692529"/>
                    <a:pt x="1247902" y="1688338"/>
                  </a:cubicBezTo>
                  <a:cubicBezTo>
                    <a:pt x="1246124" y="1686687"/>
                    <a:pt x="1247902" y="1679956"/>
                    <a:pt x="1246505" y="1679575"/>
                  </a:cubicBezTo>
                  <a:cubicBezTo>
                    <a:pt x="1233805" y="1672082"/>
                    <a:pt x="1215516" y="1684020"/>
                    <a:pt x="1233805" y="1695450"/>
                  </a:cubicBezTo>
                  <a:cubicBezTo>
                    <a:pt x="1221105" y="1716659"/>
                    <a:pt x="1229868" y="1718691"/>
                    <a:pt x="1239774" y="1732153"/>
                  </a:cubicBezTo>
                  <a:cubicBezTo>
                    <a:pt x="1244219" y="1738249"/>
                    <a:pt x="1245743" y="1748917"/>
                    <a:pt x="1254760" y="1750187"/>
                  </a:cubicBezTo>
                  <a:cubicBezTo>
                    <a:pt x="1244599" y="1762887"/>
                    <a:pt x="1252346" y="1762887"/>
                    <a:pt x="1259077" y="1769364"/>
                  </a:cubicBezTo>
                  <a:cubicBezTo>
                    <a:pt x="1261363" y="1771777"/>
                    <a:pt x="1267713" y="1770634"/>
                    <a:pt x="1270507" y="1772539"/>
                  </a:cubicBezTo>
                  <a:cubicBezTo>
                    <a:pt x="1273301" y="1774444"/>
                    <a:pt x="1277366" y="1783588"/>
                    <a:pt x="1279905" y="1786763"/>
                  </a:cubicBezTo>
                  <a:cubicBezTo>
                    <a:pt x="1281175" y="1785493"/>
                    <a:pt x="1283716" y="1784096"/>
                    <a:pt x="1284985" y="1782953"/>
                  </a:cubicBezTo>
                  <a:cubicBezTo>
                    <a:pt x="1289811" y="1788414"/>
                    <a:pt x="1310385" y="1821053"/>
                    <a:pt x="1316355" y="1795653"/>
                  </a:cubicBezTo>
                  <a:cubicBezTo>
                    <a:pt x="1323974" y="1797304"/>
                    <a:pt x="1331594" y="1799463"/>
                    <a:pt x="1339215" y="1800479"/>
                  </a:cubicBezTo>
                  <a:cubicBezTo>
                    <a:pt x="1333246" y="1813179"/>
                    <a:pt x="1342390" y="1821053"/>
                    <a:pt x="1354582" y="1817878"/>
                  </a:cubicBezTo>
                  <a:cubicBezTo>
                    <a:pt x="1356741" y="1825625"/>
                    <a:pt x="1362202" y="1841246"/>
                    <a:pt x="1372235" y="1840230"/>
                  </a:cubicBezTo>
                  <a:cubicBezTo>
                    <a:pt x="1375663" y="1840230"/>
                    <a:pt x="1376552" y="1832102"/>
                    <a:pt x="1379220" y="1831721"/>
                  </a:cubicBezTo>
                  <a:cubicBezTo>
                    <a:pt x="1389221" y="1830594"/>
                    <a:pt x="1399317" y="1830594"/>
                    <a:pt x="1409319" y="1831721"/>
                  </a:cubicBezTo>
                  <a:cubicBezTo>
                    <a:pt x="1418770" y="1832223"/>
                    <a:pt x="1428247" y="1831498"/>
                    <a:pt x="1437513" y="1829562"/>
                  </a:cubicBezTo>
                  <a:cubicBezTo>
                    <a:pt x="1446911" y="1828165"/>
                    <a:pt x="1446530" y="1819275"/>
                    <a:pt x="1460119" y="1827403"/>
                  </a:cubicBezTo>
                  <a:cubicBezTo>
                    <a:pt x="1466996" y="1833934"/>
                    <a:pt x="1472784" y="1841523"/>
                    <a:pt x="1477264" y="1849882"/>
                  </a:cubicBezTo>
                  <a:cubicBezTo>
                    <a:pt x="1460373" y="1851787"/>
                    <a:pt x="1441577" y="1844040"/>
                    <a:pt x="1424813" y="1847342"/>
                  </a:cubicBezTo>
                  <a:cubicBezTo>
                    <a:pt x="1408048" y="1850643"/>
                    <a:pt x="1397762" y="1859026"/>
                    <a:pt x="1378712" y="1857629"/>
                  </a:cubicBezTo>
                  <a:cubicBezTo>
                    <a:pt x="1360774" y="1856424"/>
                    <a:pt x="1342947" y="1853920"/>
                    <a:pt x="1325372" y="1850136"/>
                  </a:cubicBezTo>
                  <a:cubicBezTo>
                    <a:pt x="1289558" y="1841246"/>
                    <a:pt x="1221359" y="1806448"/>
                    <a:pt x="1209294" y="1768348"/>
                  </a:cubicBezTo>
                  <a:cubicBezTo>
                    <a:pt x="1196594" y="1770634"/>
                    <a:pt x="1179195" y="1784604"/>
                    <a:pt x="1195451" y="1796415"/>
                  </a:cubicBezTo>
                  <a:cubicBezTo>
                    <a:pt x="1174369" y="1807337"/>
                    <a:pt x="1180338" y="1810512"/>
                    <a:pt x="1199134" y="1824736"/>
                  </a:cubicBezTo>
                  <a:cubicBezTo>
                    <a:pt x="1190117" y="1838325"/>
                    <a:pt x="1199134" y="1847469"/>
                    <a:pt x="1212977" y="1852930"/>
                  </a:cubicBezTo>
                  <a:cubicBezTo>
                    <a:pt x="1207750" y="1859747"/>
                    <a:pt x="1206450" y="1868794"/>
                    <a:pt x="1209548" y="1876806"/>
                  </a:cubicBezTo>
                  <a:cubicBezTo>
                    <a:pt x="1222248" y="1872996"/>
                    <a:pt x="1225931" y="1891284"/>
                    <a:pt x="1239266" y="1890522"/>
                  </a:cubicBezTo>
                  <a:cubicBezTo>
                    <a:pt x="1240155" y="1886331"/>
                    <a:pt x="1243584" y="1884680"/>
                    <a:pt x="1244854" y="1881632"/>
                  </a:cubicBezTo>
                  <a:cubicBezTo>
                    <a:pt x="1254981" y="1893450"/>
                    <a:pt x="1266397" y="1904100"/>
                    <a:pt x="1278890" y="1913382"/>
                  </a:cubicBezTo>
                  <a:cubicBezTo>
                    <a:pt x="1290066" y="1918081"/>
                    <a:pt x="1302639" y="1908302"/>
                    <a:pt x="1313053" y="1902841"/>
                  </a:cubicBezTo>
                  <a:cubicBezTo>
                    <a:pt x="1313053" y="1902841"/>
                    <a:pt x="1322451" y="1903730"/>
                    <a:pt x="1324102" y="1902841"/>
                  </a:cubicBezTo>
                  <a:cubicBezTo>
                    <a:pt x="1325753" y="1901952"/>
                    <a:pt x="1324102" y="1894459"/>
                    <a:pt x="1330071" y="1893443"/>
                  </a:cubicBezTo>
                  <a:cubicBezTo>
                    <a:pt x="1341501" y="1891411"/>
                    <a:pt x="1350391" y="1905127"/>
                    <a:pt x="1361821" y="1901063"/>
                  </a:cubicBezTo>
                  <a:cubicBezTo>
                    <a:pt x="1366266" y="1899412"/>
                    <a:pt x="1368044" y="1887220"/>
                    <a:pt x="1375410" y="1885696"/>
                  </a:cubicBezTo>
                  <a:cubicBezTo>
                    <a:pt x="1388110" y="1882902"/>
                    <a:pt x="1398651" y="1900428"/>
                    <a:pt x="1407795" y="1906524"/>
                  </a:cubicBezTo>
                  <a:cubicBezTo>
                    <a:pt x="1416558" y="1889506"/>
                    <a:pt x="1451483" y="1895475"/>
                    <a:pt x="1466469" y="1893824"/>
                  </a:cubicBezTo>
                  <a:cubicBezTo>
                    <a:pt x="1453769" y="1896618"/>
                    <a:pt x="1457325" y="1910080"/>
                    <a:pt x="1467485" y="1913509"/>
                  </a:cubicBezTo>
                  <a:cubicBezTo>
                    <a:pt x="1468540" y="1912698"/>
                    <a:pt x="1469113" y="1911407"/>
                    <a:pt x="1469009" y="1910080"/>
                  </a:cubicBezTo>
                  <a:cubicBezTo>
                    <a:pt x="1480185" y="1913382"/>
                    <a:pt x="1483868" y="1926463"/>
                    <a:pt x="1496822" y="1925320"/>
                  </a:cubicBezTo>
                  <a:cubicBezTo>
                    <a:pt x="1496822" y="1898904"/>
                    <a:pt x="1517396" y="1921891"/>
                    <a:pt x="1531747" y="1920367"/>
                  </a:cubicBezTo>
                  <a:cubicBezTo>
                    <a:pt x="1533842" y="1926560"/>
                    <a:pt x="1532497" y="1933400"/>
                    <a:pt x="1528212" y="1938338"/>
                  </a:cubicBezTo>
                  <a:cubicBezTo>
                    <a:pt x="1523927" y="1943276"/>
                    <a:pt x="1517345" y="1945572"/>
                    <a:pt x="1510919" y="1944370"/>
                  </a:cubicBezTo>
                  <a:cubicBezTo>
                    <a:pt x="1498981" y="1943354"/>
                    <a:pt x="1484503" y="1931670"/>
                    <a:pt x="1471168" y="1929384"/>
                  </a:cubicBezTo>
                  <a:cubicBezTo>
                    <a:pt x="1455825" y="1926403"/>
                    <a:pt x="1440294" y="1924493"/>
                    <a:pt x="1424686" y="1923669"/>
                  </a:cubicBezTo>
                  <a:cubicBezTo>
                    <a:pt x="1397464" y="1923195"/>
                    <a:pt x="1370506" y="1929065"/>
                    <a:pt x="1345946" y="1940814"/>
                  </a:cubicBezTo>
                  <a:cubicBezTo>
                    <a:pt x="1333322" y="1948200"/>
                    <a:pt x="1318913" y="1951978"/>
                    <a:pt x="1304290" y="1951736"/>
                  </a:cubicBezTo>
                  <a:cubicBezTo>
                    <a:pt x="1288141" y="1951706"/>
                    <a:pt x="1272132" y="1948736"/>
                    <a:pt x="1257046" y="1942973"/>
                  </a:cubicBezTo>
                  <a:cubicBezTo>
                    <a:pt x="1245489" y="1938147"/>
                    <a:pt x="1224661" y="1912493"/>
                    <a:pt x="1212596" y="1929384"/>
                  </a:cubicBezTo>
                  <a:cubicBezTo>
                    <a:pt x="1204468" y="1940814"/>
                    <a:pt x="1223264" y="1943227"/>
                    <a:pt x="1229233" y="1951609"/>
                  </a:cubicBezTo>
                  <a:cubicBezTo>
                    <a:pt x="1231519" y="1954911"/>
                    <a:pt x="1223899" y="1958467"/>
                    <a:pt x="1227709" y="1962531"/>
                  </a:cubicBezTo>
                  <a:cubicBezTo>
                    <a:pt x="1231519" y="1966595"/>
                    <a:pt x="1236345" y="1967738"/>
                    <a:pt x="1241679" y="1971040"/>
                  </a:cubicBezTo>
                  <a:cubicBezTo>
                    <a:pt x="1244727" y="1972818"/>
                    <a:pt x="1249807" y="1969262"/>
                    <a:pt x="1253109" y="1971040"/>
                  </a:cubicBezTo>
                  <a:cubicBezTo>
                    <a:pt x="1259205" y="1975104"/>
                    <a:pt x="1258189" y="1983740"/>
                    <a:pt x="1262380" y="1987677"/>
                  </a:cubicBezTo>
                  <a:cubicBezTo>
                    <a:pt x="1266571" y="1991614"/>
                    <a:pt x="1277874" y="2000377"/>
                    <a:pt x="1284478" y="1995297"/>
                  </a:cubicBezTo>
                  <a:cubicBezTo>
                    <a:pt x="1291971" y="2004187"/>
                    <a:pt x="1301369" y="2001520"/>
                    <a:pt x="1311148" y="2000631"/>
                  </a:cubicBezTo>
                  <a:cubicBezTo>
                    <a:pt x="1298448" y="2012315"/>
                    <a:pt x="1315339" y="2017395"/>
                    <a:pt x="1327023" y="2016252"/>
                  </a:cubicBezTo>
                  <a:cubicBezTo>
                    <a:pt x="1323467" y="2037334"/>
                    <a:pt x="1358773" y="2030857"/>
                    <a:pt x="1369568" y="2028952"/>
                  </a:cubicBezTo>
                  <a:lnTo>
                    <a:pt x="1388999" y="2025142"/>
                  </a:lnTo>
                  <a:cubicBezTo>
                    <a:pt x="1398651" y="2018919"/>
                    <a:pt x="1393190" y="2011045"/>
                    <a:pt x="1397127" y="2000377"/>
                  </a:cubicBezTo>
                  <a:cubicBezTo>
                    <a:pt x="1405128" y="2002409"/>
                    <a:pt x="1412367" y="2011553"/>
                    <a:pt x="1420876" y="2011172"/>
                  </a:cubicBezTo>
                  <a:cubicBezTo>
                    <a:pt x="1425067" y="2011172"/>
                    <a:pt x="1431290" y="2004187"/>
                    <a:pt x="1432687" y="2004187"/>
                  </a:cubicBezTo>
                  <a:cubicBezTo>
                    <a:pt x="1436497" y="2004187"/>
                    <a:pt x="1441069" y="2009775"/>
                    <a:pt x="1443101" y="2009775"/>
                  </a:cubicBezTo>
                  <a:cubicBezTo>
                    <a:pt x="1445133" y="2009775"/>
                    <a:pt x="1453896" y="2009775"/>
                    <a:pt x="1455801" y="2009775"/>
                  </a:cubicBezTo>
                  <a:cubicBezTo>
                    <a:pt x="1477391" y="2011172"/>
                    <a:pt x="1495679" y="1999996"/>
                    <a:pt x="1512189" y="2019681"/>
                  </a:cubicBezTo>
                  <a:cubicBezTo>
                    <a:pt x="1505331" y="2027301"/>
                    <a:pt x="1508252" y="2042414"/>
                    <a:pt x="1520952" y="2037588"/>
                  </a:cubicBezTo>
                  <a:cubicBezTo>
                    <a:pt x="1525016" y="2043303"/>
                    <a:pt x="1527810" y="2042668"/>
                    <a:pt x="1533652" y="2044065"/>
                  </a:cubicBezTo>
                  <a:cubicBezTo>
                    <a:pt x="1535938" y="2030603"/>
                    <a:pt x="1547368" y="2042668"/>
                    <a:pt x="1554988" y="2046351"/>
                  </a:cubicBezTo>
                  <a:cubicBezTo>
                    <a:pt x="1553464" y="2049272"/>
                    <a:pt x="1550289" y="2062480"/>
                    <a:pt x="1547622" y="2064258"/>
                  </a:cubicBezTo>
                  <a:cubicBezTo>
                    <a:pt x="1535938" y="2072005"/>
                    <a:pt x="1508125" y="2051558"/>
                    <a:pt x="1496822" y="2044827"/>
                  </a:cubicBezTo>
                  <a:cubicBezTo>
                    <a:pt x="1470279" y="2029714"/>
                    <a:pt x="1446022" y="2014220"/>
                    <a:pt x="1415415" y="2028190"/>
                  </a:cubicBezTo>
                  <a:cubicBezTo>
                    <a:pt x="1384807" y="2042158"/>
                    <a:pt x="1375156" y="2059813"/>
                    <a:pt x="1339215" y="2054860"/>
                  </a:cubicBezTo>
                  <a:cubicBezTo>
                    <a:pt x="1313621" y="2052260"/>
                    <a:pt x="1288686" y="2045166"/>
                    <a:pt x="1265555" y="2033905"/>
                  </a:cubicBezTo>
                  <a:cubicBezTo>
                    <a:pt x="1241677" y="2020056"/>
                    <a:pt x="1219585" y="2003338"/>
                    <a:pt x="1199769" y="1984121"/>
                  </a:cubicBezTo>
                  <a:cubicBezTo>
                    <a:pt x="1204490" y="1980565"/>
                    <a:pt x="1209769" y="1977819"/>
                    <a:pt x="1215390" y="1975993"/>
                  </a:cubicBezTo>
                  <a:cubicBezTo>
                    <a:pt x="1208913" y="1955927"/>
                    <a:pt x="1194689" y="1957070"/>
                    <a:pt x="1178179" y="1963293"/>
                  </a:cubicBezTo>
                  <a:cubicBezTo>
                    <a:pt x="1171194" y="1956562"/>
                    <a:pt x="1164336" y="1949831"/>
                    <a:pt x="1157732" y="1942592"/>
                  </a:cubicBezTo>
                  <a:cubicBezTo>
                    <a:pt x="1151128" y="1935353"/>
                    <a:pt x="1138428" y="1916303"/>
                    <a:pt x="1127125" y="1916303"/>
                  </a:cubicBezTo>
                  <a:cubicBezTo>
                    <a:pt x="1115648" y="1918319"/>
                    <a:pt x="1106662" y="1927306"/>
                    <a:pt x="1104646" y="1938782"/>
                  </a:cubicBezTo>
                  <a:cubicBezTo>
                    <a:pt x="1106448" y="1946493"/>
                    <a:pt x="1109964" y="1953699"/>
                    <a:pt x="1114933" y="1959864"/>
                  </a:cubicBezTo>
                  <a:cubicBezTo>
                    <a:pt x="1121283" y="1969262"/>
                    <a:pt x="1118997" y="1975104"/>
                    <a:pt x="1120648" y="1984375"/>
                  </a:cubicBezTo>
                  <a:lnTo>
                    <a:pt x="1120648" y="1985645"/>
                  </a:lnTo>
                  <a:cubicBezTo>
                    <a:pt x="1086739" y="1987169"/>
                    <a:pt x="1053592" y="1969262"/>
                    <a:pt x="1019048" y="1969389"/>
                  </a:cubicBezTo>
                  <a:cubicBezTo>
                    <a:pt x="1044448" y="1926971"/>
                    <a:pt x="1052576" y="1932432"/>
                    <a:pt x="1099693" y="1929257"/>
                  </a:cubicBezTo>
                  <a:cubicBezTo>
                    <a:pt x="1092581" y="1909191"/>
                    <a:pt x="1097026" y="1891157"/>
                    <a:pt x="1099693" y="1870075"/>
                  </a:cubicBezTo>
                  <a:cubicBezTo>
                    <a:pt x="1127633" y="1873631"/>
                    <a:pt x="1152652" y="1864233"/>
                    <a:pt x="1140079" y="1835150"/>
                  </a:cubicBezTo>
                  <a:cubicBezTo>
                    <a:pt x="1148461" y="1829562"/>
                    <a:pt x="1153795" y="1819021"/>
                    <a:pt x="1159383" y="1814576"/>
                  </a:cubicBezTo>
                  <a:cubicBezTo>
                    <a:pt x="1135126" y="1816100"/>
                    <a:pt x="1107186" y="1821688"/>
                    <a:pt x="1103249" y="1794256"/>
                  </a:cubicBezTo>
                  <a:cubicBezTo>
                    <a:pt x="1090549" y="1805305"/>
                    <a:pt x="1081151" y="1825244"/>
                    <a:pt x="1059434" y="1824609"/>
                  </a:cubicBezTo>
                  <a:cubicBezTo>
                    <a:pt x="1060323" y="1861947"/>
                    <a:pt x="1014730" y="1857756"/>
                    <a:pt x="988568" y="1862709"/>
                  </a:cubicBezTo>
                  <a:cubicBezTo>
                    <a:pt x="997712" y="1851787"/>
                    <a:pt x="997331" y="1834515"/>
                    <a:pt x="1002538" y="1823847"/>
                  </a:cubicBezTo>
                  <a:cubicBezTo>
                    <a:pt x="997828" y="1823082"/>
                    <a:pt x="993079" y="1822573"/>
                    <a:pt x="988314" y="1822323"/>
                  </a:cubicBezTo>
                  <a:cubicBezTo>
                    <a:pt x="991475" y="1812515"/>
                    <a:pt x="995381" y="1802962"/>
                    <a:pt x="999998" y="1793748"/>
                  </a:cubicBezTo>
                  <a:cubicBezTo>
                    <a:pt x="1052957" y="1802892"/>
                    <a:pt x="1083437" y="1746123"/>
                    <a:pt x="1119124" y="1717548"/>
                  </a:cubicBezTo>
                  <a:cubicBezTo>
                    <a:pt x="1076325" y="1687449"/>
                    <a:pt x="1127379" y="1679448"/>
                    <a:pt x="1129030" y="1647444"/>
                  </a:cubicBezTo>
                  <a:cubicBezTo>
                    <a:pt x="1102487" y="1660906"/>
                    <a:pt x="1061466" y="1660144"/>
                    <a:pt x="1053592" y="1691132"/>
                  </a:cubicBezTo>
                  <a:cubicBezTo>
                    <a:pt x="1048512" y="1691132"/>
                    <a:pt x="1049020" y="1683131"/>
                    <a:pt x="1043559" y="1681734"/>
                  </a:cubicBezTo>
                  <a:cubicBezTo>
                    <a:pt x="1036457" y="1688516"/>
                    <a:pt x="1028083" y="1693825"/>
                    <a:pt x="1018921" y="1697355"/>
                  </a:cubicBezTo>
                  <a:cubicBezTo>
                    <a:pt x="1020754" y="1688511"/>
                    <a:pt x="1018983" y="1679300"/>
                    <a:pt x="1014000" y="1671766"/>
                  </a:cubicBezTo>
                  <a:cubicBezTo>
                    <a:pt x="1009017" y="1664232"/>
                    <a:pt x="1001234" y="1658997"/>
                    <a:pt x="992378" y="1657223"/>
                  </a:cubicBezTo>
                  <a:cubicBezTo>
                    <a:pt x="998543" y="1653577"/>
                    <a:pt x="1004902" y="1650271"/>
                    <a:pt x="1011428" y="1647317"/>
                  </a:cubicBezTo>
                  <a:cubicBezTo>
                    <a:pt x="1004062" y="1641602"/>
                    <a:pt x="998728" y="1627378"/>
                    <a:pt x="993648" y="1622806"/>
                  </a:cubicBezTo>
                  <a:cubicBezTo>
                    <a:pt x="1019048" y="1605915"/>
                    <a:pt x="1089533" y="1620774"/>
                    <a:pt x="1078103" y="1573149"/>
                  </a:cubicBezTo>
                  <a:cubicBezTo>
                    <a:pt x="1045972" y="1568577"/>
                    <a:pt x="962152" y="1574927"/>
                    <a:pt x="1016762" y="1522984"/>
                  </a:cubicBezTo>
                  <a:cubicBezTo>
                    <a:pt x="1001819" y="1515607"/>
                    <a:pt x="985026" y="1512823"/>
                    <a:pt x="968502" y="1514983"/>
                  </a:cubicBezTo>
                  <a:cubicBezTo>
                    <a:pt x="973328" y="1489583"/>
                    <a:pt x="981202" y="1442847"/>
                    <a:pt x="977138" y="1415415"/>
                  </a:cubicBezTo>
                  <a:cubicBezTo>
                    <a:pt x="967486" y="1418717"/>
                    <a:pt x="947039" y="1414018"/>
                    <a:pt x="941578" y="1415415"/>
                  </a:cubicBezTo>
                  <a:cubicBezTo>
                    <a:pt x="951044" y="1398792"/>
                    <a:pt x="954624" y="1379461"/>
                    <a:pt x="951738" y="1360551"/>
                  </a:cubicBezTo>
                  <a:cubicBezTo>
                    <a:pt x="938405" y="1376911"/>
                    <a:pt x="926747" y="1394568"/>
                    <a:pt x="916940" y="1413256"/>
                  </a:cubicBezTo>
                  <a:cubicBezTo>
                    <a:pt x="913511" y="1401953"/>
                    <a:pt x="919480" y="1342644"/>
                    <a:pt x="911479" y="1338834"/>
                  </a:cubicBezTo>
                  <a:cubicBezTo>
                    <a:pt x="903477" y="1335025"/>
                    <a:pt x="885444" y="1367917"/>
                    <a:pt x="882142" y="1372743"/>
                  </a:cubicBezTo>
                  <a:cubicBezTo>
                    <a:pt x="874684" y="1381057"/>
                    <a:pt x="868363" y="1390324"/>
                    <a:pt x="863346" y="1400302"/>
                  </a:cubicBezTo>
                  <a:cubicBezTo>
                    <a:pt x="860679" y="1409827"/>
                    <a:pt x="864235" y="1409192"/>
                    <a:pt x="864743" y="1417066"/>
                  </a:cubicBezTo>
                  <a:cubicBezTo>
                    <a:pt x="865505" y="1427861"/>
                    <a:pt x="869061" y="1429766"/>
                    <a:pt x="861568" y="1440053"/>
                  </a:cubicBezTo>
                  <a:cubicBezTo>
                    <a:pt x="861568" y="1440815"/>
                    <a:pt x="842137" y="1454277"/>
                    <a:pt x="844296" y="1455039"/>
                  </a:cubicBezTo>
                  <a:cubicBezTo>
                    <a:pt x="827913" y="1449070"/>
                    <a:pt x="828548" y="1466977"/>
                    <a:pt x="817499" y="1469263"/>
                  </a:cubicBezTo>
                  <a:cubicBezTo>
                    <a:pt x="811022" y="1470660"/>
                    <a:pt x="802513" y="1462913"/>
                    <a:pt x="795655" y="1462786"/>
                  </a:cubicBezTo>
                  <a:cubicBezTo>
                    <a:pt x="795655" y="1462786"/>
                    <a:pt x="786003" y="1468882"/>
                    <a:pt x="784987" y="1469263"/>
                  </a:cubicBezTo>
                  <a:cubicBezTo>
                    <a:pt x="778764" y="1472184"/>
                    <a:pt x="778383" y="1463548"/>
                    <a:pt x="773049" y="1473454"/>
                  </a:cubicBezTo>
                  <a:cubicBezTo>
                    <a:pt x="771157" y="1480009"/>
                    <a:pt x="772476" y="1487073"/>
                    <a:pt x="776605" y="1492504"/>
                  </a:cubicBezTo>
                  <a:cubicBezTo>
                    <a:pt x="784479" y="1499997"/>
                    <a:pt x="796671" y="1493520"/>
                    <a:pt x="805688" y="1501140"/>
                  </a:cubicBezTo>
                  <a:cubicBezTo>
                    <a:pt x="769493" y="1524127"/>
                    <a:pt x="829056" y="1535430"/>
                    <a:pt x="835787" y="1543050"/>
                  </a:cubicBezTo>
                  <a:cubicBezTo>
                    <a:pt x="816229" y="1539875"/>
                    <a:pt x="821309" y="1543050"/>
                    <a:pt x="806577" y="1552321"/>
                  </a:cubicBezTo>
                  <a:cubicBezTo>
                    <a:pt x="796036" y="1558925"/>
                    <a:pt x="779907" y="1553718"/>
                    <a:pt x="765810" y="1548130"/>
                  </a:cubicBezTo>
                  <a:cubicBezTo>
                    <a:pt x="755650" y="1544066"/>
                    <a:pt x="691134" y="1530731"/>
                    <a:pt x="704342" y="1556131"/>
                  </a:cubicBezTo>
                  <a:cubicBezTo>
                    <a:pt x="723900" y="1554353"/>
                    <a:pt x="740537" y="1584833"/>
                    <a:pt x="760603" y="1573911"/>
                  </a:cubicBezTo>
                  <a:cubicBezTo>
                    <a:pt x="768858" y="1593469"/>
                    <a:pt x="776859" y="1582039"/>
                    <a:pt x="791591" y="1585595"/>
                  </a:cubicBezTo>
                  <a:cubicBezTo>
                    <a:pt x="806323" y="1589151"/>
                    <a:pt x="813562" y="1605026"/>
                    <a:pt x="827151" y="1609725"/>
                  </a:cubicBezTo>
                  <a:cubicBezTo>
                    <a:pt x="811530" y="1611376"/>
                    <a:pt x="786130" y="1615567"/>
                    <a:pt x="774319" y="1625727"/>
                  </a:cubicBezTo>
                  <a:cubicBezTo>
                    <a:pt x="787019" y="1634871"/>
                    <a:pt x="800735" y="1625727"/>
                    <a:pt x="794131" y="1648968"/>
                  </a:cubicBezTo>
                  <a:cubicBezTo>
                    <a:pt x="791591" y="1658239"/>
                    <a:pt x="781431" y="1664208"/>
                    <a:pt x="780034" y="1674368"/>
                  </a:cubicBezTo>
                  <a:cubicBezTo>
                    <a:pt x="798068" y="1672209"/>
                    <a:pt x="785114" y="1689862"/>
                    <a:pt x="788289" y="1699006"/>
                  </a:cubicBezTo>
                  <a:cubicBezTo>
                    <a:pt x="796544" y="1722247"/>
                    <a:pt x="844296" y="1736217"/>
                    <a:pt x="863346" y="1735709"/>
                  </a:cubicBezTo>
                  <a:cubicBezTo>
                    <a:pt x="848106" y="1749552"/>
                    <a:pt x="850646" y="1744853"/>
                    <a:pt x="832993" y="1741551"/>
                  </a:cubicBezTo>
                  <a:cubicBezTo>
                    <a:pt x="820293" y="1739392"/>
                    <a:pt x="799719" y="1744472"/>
                    <a:pt x="788543" y="1739519"/>
                  </a:cubicBezTo>
                  <a:cubicBezTo>
                    <a:pt x="785114" y="1737995"/>
                    <a:pt x="756031" y="1701419"/>
                    <a:pt x="760222" y="1730502"/>
                  </a:cubicBezTo>
                  <a:cubicBezTo>
                    <a:pt x="753928" y="1730101"/>
                    <a:pt x="747905" y="1727798"/>
                    <a:pt x="742950" y="1723898"/>
                  </a:cubicBezTo>
                  <a:cubicBezTo>
                    <a:pt x="738759" y="1719707"/>
                    <a:pt x="742061" y="1712468"/>
                    <a:pt x="738886" y="1709547"/>
                  </a:cubicBezTo>
                  <a:cubicBezTo>
                    <a:pt x="735711" y="1706625"/>
                    <a:pt x="730758" y="1707261"/>
                    <a:pt x="727583" y="1704848"/>
                  </a:cubicBezTo>
                  <a:cubicBezTo>
                    <a:pt x="712460" y="1689177"/>
                    <a:pt x="688796" y="1685397"/>
                    <a:pt x="669544" y="1695577"/>
                  </a:cubicBezTo>
                  <a:cubicBezTo>
                    <a:pt x="669544" y="1674114"/>
                    <a:pt x="662686" y="1668272"/>
                    <a:pt x="643382" y="1678305"/>
                  </a:cubicBezTo>
                  <a:cubicBezTo>
                    <a:pt x="647065" y="1634871"/>
                    <a:pt x="607822" y="1675511"/>
                    <a:pt x="637794" y="1682115"/>
                  </a:cubicBezTo>
                  <a:cubicBezTo>
                    <a:pt x="630023" y="1688915"/>
                    <a:pt x="628452" y="1700402"/>
                    <a:pt x="634111" y="1709039"/>
                  </a:cubicBezTo>
                  <a:cubicBezTo>
                    <a:pt x="636524" y="1713865"/>
                    <a:pt x="644398" y="1715135"/>
                    <a:pt x="646811" y="1719834"/>
                  </a:cubicBezTo>
                  <a:cubicBezTo>
                    <a:pt x="649224" y="1724533"/>
                    <a:pt x="646811" y="1727835"/>
                    <a:pt x="648589" y="1730502"/>
                  </a:cubicBezTo>
                  <a:cubicBezTo>
                    <a:pt x="650367" y="1733169"/>
                    <a:pt x="648589" y="1738884"/>
                    <a:pt x="651637" y="1743202"/>
                  </a:cubicBezTo>
                  <a:cubicBezTo>
                    <a:pt x="654685" y="1747519"/>
                    <a:pt x="670306" y="1747139"/>
                    <a:pt x="666242" y="1758823"/>
                  </a:cubicBezTo>
                  <a:cubicBezTo>
                    <a:pt x="663956" y="1765173"/>
                    <a:pt x="649224" y="1761998"/>
                    <a:pt x="644144" y="1769364"/>
                  </a:cubicBezTo>
                  <a:cubicBezTo>
                    <a:pt x="652272" y="1776603"/>
                    <a:pt x="660273" y="1784350"/>
                    <a:pt x="667893" y="1792097"/>
                  </a:cubicBezTo>
                  <a:cubicBezTo>
                    <a:pt x="665673" y="1799096"/>
                    <a:pt x="660532" y="1804793"/>
                    <a:pt x="653796" y="1807717"/>
                  </a:cubicBezTo>
                  <a:cubicBezTo>
                    <a:pt x="641096" y="1791716"/>
                    <a:pt x="644017" y="1773935"/>
                    <a:pt x="624332" y="1784222"/>
                  </a:cubicBezTo>
                  <a:cubicBezTo>
                    <a:pt x="612521" y="1790445"/>
                    <a:pt x="609854" y="1805812"/>
                    <a:pt x="598297" y="1810892"/>
                  </a:cubicBezTo>
                  <a:cubicBezTo>
                    <a:pt x="603687" y="1813566"/>
                    <a:pt x="608617" y="1817081"/>
                    <a:pt x="612902" y="1821307"/>
                  </a:cubicBezTo>
                  <a:cubicBezTo>
                    <a:pt x="612875" y="1824948"/>
                    <a:pt x="612406" y="1828573"/>
                    <a:pt x="611505" y="1832102"/>
                  </a:cubicBezTo>
                  <a:cubicBezTo>
                    <a:pt x="607441" y="1832102"/>
                    <a:pt x="605282" y="1835531"/>
                    <a:pt x="601472" y="1836166"/>
                  </a:cubicBezTo>
                  <a:cubicBezTo>
                    <a:pt x="604647" y="1838833"/>
                    <a:pt x="607060" y="1845310"/>
                    <a:pt x="610362" y="1848104"/>
                  </a:cubicBezTo>
                  <a:cubicBezTo>
                    <a:pt x="603885" y="1855597"/>
                    <a:pt x="588391" y="1856740"/>
                    <a:pt x="590677" y="1869186"/>
                  </a:cubicBezTo>
                  <a:cubicBezTo>
                    <a:pt x="592455" y="1878838"/>
                    <a:pt x="614299" y="1881886"/>
                    <a:pt x="621538" y="1885188"/>
                  </a:cubicBezTo>
                  <a:cubicBezTo>
                    <a:pt x="593979" y="1896872"/>
                    <a:pt x="634238" y="1911477"/>
                    <a:pt x="644779" y="1913128"/>
                  </a:cubicBezTo>
                  <a:cubicBezTo>
                    <a:pt x="647700" y="1926844"/>
                    <a:pt x="674116" y="1962531"/>
                    <a:pt x="690372" y="1951228"/>
                  </a:cubicBezTo>
                  <a:cubicBezTo>
                    <a:pt x="696595" y="1996059"/>
                    <a:pt x="601472" y="1934337"/>
                    <a:pt x="593598" y="1925828"/>
                  </a:cubicBezTo>
                  <a:cubicBezTo>
                    <a:pt x="585724" y="1917319"/>
                    <a:pt x="579882" y="1913128"/>
                    <a:pt x="572389" y="1906778"/>
                  </a:cubicBezTo>
                  <a:cubicBezTo>
                    <a:pt x="567690" y="1902968"/>
                    <a:pt x="561721" y="1900555"/>
                    <a:pt x="557276" y="1896364"/>
                  </a:cubicBezTo>
                  <a:cubicBezTo>
                    <a:pt x="555498" y="1894586"/>
                    <a:pt x="556514" y="1887982"/>
                    <a:pt x="555879" y="1887474"/>
                  </a:cubicBezTo>
                  <a:cubicBezTo>
                    <a:pt x="543179" y="1880108"/>
                    <a:pt x="524764" y="1892046"/>
                    <a:pt x="543179" y="1903476"/>
                  </a:cubicBezTo>
                  <a:cubicBezTo>
                    <a:pt x="530479" y="1924558"/>
                    <a:pt x="539242" y="1926717"/>
                    <a:pt x="549148" y="1940179"/>
                  </a:cubicBezTo>
                  <a:cubicBezTo>
                    <a:pt x="553593" y="1946275"/>
                    <a:pt x="555117" y="1956816"/>
                    <a:pt x="564261" y="1958213"/>
                  </a:cubicBezTo>
                  <a:cubicBezTo>
                    <a:pt x="553974" y="1970913"/>
                    <a:pt x="561721" y="1970913"/>
                    <a:pt x="568579" y="1977389"/>
                  </a:cubicBezTo>
                  <a:cubicBezTo>
                    <a:pt x="570865" y="1979675"/>
                    <a:pt x="577088" y="1978532"/>
                    <a:pt x="580009" y="1980564"/>
                  </a:cubicBezTo>
                  <a:cubicBezTo>
                    <a:pt x="582930" y="1982596"/>
                    <a:pt x="586867" y="1991613"/>
                    <a:pt x="589280" y="1994788"/>
                  </a:cubicBezTo>
                  <a:cubicBezTo>
                    <a:pt x="590550" y="1993518"/>
                    <a:pt x="593217" y="1991994"/>
                    <a:pt x="594360" y="1990978"/>
                  </a:cubicBezTo>
                  <a:cubicBezTo>
                    <a:pt x="599186" y="1996312"/>
                    <a:pt x="619760" y="2029078"/>
                    <a:pt x="625856" y="2003678"/>
                  </a:cubicBezTo>
                  <a:cubicBezTo>
                    <a:pt x="633349" y="2005329"/>
                    <a:pt x="640969" y="2007361"/>
                    <a:pt x="648716" y="2008504"/>
                  </a:cubicBezTo>
                  <a:cubicBezTo>
                    <a:pt x="642747" y="2020569"/>
                    <a:pt x="651764" y="2028951"/>
                    <a:pt x="663956" y="2025776"/>
                  </a:cubicBezTo>
                  <a:cubicBezTo>
                    <a:pt x="666115" y="2033650"/>
                    <a:pt x="671576" y="2049272"/>
                    <a:pt x="681736" y="2048128"/>
                  </a:cubicBezTo>
                  <a:cubicBezTo>
                    <a:pt x="685165" y="2048128"/>
                    <a:pt x="685927" y="2040127"/>
                    <a:pt x="688594" y="2039619"/>
                  </a:cubicBezTo>
                  <a:cubicBezTo>
                    <a:pt x="698662" y="2038707"/>
                    <a:pt x="708799" y="2038920"/>
                    <a:pt x="718820" y="2040254"/>
                  </a:cubicBezTo>
                  <a:cubicBezTo>
                    <a:pt x="728229" y="2040694"/>
                    <a:pt x="737656" y="2039969"/>
                    <a:pt x="746887" y="2038095"/>
                  </a:cubicBezTo>
                  <a:cubicBezTo>
                    <a:pt x="756412" y="2036572"/>
                    <a:pt x="756031" y="2027809"/>
                    <a:pt x="769493" y="2035936"/>
                  </a:cubicBezTo>
                  <a:cubicBezTo>
                    <a:pt x="776097" y="2039873"/>
                    <a:pt x="782193" y="2052192"/>
                    <a:pt x="786765" y="2058416"/>
                  </a:cubicBezTo>
                  <a:cubicBezTo>
                    <a:pt x="769747" y="2060320"/>
                    <a:pt x="751078" y="2052447"/>
                    <a:pt x="734314" y="2055876"/>
                  </a:cubicBezTo>
                  <a:cubicBezTo>
                    <a:pt x="717550" y="2059305"/>
                    <a:pt x="707263" y="2067560"/>
                    <a:pt x="688213" y="2066036"/>
                  </a:cubicBezTo>
                  <a:cubicBezTo>
                    <a:pt x="670220" y="2064965"/>
                    <a:pt x="652340" y="2062459"/>
                    <a:pt x="634746" y="2058543"/>
                  </a:cubicBezTo>
                  <a:cubicBezTo>
                    <a:pt x="599059" y="2049780"/>
                    <a:pt x="530733" y="2014982"/>
                    <a:pt x="518795" y="1976755"/>
                  </a:cubicBezTo>
                  <a:cubicBezTo>
                    <a:pt x="506730" y="1979041"/>
                    <a:pt x="488696" y="1993138"/>
                    <a:pt x="504825" y="2004822"/>
                  </a:cubicBezTo>
                  <a:cubicBezTo>
                    <a:pt x="483743" y="2015871"/>
                    <a:pt x="489712" y="2019046"/>
                    <a:pt x="508508" y="2033270"/>
                  </a:cubicBezTo>
                  <a:cubicBezTo>
                    <a:pt x="499491" y="2046732"/>
                    <a:pt x="507873" y="2056003"/>
                    <a:pt x="522351" y="2061464"/>
                  </a:cubicBezTo>
                  <a:cubicBezTo>
                    <a:pt x="517094" y="2068274"/>
                    <a:pt x="515838" y="2077359"/>
                    <a:pt x="519049" y="2085340"/>
                  </a:cubicBezTo>
                  <a:cubicBezTo>
                    <a:pt x="531749" y="2081530"/>
                    <a:pt x="535432" y="2099818"/>
                    <a:pt x="548767" y="2098929"/>
                  </a:cubicBezTo>
                  <a:cubicBezTo>
                    <a:pt x="549656" y="2094865"/>
                    <a:pt x="553085" y="2093087"/>
                    <a:pt x="554355" y="2090166"/>
                  </a:cubicBezTo>
                  <a:cubicBezTo>
                    <a:pt x="564585" y="2103796"/>
                    <a:pt x="576490" y="2116084"/>
                    <a:pt x="589788" y="2126742"/>
                  </a:cubicBezTo>
                  <a:cubicBezTo>
                    <a:pt x="600964" y="2131568"/>
                    <a:pt x="613537" y="2121662"/>
                    <a:pt x="623951" y="2116201"/>
                  </a:cubicBezTo>
                  <a:cubicBezTo>
                    <a:pt x="627631" y="2116417"/>
                    <a:pt x="631320" y="2116417"/>
                    <a:pt x="635000" y="2116201"/>
                  </a:cubicBezTo>
                  <a:cubicBezTo>
                    <a:pt x="638175" y="2115312"/>
                    <a:pt x="635000" y="2107946"/>
                    <a:pt x="640842" y="2106930"/>
                  </a:cubicBezTo>
                  <a:cubicBezTo>
                    <a:pt x="652272" y="2104898"/>
                    <a:pt x="661289" y="2118487"/>
                    <a:pt x="672719" y="2114423"/>
                  </a:cubicBezTo>
                  <a:cubicBezTo>
                    <a:pt x="677037" y="2112899"/>
                    <a:pt x="678942" y="2100707"/>
                    <a:pt x="686308" y="2099056"/>
                  </a:cubicBezTo>
                  <a:cubicBezTo>
                    <a:pt x="699008" y="2096262"/>
                    <a:pt x="709549" y="2113915"/>
                    <a:pt x="718693" y="2120011"/>
                  </a:cubicBezTo>
                  <a:cubicBezTo>
                    <a:pt x="727329" y="2102993"/>
                    <a:pt x="762381" y="2108962"/>
                    <a:pt x="777240" y="2107311"/>
                  </a:cubicBezTo>
                  <a:cubicBezTo>
                    <a:pt x="764540" y="2110105"/>
                    <a:pt x="768096" y="2123567"/>
                    <a:pt x="778256" y="2127123"/>
                  </a:cubicBezTo>
                  <a:cubicBezTo>
                    <a:pt x="779361" y="2126284"/>
                    <a:pt x="779979" y="2124952"/>
                    <a:pt x="779907" y="2123567"/>
                  </a:cubicBezTo>
                  <a:cubicBezTo>
                    <a:pt x="790956" y="2126996"/>
                    <a:pt x="794766" y="2139950"/>
                    <a:pt x="807593" y="2138934"/>
                  </a:cubicBezTo>
                  <a:cubicBezTo>
                    <a:pt x="807593" y="2112391"/>
                    <a:pt x="828294" y="2135505"/>
                    <a:pt x="842645" y="2133981"/>
                  </a:cubicBezTo>
                  <a:cubicBezTo>
                    <a:pt x="842645" y="2135251"/>
                    <a:pt x="842645" y="2136394"/>
                    <a:pt x="842645" y="2137537"/>
                  </a:cubicBezTo>
                  <a:cubicBezTo>
                    <a:pt x="840713" y="2140253"/>
                    <a:pt x="839213" y="2143252"/>
                    <a:pt x="838200" y="2146427"/>
                  </a:cubicBezTo>
                  <a:cubicBezTo>
                    <a:pt x="837473" y="2148595"/>
                    <a:pt x="837129" y="2150872"/>
                    <a:pt x="837184" y="2153158"/>
                  </a:cubicBezTo>
                  <a:cubicBezTo>
                    <a:pt x="832815" y="2156844"/>
                    <a:pt x="827110" y="2158546"/>
                    <a:pt x="821436" y="2157857"/>
                  </a:cubicBezTo>
                  <a:cubicBezTo>
                    <a:pt x="809498" y="2156968"/>
                    <a:pt x="795020" y="2145157"/>
                    <a:pt x="781685" y="2142871"/>
                  </a:cubicBezTo>
                  <a:cubicBezTo>
                    <a:pt x="766331" y="2139959"/>
                    <a:pt x="750805" y="2138050"/>
                    <a:pt x="735203" y="2137156"/>
                  </a:cubicBezTo>
                  <a:cubicBezTo>
                    <a:pt x="707994" y="2136805"/>
                    <a:pt x="681063" y="2142669"/>
                    <a:pt x="656463" y="2154301"/>
                  </a:cubicBezTo>
                  <a:cubicBezTo>
                    <a:pt x="643818" y="2161746"/>
                    <a:pt x="629351" y="2165527"/>
                    <a:pt x="614680" y="2165223"/>
                  </a:cubicBezTo>
                  <a:cubicBezTo>
                    <a:pt x="598565" y="2165264"/>
                    <a:pt x="582585" y="2162292"/>
                    <a:pt x="567563" y="2156460"/>
                  </a:cubicBezTo>
                  <a:cubicBezTo>
                    <a:pt x="556006" y="2151634"/>
                    <a:pt x="535051" y="2125980"/>
                    <a:pt x="523113" y="2142998"/>
                  </a:cubicBezTo>
                  <a:cubicBezTo>
                    <a:pt x="514985" y="2154428"/>
                    <a:pt x="533781" y="2156714"/>
                    <a:pt x="539623" y="2165223"/>
                  </a:cubicBezTo>
                  <a:cubicBezTo>
                    <a:pt x="541909" y="2168398"/>
                    <a:pt x="534289" y="2172081"/>
                    <a:pt x="538226" y="2176145"/>
                  </a:cubicBezTo>
                  <a:cubicBezTo>
                    <a:pt x="542163" y="2180209"/>
                    <a:pt x="546862" y="2181352"/>
                    <a:pt x="552196" y="2184527"/>
                  </a:cubicBezTo>
                  <a:cubicBezTo>
                    <a:pt x="555117" y="2186432"/>
                    <a:pt x="560197" y="2182876"/>
                    <a:pt x="563499" y="2184527"/>
                  </a:cubicBezTo>
                  <a:cubicBezTo>
                    <a:pt x="569595" y="2188464"/>
                    <a:pt x="568706" y="2196592"/>
                    <a:pt x="572897" y="2201164"/>
                  </a:cubicBezTo>
                  <a:cubicBezTo>
                    <a:pt x="577088" y="2205736"/>
                    <a:pt x="588264" y="2213864"/>
                    <a:pt x="594995" y="2208657"/>
                  </a:cubicBezTo>
                  <a:cubicBezTo>
                    <a:pt x="602361" y="2217547"/>
                    <a:pt x="611759" y="2214880"/>
                    <a:pt x="621665" y="2214118"/>
                  </a:cubicBezTo>
                  <a:cubicBezTo>
                    <a:pt x="608965" y="2225675"/>
                    <a:pt x="625856" y="2230755"/>
                    <a:pt x="637413" y="2229739"/>
                  </a:cubicBezTo>
                  <a:cubicBezTo>
                    <a:pt x="633984" y="2250694"/>
                    <a:pt x="669290" y="2244217"/>
                    <a:pt x="680085" y="2242439"/>
                  </a:cubicBezTo>
                  <a:lnTo>
                    <a:pt x="699389" y="2238629"/>
                  </a:lnTo>
                  <a:cubicBezTo>
                    <a:pt x="709041" y="2232279"/>
                    <a:pt x="703707" y="2224532"/>
                    <a:pt x="707644" y="2213229"/>
                  </a:cubicBezTo>
                  <a:cubicBezTo>
                    <a:pt x="715645" y="2215388"/>
                    <a:pt x="722757" y="2224405"/>
                    <a:pt x="731266" y="2224151"/>
                  </a:cubicBezTo>
                  <a:cubicBezTo>
                    <a:pt x="735584" y="2224151"/>
                    <a:pt x="741680" y="2217039"/>
                    <a:pt x="743077" y="2217166"/>
                  </a:cubicBezTo>
                  <a:cubicBezTo>
                    <a:pt x="744751" y="2217355"/>
                    <a:pt x="746336" y="2218015"/>
                    <a:pt x="747649" y="2219071"/>
                  </a:cubicBezTo>
                  <a:cubicBezTo>
                    <a:pt x="746234" y="2224690"/>
                    <a:pt x="747006" y="2230636"/>
                    <a:pt x="749808" y="2235708"/>
                  </a:cubicBezTo>
                  <a:cubicBezTo>
                    <a:pt x="741475" y="2235601"/>
                    <a:pt x="733226" y="2237381"/>
                    <a:pt x="725678" y="2240915"/>
                  </a:cubicBezTo>
                  <a:cubicBezTo>
                    <a:pt x="696722" y="2253615"/>
                    <a:pt x="685419" y="2272665"/>
                    <a:pt x="649478" y="2267712"/>
                  </a:cubicBezTo>
                  <a:cubicBezTo>
                    <a:pt x="623921" y="2265048"/>
                    <a:pt x="599031" y="2257912"/>
                    <a:pt x="575945" y="2246630"/>
                  </a:cubicBezTo>
                  <a:cubicBezTo>
                    <a:pt x="551622" y="2232585"/>
                    <a:pt x="529176" y="2215515"/>
                    <a:pt x="509143" y="2195830"/>
                  </a:cubicBezTo>
                  <a:cubicBezTo>
                    <a:pt x="494919" y="2182495"/>
                    <a:pt x="481076" y="2169795"/>
                    <a:pt x="468122" y="2155698"/>
                  </a:cubicBezTo>
                  <a:cubicBezTo>
                    <a:pt x="461264" y="2148205"/>
                    <a:pt x="448691" y="2129409"/>
                    <a:pt x="437388" y="2129409"/>
                  </a:cubicBezTo>
                  <a:cubicBezTo>
                    <a:pt x="425911" y="2131424"/>
                    <a:pt x="416925" y="2140411"/>
                    <a:pt x="414909" y="2151888"/>
                  </a:cubicBezTo>
                  <a:cubicBezTo>
                    <a:pt x="416786" y="2159557"/>
                    <a:pt x="420343" y="2166714"/>
                    <a:pt x="425323" y="2172842"/>
                  </a:cubicBezTo>
                  <a:cubicBezTo>
                    <a:pt x="431546" y="2182367"/>
                    <a:pt x="429260" y="2188210"/>
                    <a:pt x="430911" y="2197481"/>
                  </a:cubicBezTo>
                  <a:cubicBezTo>
                    <a:pt x="432054" y="2203957"/>
                    <a:pt x="425450" y="2203323"/>
                    <a:pt x="428371" y="2209545"/>
                  </a:cubicBezTo>
                  <a:cubicBezTo>
                    <a:pt x="431292" y="2215768"/>
                    <a:pt x="441071" y="2217547"/>
                    <a:pt x="446024" y="2218816"/>
                  </a:cubicBezTo>
                  <a:cubicBezTo>
                    <a:pt x="444881" y="2235199"/>
                    <a:pt x="453263" y="2241041"/>
                    <a:pt x="461645" y="2253614"/>
                  </a:cubicBezTo>
                  <a:cubicBezTo>
                    <a:pt x="465963" y="2259964"/>
                    <a:pt x="459359" y="2262504"/>
                    <a:pt x="467868" y="2267585"/>
                  </a:cubicBezTo>
                  <a:cubicBezTo>
                    <a:pt x="473075" y="2270633"/>
                    <a:pt x="485394" y="2267585"/>
                    <a:pt x="491744" y="2267585"/>
                  </a:cubicBezTo>
                  <a:cubicBezTo>
                    <a:pt x="489975" y="2276663"/>
                    <a:pt x="484965" y="2284788"/>
                    <a:pt x="477647" y="2290445"/>
                  </a:cubicBezTo>
                  <a:cubicBezTo>
                    <a:pt x="474599" y="2292858"/>
                    <a:pt x="470789" y="2285873"/>
                    <a:pt x="464947" y="2292858"/>
                  </a:cubicBezTo>
                  <a:cubicBezTo>
                    <a:pt x="461798" y="2297210"/>
                    <a:pt x="461196" y="2302906"/>
                    <a:pt x="463365" y="2307821"/>
                  </a:cubicBezTo>
                  <a:cubicBezTo>
                    <a:pt x="465535" y="2312735"/>
                    <a:pt x="470150" y="2316128"/>
                    <a:pt x="475488" y="2316734"/>
                  </a:cubicBezTo>
                  <a:cubicBezTo>
                    <a:pt x="485001" y="2315109"/>
                    <a:pt x="494351" y="2312644"/>
                    <a:pt x="503428" y="2309368"/>
                  </a:cubicBezTo>
                  <a:cubicBezTo>
                    <a:pt x="517652" y="2306447"/>
                    <a:pt x="534670" y="2303780"/>
                    <a:pt x="545719" y="2316607"/>
                  </a:cubicBezTo>
                  <a:cubicBezTo>
                    <a:pt x="524891" y="2331847"/>
                    <a:pt x="551942" y="2351405"/>
                    <a:pt x="550926" y="2329307"/>
                  </a:cubicBezTo>
                  <a:cubicBezTo>
                    <a:pt x="568960" y="2334768"/>
                    <a:pt x="569976" y="2340864"/>
                    <a:pt x="587629" y="2338070"/>
                  </a:cubicBezTo>
                  <a:cubicBezTo>
                    <a:pt x="596392" y="2336673"/>
                    <a:pt x="606044" y="2330704"/>
                    <a:pt x="612013" y="2339467"/>
                  </a:cubicBezTo>
                  <a:cubicBezTo>
                    <a:pt x="583565" y="2347595"/>
                    <a:pt x="641350" y="2388108"/>
                    <a:pt x="651002" y="2353945"/>
                  </a:cubicBezTo>
                  <a:cubicBezTo>
                    <a:pt x="659638" y="2370455"/>
                    <a:pt x="679958" y="2360168"/>
                    <a:pt x="690753" y="2376424"/>
                  </a:cubicBezTo>
                  <a:cubicBezTo>
                    <a:pt x="668147" y="2380488"/>
                    <a:pt x="641985" y="2395093"/>
                    <a:pt x="619125" y="2385822"/>
                  </a:cubicBezTo>
                  <a:cubicBezTo>
                    <a:pt x="606425" y="2380488"/>
                    <a:pt x="597789" y="2365883"/>
                    <a:pt x="584200" y="2360422"/>
                  </a:cubicBezTo>
                  <a:cubicBezTo>
                    <a:pt x="567182" y="2353818"/>
                    <a:pt x="544830" y="2360422"/>
                    <a:pt x="526669" y="2356612"/>
                  </a:cubicBezTo>
                  <a:cubicBezTo>
                    <a:pt x="491490" y="2350135"/>
                    <a:pt x="468630" y="2327021"/>
                    <a:pt x="443103" y="2303145"/>
                  </a:cubicBezTo>
                  <a:cubicBezTo>
                    <a:pt x="434721" y="2295398"/>
                    <a:pt x="415544" y="2269617"/>
                    <a:pt x="403860" y="2267585"/>
                  </a:cubicBezTo>
                  <a:cubicBezTo>
                    <a:pt x="389763" y="2265172"/>
                    <a:pt x="390144" y="2281047"/>
                    <a:pt x="374142" y="2285492"/>
                  </a:cubicBezTo>
                  <a:cubicBezTo>
                    <a:pt x="375158" y="2293620"/>
                    <a:pt x="381254" y="2295398"/>
                    <a:pt x="384556" y="2302764"/>
                  </a:cubicBezTo>
                  <a:cubicBezTo>
                    <a:pt x="387858" y="2310130"/>
                    <a:pt x="381000" y="2317623"/>
                    <a:pt x="393065" y="2323592"/>
                  </a:cubicBezTo>
                  <a:cubicBezTo>
                    <a:pt x="374777" y="2339594"/>
                    <a:pt x="393065" y="2340229"/>
                    <a:pt x="401955" y="2348230"/>
                  </a:cubicBezTo>
                  <a:cubicBezTo>
                    <a:pt x="416560" y="2361819"/>
                    <a:pt x="414655" y="2371852"/>
                    <a:pt x="438531" y="2375027"/>
                  </a:cubicBezTo>
                  <a:cubicBezTo>
                    <a:pt x="436410" y="2378334"/>
                    <a:pt x="435939" y="2382437"/>
                    <a:pt x="437256" y="2386139"/>
                  </a:cubicBezTo>
                  <a:cubicBezTo>
                    <a:pt x="438572" y="2389841"/>
                    <a:pt x="441529" y="2392725"/>
                    <a:pt x="445262" y="2393950"/>
                  </a:cubicBezTo>
                  <a:cubicBezTo>
                    <a:pt x="432562" y="2406650"/>
                    <a:pt x="443992" y="2413000"/>
                    <a:pt x="453136" y="2416302"/>
                  </a:cubicBezTo>
                  <a:cubicBezTo>
                    <a:pt x="455676" y="2417191"/>
                    <a:pt x="459613" y="2410714"/>
                    <a:pt x="463296" y="2411476"/>
                  </a:cubicBezTo>
                  <a:cubicBezTo>
                    <a:pt x="466979" y="2412238"/>
                    <a:pt x="466725" y="2416556"/>
                    <a:pt x="468503" y="2416556"/>
                  </a:cubicBezTo>
                  <a:cubicBezTo>
                    <a:pt x="470281" y="2416556"/>
                    <a:pt x="476504" y="2421128"/>
                    <a:pt x="479044" y="2421509"/>
                  </a:cubicBezTo>
                  <a:cubicBezTo>
                    <a:pt x="481584" y="2421890"/>
                    <a:pt x="498221" y="2415032"/>
                    <a:pt x="502158" y="2414778"/>
                  </a:cubicBezTo>
                  <a:cubicBezTo>
                    <a:pt x="513027" y="2414262"/>
                    <a:pt x="523921" y="2414858"/>
                    <a:pt x="534670" y="2416556"/>
                  </a:cubicBezTo>
                  <a:cubicBezTo>
                    <a:pt x="521970" y="2418461"/>
                    <a:pt x="520700" y="2433701"/>
                    <a:pt x="534670" y="2432558"/>
                  </a:cubicBezTo>
                  <a:cubicBezTo>
                    <a:pt x="534670" y="2441956"/>
                    <a:pt x="562483" y="2459863"/>
                    <a:pt x="571373" y="2462022"/>
                  </a:cubicBezTo>
                  <a:cubicBezTo>
                    <a:pt x="569721" y="2456006"/>
                    <a:pt x="568699" y="2449834"/>
                    <a:pt x="568325" y="2443607"/>
                  </a:cubicBezTo>
                  <a:cubicBezTo>
                    <a:pt x="579882" y="2436876"/>
                    <a:pt x="587756" y="2450084"/>
                    <a:pt x="597916" y="2445893"/>
                  </a:cubicBezTo>
                  <a:cubicBezTo>
                    <a:pt x="599607" y="2450193"/>
                    <a:pt x="603316" y="2453378"/>
                    <a:pt x="607822" y="2454402"/>
                  </a:cubicBezTo>
                  <a:cubicBezTo>
                    <a:pt x="610489" y="2459101"/>
                    <a:pt x="617982" y="2460371"/>
                    <a:pt x="620522" y="2464943"/>
                  </a:cubicBezTo>
                  <a:cubicBezTo>
                    <a:pt x="621343" y="2467309"/>
                    <a:pt x="621730" y="2469805"/>
                    <a:pt x="621665" y="2472309"/>
                  </a:cubicBezTo>
                  <a:cubicBezTo>
                    <a:pt x="609727" y="2468499"/>
                    <a:pt x="589915" y="2478151"/>
                    <a:pt x="578739" y="2483358"/>
                  </a:cubicBezTo>
                  <a:cubicBezTo>
                    <a:pt x="587728" y="2495752"/>
                    <a:pt x="600675" y="2504712"/>
                    <a:pt x="615442" y="2508758"/>
                  </a:cubicBezTo>
                  <a:cubicBezTo>
                    <a:pt x="617220" y="2497328"/>
                    <a:pt x="625475" y="2505202"/>
                    <a:pt x="633603" y="2501646"/>
                  </a:cubicBezTo>
                  <a:cubicBezTo>
                    <a:pt x="635917" y="2500632"/>
                    <a:pt x="638128" y="2499399"/>
                    <a:pt x="640207" y="2497963"/>
                  </a:cubicBezTo>
                  <a:cubicBezTo>
                    <a:pt x="640899" y="2499805"/>
                    <a:pt x="640899" y="2501836"/>
                    <a:pt x="640207" y="2503678"/>
                  </a:cubicBezTo>
                  <a:cubicBezTo>
                    <a:pt x="638048" y="2509901"/>
                    <a:pt x="623189" y="2506726"/>
                    <a:pt x="618236" y="2514092"/>
                  </a:cubicBezTo>
                  <a:cubicBezTo>
                    <a:pt x="625348" y="2520442"/>
                    <a:pt x="632206" y="2526792"/>
                    <a:pt x="638937" y="2534031"/>
                  </a:cubicBezTo>
                  <a:cubicBezTo>
                    <a:pt x="632079" y="2534793"/>
                    <a:pt x="625221" y="2535555"/>
                    <a:pt x="618363" y="2535809"/>
                  </a:cubicBezTo>
                  <a:cubicBezTo>
                    <a:pt x="614299" y="2527300"/>
                    <a:pt x="610870" y="2522474"/>
                    <a:pt x="598297" y="2529078"/>
                  </a:cubicBezTo>
                  <a:cubicBezTo>
                    <a:pt x="595545" y="2530563"/>
                    <a:pt x="593091" y="2532544"/>
                    <a:pt x="591058" y="2534920"/>
                  </a:cubicBezTo>
                  <a:cubicBezTo>
                    <a:pt x="565658" y="2530856"/>
                    <a:pt x="545973" y="2507996"/>
                    <a:pt x="521335" y="2505456"/>
                  </a:cubicBezTo>
                  <a:cubicBezTo>
                    <a:pt x="502793" y="2503551"/>
                    <a:pt x="487172" y="2515362"/>
                    <a:pt x="470535" y="2519172"/>
                  </a:cubicBezTo>
                  <a:cubicBezTo>
                    <a:pt x="453898" y="2522982"/>
                    <a:pt x="428752" y="2516505"/>
                    <a:pt x="411226" y="2512568"/>
                  </a:cubicBezTo>
                  <a:cubicBezTo>
                    <a:pt x="387360" y="2507397"/>
                    <a:pt x="364910" y="2497082"/>
                    <a:pt x="345440" y="2482342"/>
                  </a:cubicBezTo>
                  <a:cubicBezTo>
                    <a:pt x="324739" y="2466467"/>
                    <a:pt x="311404" y="2444242"/>
                    <a:pt x="288036" y="2431542"/>
                  </a:cubicBezTo>
                  <a:cubicBezTo>
                    <a:pt x="254381" y="2414143"/>
                    <a:pt x="273050" y="2453259"/>
                    <a:pt x="280162" y="2469642"/>
                  </a:cubicBezTo>
                  <a:cubicBezTo>
                    <a:pt x="284607" y="2479929"/>
                    <a:pt x="291846" y="2479802"/>
                    <a:pt x="278765" y="2486152"/>
                  </a:cubicBezTo>
                  <a:cubicBezTo>
                    <a:pt x="269113" y="2490724"/>
                    <a:pt x="264922" y="2486152"/>
                    <a:pt x="255905" y="2482469"/>
                  </a:cubicBezTo>
                  <a:cubicBezTo>
                    <a:pt x="254381" y="2494153"/>
                    <a:pt x="266192" y="2529840"/>
                    <a:pt x="281305" y="2520569"/>
                  </a:cubicBezTo>
                  <a:cubicBezTo>
                    <a:pt x="278003" y="2543429"/>
                    <a:pt x="306705" y="2560193"/>
                    <a:pt x="323723" y="2569718"/>
                  </a:cubicBezTo>
                  <a:cubicBezTo>
                    <a:pt x="327152" y="2571623"/>
                    <a:pt x="331978" y="2568321"/>
                    <a:pt x="335788" y="2571115"/>
                  </a:cubicBezTo>
                  <a:cubicBezTo>
                    <a:pt x="343281" y="2576195"/>
                    <a:pt x="343027" y="2587371"/>
                    <a:pt x="354330" y="2585085"/>
                  </a:cubicBezTo>
                  <a:cubicBezTo>
                    <a:pt x="351270" y="2591215"/>
                    <a:pt x="349130" y="2597762"/>
                    <a:pt x="347980" y="2604516"/>
                  </a:cubicBezTo>
                  <a:cubicBezTo>
                    <a:pt x="339725" y="2602865"/>
                    <a:pt x="330327" y="2604516"/>
                    <a:pt x="328676" y="2613152"/>
                  </a:cubicBezTo>
                  <a:cubicBezTo>
                    <a:pt x="308102" y="2613152"/>
                    <a:pt x="302006" y="2638552"/>
                    <a:pt x="328676" y="2634615"/>
                  </a:cubicBezTo>
                  <a:cubicBezTo>
                    <a:pt x="321437" y="2651760"/>
                    <a:pt x="352679" y="2658237"/>
                    <a:pt x="364236" y="2665984"/>
                  </a:cubicBezTo>
                  <a:cubicBezTo>
                    <a:pt x="379349" y="2676017"/>
                    <a:pt x="387604" y="2685669"/>
                    <a:pt x="395605" y="2665984"/>
                  </a:cubicBezTo>
                  <a:cubicBezTo>
                    <a:pt x="404622" y="2680843"/>
                    <a:pt x="425577" y="2665984"/>
                    <a:pt x="422148" y="2683256"/>
                  </a:cubicBezTo>
                  <a:cubicBezTo>
                    <a:pt x="429101" y="2681881"/>
                    <a:pt x="436312" y="2682771"/>
                    <a:pt x="442722" y="2685796"/>
                  </a:cubicBezTo>
                  <a:cubicBezTo>
                    <a:pt x="441706" y="2698496"/>
                    <a:pt x="453136" y="2701163"/>
                    <a:pt x="463423" y="2700147"/>
                  </a:cubicBezTo>
                  <a:cubicBezTo>
                    <a:pt x="461391" y="2703703"/>
                    <a:pt x="462026" y="2708783"/>
                    <a:pt x="460756" y="2711831"/>
                  </a:cubicBezTo>
                  <a:cubicBezTo>
                    <a:pt x="471932" y="2707132"/>
                    <a:pt x="480949" y="2716530"/>
                    <a:pt x="491871" y="2716911"/>
                  </a:cubicBezTo>
                  <a:cubicBezTo>
                    <a:pt x="491871" y="2714752"/>
                    <a:pt x="491871" y="2712339"/>
                    <a:pt x="491871" y="2710307"/>
                  </a:cubicBezTo>
                  <a:cubicBezTo>
                    <a:pt x="504571" y="2716276"/>
                    <a:pt x="504571" y="2703957"/>
                    <a:pt x="512826" y="2701671"/>
                  </a:cubicBezTo>
                  <a:cubicBezTo>
                    <a:pt x="521081" y="2699385"/>
                    <a:pt x="524002" y="2703195"/>
                    <a:pt x="529971" y="2701671"/>
                  </a:cubicBezTo>
                  <a:cubicBezTo>
                    <a:pt x="531737" y="2704527"/>
                    <a:pt x="534657" y="2706474"/>
                    <a:pt x="537972" y="2707005"/>
                  </a:cubicBezTo>
                  <a:cubicBezTo>
                    <a:pt x="527685" y="2719705"/>
                    <a:pt x="535432" y="2719705"/>
                    <a:pt x="542290" y="2726182"/>
                  </a:cubicBezTo>
                  <a:cubicBezTo>
                    <a:pt x="544576" y="2728595"/>
                    <a:pt x="550799" y="2727452"/>
                    <a:pt x="553720" y="2729357"/>
                  </a:cubicBezTo>
                  <a:cubicBezTo>
                    <a:pt x="555475" y="2730922"/>
                    <a:pt x="556900" y="2732822"/>
                    <a:pt x="557911" y="2734945"/>
                  </a:cubicBezTo>
                  <a:lnTo>
                    <a:pt x="548132" y="2736088"/>
                  </a:lnTo>
                  <a:cubicBezTo>
                    <a:pt x="534162" y="2737993"/>
                    <a:pt x="517906" y="2740533"/>
                    <a:pt x="501396" y="2742438"/>
                  </a:cubicBezTo>
                  <a:cubicBezTo>
                    <a:pt x="497561" y="2737450"/>
                    <a:pt x="494559" y="2731875"/>
                    <a:pt x="492506" y="2725928"/>
                  </a:cubicBezTo>
                  <a:cubicBezTo>
                    <a:pt x="483489" y="2727579"/>
                    <a:pt x="471170" y="2735834"/>
                    <a:pt x="472186" y="2744851"/>
                  </a:cubicBezTo>
                  <a:cubicBezTo>
                    <a:pt x="461067" y="2745418"/>
                    <a:pt x="449920" y="2744865"/>
                    <a:pt x="438912" y="2743200"/>
                  </a:cubicBezTo>
                  <a:cubicBezTo>
                    <a:pt x="410845" y="2738374"/>
                    <a:pt x="393573" y="2720594"/>
                    <a:pt x="363601" y="2722499"/>
                  </a:cubicBezTo>
                  <a:cubicBezTo>
                    <a:pt x="336042" y="2724277"/>
                    <a:pt x="316865" y="2712339"/>
                    <a:pt x="290957" y="2701925"/>
                  </a:cubicBezTo>
                  <a:cubicBezTo>
                    <a:pt x="278386" y="2697477"/>
                    <a:pt x="266369" y="2691596"/>
                    <a:pt x="255143" y="2684399"/>
                  </a:cubicBezTo>
                  <a:cubicBezTo>
                    <a:pt x="245110" y="2677160"/>
                    <a:pt x="234823" y="2660650"/>
                    <a:pt x="221361" y="2665984"/>
                  </a:cubicBezTo>
                  <a:cubicBezTo>
                    <a:pt x="212127" y="2671535"/>
                    <a:pt x="209071" y="2683477"/>
                    <a:pt x="214503" y="2692781"/>
                  </a:cubicBezTo>
                  <a:cubicBezTo>
                    <a:pt x="216916" y="2697353"/>
                    <a:pt x="225806" y="2694559"/>
                    <a:pt x="227203" y="2699893"/>
                  </a:cubicBezTo>
                  <a:cubicBezTo>
                    <a:pt x="229362" y="2707132"/>
                    <a:pt x="214503" y="2714244"/>
                    <a:pt x="217043" y="2720467"/>
                  </a:cubicBezTo>
                  <a:cubicBezTo>
                    <a:pt x="219583" y="2726690"/>
                    <a:pt x="226187" y="2722880"/>
                    <a:pt x="229108" y="2727198"/>
                  </a:cubicBezTo>
                  <a:cubicBezTo>
                    <a:pt x="231658" y="2732393"/>
                    <a:pt x="233782" y="2737787"/>
                    <a:pt x="235458" y="2743327"/>
                  </a:cubicBezTo>
                  <a:cubicBezTo>
                    <a:pt x="239649" y="2746629"/>
                    <a:pt x="246634" y="2744343"/>
                    <a:pt x="249809" y="2746756"/>
                  </a:cubicBezTo>
                  <a:cubicBezTo>
                    <a:pt x="252984" y="2749169"/>
                    <a:pt x="257683" y="2758440"/>
                    <a:pt x="263779" y="2761234"/>
                  </a:cubicBezTo>
                  <a:cubicBezTo>
                    <a:pt x="269875" y="2764028"/>
                    <a:pt x="274320" y="2758313"/>
                    <a:pt x="279146" y="2759583"/>
                  </a:cubicBezTo>
                  <a:cubicBezTo>
                    <a:pt x="283972" y="2760853"/>
                    <a:pt x="283845" y="2768600"/>
                    <a:pt x="288290" y="2769743"/>
                  </a:cubicBezTo>
                  <a:cubicBezTo>
                    <a:pt x="296545" y="2771775"/>
                    <a:pt x="311785" y="2760980"/>
                    <a:pt x="320675" y="2766441"/>
                  </a:cubicBezTo>
                  <a:cubicBezTo>
                    <a:pt x="331597" y="2773426"/>
                    <a:pt x="325120" y="2786634"/>
                    <a:pt x="335915" y="2791841"/>
                  </a:cubicBezTo>
                  <a:cubicBezTo>
                    <a:pt x="342392" y="2794635"/>
                    <a:pt x="350139" y="2785872"/>
                    <a:pt x="354330" y="2796540"/>
                  </a:cubicBezTo>
                  <a:cubicBezTo>
                    <a:pt x="355092" y="2794762"/>
                    <a:pt x="356362" y="2793238"/>
                    <a:pt x="357124" y="2791587"/>
                  </a:cubicBezTo>
                  <a:cubicBezTo>
                    <a:pt x="364876" y="2793102"/>
                    <a:pt x="372336" y="2795846"/>
                    <a:pt x="379222" y="2799715"/>
                  </a:cubicBezTo>
                  <a:cubicBezTo>
                    <a:pt x="347853" y="2813685"/>
                    <a:pt x="389636" y="2840863"/>
                    <a:pt x="390144" y="2821432"/>
                  </a:cubicBezTo>
                  <a:cubicBezTo>
                    <a:pt x="396355" y="2822986"/>
                    <a:pt x="402910" y="2820867"/>
                    <a:pt x="407035" y="2815971"/>
                  </a:cubicBezTo>
                  <a:cubicBezTo>
                    <a:pt x="419735" y="2803271"/>
                    <a:pt x="402971" y="2800731"/>
                    <a:pt x="424561" y="2799461"/>
                  </a:cubicBezTo>
                  <a:cubicBezTo>
                    <a:pt x="437896" y="2798572"/>
                    <a:pt x="442468" y="2805938"/>
                    <a:pt x="455930" y="2801239"/>
                  </a:cubicBezTo>
                  <a:cubicBezTo>
                    <a:pt x="466471" y="2797556"/>
                    <a:pt x="464947" y="2788539"/>
                    <a:pt x="474345" y="2794635"/>
                  </a:cubicBezTo>
                  <a:cubicBezTo>
                    <a:pt x="480314" y="2798953"/>
                    <a:pt x="477266" y="2811780"/>
                    <a:pt x="484505" y="2817368"/>
                  </a:cubicBezTo>
                  <a:cubicBezTo>
                    <a:pt x="491744" y="2822957"/>
                    <a:pt x="489712" y="2820290"/>
                    <a:pt x="492252" y="2819273"/>
                  </a:cubicBezTo>
                  <a:cubicBezTo>
                    <a:pt x="490282" y="2824338"/>
                    <a:pt x="490282" y="2829957"/>
                    <a:pt x="492252" y="2835021"/>
                  </a:cubicBezTo>
                  <a:cubicBezTo>
                    <a:pt x="504952" y="2831211"/>
                    <a:pt x="508635" y="2849499"/>
                    <a:pt x="521970" y="2848737"/>
                  </a:cubicBezTo>
                  <a:cubicBezTo>
                    <a:pt x="522859" y="2844546"/>
                    <a:pt x="526288" y="2842895"/>
                    <a:pt x="527558" y="2839847"/>
                  </a:cubicBezTo>
                  <a:cubicBezTo>
                    <a:pt x="531368" y="2843657"/>
                    <a:pt x="538226" y="2851150"/>
                    <a:pt x="545084" y="2858008"/>
                  </a:cubicBezTo>
                  <a:cubicBezTo>
                    <a:pt x="533908" y="2858008"/>
                    <a:pt x="522859" y="2858008"/>
                    <a:pt x="511683" y="2858008"/>
                  </a:cubicBezTo>
                  <a:cubicBezTo>
                    <a:pt x="484505" y="2859024"/>
                    <a:pt x="460883" y="2864739"/>
                    <a:pt x="433832" y="2866771"/>
                  </a:cubicBezTo>
                  <a:cubicBezTo>
                    <a:pt x="399923" y="2869184"/>
                    <a:pt x="365887" y="2856738"/>
                    <a:pt x="335534" y="2843911"/>
                  </a:cubicBezTo>
                  <a:cubicBezTo>
                    <a:pt x="305181" y="2831084"/>
                    <a:pt x="268351" y="2821559"/>
                    <a:pt x="236474" y="2807081"/>
                  </a:cubicBezTo>
                  <a:cubicBezTo>
                    <a:pt x="223774" y="2801620"/>
                    <a:pt x="211074" y="2796286"/>
                    <a:pt x="199390" y="2789809"/>
                  </a:cubicBezTo>
                  <a:cubicBezTo>
                    <a:pt x="187706" y="2783333"/>
                    <a:pt x="177419" y="2769489"/>
                    <a:pt x="165227" y="2766822"/>
                  </a:cubicBezTo>
                  <a:cubicBezTo>
                    <a:pt x="154859" y="2764845"/>
                    <a:pt x="144204" y="2768348"/>
                    <a:pt x="137033" y="2776093"/>
                  </a:cubicBezTo>
                  <a:cubicBezTo>
                    <a:pt x="127889" y="2791587"/>
                    <a:pt x="147574" y="2802764"/>
                    <a:pt x="156845" y="2811018"/>
                  </a:cubicBezTo>
                  <a:cubicBezTo>
                    <a:pt x="152654" y="2816860"/>
                    <a:pt x="145415" y="2823718"/>
                    <a:pt x="146304" y="2831339"/>
                  </a:cubicBezTo>
                  <a:cubicBezTo>
                    <a:pt x="147192" y="2838959"/>
                    <a:pt x="156718" y="2836546"/>
                    <a:pt x="156464" y="2847086"/>
                  </a:cubicBezTo>
                  <a:cubicBezTo>
                    <a:pt x="156464" y="2862199"/>
                    <a:pt x="135382" y="2862834"/>
                    <a:pt x="132080" y="2880615"/>
                  </a:cubicBezTo>
                  <a:cubicBezTo>
                    <a:pt x="110617" y="2872105"/>
                    <a:pt x="107442" y="2893315"/>
                    <a:pt x="124968" y="2903093"/>
                  </a:cubicBezTo>
                  <a:cubicBezTo>
                    <a:pt x="132827" y="2907631"/>
                    <a:pt x="142509" y="2907631"/>
                    <a:pt x="150368" y="2903093"/>
                  </a:cubicBezTo>
                  <a:cubicBezTo>
                    <a:pt x="175768" y="2894584"/>
                    <a:pt x="151384" y="2894839"/>
                    <a:pt x="173228" y="2911984"/>
                  </a:cubicBezTo>
                  <a:cubicBezTo>
                    <a:pt x="185928" y="2922017"/>
                    <a:pt x="203200" y="2909190"/>
                    <a:pt x="214757" y="2911984"/>
                  </a:cubicBezTo>
                  <a:cubicBezTo>
                    <a:pt x="231902" y="2915921"/>
                    <a:pt x="241935" y="2933447"/>
                    <a:pt x="247777" y="2904872"/>
                  </a:cubicBezTo>
                  <a:cubicBezTo>
                    <a:pt x="252095" y="2909317"/>
                    <a:pt x="258826" y="2921255"/>
                    <a:pt x="265049" y="2923414"/>
                  </a:cubicBezTo>
                  <a:cubicBezTo>
                    <a:pt x="271272" y="2925572"/>
                    <a:pt x="274193" y="2921128"/>
                    <a:pt x="281432" y="2921000"/>
                  </a:cubicBezTo>
                  <a:cubicBezTo>
                    <a:pt x="285623" y="2921000"/>
                    <a:pt x="310642" y="2910079"/>
                    <a:pt x="302514" y="2927731"/>
                  </a:cubicBezTo>
                  <a:cubicBezTo>
                    <a:pt x="299466" y="2934462"/>
                    <a:pt x="283083" y="2931287"/>
                    <a:pt x="276352" y="2931668"/>
                  </a:cubicBezTo>
                  <a:cubicBezTo>
                    <a:pt x="277876" y="2941955"/>
                    <a:pt x="279781" y="2948178"/>
                    <a:pt x="272796" y="2954274"/>
                  </a:cubicBezTo>
                  <a:cubicBezTo>
                    <a:pt x="255952" y="2961222"/>
                    <a:pt x="238279" y="2965960"/>
                    <a:pt x="220218" y="2968371"/>
                  </a:cubicBezTo>
                  <a:cubicBezTo>
                    <a:pt x="219309" y="2974167"/>
                    <a:pt x="219832" y="2980097"/>
                    <a:pt x="221742" y="2985643"/>
                  </a:cubicBezTo>
                  <a:cubicBezTo>
                    <a:pt x="224612" y="2985957"/>
                    <a:pt x="227508" y="2985957"/>
                    <a:pt x="230378" y="2985643"/>
                  </a:cubicBezTo>
                  <a:cubicBezTo>
                    <a:pt x="231902" y="2996692"/>
                    <a:pt x="240919" y="2991358"/>
                    <a:pt x="249682" y="2988818"/>
                  </a:cubicBezTo>
                  <a:cubicBezTo>
                    <a:pt x="248974" y="2995719"/>
                    <a:pt x="249753" y="3002691"/>
                    <a:pt x="251968" y="3009265"/>
                  </a:cubicBezTo>
                  <a:cubicBezTo>
                    <a:pt x="253492" y="3009265"/>
                    <a:pt x="254762" y="3008503"/>
                    <a:pt x="256413" y="3008376"/>
                  </a:cubicBezTo>
                  <a:cubicBezTo>
                    <a:pt x="275082" y="3027172"/>
                    <a:pt x="275463" y="3019552"/>
                    <a:pt x="284988" y="3006598"/>
                  </a:cubicBezTo>
                  <a:cubicBezTo>
                    <a:pt x="287655" y="3003169"/>
                    <a:pt x="282956" y="2998088"/>
                    <a:pt x="287020" y="2993898"/>
                  </a:cubicBezTo>
                  <a:cubicBezTo>
                    <a:pt x="291084" y="2989707"/>
                    <a:pt x="292735" y="2997200"/>
                    <a:pt x="295402" y="2995422"/>
                  </a:cubicBezTo>
                  <a:cubicBezTo>
                    <a:pt x="298069" y="2993643"/>
                    <a:pt x="304927" y="2991738"/>
                    <a:pt x="308102" y="2989453"/>
                  </a:cubicBezTo>
                  <a:cubicBezTo>
                    <a:pt x="311277" y="2987167"/>
                    <a:pt x="313944" y="2980181"/>
                    <a:pt x="317754" y="2977768"/>
                  </a:cubicBezTo>
                  <a:cubicBezTo>
                    <a:pt x="325501" y="2972561"/>
                    <a:pt x="335788" y="2986023"/>
                    <a:pt x="335534" y="2965703"/>
                  </a:cubicBezTo>
                  <a:cubicBezTo>
                    <a:pt x="343408" y="2965703"/>
                    <a:pt x="351536" y="2965703"/>
                    <a:pt x="359410" y="2965703"/>
                  </a:cubicBezTo>
                  <a:cubicBezTo>
                    <a:pt x="354813" y="2971648"/>
                    <a:pt x="352966" y="2979269"/>
                    <a:pt x="354330" y="2986658"/>
                  </a:cubicBezTo>
                  <a:cubicBezTo>
                    <a:pt x="363103" y="2981621"/>
                    <a:pt x="374028" y="2982270"/>
                    <a:pt x="382143" y="2988309"/>
                  </a:cubicBezTo>
                  <a:cubicBezTo>
                    <a:pt x="385699" y="2975609"/>
                    <a:pt x="391414" y="2984626"/>
                    <a:pt x="397129" y="2979292"/>
                  </a:cubicBezTo>
                  <a:cubicBezTo>
                    <a:pt x="402844" y="2973959"/>
                    <a:pt x="402082" y="2966592"/>
                    <a:pt x="407416" y="2962020"/>
                  </a:cubicBezTo>
                  <a:cubicBezTo>
                    <a:pt x="407935" y="2961519"/>
                    <a:pt x="408486" y="2961052"/>
                    <a:pt x="409067" y="2960624"/>
                  </a:cubicBezTo>
                  <a:cubicBezTo>
                    <a:pt x="412246" y="2961951"/>
                    <a:pt x="415513" y="2963054"/>
                    <a:pt x="418846" y="2963926"/>
                  </a:cubicBezTo>
                  <a:cubicBezTo>
                    <a:pt x="417703" y="2978785"/>
                    <a:pt x="424561" y="2985008"/>
                    <a:pt x="431546" y="2995422"/>
                  </a:cubicBezTo>
                  <a:cubicBezTo>
                    <a:pt x="425825" y="2998342"/>
                    <a:pt x="419826" y="3000682"/>
                    <a:pt x="413639" y="3002407"/>
                  </a:cubicBezTo>
                  <a:cubicBezTo>
                    <a:pt x="402209" y="3004693"/>
                    <a:pt x="380365" y="2998724"/>
                    <a:pt x="374269" y="3012440"/>
                  </a:cubicBezTo>
                  <a:cubicBezTo>
                    <a:pt x="362585" y="3012440"/>
                    <a:pt x="361569" y="3026156"/>
                    <a:pt x="346964" y="3030347"/>
                  </a:cubicBezTo>
                  <a:cubicBezTo>
                    <a:pt x="347853" y="3038602"/>
                    <a:pt x="354076" y="3040253"/>
                    <a:pt x="357251" y="3047619"/>
                  </a:cubicBezTo>
                  <a:cubicBezTo>
                    <a:pt x="358379" y="3050615"/>
                    <a:pt x="358729" y="3053849"/>
                    <a:pt x="358267" y="3057017"/>
                  </a:cubicBezTo>
                  <a:cubicBezTo>
                    <a:pt x="348869" y="3057017"/>
                    <a:pt x="339852" y="3057017"/>
                    <a:pt x="330708" y="3057017"/>
                  </a:cubicBezTo>
                  <a:cubicBezTo>
                    <a:pt x="326517" y="3057017"/>
                    <a:pt x="326898" y="3049778"/>
                    <a:pt x="322834" y="3049524"/>
                  </a:cubicBezTo>
                  <a:cubicBezTo>
                    <a:pt x="318770" y="3049270"/>
                    <a:pt x="315722" y="3051429"/>
                    <a:pt x="314198" y="3051175"/>
                  </a:cubicBezTo>
                  <a:cubicBezTo>
                    <a:pt x="312674" y="3050921"/>
                    <a:pt x="296164" y="3049524"/>
                    <a:pt x="294005" y="3049651"/>
                  </a:cubicBezTo>
                  <a:cubicBezTo>
                    <a:pt x="282448" y="3050794"/>
                    <a:pt x="272669" y="3058795"/>
                    <a:pt x="261493" y="3060065"/>
                  </a:cubicBezTo>
                  <a:cubicBezTo>
                    <a:pt x="245237" y="3061716"/>
                    <a:pt x="247396" y="3055620"/>
                    <a:pt x="236093" y="3065653"/>
                  </a:cubicBezTo>
                  <a:cubicBezTo>
                    <a:pt x="226441" y="3073781"/>
                    <a:pt x="223393" y="3085211"/>
                    <a:pt x="212979" y="3091053"/>
                  </a:cubicBezTo>
                  <a:cubicBezTo>
                    <a:pt x="212979" y="3091053"/>
                    <a:pt x="191389" y="3096260"/>
                    <a:pt x="191262" y="3096260"/>
                  </a:cubicBezTo>
                  <a:cubicBezTo>
                    <a:pt x="182499" y="3094736"/>
                    <a:pt x="178562" y="3083560"/>
                    <a:pt x="170942" y="3081401"/>
                  </a:cubicBezTo>
                  <a:cubicBezTo>
                    <a:pt x="163322" y="3079242"/>
                    <a:pt x="165227" y="3081401"/>
                    <a:pt x="156972" y="3081401"/>
                  </a:cubicBezTo>
                  <a:cubicBezTo>
                    <a:pt x="144272" y="3082544"/>
                    <a:pt x="148209" y="3086735"/>
                    <a:pt x="135128" y="3081401"/>
                  </a:cubicBezTo>
                  <a:cubicBezTo>
                    <a:pt x="129286" y="3078988"/>
                    <a:pt x="128270" y="3070606"/>
                    <a:pt x="122428" y="3070225"/>
                  </a:cubicBezTo>
                  <a:cubicBezTo>
                    <a:pt x="112140" y="3072469"/>
                    <a:pt x="103415" y="3079235"/>
                    <a:pt x="98679" y="3088640"/>
                  </a:cubicBezTo>
                  <a:cubicBezTo>
                    <a:pt x="96647" y="3104388"/>
                    <a:pt x="115951" y="3104642"/>
                    <a:pt x="124714" y="3110103"/>
                  </a:cubicBezTo>
                  <a:cubicBezTo>
                    <a:pt x="127127" y="3111627"/>
                    <a:pt x="143002" y="3123438"/>
                    <a:pt x="144145" y="3124835"/>
                  </a:cubicBezTo>
                  <a:cubicBezTo>
                    <a:pt x="145288" y="3126232"/>
                    <a:pt x="146050" y="3137535"/>
                    <a:pt x="148082" y="3139313"/>
                  </a:cubicBezTo>
                  <a:cubicBezTo>
                    <a:pt x="161925" y="3152013"/>
                    <a:pt x="179070" y="3163570"/>
                    <a:pt x="200152" y="3157601"/>
                  </a:cubicBezTo>
                  <a:cubicBezTo>
                    <a:pt x="208407" y="3155188"/>
                    <a:pt x="216027" y="3153918"/>
                    <a:pt x="222250" y="3152648"/>
                  </a:cubicBezTo>
                  <a:cubicBezTo>
                    <a:pt x="229582" y="3152150"/>
                    <a:pt x="236829" y="3150786"/>
                    <a:pt x="243840" y="3148584"/>
                  </a:cubicBezTo>
                  <a:cubicBezTo>
                    <a:pt x="250571" y="3171444"/>
                    <a:pt x="210439" y="3171317"/>
                    <a:pt x="195072" y="3176016"/>
                  </a:cubicBezTo>
                  <a:cubicBezTo>
                    <a:pt x="190627" y="3177286"/>
                    <a:pt x="191643" y="3184271"/>
                    <a:pt x="186055" y="3184525"/>
                  </a:cubicBezTo>
                  <a:cubicBezTo>
                    <a:pt x="180467" y="3184780"/>
                    <a:pt x="176530" y="3176651"/>
                    <a:pt x="171704" y="3175889"/>
                  </a:cubicBezTo>
                  <a:cubicBezTo>
                    <a:pt x="163703" y="3174492"/>
                    <a:pt x="158369" y="3180207"/>
                    <a:pt x="151511" y="3179318"/>
                  </a:cubicBezTo>
                  <a:cubicBezTo>
                    <a:pt x="140208" y="3177794"/>
                    <a:pt x="137922" y="3168650"/>
                    <a:pt x="127762" y="3164713"/>
                  </a:cubicBezTo>
                  <a:cubicBezTo>
                    <a:pt x="110236" y="3157982"/>
                    <a:pt x="117856" y="3172206"/>
                    <a:pt x="106680" y="3175127"/>
                  </a:cubicBezTo>
                  <a:cubicBezTo>
                    <a:pt x="92583" y="3178683"/>
                    <a:pt x="93980" y="3164459"/>
                    <a:pt x="80518" y="3163189"/>
                  </a:cubicBezTo>
                  <a:cubicBezTo>
                    <a:pt x="70612" y="3162300"/>
                    <a:pt x="63754" y="3171444"/>
                    <a:pt x="57404" y="3175889"/>
                  </a:cubicBezTo>
                  <a:cubicBezTo>
                    <a:pt x="57343" y="3174874"/>
                    <a:pt x="57343" y="3173856"/>
                    <a:pt x="57404" y="3172841"/>
                  </a:cubicBezTo>
                  <a:cubicBezTo>
                    <a:pt x="46609" y="3171571"/>
                    <a:pt x="38354" y="3180334"/>
                    <a:pt x="32004" y="3188589"/>
                  </a:cubicBezTo>
                  <a:cubicBezTo>
                    <a:pt x="40640" y="3201289"/>
                    <a:pt x="32004" y="3212719"/>
                    <a:pt x="53721" y="3215767"/>
                  </a:cubicBezTo>
                  <a:cubicBezTo>
                    <a:pt x="67183" y="3217672"/>
                    <a:pt x="84201" y="3208655"/>
                    <a:pt x="88138" y="3228467"/>
                  </a:cubicBezTo>
                  <a:cubicBezTo>
                    <a:pt x="77724" y="3227578"/>
                    <a:pt x="64135" y="3228467"/>
                    <a:pt x="73660" y="3241167"/>
                  </a:cubicBezTo>
                  <a:cubicBezTo>
                    <a:pt x="57481" y="3248979"/>
                    <a:pt x="43738" y="3261053"/>
                    <a:pt x="33909" y="3276092"/>
                  </a:cubicBezTo>
                  <a:cubicBezTo>
                    <a:pt x="43180" y="3281046"/>
                    <a:pt x="48895" y="3287903"/>
                    <a:pt x="57658" y="3288792"/>
                  </a:cubicBezTo>
                  <a:cubicBezTo>
                    <a:pt x="58928" y="3288792"/>
                    <a:pt x="61595" y="3280029"/>
                    <a:pt x="65405" y="3280029"/>
                  </a:cubicBezTo>
                  <a:cubicBezTo>
                    <a:pt x="72136" y="3280029"/>
                    <a:pt x="76200" y="3290062"/>
                    <a:pt x="80899" y="3290189"/>
                  </a:cubicBezTo>
                  <a:cubicBezTo>
                    <a:pt x="88620" y="3288185"/>
                    <a:pt x="96177" y="3285595"/>
                    <a:pt x="103505" y="3282442"/>
                  </a:cubicBezTo>
                  <a:cubicBezTo>
                    <a:pt x="112649" y="3275457"/>
                    <a:pt x="112903" y="3272155"/>
                    <a:pt x="117983" y="3258820"/>
                  </a:cubicBezTo>
                  <a:cubicBezTo>
                    <a:pt x="128711" y="3259841"/>
                    <a:pt x="139513" y="3259841"/>
                    <a:pt x="150241" y="3258820"/>
                  </a:cubicBezTo>
                  <a:cubicBezTo>
                    <a:pt x="158496" y="3258820"/>
                    <a:pt x="165481" y="3271520"/>
                    <a:pt x="170180" y="3255772"/>
                  </a:cubicBezTo>
                  <a:cubicBezTo>
                    <a:pt x="177292" y="3263138"/>
                    <a:pt x="191897" y="3272409"/>
                    <a:pt x="188341" y="3253867"/>
                  </a:cubicBezTo>
                  <a:cubicBezTo>
                    <a:pt x="200406" y="3261233"/>
                    <a:pt x="201041" y="3246247"/>
                    <a:pt x="209804" y="3241167"/>
                  </a:cubicBezTo>
                  <a:cubicBezTo>
                    <a:pt x="216916" y="3236977"/>
                    <a:pt x="223647" y="3239008"/>
                    <a:pt x="230632" y="3237103"/>
                  </a:cubicBezTo>
                  <a:cubicBezTo>
                    <a:pt x="234061" y="3251581"/>
                    <a:pt x="243332" y="3269488"/>
                    <a:pt x="254889" y="3262503"/>
                  </a:cubicBezTo>
                  <a:cubicBezTo>
                    <a:pt x="254227" y="3267777"/>
                    <a:pt x="255156" y="3273128"/>
                    <a:pt x="257556" y="3277870"/>
                  </a:cubicBezTo>
                  <a:cubicBezTo>
                    <a:pt x="210806" y="3285718"/>
                    <a:pt x="166634" y="3304711"/>
                    <a:pt x="128778" y="3333242"/>
                  </a:cubicBezTo>
                  <a:cubicBezTo>
                    <a:pt x="115848" y="3344860"/>
                    <a:pt x="103713" y="3357334"/>
                    <a:pt x="92456" y="3370580"/>
                  </a:cubicBezTo>
                  <a:cubicBezTo>
                    <a:pt x="84455" y="3379216"/>
                    <a:pt x="75819" y="3396615"/>
                    <a:pt x="65024" y="3400044"/>
                  </a:cubicBezTo>
                  <a:cubicBezTo>
                    <a:pt x="58674" y="3402076"/>
                    <a:pt x="26924" y="3387344"/>
                    <a:pt x="44831" y="3418205"/>
                  </a:cubicBezTo>
                  <a:cubicBezTo>
                    <a:pt x="48641" y="3424809"/>
                    <a:pt x="63754" y="3433318"/>
                    <a:pt x="70231" y="3441573"/>
                  </a:cubicBezTo>
                  <a:cubicBezTo>
                    <a:pt x="70354" y="3440136"/>
                    <a:pt x="70354" y="3438692"/>
                    <a:pt x="70231" y="3437255"/>
                  </a:cubicBezTo>
                  <a:cubicBezTo>
                    <a:pt x="79248" y="3449193"/>
                    <a:pt x="93599" y="3439160"/>
                    <a:pt x="105664" y="3438398"/>
                  </a:cubicBezTo>
                  <a:cubicBezTo>
                    <a:pt x="117729" y="3437637"/>
                    <a:pt x="140081" y="3447288"/>
                    <a:pt x="134239" y="3423793"/>
                  </a:cubicBezTo>
                  <a:cubicBezTo>
                    <a:pt x="141986" y="3426460"/>
                    <a:pt x="146939" y="3420745"/>
                    <a:pt x="154432" y="3421634"/>
                  </a:cubicBezTo>
                  <a:cubicBezTo>
                    <a:pt x="161925" y="3422522"/>
                    <a:pt x="166370" y="3426841"/>
                    <a:pt x="172085" y="3427730"/>
                  </a:cubicBezTo>
                  <a:cubicBezTo>
                    <a:pt x="176845" y="3427732"/>
                    <a:pt x="181598" y="3427392"/>
                    <a:pt x="186309" y="3426714"/>
                  </a:cubicBezTo>
                  <a:cubicBezTo>
                    <a:pt x="186580" y="3429183"/>
                    <a:pt x="187267" y="3431588"/>
                    <a:pt x="188341" y="3433826"/>
                  </a:cubicBezTo>
                  <a:cubicBezTo>
                    <a:pt x="189865" y="3436747"/>
                    <a:pt x="193929" y="3436747"/>
                    <a:pt x="197104" y="3437636"/>
                  </a:cubicBezTo>
                  <a:cubicBezTo>
                    <a:pt x="197883" y="3440115"/>
                    <a:pt x="199231" y="3442376"/>
                    <a:pt x="201041" y="3444240"/>
                  </a:cubicBezTo>
                  <a:cubicBezTo>
                    <a:pt x="199390" y="3450336"/>
                    <a:pt x="189230" y="3456178"/>
                    <a:pt x="191008" y="3461639"/>
                  </a:cubicBezTo>
                  <a:cubicBezTo>
                    <a:pt x="192786" y="3467100"/>
                    <a:pt x="200152" y="3463925"/>
                    <a:pt x="203708" y="3468243"/>
                  </a:cubicBezTo>
                  <a:cubicBezTo>
                    <a:pt x="206217" y="3473472"/>
                    <a:pt x="208380" y="3478859"/>
                    <a:pt x="210185" y="3484372"/>
                  </a:cubicBezTo>
                  <a:cubicBezTo>
                    <a:pt x="214249" y="3487800"/>
                    <a:pt x="221361" y="3485387"/>
                    <a:pt x="224409" y="3487928"/>
                  </a:cubicBezTo>
                  <a:cubicBezTo>
                    <a:pt x="229489" y="3491864"/>
                    <a:pt x="232283" y="3499485"/>
                    <a:pt x="238506" y="3502406"/>
                  </a:cubicBezTo>
                  <a:cubicBezTo>
                    <a:pt x="242697" y="3504311"/>
                    <a:pt x="248920" y="3499358"/>
                    <a:pt x="253873" y="3500755"/>
                  </a:cubicBezTo>
                  <a:cubicBezTo>
                    <a:pt x="258826" y="3502151"/>
                    <a:pt x="258572" y="3509645"/>
                    <a:pt x="263017" y="3510788"/>
                  </a:cubicBezTo>
                  <a:cubicBezTo>
                    <a:pt x="271272" y="3512820"/>
                    <a:pt x="286385" y="3502025"/>
                    <a:pt x="295275" y="3507613"/>
                  </a:cubicBezTo>
                  <a:cubicBezTo>
                    <a:pt x="306324" y="3514471"/>
                    <a:pt x="299720" y="3527806"/>
                    <a:pt x="310642" y="3532251"/>
                  </a:cubicBezTo>
                  <a:cubicBezTo>
                    <a:pt x="317119" y="3535045"/>
                    <a:pt x="324739" y="3526282"/>
                    <a:pt x="328930" y="3536950"/>
                  </a:cubicBezTo>
                  <a:cubicBezTo>
                    <a:pt x="329692" y="3535299"/>
                    <a:pt x="330962" y="3533648"/>
                    <a:pt x="331851" y="3531997"/>
                  </a:cubicBezTo>
                  <a:cubicBezTo>
                    <a:pt x="339597" y="3533532"/>
                    <a:pt x="347054" y="3536275"/>
                    <a:pt x="353949" y="3540125"/>
                  </a:cubicBezTo>
                  <a:cubicBezTo>
                    <a:pt x="342646" y="3545078"/>
                    <a:pt x="341249" y="3551809"/>
                    <a:pt x="343154" y="3557397"/>
                  </a:cubicBezTo>
                  <a:lnTo>
                    <a:pt x="314960" y="3560191"/>
                  </a:lnTo>
                  <a:cubicBezTo>
                    <a:pt x="302235" y="3560139"/>
                    <a:pt x="289516" y="3560775"/>
                    <a:pt x="276860" y="3562095"/>
                  </a:cubicBezTo>
                  <a:cubicBezTo>
                    <a:pt x="272322" y="3562895"/>
                    <a:pt x="267998" y="3564624"/>
                    <a:pt x="264160" y="3567175"/>
                  </a:cubicBezTo>
                  <a:cubicBezTo>
                    <a:pt x="246507" y="3561206"/>
                    <a:pt x="228854" y="3555110"/>
                    <a:pt x="211963" y="3547491"/>
                  </a:cubicBezTo>
                  <a:cubicBezTo>
                    <a:pt x="199263" y="3542030"/>
                    <a:pt x="186563" y="3536695"/>
                    <a:pt x="174879" y="3530219"/>
                  </a:cubicBezTo>
                  <a:cubicBezTo>
                    <a:pt x="163195" y="3523742"/>
                    <a:pt x="152908" y="3509899"/>
                    <a:pt x="140716" y="3507232"/>
                  </a:cubicBezTo>
                  <a:cubicBezTo>
                    <a:pt x="130393" y="3505349"/>
                    <a:pt x="119820" y="3508842"/>
                    <a:pt x="112649" y="3516503"/>
                  </a:cubicBezTo>
                  <a:cubicBezTo>
                    <a:pt x="103378" y="3532124"/>
                    <a:pt x="123063" y="3543173"/>
                    <a:pt x="132334" y="3551428"/>
                  </a:cubicBezTo>
                  <a:cubicBezTo>
                    <a:pt x="128143" y="3557270"/>
                    <a:pt x="121031" y="3564128"/>
                    <a:pt x="121793" y="3571748"/>
                  </a:cubicBezTo>
                  <a:cubicBezTo>
                    <a:pt x="122555" y="3579368"/>
                    <a:pt x="132207" y="3576955"/>
                    <a:pt x="132080" y="3587496"/>
                  </a:cubicBezTo>
                  <a:cubicBezTo>
                    <a:pt x="132080" y="3602736"/>
                    <a:pt x="110871" y="3603244"/>
                    <a:pt x="107696" y="3621024"/>
                  </a:cubicBezTo>
                  <a:cubicBezTo>
                    <a:pt x="94996" y="3616198"/>
                    <a:pt x="89281" y="3621024"/>
                    <a:pt x="89408" y="3627882"/>
                  </a:cubicBezTo>
                  <a:cubicBezTo>
                    <a:pt x="80645" y="3624707"/>
                    <a:pt x="69469" y="3616452"/>
                    <a:pt x="64008" y="3619373"/>
                  </a:cubicBezTo>
                  <a:cubicBezTo>
                    <a:pt x="58547" y="3622294"/>
                    <a:pt x="56388" y="3643884"/>
                    <a:pt x="59055" y="3650742"/>
                  </a:cubicBezTo>
                  <a:cubicBezTo>
                    <a:pt x="64896" y="3661036"/>
                    <a:pt x="73764" y="3669284"/>
                    <a:pt x="84455" y="3674364"/>
                  </a:cubicBezTo>
                  <a:cubicBezTo>
                    <a:pt x="86868" y="3675380"/>
                    <a:pt x="90805" y="3678936"/>
                    <a:pt x="93345" y="3680333"/>
                  </a:cubicBezTo>
                  <a:cubicBezTo>
                    <a:pt x="95885" y="3681730"/>
                    <a:pt x="100203" y="3677285"/>
                    <a:pt x="101727" y="3677920"/>
                  </a:cubicBezTo>
                  <a:cubicBezTo>
                    <a:pt x="108839" y="3680841"/>
                    <a:pt x="114427" y="3688461"/>
                    <a:pt x="121666" y="3693287"/>
                  </a:cubicBezTo>
                  <a:cubicBezTo>
                    <a:pt x="134366" y="3700907"/>
                    <a:pt x="139700" y="3698240"/>
                    <a:pt x="152273" y="3709543"/>
                  </a:cubicBezTo>
                  <a:cubicBezTo>
                    <a:pt x="157099" y="3705479"/>
                    <a:pt x="163576" y="3695700"/>
                    <a:pt x="169926" y="3694557"/>
                  </a:cubicBezTo>
                  <a:cubicBezTo>
                    <a:pt x="173863" y="3693795"/>
                    <a:pt x="176657" y="3699129"/>
                    <a:pt x="179959" y="3698875"/>
                  </a:cubicBezTo>
                  <a:cubicBezTo>
                    <a:pt x="180848" y="3698875"/>
                    <a:pt x="192659" y="3700018"/>
                    <a:pt x="194310" y="3700272"/>
                  </a:cubicBezTo>
                  <a:cubicBezTo>
                    <a:pt x="198501" y="3700272"/>
                    <a:pt x="198755" y="3695318"/>
                    <a:pt x="207010" y="3698239"/>
                  </a:cubicBezTo>
                  <a:cubicBezTo>
                    <a:pt x="209550" y="3699129"/>
                    <a:pt x="211328" y="3702430"/>
                    <a:pt x="213106" y="3705732"/>
                  </a:cubicBezTo>
                  <a:cubicBezTo>
                    <a:pt x="206953" y="3707262"/>
                    <a:pt x="200721" y="3708449"/>
                    <a:pt x="194437" y="3709288"/>
                  </a:cubicBezTo>
                  <a:cubicBezTo>
                    <a:pt x="193421" y="3715028"/>
                    <a:pt x="193902" y="3720933"/>
                    <a:pt x="195834" y="3726434"/>
                  </a:cubicBezTo>
                  <a:cubicBezTo>
                    <a:pt x="198700" y="3726810"/>
                    <a:pt x="201604" y="3726810"/>
                    <a:pt x="204470" y="3726434"/>
                  </a:cubicBezTo>
                  <a:cubicBezTo>
                    <a:pt x="205994" y="3737482"/>
                    <a:pt x="215011" y="3732149"/>
                    <a:pt x="223774" y="3729736"/>
                  </a:cubicBezTo>
                  <a:cubicBezTo>
                    <a:pt x="223583" y="3732992"/>
                    <a:pt x="223583" y="3736258"/>
                    <a:pt x="223774" y="3739514"/>
                  </a:cubicBezTo>
                  <a:cubicBezTo>
                    <a:pt x="221124" y="3740515"/>
                    <a:pt x="218608" y="3741837"/>
                    <a:pt x="216281" y="3743451"/>
                  </a:cubicBezTo>
                  <a:cubicBezTo>
                    <a:pt x="220218" y="3764406"/>
                    <a:pt x="248920" y="3754500"/>
                    <a:pt x="261366" y="3770630"/>
                  </a:cubicBezTo>
                  <a:cubicBezTo>
                    <a:pt x="268097" y="3779393"/>
                    <a:pt x="260223" y="3785235"/>
                    <a:pt x="274066" y="3785616"/>
                  </a:cubicBezTo>
                  <a:cubicBezTo>
                    <a:pt x="278384" y="3785616"/>
                    <a:pt x="278130" y="3775963"/>
                    <a:pt x="282575" y="3775582"/>
                  </a:cubicBezTo>
                  <a:cubicBezTo>
                    <a:pt x="287020" y="3775201"/>
                    <a:pt x="295275" y="3782060"/>
                    <a:pt x="299466" y="3783711"/>
                  </a:cubicBezTo>
                  <a:cubicBezTo>
                    <a:pt x="303911" y="3767963"/>
                    <a:pt x="304292" y="3764914"/>
                    <a:pt x="316738" y="3758311"/>
                  </a:cubicBezTo>
                  <a:lnTo>
                    <a:pt x="322961" y="3755136"/>
                  </a:lnTo>
                  <a:cubicBezTo>
                    <a:pt x="324485" y="3768979"/>
                    <a:pt x="334137" y="3793236"/>
                    <a:pt x="346456" y="3788664"/>
                  </a:cubicBezTo>
                  <a:lnTo>
                    <a:pt x="348488" y="3789299"/>
                  </a:lnTo>
                  <a:cubicBezTo>
                    <a:pt x="348127" y="3792946"/>
                    <a:pt x="348561" y="3796629"/>
                    <a:pt x="349758" y="3800094"/>
                  </a:cubicBezTo>
                  <a:cubicBezTo>
                    <a:pt x="348700" y="3800151"/>
                    <a:pt x="347641" y="3800151"/>
                    <a:pt x="346583" y="3800094"/>
                  </a:cubicBezTo>
                  <a:cubicBezTo>
                    <a:pt x="331851" y="3797808"/>
                    <a:pt x="318897" y="3800094"/>
                    <a:pt x="305308" y="3798697"/>
                  </a:cubicBezTo>
                  <a:cubicBezTo>
                    <a:pt x="301244" y="3798697"/>
                    <a:pt x="301625" y="3791458"/>
                    <a:pt x="297434" y="3791331"/>
                  </a:cubicBezTo>
                  <a:cubicBezTo>
                    <a:pt x="295148" y="3791331"/>
                    <a:pt x="290449" y="3793109"/>
                    <a:pt x="288798" y="3792855"/>
                  </a:cubicBezTo>
                  <a:cubicBezTo>
                    <a:pt x="287147" y="3792601"/>
                    <a:pt x="270764" y="3791204"/>
                    <a:pt x="268605" y="3791458"/>
                  </a:cubicBezTo>
                  <a:cubicBezTo>
                    <a:pt x="257048" y="3792474"/>
                    <a:pt x="247396" y="3800602"/>
                    <a:pt x="236093" y="3801745"/>
                  </a:cubicBezTo>
                  <a:cubicBezTo>
                    <a:pt x="219837" y="3803523"/>
                    <a:pt x="221996" y="3797300"/>
                    <a:pt x="210693" y="3807333"/>
                  </a:cubicBezTo>
                  <a:cubicBezTo>
                    <a:pt x="201041" y="3815588"/>
                    <a:pt x="197993" y="3826891"/>
                    <a:pt x="187579" y="3832733"/>
                  </a:cubicBezTo>
                  <a:cubicBezTo>
                    <a:pt x="187579" y="3832733"/>
                    <a:pt x="166116" y="3837940"/>
                    <a:pt x="165989" y="3837940"/>
                  </a:cubicBezTo>
                  <a:cubicBezTo>
                    <a:pt x="157099" y="3836416"/>
                    <a:pt x="153289" y="3825240"/>
                    <a:pt x="145542" y="3823081"/>
                  </a:cubicBezTo>
                  <a:cubicBezTo>
                    <a:pt x="137795" y="3820922"/>
                    <a:pt x="139827" y="3823081"/>
                    <a:pt x="131572" y="3823716"/>
                  </a:cubicBezTo>
                  <a:cubicBezTo>
                    <a:pt x="118872" y="3824732"/>
                    <a:pt x="122936" y="3829050"/>
                    <a:pt x="109855" y="3823716"/>
                  </a:cubicBezTo>
                  <a:cubicBezTo>
                    <a:pt x="103886" y="3821430"/>
                    <a:pt x="102870" y="3812921"/>
                    <a:pt x="97155" y="3812667"/>
                  </a:cubicBezTo>
                  <a:cubicBezTo>
                    <a:pt x="86892" y="3814883"/>
                    <a:pt x="78171" y="3821599"/>
                    <a:pt x="73406" y="3830955"/>
                  </a:cubicBezTo>
                  <a:cubicBezTo>
                    <a:pt x="71374" y="3846703"/>
                    <a:pt x="90805" y="3847084"/>
                    <a:pt x="99441" y="3852545"/>
                  </a:cubicBezTo>
                  <a:cubicBezTo>
                    <a:pt x="105942" y="3856922"/>
                    <a:pt x="112215" y="3861627"/>
                    <a:pt x="118237" y="3866642"/>
                  </a:cubicBezTo>
                  <a:cubicBezTo>
                    <a:pt x="120777" y="3869944"/>
                    <a:pt x="120015" y="3879342"/>
                    <a:pt x="122174" y="3881120"/>
                  </a:cubicBezTo>
                  <a:cubicBezTo>
                    <a:pt x="135890" y="3893820"/>
                    <a:pt x="153162" y="3905250"/>
                    <a:pt x="174117" y="3899281"/>
                  </a:cubicBezTo>
                  <a:cubicBezTo>
                    <a:pt x="182499" y="3896868"/>
                    <a:pt x="190119" y="3895725"/>
                    <a:pt x="196342" y="3894328"/>
                  </a:cubicBezTo>
                  <a:cubicBezTo>
                    <a:pt x="203632" y="3893830"/>
                    <a:pt x="210837" y="3892465"/>
                    <a:pt x="217805" y="3890264"/>
                  </a:cubicBezTo>
                  <a:cubicBezTo>
                    <a:pt x="224536" y="3913251"/>
                    <a:pt x="184404" y="3912997"/>
                    <a:pt x="169037" y="3917696"/>
                  </a:cubicBezTo>
                  <a:cubicBezTo>
                    <a:pt x="164592" y="3918966"/>
                    <a:pt x="165608" y="3926078"/>
                    <a:pt x="160020" y="3926205"/>
                  </a:cubicBezTo>
                  <a:cubicBezTo>
                    <a:pt x="154432" y="3926332"/>
                    <a:pt x="150622" y="3918458"/>
                    <a:pt x="145796" y="3917569"/>
                  </a:cubicBezTo>
                  <a:cubicBezTo>
                    <a:pt x="137668" y="3916172"/>
                    <a:pt x="132334" y="3922014"/>
                    <a:pt x="125476" y="3920998"/>
                  </a:cubicBezTo>
                  <a:cubicBezTo>
                    <a:pt x="114173" y="3919474"/>
                    <a:pt x="111887" y="3910330"/>
                    <a:pt x="101727" y="3906393"/>
                  </a:cubicBezTo>
                  <a:cubicBezTo>
                    <a:pt x="84201" y="3899662"/>
                    <a:pt x="91821" y="3914013"/>
                    <a:pt x="80645" y="3916807"/>
                  </a:cubicBezTo>
                  <a:cubicBezTo>
                    <a:pt x="66548" y="3920363"/>
                    <a:pt x="67945" y="3906139"/>
                    <a:pt x="54610" y="3904996"/>
                  </a:cubicBezTo>
                  <a:cubicBezTo>
                    <a:pt x="44577" y="3903980"/>
                    <a:pt x="37719" y="3913251"/>
                    <a:pt x="31496" y="3917696"/>
                  </a:cubicBezTo>
                  <a:lnTo>
                    <a:pt x="30988" y="3914267"/>
                  </a:lnTo>
                  <a:cubicBezTo>
                    <a:pt x="20193" y="3912870"/>
                    <a:pt x="11938" y="3921633"/>
                    <a:pt x="5588" y="3930015"/>
                  </a:cubicBezTo>
                  <a:cubicBezTo>
                    <a:pt x="14351" y="3942715"/>
                    <a:pt x="5588" y="3954018"/>
                    <a:pt x="27432" y="3957066"/>
                  </a:cubicBezTo>
                  <a:cubicBezTo>
                    <a:pt x="40894" y="3958971"/>
                    <a:pt x="57912" y="3949954"/>
                    <a:pt x="61722" y="3969766"/>
                  </a:cubicBezTo>
                  <a:cubicBezTo>
                    <a:pt x="51435" y="3969004"/>
                    <a:pt x="37719" y="3969766"/>
                    <a:pt x="47244" y="3982466"/>
                  </a:cubicBezTo>
                  <a:cubicBezTo>
                    <a:pt x="31061" y="3990272"/>
                    <a:pt x="17317" y="4002348"/>
                    <a:pt x="7493" y="4017391"/>
                  </a:cubicBezTo>
                  <a:cubicBezTo>
                    <a:pt x="16764" y="4022217"/>
                    <a:pt x="22606" y="4029075"/>
                    <a:pt x="31369" y="4030091"/>
                  </a:cubicBezTo>
                  <a:cubicBezTo>
                    <a:pt x="32639" y="4030091"/>
                    <a:pt x="35179" y="4021328"/>
                    <a:pt x="38989" y="4021201"/>
                  </a:cubicBezTo>
                  <a:cubicBezTo>
                    <a:pt x="45847" y="4021201"/>
                    <a:pt x="49911" y="4031234"/>
                    <a:pt x="54610" y="4031361"/>
                  </a:cubicBezTo>
                  <a:cubicBezTo>
                    <a:pt x="62175" y="4029616"/>
                    <a:pt x="69603" y="4027324"/>
                    <a:pt x="76835" y="4024503"/>
                  </a:cubicBezTo>
                  <a:cubicBezTo>
                    <a:pt x="86106" y="4017644"/>
                    <a:pt x="86233" y="4014216"/>
                    <a:pt x="91313" y="4001007"/>
                  </a:cubicBezTo>
                  <a:cubicBezTo>
                    <a:pt x="102087" y="4001968"/>
                    <a:pt x="112924" y="4001968"/>
                    <a:pt x="123698" y="4001007"/>
                  </a:cubicBezTo>
                  <a:cubicBezTo>
                    <a:pt x="131826" y="4001007"/>
                    <a:pt x="138938" y="4013707"/>
                    <a:pt x="143510" y="3997960"/>
                  </a:cubicBezTo>
                  <a:cubicBezTo>
                    <a:pt x="150749" y="4005453"/>
                    <a:pt x="165227" y="4014597"/>
                    <a:pt x="161671" y="3996181"/>
                  </a:cubicBezTo>
                  <a:cubicBezTo>
                    <a:pt x="174371" y="4003420"/>
                    <a:pt x="174371" y="3988561"/>
                    <a:pt x="183134" y="3983481"/>
                  </a:cubicBezTo>
                  <a:cubicBezTo>
                    <a:pt x="191897" y="3978401"/>
                    <a:pt x="201168" y="3983481"/>
                    <a:pt x="210566" y="3976116"/>
                  </a:cubicBezTo>
                  <a:cubicBezTo>
                    <a:pt x="210566" y="3996181"/>
                    <a:pt x="210566" y="3992499"/>
                    <a:pt x="227711" y="3997451"/>
                  </a:cubicBezTo>
                  <a:cubicBezTo>
                    <a:pt x="236982" y="4000118"/>
                    <a:pt x="238125" y="4002659"/>
                    <a:pt x="248920" y="4001261"/>
                  </a:cubicBezTo>
                  <a:cubicBezTo>
                    <a:pt x="263146" y="3997574"/>
                    <a:pt x="276237" y="3990418"/>
                    <a:pt x="287020" y="3980433"/>
                  </a:cubicBezTo>
                  <a:cubicBezTo>
                    <a:pt x="285115" y="3982846"/>
                    <a:pt x="283718" y="3985132"/>
                    <a:pt x="284480" y="3987291"/>
                  </a:cubicBezTo>
                  <a:cubicBezTo>
                    <a:pt x="286893" y="3994276"/>
                    <a:pt x="293624" y="3989704"/>
                    <a:pt x="297180" y="3994022"/>
                  </a:cubicBezTo>
                  <a:cubicBezTo>
                    <a:pt x="299621" y="3999265"/>
                    <a:pt x="301741" y="4004651"/>
                    <a:pt x="303530" y="4010151"/>
                  </a:cubicBezTo>
                  <a:lnTo>
                    <a:pt x="303530" y="4010151"/>
                  </a:lnTo>
                  <a:cubicBezTo>
                    <a:pt x="294392" y="4012064"/>
                    <a:pt x="285146" y="4013421"/>
                    <a:pt x="275844" y="4014215"/>
                  </a:cubicBezTo>
                  <a:cubicBezTo>
                    <a:pt x="217932" y="4018406"/>
                    <a:pt x="147193" y="4038091"/>
                    <a:pt x="101981" y="4075810"/>
                  </a:cubicBezTo>
                  <a:cubicBezTo>
                    <a:pt x="89050" y="4087427"/>
                    <a:pt x="76915" y="4099902"/>
                    <a:pt x="65659" y="4113148"/>
                  </a:cubicBezTo>
                  <a:cubicBezTo>
                    <a:pt x="57658" y="4121911"/>
                    <a:pt x="49022" y="4139183"/>
                    <a:pt x="38100" y="4142612"/>
                  </a:cubicBezTo>
                  <a:cubicBezTo>
                    <a:pt x="31750" y="4144644"/>
                    <a:pt x="0" y="4129912"/>
                    <a:pt x="17907" y="4160773"/>
                  </a:cubicBezTo>
                  <a:cubicBezTo>
                    <a:pt x="21717" y="4167377"/>
                    <a:pt x="36830" y="4176013"/>
                    <a:pt x="43307" y="4184268"/>
                  </a:cubicBezTo>
                  <a:cubicBezTo>
                    <a:pt x="43307" y="4182744"/>
                    <a:pt x="43307" y="4181347"/>
                    <a:pt x="43307" y="4179823"/>
                  </a:cubicBezTo>
                  <a:cubicBezTo>
                    <a:pt x="52324" y="4191761"/>
                    <a:pt x="66548" y="4181728"/>
                    <a:pt x="78740" y="4181093"/>
                  </a:cubicBezTo>
                  <a:cubicBezTo>
                    <a:pt x="90932" y="4180459"/>
                    <a:pt x="113030" y="4189984"/>
                    <a:pt x="107188" y="4166361"/>
                  </a:cubicBezTo>
                  <a:cubicBezTo>
                    <a:pt x="114935" y="4169028"/>
                    <a:pt x="119888" y="4163440"/>
                    <a:pt x="127508" y="4164202"/>
                  </a:cubicBezTo>
                  <a:cubicBezTo>
                    <a:pt x="135128" y="4164964"/>
                    <a:pt x="139319" y="4169536"/>
                    <a:pt x="145034" y="4170425"/>
                  </a:cubicBezTo>
                  <a:cubicBezTo>
                    <a:pt x="150749" y="4171314"/>
                    <a:pt x="160147" y="4167504"/>
                    <a:pt x="164719" y="4170425"/>
                  </a:cubicBezTo>
                  <a:cubicBezTo>
                    <a:pt x="169291" y="4173347"/>
                    <a:pt x="168910" y="4183887"/>
                    <a:pt x="175514" y="4187951"/>
                  </a:cubicBezTo>
                  <a:cubicBezTo>
                    <a:pt x="186817" y="4172076"/>
                    <a:pt x="185420" y="4179061"/>
                    <a:pt x="199898" y="4175251"/>
                  </a:cubicBezTo>
                  <a:cubicBezTo>
                    <a:pt x="203252" y="4174729"/>
                    <a:pt x="206407" y="4173327"/>
                    <a:pt x="209042" y="4171187"/>
                  </a:cubicBezTo>
                  <a:cubicBezTo>
                    <a:pt x="211976" y="4170597"/>
                    <a:pt x="214863" y="4169791"/>
                    <a:pt x="217678" y="4168774"/>
                  </a:cubicBezTo>
                  <a:cubicBezTo>
                    <a:pt x="243078" y="4160265"/>
                    <a:pt x="218567" y="4160519"/>
                    <a:pt x="240538" y="4177664"/>
                  </a:cubicBezTo>
                  <a:cubicBezTo>
                    <a:pt x="251714" y="4186554"/>
                    <a:pt x="265938" y="4177664"/>
                    <a:pt x="277876" y="4177664"/>
                  </a:cubicBezTo>
                  <a:cubicBezTo>
                    <a:pt x="278570" y="4179897"/>
                    <a:pt x="278570" y="4182289"/>
                    <a:pt x="277876" y="4184522"/>
                  </a:cubicBezTo>
                  <a:cubicBezTo>
                    <a:pt x="272923" y="4197222"/>
                    <a:pt x="243840" y="4193539"/>
                    <a:pt x="268478" y="4213732"/>
                  </a:cubicBezTo>
                  <a:cubicBezTo>
                    <a:pt x="261112" y="4220336"/>
                    <a:pt x="266700" y="4219955"/>
                    <a:pt x="267589" y="4226432"/>
                  </a:cubicBezTo>
                  <a:cubicBezTo>
                    <a:pt x="267589" y="4226432"/>
                    <a:pt x="270891" y="4244720"/>
                    <a:pt x="271018" y="4244974"/>
                  </a:cubicBezTo>
                  <a:cubicBezTo>
                    <a:pt x="277749" y="4255007"/>
                    <a:pt x="289687" y="4252721"/>
                    <a:pt x="294386" y="4264405"/>
                  </a:cubicBezTo>
                  <a:cubicBezTo>
                    <a:pt x="296799" y="4260976"/>
                    <a:pt x="298577" y="4258563"/>
                    <a:pt x="300101" y="4256785"/>
                  </a:cubicBezTo>
                  <a:cubicBezTo>
                    <a:pt x="303657" y="4260214"/>
                    <a:pt x="310515" y="4256785"/>
                    <a:pt x="317246" y="4254753"/>
                  </a:cubicBezTo>
                  <a:cubicBezTo>
                    <a:pt x="316605" y="4261653"/>
                    <a:pt x="317383" y="4268611"/>
                    <a:pt x="319532" y="4275200"/>
                  </a:cubicBezTo>
                  <a:cubicBezTo>
                    <a:pt x="321183" y="4275200"/>
                    <a:pt x="322326" y="4274438"/>
                    <a:pt x="324104" y="4274311"/>
                  </a:cubicBezTo>
                  <a:cubicBezTo>
                    <a:pt x="342646" y="4293107"/>
                    <a:pt x="343154" y="4285487"/>
                    <a:pt x="352679" y="4272532"/>
                  </a:cubicBezTo>
                  <a:cubicBezTo>
                    <a:pt x="355219" y="4269103"/>
                    <a:pt x="350520" y="4264023"/>
                    <a:pt x="354584" y="4259832"/>
                  </a:cubicBezTo>
                  <a:cubicBezTo>
                    <a:pt x="358648" y="4255642"/>
                    <a:pt x="360299" y="4263134"/>
                    <a:pt x="362966" y="4261356"/>
                  </a:cubicBezTo>
                  <a:cubicBezTo>
                    <a:pt x="365633" y="4259578"/>
                    <a:pt x="372491" y="4257673"/>
                    <a:pt x="375666" y="4255387"/>
                  </a:cubicBezTo>
                  <a:cubicBezTo>
                    <a:pt x="378841" y="4253101"/>
                    <a:pt x="381381" y="4246116"/>
                    <a:pt x="385191" y="4243703"/>
                  </a:cubicBezTo>
                  <a:cubicBezTo>
                    <a:pt x="392938" y="4238623"/>
                    <a:pt x="403225" y="4251958"/>
                    <a:pt x="403098" y="4231638"/>
                  </a:cubicBezTo>
                  <a:cubicBezTo>
                    <a:pt x="410972" y="4231638"/>
                    <a:pt x="419100" y="4231638"/>
                    <a:pt x="426847" y="4231638"/>
                  </a:cubicBezTo>
                  <a:cubicBezTo>
                    <a:pt x="424312" y="4235512"/>
                    <a:pt x="422505" y="4239816"/>
                    <a:pt x="421513" y="4244338"/>
                  </a:cubicBezTo>
                  <a:cubicBezTo>
                    <a:pt x="399161" y="4265293"/>
                    <a:pt x="380111" y="4287010"/>
                    <a:pt x="347980" y="4293868"/>
                  </a:cubicBezTo>
                  <a:cubicBezTo>
                    <a:pt x="327905" y="4297581"/>
                    <a:pt x="307638" y="4300167"/>
                    <a:pt x="287274" y="4301615"/>
                  </a:cubicBezTo>
                  <a:cubicBezTo>
                    <a:pt x="274574" y="4302885"/>
                    <a:pt x="260985" y="4300980"/>
                    <a:pt x="249174" y="4303520"/>
                  </a:cubicBezTo>
                  <a:cubicBezTo>
                    <a:pt x="233553" y="4306822"/>
                    <a:pt x="233299" y="4312791"/>
                    <a:pt x="222631" y="4320919"/>
                  </a:cubicBezTo>
                  <a:cubicBezTo>
                    <a:pt x="208407" y="4331840"/>
                    <a:pt x="213233" y="4328284"/>
                    <a:pt x="194691" y="4329047"/>
                  </a:cubicBezTo>
                  <a:cubicBezTo>
                    <a:pt x="189073" y="4328348"/>
                    <a:pt x="183369" y="4329001"/>
                    <a:pt x="178054" y="4330952"/>
                  </a:cubicBezTo>
                  <a:cubicBezTo>
                    <a:pt x="168656" y="4336032"/>
                    <a:pt x="168021" y="4352161"/>
                    <a:pt x="155829" y="4353939"/>
                  </a:cubicBezTo>
                  <a:cubicBezTo>
                    <a:pt x="143637" y="4355717"/>
                    <a:pt x="144907" y="4343144"/>
                    <a:pt x="129794" y="4348732"/>
                  </a:cubicBezTo>
                  <a:cubicBezTo>
                    <a:pt x="122174" y="4351526"/>
                    <a:pt x="115824" y="4362066"/>
                    <a:pt x="105156" y="4365115"/>
                  </a:cubicBezTo>
                  <a:cubicBezTo>
                    <a:pt x="92473" y="4369120"/>
                    <a:pt x="79208" y="4370966"/>
                    <a:pt x="65913" y="4370576"/>
                  </a:cubicBezTo>
                  <a:cubicBezTo>
                    <a:pt x="57023" y="4369433"/>
                    <a:pt x="42672" y="4357876"/>
                    <a:pt x="35941" y="4360797"/>
                  </a:cubicBezTo>
                  <a:cubicBezTo>
                    <a:pt x="29210" y="4363718"/>
                    <a:pt x="29972" y="4385308"/>
                    <a:pt x="32385" y="4391912"/>
                  </a:cubicBezTo>
                  <a:cubicBezTo>
                    <a:pt x="38246" y="4402191"/>
                    <a:pt x="47108" y="4410433"/>
                    <a:pt x="57785" y="4415534"/>
                  </a:cubicBezTo>
                  <a:cubicBezTo>
                    <a:pt x="60071" y="4416677"/>
                    <a:pt x="64008" y="4420233"/>
                    <a:pt x="66675" y="4421503"/>
                  </a:cubicBezTo>
                  <a:cubicBezTo>
                    <a:pt x="69342" y="4422772"/>
                    <a:pt x="73406" y="4418455"/>
                    <a:pt x="74930" y="4419090"/>
                  </a:cubicBezTo>
                  <a:cubicBezTo>
                    <a:pt x="82042" y="4422011"/>
                    <a:pt x="87630" y="4429631"/>
                    <a:pt x="94996" y="4434457"/>
                  </a:cubicBezTo>
                  <a:cubicBezTo>
                    <a:pt x="100340" y="4437556"/>
                    <a:pt x="106003" y="4440069"/>
                    <a:pt x="111887" y="4441950"/>
                  </a:cubicBezTo>
                  <a:cubicBezTo>
                    <a:pt x="106913" y="4445371"/>
                    <a:pt x="102609" y="4449676"/>
                    <a:pt x="99187" y="4454650"/>
                  </a:cubicBezTo>
                  <a:cubicBezTo>
                    <a:pt x="107950" y="4467350"/>
                    <a:pt x="99187" y="4478779"/>
                    <a:pt x="121031" y="4481828"/>
                  </a:cubicBezTo>
                  <a:cubicBezTo>
                    <a:pt x="134493" y="4483733"/>
                    <a:pt x="151511" y="4474716"/>
                    <a:pt x="155321" y="4494528"/>
                  </a:cubicBezTo>
                  <a:cubicBezTo>
                    <a:pt x="145034" y="4493639"/>
                    <a:pt x="131318" y="4494528"/>
                    <a:pt x="140843" y="4507228"/>
                  </a:cubicBezTo>
                  <a:cubicBezTo>
                    <a:pt x="124700" y="4515042"/>
                    <a:pt x="110998" y="4527118"/>
                    <a:pt x="101219" y="4542153"/>
                  </a:cubicBezTo>
                  <a:cubicBezTo>
                    <a:pt x="110363" y="4547106"/>
                    <a:pt x="116205" y="4553964"/>
                    <a:pt x="124968" y="4554853"/>
                  </a:cubicBezTo>
                  <a:cubicBezTo>
                    <a:pt x="126238" y="4554853"/>
                    <a:pt x="128778" y="4546090"/>
                    <a:pt x="132588" y="4546090"/>
                  </a:cubicBezTo>
                  <a:cubicBezTo>
                    <a:pt x="139446" y="4546090"/>
                    <a:pt x="143510" y="4556123"/>
                    <a:pt x="148209" y="4556250"/>
                  </a:cubicBezTo>
                  <a:cubicBezTo>
                    <a:pt x="155774" y="4554505"/>
                    <a:pt x="163202" y="4552213"/>
                    <a:pt x="170434" y="4549391"/>
                  </a:cubicBezTo>
                  <a:cubicBezTo>
                    <a:pt x="179705" y="4542533"/>
                    <a:pt x="179832" y="4539104"/>
                    <a:pt x="185039" y="4525770"/>
                  </a:cubicBezTo>
                  <a:cubicBezTo>
                    <a:pt x="195768" y="4526790"/>
                    <a:pt x="206569" y="4526790"/>
                    <a:pt x="217297" y="4525770"/>
                  </a:cubicBezTo>
                  <a:cubicBezTo>
                    <a:pt x="225425" y="4525770"/>
                    <a:pt x="232537" y="4538470"/>
                    <a:pt x="237109" y="4522722"/>
                  </a:cubicBezTo>
                  <a:lnTo>
                    <a:pt x="238379" y="4523865"/>
                  </a:lnTo>
                  <a:cubicBezTo>
                    <a:pt x="238945" y="4525313"/>
                    <a:pt x="240174" y="4526401"/>
                    <a:pt x="241681" y="4526786"/>
                  </a:cubicBezTo>
                  <a:cubicBezTo>
                    <a:pt x="249047" y="4532501"/>
                    <a:pt x="258191" y="4536057"/>
                    <a:pt x="255270" y="4520944"/>
                  </a:cubicBezTo>
                  <a:cubicBezTo>
                    <a:pt x="259842" y="4523611"/>
                    <a:pt x="262763" y="4523230"/>
                    <a:pt x="265049" y="4520944"/>
                  </a:cubicBezTo>
                  <a:cubicBezTo>
                    <a:pt x="267517" y="4522616"/>
                    <a:pt x="270107" y="4524102"/>
                    <a:pt x="272796" y="4525389"/>
                  </a:cubicBezTo>
                  <a:cubicBezTo>
                    <a:pt x="275844" y="4514340"/>
                    <a:pt x="277114" y="4509514"/>
                    <a:pt x="281686" y="4505323"/>
                  </a:cubicBezTo>
                  <a:cubicBezTo>
                    <a:pt x="287020" y="4503799"/>
                    <a:pt x="292227" y="4504561"/>
                    <a:pt x="297561" y="4503164"/>
                  </a:cubicBezTo>
                  <a:cubicBezTo>
                    <a:pt x="300863" y="4516753"/>
                    <a:pt x="309372" y="4533263"/>
                    <a:pt x="319786" y="4529707"/>
                  </a:cubicBezTo>
                  <a:lnTo>
                    <a:pt x="321818" y="4530469"/>
                  </a:lnTo>
                  <a:cubicBezTo>
                    <a:pt x="321480" y="4535237"/>
                    <a:pt x="322400" y="4540011"/>
                    <a:pt x="324485" y="4544312"/>
                  </a:cubicBezTo>
                  <a:cubicBezTo>
                    <a:pt x="277753" y="4552514"/>
                    <a:pt x="233700" y="4571906"/>
                    <a:pt x="196088" y="4600829"/>
                  </a:cubicBezTo>
                  <a:cubicBezTo>
                    <a:pt x="183126" y="4612414"/>
                    <a:pt x="170989" y="4624891"/>
                    <a:pt x="159766" y="4638167"/>
                  </a:cubicBezTo>
                  <a:cubicBezTo>
                    <a:pt x="151765" y="4646803"/>
                    <a:pt x="143129" y="4664202"/>
                    <a:pt x="132207" y="4667631"/>
                  </a:cubicBezTo>
                  <a:cubicBezTo>
                    <a:pt x="125857" y="4669663"/>
                    <a:pt x="94107" y="4654931"/>
                    <a:pt x="112141" y="4685792"/>
                  </a:cubicBezTo>
                  <a:cubicBezTo>
                    <a:pt x="115824" y="4692396"/>
                    <a:pt x="131064" y="4700905"/>
                    <a:pt x="137541" y="4709160"/>
                  </a:cubicBezTo>
                  <a:cubicBezTo>
                    <a:pt x="137541" y="4707763"/>
                    <a:pt x="137541" y="4706239"/>
                    <a:pt x="137541" y="4704842"/>
                  </a:cubicBezTo>
                  <a:cubicBezTo>
                    <a:pt x="146558" y="4716780"/>
                    <a:pt x="160909" y="4706747"/>
                    <a:pt x="172974" y="4706112"/>
                  </a:cubicBezTo>
                  <a:cubicBezTo>
                    <a:pt x="185039" y="4705478"/>
                    <a:pt x="207264" y="4714875"/>
                    <a:pt x="201422" y="4691380"/>
                  </a:cubicBezTo>
                  <a:cubicBezTo>
                    <a:pt x="209169" y="4694047"/>
                    <a:pt x="214122" y="4688332"/>
                    <a:pt x="221742" y="4689221"/>
                  </a:cubicBezTo>
                  <a:cubicBezTo>
                    <a:pt x="229362" y="4690109"/>
                    <a:pt x="233553" y="4694428"/>
                    <a:pt x="239268" y="4695317"/>
                  </a:cubicBezTo>
                  <a:cubicBezTo>
                    <a:pt x="244028" y="4695323"/>
                    <a:pt x="248781" y="4694983"/>
                    <a:pt x="253492" y="4694301"/>
                  </a:cubicBezTo>
                  <a:cubicBezTo>
                    <a:pt x="253805" y="4696777"/>
                    <a:pt x="254535" y="4699181"/>
                    <a:pt x="255651" y="4701413"/>
                  </a:cubicBezTo>
                  <a:cubicBezTo>
                    <a:pt x="257175" y="4704334"/>
                    <a:pt x="261112" y="4704334"/>
                    <a:pt x="264287" y="4705223"/>
                  </a:cubicBezTo>
                  <a:cubicBezTo>
                    <a:pt x="265065" y="4707731"/>
                    <a:pt x="266463" y="4710002"/>
                    <a:pt x="268351" y="4711827"/>
                  </a:cubicBezTo>
                  <a:cubicBezTo>
                    <a:pt x="266573" y="4717923"/>
                    <a:pt x="256413" y="4723765"/>
                    <a:pt x="258318" y="4729226"/>
                  </a:cubicBezTo>
                  <a:cubicBezTo>
                    <a:pt x="260223" y="4734687"/>
                    <a:pt x="267335" y="4731512"/>
                    <a:pt x="270383" y="4735830"/>
                  </a:cubicBezTo>
                  <a:cubicBezTo>
                    <a:pt x="272802" y="4741082"/>
                    <a:pt x="274923" y="4746467"/>
                    <a:pt x="276733" y="4751959"/>
                  </a:cubicBezTo>
                  <a:cubicBezTo>
                    <a:pt x="280924" y="4755387"/>
                    <a:pt x="287909" y="4752974"/>
                    <a:pt x="291084" y="4755514"/>
                  </a:cubicBezTo>
                  <a:cubicBezTo>
                    <a:pt x="294259" y="4758055"/>
                    <a:pt x="298958" y="4767072"/>
                    <a:pt x="305054" y="4769993"/>
                  </a:cubicBezTo>
                  <a:cubicBezTo>
                    <a:pt x="309245" y="4771898"/>
                    <a:pt x="315595" y="4766945"/>
                    <a:pt x="320421" y="4768342"/>
                  </a:cubicBezTo>
                  <a:cubicBezTo>
                    <a:pt x="325247" y="4769738"/>
                    <a:pt x="325120" y="4777232"/>
                    <a:pt x="329565" y="4778375"/>
                  </a:cubicBezTo>
                  <a:cubicBezTo>
                    <a:pt x="337820" y="4780407"/>
                    <a:pt x="353060" y="4769612"/>
                    <a:pt x="361950" y="4775200"/>
                  </a:cubicBezTo>
                  <a:cubicBezTo>
                    <a:pt x="372872" y="4782058"/>
                    <a:pt x="366395" y="4795393"/>
                    <a:pt x="377190" y="4799965"/>
                  </a:cubicBezTo>
                  <a:cubicBezTo>
                    <a:pt x="383667" y="4802632"/>
                    <a:pt x="391414" y="4793869"/>
                    <a:pt x="395605" y="4804537"/>
                  </a:cubicBezTo>
                  <a:cubicBezTo>
                    <a:pt x="396367" y="4802886"/>
                    <a:pt x="397637" y="4801235"/>
                    <a:pt x="398399" y="4799584"/>
                  </a:cubicBezTo>
                  <a:cubicBezTo>
                    <a:pt x="406151" y="4801099"/>
                    <a:pt x="413611" y="4803843"/>
                    <a:pt x="420497" y="4807712"/>
                  </a:cubicBezTo>
                  <a:cubicBezTo>
                    <a:pt x="409321" y="4812665"/>
                    <a:pt x="407797" y="4819396"/>
                    <a:pt x="409702" y="4824984"/>
                  </a:cubicBezTo>
                  <a:lnTo>
                    <a:pt x="381635" y="4827778"/>
                  </a:lnTo>
                  <a:cubicBezTo>
                    <a:pt x="368910" y="4827730"/>
                    <a:pt x="356192" y="4828366"/>
                    <a:pt x="343535" y="4829682"/>
                  </a:cubicBezTo>
                  <a:cubicBezTo>
                    <a:pt x="339003" y="4830506"/>
                    <a:pt x="334684" y="4832233"/>
                    <a:pt x="330835" y="4834762"/>
                  </a:cubicBezTo>
                  <a:cubicBezTo>
                    <a:pt x="313182" y="4828793"/>
                    <a:pt x="295529" y="4822062"/>
                    <a:pt x="278638" y="4815204"/>
                  </a:cubicBezTo>
                  <a:cubicBezTo>
                    <a:pt x="265938" y="4809616"/>
                    <a:pt x="253238" y="4804282"/>
                    <a:pt x="241681" y="4797805"/>
                  </a:cubicBezTo>
                  <a:cubicBezTo>
                    <a:pt x="230124" y="4791328"/>
                    <a:pt x="219710" y="4777485"/>
                    <a:pt x="207518" y="4774818"/>
                  </a:cubicBezTo>
                  <a:cubicBezTo>
                    <a:pt x="197157" y="4772939"/>
                    <a:pt x="186548" y="4776427"/>
                    <a:pt x="179324" y="4784089"/>
                  </a:cubicBezTo>
                  <a:cubicBezTo>
                    <a:pt x="170180" y="4799711"/>
                    <a:pt x="189865" y="4810886"/>
                    <a:pt x="199009" y="4819014"/>
                  </a:cubicBezTo>
                  <a:cubicBezTo>
                    <a:pt x="194945" y="4824856"/>
                    <a:pt x="187706" y="4831714"/>
                    <a:pt x="188468" y="4839335"/>
                  </a:cubicBezTo>
                  <a:cubicBezTo>
                    <a:pt x="189230" y="4846955"/>
                    <a:pt x="199009" y="4844542"/>
                    <a:pt x="198755" y="4855082"/>
                  </a:cubicBezTo>
                  <a:cubicBezTo>
                    <a:pt x="198755" y="4870323"/>
                    <a:pt x="177673" y="4870830"/>
                    <a:pt x="174371" y="4888611"/>
                  </a:cubicBezTo>
                  <a:cubicBezTo>
                    <a:pt x="161671" y="4883785"/>
                    <a:pt x="155956" y="4888611"/>
                    <a:pt x="156210" y="4895469"/>
                  </a:cubicBezTo>
                  <a:cubicBezTo>
                    <a:pt x="147447" y="4892294"/>
                    <a:pt x="136144" y="4884039"/>
                    <a:pt x="130810" y="4886960"/>
                  </a:cubicBezTo>
                  <a:cubicBezTo>
                    <a:pt x="125476" y="4889880"/>
                    <a:pt x="124841" y="4911470"/>
                    <a:pt x="127254" y="4918075"/>
                  </a:cubicBezTo>
                  <a:cubicBezTo>
                    <a:pt x="133115" y="4928354"/>
                    <a:pt x="141977" y="4936596"/>
                    <a:pt x="152654" y="4941697"/>
                  </a:cubicBezTo>
                  <a:cubicBezTo>
                    <a:pt x="154940" y="4942712"/>
                    <a:pt x="158877" y="4946395"/>
                    <a:pt x="161544" y="4947666"/>
                  </a:cubicBezTo>
                  <a:cubicBezTo>
                    <a:pt x="164211" y="4948935"/>
                    <a:pt x="168275" y="4944618"/>
                    <a:pt x="169799" y="4945253"/>
                  </a:cubicBezTo>
                  <a:cubicBezTo>
                    <a:pt x="176911" y="4948174"/>
                    <a:pt x="182499" y="4955793"/>
                    <a:pt x="189865" y="4960619"/>
                  </a:cubicBezTo>
                  <a:cubicBezTo>
                    <a:pt x="202565" y="4968239"/>
                    <a:pt x="207772" y="4965573"/>
                    <a:pt x="220345" y="4976875"/>
                  </a:cubicBezTo>
                  <a:cubicBezTo>
                    <a:pt x="225298" y="4972811"/>
                    <a:pt x="231648" y="4963032"/>
                    <a:pt x="237998" y="4961889"/>
                  </a:cubicBezTo>
                  <a:cubicBezTo>
                    <a:pt x="242062" y="4961128"/>
                    <a:pt x="244729" y="4966461"/>
                    <a:pt x="248031" y="4966207"/>
                  </a:cubicBezTo>
                  <a:cubicBezTo>
                    <a:pt x="249047" y="4966207"/>
                    <a:pt x="260731" y="4967350"/>
                    <a:pt x="262509" y="4967604"/>
                  </a:cubicBezTo>
                  <a:cubicBezTo>
                    <a:pt x="266700" y="4967604"/>
                    <a:pt x="266827" y="4962778"/>
                    <a:pt x="275209" y="4965572"/>
                  </a:cubicBezTo>
                  <a:cubicBezTo>
                    <a:pt x="277876" y="4966461"/>
                    <a:pt x="279527" y="4969763"/>
                    <a:pt x="281432" y="4973065"/>
                  </a:cubicBezTo>
                  <a:cubicBezTo>
                    <a:pt x="275237" y="4974598"/>
                    <a:pt x="268962" y="4975785"/>
                    <a:pt x="262636" y="4976621"/>
                  </a:cubicBezTo>
                  <a:cubicBezTo>
                    <a:pt x="261601" y="4982370"/>
                    <a:pt x="262127" y="4988291"/>
                    <a:pt x="264160" y="4993766"/>
                  </a:cubicBezTo>
                  <a:cubicBezTo>
                    <a:pt x="266984" y="4994146"/>
                    <a:pt x="269845" y="4994146"/>
                    <a:pt x="272669" y="4993766"/>
                  </a:cubicBezTo>
                  <a:cubicBezTo>
                    <a:pt x="274320" y="5004815"/>
                    <a:pt x="283337" y="4999481"/>
                    <a:pt x="291973" y="4997068"/>
                  </a:cubicBezTo>
                  <a:cubicBezTo>
                    <a:pt x="291783" y="5000325"/>
                    <a:pt x="291783" y="5003590"/>
                    <a:pt x="291973" y="5006847"/>
                  </a:cubicBezTo>
                  <a:cubicBezTo>
                    <a:pt x="289272" y="5007821"/>
                    <a:pt x="286710" y="5009145"/>
                    <a:pt x="284353" y="5010784"/>
                  </a:cubicBezTo>
                  <a:cubicBezTo>
                    <a:pt x="288290" y="5031739"/>
                    <a:pt x="316992" y="5021833"/>
                    <a:pt x="329438" y="5037962"/>
                  </a:cubicBezTo>
                  <a:cubicBezTo>
                    <a:pt x="336296" y="5046725"/>
                    <a:pt x="328422" y="5052567"/>
                    <a:pt x="342138" y="5052948"/>
                  </a:cubicBezTo>
                  <a:cubicBezTo>
                    <a:pt x="346456" y="5052948"/>
                    <a:pt x="346075" y="5043296"/>
                    <a:pt x="350647" y="5042915"/>
                  </a:cubicBezTo>
                  <a:cubicBezTo>
                    <a:pt x="355219" y="5042535"/>
                    <a:pt x="363347" y="5049392"/>
                    <a:pt x="367411" y="5051043"/>
                  </a:cubicBezTo>
                  <a:cubicBezTo>
                    <a:pt x="371856" y="5035295"/>
                    <a:pt x="372237" y="5032374"/>
                    <a:pt x="384683" y="5025643"/>
                  </a:cubicBezTo>
                  <a:cubicBezTo>
                    <a:pt x="397128" y="5018911"/>
                    <a:pt x="403098" y="5020563"/>
                    <a:pt x="403098" y="5001894"/>
                  </a:cubicBezTo>
                  <a:cubicBezTo>
                    <a:pt x="408658" y="5005000"/>
                    <a:pt x="415153" y="5005992"/>
                    <a:pt x="421386" y="5004688"/>
                  </a:cubicBezTo>
                  <a:cubicBezTo>
                    <a:pt x="417957" y="5027548"/>
                    <a:pt x="403860" y="5029073"/>
                    <a:pt x="405511" y="5054092"/>
                  </a:cubicBezTo>
                  <a:cubicBezTo>
                    <a:pt x="414147" y="5054092"/>
                    <a:pt x="427736" y="5062474"/>
                    <a:pt x="434213" y="5061712"/>
                  </a:cubicBezTo>
                  <a:cubicBezTo>
                    <a:pt x="440690" y="5060950"/>
                    <a:pt x="441325" y="5056759"/>
                    <a:pt x="443611" y="5052695"/>
                  </a:cubicBezTo>
                  <a:cubicBezTo>
                    <a:pt x="453251" y="5056438"/>
                    <a:pt x="463943" y="5056438"/>
                    <a:pt x="473583" y="5052695"/>
                  </a:cubicBezTo>
                  <a:cubicBezTo>
                    <a:pt x="484759" y="5067554"/>
                    <a:pt x="495681" y="5049139"/>
                    <a:pt x="508762" y="5049647"/>
                  </a:cubicBezTo>
                  <a:cubicBezTo>
                    <a:pt x="519430" y="5049647"/>
                    <a:pt x="525780" y="5061331"/>
                    <a:pt x="536067" y="5053838"/>
                  </a:cubicBezTo>
                  <a:cubicBezTo>
                    <a:pt x="549910" y="5073777"/>
                    <a:pt x="551561" y="5087239"/>
                    <a:pt x="524764" y="5091938"/>
                  </a:cubicBezTo>
                  <a:cubicBezTo>
                    <a:pt x="497967" y="5096639"/>
                    <a:pt x="487807" y="5069459"/>
                    <a:pt x="462534" y="5087239"/>
                  </a:cubicBezTo>
                  <a:cubicBezTo>
                    <a:pt x="462599" y="5079993"/>
                    <a:pt x="461307" y="5072799"/>
                    <a:pt x="458724" y="5066030"/>
                  </a:cubicBezTo>
                  <a:cubicBezTo>
                    <a:pt x="444060" y="5067763"/>
                    <a:pt x="429284" y="5068357"/>
                    <a:pt x="414528" y="5067808"/>
                  </a:cubicBezTo>
                  <a:cubicBezTo>
                    <a:pt x="399796" y="5065395"/>
                    <a:pt x="386842" y="5067808"/>
                    <a:pt x="373380" y="5066284"/>
                  </a:cubicBezTo>
                  <a:cubicBezTo>
                    <a:pt x="369189" y="5066284"/>
                    <a:pt x="369570" y="5059045"/>
                    <a:pt x="365506" y="5058918"/>
                  </a:cubicBezTo>
                  <a:cubicBezTo>
                    <a:pt x="361442" y="5058791"/>
                    <a:pt x="358394" y="5060696"/>
                    <a:pt x="356870" y="5060442"/>
                  </a:cubicBezTo>
                  <a:cubicBezTo>
                    <a:pt x="355346" y="5060188"/>
                    <a:pt x="338836" y="5058791"/>
                    <a:pt x="336677" y="5059045"/>
                  </a:cubicBezTo>
                  <a:cubicBezTo>
                    <a:pt x="325120" y="5060061"/>
                    <a:pt x="315341" y="5068189"/>
                    <a:pt x="304038" y="5069332"/>
                  </a:cubicBezTo>
                  <a:cubicBezTo>
                    <a:pt x="287909" y="5071110"/>
                    <a:pt x="290068" y="5064887"/>
                    <a:pt x="278638" y="5074920"/>
                  </a:cubicBezTo>
                  <a:cubicBezTo>
                    <a:pt x="268986" y="5083175"/>
                    <a:pt x="265938" y="5094605"/>
                    <a:pt x="255397" y="5100320"/>
                  </a:cubicBezTo>
                  <a:cubicBezTo>
                    <a:pt x="255397" y="5100320"/>
                    <a:pt x="233934" y="5105527"/>
                    <a:pt x="233807" y="5105527"/>
                  </a:cubicBezTo>
                  <a:cubicBezTo>
                    <a:pt x="224917" y="5104003"/>
                    <a:pt x="221107" y="5092827"/>
                    <a:pt x="213487" y="5090668"/>
                  </a:cubicBezTo>
                  <a:cubicBezTo>
                    <a:pt x="205867" y="5088509"/>
                    <a:pt x="207772" y="5090668"/>
                    <a:pt x="199390" y="5091303"/>
                  </a:cubicBezTo>
                  <a:cubicBezTo>
                    <a:pt x="186690" y="5092319"/>
                    <a:pt x="190754" y="5096637"/>
                    <a:pt x="177673" y="5091303"/>
                  </a:cubicBezTo>
                  <a:cubicBezTo>
                    <a:pt x="171831" y="5089017"/>
                    <a:pt x="170815" y="5080508"/>
                    <a:pt x="164973" y="5080254"/>
                  </a:cubicBezTo>
                  <a:cubicBezTo>
                    <a:pt x="154143" y="5082040"/>
                    <a:pt x="144782" y="5088813"/>
                    <a:pt x="139700" y="5098542"/>
                  </a:cubicBezTo>
                  <a:cubicBezTo>
                    <a:pt x="137668" y="5114290"/>
                    <a:pt x="157099" y="5114671"/>
                    <a:pt x="165862" y="5120132"/>
                  </a:cubicBezTo>
                  <a:cubicBezTo>
                    <a:pt x="168148" y="5121656"/>
                    <a:pt x="184150" y="5132832"/>
                    <a:pt x="185293" y="5134864"/>
                  </a:cubicBezTo>
                  <a:cubicBezTo>
                    <a:pt x="186436" y="5136896"/>
                    <a:pt x="187071" y="5147564"/>
                    <a:pt x="189230" y="5149342"/>
                  </a:cubicBezTo>
                  <a:cubicBezTo>
                    <a:pt x="203073" y="5162042"/>
                    <a:pt x="220218" y="5173599"/>
                    <a:pt x="241300" y="5167503"/>
                  </a:cubicBezTo>
                  <a:cubicBezTo>
                    <a:pt x="249555" y="5165090"/>
                    <a:pt x="257175" y="5163947"/>
                    <a:pt x="263398" y="5162550"/>
                  </a:cubicBezTo>
                  <a:cubicBezTo>
                    <a:pt x="270716" y="5162021"/>
                    <a:pt x="277955" y="5160701"/>
                    <a:pt x="284988" y="5158613"/>
                  </a:cubicBezTo>
                  <a:cubicBezTo>
                    <a:pt x="291592" y="5181473"/>
                    <a:pt x="251587" y="5181219"/>
                    <a:pt x="236220" y="5185918"/>
                  </a:cubicBezTo>
                  <a:cubicBezTo>
                    <a:pt x="231775" y="5187315"/>
                    <a:pt x="232664" y="5194300"/>
                    <a:pt x="227076" y="5194427"/>
                  </a:cubicBezTo>
                  <a:cubicBezTo>
                    <a:pt x="221488" y="5194554"/>
                    <a:pt x="217678" y="5186680"/>
                    <a:pt x="212852" y="5185791"/>
                  </a:cubicBezTo>
                  <a:cubicBezTo>
                    <a:pt x="204724" y="5184395"/>
                    <a:pt x="199517" y="5190236"/>
                    <a:pt x="192659" y="5189220"/>
                  </a:cubicBezTo>
                  <a:cubicBezTo>
                    <a:pt x="181229" y="5187696"/>
                    <a:pt x="178943" y="5178552"/>
                    <a:pt x="168910" y="5174615"/>
                  </a:cubicBezTo>
                  <a:cubicBezTo>
                    <a:pt x="151384" y="5167884"/>
                    <a:pt x="159004" y="5182235"/>
                    <a:pt x="147828" y="5185029"/>
                  </a:cubicBezTo>
                  <a:cubicBezTo>
                    <a:pt x="133731" y="5188585"/>
                    <a:pt x="135128" y="5174361"/>
                    <a:pt x="121666" y="5173218"/>
                  </a:cubicBezTo>
                  <a:cubicBezTo>
                    <a:pt x="111760" y="5172203"/>
                    <a:pt x="104902" y="5181473"/>
                    <a:pt x="98552" y="5185918"/>
                  </a:cubicBezTo>
                  <a:cubicBezTo>
                    <a:pt x="98278" y="5184917"/>
                    <a:pt x="98066" y="5183898"/>
                    <a:pt x="97917" y="5182871"/>
                  </a:cubicBezTo>
                  <a:cubicBezTo>
                    <a:pt x="87122" y="5181474"/>
                    <a:pt x="78867" y="5190364"/>
                    <a:pt x="72517" y="5198618"/>
                  </a:cubicBezTo>
                  <a:cubicBezTo>
                    <a:pt x="81280" y="5211318"/>
                    <a:pt x="72517" y="5222622"/>
                    <a:pt x="94361" y="5225670"/>
                  </a:cubicBezTo>
                  <a:cubicBezTo>
                    <a:pt x="107823" y="5227574"/>
                    <a:pt x="124841" y="5218558"/>
                    <a:pt x="128778" y="5238370"/>
                  </a:cubicBezTo>
                  <a:cubicBezTo>
                    <a:pt x="118364" y="5237480"/>
                    <a:pt x="104775" y="5238370"/>
                    <a:pt x="114300" y="5251070"/>
                  </a:cubicBezTo>
                  <a:cubicBezTo>
                    <a:pt x="98092" y="5258837"/>
                    <a:pt x="84338" y="5270921"/>
                    <a:pt x="74549" y="5285995"/>
                  </a:cubicBezTo>
                  <a:cubicBezTo>
                    <a:pt x="83693" y="5290821"/>
                    <a:pt x="89535" y="5297679"/>
                    <a:pt x="98298" y="5298695"/>
                  </a:cubicBezTo>
                  <a:cubicBezTo>
                    <a:pt x="99568" y="5298695"/>
                    <a:pt x="102108" y="5289931"/>
                    <a:pt x="105918" y="5289804"/>
                  </a:cubicBezTo>
                  <a:cubicBezTo>
                    <a:pt x="112776" y="5289804"/>
                    <a:pt x="116840" y="5299837"/>
                    <a:pt x="121539" y="5300091"/>
                  </a:cubicBezTo>
                  <a:cubicBezTo>
                    <a:pt x="129092" y="5298250"/>
                    <a:pt x="136516" y="5295916"/>
                    <a:pt x="143764" y="5293106"/>
                  </a:cubicBezTo>
                  <a:cubicBezTo>
                    <a:pt x="153035" y="5286248"/>
                    <a:pt x="153289" y="5282820"/>
                    <a:pt x="158369" y="5269611"/>
                  </a:cubicBezTo>
                  <a:cubicBezTo>
                    <a:pt x="169097" y="5270635"/>
                    <a:pt x="179899" y="5270635"/>
                    <a:pt x="190627" y="5269611"/>
                  </a:cubicBezTo>
                  <a:cubicBezTo>
                    <a:pt x="198882" y="5269611"/>
                    <a:pt x="205867" y="5282311"/>
                    <a:pt x="210566" y="5266564"/>
                  </a:cubicBezTo>
                  <a:cubicBezTo>
                    <a:pt x="217678" y="5274056"/>
                    <a:pt x="232283" y="5283200"/>
                    <a:pt x="228727" y="5264785"/>
                  </a:cubicBezTo>
                  <a:cubicBezTo>
                    <a:pt x="240665" y="5272024"/>
                    <a:pt x="241427" y="5257165"/>
                    <a:pt x="250190" y="5252085"/>
                  </a:cubicBezTo>
                  <a:cubicBezTo>
                    <a:pt x="258953" y="5247005"/>
                    <a:pt x="268224" y="5252085"/>
                    <a:pt x="277622" y="5244720"/>
                  </a:cubicBezTo>
                  <a:cubicBezTo>
                    <a:pt x="277622" y="5264785"/>
                    <a:pt x="277622" y="5261103"/>
                    <a:pt x="294640" y="5266055"/>
                  </a:cubicBezTo>
                  <a:cubicBezTo>
                    <a:pt x="303911" y="5268722"/>
                    <a:pt x="305181" y="5271262"/>
                    <a:pt x="315849" y="5269865"/>
                  </a:cubicBezTo>
                  <a:cubicBezTo>
                    <a:pt x="329438" y="5267960"/>
                    <a:pt x="365125" y="5248275"/>
                    <a:pt x="361569" y="5233543"/>
                  </a:cubicBezTo>
                  <a:cubicBezTo>
                    <a:pt x="379095" y="5231130"/>
                    <a:pt x="383286" y="5246243"/>
                    <a:pt x="399669" y="5244973"/>
                  </a:cubicBezTo>
                  <a:cubicBezTo>
                    <a:pt x="408133" y="5243880"/>
                    <a:pt x="415578" y="5238838"/>
                    <a:pt x="419735" y="5231384"/>
                  </a:cubicBezTo>
                  <a:cubicBezTo>
                    <a:pt x="421386" y="5229098"/>
                    <a:pt x="421513" y="5221224"/>
                    <a:pt x="423672" y="5217795"/>
                  </a:cubicBezTo>
                  <a:cubicBezTo>
                    <a:pt x="425831" y="5214366"/>
                    <a:pt x="430403" y="5219192"/>
                    <a:pt x="432054" y="5217795"/>
                  </a:cubicBezTo>
                  <a:cubicBezTo>
                    <a:pt x="447548" y="5197729"/>
                    <a:pt x="438150" y="5205984"/>
                    <a:pt x="460502" y="5205095"/>
                  </a:cubicBezTo>
                  <a:cubicBezTo>
                    <a:pt x="463169" y="5205095"/>
                    <a:pt x="475234" y="5199761"/>
                    <a:pt x="479171" y="5198745"/>
                  </a:cubicBezTo>
                  <a:cubicBezTo>
                    <a:pt x="483108" y="5197729"/>
                    <a:pt x="488823" y="5209667"/>
                    <a:pt x="493903" y="5197221"/>
                  </a:cubicBezTo>
                  <a:cubicBezTo>
                    <a:pt x="505460" y="5200904"/>
                    <a:pt x="519303" y="5201920"/>
                    <a:pt x="519303" y="5185791"/>
                  </a:cubicBezTo>
                  <a:cubicBezTo>
                    <a:pt x="526683" y="5186486"/>
                    <a:pt x="533637" y="5189561"/>
                    <a:pt x="539115" y="5194554"/>
                  </a:cubicBezTo>
                  <a:cubicBezTo>
                    <a:pt x="527939" y="5198110"/>
                    <a:pt x="533273" y="5207254"/>
                    <a:pt x="535559" y="5216271"/>
                  </a:cubicBezTo>
                  <a:cubicBezTo>
                    <a:pt x="510159" y="5217414"/>
                    <a:pt x="530860" y="5254371"/>
                    <a:pt x="550037" y="5243576"/>
                  </a:cubicBezTo>
                  <a:cubicBezTo>
                    <a:pt x="557911" y="5239004"/>
                    <a:pt x="557657" y="5228082"/>
                    <a:pt x="562737" y="5221986"/>
                  </a:cubicBezTo>
                  <a:cubicBezTo>
                    <a:pt x="570241" y="5217024"/>
                    <a:pt x="578192" y="5212771"/>
                    <a:pt x="586486" y="5209286"/>
                  </a:cubicBezTo>
                  <a:cubicBezTo>
                    <a:pt x="589915" y="5207381"/>
                    <a:pt x="595122" y="5209921"/>
                    <a:pt x="599186" y="5207127"/>
                  </a:cubicBezTo>
                  <a:cubicBezTo>
                    <a:pt x="605282" y="5202936"/>
                    <a:pt x="604774" y="5195824"/>
                    <a:pt x="609092" y="5191506"/>
                  </a:cubicBezTo>
                  <a:cubicBezTo>
                    <a:pt x="615368" y="5185784"/>
                    <a:pt x="623029" y="5181800"/>
                    <a:pt x="631317" y="5179949"/>
                  </a:cubicBezTo>
                  <a:cubicBezTo>
                    <a:pt x="635635" y="5178425"/>
                    <a:pt x="634492" y="5172583"/>
                    <a:pt x="642366" y="5171439"/>
                  </a:cubicBezTo>
                  <a:cubicBezTo>
                    <a:pt x="640334" y="5171439"/>
                    <a:pt x="655066" y="5175504"/>
                    <a:pt x="653669" y="5174995"/>
                  </a:cubicBezTo>
                  <a:cubicBezTo>
                    <a:pt x="660400" y="5177917"/>
                    <a:pt x="675132" y="5197474"/>
                    <a:pt x="675767" y="5176774"/>
                  </a:cubicBezTo>
                  <a:cubicBezTo>
                    <a:pt x="684657" y="5173091"/>
                    <a:pt x="683895" y="5160772"/>
                    <a:pt x="691642" y="5154676"/>
                  </a:cubicBezTo>
                  <a:cubicBezTo>
                    <a:pt x="699950" y="5151704"/>
                    <a:pt x="708433" y="5149244"/>
                    <a:pt x="717042" y="5147310"/>
                  </a:cubicBezTo>
                  <a:cubicBezTo>
                    <a:pt x="718439" y="5131562"/>
                    <a:pt x="732790" y="5131181"/>
                    <a:pt x="744347" y="5124577"/>
                  </a:cubicBezTo>
                  <a:cubicBezTo>
                    <a:pt x="748071" y="5129715"/>
                    <a:pt x="754313" y="5132396"/>
                    <a:pt x="760603" y="5131562"/>
                  </a:cubicBezTo>
                  <a:cubicBezTo>
                    <a:pt x="760222" y="5140513"/>
                    <a:pt x="760990" y="5149476"/>
                    <a:pt x="762889" y="5158232"/>
                  </a:cubicBezTo>
                  <a:cubicBezTo>
                    <a:pt x="775589" y="5160518"/>
                    <a:pt x="774446" y="5145532"/>
                    <a:pt x="779018" y="5138420"/>
                  </a:cubicBezTo>
                  <a:cubicBezTo>
                    <a:pt x="780288" y="5136642"/>
                    <a:pt x="788162" y="5137150"/>
                    <a:pt x="790067" y="5134483"/>
                  </a:cubicBezTo>
                  <a:cubicBezTo>
                    <a:pt x="793194" y="5127778"/>
                    <a:pt x="795578" y="5120751"/>
                    <a:pt x="797179" y="5113528"/>
                  </a:cubicBezTo>
                  <a:cubicBezTo>
                    <a:pt x="807974" y="5118735"/>
                    <a:pt x="812038" y="5115941"/>
                    <a:pt x="815594" y="5109083"/>
                  </a:cubicBezTo>
                  <a:lnTo>
                    <a:pt x="849249" y="5109083"/>
                  </a:lnTo>
                  <a:cubicBezTo>
                    <a:pt x="864137" y="5112866"/>
                    <a:pt x="878327" y="5118997"/>
                    <a:pt x="891286" y="5127244"/>
                  </a:cubicBezTo>
                  <a:lnTo>
                    <a:pt x="892048" y="5130546"/>
                  </a:lnTo>
                  <a:cubicBezTo>
                    <a:pt x="879559" y="5133826"/>
                    <a:pt x="866813" y="5136036"/>
                    <a:pt x="853948" y="5137150"/>
                  </a:cubicBezTo>
                  <a:cubicBezTo>
                    <a:pt x="834782" y="5141364"/>
                    <a:pt x="816396" y="5148564"/>
                    <a:pt x="799465" y="5158486"/>
                  </a:cubicBezTo>
                  <a:cubicBezTo>
                    <a:pt x="780769" y="5172856"/>
                    <a:pt x="759058" y="5182800"/>
                    <a:pt x="735965" y="5187569"/>
                  </a:cubicBezTo>
                  <a:cubicBezTo>
                    <a:pt x="717169" y="5190744"/>
                    <a:pt x="699008" y="5193792"/>
                    <a:pt x="680339" y="5198745"/>
                  </a:cubicBezTo>
                  <a:cubicBezTo>
                    <a:pt x="633095" y="5211445"/>
                    <a:pt x="598551" y="5250688"/>
                    <a:pt x="550164" y="5257038"/>
                  </a:cubicBezTo>
                  <a:cubicBezTo>
                    <a:pt x="516128" y="5261483"/>
                    <a:pt x="485140" y="5249291"/>
                    <a:pt x="450469" y="5257927"/>
                  </a:cubicBezTo>
                  <a:cubicBezTo>
                    <a:pt x="415799" y="5266565"/>
                    <a:pt x="379349" y="5281295"/>
                    <a:pt x="343281" y="5283962"/>
                  </a:cubicBezTo>
                  <a:cubicBezTo>
                    <a:pt x="285242" y="5288153"/>
                    <a:pt x="214503" y="5307838"/>
                    <a:pt x="169291" y="5345684"/>
                  </a:cubicBezTo>
                  <a:cubicBezTo>
                    <a:pt x="156310" y="5356469"/>
                    <a:pt x="144049" y="5368094"/>
                    <a:pt x="132588" y="5380482"/>
                  </a:cubicBezTo>
                  <a:cubicBezTo>
                    <a:pt x="124587" y="5389245"/>
                    <a:pt x="115951" y="5406517"/>
                    <a:pt x="105156" y="5409946"/>
                  </a:cubicBezTo>
                  <a:cubicBezTo>
                    <a:pt x="98679" y="5412105"/>
                    <a:pt x="67056" y="5397246"/>
                    <a:pt x="84963" y="5428107"/>
                  </a:cubicBezTo>
                  <a:cubicBezTo>
                    <a:pt x="88646" y="5434711"/>
                    <a:pt x="103886" y="5443347"/>
                    <a:pt x="110363" y="5451602"/>
                  </a:cubicBezTo>
                  <a:cubicBezTo>
                    <a:pt x="110493" y="5450123"/>
                    <a:pt x="110493" y="5448636"/>
                    <a:pt x="110363" y="5447157"/>
                  </a:cubicBezTo>
                  <a:cubicBezTo>
                    <a:pt x="119380" y="5459095"/>
                    <a:pt x="133731" y="5449189"/>
                    <a:pt x="145796" y="5448427"/>
                  </a:cubicBezTo>
                  <a:cubicBezTo>
                    <a:pt x="157861" y="5447666"/>
                    <a:pt x="180086" y="5457317"/>
                    <a:pt x="174371" y="5433695"/>
                  </a:cubicBezTo>
                  <a:cubicBezTo>
                    <a:pt x="181991" y="5436362"/>
                    <a:pt x="187071" y="5430774"/>
                    <a:pt x="194564" y="5431536"/>
                  </a:cubicBezTo>
                  <a:cubicBezTo>
                    <a:pt x="202057" y="5432298"/>
                    <a:pt x="206375" y="5436870"/>
                    <a:pt x="212217" y="5437759"/>
                  </a:cubicBezTo>
                  <a:cubicBezTo>
                    <a:pt x="218059" y="5438648"/>
                    <a:pt x="227203" y="5434838"/>
                    <a:pt x="231775" y="5437759"/>
                  </a:cubicBezTo>
                  <a:cubicBezTo>
                    <a:pt x="236347" y="5440680"/>
                    <a:pt x="235966" y="5451221"/>
                    <a:pt x="242570" y="5455285"/>
                  </a:cubicBezTo>
                  <a:cubicBezTo>
                    <a:pt x="253873" y="5439410"/>
                    <a:pt x="252476" y="5446395"/>
                    <a:pt x="266954" y="5442585"/>
                  </a:cubicBezTo>
                  <a:cubicBezTo>
                    <a:pt x="278130" y="5439918"/>
                    <a:pt x="276352" y="5436616"/>
                    <a:pt x="283337" y="5432552"/>
                  </a:cubicBezTo>
                  <a:cubicBezTo>
                    <a:pt x="290322" y="5428488"/>
                    <a:pt x="285369" y="5425313"/>
                    <a:pt x="293497" y="5424551"/>
                  </a:cubicBezTo>
                  <a:cubicBezTo>
                    <a:pt x="298069" y="5424551"/>
                    <a:pt x="299085" y="5432552"/>
                    <a:pt x="302641" y="5432679"/>
                  </a:cubicBezTo>
                  <a:cubicBezTo>
                    <a:pt x="312166" y="5432679"/>
                    <a:pt x="313182" y="5426710"/>
                    <a:pt x="322834" y="5422011"/>
                  </a:cubicBezTo>
                  <a:cubicBezTo>
                    <a:pt x="325799" y="5428003"/>
                    <a:pt x="332399" y="5431277"/>
                    <a:pt x="338963" y="5430012"/>
                  </a:cubicBezTo>
                  <a:cubicBezTo>
                    <a:pt x="342011" y="5437632"/>
                    <a:pt x="347345" y="5444363"/>
                    <a:pt x="344551" y="5451475"/>
                  </a:cubicBezTo>
                  <a:cubicBezTo>
                    <a:pt x="339598" y="5464175"/>
                    <a:pt x="310642" y="5460492"/>
                    <a:pt x="335153" y="5480685"/>
                  </a:cubicBezTo>
                  <a:cubicBezTo>
                    <a:pt x="327787" y="5487289"/>
                    <a:pt x="333502" y="5486908"/>
                    <a:pt x="334264" y="5493385"/>
                  </a:cubicBezTo>
                  <a:cubicBezTo>
                    <a:pt x="334264" y="5493385"/>
                    <a:pt x="337566" y="5511673"/>
                    <a:pt x="337693" y="5511927"/>
                  </a:cubicBezTo>
                  <a:cubicBezTo>
                    <a:pt x="344551" y="5521960"/>
                    <a:pt x="356489" y="5519801"/>
                    <a:pt x="361061" y="5531485"/>
                  </a:cubicBezTo>
                  <a:cubicBezTo>
                    <a:pt x="369316" y="5519547"/>
                    <a:pt x="370459" y="5518785"/>
                    <a:pt x="382651" y="5515991"/>
                  </a:cubicBezTo>
                  <a:cubicBezTo>
                    <a:pt x="392303" y="5513705"/>
                    <a:pt x="393319" y="5519674"/>
                    <a:pt x="403098" y="5510657"/>
                  </a:cubicBezTo>
                  <a:cubicBezTo>
                    <a:pt x="406146" y="5507863"/>
                    <a:pt x="403098" y="5500243"/>
                    <a:pt x="405892" y="5497957"/>
                  </a:cubicBezTo>
                  <a:cubicBezTo>
                    <a:pt x="408686" y="5495671"/>
                    <a:pt x="412242" y="5496306"/>
                    <a:pt x="413893" y="5495036"/>
                  </a:cubicBezTo>
                  <a:lnTo>
                    <a:pt x="425831" y="5491099"/>
                  </a:lnTo>
                  <a:cubicBezTo>
                    <a:pt x="424434" y="5491099"/>
                    <a:pt x="443484" y="5479161"/>
                    <a:pt x="440563" y="5482336"/>
                  </a:cubicBezTo>
                  <a:cubicBezTo>
                    <a:pt x="443611" y="5479034"/>
                    <a:pt x="447040" y="5467731"/>
                    <a:pt x="449326" y="5465699"/>
                  </a:cubicBezTo>
                  <a:cubicBezTo>
                    <a:pt x="454660" y="5461127"/>
                    <a:pt x="465709" y="5462397"/>
                    <a:pt x="470027" y="5458333"/>
                  </a:cubicBezTo>
                  <a:cubicBezTo>
                    <a:pt x="478790" y="5450332"/>
                    <a:pt x="474472" y="5439537"/>
                    <a:pt x="480822" y="5429250"/>
                  </a:cubicBezTo>
                  <a:cubicBezTo>
                    <a:pt x="488442" y="5430774"/>
                    <a:pt x="499364" y="5435473"/>
                    <a:pt x="506222" y="5432044"/>
                  </a:cubicBezTo>
                  <a:cubicBezTo>
                    <a:pt x="516255" y="5427218"/>
                    <a:pt x="512318" y="5419344"/>
                    <a:pt x="518922" y="5411851"/>
                  </a:cubicBezTo>
                  <a:cubicBezTo>
                    <a:pt x="527763" y="5402336"/>
                    <a:pt x="540099" y="5396833"/>
                    <a:pt x="553085" y="5396611"/>
                  </a:cubicBezTo>
                  <a:cubicBezTo>
                    <a:pt x="553421" y="5394978"/>
                    <a:pt x="553634" y="5393322"/>
                    <a:pt x="553720" y="5391657"/>
                  </a:cubicBezTo>
                  <a:cubicBezTo>
                    <a:pt x="560271" y="5399184"/>
                    <a:pt x="570351" y="5402625"/>
                    <a:pt x="580136" y="5400674"/>
                  </a:cubicBezTo>
                  <a:cubicBezTo>
                    <a:pt x="580970" y="5407037"/>
                    <a:pt x="586419" y="5411778"/>
                    <a:pt x="592836" y="5411723"/>
                  </a:cubicBezTo>
                  <a:cubicBezTo>
                    <a:pt x="592074" y="5414771"/>
                    <a:pt x="593725" y="5419089"/>
                    <a:pt x="592836" y="5422010"/>
                  </a:cubicBezTo>
                  <a:cubicBezTo>
                    <a:pt x="602234" y="5420740"/>
                    <a:pt x="602742" y="5427471"/>
                    <a:pt x="608838" y="5429122"/>
                  </a:cubicBezTo>
                  <a:cubicBezTo>
                    <a:pt x="621538" y="5432805"/>
                    <a:pt x="612902" y="5435091"/>
                    <a:pt x="623062" y="5430138"/>
                  </a:cubicBezTo>
                  <a:cubicBezTo>
                    <a:pt x="620776" y="5431154"/>
                    <a:pt x="634111" y="5418962"/>
                    <a:pt x="634365" y="5418708"/>
                  </a:cubicBezTo>
                  <a:cubicBezTo>
                    <a:pt x="636651" y="5416422"/>
                    <a:pt x="642874" y="5413374"/>
                    <a:pt x="645795" y="5411088"/>
                  </a:cubicBezTo>
                  <a:cubicBezTo>
                    <a:pt x="648716" y="5408802"/>
                    <a:pt x="647573" y="5403341"/>
                    <a:pt x="651002" y="5400420"/>
                  </a:cubicBezTo>
                  <a:cubicBezTo>
                    <a:pt x="654431" y="5397499"/>
                    <a:pt x="659130" y="5400420"/>
                    <a:pt x="661670" y="5397372"/>
                  </a:cubicBezTo>
                  <a:cubicBezTo>
                    <a:pt x="666623" y="5392292"/>
                    <a:pt x="665226" y="5388736"/>
                    <a:pt x="669290" y="5382767"/>
                  </a:cubicBezTo>
                  <a:cubicBezTo>
                    <a:pt x="670687" y="5380608"/>
                    <a:pt x="669290" y="5372988"/>
                    <a:pt x="670814" y="5371718"/>
                  </a:cubicBezTo>
                  <a:cubicBezTo>
                    <a:pt x="676021" y="5367273"/>
                    <a:pt x="681482" y="5374766"/>
                    <a:pt x="686181" y="5373369"/>
                  </a:cubicBezTo>
                  <a:cubicBezTo>
                    <a:pt x="695833" y="5370322"/>
                    <a:pt x="705993" y="5377814"/>
                    <a:pt x="701802" y="5358256"/>
                  </a:cubicBezTo>
                  <a:cubicBezTo>
                    <a:pt x="707009" y="5360797"/>
                    <a:pt x="713867" y="5367147"/>
                    <a:pt x="720852" y="5367654"/>
                  </a:cubicBezTo>
                  <a:cubicBezTo>
                    <a:pt x="721431" y="5363446"/>
                    <a:pt x="721728" y="5359203"/>
                    <a:pt x="721741" y="5354954"/>
                  </a:cubicBezTo>
                  <a:cubicBezTo>
                    <a:pt x="748792" y="5373242"/>
                    <a:pt x="708025" y="5374639"/>
                    <a:pt x="717804" y="5394578"/>
                  </a:cubicBezTo>
                  <a:cubicBezTo>
                    <a:pt x="719582" y="5392800"/>
                    <a:pt x="726059" y="5391022"/>
                    <a:pt x="728345" y="5387593"/>
                  </a:cubicBezTo>
                  <a:cubicBezTo>
                    <a:pt x="734314" y="5409437"/>
                    <a:pt x="758698" y="5384545"/>
                    <a:pt x="765048" y="5378449"/>
                  </a:cubicBezTo>
                  <a:cubicBezTo>
                    <a:pt x="766953" y="5376671"/>
                    <a:pt x="763016" y="5369178"/>
                    <a:pt x="765048" y="5367273"/>
                  </a:cubicBezTo>
                  <a:cubicBezTo>
                    <a:pt x="767080" y="5365368"/>
                    <a:pt x="772287" y="5369051"/>
                    <a:pt x="774954" y="5367273"/>
                  </a:cubicBezTo>
                  <a:cubicBezTo>
                    <a:pt x="781939" y="5363209"/>
                    <a:pt x="792226" y="5372607"/>
                    <a:pt x="790448" y="5356478"/>
                  </a:cubicBezTo>
                  <a:cubicBezTo>
                    <a:pt x="815848" y="5365622"/>
                    <a:pt x="805942" y="5338571"/>
                    <a:pt x="824611" y="5331078"/>
                  </a:cubicBezTo>
                  <a:cubicBezTo>
                    <a:pt x="837311" y="5325617"/>
                    <a:pt x="840867" y="5337682"/>
                    <a:pt x="854202" y="5342508"/>
                  </a:cubicBezTo>
                  <a:cubicBezTo>
                    <a:pt x="864489" y="5346191"/>
                    <a:pt x="876300" y="5341365"/>
                    <a:pt x="884555" y="5348985"/>
                  </a:cubicBezTo>
                  <a:cubicBezTo>
                    <a:pt x="891409" y="5360426"/>
                    <a:pt x="894017" y="5373914"/>
                    <a:pt x="891921" y="5387085"/>
                  </a:cubicBezTo>
                  <a:cubicBezTo>
                    <a:pt x="887222" y="5396229"/>
                    <a:pt x="884047" y="5392800"/>
                    <a:pt x="875411" y="5396356"/>
                  </a:cubicBezTo>
                  <a:cubicBezTo>
                    <a:pt x="857778" y="5403311"/>
                    <a:pt x="838994" y="5406887"/>
                    <a:pt x="820039" y="5406897"/>
                  </a:cubicBezTo>
                  <a:cubicBezTo>
                    <a:pt x="789305" y="5407913"/>
                    <a:pt x="756539" y="5402452"/>
                    <a:pt x="725932" y="5409183"/>
                  </a:cubicBezTo>
                  <a:cubicBezTo>
                    <a:pt x="707977" y="5415076"/>
                    <a:pt x="690451" y="5422205"/>
                    <a:pt x="673481" y="5430519"/>
                  </a:cubicBezTo>
                  <a:cubicBezTo>
                    <a:pt x="648081" y="5439917"/>
                    <a:pt x="622681" y="5445632"/>
                    <a:pt x="597281" y="5454649"/>
                  </a:cubicBezTo>
                  <a:cubicBezTo>
                    <a:pt x="588514" y="5457286"/>
                    <a:pt x="580011" y="5460729"/>
                    <a:pt x="571881" y="5464936"/>
                  </a:cubicBezTo>
                  <a:cubicBezTo>
                    <a:pt x="565277" y="5468873"/>
                    <a:pt x="558546" y="5480811"/>
                    <a:pt x="551688" y="5482843"/>
                  </a:cubicBezTo>
                  <a:cubicBezTo>
                    <a:pt x="537845" y="5487034"/>
                    <a:pt x="529463" y="5475985"/>
                    <a:pt x="515620" y="5485637"/>
                  </a:cubicBezTo>
                  <a:cubicBezTo>
                    <a:pt x="508127" y="5490971"/>
                    <a:pt x="496570" y="5502274"/>
                    <a:pt x="489331" y="5508878"/>
                  </a:cubicBezTo>
                  <a:cubicBezTo>
                    <a:pt x="465709" y="5530468"/>
                    <a:pt x="446659" y="5553709"/>
                    <a:pt x="413131" y="5560821"/>
                  </a:cubicBezTo>
                  <a:cubicBezTo>
                    <a:pt x="393067" y="5564604"/>
                    <a:pt x="372796" y="5567191"/>
                    <a:pt x="352425" y="5568568"/>
                  </a:cubicBezTo>
                  <a:cubicBezTo>
                    <a:pt x="339725" y="5569838"/>
                    <a:pt x="326136" y="5567933"/>
                    <a:pt x="314325" y="5570472"/>
                  </a:cubicBezTo>
                  <a:cubicBezTo>
                    <a:pt x="298704" y="5573775"/>
                    <a:pt x="298450" y="5579870"/>
                    <a:pt x="287782" y="5587871"/>
                  </a:cubicBezTo>
                  <a:cubicBezTo>
                    <a:pt x="273558" y="5598793"/>
                    <a:pt x="278384" y="5595237"/>
                    <a:pt x="259842" y="5596000"/>
                  </a:cubicBezTo>
                  <a:cubicBezTo>
                    <a:pt x="254182" y="5595295"/>
                    <a:pt x="248436" y="5595948"/>
                    <a:pt x="243078" y="5597905"/>
                  </a:cubicBezTo>
                  <a:cubicBezTo>
                    <a:pt x="233680" y="5602984"/>
                    <a:pt x="233045" y="5619114"/>
                    <a:pt x="220980" y="5620892"/>
                  </a:cubicBezTo>
                  <a:cubicBezTo>
                    <a:pt x="208915" y="5622669"/>
                    <a:pt x="209931" y="5610096"/>
                    <a:pt x="194945" y="5615684"/>
                  </a:cubicBezTo>
                  <a:cubicBezTo>
                    <a:pt x="187198" y="5618478"/>
                    <a:pt x="180975" y="5629019"/>
                    <a:pt x="169545" y="5632068"/>
                  </a:cubicBezTo>
                  <a:cubicBezTo>
                    <a:pt x="156907" y="5636080"/>
                    <a:pt x="143682" y="5637926"/>
                    <a:pt x="130429" y="5637528"/>
                  </a:cubicBezTo>
                  <a:cubicBezTo>
                    <a:pt x="121539" y="5636386"/>
                    <a:pt x="107061" y="5624828"/>
                    <a:pt x="100330" y="5627750"/>
                  </a:cubicBezTo>
                  <a:cubicBezTo>
                    <a:pt x="93599" y="5630671"/>
                    <a:pt x="94361" y="5652261"/>
                    <a:pt x="96901" y="5658865"/>
                  </a:cubicBezTo>
                  <a:cubicBezTo>
                    <a:pt x="102742" y="5669159"/>
                    <a:pt x="111610" y="5677406"/>
                    <a:pt x="122301" y="5682487"/>
                  </a:cubicBezTo>
                  <a:cubicBezTo>
                    <a:pt x="124587" y="5683630"/>
                    <a:pt x="128524" y="5687186"/>
                    <a:pt x="131191" y="5688456"/>
                  </a:cubicBezTo>
                  <a:cubicBezTo>
                    <a:pt x="133858" y="5689725"/>
                    <a:pt x="137922" y="5685408"/>
                    <a:pt x="139573" y="5686043"/>
                  </a:cubicBezTo>
                  <a:cubicBezTo>
                    <a:pt x="146685" y="5688964"/>
                    <a:pt x="151638" y="5696583"/>
                    <a:pt x="159512" y="5701409"/>
                  </a:cubicBezTo>
                  <a:cubicBezTo>
                    <a:pt x="172212" y="5709156"/>
                    <a:pt x="177546" y="5706363"/>
                    <a:pt x="190119" y="5717665"/>
                  </a:cubicBezTo>
                  <a:cubicBezTo>
                    <a:pt x="194945" y="5713601"/>
                    <a:pt x="201295" y="5703822"/>
                    <a:pt x="207645" y="5702680"/>
                  </a:cubicBezTo>
                  <a:cubicBezTo>
                    <a:pt x="211709" y="5701918"/>
                    <a:pt x="214376" y="5707251"/>
                    <a:pt x="217678" y="5706997"/>
                  </a:cubicBezTo>
                  <a:cubicBezTo>
                    <a:pt x="218694" y="5706997"/>
                    <a:pt x="230378" y="5708268"/>
                    <a:pt x="232156" y="5708394"/>
                  </a:cubicBezTo>
                  <a:cubicBezTo>
                    <a:pt x="236347" y="5708394"/>
                    <a:pt x="236601" y="5703568"/>
                    <a:pt x="244856" y="5706362"/>
                  </a:cubicBezTo>
                  <a:cubicBezTo>
                    <a:pt x="250444" y="5708267"/>
                    <a:pt x="251968" y="5720586"/>
                    <a:pt x="258953" y="5722618"/>
                  </a:cubicBezTo>
                  <a:cubicBezTo>
                    <a:pt x="268097" y="5725158"/>
                    <a:pt x="287274" y="5701282"/>
                    <a:pt x="290703" y="5726047"/>
                  </a:cubicBezTo>
                  <a:cubicBezTo>
                    <a:pt x="292989" y="5742176"/>
                    <a:pt x="265303" y="5743827"/>
                    <a:pt x="254127" y="5751447"/>
                  </a:cubicBezTo>
                  <a:cubicBezTo>
                    <a:pt x="258191" y="5772402"/>
                    <a:pt x="286766" y="5762496"/>
                    <a:pt x="299339" y="5778625"/>
                  </a:cubicBezTo>
                  <a:cubicBezTo>
                    <a:pt x="306070" y="5787388"/>
                    <a:pt x="298196" y="5793230"/>
                    <a:pt x="312039" y="5793611"/>
                  </a:cubicBezTo>
                  <a:cubicBezTo>
                    <a:pt x="316357" y="5793611"/>
                    <a:pt x="315976" y="5784086"/>
                    <a:pt x="320548" y="5783705"/>
                  </a:cubicBezTo>
                  <a:cubicBezTo>
                    <a:pt x="325120" y="5783325"/>
                    <a:pt x="333248" y="5790182"/>
                    <a:pt x="337312" y="5791833"/>
                  </a:cubicBezTo>
                  <a:cubicBezTo>
                    <a:pt x="341757" y="5775958"/>
                    <a:pt x="342138" y="5773037"/>
                    <a:pt x="354711" y="5765799"/>
                  </a:cubicBezTo>
                  <a:cubicBezTo>
                    <a:pt x="367284" y="5758560"/>
                    <a:pt x="372999" y="5760845"/>
                    <a:pt x="372999" y="5742177"/>
                  </a:cubicBezTo>
                  <a:cubicBezTo>
                    <a:pt x="378601" y="5745158"/>
                    <a:pt x="385050" y="5746143"/>
                    <a:pt x="391287" y="5744971"/>
                  </a:cubicBezTo>
                  <a:cubicBezTo>
                    <a:pt x="387858" y="5767704"/>
                    <a:pt x="373888" y="5769228"/>
                    <a:pt x="375412" y="5794247"/>
                  </a:cubicBezTo>
                  <a:cubicBezTo>
                    <a:pt x="384048" y="5794247"/>
                    <a:pt x="397637" y="5802629"/>
                    <a:pt x="404114" y="5801994"/>
                  </a:cubicBezTo>
                  <a:cubicBezTo>
                    <a:pt x="413639" y="5800978"/>
                    <a:pt x="410591" y="5792088"/>
                    <a:pt x="418338" y="5787897"/>
                  </a:cubicBezTo>
                  <a:cubicBezTo>
                    <a:pt x="423291" y="5785230"/>
                    <a:pt x="431038" y="5791707"/>
                    <a:pt x="437769" y="5786373"/>
                  </a:cubicBezTo>
                  <a:cubicBezTo>
                    <a:pt x="444500" y="5781039"/>
                    <a:pt x="442087" y="5772530"/>
                    <a:pt x="447802" y="5767704"/>
                  </a:cubicBezTo>
                  <a:cubicBezTo>
                    <a:pt x="449707" y="5766053"/>
                    <a:pt x="456184" y="5767704"/>
                    <a:pt x="459232" y="5766053"/>
                  </a:cubicBezTo>
                  <a:cubicBezTo>
                    <a:pt x="465201" y="5761862"/>
                    <a:pt x="467995" y="5754623"/>
                    <a:pt x="473329" y="5749416"/>
                  </a:cubicBezTo>
                  <a:cubicBezTo>
                    <a:pt x="483997" y="5758687"/>
                    <a:pt x="484251" y="5748019"/>
                    <a:pt x="491363" y="5743193"/>
                  </a:cubicBezTo>
                  <a:cubicBezTo>
                    <a:pt x="494411" y="5741161"/>
                    <a:pt x="495554" y="5735446"/>
                    <a:pt x="498602" y="5733033"/>
                  </a:cubicBezTo>
                  <a:cubicBezTo>
                    <a:pt x="501650" y="5730620"/>
                    <a:pt x="505841" y="5734557"/>
                    <a:pt x="507619" y="5733033"/>
                  </a:cubicBezTo>
                  <a:cubicBezTo>
                    <a:pt x="509397" y="5731509"/>
                    <a:pt x="514985" y="5723635"/>
                    <a:pt x="518541" y="5721984"/>
                  </a:cubicBezTo>
                  <a:cubicBezTo>
                    <a:pt x="522097" y="5720333"/>
                    <a:pt x="526542" y="5725032"/>
                    <a:pt x="527685" y="5723889"/>
                  </a:cubicBezTo>
                  <a:cubicBezTo>
                    <a:pt x="533803" y="5718885"/>
                    <a:pt x="536761" y="5710979"/>
                    <a:pt x="535432" y="5703188"/>
                  </a:cubicBezTo>
                  <a:cubicBezTo>
                    <a:pt x="545973" y="5704839"/>
                    <a:pt x="555752" y="5687948"/>
                    <a:pt x="551561" y="5687567"/>
                  </a:cubicBezTo>
                  <a:cubicBezTo>
                    <a:pt x="562864" y="5688583"/>
                    <a:pt x="572135" y="5681090"/>
                    <a:pt x="581787" y="5681852"/>
                  </a:cubicBezTo>
                  <a:cubicBezTo>
                    <a:pt x="588264" y="5681852"/>
                    <a:pt x="591185" y="5692774"/>
                    <a:pt x="600202" y="5687694"/>
                  </a:cubicBezTo>
                  <a:cubicBezTo>
                    <a:pt x="608203" y="5709411"/>
                    <a:pt x="619252" y="5697219"/>
                    <a:pt x="619125" y="5680328"/>
                  </a:cubicBezTo>
                  <a:cubicBezTo>
                    <a:pt x="649097" y="5693028"/>
                    <a:pt x="652145" y="5671311"/>
                    <a:pt x="659638" y="5647943"/>
                  </a:cubicBezTo>
                  <a:cubicBezTo>
                    <a:pt x="671576" y="5646419"/>
                    <a:pt x="697738" y="5659246"/>
                    <a:pt x="695325" y="5640196"/>
                  </a:cubicBezTo>
                  <a:cubicBezTo>
                    <a:pt x="694563" y="5635116"/>
                    <a:pt x="686308" y="5627496"/>
                    <a:pt x="682625" y="5624321"/>
                  </a:cubicBezTo>
                  <a:cubicBezTo>
                    <a:pt x="689356" y="5617971"/>
                    <a:pt x="692023" y="5608573"/>
                    <a:pt x="697865" y="5601969"/>
                  </a:cubicBezTo>
                  <a:cubicBezTo>
                    <a:pt x="710565" y="5622924"/>
                    <a:pt x="724662" y="5595492"/>
                    <a:pt x="725678" y="5582411"/>
                  </a:cubicBezTo>
                  <a:cubicBezTo>
                    <a:pt x="731520" y="5583681"/>
                    <a:pt x="735838" y="5591301"/>
                    <a:pt x="740283" y="5592317"/>
                  </a:cubicBezTo>
                  <a:cubicBezTo>
                    <a:pt x="750443" y="5594730"/>
                    <a:pt x="754761" y="5587110"/>
                    <a:pt x="763778" y="5587618"/>
                  </a:cubicBezTo>
                  <a:cubicBezTo>
                    <a:pt x="772795" y="5588127"/>
                    <a:pt x="776478" y="5595746"/>
                    <a:pt x="787019" y="5594603"/>
                  </a:cubicBezTo>
                  <a:cubicBezTo>
                    <a:pt x="782574" y="5568060"/>
                    <a:pt x="820674" y="5553836"/>
                    <a:pt x="835914" y="5535421"/>
                  </a:cubicBezTo>
                  <a:cubicBezTo>
                    <a:pt x="835914" y="5537199"/>
                    <a:pt x="836930" y="5538596"/>
                    <a:pt x="837438" y="5540247"/>
                  </a:cubicBezTo>
                  <a:cubicBezTo>
                    <a:pt x="851916" y="5538596"/>
                    <a:pt x="851662" y="5521070"/>
                    <a:pt x="863981" y="5516752"/>
                  </a:cubicBezTo>
                  <a:cubicBezTo>
                    <a:pt x="872617" y="5513831"/>
                    <a:pt x="887476" y="5535040"/>
                    <a:pt x="885190" y="5504052"/>
                  </a:cubicBezTo>
                  <a:lnTo>
                    <a:pt x="889381" y="5506338"/>
                  </a:lnTo>
                  <a:lnTo>
                    <a:pt x="887476" y="5631942"/>
                  </a:lnTo>
                  <a:lnTo>
                    <a:pt x="887476" y="5631942"/>
                  </a:lnTo>
                  <a:lnTo>
                    <a:pt x="879729" y="5843143"/>
                  </a:lnTo>
                  <a:cubicBezTo>
                    <a:pt x="871605" y="5845875"/>
                    <a:pt x="864689" y="5851354"/>
                    <a:pt x="860171" y="5858637"/>
                  </a:cubicBezTo>
                  <a:cubicBezTo>
                    <a:pt x="868426" y="5871337"/>
                    <a:pt x="861187" y="5881370"/>
                    <a:pt x="878205" y="5885053"/>
                  </a:cubicBezTo>
                  <a:lnTo>
                    <a:pt x="876554" y="5928741"/>
                  </a:lnTo>
                  <a:cubicBezTo>
                    <a:pt x="870612" y="5933479"/>
                    <a:pt x="865724" y="5939405"/>
                    <a:pt x="862203" y="5946140"/>
                  </a:cubicBezTo>
                  <a:cubicBezTo>
                    <a:pt x="867410" y="5948934"/>
                    <a:pt x="871474" y="5952109"/>
                    <a:pt x="875665" y="5954776"/>
                  </a:cubicBezTo>
                  <a:lnTo>
                    <a:pt x="871474" y="6069076"/>
                  </a:lnTo>
                  <a:cubicBezTo>
                    <a:pt x="867283" y="6070219"/>
                    <a:pt x="865759" y="6074282"/>
                    <a:pt x="871474" y="6084824"/>
                  </a:cubicBezTo>
                  <a:lnTo>
                    <a:pt x="860806" y="6373749"/>
                  </a:lnTo>
                  <a:lnTo>
                    <a:pt x="962406" y="6373749"/>
                  </a:lnTo>
                  <a:lnTo>
                    <a:pt x="962406" y="6369177"/>
                  </a:lnTo>
                  <a:cubicBezTo>
                    <a:pt x="969270" y="6371236"/>
                    <a:pt x="975569" y="6374842"/>
                    <a:pt x="980821" y="6379718"/>
                  </a:cubicBezTo>
                  <a:cubicBezTo>
                    <a:pt x="985647" y="6375654"/>
                    <a:pt x="991997" y="6365875"/>
                    <a:pt x="998347" y="6364732"/>
                  </a:cubicBezTo>
                  <a:cubicBezTo>
                    <a:pt x="1002411" y="6363970"/>
                    <a:pt x="1005078" y="6369431"/>
                    <a:pt x="1008380" y="6369050"/>
                  </a:cubicBezTo>
                  <a:cubicBezTo>
                    <a:pt x="1009396" y="6369050"/>
                    <a:pt x="1021080" y="6370320"/>
                    <a:pt x="1022858" y="6370447"/>
                  </a:cubicBezTo>
                  <a:cubicBezTo>
                    <a:pt x="1027049" y="6370447"/>
                    <a:pt x="1027303" y="6365621"/>
                    <a:pt x="1035558" y="6368416"/>
                  </a:cubicBezTo>
                  <a:cubicBezTo>
                    <a:pt x="1041146" y="6370321"/>
                    <a:pt x="1042543" y="6382640"/>
                    <a:pt x="1049655" y="6384672"/>
                  </a:cubicBezTo>
                  <a:cubicBezTo>
                    <a:pt x="1058799" y="6387212"/>
                    <a:pt x="1077976" y="6363463"/>
                    <a:pt x="1081405" y="6388228"/>
                  </a:cubicBezTo>
                  <a:cubicBezTo>
                    <a:pt x="1083691" y="6404231"/>
                    <a:pt x="1056005" y="6405882"/>
                    <a:pt x="1044829" y="6413628"/>
                  </a:cubicBezTo>
                  <a:cubicBezTo>
                    <a:pt x="1048766" y="6434584"/>
                    <a:pt x="1077468" y="6424677"/>
                    <a:pt x="1090041" y="6440807"/>
                  </a:cubicBezTo>
                  <a:cubicBezTo>
                    <a:pt x="1096772" y="6449570"/>
                    <a:pt x="1088898" y="6455412"/>
                    <a:pt x="1102741" y="6455920"/>
                  </a:cubicBezTo>
                  <a:cubicBezTo>
                    <a:pt x="1107059" y="6455920"/>
                    <a:pt x="1106678" y="6446267"/>
                    <a:pt x="1111250" y="6445887"/>
                  </a:cubicBezTo>
                  <a:cubicBezTo>
                    <a:pt x="1115822" y="6445506"/>
                    <a:pt x="1123950" y="6452364"/>
                    <a:pt x="1128014" y="6454015"/>
                  </a:cubicBezTo>
                  <a:cubicBezTo>
                    <a:pt x="1132459" y="6438140"/>
                    <a:pt x="1132840" y="6435219"/>
                    <a:pt x="1145413" y="6428615"/>
                  </a:cubicBezTo>
                  <a:cubicBezTo>
                    <a:pt x="1157986" y="6422011"/>
                    <a:pt x="1163701" y="6423535"/>
                    <a:pt x="1163701" y="6404866"/>
                  </a:cubicBezTo>
                  <a:cubicBezTo>
                    <a:pt x="1169303" y="6407847"/>
                    <a:pt x="1175753" y="6408833"/>
                    <a:pt x="1181989" y="6407660"/>
                  </a:cubicBezTo>
                  <a:cubicBezTo>
                    <a:pt x="1178560" y="6430520"/>
                    <a:pt x="1164590" y="6432044"/>
                    <a:pt x="1166114" y="6457063"/>
                  </a:cubicBezTo>
                  <a:cubicBezTo>
                    <a:pt x="1174750" y="6457063"/>
                    <a:pt x="1188339" y="6465318"/>
                    <a:pt x="1194816" y="6464683"/>
                  </a:cubicBezTo>
                  <a:cubicBezTo>
                    <a:pt x="1204341" y="6463666"/>
                    <a:pt x="1201293" y="6454776"/>
                    <a:pt x="1209040" y="6450713"/>
                  </a:cubicBezTo>
                  <a:cubicBezTo>
                    <a:pt x="1213993" y="6447919"/>
                    <a:pt x="1221740" y="6454396"/>
                    <a:pt x="1228471" y="6449062"/>
                  </a:cubicBezTo>
                  <a:cubicBezTo>
                    <a:pt x="1235202" y="6443729"/>
                    <a:pt x="1232789" y="6435346"/>
                    <a:pt x="1238504" y="6430393"/>
                  </a:cubicBezTo>
                  <a:cubicBezTo>
                    <a:pt x="1240282" y="6428742"/>
                    <a:pt x="1246886" y="6430393"/>
                    <a:pt x="1249807" y="6428869"/>
                  </a:cubicBezTo>
                  <a:cubicBezTo>
                    <a:pt x="1255903" y="6424678"/>
                    <a:pt x="1258697" y="6417313"/>
                    <a:pt x="1264031" y="6412105"/>
                  </a:cubicBezTo>
                  <a:cubicBezTo>
                    <a:pt x="1274699" y="6421376"/>
                    <a:pt x="1274826" y="6410708"/>
                    <a:pt x="1282065" y="6405882"/>
                  </a:cubicBezTo>
                  <a:cubicBezTo>
                    <a:pt x="1285113" y="6403851"/>
                    <a:pt x="1286256" y="6398136"/>
                    <a:pt x="1289304" y="6395850"/>
                  </a:cubicBezTo>
                  <a:cubicBezTo>
                    <a:pt x="1292352" y="6393564"/>
                    <a:pt x="1296543" y="6397374"/>
                    <a:pt x="1298321" y="6395850"/>
                  </a:cubicBezTo>
                  <a:cubicBezTo>
                    <a:pt x="1300099" y="6394326"/>
                    <a:pt x="1305687" y="6386579"/>
                    <a:pt x="1309243" y="6384928"/>
                  </a:cubicBezTo>
                  <a:cubicBezTo>
                    <a:pt x="1312799" y="6383277"/>
                    <a:pt x="1317244" y="6387849"/>
                    <a:pt x="1318387" y="6386706"/>
                  </a:cubicBezTo>
                  <a:cubicBezTo>
                    <a:pt x="1324529" y="6381775"/>
                    <a:pt x="1327498" y="6373890"/>
                    <a:pt x="1326134" y="6366132"/>
                  </a:cubicBezTo>
                  <a:cubicBezTo>
                    <a:pt x="1336675" y="6367656"/>
                    <a:pt x="1346454" y="6350765"/>
                    <a:pt x="1342263" y="6350384"/>
                  </a:cubicBezTo>
                  <a:cubicBezTo>
                    <a:pt x="1353566" y="6351400"/>
                    <a:pt x="1362837" y="6344034"/>
                    <a:pt x="1372489" y="6344669"/>
                  </a:cubicBezTo>
                  <a:cubicBezTo>
                    <a:pt x="1378839" y="6344669"/>
                    <a:pt x="1381887" y="6355591"/>
                    <a:pt x="1390904" y="6350511"/>
                  </a:cubicBezTo>
                  <a:cubicBezTo>
                    <a:pt x="1398905" y="6372229"/>
                    <a:pt x="1409954" y="6360036"/>
                    <a:pt x="1409827" y="6343145"/>
                  </a:cubicBezTo>
                  <a:cubicBezTo>
                    <a:pt x="1439799" y="6355845"/>
                    <a:pt x="1442847" y="6334128"/>
                    <a:pt x="1450213" y="6310760"/>
                  </a:cubicBezTo>
                  <a:cubicBezTo>
                    <a:pt x="1462278" y="6309236"/>
                    <a:pt x="1488313" y="6322191"/>
                    <a:pt x="1486027" y="6303141"/>
                  </a:cubicBezTo>
                  <a:cubicBezTo>
                    <a:pt x="1485265" y="6297934"/>
                    <a:pt x="1476883" y="6290441"/>
                    <a:pt x="1473327" y="6287138"/>
                  </a:cubicBezTo>
                  <a:cubicBezTo>
                    <a:pt x="1480058" y="6280788"/>
                    <a:pt x="1482725" y="6271391"/>
                    <a:pt x="1488567" y="6264913"/>
                  </a:cubicBezTo>
                  <a:cubicBezTo>
                    <a:pt x="1501267" y="6285742"/>
                    <a:pt x="1515237" y="6258309"/>
                    <a:pt x="1516380" y="6245229"/>
                  </a:cubicBezTo>
                  <a:cubicBezTo>
                    <a:pt x="1522222" y="6246498"/>
                    <a:pt x="1526413" y="6254119"/>
                    <a:pt x="1530985" y="6255135"/>
                  </a:cubicBezTo>
                  <a:cubicBezTo>
                    <a:pt x="1541145" y="6257675"/>
                    <a:pt x="1545463" y="6249928"/>
                    <a:pt x="1554480" y="6250563"/>
                  </a:cubicBezTo>
                  <a:cubicBezTo>
                    <a:pt x="1563497" y="6251199"/>
                    <a:pt x="1567180" y="6258564"/>
                    <a:pt x="1577721" y="6257421"/>
                  </a:cubicBezTo>
                  <a:cubicBezTo>
                    <a:pt x="1573276" y="6230878"/>
                    <a:pt x="1611376" y="6216654"/>
                    <a:pt x="1626616" y="6198239"/>
                  </a:cubicBezTo>
                  <a:cubicBezTo>
                    <a:pt x="1627181" y="6199817"/>
                    <a:pt x="1627648" y="6201429"/>
                    <a:pt x="1628013" y="6203065"/>
                  </a:cubicBezTo>
                  <a:cubicBezTo>
                    <a:pt x="1642618" y="6201414"/>
                    <a:pt x="1642364" y="6183888"/>
                    <a:pt x="1654683" y="6179571"/>
                  </a:cubicBezTo>
                  <a:cubicBezTo>
                    <a:pt x="1663319" y="6176650"/>
                    <a:pt x="1678178" y="6197859"/>
                    <a:pt x="1675892" y="6166871"/>
                  </a:cubicBezTo>
                  <a:lnTo>
                    <a:pt x="1679956" y="6169156"/>
                  </a:lnTo>
                  <a:lnTo>
                    <a:pt x="1675511" y="6292220"/>
                  </a:lnTo>
                  <a:lnTo>
                    <a:pt x="1676146" y="6292220"/>
                  </a:lnTo>
                  <a:lnTo>
                    <a:pt x="1648968" y="7035292"/>
                  </a:lnTo>
                  <a:lnTo>
                    <a:pt x="1750568" y="7035292"/>
                  </a:lnTo>
                  <a:cubicBezTo>
                    <a:pt x="1750568" y="7035292"/>
                    <a:pt x="1748917" y="6561836"/>
                    <a:pt x="1749171" y="6292977"/>
                  </a:cubicBezTo>
                  <a:lnTo>
                    <a:pt x="1777238" y="6292977"/>
                  </a:lnTo>
                  <a:cubicBezTo>
                    <a:pt x="1777238" y="6292977"/>
                    <a:pt x="1777238" y="6264020"/>
                    <a:pt x="1777238" y="6216777"/>
                  </a:cubicBezTo>
                  <a:cubicBezTo>
                    <a:pt x="1778816" y="6218048"/>
                    <a:pt x="1780628" y="6218997"/>
                    <a:pt x="1782572" y="6219570"/>
                  </a:cubicBezTo>
                  <a:cubicBezTo>
                    <a:pt x="1793367" y="6222238"/>
                    <a:pt x="1793621" y="6215379"/>
                    <a:pt x="1798955" y="6204965"/>
                  </a:cubicBezTo>
                  <a:cubicBezTo>
                    <a:pt x="1814322" y="6206362"/>
                    <a:pt x="1815465" y="6228968"/>
                    <a:pt x="1827530" y="6235318"/>
                  </a:cubicBezTo>
                  <a:cubicBezTo>
                    <a:pt x="1834134" y="6238875"/>
                    <a:pt x="1843532" y="6233922"/>
                    <a:pt x="1848866" y="6238620"/>
                  </a:cubicBezTo>
                  <a:cubicBezTo>
                    <a:pt x="1854200" y="6243319"/>
                    <a:pt x="1847215" y="6257416"/>
                    <a:pt x="1852676" y="6264020"/>
                  </a:cubicBezTo>
                  <a:cubicBezTo>
                    <a:pt x="1858137" y="6270625"/>
                    <a:pt x="1859280" y="6265290"/>
                    <a:pt x="1866392" y="6267830"/>
                  </a:cubicBezTo>
                  <a:cubicBezTo>
                    <a:pt x="1871599" y="6269609"/>
                    <a:pt x="1874647" y="6261607"/>
                    <a:pt x="1880489" y="6265544"/>
                  </a:cubicBezTo>
                  <a:cubicBezTo>
                    <a:pt x="1886331" y="6269482"/>
                    <a:pt x="1881251" y="6282181"/>
                    <a:pt x="1885061" y="6286626"/>
                  </a:cubicBezTo>
                  <a:cubicBezTo>
                    <a:pt x="1893189" y="6296278"/>
                    <a:pt x="1893062" y="6289674"/>
                    <a:pt x="1904873" y="6285356"/>
                  </a:cubicBezTo>
                  <a:cubicBezTo>
                    <a:pt x="1908937" y="6292468"/>
                    <a:pt x="1910207" y="6311773"/>
                    <a:pt x="1916430" y="6316344"/>
                  </a:cubicBezTo>
                  <a:cubicBezTo>
                    <a:pt x="1919478" y="6318630"/>
                    <a:pt x="1924177" y="6314820"/>
                    <a:pt x="1927479" y="6316344"/>
                  </a:cubicBezTo>
                  <a:cubicBezTo>
                    <a:pt x="1936155" y="6321457"/>
                    <a:pt x="1946118" y="6323969"/>
                    <a:pt x="1956181" y="6323584"/>
                  </a:cubicBezTo>
                  <a:cubicBezTo>
                    <a:pt x="1950252" y="6315511"/>
                    <a:pt x="1945940" y="6306368"/>
                    <a:pt x="1943481" y="6296660"/>
                  </a:cubicBezTo>
                  <a:cubicBezTo>
                    <a:pt x="1959102" y="6298184"/>
                    <a:pt x="1966468" y="6294754"/>
                    <a:pt x="1964055" y="6278626"/>
                  </a:cubicBezTo>
                  <a:cubicBezTo>
                    <a:pt x="1975993" y="6280785"/>
                    <a:pt x="1982216" y="6294247"/>
                    <a:pt x="1994027" y="6296406"/>
                  </a:cubicBezTo>
                  <a:cubicBezTo>
                    <a:pt x="1994789" y="6293739"/>
                    <a:pt x="1997329" y="6290691"/>
                    <a:pt x="1997837" y="6289040"/>
                  </a:cubicBezTo>
                  <a:cubicBezTo>
                    <a:pt x="2008378" y="6294120"/>
                    <a:pt x="2015236" y="6304407"/>
                    <a:pt x="2026793" y="6307709"/>
                  </a:cubicBezTo>
                  <a:cubicBezTo>
                    <a:pt x="2026636" y="6312898"/>
                    <a:pt x="2028005" y="6318020"/>
                    <a:pt x="2030730" y="6322440"/>
                  </a:cubicBezTo>
                  <a:cubicBezTo>
                    <a:pt x="2036153" y="6331477"/>
                    <a:pt x="2043863" y="6338924"/>
                    <a:pt x="2053082" y="6344030"/>
                  </a:cubicBezTo>
                  <a:cubicBezTo>
                    <a:pt x="2054836" y="6351998"/>
                    <a:pt x="2062225" y="6357431"/>
                    <a:pt x="2070354" y="6356730"/>
                  </a:cubicBezTo>
                  <a:cubicBezTo>
                    <a:pt x="2069211" y="6368287"/>
                    <a:pt x="2072513" y="6370447"/>
                    <a:pt x="2078101" y="6377812"/>
                  </a:cubicBezTo>
                  <a:cubicBezTo>
                    <a:pt x="2079879" y="6380225"/>
                    <a:pt x="2087499" y="6380352"/>
                    <a:pt x="2090801" y="6383400"/>
                  </a:cubicBezTo>
                  <a:cubicBezTo>
                    <a:pt x="2094103" y="6386448"/>
                    <a:pt x="2093722" y="6398132"/>
                    <a:pt x="2098167" y="6402196"/>
                  </a:cubicBezTo>
                  <a:cubicBezTo>
                    <a:pt x="2107057" y="6410451"/>
                    <a:pt x="2107184" y="6402958"/>
                    <a:pt x="2117979" y="6405371"/>
                  </a:cubicBezTo>
                  <a:cubicBezTo>
                    <a:pt x="2134743" y="6409181"/>
                    <a:pt x="2140966" y="6425310"/>
                    <a:pt x="2156079" y="6433184"/>
                  </a:cubicBezTo>
                  <a:cubicBezTo>
                    <a:pt x="2159951" y="6427043"/>
                    <a:pt x="2162141" y="6419992"/>
                    <a:pt x="2162429" y="6412737"/>
                  </a:cubicBezTo>
                  <a:cubicBezTo>
                    <a:pt x="2167968" y="6415089"/>
                    <a:pt x="2173938" y="6416257"/>
                    <a:pt x="2179955" y="6416166"/>
                  </a:cubicBezTo>
                  <a:cubicBezTo>
                    <a:pt x="2178753" y="6405468"/>
                    <a:pt x="2179660" y="6394639"/>
                    <a:pt x="2182622" y="6384289"/>
                  </a:cubicBezTo>
                  <a:cubicBezTo>
                    <a:pt x="2196333" y="6387835"/>
                    <a:pt x="2210382" y="6389921"/>
                    <a:pt x="2224532" y="6390512"/>
                  </a:cubicBezTo>
                  <a:cubicBezTo>
                    <a:pt x="2224532" y="6404863"/>
                    <a:pt x="2199132" y="6406895"/>
                    <a:pt x="2188083" y="6414642"/>
                  </a:cubicBezTo>
                  <a:cubicBezTo>
                    <a:pt x="2192020" y="6435598"/>
                    <a:pt x="2220722" y="6425691"/>
                    <a:pt x="2233168" y="6441820"/>
                  </a:cubicBezTo>
                  <a:cubicBezTo>
                    <a:pt x="2240026" y="6450584"/>
                    <a:pt x="2232152" y="6456426"/>
                    <a:pt x="2245868" y="6456934"/>
                  </a:cubicBezTo>
                  <a:cubicBezTo>
                    <a:pt x="2250313" y="6456934"/>
                    <a:pt x="2249932" y="6447281"/>
                    <a:pt x="2254504" y="6446901"/>
                  </a:cubicBezTo>
                  <a:cubicBezTo>
                    <a:pt x="2259076" y="6446520"/>
                    <a:pt x="2267204" y="6453378"/>
                    <a:pt x="2271268" y="6455029"/>
                  </a:cubicBezTo>
                  <a:cubicBezTo>
                    <a:pt x="2275713" y="6439154"/>
                    <a:pt x="2276094" y="6436233"/>
                    <a:pt x="2288540" y="6429629"/>
                  </a:cubicBezTo>
                  <a:cubicBezTo>
                    <a:pt x="2300986" y="6423025"/>
                    <a:pt x="2306955" y="6424549"/>
                    <a:pt x="2306955" y="6405880"/>
                  </a:cubicBezTo>
                  <a:cubicBezTo>
                    <a:pt x="2312554" y="6408871"/>
                    <a:pt x="2319007" y="6409857"/>
                    <a:pt x="2325243" y="6408674"/>
                  </a:cubicBezTo>
                  <a:cubicBezTo>
                    <a:pt x="2321814" y="6431534"/>
                    <a:pt x="2307844" y="6433057"/>
                    <a:pt x="2309368" y="6458077"/>
                  </a:cubicBezTo>
                  <a:cubicBezTo>
                    <a:pt x="2318004" y="6458077"/>
                    <a:pt x="2331593" y="6466332"/>
                    <a:pt x="2338070" y="6465697"/>
                  </a:cubicBezTo>
                  <a:cubicBezTo>
                    <a:pt x="2347468" y="6464680"/>
                    <a:pt x="2344420" y="6455790"/>
                    <a:pt x="2352167" y="6451727"/>
                  </a:cubicBezTo>
                  <a:cubicBezTo>
                    <a:pt x="2357247" y="6448933"/>
                    <a:pt x="2364867" y="6455410"/>
                    <a:pt x="2371725" y="6450076"/>
                  </a:cubicBezTo>
                  <a:cubicBezTo>
                    <a:pt x="2378583" y="6444743"/>
                    <a:pt x="2376043" y="6436360"/>
                    <a:pt x="2381631" y="6431407"/>
                  </a:cubicBezTo>
                  <a:cubicBezTo>
                    <a:pt x="2383536" y="6429756"/>
                    <a:pt x="2390140" y="6431407"/>
                    <a:pt x="2393061" y="6429883"/>
                  </a:cubicBezTo>
                  <a:cubicBezTo>
                    <a:pt x="2399157" y="6425692"/>
                    <a:pt x="2401951" y="6418327"/>
                    <a:pt x="2407285" y="6413119"/>
                  </a:cubicBezTo>
                  <a:cubicBezTo>
                    <a:pt x="2417826" y="6422390"/>
                    <a:pt x="2418080" y="6411722"/>
                    <a:pt x="2425319" y="6406896"/>
                  </a:cubicBezTo>
                  <a:cubicBezTo>
                    <a:pt x="2428367" y="6404865"/>
                    <a:pt x="2429510" y="6399149"/>
                    <a:pt x="2432431" y="6396864"/>
                  </a:cubicBezTo>
                  <a:cubicBezTo>
                    <a:pt x="2435351" y="6394578"/>
                    <a:pt x="2439670" y="6398387"/>
                    <a:pt x="2441575" y="6396864"/>
                  </a:cubicBezTo>
                  <a:cubicBezTo>
                    <a:pt x="2443480" y="6395340"/>
                    <a:pt x="2448941" y="6387593"/>
                    <a:pt x="2452370" y="6385942"/>
                  </a:cubicBezTo>
                  <a:cubicBezTo>
                    <a:pt x="2455799" y="6384291"/>
                    <a:pt x="2460498" y="6388862"/>
                    <a:pt x="2461641" y="6387720"/>
                  </a:cubicBezTo>
                  <a:cubicBezTo>
                    <a:pt x="2467737" y="6382756"/>
                    <a:pt x="2470696" y="6374898"/>
                    <a:pt x="2469388" y="6367146"/>
                  </a:cubicBezTo>
                  <a:cubicBezTo>
                    <a:pt x="2479929" y="6368670"/>
                    <a:pt x="2489581" y="6351779"/>
                    <a:pt x="2485390" y="6351398"/>
                  </a:cubicBezTo>
                  <a:cubicBezTo>
                    <a:pt x="2496819" y="6352414"/>
                    <a:pt x="2505963" y="6345048"/>
                    <a:pt x="2515743" y="6345683"/>
                  </a:cubicBezTo>
                  <a:cubicBezTo>
                    <a:pt x="2522093" y="6345683"/>
                    <a:pt x="2525013" y="6356605"/>
                    <a:pt x="2534157" y="6351525"/>
                  </a:cubicBezTo>
                  <a:cubicBezTo>
                    <a:pt x="2542031" y="6373242"/>
                    <a:pt x="2553081" y="6361050"/>
                    <a:pt x="2552953" y="6344159"/>
                  </a:cubicBezTo>
                  <a:cubicBezTo>
                    <a:pt x="2583052" y="6356859"/>
                    <a:pt x="2586100" y="6335142"/>
                    <a:pt x="2593466" y="6311774"/>
                  </a:cubicBezTo>
                  <a:cubicBezTo>
                    <a:pt x="2605405" y="6310250"/>
                    <a:pt x="2631566" y="6323204"/>
                    <a:pt x="2629281" y="6304154"/>
                  </a:cubicBezTo>
                  <a:cubicBezTo>
                    <a:pt x="2628519" y="6298948"/>
                    <a:pt x="2620137" y="6291454"/>
                    <a:pt x="2616581" y="6288152"/>
                  </a:cubicBezTo>
                  <a:cubicBezTo>
                    <a:pt x="2623438" y="6281802"/>
                    <a:pt x="2625979" y="6272404"/>
                    <a:pt x="2631948" y="6265927"/>
                  </a:cubicBezTo>
                  <a:cubicBezTo>
                    <a:pt x="2644648" y="6286756"/>
                    <a:pt x="2658618" y="6259323"/>
                    <a:pt x="2659761" y="6246242"/>
                  </a:cubicBezTo>
                  <a:cubicBezTo>
                    <a:pt x="2665603" y="6247512"/>
                    <a:pt x="2669794" y="6255133"/>
                    <a:pt x="2674239" y="6256149"/>
                  </a:cubicBezTo>
                  <a:cubicBezTo>
                    <a:pt x="2684526" y="6258689"/>
                    <a:pt x="2688717" y="6250942"/>
                    <a:pt x="2697734" y="6251577"/>
                  </a:cubicBezTo>
                  <a:cubicBezTo>
                    <a:pt x="2706751" y="6252213"/>
                    <a:pt x="2710434" y="6259578"/>
                    <a:pt x="2720975" y="6258435"/>
                  </a:cubicBezTo>
                  <a:cubicBezTo>
                    <a:pt x="2716657" y="6231891"/>
                    <a:pt x="2754630" y="6217667"/>
                    <a:pt x="2769997" y="6199253"/>
                  </a:cubicBezTo>
                  <a:lnTo>
                    <a:pt x="2771394" y="6204079"/>
                  </a:lnTo>
                  <a:cubicBezTo>
                    <a:pt x="2785999" y="6202428"/>
                    <a:pt x="2785745" y="6184902"/>
                    <a:pt x="2797937" y="6180584"/>
                  </a:cubicBezTo>
                  <a:cubicBezTo>
                    <a:pt x="2806700" y="6177664"/>
                    <a:pt x="2821559" y="6198873"/>
                    <a:pt x="2819273" y="6167884"/>
                  </a:cubicBezTo>
                  <a:lnTo>
                    <a:pt x="2823337" y="6170170"/>
                  </a:lnTo>
                  <a:lnTo>
                    <a:pt x="2818765" y="6293233"/>
                  </a:lnTo>
                  <a:lnTo>
                    <a:pt x="2819527" y="6293233"/>
                  </a:lnTo>
                  <a:lnTo>
                    <a:pt x="2792222" y="7035549"/>
                  </a:lnTo>
                  <a:lnTo>
                    <a:pt x="2893822" y="7035549"/>
                  </a:lnTo>
                  <a:cubicBezTo>
                    <a:pt x="2893822" y="7035549"/>
                    <a:pt x="2892044" y="6562093"/>
                    <a:pt x="2892425" y="6293233"/>
                  </a:cubicBezTo>
                  <a:lnTo>
                    <a:pt x="2920492" y="6293233"/>
                  </a:lnTo>
                  <a:cubicBezTo>
                    <a:pt x="2920492" y="6293233"/>
                    <a:pt x="2920492" y="6264277"/>
                    <a:pt x="2920492" y="6217033"/>
                  </a:cubicBezTo>
                  <a:cubicBezTo>
                    <a:pt x="2922070" y="6218305"/>
                    <a:pt x="2923882" y="6219253"/>
                    <a:pt x="2925826" y="6219827"/>
                  </a:cubicBezTo>
                  <a:cubicBezTo>
                    <a:pt x="2936621" y="6222494"/>
                    <a:pt x="2936875" y="6215636"/>
                    <a:pt x="2942082" y="6205222"/>
                  </a:cubicBezTo>
                  <a:cubicBezTo>
                    <a:pt x="2957576" y="6206619"/>
                    <a:pt x="2958592" y="6229225"/>
                    <a:pt x="2970657" y="6235575"/>
                  </a:cubicBezTo>
                  <a:cubicBezTo>
                    <a:pt x="2977388" y="6239131"/>
                    <a:pt x="2986786" y="6234178"/>
                    <a:pt x="2992120" y="6238877"/>
                  </a:cubicBezTo>
                  <a:cubicBezTo>
                    <a:pt x="2997454" y="6243576"/>
                    <a:pt x="2990342" y="6257673"/>
                    <a:pt x="2995803" y="6264277"/>
                  </a:cubicBezTo>
                  <a:cubicBezTo>
                    <a:pt x="3001264" y="6270881"/>
                    <a:pt x="3002534" y="6265547"/>
                    <a:pt x="3009646" y="6268087"/>
                  </a:cubicBezTo>
                  <a:cubicBezTo>
                    <a:pt x="3014853" y="6269865"/>
                    <a:pt x="3017901" y="6261864"/>
                    <a:pt x="3023743" y="6265801"/>
                  </a:cubicBezTo>
                  <a:cubicBezTo>
                    <a:pt x="3029585" y="6269739"/>
                    <a:pt x="3024378" y="6282438"/>
                    <a:pt x="3028188" y="6286883"/>
                  </a:cubicBezTo>
                  <a:cubicBezTo>
                    <a:pt x="3036316" y="6296535"/>
                    <a:pt x="3036189" y="6289931"/>
                    <a:pt x="3048127" y="6285613"/>
                  </a:cubicBezTo>
                  <a:cubicBezTo>
                    <a:pt x="3052064" y="6292725"/>
                    <a:pt x="3053461" y="6312029"/>
                    <a:pt x="3059557" y="6316601"/>
                  </a:cubicBezTo>
                  <a:cubicBezTo>
                    <a:pt x="3062732" y="6318887"/>
                    <a:pt x="3067431" y="6315077"/>
                    <a:pt x="3070606" y="6316601"/>
                  </a:cubicBezTo>
                  <a:cubicBezTo>
                    <a:pt x="3079282" y="6321713"/>
                    <a:pt x="3089245" y="6324225"/>
                    <a:pt x="3099308" y="6323840"/>
                  </a:cubicBezTo>
                  <a:cubicBezTo>
                    <a:pt x="3093322" y="6315802"/>
                    <a:pt x="3089004" y="6306647"/>
                    <a:pt x="3086608" y="6296916"/>
                  </a:cubicBezTo>
                  <a:cubicBezTo>
                    <a:pt x="3102102" y="6298440"/>
                    <a:pt x="3109595" y="6295011"/>
                    <a:pt x="3107182" y="6278882"/>
                  </a:cubicBezTo>
                  <a:cubicBezTo>
                    <a:pt x="3118993" y="6281041"/>
                    <a:pt x="3125216" y="6294503"/>
                    <a:pt x="3137027" y="6296663"/>
                  </a:cubicBezTo>
                  <a:cubicBezTo>
                    <a:pt x="3137916" y="6293995"/>
                    <a:pt x="3140329" y="6290948"/>
                    <a:pt x="3140837" y="6289296"/>
                  </a:cubicBezTo>
                  <a:cubicBezTo>
                    <a:pt x="3151378" y="6294377"/>
                    <a:pt x="3158236" y="6304664"/>
                    <a:pt x="3169920" y="6307965"/>
                  </a:cubicBezTo>
                  <a:cubicBezTo>
                    <a:pt x="3169158" y="6322189"/>
                    <a:pt x="3182620" y="6338699"/>
                    <a:pt x="3196844" y="6331333"/>
                  </a:cubicBezTo>
                  <a:cubicBezTo>
                    <a:pt x="3192780" y="6344033"/>
                    <a:pt x="3198114" y="6356733"/>
                    <a:pt x="3213354" y="6356733"/>
                  </a:cubicBezTo>
                  <a:cubicBezTo>
                    <a:pt x="3212338" y="6368290"/>
                    <a:pt x="3215640" y="6370450"/>
                    <a:pt x="3221101" y="6377815"/>
                  </a:cubicBezTo>
                  <a:cubicBezTo>
                    <a:pt x="3223006" y="6380228"/>
                    <a:pt x="3230626" y="6380355"/>
                    <a:pt x="3233801" y="6383403"/>
                  </a:cubicBezTo>
                  <a:cubicBezTo>
                    <a:pt x="3236976" y="6386451"/>
                    <a:pt x="3236595" y="6398135"/>
                    <a:pt x="3241040" y="6402199"/>
                  </a:cubicBezTo>
                  <a:cubicBezTo>
                    <a:pt x="3249930" y="6410454"/>
                    <a:pt x="3250057" y="6402961"/>
                    <a:pt x="3260852" y="6405374"/>
                  </a:cubicBezTo>
                  <a:cubicBezTo>
                    <a:pt x="3277616" y="6409184"/>
                    <a:pt x="3283839" y="6425313"/>
                    <a:pt x="3298952" y="6433187"/>
                  </a:cubicBezTo>
                  <a:cubicBezTo>
                    <a:pt x="3302785" y="6427036"/>
                    <a:pt x="3304932" y="6419984"/>
                    <a:pt x="3305175" y="6412740"/>
                  </a:cubicBezTo>
                  <a:cubicBezTo>
                    <a:pt x="3310717" y="6415081"/>
                    <a:pt x="3316684" y="6416249"/>
                    <a:pt x="3322701" y="6416169"/>
                  </a:cubicBezTo>
                  <a:cubicBezTo>
                    <a:pt x="3321601" y="6405462"/>
                    <a:pt x="3322549" y="6394644"/>
                    <a:pt x="3325495" y="6384292"/>
                  </a:cubicBezTo>
                  <a:cubicBezTo>
                    <a:pt x="3343148" y="6388737"/>
                    <a:pt x="3380740" y="6395849"/>
                    <a:pt x="3393948" y="6384292"/>
                  </a:cubicBezTo>
                  <a:cubicBezTo>
                    <a:pt x="3400044" y="6379212"/>
                    <a:pt x="3392297" y="6373624"/>
                    <a:pt x="3402838" y="6368925"/>
                  </a:cubicBezTo>
                  <a:cubicBezTo>
                    <a:pt x="3405886" y="6367401"/>
                    <a:pt x="3418332" y="6370576"/>
                    <a:pt x="3423031" y="6369941"/>
                  </a:cubicBezTo>
                  <a:cubicBezTo>
                    <a:pt x="3432318" y="6370216"/>
                    <a:pt x="3441112" y="6365770"/>
                    <a:pt x="3446399" y="6358130"/>
                  </a:cubicBezTo>
                  <a:cubicBezTo>
                    <a:pt x="3421888" y="6344795"/>
                    <a:pt x="3392424" y="6354193"/>
                    <a:pt x="3365627" y="6352288"/>
                  </a:cubicBezTo>
                  <a:cubicBezTo>
                    <a:pt x="3350514" y="6351145"/>
                    <a:pt x="3290316" y="6329809"/>
                    <a:pt x="3299206" y="6306568"/>
                  </a:cubicBezTo>
                  <a:cubicBezTo>
                    <a:pt x="3308766" y="6309461"/>
                    <a:pt x="3318596" y="6311376"/>
                    <a:pt x="3328543" y="6312283"/>
                  </a:cubicBezTo>
                  <a:cubicBezTo>
                    <a:pt x="3342259" y="6313045"/>
                    <a:pt x="3336163" y="6309870"/>
                    <a:pt x="3347085" y="6306823"/>
                  </a:cubicBezTo>
                  <a:cubicBezTo>
                    <a:pt x="3360576" y="6303377"/>
                    <a:pt x="3373682" y="6298569"/>
                    <a:pt x="3386201" y="6292471"/>
                  </a:cubicBezTo>
                  <a:cubicBezTo>
                    <a:pt x="3389076" y="6298742"/>
                    <a:pt x="3392519" y="6304736"/>
                    <a:pt x="3396488" y="6310378"/>
                  </a:cubicBezTo>
                  <a:cubicBezTo>
                    <a:pt x="3407918" y="6304663"/>
                    <a:pt x="3408426" y="6301234"/>
                    <a:pt x="3421888" y="6304917"/>
                  </a:cubicBezTo>
                  <a:cubicBezTo>
                    <a:pt x="3432302" y="6307838"/>
                    <a:pt x="3437635" y="6317617"/>
                    <a:pt x="3448684" y="6317617"/>
                  </a:cubicBezTo>
                  <a:cubicBezTo>
                    <a:pt x="3445458" y="6310847"/>
                    <a:pt x="3443933" y="6303392"/>
                    <a:pt x="3444239" y="6295900"/>
                  </a:cubicBezTo>
                  <a:cubicBezTo>
                    <a:pt x="3453891" y="6297551"/>
                    <a:pt x="3462781" y="6301996"/>
                    <a:pt x="3472306" y="6297424"/>
                  </a:cubicBezTo>
                  <a:cubicBezTo>
                    <a:pt x="3458844" y="6272024"/>
                    <a:pt x="3483482" y="6279644"/>
                    <a:pt x="3497706" y="6274310"/>
                  </a:cubicBezTo>
                  <a:cubicBezTo>
                    <a:pt x="3494912" y="6261610"/>
                    <a:pt x="3504310" y="6265292"/>
                    <a:pt x="3507866" y="6257927"/>
                  </a:cubicBezTo>
                  <a:cubicBezTo>
                    <a:pt x="3511422" y="6250562"/>
                    <a:pt x="3509517" y="6245227"/>
                    <a:pt x="3512438" y="6239893"/>
                  </a:cubicBezTo>
                  <a:cubicBezTo>
                    <a:pt x="3517264" y="6229987"/>
                    <a:pt x="3533774" y="6225924"/>
                    <a:pt x="3518153" y="6216399"/>
                  </a:cubicBezTo>
                  <a:cubicBezTo>
                    <a:pt x="3512311" y="6212842"/>
                    <a:pt x="3494912" y="6217161"/>
                    <a:pt x="3489197" y="6218177"/>
                  </a:cubicBezTo>
                  <a:cubicBezTo>
                    <a:pt x="3477132" y="6220463"/>
                    <a:pt x="3465321" y="6223130"/>
                    <a:pt x="3453510" y="6225670"/>
                  </a:cubicBezTo>
                  <a:cubicBezTo>
                    <a:pt x="3454812" y="6223859"/>
                    <a:pt x="3456398" y="6222273"/>
                    <a:pt x="3458209" y="6220971"/>
                  </a:cubicBezTo>
                  <a:cubicBezTo>
                    <a:pt x="3461257" y="6218940"/>
                    <a:pt x="3462400" y="6213224"/>
                    <a:pt x="3465321" y="6210938"/>
                  </a:cubicBezTo>
                  <a:cubicBezTo>
                    <a:pt x="3468242" y="6208653"/>
                    <a:pt x="3472560" y="6212462"/>
                    <a:pt x="3474465" y="6210938"/>
                  </a:cubicBezTo>
                  <a:cubicBezTo>
                    <a:pt x="3476370" y="6209415"/>
                    <a:pt x="3481831" y="6201668"/>
                    <a:pt x="3485387" y="6200017"/>
                  </a:cubicBezTo>
                  <a:cubicBezTo>
                    <a:pt x="3488943" y="6198366"/>
                    <a:pt x="3493388" y="6202937"/>
                    <a:pt x="3494531" y="6201795"/>
                  </a:cubicBezTo>
                  <a:cubicBezTo>
                    <a:pt x="3500627" y="6196831"/>
                    <a:pt x="3503586" y="6188973"/>
                    <a:pt x="3502278" y="6181221"/>
                  </a:cubicBezTo>
                  <a:cubicBezTo>
                    <a:pt x="3510540" y="6182994"/>
                    <a:pt x="3519125" y="6180294"/>
                    <a:pt x="3524884" y="6174109"/>
                  </a:cubicBezTo>
                  <a:cubicBezTo>
                    <a:pt x="3527002" y="6171221"/>
                    <a:pt x="3528396" y="6167868"/>
                    <a:pt x="3528948" y="6164330"/>
                  </a:cubicBezTo>
                  <a:cubicBezTo>
                    <a:pt x="3535202" y="6161698"/>
                    <a:pt x="3541859" y="6160152"/>
                    <a:pt x="3548633" y="6159758"/>
                  </a:cubicBezTo>
                  <a:cubicBezTo>
                    <a:pt x="3554983" y="6159758"/>
                    <a:pt x="3558030" y="6170680"/>
                    <a:pt x="3567048" y="6165600"/>
                  </a:cubicBezTo>
                  <a:cubicBezTo>
                    <a:pt x="3574922" y="6187317"/>
                    <a:pt x="3585971" y="6175125"/>
                    <a:pt x="3585971" y="6158234"/>
                  </a:cubicBezTo>
                  <a:cubicBezTo>
                    <a:pt x="3615942" y="6170934"/>
                    <a:pt x="3618991" y="6149217"/>
                    <a:pt x="3626357" y="6125849"/>
                  </a:cubicBezTo>
                  <a:cubicBezTo>
                    <a:pt x="3638422" y="6124325"/>
                    <a:pt x="3664457" y="6137279"/>
                    <a:pt x="3662171" y="6118229"/>
                  </a:cubicBezTo>
                  <a:cubicBezTo>
                    <a:pt x="3661409" y="6113023"/>
                    <a:pt x="3653027" y="6105529"/>
                    <a:pt x="3649471" y="6102227"/>
                  </a:cubicBezTo>
                  <a:cubicBezTo>
                    <a:pt x="3656329" y="6095877"/>
                    <a:pt x="3658868" y="6086479"/>
                    <a:pt x="3664838" y="6080002"/>
                  </a:cubicBezTo>
                  <a:cubicBezTo>
                    <a:pt x="3677538" y="6100830"/>
                    <a:pt x="3691508" y="6073398"/>
                    <a:pt x="3692651" y="6060317"/>
                  </a:cubicBezTo>
                  <a:cubicBezTo>
                    <a:pt x="3698492" y="6061587"/>
                    <a:pt x="3702684" y="6069208"/>
                    <a:pt x="3707129" y="6070224"/>
                  </a:cubicBezTo>
                  <a:cubicBezTo>
                    <a:pt x="3717416" y="6072764"/>
                    <a:pt x="3721607" y="6065017"/>
                    <a:pt x="3730624" y="6065652"/>
                  </a:cubicBezTo>
                  <a:cubicBezTo>
                    <a:pt x="3739641" y="6066288"/>
                    <a:pt x="3743324" y="6073653"/>
                    <a:pt x="3753992" y="6072510"/>
                  </a:cubicBezTo>
                  <a:cubicBezTo>
                    <a:pt x="3749547" y="6045966"/>
                    <a:pt x="3787647" y="6031742"/>
                    <a:pt x="3802887" y="6013328"/>
                  </a:cubicBezTo>
                  <a:cubicBezTo>
                    <a:pt x="3803522" y="6015106"/>
                    <a:pt x="3803776" y="6016503"/>
                    <a:pt x="3804284" y="6018154"/>
                  </a:cubicBezTo>
                  <a:cubicBezTo>
                    <a:pt x="3818889" y="6016630"/>
                    <a:pt x="3818635" y="5998977"/>
                    <a:pt x="3830827" y="5994786"/>
                  </a:cubicBezTo>
                  <a:cubicBezTo>
                    <a:pt x="3839590" y="5991738"/>
                    <a:pt x="3854448" y="6013074"/>
                    <a:pt x="3852163" y="5982086"/>
                  </a:cubicBezTo>
                  <a:lnTo>
                    <a:pt x="3856227" y="5984372"/>
                  </a:lnTo>
                  <a:lnTo>
                    <a:pt x="3851782" y="6107435"/>
                  </a:lnTo>
                  <a:lnTo>
                    <a:pt x="3852416" y="6107435"/>
                  </a:lnTo>
                  <a:lnTo>
                    <a:pt x="3822954" y="6851142"/>
                  </a:lnTo>
                  <a:lnTo>
                    <a:pt x="3924554" y="6851142"/>
                  </a:lnTo>
                  <a:cubicBezTo>
                    <a:pt x="3924554" y="6851142"/>
                    <a:pt x="3922903" y="6377686"/>
                    <a:pt x="3923157" y="6108827"/>
                  </a:cubicBezTo>
                  <a:lnTo>
                    <a:pt x="3951224" y="6108827"/>
                  </a:lnTo>
                  <a:cubicBezTo>
                    <a:pt x="3951224" y="6108827"/>
                    <a:pt x="3951224" y="6079870"/>
                    <a:pt x="3951224" y="6032627"/>
                  </a:cubicBezTo>
                  <a:cubicBezTo>
                    <a:pt x="3952799" y="6033932"/>
                    <a:pt x="3954610" y="6034924"/>
                    <a:pt x="3956558" y="6035548"/>
                  </a:cubicBezTo>
                  <a:cubicBezTo>
                    <a:pt x="3967353" y="6038088"/>
                    <a:pt x="3967607" y="6031229"/>
                    <a:pt x="3972814" y="6020816"/>
                  </a:cubicBezTo>
                  <a:cubicBezTo>
                    <a:pt x="3988308" y="6022212"/>
                    <a:pt x="3989324" y="6044818"/>
                    <a:pt x="4001389" y="6051168"/>
                  </a:cubicBezTo>
                  <a:cubicBezTo>
                    <a:pt x="4008120" y="6054725"/>
                    <a:pt x="4017518" y="6049772"/>
                    <a:pt x="4022852" y="6054470"/>
                  </a:cubicBezTo>
                  <a:cubicBezTo>
                    <a:pt x="4028186" y="6059169"/>
                    <a:pt x="4021074" y="6073393"/>
                    <a:pt x="4026535" y="6079870"/>
                  </a:cubicBezTo>
                  <a:cubicBezTo>
                    <a:pt x="4031997" y="6086348"/>
                    <a:pt x="4033266" y="6081140"/>
                    <a:pt x="4040378" y="6083553"/>
                  </a:cubicBezTo>
                  <a:cubicBezTo>
                    <a:pt x="4045585" y="6085331"/>
                    <a:pt x="4048633" y="6077330"/>
                    <a:pt x="4054475" y="6081267"/>
                  </a:cubicBezTo>
                  <a:cubicBezTo>
                    <a:pt x="4060316" y="6085204"/>
                    <a:pt x="4055237" y="6097904"/>
                    <a:pt x="4059047" y="6102349"/>
                  </a:cubicBezTo>
                  <a:cubicBezTo>
                    <a:pt x="4067048" y="6112001"/>
                    <a:pt x="4067048" y="6105524"/>
                    <a:pt x="4078859" y="6101079"/>
                  </a:cubicBezTo>
                  <a:cubicBezTo>
                    <a:pt x="4082796" y="6108318"/>
                    <a:pt x="4084193" y="6127495"/>
                    <a:pt x="4090416" y="6132067"/>
                  </a:cubicBezTo>
                  <a:cubicBezTo>
                    <a:pt x="4093464" y="6134353"/>
                    <a:pt x="4098163" y="6130543"/>
                    <a:pt x="4101338" y="6132067"/>
                  </a:cubicBezTo>
                  <a:cubicBezTo>
                    <a:pt x="4110003" y="6137207"/>
                    <a:pt x="4119974" y="6139721"/>
                    <a:pt x="4130040" y="6139306"/>
                  </a:cubicBezTo>
                  <a:cubicBezTo>
                    <a:pt x="4124054" y="6131268"/>
                    <a:pt x="4119736" y="6122114"/>
                    <a:pt x="4117340" y="6112382"/>
                  </a:cubicBezTo>
                  <a:cubicBezTo>
                    <a:pt x="4132961" y="6113906"/>
                    <a:pt x="4140327" y="6110477"/>
                    <a:pt x="4137914" y="6094349"/>
                  </a:cubicBezTo>
                  <a:cubicBezTo>
                    <a:pt x="4149852" y="6096507"/>
                    <a:pt x="4156075" y="6109969"/>
                    <a:pt x="4167885" y="6112129"/>
                  </a:cubicBezTo>
                  <a:cubicBezTo>
                    <a:pt x="4168647" y="6109462"/>
                    <a:pt x="4171188" y="6106414"/>
                    <a:pt x="4171695" y="6104763"/>
                  </a:cubicBezTo>
                  <a:cubicBezTo>
                    <a:pt x="4176605" y="6107408"/>
                    <a:pt x="4181170" y="6110650"/>
                    <a:pt x="4185284" y="6114415"/>
                  </a:cubicBezTo>
                  <a:lnTo>
                    <a:pt x="4183888" y="6152642"/>
                  </a:lnTo>
                  <a:lnTo>
                    <a:pt x="4226433" y="6152642"/>
                  </a:lnTo>
                  <a:cubicBezTo>
                    <a:pt x="4225644" y="6157658"/>
                    <a:pt x="4227189" y="6162759"/>
                    <a:pt x="4230628" y="6166495"/>
                  </a:cubicBezTo>
                  <a:cubicBezTo>
                    <a:pt x="4234066" y="6170230"/>
                    <a:pt x="4239023" y="6172191"/>
                    <a:pt x="4244086" y="6171819"/>
                  </a:cubicBezTo>
                  <a:cubicBezTo>
                    <a:pt x="4243070" y="6183376"/>
                    <a:pt x="4246372" y="6185535"/>
                    <a:pt x="4251960" y="6192901"/>
                  </a:cubicBezTo>
                  <a:cubicBezTo>
                    <a:pt x="4253738" y="6195314"/>
                    <a:pt x="4261358" y="6195441"/>
                    <a:pt x="4264660" y="6198489"/>
                  </a:cubicBezTo>
                  <a:cubicBezTo>
                    <a:pt x="4267962" y="6201537"/>
                    <a:pt x="4267454" y="6213220"/>
                    <a:pt x="4271899" y="6217285"/>
                  </a:cubicBezTo>
                  <a:cubicBezTo>
                    <a:pt x="4280916" y="6225540"/>
                    <a:pt x="4280916" y="6218047"/>
                    <a:pt x="4291838" y="6220460"/>
                  </a:cubicBezTo>
                  <a:cubicBezTo>
                    <a:pt x="4308475" y="6224269"/>
                    <a:pt x="4314825" y="6240399"/>
                    <a:pt x="4329938" y="6248273"/>
                  </a:cubicBezTo>
                  <a:cubicBezTo>
                    <a:pt x="4332687" y="6244806"/>
                    <a:pt x="4334364" y="6240613"/>
                    <a:pt x="4334764" y="6236207"/>
                  </a:cubicBezTo>
                  <a:cubicBezTo>
                    <a:pt x="4343521" y="6238637"/>
                    <a:pt x="4351631" y="6242974"/>
                    <a:pt x="4358513" y="6248907"/>
                  </a:cubicBezTo>
                  <a:cubicBezTo>
                    <a:pt x="4363339" y="6244843"/>
                    <a:pt x="4369689" y="6235191"/>
                    <a:pt x="4376167" y="6233922"/>
                  </a:cubicBezTo>
                  <a:cubicBezTo>
                    <a:pt x="4380104" y="6233922"/>
                    <a:pt x="4382898" y="6238620"/>
                    <a:pt x="4386200" y="6238240"/>
                  </a:cubicBezTo>
                  <a:lnTo>
                    <a:pt x="4400551" y="6239637"/>
                  </a:lnTo>
                  <a:cubicBezTo>
                    <a:pt x="4404742" y="6239637"/>
                    <a:pt x="4404996" y="6234811"/>
                    <a:pt x="4413251" y="6237731"/>
                  </a:cubicBezTo>
                  <a:cubicBezTo>
                    <a:pt x="4418839" y="6239510"/>
                    <a:pt x="4420363" y="6251828"/>
                    <a:pt x="4427348" y="6253861"/>
                  </a:cubicBezTo>
                  <a:cubicBezTo>
                    <a:pt x="4436619" y="6256528"/>
                    <a:pt x="4455669" y="6232652"/>
                    <a:pt x="4459225" y="6257417"/>
                  </a:cubicBezTo>
                  <a:cubicBezTo>
                    <a:pt x="4461384" y="6273419"/>
                    <a:pt x="4433825" y="6275070"/>
                    <a:pt x="4422521" y="6282817"/>
                  </a:cubicBezTo>
                  <a:cubicBezTo>
                    <a:pt x="4426586" y="6303772"/>
                    <a:pt x="4455287" y="6293866"/>
                    <a:pt x="4467733" y="6309995"/>
                  </a:cubicBezTo>
                  <a:cubicBezTo>
                    <a:pt x="4474464" y="6318758"/>
                    <a:pt x="4466591" y="6324600"/>
                    <a:pt x="4480433" y="6325108"/>
                  </a:cubicBezTo>
                  <a:cubicBezTo>
                    <a:pt x="4484751" y="6325108"/>
                    <a:pt x="4484498" y="6315456"/>
                    <a:pt x="4488943" y="6315075"/>
                  </a:cubicBezTo>
                  <a:cubicBezTo>
                    <a:pt x="4493388" y="6314695"/>
                    <a:pt x="4501643" y="6321553"/>
                    <a:pt x="4505833" y="6323204"/>
                  </a:cubicBezTo>
                  <a:cubicBezTo>
                    <a:pt x="4510279" y="6307329"/>
                    <a:pt x="4510660" y="6304408"/>
                    <a:pt x="4523105" y="6297804"/>
                  </a:cubicBezTo>
                  <a:cubicBezTo>
                    <a:pt x="4535551" y="6291200"/>
                    <a:pt x="4541393" y="6292723"/>
                    <a:pt x="4541393" y="6274055"/>
                  </a:cubicBezTo>
                  <a:cubicBezTo>
                    <a:pt x="4546975" y="6277096"/>
                    <a:pt x="4553446" y="6278085"/>
                    <a:pt x="4559681" y="6276848"/>
                  </a:cubicBezTo>
                  <a:cubicBezTo>
                    <a:pt x="4556252" y="6299708"/>
                    <a:pt x="4542282" y="6301232"/>
                    <a:pt x="4543806" y="6326252"/>
                  </a:cubicBezTo>
                  <a:cubicBezTo>
                    <a:pt x="4552569" y="6326252"/>
                    <a:pt x="4566031" y="6334507"/>
                    <a:pt x="4572635" y="6333871"/>
                  </a:cubicBezTo>
                  <a:cubicBezTo>
                    <a:pt x="4582033" y="6332855"/>
                    <a:pt x="4578985" y="6324092"/>
                    <a:pt x="4586732" y="6319902"/>
                  </a:cubicBezTo>
                  <a:cubicBezTo>
                    <a:pt x="4591812" y="6317108"/>
                    <a:pt x="4599432" y="6323584"/>
                    <a:pt x="4606163" y="6318250"/>
                  </a:cubicBezTo>
                  <a:cubicBezTo>
                    <a:pt x="4612894" y="6312917"/>
                    <a:pt x="4610481" y="6304534"/>
                    <a:pt x="4616196" y="6299582"/>
                  </a:cubicBezTo>
                  <a:cubicBezTo>
                    <a:pt x="4618101" y="6297931"/>
                    <a:pt x="4624578" y="6299582"/>
                    <a:pt x="4627626" y="6298058"/>
                  </a:cubicBezTo>
                  <a:cubicBezTo>
                    <a:pt x="4633595" y="6293867"/>
                    <a:pt x="4636389" y="6286501"/>
                    <a:pt x="4641723" y="6281294"/>
                  </a:cubicBezTo>
                  <a:cubicBezTo>
                    <a:pt x="4652391" y="6290565"/>
                    <a:pt x="4652645" y="6279897"/>
                    <a:pt x="4659757" y="6275071"/>
                  </a:cubicBezTo>
                  <a:cubicBezTo>
                    <a:pt x="4662805" y="6273039"/>
                    <a:pt x="4663948" y="6267324"/>
                    <a:pt x="4666996" y="6265038"/>
                  </a:cubicBezTo>
                  <a:cubicBezTo>
                    <a:pt x="4670044" y="6262752"/>
                    <a:pt x="4674235" y="6266562"/>
                    <a:pt x="4676140" y="6265038"/>
                  </a:cubicBezTo>
                  <a:cubicBezTo>
                    <a:pt x="4678045" y="6263514"/>
                    <a:pt x="4683506" y="6255767"/>
                    <a:pt x="4686935" y="6254116"/>
                  </a:cubicBezTo>
                  <a:cubicBezTo>
                    <a:pt x="4690364" y="6252465"/>
                    <a:pt x="4694936" y="6257037"/>
                    <a:pt x="4696206" y="6255895"/>
                  </a:cubicBezTo>
                  <a:cubicBezTo>
                    <a:pt x="4702256" y="6250902"/>
                    <a:pt x="4705164" y="6243050"/>
                    <a:pt x="4703826" y="6235321"/>
                  </a:cubicBezTo>
                  <a:cubicBezTo>
                    <a:pt x="4714494" y="6236845"/>
                    <a:pt x="4724146" y="6219953"/>
                    <a:pt x="4719955" y="6219573"/>
                  </a:cubicBezTo>
                  <a:cubicBezTo>
                    <a:pt x="4731385" y="6220589"/>
                    <a:pt x="4740529" y="6213223"/>
                    <a:pt x="4750181" y="6213858"/>
                  </a:cubicBezTo>
                  <a:cubicBezTo>
                    <a:pt x="4756658" y="6213858"/>
                    <a:pt x="4759579" y="6224779"/>
                    <a:pt x="4768723" y="6219700"/>
                  </a:cubicBezTo>
                  <a:cubicBezTo>
                    <a:pt x="4776597" y="6241417"/>
                    <a:pt x="4787646" y="6229225"/>
                    <a:pt x="4787519" y="6212334"/>
                  </a:cubicBezTo>
                  <a:cubicBezTo>
                    <a:pt x="4817491" y="6225034"/>
                    <a:pt x="4820539" y="6203316"/>
                    <a:pt x="4828032" y="6179949"/>
                  </a:cubicBezTo>
                  <a:cubicBezTo>
                    <a:pt x="4839970" y="6178425"/>
                    <a:pt x="4866132" y="6191379"/>
                    <a:pt x="4863719" y="6172329"/>
                  </a:cubicBezTo>
                  <a:cubicBezTo>
                    <a:pt x="4862957" y="6167123"/>
                    <a:pt x="4854702" y="6159629"/>
                    <a:pt x="4851019" y="6156327"/>
                  </a:cubicBezTo>
                  <a:cubicBezTo>
                    <a:pt x="4857877" y="6149977"/>
                    <a:pt x="4860417" y="6140579"/>
                    <a:pt x="4866260" y="6134102"/>
                  </a:cubicBezTo>
                  <a:cubicBezTo>
                    <a:pt x="4878960" y="6154930"/>
                    <a:pt x="4893056" y="6127498"/>
                    <a:pt x="4894073" y="6114417"/>
                  </a:cubicBezTo>
                  <a:cubicBezTo>
                    <a:pt x="4900042" y="6115687"/>
                    <a:pt x="4904232" y="6123307"/>
                    <a:pt x="4908677" y="6124324"/>
                  </a:cubicBezTo>
                  <a:cubicBezTo>
                    <a:pt x="4918837" y="6126864"/>
                    <a:pt x="4923156" y="6119117"/>
                    <a:pt x="4932173" y="6119752"/>
                  </a:cubicBezTo>
                  <a:cubicBezTo>
                    <a:pt x="4941189" y="6120387"/>
                    <a:pt x="4944873" y="6127753"/>
                    <a:pt x="4955413" y="6126609"/>
                  </a:cubicBezTo>
                  <a:cubicBezTo>
                    <a:pt x="4951095" y="6100066"/>
                    <a:pt x="4989068" y="6085842"/>
                    <a:pt x="5004435" y="6067428"/>
                  </a:cubicBezTo>
                  <a:lnTo>
                    <a:pt x="5005832" y="6072254"/>
                  </a:lnTo>
                  <a:cubicBezTo>
                    <a:pt x="5020310" y="6070730"/>
                    <a:pt x="5020056" y="6053077"/>
                    <a:pt x="5032375" y="6048886"/>
                  </a:cubicBezTo>
                  <a:cubicBezTo>
                    <a:pt x="5041011" y="6045838"/>
                    <a:pt x="5055870" y="6067174"/>
                    <a:pt x="5053584" y="6036186"/>
                  </a:cubicBezTo>
                  <a:cubicBezTo>
                    <a:pt x="5054928" y="6037041"/>
                    <a:pt x="5056329" y="6037804"/>
                    <a:pt x="5057775" y="6038471"/>
                  </a:cubicBezTo>
                  <a:lnTo>
                    <a:pt x="5053203" y="6161534"/>
                  </a:lnTo>
                  <a:lnTo>
                    <a:pt x="5053838" y="6161534"/>
                  </a:lnTo>
                  <a:lnTo>
                    <a:pt x="5026533" y="6903850"/>
                  </a:lnTo>
                  <a:lnTo>
                    <a:pt x="5128133" y="6903850"/>
                  </a:lnTo>
                  <a:cubicBezTo>
                    <a:pt x="5128133" y="6903850"/>
                    <a:pt x="5126355" y="6430394"/>
                    <a:pt x="5126609" y="6161534"/>
                  </a:cubicBezTo>
                  <a:lnTo>
                    <a:pt x="5154676" y="6161534"/>
                  </a:lnTo>
                  <a:cubicBezTo>
                    <a:pt x="5154676" y="6161534"/>
                    <a:pt x="5154676" y="6132578"/>
                    <a:pt x="5154676" y="6085334"/>
                  </a:cubicBezTo>
                  <a:cubicBezTo>
                    <a:pt x="5156269" y="6086613"/>
                    <a:pt x="5158074" y="6087603"/>
                    <a:pt x="5160010" y="6088255"/>
                  </a:cubicBezTo>
                  <a:cubicBezTo>
                    <a:pt x="5170805" y="6090795"/>
                    <a:pt x="5171059" y="6083937"/>
                    <a:pt x="5176393" y="6073524"/>
                  </a:cubicBezTo>
                  <a:cubicBezTo>
                    <a:pt x="5187188" y="6074540"/>
                    <a:pt x="5190998" y="6086224"/>
                    <a:pt x="5196459" y="6094859"/>
                  </a:cubicBezTo>
                  <a:lnTo>
                    <a:pt x="5194300" y="6152899"/>
                  </a:lnTo>
                  <a:lnTo>
                    <a:pt x="5261356" y="6152899"/>
                  </a:lnTo>
                  <a:cubicBezTo>
                    <a:pt x="5261554" y="6153778"/>
                    <a:pt x="5261944" y="6154602"/>
                    <a:pt x="5262499" y="6155312"/>
                  </a:cubicBezTo>
                  <a:cubicBezTo>
                    <a:pt x="5270627" y="6164964"/>
                    <a:pt x="5270500" y="6158487"/>
                    <a:pt x="5282311" y="6154042"/>
                  </a:cubicBezTo>
                  <a:cubicBezTo>
                    <a:pt x="5286375" y="6161281"/>
                    <a:pt x="5287772" y="6180458"/>
                    <a:pt x="5293868" y="6185030"/>
                  </a:cubicBezTo>
                  <a:cubicBezTo>
                    <a:pt x="5297043" y="6187316"/>
                    <a:pt x="5301615" y="6183506"/>
                    <a:pt x="5304917" y="6185030"/>
                  </a:cubicBezTo>
                  <a:cubicBezTo>
                    <a:pt x="5313571" y="6190196"/>
                    <a:pt x="5323550" y="6192713"/>
                    <a:pt x="5333619" y="6192269"/>
                  </a:cubicBezTo>
                  <a:cubicBezTo>
                    <a:pt x="5327690" y="6184197"/>
                    <a:pt x="5323378" y="6175054"/>
                    <a:pt x="5320919" y="6165345"/>
                  </a:cubicBezTo>
                  <a:cubicBezTo>
                    <a:pt x="5336540" y="6166869"/>
                    <a:pt x="5344033" y="6163440"/>
                    <a:pt x="5341493" y="6147311"/>
                  </a:cubicBezTo>
                  <a:cubicBezTo>
                    <a:pt x="5353431" y="6149470"/>
                    <a:pt x="5359654" y="6162932"/>
                    <a:pt x="5371465" y="6165092"/>
                  </a:cubicBezTo>
                  <a:cubicBezTo>
                    <a:pt x="5372227" y="6162424"/>
                    <a:pt x="5374767" y="6159376"/>
                    <a:pt x="5375275" y="6157725"/>
                  </a:cubicBezTo>
                  <a:cubicBezTo>
                    <a:pt x="5385815" y="6162806"/>
                    <a:pt x="5392674" y="6173093"/>
                    <a:pt x="5404231" y="6176394"/>
                  </a:cubicBezTo>
                  <a:cubicBezTo>
                    <a:pt x="5404231" y="6190618"/>
                    <a:pt x="5416931" y="6207128"/>
                    <a:pt x="5431282" y="6199762"/>
                  </a:cubicBezTo>
                  <a:cubicBezTo>
                    <a:pt x="5427091" y="6212462"/>
                    <a:pt x="5432552" y="6225162"/>
                    <a:pt x="5447791" y="6225162"/>
                  </a:cubicBezTo>
                  <a:cubicBezTo>
                    <a:pt x="5446776" y="6236719"/>
                    <a:pt x="5450077" y="6238879"/>
                    <a:pt x="5455538" y="6246244"/>
                  </a:cubicBezTo>
                  <a:cubicBezTo>
                    <a:pt x="5457316" y="6248657"/>
                    <a:pt x="5464936" y="6248784"/>
                    <a:pt x="5468238" y="6251832"/>
                  </a:cubicBezTo>
                  <a:cubicBezTo>
                    <a:pt x="5471540" y="6254880"/>
                    <a:pt x="5471032" y="6266564"/>
                    <a:pt x="5475477" y="6270628"/>
                  </a:cubicBezTo>
                  <a:cubicBezTo>
                    <a:pt x="5484368" y="6278883"/>
                    <a:pt x="5484494" y="6271390"/>
                    <a:pt x="5495289" y="6273803"/>
                  </a:cubicBezTo>
                  <a:cubicBezTo>
                    <a:pt x="5512053" y="6277613"/>
                    <a:pt x="5518276" y="6293742"/>
                    <a:pt x="5533389" y="6301616"/>
                  </a:cubicBezTo>
                  <a:cubicBezTo>
                    <a:pt x="5537165" y="6295439"/>
                    <a:pt x="5539306" y="6288402"/>
                    <a:pt x="5539612" y="6281169"/>
                  </a:cubicBezTo>
                  <a:cubicBezTo>
                    <a:pt x="5545151" y="6283521"/>
                    <a:pt x="5551121" y="6284689"/>
                    <a:pt x="5557138" y="6284598"/>
                  </a:cubicBezTo>
                  <a:cubicBezTo>
                    <a:pt x="5555975" y="6273892"/>
                    <a:pt x="5556924" y="6263062"/>
                    <a:pt x="5559932" y="6252721"/>
                  </a:cubicBezTo>
                  <a:cubicBezTo>
                    <a:pt x="5577585" y="6257293"/>
                    <a:pt x="5615177" y="6264278"/>
                    <a:pt x="5628385" y="6253356"/>
                  </a:cubicBezTo>
                  <a:cubicBezTo>
                    <a:pt x="5634482" y="6248276"/>
                    <a:pt x="5626734" y="6242688"/>
                    <a:pt x="5637149" y="6237989"/>
                  </a:cubicBezTo>
                  <a:cubicBezTo>
                    <a:pt x="5640324" y="6236465"/>
                    <a:pt x="5652770" y="6239640"/>
                    <a:pt x="5657341" y="6239005"/>
                  </a:cubicBezTo>
                  <a:cubicBezTo>
                    <a:pt x="5666639" y="6239327"/>
                    <a:pt x="5675455" y="6234871"/>
                    <a:pt x="5680709" y="6227194"/>
                  </a:cubicBezTo>
                  <a:cubicBezTo>
                    <a:pt x="5656199" y="6214494"/>
                    <a:pt x="5626734" y="6223257"/>
                    <a:pt x="5600064" y="6221352"/>
                  </a:cubicBezTo>
                  <a:cubicBezTo>
                    <a:pt x="5584951" y="6220208"/>
                    <a:pt x="5524626" y="6198873"/>
                    <a:pt x="5533643" y="6175632"/>
                  </a:cubicBezTo>
                  <a:cubicBezTo>
                    <a:pt x="5543203" y="6178525"/>
                    <a:pt x="5553033" y="6180440"/>
                    <a:pt x="5562980" y="6181347"/>
                  </a:cubicBezTo>
                  <a:cubicBezTo>
                    <a:pt x="5576696" y="6182109"/>
                    <a:pt x="5570600" y="6178934"/>
                    <a:pt x="5581395" y="6175886"/>
                  </a:cubicBezTo>
                  <a:cubicBezTo>
                    <a:pt x="5594935" y="6172464"/>
                    <a:pt x="5608085" y="6167655"/>
                    <a:pt x="5620638" y="6161535"/>
                  </a:cubicBezTo>
                  <a:cubicBezTo>
                    <a:pt x="5623470" y="6167802"/>
                    <a:pt x="5626871" y="6173797"/>
                    <a:pt x="5630798" y="6179442"/>
                  </a:cubicBezTo>
                  <a:cubicBezTo>
                    <a:pt x="5642355" y="6173727"/>
                    <a:pt x="5642736" y="6170298"/>
                    <a:pt x="5656198" y="6173981"/>
                  </a:cubicBezTo>
                  <a:cubicBezTo>
                    <a:pt x="5666612" y="6176902"/>
                    <a:pt x="5671819" y="6186681"/>
                    <a:pt x="5682995" y="6186681"/>
                  </a:cubicBezTo>
                  <a:cubicBezTo>
                    <a:pt x="5679730" y="6179920"/>
                    <a:pt x="5678161" y="6172466"/>
                    <a:pt x="5678423" y="6164964"/>
                  </a:cubicBezTo>
                  <a:cubicBezTo>
                    <a:pt x="5688202" y="6166615"/>
                    <a:pt x="5697092" y="6171187"/>
                    <a:pt x="5706617" y="6166488"/>
                  </a:cubicBezTo>
                  <a:cubicBezTo>
                    <a:pt x="5693028" y="6141088"/>
                    <a:pt x="5717793" y="6148707"/>
                    <a:pt x="5732017" y="6143374"/>
                  </a:cubicBezTo>
                  <a:cubicBezTo>
                    <a:pt x="5729350" y="6130674"/>
                    <a:pt x="5738748" y="6134356"/>
                    <a:pt x="5742304" y="6126991"/>
                  </a:cubicBezTo>
                  <a:cubicBezTo>
                    <a:pt x="5742732" y="6126107"/>
                    <a:pt x="5743032" y="6125166"/>
                    <a:pt x="5743193" y="6124197"/>
                  </a:cubicBezTo>
                  <a:cubicBezTo>
                    <a:pt x="5743795" y="6125885"/>
                    <a:pt x="5744220" y="6127630"/>
                    <a:pt x="5744463" y="6129404"/>
                  </a:cubicBezTo>
                  <a:cubicBezTo>
                    <a:pt x="5746749" y="6145533"/>
                    <a:pt x="5719063" y="6147184"/>
                    <a:pt x="5707887" y="6154804"/>
                  </a:cubicBezTo>
                  <a:cubicBezTo>
                    <a:pt x="5711824" y="6175759"/>
                    <a:pt x="5740526" y="6165853"/>
                    <a:pt x="5752972" y="6181982"/>
                  </a:cubicBezTo>
                  <a:cubicBezTo>
                    <a:pt x="5759830" y="6190745"/>
                    <a:pt x="5751956" y="6196587"/>
                    <a:pt x="5765672" y="6196968"/>
                  </a:cubicBezTo>
                  <a:cubicBezTo>
                    <a:pt x="5769990" y="6196968"/>
                    <a:pt x="5769609" y="6187443"/>
                    <a:pt x="5774181" y="6187062"/>
                  </a:cubicBezTo>
                  <a:cubicBezTo>
                    <a:pt x="5778753" y="6186680"/>
                    <a:pt x="5786881" y="6193539"/>
                    <a:pt x="5790945" y="6195190"/>
                  </a:cubicBezTo>
                  <a:cubicBezTo>
                    <a:pt x="5795390" y="6179315"/>
                    <a:pt x="5795771" y="6176394"/>
                    <a:pt x="5808217" y="6169790"/>
                  </a:cubicBezTo>
                  <a:cubicBezTo>
                    <a:pt x="5820663" y="6163186"/>
                    <a:pt x="5826632" y="6164837"/>
                    <a:pt x="5826632" y="6146168"/>
                  </a:cubicBezTo>
                  <a:cubicBezTo>
                    <a:pt x="5832230" y="6149166"/>
                    <a:pt x="5838700" y="6150110"/>
                    <a:pt x="5844920" y="6148835"/>
                  </a:cubicBezTo>
                  <a:cubicBezTo>
                    <a:pt x="5841491" y="6171695"/>
                    <a:pt x="5827521" y="6173219"/>
                    <a:pt x="5829045" y="6198238"/>
                  </a:cubicBezTo>
                  <a:cubicBezTo>
                    <a:pt x="5837681" y="6198238"/>
                    <a:pt x="5851270" y="6206620"/>
                    <a:pt x="5857747" y="6205985"/>
                  </a:cubicBezTo>
                  <a:cubicBezTo>
                    <a:pt x="5867272" y="6204969"/>
                    <a:pt x="5864097" y="6196079"/>
                    <a:pt x="5871971" y="6191888"/>
                  </a:cubicBezTo>
                  <a:cubicBezTo>
                    <a:pt x="5876925" y="6189221"/>
                    <a:pt x="5884671" y="6195698"/>
                    <a:pt x="5891402" y="6190237"/>
                  </a:cubicBezTo>
                  <a:cubicBezTo>
                    <a:pt x="5898134" y="6184776"/>
                    <a:pt x="5895720" y="6176521"/>
                    <a:pt x="5901308" y="6171569"/>
                  </a:cubicBezTo>
                  <a:cubicBezTo>
                    <a:pt x="5903213" y="6170045"/>
                    <a:pt x="5909818" y="6171569"/>
                    <a:pt x="5912738" y="6170045"/>
                  </a:cubicBezTo>
                  <a:cubicBezTo>
                    <a:pt x="5918834" y="6165854"/>
                    <a:pt x="5921628" y="6158615"/>
                    <a:pt x="5926962" y="6153408"/>
                  </a:cubicBezTo>
                  <a:cubicBezTo>
                    <a:pt x="5937630" y="6162679"/>
                    <a:pt x="5937757" y="6151884"/>
                    <a:pt x="5944996" y="6147185"/>
                  </a:cubicBezTo>
                  <a:cubicBezTo>
                    <a:pt x="5948044" y="6145153"/>
                    <a:pt x="5949187" y="6139438"/>
                    <a:pt x="5952108" y="6137025"/>
                  </a:cubicBezTo>
                  <a:cubicBezTo>
                    <a:pt x="5955030" y="6134612"/>
                    <a:pt x="5959347" y="6138549"/>
                    <a:pt x="5961252" y="6137025"/>
                  </a:cubicBezTo>
                  <a:cubicBezTo>
                    <a:pt x="5963157" y="6135501"/>
                    <a:pt x="5968618" y="6127627"/>
                    <a:pt x="5972174" y="6125976"/>
                  </a:cubicBezTo>
                  <a:cubicBezTo>
                    <a:pt x="5975730" y="6124325"/>
                    <a:pt x="5980175" y="6129024"/>
                    <a:pt x="5981318" y="6127881"/>
                  </a:cubicBezTo>
                  <a:cubicBezTo>
                    <a:pt x="5987436" y="6122877"/>
                    <a:pt x="5990394" y="6114972"/>
                    <a:pt x="5989065" y="6107180"/>
                  </a:cubicBezTo>
                  <a:cubicBezTo>
                    <a:pt x="5999606" y="6108831"/>
                    <a:pt x="6009385" y="6091940"/>
                    <a:pt x="6005067" y="6091560"/>
                  </a:cubicBezTo>
                  <a:cubicBezTo>
                    <a:pt x="6016497" y="6092576"/>
                    <a:pt x="6025641" y="6085083"/>
                    <a:pt x="6035420" y="6085845"/>
                  </a:cubicBezTo>
                  <a:cubicBezTo>
                    <a:pt x="6041770" y="6085845"/>
                    <a:pt x="6044818" y="6096766"/>
                    <a:pt x="6053835" y="6091560"/>
                  </a:cubicBezTo>
                  <a:cubicBezTo>
                    <a:pt x="6061709" y="6113403"/>
                    <a:pt x="6072885" y="6101212"/>
                    <a:pt x="6072758" y="6084321"/>
                  </a:cubicBezTo>
                  <a:cubicBezTo>
                    <a:pt x="6102730" y="6097021"/>
                    <a:pt x="6105778" y="6075303"/>
                    <a:pt x="6113144" y="6051936"/>
                  </a:cubicBezTo>
                  <a:cubicBezTo>
                    <a:pt x="6125209" y="6050412"/>
                    <a:pt x="6151244" y="6063239"/>
                    <a:pt x="6148958" y="6044189"/>
                  </a:cubicBezTo>
                  <a:cubicBezTo>
                    <a:pt x="6148196" y="6039109"/>
                    <a:pt x="6139814" y="6031489"/>
                    <a:pt x="6136258" y="6028314"/>
                  </a:cubicBezTo>
                  <a:cubicBezTo>
                    <a:pt x="6143116" y="6021964"/>
                    <a:pt x="6145656" y="6012566"/>
                    <a:pt x="6151625" y="6005962"/>
                  </a:cubicBezTo>
                  <a:cubicBezTo>
                    <a:pt x="6164325" y="6026917"/>
                    <a:pt x="6178295" y="5999485"/>
                    <a:pt x="6179438" y="5986404"/>
                  </a:cubicBezTo>
                  <a:cubicBezTo>
                    <a:pt x="6185280" y="5987674"/>
                    <a:pt x="6189471" y="5995294"/>
                    <a:pt x="6193916" y="5996310"/>
                  </a:cubicBezTo>
                  <a:cubicBezTo>
                    <a:pt x="6204203" y="5998723"/>
                    <a:pt x="6208395" y="5990976"/>
                    <a:pt x="6217412" y="5991611"/>
                  </a:cubicBezTo>
                  <a:cubicBezTo>
                    <a:pt x="6226428" y="5992246"/>
                    <a:pt x="6230112" y="5999739"/>
                    <a:pt x="6240780" y="5998596"/>
                  </a:cubicBezTo>
                  <a:cubicBezTo>
                    <a:pt x="6236334" y="5971926"/>
                    <a:pt x="6274434" y="5957702"/>
                    <a:pt x="6289675" y="5939414"/>
                  </a:cubicBezTo>
                  <a:cubicBezTo>
                    <a:pt x="6290309" y="5941065"/>
                    <a:pt x="6290564" y="5942589"/>
                    <a:pt x="6291071" y="5944240"/>
                  </a:cubicBezTo>
                  <a:cubicBezTo>
                    <a:pt x="6305676" y="5942589"/>
                    <a:pt x="6305422" y="5925062"/>
                    <a:pt x="6317741" y="5920745"/>
                  </a:cubicBezTo>
                  <a:cubicBezTo>
                    <a:pt x="6326377" y="5917697"/>
                    <a:pt x="6341237" y="5939033"/>
                    <a:pt x="6338951" y="5908045"/>
                  </a:cubicBezTo>
                  <a:lnTo>
                    <a:pt x="6343015" y="5910330"/>
                  </a:lnTo>
                  <a:lnTo>
                    <a:pt x="6338570" y="6033393"/>
                  </a:lnTo>
                  <a:lnTo>
                    <a:pt x="6339205" y="6033393"/>
                  </a:lnTo>
                  <a:lnTo>
                    <a:pt x="6311900" y="6775709"/>
                  </a:lnTo>
                  <a:lnTo>
                    <a:pt x="6413500" y="6775709"/>
                  </a:lnTo>
                  <a:cubicBezTo>
                    <a:pt x="6413500" y="6775709"/>
                    <a:pt x="6411849" y="6302253"/>
                    <a:pt x="6412103" y="6033393"/>
                  </a:cubicBezTo>
                  <a:lnTo>
                    <a:pt x="6440170" y="6033393"/>
                  </a:lnTo>
                  <a:cubicBezTo>
                    <a:pt x="6440170" y="6033393"/>
                    <a:pt x="6440170" y="6004437"/>
                    <a:pt x="6440170" y="5957193"/>
                  </a:cubicBezTo>
                  <a:cubicBezTo>
                    <a:pt x="6441778" y="5958417"/>
                    <a:pt x="6443582" y="5959362"/>
                    <a:pt x="6445504" y="5959987"/>
                  </a:cubicBezTo>
                  <a:cubicBezTo>
                    <a:pt x="6456299" y="5962654"/>
                    <a:pt x="6456553" y="5955670"/>
                    <a:pt x="6461760" y="5945383"/>
                  </a:cubicBezTo>
                  <a:cubicBezTo>
                    <a:pt x="6477254" y="5946779"/>
                    <a:pt x="6478270" y="5969259"/>
                    <a:pt x="6490335" y="5975736"/>
                  </a:cubicBezTo>
                  <a:cubicBezTo>
                    <a:pt x="6497066" y="5979165"/>
                    <a:pt x="6506464" y="5974212"/>
                    <a:pt x="6511798" y="5979038"/>
                  </a:cubicBezTo>
                  <a:cubicBezTo>
                    <a:pt x="6517132" y="5983864"/>
                    <a:pt x="6510020" y="5997834"/>
                    <a:pt x="6515481" y="6004438"/>
                  </a:cubicBezTo>
                  <a:cubicBezTo>
                    <a:pt x="6520941" y="6011042"/>
                    <a:pt x="6522212" y="6005708"/>
                    <a:pt x="6529324" y="6008121"/>
                  </a:cubicBezTo>
                  <a:cubicBezTo>
                    <a:pt x="6536436" y="6010534"/>
                    <a:pt x="6537579" y="6001898"/>
                    <a:pt x="6543421" y="6005962"/>
                  </a:cubicBezTo>
                  <a:cubicBezTo>
                    <a:pt x="6549262" y="6010025"/>
                    <a:pt x="6544183" y="6022472"/>
                    <a:pt x="6547993" y="6027043"/>
                  </a:cubicBezTo>
                  <a:cubicBezTo>
                    <a:pt x="6556121" y="6036568"/>
                    <a:pt x="6555994" y="6030091"/>
                    <a:pt x="6567805" y="6025647"/>
                  </a:cubicBezTo>
                  <a:cubicBezTo>
                    <a:pt x="6571741" y="6032886"/>
                    <a:pt x="6573138" y="6052063"/>
                    <a:pt x="6579361" y="6056635"/>
                  </a:cubicBezTo>
                  <a:cubicBezTo>
                    <a:pt x="6582409" y="6059048"/>
                    <a:pt x="6587108" y="6055111"/>
                    <a:pt x="6590283" y="6056635"/>
                  </a:cubicBezTo>
                  <a:cubicBezTo>
                    <a:pt x="6598984" y="6061676"/>
                    <a:pt x="6608937" y="6064142"/>
                    <a:pt x="6618985" y="6063747"/>
                  </a:cubicBezTo>
                  <a:cubicBezTo>
                    <a:pt x="6613003" y="6055753"/>
                    <a:pt x="6608684" y="6046641"/>
                    <a:pt x="6606285" y="6036950"/>
                  </a:cubicBezTo>
                  <a:cubicBezTo>
                    <a:pt x="6612066" y="6038147"/>
                    <a:pt x="6618084" y="6037295"/>
                    <a:pt x="6623303" y="6034537"/>
                  </a:cubicBezTo>
                  <a:lnTo>
                    <a:pt x="6621907" y="6074796"/>
                  </a:lnTo>
                  <a:lnTo>
                    <a:pt x="6655562" y="6074796"/>
                  </a:lnTo>
                  <a:cubicBezTo>
                    <a:pt x="6657121" y="6076116"/>
                    <a:pt x="6658527" y="6077606"/>
                    <a:pt x="6659753" y="6079240"/>
                  </a:cubicBezTo>
                  <a:cubicBezTo>
                    <a:pt x="6659753" y="6077716"/>
                    <a:pt x="6659753" y="6076320"/>
                    <a:pt x="6659753" y="6074796"/>
                  </a:cubicBezTo>
                  <a:cubicBezTo>
                    <a:pt x="6668643" y="6086734"/>
                    <a:pt x="6682994" y="6076827"/>
                    <a:pt x="6695186" y="6076065"/>
                  </a:cubicBezTo>
                  <a:cubicBezTo>
                    <a:pt x="6701155" y="6076065"/>
                    <a:pt x="6709029" y="6077589"/>
                    <a:pt x="6715125" y="6077335"/>
                  </a:cubicBezTo>
                  <a:cubicBezTo>
                    <a:pt x="6714204" y="6082410"/>
                    <a:pt x="6715689" y="6087624"/>
                    <a:pt x="6719145" y="6091453"/>
                  </a:cubicBezTo>
                  <a:cubicBezTo>
                    <a:pt x="6722600" y="6095281"/>
                    <a:pt x="6727636" y="6097290"/>
                    <a:pt x="6732778" y="6096893"/>
                  </a:cubicBezTo>
                  <a:cubicBezTo>
                    <a:pt x="6731762" y="6108576"/>
                    <a:pt x="6735064" y="6110736"/>
                    <a:pt x="6740652" y="6118101"/>
                  </a:cubicBezTo>
                  <a:cubicBezTo>
                    <a:pt x="6742430" y="6120515"/>
                    <a:pt x="6750050" y="6120642"/>
                    <a:pt x="6753352" y="6123690"/>
                  </a:cubicBezTo>
                  <a:cubicBezTo>
                    <a:pt x="6756654" y="6126737"/>
                    <a:pt x="6756146" y="6138421"/>
                    <a:pt x="6760718" y="6142485"/>
                  </a:cubicBezTo>
                  <a:cubicBezTo>
                    <a:pt x="6769608" y="6150741"/>
                    <a:pt x="6769608" y="6143247"/>
                    <a:pt x="6780530" y="6145660"/>
                  </a:cubicBezTo>
                  <a:cubicBezTo>
                    <a:pt x="6797294" y="6149470"/>
                    <a:pt x="6803517" y="6165599"/>
                    <a:pt x="6818630" y="6173473"/>
                  </a:cubicBezTo>
                  <a:cubicBezTo>
                    <a:pt x="6822430" y="6167298"/>
                    <a:pt x="6824614" y="6160267"/>
                    <a:pt x="6824980" y="6153026"/>
                  </a:cubicBezTo>
                  <a:cubicBezTo>
                    <a:pt x="6830509" y="6155399"/>
                    <a:pt x="6836493" y="6156526"/>
                    <a:pt x="6842506" y="6156329"/>
                  </a:cubicBezTo>
                  <a:cubicBezTo>
                    <a:pt x="6841309" y="6145631"/>
                    <a:pt x="6842215" y="6134802"/>
                    <a:pt x="6845174" y="6124451"/>
                  </a:cubicBezTo>
                  <a:cubicBezTo>
                    <a:pt x="6858517" y="6127920"/>
                    <a:pt x="6872174" y="6130048"/>
                    <a:pt x="6885941" y="6130801"/>
                  </a:cubicBezTo>
                  <a:lnTo>
                    <a:pt x="6887719" y="6140454"/>
                  </a:lnTo>
                  <a:cubicBezTo>
                    <a:pt x="6894577" y="6150486"/>
                    <a:pt x="6906515" y="6148328"/>
                    <a:pt x="6911214" y="6160011"/>
                  </a:cubicBezTo>
                  <a:cubicBezTo>
                    <a:pt x="6919342" y="6148073"/>
                    <a:pt x="6920485" y="6147311"/>
                    <a:pt x="6932677" y="6144518"/>
                  </a:cubicBezTo>
                  <a:cubicBezTo>
                    <a:pt x="6942329" y="6142232"/>
                    <a:pt x="6943345" y="6148200"/>
                    <a:pt x="6953124" y="6139184"/>
                  </a:cubicBezTo>
                  <a:cubicBezTo>
                    <a:pt x="6956171" y="6136390"/>
                    <a:pt x="6953124" y="6128770"/>
                    <a:pt x="6955917" y="6126484"/>
                  </a:cubicBezTo>
                  <a:cubicBezTo>
                    <a:pt x="6958711" y="6124198"/>
                    <a:pt x="6962267" y="6124833"/>
                    <a:pt x="6963918" y="6123563"/>
                  </a:cubicBezTo>
                  <a:lnTo>
                    <a:pt x="6975983" y="6119626"/>
                  </a:lnTo>
                  <a:cubicBezTo>
                    <a:pt x="6974460" y="6119626"/>
                    <a:pt x="6993637" y="6107688"/>
                    <a:pt x="6990715" y="6110863"/>
                  </a:cubicBezTo>
                  <a:cubicBezTo>
                    <a:pt x="6993763" y="6107561"/>
                    <a:pt x="6997065" y="6096258"/>
                    <a:pt x="6999478" y="6094226"/>
                  </a:cubicBezTo>
                  <a:cubicBezTo>
                    <a:pt x="7004685" y="6089654"/>
                    <a:pt x="7015861" y="6090924"/>
                    <a:pt x="7020179" y="6086860"/>
                  </a:cubicBezTo>
                  <a:cubicBezTo>
                    <a:pt x="7028815" y="6078859"/>
                    <a:pt x="7024498" y="6068064"/>
                    <a:pt x="7030974" y="6057777"/>
                  </a:cubicBezTo>
                  <a:cubicBezTo>
                    <a:pt x="7038594" y="6059301"/>
                    <a:pt x="7049516" y="6064000"/>
                    <a:pt x="7056374" y="6060571"/>
                  </a:cubicBezTo>
                  <a:cubicBezTo>
                    <a:pt x="7066407" y="6055745"/>
                    <a:pt x="7062343" y="6047871"/>
                    <a:pt x="7069074" y="6040378"/>
                  </a:cubicBezTo>
                  <a:cubicBezTo>
                    <a:pt x="7077963" y="6030856"/>
                    <a:pt x="7090340" y="6025355"/>
                    <a:pt x="7103364" y="6025137"/>
                  </a:cubicBezTo>
                  <a:cubicBezTo>
                    <a:pt x="7103364" y="6023486"/>
                    <a:pt x="7103364" y="6021835"/>
                    <a:pt x="7103364" y="6020184"/>
                  </a:cubicBezTo>
                  <a:cubicBezTo>
                    <a:pt x="7109999" y="6027665"/>
                    <a:pt x="7120088" y="6031093"/>
                    <a:pt x="7129907" y="6029201"/>
                  </a:cubicBezTo>
                  <a:cubicBezTo>
                    <a:pt x="7130741" y="6035564"/>
                    <a:pt x="7136191" y="6040305"/>
                    <a:pt x="7142607" y="6040250"/>
                  </a:cubicBezTo>
                  <a:cubicBezTo>
                    <a:pt x="7141973" y="6043298"/>
                    <a:pt x="7143624" y="6047617"/>
                    <a:pt x="7142607" y="6050537"/>
                  </a:cubicBezTo>
                  <a:cubicBezTo>
                    <a:pt x="7152005" y="6049268"/>
                    <a:pt x="7152514" y="6055998"/>
                    <a:pt x="7158610" y="6057649"/>
                  </a:cubicBezTo>
                  <a:cubicBezTo>
                    <a:pt x="7171310" y="6061332"/>
                    <a:pt x="7162674" y="6063618"/>
                    <a:pt x="7172833" y="6058666"/>
                  </a:cubicBezTo>
                  <a:cubicBezTo>
                    <a:pt x="7170548" y="6059682"/>
                    <a:pt x="7183882" y="6047490"/>
                    <a:pt x="7184137" y="6047235"/>
                  </a:cubicBezTo>
                  <a:cubicBezTo>
                    <a:pt x="7186423" y="6044949"/>
                    <a:pt x="7192645" y="6041901"/>
                    <a:pt x="7195567" y="6039616"/>
                  </a:cubicBezTo>
                  <a:cubicBezTo>
                    <a:pt x="7198488" y="6037330"/>
                    <a:pt x="7197345" y="6031869"/>
                    <a:pt x="7200774" y="6028947"/>
                  </a:cubicBezTo>
                  <a:cubicBezTo>
                    <a:pt x="7204202" y="6026026"/>
                    <a:pt x="7209029" y="6028947"/>
                    <a:pt x="7211568" y="6025899"/>
                  </a:cubicBezTo>
                  <a:cubicBezTo>
                    <a:pt x="7216394" y="6020819"/>
                    <a:pt x="7214998" y="6017263"/>
                    <a:pt x="7219062" y="6011294"/>
                  </a:cubicBezTo>
                  <a:cubicBezTo>
                    <a:pt x="7220586" y="6009135"/>
                    <a:pt x="7219062" y="6001516"/>
                    <a:pt x="7220586" y="6000245"/>
                  </a:cubicBezTo>
                  <a:cubicBezTo>
                    <a:pt x="7225919" y="5995800"/>
                    <a:pt x="7231254" y="6003293"/>
                    <a:pt x="7235953" y="6001897"/>
                  </a:cubicBezTo>
                  <a:cubicBezTo>
                    <a:pt x="7245605" y="5998849"/>
                    <a:pt x="7255765" y="6006342"/>
                    <a:pt x="7251574" y="5986784"/>
                  </a:cubicBezTo>
                  <a:cubicBezTo>
                    <a:pt x="7256780" y="5989324"/>
                    <a:pt x="7263639" y="5995674"/>
                    <a:pt x="7270624" y="5996181"/>
                  </a:cubicBezTo>
                  <a:cubicBezTo>
                    <a:pt x="7270624" y="5992879"/>
                    <a:pt x="7272275" y="5987545"/>
                    <a:pt x="7271640" y="5983481"/>
                  </a:cubicBezTo>
                  <a:cubicBezTo>
                    <a:pt x="7298691" y="6001769"/>
                    <a:pt x="7257924" y="6003166"/>
                    <a:pt x="7267576" y="6023105"/>
                  </a:cubicBezTo>
                  <a:cubicBezTo>
                    <a:pt x="7269481" y="6021327"/>
                    <a:pt x="7275831" y="6019549"/>
                    <a:pt x="7278117" y="6016120"/>
                  </a:cubicBezTo>
                  <a:cubicBezTo>
                    <a:pt x="7284086" y="6037965"/>
                    <a:pt x="7308597" y="6013073"/>
                    <a:pt x="7314947" y="6006976"/>
                  </a:cubicBezTo>
                  <a:cubicBezTo>
                    <a:pt x="7316853" y="6005198"/>
                    <a:pt x="7312788" y="5997705"/>
                    <a:pt x="7314947" y="5995800"/>
                  </a:cubicBezTo>
                  <a:cubicBezTo>
                    <a:pt x="7317106" y="5993895"/>
                    <a:pt x="7322186" y="5997579"/>
                    <a:pt x="7324980" y="5995800"/>
                  </a:cubicBezTo>
                  <a:cubicBezTo>
                    <a:pt x="7331838" y="5991736"/>
                    <a:pt x="7342125" y="6001135"/>
                    <a:pt x="7340347" y="5985005"/>
                  </a:cubicBezTo>
                  <a:cubicBezTo>
                    <a:pt x="7365112" y="5994149"/>
                    <a:pt x="7355841" y="5967098"/>
                    <a:pt x="7374510" y="5959605"/>
                  </a:cubicBezTo>
                  <a:cubicBezTo>
                    <a:pt x="7387210" y="5954144"/>
                    <a:pt x="7390767" y="5966209"/>
                    <a:pt x="7404102" y="5971035"/>
                  </a:cubicBezTo>
                  <a:cubicBezTo>
                    <a:pt x="7414388" y="5974718"/>
                    <a:pt x="7426327" y="5969892"/>
                    <a:pt x="7434455" y="5977512"/>
                  </a:cubicBezTo>
                  <a:cubicBezTo>
                    <a:pt x="7441309" y="5988953"/>
                    <a:pt x="7443917" y="6002441"/>
                    <a:pt x="7441821" y="6015612"/>
                  </a:cubicBezTo>
                  <a:cubicBezTo>
                    <a:pt x="7437122" y="6024756"/>
                    <a:pt x="7433947" y="6021328"/>
                    <a:pt x="7425438" y="6024884"/>
                  </a:cubicBezTo>
                  <a:cubicBezTo>
                    <a:pt x="7407757" y="6031825"/>
                    <a:pt x="7388934" y="6035400"/>
                    <a:pt x="7369939" y="6035424"/>
                  </a:cubicBezTo>
                  <a:cubicBezTo>
                    <a:pt x="7339205" y="6036441"/>
                    <a:pt x="7306439" y="6030980"/>
                    <a:pt x="7275959" y="6037710"/>
                  </a:cubicBezTo>
                  <a:cubicBezTo>
                    <a:pt x="7257987" y="6043558"/>
                    <a:pt x="7240459" y="6050689"/>
                    <a:pt x="7223508" y="6059046"/>
                  </a:cubicBezTo>
                  <a:cubicBezTo>
                    <a:pt x="7198108" y="6068444"/>
                    <a:pt x="7172708" y="6074159"/>
                    <a:pt x="7147308" y="6083176"/>
                  </a:cubicBezTo>
                  <a:cubicBezTo>
                    <a:pt x="7138550" y="6085836"/>
                    <a:pt x="7130048" y="6089278"/>
                    <a:pt x="7121908" y="6093463"/>
                  </a:cubicBezTo>
                  <a:cubicBezTo>
                    <a:pt x="7115304" y="6097400"/>
                    <a:pt x="7108573" y="6109338"/>
                    <a:pt x="7101715" y="6111370"/>
                  </a:cubicBezTo>
                  <a:cubicBezTo>
                    <a:pt x="7087871" y="6115561"/>
                    <a:pt x="7079617" y="6104512"/>
                    <a:pt x="7065773" y="6114164"/>
                  </a:cubicBezTo>
                  <a:cubicBezTo>
                    <a:pt x="7056617" y="6121455"/>
                    <a:pt x="7047843" y="6129212"/>
                    <a:pt x="7039484" y="6137405"/>
                  </a:cubicBezTo>
                  <a:cubicBezTo>
                    <a:pt x="7015862" y="6158995"/>
                    <a:pt x="6996685" y="6182236"/>
                    <a:pt x="6963284" y="6189348"/>
                  </a:cubicBezTo>
                  <a:cubicBezTo>
                    <a:pt x="6943220" y="6193132"/>
                    <a:pt x="6922949" y="6195718"/>
                    <a:pt x="6902578" y="6197095"/>
                  </a:cubicBezTo>
                  <a:cubicBezTo>
                    <a:pt x="6889878" y="6198365"/>
                    <a:pt x="6876416" y="6196460"/>
                    <a:pt x="6864478" y="6199000"/>
                  </a:cubicBezTo>
                  <a:cubicBezTo>
                    <a:pt x="6848857" y="6202303"/>
                    <a:pt x="6848603" y="6208398"/>
                    <a:pt x="6837935" y="6216399"/>
                  </a:cubicBezTo>
                  <a:cubicBezTo>
                    <a:pt x="6823711" y="6227321"/>
                    <a:pt x="6828537" y="6223766"/>
                    <a:pt x="6809994" y="6224528"/>
                  </a:cubicBezTo>
                  <a:cubicBezTo>
                    <a:pt x="6804376" y="6223814"/>
                    <a:pt x="6798669" y="6224468"/>
                    <a:pt x="6793357" y="6226433"/>
                  </a:cubicBezTo>
                  <a:cubicBezTo>
                    <a:pt x="6783832" y="6231513"/>
                    <a:pt x="6783325" y="6247642"/>
                    <a:pt x="6771132" y="6249420"/>
                  </a:cubicBezTo>
                  <a:cubicBezTo>
                    <a:pt x="6758940" y="6251199"/>
                    <a:pt x="6760211" y="6238625"/>
                    <a:pt x="6745732" y="6244213"/>
                  </a:cubicBezTo>
                  <a:cubicBezTo>
                    <a:pt x="6738113" y="6247007"/>
                    <a:pt x="6731763" y="6257548"/>
                    <a:pt x="6720332" y="6260596"/>
                  </a:cubicBezTo>
                  <a:cubicBezTo>
                    <a:pt x="6707694" y="6264608"/>
                    <a:pt x="6694470" y="6266454"/>
                    <a:pt x="6681216" y="6266057"/>
                  </a:cubicBezTo>
                  <a:cubicBezTo>
                    <a:pt x="6672326" y="6264913"/>
                    <a:pt x="6657975" y="6253357"/>
                    <a:pt x="6651117" y="6256278"/>
                  </a:cubicBezTo>
                  <a:cubicBezTo>
                    <a:pt x="6644260" y="6259198"/>
                    <a:pt x="6645149" y="6280788"/>
                    <a:pt x="6647688" y="6287393"/>
                  </a:cubicBezTo>
                  <a:cubicBezTo>
                    <a:pt x="6653530" y="6297687"/>
                    <a:pt x="6662397" y="6305934"/>
                    <a:pt x="6673088" y="6311015"/>
                  </a:cubicBezTo>
                  <a:cubicBezTo>
                    <a:pt x="6675501" y="6312158"/>
                    <a:pt x="6679438" y="6315713"/>
                    <a:pt x="6681978" y="6316983"/>
                  </a:cubicBezTo>
                  <a:cubicBezTo>
                    <a:pt x="6684518" y="6318253"/>
                    <a:pt x="6688836" y="6313935"/>
                    <a:pt x="6690360" y="6314570"/>
                  </a:cubicBezTo>
                  <a:cubicBezTo>
                    <a:pt x="6697472" y="6317491"/>
                    <a:pt x="6703060" y="6325111"/>
                    <a:pt x="6710299" y="6329937"/>
                  </a:cubicBezTo>
                  <a:cubicBezTo>
                    <a:pt x="6722999" y="6337684"/>
                    <a:pt x="6728333" y="6334891"/>
                    <a:pt x="6740906" y="6346194"/>
                  </a:cubicBezTo>
                  <a:cubicBezTo>
                    <a:pt x="6745732" y="6342130"/>
                    <a:pt x="6752209" y="6332350"/>
                    <a:pt x="6758559" y="6331208"/>
                  </a:cubicBezTo>
                  <a:cubicBezTo>
                    <a:pt x="6762496" y="6330446"/>
                    <a:pt x="6765290" y="6335780"/>
                    <a:pt x="6768591" y="6335526"/>
                  </a:cubicBezTo>
                  <a:cubicBezTo>
                    <a:pt x="6769481" y="6335526"/>
                    <a:pt x="6781291" y="6336796"/>
                    <a:pt x="6782943" y="6336923"/>
                  </a:cubicBezTo>
                  <a:cubicBezTo>
                    <a:pt x="6787134" y="6336923"/>
                    <a:pt x="6787387" y="6332097"/>
                    <a:pt x="6795643" y="6334891"/>
                  </a:cubicBezTo>
                  <a:cubicBezTo>
                    <a:pt x="6801103" y="6336797"/>
                    <a:pt x="6802627" y="6349115"/>
                    <a:pt x="6809739" y="6351148"/>
                  </a:cubicBezTo>
                  <a:cubicBezTo>
                    <a:pt x="6818883" y="6353688"/>
                    <a:pt x="6838060" y="6329812"/>
                    <a:pt x="6841489" y="6354577"/>
                  </a:cubicBezTo>
                  <a:cubicBezTo>
                    <a:pt x="6843648" y="6370706"/>
                    <a:pt x="6816089" y="6372357"/>
                    <a:pt x="6804913" y="6379977"/>
                  </a:cubicBezTo>
                  <a:cubicBezTo>
                    <a:pt x="6808850" y="6400932"/>
                    <a:pt x="6837552" y="6391026"/>
                    <a:pt x="6849998" y="6407155"/>
                  </a:cubicBezTo>
                  <a:cubicBezTo>
                    <a:pt x="6856730" y="6415918"/>
                    <a:pt x="6848855" y="6421760"/>
                    <a:pt x="6862698" y="6422141"/>
                  </a:cubicBezTo>
                  <a:cubicBezTo>
                    <a:pt x="6867016" y="6422141"/>
                    <a:pt x="6866762" y="6412616"/>
                    <a:pt x="6871207" y="6412235"/>
                  </a:cubicBezTo>
                  <a:cubicBezTo>
                    <a:pt x="6875652" y="6411853"/>
                    <a:pt x="6883907" y="6418712"/>
                    <a:pt x="6888098" y="6420363"/>
                  </a:cubicBezTo>
                  <a:cubicBezTo>
                    <a:pt x="6892543" y="6404488"/>
                    <a:pt x="6892924" y="6401567"/>
                    <a:pt x="6905370" y="6394328"/>
                  </a:cubicBezTo>
                  <a:cubicBezTo>
                    <a:pt x="6917816" y="6387090"/>
                    <a:pt x="6923658" y="6389375"/>
                    <a:pt x="6923658" y="6370706"/>
                  </a:cubicBezTo>
                  <a:cubicBezTo>
                    <a:pt x="6929306" y="6373687"/>
                    <a:pt x="6935795" y="6374672"/>
                    <a:pt x="6942073" y="6373500"/>
                  </a:cubicBezTo>
                  <a:cubicBezTo>
                    <a:pt x="6938517" y="6396233"/>
                    <a:pt x="6924547" y="6397756"/>
                    <a:pt x="6926071" y="6422776"/>
                  </a:cubicBezTo>
                  <a:cubicBezTo>
                    <a:pt x="6934834" y="6422776"/>
                    <a:pt x="6948296" y="6431158"/>
                    <a:pt x="6954900" y="6430523"/>
                  </a:cubicBezTo>
                  <a:cubicBezTo>
                    <a:pt x="6964298" y="6429506"/>
                    <a:pt x="6961250" y="6420616"/>
                    <a:pt x="6968997" y="6416426"/>
                  </a:cubicBezTo>
                  <a:cubicBezTo>
                    <a:pt x="6974077" y="6413759"/>
                    <a:pt x="6981697" y="6420236"/>
                    <a:pt x="6988428" y="6414902"/>
                  </a:cubicBezTo>
                  <a:cubicBezTo>
                    <a:pt x="6995160" y="6409568"/>
                    <a:pt x="6992747" y="6401059"/>
                    <a:pt x="6998461" y="6396233"/>
                  </a:cubicBezTo>
                  <a:cubicBezTo>
                    <a:pt x="7000366" y="6394582"/>
                    <a:pt x="7006843" y="6396233"/>
                    <a:pt x="7009891" y="6394582"/>
                  </a:cubicBezTo>
                  <a:cubicBezTo>
                    <a:pt x="7015987" y="6390391"/>
                    <a:pt x="7018655" y="6383152"/>
                    <a:pt x="7023988" y="6377945"/>
                  </a:cubicBezTo>
                  <a:cubicBezTo>
                    <a:pt x="7034657" y="6387216"/>
                    <a:pt x="7034910" y="6376548"/>
                    <a:pt x="7042022" y="6371722"/>
                  </a:cubicBezTo>
                  <a:cubicBezTo>
                    <a:pt x="7045070" y="6369691"/>
                    <a:pt x="7046213" y="6363976"/>
                    <a:pt x="7049261" y="6361563"/>
                  </a:cubicBezTo>
                  <a:cubicBezTo>
                    <a:pt x="7052309" y="6359150"/>
                    <a:pt x="7056500" y="6363087"/>
                    <a:pt x="7058405" y="6361563"/>
                  </a:cubicBezTo>
                  <a:cubicBezTo>
                    <a:pt x="7060309" y="6360039"/>
                    <a:pt x="7065771" y="6352165"/>
                    <a:pt x="7069199" y="6350514"/>
                  </a:cubicBezTo>
                  <a:cubicBezTo>
                    <a:pt x="7072628" y="6348863"/>
                    <a:pt x="7077201" y="6353562"/>
                    <a:pt x="7078470" y="6352419"/>
                  </a:cubicBezTo>
                  <a:cubicBezTo>
                    <a:pt x="7084501" y="6347353"/>
                    <a:pt x="7087440" y="6339499"/>
                    <a:pt x="7086217" y="6331718"/>
                  </a:cubicBezTo>
                  <a:cubicBezTo>
                    <a:pt x="7096758" y="6333369"/>
                    <a:pt x="7106410" y="6316478"/>
                    <a:pt x="7102219" y="6316097"/>
                  </a:cubicBezTo>
                  <a:cubicBezTo>
                    <a:pt x="7113649" y="6317113"/>
                    <a:pt x="7122793" y="6309620"/>
                    <a:pt x="7132445" y="6310382"/>
                  </a:cubicBezTo>
                  <a:cubicBezTo>
                    <a:pt x="7138922" y="6310382"/>
                    <a:pt x="7141843" y="6321304"/>
                    <a:pt x="7150988" y="6316224"/>
                  </a:cubicBezTo>
                  <a:cubicBezTo>
                    <a:pt x="7158861" y="6337942"/>
                    <a:pt x="7169910" y="6325749"/>
                    <a:pt x="7169783" y="6308858"/>
                  </a:cubicBezTo>
                  <a:cubicBezTo>
                    <a:pt x="7199755" y="6321558"/>
                    <a:pt x="7202803" y="6299841"/>
                    <a:pt x="7210296" y="6276473"/>
                  </a:cubicBezTo>
                  <a:cubicBezTo>
                    <a:pt x="7222234" y="6274949"/>
                    <a:pt x="7248396" y="6287776"/>
                    <a:pt x="7245983" y="6268726"/>
                  </a:cubicBezTo>
                  <a:cubicBezTo>
                    <a:pt x="7245221" y="6263646"/>
                    <a:pt x="7236966" y="6256026"/>
                    <a:pt x="7233283" y="6252851"/>
                  </a:cubicBezTo>
                  <a:cubicBezTo>
                    <a:pt x="7240141" y="6246501"/>
                    <a:pt x="7242681" y="6237104"/>
                    <a:pt x="7248651" y="6230499"/>
                  </a:cubicBezTo>
                  <a:cubicBezTo>
                    <a:pt x="7261351" y="6251455"/>
                    <a:pt x="7275320" y="6224022"/>
                    <a:pt x="7276336" y="6210942"/>
                  </a:cubicBezTo>
                  <a:cubicBezTo>
                    <a:pt x="7282305" y="6212211"/>
                    <a:pt x="7286496" y="6219832"/>
                    <a:pt x="7290942" y="6220848"/>
                  </a:cubicBezTo>
                  <a:cubicBezTo>
                    <a:pt x="7301229" y="6223261"/>
                    <a:pt x="7305420" y="6215641"/>
                    <a:pt x="7314436" y="6216149"/>
                  </a:cubicBezTo>
                  <a:cubicBezTo>
                    <a:pt x="7323453" y="6216656"/>
                    <a:pt x="7327136" y="6224277"/>
                    <a:pt x="7337678" y="6223134"/>
                  </a:cubicBezTo>
                  <a:cubicBezTo>
                    <a:pt x="7333359" y="6196590"/>
                    <a:pt x="7371333" y="6182367"/>
                    <a:pt x="7386699" y="6163952"/>
                  </a:cubicBezTo>
                  <a:lnTo>
                    <a:pt x="7388096" y="6168778"/>
                  </a:lnTo>
                  <a:cubicBezTo>
                    <a:pt x="7402574" y="6167127"/>
                    <a:pt x="7402320" y="6149601"/>
                    <a:pt x="7414640" y="6145284"/>
                  </a:cubicBezTo>
                  <a:cubicBezTo>
                    <a:pt x="7423276" y="6142363"/>
                    <a:pt x="7438134" y="6163572"/>
                    <a:pt x="7435976" y="6132584"/>
                  </a:cubicBezTo>
                  <a:lnTo>
                    <a:pt x="7440040" y="6134869"/>
                  </a:lnTo>
                  <a:lnTo>
                    <a:pt x="7435468" y="6257932"/>
                  </a:lnTo>
                  <a:lnTo>
                    <a:pt x="7435468" y="6257932"/>
                  </a:lnTo>
                  <a:lnTo>
                    <a:pt x="7408290" y="7000248"/>
                  </a:lnTo>
                  <a:lnTo>
                    <a:pt x="7509890" y="7000248"/>
                  </a:lnTo>
                  <a:cubicBezTo>
                    <a:pt x="7509890" y="7000248"/>
                    <a:pt x="7508111" y="6526791"/>
                    <a:pt x="7508366" y="6257932"/>
                  </a:cubicBezTo>
                  <a:lnTo>
                    <a:pt x="7536688" y="6257932"/>
                  </a:lnTo>
                  <a:cubicBezTo>
                    <a:pt x="7536688" y="6257932"/>
                    <a:pt x="7536688" y="6228976"/>
                    <a:pt x="7536688" y="6181732"/>
                  </a:cubicBezTo>
                  <a:cubicBezTo>
                    <a:pt x="7538341" y="6182960"/>
                    <a:pt x="7540186" y="6183904"/>
                    <a:pt x="7542149" y="6184526"/>
                  </a:cubicBezTo>
                  <a:cubicBezTo>
                    <a:pt x="7552817" y="6187193"/>
                    <a:pt x="7553071" y="6180208"/>
                    <a:pt x="7558405" y="6169921"/>
                  </a:cubicBezTo>
                  <a:cubicBezTo>
                    <a:pt x="7573899" y="6171318"/>
                    <a:pt x="7574915" y="6193924"/>
                    <a:pt x="7586980" y="6200274"/>
                  </a:cubicBezTo>
                  <a:cubicBezTo>
                    <a:pt x="7593585" y="6203703"/>
                    <a:pt x="7603110" y="6198750"/>
                    <a:pt x="7608316" y="6203576"/>
                  </a:cubicBezTo>
                  <a:cubicBezTo>
                    <a:pt x="7613523" y="6208402"/>
                    <a:pt x="7606665" y="6222372"/>
                    <a:pt x="7612126" y="6228976"/>
                  </a:cubicBezTo>
                  <a:cubicBezTo>
                    <a:pt x="7617588" y="6235580"/>
                    <a:pt x="7618730" y="6230246"/>
                    <a:pt x="7625842" y="6232786"/>
                  </a:cubicBezTo>
                  <a:cubicBezTo>
                    <a:pt x="7631049" y="6234564"/>
                    <a:pt x="7634224" y="6226436"/>
                    <a:pt x="7640066" y="6230500"/>
                  </a:cubicBezTo>
                  <a:cubicBezTo>
                    <a:pt x="7645908" y="6234563"/>
                    <a:pt x="7640066" y="6247010"/>
                    <a:pt x="7644511" y="6251582"/>
                  </a:cubicBezTo>
                  <a:cubicBezTo>
                    <a:pt x="7652639" y="6261234"/>
                    <a:pt x="7652512" y="6254630"/>
                    <a:pt x="7664323" y="6250185"/>
                  </a:cubicBezTo>
                  <a:cubicBezTo>
                    <a:pt x="7668387" y="6257424"/>
                    <a:pt x="7669784" y="6276601"/>
                    <a:pt x="7675880" y="6281300"/>
                  </a:cubicBezTo>
                  <a:cubicBezTo>
                    <a:pt x="7679055" y="6283586"/>
                    <a:pt x="7683626" y="6279776"/>
                    <a:pt x="7686928" y="6281300"/>
                  </a:cubicBezTo>
                  <a:cubicBezTo>
                    <a:pt x="7695616" y="6286374"/>
                    <a:pt x="7705579" y="6288843"/>
                    <a:pt x="7715631" y="6288412"/>
                  </a:cubicBezTo>
                  <a:cubicBezTo>
                    <a:pt x="7709705" y="6280384"/>
                    <a:pt x="7705393" y="6271284"/>
                    <a:pt x="7702931" y="6261615"/>
                  </a:cubicBezTo>
                  <a:cubicBezTo>
                    <a:pt x="7718551" y="6263139"/>
                    <a:pt x="7726045" y="6259710"/>
                    <a:pt x="7723505" y="6243581"/>
                  </a:cubicBezTo>
                  <a:cubicBezTo>
                    <a:pt x="7735443" y="6245613"/>
                    <a:pt x="7741665" y="6259075"/>
                    <a:pt x="7753476" y="6261362"/>
                  </a:cubicBezTo>
                  <a:cubicBezTo>
                    <a:pt x="7754238" y="6258694"/>
                    <a:pt x="7756778" y="6255519"/>
                    <a:pt x="7757286" y="6253868"/>
                  </a:cubicBezTo>
                  <a:cubicBezTo>
                    <a:pt x="7767827" y="6259075"/>
                    <a:pt x="7774685" y="6269362"/>
                    <a:pt x="7786243" y="6272664"/>
                  </a:cubicBezTo>
                  <a:cubicBezTo>
                    <a:pt x="7785608" y="6286761"/>
                    <a:pt x="7798943" y="6303398"/>
                    <a:pt x="7813294" y="6296032"/>
                  </a:cubicBezTo>
                  <a:cubicBezTo>
                    <a:pt x="7809230" y="6308732"/>
                    <a:pt x="7814563" y="6321432"/>
                    <a:pt x="7829803" y="6321432"/>
                  </a:cubicBezTo>
                  <a:cubicBezTo>
                    <a:pt x="7828787" y="6333116"/>
                    <a:pt x="7832089" y="6335276"/>
                    <a:pt x="7837550" y="6342641"/>
                  </a:cubicBezTo>
                  <a:cubicBezTo>
                    <a:pt x="7839328" y="6345054"/>
                    <a:pt x="7847075" y="6345181"/>
                    <a:pt x="7850250" y="6348229"/>
                  </a:cubicBezTo>
                  <a:cubicBezTo>
                    <a:pt x="7853425" y="6351277"/>
                    <a:pt x="7853044" y="6362961"/>
                    <a:pt x="7857489" y="6367025"/>
                  </a:cubicBezTo>
                  <a:cubicBezTo>
                    <a:pt x="7866380" y="6375280"/>
                    <a:pt x="7866507" y="6367787"/>
                    <a:pt x="7877301" y="6370200"/>
                  </a:cubicBezTo>
                  <a:cubicBezTo>
                    <a:pt x="7894065" y="6374010"/>
                    <a:pt x="7900288" y="6390139"/>
                    <a:pt x="7915401" y="6398013"/>
                  </a:cubicBezTo>
                  <a:cubicBezTo>
                    <a:pt x="7911904" y="6391491"/>
                    <a:pt x="7913788" y="6383387"/>
                    <a:pt x="7919803" y="6379076"/>
                  </a:cubicBezTo>
                  <a:cubicBezTo>
                    <a:pt x="7925819" y="6374766"/>
                    <a:pt x="7934099" y="6375587"/>
                    <a:pt x="7939150" y="6380995"/>
                  </a:cubicBezTo>
                  <a:cubicBezTo>
                    <a:pt x="7937990" y="6370247"/>
                    <a:pt x="7938939" y="6359375"/>
                    <a:pt x="7941944" y="6348990"/>
                  </a:cubicBezTo>
                  <a:cubicBezTo>
                    <a:pt x="7959597" y="6353562"/>
                    <a:pt x="7997189" y="6360674"/>
                    <a:pt x="8010397" y="6348990"/>
                  </a:cubicBezTo>
                  <a:cubicBezTo>
                    <a:pt x="8016493" y="6343910"/>
                    <a:pt x="8008746" y="6338449"/>
                    <a:pt x="8019160" y="6333623"/>
                  </a:cubicBezTo>
                  <a:cubicBezTo>
                    <a:pt x="8025906" y="6333663"/>
                    <a:pt x="8032646" y="6334044"/>
                    <a:pt x="8039353" y="6334767"/>
                  </a:cubicBezTo>
                  <a:cubicBezTo>
                    <a:pt x="8048630" y="6334994"/>
                    <a:pt x="8057404" y="6330560"/>
                    <a:pt x="8062722" y="6322956"/>
                  </a:cubicBezTo>
                  <a:cubicBezTo>
                    <a:pt x="8038338" y="6310256"/>
                    <a:pt x="8008747" y="6319019"/>
                    <a:pt x="7982077" y="6317113"/>
                  </a:cubicBezTo>
                  <a:cubicBezTo>
                    <a:pt x="7966964" y="6315970"/>
                    <a:pt x="7906639" y="6294634"/>
                    <a:pt x="7915656" y="6271394"/>
                  </a:cubicBezTo>
                  <a:cubicBezTo>
                    <a:pt x="7925217" y="6274287"/>
                    <a:pt x="7935046" y="6276201"/>
                    <a:pt x="7944993" y="6277109"/>
                  </a:cubicBezTo>
                  <a:cubicBezTo>
                    <a:pt x="7958710" y="6277871"/>
                    <a:pt x="7952613" y="6274696"/>
                    <a:pt x="7963536" y="6271648"/>
                  </a:cubicBezTo>
                  <a:cubicBezTo>
                    <a:pt x="7976991" y="6268088"/>
                    <a:pt x="7990087" y="6263283"/>
                    <a:pt x="8002652" y="6257297"/>
                  </a:cubicBezTo>
                  <a:cubicBezTo>
                    <a:pt x="8005506" y="6263578"/>
                    <a:pt x="8008951" y="6269574"/>
                    <a:pt x="8012939" y="6275204"/>
                  </a:cubicBezTo>
                  <a:cubicBezTo>
                    <a:pt x="8024369" y="6269488"/>
                    <a:pt x="8024877" y="6265933"/>
                    <a:pt x="8038339" y="6269743"/>
                  </a:cubicBezTo>
                  <a:cubicBezTo>
                    <a:pt x="8048753" y="6272663"/>
                    <a:pt x="8054087" y="6282443"/>
                    <a:pt x="8065136" y="6282443"/>
                  </a:cubicBezTo>
                  <a:cubicBezTo>
                    <a:pt x="8061881" y="6275679"/>
                    <a:pt x="8060312" y="6268227"/>
                    <a:pt x="8060564" y="6260725"/>
                  </a:cubicBezTo>
                  <a:cubicBezTo>
                    <a:pt x="8070343" y="6262376"/>
                    <a:pt x="8079232" y="6266821"/>
                    <a:pt x="8088757" y="6262249"/>
                  </a:cubicBezTo>
                  <a:cubicBezTo>
                    <a:pt x="8075295" y="6236849"/>
                    <a:pt x="8099933" y="6244469"/>
                    <a:pt x="8114157" y="6239135"/>
                  </a:cubicBezTo>
                  <a:cubicBezTo>
                    <a:pt x="8111364" y="6226435"/>
                    <a:pt x="8120762" y="6230118"/>
                    <a:pt x="8124317" y="6222752"/>
                  </a:cubicBezTo>
                  <a:cubicBezTo>
                    <a:pt x="8127873" y="6215387"/>
                    <a:pt x="8125968" y="6210052"/>
                    <a:pt x="8128762" y="6204719"/>
                  </a:cubicBezTo>
                  <a:cubicBezTo>
                    <a:pt x="8133715" y="6194686"/>
                    <a:pt x="8150225" y="6190749"/>
                    <a:pt x="8134477" y="6181097"/>
                  </a:cubicBezTo>
                  <a:cubicBezTo>
                    <a:pt x="8128762" y="6177540"/>
                    <a:pt x="8111363" y="6181859"/>
                    <a:pt x="8105648" y="6183002"/>
                  </a:cubicBezTo>
                  <a:cubicBezTo>
                    <a:pt x="8048371" y="6193924"/>
                    <a:pt x="7998206" y="6210307"/>
                    <a:pt x="7937881" y="6204592"/>
                  </a:cubicBezTo>
                  <a:cubicBezTo>
                    <a:pt x="7923784" y="6203196"/>
                    <a:pt x="7889874" y="6200021"/>
                    <a:pt x="7891145" y="6181224"/>
                  </a:cubicBezTo>
                  <a:cubicBezTo>
                    <a:pt x="7891907" y="6167762"/>
                    <a:pt x="7927848" y="6148839"/>
                    <a:pt x="7911211" y="6133091"/>
                  </a:cubicBezTo>
                  <a:cubicBezTo>
                    <a:pt x="7901051" y="6123312"/>
                    <a:pt x="7868793" y="6141981"/>
                    <a:pt x="7854442" y="6135631"/>
                  </a:cubicBezTo>
                  <a:cubicBezTo>
                    <a:pt x="7834249" y="6126741"/>
                    <a:pt x="7827264" y="6103754"/>
                    <a:pt x="7802118" y="6095373"/>
                  </a:cubicBezTo>
                  <a:cubicBezTo>
                    <a:pt x="7812151" y="6081656"/>
                    <a:pt x="7825360" y="6104136"/>
                    <a:pt x="7836281" y="6104898"/>
                  </a:cubicBezTo>
                  <a:cubicBezTo>
                    <a:pt x="7839711" y="6104898"/>
                    <a:pt x="7843139" y="6099564"/>
                    <a:pt x="7850632" y="6100453"/>
                  </a:cubicBezTo>
                  <a:cubicBezTo>
                    <a:pt x="7858126" y="6101343"/>
                    <a:pt x="7865491" y="6108835"/>
                    <a:pt x="7873874" y="6110105"/>
                  </a:cubicBezTo>
                  <a:cubicBezTo>
                    <a:pt x="7874890" y="6101723"/>
                    <a:pt x="7872350" y="6093341"/>
                    <a:pt x="7873112" y="6084705"/>
                  </a:cubicBezTo>
                  <a:cubicBezTo>
                    <a:pt x="7888987" y="6086229"/>
                    <a:pt x="7898512" y="6091309"/>
                    <a:pt x="7903718" y="6074164"/>
                  </a:cubicBezTo>
                  <a:cubicBezTo>
                    <a:pt x="7915275" y="6076831"/>
                    <a:pt x="7923276" y="6086864"/>
                    <a:pt x="7934579" y="6087880"/>
                  </a:cubicBezTo>
                  <a:cubicBezTo>
                    <a:pt x="7934579" y="6085467"/>
                    <a:pt x="7936865" y="6080641"/>
                    <a:pt x="7936485" y="6077339"/>
                  </a:cubicBezTo>
                  <a:cubicBezTo>
                    <a:pt x="7938737" y="6077316"/>
                    <a:pt x="7940975" y="6077703"/>
                    <a:pt x="7943089" y="6078482"/>
                  </a:cubicBezTo>
                  <a:lnTo>
                    <a:pt x="7940549" y="6149729"/>
                  </a:lnTo>
                  <a:lnTo>
                    <a:pt x="8042149" y="6149729"/>
                  </a:lnTo>
                  <a:cubicBezTo>
                    <a:pt x="8042149" y="6149729"/>
                    <a:pt x="8042149" y="6145538"/>
                    <a:pt x="8042149" y="6137791"/>
                  </a:cubicBezTo>
                  <a:cubicBezTo>
                    <a:pt x="8046467" y="6141728"/>
                    <a:pt x="8049895" y="6148459"/>
                    <a:pt x="8054849" y="6149856"/>
                  </a:cubicBezTo>
                  <a:cubicBezTo>
                    <a:pt x="8062215" y="6152015"/>
                    <a:pt x="8065263" y="6146427"/>
                    <a:pt x="8068945" y="6146935"/>
                  </a:cubicBezTo>
                  <a:cubicBezTo>
                    <a:pt x="8082407" y="6148714"/>
                    <a:pt x="8097775" y="6161794"/>
                    <a:pt x="8105521" y="6142491"/>
                  </a:cubicBezTo>
                  <a:cubicBezTo>
                    <a:pt x="8117047" y="6149324"/>
                    <a:pt x="8131683" y="6147830"/>
                    <a:pt x="8141590" y="6138808"/>
                  </a:cubicBezTo>
                  <a:cubicBezTo>
                    <a:pt x="8148702" y="6129664"/>
                    <a:pt x="8143368" y="6118107"/>
                    <a:pt x="8154290" y="6112138"/>
                  </a:cubicBezTo>
                  <a:cubicBezTo>
                    <a:pt x="8162545" y="6107820"/>
                    <a:pt x="8184135" y="6112138"/>
                    <a:pt x="8193533" y="6111376"/>
                  </a:cubicBezTo>
                  <a:cubicBezTo>
                    <a:pt x="8191502" y="6104519"/>
                    <a:pt x="8189850" y="6097152"/>
                    <a:pt x="8188327" y="6090040"/>
                  </a:cubicBezTo>
                  <a:cubicBezTo>
                    <a:pt x="8219949" y="6094994"/>
                    <a:pt x="8160641" y="6037971"/>
                    <a:pt x="8150227" y="6032128"/>
                  </a:cubicBezTo>
                  <a:cubicBezTo>
                    <a:pt x="8123602" y="6018511"/>
                    <a:pt x="8094883" y="6009453"/>
                    <a:pt x="8065263" y="6005332"/>
                  </a:cubicBezTo>
                  <a:cubicBezTo>
                    <a:pt x="8057390" y="6003808"/>
                    <a:pt x="8049261" y="6002665"/>
                    <a:pt x="8041007" y="6001522"/>
                  </a:cubicBezTo>
                  <a:cubicBezTo>
                    <a:pt x="8041007" y="5969010"/>
                    <a:pt x="8041007" y="5932561"/>
                    <a:pt x="8041007" y="5893826"/>
                  </a:cubicBezTo>
                  <a:lnTo>
                    <a:pt x="8042912" y="5893826"/>
                  </a:lnTo>
                  <a:cubicBezTo>
                    <a:pt x="8043094" y="5895901"/>
                    <a:pt x="8043520" y="5897947"/>
                    <a:pt x="8044182" y="5899922"/>
                  </a:cubicBezTo>
                  <a:cubicBezTo>
                    <a:pt x="8050010" y="5910227"/>
                    <a:pt x="8058882" y="5918477"/>
                    <a:pt x="8069582" y="5923544"/>
                  </a:cubicBezTo>
                  <a:cubicBezTo>
                    <a:pt x="8071868" y="5924559"/>
                    <a:pt x="8075805" y="5928243"/>
                    <a:pt x="8078472" y="5929513"/>
                  </a:cubicBezTo>
                  <a:cubicBezTo>
                    <a:pt x="8081139" y="5930783"/>
                    <a:pt x="8085203" y="5926465"/>
                    <a:pt x="8086727" y="5927100"/>
                  </a:cubicBezTo>
                  <a:cubicBezTo>
                    <a:pt x="8093839" y="5930021"/>
                    <a:pt x="8099427" y="5937640"/>
                    <a:pt x="8106794" y="5942466"/>
                  </a:cubicBezTo>
                  <a:cubicBezTo>
                    <a:pt x="8119494" y="5950213"/>
                    <a:pt x="8124700" y="5947420"/>
                    <a:pt x="8137400" y="5958722"/>
                  </a:cubicBezTo>
                  <a:cubicBezTo>
                    <a:pt x="8142226" y="5954658"/>
                    <a:pt x="8148576" y="5944879"/>
                    <a:pt x="8154926" y="5943737"/>
                  </a:cubicBezTo>
                  <a:cubicBezTo>
                    <a:pt x="8158990" y="5942975"/>
                    <a:pt x="8161658" y="5948308"/>
                    <a:pt x="8164959" y="5948054"/>
                  </a:cubicBezTo>
                  <a:cubicBezTo>
                    <a:pt x="8165975" y="5948054"/>
                    <a:pt x="8177659" y="5949325"/>
                    <a:pt x="8179437" y="5949451"/>
                  </a:cubicBezTo>
                  <a:cubicBezTo>
                    <a:pt x="8183628" y="5949451"/>
                    <a:pt x="8183755" y="5944625"/>
                    <a:pt x="8192137" y="5947419"/>
                  </a:cubicBezTo>
                  <a:cubicBezTo>
                    <a:pt x="8197598" y="5949324"/>
                    <a:pt x="8199122" y="5961643"/>
                    <a:pt x="8206234" y="5963675"/>
                  </a:cubicBezTo>
                  <a:cubicBezTo>
                    <a:pt x="8215378" y="5966215"/>
                    <a:pt x="8234555" y="5942339"/>
                    <a:pt x="8237984" y="5967104"/>
                  </a:cubicBezTo>
                  <a:cubicBezTo>
                    <a:pt x="8240270" y="5983233"/>
                    <a:pt x="8212584" y="5984884"/>
                    <a:pt x="8201408" y="5992504"/>
                  </a:cubicBezTo>
                  <a:cubicBezTo>
                    <a:pt x="8205345" y="6013459"/>
                    <a:pt x="8234047" y="6003553"/>
                    <a:pt x="8246493" y="6019682"/>
                  </a:cubicBezTo>
                  <a:cubicBezTo>
                    <a:pt x="8253350" y="6028445"/>
                    <a:pt x="8245477" y="6034287"/>
                    <a:pt x="8259193" y="6034669"/>
                  </a:cubicBezTo>
                  <a:cubicBezTo>
                    <a:pt x="8263637" y="6034669"/>
                    <a:pt x="8263257" y="6025144"/>
                    <a:pt x="8267829" y="6024635"/>
                  </a:cubicBezTo>
                  <a:cubicBezTo>
                    <a:pt x="8272400" y="6024127"/>
                    <a:pt x="8280529" y="6031112"/>
                    <a:pt x="8284593" y="6032763"/>
                  </a:cubicBezTo>
                  <a:cubicBezTo>
                    <a:pt x="8289037" y="6017015"/>
                    <a:pt x="8289419" y="6014094"/>
                    <a:pt x="8301865" y="6007363"/>
                  </a:cubicBezTo>
                  <a:cubicBezTo>
                    <a:pt x="8314310" y="6000632"/>
                    <a:pt x="8320280" y="6002410"/>
                    <a:pt x="8320280" y="5983614"/>
                  </a:cubicBezTo>
                  <a:cubicBezTo>
                    <a:pt x="8325840" y="5986720"/>
                    <a:pt x="8332334" y="5987712"/>
                    <a:pt x="8338568" y="5986408"/>
                  </a:cubicBezTo>
                  <a:cubicBezTo>
                    <a:pt x="8335138" y="6009268"/>
                    <a:pt x="8321169" y="6010793"/>
                    <a:pt x="8322693" y="6035811"/>
                  </a:cubicBezTo>
                  <a:cubicBezTo>
                    <a:pt x="8331329" y="6035811"/>
                    <a:pt x="8344918" y="6044193"/>
                    <a:pt x="8351395" y="6043431"/>
                  </a:cubicBezTo>
                  <a:cubicBezTo>
                    <a:pt x="8360793" y="6042542"/>
                    <a:pt x="8357745" y="6033652"/>
                    <a:pt x="8365492" y="6029461"/>
                  </a:cubicBezTo>
                  <a:cubicBezTo>
                    <a:pt x="8370572" y="6026794"/>
                    <a:pt x="8378192" y="6033271"/>
                    <a:pt x="8385049" y="6027810"/>
                  </a:cubicBezTo>
                  <a:cubicBezTo>
                    <a:pt x="8391907" y="6022349"/>
                    <a:pt x="8389368" y="6014094"/>
                    <a:pt x="8394956" y="6009141"/>
                  </a:cubicBezTo>
                  <a:cubicBezTo>
                    <a:pt x="8396861" y="6007617"/>
                    <a:pt x="8403465" y="6009141"/>
                    <a:pt x="8406386" y="6007617"/>
                  </a:cubicBezTo>
                  <a:cubicBezTo>
                    <a:pt x="8412482" y="6003426"/>
                    <a:pt x="8415276" y="5996187"/>
                    <a:pt x="8420610" y="5990980"/>
                  </a:cubicBezTo>
                  <a:cubicBezTo>
                    <a:pt x="8431151" y="6000251"/>
                    <a:pt x="8431405" y="5989456"/>
                    <a:pt x="8438644" y="5984757"/>
                  </a:cubicBezTo>
                  <a:cubicBezTo>
                    <a:pt x="8441692" y="5982725"/>
                    <a:pt x="8442835" y="5977010"/>
                    <a:pt x="8445756" y="5974597"/>
                  </a:cubicBezTo>
                  <a:cubicBezTo>
                    <a:pt x="8448677" y="5972184"/>
                    <a:pt x="8452995" y="5976121"/>
                    <a:pt x="8454899" y="5974597"/>
                  </a:cubicBezTo>
                  <a:cubicBezTo>
                    <a:pt x="8456804" y="5973074"/>
                    <a:pt x="8462266" y="5965200"/>
                    <a:pt x="8465694" y="5963549"/>
                  </a:cubicBezTo>
                  <a:cubicBezTo>
                    <a:pt x="8469123" y="5961898"/>
                    <a:pt x="8473822" y="5966596"/>
                    <a:pt x="8474965" y="5965453"/>
                  </a:cubicBezTo>
                  <a:cubicBezTo>
                    <a:pt x="8481039" y="5960417"/>
                    <a:pt x="8483987" y="5952539"/>
                    <a:pt x="8482712" y="5944752"/>
                  </a:cubicBezTo>
                  <a:cubicBezTo>
                    <a:pt x="8493253" y="5946403"/>
                    <a:pt x="8502905" y="5929512"/>
                    <a:pt x="8498714" y="5929131"/>
                  </a:cubicBezTo>
                  <a:cubicBezTo>
                    <a:pt x="8510144" y="5930147"/>
                    <a:pt x="8519288" y="5922654"/>
                    <a:pt x="8529067" y="5923416"/>
                  </a:cubicBezTo>
                  <a:cubicBezTo>
                    <a:pt x="8535417" y="5923416"/>
                    <a:pt x="8538338" y="5934338"/>
                    <a:pt x="8547482" y="5929131"/>
                  </a:cubicBezTo>
                  <a:cubicBezTo>
                    <a:pt x="8555356" y="5950975"/>
                    <a:pt x="8566405" y="5938783"/>
                    <a:pt x="8566278" y="5921765"/>
                  </a:cubicBezTo>
                  <a:cubicBezTo>
                    <a:pt x="8596377" y="5934465"/>
                    <a:pt x="8599425" y="5912875"/>
                    <a:pt x="8606791" y="5889507"/>
                  </a:cubicBezTo>
                  <a:cubicBezTo>
                    <a:pt x="8618729" y="5887856"/>
                    <a:pt x="8644891" y="5900810"/>
                    <a:pt x="8642605" y="5881760"/>
                  </a:cubicBezTo>
                  <a:cubicBezTo>
                    <a:pt x="8641843" y="5876681"/>
                    <a:pt x="8633461" y="5869060"/>
                    <a:pt x="8629905" y="5865885"/>
                  </a:cubicBezTo>
                  <a:cubicBezTo>
                    <a:pt x="8636763" y="5859535"/>
                    <a:pt x="8639303" y="5850138"/>
                    <a:pt x="8645272" y="5843533"/>
                  </a:cubicBezTo>
                  <a:cubicBezTo>
                    <a:pt x="8657972" y="5864488"/>
                    <a:pt x="8671942" y="5836929"/>
                    <a:pt x="8673085" y="5823975"/>
                  </a:cubicBezTo>
                  <a:cubicBezTo>
                    <a:pt x="8678928" y="5825245"/>
                    <a:pt x="8683118" y="5832865"/>
                    <a:pt x="8687563" y="5833881"/>
                  </a:cubicBezTo>
                  <a:cubicBezTo>
                    <a:pt x="8697850" y="5836294"/>
                    <a:pt x="8702042" y="5828547"/>
                    <a:pt x="8711058" y="5829182"/>
                  </a:cubicBezTo>
                  <a:cubicBezTo>
                    <a:pt x="8720075" y="5829818"/>
                    <a:pt x="8723758" y="5837310"/>
                    <a:pt x="8734299" y="5836167"/>
                  </a:cubicBezTo>
                  <a:cubicBezTo>
                    <a:pt x="8729981" y="5809497"/>
                    <a:pt x="8767955" y="5795273"/>
                    <a:pt x="8783321" y="5776985"/>
                  </a:cubicBezTo>
                  <a:lnTo>
                    <a:pt x="8784718" y="5781811"/>
                  </a:lnTo>
                  <a:cubicBezTo>
                    <a:pt x="8790891" y="5780803"/>
                    <a:pt x="8796168" y="5776810"/>
                    <a:pt x="8798815" y="5771143"/>
                  </a:cubicBezTo>
                  <a:cubicBezTo>
                    <a:pt x="8803418" y="5772550"/>
                    <a:pt x="8807882" y="5774378"/>
                    <a:pt x="8812150" y="5776604"/>
                  </a:cubicBezTo>
                  <a:cubicBezTo>
                    <a:pt x="8818925" y="5781165"/>
                    <a:pt x="8825454" y="5786083"/>
                    <a:pt x="8831707" y="5791336"/>
                  </a:cubicBezTo>
                  <a:cubicBezTo>
                    <a:pt x="8833739" y="5793876"/>
                    <a:pt x="8833739" y="5799972"/>
                    <a:pt x="8834628" y="5804036"/>
                  </a:cubicBezTo>
                  <a:lnTo>
                    <a:pt x="8832088" y="5847842"/>
                  </a:lnTo>
                  <a:cubicBezTo>
                    <a:pt x="8825484" y="5844540"/>
                    <a:pt x="8822309" y="5838190"/>
                    <a:pt x="8814181" y="5835142"/>
                  </a:cubicBezTo>
                  <a:cubicBezTo>
                    <a:pt x="8796655" y="5828411"/>
                    <a:pt x="8804275" y="5842762"/>
                    <a:pt x="8793226" y="5845556"/>
                  </a:cubicBezTo>
                  <a:cubicBezTo>
                    <a:pt x="8779002" y="5849112"/>
                    <a:pt x="8780526" y="5834888"/>
                    <a:pt x="8767064" y="5833618"/>
                  </a:cubicBezTo>
                  <a:cubicBezTo>
                    <a:pt x="8757158" y="5832729"/>
                    <a:pt x="8750173" y="5842000"/>
                    <a:pt x="8743950" y="5846318"/>
                  </a:cubicBezTo>
                  <a:cubicBezTo>
                    <a:pt x="8743950" y="5845302"/>
                    <a:pt x="8743950" y="5844413"/>
                    <a:pt x="8743188" y="5843270"/>
                  </a:cubicBezTo>
                  <a:cubicBezTo>
                    <a:pt x="8732393" y="5842000"/>
                    <a:pt x="8724265" y="5850763"/>
                    <a:pt x="8717788" y="5859018"/>
                  </a:cubicBezTo>
                  <a:cubicBezTo>
                    <a:pt x="8726551" y="5871718"/>
                    <a:pt x="8717788" y="5883148"/>
                    <a:pt x="8739632" y="5886196"/>
                  </a:cubicBezTo>
                  <a:cubicBezTo>
                    <a:pt x="8753094" y="5888101"/>
                    <a:pt x="8770112" y="5879084"/>
                    <a:pt x="8773922" y="5898896"/>
                  </a:cubicBezTo>
                  <a:cubicBezTo>
                    <a:pt x="8763635" y="5898007"/>
                    <a:pt x="8749919" y="5898896"/>
                    <a:pt x="8759444" y="5911596"/>
                  </a:cubicBezTo>
                  <a:cubicBezTo>
                    <a:pt x="8743266" y="5919418"/>
                    <a:pt x="8729556" y="5931546"/>
                    <a:pt x="8719820" y="5946648"/>
                  </a:cubicBezTo>
                  <a:cubicBezTo>
                    <a:pt x="8728963" y="5951474"/>
                    <a:pt x="8734806" y="5958333"/>
                    <a:pt x="8743569" y="5959348"/>
                  </a:cubicBezTo>
                  <a:cubicBezTo>
                    <a:pt x="8744838" y="5959348"/>
                    <a:pt x="8747378" y="5950458"/>
                    <a:pt x="8751188" y="5950458"/>
                  </a:cubicBezTo>
                  <a:cubicBezTo>
                    <a:pt x="8758046" y="5950458"/>
                    <a:pt x="8762110" y="5960491"/>
                    <a:pt x="8766809" y="5960618"/>
                  </a:cubicBezTo>
                  <a:cubicBezTo>
                    <a:pt x="8774374" y="5958873"/>
                    <a:pt x="8781802" y="5956581"/>
                    <a:pt x="8789034" y="5953760"/>
                  </a:cubicBezTo>
                  <a:cubicBezTo>
                    <a:pt x="8798305" y="5946902"/>
                    <a:pt x="8798432" y="5943473"/>
                    <a:pt x="8803639" y="5930138"/>
                  </a:cubicBezTo>
                  <a:cubicBezTo>
                    <a:pt x="8812057" y="5931421"/>
                    <a:pt x="8820621" y="5931421"/>
                    <a:pt x="8829039" y="5930138"/>
                  </a:cubicBezTo>
                  <a:lnTo>
                    <a:pt x="8826626" y="5995162"/>
                  </a:lnTo>
                  <a:cubicBezTo>
                    <a:pt x="8822308" y="5998210"/>
                    <a:pt x="8817863" y="6001258"/>
                    <a:pt x="8813926" y="6004560"/>
                  </a:cubicBezTo>
                  <a:cubicBezTo>
                    <a:pt x="8801037" y="6016179"/>
                    <a:pt x="8788945" y="6028653"/>
                    <a:pt x="8777732" y="6041898"/>
                  </a:cubicBezTo>
                  <a:cubicBezTo>
                    <a:pt x="8769731" y="6050661"/>
                    <a:pt x="8761095" y="6067298"/>
                    <a:pt x="8750173" y="6071362"/>
                  </a:cubicBezTo>
                  <a:cubicBezTo>
                    <a:pt x="8743823" y="6073393"/>
                    <a:pt x="8712073" y="6058662"/>
                    <a:pt x="8730107" y="6089523"/>
                  </a:cubicBezTo>
                  <a:cubicBezTo>
                    <a:pt x="8733789" y="6096127"/>
                    <a:pt x="8749030" y="6104636"/>
                    <a:pt x="8755507" y="6113017"/>
                  </a:cubicBezTo>
                  <a:cubicBezTo>
                    <a:pt x="8755507" y="6111493"/>
                    <a:pt x="8755507" y="6109969"/>
                    <a:pt x="8755507" y="6108573"/>
                  </a:cubicBezTo>
                  <a:cubicBezTo>
                    <a:pt x="8764524" y="6120511"/>
                    <a:pt x="8778748" y="6110478"/>
                    <a:pt x="8790939" y="6109842"/>
                  </a:cubicBezTo>
                  <a:cubicBezTo>
                    <a:pt x="8803131" y="6109207"/>
                    <a:pt x="8825230" y="6118732"/>
                    <a:pt x="8819387" y="6095111"/>
                  </a:cubicBezTo>
                  <a:cubicBezTo>
                    <a:pt x="8820565" y="6095548"/>
                    <a:pt x="8821813" y="6095763"/>
                    <a:pt x="8823070" y="6095745"/>
                  </a:cubicBezTo>
                  <a:lnTo>
                    <a:pt x="8815704" y="6295263"/>
                  </a:lnTo>
                  <a:cubicBezTo>
                    <a:pt x="8803399" y="6299182"/>
                    <a:pt x="8790509" y="6300943"/>
                    <a:pt x="8777604" y="6300469"/>
                  </a:cubicBezTo>
                  <a:cubicBezTo>
                    <a:pt x="8768714" y="6299200"/>
                    <a:pt x="8754363" y="6287769"/>
                    <a:pt x="8747632" y="6290690"/>
                  </a:cubicBezTo>
                  <a:cubicBezTo>
                    <a:pt x="8740901" y="6293611"/>
                    <a:pt x="8741663" y="6315201"/>
                    <a:pt x="8744076" y="6321805"/>
                  </a:cubicBezTo>
                  <a:cubicBezTo>
                    <a:pt x="8749936" y="6332085"/>
                    <a:pt x="8758799" y="6340327"/>
                    <a:pt x="8769476" y="6345427"/>
                  </a:cubicBezTo>
                  <a:cubicBezTo>
                    <a:pt x="8771761" y="6346570"/>
                    <a:pt x="8775698" y="6350126"/>
                    <a:pt x="8778366" y="6351396"/>
                  </a:cubicBezTo>
                  <a:cubicBezTo>
                    <a:pt x="8781033" y="6352665"/>
                    <a:pt x="8785097" y="6348348"/>
                    <a:pt x="8786621" y="6348983"/>
                  </a:cubicBezTo>
                  <a:cubicBezTo>
                    <a:pt x="8793733" y="6351903"/>
                    <a:pt x="8799321" y="6359524"/>
                    <a:pt x="8806687" y="6364350"/>
                  </a:cubicBezTo>
                  <a:cubicBezTo>
                    <a:pt x="8808768" y="6365635"/>
                    <a:pt x="8810932" y="6366781"/>
                    <a:pt x="8813164" y="6367779"/>
                  </a:cubicBezTo>
                  <a:lnTo>
                    <a:pt x="8804021" y="6617842"/>
                  </a:lnTo>
                  <a:lnTo>
                    <a:pt x="8905621" y="6617842"/>
                  </a:lnTo>
                  <a:cubicBezTo>
                    <a:pt x="8905621" y="6617842"/>
                    <a:pt x="8905621" y="6536689"/>
                    <a:pt x="8905621" y="6422516"/>
                  </a:cubicBezTo>
                  <a:cubicBezTo>
                    <a:pt x="8914638" y="6433311"/>
                    <a:pt x="8936736" y="6428359"/>
                    <a:pt x="8947277" y="6442074"/>
                  </a:cubicBezTo>
                  <a:cubicBezTo>
                    <a:pt x="8954135" y="6450837"/>
                    <a:pt x="8946261" y="6456679"/>
                    <a:pt x="8959977" y="6457060"/>
                  </a:cubicBezTo>
                  <a:cubicBezTo>
                    <a:pt x="8964295" y="6457060"/>
                    <a:pt x="8963914" y="6447535"/>
                    <a:pt x="8968486" y="6447153"/>
                  </a:cubicBezTo>
                  <a:cubicBezTo>
                    <a:pt x="8973058" y="6446772"/>
                    <a:pt x="8981186" y="6453631"/>
                    <a:pt x="8985250" y="6455155"/>
                  </a:cubicBezTo>
                  <a:cubicBezTo>
                    <a:pt x="8989695" y="6439407"/>
                    <a:pt x="8990076" y="6436486"/>
                    <a:pt x="9002522" y="6429755"/>
                  </a:cubicBezTo>
                  <a:cubicBezTo>
                    <a:pt x="9014968" y="6423022"/>
                    <a:pt x="9020937" y="6424801"/>
                    <a:pt x="9020937" y="6406006"/>
                  </a:cubicBezTo>
                  <a:cubicBezTo>
                    <a:pt x="9026497" y="6409111"/>
                    <a:pt x="9032991" y="6410103"/>
                    <a:pt x="9039225" y="6408799"/>
                  </a:cubicBezTo>
                  <a:cubicBezTo>
                    <a:pt x="9035796" y="6431659"/>
                    <a:pt x="9021826" y="6433183"/>
                    <a:pt x="9023350" y="6458202"/>
                  </a:cubicBezTo>
                  <a:cubicBezTo>
                    <a:pt x="9031986" y="6458202"/>
                    <a:pt x="9045575" y="6466584"/>
                    <a:pt x="9052052" y="6465822"/>
                  </a:cubicBezTo>
                  <a:cubicBezTo>
                    <a:pt x="9061450" y="6464933"/>
                    <a:pt x="9058402" y="6456043"/>
                    <a:pt x="9066276" y="6451852"/>
                  </a:cubicBezTo>
                  <a:cubicBezTo>
                    <a:pt x="9071229" y="6449185"/>
                    <a:pt x="9078976" y="6455662"/>
                    <a:pt x="9085707" y="6450201"/>
                  </a:cubicBezTo>
                  <a:cubicBezTo>
                    <a:pt x="9092439" y="6444740"/>
                    <a:pt x="9090026" y="6436485"/>
                    <a:pt x="9095614" y="6431533"/>
                  </a:cubicBezTo>
                  <a:cubicBezTo>
                    <a:pt x="9097519" y="6430009"/>
                    <a:pt x="9104123" y="6431533"/>
                    <a:pt x="9107044" y="6430009"/>
                  </a:cubicBezTo>
                  <a:cubicBezTo>
                    <a:pt x="9113140" y="6425818"/>
                    <a:pt x="9115934" y="6418578"/>
                    <a:pt x="9121268" y="6413372"/>
                  </a:cubicBezTo>
                  <a:cubicBezTo>
                    <a:pt x="9131809" y="6422643"/>
                    <a:pt x="9132063" y="6411848"/>
                    <a:pt x="9139302" y="6407149"/>
                  </a:cubicBezTo>
                  <a:cubicBezTo>
                    <a:pt x="9142350" y="6405117"/>
                    <a:pt x="9143493" y="6399402"/>
                    <a:pt x="9146414" y="6396989"/>
                  </a:cubicBezTo>
                  <a:cubicBezTo>
                    <a:pt x="9149335" y="6394576"/>
                    <a:pt x="9153653" y="6398513"/>
                    <a:pt x="9155557" y="6396989"/>
                  </a:cubicBezTo>
                  <a:cubicBezTo>
                    <a:pt x="9157462" y="6395465"/>
                    <a:pt x="9162924" y="6387591"/>
                    <a:pt x="9166352" y="6385940"/>
                  </a:cubicBezTo>
                  <a:cubicBezTo>
                    <a:pt x="9169781" y="6384289"/>
                    <a:pt x="9174480" y="6388988"/>
                    <a:pt x="9175623" y="6387845"/>
                  </a:cubicBezTo>
                  <a:cubicBezTo>
                    <a:pt x="9181697" y="6382809"/>
                    <a:pt x="9184645" y="6374931"/>
                    <a:pt x="9183370" y="6367144"/>
                  </a:cubicBezTo>
                  <a:cubicBezTo>
                    <a:pt x="9193911" y="6368795"/>
                    <a:pt x="9203563" y="6351904"/>
                    <a:pt x="9199372" y="6351524"/>
                  </a:cubicBezTo>
                  <a:cubicBezTo>
                    <a:pt x="9210802" y="6352540"/>
                    <a:pt x="9219946" y="6345047"/>
                    <a:pt x="9229725" y="6345809"/>
                  </a:cubicBezTo>
                  <a:cubicBezTo>
                    <a:pt x="9236075" y="6345809"/>
                    <a:pt x="9238996" y="6356730"/>
                    <a:pt x="9248140" y="6351524"/>
                  </a:cubicBezTo>
                  <a:cubicBezTo>
                    <a:pt x="9256014" y="6373367"/>
                    <a:pt x="9267063" y="6361176"/>
                    <a:pt x="9266936" y="6344157"/>
                  </a:cubicBezTo>
                  <a:cubicBezTo>
                    <a:pt x="9297035" y="6356857"/>
                    <a:pt x="9300083" y="6335267"/>
                    <a:pt x="9307449" y="6311900"/>
                  </a:cubicBezTo>
                  <a:cubicBezTo>
                    <a:pt x="9319387" y="6310376"/>
                    <a:pt x="9345549" y="6323203"/>
                    <a:pt x="9343263" y="6304153"/>
                  </a:cubicBezTo>
                  <a:cubicBezTo>
                    <a:pt x="9342501" y="6299073"/>
                    <a:pt x="9334119" y="6291453"/>
                    <a:pt x="9330563" y="6288278"/>
                  </a:cubicBezTo>
                  <a:cubicBezTo>
                    <a:pt x="9337421" y="6281928"/>
                    <a:pt x="9339961" y="6272530"/>
                    <a:pt x="9345930" y="6265926"/>
                  </a:cubicBezTo>
                  <a:cubicBezTo>
                    <a:pt x="9358630" y="6286881"/>
                    <a:pt x="9372600" y="6259449"/>
                    <a:pt x="9373743" y="6246368"/>
                  </a:cubicBezTo>
                  <a:cubicBezTo>
                    <a:pt x="9379586" y="6247638"/>
                    <a:pt x="9383776" y="6255258"/>
                    <a:pt x="9388221" y="6256274"/>
                  </a:cubicBezTo>
                  <a:cubicBezTo>
                    <a:pt x="9398508" y="6258687"/>
                    <a:pt x="9402700" y="6250941"/>
                    <a:pt x="9411716" y="6251575"/>
                  </a:cubicBezTo>
                  <a:cubicBezTo>
                    <a:pt x="9420733" y="6252211"/>
                    <a:pt x="9424416" y="6259704"/>
                    <a:pt x="9434957" y="6258560"/>
                  </a:cubicBezTo>
                  <a:cubicBezTo>
                    <a:pt x="9430639" y="6231891"/>
                    <a:pt x="9468739" y="6217667"/>
                    <a:pt x="9483979" y="6199379"/>
                  </a:cubicBezTo>
                  <a:lnTo>
                    <a:pt x="9485376" y="6204205"/>
                  </a:lnTo>
                  <a:cubicBezTo>
                    <a:pt x="9499981" y="6202554"/>
                    <a:pt x="9499727" y="6185028"/>
                    <a:pt x="9511919" y="6180710"/>
                  </a:cubicBezTo>
                  <a:cubicBezTo>
                    <a:pt x="9520682" y="6177662"/>
                    <a:pt x="9535541" y="6198998"/>
                    <a:pt x="9533255" y="6168010"/>
                  </a:cubicBezTo>
                  <a:lnTo>
                    <a:pt x="9537319" y="6170296"/>
                  </a:lnTo>
                  <a:lnTo>
                    <a:pt x="9532875" y="6293359"/>
                  </a:lnTo>
                  <a:lnTo>
                    <a:pt x="9533510" y="6293359"/>
                  </a:lnTo>
                  <a:lnTo>
                    <a:pt x="9506204" y="7035674"/>
                  </a:lnTo>
                  <a:lnTo>
                    <a:pt x="9607804" y="7035674"/>
                  </a:lnTo>
                  <a:cubicBezTo>
                    <a:pt x="9607804" y="7035674"/>
                    <a:pt x="9606153" y="6562219"/>
                    <a:pt x="9606407" y="6293359"/>
                  </a:cubicBezTo>
                  <a:lnTo>
                    <a:pt x="9634475" y="6293359"/>
                  </a:lnTo>
                  <a:cubicBezTo>
                    <a:pt x="9634475" y="6293359"/>
                    <a:pt x="9634475" y="6264403"/>
                    <a:pt x="9634475" y="6217159"/>
                  </a:cubicBezTo>
                  <a:cubicBezTo>
                    <a:pt x="9636083" y="6218382"/>
                    <a:pt x="9637887" y="6219327"/>
                    <a:pt x="9639808" y="6219953"/>
                  </a:cubicBezTo>
                  <a:cubicBezTo>
                    <a:pt x="9650603" y="6222620"/>
                    <a:pt x="9650857" y="6215634"/>
                    <a:pt x="9656065" y="6205221"/>
                  </a:cubicBezTo>
                  <a:cubicBezTo>
                    <a:pt x="9671558" y="6206745"/>
                    <a:pt x="9672575" y="6229224"/>
                    <a:pt x="9684640" y="6235701"/>
                  </a:cubicBezTo>
                  <a:cubicBezTo>
                    <a:pt x="9691244" y="6239131"/>
                    <a:pt x="9700769" y="6234177"/>
                    <a:pt x="9706103" y="6239003"/>
                  </a:cubicBezTo>
                  <a:cubicBezTo>
                    <a:pt x="9711437" y="6243829"/>
                    <a:pt x="9704325" y="6257799"/>
                    <a:pt x="9709786" y="6264403"/>
                  </a:cubicBezTo>
                  <a:cubicBezTo>
                    <a:pt x="9715247" y="6271008"/>
                    <a:pt x="9716517" y="6265673"/>
                    <a:pt x="9723629" y="6268086"/>
                  </a:cubicBezTo>
                  <a:cubicBezTo>
                    <a:pt x="9730741" y="6270499"/>
                    <a:pt x="9731884" y="6261863"/>
                    <a:pt x="9737726" y="6265927"/>
                  </a:cubicBezTo>
                  <a:cubicBezTo>
                    <a:pt x="9743567" y="6269991"/>
                    <a:pt x="9738488" y="6282437"/>
                    <a:pt x="9742298" y="6287009"/>
                  </a:cubicBezTo>
                  <a:cubicBezTo>
                    <a:pt x="9750299" y="6296534"/>
                    <a:pt x="9750171" y="6290057"/>
                    <a:pt x="9762110" y="6285612"/>
                  </a:cubicBezTo>
                  <a:cubicBezTo>
                    <a:pt x="9766046" y="6292851"/>
                    <a:pt x="9767443" y="6312028"/>
                    <a:pt x="9773666" y="6316600"/>
                  </a:cubicBezTo>
                  <a:cubicBezTo>
                    <a:pt x="9776714" y="6319013"/>
                    <a:pt x="9781413" y="6315076"/>
                    <a:pt x="9784588" y="6316600"/>
                  </a:cubicBezTo>
                  <a:cubicBezTo>
                    <a:pt x="9793280" y="6321661"/>
                    <a:pt x="9803240" y="6324129"/>
                    <a:pt x="9813290" y="6323712"/>
                  </a:cubicBezTo>
                  <a:cubicBezTo>
                    <a:pt x="9807308" y="6315719"/>
                    <a:pt x="9802989" y="6306607"/>
                    <a:pt x="9800590" y="6296915"/>
                  </a:cubicBezTo>
                  <a:cubicBezTo>
                    <a:pt x="9816084" y="6298439"/>
                    <a:pt x="9823577" y="6295010"/>
                    <a:pt x="9821164" y="6278754"/>
                  </a:cubicBezTo>
                  <a:cubicBezTo>
                    <a:pt x="9832975" y="6280913"/>
                    <a:pt x="9839198" y="6294375"/>
                    <a:pt x="9851009" y="6296661"/>
                  </a:cubicBezTo>
                  <a:cubicBezTo>
                    <a:pt x="9851898" y="6293994"/>
                    <a:pt x="9854438" y="6290819"/>
                    <a:pt x="9854946" y="6289168"/>
                  </a:cubicBezTo>
                  <a:cubicBezTo>
                    <a:pt x="9865360" y="6294374"/>
                    <a:pt x="9872218" y="6304535"/>
                    <a:pt x="9883902" y="6307964"/>
                  </a:cubicBezTo>
                  <a:cubicBezTo>
                    <a:pt x="9883140" y="6322060"/>
                    <a:pt x="9896602" y="6338697"/>
                    <a:pt x="9910826" y="6331205"/>
                  </a:cubicBezTo>
                  <a:cubicBezTo>
                    <a:pt x="9906762" y="6343905"/>
                    <a:pt x="9912096" y="6356605"/>
                    <a:pt x="9927336" y="6356605"/>
                  </a:cubicBezTo>
                  <a:cubicBezTo>
                    <a:pt x="9926320" y="6368289"/>
                    <a:pt x="9929622" y="6370448"/>
                    <a:pt x="9935210" y="6377814"/>
                  </a:cubicBezTo>
                  <a:cubicBezTo>
                    <a:pt x="9936988" y="6380227"/>
                    <a:pt x="9944608" y="6380354"/>
                    <a:pt x="9947910" y="6383402"/>
                  </a:cubicBezTo>
                  <a:cubicBezTo>
                    <a:pt x="9951212" y="6386449"/>
                    <a:pt x="9950703" y="6398133"/>
                    <a:pt x="9955149" y="6402197"/>
                  </a:cubicBezTo>
                  <a:cubicBezTo>
                    <a:pt x="9964039" y="6410453"/>
                    <a:pt x="9964166" y="6402959"/>
                    <a:pt x="9975088" y="6405372"/>
                  </a:cubicBezTo>
                  <a:cubicBezTo>
                    <a:pt x="9991725" y="6409182"/>
                    <a:pt x="9998075" y="6425311"/>
                    <a:pt x="10013188" y="6433185"/>
                  </a:cubicBezTo>
                  <a:cubicBezTo>
                    <a:pt x="10017008" y="6426973"/>
                    <a:pt x="10019192" y="6419895"/>
                    <a:pt x="10019538" y="6412611"/>
                  </a:cubicBezTo>
                  <a:cubicBezTo>
                    <a:pt x="10024999" y="6415072"/>
                    <a:pt x="10030951" y="6416245"/>
                    <a:pt x="10036937" y="6416041"/>
                  </a:cubicBezTo>
                  <a:cubicBezTo>
                    <a:pt x="10035844" y="6405334"/>
                    <a:pt x="10036792" y="6394517"/>
                    <a:pt x="10039731" y="6384164"/>
                  </a:cubicBezTo>
                  <a:cubicBezTo>
                    <a:pt x="10057384" y="6388735"/>
                    <a:pt x="10094975" y="6395847"/>
                    <a:pt x="10108184" y="6384164"/>
                  </a:cubicBezTo>
                  <a:cubicBezTo>
                    <a:pt x="10114280" y="6379083"/>
                    <a:pt x="10106533" y="6373622"/>
                    <a:pt x="10117074" y="6368796"/>
                  </a:cubicBezTo>
                  <a:cubicBezTo>
                    <a:pt x="10120122" y="6367399"/>
                    <a:pt x="10132568" y="6370574"/>
                    <a:pt x="10137267" y="6369940"/>
                  </a:cubicBezTo>
                  <a:cubicBezTo>
                    <a:pt x="10146529" y="6370100"/>
                    <a:pt x="10155272" y="6365680"/>
                    <a:pt x="10160636" y="6358129"/>
                  </a:cubicBezTo>
                  <a:cubicBezTo>
                    <a:pt x="10136125" y="6344794"/>
                    <a:pt x="10106661" y="6354192"/>
                    <a:pt x="10079991" y="6352160"/>
                  </a:cubicBezTo>
                  <a:cubicBezTo>
                    <a:pt x="10064751" y="6351144"/>
                    <a:pt x="10004553" y="6329681"/>
                    <a:pt x="10013570" y="6306440"/>
                  </a:cubicBezTo>
                  <a:cubicBezTo>
                    <a:pt x="10023096" y="6309324"/>
                    <a:pt x="10032878" y="6311280"/>
                    <a:pt x="10042780" y="6312283"/>
                  </a:cubicBezTo>
                  <a:cubicBezTo>
                    <a:pt x="10056496" y="6313045"/>
                    <a:pt x="10050400" y="6309870"/>
                    <a:pt x="10061322" y="6306822"/>
                  </a:cubicBezTo>
                  <a:cubicBezTo>
                    <a:pt x="10074778" y="6303261"/>
                    <a:pt x="10087873" y="6298457"/>
                    <a:pt x="10100438" y="6292471"/>
                  </a:cubicBezTo>
                  <a:cubicBezTo>
                    <a:pt x="10103342" y="6298726"/>
                    <a:pt x="10106784" y="6304718"/>
                    <a:pt x="10110725" y="6310377"/>
                  </a:cubicBezTo>
                  <a:cubicBezTo>
                    <a:pt x="10122156" y="6304662"/>
                    <a:pt x="10122663" y="6301107"/>
                    <a:pt x="10136125" y="6304916"/>
                  </a:cubicBezTo>
                  <a:cubicBezTo>
                    <a:pt x="10146412" y="6307837"/>
                    <a:pt x="10151746" y="6317616"/>
                    <a:pt x="10162795" y="6317616"/>
                  </a:cubicBezTo>
                  <a:cubicBezTo>
                    <a:pt x="10160746" y="6312446"/>
                    <a:pt x="10159215" y="6307086"/>
                    <a:pt x="10158223" y="6301614"/>
                  </a:cubicBezTo>
                  <a:cubicBezTo>
                    <a:pt x="10163197" y="6303010"/>
                    <a:pt x="10167628" y="6305890"/>
                    <a:pt x="10170923" y="6309870"/>
                  </a:cubicBezTo>
                  <a:cubicBezTo>
                    <a:pt x="10177781" y="6318633"/>
                    <a:pt x="10169907" y="6324475"/>
                    <a:pt x="10183623" y="6324856"/>
                  </a:cubicBezTo>
                  <a:cubicBezTo>
                    <a:pt x="10187942" y="6324856"/>
                    <a:pt x="10187687" y="6315331"/>
                    <a:pt x="10192132" y="6314949"/>
                  </a:cubicBezTo>
                  <a:cubicBezTo>
                    <a:pt x="10196577" y="6314568"/>
                    <a:pt x="10204832" y="6321426"/>
                    <a:pt x="10209023" y="6323077"/>
                  </a:cubicBezTo>
                  <a:cubicBezTo>
                    <a:pt x="10213468" y="6307202"/>
                    <a:pt x="10213849" y="6304282"/>
                    <a:pt x="10226295" y="6297042"/>
                  </a:cubicBezTo>
                  <a:cubicBezTo>
                    <a:pt x="10238742" y="6289804"/>
                    <a:pt x="10244710" y="6292089"/>
                    <a:pt x="10244710" y="6273421"/>
                  </a:cubicBezTo>
                  <a:cubicBezTo>
                    <a:pt x="10250304" y="6276429"/>
                    <a:pt x="10256779" y="6277373"/>
                    <a:pt x="10262998" y="6276088"/>
                  </a:cubicBezTo>
                  <a:cubicBezTo>
                    <a:pt x="10259569" y="6298948"/>
                    <a:pt x="10245472" y="6300472"/>
                    <a:pt x="10246996" y="6325491"/>
                  </a:cubicBezTo>
                  <a:cubicBezTo>
                    <a:pt x="10255759" y="6325491"/>
                    <a:pt x="10269221" y="6333873"/>
                    <a:pt x="10275825" y="6333238"/>
                  </a:cubicBezTo>
                  <a:cubicBezTo>
                    <a:pt x="10285223" y="6332222"/>
                    <a:pt x="10282175" y="6323332"/>
                    <a:pt x="10289922" y="6319141"/>
                  </a:cubicBezTo>
                  <a:cubicBezTo>
                    <a:pt x="10295003" y="6316474"/>
                    <a:pt x="10302622" y="6322951"/>
                    <a:pt x="10309354" y="6317490"/>
                  </a:cubicBezTo>
                  <a:cubicBezTo>
                    <a:pt x="10316085" y="6312029"/>
                    <a:pt x="10313798" y="6303774"/>
                    <a:pt x="10319386" y="6298948"/>
                  </a:cubicBezTo>
                  <a:cubicBezTo>
                    <a:pt x="10321292" y="6297297"/>
                    <a:pt x="10327895" y="6298948"/>
                    <a:pt x="10330817" y="6297297"/>
                  </a:cubicBezTo>
                  <a:cubicBezTo>
                    <a:pt x="10336912" y="6293106"/>
                    <a:pt x="10339707" y="6285866"/>
                    <a:pt x="10345041" y="6280660"/>
                  </a:cubicBezTo>
                  <a:cubicBezTo>
                    <a:pt x="10355582" y="6289931"/>
                    <a:pt x="10355835" y="6279136"/>
                    <a:pt x="10363074" y="6274437"/>
                  </a:cubicBezTo>
                  <a:cubicBezTo>
                    <a:pt x="10366122" y="6272405"/>
                    <a:pt x="10367266" y="6266690"/>
                    <a:pt x="10370186" y="6264277"/>
                  </a:cubicBezTo>
                  <a:cubicBezTo>
                    <a:pt x="10373107" y="6261864"/>
                    <a:pt x="10377425" y="6265801"/>
                    <a:pt x="10379330" y="6264277"/>
                  </a:cubicBezTo>
                  <a:cubicBezTo>
                    <a:pt x="10381235" y="6262753"/>
                    <a:pt x="10386696" y="6254879"/>
                    <a:pt x="10390125" y="6253228"/>
                  </a:cubicBezTo>
                  <a:cubicBezTo>
                    <a:pt x="10393553" y="6251577"/>
                    <a:pt x="10398253" y="6256276"/>
                    <a:pt x="10399395" y="6255133"/>
                  </a:cubicBezTo>
                  <a:cubicBezTo>
                    <a:pt x="10405469" y="6250097"/>
                    <a:pt x="10408417" y="6242219"/>
                    <a:pt x="10407142" y="6234432"/>
                  </a:cubicBezTo>
                  <a:cubicBezTo>
                    <a:pt x="10417683" y="6236083"/>
                    <a:pt x="10427336" y="6219192"/>
                    <a:pt x="10423144" y="6218812"/>
                  </a:cubicBezTo>
                  <a:cubicBezTo>
                    <a:pt x="10434575" y="6219828"/>
                    <a:pt x="10443718" y="6212334"/>
                    <a:pt x="10453498" y="6213096"/>
                  </a:cubicBezTo>
                  <a:cubicBezTo>
                    <a:pt x="10459848" y="6213096"/>
                    <a:pt x="10462768" y="6224018"/>
                    <a:pt x="10471913" y="6218939"/>
                  </a:cubicBezTo>
                  <a:cubicBezTo>
                    <a:pt x="10479787" y="6240656"/>
                    <a:pt x="10490836" y="6228464"/>
                    <a:pt x="10490708" y="6211573"/>
                  </a:cubicBezTo>
                  <a:cubicBezTo>
                    <a:pt x="10520807" y="6224273"/>
                    <a:pt x="10523855" y="6202555"/>
                    <a:pt x="10531221" y="6179188"/>
                  </a:cubicBezTo>
                  <a:cubicBezTo>
                    <a:pt x="10543160" y="6177664"/>
                    <a:pt x="10569321" y="6190491"/>
                    <a:pt x="10567036" y="6171441"/>
                  </a:cubicBezTo>
                  <a:cubicBezTo>
                    <a:pt x="10566146" y="6166361"/>
                    <a:pt x="10557892" y="6158741"/>
                    <a:pt x="10554336" y="6155566"/>
                  </a:cubicBezTo>
                  <a:cubicBezTo>
                    <a:pt x="10561193" y="6149216"/>
                    <a:pt x="10563733" y="6139818"/>
                    <a:pt x="10569703" y="6133214"/>
                  </a:cubicBezTo>
                  <a:cubicBezTo>
                    <a:pt x="10582403" y="6154169"/>
                    <a:pt x="10596373" y="6126737"/>
                    <a:pt x="10597389" y="6113656"/>
                  </a:cubicBezTo>
                  <a:cubicBezTo>
                    <a:pt x="10603357" y="6114926"/>
                    <a:pt x="10607549" y="6122546"/>
                    <a:pt x="10611994" y="6123562"/>
                  </a:cubicBezTo>
                  <a:cubicBezTo>
                    <a:pt x="10622281" y="6125975"/>
                    <a:pt x="10626472" y="6118356"/>
                    <a:pt x="10635489" y="6118863"/>
                  </a:cubicBezTo>
                  <a:cubicBezTo>
                    <a:pt x="10644505" y="6119370"/>
                    <a:pt x="10648189" y="6126992"/>
                    <a:pt x="10658730" y="6125848"/>
                  </a:cubicBezTo>
                  <a:cubicBezTo>
                    <a:pt x="10654412" y="6099305"/>
                    <a:pt x="10692512" y="6085081"/>
                    <a:pt x="10707752" y="6066667"/>
                  </a:cubicBezTo>
                  <a:lnTo>
                    <a:pt x="10709149" y="6071493"/>
                  </a:lnTo>
                  <a:cubicBezTo>
                    <a:pt x="10723627" y="6069842"/>
                    <a:pt x="10723500" y="6052316"/>
                    <a:pt x="10735692" y="6047998"/>
                  </a:cubicBezTo>
                  <a:cubicBezTo>
                    <a:pt x="10744455" y="6044950"/>
                    <a:pt x="10759314" y="6066286"/>
                    <a:pt x="10757028" y="6035298"/>
                  </a:cubicBezTo>
                  <a:lnTo>
                    <a:pt x="10761092" y="6037584"/>
                  </a:lnTo>
                  <a:lnTo>
                    <a:pt x="10756647" y="6160647"/>
                  </a:lnTo>
                  <a:lnTo>
                    <a:pt x="10757282" y="6160647"/>
                  </a:lnTo>
                  <a:lnTo>
                    <a:pt x="10729977" y="6902962"/>
                  </a:lnTo>
                  <a:lnTo>
                    <a:pt x="10831577" y="6902962"/>
                  </a:lnTo>
                  <a:cubicBezTo>
                    <a:pt x="10831577" y="6902962"/>
                    <a:pt x="10829799" y="6429506"/>
                    <a:pt x="10830180" y="6160647"/>
                  </a:cubicBezTo>
                  <a:lnTo>
                    <a:pt x="10858247" y="6160647"/>
                  </a:lnTo>
                  <a:cubicBezTo>
                    <a:pt x="10858247" y="6160647"/>
                    <a:pt x="10858247" y="6131691"/>
                    <a:pt x="10858247" y="6084447"/>
                  </a:cubicBezTo>
                  <a:cubicBezTo>
                    <a:pt x="10859840" y="6085695"/>
                    <a:pt x="10861648" y="6086641"/>
                    <a:pt x="10863581" y="6087241"/>
                  </a:cubicBezTo>
                  <a:cubicBezTo>
                    <a:pt x="10874376" y="6089908"/>
                    <a:pt x="10874630" y="6082922"/>
                    <a:pt x="10879837" y="6072635"/>
                  </a:cubicBezTo>
                  <a:cubicBezTo>
                    <a:pt x="10895331" y="6074032"/>
                    <a:pt x="10896347" y="6096638"/>
                    <a:pt x="10908412" y="6102988"/>
                  </a:cubicBezTo>
                  <a:cubicBezTo>
                    <a:pt x="10915017" y="6106418"/>
                    <a:pt x="10924542" y="6101465"/>
                    <a:pt x="10929875" y="6106291"/>
                  </a:cubicBezTo>
                  <a:cubicBezTo>
                    <a:pt x="10935209" y="6111117"/>
                    <a:pt x="10928097" y="6125086"/>
                    <a:pt x="10933558" y="6131691"/>
                  </a:cubicBezTo>
                  <a:cubicBezTo>
                    <a:pt x="10939020" y="6138295"/>
                    <a:pt x="10940290" y="6132960"/>
                    <a:pt x="10947274" y="6135500"/>
                  </a:cubicBezTo>
                  <a:cubicBezTo>
                    <a:pt x="10954259" y="6138040"/>
                    <a:pt x="10955656" y="6129150"/>
                    <a:pt x="10961498" y="6133215"/>
                  </a:cubicBezTo>
                  <a:cubicBezTo>
                    <a:pt x="10967341" y="6137278"/>
                    <a:pt x="10961498" y="6149724"/>
                    <a:pt x="10966070" y="6154296"/>
                  </a:cubicBezTo>
                  <a:cubicBezTo>
                    <a:pt x="10974071" y="6163948"/>
                    <a:pt x="10973944" y="6157344"/>
                    <a:pt x="10985882" y="6152899"/>
                  </a:cubicBezTo>
                  <a:cubicBezTo>
                    <a:pt x="10989819" y="6160138"/>
                    <a:pt x="10991216" y="6179316"/>
                    <a:pt x="10997312" y="6184015"/>
                  </a:cubicBezTo>
                  <a:cubicBezTo>
                    <a:pt x="11000487" y="6186300"/>
                    <a:pt x="11005186" y="6182491"/>
                    <a:pt x="11008361" y="6184015"/>
                  </a:cubicBezTo>
                  <a:cubicBezTo>
                    <a:pt x="11017048" y="6189089"/>
                    <a:pt x="11027012" y="6191557"/>
                    <a:pt x="11037063" y="6191126"/>
                  </a:cubicBezTo>
                  <a:cubicBezTo>
                    <a:pt x="11031082" y="6183133"/>
                    <a:pt x="11026763" y="6174021"/>
                    <a:pt x="11024363" y="6164330"/>
                  </a:cubicBezTo>
                  <a:cubicBezTo>
                    <a:pt x="11039857" y="6165854"/>
                    <a:pt x="11047350" y="6162424"/>
                    <a:pt x="11044937" y="6146169"/>
                  </a:cubicBezTo>
                  <a:cubicBezTo>
                    <a:pt x="11056748" y="6148328"/>
                    <a:pt x="11062971" y="6161790"/>
                    <a:pt x="11074782" y="6164075"/>
                  </a:cubicBezTo>
                  <a:cubicBezTo>
                    <a:pt x="11075671" y="6161408"/>
                    <a:pt x="11078084" y="6158233"/>
                    <a:pt x="11078592" y="6156582"/>
                  </a:cubicBezTo>
                  <a:cubicBezTo>
                    <a:pt x="11089133" y="6161789"/>
                    <a:pt x="11095991" y="6172076"/>
                    <a:pt x="11107675" y="6175378"/>
                  </a:cubicBezTo>
                  <a:cubicBezTo>
                    <a:pt x="11106913" y="6189475"/>
                    <a:pt x="11120375" y="6206112"/>
                    <a:pt x="11134599" y="6198619"/>
                  </a:cubicBezTo>
                  <a:cubicBezTo>
                    <a:pt x="11130535" y="6211319"/>
                    <a:pt x="11135868" y="6224019"/>
                    <a:pt x="11151108" y="6224019"/>
                  </a:cubicBezTo>
                  <a:cubicBezTo>
                    <a:pt x="11150092" y="6235703"/>
                    <a:pt x="11153394" y="6237862"/>
                    <a:pt x="11158855" y="6245228"/>
                  </a:cubicBezTo>
                  <a:cubicBezTo>
                    <a:pt x="11160761" y="6247641"/>
                    <a:pt x="11168380" y="6247768"/>
                    <a:pt x="11171555" y="6250816"/>
                  </a:cubicBezTo>
                  <a:cubicBezTo>
                    <a:pt x="11174730" y="6253864"/>
                    <a:pt x="11174349" y="6265548"/>
                    <a:pt x="11178794" y="6269612"/>
                  </a:cubicBezTo>
                  <a:cubicBezTo>
                    <a:pt x="11187685" y="6277867"/>
                    <a:pt x="11187812" y="6270374"/>
                    <a:pt x="11198606" y="6272787"/>
                  </a:cubicBezTo>
                  <a:cubicBezTo>
                    <a:pt x="11215370" y="6276596"/>
                    <a:pt x="11221593" y="6292726"/>
                    <a:pt x="11236706" y="6300600"/>
                  </a:cubicBezTo>
                  <a:cubicBezTo>
                    <a:pt x="11240519" y="6294439"/>
                    <a:pt x="11242663" y="6287393"/>
                    <a:pt x="11242929" y="6280153"/>
                  </a:cubicBezTo>
                  <a:cubicBezTo>
                    <a:pt x="11248468" y="6282505"/>
                    <a:pt x="11254438" y="6283673"/>
                    <a:pt x="11260455" y="6283582"/>
                  </a:cubicBezTo>
                  <a:cubicBezTo>
                    <a:pt x="11259358" y="6272833"/>
                    <a:pt x="11260306" y="6261974"/>
                    <a:pt x="11263249" y="6251578"/>
                  </a:cubicBezTo>
                  <a:cubicBezTo>
                    <a:pt x="11280902" y="6256150"/>
                    <a:pt x="11318494" y="6263262"/>
                    <a:pt x="11331702" y="6251578"/>
                  </a:cubicBezTo>
                  <a:cubicBezTo>
                    <a:pt x="11337798" y="6246498"/>
                    <a:pt x="11330051" y="6241037"/>
                    <a:pt x="11340592" y="6236211"/>
                  </a:cubicBezTo>
                  <a:cubicBezTo>
                    <a:pt x="11347296" y="6236254"/>
                    <a:pt x="11353993" y="6236635"/>
                    <a:pt x="11360658" y="6237354"/>
                  </a:cubicBezTo>
                  <a:cubicBezTo>
                    <a:pt x="11369959" y="6237534"/>
                    <a:pt x="11378750" y="6233115"/>
                    <a:pt x="11384153" y="6225543"/>
                  </a:cubicBezTo>
                  <a:cubicBezTo>
                    <a:pt x="11359642" y="6212843"/>
                    <a:pt x="11330178" y="6221606"/>
                    <a:pt x="11303381" y="6219701"/>
                  </a:cubicBezTo>
                  <a:cubicBezTo>
                    <a:pt x="11288268" y="6218557"/>
                    <a:pt x="11227943" y="6197094"/>
                    <a:pt x="11236961" y="6173854"/>
                  </a:cubicBezTo>
                  <a:cubicBezTo>
                    <a:pt x="11246503" y="6176846"/>
                    <a:pt x="11256338" y="6178804"/>
                    <a:pt x="11266298" y="6179696"/>
                  </a:cubicBezTo>
                  <a:cubicBezTo>
                    <a:pt x="11280014" y="6180458"/>
                    <a:pt x="11273917" y="6177283"/>
                    <a:pt x="11284840" y="6174235"/>
                  </a:cubicBezTo>
                  <a:cubicBezTo>
                    <a:pt x="11297331" y="6171056"/>
                    <a:pt x="11309526" y="6166805"/>
                    <a:pt x="11321288" y="6161532"/>
                  </a:cubicBezTo>
                  <a:cubicBezTo>
                    <a:pt x="11324192" y="6167788"/>
                    <a:pt x="11327633" y="6173779"/>
                    <a:pt x="11331575" y="6179439"/>
                  </a:cubicBezTo>
                  <a:cubicBezTo>
                    <a:pt x="11343005" y="6173724"/>
                    <a:pt x="11343513" y="6170168"/>
                    <a:pt x="11356975" y="6173978"/>
                  </a:cubicBezTo>
                  <a:cubicBezTo>
                    <a:pt x="11367389" y="6176899"/>
                    <a:pt x="11372723" y="6186678"/>
                    <a:pt x="11383772" y="6186678"/>
                  </a:cubicBezTo>
                  <a:cubicBezTo>
                    <a:pt x="11380495" y="6179925"/>
                    <a:pt x="11378967" y="6172458"/>
                    <a:pt x="11379327" y="6164961"/>
                  </a:cubicBezTo>
                  <a:cubicBezTo>
                    <a:pt x="11388979" y="6166612"/>
                    <a:pt x="11397869" y="6171056"/>
                    <a:pt x="11407394" y="6166485"/>
                  </a:cubicBezTo>
                  <a:cubicBezTo>
                    <a:pt x="11393932" y="6141085"/>
                    <a:pt x="11418570" y="6148704"/>
                    <a:pt x="11432794" y="6143370"/>
                  </a:cubicBezTo>
                  <a:cubicBezTo>
                    <a:pt x="11430001" y="6130670"/>
                    <a:pt x="11439399" y="6134353"/>
                    <a:pt x="11442954" y="6126988"/>
                  </a:cubicBezTo>
                  <a:cubicBezTo>
                    <a:pt x="11446510" y="6119622"/>
                    <a:pt x="11444605" y="6114288"/>
                    <a:pt x="11447399" y="6108827"/>
                  </a:cubicBezTo>
                  <a:cubicBezTo>
                    <a:pt x="11452352" y="6098920"/>
                    <a:pt x="11468862" y="6094984"/>
                    <a:pt x="11453241" y="6085332"/>
                  </a:cubicBezTo>
                  <a:cubicBezTo>
                    <a:pt x="11447399" y="6081776"/>
                    <a:pt x="11430000" y="6086094"/>
                    <a:pt x="11424285" y="6087237"/>
                  </a:cubicBezTo>
                  <a:cubicBezTo>
                    <a:pt x="11367008" y="6098159"/>
                    <a:pt x="11316843" y="6114543"/>
                    <a:pt x="11256518" y="6108828"/>
                  </a:cubicBezTo>
                  <a:cubicBezTo>
                    <a:pt x="11242421" y="6107431"/>
                    <a:pt x="11208511" y="6104256"/>
                    <a:pt x="11209782" y="6085459"/>
                  </a:cubicBezTo>
                  <a:cubicBezTo>
                    <a:pt x="11210671" y="6071997"/>
                    <a:pt x="11246485" y="6053074"/>
                    <a:pt x="11229975" y="6037327"/>
                  </a:cubicBezTo>
                  <a:cubicBezTo>
                    <a:pt x="11219688" y="6027547"/>
                    <a:pt x="11187557" y="6046217"/>
                    <a:pt x="11173079" y="6039867"/>
                  </a:cubicBezTo>
                  <a:cubicBezTo>
                    <a:pt x="11153013" y="6030977"/>
                    <a:pt x="11146028" y="6007990"/>
                    <a:pt x="11120755" y="5999608"/>
                  </a:cubicBezTo>
                  <a:cubicBezTo>
                    <a:pt x="11130788" y="5985892"/>
                    <a:pt x="11143996" y="6008371"/>
                    <a:pt x="11155045" y="6009133"/>
                  </a:cubicBezTo>
                  <a:cubicBezTo>
                    <a:pt x="11158348" y="6009133"/>
                    <a:pt x="11161903" y="6003798"/>
                    <a:pt x="11169396" y="6004687"/>
                  </a:cubicBezTo>
                  <a:cubicBezTo>
                    <a:pt x="11176890" y="6005577"/>
                    <a:pt x="11184128" y="6013070"/>
                    <a:pt x="11192511" y="6014212"/>
                  </a:cubicBezTo>
                  <a:cubicBezTo>
                    <a:pt x="11193654" y="6005958"/>
                    <a:pt x="11190987" y="5997575"/>
                    <a:pt x="11191749" y="5988812"/>
                  </a:cubicBezTo>
                  <a:cubicBezTo>
                    <a:pt x="11207624" y="5990336"/>
                    <a:pt x="11217149" y="5995416"/>
                    <a:pt x="11222355" y="5978145"/>
                  </a:cubicBezTo>
                  <a:cubicBezTo>
                    <a:pt x="11233912" y="5980939"/>
                    <a:pt x="11241913" y="5990845"/>
                    <a:pt x="11253216" y="5991860"/>
                  </a:cubicBezTo>
                  <a:cubicBezTo>
                    <a:pt x="11253216" y="5989574"/>
                    <a:pt x="11255502" y="5984748"/>
                    <a:pt x="11255121" y="5981446"/>
                  </a:cubicBezTo>
                  <a:cubicBezTo>
                    <a:pt x="11273155" y="5981446"/>
                    <a:pt x="11279378" y="6007735"/>
                    <a:pt x="11296651" y="5990463"/>
                  </a:cubicBezTo>
                  <a:cubicBezTo>
                    <a:pt x="11300207" y="5995924"/>
                    <a:pt x="11302112" y="6003163"/>
                    <a:pt x="11305921" y="6008243"/>
                  </a:cubicBezTo>
                  <a:cubicBezTo>
                    <a:pt x="11313161" y="6018276"/>
                    <a:pt x="11319891" y="6015863"/>
                    <a:pt x="11325606" y="6020943"/>
                  </a:cubicBezTo>
                  <a:cubicBezTo>
                    <a:pt x="11331321" y="6026023"/>
                    <a:pt x="11335258" y="6038342"/>
                    <a:pt x="11340085" y="6040882"/>
                  </a:cubicBezTo>
                  <a:cubicBezTo>
                    <a:pt x="11344911" y="6043422"/>
                    <a:pt x="11350753" y="6037199"/>
                    <a:pt x="11356594" y="6039231"/>
                  </a:cubicBezTo>
                  <a:cubicBezTo>
                    <a:pt x="11362436" y="6041263"/>
                    <a:pt x="11366627" y="6051931"/>
                    <a:pt x="11373231" y="6053836"/>
                  </a:cubicBezTo>
                  <a:cubicBezTo>
                    <a:pt x="11379836" y="6055742"/>
                    <a:pt x="11383645" y="6050407"/>
                    <a:pt x="11387328" y="6050916"/>
                  </a:cubicBezTo>
                  <a:cubicBezTo>
                    <a:pt x="11400790" y="6052694"/>
                    <a:pt x="11416157" y="6065774"/>
                    <a:pt x="11424031" y="6046471"/>
                  </a:cubicBezTo>
                  <a:cubicBezTo>
                    <a:pt x="11435517" y="6053284"/>
                    <a:pt x="11450106" y="6051788"/>
                    <a:pt x="11459973" y="6042788"/>
                  </a:cubicBezTo>
                  <a:cubicBezTo>
                    <a:pt x="11467212" y="6033645"/>
                    <a:pt x="11461751" y="6022087"/>
                    <a:pt x="11473307" y="6016118"/>
                  </a:cubicBezTo>
                  <a:cubicBezTo>
                    <a:pt x="11481689" y="6011800"/>
                    <a:pt x="11503152" y="6016118"/>
                    <a:pt x="11512551" y="6015356"/>
                  </a:cubicBezTo>
                  <a:cubicBezTo>
                    <a:pt x="11510519" y="6008498"/>
                    <a:pt x="11508994" y="6001132"/>
                    <a:pt x="11507470" y="5994020"/>
                  </a:cubicBezTo>
                  <a:cubicBezTo>
                    <a:pt x="11538966" y="5998973"/>
                    <a:pt x="11479657" y="5941950"/>
                    <a:pt x="11469370" y="5936108"/>
                  </a:cubicBezTo>
                  <a:cubicBezTo>
                    <a:pt x="11442700" y="5922469"/>
                    <a:pt x="11413942" y="5913370"/>
                    <a:pt x="11384280" y="5909184"/>
                  </a:cubicBezTo>
                  <a:cubicBezTo>
                    <a:pt x="11328654" y="5899151"/>
                    <a:pt x="11264392" y="5899406"/>
                    <a:pt x="11214481" y="5869560"/>
                  </a:cubicBezTo>
                  <a:cubicBezTo>
                    <a:pt x="11160888" y="5837557"/>
                    <a:pt x="11129518" y="5830445"/>
                    <a:pt x="11068939" y="5869560"/>
                  </a:cubicBezTo>
                  <a:cubicBezTo>
                    <a:pt x="11010900" y="5907026"/>
                    <a:pt x="11008233" y="5901691"/>
                    <a:pt x="10943717" y="5872482"/>
                  </a:cubicBezTo>
                  <a:cubicBezTo>
                    <a:pt x="10938764" y="5839208"/>
                    <a:pt x="10972800" y="5840732"/>
                    <a:pt x="10996423" y="5838319"/>
                  </a:cubicBezTo>
                  <a:cubicBezTo>
                    <a:pt x="10996423" y="5836795"/>
                    <a:pt x="10994391" y="5826381"/>
                    <a:pt x="10994010" y="5823587"/>
                  </a:cubicBezTo>
                  <a:cubicBezTo>
                    <a:pt x="11003407" y="5823587"/>
                    <a:pt x="11018648" y="5818126"/>
                    <a:pt x="11024743" y="5817745"/>
                  </a:cubicBezTo>
                  <a:cubicBezTo>
                    <a:pt x="11005439" y="5807458"/>
                    <a:pt x="10986643" y="5821047"/>
                    <a:pt x="10968101" y="5817745"/>
                  </a:cubicBezTo>
                  <a:cubicBezTo>
                    <a:pt x="10948210" y="5812030"/>
                    <a:pt x="10929100" y="5803883"/>
                    <a:pt x="10911205" y="5793488"/>
                  </a:cubicBezTo>
                  <a:cubicBezTo>
                    <a:pt x="10892100" y="5786116"/>
                    <a:pt x="10873442" y="5777635"/>
                    <a:pt x="10855325" y="5768088"/>
                  </a:cubicBezTo>
                  <a:cubicBezTo>
                    <a:pt x="10855325" y="5753228"/>
                    <a:pt x="10855325" y="5738370"/>
                    <a:pt x="10855325" y="5723510"/>
                  </a:cubicBezTo>
                  <a:cubicBezTo>
                    <a:pt x="10870897" y="5722859"/>
                    <a:pt x="10886461" y="5724965"/>
                    <a:pt x="10901299" y="5729733"/>
                  </a:cubicBezTo>
                  <a:cubicBezTo>
                    <a:pt x="10902569" y="5730749"/>
                    <a:pt x="10907141" y="5723637"/>
                    <a:pt x="10908919" y="5723383"/>
                  </a:cubicBezTo>
                  <a:cubicBezTo>
                    <a:pt x="10909681" y="5728463"/>
                    <a:pt x="10912475" y="5735194"/>
                    <a:pt x="10912983" y="5741544"/>
                  </a:cubicBezTo>
                  <a:cubicBezTo>
                    <a:pt x="10926318" y="5733543"/>
                    <a:pt x="10943082" y="5734559"/>
                    <a:pt x="10957433" y="5732273"/>
                  </a:cubicBezTo>
                  <a:cubicBezTo>
                    <a:pt x="10956641" y="5743241"/>
                    <a:pt x="10960628" y="5754016"/>
                    <a:pt x="10968367" y="5761829"/>
                  </a:cubicBezTo>
                  <a:cubicBezTo>
                    <a:pt x="10976106" y="5769641"/>
                    <a:pt x="10986843" y="5773728"/>
                    <a:pt x="10997819" y="5773040"/>
                  </a:cubicBezTo>
                  <a:cubicBezTo>
                    <a:pt x="10998048" y="5779371"/>
                    <a:pt x="10998599" y="5785687"/>
                    <a:pt x="10999470" y="5791963"/>
                  </a:cubicBezTo>
                  <a:cubicBezTo>
                    <a:pt x="11019409" y="5777866"/>
                    <a:pt x="11040363" y="5784216"/>
                    <a:pt x="11054461" y="5803266"/>
                  </a:cubicBezTo>
                  <a:cubicBezTo>
                    <a:pt x="11057255" y="5797805"/>
                    <a:pt x="11065891" y="5792090"/>
                    <a:pt x="11069193" y="5786883"/>
                  </a:cubicBezTo>
                  <a:cubicBezTo>
                    <a:pt x="11073637" y="5792598"/>
                    <a:pt x="11084686" y="5797297"/>
                    <a:pt x="11089132" y="5803266"/>
                  </a:cubicBezTo>
                  <a:cubicBezTo>
                    <a:pt x="11110975" y="5794884"/>
                    <a:pt x="11105007" y="5791963"/>
                    <a:pt x="11123802" y="5800853"/>
                  </a:cubicBezTo>
                  <a:cubicBezTo>
                    <a:pt x="11126215" y="5779136"/>
                    <a:pt x="11144758" y="5776977"/>
                    <a:pt x="11164570" y="5785486"/>
                  </a:cubicBezTo>
                  <a:cubicBezTo>
                    <a:pt x="11148313" y="5739766"/>
                    <a:pt x="11051032" y="5729479"/>
                    <a:pt x="11013566" y="5696586"/>
                  </a:cubicBezTo>
                  <a:cubicBezTo>
                    <a:pt x="10981309" y="5668138"/>
                    <a:pt x="10985373" y="5664328"/>
                    <a:pt x="10942955" y="5656073"/>
                  </a:cubicBezTo>
                  <a:cubicBezTo>
                    <a:pt x="10914634" y="5650739"/>
                    <a:pt x="10881868" y="5655311"/>
                    <a:pt x="10855198" y="5645405"/>
                  </a:cubicBezTo>
                  <a:lnTo>
                    <a:pt x="10855198" y="5629784"/>
                  </a:lnTo>
                  <a:cubicBezTo>
                    <a:pt x="10871084" y="5616722"/>
                    <a:pt x="10893411" y="5614899"/>
                    <a:pt x="10911205" y="5625212"/>
                  </a:cubicBezTo>
                  <a:cubicBezTo>
                    <a:pt x="10912614" y="5621835"/>
                    <a:pt x="10914737" y="5618802"/>
                    <a:pt x="10917427" y="5616322"/>
                  </a:cubicBezTo>
                  <a:cubicBezTo>
                    <a:pt x="10932706" y="5624031"/>
                    <a:pt x="10949745" y="5627579"/>
                    <a:pt x="10966831" y="5626609"/>
                  </a:cubicBezTo>
                  <a:cubicBezTo>
                    <a:pt x="10988294" y="5635626"/>
                    <a:pt x="11001883" y="5622926"/>
                    <a:pt x="11027918" y="5631562"/>
                  </a:cubicBezTo>
                  <a:cubicBezTo>
                    <a:pt x="11035547" y="5645941"/>
                    <a:pt x="11051083" y="5654310"/>
                    <a:pt x="11067287" y="5652771"/>
                  </a:cubicBezTo>
                  <a:cubicBezTo>
                    <a:pt x="11059413" y="5704333"/>
                    <a:pt x="11098656" y="5684013"/>
                    <a:pt x="11109706" y="5720716"/>
                  </a:cubicBezTo>
                  <a:cubicBezTo>
                    <a:pt x="11109706" y="5713096"/>
                    <a:pt x="11115294" y="5705222"/>
                    <a:pt x="11115674" y="5697095"/>
                  </a:cubicBezTo>
                  <a:cubicBezTo>
                    <a:pt x="11128374" y="5701159"/>
                    <a:pt x="11139805" y="5703572"/>
                    <a:pt x="11153774" y="5707382"/>
                  </a:cubicBezTo>
                  <a:cubicBezTo>
                    <a:pt x="11164569" y="5726304"/>
                    <a:pt x="11160378" y="5726304"/>
                    <a:pt x="11184127" y="5727575"/>
                  </a:cubicBezTo>
                  <a:cubicBezTo>
                    <a:pt x="11189461" y="5733163"/>
                    <a:pt x="11199495" y="5742560"/>
                    <a:pt x="11204447" y="5747895"/>
                  </a:cubicBezTo>
                  <a:cubicBezTo>
                    <a:pt x="11220449" y="5795012"/>
                    <a:pt x="11216258" y="5796282"/>
                    <a:pt x="11260835" y="5818253"/>
                  </a:cubicBezTo>
                  <a:cubicBezTo>
                    <a:pt x="11264645" y="5811649"/>
                    <a:pt x="11272900" y="5807204"/>
                    <a:pt x="11276710" y="5797933"/>
                  </a:cubicBezTo>
                  <a:cubicBezTo>
                    <a:pt x="11293347" y="5804283"/>
                    <a:pt x="11309984" y="5817237"/>
                    <a:pt x="11325605" y="5822190"/>
                  </a:cubicBezTo>
                  <a:cubicBezTo>
                    <a:pt x="11323954" y="5804283"/>
                    <a:pt x="11333733" y="5802632"/>
                    <a:pt x="11337416" y="5789297"/>
                  </a:cubicBezTo>
                  <a:cubicBezTo>
                    <a:pt x="11346686" y="5796282"/>
                    <a:pt x="11362816" y="5797298"/>
                    <a:pt x="11370055" y="5801997"/>
                  </a:cubicBezTo>
                  <a:cubicBezTo>
                    <a:pt x="11368149" y="5794123"/>
                    <a:pt x="11369039" y="5785487"/>
                    <a:pt x="11367515" y="5778248"/>
                  </a:cubicBezTo>
                  <a:cubicBezTo>
                    <a:pt x="11379198" y="5774057"/>
                    <a:pt x="11376151" y="5775708"/>
                    <a:pt x="11383008" y="5767834"/>
                  </a:cubicBezTo>
                  <a:cubicBezTo>
                    <a:pt x="11404452" y="5762844"/>
                    <a:pt x="11426972" y="5765682"/>
                    <a:pt x="11446508" y="5775835"/>
                  </a:cubicBezTo>
                  <a:cubicBezTo>
                    <a:pt x="11446508" y="5771009"/>
                    <a:pt x="11447524" y="5766183"/>
                    <a:pt x="11447905" y="5761357"/>
                  </a:cubicBezTo>
                  <a:cubicBezTo>
                    <a:pt x="11454128" y="5763770"/>
                    <a:pt x="11473305" y="5763262"/>
                    <a:pt x="11481179" y="5766817"/>
                  </a:cubicBezTo>
                  <a:cubicBezTo>
                    <a:pt x="11470638" y="5754752"/>
                    <a:pt x="11473178" y="5743322"/>
                    <a:pt x="11468479" y="5732654"/>
                  </a:cubicBezTo>
                  <a:cubicBezTo>
                    <a:pt x="11479401" y="5734433"/>
                    <a:pt x="11493879" y="5726558"/>
                    <a:pt x="11502896" y="5727194"/>
                  </a:cubicBezTo>
                  <a:cubicBezTo>
                    <a:pt x="11499976" y="5695316"/>
                    <a:pt x="11381865" y="5700015"/>
                    <a:pt x="11346432" y="5696587"/>
                  </a:cubicBezTo>
                  <a:cubicBezTo>
                    <a:pt x="11323445" y="5694301"/>
                    <a:pt x="11276709" y="5707001"/>
                    <a:pt x="11260453" y="5686553"/>
                  </a:cubicBezTo>
                  <a:cubicBezTo>
                    <a:pt x="11236704" y="5656708"/>
                    <a:pt x="11301982" y="5639309"/>
                    <a:pt x="11324842" y="5620387"/>
                  </a:cubicBezTo>
                  <a:cubicBezTo>
                    <a:pt x="11278995" y="5604258"/>
                    <a:pt x="11229846" y="5612385"/>
                    <a:pt x="11183491" y="5586604"/>
                  </a:cubicBezTo>
                  <a:cubicBezTo>
                    <a:pt x="11170791" y="5579239"/>
                    <a:pt x="11145391" y="5568063"/>
                    <a:pt x="11135231" y="5555363"/>
                  </a:cubicBezTo>
                  <a:cubicBezTo>
                    <a:pt x="11120245" y="5535170"/>
                    <a:pt x="11134469" y="5509008"/>
                    <a:pt x="11114403" y="5485132"/>
                  </a:cubicBezTo>
                  <a:cubicBezTo>
                    <a:pt x="11147296" y="5466463"/>
                    <a:pt x="11170664" y="5499356"/>
                    <a:pt x="11170029" y="5529073"/>
                  </a:cubicBezTo>
                  <a:cubicBezTo>
                    <a:pt x="11178284" y="5527295"/>
                    <a:pt x="11192254" y="5532883"/>
                    <a:pt x="11199620" y="5531487"/>
                  </a:cubicBezTo>
                  <a:cubicBezTo>
                    <a:pt x="11198351" y="5538598"/>
                    <a:pt x="11202160" y="5548377"/>
                    <a:pt x="11201398" y="5554601"/>
                  </a:cubicBezTo>
                  <a:cubicBezTo>
                    <a:pt x="11211977" y="5551733"/>
                    <a:pt x="11223289" y="5554115"/>
                    <a:pt x="11231812" y="5561004"/>
                  </a:cubicBezTo>
                  <a:cubicBezTo>
                    <a:pt x="11240336" y="5567893"/>
                    <a:pt x="11245037" y="5578454"/>
                    <a:pt x="11244452" y="5589398"/>
                  </a:cubicBezTo>
                  <a:cubicBezTo>
                    <a:pt x="11267169" y="5580821"/>
                    <a:pt x="11291922" y="5579186"/>
                    <a:pt x="11315571" y="5584700"/>
                  </a:cubicBezTo>
                  <a:cubicBezTo>
                    <a:pt x="11312523" y="5577588"/>
                    <a:pt x="11314302" y="5562728"/>
                    <a:pt x="11311634" y="5555871"/>
                  </a:cubicBezTo>
                  <a:lnTo>
                    <a:pt x="11330811" y="5554347"/>
                  </a:lnTo>
                  <a:cubicBezTo>
                    <a:pt x="11327129" y="5546473"/>
                    <a:pt x="11329160" y="5534916"/>
                    <a:pt x="11322938" y="5525518"/>
                  </a:cubicBezTo>
                  <a:cubicBezTo>
                    <a:pt x="11361038" y="5522343"/>
                    <a:pt x="11418315" y="5566412"/>
                    <a:pt x="11442318" y="5534154"/>
                  </a:cubicBezTo>
                  <a:cubicBezTo>
                    <a:pt x="11459209" y="5551807"/>
                    <a:pt x="11482577" y="5545838"/>
                    <a:pt x="11496293" y="5525010"/>
                  </a:cubicBezTo>
                  <a:cubicBezTo>
                    <a:pt x="11484355" y="5510659"/>
                    <a:pt x="11466448" y="5503928"/>
                    <a:pt x="11451843" y="5494403"/>
                  </a:cubicBezTo>
                  <a:cubicBezTo>
                    <a:pt x="11456160" y="5488941"/>
                    <a:pt x="11460963" y="5483883"/>
                    <a:pt x="11466194" y="5479290"/>
                  </a:cubicBezTo>
                  <a:cubicBezTo>
                    <a:pt x="11440794" y="5457192"/>
                    <a:pt x="11468353" y="5443476"/>
                    <a:pt x="11482704" y="5419092"/>
                  </a:cubicBezTo>
                  <a:cubicBezTo>
                    <a:pt x="11465957" y="5417850"/>
                    <a:pt x="11449121" y="5418918"/>
                    <a:pt x="11432666" y="5422267"/>
                  </a:cubicBezTo>
                  <a:cubicBezTo>
                    <a:pt x="11420982" y="5399280"/>
                    <a:pt x="11445366" y="5405884"/>
                    <a:pt x="11458828" y="5400550"/>
                  </a:cubicBezTo>
                  <a:cubicBezTo>
                    <a:pt x="11456160" y="5387850"/>
                    <a:pt x="11465559" y="5391660"/>
                    <a:pt x="11469115" y="5384294"/>
                  </a:cubicBezTo>
                  <a:cubicBezTo>
                    <a:pt x="11472670" y="5376928"/>
                    <a:pt x="11470766" y="5371594"/>
                    <a:pt x="11473559" y="5366133"/>
                  </a:cubicBezTo>
                  <a:cubicBezTo>
                    <a:pt x="11478513" y="5356227"/>
                    <a:pt x="11495022" y="5352290"/>
                    <a:pt x="11479274" y="5342638"/>
                  </a:cubicBezTo>
                  <a:cubicBezTo>
                    <a:pt x="11473559" y="5339082"/>
                    <a:pt x="11456160" y="5343400"/>
                    <a:pt x="11450445" y="5344543"/>
                  </a:cubicBezTo>
                  <a:cubicBezTo>
                    <a:pt x="11393168" y="5355465"/>
                    <a:pt x="11343003" y="5371848"/>
                    <a:pt x="11282678" y="5366006"/>
                  </a:cubicBezTo>
                  <a:cubicBezTo>
                    <a:pt x="11268581" y="5364736"/>
                    <a:pt x="11234672" y="5361434"/>
                    <a:pt x="11235942" y="5342765"/>
                  </a:cubicBezTo>
                  <a:cubicBezTo>
                    <a:pt x="11236704" y="5329303"/>
                    <a:pt x="11272645" y="5310380"/>
                    <a:pt x="11256008" y="5294632"/>
                  </a:cubicBezTo>
                  <a:cubicBezTo>
                    <a:pt x="11245721" y="5284853"/>
                    <a:pt x="11213590" y="5303395"/>
                    <a:pt x="11199113" y="5297045"/>
                  </a:cubicBezTo>
                  <a:cubicBezTo>
                    <a:pt x="11179046" y="5288282"/>
                    <a:pt x="11172061" y="5265168"/>
                    <a:pt x="11146916" y="5256913"/>
                  </a:cubicBezTo>
                  <a:cubicBezTo>
                    <a:pt x="11156822" y="5243070"/>
                    <a:pt x="11170157" y="5265676"/>
                    <a:pt x="11181079" y="5266311"/>
                  </a:cubicBezTo>
                  <a:cubicBezTo>
                    <a:pt x="11184381" y="5266311"/>
                    <a:pt x="11187936" y="5260977"/>
                    <a:pt x="11195430" y="5261993"/>
                  </a:cubicBezTo>
                  <a:cubicBezTo>
                    <a:pt x="11202923" y="5263009"/>
                    <a:pt x="11210289" y="5270375"/>
                    <a:pt x="11218671" y="5271518"/>
                  </a:cubicBezTo>
                  <a:cubicBezTo>
                    <a:pt x="11219687" y="5263263"/>
                    <a:pt x="11217147" y="5254881"/>
                    <a:pt x="11217909" y="5246118"/>
                  </a:cubicBezTo>
                  <a:cubicBezTo>
                    <a:pt x="11233784" y="5247642"/>
                    <a:pt x="11243309" y="5252722"/>
                    <a:pt x="11248516" y="5235450"/>
                  </a:cubicBezTo>
                  <a:cubicBezTo>
                    <a:pt x="11260072" y="5238244"/>
                    <a:pt x="11267947" y="5248150"/>
                    <a:pt x="11279377" y="5249166"/>
                  </a:cubicBezTo>
                  <a:cubicBezTo>
                    <a:pt x="11279377" y="5246753"/>
                    <a:pt x="11281663" y="5242054"/>
                    <a:pt x="11281282" y="5238752"/>
                  </a:cubicBezTo>
                  <a:cubicBezTo>
                    <a:pt x="11299316" y="5238117"/>
                    <a:pt x="11305412" y="5265041"/>
                    <a:pt x="11322811" y="5247769"/>
                  </a:cubicBezTo>
                  <a:cubicBezTo>
                    <a:pt x="11326368" y="5253229"/>
                    <a:pt x="11328272" y="5260469"/>
                    <a:pt x="11332082" y="5265548"/>
                  </a:cubicBezTo>
                  <a:cubicBezTo>
                    <a:pt x="11339194" y="5275582"/>
                    <a:pt x="11346052" y="5273169"/>
                    <a:pt x="11351767" y="5278248"/>
                  </a:cubicBezTo>
                  <a:cubicBezTo>
                    <a:pt x="11357482" y="5283328"/>
                    <a:pt x="11361419" y="5295647"/>
                    <a:pt x="11366245" y="5298314"/>
                  </a:cubicBezTo>
                  <a:cubicBezTo>
                    <a:pt x="11371071" y="5300982"/>
                    <a:pt x="11376913" y="5294631"/>
                    <a:pt x="11382755" y="5296536"/>
                  </a:cubicBezTo>
                  <a:cubicBezTo>
                    <a:pt x="11388596" y="5298441"/>
                    <a:pt x="11392788" y="5309236"/>
                    <a:pt x="11399392" y="5311268"/>
                  </a:cubicBezTo>
                  <a:cubicBezTo>
                    <a:pt x="11405996" y="5313300"/>
                    <a:pt x="11409806" y="5307712"/>
                    <a:pt x="11413489" y="5308220"/>
                  </a:cubicBezTo>
                  <a:cubicBezTo>
                    <a:pt x="11426951" y="5310125"/>
                    <a:pt x="11442318" y="5323206"/>
                    <a:pt x="11450065" y="5303902"/>
                  </a:cubicBezTo>
                  <a:cubicBezTo>
                    <a:pt x="11461608" y="5310652"/>
                    <a:pt x="11476192" y="5309163"/>
                    <a:pt x="11486133" y="5300219"/>
                  </a:cubicBezTo>
                  <a:cubicBezTo>
                    <a:pt x="11493245" y="5290948"/>
                    <a:pt x="11487911" y="5279391"/>
                    <a:pt x="11498833" y="5273422"/>
                  </a:cubicBezTo>
                  <a:cubicBezTo>
                    <a:pt x="11507088" y="5269232"/>
                    <a:pt x="11528678" y="5273422"/>
                    <a:pt x="11538076" y="5272660"/>
                  </a:cubicBezTo>
                  <a:cubicBezTo>
                    <a:pt x="11536045" y="5265802"/>
                    <a:pt x="11534394" y="5258437"/>
                    <a:pt x="11532870" y="5251325"/>
                  </a:cubicBezTo>
                  <a:cubicBezTo>
                    <a:pt x="11565255" y="5257165"/>
                    <a:pt x="11505946" y="5200142"/>
                    <a:pt x="11495532" y="5194300"/>
                  </a:cubicBezTo>
                  <a:close/>
                </a:path>
              </a:pathLst>
            </a:custGeom>
            <a:blipFill dpi="0" rotWithShape="0">
              <a:blip r:embed="rId11" cstate="screen"/>
              <a:srcRect/>
              <a:stretch>
                <a:fillRect l="-6000" t="-7000" r="-6000" b="-14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5" name="PA-任意多边形 29"/>
            <p:cNvSpPr/>
            <p:nvPr>
              <p:custDataLst>
                <p:tags r:id="rId12"/>
              </p:custDataLst>
            </p:nvPr>
          </p:nvSpPr>
          <p:spPr>
            <a:xfrm>
              <a:off x="2863313" y="5404134"/>
              <a:ext cx="662437" cy="1177362"/>
            </a:xfrm>
            <a:custGeom>
              <a:avLst/>
              <a:gdLst/>
              <a:ahLst/>
              <a:cxnLst/>
              <a:rect l="0" t="0" r="0" b="0"/>
              <a:pathLst>
                <a:path w="3660522" h="6505703">
                  <a:moveTo>
                    <a:pt x="3642233" y="3373501"/>
                  </a:moveTo>
                  <a:cubicBezTo>
                    <a:pt x="3625469" y="3359658"/>
                    <a:pt x="3615563" y="3365119"/>
                    <a:pt x="3602736" y="3345942"/>
                  </a:cubicBezTo>
                  <a:cubicBezTo>
                    <a:pt x="3595878" y="3335655"/>
                    <a:pt x="3590036" y="3311271"/>
                    <a:pt x="3580257" y="3306064"/>
                  </a:cubicBezTo>
                  <a:cubicBezTo>
                    <a:pt x="3565525" y="3298571"/>
                    <a:pt x="3552063" y="3313684"/>
                    <a:pt x="3535172" y="3304412"/>
                  </a:cubicBezTo>
                  <a:cubicBezTo>
                    <a:pt x="3522472" y="3297681"/>
                    <a:pt x="3518282" y="3285490"/>
                    <a:pt x="3507359" y="3278378"/>
                  </a:cubicBezTo>
                  <a:cubicBezTo>
                    <a:pt x="3499739" y="3289173"/>
                    <a:pt x="3487928" y="3300222"/>
                    <a:pt x="3474339" y="3297428"/>
                  </a:cubicBezTo>
                  <a:cubicBezTo>
                    <a:pt x="3472369" y="3285822"/>
                    <a:pt x="3468599" y="3274595"/>
                    <a:pt x="3463163" y="3264154"/>
                  </a:cubicBezTo>
                  <a:cubicBezTo>
                    <a:pt x="3450352" y="3269477"/>
                    <a:pt x="3436971" y="3273312"/>
                    <a:pt x="3423285" y="3275584"/>
                  </a:cubicBezTo>
                  <a:cubicBezTo>
                    <a:pt x="3423285" y="3298698"/>
                    <a:pt x="3424555" y="3336162"/>
                    <a:pt x="3389249" y="3328416"/>
                  </a:cubicBezTo>
                  <a:cubicBezTo>
                    <a:pt x="3366516" y="3323462"/>
                    <a:pt x="3368802" y="3312160"/>
                    <a:pt x="3378454" y="3297809"/>
                  </a:cubicBezTo>
                  <a:cubicBezTo>
                    <a:pt x="3386709" y="3285743"/>
                    <a:pt x="3412490" y="3285109"/>
                    <a:pt x="3414903" y="3267074"/>
                  </a:cubicBezTo>
                  <a:cubicBezTo>
                    <a:pt x="3416046" y="3258692"/>
                    <a:pt x="3403854" y="3254374"/>
                    <a:pt x="3403092" y="3247897"/>
                  </a:cubicBezTo>
                  <a:cubicBezTo>
                    <a:pt x="3401441" y="3234435"/>
                    <a:pt x="3417062" y="3201796"/>
                    <a:pt x="3392297" y="3201415"/>
                  </a:cubicBezTo>
                  <a:cubicBezTo>
                    <a:pt x="3392297" y="3191509"/>
                    <a:pt x="3392297" y="3181095"/>
                    <a:pt x="3391281" y="3171570"/>
                  </a:cubicBezTo>
                  <a:cubicBezTo>
                    <a:pt x="3328924" y="3168014"/>
                    <a:pt x="3376549" y="3217671"/>
                    <a:pt x="3349752" y="3244468"/>
                  </a:cubicBezTo>
                  <a:cubicBezTo>
                    <a:pt x="3322955" y="3271265"/>
                    <a:pt x="3296031" y="3248278"/>
                    <a:pt x="3273552" y="3233038"/>
                  </a:cubicBezTo>
                  <a:cubicBezTo>
                    <a:pt x="3266440" y="3228212"/>
                    <a:pt x="3261614" y="3234054"/>
                    <a:pt x="3253359" y="3226942"/>
                  </a:cubicBezTo>
                  <a:cubicBezTo>
                    <a:pt x="3239643" y="3215131"/>
                    <a:pt x="3247390" y="3200018"/>
                    <a:pt x="3227959" y="3205225"/>
                  </a:cubicBezTo>
                  <a:cubicBezTo>
                    <a:pt x="3190621" y="3215004"/>
                    <a:pt x="3223514" y="3239261"/>
                    <a:pt x="3223133" y="3252977"/>
                  </a:cubicBezTo>
                  <a:cubicBezTo>
                    <a:pt x="3222753" y="3266693"/>
                    <a:pt x="3194685" y="3296412"/>
                    <a:pt x="3181985" y="3281172"/>
                  </a:cubicBezTo>
                  <a:cubicBezTo>
                    <a:pt x="3174619" y="3272409"/>
                    <a:pt x="3186303" y="3248406"/>
                    <a:pt x="3181096" y="3236722"/>
                  </a:cubicBezTo>
                  <a:cubicBezTo>
                    <a:pt x="3172990" y="3239882"/>
                    <a:pt x="3164394" y="3241601"/>
                    <a:pt x="3155696" y="3241802"/>
                  </a:cubicBezTo>
                  <a:cubicBezTo>
                    <a:pt x="3155696" y="3229102"/>
                    <a:pt x="3155696" y="3215259"/>
                    <a:pt x="3154680" y="3203702"/>
                  </a:cubicBezTo>
                  <a:cubicBezTo>
                    <a:pt x="3136143" y="3209162"/>
                    <a:pt x="3116840" y="3211565"/>
                    <a:pt x="3097530" y="3210814"/>
                  </a:cubicBezTo>
                  <a:cubicBezTo>
                    <a:pt x="3093993" y="3224312"/>
                    <a:pt x="3095203" y="3238616"/>
                    <a:pt x="3100959" y="3251327"/>
                  </a:cubicBezTo>
                  <a:cubicBezTo>
                    <a:pt x="3088259" y="3248914"/>
                    <a:pt x="3083560" y="3255264"/>
                    <a:pt x="3074416" y="3260979"/>
                  </a:cubicBezTo>
                  <a:cubicBezTo>
                    <a:pt x="3052953" y="3274568"/>
                    <a:pt x="3063240" y="3276219"/>
                    <a:pt x="3039237" y="3276092"/>
                  </a:cubicBezTo>
                  <a:cubicBezTo>
                    <a:pt x="3015234" y="3275967"/>
                    <a:pt x="3030093" y="3267837"/>
                    <a:pt x="3006598" y="3278759"/>
                  </a:cubicBezTo>
                  <a:cubicBezTo>
                    <a:pt x="2995676" y="3283839"/>
                    <a:pt x="2997200" y="3294380"/>
                    <a:pt x="2981198" y="3293237"/>
                  </a:cubicBezTo>
                  <a:cubicBezTo>
                    <a:pt x="2967101" y="3261741"/>
                    <a:pt x="2966593" y="3234309"/>
                    <a:pt x="2926334" y="3252851"/>
                  </a:cubicBezTo>
                  <a:lnTo>
                    <a:pt x="2907284" y="3230372"/>
                  </a:lnTo>
                  <a:cubicBezTo>
                    <a:pt x="2897759" y="3231515"/>
                    <a:pt x="2855722" y="3187954"/>
                    <a:pt x="2851023" y="3179572"/>
                  </a:cubicBezTo>
                  <a:cubicBezTo>
                    <a:pt x="2839466" y="3158998"/>
                    <a:pt x="2858516" y="3157474"/>
                    <a:pt x="2853182" y="3137789"/>
                  </a:cubicBezTo>
                  <a:cubicBezTo>
                    <a:pt x="2851404" y="3130804"/>
                    <a:pt x="2829052" y="3126867"/>
                    <a:pt x="2824988" y="3112389"/>
                  </a:cubicBezTo>
                  <a:cubicBezTo>
                    <a:pt x="2812315" y="3114059"/>
                    <a:pt x="2800051" y="3118018"/>
                    <a:pt x="2788793" y="3124073"/>
                  </a:cubicBezTo>
                  <a:cubicBezTo>
                    <a:pt x="2778125" y="3131185"/>
                    <a:pt x="2777490" y="3153410"/>
                    <a:pt x="2752852" y="3148584"/>
                  </a:cubicBezTo>
                  <a:cubicBezTo>
                    <a:pt x="2743962" y="3124454"/>
                    <a:pt x="2758440" y="3111500"/>
                    <a:pt x="2758821" y="3091053"/>
                  </a:cubicBezTo>
                  <a:cubicBezTo>
                    <a:pt x="2758821" y="3075559"/>
                    <a:pt x="2755646" y="3082798"/>
                    <a:pt x="2753106" y="3070479"/>
                  </a:cubicBezTo>
                  <a:cubicBezTo>
                    <a:pt x="2753106" y="3068701"/>
                    <a:pt x="2743962" y="3065399"/>
                    <a:pt x="2742692" y="3060319"/>
                  </a:cubicBezTo>
                  <a:cubicBezTo>
                    <a:pt x="2741422" y="3055239"/>
                    <a:pt x="2750439" y="3047619"/>
                    <a:pt x="2749677" y="3041650"/>
                  </a:cubicBezTo>
                  <a:cubicBezTo>
                    <a:pt x="2743327" y="2995803"/>
                    <a:pt x="2698877" y="3041650"/>
                    <a:pt x="2668905" y="3047873"/>
                  </a:cubicBezTo>
                  <a:cubicBezTo>
                    <a:pt x="2668543" y="3059263"/>
                    <a:pt x="2666268" y="3070512"/>
                    <a:pt x="2662174" y="3081147"/>
                  </a:cubicBezTo>
                  <a:cubicBezTo>
                    <a:pt x="2655316" y="3096514"/>
                    <a:pt x="2647061" y="3092069"/>
                    <a:pt x="2645918" y="3109976"/>
                  </a:cubicBezTo>
                  <a:cubicBezTo>
                    <a:pt x="2646387" y="3123061"/>
                    <a:pt x="2647830" y="3136094"/>
                    <a:pt x="2650236" y="3148965"/>
                  </a:cubicBezTo>
                  <a:cubicBezTo>
                    <a:pt x="2652395" y="3167507"/>
                    <a:pt x="2647061" y="3170047"/>
                    <a:pt x="2661920" y="3178048"/>
                  </a:cubicBezTo>
                  <a:lnTo>
                    <a:pt x="2661920" y="3178048"/>
                  </a:lnTo>
                  <a:lnTo>
                    <a:pt x="2465070" y="3165348"/>
                  </a:lnTo>
                  <a:cubicBezTo>
                    <a:pt x="2466340" y="3144393"/>
                    <a:pt x="2491994" y="3125978"/>
                    <a:pt x="2487168" y="3108198"/>
                  </a:cubicBezTo>
                  <a:cubicBezTo>
                    <a:pt x="2482341" y="3090419"/>
                    <a:pt x="2473452" y="3105150"/>
                    <a:pt x="2464943" y="3097403"/>
                  </a:cubicBezTo>
                  <a:cubicBezTo>
                    <a:pt x="2456435" y="3089655"/>
                    <a:pt x="2451100" y="3074797"/>
                    <a:pt x="2442845" y="3067050"/>
                  </a:cubicBezTo>
                  <a:cubicBezTo>
                    <a:pt x="2433066" y="3090418"/>
                    <a:pt x="2426081" y="3048381"/>
                    <a:pt x="2406396" y="3050032"/>
                  </a:cubicBezTo>
                  <a:cubicBezTo>
                    <a:pt x="2393696" y="3051048"/>
                    <a:pt x="2398141" y="3062097"/>
                    <a:pt x="2388870" y="3064256"/>
                  </a:cubicBezTo>
                  <a:cubicBezTo>
                    <a:pt x="2379513" y="3064663"/>
                    <a:pt x="2370146" y="3063722"/>
                    <a:pt x="2361057" y="3061462"/>
                  </a:cubicBezTo>
                  <a:cubicBezTo>
                    <a:pt x="2361012" y="3077569"/>
                    <a:pt x="2350843" y="3091907"/>
                    <a:pt x="2335657" y="3097276"/>
                  </a:cubicBezTo>
                  <a:cubicBezTo>
                    <a:pt x="2338197" y="3080385"/>
                    <a:pt x="2325624" y="3077718"/>
                    <a:pt x="2323973" y="3069209"/>
                  </a:cubicBezTo>
                  <a:cubicBezTo>
                    <a:pt x="2322660" y="3055619"/>
                    <a:pt x="2322363" y="3041949"/>
                    <a:pt x="2323084" y="3028315"/>
                  </a:cubicBezTo>
                  <a:cubicBezTo>
                    <a:pt x="2308225" y="3025648"/>
                    <a:pt x="2303653" y="3013456"/>
                    <a:pt x="2303272" y="2999232"/>
                  </a:cubicBezTo>
                  <a:cubicBezTo>
                    <a:pt x="2292096" y="3005963"/>
                    <a:pt x="2273935" y="3003804"/>
                    <a:pt x="2264029" y="3011043"/>
                  </a:cubicBezTo>
                  <a:cubicBezTo>
                    <a:pt x="2254123" y="3018282"/>
                    <a:pt x="2260092" y="3023743"/>
                    <a:pt x="2252472" y="3032887"/>
                  </a:cubicBezTo>
                  <a:cubicBezTo>
                    <a:pt x="2236978" y="3052572"/>
                    <a:pt x="2223516" y="3063748"/>
                    <a:pt x="2252472" y="3078099"/>
                  </a:cubicBezTo>
                  <a:lnTo>
                    <a:pt x="2241296" y="3095117"/>
                  </a:lnTo>
                  <a:cubicBezTo>
                    <a:pt x="2225802" y="3079242"/>
                    <a:pt x="2187194" y="3119501"/>
                    <a:pt x="2199513" y="3136900"/>
                  </a:cubicBezTo>
                  <a:cubicBezTo>
                    <a:pt x="2213483" y="3127756"/>
                    <a:pt x="2224278" y="3140710"/>
                    <a:pt x="2235581" y="3137535"/>
                  </a:cubicBezTo>
                  <a:cubicBezTo>
                    <a:pt x="2251710" y="3133090"/>
                    <a:pt x="2249551" y="3118231"/>
                    <a:pt x="2266188" y="3112135"/>
                  </a:cubicBezTo>
                  <a:cubicBezTo>
                    <a:pt x="2296287" y="3101213"/>
                    <a:pt x="2352421" y="3118612"/>
                    <a:pt x="2323084" y="3159633"/>
                  </a:cubicBezTo>
                  <a:cubicBezTo>
                    <a:pt x="2329819" y="3161116"/>
                    <a:pt x="2335832" y="3164885"/>
                    <a:pt x="2340102" y="3170300"/>
                  </a:cubicBezTo>
                  <a:cubicBezTo>
                    <a:pt x="2263902" y="3187699"/>
                    <a:pt x="2096643" y="3215766"/>
                    <a:pt x="1989836" y="3159252"/>
                  </a:cubicBezTo>
                  <a:lnTo>
                    <a:pt x="1989836" y="3134614"/>
                  </a:lnTo>
                  <a:lnTo>
                    <a:pt x="2226310" y="3033014"/>
                  </a:lnTo>
                  <a:cubicBezTo>
                    <a:pt x="2226310" y="3033014"/>
                    <a:pt x="2278380" y="2788792"/>
                    <a:pt x="2399792" y="2729610"/>
                  </a:cubicBezTo>
                  <a:cubicBezTo>
                    <a:pt x="2413899" y="2722861"/>
                    <a:pt x="2428453" y="2717090"/>
                    <a:pt x="2443353" y="2712339"/>
                  </a:cubicBezTo>
                  <a:cubicBezTo>
                    <a:pt x="2445577" y="2712692"/>
                    <a:pt x="2447724" y="2713422"/>
                    <a:pt x="2449703" y="2714498"/>
                  </a:cubicBezTo>
                  <a:cubicBezTo>
                    <a:pt x="2475103" y="2729611"/>
                    <a:pt x="2456688" y="2740787"/>
                    <a:pt x="2453005" y="2759329"/>
                  </a:cubicBezTo>
                  <a:cubicBezTo>
                    <a:pt x="2459482" y="2759329"/>
                    <a:pt x="2464943" y="2763647"/>
                    <a:pt x="2471801" y="2762885"/>
                  </a:cubicBezTo>
                  <a:cubicBezTo>
                    <a:pt x="2477643" y="2776600"/>
                    <a:pt x="2484501" y="2794000"/>
                    <a:pt x="2488565" y="2807716"/>
                  </a:cubicBezTo>
                  <a:cubicBezTo>
                    <a:pt x="2490343" y="2813304"/>
                    <a:pt x="2489581" y="2826766"/>
                    <a:pt x="2491867" y="2830575"/>
                  </a:cubicBezTo>
                  <a:cubicBezTo>
                    <a:pt x="2495550" y="2836291"/>
                    <a:pt x="2506599" y="2843275"/>
                    <a:pt x="2508504" y="2847466"/>
                  </a:cubicBezTo>
                  <a:cubicBezTo>
                    <a:pt x="2517648" y="2871088"/>
                    <a:pt x="2506853" y="2854705"/>
                    <a:pt x="2498217" y="2878835"/>
                  </a:cubicBezTo>
                  <a:cubicBezTo>
                    <a:pt x="2494915" y="2887852"/>
                    <a:pt x="2509139" y="2893948"/>
                    <a:pt x="2508377" y="2897758"/>
                  </a:cubicBezTo>
                  <a:cubicBezTo>
                    <a:pt x="2505075" y="2911855"/>
                    <a:pt x="2490470" y="2918713"/>
                    <a:pt x="2489581" y="2934842"/>
                  </a:cubicBezTo>
                  <a:cubicBezTo>
                    <a:pt x="2495804" y="2938779"/>
                    <a:pt x="2508123" y="2937128"/>
                    <a:pt x="2512060" y="2940177"/>
                  </a:cubicBezTo>
                  <a:cubicBezTo>
                    <a:pt x="2515997" y="2943225"/>
                    <a:pt x="2526792" y="2956305"/>
                    <a:pt x="2532126" y="2957703"/>
                  </a:cubicBezTo>
                  <a:cubicBezTo>
                    <a:pt x="2540889" y="2959862"/>
                    <a:pt x="2546604" y="2946399"/>
                    <a:pt x="2556764" y="2949067"/>
                  </a:cubicBezTo>
                  <a:cubicBezTo>
                    <a:pt x="2566924" y="2951734"/>
                    <a:pt x="2569464" y="2969006"/>
                    <a:pt x="2582164" y="2968625"/>
                  </a:cubicBezTo>
                  <a:cubicBezTo>
                    <a:pt x="2628646" y="2967355"/>
                    <a:pt x="2578100" y="2902204"/>
                    <a:pt x="2582164" y="2886837"/>
                  </a:cubicBezTo>
                  <a:cubicBezTo>
                    <a:pt x="2610739" y="2888869"/>
                    <a:pt x="2620264" y="2872867"/>
                    <a:pt x="2640965" y="2901061"/>
                  </a:cubicBezTo>
                  <a:cubicBezTo>
                    <a:pt x="2644267" y="2896743"/>
                    <a:pt x="2651633" y="2894711"/>
                    <a:pt x="2655062" y="2889631"/>
                  </a:cubicBezTo>
                  <a:cubicBezTo>
                    <a:pt x="2670810" y="2897886"/>
                    <a:pt x="2660015" y="2923794"/>
                    <a:pt x="2682748" y="2923667"/>
                  </a:cubicBezTo>
                  <a:cubicBezTo>
                    <a:pt x="2680335" y="2939923"/>
                    <a:pt x="2705735" y="2965196"/>
                    <a:pt x="2720848" y="2971546"/>
                  </a:cubicBezTo>
                  <a:cubicBezTo>
                    <a:pt x="2735961" y="2977896"/>
                    <a:pt x="2740914" y="2968371"/>
                    <a:pt x="2753741" y="2970784"/>
                  </a:cubicBezTo>
                  <a:cubicBezTo>
                    <a:pt x="2771267" y="2974086"/>
                    <a:pt x="2777744" y="2996946"/>
                    <a:pt x="2795651" y="2991866"/>
                  </a:cubicBezTo>
                  <a:cubicBezTo>
                    <a:pt x="2797972" y="3000653"/>
                    <a:pt x="2799167" y="3009701"/>
                    <a:pt x="2799207" y="3018790"/>
                  </a:cubicBezTo>
                  <a:cubicBezTo>
                    <a:pt x="2814828" y="3014853"/>
                    <a:pt x="2829052" y="3016123"/>
                    <a:pt x="2836164" y="3033014"/>
                  </a:cubicBezTo>
                  <a:cubicBezTo>
                    <a:pt x="2845943" y="3014853"/>
                    <a:pt x="2879598" y="3024631"/>
                    <a:pt x="2867914" y="2994914"/>
                  </a:cubicBezTo>
                  <a:cubicBezTo>
                    <a:pt x="2881442" y="2992641"/>
                    <a:pt x="2894390" y="2987721"/>
                    <a:pt x="2906014" y="2980435"/>
                  </a:cubicBezTo>
                  <a:cubicBezTo>
                    <a:pt x="2906903" y="2979673"/>
                    <a:pt x="2927604" y="2949447"/>
                    <a:pt x="2927477" y="2949828"/>
                  </a:cubicBezTo>
                  <a:cubicBezTo>
                    <a:pt x="2934843" y="2931540"/>
                    <a:pt x="2915793" y="2904108"/>
                    <a:pt x="2905379" y="2926079"/>
                  </a:cubicBezTo>
                  <a:cubicBezTo>
                    <a:pt x="2879979" y="2892297"/>
                    <a:pt x="2857881" y="2885693"/>
                    <a:pt x="2818765" y="2866516"/>
                  </a:cubicBezTo>
                  <a:cubicBezTo>
                    <a:pt x="2820035" y="2857880"/>
                    <a:pt x="2821813" y="2847974"/>
                    <a:pt x="2823845" y="2839084"/>
                  </a:cubicBezTo>
                  <a:cubicBezTo>
                    <a:pt x="2810256" y="2834131"/>
                    <a:pt x="2792349" y="2833242"/>
                    <a:pt x="2787396" y="2819145"/>
                  </a:cubicBezTo>
                  <a:cubicBezTo>
                    <a:pt x="2782443" y="2805048"/>
                    <a:pt x="2801747" y="2792094"/>
                    <a:pt x="2784221" y="2779521"/>
                  </a:cubicBezTo>
                  <a:cubicBezTo>
                    <a:pt x="2791714" y="2770598"/>
                    <a:pt x="2796865" y="2759948"/>
                    <a:pt x="2799207" y="2748533"/>
                  </a:cubicBezTo>
                  <a:cubicBezTo>
                    <a:pt x="2803398" y="2753486"/>
                    <a:pt x="2814320" y="2756407"/>
                    <a:pt x="2818638" y="2761233"/>
                  </a:cubicBezTo>
                  <a:cubicBezTo>
                    <a:pt x="2823591" y="2746755"/>
                    <a:pt x="2834005" y="2735833"/>
                    <a:pt x="2848864" y="2742691"/>
                  </a:cubicBezTo>
                  <a:cubicBezTo>
                    <a:pt x="2849987" y="2739953"/>
                    <a:pt x="2851347" y="2737319"/>
                    <a:pt x="2852928" y="2734817"/>
                  </a:cubicBezTo>
                  <a:cubicBezTo>
                    <a:pt x="2865628" y="2755391"/>
                    <a:pt x="2879344" y="2760217"/>
                    <a:pt x="2891663" y="2734817"/>
                  </a:cubicBezTo>
                  <a:cubicBezTo>
                    <a:pt x="2901950" y="2744342"/>
                    <a:pt x="2907411" y="2734817"/>
                    <a:pt x="2919095" y="2736849"/>
                  </a:cubicBezTo>
                  <a:cubicBezTo>
                    <a:pt x="2923159" y="2737484"/>
                    <a:pt x="2929636" y="2732785"/>
                    <a:pt x="2935097" y="2734817"/>
                  </a:cubicBezTo>
                  <a:cubicBezTo>
                    <a:pt x="2950210" y="2740533"/>
                    <a:pt x="2943987" y="2754629"/>
                    <a:pt x="2950845" y="2760217"/>
                  </a:cubicBezTo>
                  <a:cubicBezTo>
                    <a:pt x="2970657" y="2776473"/>
                    <a:pt x="2987421" y="2771012"/>
                    <a:pt x="2995930" y="2741040"/>
                  </a:cubicBezTo>
                  <a:cubicBezTo>
                    <a:pt x="2997581" y="2744088"/>
                    <a:pt x="3002407" y="2748914"/>
                    <a:pt x="3003804" y="2751327"/>
                  </a:cubicBezTo>
                  <a:cubicBezTo>
                    <a:pt x="3014472" y="2732785"/>
                    <a:pt x="2997327" y="2719196"/>
                    <a:pt x="2995168" y="2703702"/>
                  </a:cubicBezTo>
                  <a:cubicBezTo>
                    <a:pt x="2996018" y="2687385"/>
                    <a:pt x="2999315" y="2671288"/>
                    <a:pt x="3004947" y="2655950"/>
                  </a:cubicBezTo>
                  <a:cubicBezTo>
                    <a:pt x="3027365" y="2661582"/>
                    <a:pt x="3050155" y="2665614"/>
                    <a:pt x="3073146" y="2668015"/>
                  </a:cubicBezTo>
                  <a:cubicBezTo>
                    <a:pt x="3062267" y="2661883"/>
                    <a:pt x="3053667" y="2652393"/>
                    <a:pt x="3048635" y="2640964"/>
                  </a:cubicBezTo>
                  <a:cubicBezTo>
                    <a:pt x="3069123" y="2635814"/>
                    <a:pt x="3090316" y="2634055"/>
                    <a:pt x="3111373" y="2635757"/>
                  </a:cubicBezTo>
                  <a:cubicBezTo>
                    <a:pt x="3124073" y="2639694"/>
                    <a:pt x="3130042" y="2652648"/>
                    <a:pt x="3141091" y="2661157"/>
                  </a:cubicBezTo>
                  <a:cubicBezTo>
                    <a:pt x="3139059" y="2659506"/>
                    <a:pt x="3156838" y="2662681"/>
                    <a:pt x="3159252" y="2663951"/>
                  </a:cubicBezTo>
                  <a:cubicBezTo>
                    <a:pt x="3168142" y="2668523"/>
                    <a:pt x="3166363" y="2679445"/>
                    <a:pt x="3176905" y="2681096"/>
                  </a:cubicBezTo>
                  <a:cubicBezTo>
                    <a:pt x="3193923" y="2683890"/>
                    <a:pt x="3206877" y="2658617"/>
                    <a:pt x="3218688" y="2650362"/>
                  </a:cubicBezTo>
                  <a:cubicBezTo>
                    <a:pt x="3230499" y="2642107"/>
                    <a:pt x="3234436" y="2646679"/>
                    <a:pt x="3246755" y="2632582"/>
                  </a:cubicBezTo>
                  <a:cubicBezTo>
                    <a:pt x="3255391" y="2622549"/>
                    <a:pt x="3262503" y="2612135"/>
                    <a:pt x="3271012" y="2602229"/>
                  </a:cubicBezTo>
                  <a:cubicBezTo>
                    <a:pt x="3275457" y="2597022"/>
                    <a:pt x="3273679" y="2590545"/>
                    <a:pt x="3278124" y="2585846"/>
                  </a:cubicBezTo>
                  <a:cubicBezTo>
                    <a:pt x="3286379" y="2576829"/>
                    <a:pt x="3297555" y="2586862"/>
                    <a:pt x="3299968" y="2568828"/>
                  </a:cubicBezTo>
                  <a:cubicBezTo>
                    <a:pt x="3301873" y="2553461"/>
                    <a:pt x="3290443" y="2546984"/>
                    <a:pt x="3277108" y="2553207"/>
                  </a:cubicBezTo>
                  <a:cubicBezTo>
                    <a:pt x="3268980" y="2539110"/>
                    <a:pt x="3267710" y="2525648"/>
                    <a:pt x="3254756" y="2517012"/>
                  </a:cubicBezTo>
                  <a:cubicBezTo>
                    <a:pt x="3244088" y="2510027"/>
                    <a:pt x="3231134" y="2513710"/>
                    <a:pt x="3220212" y="2508376"/>
                  </a:cubicBezTo>
                  <a:cubicBezTo>
                    <a:pt x="3196209" y="2496946"/>
                    <a:pt x="3210941" y="2485643"/>
                    <a:pt x="3196590" y="2470276"/>
                  </a:cubicBezTo>
                  <a:cubicBezTo>
                    <a:pt x="3187065" y="2460116"/>
                    <a:pt x="3176905" y="2470276"/>
                    <a:pt x="3168269" y="2464180"/>
                  </a:cubicBezTo>
                  <a:cubicBezTo>
                    <a:pt x="3159633" y="2458083"/>
                    <a:pt x="3155569" y="2445764"/>
                    <a:pt x="3148711" y="2436240"/>
                  </a:cubicBezTo>
                  <a:cubicBezTo>
                    <a:pt x="3132963" y="2415285"/>
                    <a:pt x="3114802" y="2415666"/>
                    <a:pt x="3096514" y="2396362"/>
                  </a:cubicBezTo>
                  <a:cubicBezTo>
                    <a:pt x="3080766" y="2379852"/>
                    <a:pt x="3087370" y="2383662"/>
                    <a:pt x="3062859" y="2377312"/>
                  </a:cubicBezTo>
                  <a:cubicBezTo>
                    <a:pt x="3044698" y="2372867"/>
                    <a:pt x="3025394" y="2350769"/>
                    <a:pt x="3007614" y="2348737"/>
                  </a:cubicBezTo>
                  <a:cubicBezTo>
                    <a:pt x="3004566" y="2365628"/>
                    <a:pt x="3013329" y="2379471"/>
                    <a:pt x="3021330" y="2393187"/>
                  </a:cubicBezTo>
                  <a:cubicBezTo>
                    <a:pt x="3005582" y="2392425"/>
                    <a:pt x="3006344" y="2404236"/>
                    <a:pt x="2996692" y="2408427"/>
                  </a:cubicBezTo>
                  <a:cubicBezTo>
                    <a:pt x="2987040" y="2412617"/>
                    <a:pt x="2979928" y="2411983"/>
                    <a:pt x="2971292" y="2415285"/>
                  </a:cubicBezTo>
                  <a:cubicBezTo>
                    <a:pt x="2965450" y="2417317"/>
                    <a:pt x="2947670" y="2424810"/>
                    <a:pt x="2943352" y="2427223"/>
                  </a:cubicBezTo>
                  <a:cubicBezTo>
                    <a:pt x="2916809" y="2442463"/>
                    <a:pt x="2916809" y="2455289"/>
                    <a:pt x="2909316" y="2487167"/>
                  </a:cubicBezTo>
                  <a:cubicBezTo>
                    <a:pt x="2901442" y="2476372"/>
                    <a:pt x="2893441" y="2455544"/>
                    <a:pt x="2877693" y="2451988"/>
                  </a:cubicBezTo>
                  <a:cubicBezTo>
                    <a:pt x="2856611" y="2447416"/>
                    <a:pt x="2864993" y="2460751"/>
                    <a:pt x="2852293" y="2464688"/>
                  </a:cubicBezTo>
                  <a:cubicBezTo>
                    <a:pt x="2839592" y="2468624"/>
                    <a:pt x="2755011" y="2446400"/>
                    <a:pt x="2784856" y="2480690"/>
                  </a:cubicBezTo>
                  <a:cubicBezTo>
                    <a:pt x="2775077" y="2485516"/>
                    <a:pt x="2763901" y="2486151"/>
                    <a:pt x="2753995" y="2489961"/>
                  </a:cubicBezTo>
                  <a:cubicBezTo>
                    <a:pt x="2747264" y="2492628"/>
                    <a:pt x="2734945" y="2500121"/>
                    <a:pt x="2731516" y="2501264"/>
                  </a:cubicBezTo>
                  <a:cubicBezTo>
                    <a:pt x="2707767" y="2509900"/>
                    <a:pt x="2697226" y="2504820"/>
                    <a:pt x="2668905" y="2495549"/>
                  </a:cubicBezTo>
                  <a:cubicBezTo>
                    <a:pt x="2668143" y="2526664"/>
                    <a:pt x="2653919" y="2526537"/>
                    <a:pt x="2625471" y="2526537"/>
                  </a:cubicBezTo>
                  <a:cubicBezTo>
                    <a:pt x="2609109" y="2525759"/>
                    <a:pt x="2592817" y="2523892"/>
                    <a:pt x="2576703" y="2520949"/>
                  </a:cubicBezTo>
                  <a:cubicBezTo>
                    <a:pt x="2571242" y="2520187"/>
                    <a:pt x="2566416" y="2512948"/>
                    <a:pt x="2559685" y="2512186"/>
                  </a:cubicBezTo>
                  <a:cubicBezTo>
                    <a:pt x="2552954" y="2511424"/>
                    <a:pt x="2545334" y="2524886"/>
                    <a:pt x="2539873" y="2521203"/>
                  </a:cubicBezTo>
                  <a:cubicBezTo>
                    <a:pt x="2532507" y="2516123"/>
                    <a:pt x="2538730" y="2512313"/>
                    <a:pt x="2534285" y="2507741"/>
                  </a:cubicBezTo>
                  <a:cubicBezTo>
                    <a:pt x="2529840" y="2503169"/>
                    <a:pt x="2529459" y="2490215"/>
                    <a:pt x="2520823" y="2482341"/>
                  </a:cubicBezTo>
                  <a:cubicBezTo>
                    <a:pt x="2518029" y="2479547"/>
                    <a:pt x="2509520" y="2482341"/>
                    <a:pt x="2505583" y="2479801"/>
                  </a:cubicBezTo>
                  <a:cubicBezTo>
                    <a:pt x="2497328" y="2474340"/>
                    <a:pt x="2495804" y="2465704"/>
                    <a:pt x="2489327" y="2459227"/>
                  </a:cubicBezTo>
                  <a:cubicBezTo>
                    <a:pt x="2470023" y="2440050"/>
                    <a:pt x="2472817" y="2448305"/>
                    <a:pt x="2456307" y="2450845"/>
                  </a:cubicBezTo>
                  <a:cubicBezTo>
                    <a:pt x="2440220" y="2455017"/>
                    <a:pt x="2423367" y="2455278"/>
                    <a:pt x="2407158" y="2451607"/>
                  </a:cubicBezTo>
                  <a:cubicBezTo>
                    <a:pt x="2403348" y="2462910"/>
                    <a:pt x="2409317" y="2475229"/>
                    <a:pt x="2409952" y="2487167"/>
                  </a:cubicBezTo>
                  <a:cubicBezTo>
                    <a:pt x="2401837" y="2485188"/>
                    <a:pt x="2393609" y="2483704"/>
                    <a:pt x="2385314" y="2482722"/>
                  </a:cubicBezTo>
                  <a:cubicBezTo>
                    <a:pt x="2386242" y="2496580"/>
                    <a:pt x="2385345" y="2510499"/>
                    <a:pt x="2382647" y="2524124"/>
                  </a:cubicBezTo>
                  <a:cubicBezTo>
                    <a:pt x="2365502" y="2517647"/>
                    <a:pt x="2354453" y="2503550"/>
                    <a:pt x="2335784" y="2498724"/>
                  </a:cubicBezTo>
                  <a:cubicBezTo>
                    <a:pt x="2328164" y="2496819"/>
                    <a:pt x="2309368" y="2503042"/>
                    <a:pt x="2303653" y="2498089"/>
                  </a:cubicBezTo>
                  <a:cubicBezTo>
                    <a:pt x="2292858" y="2488564"/>
                    <a:pt x="2297938" y="2455671"/>
                    <a:pt x="2289937" y="2441574"/>
                  </a:cubicBezTo>
                  <a:cubicBezTo>
                    <a:pt x="2287270" y="2437002"/>
                    <a:pt x="2279904" y="2441574"/>
                    <a:pt x="2277237" y="2437256"/>
                  </a:cubicBezTo>
                  <a:cubicBezTo>
                    <a:pt x="2271522" y="2428112"/>
                    <a:pt x="2269871" y="2415793"/>
                    <a:pt x="2264537" y="2406141"/>
                  </a:cubicBezTo>
                  <a:cubicBezTo>
                    <a:pt x="2261997" y="2401442"/>
                    <a:pt x="2252853" y="2396870"/>
                    <a:pt x="2249170" y="2391790"/>
                  </a:cubicBezTo>
                  <a:cubicBezTo>
                    <a:pt x="2240915" y="2380614"/>
                    <a:pt x="2246630" y="2359913"/>
                    <a:pt x="2223770" y="2370835"/>
                  </a:cubicBezTo>
                  <a:cubicBezTo>
                    <a:pt x="2217547" y="2373883"/>
                    <a:pt x="2212340" y="2396235"/>
                    <a:pt x="2212721" y="2402712"/>
                  </a:cubicBezTo>
                  <a:lnTo>
                    <a:pt x="2181733" y="2414015"/>
                  </a:lnTo>
                  <a:cubicBezTo>
                    <a:pt x="2181733" y="2429890"/>
                    <a:pt x="2166239" y="2432684"/>
                    <a:pt x="2152904" y="2434335"/>
                  </a:cubicBezTo>
                  <a:cubicBezTo>
                    <a:pt x="2148680" y="2434727"/>
                    <a:pt x="2144428" y="2434727"/>
                    <a:pt x="2140204" y="2434335"/>
                  </a:cubicBezTo>
                  <a:cubicBezTo>
                    <a:pt x="2113153" y="2394457"/>
                    <a:pt x="2080514" y="2355468"/>
                    <a:pt x="2051304" y="2317241"/>
                  </a:cubicBezTo>
                  <a:cubicBezTo>
                    <a:pt x="2046859" y="2311399"/>
                    <a:pt x="2042668" y="2306065"/>
                    <a:pt x="2038604" y="2301239"/>
                  </a:cubicBezTo>
                  <a:cubicBezTo>
                    <a:pt x="2048220" y="2302676"/>
                    <a:pt x="2057383" y="2306281"/>
                    <a:pt x="2065401" y="2311780"/>
                  </a:cubicBezTo>
                  <a:cubicBezTo>
                    <a:pt x="2087753" y="2282951"/>
                    <a:pt x="2080260" y="2259329"/>
                    <a:pt x="2118106" y="2260980"/>
                  </a:cubicBezTo>
                  <a:cubicBezTo>
                    <a:pt x="2134108" y="2260980"/>
                    <a:pt x="2157476" y="2295270"/>
                    <a:pt x="2162429" y="2256535"/>
                  </a:cubicBezTo>
                  <a:cubicBezTo>
                    <a:pt x="2192274" y="2267203"/>
                    <a:pt x="2209673" y="2250693"/>
                    <a:pt x="2206625" y="2220594"/>
                  </a:cubicBezTo>
                  <a:cubicBezTo>
                    <a:pt x="2233168" y="2226055"/>
                    <a:pt x="2247646" y="2207894"/>
                    <a:pt x="2258314" y="2186939"/>
                  </a:cubicBezTo>
                  <a:cubicBezTo>
                    <a:pt x="2274443" y="2196337"/>
                    <a:pt x="2298446" y="2177795"/>
                    <a:pt x="2306701" y="2183510"/>
                  </a:cubicBezTo>
                  <a:cubicBezTo>
                    <a:pt x="2321052" y="2193289"/>
                    <a:pt x="2312289" y="2218689"/>
                    <a:pt x="2322322" y="2232024"/>
                  </a:cubicBezTo>
                  <a:cubicBezTo>
                    <a:pt x="2282063" y="2252344"/>
                    <a:pt x="2284222" y="2263393"/>
                    <a:pt x="2290953" y="2308224"/>
                  </a:cubicBezTo>
                  <a:cubicBezTo>
                    <a:pt x="2306710" y="2305251"/>
                    <a:pt x="2322860" y="2304993"/>
                    <a:pt x="2338705" y="2307462"/>
                  </a:cubicBezTo>
                  <a:cubicBezTo>
                    <a:pt x="2339975" y="2272029"/>
                    <a:pt x="2361184" y="2283840"/>
                    <a:pt x="2378710" y="2268473"/>
                  </a:cubicBezTo>
                  <a:cubicBezTo>
                    <a:pt x="2405634" y="2244978"/>
                    <a:pt x="2392299" y="2223134"/>
                    <a:pt x="2430653" y="2233421"/>
                  </a:cubicBezTo>
                  <a:cubicBezTo>
                    <a:pt x="2477897" y="2246121"/>
                    <a:pt x="2443353" y="2264409"/>
                    <a:pt x="2458720" y="2288793"/>
                  </a:cubicBezTo>
                  <a:cubicBezTo>
                    <a:pt x="2474126" y="2300095"/>
                    <a:pt x="2491004" y="2309239"/>
                    <a:pt x="2508885" y="2315972"/>
                  </a:cubicBezTo>
                  <a:cubicBezTo>
                    <a:pt x="2525776" y="2323211"/>
                    <a:pt x="2545461" y="2338959"/>
                    <a:pt x="2561463" y="2344166"/>
                  </a:cubicBezTo>
                  <a:cubicBezTo>
                    <a:pt x="2566035" y="2345690"/>
                    <a:pt x="2580767" y="2353691"/>
                    <a:pt x="2585466" y="2356866"/>
                  </a:cubicBezTo>
                  <a:cubicBezTo>
                    <a:pt x="2590165" y="2360041"/>
                    <a:pt x="2598166" y="2344166"/>
                    <a:pt x="2605151" y="2347722"/>
                  </a:cubicBezTo>
                  <a:cubicBezTo>
                    <a:pt x="2621153" y="2356739"/>
                    <a:pt x="2618867" y="2377821"/>
                    <a:pt x="2630551" y="2388616"/>
                  </a:cubicBezTo>
                  <a:cubicBezTo>
                    <a:pt x="2637928" y="2394239"/>
                    <a:pt x="2645694" y="2399332"/>
                    <a:pt x="2653792" y="2403856"/>
                  </a:cubicBezTo>
                  <a:cubicBezTo>
                    <a:pt x="2665476" y="2413508"/>
                    <a:pt x="2684272" y="2399411"/>
                    <a:pt x="2679827" y="2432177"/>
                  </a:cubicBezTo>
                  <a:cubicBezTo>
                    <a:pt x="2697480" y="2433193"/>
                    <a:pt x="2715514" y="2432939"/>
                    <a:pt x="2733167" y="2432177"/>
                  </a:cubicBezTo>
                  <a:cubicBezTo>
                    <a:pt x="2744851" y="2365756"/>
                    <a:pt x="2753868" y="2400681"/>
                    <a:pt x="2805684" y="2419477"/>
                  </a:cubicBezTo>
                  <a:cubicBezTo>
                    <a:pt x="2802128" y="2411603"/>
                    <a:pt x="2804922" y="2396363"/>
                    <a:pt x="2802890" y="2388997"/>
                  </a:cubicBezTo>
                  <a:cubicBezTo>
                    <a:pt x="2822194" y="2388997"/>
                    <a:pt x="2880360" y="2400935"/>
                    <a:pt x="2887218" y="2416683"/>
                  </a:cubicBezTo>
                  <a:cubicBezTo>
                    <a:pt x="2899918" y="2405126"/>
                    <a:pt x="2912618" y="2387981"/>
                    <a:pt x="2930525" y="2379472"/>
                  </a:cubicBezTo>
                  <a:cubicBezTo>
                    <a:pt x="2944368" y="2372995"/>
                    <a:pt x="2952750" y="2384425"/>
                    <a:pt x="2966466" y="2375916"/>
                  </a:cubicBezTo>
                  <a:cubicBezTo>
                    <a:pt x="2980124" y="2364709"/>
                    <a:pt x="2992748" y="2352298"/>
                    <a:pt x="3004185" y="2338832"/>
                  </a:cubicBezTo>
                  <a:cubicBezTo>
                    <a:pt x="3028188" y="2299970"/>
                    <a:pt x="3009392" y="2318004"/>
                    <a:pt x="2991485" y="2289937"/>
                  </a:cubicBezTo>
                  <a:cubicBezTo>
                    <a:pt x="2983865" y="2277999"/>
                    <a:pt x="2983103" y="2253996"/>
                    <a:pt x="2974086" y="2243582"/>
                  </a:cubicBezTo>
                  <a:cubicBezTo>
                    <a:pt x="2961386" y="2228215"/>
                    <a:pt x="2949448" y="2238121"/>
                    <a:pt x="2934843" y="2230882"/>
                  </a:cubicBezTo>
                  <a:cubicBezTo>
                    <a:pt x="2925417" y="2227797"/>
                    <a:pt x="2916314" y="2223798"/>
                    <a:pt x="2907665" y="2218944"/>
                  </a:cubicBezTo>
                  <a:cubicBezTo>
                    <a:pt x="2895600" y="2210816"/>
                    <a:pt x="2907030" y="2197227"/>
                    <a:pt x="2884424" y="2198751"/>
                  </a:cubicBezTo>
                  <a:cubicBezTo>
                    <a:pt x="2892201" y="2192367"/>
                    <a:pt x="2898855" y="2184726"/>
                    <a:pt x="2904109" y="2176145"/>
                  </a:cubicBezTo>
                  <a:lnTo>
                    <a:pt x="2995676" y="2107692"/>
                  </a:lnTo>
                  <a:cubicBezTo>
                    <a:pt x="3012059" y="2142744"/>
                    <a:pt x="3033776" y="2161921"/>
                    <a:pt x="3067431" y="2134870"/>
                  </a:cubicBezTo>
                  <a:cubicBezTo>
                    <a:pt x="3087624" y="2167001"/>
                    <a:pt x="3091434" y="2125345"/>
                    <a:pt x="3100324" y="2111121"/>
                  </a:cubicBezTo>
                  <a:cubicBezTo>
                    <a:pt x="3109212" y="2096896"/>
                    <a:pt x="3124073" y="2083943"/>
                    <a:pt x="3134995" y="2067687"/>
                  </a:cubicBezTo>
                  <a:cubicBezTo>
                    <a:pt x="3130302" y="2061656"/>
                    <a:pt x="3126495" y="2054984"/>
                    <a:pt x="3123692" y="2047875"/>
                  </a:cubicBezTo>
                  <a:lnTo>
                    <a:pt x="3175635" y="2034540"/>
                  </a:lnTo>
                  <a:cubicBezTo>
                    <a:pt x="3174428" y="2040918"/>
                    <a:pt x="3174428" y="2047466"/>
                    <a:pt x="3175635" y="2053844"/>
                  </a:cubicBezTo>
                  <a:cubicBezTo>
                    <a:pt x="3175635" y="2055876"/>
                    <a:pt x="3192018" y="2057019"/>
                    <a:pt x="3193034" y="2061210"/>
                  </a:cubicBezTo>
                  <a:cubicBezTo>
                    <a:pt x="3202968" y="2095322"/>
                    <a:pt x="3206794" y="2130922"/>
                    <a:pt x="3204337" y="2166366"/>
                  </a:cubicBezTo>
                  <a:cubicBezTo>
                    <a:pt x="3236087" y="2160397"/>
                    <a:pt x="3250565" y="2202307"/>
                    <a:pt x="3276092" y="2176907"/>
                  </a:cubicBezTo>
                  <a:cubicBezTo>
                    <a:pt x="3301617" y="2151506"/>
                    <a:pt x="3285109" y="2106803"/>
                    <a:pt x="3276092" y="2077847"/>
                  </a:cubicBezTo>
                  <a:cubicBezTo>
                    <a:pt x="3306063" y="2062226"/>
                    <a:pt x="3302635" y="2022094"/>
                    <a:pt x="3326892" y="2014347"/>
                  </a:cubicBezTo>
                  <a:cubicBezTo>
                    <a:pt x="3340735" y="2101469"/>
                    <a:pt x="3425063" y="1985899"/>
                    <a:pt x="3428492" y="2049780"/>
                  </a:cubicBezTo>
                  <a:cubicBezTo>
                    <a:pt x="3469894" y="2046859"/>
                    <a:pt x="3457194" y="2110232"/>
                    <a:pt x="3504692" y="2098802"/>
                  </a:cubicBezTo>
                  <a:cubicBezTo>
                    <a:pt x="3511550" y="2097151"/>
                    <a:pt x="3511931" y="2077593"/>
                    <a:pt x="3520313" y="2074164"/>
                  </a:cubicBezTo>
                  <a:cubicBezTo>
                    <a:pt x="3524885" y="2072259"/>
                    <a:pt x="3543300" y="2078482"/>
                    <a:pt x="3544570" y="2077466"/>
                  </a:cubicBezTo>
                  <a:cubicBezTo>
                    <a:pt x="3554984" y="2070100"/>
                    <a:pt x="3564890" y="2071878"/>
                    <a:pt x="3565398" y="2051050"/>
                  </a:cubicBezTo>
                  <a:cubicBezTo>
                    <a:pt x="3624199" y="2070354"/>
                    <a:pt x="3571240" y="2014728"/>
                    <a:pt x="3557397" y="1996821"/>
                  </a:cubicBezTo>
                  <a:cubicBezTo>
                    <a:pt x="3608197" y="1987550"/>
                    <a:pt x="3551682" y="1958721"/>
                    <a:pt x="3540633" y="1950212"/>
                  </a:cubicBezTo>
                  <a:cubicBezTo>
                    <a:pt x="3529451" y="1939312"/>
                    <a:pt x="3517663" y="1929051"/>
                    <a:pt x="3505327" y="1919478"/>
                  </a:cubicBezTo>
                  <a:cubicBezTo>
                    <a:pt x="3491230" y="1912874"/>
                    <a:pt x="3487928" y="1925320"/>
                    <a:pt x="3479927" y="1922526"/>
                  </a:cubicBezTo>
                  <a:cubicBezTo>
                    <a:pt x="3470402" y="1919097"/>
                    <a:pt x="3457321" y="1903349"/>
                    <a:pt x="3446526" y="1904619"/>
                  </a:cubicBezTo>
                  <a:cubicBezTo>
                    <a:pt x="3419221" y="1907794"/>
                    <a:pt x="3442462" y="1917319"/>
                    <a:pt x="3423793" y="1928241"/>
                  </a:cubicBezTo>
                  <a:cubicBezTo>
                    <a:pt x="3400933" y="1940941"/>
                    <a:pt x="3396869" y="1940941"/>
                    <a:pt x="3367405" y="1925828"/>
                  </a:cubicBezTo>
                  <a:cubicBezTo>
                    <a:pt x="3366770" y="1932813"/>
                    <a:pt x="3359150" y="1940941"/>
                    <a:pt x="3358896" y="1949577"/>
                  </a:cubicBezTo>
                  <a:cubicBezTo>
                    <a:pt x="3348302" y="1949482"/>
                    <a:pt x="3337747" y="1948291"/>
                    <a:pt x="3327399" y="1946021"/>
                  </a:cubicBezTo>
                  <a:cubicBezTo>
                    <a:pt x="3312413" y="1941068"/>
                    <a:pt x="3314699" y="1931670"/>
                    <a:pt x="3304412" y="1926844"/>
                  </a:cubicBezTo>
                  <a:cubicBezTo>
                    <a:pt x="3294125" y="1922019"/>
                    <a:pt x="3273043" y="1898269"/>
                    <a:pt x="3271266" y="1925955"/>
                  </a:cubicBezTo>
                  <a:lnTo>
                    <a:pt x="3227197" y="1930019"/>
                  </a:lnTo>
                  <a:cubicBezTo>
                    <a:pt x="3208815" y="1935713"/>
                    <a:pt x="3198102" y="1954795"/>
                    <a:pt x="3202812" y="1973453"/>
                  </a:cubicBezTo>
                  <a:cubicBezTo>
                    <a:pt x="3186363" y="1971690"/>
                    <a:pt x="3169771" y="1975062"/>
                    <a:pt x="3155315" y="1983105"/>
                  </a:cubicBezTo>
                  <a:cubicBezTo>
                    <a:pt x="3170300" y="1990979"/>
                    <a:pt x="3171190" y="2000377"/>
                    <a:pt x="3175127" y="2014855"/>
                  </a:cubicBezTo>
                  <a:cubicBezTo>
                    <a:pt x="3175868" y="2017843"/>
                    <a:pt x="3176168" y="2020924"/>
                    <a:pt x="3176016" y="2023999"/>
                  </a:cubicBezTo>
                  <a:lnTo>
                    <a:pt x="3116706" y="2031619"/>
                  </a:lnTo>
                  <a:cubicBezTo>
                    <a:pt x="3113385" y="2022509"/>
                    <a:pt x="3108719" y="2013947"/>
                    <a:pt x="3102863" y="2006219"/>
                  </a:cubicBezTo>
                  <a:cubicBezTo>
                    <a:pt x="3099688" y="2002282"/>
                    <a:pt x="3084703" y="2003679"/>
                    <a:pt x="3078606" y="1998091"/>
                  </a:cubicBezTo>
                  <a:cubicBezTo>
                    <a:pt x="3069971" y="1990090"/>
                    <a:pt x="3070860" y="1974469"/>
                    <a:pt x="3061969" y="1966087"/>
                  </a:cubicBezTo>
                  <a:cubicBezTo>
                    <a:pt x="3057016" y="1961261"/>
                    <a:pt x="3041904" y="1966976"/>
                    <a:pt x="3035554" y="1960626"/>
                  </a:cubicBezTo>
                  <a:cubicBezTo>
                    <a:pt x="3029204" y="1954276"/>
                    <a:pt x="3025775" y="1938655"/>
                    <a:pt x="3019552" y="1933321"/>
                  </a:cubicBezTo>
                  <a:cubicBezTo>
                    <a:pt x="3005581" y="1921510"/>
                    <a:pt x="3000882" y="1911858"/>
                    <a:pt x="2979547" y="1907921"/>
                  </a:cubicBezTo>
                  <a:cubicBezTo>
                    <a:pt x="2988944" y="1903603"/>
                    <a:pt x="2993898" y="1892808"/>
                    <a:pt x="3002153" y="1887728"/>
                  </a:cubicBezTo>
                  <a:cubicBezTo>
                    <a:pt x="2972054" y="1839722"/>
                    <a:pt x="2996056" y="1857756"/>
                    <a:pt x="2998469" y="1812417"/>
                  </a:cubicBezTo>
                  <a:cubicBezTo>
                    <a:pt x="2999866" y="1786382"/>
                    <a:pt x="2984118" y="1774317"/>
                    <a:pt x="2954400" y="1780286"/>
                  </a:cubicBezTo>
                  <a:lnTo>
                    <a:pt x="2926334" y="1796288"/>
                  </a:lnTo>
                  <a:cubicBezTo>
                    <a:pt x="2850134" y="1829181"/>
                    <a:pt x="2898521" y="1872488"/>
                    <a:pt x="2902585" y="1940179"/>
                  </a:cubicBezTo>
                  <a:cubicBezTo>
                    <a:pt x="2994660" y="1925320"/>
                    <a:pt x="2952369" y="2031746"/>
                    <a:pt x="2965069" y="2075561"/>
                  </a:cubicBezTo>
                  <a:lnTo>
                    <a:pt x="2888869" y="2124583"/>
                  </a:lnTo>
                  <a:cubicBezTo>
                    <a:pt x="2894644" y="2112004"/>
                    <a:pt x="2896630" y="2098014"/>
                    <a:pt x="2894584" y="2084324"/>
                  </a:cubicBezTo>
                  <a:cubicBezTo>
                    <a:pt x="2894584" y="2079879"/>
                    <a:pt x="2882519" y="2067814"/>
                    <a:pt x="2881249" y="2060194"/>
                  </a:cubicBezTo>
                  <a:cubicBezTo>
                    <a:pt x="2878709" y="2046859"/>
                    <a:pt x="2887853" y="2047494"/>
                    <a:pt x="2880106" y="2033270"/>
                  </a:cubicBezTo>
                  <a:cubicBezTo>
                    <a:pt x="2900299" y="2022348"/>
                    <a:pt x="2919603" y="2005203"/>
                    <a:pt x="2911602" y="1985010"/>
                  </a:cubicBezTo>
                  <a:cubicBezTo>
                    <a:pt x="2909189" y="1991995"/>
                    <a:pt x="2904236" y="1997710"/>
                    <a:pt x="2901442" y="2004822"/>
                  </a:cubicBezTo>
                  <a:cubicBezTo>
                    <a:pt x="2878202" y="1983867"/>
                    <a:pt x="2858897" y="1906270"/>
                    <a:pt x="2829179" y="1903222"/>
                  </a:cubicBezTo>
                  <a:cubicBezTo>
                    <a:pt x="2828417" y="1893443"/>
                    <a:pt x="2818258" y="1883410"/>
                    <a:pt x="2817241" y="1873250"/>
                  </a:cubicBezTo>
                  <a:cubicBezTo>
                    <a:pt x="2800373" y="1877629"/>
                    <a:pt x="2782536" y="1876381"/>
                    <a:pt x="2766441" y="1869694"/>
                  </a:cubicBezTo>
                  <a:cubicBezTo>
                    <a:pt x="2753741" y="1882394"/>
                    <a:pt x="2738628" y="1871980"/>
                    <a:pt x="2722118" y="1869694"/>
                  </a:cubicBezTo>
                  <a:cubicBezTo>
                    <a:pt x="2723388" y="1876298"/>
                    <a:pt x="2719451" y="1886585"/>
                    <a:pt x="2720340" y="1892681"/>
                  </a:cubicBezTo>
                  <a:cubicBezTo>
                    <a:pt x="2697734" y="1886458"/>
                    <a:pt x="2680843" y="1895602"/>
                    <a:pt x="2685161" y="1919732"/>
                  </a:cubicBezTo>
                  <a:cubicBezTo>
                    <a:pt x="2671547" y="1916365"/>
                    <a:pt x="2657555" y="1923660"/>
                    <a:pt x="2652522" y="1936750"/>
                  </a:cubicBezTo>
                  <a:cubicBezTo>
                    <a:pt x="2631440" y="1921129"/>
                    <a:pt x="2634107" y="1942338"/>
                    <a:pt x="2618105" y="1945259"/>
                  </a:cubicBezTo>
                  <a:cubicBezTo>
                    <a:pt x="2594737" y="1949577"/>
                    <a:pt x="2595372" y="1957959"/>
                    <a:pt x="2561590" y="1945259"/>
                  </a:cubicBezTo>
                  <a:cubicBezTo>
                    <a:pt x="2560066" y="1966087"/>
                    <a:pt x="2574290" y="1983359"/>
                    <a:pt x="2583053" y="2001901"/>
                  </a:cubicBezTo>
                  <a:cubicBezTo>
                    <a:pt x="2542921" y="2032762"/>
                    <a:pt x="2524379" y="1969262"/>
                    <a:pt x="2516378" y="1941957"/>
                  </a:cubicBezTo>
                  <a:cubicBezTo>
                    <a:pt x="2504305" y="1942374"/>
                    <a:pt x="2492417" y="1945045"/>
                    <a:pt x="2481326" y="1949831"/>
                  </a:cubicBezTo>
                  <a:cubicBezTo>
                    <a:pt x="2482977" y="1978279"/>
                    <a:pt x="2489708" y="1995043"/>
                    <a:pt x="2468626" y="2017395"/>
                  </a:cubicBezTo>
                  <a:cubicBezTo>
                    <a:pt x="2458466" y="2010664"/>
                    <a:pt x="2425319" y="1991995"/>
                    <a:pt x="2413000" y="1992885"/>
                  </a:cubicBezTo>
                  <a:cubicBezTo>
                    <a:pt x="2393569" y="1994789"/>
                    <a:pt x="2396744" y="2022983"/>
                    <a:pt x="2368804" y="2018285"/>
                  </a:cubicBezTo>
                  <a:cubicBezTo>
                    <a:pt x="2359660" y="2016633"/>
                    <a:pt x="2329561" y="1984376"/>
                    <a:pt x="2329180" y="1974724"/>
                  </a:cubicBezTo>
                  <a:cubicBezTo>
                    <a:pt x="2328291" y="1958341"/>
                    <a:pt x="2360422" y="1946149"/>
                    <a:pt x="2360295" y="1922273"/>
                  </a:cubicBezTo>
                  <a:cubicBezTo>
                    <a:pt x="2334895" y="1912494"/>
                    <a:pt x="2356485" y="1874775"/>
                    <a:pt x="2345182" y="1854328"/>
                  </a:cubicBezTo>
                  <a:cubicBezTo>
                    <a:pt x="2342134" y="1848867"/>
                    <a:pt x="2319782" y="1839723"/>
                    <a:pt x="2313178" y="1832738"/>
                  </a:cubicBezTo>
                  <a:cubicBezTo>
                    <a:pt x="2317115" y="1829944"/>
                    <a:pt x="2323465" y="1816863"/>
                    <a:pt x="2329688" y="1813561"/>
                  </a:cubicBezTo>
                  <a:cubicBezTo>
                    <a:pt x="2304288" y="1784224"/>
                    <a:pt x="2282825" y="1788796"/>
                    <a:pt x="2288286" y="1744346"/>
                  </a:cubicBezTo>
                  <a:cubicBezTo>
                    <a:pt x="2252472" y="1747013"/>
                    <a:pt x="2252853" y="1714120"/>
                    <a:pt x="2232279" y="1692276"/>
                  </a:cubicBezTo>
                  <a:cubicBezTo>
                    <a:pt x="2223701" y="1701422"/>
                    <a:pt x="2217926" y="1712838"/>
                    <a:pt x="2215642" y="1725169"/>
                  </a:cubicBezTo>
                  <a:cubicBezTo>
                    <a:pt x="2207408" y="1721399"/>
                    <a:pt x="2200054" y="1715949"/>
                    <a:pt x="2194052" y="1709167"/>
                  </a:cubicBezTo>
                  <a:lnTo>
                    <a:pt x="2227453" y="1660907"/>
                  </a:lnTo>
                  <a:lnTo>
                    <a:pt x="2517521" y="1701420"/>
                  </a:lnTo>
                  <a:lnTo>
                    <a:pt x="2585085" y="1682243"/>
                  </a:lnTo>
                  <a:cubicBezTo>
                    <a:pt x="2585868" y="1689542"/>
                    <a:pt x="2587055" y="1696792"/>
                    <a:pt x="2588641" y="1703960"/>
                  </a:cubicBezTo>
                  <a:cubicBezTo>
                    <a:pt x="2620264" y="1678560"/>
                    <a:pt x="2616073" y="1706373"/>
                    <a:pt x="2632456" y="1711834"/>
                  </a:cubicBezTo>
                  <a:cubicBezTo>
                    <a:pt x="2633218" y="1711834"/>
                    <a:pt x="2670556" y="1720343"/>
                    <a:pt x="2666619" y="1716025"/>
                  </a:cubicBezTo>
                  <a:cubicBezTo>
                    <a:pt x="2692654" y="1745616"/>
                    <a:pt x="2659888" y="1772540"/>
                    <a:pt x="2658872" y="1806957"/>
                  </a:cubicBezTo>
                  <a:cubicBezTo>
                    <a:pt x="2674874" y="1807719"/>
                    <a:pt x="2691384" y="1807592"/>
                    <a:pt x="2707513" y="1806957"/>
                  </a:cubicBezTo>
                  <a:cubicBezTo>
                    <a:pt x="2703957" y="1752220"/>
                    <a:pt x="2755773" y="1763777"/>
                    <a:pt x="2754757" y="1729868"/>
                  </a:cubicBezTo>
                  <a:cubicBezTo>
                    <a:pt x="2798318" y="1755268"/>
                    <a:pt x="2804541" y="1721105"/>
                    <a:pt x="2844546" y="1753744"/>
                  </a:cubicBezTo>
                  <a:cubicBezTo>
                    <a:pt x="2866517" y="1690244"/>
                    <a:pt x="2893822" y="1757808"/>
                    <a:pt x="2926842" y="1741044"/>
                  </a:cubicBezTo>
                  <a:cubicBezTo>
                    <a:pt x="2928113" y="1741044"/>
                    <a:pt x="2933065" y="1712850"/>
                    <a:pt x="2940304" y="1707389"/>
                  </a:cubicBezTo>
                  <a:cubicBezTo>
                    <a:pt x="2940304" y="1707389"/>
                    <a:pt x="2983739" y="1694689"/>
                    <a:pt x="2985263" y="1694689"/>
                  </a:cubicBezTo>
                  <a:cubicBezTo>
                    <a:pt x="3008630" y="1686307"/>
                    <a:pt x="2992628" y="1666114"/>
                    <a:pt x="3030221" y="1686815"/>
                  </a:cubicBezTo>
                  <a:cubicBezTo>
                    <a:pt x="3045715" y="1695324"/>
                    <a:pt x="3042921" y="1705230"/>
                    <a:pt x="3055621" y="1715771"/>
                  </a:cubicBezTo>
                  <a:cubicBezTo>
                    <a:pt x="3068321" y="1726311"/>
                    <a:pt x="3073528" y="1717930"/>
                    <a:pt x="3088260" y="1737234"/>
                  </a:cubicBezTo>
                  <a:cubicBezTo>
                    <a:pt x="3088260" y="1737234"/>
                    <a:pt x="3100960" y="1775334"/>
                    <a:pt x="3100960" y="1774318"/>
                  </a:cubicBezTo>
                  <a:cubicBezTo>
                    <a:pt x="3105405" y="1790574"/>
                    <a:pt x="3098547" y="1832865"/>
                    <a:pt x="3117343" y="1848867"/>
                  </a:cubicBezTo>
                  <a:cubicBezTo>
                    <a:pt x="3136139" y="1864869"/>
                    <a:pt x="3164206" y="1848867"/>
                    <a:pt x="3182621" y="1851788"/>
                  </a:cubicBezTo>
                  <a:cubicBezTo>
                    <a:pt x="3195684" y="1854844"/>
                    <a:pt x="3208437" y="1859095"/>
                    <a:pt x="3220721" y="1864488"/>
                  </a:cubicBezTo>
                  <a:cubicBezTo>
                    <a:pt x="3229103" y="1871219"/>
                    <a:pt x="3217292" y="1894206"/>
                    <a:pt x="3233421" y="1898651"/>
                  </a:cubicBezTo>
                  <a:cubicBezTo>
                    <a:pt x="3279395" y="1911351"/>
                    <a:pt x="3264790" y="1828674"/>
                    <a:pt x="3321051" y="1884300"/>
                  </a:cubicBezTo>
                  <a:cubicBezTo>
                    <a:pt x="3343784" y="1867409"/>
                    <a:pt x="3346451" y="1841882"/>
                    <a:pt x="3382138" y="1847724"/>
                  </a:cubicBezTo>
                  <a:cubicBezTo>
                    <a:pt x="3374137" y="1806449"/>
                    <a:pt x="3447924" y="1809624"/>
                    <a:pt x="3453766" y="1839723"/>
                  </a:cubicBezTo>
                  <a:cubicBezTo>
                    <a:pt x="3483738" y="1818895"/>
                    <a:pt x="3556382" y="1732408"/>
                    <a:pt x="3474213" y="1727709"/>
                  </a:cubicBezTo>
                  <a:cubicBezTo>
                    <a:pt x="3483484" y="1708786"/>
                    <a:pt x="3466466" y="1705865"/>
                    <a:pt x="3466085" y="1691006"/>
                  </a:cubicBezTo>
                  <a:cubicBezTo>
                    <a:pt x="3466085" y="1670813"/>
                    <a:pt x="3478785" y="1674369"/>
                    <a:pt x="3473197" y="1654811"/>
                  </a:cubicBezTo>
                  <a:cubicBezTo>
                    <a:pt x="3463920" y="1643578"/>
                    <a:pt x="3455714" y="1631502"/>
                    <a:pt x="3448685" y="1618742"/>
                  </a:cubicBezTo>
                  <a:cubicBezTo>
                    <a:pt x="3429635" y="1599565"/>
                    <a:pt x="3420110" y="1593342"/>
                    <a:pt x="3391408" y="1596263"/>
                  </a:cubicBezTo>
                  <a:cubicBezTo>
                    <a:pt x="3404108" y="1551305"/>
                    <a:pt x="3404743" y="1569720"/>
                    <a:pt x="3382137" y="1530731"/>
                  </a:cubicBezTo>
                  <a:cubicBezTo>
                    <a:pt x="3374517" y="1518031"/>
                    <a:pt x="3401568" y="1500759"/>
                    <a:pt x="3368040" y="1490853"/>
                  </a:cubicBezTo>
                  <a:cubicBezTo>
                    <a:pt x="3352642" y="1488200"/>
                    <a:pt x="3337279" y="1495727"/>
                    <a:pt x="3329940" y="1509522"/>
                  </a:cubicBezTo>
                  <a:cubicBezTo>
                    <a:pt x="3321846" y="1497400"/>
                    <a:pt x="3309828" y="1488431"/>
                    <a:pt x="3295904" y="1484122"/>
                  </a:cubicBezTo>
                  <a:cubicBezTo>
                    <a:pt x="3284093" y="1480947"/>
                    <a:pt x="3260852" y="1493901"/>
                    <a:pt x="3253232" y="1489583"/>
                  </a:cubicBezTo>
                  <a:cubicBezTo>
                    <a:pt x="3238627" y="1481455"/>
                    <a:pt x="3247136" y="1462659"/>
                    <a:pt x="3237103" y="1455039"/>
                  </a:cubicBezTo>
                  <a:cubicBezTo>
                    <a:pt x="3218307" y="1440688"/>
                    <a:pt x="3218053" y="1458087"/>
                    <a:pt x="3204718" y="1452118"/>
                  </a:cubicBezTo>
                  <a:cubicBezTo>
                    <a:pt x="3186684" y="1443863"/>
                    <a:pt x="3191257" y="1459738"/>
                    <a:pt x="3176524" y="1434338"/>
                  </a:cubicBezTo>
                  <a:cubicBezTo>
                    <a:pt x="3172246" y="1419887"/>
                    <a:pt x="3170485" y="1404809"/>
                    <a:pt x="3171317" y="1389761"/>
                  </a:cubicBezTo>
                  <a:cubicBezTo>
                    <a:pt x="3201797" y="1337691"/>
                    <a:pt x="3252089" y="1414526"/>
                    <a:pt x="3270885" y="1426464"/>
                  </a:cubicBezTo>
                  <a:cubicBezTo>
                    <a:pt x="3273807" y="1428242"/>
                    <a:pt x="3283585" y="1415796"/>
                    <a:pt x="3287395" y="1418209"/>
                  </a:cubicBezTo>
                  <a:cubicBezTo>
                    <a:pt x="3294888" y="1423289"/>
                    <a:pt x="3297428" y="1430909"/>
                    <a:pt x="3303905" y="1436243"/>
                  </a:cubicBezTo>
                  <a:cubicBezTo>
                    <a:pt x="3320542" y="1448943"/>
                    <a:pt x="3316605" y="1464691"/>
                    <a:pt x="3337179" y="1472311"/>
                  </a:cubicBezTo>
                  <a:cubicBezTo>
                    <a:pt x="3344799" y="1475232"/>
                    <a:pt x="3351149" y="1457071"/>
                    <a:pt x="3357499" y="1458722"/>
                  </a:cubicBezTo>
                  <a:cubicBezTo>
                    <a:pt x="3363849" y="1460372"/>
                    <a:pt x="3380486" y="1472946"/>
                    <a:pt x="3382899" y="1472946"/>
                  </a:cubicBezTo>
                  <a:cubicBezTo>
                    <a:pt x="3394583" y="1472946"/>
                    <a:pt x="3393313" y="1480439"/>
                    <a:pt x="3411347" y="1473708"/>
                  </a:cubicBezTo>
                  <a:cubicBezTo>
                    <a:pt x="3473831" y="1450086"/>
                    <a:pt x="3451733" y="1415161"/>
                    <a:pt x="3406648" y="1403096"/>
                  </a:cubicBezTo>
                  <a:cubicBezTo>
                    <a:pt x="3351403" y="1388491"/>
                    <a:pt x="3364230" y="1381760"/>
                    <a:pt x="3348355" y="1328166"/>
                  </a:cubicBezTo>
                  <a:cubicBezTo>
                    <a:pt x="3317621" y="1335024"/>
                    <a:pt x="3300603" y="1303655"/>
                    <a:pt x="3283077" y="1290701"/>
                  </a:cubicBezTo>
                  <a:cubicBezTo>
                    <a:pt x="3279394" y="1287907"/>
                    <a:pt x="3270377" y="1293368"/>
                    <a:pt x="3266567" y="1290701"/>
                  </a:cubicBezTo>
                  <a:cubicBezTo>
                    <a:pt x="3256534" y="1283843"/>
                    <a:pt x="3253867" y="1272921"/>
                    <a:pt x="3244596" y="1265301"/>
                  </a:cubicBezTo>
                  <a:cubicBezTo>
                    <a:pt x="3229610" y="1251839"/>
                    <a:pt x="3225038" y="1232408"/>
                    <a:pt x="3200781" y="1233297"/>
                  </a:cubicBezTo>
                  <a:cubicBezTo>
                    <a:pt x="3199644" y="1238320"/>
                    <a:pt x="3198245" y="1243280"/>
                    <a:pt x="3196590" y="1248156"/>
                  </a:cubicBezTo>
                  <a:cubicBezTo>
                    <a:pt x="3149346" y="1202944"/>
                    <a:pt x="3160395" y="1240790"/>
                    <a:pt x="3138551" y="1270508"/>
                  </a:cubicBezTo>
                  <a:cubicBezTo>
                    <a:pt x="3114040" y="1255395"/>
                    <a:pt x="3109849" y="1256284"/>
                    <a:pt x="3088640" y="1258443"/>
                  </a:cubicBezTo>
                  <a:cubicBezTo>
                    <a:pt x="3067431" y="1260601"/>
                    <a:pt x="3041777" y="1277366"/>
                    <a:pt x="3014472" y="1272540"/>
                  </a:cubicBezTo>
                  <a:cubicBezTo>
                    <a:pt x="3020568" y="1224915"/>
                    <a:pt x="3078607" y="1247140"/>
                    <a:pt x="3108706" y="1248918"/>
                  </a:cubicBezTo>
                  <a:cubicBezTo>
                    <a:pt x="3101340" y="1219327"/>
                    <a:pt x="3125978" y="1212977"/>
                    <a:pt x="3150108" y="1215517"/>
                  </a:cubicBezTo>
                  <a:cubicBezTo>
                    <a:pt x="3155620" y="1203794"/>
                    <a:pt x="3164452" y="1193946"/>
                    <a:pt x="3175508" y="1187196"/>
                  </a:cubicBezTo>
                  <a:cubicBezTo>
                    <a:pt x="3162808" y="1145413"/>
                    <a:pt x="3122295" y="1156970"/>
                    <a:pt x="3116707" y="1104900"/>
                  </a:cubicBezTo>
                  <a:cubicBezTo>
                    <a:pt x="3082163" y="1120013"/>
                    <a:pt x="3065272" y="1078103"/>
                    <a:pt x="3040507" y="1059561"/>
                  </a:cubicBezTo>
                  <a:cubicBezTo>
                    <a:pt x="3015741" y="1041020"/>
                    <a:pt x="3005074" y="1057910"/>
                    <a:pt x="3008884" y="1014095"/>
                  </a:cubicBezTo>
                  <a:cubicBezTo>
                    <a:pt x="2993771" y="1012190"/>
                    <a:pt x="2988310" y="1024128"/>
                    <a:pt x="2976372" y="1024890"/>
                  </a:cubicBezTo>
                  <a:cubicBezTo>
                    <a:pt x="2961138" y="1026419"/>
                    <a:pt x="2945803" y="1026674"/>
                    <a:pt x="2930526" y="1025652"/>
                  </a:cubicBezTo>
                  <a:cubicBezTo>
                    <a:pt x="2902840" y="1023747"/>
                    <a:pt x="2848610" y="1033780"/>
                    <a:pt x="2827147" y="1017270"/>
                  </a:cubicBezTo>
                  <a:cubicBezTo>
                    <a:pt x="2874518" y="1013587"/>
                    <a:pt x="2833497" y="977265"/>
                    <a:pt x="2831211" y="958850"/>
                  </a:cubicBezTo>
                  <a:cubicBezTo>
                    <a:pt x="2835224" y="928494"/>
                    <a:pt x="2840948" y="898390"/>
                    <a:pt x="2848357" y="868680"/>
                  </a:cubicBezTo>
                  <a:cubicBezTo>
                    <a:pt x="2862095" y="867985"/>
                    <a:pt x="2875622" y="872269"/>
                    <a:pt x="2886457" y="880745"/>
                  </a:cubicBezTo>
                  <a:cubicBezTo>
                    <a:pt x="2898141" y="845566"/>
                    <a:pt x="2908047" y="832231"/>
                    <a:pt x="2911857" y="796290"/>
                  </a:cubicBezTo>
                  <a:cubicBezTo>
                    <a:pt x="2914270" y="771525"/>
                    <a:pt x="2906903" y="753491"/>
                    <a:pt x="2902332" y="732028"/>
                  </a:cubicBezTo>
                  <a:cubicBezTo>
                    <a:pt x="2889632" y="672846"/>
                    <a:pt x="2835148" y="705104"/>
                    <a:pt x="2815845" y="637794"/>
                  </a:cubicBezTo>
                  <a:cubicBezTo>
                    <a:pt x="2832879" y="631800"/>
                    <a:pt x="2851374" y="631355"/>
                    <a:pt x="2868677" y="636524"/>
                  </a:cubicBezTo>
                  <a:cubicBezTo>
                    <a:pt x="2871364" y="621776"/>
                    <a:pt x="2877119" y="607758"/>
                    <a:pt x="2885567" y="595376"/>
                  </a:cubicBezTo>
                  <a:cubicBezTo>
                    <a:pt x="2898267" y="604901"/>
                    <a:pt x="2915032" y="636651"/>
                    <a:pt x="2932303" y="636270"/>
                  </a:cubicBezTo>
                  <a:cubicBezTo>
                    <a:pt x="2956433" y="636270"/>
                    <a:pt x="2968117" y="568833"/>
                    <a:pt x="2997582" y="608076"/>
                  </a:cubicBezTo>
                  <a:cubicBezTo>
                    <a:pt x="3008885" y="580009"/>
                    <a:pt x="3041016" y="587375"/>
                    <a:pt x="3046349" y="559181"/>
                  </a:cubicBezTo>
                  <a:cubicBezTo>
                    <a:pt x="3050921" y="535686"/>
                    <a:pt x="3037333" y="527939"/>
                    <a:pt x="3014727" y="532892"/>
                  </a:cubicBezTo>
                  <a:cubicBezTo>
                    <a:pt x="3027427" y="496951"/>
                    <a:pt x="3027427" y="480060"/>
                    <a:pt x="2993391" y="462661"/>
                  </a:cubicBezTo>
                  <a:cubicBezTo>
                    <a:pt x="2991994" y="461899"/>
                    <a:pt x="2967991" y="460248"/>
                    <a:pt x="2964054" y="458978"/>
                  </a:cubicBezTo>
                  <a:cubicBezTo>
                    <a:pt x="2944556" y="451170"/>
                    <a:pt x="2927158" y="438905"/>
                    <a:pt x="2913254" y="423164"/>
                  </a:cubicBezTo>
                  <a:cubicBezTo>
                    <a:pt x="2908174" y="417195"/>
                    <a:pt x="2915286" y="400050"/>
                    <a:pt x="2911349" y="396748"/>
                  </a:cubicBezTo>
                  <a:cubicBezTo>
                    <a:pt x="2900173" y="386969"/>
                    <a:pt x="2880996" y="393573"/>
                    <a:pt x="2873249" y="380746"/>
                  </a:cubicBezTo>
                  <a:cubicBezTo>
                    <a:pt x="2864613" y="365887"/>
                    <a:pt x="2881123" y="342646"/>
                    <a:pt x="2878710" y="326771"/>
                  </a:cubicBezTo>
                  <a:cubicBezTo>
                    <a:pt x="2875535" y="306324"/>
                    <a:pt x="2854199" y="263271"/>
                    <a:pt x="2828799" y="260858"/>
                  </a:cubicBezTo>
                  <a:cubicBezTo>
                    <a:pt x="2821052" y="299974"/>
                    <a:pt x="2790064" y="276860"/>
                    <a:pt x="2766696" y="268732"/>
                  </a:cubicBezTo>
                  <a:cubicBezTo>
                    <a:pt x="2765553" y="281432"/>
                    <a:pt x="2759457" y="292354"/>
                    <a:pt x="2761870" y="305181"/>
                  </a:cubicBezTo>
                  <a:cubicBezTo>
                    <a:pt x="2741423" y="307848"/>
                    <a:pt x="2719579" y="310007"/>
                    <a:pt x="2700021" y="311404"/>
                  </a:cubicBezTo>
                  <a:cubicBezTo>
                    <a:pt x="2703577" y="324104"/>
                    <a:pt x="2707641" y="338201"/>
                    <a:pt x="2711959" y="350901"/>
                  </a:cubicBezTo>
                  <a:cubicBezTo>
                    <a:pt x="2698116" y="356743"/>
                    <a:pt x="2681860" y="367919"/>
                    <a:pt x="2666874" y="368046"/>
                  </a:cubicBezTo>
                  <a:cubicBezTo>
                    <a:pt x="2636394" y="368046"/>
                    <a:pt x="2638299" y="352552"/>
                    <a:pt x="2614042" y="347091"/>
                  </a:cubicBezTo>
                  <a:cubicBezTo>
                    <a:pt x="2571243" y="337566"/>
                    <a:pt x="2561464" y="345059"/>
                    <a:pt x="2540636" y="303276"/>
                  </a:cubicBezTo>
                  <a:cubicBezTo>
                    <a:pt x="2521205" y="264287"/>
                    <a:pt x="2498218" y="221107"/>
                    <a:pt x="2489836" y="177546"/>
                  </a:cubicBezTo>
                  <a:cubicBezTo>
                    <a:pt x="2486407" y="160401"/>
                    <a:pt x="2506854" y="170815"/>
                    <a:pt x="2493519" y="149860"/>
                  </a:cubicBezTo>
                  <a:cubicBezTo>
                    <a:pt x="2482216" y="132080"/>
                    <a:pt x="2475993" y="139192"/>
                    <a:pt x="2463674" y="139827"/>
                  </a:cubicBezTo>
                  <a:cubicBezTo>
                    <a:pt x="2428622" y="141478"/>
                    <a:pt x="2447164" y="173990"/>
                    <a:pt x="2402206" y="135636"/>
                  </a:cubicBezTo>
                  <a:cubicBezTo>
                    <a:pt x="2399081" y="139696"/>
                    <a:pt x="2396197" y="143937"/>
                    <a:pt x="2393570" y="148336"/>
                  </a:cubicBezTo>
                  <a:cubicBezTo>
                    <a:pt x="2365884" y="138049"/>
                    <a:pt x="2342135" y="100584"/>
                    <a:pt x="2311782" y="100076"/>
                  </a:cubicBezTo>
                  <a:cubicBezTo>
                    <a:pt x="2308099" y="122047"/>
                    <a:pt x="2336293" y="169291"/>
                    <a:pt x="2286382" y="164338"/>
                  </a:cubicBezTo>
                  <a:cubicBezTo>
                    <a:pt x="2246377" y="160401"/>
                    <a:pt x="2252600" y="41783"/>
                    <a:pt x="2208023" y="16764"/>
                  </a:cubicBezTo>
                  <a:cubicBezTo>
                    <a:pt x="2178051" y="0"/>
                    <a:pt x="2179194" y="20701"/>
                    <a:pt x="2148460" y="23495"/>
                  </a:cubicBezTo>
                  <a:cubicBezTo>
                    <a:pt x="2134109" y="24892"/>
                    <a:pt x="2126362" y="11557"/>
                    <a:pt x="2108074" y="16891"/>
                  </a:cubicBezTo>
                  <a:cubicBezTo>
                    <a:pt x="2074673" y="26924"/>
                    <a:pt x="2051559" y="107061"/>
                    <a:pt x="2028826" y="107696"/>
                  </a:cubicBezTo>
                  <a:cubicBezTo>
                    <a:pt x="2038351" y="107696"/>
                    <a:pt x="1949451" y="53848"/>
                    <a:pt x="1978026" y="90932"/>
                  </a:cubicBezTo>
                  <a:cubicBezTo>
                    <a:pt x="1967993" y="78232"/>
                    <a:pt x="1957325" y="62484"/>
                    <a:pt x="1939926" y="59690"/>
                  </a:cubicBezTo>
                  <a:cubicBezTo>
                    <a:pt x="1928496" y="75057"/>
                    <a:pt x="1928877" y="96266"/>
                    <a:pt x="1929131" y="114808"/>
                  </a:cubicBezTo>
                  <a:cubicBezTo>
                    <a:pt x="1914795" y="116293"/>
                    <a:pt x="1900734" y="119755"/>
                    <a:pt x="1887348" y="125095"/>
                  </a:cubicBezTo>
                  <a:cubicBezTo>
                    <a:pt x="1879220" y="130175"/>
                    <a:pt x="1876172" y="143891"/>
                    <a:pt x="1868933" y="148082"/>
                  </a:cubicBezTo>
                  <a:cubicBezTo>
                    <a:pt x="1851788" y="157861"/>
                    <a:pt x="1816101" y="136017"/>
                    <a:pt x="1822197" y="170688"/>
                  </a:cubicBezTo>
                  <a:cubicBezTo>
                    <a:pt x="1812049" y="169989"/>
                    <a:pt x="1801865" y="169989"/>
                    <a:pt x="1791717" y="170688"/>
                  </a:cubicBezTo>
                  <a:cubicBezTo>
                    <a:pt x="1781430" y="172720"/>
                    <a:pt x="1771016" y="183388"/>
                    <a:pt x="1761618" y="184277"/>
                  </a:cubicBezTo>
                  <a:cubicBezTo>
                    <a:pt x="1742187" y="186309"/>
                    <a:pt x="1718311" y="169291"/>
                    <a:pt x="1703960" y="154432"/>
                  </a:cubicBezTo>
                  <a:cubicBezTo>
                    <a:pt x="1713612" y="146050"/>
                    <a:pt x="1726058" y="125476"/>
                    <a:pt x="1719327" y="112014"/>
                  </a:cubicBezTo>
                  <a:cubicBezTo>
                    <a:pt x="1713866" y="100838"/>
                    <a:pt x="1700404" y="105664"/>
                    <a:pt x="1693165" y="99314"/>
                  </a:cubicBezTo>
                  <a:cubicBezTo>
                    <a:pt x="1680465" y="87249"/>
                    <a:pt x="1678433" y="41275"/>
                    <a:pt x="1655065" y="43815"/>
                  </a:cubicBezTo>
                  <a:cubicBezTo>
                    <a:pt x="1631697" y="46353"/>
                    <a:pt x="1638809" y="88138"/>
                    <a:pt x="1626109" y="99822"/>
                  </a:cubicBezTo>
                  <a:cubicBezTo>
                    <a:pt x="1603630" y="120650"/>
                    <a:pt x="1572642" y="118364"/>
                    <a:pt x="1546480" y="112522"/>
                  </a:cubicBezTo>
                  <a:cubicBezTo>
                    <a:pt x="1545162" y="124157"/>
                    <a:pt x="1547611" y="135908"/>
                    <a:pt x="1553465" y="146050"/>
                  </a:cubicBezTo>
                  <a:cubicBezTo>
                    <a:pt x="1528065" y="146050"/>
                    <a:pt x="1506094" y="170053"/>
                    <a:pt x="1482218" y="179324"/>
                  </a:cubicBezTo>
                  <a:cubicBezTo>
                    <a:pt x="1488567" y="188607"/>
                    <a:pt x="1492894" y="199121"/>
                    <a:pt x="1494918" y="210185"/>
                  </a:cubicBezTo>
                  <a:cubicBezTo>
                    <a:pt x="1474217" y="217297"/>
                    <a:pt x="1466343" y="243967"/>
                    <a:pt x="1442594" y="243205"/>
                  </a:cubicBezTo>
                  <a:cubicBezTo>
                    <a:pt x="1425870" y="239026"/>
                    <a:pt x="1409741" y="232754"/>
                    <a:pt x="1394588" y="224536"/>
                  </a:cubicBezTo>
                  <a:cubicBezTo>
                    <a:pt x="1385304" y="240330"/>
                    <a:pt x="1382873" y="259230"/>
                    <a:pt x="1387857" y="276860"/>
                  </a:cubicBezTo>
                  <a:cubicBezTo>
                    <a:pt x="1364489" y="275209"/>
                    <a:pt x="1270128" y="325501"/>
                    <a:pt x="1292861" y="343154"/>
                  </a:cubicBezTo>
                  <a:cubicBezTo>
                    <a:pt x="1276097" y="347472"/>
                    <a:pt x="1278891" y="335661"/>
                    <a:pt x="1271017" y="325120"/>
                  </a:cubicBezTo>
                  <a:cubicBezTo>
                    <a:pt x="1266572" y="319405"/>
                    <a:pt x="1253745" y="305562"/>
                    <a:pt x="1251078" y="300482"/>
                  </a:cubicBezTo>
                  <a:cubicBezTo>
                    <a:pt x="1243204" y="285242"/>
                    <a:pt x="1246379" y="273558"/>
                    <a:pt x="1250443" y="253238"/>
                  </a:cubicBezTo>
                  <a:cubicBezTo>
                    <a:pt x="1253237" y="239395"/>
                    <a:pt x="1265429" y="216662"/>
                    <a:pt x="1260603" y="203200"/>
                  </a:cubicBezTo>
                  <a:cubicBezTo>
                    <a:pt x="1253618" y="184277"/>
                    <a:pt x="1214375" y="176530"/>
                    <a:pt x="1197103" y="179070"/>
                  </a:cubicBezTo>
                  <a:cubicBezTo>
                    <a:pt x="1202051" y="188670"/>
                    <a:pt x="1204414" y="199394"/>
                    <a:pt x="1203961" y="210185"/>
                  </a:cubicBezTo>
                  <a:cubicBezTo>
                    <a:pt x="1177783" y="187488"/>
                    <a:pt x="1141549" y="180338"/>
                    <a:pt x="1108711" y="191389"/>
                  </a:cubicBezTo>
                  <a:cubicBezTo>
                    <a:pt x="1111251" y="127889"/>
                    <a:pt x="1036575" y="205105"/>
                    <a:pt x="1029717" y="231266"/>
                  </a:cubicBezTo>
                  <a:cubicBezTo>
                    <a:pt x="1083311" y="226186"/>
                    <a:pt x="1038480" y="271017"/>
                    <a:pt x="1049021" y="288163"/>
                  </a:cubicBezTo>
                  <a:cubicBezTo>
                    <a:pt x="1035686" y="293370"/>
                    <a:pt x="1015112" y="290830"/>
                    <a:pt x="1005206" y="295529"/>
                  </a:cubicBezTo>
                  <a:cubicBezTo>
                    <a:pt x="988315" y="303403"/>
                    <a:pt x="982727" y="327914"/>
                    <a:pt x="957962" y="320167"/>
                  </a:cubicBezTo>
                  <a:cubicBezTo>
                    <a:pt x="960756" y="322453"/>
                    <a:pt x="963296" y="325882"/>
                    <a:pt x="965836" y="327914"/>
                  </a:cubicBezTo>
                  <a:cubicBezTo>
                    <a:pt x="957454" y="334010"/>
                    <a:pt x="922275" y="347218"/>
                    <a:pt x="931038" y="364744"/>
                  </a:cubicBezTo>
                  <a:cubicBezTo>
                    <a:pt x="933705" y="370205"/>
                    <a:pt x="961518" y="375666"/>
                    <a:pt x="969138" y="382397"/>
                  </a:cubicBezTo>
                  <a:cubicBezTo>
                    <a:pt x="987045" y="399288"/>
                    <a:pt x="986410" y="427609"/>
                    <a:pt x="1000888" y="445008"/>
                  </a:cubicBezTo>
                  <a:cubicBezTo>
                    <a:pt x="1015365" y="462408"/>
                    <a:pt x="1048513" y="467614"/>
                    <a:pt x="1056895" y="487426"/>
                  </a:cubicBezTo>
                  <a:cubicBezTo>
                    <a:pt x="1061594" y="498729"/>
                    <a:pt x="1053339" y="509651"/>
                    <a:pt x="1053974" y="521589"/>
                  </a:cubicBezTo>
                  <a:cubicBezTo>
                    <a:pt x="1053974" y="524383"/>
                    <a:pt x="1063880" y="524510"/>
                    <a:pt x="1064515" y="529844"/>
                  </a:cubicBezTo>
                  <a:cubicBezTo>
                    <a:pt x="1065531" y="538353"/>
                    <a:pt x="1061594" y="547751"/>
                    <a:pt x="1061975" y="556514"/>
                  </a:cubicBezTo>
                  <a:cubicBezTo>
                    <a:pt x="1070438" y="553710"/>
                    <a:pt x="1079421" y="552842"/>
                    <a:pt x="1088264" y="553974"/>
                  </a:cubicBezTo>
                  <a:cubicBezTo>
                    <a:pt x="1100964" y="558546"/>
                    <a:pt x="1093090" y="564007"/>
                    <a:pt x="1102107" y="569468"/>
                  </a:cubicBezTo>
                  <a:cubicBezTo>
                    <a:pt x="1111124" y="574929"/>
                    <a:pt x="1109854" y="577088"/>
                    <a:pt x="1120141" y="580771"/>
                  </a:cubicBezTo>
                  <a:cubicBezTo>
                    <a:pt x="1127761" y="583438"/>
                    <a:pt x="1134238" y="575056"/>
                    <a:pt x="1142747" y="577850"/>
                  </a:cubicBezTo>
                  <a:cubicBezTo>
                    <a:pt x="1149224" y="579882"/>
                    <a:pt x="1155447" y="591820"/>
                    <a:pt x="1163194" y="595249"/>
                  </a:cubicBezTo>
                  <a:cubicBezTo>
                    <a:pt x="1171829" y="597259"/>
                    <a:pt x="1180561" y="598827"/>
                    <a:pt x="1189356" y="599948"/>
                  </a:cubicBezTo>
                  <a:cubicBezTo>
                    <a:pt x="1202945" y="607695"/>
                    <a:pt x="1209803" y="621284"/>
                    <a:pt x="1181990" y="629031"/>
                  </a:cubicBezTo>
                  <a:cubicBezTo>
                    <a:pt x="1190118" y="644144"/>
                    <a:pt x="1211200" y="662686"/>
                    <a:pt x="1216153" y="677291"/>
                  </a:cubicBezTo>
                  <a:cubicBezTo>
                    <a:pt x="1221105" y="691896"/>
                    <a:pt x="1214375" y="694944"/>
                    <a:pt x="1212978" y="713613"/>
                  </a:cubicBezTo>
                  <a:cubicBezTo>
                    <a:pt x="1193420" y="706755"/>
                    <a:pt x="1183895" y="692785"/>
                    <a:pt x="1160273" y="695198"/>
                  </a:cubicBezTo>
                  <a:cubicBezTo>
                    <a:pt x="1158893" y="707556"/>
                    <a:pt x="1159667" y="720060"/>
                    <a:pt x="1162559" y="732155"/>
                  </a:cubicBezTo>
                  <a:cubicBezTo>
                    <a:pt x="1155167" y="739880"/>
                    <a:pt x="1148173" y="747976"/>
                    <a:pt x="1141604" y="756412"/>
                  </a:cubicBezTo>
                  <a:cubicBezTo>
                    <a:pt x="1150875" y="769112"/>
                    <a:pt x="1172084" y="773430"/>
                    <a:pt x="1181101" y="787654"/>
                  </a:cubicBezTo>
                  <a:cubicBezTo>
                    <a:pt x="1178286" y="791668"/>
                    <a:pt x="1175822" y="795917"/>
                    <a:pt x="1173735" y="800354"/>
                  </a:cubicBezTo>
                  <a:cubicBezTo>
                    <a:pt x="1210057" y="750697"/>
                    <a:pt x="1241807" y="842010"/>
                    <a:pt x="1189102" y="855218"/>
                  </a:cubicBezTo>
                  <a:cubicBezTo>
                    <a:pt x="1172465" y="859282"/>
                    <a:pt x="1165734" y="853059"/>
                    <a:pt x="1152145" y="846455"/>
                  </a:cubicBezTo>
                  <a:cubicBezTo>
                    <a:pt x="1139055" y="838704"/>
                    <a:pt x="1124621" y="833491"/>
                    <a:pt x="1109600" y="831088"/>
                  </a:cubicBezTo>
                  <a:cubicBezTo>
                    <a:pt x="1113156" y="840994"/>
                    <a:pt x="1119125" y="849884"/>
                    <a:pt x="1123189" y="859790"/>
                  </a:cubicBezTo>
                  <a:cubicBezTo>
                    <a:pt x="1106449" y="856640"/>
                    <a:pt x="1089352" y="855828"/>
                    <a:pt x="1072389" y="857377"/>
                  </a:cubicBezTo>
                  <a:cubicBezTo>
                    <a:pt x="1073151" y="871474"/>
                    <a:pt x="1079247" y="884428"/>
                    <a:pt x="1068960" y="893699"/>
                  </a:cubicBezTo>
                  <a:cubicBezTo>
                    <a:pt x="1047865" y="902996"/>
                    <a:pt x="1025918" y="910226"/>
                    <a:pt x="1003428" y="915289"/>
                  </a:cubicBezTo>
                  <a:cubicBezTo>
                    <a:pt x="1001419" y="898655"/>
                    <a:pt x="1004708" y="881812"/>
                    <a:pt x="1012826" y="867156"/>
                  </a:cubicBezTo>
                  <a:cubicBezTo>
                    <a:pt x="1010675" y="866081"/>
                    <a:pt x="1008420" y="865230"/>
                    <a:pt x="1006095" y="864616"/>
                  </a:cubicBezTo>
                  <a:cubicBezTo>
                    <a:pt x="1008889" y="826516"/>
                    <a:pt x="1002539" y="822706"/>
                    <a:pt x="971170" y="824992"/>
                  </a:cubicBezTo>
                  <a:cubicBezTo>
                    <a:pt x="962915" y="825627"/>
                    <a:pt x="955930" y="827659"/>
                    <a:pt x="947167" y="827659"/>
                  </a:cubicBezTo>
                  <a:cubicBezTo>
                    <a:pt x="939404" y="826197"/>
                    <a:pt x="931436" y="826197"/>
                    <a:pt x="923672" y="827659"/>
                  </a:cubicBezTo>
                  <a:cubicBezTo>
                    <a:pt x="917322" y="809498"/>
                    <a:pt x="914020" y="790321"/>
                    <a:pt x="906654" y="772414"/>
                  </a:cubicBezTo>
                  <a:cubicBezTo>
                    <a:pt x="879095" y="777494"/>
                    <a:pt x="872110" y="740918"/>
                    <a:pt x="846329" y="740537"/>
                  </a:cubicBezTo>
                  <a:cubicBezTo>
                    <a:pt x="842011" y="791337"/>
                    <a:pt x="861823" y="829437"/>
                    <a:pt x="811150" y="864235"/>
                  </a:cubicBezTo>
                  <a:cubicBezTo>
                    <a:pt x="781940" y="884047"/>
                    <a:pt x="778384" y="866521"/>
                    <a:pt x="762763" y="838835"/>
                  </a:cubicBezTo>
                  <a:cubicBezTo>
                    <a:pt x="747523" y="845312"/>
                    <a:pt x="742316" y="827786"/>
                    <a:pt x="728854" y="826135"/>
                  </a:cubicBezTo>
                  <a:cubicBezTo>
                    <a:pt x="708915" y="823214"/>
                    <a:pt x="718313" y="832739"/>
                    <a:pt x="704978" y="837057"/>
                  </a:cubicBezTo>
                  <a:cubicBezTo>
                    <a:pt x="696255" y="840457"/>
                    <a:pt x="686761" y="841380"/>
                    <a:pt x="677546" y="839724"/>
                  </a:cubicBezTo>
                  <a:cubicBezTo>
                    <a:pt x="672593" y="836930"/>
                    <a:pt x="675895" y="827024"/>
                    <a:pt x="670180" y="822706"/>
                  </a:cubicBezTo>
                  <a:cubicBezTo>
                    <a:pt x="664465" y="818388"/>
                    <a:pt x="655956" y="815213"/>
                    <a:pt x="652146" y="812292"/>
                  </a:cubicBezTo>
                  <a:cubicBezTo>
                    <a:pt x="648336" y="809371"/>
                    <a:pt x="641478" y="814832"/>
                    <a:pt x="638176" y="812292"/>
                  </a:cubicBezTo>
                  <a:cubicBezTo>
                    <a:pt x="631826" y="807085"/>
                    <a:pt x="634112" y="792988"/>
                    <a:pt x="629667" y="785749"/>
                  </a:cubicBezTo>
                  <a:cubicBezTo>
                    <a:pt x="622555" y="773049"/>
                    <a:pt x="611506" y="768223"/>
                    <a:pt x="606426" y="756666"/>
                  </a:cubicBezTo>
                  <a:cubicBezTo>
                    <a:pt x="601346" y="745109"/>
                    <a:pt x="610617" y="726313"/>
                    <a:pt x="601854" y="715899"/>
                  </a:cubicBezTo>
                  <a:cubicBezTo>
                    <a:pt x="593091" y="705485"/>
                    <a:pt x="573406" y="707136"/>
                    <a:pt x="561595" y="703199"/>
                  </a:cubicBezTo>
                  <a:cubicBezTo>
                    <a:pt x="561579" y="711215"/>
                    <a:pt x="560337" y="719181"/>
                    <a:pt x="557912" y="726821"/>
                  </a:cubicBezTo>
                  <a:cubicBezTo>
                    <a:pt x="529591" y="713232"/>
                    <a:pt x="510795" y="703961"/>
                    <a:pt x="486030" y="721106"/>
                  </a:cubicBezTo>
                  <a:cubicBezTo>
                    <a:pt x="478918" y="725932"/>
                    <a:pt x="477140" y="735203"/>
                    <a:pt x="467488" y="739902"/>
                  </a:cubicBezTo>
                  <a:cubicBezTo>
                    <a:pt x="454788" y="746125"/>
                    <a:pt x="436627" y="739902"/>
                    <a:pt x="425451" y="747903"/>
                  </a:cubicBezTo>
                  <a:cubicBezTo>
                    <a:pt x="438151" y="765810"/>
                    <a:pt x="480696" y="791845"/>
                    <a:pt x="470663" y="819658"/>
                  </a:cubicBezTo>
                  <a:cubicBezTo>
                    <a:pt x="465710" y="833628"/>
                    <a:pt x="435738" y="839216"/>
                    <a:pt x="422149" y="846836"/>
                  </a:cubicBezTo>
                  <a:cubicBezTo>
                    <a:pt x="428118" y="850773"/>
                    <a:pt x="445009" y="853948"/>
                    <a:pt x="449708" y="859536"/>
                  </a:cubicBezTo>
                  <a:cubicBezTo>
                    <a:pt x="456439" y="867537"/>
                    <a:pt x="451359" y="872236"/>
                    <a:pt x="454153" y="881126"/>
                  </a:cubicBezTo>
                  <a:cubicBezTo>
                    <a:pt x="458725" y="896620"/>
                    <a:pt x="446787" y="896493"/>
                    <a:pt x="463170" y="905510"/>
                  </a:cubicBezTo>
                  <a:cubicBezTo>
                    <a:pt x="475870" y="912749"/>
                    <a:pt x="492253" y="900811"/>
                    <a:pt x="505969" y="911733"/>
                  </a:cubicBezTo>
                  <a:cubicBezTo>
                    <a:pt x="556769" y="952119"/>
                    <a:pt x="452375" y="990346"/>
                    <a:pt x="529083" y="1020572"/>
                  </a:cubicBezTo>
                  <a:cubicBezTo>
                    <a:pt x="544196" y="1001776"/>
                    <a:pt x="540894" y="978535"/>
                    <a:pt x="547752" y="962660"/>
                  </a:cubicBezTo>
                  <a:cubicBezTo>
                    <a:pt x="561214" y="994410"/>
                    <a:pt x="594615" y="1031240"/>
                    <a:pt x="677165" y="1018921"/>
                  </a:cubicBezTo>
                  <a:cubicBezTo>
                    <a:pt x="677165" y="1018921"/>
                    <a:pt x="781432" y="1055116"/>
                    <a:pt x="846329" y="1073658"/>
                  </a:cubicBezTo>
                  <a:cubicBezTo>
                    <a:pt x="828676" y="1081532"/>
                    <a:pt x="800609" y="1076833"/>
                    <a:pt x="787655" y="1094359"/>
                  </a:cubicBezTo>
                  <a:cubicBezTo>
                    <a:pt x="831597" y="1134745"/>
                    <a:pt x="760731" y="1134999"/>
                    <a:pt x="760096" y="1178687"/>
                  </a:cubicBezTo>
                  <a:cubicBezTo>
                    <a:pt x="760096" y="1213358"/>
                    <a:pt x="793243" y="1240282"/>
                    <a:pt x="726949" y="1246759"/>
                  </a:cubicBezTo>
                  <a:cubicBezTo>
                    <a:pt x="725807" y="1224135"/>
                    <a:pt x="708440" y="1205671"/>
                    <a:pt x="685927" y="1203149"/>
                  </a:cubicBezTo>
                  <a:cubicBezTo>
                    <a:pt x="663415" y="1200627"/>
                    <a:pt x="642392" y="1214789"/>
                    <a:pt x="636271" y="1236599"/>
                  </a:cubicBezTo>
                  <a:cubicBezTo>
                    <a:pt x="669672" y="1261237"/>
                    <a:pt x="672085" y="1246759"/>
                    <a:pt x="670053" y="1284224"/>
                  </a:cubicBezTo>
                  <a:cubicBezTo>
                    <a:pt x="668529" y="1312291"/>
                    <a:pt x="662433" y="1338072"/>
                    <a:pt x="663449" y="1367536"/>
                  </a:cubicBezTo>
                  <a:cubicBezTo>
                    <a:pt x="695707" y="1367536"/>
                    <a:pt x="711328" y="1331976"/>
                    <a:pt x="739649" y="1332230"/>
                  </a:cubicBezTo>
                  <a:cubicBezTo>
                    <a:pt x="742687" y="1332343"/>
                    <a:pt x="745670" y="1333078"/>
                    <a:pt x="748412" y="1334389"/>
                  </a:cubicBezTo>
                  <a:cubicBezTo>
                    <a:pt x="769875" y="1377188"/>
                    <a:pt x="789433" y="1423289"/>
                    <a:pt x="813563" y="1463802"/>
                  </a:cubicBezTo>
                  <a:cubicBezTo>
                    <a:pt x="836256" y="1499818"/>
                    <a:pt x="861733" y="1534000"/>
                    <a:pt x="889763" y="1566037"/>
                  </a:cubicBezTo>
                  <a:cubicBezTo>
                    <a:pt x="877063" y="1578737"/>
                    <a:pt x="901574" y="1599311"/>
                    <a:pt x="895986" y="1620647"/>
                  </a:cubicBezTo>
                  <a:cubicBezTo>
                    <a:pt x="891287" y="1639189"/>
                    <a:pt x="851917" y="1653159"/>
                    <a:pt x="835661" y="1665351"/>
                  </a:cubicBezTo>
                  <a:cubicBezTo>
                    <a:pt x="822961" y="1652651"/>
                    <a:pt x="812293" y="1631442"/>
                    <a:pt x="826517" y="1613154"/>
                  </a:cubicBezTo>
                  <a:cubicBezTo>
                    <a:pt x="791211" y="1607694"/>
                    <a:pt x="812039" y="1563244"/>
                    <a:pt x="780035" y="1552448"/>
                  </a:cubicBezTo>
                  <a:cubicBezTo>
                    <a:pt x="774066" y="1580897"/>
                    <a:pt x="741935" y="1572388"/>
                    <a:pt x="746888" y="1603248"/>
                  </a:cubicBezTo>
                  <a:cubicBezTo>
                    <a:pt x="729351" y="1602826"/>
                    <a:pt x="711883" y="1605579"/>
                    <a:pt x="695326" y="1611376"/>
                  </a:cubicBezTo>
                  <a:cubicBezTo>
                    <a:pt x="701168" y="1632966"/>
                    <a:pt x="725679" y="1628394"/>
                    <a:pt x="731394" y="1648079"/>
                  </a:cubicBezTo>
                  <a:cubicBezTo>
                    <a:pt x="735331" y="1660779"/>
                    <a:pt x="720472" y="1675130"/>
                    <a:pt x="719583" y="1688084"/>
                  </a:cubicBezTo>
                  <a:cubicBezTo>
                    <a:pt x="719583" y="1694053"/>
                    <a:pt x="735331" y="1700784"/>
                    <a:pt x="734823" y="1703705"/>
                  </a:cubicBezTo>
                  <a:cubicBezTo>
                    <a:pt x="732156" y="1718691"/>
                    <a:pt x="722123" y="1720342"/>
                    <a:pt x="718059" y="1732407"/>
                  </a:cubicBezTo>
                  <a:cubicBezTo>
                    <a:pt x="712217" y="1749933"/>
                    <a:pt x="695707" y="1749933"/>
                    <a:pt x="710947" y="1775841"/>
                  </a:cubicBezTo>
                  <a:cubicBezTo>
                    <a:pt x="673482" y="1779524"/>
                    <a:pt x="675514" y="1793875"/>
                    <a:pt x="638811" y="1772666"/>
                  </a:cubicBezTo>
                  <a:cubicBezTo>
                    <a:pt x="629921" y="1790954"/>
                    <a:pt x="621666" y="1812163"/>
                    <a:pt x="602616" y="1820291"/>
                  </a:cubicBezTo>
                  <a:cubicBezTo>
                    <a:pt x="596901" y="1800479"/>
                    <a:pt x="585598" y="1783207"/>
                    <a:pt x="563627" y="1787398"/>
                  </a:cubicBezTo>
                  <a:cubicBezTo>
                    <a:pt x="560706" y="1769618"/>
                    <a:pt x="561087" y="1740535"/>
                    <a:pt x="542926" y="1732026"/>
                  </a:cubicBezTo>
                  <a:cubicBezTo>
                    <a:pt x="533259" y="1728394"/>
                    <a:pt x="522456" y="1729437"/>
                    <a:pt x="513663" y="1734852"/>
                  </a:cubicBezTo>
                  <a:cubicBezTo>
                    <a:pt x="504869" y="1740267"/>
                    <a:pt x="499075" y="1749445"/>
                    <a:pt x="497968" y="1759712"/>
                  </a:cubicBezTo>
                  <a:cubicBezTo>
                    <a:pt x="485268" y="1757045"/>
                    <a:pt x="477267" y="1760728"/>
                    <a:pt x="466218" y="1752727"/>
                  </a:cubicBezTo>
                  <a:cubicBezTo>
                    <a:pt x="440818" y="1774698"/>
                    <a:pt x="417704" y="1760220"/>
                    <a:pt x="394463" y="1752727"/>
                  </a:cubicBezTo>
                  <a:cubicBezTo>
                    <a:pt x="364872" y="1742694"/>
                    <a:pt x="337440" y="1740789"/>
                    <a:pt x="305563" y="1729105"/>
                  </a:cubicBezTo>
                  <a:cubicBezTo>
                    <a:pt x="291913" y="1762701"/>
                    <a:pt x="264554" y="1788859"/>
                    <a:pt x="230379" y="1800987"/>
                  </a:cubicBezTo>
                  <a:cubicBezTo>
                    <a:pt x="284227" y="1815465"/>
                    <a:pt x="286513" y="1804670"/>
                    <a:pt x="270257" y="1856359"/>
                  </a:cubicBezTo>
                  <a:cubicBezTo>
                    <a:pt x="295657" y="1856359"/>
                    <a:pt x="333757" y="1852549"/>
                    <a:pt x="330455" y="1888617"/>
                  </a:cubicBezTo>
                  <a:cubicBezTo>
                    <a:pt x="364872" y="1888617"/>
                    <a:pt x="373508" y="1906270"/>
                    <a:pt x="374651" y="1940687"/>
                  </a:cubicBezTo>
                  <a:cubicBezTo>
                    <a:pt x="410846" y="1967484"/>
                    <a:pt x="313310" y="2006981"/>
                    <a:pt x="336551" y="2032889"/>
                  </a:cubicBezTo>
                  <a:cubicBezTo>
                    <a:pt x="349251" y="2047621"/>
                    <a:pt x="361951" y="2025269"/>
                    <a:pt x="376302" y="2028317"/>
                  </a:cubicBezTo>
                  <a:cubicBezTo>
                    <a:pt x="390653" y="2031365"/>
                    <a:pt x="394844" y="2041779"/>
                    <a:pt x="406909" y="2045589"/>
                  </a:cubicBezTo>
                  <a:cubicBezTo>
                    <a:pt x="417161" y="2048112"/>
                    <a:pt x="427616" y="2049727"/>
                    <a:pt x="438151" y="2050415"/>
                  </a:cubicBezTo>
                  <a:cubicBezTo>
                    <a:pt x="462027" y="2067306"/>
                    <a:pt x="446533" y="2069465"/>
                    <a:pt x="457963" y="2098040"/>
                  </a:cubicBezTo>
                  <a:cubicBezTo>
                    <a:pt x="467996" y="2123440"/>
                    <a:pt x="485649" y="2118995"/>
                    <a:pt x="483363" y="2157349"/>
                  </a:cubicBezTo>
                  <a:cubicBezTo>
                    <a:pt x="502794" y="2156079"/>
                    <a:pt x="520574" y="2137029"/>
                    <a:pt x="534163" y="2122424"/>
                  </a:cubicBezTo>
                  <a:cubicBezTo>
                    <a:pt x="527051" y="2120138"/>
                    <a:pt x="521463" y="2112264"/>
                    <a:pt x="515113" y="2109724"/>
                  </a:cubicBezTo>
                  <a:cubicBezTo>
                    <a:pt x="533655" y="2084324"/>
                    <a:pt x="531877" y="2052828"/>
                    <a:pt x="499111" y="2041652"/>
                  </a:cubicBezTo>
                  <a:cubicBezTo>
                    <a:pt x="510838" y="2028305"/>
                    <a:pt x="517884" y="2011493"/>
                    <a:pt x="519177" y="1993773"/>
                  </a:cubicBezTo>
                  <a:cubicBezTo>
                    <a:pt x="526601" y="1997321"/>
                    <a:pt x="534931" y="1998518"/>
                    <a:pt x="543053" y="1997202"/>
                  </a:cubicBezTo>
                  <a:cubicBezTo>
                    <a:pt x="590297" y="2017141"/>
                    <a:pt x="646304" y="2029587"/>
                    <a:pt x="682753" y="2017776"/>
                  </a:cubicBezTo>
                  <a:cubicBezTo>
                    <a:pt x="650241" y="2036953"/>
                    <a:pt x="648971" y="2076450"/>
                    <a:pt x="620777" y="2098040"/>
                  </a:cubicBezTo>
                  <a:cubicBezTo>
                    <a:pt x="595377" y="2117598"/>
                    <a:pt x="554356" y="2115058"/>
                    <a:pt x="529210" y="2136140"/>
                  </a:cubicBezTo>
                  <a:cubicBezTo>
                    <a:pt x="578232" y="2141855"/>
                    <a:pt x="633350" y="2119757"/>
                    <a:pt x="658242" y="2078736"/>
                  </a:cubicBezTo>
                  <a:cubicBezTo>
                    <a:pt x="670942" y="2058924"/>
                    <a:pt x="679197" y="2037588"/>
                    <a:pt x="699136" y="2024126"/>
                  </a:cubicBezTo>
                  <a:cubicBezTo>
                    <a:pt x="705521" y="2019940"/>
                    <a:pt x="712561" y="2016849"/>
                    <a:pt x="719964" y="2014982"/>
                  </a:cubicBezTo>
                  <a:cubicBezTo>
                    <a:pt x="743382" y="2023485"/>
                    <a:pt x="764941" y="2036421"/>
                    <a:pt x="783464" y="2053082"/>
                  </a:cubicBezTo>
                  <a:cubicBezTo>
                    <a:pt x="783727" y="2069727"/>
                    <a:pt x="782366" y="2086358"/>
                    <a:pt x="779400" y="2102739"/>
                  </a:cubicBezTo>
                  <a:cubicBezTo>
                    <a:pt x="772161" y="2134743"/>
                    <a:pt x="728600" y="2148078"/>
                    <a:pt x="709042" y="2176780"/>
                  </a:cubicBezTo>
                  <a:cubicBezTo>
                    <a:pt x="728219" y="2176780"/>
                    <a:pt x="785242" y="2137029"/>
                    <a:pt x="797942" y="2120519"/>
                  </a:cubicBezTo>
                  <a:cubicBezTo>
                    <a:pt x="810642" y="2104010"/>
                    <a:pt x="811404" y="2073021"/>
                    <a:pt x="814071" y="2045970"/>
                  </a:cubicBezTo>
                  <a:cubicBezTo>
                    <a:pt x="830073" y="2029206"/>
                    <a:pt x="837947" y="2040255"/>
                    <a:pt x="871856" y="2042160"/>
                  </a:cubicBezTo>
                  <a:cubicBezTo>
                    <a:pt x="870805" y="2040487"/>
                    <a:pt x="869952" y="2038697"/>
                    <a:pt x="869316" y="2036826"/>
                  </a:cubicBezTo>
                  <a:cubicBezTo>
                    <a:pt x="907416" y="2042922"/>
                    <a:pt x="952247" y="2040001"/>
                    <a:pt x="984759" y="2052955"/>
                  </a:cubicBezTo>
                  <a:cubicBezTo>
                    <a:pt x="1020923" y="2065118"/>
                    <a:pt x="1052602" y="2087859"/>
                    <a:pt x="1075691" y="2118233"/>
                  </a:cubicBezTo>
                  <a:cubicBezTo>
                    <a:pt x="1074499" y="2123458"/>
                    <a:pt x="1074499" y="2128884"/>
                    <a:pt x="1075691" y="2134108"/>
                  </a:cubicBezTo>
                  <a:cubicBezTo>
                    <a:pt x="1036067" y="2154555"/>
                    <a:pt x="1041655" y="2105406"/>
                    <a:pt x="1009524" y="2109851"/>
                  </a:cubicBezTo>
                  <a:cubicBezTo>
                    <a:pt x="1011944" y="2103718"/>
                    <a:pt x="1013980" y="2097441"/>
                    <a:pt x="1015620" y="2091055"/>
                  </a:cubicBezTo>
                  <a:cubicBezTo>
                    <a:pt x="989331" y="2094992"/>
                    <a:pt x="979298" y="2072259"/>
                    <a:pt x="955676" y="2066925"/>
                  </a:cubicBezTo>
                  <a:cubicBezTo>
                    <a:pt x="929514" y="2077085"/>
                    <a:pt x="936372" y="2097532"/>
                    <a:pt x="939801" y="2123059"/>
                  </a:cubicBezTo>
                  <a:cubicBezTo>
                    <a:pt x="924561" y="2129917"/>
                    <a:pt x="906781" y="2128647"/>
                    <a:pt x="892176" y="2135759"/>
                  </a:cubicBezTo>
                  <a:cubicBezTo>
                    <a:pt x="899542" y="2152142"/>
                    <a:pt x="920116" y="2157857"/>
                    <a:pt x="919354" y="2177288"/>
                  </a:cubicBezTo>
                  <a:cubicBezTo>
                    <a:pt x="918591" y="2196719"/>
                    <a:pt x="882651" y="2205482"/>
                    <a:pt x="892303" y="2231517"/>
                  </a:cubicBezTo>
                  <a:cubicBezTo>
                    <a:pt x="900304" y="2252980"/>
                    <a:pt x="973964" y="2251964"/>
                    <a:pt x="919735" y="2292858"/>
                  </a:cubicBezTo>
                  <a:cubicBezTo>
                    <a:pt x="926266" y="2294360"/>
                    <a:pt x="932882" y="2295463"/>
                    <a:pt x="939547" y="2296160"/>
                  </a:cubicBezTo>
                  <a:cubicBezTo>
                    <a:pt x="934467" y="2308860"/>
                    <a:pt x="923418" y="2319528"/>
                    <a:pt x="920878" y="2333498"/>
                  </a:cubicBezTo>
                  <a:cubicBezTo>
                    <a:pt x="909124" y="2340681"/>
                    <a:pt x="896244" y="2345834"/>
                    <a:pt x="882778" y="2348738"/>
                  </a:cubicBezTo>
                  <a:cubicBezTo>
                    <a:pt x="884086" y="2336892"/>
                    <a:pt x="881259" y="2324958"/>
                    <a:pt x="874777" y="2314956"/>
                  </a:cubicBezTo>
                  <a:lnTo>
                    <a:pt x="854965" y="2307717"/>
                  </a:lnTo>
                  <a:cubicBezTo>
                    <a:pt x="855734" y="2300716"/>
                    <a:pt x="854548" y="2293638"/>
                    <a:pt x="851536" y="2287270"/>
                  </a:cubicBezTo>
                  <a:cubicBezTo>
                    <a:pt x="846837" y="2282317"/>
                    <a:pt x="844805" y="2287270"/>
                    <a:pt x="840614" y="2284349"/>
                  </a:cubicBezTo>
                  <a:cubicBezTo>
                    <a:pt x="831896" y="2280510"/>
                    <a:pt x="824608" y="2274023"/>
                    <a:pt x="819785" y="2265807"/>
                  </a:cubicBezTo>
                  <a:cubicBezTo>
                    <a:pt x="811022" y="2253107"/>
                    <a:pt x="814324" y="2256282"/>
                    <a:pt x="802767" y="2249170"/>
                  </a:cubicBezTo>
                  <a:cubicBezTo>
                    <a:pt x="795909" y="2244979"/>
                    <a:pt x="790067" y="2245360"/>
                    <a:pt x="783590" y="2238502"/>
                  </a:cubicBezTo>
                  <a:cubicBezTo>
                    <a:pt x="797052" y="2225802"/>
                    <a:pt x="817499" y="2218817"/>
                    <a:pt x="806450" y="2197354"/>
                  </a:cubicBezTo>
                  <a:cubicBezTo>
                    <a:pt x="796544" y="2178304"/>
                    <a:pt x="777240" y="2180336"/>
                    <a:pt x="759968" y="2178939"/>
                  </a:cubicBezTo>
                  <a:cubicBezTo>
                    <a:pt x="733806" y="2176907"/>
                    <a:pt x="721868" y="2167255"/>
                    <a:pt x="724662" y="2195576"/>
                  </a:cubicBezTo>
                  <a:cubicBezTo>
                    <a:pt x="726059" y="2211578"/>
                    <a:pt x="729488" y="2225675"/>
                    <a:pt x="731647" y="2240534"/>
                  </a:cubicBezTo>
                  <a:cubicBezTo>
                    <a:pt x="733933" y="2240534"/>
                    <a:pt x="737108" y="2241296"/>
                    <a:pt x="739140" y="2241169"/>
                  </a:cubicBezTo>
                  <a:cubicBezTo>
                    <a:pt x="734568" y="2252091"/>
                    <a:pt x="723011" y="2257679"/>
                    <a:pt x="724789" y="2271014"/>
                  </a:cubicBezTo>
                  <a:cubicBezTo>
                    <a:pt x="693801" y="2274316"/>
                    <a:pt x="700151" y="2263267"/>
                    <a:pt x="700913" y="2242312"/>
                  </a:cubicBezTo>
                  <a:cubicBezTo>
                    <a:pt x="700913" y="2232279"/>
                    <a:pt x="699262" y="2211959"/>
                    <a:pt x="683006" y="2224278"/>
                  </a:cubicBezTo>
                  <a:cubicBezTo>
                    <a:pt x="679958" y="2214626"/>
                    <a:pt x="671068" y="2203577"/>
                    <a:pt x="664845" y="2215007"/>
                  </a:cubicBezTo>
                  <a:cubicBezTo>
                    <a:pt x="652145" y="2217293"/>
                    <a:pt x="640588" y="2207006"/>
                    <a:pt x="627507" y="2208276"/>
                  </a:cubicBezTo>
                  <a:cubicBezTo>
                    <a:pt x="627507" y="2216658"/>
                    <a:pt x="633349" y="2223135"/>
                    <a:pt x="634238" y="2231390"/>
                  </a:cubicBezTo>
                  <a:cubicBezTo>
                    <a:pt x="622501" y="2229040"/>
                    <a:pt x="610415" y="2229040"/>
                    <a:pt x="598678" y="2231390"/>
                  </a:cubicBezTo>
                  <a:cubicBezTo>
                    <a:pt x="599567" y="2227834"/>
                    <a:pt x="597281" y="2222119"/>
                    <a:pt x="597916" y="2218690"/>
                  </a:cubicBezTo>
                  <a:cubicBezTo>
                    <a:pt x="587248" y="2220595"/>
                    <a:pt x="581533" y="2224024"/>
                    <a:pt x="573532" y="2218690"/>
                  </a:cubicBezTo>
                  <a:cubicBezTo>
                    <a:pt x="569214" y="2215515"/>
                    <a:pt x="574802" y="2193290"/>
                    <a:pt x="562102" y="2205990"/>
                  </a:cubicBezTo>
                  <a:cubicBezTo>
                    <a:pt x="557612" y="2201457"/>
                    <a:pt x="552256" y="2197873"/>
                    <a:pt x="546354" y="2195449"/>
                  </a:cubicBezTo>
                  <a:cubicBezTo>
                    <a:pt x="550926" y="2217420"/>
                    <a:pt x="521716" y="2209419"/>
                    <a:pt x="511683" y="2201291"/>
                  </a:cubicBezTo>
                  <a:cubicBezTo>
                    <a:pt x="511556" y="2203448"/>
                    <a:pt x="511556" y="2205611"/>
                    <a:pt x="511683" y="2207768"/>
                  </a:cubicBezTo>
                  <a:cubicBezTo>
                    <a:pt x="501777" y="2202942"/>
                    <a:pt x="481584" y="2178812"/>
                    <a:pt x="474345" y="2200783"/>
                  </a:cubicBezTo>
                  <a:cubicBezTo>
                    <a:pt x="475124" y="2187461"/>
                    <a:pt x="474485" y="2174093"/>
                    <a:pt x="472440" y="2160905"/>
                  </a:cubicBezTo>
                  <a:cubicBezTo>
                    <a:pt x="465042" y="2161961"/>
                    <a:pt x="457768" y="2163748"/>
                    <a:pt x="450723" y="2166239"/>
                  </a:cubicBezTo>
                  <a:cubicBezTo>
                    <a:pt x="450663" y="2156186"/>
                    <a:pt x="451172" y="2146137"/>
                    <a:pt x="452247" y="2136140"/>
                  </a:cubicBezTo>
                  <a:cubicBezTo>
                    <a:pt x="440817" y="2131314"/>
                    <a:pt x="428244" y="2136140"/>
                    <a:pt x="416433" y="2134108"/>
                  </a:cubicBezTo>
                  <a:cubicBezTo>
                    <a:pt x="404622" y="2132077"/>
                    <a:pt x="394208" y="2126742"/>
                    <a:pt x="382524" y="2124964"/>
                  </a:cubicBezTo>
                  <a:cubicBezTo>
                    <a:pt x="381587" y="2132799"/>
                    <a:pt x="381930" y="2140735"/>
                    <a:pt x="383540" y="2148459"/>
                  </a:cubicBezTo>
                  <a:cubicBezTo>
                    <a:pt x="368046" y="2145792"/>
                    <a:pt x="349250" y="2122043"/>
                    <a:pt x="332740" y="2130044"/>
                  </a:cubicBezTo>
                  <a:cubicBezTo>
                    <a:pt x="323596" y="2134616"/>
                    <a:pt x="323977" y="2151126"/>
                    <a:pt x="310261" y="2154047"/>
                  </a:cubicBezTo>
                  <a:cubicBezTo>
                    <a:pt x="312547" y="2155317"/>
                    <a:pt x="314706" y="2157984"/>
                    <a:pt x="317119" y="2159127"/>
                  </a:cubicBezTo>
                  <a:cubicBezTo>
                    <a:pt x="308737" y="2171827"/>
                    <a:pt x="287782" y="2172970"/>
                    <a:pt x="277241" y="2184527"/>
                  </a:cubicBezTo>
                  <a:cubicBezTo>
                    <a:pt x="271399" y="2190750"/>
                    <a:pt x="271145" y="2198624"/>
                    <a:pt x="263525" y="2203069"/>
                  </a:cubicBezTo>
                  <a:cubicBezTo>
                    <a:pt x="272669" y="2213483"/>
                    <a:pt x="249301" y="2217547"/>
                    <a:pt x="241173" y="2218944"/>
                  </a:cubicBezTo>
                  <a:cubicBezTo>
                    <a:pt x="229870" y="2221103"/>
                    <a:pt x="219710" y="2208403"/>
                    <a:pt x="221234" y="2231644"/>
                  </a:cubicBezTo>
                  <a:cubicBezTo>
                    <a:pt x="222885" y="2257044"/>
                    <a:pt x="232156" y="2238756"/>
                    <a:pt x="242951" y="2238375"/>
                  </a:cubicBezTo>
                  <a:cubicBezTo>
                    <a:pt x="250063" y="2238375"/>
                    <a:pt x="250952" y="2244725"/>
                    <a:pt x="257302" y="2244979"/>
                  </a:cubicBezTo>
                  <a:cubicBezTo>
                    <a:pt x="265684" y="2244979"/>
                    <a:pt x="272161" y="2239391"/>
                    <a:pt x="280543" y="2239010"/>
                  </a:cubicBezTo>
                  <a:cubicBezTo>
                    <a:pt x="286004" y="2255901"/>
                    <a:pt x="281813" y="2275332"/>
                    <a:pt x="282956" y="2292858"/>
                  </a:cubicBezTo>
                  <a:cubicBezTo>
                    <a:pt x="300990" y="2276983"/>
                    <a:pt x="293751" y="2301241"/>
                    <a:pt x="298958" y="2308733"/>
                  </a:cubicBezTo>
                  <a:cubicBezTo>
                    <a:pt x="309626" y="2324608"/>
                    <a:pt x="334010" y="2291969"/>
                    <a:pt x="349758" y="2311273"/>
                  </a:cubicBezTo>
                  <a:cubicBezTo>
                    <a:pt x="354076" y="2301494"/>
                    <a:pt x="349758" y="2286763"/>
                    <a:pt x="353060" y="2275078"/>
                  </a:cubicBezTo>
                  <a:cubicBezTo>
                    <a:pt x="370586" y="2276729"/>
                    <a:pt x="385318" y="2298954"/>
                    <a:pt x="403860" y="2285746"/>
                  </a:cubicBezTo>
                  <a:cubicBezTo>
                    <a:pt x="409512" y="2296555"/>
                    <a:pt x="413779" y="2308033"/>
                    <a:pt x="416560" y="2319909"/>
                  </a:cubicBezTo>
                  <a:cubicBezTo>
                    <a:pt x="430403" y="2314956"/>
                    <a:pt x="426847" y="2326005"/>
                    <a:pt x="435991" y="2331212"/>
                  </a:cubicBezTo>
                  <a:cubicBezTo>
                    <a:pt x="447548" y="2337689"/>
                    <a:pt x="453644" y="2333625"/>
                    <a:pt x="466471" y="2332736"/>
                  </a:cubicBezTo>
                  <a:cubicBezTo>
                    <a:pt x="467906" y="2338261"/>
                    <a:pt x="469906" y="2343624"/>
                    <a:pt x="472440" y="2348738"/>
                  </a:cubicBezTo>
                  <a:cubicBezTo>
                    <a:pt x="488061" y="2338070"/>
                    <a:pt x="486156" y="2357120"/>
                    <a:pt x="499110" y="2359533"/>
                  </a:cubicBezTo>
                  <a:cubicBezTo>
                    <a:pt x="509397" y="2361565"/>
                    <a:pt x="513715" y="2349119"/>
                    <a:pt x="523113" y="2350770"/>
                  </a:cubicBezTo>
                  <a:cubicBezTo>
                    <a:pt x="530606" y="2352167"/>
                    <a:pt x="533654" y="2361819"/>
                    <a:pt x="542544" y="2361819"/>
                  </a:cubicBezTo>
                  <a:cubicBezTo>
                    <a:pt x="546481" y="2361819"/>
                    <a:pt x="550926" y="2359025"/>
                    <a:pt x="553720" y="2358898"/>
                  </a:cubicBezTo>
                  <a:cubicBezTo>
                    <a:pt x="561594" y="2358898"/>
                    <a:pt x="560959" y="2354580"/>
                    <a:pt x="572516" y="2358898"/>
                  </a:cubicBezTo>
                  <a:cubicBezTo>
                    <a:pt x="580915" y="2362591"/>
                    <a:pt x="588640" y="2367655"/>
                    <a:pt x="595376" y="2373884"/>
                  </a:cubicBezTo>
                  <a:cubicBezTo>
                    <a:pt x="603250" y="2388743"/>
                    <a:pt x="591058" y="2424684"/>
                    <a:pt x="588264" y="2442972"/>
                  </a:cubicBezTo>
                  <a:cubicBezTo>
                    <a:pt x="605790" y="2434971"/>
                    <a:pt x="608330" y="2451735"/>
                    <a:pt x="622808" y="2455672"/>
                  </a:cubicBezTo>
                  <a:cubicBezTo>
                    <a:pt x="645287" y="2460752"/>
                    <a:pt x="641096" y="2437892"/>
                    <a:pt x="663194" y="2455672"/>
                  </a:cubicBezTo>
                  <a:cubicBezTo>
                    <a:pt x="669895" y="2460067"/>
                    <a:pt x="675151" y="2466340"/>
                    <a:pt x="678307" y="2473706"/>
                  </a:cubicBezTo>
                  <a:cubicBezTo>
                    <a:pt x="680212" y="2479675"/>
                    <a:pt x="674116" y="2491994"/>
                    <a:pt x="676275" y="2496566"/>
                  </a:cubicBezTo>
                  <a:cubicBezTo>
                    <a:pt x="683514" y="2511806"/>
                    <a:pt x="685800" y="2500122"/>
                    <a:pt x="703072" y="2496566"/>
                  </a:cubicBezTo>
                  <a:cubicBezTo>
                    <a:pt x="711581" y="2511552"/>
                    <a:pt x="708025" y="2532253"/>
                    <a:pt x="729742" y="2530729"/>
                  </a:cubicBezTo>
                  <a:cubicBezTo>
                    <a:pt x="739394" y="2529967"/>
                    <a:pt x="743712" y="2521966"/>
                    <a:pt x="751967" y="2518029"/>
                  </a:cubicBezTo>
                  <a:cubicBezTo>
                    <a:pt x="757047" y="2515489"/>
                    <a:pt x="774319" y="2515362"/>
                    <a:pt x="777367" y="2512568"/>
                  </a:cubicBezTo>
                  <a:cubicBezTo>
                    <a:pt x="783844" y="2506472"/>
                    <a:pt x="777367" y="2499868"/>
                    <a:pt x="779653" y="2495042"/>
                  </a:cubicBezTo>
                  <a:cubicBezTo>
                    <a:pt x="784225" y="2485898"/>
                    <a:pt x="778764" y="2493137"/>
                    <a:pt x="789940" y="2485771"/>
                  </a:cubicBezTo>
                  <a:cubicBezTo>
                    <a:pt x="801116" y="2478405"/>
                    <a:pt x="828802" y="2479421"/>
                    <a:pt x="808609" y="2462657"/>
                  </a:cubicBezTo>
                  <a:cubicBezTo>
                    <a:pt x="832485" y="2445258"/>
                    <a:pt x="840105" y="2427224"/>
                    <a:pt x="813308" y="2409317"/>
                  </a:cubicBezTo>
                  <a:cubicBezTo>
                    <a:pt x="822452" y="2397506"/>
                    <a:pt x="840232" y="2391283"/>
                    <a:pt x="849757" y="2380996"/>
                  </a:cubicBezTo>
                  <a:cubicBezTo>
                    <a:pt x="854075" y="2376297"/>
                    <a:pt x="846201" y="2372106"/>
                    <a:pt x="855345" y="2368296"/>
                  </a:cubicBezTo>
                  <a:cubicBezTo>
                    <a:pt x="859790" y="2366518"/>
                    <a:pt x="869188" y="2371852"/>
                    <a:pt x="872998" y="2373884"/>
                  </a:cubicBezTo>
                  <a:cubicBezTo>
                    <a:pt x="874639" y="2372325"/>
                    <a:pt x="876088" y="2370577"/>
                    <a:pt x="877316" y="2368677"/>
                  </a:cubicBezTo>
                  <a:cubicBezTo>
                    <a:pt x="896405" y="2371675"/>
                    <a:pt x="915908" y="2370680"/>
                    <a:pt x="934593" y="2365756"/>
                  </a:cubicBezTo>
                  <a:cubicBezTo>
                    <a:pt x="912399" y="2382667"/>
                    <a:pt x="894765" y="2404840"/>
                    <a:pt x="883285" y="2430272"/>
                  </a:cubicBezTo>
                  <a:lnTo>
                    <a:pt x="880872" y="2431796"/>
                  </a:lnTo>
                  <a:cubicBezTo>
                    <a:pt x="874845" y="2437419"/>
                    <a:pt x="871594" y="2445406"/>
                    <a:pt x="871982" y="2453640"/>
                  </a:cubicBezTo>
                  <a:cubicBezTo>
                    <a:pt x="863473" y="2471928"/>
                    <a:pt x="855599" y="2489581"/>
                    <a:pt x="847217" y="2504440"/>
                  </a:cubicBezTo>
                  <a:cubicBezTo>
                    <a:pt x="837692" y="2520950"/>
                    <a:pt x="824865" y="2544191"/>
                    <a:pt x="809117" y="2555240"/>
                  </a:cubicBezTo>
                  <a:cubicBezTo>
                    <a:pt x="790194" y="2567940"/>
                    <a:pt x="762762" y="2566416"/>
                    <a:pt x="743585" y="2579497"/>
                  </a:cubicBezTo>
                  <a:cubicBezTo>
                    <a:pt x="797687" y="2576830"/>
                    <a:pt x="840359" y="2558161"/>
                    <a:pt x="864743" y="2510282"/>
                  </a:cubicBezTo>
                  <a:cubicBezTo>
                    <a:pt x="870712" y="2498471"/>
                    <a:pt x="877443" y="2486533"/>
                    <a:pt x="883920" y="2474849"/>
                  </a:cubicBezTo>
                  <a:cubicBezTo>
                    <a:pt x="909320" y="2488692"/>
                    <a:pt x="879475" y="2533396"/>
                    <a:pt x="929259" y="2524379"/>
                  </a:cubicBezTo>
                  <a:cubicBezTo>
                    <a:pt x="971677" y="2516759"/>
                    <a:pt x="947674" y="2463927"/>
                    <a:pt x="1000379" y="2471419"/>
                  </a:cubicBezTo>
                  <a:cubicBezTo>
                    <a:pt x="998347" y="2466212"/>
                    <a:pt x="1000379" y="2454148"/>
                    <a:pt x="997585" y="2448814"/>
                  </a:cubicBezTo>
                  <a:cubicBezTo>
                    <a:pt x="1023874" y="2429764"/>
                    <a:pt x="1049274" y="2443098"/>
                    <a:pt x="1045845" y="2476246"/>
                  </a:cubicBezTo>
                  <a:cubicBezTo>
                    <a:pt x="1081913" y="2447798"/>
                    <a:pt x="1124712" y="2438781"/>
                    <a:pt x="1109345" y="2384171"/>
                  </a:cubicBezTo>
                  <a:cubicBezTo>
                    <a:pt x="1113790" y="2381377"/>
                    <a:pt x="1113790" y="2382900"/>
                    <a:pt x="1117854" y="2379472"/>
                  </a:cubicBezTo>
                  <a:cubicBezTo>
                    <a:pt x="1108456" y="2359152"/>
                    <a:pt x="1087247" y="2346325"/>
                    <a:pt x="1069975" y="2331593"/>
                  </a:cubicBezTo>
                  <a:cubicBezTo>
                    <a:pt x="1086358" y="2328418"/>
                    <a:pt x="1093216" y="2323338"/>
                    <a:pt x="1097534" y="2308225"/>
                  </a:cubicBezTo>
                  <a:cubicBezTo>
                    <a:pt x="1127887" y="2304669"/>
                    <a:pt x="1144778" y="2349119"/>
                    <a:pt x="1169035" y="2315845"/>
                  </a:cubicBezTo>
                  <a:cubicBezTo>
                    <a:pt x="1192022" y="2335022"/>
                    <a:pt x="1203071" y="2310384"/>
                    <a:pt x="1193546" y="2287905"/>
                  </a:cubicBezTo>
                  <a:cubicBezTo>
                    <a:pt x="1199134" y="2288921"/>
                    <a:pt x="1207008" y="2286127"/>
                    <a:pt x="1212596" y="2286889"/>
                  </a:cubicBezTo>
                  <a:cubicBezTo>
                    <a:pt x="1212596" y="2272157"/>
                    <a:pt x="1219962" y="2268093"/>
                    <a:pt x="1225296" y="2255393"/>
                  </a:cubicBezTo>
                  <a:lnTo>
                    <a:pt x="1234694" y="2251837"/>
                  </a:lnTo>
                  <a:cubicBezTo>
                    <a:pt x="1236980" y="2256282"/>
                    <a:pt x="1234694" y="2231263"/>
                    <a:pt x="1231900" y="2233803"/>
                  </a:cubicBezTo>
                  <a:cubicBezTo>
                    <a:pt x="1227072" y="2225282"/>
                    <a:pt x="1220993" y="2217533"/>
                    <a:pt x="1213866" y="2210816"/>
                  </a:cubicBezTo>
                  <a:cubicBezTo>
                    <a:pt x="1230249" y="2205990"/>
                    <a:pt x="1246759" y="2201418"/>
                    <a:pt x="1263523" y="2197227"/>
                  </a:cubicBezTo>
                  <a:cubicBezTo>
                    <a:pt x="1269709" y="2205554"/>
                    <a:pt x="1276969" y="2213027"/>
                    <a:pt x="1285113" y="2219452"/>
                  </a:cubicBezTo>
                  <a:cubicBezTo>
                    <a:pt x="1269365" y="2231517"/>
                    <a:pt x="1265555" y="2246503"/>
                    <a:pt x="1288923" y="2252091"/>
                  </a:cubicBezTo>
                  <a:cubicBezTo>
                    <a:pt x="1285494" y="2282444"/>
                    <a:pt x="1265047" y="2301875"/>
                    <a:pt x="1269873" y="2335276"/>
                  </a:cubicBezTo>
                  <a:cubicBezTo>
                    <a:pt x="1279906" y="2330450"/>
                    <a:pt x="1295273" y="2331720"/>
                    <a:pt x="1305179" y="2327910"/>
                  </a:cubicBezTo>
                  <a:cubicBezTo>
                    <a:pt x="1308100" y="2349119"/>
                    <a:pt x="1293114" y="2364232"/>
                    <a:pt x="1290574" y="2382774"/>
                  </a:cubicBezTo>
                  <a:lnTo>
                    <a:pt x="1167003" y="2416556"/>
                  </a:lnTo>
                  <a:lnTo>
                    <a:pt x="984885" y="2566162"/>
                  </a:lnTo>
                  <a:lnTo>
                    <a:pt x="745871" y="2829941"/>
                  </a:lnTo>
                  <a:lnTo>
                    <a:pt x="487680" y="2962783"/>
                  </a:lnTo>
                  <a:lnTo>
                    <a:pt x="347218" y="2986278"/>
                  </a:lnTo>
                  <a:lnTo>
                    <a:pt x="258318" y="3001137"/>
                  </a:lnTo>
                  <a:cubicBezTo>
                    <a:pt x="221361" y="3007233"/>
                    <a:pt x="184785" y="3009773"/>
                    <a:pt x="150622" y="3026537"/>
                  </a:cubicBezTo>
                  <a:cubicBezTo>
                    <a:pt x="126992" y="3038840"/>
                    <a:pt x="104980" y="3054026"/>
                    <a:pt x="85090" y="3071749"/>
                  </a:cubicBezTo>
                  <a:cubicBezTo>
                    <a:pt x="68961" y="3085719"/>
                    <a:pt x="53721" y="3099689"/>
                    <a:pt x="36576" y="3112516"/>
                  </a:cubicBezTo>
                  <a:cubicBezTo>
                    <a:pt x="23543" y="3120240"/>
                    <a:pt x="11294" y="3129215"/>
                    <a:pt x="0" y="3139313"/>
                  </a:cubicBezTo>
                  <a:cubicBezTo>
                    <a:pt x="28829" y="3120263"/>
                    <a:pt x="59690" y="3103880"/>
                    <a:pt x="87503" y="3082925"/>
                  </a:cubicBezTo>
                  <a:cubicBezTo>
                    <a:pt x="111506" y="3064891"/>
                    <a:pt x="132842" y="3046222"/>
                    <a:pt x="161925" y="3037205"/>
                  </a:cubicBezTo>
                  <a:cubicBezTo>
                    <a:pt x="184458" y="3029039"/>
                    <a:pt x="207602" y="3022670"/>
                    <a:pt x="231140" y="3018155"/>
                  </a:cubicBezTo>
                  <a:cubicBezTo>
                    <a:pt x="249174" y="3015742"/>
                    <a:pt x="267081" y="3012059"/>
                    <a:pt x="285242" y="3008884"/>
                  </a:cubicBezTo>
                  <a:cubicBezTo>
                    <a:pt x="294132" y="3007360"/>
                    <a:pt x="304165" y="3007360"/>
                    <a:pt x="313309" y="3005328"/>
                  </a:cubicBezTo>
                  <a:cubicBezTo>
                    <a:pt x="295148" y="3013074"/>
                    <a:pt x="277368" y="3027172"/>
                    <a:pt x="260477" y="3036062"/>
                  </a:cubicBezTo>
                  <a:cubicBezTo>
                    <a:pt x="234869" y="3048687"/>
                    <a:pt x="211796" y="3065906"/>
                    <a:pt x="192405" y="3086862"/>
                  </a:cubicBezTo>
                  <a:cubicBezTo>
                    <a:pt x="171032" y="3113352"/>
                    <a:pt x="153424" y="3142670"/>
                    <a:pt x="140081" y="3173984"/>
                  </a:cubicBezTo>
                  <a:cubicBezTo>
                    <a:pt x="135128" y="3183890"/>
                    <a:pt x="130429" y="3194049"/>
                    <a:pt x="125222" y="3203702"/>
                  </a:cubicBezTo>
                  <a:cubicBezTo>
                    <a:pt x="122682" y="3208528"/>
                    <a:pt x="119634" y="3217544"/>
                    <a:pt x="116332" y="3225927"/>
                  </a:cubicBezTo>
                  <a:cubicBezTo>
                    <a:pt x="127635" y="3208273"/>
                    <a:pt x="141732" y="3191636"/>
                    <a:pt x="152527" y="3174237"/>
                  </a:cubicBezTo>
                  <a:cubicBezTo>
                    <a:pt x="162268" y="3156152"/>
                    <a:pt x="173039" y="3138640"/>
                    <a:pt x="184785" y="3121787"/>
                  </a:cubicBezTo>
                  <a:cubicBezTo>
                    <a:pt x="207051" y="3095042"/>
                    <a:pt x="232661" y="3071268"/>
                    <a:pt x="260985" y="3051048"/>
                  </a:cubicBezTo>
                  <a:cubicBezTo>
                    <a:pt x="292227" y="3027172"/>
                    <a:pt x="328930" y="3021965"/>
                    <a:pt x="364998" y="3008376"/>
                  </a:cubicBezTo>
                  <a:cubicBezTo>
                    <a:pt x="384790" y="2999691"/>
                    <a:pt x="405210" y="2992516"/>
                    <a:pt x="426085" y="2986913"/>
                  </a:cubicBezTo>
                  <a:cubicBezTo>
                    <a:pt x="441071" y="2983992"/>
                    <a:pt x="476885" y="2973578"/>
                    <a:pt x="479933" y="2988437"/>
                  </a:cubicBezTo>
                  <a:cubicBezTo>
                    <a:pt x="479534" y="2997650"/>
                    <a:pt x="477379" y="3006702"/>
                    <a:pt x="473583" y="3015107"/>
                  </a:cubicBezTo>
                  <a:cubicBezTo>
                    <a:pt x="469897" y="3030955"/>
                    <a:pt x="468486" y="3047248"/>
                    <a:pt x="469392" y="3063494"/>
                  </a:cubicBezTo>
                  <a:cubicBezTo>
                    <a:pt x="470578" y="3099183"/>
                    <a:pt x="474827" y="3134704"/>
                    <a:pt x="482092" y="3169666"/>
                  </a:cubicBezTo>
                  <a:cubicBezTo>
                    <a:pt x="489631" y="3214277"/>
                    <a:pt x="488293" y="3259938"/>
                    <a:pt x="478155" y="3304031"/>
                  </a:cubicBezTo>
                  <a:cubicBezTo>
                    <a:pt x="497967" y="3292983"/>
                    <a:pt x="500888" y="3243706"/>
                    <a:pt x="501904" y="3223386"/>
                  </a:cubicBezTo>
                  <a:cubicBezTo>
                    <a:pt x="503936" y="3185286"/>
                    <a:pt x="494411" y="3149472"/>
                    <a:pt x="492633" y="3112134"/>
                  </a:cubicBezTo>
                  <a:cubicBezTo>
                    <a:pt x="491109" y="3081400"/>
                    <a:pt x="487553" y="3030092"/>
                    <a:pt x="501904" y="3002025"/>
                  </a:cubicBezTo>
                  <a:cubicBezTo>
                    <a:pt x="512012" y="2982335"/>
                    <a:pt x="530182" y="2968012"/>
                    <a:pt x="551688" y="2962782"/>
                  </a:cubicBezTo>
                  <a:cubicBezTo>
                    <a:pt x="572200" y="2954664"/>
                    <a:pt x="591961" y="2944762"/>
                    <a:pt x="610743" y="2933191"/>
                  </a:cubicBezTo>
                  <a:cubicBezTo>
                    <a:pt x="645668" y="2914522"/>
                    <a:pt x="676148" y="2889122"/>
                    <a:pt x="711454" y="2871469"/>
                  </a:cubicBezTo>
                  <a:cubicBezTo>
                    <a:pt x="724154" y="2864866"/>
                    <a:pt x="737616" y="2858769"/>
                    <a:pt x="750570" y="2851023"/>
                  </a:cubicBezTo>
                  <a:cubicBezTo>
                    <a:pt x="765683" y="2842006"/>
                    <a:pt x="777621" y="2826766"/>
                    <a:pt x="793623" y="2819527"/>
                  </a:cubicBezTo>
                  <a:cubicBezTo>
                    <a:pt x="793623" y="2819527"/>
                    <a:pt x="1017778" y="2487041"/>
                    <a:pt x="1305179" y="2398141"/>
                  </a:cubicBezTo>
                  <a:cubicBezTo>
                    <a:pt x="1321308" y="2450084"/>
                    <a:pt x="1355979" y="2421255"/>
                    <a:pt x="1363980" y="2383663"/>
                  </a:cubicBezTo>
                  <a:lnTo>
                    <a:pt x="1378458" y="2381250"/>
                  </a:lnTo>
                  <a:cubicBezTo>
                    <a:pt x="1395984" y="2378583"/>
                    <a:pt x="1412748" y="2377059"/>
                    <a:pt x="1429258" y="2376170"/>
                  </a:cubicBezTo>
                  <a:cubicBezTo>
                    <a:pt x="1434846" y="2383917"/>
                    <a:pt x="1439545" y="2392680"/>
                    <a:pt x="1449705" y="2395728"/>
                  </a:cubicBezTo>
                  <a:cubicBezTo>
                    <a:pt x="1459865" y="2398776"/>
                    <a:pt x="1484884" y="2384044"/>
                    <a:pt x="1505204" y="2391537"/>
                  </a:cubicBezTo>
                  <a:cubicBezTo>
                    <a:pt x="1504905" y="2387012"/>
                    <a:pt x="1504905" y="2382472"/>
                    <a:pt x="1505204" y="2377947"/>
                  </a:cubicBezTo>
                  <a:cubicBezTo>
                    <a:pt x="1539346" y="2381386"/>
                    <a:pt x="1572948" y="2388933"/>
                    <a:pt x="1605280" y="2400427"/>
                  </a:cubicBezTo>
                  <a:cubicBezTo>
                    <a:pt x="1581815" y="2419135"/>
                    <a:pt x="1556241" y="2435034"/>
                    <a:pt x="1529080" y="2447798"/>
                  </a:cubicBezTo>
                  <a:cubicBezTo>
                    <a:pt x="1468882" y="2474849"/>
                    <a:pt x="1402080" y="2471166"/>
                    <a:pt x="1341628" y="2495296"/>
                  </a:cubicBezTo>
                  <a:cubicBezTo>
                    <a:pt x="1307719" y="2508885"/>
                    <a:pt x="1285113" y="2558796"/>
                    <a:pt x="1261364" y="2587371"/>
                  </a:cubicBezTo>
                  <a:cubicBezTo>
                    <a:pt x="1239647" y="2613914"/>
                    <a:pt x="1216406" y="2641218"/>
                    <a:pt x="1196721" y="2668269"/>
                  </a:cubicBezTo>
                  <a:cubicBezTo>
                    <a:pt x="1248918" y="2621153"/>
                    <a:pt x="1304036" y="2581655"/>
                    <a:pt x="1339723" y="2517140"/>
                  </a:cubicBezTo>
                  <a:cubicBezTo>
                    <a:pt x="1341882" y="2559939"/>
                    <a:pt x="1334008" y="2602230"/>
                    <a:pt x="1336421" y="2645918"/>
                  </a:cubicBezTo>
                  <a:cubicBezTo>
                    <a:pt x="1338072" y="2676144"/>
                    <a:pt x="1338072" y="2706497"/>
                    <a:pt x="1339977" y="2736596"/>
                  </a:cubicBezTo>
                  <a:cubicBezTo>
                    <a:pt x="1365377" y="2732786"/>
                    <a:pt x="1362583" y="2557399"/>
                    <a:pt x="1364742" y="2529205"/>
                  </a:cubicBezTo>
                  <a:cubicBezTo>
                    <a:pt x="1403477" y="2530729"/>
                    <a:pt x="1434465" y="2507488"/>
                    <a:pt x="1469644" y="2501011"/>
                  </a:cubicBezTo>
                  <a:cubicBezTo>
                    <a:pt x="1467675" y="2528189"/>
                    <a:pt x="1459414" y="2554536"/>
                    <a:pt x="1445514" y="2577973"/>
                  </a:cubicBezTo>
                  <a:cubicBezTo>
                    <a:pt x="1480185" y="2548255"/>
                    <a:pt x="1478280" y="2510409"/>
                    <a:pt x="1522857" y="2492248"/>
                  </a:cubicBezTo>
                  <a:cubicBezTo>
                    <a:pt x="1563298" y="2477732"/>
                    <a:pt x="1602082" y="2458957"/>
                    <a:pt x="1638554" y="2436241"/>
                  </a:cubicBezTo>
                  <a:cubicBezTo>
                    <a:pt x="1644627" y="2432135"/>
                    <a:pt x="1650360" y="2427548"/>
                    <a:pt x="1655699" y="2422525"/>
                  </a:cubicBezTo>
                  <a:cubicBezTo>
                    <a:pt x="1715123" y="2453317"/>
                    <a:pt x="1766727" y="2497277"/>
                    <a:pt x="1806575" y="2551049"/>
                  </a:cubicBezTo>
                  <a:cubicBezTo>
                    <a:pt x="1806575" y="2553208"/>
                    <a:pt x="1806575" y="2555494"/>
                    <a:pt x="1806575" y="2557907"/>
                  </a:cubicBezTo>
                  <a:cubicBezTo>
                    <a:pt x="1762760" y="2563114"/>
                    <a:pt x="1714627" y="2579243"/>
                    <a:pt x="1671447" y="2581529"/>
                  </a:cubicBezTo>
                  <a:cubicBezTo>
                    <a:pt x="1625618" y="2584966"/>
                    <a:pt x="1580595" y="2595462"/>
                    <a:pt x="1537970" y="2612644"/>
                  </a:cubicBezTo>
                  <a:cubicBezTo>
                    <a:pt x="1576070" y="2612644"/>
                    <a:pt x="1606423" y="2595880"/>
                    <a:pt x="1644396" y="2593975"/>
                  </a:cubicBezTo>
                  <a:cubicBezTo>
                    <a:pt x="1682369" y="2592071"/>
                    <a:pt x="1719961" y="2595245"/>
                    <a:pt x="1755013" y="2588006"/>
                  </a:cubicBezTo>
                  <a:cubicBezTo>
                    <a:pt x="1739956" y="2635950"/>
                    <a:pt x="1702232" y="2673389"/>
                    <a:pt x="1654175" y="2688082"/>
                  </a:cubicBezTo>
                  <a:cubicBezTo>
                    <a:pt x="1611884" y="2703576"/>
                    <a:pt x="1571117" y="2717038"/>
                    <a:pt x="1530604" y="2736469"/>
                  </a:cubicBezTo>
                  <a:cubicBezTo>
                    <a:pt x="1580974" y="2723134"/>
                    <a:pt x="1630543" y="2706937"/>
                    <a:pt x="1679067" y="2687955"/>
                  </a:cubicBezTo>
                  <a:cubicBezTo>
                    <a:pt x="1727454" y="2671064"/>
                    <a:pt x="1759839" y="2641346"/>
                    <a:pt x="1772158" y="2588260"/>
                  </a:cubicBezTo>
                  <a:cubicBezTo>
                    <a:pt x="1784024" y="2585913"/>
                    <a:pt x="1795635" y="2582426"/>
                    <a:pt x="1806829" y="2577846"/>
                  </a:cubicBezTo>
                  <a:cubicBezTo>
                    <a:pt x="1807718" y="2609850"/>
                    <a:pt x="1811147" y="2654046"/>
                    <a:pt x="1815846" y="2703576"/>
                  </a:cubicBezTo>
                  <a:cubicBezTo>
                    <a:pt x="1808354" y="2733421"/>
                    <a:pt x="1788033" y="2759837"/>
                    <a:pt x="1773936" y="2785999"/>
                  </a:cubicBezTo>
                  <a:cubicBezTo>
                    <a:pt x="1759838" y="2812160"/>
                    <a:pt x="1735074" y="2840482"/>
                    <a:pt x="1723136" y="2868295"/>
                  </a:cubicBezTo>
                  <a:cubicBezTo>
                    <a:pt x="1711198" y="2896108"/>
                    <a:pt x="1721739" y="2923032"/>
                    <a:pt x="1725676" y="2951353"/>
                  </a:cubicBezTo>
                  <a:cubicBezTo>
                    <a:pt x="1733550" y="3007106"/>
                    <a:pt x="1700276" y="3041777"/>
                    <a:pt x="1679702" y="3091053"/>
                  </a:cubicBezTo>
                  <a:cubicBezTo>
                    <a:pt x="1662938" y="3132201"/>
                    <a:pt x="1648588" y="3176651"/>
                    <a:pt x="1620901" y="3212465"/>
                  </a:cubicBezTo>
                  <a:cubicBezTo>
                    <a:pt x="1655318" y="3197987"/>
                    <a:pt x="1688084" y="3132201"/>
                    <a:pt x="1707516" y="3100959"/>
                  </a:cubicBezTo>
                  <a:cubicBezTo>
                    <a:pt x="1737233" y="3053461"/>
                    <a:pt x="1753998" y="3020060"/>
                    <a:pt x="1753489" y="2963545"/>
                  </a:cubicBezTo>
                  <a:cubicBezTo>
                    <a:pt x="1753489" y="2950845"/>
                    <a:pt x="1751711" y="2938780"/>
                    <a:pt x="1750695" y="2926334"/>
                  </a:cubicBezTo>
                  <a:cubicBezTo>
                    <a:pt x="1766898" y="2936629"/>
                    <a:pt x="1779122" y="2952123"/>
                    <a:pt x="1785366" y="2970276"/>
                  </a:cubicBezTo>
                  <a:cubicBezTo>
                    <a:pt x="1793367" y="2991739"/>
                    <a:pt x="1794256" y="3020060"/>
                    <a:pt x="1805686" y="3037840"/>
                  </a:cubicBezTo>
                  <a:cubicBezTo>
                    <a:pt x="1809496" y="2989707"/>
                    <a:pt x="1792986" y="2920746"/>
                    <a:pt x="1750314" y="2906268"/>
                  </a:cubicBezTo>
                  <a:cubicBezTo>
                    <a:pt x="1750452" y="2899331"/>
                    <a:pt x="1751563" y="2892448"/>
                    <a:pt x="1753616" y="2885821"/>
                  </a:cubicBezTo>
                  <a:cubicBezTo>
                    <a:pt x="1761744" y="2860421"/>
                    <a:pt x="1782953" y="2833116"/>
                    <a:pt x="1797177" y="2808732"/>
                  </a:cubicBezTo>
                  <a:cubicBezTo>
                    <a:pt x="1805940" y="2793492"/>
                    <a:pt x="1814703" y="2778633"/>
                    <a:pt x="1822577" y="2763520"/>
                  </a:cubicBezTo>
                  <a:cubicBezTo>
                    <a:pt x="1836420" y="2894965"/>
                    <a:pt x="1854708" y="3032633"/>
                    <a:pt x="1854708" y="3032633"/>
                  </a:cubicBezTo>
                  <a:cubicBezTo>
                    <a:pt x="1854708" y="3032633"/>
                    <a:pt x="1851660" y="3531489"/>
                    <a:pt x="1854708" y="3551174"/>
                  </a:cubicBezTo>
                  <a:cubicBezTo>
                    <a:pt x="1857756" y="3570859"/>
                    <a:pt x="1812417" y="3858895"/>
                    <a:pt x="1811274" y="3885057"/>
                  </a:cubicBezTo>
                  <a:cubicBezTo>
                    <a:pt x="1810132" y="3911219"/>
                    <a:pt x="1930908" y="4487672"/>
                    <a:pt x="1930908" y="4487672"/>
                  </a:cubicBezTo>
                  <a:lnTo>
                    <a:pt x="1943608" y="6505702"/>
                  </a:lnTo>
                  <a:lnTo>
                    <a:pt x="2182368" y="6505702"/>
                  </a:lnTo>
                  <a:lnTo>
                    <a:pt x="2080768" y="4450461"/>
                  </a:lnTo>
                  <a:cubicBezTo>
                    <a:pt x="2080768" y="4450461"/>
                    <a:pt x="1960372" y="3793871"/>
                    <a:pt x="1963801" y="3782441"/>
                  </a:cubicBezTo>
                  <a:cubicBezTo>
                    <a:pt x="1967230" y="3771011"/>
                    <a:pt x="1990725" y="3372485"/>
                    <a:pt x="1990725" y="3372485"/>
                  </a:cubicBezTo>
                  <a:lnTo>
                    <a:pt x="1990725" y="3216148"/>
                  </a:lnTo>
                  <a:lnTo>
                    <a:pt x="2131949" y="3239262"/>
                  </a:lnTo>
                  <a:lnTo>
                    <a:pt x="2407285" y="3199257"/>
                  </a:lnTo>
                  <a:cubicBezTo>
                    <a:pt x="2412170" y="3202885"/>
                    <a:pt x="2417745" y="3205479"/>
                    <a:pt x="2423668" y="3206877"/>
                  </a:cubicBezTo>
                  <a:cubicBezTo>
                    <a:pt x="2431542" y="3188843"/>
                    <a:pt x="2459863" y="3197733"/>
                    <a:pt x="2476754" y="3189097"/>
                  </a:cubicBezTo>
                  <a:cubicBezTo>
                    <a:pt x="2476754" y="3189097"/>
                    <a:pt x="2694432" y="3229737"/>
                    <a:pt x="2763901" y="3238119"/>
                  </a:cubicBezTo>
                  <a:lnTo>
                    <a:pt x="2763901" y="3238119"/>
                  </a:lnTo>
                  <a:cubicBezTo>
                    <a:pt x="2765841" y="3238663"/>
                    <a:pt x="2767859" y="3238877"/>
                    <a:pt x="2769870" y="3238754"/>
                  </a:cubicBezTo>
                  <a:cubicBezTo>
                    <a:pt x="2774744" y="3239605"/>
                    <a:pt x="2779728" y="3239605"/>
                    <a:pt x="2784602" y="3238754"/>
                  </a:cubicBezTo>
                  <a:cubicBezTo>
                    <a:pt x="2787523" y="3236468"/>
                    <a:pt x="2827655" y="3250692"/>
                    <a:pt x="2875915" y="3269107"/>
                  </a:cubicBezTo>
                  <a:cubicBezTo>
                    <a:pt x="2874264" y="3275076"/>
                    <a:pt x="2867279" y="3280918"/>
                    <a:pt x="2874264" y="3294507"/>
                  </a:cubicBezTo>
                  <a:cubicBezTo>
                    <a:pt x="2881248" y="3308096"/>
                    <a:pt x="2934081" y="3319018"/>
                    <a:pt x="2946400" y="3317240"/>
                  </a:cubicBezTo>
                  <a:cubicBezTo>
                    <a:pt x="2961259" y="3358896"/>
                    <a:pt x="2977134" y="3345561"/>
                    <a:pt x="3011297" y="3356864"/>
                  </a:cubicBezTo>
                  <a:cubicBezTo>
                    <a:pt x="3030347" y="3363214"/>
                    <a:pt x="3015487" y="3362579"/>
                    <a:pt x="3033141" y="3377438"/>
                  </a:cubicBezTo>
                  <a:cubicBezTo>
                    <a:pt x="3038889" y="3380574"/>
                    <a:pt x="3044876" y="3383249"/>
                    <a:pt x="3051048" y="3385439"/>
                  </a:cubicBezTo>
                  <a:cubicBezTo>
                    <a:pt x="3051048" y="3385439"/>
                    <a:pt x="3060954" y="3403219"/>
                    <a:pt x="3056890" y="3400552"/>
                  </a:cubicBezTo>
                  <a:cubicBezTo>
                    <a:pt x="3066796" y="3407029"/>
                    <a:pt x="3064891" y="3410458"/>
                    <a:pt x="3081655" y="3409823"/>
                  </a:cubicBezTo>
                  <a:cubicBezTo>
                    <a:pt x="3086481" y="3409823"/>
                    <a:pt x="3092831" y="3399282"/>
                    <a:pt x="3100070" y="3398774"/>
                  </a:cubicBezTo>
                  <a:cubicBezTo>
                    <a:pt x="3109976" y="3398012"/>
                    <a:pt x="3115564" y="3405886"/>
                    <a:pt x="3124708" y="3407029"/>
                  </a:cubicBezTo>
                  <a:cubicBezTo>
                    <a:pt x="3159125" y="3411347"/>
                    <a:pt x="3181985" y="3386709"/>
                    <a:pt x="3208528" y="3418840"/>
                  </a:cubicBezTo>
                  <a:cubicBezTo>
                    <a:pt x="3245866" y="3387217"/>
                    <a:pt x="3244977" y="3417570"/>
                    <a:pt x="3279648" y="3432810"/>
                  </a:cubicBezTo>
                  <a:cubicBezTo>
                    <a:pt x="3322066" y="3451479"/>
                    <a:pt x="3340100" y="3425698"/>
                    <a:pt x="3320034" y="3388741"/>
                  </a:cubicBezTo>
                  <a:cubicBezTo>
                    <a:pt x="3336798" y="3380105"/>
                    <a:pt x="3353181" y="3387979"/>
                    <a:pt x="3369310" y="3395599"/>
                  </a:cubicBezTo>
                  <a:cubicBezTo>
                    <a:pt x="3398901" y="3409315"/>
                    <a:pt x="3382899" y="3419475"/>
                    <a:pt x="3403092" y="3445002"/>
                  </a:cubicBezTo>
                  <a:cubicBezTo>
                    <a:pt x="3437255" y="3488182"/>
                    <a:pt x="3466592" y="3396488"/>
                    <a:pt x="3481959" y="3427095"/>
                  </a:cubicBezTo>
                  <a:cubicBezTo>
                    <a:pt x="3525647" y="3412236"/>
                    <a:pt x="3525012" y="3434715"/>
                    <a:pt x="3561207" y="3448431"/>
                  </a:cubicBezTo>
                  <a:cubicBezTo>
                    <a:pt x="3564763" y="3437382"/>
                    <a:pt x="3559937" y="3416554"/>
                    <a:pt x="3569843" y="3410331"/>
                  </a:cubicBezTo>
                  <a:cubicBezTo>
                    <a:pt x="3574669" y="3407283"/>
                    <a:pt x="3582543" y="3415792"/>
                    <a:pt x="3586226" y="3413506"/>
                  </a:cubicBezTo>
                  <a:cubicBezTo>
                    <a:pt x="3593691" y="3408434"/>
                    <a:pt x="3601452" y="3403811"/>
                    <a:pt x="3609467" y="3399663"/>
                  </a:cubicBezTo>
                  <a:cubicBezTo>
                    <a:pt x="3623691" y="3398393"/>
                    <a:pt x="3624072" y="3414522"/>
                    <a:pt x="3640836" y="3403219"/>
                  </a:cubicBezTo>
                  <a:cubicBezTo>
                    <a:pt x="3660521" y="3390011"/>
                    <a:pt x="3653028" y="3382772"/>
                    <a:pt x="3642233" y="3373501"/>
                  </a:cubicBezTo>
                  <a:close/>
                </a:path>
              </a:pathLst>
            </a:custGeom>
            <a:blipFill dpi="0" rotWithShape="0">
              <a:blip r:embed="rId11" cstate="screen"/>
              <a:srcRect/>
              <a:stretch>
                <a:fillRect l="-32000" t="-13000" r="-224000" b="-19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6" name="PA-任意多边形 56"/>
            <p:cNvSpPr/>
            <p:nvPr>
              <p:custDataLst>
                <p:tags r:id="rId13"/>
              </p:custDataLst>
            </p:nvPr>
          </p:nvSpPr>
          <p:spPr>
            <a:xfrm>
              <a:off x="4162722" y="5255895"/>
              <a:ext cx="662619" cy="1177544"/>
            </a:xfrm>
            <a:custGeom>
              <a:avLst/>
              <a:gdLst/>
              <a:ahLst/>
              <a:cxnLst/>
              <a:rect l="0" t="0" r="0" b="0"/>
              <a:pathLst>
                <a:path w="3660777" h="6506591">
                  <a:moveTo>
                    <a:pt x="20066" y="3403219"/>
                  </a:moveTo>
                  <a:cubicBezTo>
                    <a:pt x="36703" y="3414522"/>
                    <a:pt x="37211" y="3398393"/>
                    <a:pt x="51309" y="3399663"/>
                  </a:cubicBezTo>
                  <a:cubicBezTo>
                    <a:pt x="59324" y="3403811"/>
                    <a:pt x="67084" y="3408434"/>
                    <a:pt x="74550" y="3413506"/>
                  </a:cubicBezTo>
                  <a:cubicBezTo>
                    <a:pt x="78614" y="3415919"/>
                    <a:pt x="86234" y="3407283"/>
                    <a:pt x="91060" y="3410331"/>
                  </a:cubicBezTo>
                  <a:cubicBezTo>
                    <a:pt x="100966" y="3416808"/>
                    <a:pt x="96013" y="3437636"/>
                    <a:pt x="99568" y="3448431"/>
                  </a:cubicBezTo>
                  <a:cubicBezTo>
                    <a:pt x="135763" y="3434715"/>
                    <a:pt x="135255" y="3412236"/>
                    <a:pt x="178943" y="3427095"/>
                  </a:cubicBezTo>
                  <a:cubicBezTo>
                    <a:pt x="194311" y="3396488"/>
                    <a:pt x="223521" y="3488182"/>
                    <a:pt x="257811" y="3445002"/>
                  </a:cubicBezTo>
                  <a:cubicBezTo>
                    <a:pt x="278004" y="3419602"/>
                    <a:pt x="262002" y="3409315"/>
                    <a:pt x="291466" y="3395599"/>
                  </a:cubicBezTo>
                  <a:cubicBezTo>
                    <a:pt x="307595" y="3388106"/>
                    <a:pt x="323978" y="3380105"/>
                    <a:pt x="340869" y="3388741"/>
                  </a:cubicBezTo>
                  <a:cubicBezTo>
                    <a:pt x="320803" y="3425698"/>
                    <a:pt x="338710" y="3451606"/>
                    <a:pt x="381128" y="3432810"/>
                  </a:cubicBezTo>
                  <a:cubicBezTo>
                    <a:pt x="415799" y="3417570"/>
                    <a:pt x="415037" y="3387217"/>
                    <a:pt x="452248" y="3418840"/>
                  </a:cubicBezTo>
                  <a:cubicBezTo>
                    <a:pt x="478917" y="3386709"/>
                    <a:pt x="501651" y="3411347"/>
                    <a:pt x="536067" y="3407029"/>
                  </a:cubicBezTo>
                  <a:cubicBezTo>
                    <a:pt x="545211" y="3405886"/>
                    <a:pt x="550799" y="3398012"/>
                    <a:pt x="560833" y="3398774"/>
                  </a:cubicBezTo>
                  <a:cubicBezTo>
                    <a:pt x="567945" y="3398774"/>
                    <a:pt x="574295" y="3409696"/>
                    <a:pt x="579121" y="3409823"/>
                  </a:cubicBezTo>
                  <a:cubicBezTo>
                    <a:pt x="595885" y="3410458"/>
                    <a:pt x="594106" y="3407029"/>
                    <a:pt x="603886" y="3400552"/>
                  </a:cubicBezTo>
                  <a:cubicBezTo>
                    <a:pt x="599822" y="3403219"/>
                    <a:pt x="610109" y="3385185"/>
                    <a:pt x="609854" y="3385439"/>
                  </a:cubicBezTo>
                  <a:cubicBezTo>
                    <a:pt x="615973" y="3383222"/>
                    <a:pt x="621917" y="3380547"/>
                    <a:pt x="627635" y="3377438"/>
                  </a:cubicBezTo>
                  <a:cubicBezTo>
                    <a:pt x="645415" y="3362579"/>
                    <a:pt x="630555" y="3363214"/>
                    <a:pt x="649478" y="3356864"/>
                  </a:cubicBezTo>
                  <a:cubicBezTo>
                    <a:pt x="683641" y="3345561"/>
                    <a:pt x="700278" y="3358896"/>
                    <a:pt x="714375" y="3317240"/>
                  </a:cubicBezTo>
                  <a:cubicBezTo>
                    <a:pt x="727075" y="3319018"/>
                    <a:pt x="780161" y="3306953"/>
                    <a:pt x="786511" y="3294507"/>
                  </a:cubicBezTo>
                  <a:cubicBezTo>
                    <a:pt x="792861" y="3282061"/>
                    <a:pt x="786511" y="3275076"/>
                    <a:pt x="784860" y="3269107"/>
                  </a:cubicBezTo>
                  <a:cubicBezTo>
                    <a:pt x="833120" y="3250692"/>
                    <a:pt x="873760" y="3236468"/>
                    <a:pt x="876300" y="3238754"/>
                  </a:cubicBezTo>
                  <a:cubicBezTo>
                    <a:pt x="881131" y="3239608"/>
                    <a:pt x="886075" y="3239608"/>
                    <a:pt x="890905" y="3238754"/>
                  </a:cubicBezTo>
                  <a:cubicBezTo>
                    <a:pt x="892886" y="3239027"/>
                    <a:pt x="894894" y="3239027"/>
                    <a:pt x="896874" y="3238754"/>
                  </a:cubicBezTo>
                  <a:lnTo>
                    <a:pt x="896874" y="3238754"/>
                  </a:lnTo>
                  <a:cubicBezTo>
                    <a:pt x="966216" y="3230372"/>
                    <a:pt x="1183894" y="3189732"/>
                    <a:pt x="1183894" y="3189732"/>
                  </a:cubicBezTo>
                  <a:cubicBezTo>
                    <a:pt x="1200785" y="3198368"/>
                    <a:pt x="1229106" y="3189732"/>
                    <a:pt x="1237107" y="3207512"/>
                  </a:cubicBezTo>
                  <a:cubicBezTo>
                    <a:pt x="1243020" y="3206087"/>
                    <a:pt x="1248590" y="3203496"/>
                    <a:pt x="1253490" y="3199892"/>
                  </a:cubicBezTo>
                  <a:lnTo>
                    <a:pt x="1527936" y="3239896"/>
                  </a:lnTo>
                  <a:lnTo>
                    <a:pt x="1669160" y="3216782"/>
                  </a:lnTo>
                  <a:lnTo>
                    <a:pt x="1669160" y="3373373"/>
                  </a:lnTo>
                  <a:cubicBezTo>
                    <a:pt x="1669160" y="3373373"/>
                    <a:pt x="1692782" y="3771899"/>
                    <a:pt x="1696084" y="3783329"/>
                  </a:cubicBezTo>
                  <a:cubicBezTo>
                    <a:pt x="1699386" y="3794759"/>
                    <a:pt x="1579117" y="4451349"/>
                    <a:pt x="1579117" y="4451349"/>
                  </a:cubicBezTo>
                  <a:lnTo>
                    <a:pt x="1477517" y="6506590"/>
                  </a:lnTo>
                  <a:lnTo>
                    <a:pt x="1717548" y="6506590"/>
                  </a:lnTo>
                  <a:lnTo>
                    <a:pt x="1730248" y="4488561"/>
                  </a:lnTo>
                  <a:cubicBezTo>
                    <a:pt x="1730248" y="4488561"/>
                    <a:pt x="1851279" y="3912234"/>
                    <a:pt x="1850136" y="3886073"/>
                  </a:cubicBezTo>
                  <a:cubicBezTo>
                    <a:pt x="1848993" y="3859911"/>
                    <a:pt x="1803781" y="3571748"/>
                    <a:pt x="1806829" y="3552189"/>
                  </a:cubicBezTo>
                  <a:cubicBezTo>
                    <a:pt x="1809878" y="3532631"/>
                    <a:pt x="1806448" y="3032887"/>
                    <a:pt x="1806448" y="3032887"/>
                  </a:cubicBezTo>
                  <a:cubicBezTo>
                    <a:pt x="1806448" y="3032887"/>
                    <a:pt x="1824609" y="2895219"/>
                    <a:pt x="1838579" y="2763774"/>
                  </a:cubicBezTo>
                  <a:cubicBezTo>
                    <a:pt x="1846326" y="2778887"/>
                    <a:pt x="1854962" y="2793746"/>
                    <a:pt x="1863979" y="2808986"/>
                  </a:cubicBezTo>
                  <a:cubicBezTo>
                    <a:pt x="1878203" y="2833370"/>
                    <a:pt x="1899539" y="2859786"/>
                    <a:pt x="1907667" y="2886075"/>
                  </a:cubicBezTo>
                  <a:cubicBezTo>
                    <a:pt x="1909599" y="2892730"/>
                    <a:pt x="1910708" y="2899597"/>
                    <a:pt x="1910970" y="2906522"/>
                  </a:cubicBezTo>
                  <a:cubicBezTo>
                    <a:pt x="1868171" y="2921000"/>
                    <a:pt x="1851788" y="2989961"/>
                    <a:pt x="1855598" y="3038094"/>
                  </a:cubicBezTo>
                  <a:cubicBezTo>
                    <a:pt x="1866901" y="3020314"/>
                    <a:pt x="1868298" y="2991993"/>
                    <a:pt x="1875791" y="2970530"/>
                  </a:cubicBezTo>
                  <a:cubicBezTo>
                    <a:pt x="1882123" y="2952425"/>
                    <a:pt x="1894327" y="2936958"/>
                    <a:pt x="1910462" y="2926588"/>
                  </a:cubicBezTo>
                  <a:cubicBezTo>
                    <a:pt x="1909446" y="2939288"/>
                    <a:pt x="1907795" y="2951988"/>
                    <a:pt x="1907668" y="2963672"/>
                  </a:cubicBezTo>
                  <a:cubicBezTo>
                    <a:pt x="1907668" y="3020314"/>
                    <a:pt x="1924051" y="3053715"/>
                    <a:pt x="1953642" y="3101213"/>
                  </a:cubicBezTo>
                  <a:cubicBezTo>
                    <a:pt x="1973200" y="3132455"/>
                    <a:pt x="2005839" y="3198241"/>
                    <a:pt x="2040256" y="3212846"/>
                  </a:cubicBezTo>
                  <a:cubicBezTo>
                    <a:pt x="2012697" y="3176905"/>
                    <a:pt x="1998219" y="3132455"/>
                    <a:pt x="1981582" y="3091307"/>
                  </a:cubicBezTo>
                  <a:cubicBezTo>
                    <a:pt x="1961389" y="3041650"/>
                    <a:pt x="1927734" y="3006979"/>
                    <a:pt x="1935481" y="2951607"/>
                  </a:cubicBezTo>
                  <a:cubicBezTo>
                    <a:pt x="1939545" y="2923286"/>
                    <a:pt x="1950213" y="2895727"/>
                    <a:pt x="1938021" y="2868549"/>
                  </a:cubicBezTo>
                  <a:cubicBezTo>
                    <a:pt x="1925830" y="2841371"/>
                    <a:pt x="1901700" y="2813812"/>
                    <a:pt x="1887221" y="2786253"/>
                  </a:cubicBezTo>
                  <a:cubicBezTo>
                    <a:pt x="1872741" y="2758695"/>
                    <a:pt x="1852804" y="2733675"/>
                    <a:pt x="1845184" y="2703830"/>
                  </a:cubicBezTo>
                  <a:cubicBezTo>
                    <a:pt x="1849883" y="2654808"/>
                    <a:pt x="1853313" y="2610104"/>
                    <a:pt x="1854328" y="2578227"/>
                  </a:cubicBezTo>
                  <a:cubicBezTo>
                    <a:pt x="1865496" y="2582729"/>
                    <a:pt x="1877061" y="2586173"/>
                    <a:pt x="1888872" y="2588514"/>
                  </a:cubicBezTo>
                  <a:cubicBezTo>
                    <a:pt x="1901572" y="2641600"/>
                    <a:pt x="1933576" y="2671318"/>
                    <a:pt x="1981963" y="2688209"/>
                  </a:cubicBezTo>
                  <a:cubicBezTo>
                    <a:pt x="2030476" y="2707187"/>
                    <a:pt x="2080047" y="2723343"/>
                    <a:pt x="2130426" y="2736596"/>
                  </a:cubicBezTo>
                  <a:cubicBezTo>
                    <a:pt x="2089913" y="2717292"/>
                    <a:pt x="2049146" y="2703830"/>
                    <a:pt x="2006855" y="2688336"/>
                  </a:cubicBezTo>
                  <a:cubicBezTo>
                    <a:pt x="1958798" y="2673642"/>
                    <a:pt x="1921074" y="2636203"/>
                    <a:pt x="1906017" y="2588260"/>
                  </a:cubicBezTo>
                  <a:cubicBezTo>
                    <a:pt x="1941069" y="2595499"/>
                    <a:pt x="1980058" y="2592451"/>
                    <a:pt x="2016761" y="2594229"/>
                  </a:cubicBezTo>
                  <a:cubicBezTo>
                    <a:pt x="2053463" y="2596005"/>
                    <a:pt x="2084705" y="2612644"/>
                    <a:pt x="2123060" y="2612898"/>
                  </a:cubicBezTo>
                  <a:cubicBezTo>
                    <a:pt x="2080435" y="2595715"/>
                    <a:pt x="2035412" y="2585220"/>
                    <a:pt x="1989583" y="2581783"/>
                  </a:cubicBezTo>
                  <a:cubicBezTo>
                    <a:pt x="1946402" y="2579497"/>
                    <a:pt x="1898270" y="2563368"/>
                    <a:pt x="1854581" y="2558161"/>
                  </a:cubicBezTo>
                  <a:cubicBezTo>
                    <a:pt x="1854581" y="2555748"/>
                    <a:pt x="1854581" y="2553462"/>
                    <a:pt x="1854581" y="2551303"/>
                  </a:cubicBezTo>
                  <a:cubicBezTo>
                    <a:pt x="1894459" y="2497558"/>
                    <a:pt x="1946057" y="2453605"/>
                    <a:pt x="2005458" y="2422779"/>
                  </a:cubicBezTo>
                  <a:cubicBezTo>
                    <a:pt x="2010869" y="2427771"/>
                    <a:pt x="2016641" y="2432355"/>
                    <a:pt x="2022729" y="2436495"/>
                  </a:cubicBezTo>
                  <a:cubicBezTo>
                    <a:pt x="2059188" y="2459235"/>
                    <a:pt x="2097974" y="2478010"/>
                    <a:pt x="2138426" y="2492502"/>
                  </a:cubicBezTo>
                  <a:cubicBezTo>
                    <a:pt x="2183003" y="2510663"/>
                    <a:pt x="2180971" y="2548509"/>
                    <a:pt x="2215642" y="2578227"/>
                  </a:cubicBezTo>
                  <a:cubicBezTo>
                    <a:pt x="2201855" y="2554740"/>
                    <a:pt x="2193603" y="2528419"/>
                    <a:pt x="2191512" y="2501265"/>
                  </a:cubicBezTo>
                  <a:cubicBezTo>
                    <a:pt x="2226818" y="2507742"/>
                    <a:pt x="2257806" y="2530983"/>
                    <a:pt x="2296414" y="2529459"/>
                  </a:cubicBezTo>
                  <a:cubicBezTo>
                    <a:pt x="2298700" y="2557653"/>
                    <a:pt x="2296414" y="2732659"/>
                    <a:pt x="2321179" y="2736850"/>
                  </a:cubicBezTo>
                  <a:cubicBezTo>
                    <a:pt x="2323211" y="2706751"/>
                    <a:pt x="2323211" y="2676271"/>
                    <a:pt x="2324862" y="2646172"/>
                  </a:cubicBezTo>
                  <a:cubicBezTo>
                    <a:pt x="2327148" y="2602484"/>
                    <a:pt x="2319401" y="2560193"/>
                    <a:pt x="2321560" y="2517394"/>
                  </a:cubicBezTo>
                  <a:cubicBezTo>
                    <a:pt x="2357120" y="2581910"/>
                    <a:pt x="2412238" y="2621407"/>
                    <a:pt x="2464435" y="2668524"/>
                  </a:cubicBezTo>
                  <a:cubicBezTo>
                    <a:pt x="2444877" y="2641473"/>
                    <a:pt x="2421509" y="2614168"/>
                    <a:pt x="2399792" y="2587625"/>
                  </a:cubicBezTo>
                  <a:cubicBezTo>
                    <a:pt x="2376170" y="2558669"/>
                    <a:pt x="2353436" y="2509139"/>
                    <a:pt x="2319655" y="2495550"/>
                  </a:cubicBezTo>
                  <a:cubicBezTo>
                    <a:pt x="2259837" y="2471420"/>
                    <a:pt x="2192655" y="2475103"/>
                    <a:pt x="2132203" y="2448052"/>
                  </a:cubicBezTo>
                  <a:cubicBezTo>
                    <a:pt x="2105025" y="2435318"/>
                    <a:pt x="2079448" y="2419417"/>
                    <a:pt x="2056003" y="2400681"/>
                  </a:cubicBezTo>
                  <a:cubicBezTo>
                    <a:pt x="2088335" y="2389188"/>
                    <a:pt x="2121936" y="2381640"/>
                    <a:pt x="2156079" y="2378202"/>
                  </a:cubicBezTo>
                  <a:cubicBezTo>
                    <a:pt x="2156079" y="2382266"/>
                    <a:pt x="2156079" y="2386711"/>
                    <a:pt x="2156079" y="2391791"/>
                  </a:cubicBezTo>
                  <a:cubicBezTo>
                    <a:pt x="2176272" y="2384298"/>
                    <a:pt x="2201036" y="2399030"/>
                    <a:pt x="2211450" y="2395982"/>
                  </a:cubicBezTo>
                  <a:cubicBezTo>
                    <a:pt x="2221865" y="2392935"/>
                    <a:pt x="2226309" y="2384171"/>
                    <a:pt x="2232024" y="2376424"/>
                  </a:cubicBezTo>
                  <a:cubicBezTo>
                    <a:pt x="2248407" y="2377313"/>
                    <a:pt x="2265171" y="2378837"/>
                    <a:pt x="2282824" y="2381504"/>
                  </a:cubicBezTo>
                  <a:cubicBezTo>
                    <a:pt x="2287650" y="2382139"/>
                    <a:pt x="2292476" y="2383028"/>
                    <a:pt x="2297303" y="2383917"/>
                  </a:cubicBezTo>
                  <a:cubicBezTo>
                    <a:pt x="2305558" y="2422017"/>
                    <a:pt x="2339974" y="2450338"/>
                    <a:pt x="2356231" y="2398395"/>
                  </a:cubicBezTo>
                  <a:cubicBezTo>
                    <a:pt x="2643505" y="2487295"/>
                    <a:pt x="2867660" y="2819781"/>
                    <a:pt x="2867660" y="2819781"/>
                  </a:cubicBezTo>
                  <a:cubicBezTo>
                    <a:pt x="2883662" y="2827020"/>
                    <a:pt x="2895600" y="2842260"/>
                    <a:pt x="2910713" y="2851277"/>
                  </a:cubicBezTo>
                  <a:cubicBezTo>
                    <a:pt x="2923413" y="2859024"/>
                    <a:pt x="2936113" y="2865120"/>
                    <a:pt x="2949956" y="2871724"/>
                  </a:cubicBezTo>
                  <a:cubicBezTo>
                    <a:pt x="2985136" y="2889377"/>
                    <a:pt x="3015615" y="2914777"/>
                    <a:pt x="3050540" y="2933446"/>
                  </a:cubicBezTo>
                  <a:cubicBezTo>
                    <a:pt x="3069352" y="2945043"/>
                    <a:pt x="3089157" y="2954945"/>
                    <a:pt x="3109722" y="2963037"/>
                  </a:cubicBezTo>
                  <a:cubicBezTo>
                    <a:pt x="3131157" y="2968271"/>
                    <a:pt x="3149271" y="2982540"/>
                    <a:pt x="3159379" y="3002153"/>
                  </a:cubicBezTo>
                  <a:cubicBezTo>
                    <a:pt x="3173730" y="3030347"/>
                    <a:pt x="3170173" y="3081655"/>
                    <a:pt x="3168649" y="3112389"/>
                  </a:cubicBezTo>
                  <a:cubicBezTo>
                    <a:pt x="3166871" y="3149727"/>
                    <a:pt x="3157346" y="3185668"/>
                    <a:pt x="3159379" y="3223641"/>
                  </a:cubicBezTo>
                  <a:cubicBezTo>
                    <a:pt x="3160522" y="3243961"/>
                    <a:pt x="3163443" y="3293237"/>
                    <a:pt x="3183128" y="3304286"/>
                  </a:cubicBezTo>
                  <a:cubicBezTo>
                    <a:pt x="3172968" y="3260192"/>
                    <a:pt x="3171673" y="3214519"/>
                    <a:pt x="3179318" y="3169920"/>
                  </a:cubicBezTo>
                  <a:cubicBezTo>
                    <a:pt x="3186521" y="3134948"/>
                    <a:pt x="3190769" y="3099432"/>
                    <a:pt x="3192018" y="3063748"/>
                  </a:cubicBezTo>
                  <a:cubicBezTo>
                    <a:pt x="3192882" y="3047496"/>
                    <a:pt x="3191428" y="3031203"/>
                    <a:pt x="3187699" y="3015361"/>
                  </a:cubicBezTo>
                  <a:cubicBezTo>
                    <a:pt x="3184015" y="3006925"/>
                    <a:pt x="3181906" y="2997886"/>
                    <a:pt x="3181476" y="2988691"/>
                  </a:cubicBezTo>
                  <a:cubicBezTo>
                    <a:pt x="3184906" y="2973832"/>
                    <a:pt x="3220338" y="2984246"/>
                    <a:pt x="3235324" y="2987167"/>
                  </a:cubicBezTo>
                  <a:cubicBezTo>
                    <a:pt x="3256373" y="2992740"/>
                    <a:pt x="3276965" y="2999915"/>
                    <a:pt x="3296919" y="3008630"/>
                  </a:cubicBezTo>
                  <a:cubicBezTo>
                    <a:pt x="3333114" y="3022219"/>
                    <a:pt x="3369690" y="3027426"/>
                    <a:pt x="3401059" y="3051302"/>
                  </a:cubicBezTo>
                  <a:cubicBezTo>
                    <a:pt x="3428963" y="3071620"/>
                    <a:pt x="3454182" y="3095388"/>
                    <a:pt x="3476116" y="3122041"/>
                  </a:cubicBezTo>
                  <a:cubicBezTo>
                    <a:pt x="3487842" y="3138662"/>
                    <a:pt x="3498572" y="3155964"/>
                    <a:pt x="3508248" y="3173857"/>
                  </a:cubicBezTo>
                  <a:cubicBezTo>
                    <a:pt x="3519043" y="3191256"/>
                    <a:pt x="3533648" y="3207893"/>
                    <a:pt x="3544443" y="3225546"/>
                  </a:cubicBezTo>
                  <a:cubicBezTo>
                    <a:pt x="3541141" y="3217164"/>
                    <a:pt x="3538093" y="3208147"/>
                    <a:pt x="3535553" y="3203321"/>
                  </a:cubicBezTo>
                  <a:cubicBezTo>
                    <a:pt x="3530472" y="3193669"/>
                    <a:pt x="3525646" y="3183509"/>
                    <a:pt x="3520694" y="3173603"/>
                  </a:cubicBezTo>
                  <a:cubicBezTo>
                    <a:pt x="3507444" y="3142270"/>
                    <a:pt x="3489875" y="3112945"/>
                    <a:pt x="3468497" y="3086481"/>
                  </a:cubicBezTo>
                  <a:cubicBezTo>
                    <a:pt x="3449086" y="3065493"/>
                    <a:pt x="3425965" y="3048271"/>
                    <a:pt x="3400298" y="3035681"/>
                  </a:cubicBezTo>
                  <a:cubicBezTo>
                    <a:pt x="3383407" y="3026791"/>
                    <a:pt x="3365627" y="3012694"/>
                    <a:pt x="3347466" y="3004947"/>
                  </a:cubicBezTo>
                  <a:cubicBezTo>
                    <a:pt x="3356610" y="3006979"/>
                    <a:pt x="3366643" y="3006979"/>
                    <a:pt x="3375534" y="3008503"/>
                  </a:cubicBezTo>
                  <a:cubicBezTo>
                    <a:pt x="3393695" y="3011678"/>
                    <a:pt x="3411602" y="3015234"/>
                    <a:pt x="3429636" y="3017774"/>
                  </a:cubicBezTo>
                  <a:cubicBezTo>
                    <a:pt x="3453174" y="3022289"/>
                    <a:pt x="3476317" y="3028659"/>
                    <a:pt x="3498851" y="3036824"/>
                  </a:cubicBezTo>
                  <a:cubicBezTo>
                    <a:pt x="3528061" y="3045841"/>
                    <a:pt x="3549651" y="3064510"/>
                    <a:pt x="3573273" y="3082544"/>
                  </a:cubicBezTo>
                  <a:cubicBezTo>
                    <a:pt x="3601213" y="3103499"/>
                    <a:pt x="3631947" y="3119882"/>
                    <a:pt x="3660776" y="3138932"/>
                  </a:cubicBezTo>
                  <a:cubicBezTo>
                    <a:pt x="3649506" y="3128805"/>
                    <a:pt x="3637253" y="3119828"/>
                    <a:pt x="3624200" y="3112135"/>
                  </a:cubicBezTo>
                  <a:cubicBezTo>
                    <a:pt x="3607055" y="3099435"/>
                    <a:pt x="3591815" y="3085338"/>
                    <a:pt x="3575686" y="3071368"/>
                  </a:cubicBezTo>
                  <a:cubicBezTo>
                    <a:pt x="3555819" y="3053616"/>
                    <a:pt x="3533803" y="3038427"/>
                    <a:pt x="3510154" y="3026156"/>
                  </a:cubicBezTo>
                  <a:cubicBezTo>
                    <a:pt x="3475991" y="3009138"/>
                    <a:pt x="3439542" y="3006598"/>
                    <a:pt x="3402585" y="3000756"/>
                  </a:cubicBezTo>
                  <a:lnTo>
                    <a:pt x="3313685" y="2985897"/>
                  </a:lnTo>
                  <a:lnTo>
                    <a:pt x="3173096" y="2962402"/>
                  </a:lnTo>
                  <a:lnTo>
                    <a:pt x="2914650" y="2829687"/>
                  </a:lnTo>
                  <a:lnTo>
                    <a:pt x="2675509" y="2565908"/>
                  </a:lnTo>
                  <a:lnTo>
                    <a:pt x="2493264" y="2415921"/>
                  </a:lnTo>
                  <a:lnTo>
                    <a:pt x="2369693" y="2382139"/>
                  </a:lnTo>
                  <a:cubicBezTo>
                    <a:pt x="2367153" y="2363597"/>
                    <a:pt x="2352295" y="2348484"/>
                    <a:pt x="2355215" y="2327275"/>
                  </a:cubicBezTo>
                  <a:cubicBezTo>
                    <a:pt x="2364613" y="2331085"/>
                    <a:pt x="2380615" y="2329815"/>
                    <a:pt x="2390395" y="2334641"/>
                  </a:cubicBezTo>
                  <a:cubicBezTo>
                    <a:pt x="2395221" y="2301240"/>
                    <a:pt x="2374901" y="2281809"/>
                    <a:pt x="2371345" y="2251456"/>
                  </a:cubicBezTo>
                  <a:cubicBezTo>
                    <a:pt x="2394839" y="2245868"/>
                    <a:pt x="2391029" y="2230882"/>
                    <a:pt x="2375281" y="2218817"/>
                  </a:cubicBezTo>
                  <a:cubicBezTo>
                    <a:pt x="2383424" y="2212430"/>
                    <a:pt x="2390646" y="2204952"/>
                    <a:pt x="2396745" y="2196592"/>
                  </a:cubicBezTo>
                  <a:cubicBezTo>
                    <a:pt x="2413509" y="2200783"/>
                    <a:pt x="2430018" y="2205355"/>
                    <a:pt x="2446401" y="2210181"/>
                  </a:cubicBezTo>
                  <a:cubicBezTo>
                    <a:pt x="2439406" y="2216779"/>
                    <a:pt x="2433455" y="2224402"/>
                    <a:pt x="2428748" y="2232787"/>
                  </a:cubicBezTo>
                  <a:cubicBezTo>
                    <a:pt x="2425446" y="2230247"/>
                    <a:pt x="2423541" y="2255266"/>
                    <a:pt x="2425827" y="2250821"/>
                  </a:cubicBezTo>
                  <a:lnTo>
                    <a:pt x="2435225" y="2254377"/>
                  </a:lnTo>
                  <a:cubicBezTo>
                    <a:pt x="2440432" y="2267077"/>
                    <a:pt x="2447925" y="2271141"/>
                    <a:pt x="2447925" y="2285873"/>
                  </a:cubicBezTo>
                  <a:cubicBezTo>
                    <a:pt x="2453513" y="2285111"/>
                    <a:pt x="2460625" y="2287905"/>
                    <a:pt x="2466975" y="2286889"/>
                  </a:cubicBezTo>
                  <a:cubicBezTo>
                    <a:pt x="2457323" y="2309368"/>
                    <a:pt x="2468372" y="2334006"/>
                    <a:pt x="2491359" y="2314829"/>
                  </a:cubicBezTo>
                  <a:cubicBezTo>
                    <a:pt x="2515743" y="2348103"/>
                    <a:pt x="2532507" y="2303653"/>
                    <a:pt x="2562860" y="2307209"/>
                  </a:cubicBezTo>
                  <a:cubicBezTo>
                    <a:pt x="2567178" y="2322322"/>
                    <a:pt x="2574036" y="2327402"/>
                    <a:pt x="2590419" y="2330577"/>
                  </a:cubicBezTo>
                  <a:cubicBezTo>
                    <a:pt x="2573274" y="2345309"/>
                    <a:pt x="2552319" y="2358136"/>
                    <a:pt x="2542667" y="2378456"/>
                  </a:cubicBezTo>
                  <a:cubicBezTo>
                    <a:pt x="2546604" y="2381885"/>
                    <a:pt x="2546604" y="2380361"/>
                    <a:pt x="2551048" y="2383155"/>
                  </a:cubicBezTo>
                  <a:cubicBezTo>
                    <a:pt x="2536190" y="2437765"/>
                    <a:pt x="2579116" y="2446655"/>
                    <a:pt x="2614548" y="2475230"/>
                  </a:cubicBezTo>
                  <a:cubicBezTo>
                    <a:pt x="2611119" y="2442083"/>
                    <a:pt x="2636519" y="2428748"/>
                    <a:pt x="2662681" y="2447798"/>
                  </a:cubicBezTo>
                  <a:cubicBezTo>
                    <a:pt x="2660395" y="2453132"/>
                    <a:pt x="2661919" y="2465197"/>
                    <a:pt x="2659887" y="2470404"/>
                  </a:cubicBezTo>
                  <a:cubicBezTo>
                    <a:pt x="2712719" y="2462911"/>
                    <a:pt x="2688590" y="2515743"/>
                    <a:pt x="2731134" y="2523363"/>
                  </a:cubicBezTo>
                  <a:cubicBezTo>
                    <a:pt x="2780791" y="2532380"/>
                    <a:pt x="2751073" y="2487676"/>
                    <a:pt x="2776346" y="2473833"/>
                  </a:cubicBezTo>
                  <a:cubicBezTo>
                    <a:pt x="2783078" y="2485517"/>
                    <a:pt x="2789046" y="2497455"/>
                    <a:pt x="2795523" y="2509139"/>
                  </a:cubicBezTo>
                  <a:cubicBezTo>
                    <a:pt x="2820034" y="2557145"/>
                    <a:pt x="2862580" y="2575814"/>
                    <a:pt x="2916681" y="2578481"/>
                  </a:cubicBezTo>
                  <a:cubicBezTo>
                    <a:pt x="2897631" y="2565781"/>
                    <a:pt x="2870072" y="2567178"/>
                    <a:pt x="2851276" y="2554224"/>
                  </a:cubicBezTo>
                  <a:cubicBezTo>
                    <a:pt x="2835782" y="2543556"/>
                    <a:pt x="2822955" y="2520315"/>
                    <a:pt x="2813176" y="2503424"/>
                  </a:cubicBezTo>
                  <a:cubicBezTo>
                    <a:pt x="2804920" y="2489073"/>
                    <a:pt x="2796919" y="2471293"/>
                    <a:pt x="2788411" y="2452624"/>
                  </a:cubicBezTo>
                  <a:cubicBezTo>
                    <a:pt x="2788849" y="2444407"/>
                    <a:pt x="2785642" y="2436416"/>
                    <a:pt x="2779648" y="2430780"/>
                  </a:cubicBezTo>
                  <a:lnTo>
                    <a:pt x="2777107" y="2429383"/>
                  </a:lnTo>
                  <a:cubicBezTo>
                    <a:pt x="2765776" y="2403083"/>
                    <a:pt x="2747893" y="2380127"/>
                    <a:pt x="2725164" y="2362708"/>
                  </a:cubicBezTo>
                  <a:cubicBezTo>
                    <a:pt x="2743889" y="2367650"/>
                    <a:pt x="2763438" y="2368645"/>
                    <a:pt x="2782568" y="2365629"/>
                  </a:cubicBezTo>
                  <a:cubicBezTo>
                    <a:pt x="2783712" y="2367554"/>
                    <a:pt x="2785122" y="2369308"/>
                    <a:pt x="2786759" y="2370836"/>
                  </a:cubicBezTo>
                  <a:cubicBezTo>
                    <a:pt x="2790569" y="2368804"/>
                    <a:pt x="2799459" y="2363470"/>
                    <a:pt x="2804540" y="2365248"/>
                  </a:cubicBezTo>
                  <a:cubicBezTo>
                    <a:pt x="2813557" y="2369185"/>
                    <a:pt x="2805809" y="2373376"/>
                    <a:pt x="2810128" y="2377948"/>
                  </a:cubicBezTo>
                  <a:cubicBezTo>
                    <a:pt x="2819526" y="2388235"/>
                    <a:pt x="2837433" y="2394458"/>
                    <a:pt x="2846450" y="2406269"/>
                  </a:cubicBezTo>
                  <a:cubicBezTo>
                    <a:pt x="2819653" y="2424176"/>
                    <a:pt x="2827400" y="2442210"/>
                    <a:pt x="2851149" y="2459609"/>
                  </a:cubicBezTo>
                  <a:cubicBezTo>
                    <a:pt x="2830955" y="2476373"/>
                    <a:pt x="2860292" y="2476373"/>
                    <a:pt x="2869817" y="2482723"/>
                  </a:cubicBezTo>
                  <a:cubicBezTo>
                    <a:pt x="2879342" y="2489073"/>
                    <a:pt x="2875532" y="2482723"/>
                    <a:pt x="2880231" y="2491994"/>
                  </a:cubicBezTo>
                  <a:cubicBezTo>
                    <a:pt x="2882771" y="2496947"/>
                    <a:pt x="2875913" y="2503424"/>
                    <a:pt x="2882390" y="2509520"/>
                  </a:cubicBezTo>
                  <a:cubicBezTo>
                    <a:pt x="2885438" y="2512314"/>
                    <a:pt x="2902837" y="2512441"/>
                    <a:pt x="2907790" y="2514981"/>
                  </a:cubicBezTo>
                  <a:cubicBezTo>
                    <a:pt x="2916172" y="2519172"/>
                    <a:pt x="2920490" y="2527681"/>
                    <a:pt x="2930142" y="2527681"/>
                  </a:cubicBezTo>
                  <a:cubicBezTo>
                    <a:pt x="2951859" y="2529205"/>
                    <a:pt x="2948176" y="2508504"/>
                    <a:pt x="2956686" y="2493518"/>
                  </a:cubicBezTo>
                  <a:cubicBezTo>
                    <a:pt x="2973957" y="2496947"/>
                    <a:pt x="2976243" y="2508631"/>
                    <a:pt x="2983482" y="2493518"/>
                  </a:cubicBezTo>
                  <a:cubicBezTo>
                    <a:pt x="2985768" y="2488946"/>
                    <a:pt x="2979545" y="2476500"/>
                    <a:pt x="2981451" y="2470658"/>
                  </a:cubicBezTo>
                  <a:cubicBezTo>
                    <a:pt x="2984693" y="2463345"/>
                    <a:pt x="2989931" y="2457095"/>
                    <a:pt x="2996564" y="2452624"/>
                  </a:cubicBezTo>
                  <a:cubicBezTo>
                    <a:pt x="3018662" y="2435479"/>
                    <a:pt x="3014598" y="2458212"/>
                    <a:pt x="3036950" y="2452624"/>
                  </a:cubicBezTo>
                  <a:cubicBezTo>
                    <a:pt x="3051428" y="2449322"/>
                    <a:pt x="3053968" y="2432558"/>
                    <a:pt x="3071620" y="2439924"/>
                  </a:cubicBezTo>
                  <a:cubicBezTo>
                    <a:pt x="3068700" y="2422017"/>
                    <a:pt x="3056507" y="2385695"/>
                    <a:pt x="3064381" y="2370836"/>
                  </a:cubicBezTo>
                  <a:cubicBezTo>
                    <a:pt x="3071138" y="2364634"/>
                    <a:pt x="3078859" y="2359572"/>
                    <a:pt x="3087241" y="2355850"/>
                  </a:cubicBezTo>
                  <a:cubicBezTo>
                    <a:pt x="3098798" y="2351532"/>
                    <a:pt x="3098290" y="2355850"/>
                    <a:pt x="3106037" y="2355850"/>
                  </a:cubicBezTo>
                  <a:cubicBezTo>
                    <a:pt x="3108958" y="2355850"/>
                    <a:pt x="3113403" y="2358771"/>
                    <a:pt x="3117340" y="2358771"/>
                  </a:cubicBezTo>
                  <a:cubicBezTo>
                    <a:pt x="3126230" y="2358771"/>
                    <a:pt x="3129151" y="2349119"/>
                    <a:pt x="3136644" y="2347722"/>
                  </a:cubicBezTo>
                  <a:cubicBezTo>
                    <a:pt x="3146042" y="2346071"/>
                    <a:pt x="3150361" y="2358517"/>
                    <a:pt x="3160648" y="2356485"/>
                  </a:cubicBezTo>
                  <a:cubicBezTo>
                    <a:pt x="3173348" y="2354072"/>
                    <a:pt x="3171824" y="2335022"/>
                    <a:pt x="3187317" y="2345690"/>
                  </a:cubicBezTo>
                  <a:cubicBezTo>
                    <a:pt x="3189851" y="2340575"/>
                    <a:pt x="3191852" y="2335213"/>
                    <a:pt x="3193286" y="2329688"/>
                  </a:cubicBezTo>
                  <a:cubicBezTo>
                    <a:pt x="3205986" y="2330577"/>
                    <a:pt x="3212336" y="2334641"/>
                    <a:pt x="3223766" y="2328164"/>
                  </a:cubicBezTo>
                  <a:cubicBezTo>
                    <a:pt x="3233037" y="2322957"/>
                    <a:pt x="3229481" y="2311908"/>
                    <a:pt x="3243198" y="2316861"/>
                  </a:cubicBezTo>
                  <a:cubicBezTo>
                    <a:pt x="3245983" y="2304986"/>
                    <a:pt x="3250249" y="2293508"/>
                    <a:pt x="3255898" y="2282698"/>
                  </a:cubicBezTo>
                  <a:cubicBezTo>
                    <a:pt x="3274566" y="2295398"/>
                    <a:pt x="3289299" y="2273681"/>
                    <a:pt x="3306698" y="2272030"/>
                  </a:cubicBezTo>
                  <a:cubicBezTo>
                    <a:pt x="3309365" y="2283714"/>
                    <a:pt x="3305681" y="2298446"/>
                    <a:pt x="3310127" y="2308225"/>
                  </a:cubicBezTo>
                  <a:cubicBezTo>
                    <a:pt x="3325240" y="2288921"/>
                    <a:pt x="3349624" y="2320925"/>
                    <a:pt x="3360927" y="2305685"/>
                  </a:cubicBezTo>
                  <a:cubicBezTo>
                    <a:pt x="3366007" y="2298192"/>
                    <a:pt x="3358895" y="2273935"/>
                    <a:pt x="3376802" y="2289810"/>
                  </a:cubicBezTo>
                  <a:cubicBezTo>
                    <a:pt x="3378071" y="2272284"/>
                    <a:pt x="3373754" y="2252853"/>
                    <a:pt x="3379215" y="2235962"/>
                  </a:cubicBezTo>
                  <a:cubicBezTo>
                    <a:pt x="3387596" y="2235962"/>
                    <a:pt x="3394201" y="2242185"/>
                    <a:pt x="3402456" y="2241931"/>
                  </a:cubicBezTo>
                  <a:cubicBezTo>
                    <a:pt x="3410711" y="2241677"/>
                    <a:pt x="3409695" y="2235200"/>
                    <a:pt x="3416934" y="2235327"/>
                  </a:cubicBezTo>
                  <a:cubicBezTo>
                    <a:pt x="3427729" y="2235327"/>
                    <a:pt x="3436873" y="2253742"/>
                    <a:pt x="3438524" y="2228596"/>
                  </a:cubicBezTo>
                  <a:cubicBezTo>
                    <a:pt x="3440175" y="2205482"/>
                    <a:pt x="3429888" y="2218182"/>
                    <a:pt x="3418585" y="2215896"/>
                  </a:cubicBezTo>
                  <a:cubicBezTo>
                    <a:pt x="3410584" y="2214499"/>
                    <a:pt x="3387090" y="2210435"/>
                    <a:pt x="3396360" y="2200021"/>
                  </a:cubicBezTo>
                  <a:cubicBezTo>
                    <a:pt x="3388613" y="2195576"/>
                    <a:pt x="3388359" y="2187321"/>
                    <a:pt x="3382644" y="2181479"/>
                  </a:cubicBezTo>
                  <a:cubicBezTo>
                    <a:pt x="3372103" y="2170049"/>
                    <a:pt x="3351148" y="2168779"/>
                    <a:pt x="3342639" y="2156079"/>
                  </a:cubicBezTo>
                  <a:cubicBezTo>
                    <a:pt x="3345179" y="2154936"/>
                    <a:pt x="3347338" y="2152269"/>
                    <a:pt x="3349624" y="2150999"/>
                  </a:cubicBezTo>
                  <a:cubicBezTo>
                    <a:pt x="3335907" y="2148078"/>
                    <a:pt x="3336924" y="2131568"/>
                    <a:pt x="3327017" y="2126996"/>
                  </a:cubicBezTo>
                  <a:cubicBezTo>
                    <a:pt x="3310507" y="2118995"/>
                    <a:pt x="3291838" y="2142744"/>
                    <a:pt x="3276217" y="2145411"/>
                  </a:cubicBezTo>
                  <a:cubicBezTo>
                    <a:pt x="3277783" y="2137679"/>
                    <a:pt x="3278083" y="2129744"/>
                    <a:pt x="3277106" y="2121916"/>
                  </a:cubicBezTo>
                  <a:cubicBezTo>
                    <a:pt x="3265423" y="2123694"/>
                    <a:pt x="3254754" y="2129028"/>
                    <a:pt x="3243325" y="2131060"/>
                  </a:cubicBezTo>
                  <a:cubicBezTo>
                    <a:pt x="3231895" y="2133092"/>
                    <a:pt x="3218941" y="2128266"/>
                    <a:pt x="3207511" y="2132965"/>
                  </a:cubicBezTo>
                  <a:cubicBezTo>
                    <a:pt x="3207511" y="2143125"/>
                    <a:pt x="3209924" y="2153285"/>
                    <a:pt x="3208907" y="2163191"/>
                  </a:cubicBezTo>
                  <a:cubicBezTo>
                    <a:pt x="3201906" y="2160699"/>
                    <a:pt x="3194673" y="2158912"/>
                    <a:pt x="3187317" y="2157857"/>
                  </a:cubicBezTo>
                  <a:cubicBezTo>
                    <a:pt x="3185208" y="2170995"/>
                    <a:pt x="3184569" y="2184328"/>
                    <a:pt x="3185412" y="2197608"/>
                  </a:cubicBezTo>
                  <a:cubicBezTo>
                    <a:pt x="3178046" y="2175764"/>
                    <a:pt x="3157980" y="2199894"/>
                    <a:pt x="3147312" y="2204720"/>
                  </a:cubicBezTo>
                  <a:cubicBezTo>
                    <a:pt x="3147439" y="2202563"/>
                    <a:pt x="3147439" y="2200400"/>
                    <a:pt x="3147312" y="2198243"/>
                  </a:cubicBezTo>
                  <a:cubicBezTo>
                    <a:pt x="3137152" y="2206371"/>
                    <a:pt x="3108069" y="2214372"/>
                    <a:pt x="3112641" y="2192401"/>
                  </a:cubicBezTo>
                  <a:cubicBezTo>
                    <a:pt x="3106706" y="2194763"/>
                    <a:pt x="3101339" y="2198355"/>
                    <a:pt x="3096893" y="2202942"/>
                  </a:cubicBezTo>
                  <a:cubicBezTo>
                    <a:pt x="3084193" y="2190242"/>
                    <a:pt x="3089781" y="2212086"/>
                    <a:pt x="3085337" y="2215642"/>
                  </a:cubicBezTo>
                  <a:cubicBezTo>
                    <a:pt x="3077463" y="2221357"/>
                    <a:pt x="3071748" y="2217928"/>
                    <a:pt x="3061080" y="2215642"/>
                  </a:cubicBezTo>
                  <a:cubicBezTo>
                    <a:pt x="3061080" y="2218944"/>
                    <a:pt x="3059302" y="2224659"/>
                    <a:pt x="3060318" y="2228342"/>
                  </a:cubicBezTo>
                  <a:cubicBezTo>
                    <a:pt x="3048538" y="2225991"/>
                    <a:pt x="3036411" y="2225991"/>
                    <a:pt x="3024631" y="2228342"/>
                  </a:cubicBezTo>
                  <a:cubicBezTo>
                    <a:pt x="3025520" y="2220087"/>
                    <a:pt x="3030854" y="2213610"/>
                    <a:pt x="3031489" y="2205228"/>
                  </a:cubicBezTo>
                  <a:cubicBezTo>
                    <a:pt x="3018789" y="2203958"/>
                    <a:pt x="3007232" y="2214245"/>
                    <a:pt x="2994024" y="2211959"/>
                  </a:cubicBezTo>
                  <a:cubicBezTo>
                    <a:pt x="2987801" y="2200529"/>
                    <a:pt x="2978911" y="2211959"/>
                    <a:pt x="2975863" y="2221230"/>
                  </a:cubicBezTo>
                  <a:cubicBezTo>
                    <a:pt x="2959606" y="2208530"/>
                    <a:pt x="2957702" y="2229231"/>
                    <a:pt x="2958082" y="2239264"/>
                  </a:cubicBezTo>
                  <a:cubicBezTo>
                    <a:pt x="2958082" y="2260218"/>
                    <a:pt x="2965067" y="2271268"/>
                    <a:pt x="2934206" y="2267965"/>
                  </a:cubicBezTo>
                  <a:cubicBezTo>
                    <a:pt x="2935984" y="2254630"/>
                    <a:pt x="2924300" y="2249042"/>
                    <a:pt x="2919728" y="2238120"/>
                  </a:cubicBezTo>
                  <a:cubicBezTo>
                    <a:pt x="2921760" y="2238120"/>
                    <a:pt x="2924935" y="2237358"/>
                    <a:pt x="2927348" y="2238120"/>
                  </a:cubicBezTo>
                  <a:cubicBezTo>
                    <a:pt x="2929379" y="2223261"/>
                    <a:pt x="2932936" y="2209164"/>
                    <a:pt x="2934206" y="2193162"/>
                  </a:cubicBezTo>
                  <a:cubicBezTo>
                    <a:pt x="2936491" y="2164842"/>
                    <a:pt x="2925188" y="2174493"/>
                    <a:pt x="2898899" y="2176526"/>
                  </a:cubicBezTo>
                  <a:cubicBezTo>
                    <a:pt x="2881627" y="2177923"/>
                    <a:pt x="2862323" y="2175890"/>
                    <a:pt x="2852544" y="2194940"/>
                  </a:cubicBezTo>
                  <a:cubicBezTo>
                    <a:pt x="2841368" y="2216404"/>
                    <a:pt x="2861942" y="2223515"/>
                    <a:pt x="2875404" y="2236089"/>
                  </a:cubicBezTo>
                  <a:cubicBezTo>
                    <a:pt x="2869561" y="2242946"/>
                    <a:pt x="2862704" y="2242565"/>
                    <a:pt x="2856227" y="2246756"/>
                  </a:cubicBezTo>
                  <a:cubicBezTo>
                    <a:pt x="2844543" y="2253868"/>
                    <a:pt x="2847971" y="2251329"/>
                    <a:pt x="2839082" y="2263393"/>
                  </a:cubicBezTo>
                  <a:cubicBezTo>
                    <a:pt x="2834298" y="2271407"/>
                    <a:pt x="2827158" y="2277750"/>
                    <a:pt x="2818635" y="2281554"/>
                  </a:cubicBezTo>
                  <a:cubicBezTo>
                    <a:pt x="2814444" y="2284094"/>
                    <a:pt x="2812412" y="2279522"/>
                    <a:pt x="2807713" y="2284475"/>
                  </a:cubicBezTo>
                  <a:cubicBezTo>
                    <a:pt x="2803014" y="2289429"/>
                    <a:pt x="2804284" y="2299842"/>
                    <a:pt x="2804284" y="2304922"/>
                  </a:cubicBezTo>
                  <a:lnTo>
                    <a:pt x="2784472" y="2312161"/>
                  </a:lnTo>
                  <a:cubicBezTo>
                    <a:pt x="2777990" y="2322163"/>
                    <a:pt x="2775163" y="2334097"/>
                    <a:pt x="2776471" y="2345943"/>
                  </a:cubicBezTo>
                  <a:cubicBezTo>
                    <a:pt x="2763002" y="2343050"/>
                    <a:pt x="2750120" y="2337897"/>
                    <a:pt x="2738371" y="2330704"/>
                  </a:cubicBezTo>
                  <a:cubicBezTo>
                    <a:pt x="2735831" y="2316733"/>
                    <a:pt x="2724782" y="2305304"/>
                    <a:pt x="2719575" y="2293365"/>
                  </a:cubicBezTo>
                  <a:cubicBezTo>
                    <a:pt x="2726280" y="2292657"/>
                    <a:pt x="2732939" y="2291555"/>
                    <a:pt x="2739514" y="2290064"/>
                  </a:cubicBezTo>
                  <a:cubicBezTo>
                    <a:pt x="2685158" y="2249170"/>
                    <a:pt x="2758819" y="2250186"/>
                    <a:pt x="2766820" y="2228723"/>
                  </a:cubicBezTo>
                  <a:cubicBezTo>
                    <a:pt x="2776599" y="2203323"/>
                    <a:pt x="2740531" y="2193798"/>
                    <a:pt x="2739769" y="2174493"/>
                  </a:cubicBezTo>
                  <a:cubicBezTo>
                    <a:pt x="2739007" y="2155189"/>
                    <a:pt x="2759581" y="2149093"/>
                    <a:pt x="2767074" y="2132837"/>
                  </a:cubicBezTo>
                  <a:cubicBezTo>
                    <a:pt x="2752342" y="2126361"/>
                    <a:pt x="2734689" y="2127630"/>
                    <a:pt x="2719322" y="2120137"/>
                  </a:cubicBezTo>
                  <a:cubicBezTo>
                    <a:pt x="2722751" y="2094737"/>
                    <a:pt x="2729736" y="2074164"/>
                    <a:pt x="2703447" y="2064004"/>
                  </a:cubicBezTo>
                  <a:cubicBezTo>
                    <a:pt x="2679825" y="2069337"/>
                    <a:pt x="2669919" y="2092071"/>
                    <a:pt x="2643629" y="2088133"/>
                  </a:cubicBezTo>
                  <a:cubicBezTo>
                    <a:pt x="2645212" y="2094536"/>
                    <a:pt x="2647249" y="2100817"/>
                    <a:pt x="2649725" y="2106929"/>
                  </a:cubicBezTo>
                  <a:cubicBezTo>
                    <a:pt x="2617594" y="2102484"/>
                    <a:pt x="2623056" y="2151633"/>
                    <a:pt x="2583558" y="2131186"/>
                  </a:cubicBezTo>
                  <a:cubicBezTo>
                    <a:pt x="2584700" y="2125956"/>
                    <a:pt x="2584700" y="2120542"/>
                    <a:pt x="2583558" y="2115311"/>
                  </a:cubicBezTo>
                  <a:cubicBezTo>
                    <a:pt x="2606735" y="2085027"/>
                    <a:pt x="2638383" y="2062307"/>
                    <a:pt x="2674490" y="2050033"/>
                  </a:cubicBezTo>
                  <a:cubicBezTo>
                    <a:pt x="2707129" y="2037333"/>
                    <a:pt x="2751833" y="2040001"/>
                    <a:pt x="2789933" y="2033904"/>
                  </a:cubicBezTo>
                  <a:cubicBezTo>
                    <a:pt x="2789337" y="2035769"/>
                    <a:pt x="2788527" y="2037559"/>
                    <a:pt x="2787520" y="2039238"/>
                  </a:cubicBezTo>
                  <a:cubicBezTo>
                    <a:pt x="2821429" y="2037333"/>
                    <a:pt x="2829176" y="2026538"/>
                    <a:pt x="2845305" y="2043048"/>
                  </a:cubicBezTo>
                  <a:cubicBezTo>
                    <a:pt x="2847845" y="2070099"/>
                    <a:pt x="2850385" y="2101976"/>
                    <a:pt x="2861434" y="2117597"/>
                  </a:cubicBezTo>
                  <a:cubicBezTo>
                    <a:pt x="2872482" y="2133219"/>
                    <a:pt x="2930522" y="2174112"/>
                    <a:pt x="2950334" y="2173858"/>
                  </a:cubicBezTo>
                  <a:cubicBezTo>
                    <a:pt x="2931030" y="2145156"/>
                    <a:pt x="2886834" y="2131821"/>
                    <a:pt x="2879849" y="2099817"/>
                  </a:cubicBezTo>
                  <a:cubicBezTo>
                    <a:pt x="2876932" y="2083431"/>
                    <a:pt x="2875614" y="2066801"/>
                    <a:pt x="2875912" y="2050160"/>
                  </a:cubicBezTo>
                  <a:cubicBezTo>
                    <a:pt x="2894427" y="2033489"/>
                    <a:pt x="2915990" y="2020552"/>
                    <a:pt x="2939412" y="2012060"/>
                  </a:cubicBezTo>
                  <a:cubicBezTo>
                    <a:pt x="2946823" y="2013904"/>
                    <a:pt x="2953866" y="2016997"/>
                    <a:pt x="2960240" y="2021204"/>
                  </a:cubicBezTo>
                  <a:cubicBezTo>
                    <a:pt x="2980307" y="2034666"/>
                    <a:pt x="2989197" y="2056002"/>
                    <a:pt x="3001134" y="2075814"/>
                  </a:cubicBezTo>
                  <a:cubicBezTo>
                    <a:pt x="3026534" y="2116835"/>
                    <a:pt x="3081144" y="2139314"/>
                    <a:pt x="3130166" y="2133218"/>
                  </a:cubicBezTo>
                  <a:cubicBezTo>
                    <a:pt x="3104766" y="2112644"/>
                    <a:pt x="3064253" y="2115184"/>
                    <a:pt x="3038725" y="2095118"/>
                  </a:cubicBezTo>
                  <a:cubicBezTo>
                    <a:pt x="3010405" y="2073528"/>
                    <a:pt x="3009261" y="2034031"/>
                    <a:pt x="2976749" y="2014854"/>
                  </a:cubicBezTo>
                  <a:cubicBezTo>
                    <a:pt x="3013071" y="2026665"/>
                    <a:pt x="3069079" y="2014219"/>
                    <a:pt x="3116449" y="1994280"/>
                  </a:cubicBezTo>
                  <a:cubicBezTo>
                    <a:pt x="3124530" y="1995594"/>
                    <a:pt x="3132820" y="1994397"/>
                    <a:pt x="3140198" y="1990851"/>
                  </a:cubicBezTo>
                  <a:cubicBezTo>
                    <a:pt x="3141591" y="2008571"/>
                    <a:pt x="3148675" y="2025365"/>
                    <a:pt x="3160392" y="2038730"/>
                  </a:cubicBezTo>
                  <a:cubicBezTo>
                    <a:pt x="3127498" y="2049906"/>
                    <a:pt x="3125848" y="2081783"/>
                    <a:pt x="3144262" y="2106802"/>
                  </a:cubicBezTo>
                  <a:cubicBezTo>
                    <a:pt x="3137912" y="2109342"/>
                    <a:pt x="3132324" y="2117216"/>
                    <a:pt x="3125340" y="2119502"/>
                  </a:cubicBezTo>
                  <a:cubicBezTo>
                    <a:pt x="3138802" y="2134107"/>
                    <a:pt x="3156455" y="2153157"/>
                    <a:pt x="3176140" y="2154427"/>
                  </a:cubicBezTo>
                  <a:cubicBezTo>
                    <a:pt x="3173219" y="2116327"/>
                    <a:pt x="3190871" y="2120518"/>
                    <a:pt x="3201540" y="2095118"/>
                  </a:cubicBezTo>
                  <a:cubicBezTo>
                    <a:pt x="3212970" y="2066543"/>
                    <a:pt x="3197475" y="2064384"/>
                    <a:pt x="3221224" y="2047493"/>
                  </a:cubicBezTo>
                  <a:cubicBezTo>
                    <a:pt x="3231762" y="2046824"/>
                    <a:pt x="3242219" y="2045209"/>
                    <a:pt x="3252467" y="2042667"/>
                  </a:cubicBezTo>
                  <a:cubicBezTo>
                    <a:pt x="3265167" y="2038857"/>
                    <a:pt x="3269358" y="2028189"/>
                    <a:pt x="3283073" y="2025395"/>
                  </a:cubicBezTo>
                  <a:cubicBezTo>
                    <a:pt x="3296789" y="2022602"/>
                    <a:pt x="3309617" y="2044699"/>
                    <a:pt x="3322824" y="2029967"/>
                  </a:cubicBezTo>
                  <a:cubicBezTo>
                    <a:pt x="3346193" y="2004567"/>
                    <a:pt x="3248530" y="1964562"/>
                    <a:pt x="3284724" y="1937765"/>
                  </a:cubicBezTo>
                  <a:cubicBezTo>
                    <a:pt x="3285741" y="1903348"/>
                    <a:pt x="3294377" y="1886203"/>
                    <a:pt x="3328920" y="1885695"/>
                  </a:cubicBezTo>
                  <a:cubicBezTo>
                    <a:pt x="3325110" y="1849627"/>
                    <a:pt x="3363591" y="1853310"/>
                    <a:pt x="3389118" y="1853437"/>
                  </a:cubicBezTo>
                  <a:cubicBezTo>
                    <a:pt x="3372735" y="1801748"/>
                    <a:pt x="3375021" y="1812543"/>
                    <a:pt x="3428869" y="1798065"/>
                  </a:cubicBezTo>
                  <a:cubicBezTo>
                    <a:pt x="3394695" y="1785937"/>
                    <a:pt x="3367335" y="1759779"/>
                    <a:pt x="3353685" y="1726183"/>
                  </a:cubicBezTo>
                  <a:cubicBezTo>
                    <a:pt x="3322062" y="1737867"/>
                    <a:pt x="3294757" y="1739772"/>
                    <a:pt x="3264785" y="1749805"/>
                  </a:cubicBezTo>
                  <a:cubicBezTo>
                    <a:pt x="3241544" y="1757679"/>
                    <a:pt x="3218939" y="1772157"/>
                    <a:pt x="3193030" y="1749805"/>
                  </a:cubicBezTo>
                  <a:cubicBezTo>
                    <a:pt x="3181981" y="1757806"/>
                    <a:pt x="3173472" y="1754123"/>
                    <a:pt x="3161280" y="1756790"/>
                  </a:cubicBezTo>
                  <a:cubicBezTo>
                    <a:pt x="3160211" y="1746532"/>
                    <a:pt x="3154445" y="1737349"/>
                    <a:pt x="3145669" y="1731929"/>
                  </a:cubicBezTo>
                  <a:cubicBezTo>
                    <a:pt x="3136893" y="1726510"/>
                    <a:pt x="3126100" y="1725466"/>
                    <a:pt x="3116449" y="1729104"/>
                  </a:cubicBezTo>
                  <a:cubicBezTo>
                    <a:pt x="3098161" y="1737613"/>
                    <a:pt x="3098542" y="1767204"/>
                    <a:pt x="3095748" y="1784476"/>
                  </a:cubicBezTo>
                  <a:cubicBezTo>
                    <a:pt x="3073650" y="1780285"/>
                    <a:pt x="3062474" y="1797176"/>
                    <a:pt x="3056759" y="1817369"/>
                  </a:cubicBezTo>
                  <a:cubicBezTo>
                    <a:pt x="3037581" y="1809241"/>
                    <a:pt x="3029327" y="1787905"/>
                    <a:pt x="3020564" y="1769744"/>
                  </a:cubicBezTo>
                  <a:cubicBezTo>
                    <a:pt x="2983734" y="1790953"/>
                    <a:pt x="2985893" y="1776475"/>
                    <a:pt x="2948428" y="1772919"/>
                  </a:cubicBezTo>
                  <a:cubicBezTo>
                    <a:pt x="2963541" y="1747519"/>
                    <a:pt x="2947031" y="1747519"/>
                    <a:pt x="2941316" y="1729485"/>
                  </a:cubicBezTo>
                  <a:cubicBezTo>
                    <a:pt x="2937252" y="1716785"/>
                    <a:pt x="2927219" y="1715769"/>
                    <a:pt x="2924425" y="1700783"/>
                  </a:cubicBezTo>
                  <a:cubicBezTo>
                    <a:pt x="2924425" y="1698116"/>
                    <a:pt x="2940045" y="1691131"/>
                    <a:pt x="2939665" y="1685162"/>
                  </a:cubicBezTo>
                  <a:cubicBezTo>
                    <a:pt x="2938903" y="1672462"/>
                    <a:pt x="2924044" y="1658365"/>
                    <a:pt x="2927854" y="1645158"/>
                  </a:cubicBezTo>
                  <a:cubicBezTo>
                    <a:pt x="2933569" y="1625600"/>
                    <a:pt x="2958080" y="1630045"/>
                    <a:pt x="2964049" y="1608455"/>
                  </a:cubicBezTo>
                  <a:cubicBezTo>
                    <a:pt x="2947449" y="1602656"/>
                    <a:pt x="2929938" y="1599902"/>
                    <a:pt x="2912360" y="1600327"/>
                  </a:cubicBezTo>
                  <a:cubicBezTo>
                    <a:pt x="2917566" y="1568831"/>
                    <a:pt x="2885181" y="1577340"/>
                    <a:pt x="2879213" y="1548892"/>
                  </a:cubicBezTo>
                  <a:cubicBezTo>
                    <a:pt x="2847336" y="1559687"/>
                    <a:pt x="2868164" y="1604137"/>
                    <a:pt x="2832857" y="1609598"/>
                  </a:cubicBezTo>
                  <a:cubicBezTo>
                    <a:pt x="2846954" y="1627886"/>
                    <a:pt x="2836794" y="1648714"/>
                    <a:pt x="2823587" y="1661795"/>
                  </a:cubicBezTo>
                  <a:cubicBezTo>
                    <a:pt x="2807330" y="1649095"/>
                    <a:pt x="2768088" y="1635633"/>
                    <a:pt x="2763262" y="1617091"/>
                  </a:cubicBezTo>
                  <a:cubicBezTo>
                    <a:pt x="2757801" y="1595755"/>
                    <a:pt x="2782566" y="1575689"/>
                    <a:pt x="2769612" y="1562481"/>
                  </a:cubicBezTo>
                  <a:cubicBezTo>
                    <a:pt x="2797618" y="1530649"/>
                    <a:pt x="2823095" y="1496679"/>
                    <a:pt x="2845812" y="1460881"/>
                  </a:cubicBezTo>
                  <a:cubicBezTo>
                    <a:pt x="2870068" y="1419859"/>
                    <a:pt x="2889500" y="1374267"/>
                    <a:pt x="2911090" y="1331468"/>
                  </a:cubicBezTo>
                  <a:cubicBezTo>
                    <a:pt x="2913789" y="1330159"/>
                    <a:pt x="2916729" y="1329424"/>
                    <a:pt x="2919726" y="1329309"/>
                  </a:cubicBezTo>
                  <a:cubicBezTo>
                    <a:pt x="2947793" y="1329309"/>
                    <a:pt x="2963414" y="1364995"/>
                    <a:pt x="2995926" y="1364615"/>
                  </a:cubicBezTo>
                  <a:cubicBezTo>
                    <a:pt x="2997069" y="1335151"/>
                    <a:pt x="2990845" y="1309370"/>
                    <a:pt x="2989322" y="1281303"/>
                  </a:cubicBezTo>
                  <a:cubicBezTo>
                    <a:pt x="2987290" y="1243203"/>
                    <a:pt x="2989322" y="1258316"/>
                    <a:pt x="3023103" y="1233678"/>
                  </a:cubicBezTo>
                  <a:cubicBezTo>
                    <a:pt x="3016983" y="1211867"/>
                    <a:pt x="2995959" y="1197704"/>
                    <a:pt x="2973447" y="1200226"/>
                  </a:cubicBezTo>
                  <a:cubicBezTo>
                    <a:pt x="2950934" y="1202749"/>
                    <a:pt x="2933567" y="1221213"/>
                    <a:pt x="2932425" y="1243838"/>
                  </a:cubicBezTo>
                  <a:cubicBezTo>
                    <a:pt x="2866131" y="1237361"/>
                    <a:pt x="2899913" y="1210437"/>
                    <a:pt x="2899405" y="1175766"/>
                  </a:cubicBezTo>
                  <a:cubicBezTo>
                    <a:pt x="2898770" y="1132078"/>
                    <a:pt x="2827904" y="1131824"/>
                    <a:pt x="2871847" y="1091438"/>
                  </a:cubicBezTo>
                  <a:cubicBezTo>
                    <a:pt x="2859147" y="1073912"/>
                    <a:pt x="2830699" y="1078738"/>
                    <a:pt x="2813173" y="1070737"/>
                  </a:cubicBezTo>
                  <a:cubicBezTo>
                    <a:pt x="2877942" y="1052195"/>
                    <a:pt x="2982210" y="1016000"/>
                    <a:pt x="2982210" y="1016000"/>
                  </a:cubicBezTo>
                  <a:cubicBezTo>
                    <a:pt x="3064760" y="1028700"/>
                    <a:pt x="3098161" y="991489"/>
                    <a:pt x="3111750" y="959739"/>
                  </a:cubicBezTo>
                  <a:cubicBezTo>
                    <a:pt x="3118481" y="975614"/>
                    <a:pt x="3115179" y="998855"/>
                    <a:pt x="3130292" y="1017651"/>
                  </a:cubicBezTo>
                  <a:cubicBezTo>
                    <a:pt x="3206492" y="987425"/>
                    <a:pt x="3102098" y="949198"/>
                    <a:pt x="3153406" y="908812"/>
                  </a:cubicBezTo>
                  <a:cubicBezTo>
                    <a:pt x="3167249" y="897890"/>
                    <a:pt x="3183378" y="909828"/>
                    <a:pt x="3196332" y="902589"/>
                  </a:cubicBezTo>
                  <a:cubicBezTo>
                    <a:pt x="3212589" y="893572"/>
                    <a:pt x="3200650" y="893699"/>
                    <a:pt x="3205349" y="878205"/>
                  </a:cubicBezTo>
                  <a:cubicBezTo>
                    <a:pt x="3208017" y="869188"/>
                    <a:pt x="3203064" y="864616"/>
                    <a:pt x="3209668" y="856615"/>
                  </a:cubicBezTo>
                  <a:cubicBezTo>
                    <a:pt x="3214367" y="851027"/>
                    <a:pt x="3231385" y="847852"/>
                    <a:pt x="3237227" y="843915"/>
                  </a:cubicBezTo>
                  <a:cubicBezTo>
                    <a:pt x="3223637" y="836295"/>
                    <a:pt x="3193793" y="831215"/>
                    <a:pt x="3188712" y="816737"/>
                  </a:cubicBezTo>
                  <a:cubicBezTo>
                    <a:pt x="3178680" y="788924"/>
                    <a:pt x="3220970" y="762889"/>
                    <a:pt x="3234052" y="744982"/>
                  </a:cubicBezTo>
                  <a:cubicBezTo>
                    <a:pt x="3222748" y="736981"/>
                    <a:pt x="3204969" y="743204"/>
                    <a:pt x="3192015" y="736981"/>
                  </a:cubicBezTo>
                  <a:cubicBezTo>
                    <a:pt x="3182362" y="732282"/>
                    <a:pt x="3180584" y="723011"/>
                    <a:pt x="3173472" y="718185"/>
                  </a:cubicBezTo>
                  <a:cubicBezTo>
                    <a:pt x="3148072" y="701040"/>
                    <a:pt x="3129784" y="710311"/>
                    <a:pt x="3101464" y="723900"/>
                  </a:cubicBezTo>
                  <a:cubicBezTo>
                    <a:pt x="3099102" y="716245"/>
                    <a:pt x="3097861" y="708288"/>
                    <a:pt x="3097781" y="700278"/>
                  </a:cubicBezTo>
                  <a:cubicBezTo>
                    <a:pt x="3085970" y="704088"/>
                    <a:pt x="3066285" y="702310"/>
                    <a:pt x="3057522" y="712978"/>
                  </a:cubicBezTo>
                  <a:cubicBezTo>
                    <a:pt x="3048759" y="723646"/>
                    <a:pt x="3058157" y="742569"/>
                    <a:pt x="3053077" y="753872"/>
                  </a:cubicBezTo>
                  <a:cubicBezTo>
                    <a:pt x="3047998" y="765175"/>
                    <a:pt x="3036821" y="770890"/>
                    <a:pt x="3029709" y="782955"/>
                  </a:cubicBezTo>
                  <a:cubicBezTo>
                    <a:pt x="3025391" y="790194"/>
                    <a:pt x="3027550" y="804291"/>
                    <a:pt x="3021200" y="809371"/>
                  </a:cubicBezTo>
                  <a:cubicBezTo>
                    <a:pt x="3018025" y="812038"/>
                    <a:pt x="3010406" y="807212"/>
                    <a:pt x="3007357" y="809371"/>
                  </a:cubicBezTo>
                  <a:cubicBezTo>
                    <a:pt x="3004308" y="811530"/>
                    <a:pt x="2994657" y="816483"/>
                    <a:pt x="2989196" y="819785"/>
                  </a:cubicBezTo>
                  <a:cubicBezTo>
                    <a:pt x="2983735" y="823087"/>
                    <a:pt x="2986783" y="834009"/>
                    <a:pt x="2981957" y="836803"/>
                  </a:cubicBezTo>
                  <a:cubicBezTo>
                    <a:pt x="2972699" y="838449"/>
                    <a:pt x="2963168" y="837527"/>
                    <a:pt x="2954398" y="834136"/>
                  </a:cubicBezTo>
                  <a:cubicBezTo>
                    <a:pt x="2941698" y="829818"/>
                    <a:pt x="2950461" y="820293"/>
                    <a:pt x="2930522" y="823214"/>
                  </a:cubicBezTo>
                  <a:cubicBezTo>
                    <a:pt x="2917822" y="825246"/>
                    <a:pt x="2911853" y="842772"/>
                    <a:pt x="2896613" y="835914"/>
                  </a:cubicBezTo>
                  <a:cubicBezTo>
                    <a:pt x="2881120" y="863473"/>
                    <a:pt x="2877436" y="880999"/>
                    <a:pt x="2848353" y="861314"/>
                  </a:cubicBezTo>
                  <a:cubicBezTo>
                    <a:pt x="2797553" y="826897"/>
                    <a:pt x="2817365" y="788035"/>
                    <a:pt x="2813047" y="737616"/>
                  </a:cubicBezTo>
                  <a:cubicBezTo>
                    <a:pt x="2787647" y="737616"/>
                    <a:pt x="2780281" y="774573"/>
                    <a:pt x="2752849" y="769493"/>
                  </a:cubicBezTo>
                  <a:cubicBezTo>
                    <a:pt x="2745356" y="787400"/>
                    <a:pt x="2742054" y="806577"/>
                    <a:pt x="2735831" y="824738"/>
                  </a:cubicBezTo>
                  <a:cubicBezTo>
                    <a:pt x="2728068" y="823276"/>
                    <a:pt x="2720099" y="823276"/>
                    <a:pt x="2712336" y="824738"/>
                  </a:cubicBezTo>
                  <a:cubicBezTo>
                    <a:pt x="2703573" y="824738"/>
                    <a:pt x="2696461" y="822706"/>
                    <a:pt x="2688333" y="822071"/>
                  </a:cubicBezTo>
                  <a:cubicBezTo>
                    <a:pt x="2656837" y="819785"/>
                    <a:pt x="2650233" y="823214"/>
                    <a:pt x="2653408" y="861695"/>
                  </a:cubicBezTo>
                  <a:cubicBezTo>
                    <a:pt x="2651043" y="862309"/>
                    <a:pt x="2648745" y="863160"/>
                    <a:pt x="2646550" y="864235"/>
                  </a:cubicBezTo>
                  <a:cubicBezTo>
                    <a:pt x="2654704" y="878880"/>
                    <a:pt x="2658037" y="895721"/>
                    <a:pt x="2656075" y="912368"/>
                  </a:cubicBezTo>
                  <a:cubicBezTo>
                    <a:pt x="2633539" y="907325"/>
                    <a:pt x="2611548" y="900094"/>
                    <a:pt x="2590416" y="890778"/>
                  </a:cubicBezTo>
                  <a:cubicBezTo>
                    <a:pt x="2580129" y="881507"/>
                    <a:pt x="2586352" y="868553"/>
                    <a:pt x="2586987" y="854456"/>
                  </a:cubicBezTo>
                  <a:cubicBezTo>
                    <a:pt x="2570024" y="852908"/>
                    <a:pt x="2552927" y="853720"/>
                    <a:pt x="2536187" y="856869"/>
                  </a:cubicBezTo>
                  <a:cubicBezTo>
                    <a:pt x="2540251" y="846963"/>
                    <a:pt x="2546347" y="838073"/>
                    <a:pt x="2549903" y="828167"/>
                  </a:cubicBezTo>
                  <a:cubicBezTo>
                    <a:pt x="2534847" y="830590"/>
                    <a:pt x="2520376" y="835801"/>
                    <a:pt x="2507232" y="843534"/>
                  </a:cubicBezTo>
                  <a:cubicBezTo>
                    <a:pt x="2493642" y="850138"/>
                    <a:pt x="2486912" y="856234"/>
                    <a:pt x="2470275" y="852297"/>
                  </a:cubicBezTo>
                  <a:cubicBezTo>
                    <a:pt x="2417570" y="839597"/>
                    <a:pt x="2449320" y="747776"/>
                    <a:pt x="2485769" y="797433"/>
                  </a:cubicBezTo>
                  <a:cubicBezTo>
                    <a:pt x="2483586" y="793021"/>
                    <a:pt x="2481081" y="788777"/>
                    <a:pt x="2478275" y="784733"/>
                  </a:cubicBezTo>
                  <a:cubicBezTo>
                    <a:pt x="2487419" y="770509"/>
                    <a:pt x="2508628" y="766699"/>
                    <a:pt x="2517899" y="753491"/>
                  </a:cubicBezTo>
                  <a:cubicBezTo>
                    <a:pt x="2511295" y="745109"/>
                    <a:pt x="2504183" y="736981"/>
                    <a:pt x="2496944" y="729234"/>
                  </a:cubicBezTo>
                  <a:cubicBezTo>
                    <a:pt x="2499791" y="717132"/>
                    <a:pt x="2500522" y="704628"/>
                    <a:pt x="2499103" y="692277"/>
                  </a:cubicBezTo>
                  <a:cubicBezTo>
                    <a:pt x="2475481" y="689864"/>
                    <a:pt x="2465956" y="703834"/>
                    <a:pt x="2446397" y="710692"/>
                  </a:cubicBezTo>
                  <a:cubicBezTo>
                    <a:pt x="2445128" y="692023"/>
                    <a:pt x="2437889" y="690245"/>
                    <a:pt x="2443349" y="674370"/>
                  </a:cubicBezTo>
                  <a:cubicBezTo>
                    <a:pt x="2448810" y="658494"/>
                    <a:pt x="2468749" y="641223"/>
                    <a:pt x="2477385" y="626110"/>
                  </a:cubicBezTo>
                  <a:cubicBezTo>
                    <a:pt x="2449699" y="618363"/>
                    <a:pt x="2456557" y="604774"/>
                    <a:pt x="2470146" y="597027"/>
                  </a:cubicBezTo>
                  <a:cubicBezTo>
                    <a:pt x="2473194" y="595249"/>
                    <a:pt x="2489578" y="595630"/>
                    <a:pt x="2496308" y="592328"/>
                  </a:cubicBezTo>
                  <a:cubicBezTo>
                    <a:pt x="2503039" y="589026"/>
                    <a:pt x="2510152" y="576961"/>
                    <a:pt x="2516628" y="574929"/>
                  </a:cubicBezTo>
                  <a:cubicBezTo>
                    <a:pt x="2525264" y="572135"/>
                    <a:pt x="2531614" y="580517"/>
                    <a:pt x="2539234" y="577850"/>
                  </a:cubicBezTo>
                  <a:cubicBezTo>
                    <a:pt x="2549521" y="574167"/>
                    <a:pt x="2549014" y="571500"/>
                    <a:pt x="2557395" y="566547"/>
                  </a:cubicBezTo>
                  <a:cubicBezTo>
                    <a:pt x="2565777" y="561594"/>
                    <a:pt x="2558284" y="555625"/>
                    <a:pt x="2571111" y="551053"/>
                  </a:cubicBezTo>
                  <a:cubicBezTo>
                    <a:pt x="2579996" y="549920"/>
                    <a:pt x="2589022" y="550787"/>
                    <a:pt x="2597528" y="553593"/>
                  </a:cubicBezTo>
                  <a:cubicBezTo>
                    <a:pt x="2597528" y="544830"/>
                    <a:pt x="2593845" y="535432"/>
                    <a:pt x="2594987" y="526923"/>
                  </a:cubicBezTo>
                  <a:cubicBezTo>
                    <a:pt x="2594987" y="521589"/>
                    <a:pt x="2605274" y="521462"/>
                    <a:pt x="2605402" y="518668"/>
                  </a:cubicBezTo>
                  <a:cubicBezTo>
                    <a:pt x="2606164" y="506730"/>
                    <a:pt x="2597782" y="495808"/>
                    <a:pt x="2602481" y="484505"/>
                  </a:cubicBezTo>
                  <a:cubicBezTo>
                    <a:pt x="2610862" y="464693"/>
                    <a:pt x="2645661" y="457708"/>
                    <a:pt x="2658615" y="442087"/>
                  </a:cubicBezTo>
                  <a:cubicBezTo>
                    <a:pt x="2671569" y="426467"/>
                    <a:pt x="2672331" y="396367"/>
                    <a:pt x="2690237" y="379476"/>
                  </a:cubicBezTo>
                  <a:cubicBezTo>
                    <a:pt x="2697349" y="372745"/>
                    <a:pt x="2725162" y="366776"/>
                    <a:pt x="2728337" y="361823"/>
                  </a:cubicBezTo>
                  <a:cubicBezTo>
                    <a:pt x="2736973" y="344297"/>
                    <a:pt x="2701921" y="331089"/>
                    <a:pt x="2693412" y="324993"/>
                  </a:cubicBezTo>
                  <a:cubicBezTo>
                    <a:pt x="2696080" y="322961"/>
                    <a:pt x="2698493" y="319532"/>
                    <a:pt x="2701286" y="317246"/>
                  </a:cubicBezTo>
                  <a:cubicBezTo>
                    <a:pt x="2675886" y="324993"/>
                    <a:pt x="2671060" y="300482"/>
                    <a:pt x="2654169" y="292608"/>
                  </a:cubicBezTo>
                  <a:cubicBezTo>
                    <a:pt x="2644136" y="287909"/>
                    <a:pt x="2623562" y="290449"/>
                    <a:pt x="2610227" y="285242"/>
                  </a:cubicBezTo>
                  <a:cubicBezTo>
                    <a:pt x="2620768" y="268097"/>
                    <a:pt x="2576064" y="223266"/>
                    <a:pt x="2629658" y="228346"/>
                  </a:cubicBezTo>
                  <a:cubicBezTo>
                    <a:pt x="2622673" y="202184"/>
                    <a:pt x="2547997" y="124841"/>
                    <a:pt x="2550537" y="188468"/>
                  </a:cubicBezTo>
                  <a:cubicBezTo>
                    <a:pt x="2517741" y="177413"/>
                    <a:pt x="2481542" y="184565"/>
                    <a:pt x="2455415" y="207264"/>
                  </a:cubicBezTo>
                  <a:cubicBezTo>
                    <a:pt x="2454922" y="196484"/>
                    <a:pt x="2457242" y="185761"/>
                    <a:pt x="2462146" y="176149"/>
                  </a:cubicBezTo>
                  <a:cubicBezTo>
                    <a:pt x="2445255" y="173609"/>
                    <a:pt x="2406139" y="181356"/>
                    <a:pt x="2398646" y="200279"/>
                  </a:cubicBezTo>
                  <a:cubicBezTo>
                    <a:pt x="2393693" y="213741"/>
                    <a:pt x="2405885" y="236474"/>
                    <a:pt x="2408679" y="250317"/>
                  </a:cubicBezTo>
                  <a:cubicBezTo>
                    <a:pt x="2412870" y="270637"/>
                    <a:pt x="2416045" y="282321"/>
                    <a:pt x="2408044" y="297561"/>
                  </a:cubicBezTo>
                  <a:cubicBezTo>
                    <a:pt x="2405377" y="302641"/>
                    <a:pt x="2392550" y="316484"/>
                    <a:pt x="2388232" y="322199"/>
                  </a:cubicBezTo>
                  <a:cubicBezTo>
                    <a:pt x="2380231" y="332613"/>
                    <a:pt x="2383025" y="344551"/>
                    <a:pt x="2366261" y="340233"/>
                  </a:cubicBezTo>
                  <a:cubicBezTo>
                    <a:pt x="2389121" y="322580"/>
                    <a:pt x="2294760" y="272288"/>
                    <a:pt x="2271265" y="273939"/>
                  </a:cubicBezTo>
                  <a:cubicBezTo>
                    <a:pt x="2276288" y="256326"/>
                    <a:pt x="2273902" y="237427"/>
                    <a:pt x="2264661" y="221615"/>
                  </a:cubicBezTo>
                  <a:cubicBezTo>
                    <a:pt x="2249455" y="229815"/>
                    <a:pt x="2233286" y="236086"/>
                    <a:pt x="2216528" y="240284"/>
                  </a:cubicBezTo>
                  <a:cubicBezTo>
                    <a:pt x="2192907" y="241046"/>
                    <a:pt x="2185033" y="214884"/>
                    <a:pt x="2164204" y="207264"/>
                  </a:cubicBezTo>
                  <a:cubicBezTo>
                    <a:pt x="2166180" y="196186"/>
                    <a:pt x="2170511" y="185662"/>
                    <a:pt x="2176904" y="176403"/>
                  </a:cubicBezTo>
                  <a:cubicBezTo>
                    <a:pt x="2153028" y="167132"/>
                    <a:pt x="2130931" y="143002"/>
                    <a:pt x="2105531" y="143129"/>
                  </a:cubicBezTo>
                  <a:cubicBezTo>
                    <a:pt x="2111363" y="132977"/>
                    <a:pt x="2113851" y="121246"/>
                    <a:pt x="2112642" y="109601"/>
                  </a:cubicBezTo>
                  <a:cubicBezTo>
                    <a:pt x="2086353" y="115189"/>
                    <a:pt x="2055492" y="117475"/>
                    <a:pt x="2032886" y="96901"/>
                  </a:cubicBezTo>
                  <a:cubicBezTo>
                    <a:pt x="2020186" y="85217"/>
                    <a:pt x="2026536" y="43180"/>
                    <a:pt x="2003930" y="40767"/>
                  </a:cubicBezTo>
                  <a:cubicBezTo>
                    <a:pt x="1981323" y="38355"/>
                    <a:pt x="1979419" y="84328"/>
                    <a:pt x="1965830" y="96393"/>
                  </a:cubicBezTo>
                  <a:cubicBezTo>
                    <a:pt x="1958464" y="102997"/>
                    <a:pt x="1945129" y="98171"/>
                    <a:pt x="1939541" y="109093"/>
                  </a:cubicBezTo>
                  <a:cubicBezTo>
                    <a:pt x="1932936" y="122555"/>
                    <a:pt x="1945383" y="143129"/>
                    <a:pt x="1954908" y="151511"/>
                  </a:cubicBezTo>
                  <a:cubicBezTo>
                    <a:pt x="1940684" y="166370"/>
                    <a:pt x="1916808" y="183388"/>
                    <a:pt x="1897377" y="181356"/>
                  </a:cubicBezTo>
                  <a:cubicBezTo>
                    <a:pt x="1887979" y="180340"/>
                    <a:pt x="1877437" y="169799"/>
                    <a:pt x="1867150" y="167767"/>
                  </a:cubicBezTo>
                  <a:cubicBezTo>
                    <a:pt x="1857045" y="167067"/>
                    <a:pt x="1846903" y="167067"/>
                    <a:pt x="1836797" y="167767"/>
                  </a:cubicBezTo>
                  <a:cubicBezTo>
                    <a:pt x="1842893" y="133096"/>
                    <a:pt x="1807079" y="155067"/>
                    <a:pt x="1789934" y="145161"/>
                  </a:cubicBezTo>
                  <a:cubicBezTo>
                    <a:pt x="1782695" y="140970"/>
                    <a:pt x="1779647" y="127254"/>
                    <a:pt x="1771519" y="122174"/>
                  </a:cubicBezTo>
                  <a:cubicBezTo>
                    <a:pt x="1758155" y="117878"/>
                    <a:pt x="1744274" y="115401"/>
                    <a:pt x="1730248" y="114808"/>
                  </a:cubicBezTo>
                  <a:cubicBezTo>
                    <a:pt x="1730248" y="96266"/>
                    <a:pt x="1730248" y="75057"/>
                    <a:pt x="1719326" y="59690"/>
                  </a:cubicBezTo>
                  <a:cubicBezTo>
                    <a:pt x="1702308" y="62484"/>
                    <a:pt x="1691767" y="77978"/>
                    <a:pt x="1681226" y="90932"/>
                  </a:cubicBezTo>
                  <a:cubicBezTo>
                    <a:pt x="1710183" y="53848"/>
                    <a:pt x="1621155" y="107442"/>
                    <a:pt x="1630426" y="107696"/>
                  </a:cubicBezTo>
                  <a:cubicBezTo>
                    <a:pt x="1607566" y="107696"/>
                    <a:pt x="1584452" y="26924"/>
                    <a:pt x="1551178" y="16891"/>
                  </a:cubicBezTo>
                  <a:cubicBezTo>
                    <a:pt x="1532763" y="11557"/>
                    <a:pt x="1525778" y="24892"/>
                    <a:pt x="1510665" y="23495"/>
                  </a:cubicBezTo>
                  <a:cubicBezTo>
                    <a:pt x="1480059" y="20701"/>
                    <a:pt x="1481074" y="0"/>
                    <a:pt x="1451102" y="16764"/>
                  </a:cubicBezTo>
                  <a:cubicBezTo>
                    <a:pt x="1406525" y="42164"/>
                    <a:pt x="1413002" y="160401"/>
                    <a:pt x="1372871" y="164338"/>
                  </a:cubicBezTo>
                  <a:cubicBezTo>
                    <a:pt x="1323467" y="169291"/>
                    <a:pt x="1351789" y="122047"/>
                    <a:pt x="1347471" y="100076"/>
                  </a:cubicBezTo>
                  <a:cubicBezTo>
                    <a:pt x="1317117" y="100076"/>
                    <a:pt x="1293496" y="138176"/>
                    <a:pt x="1265810" y="148336"/>
                  </a:cubicBezTo>
                  <a:cubicBezTo>
                    <a:pt x="1263182" y="143937"/>
                    <a:pt x="1260298" y="139697"/>
                    <a:pt x="1257174" y="135636"/>
                  </a:cubicBezTo>
                  <a:cubicBezTo>
                    <a:pt x="1212089" y="173736"/>
                    <a:pt x="1230758" y="141478"/>
                    <a:pt x="1195705" y="139827"/>
                  </a:cubicBezTo>
                  <a:cubicBezTo>
                    <a:pt x="1183005" y="139827"/>
                    <a:pt x="1177037" y="132080"/>
                    <a:pt x="1165734" y="149860"/>
                  </a:cubicBezTo>
                  <a:cubicBezTo>
                    <a:pt x="1152399" y="170815"/>
                    <a:pt x="1172846" y="160401"/>
                    <a:pt x="1169416" y="177546"/>
                  </a:cubicBezTo>
                  <a:cubicBezTo>
                    <a:pt x="1160653" y="221107"/>
                    <a:pt x="1137666" y="264287"/>
                    <a:pt x="1118616" y="303276"/>
                  </a:cubicBezTo>
                  <a:cubicBezTo>
                    <a:pt x="1097788" y="345059"/>
                    <a:pt x="1088010" y="337566"/>
                    <a:pt x="1045210" y="347091"/>
                  </a:cubicBezTo>
                  <a:cubicBezTo>
                    <a:pt x="1020953" y="352552"/>
                    <a:pt x="1022985" y="368173"/>
                    <a:pt x="992378" y="368046"/>
                  </a:cubicBezTo>
                  <a:cubicBezTo>
                    <a:pt x="977520" y="368046"/>
                    <a:pt x="961136" y="356743"/>
                    <a:pt x="947293" y="350901"/>
                  </a:cubicBezTo>
                  <a:cubicBezTo>
                    <a:pt x="951612" y="338201"/>
                    <a:pt x="955802" y="324485"/>
                    <a:pt x="959231" y="311404"/>
                  </a:cubicBezTo>
                  <a:cubicBezTo>
                    <a:pt x="939674" y="310007"/>
                    <a:pt x="917829" y="307848"/>
                    <a:pt x="897510" y="305181"/>
                  </a:cubicBezTo>
                  <a:cubicBezTo>
                    <a:pt x="899796" y="292481"/>
                    <a:pt x="893700" y="280797"/>
                    <a:pt x="892684" y="268732"/>
                  </a:cubicBezTo>
                  <a:cubicBezTo>
                    <a:pt x="869315" y="276860"/>
                    <a:pt x="838327" y="299974"/>
                    <a:pt x="830453" y="260858"/>
                  </a:cubicBezTo>
                  <a:cubicBezTo>
                    <a:pt x="805053" y="263779"/>
                    <a:pt x="783717" y="306324"/>
                    <a:pt x="780542" y="326771"/>
                  </a:cubicBezTo>
                  <a:cubicBezTo>
                    <a:pt x="778256" y="342138"/>
                    <a:pt x="794639" y="365887"/>
                    <a:pt x="786130" y="380746"/>
                  </a:cubicBezTo>
                  <a:cubicBezTo>
                    <a:pt x="778764" y="393446"/>
                    <a:pt x="759587" y="386969"/>
                    <a:pt x="748030" y="396748"/>
                  </a:cubicBezTo>
                  <a:cubicBezTo>
                    <a:pt x="744093" y="400050"/>
                    <a:pt x="751333" y="417195"/>
                    <a:pt x="746125" y="423037"/>
                  </a:cubicBezTo>
                  <a:cubicBezTo>
                    <a:pt x="732260" y="438852"/>
                    <a:pt x="714853" y="451167"/>
                    <a:pt x="695325" y="458978"/>
                  </a:cubicBezTo>
                  <a:cubicBezTo>
                    <a:pt x="692023" y="460248"/>
                    <a:pt x="667385" y="461899"/>
                    <a:pt x="665988" y="462661"/>
                  </a:cubicBezTo>
                  <a:cubicBezTo>
                    <a:pt x="632587" y="480060"/>
                    <a:pt x="632460" y="496951"/>
                    <a:pt x="644779" y="532892"/>
                  </a:cubicBezTo>
                  <a:cubicBezTo>
                    <a:pt x="622047" y="527939"/>
                    <a:pt x="608458" y="535686"/>
                    <a:pt x="613029" y="559181"/>
                  </a:cubicBezTo>
                  <a:cubicBezTo>
                    <a:pt x="618490" y="587375"/>
                    <a:pt x="651129" y="580009"/>
                    <a:pt x="661924" y="608076"/>
                  </a:cubicBezTo>
                  <a:cubicBezTo>
                    <a:pt x="691261" y="568833"/>
                    <a:pt x="702945" y="635889"/>
                    <a:pt x="727075" y="636270"/>
                  </a:cubicBezTo>
                  <a:cubicBezTo>
                    <a:pt x="744474" y="636270"/>
                    <a:pt x="760857" y="604901"/>
                    <a:pt x="773811" y="595376"/>
                  </a:cubicBezTo>
                  <a:cubicBezTo>
                    <a:pt x="782302" y="607749"/>
                    <a:pt x="788099" y="621768"/>
                    <a:pt x="790829" y="636524"/>
                  </a:cubicBezTo>
                  <a:cubicBezTo>
                    <a:pt x="808090" y="631357"/>
                    <a:pt x="826543" y="631802"/>
                    <a:pt x="843535" y="637794"/>
                  </a:cubicBezTo>
                  <a:cubicBezTo>
                    <a:pt x="824358" y="705104"/>
                    <a:pt x="769748" y="672846"/>
                    <a:pt x="757175" y="732028"/>
                  </a:cubicBezTo>
                  <a:cubicBezTo>
                    <a:pt x="752603" y="753491"/>
                    <a:pt x="745237" y="771525"/>
                    <a:pt x="747523" y="796290"/>
                  </a:cubicBezTo>
                  <a:cubicBezTo>
                    <a:pt x="750952" y="832231"/>
                    <a:pt x="760223" y="845566"/>
                    <a:pt x="772923" y="880745"/>
                  </a:cubicBezTo>
                  <a:cubicBezTo>
                    <a:pt x="783679" y="872062"/>
                    <a:pt x="797208" y="867553"/>
                    <a:pt x="811023" y="868045"/>
                  </a:cubicBezTo>
                  <a:cubicBezTo>
                    <a:pt x="818370" y="897768"/>
                    <a:pt x="824094" y="927869"/>
                    <a:pt x="828167" y="958215"/>
                  </a:cubicBezTo>
                  <a:cubicBezTo>
                    <a:pt x="825754" y="976630"/>
                    <a:pt x="784861" y="1012952"/>
                    <a:pt x="832231" y="1016635"/>
                  </a:cubicBezTo>
                  <a:cubicBezTo>
                    <a:pt x="810641" y="1033145"/>
                    <a:pt x="756031" y="1023112"/>
                    <a:pt x="728853" y="1025017"/>
                  </a:cubicBezTo>
                  <a:cubicBezTo>
                    <a:pt x="713534" y="1026039"/>
                    <a:pt x="698156" y="1025785"/>
                    <a:pt x="682879" y="1024255"/>
                  </a:cubicBezTo>
                  <a:cubicBezTo>
                    <a:pt x="671068" y="1023493"/>
                    <a:pt x="665480" y="1011555"/>
                    <a:pt x="650495" y="1013460"/>
                  </a:cubicBezTo>
                  <a:cubicBezTo>
                    <a:pt x="654304" y="1057275"/>
                    <a:pt x="641986" y="1041146"/>
                    <a:pt x="618745" y="1058926"/>
                  </a:cubicBezTo>
                  <a:cubicBezTo>
                    <a:pt x="595504" y="1076707"/>
                    <a:pt x="577470" y="1119378"/>
                    <a:pt x="542545" y="1104265"/>
                  </a:cubicBezTo>
                  <a:cubicBezTo>
                    <a:pt x="537084" y="1156335"/>
                    <a:pt x="496443" y="1144778"/>
                    <a:pt x="483871" y="1186561"/>
                  </a:cubicBezTo>
                  <a:cubicBezTo>
                    <a:pt x="494866" y="1193385"/>
                    <a:pt x="503679" y="1203212"/>
                    <a:pt x="509271" y="1214882"/>
                  </a:cubicBezTo>
                  <a:cubicBezTo>
                    <a:pt x="533274" y="1212342"/>
                    <a:pt x="557912" y="1218692"/>
                    <a:pt x="550673" y="1248283"/>
                  </a:cubicBezTo>
                  <a:cubicBezTo>
                    <a:pt x="580645" y="1246124"/>
                    <a:pt x="638684" y="1224280"/>
                    <a:pt x="644779" y="1271905"/>
                  </a:cubicBezTo>
                  <a:cubicBezTo>
                    <a:pt x="617601" y="1276731"/>
                    <a:pt x="590550" y="1259205"/>
                    <a:pt x="570738" y="1257808"/>
                  </a:cubicBezTo>
                  <a:cubicBezTo>
                    <a:pt x="550926" y="1256412"/>
                    <a:pt x="545338" y="1254760"/>
                    <a:pt x="520700" y="1270508"/>
                  </a:cubicBezTo>
                  <a:cubicBezTo>
                    <a:pt x="498856" y="1240790"/>
                    <a:pt x="509905" y="1202944"/>
                    <a:pt x="462788" y="1248156"/>
                  </a:cubicBezTo>
                  <a:cubicBezTo>
                    <a:pt x="461074" y="1243298"/>
                    <a:pt x="459674" y="1238335"/>
                    <a:pt x="458597" y="1233297"/>
                  </a:cubicBezTo>
                  <a:cubicBezTo>
                    <a:pt x="434340" y="1232408"/>
                    <a:pt x="429641" y="1251839"/>
                    <a:pt x="414655" y="1265301"/>
                  </a:cubicBezTo>
                  <a:cubicBezTo>
                    <a:pt x="406019" y="1273048"/>
                    <a:pt x="402844" y="1283970"/>
                    <a:pt x="392811" y="1290701"/>
                  </a:cubicBezTo>
                  <a:cubicBezTo>
                    <a:pt x="389255" y="1293241"/>
                    <a:pt x="380111" y="1287780"/>
                    <a:pt x="376174" y="1290701"/>
                  </a:cubicBezTo>
                  <a:cubicBezTo>
                    <a:pt x="358648" y="1303401"/>
                    <a:pt x="341757" y="1335151"/>
                    <a:pt x="310896" y="1328801"/>
                  </a:cubicBezTo>
                  <a:cubicBezTo>
                    <a:pt x="295021" y="1382395"/>
                    <a:pt x="307848" y="1389126"/>
                    <a:pt x="252603" y="1403858"/>
                  </a:cubicBezTo>
                  <a:cubicBezTo>
                    <a:pt x="207645" y="1415796"/>
                    <a:pt x="185420" y="1450721"/>
                    <a:pt x="247904" y="1474343"/>
                  </a:cubicBezTo>
                  <a:cubicBezTo>
                    <a:pt x="265937" y="1481074"/>
                    <a:pt x="264668" y="1473581"/>
                    <a:pt x="276351" y="1473581"/>
                  </a:cubicBezTo>
                  <a:cubicBezTo>
                    <a:pt x="279019" y="1473581"/>
                    <a:pt x="296545" y="1460881"/>
                    <a:pt x="301751" y="1459230"/>
                  </a:cubicBezTo>
                  <a:cubicBezTo>
                    <a:pt x="306958" y="1457580"/>
                    <a:pt x="314451" y="1475867"/>
                    <a:pt x="322071" y="1472946"/>
                  </a:cubicBezTo>
                  <a:cubicBezTo>
                    <a:pt x="342391" y="1465326"/>
                    <a:pt x="338581" y="1449705"/>
                    <a:pt x="355218" y="1436878"/>
                  </a:cubicBezTo>
                  <a:cubicBezTo>
                    <a:pt x="361695" y="1431925"/>
                    <a:pt x="364362" y="1424178"/>
                    <a:pt x="371855" y="1418844"/>
                  </a:cubicBezTo>
                  <a:cubicBezTo>
                    <a:pt x="375411" y="1416431"/>
                    <a:pt x="385444" y="1428877"/>
                    <a:pt x="388238" y="1427099"/>
                  </a:cubicBezTo>
                  <a:cubicBezTo>
                    <a:pt x="407033" y="1415161"/>
                    <a:pt x="457453" y="1338199"/>
                    <a:pt x="487932" y="1390396"/>
                  </a:cubicBezTo>
                  <a:cubicBezTo>
                    <a:pt x="488657" y="1405449"/>
                    <a:pt x="486854" y="1420517"/>
                    <a:pt x="482599" y="1434973"/>
                  </a:cubicBezTo>
                  <a:cubicBezTo>
                    <a:pt x="467993" y="1460373"/>
                    <a:pt x="472566" y="1444498"/>
                    <a:pt x="454531" y="1452753"/>
                  </a:cubicBezTo>
                  <a:cubicBezTo>
                    <a:pt x="441831" y="1458722"/>
                    <a:pt x="440815" y="1441323"/>
                    <a:pt x="422019" y="1455674"/>
                  </a:cubicBezTo>
                  <a:cubicBezTo>
                    <a:pt x="412113" y="1463294"/>
                    <a:pt x="420495" y="1482217"/>
                    <a:pt x="405890" y="1490218"/>
                  </a:cubicBezTo>
                  <a:cubicBezTo>
                    <a:pt x="398270" y="1494536"/>
                    <a:pt x="375156" y="1481582"/>
                    <a:pt x="363218" y="1484757"/>
                  </a:cubicBezTo>
                  <a:cubicBezTo>
                    <a:pt x="349318" y="1489113"/>
                    <a:pt x="337314" y="1498071"/>
                    <a:pt x="329182" y="1510157"/>
                  </a:cubicBezTo>
                  <a:cubicBezTo>
                    <a:pt x="321843" y="1496363"/>
                    <a:pt x="306481" y="1488835"/>
                    <a:pt x="291082" y="1491488"/>
                  </a:cubicBezTo>
                  <a:cubicBezTo>
                    <a:pt x="257554" y="1501394"/>
                    <a:pt x="284605" y="1518031"/>
                    <a:pt x="276858" y="1531366"/>
                  </a:cubicBezTo>
                  <a:cubicBezTo>
                    <a:pt x="254379" y="1570355"/>
                    <a:pt x="254379" y="1551940"/>
                    <a:pt x="267715" y="1596898"/>
                  </a:cubicBezTo>
                  <a:cubicBezTo>
                    <a:pt x="238886" y="1593723"/>
                    <a:pt x="229615" y="1600201"/>
                    <a:pt x="210438" y="1619377"/>
                  </a:cubicBezTo>
                  <a:cubicBezTo>
                    <a:pt x="203477" y="1632457"/>
                    <a:pt x="195268" y="1644834"/>
                    <a:pt x="185927" y="1656334"/>
                  </a:cubicBezTo>
                  <a:cubicBezTo>
                    <a:pt x="180466" y="1676019"/>
                    <a:pt x="193293" y="1672463"/>
                    <a:pt x="192912" y="1692656"/>
                  </a:cubicBezTo>
                  <a:cubicBezTo>
                    <a:pt x="192912" y="1707515"/>
                    <a:pt x="175513" y="1710436"/>
                    <a:pt x="184911" y="1729359"/>
                  </a:cubicBezTo>
                  <a:cubicBezTo>
                    <a:pt x="102742" y="1734058"/>
                    <a:pt x="175258" y="1820545"/>
                    <a:pt x="205230" y="1841373"/>
                  </a:cubicBezTo>
                  <a:cubicBezTo>
                    <a:pt x="211199" y="1811147"/>
                    <a:pt x="284859" y="1808099"/>
                    <a:pt x="276858" y="1849374"/>
                  </a:cubicBezTo>
                  <a:cubicBezTo>
                    <a:pt x="312418" y="1843532"/>
                    <a:pt x="314958" y="1868932"/>
                    <a:pt x="337945" y="1885950"/>
                  </a:cubicBezTo>
                  <a:cubicBezTo>
                    <a:pt x="394333" y="1830324"/>
                    <a:pt x="379602" y="1913128"/>
                    <a:pt x="425702" y="1900301"/>
                  </a:cubicBezTo>
                  <a:cubicBezTo>
                    <a:pt x="441704" y="1895856"/>
                    <a:pt x="429893" y="1872997"/>
                    <a:pt x="438402" y="1866138"/>
                  </a:cubicBezTo>
                  <a:cubicBezTo>
                    <a:pt x="450694" y="1860765"/>
                    <a:pt x="463445" y="1856515"/>
                    <a:pt x="476502" y="1853438"/>
                  </a:cubicBezTo>
                  <a:cubicBezTo>
                    <a:pt x="494917" y="1850898"/>
                    <a:pt x="524508" y="1865122"/>
                    <a:pt x="541780" y="1850390"/>
                  </a:cubicBezTo>
                  <a:cubicBezTo>
                    <a:pt x="559053" y="1835659"/>
                    <a:pt x="553718" y="1792224"/>
                    <a:pt x="558163" y="1775968"/>
                  </a:cubicBezTo>
                  <a:cubicBezTo>
                    <a:pt x="558163" y="1776857"/>
                    <a:pt x="570863" y="1738630"/>
                    <a:pt x="570863" y="1738884"/>
                  </a:cubicBezTo>
                  <a:cubicBezTo>
                    <a:pt x="585468" y="1719580"/>
                    <a:pt x="590548" y="1728597"/>
                    <a:pt x="603375" y="1717421"/>
                  </a:cubicBezTo>
                  <a:cubicBezTo>
                    <a:pt x="616201" y="1706244"/>
                    <a:pt x="613027" y="1696974"/>
                    <a:pt x="628775" y="1688465"/>
                  </a:cubicBezTo>
                  <a:cubicBezTo>
                    <a:pt x="666875" y="1667764"/>
                    <a:pt x="650365" y="1688465"/>
                    <a:pt x="673733" y="1696339"/>
                  </a:cubicBezTo>
                  <a:cubicBezTo>
                    <a:pt x="675257" y="1696339"/>
                    <a:pt x="719072" y="1709928"/>
                    <a:pt x="718817" y="1709039"/>
                  </a:cubicBezTo>
                  <a:cubicBezTo>
                    <a:pt x="725929" y="1714500"/>
                    <a:pt x="731517" y="1742059"/>
                    <a:pt x="732279" y="1742694"/>
                  </a:cubicBezTo>
                  <a:cubicBezTo>
                    <a:pt x="765173" y="1758950"/>
                    <a:pt x="792604" y="1691894"/>
                    <a:pt x="814448" y="1755394"/>
                  </a:cubicBezTo>
                  <a:cubicBezTo>
                    <a:pt x="854580" y="1722755"/>
                    <a:pt x="860803" y="1756537"/>
                    <a:pt x="904237" y="1731518"/>
                  </a:cubicBezTo>
                  <a:cubicBezTo>
                    <a:pt x="903221" y="1765427"/>
                    <a:pt x="955037" y="1753870"/>
                    <a:pt x="951608" y="1808607"/>
                  </a:cubicBezTo>
                  <a:cubicBezTo>
                    <a:pt x="967610" y="1808607"/>
                    <a:pt x="984120" y="1808607"/>
                    <a:pt x="1000122" y="1808607"/>
                  </a:cubicBezTo>
                  <a:cubicBezTo>
                    <a:pt x="999233" y="1774190"/>
                    <a:pt x="966340" y="1747266"/>
                    <a:pt x="992375" y="1717675"/>
                  </a:cubicBezTo>
                  <a:cubicBezTo>
                    <a:pt x="988692" y="1721993"/>
                    <a:pt x="1025776" y="1713738"/>
                    <a:pt x="1026665" y="1713484"/>
                  </a:cubicBezTo>
                  <a:cubicBezTo>
                    <a:pt x="1042922" y="1708023"/>
                    <a:pt x="1039365" y="1680337"/>
                    <a:pt x="1070481" y="1705610"/>
                  </a:cubicBezTo>
                  <a:cubicBezTo>
                    <a:pt x="1072132" y="1698625"/>
                    <a:pt x="1073021" y="1691259"/>
                    <a:pt x="1074037" y="1683893"/>
                  </a:cubicBezTo>
                  <a:lnTo>
                    <a:pt x="1141474" y="1703070"/>
                  </a:lnTo>
                  <a:lnTo>
                    <a:pt x="1433195" y="1661287"/>
                  </a:lnTo>
                  <a:lnTo>
                    <a:pt x="1466469" y="1709547"/>
                  </a:lnTo>
                  <a:cubicBezTo>
                    <a:pt x="1460496" y="1716360"/>
                    <a:pt x="1453135" y="1721816"/>
                    <a:pt x="1444879" y="1725549"/>
                  </a:cubicBezTo>
                  <a:cubicBezTo>
                    <a:pt x="1442650" y="1713200"/>
                    <a:pt x="1436868" y="1701769"/>
                    <a:pt x="1428242" y="1692656"/>
                  </a:cubicBezTo>
                  <a:cubicBezTo>
                    <a:pt x="1407795" y="1714500"/>
                    <a:pt x="1408175" y="1747520"/>
                    <a:pt x="1372361" y="1744726"/>
                  </a:cubicBezTo>
                  <a:cubicBezTo>
                    <a:pt x="1377822" y="1789176"/>
                    <a:pt x="1356741" y="1784604"/>
                    <a:pt x="1330832" y="1813941"/>
                  </a:cubicBezTo>
                  <a:cubicBezTo>
                    <a:pt x="1337055" y="1817243"/>
                    <a:pt x="1343532" y="1830324"/>
                    <a:pt x="1347342" y="1833118"/>
                  </a:cubicBezTo>
                  <a:cubicBezTo>
                    <a:pt x="1340865" y="1840103"/>
                    <a:pt x="1318386" y="1849247"/>
                    <a:pt x="1315465" y="1854708"/>
                  </a:cubicBezTo>
                  <a:cubicBezTo>
                    <a:pt x="1304034" y="1875155"/>
                    <a:pt x="1326133" y="1912874"/>
                    <a:pt x="1300352" y="1922653"/>
                  </a:cubicBezTo>
                  <a:cubicBezTo>
                    <a:pt x="1300352" y="1946529"/>
                    <a:pt x="1332356" y="1958594"/>
                    <a:pt x="1331467" y="1975104"/>
                  </a:cubicBezTo>
                  <a:cubicBezTo>
                    <a:pt x="1331467" y="1984756"/>
                    <a:pt x="1300860" y="2017014"/>
                    <a:pt x="1291716" y="2018665"/>
                  </a:cubicBezTo>
                  <a:cubicBezTo>
                    <a:pt x="1263903" y="2023745"/>
                    <a:pt x="1266316" y="1995424"/>
                    <a:pt x="1247647" y="1993265"/>
                  </a:cubicBezTo>
                  <a:cubicBezTo>
                    <a:pt x="1234947" y="1992122"/>
                    <a:pt x="1202181" y="2010918"/>
                    <a:pt x="1191894" y="2017649"/>
                  </a:cubicBezTo>
                  <a:cubicBezTo>
                    <a:pt x="1170431" y="1995297"/>
                    <a:pt x="1177162" y="1978533"/>
                    <a:pt x="1179194" y="1950085"/>
                  </a:cubicBezTo>
                  <a:cubicBezTo>
                    <a:pt x="1168143" y="1945314"/>
                    <a:pt x="1156299" y="1942643"/>
                    <a:pt x="1144269" y="1942211"/>
                  </a:cubicBezTo>
                  <a:cubicBezTo>
                    <a:pt x="1136268" y="1969516"/>
                    <a:pt x="1117599" y="2033016"/>
                    <a:pt x="1077467" y="2002155"/>
                  </a:cubicBezTo>
                  <a:cubicBezTo>
                    <a:pt x="1086230" y="1983867"/>
                    <a:pt x="1100581" y="1966341"/>
                    <a:pt x="1098930" y="1945513"/>
                  </a:cubicBezTo>
                  <a:cubicBezTo>
                    <a:pt x="1065148" y="1958213"/>
                    <a:pt x="1065910" y="1949958"/>
                    <a:pt x="1042415" y="1945513"/>
                  </a:cubicBezTo>
                  <a:cubicBezTo>
                    <a:pt x="1026540" y="1942592"/>
                    <a:pt x="1029715" y="1921383"/>
                    <a:pt x="1007998" y="1937004"/>
                  </a:cubicBezTo>
                  <a:cubicBezTo>
                    <a:pt x="1003016" y="1923932"/>
                    <a:pt x="989066" y="1916630"/>
                    <a:pt x="975486" y="1919986"/>
                  </a:cubicBezTo>
                  <a:cubicBezTo>
                    <a:pt x="979804" y="1895856"/>
                    <a:pt x="962786" y="1886712"/>
                    <a:pt x="940179" y="1892935"/>
                  </a:cubicBezTo>
                  <a:cubicBezTo>
                    <a:pt x="941195" y="1886839"/>
                    <a:pt x="937131" y="1876552"/>
                    <a:pt x="938401" y="1869948"/>
                  </a:cubicBezTo>
                  <a:cubicBezTo>
                    <a:pt x="922018" y="1872234"/>
                    <a:pt x="907032" y="1882648"/>
                    <a:pt x="894078" y="1869948"/>
                  </a:cubicBezTo>
                  <a:cubicBezTo>
                    <a:pt x="877991" y="1876662"/>
                    <a:pt x="860145" y="1877911"/>
                    <a:pt x="843278" y="1873504"/>
                  </a:cubicBezTo>
                  <a:cubicBezTo>
                    <a:pt x="842135" y="1883664"/>
                    <a:pt x="832102" y="1893697"/>
                    <a:pt x="831213" y="1903603"/>
                  </a:cubicBezTo>
                  <a:cubicBezTo>
                    <a:pt x="801622" y="1907032"/>
                    <a:pt x="782191" y="1984629"/>
                    <a:pt x="758950" y="2005203"/>
                  </a:cubicBezTo>
                  <a:cubicBezTo>
                    <a:pt x="756283" y="1998345"/>
                    <a:pt x="751203" y="1992503"/>
                    <a:pt x="748917" y="1985391"/>
                  </a:cubicBezTo>
                  <a:cubicBezTo>
                    <a:pt x="740789" y="2005584"/>
                    <a:pt x="760093" y="2022729"/>
                    <a:pt x="780413" y="2033524"/>
                  </a:cubicBezTo>
                  <a:cubicBezTo>
                    <a:pt x="772539" y="2048002"/>
                    <a:pt x="781683" y="2047240"/>
                    <a:pt x="779270" y="2060575"/>
                  </a:cubicBezTo>
                  <a:cubicBezTo>
                    <a:pt x="777873" y="2068195"/>
                    <a:pt x="766570" y="2080260"/>
                    <a:pt x="765808" y="2084832"/>
                  </a:cubicBezTo>
                  <a:cubicBezTo>
                    <a:pt x="763772" y="2098480"/>
                    <a:pt x="765758" y="2112426"/>
                    <a:pt x="771523" y="2124964"/>
                  </a:cubicBezTo>
                  <a:lnTo>
                    <a:pt x="695323" y="2075942"/>
                  </a:lnTo>
                  <a:cubicBezTo>
                    <a:pt x="708023" y="2032127"/>
                    <a:pt x="665604" y="1925701"/>
                    <a:pt x="757679" y="1940560"/>
                  </a:cubicBezTo>
                  <a:cubicBezTo>
                    <a:pt x="761744" y="1872742"/>
                    <a:pt x="809876" y="1829562"/>
                    <a:pt x="734058" y="1796669"/>
                  </a:cubicBezTo>
                  <a:lnTo>
                    <a:pt x="705990" y="1780667"/>
                  </a:lnTo>
                  <a:cubicBezTo>
                    <a:pt x="676146" y="1774698"/>
                    <a:pt x="660397" y="1786763"/>
                    <a:pt x="661795" y="1812798"/>
                  </a:cubicBezTo>
                  <a:cubicBezTo>
                    <a:pt x="664208" y="1858137"/>
                    <a:pt x="688211" y="1840103"/>
                    <a:pt x="658238" y="1888109"/>
                  </a:cubicBezTo>
                  <a:cubicBezTo>
                    <a:pt x="666366" y="1893189"/>
                    <a:pt x="670938" y="1903984"/>
                    <a:pt x="680717" y="1908302"/>
                  </a:cubicBezTo>
                  <a:cubicBezTo>
                    <a:pt x="659382" y="1911604"/>
                    <a:pt x="654683" y="1921002"/>
                    <a:pt x="640839" y="1933702"/>
                  </a:cubicBezTo>
                  <a:cubicBezTo>
                    <a:pt x="634489" y="1938909"/>
                    <a:pt x="632331" y="1953514"/>
                    <a:pt x="624837" y="1961007"/>
                  </a:cubicBezTo>
                  <a:cubicBezTo>
                    <a:pt x="617344" y="1968500"/>
                    <a:pt x="603374" y="1961007"/>
                    <a:pt x="598294" y="1966468"/>
                  </a:cubicBezTo>
                  <a:cubicBezTo>
                    <a:pt x="589531" y="1974850"/>
                    <a:pt x="590293" y="1990471"/>
                    <a:pt x="581657" y="1998472"/>
                  </a:cubicBezTo>
                  <a:cubicBezTo>
                    <a:pt x="575561" y="2004060"/>
                    <a:pt x="560702" y="2002663"/>
                    <a:pt x="557400" y="2006600"/>
                  </a:cubicBezTo>
                  <a:cubicBezTo>
                    <a:pt x="551514" y="2014288"/>
                    <a:pt x="546885" y="2022861"/>
                    <a:pt x="543684" y="2032000"/>
                  </a:cubicBezTo>
                  <a:lnTo>
                    <a:pt x="484248" y="2024253"/>
                  </a:lnTo>
                  <a:cubicBezTo>
                    <a:pt x="484081" y="2021169"/>
                    <a:pt x="484425" y="2018080"/>
                    <a:pt x="485264" y="2015109"/>
                  </a:cubicBezTo>
                  <a:cubicBezTo>
                    <a:pt x="489074" y="2000631"/>
                    <a:pt x="489963" y="1991233"/>
                    <a:pt x="504949" y="1983359"/>
                  </a:cubicBezTo>
                  <a:cubicBezTo>
                    <a:pt x="490535" y="1975326"/>
                    <a:pt x="473987" y="1971954"/>
                    <a:pt x="457578" y="1973707"/>
                  </a:cubicBezTo>
                  <a:cubicBezTo>
                    <a:pt x="462289" y="1955049"/>
                    <a:pt x="451576" y="1935967"/>
                    <a:pt x="433195" y="1930273"/>
                  </a:cubicBezTo>
                  <a:lnTo>
                    <a:pt x="388999" y="1926209"/>
                  </a:lnTo>
                  <a:cubicBezTo>
                    <a:pt x="387348" y="1898523"/>
                    <a:pt x="367536" y="1921764"/>
                    <a:pt x="355979" y="1927098"/>
                  </a:cubicBezTo>
                  <a:cubicBezTo>
                    <a:pt x="344423" y="1932433"/>
                    <a:pt x="347851" y="1941322"/>
                    <a:pt x="332865" y="1946275"/>
                  </a:cubicBezTo>
                  <a:cubicBezTo>
                    <a:pt x="322560" y="1948536"/>
                    <a:pt x="312047" y="1949728"/>
                    <a:pt x="301496" y="1949831"/>
                  </a:cubicBezTo>
                  <a:cubicBezTo>
                    <a:pt x="301496" y="1941195"/>
                    <a:pt x="293623" y="1933067"/>
                    <a:pt x="292988" y="1926082"/>
                  </a:cubicBezTo>
                  <a:cubicBezTo>
                    <a:pt x="263396" y="1941449"/>
                    <a:pt x="259332" y="1941576"/>
                    <a:pt x="236473" y="1928495"/>
                  </a:cubicBezTo>
                  <a:cubicBezTo>
                    <a:pt x="217804" y="1917954"/>
                    <a:pt x="241044" y="1908048"/>
                    <a:pt x="213866" y="1904873"/>
                  </a:cubicBezTo>
                  <a:cubicBezTo>
                    <a:pt x="203071" y="1903603"/>
                    <a:pt x="189990" y="1919351"/>
                    <a:pt x="180338" y="1922780"/>
                  </a:cubicBezTo>
                  <a:cubicBezTo>
                    <a:pt x="172972" y="1925574"/>
                    <a:pt x="169543" y="1913128"/>
                    <a:pt x="154938" y="1919732"/>
                  </a:cubicBezTo>
                  <a:cubicBezTo>
                    <a:pt x="142628" y="1929337"/>
                    <a:pt x="130842" y="1939597"/>
                    <a:pt x="119632" y="1950466"/>
                  </a:cubicBezTo>
                  <a:cubicBezTo>
                    <a:pt x="108583" y="1958848"/>
                    <a:pt x="52449" y="1987804"/>
                    <a:pt x="102867" y="1997075"/>
                  </a:cubicBezTo>
                  <a:cubicBezTo>
                    <a:pt x="89151" y="2014982"/>
                    <a:pt x="36192" y="2070608"/>
                    <a:pt x="94994" y="2051304"/>
                  </a:cubicBezTo>
                  <a:cubicBezTo>
                    <a:pt x="94994" y="2072132"/>
                    <a:pt x="105408" y="2070354"/>
                    <a:pt x="115695" y="2077720"/>
                  </a:cubicBezTo>
                  <a:cubicBezTo>
                    <a:pt x="117091" y="2078736"/>
                    <a:pt x="135507" y="2072513"/>
                    <a:pt x="139951" y="2074418"/>
                  </a:cubicBezTo>
                  <a:cubicBezTo>
                    <a:pt x="148333" y="2077847"/>
                    <a:pt x="148714" y="2097405"/>
                    <a:pt x="155699" y="2099056"/>
                  </a:cubicBezTo>
                  <a:cubicBezTo>
                    <a:pt x="202562" y="2110486"/>
                    <a:pt x="189989" y="2047113"/>
                    <a:pt x="231899" y="2050034"/>
                  </a:cubicBezTo>
                  <a:cubicBezTo>
                    <a:pt x="235582" y="1986534"/>
                    <a:pt x="319910" y="2101723"/>
                    <a:pt x="333499" y="2014601"/>
                  </a:cubicBezTo>
                  <a:cubicBezTo>
                    <a:pt x="357883" y="2022348"/>
                    <a:pt x="354581" y="2062480"/>
                    <a:pt x="384299" y="2078101"/>
                  </a:cubicBezTo>
                  <a:cubicBezTo>
                    <a:pt x="375536" y="2107057"/>
                    <a:pt x="357629" y="2150110"/>
                    <a:pt x="384299" y="2177161"/>
                  </a:cubicBezTo>
                  <a:cubicBezTo>
                    <a:pt x="410967" y="2204214"/>
                    <a:pt x="424177" y="2160651"/>
                    <a:pt x="455927" y="2166620"/>
                  </a:cubicBezTo>
                  <a:cubicBezTo>
                    <a:pt x="453448" y="2131167"/>
                    <a:pt x="457319" y="2095556"/>
                    <a:pt x="467358" y="2061464"/>
                  </a:cubicBezTo>
                  <a:cubicBezTo>
                    <a:pt x="468247" y="2057400"/>
                    <a:pt x="484249" y="2056003"/>
                    <a:pt x="484757" y="2054098"/>
                  </a:cubicBezTo>
                  <a:cubicBezTo>
                    <a:pt x="485897" y="2047671"/>
                    <a:pt x="485897" y="2041094"/>
                    <a:pt x="484757" y="2034667"/>
                  </a:cubicBezTo>
                  <a:lnTo>
                    <a:pt x="536700" y="2048129"/>
                  </a:lnTo>
                  <a:cubicBezTo>
                    <a:pt x="533896" y="2055238"/>
                    <a:pt x="530089" y="2061910"/>
                    <a:pt x="525397" y="2067941"/>
                  </a:cubicBezTo>
                  <a:cubicBezTo>
                    <a:pt x="536319" y="2084197"/>
                    <a:pt x="550035" y="2095373"/>
                    <a:pt x="560067" y="2111375"/>
                  </a:cubicBezTo>
                  <a:cubicBezTo>
                    <a:pt x="570101" y="2127376"/>
                    <a:pt x="572767" y="2167255"/>
                    <a:pt x="593087" y="2135124"/>
                  </a:cubicBezTo>
                  <a:cubicBezTo>
                    <a:pt x="627250" y="2162175"/>
                    <a:pt x="648332" y="2142998"/>
                    <a:pt x="664715" y="2107946"/>
                  </a:cubicBezTo>
                  <a:lnTo>
                    <a:pt x="756409" y="2176399"/>
                  </a:lnTo>
                  <a:cubicBezTo>
                    <a:pt x="761617" y="2184939"/>
                    <a:pt x="768229" y="2192538"/>
                    <a:pt x="775967" y="2198878"/>
                  </a:cubicBezTo>
                  <a:cubicBezTo>
                    <a:pt x="753360" y="2197481"/>
                    <a:pt x="764791" y="2211578"/>
                    <a:pt x="752853" y="2219198"/>
                  </a:cubicBezTo>
                  <a:cubicBezTo>
                    <a:pt x="744155" y="2223956"/>
                    <a:pt x="735062" y="2227950"/>
                    <a:pt x="725674" y="2231136"/>
                  </a:cubicBezTo>
                  <a:cubicBezTo>
                    <a:pt x="711069" y="2238248"/>
                    <a:pt x="699512" y="2228342"/>
                    <a:pt x="686305" y="2243836"/>
                  </a:cubicBezTo>
                  <a:cubicBezTo>
                    <a:pt x="677415" y="2254250"/>
                    <a:pt x="676525" y="2278126"/>
                    <a:pt x="669033" y="2290191"/>
                  </a:cubicBezTo>
                  <a:cubicBezTo>
                    <a:pt x="651380" y="2318258"/>
                    <a:pt x="632457" y="2300224"/>
                    <a:pt x="656333" y="2339086"/>
                  </a:cubicBezTo>
                  <a:cubicBezTo>
                    <a:pt x="667593" y="2352114"/>
                    <a:pt x="680005" y="2364100"/>
                    <a:pt x="693417" y="2374900"/>
                  </a:cubicBezTo>
                  <a:cubicBezTo>
                    <a:pt x="707006" y="2383409"/>
                    <a:pt x="715515" y="2371979"/>
                    <a:pt x="729358" y="2378456"/>
                  </a:cubicBezTo>
                  <a:cubicBezTo>
                    <a:pt x="747392" y="2386965"/>
                    <a:pt x="759330" y="2403856"/>
                    <a:pt x="772665" y="2415667"/>
                  </a:cubicBezTo>
                  <a:cubicBezTo>
                    <a:pt x="779396" y="2399919"/>
                    <a:pt x="837561" y="2388362"/>
                    <a:pt x="856993" y="2387981"/>
                  </a:cubicBezTo>
                  <a:cubicBezTo>
                    <a:pt x="856732" y="2398191"/>
                    <a:pt x="855799" y="2408373"/>
                    <a:pt x="854199" y="2418461"/>
                  </a:cubicBezTo>
                  <a:cubicBezTo>
                    <a:pt x="906015" y="2400046"/>
                    <a:pt x="915032" y="2365121"/>
                    <a:pt x="926716" y="2431161"/>
                  </a:cubicBezTo>
                  <a:cubicBezTo>
                    <a:pt x="944370" y="2431161"/>
                    <a:pt x="962276" y="2431161"/>
                    <a:pt x="980057" y="2431161"/>
                  </a:cubicBezTo>
                  <a:cubicBezTo>
                    <a:pt x="975485" y="2398395"/>
                    <a:pt x="994408" y="2412492"/>
                    <a:pt x="1005457" y="2402840"/>
                  </a:cubicBezTo>
                  <a:cubicBezTo>
                    <a:pt x="1013555" y="2398316"/>
                    <a:pt x="1021321" y="2393223"/>
                    <a:pt x="1028698" y="2387600"/>
                  </a:cubicBezTo>
                  <a:cubicBezTo>
                    <a:pt x="1040128" y="2376805"/>
                    <a:pt x="1037969" y="2355723"/>
                    <a:pt x="1054098" y="2346706"/>
                  </a:cubicBezTo>
                  <a:cubicBezTo>
                    <a:pt x="1060829" y="2343023"/>
                    <a:pt x="1069973" y="2357755"/>
                    <a:pt x="1073783" y="2355850"/>
                  </a:cubicBezTo>
                  <a:cubicBezTo>
                    <a:pt x="1081605" y="2351208"/>
                    <a:pt x="1089658" y="2346969"/>
                    <a:pt x="1097913" y="2343150"/>
                  </a:cubicBezTo>
                  <a:cubicBezTo>
                    <a:pt x="1113788" y="2337943"/>
                    <a:pt x="1133473" y="2322195"/>
                    <a:pt x="1150491" y="2314956"/>
                  </a:cubicBezTo>
                  <a:cubicBezTo>
                    <a:pt x="1167666" y="2307822"/>
                    <a:pt x="1183811" y="2298426"/>
                    <a:pt x="1198498" y="2287016"/>
                  </a:cubicBezTo>
                  <a:cubicBezTo>
                    <a:pt x="1214500" y="2262632"/>
                    <a:pt x="1179448" y="2244344"/>
                    <a:pt x="1226691" y="2231644"/>
                  </a:cubicBezTo>
                  <a:cubicBezTo>
                    <a:pt x="1264791" y="2221357"/>
                    <a:pt x="1252091" y="2243201"/>
                    <a:pt x="1278507" y="2266696"/>
                  </a:cubicBezTo>
                  <a:cubicBezTo>
                    <a:pt x="1296033" y="2281936"/>
                    <a:pt x="1316607" y="2270252"/>
                    <a:pt x="1318513" y="2305685"/>
                  </a:cubicBezTo>
                  <a:cubicBezTo>
                    <a:pt x="1334357" y="2303216"/>
                    <a:pt x="1350507" y="2303474"/>
                    <a:pt x="1366265" y="2306447"/>
                  </a:cubicBezTo>
                  <a:cubicBezTo>
                    <a:pt x="1373631" y="2261997"/>
                    <a:pt x="1375282" y="2250948"/>
                    <a:pt x="1334896" y="2230247"/>
                  </a:cubicBezTo>
                  <a:cubicBezTo>
                    <a:pt x="1344929" y="2216912"/>
                    <a:pt x="1336166" y="2191512"/>
                    <a:pt x="1350517" y="2181733"/>
                  </a:cubicBezTo>
                  <a:cubicBezTo>
                    <a:pt x="1358899" y="2176018"/>
                    <a:pt x="1382902" y="2194433"/>
                    <a:pt x="1398904" y="2185162"/>
                  </a:cubicBezTo>
                  <a:cubicBezTo>
                    <a:pt x="1409572" y="2205990"/>
                    <a:pt x="1424304" y="2224278"/>
                    <a:pt x="1450593" y="2218817"/>
                  </a:cubicBezTo>
                  <a:cubicBezTo>
                    <a:pt x="1447545" y="2248916"/>
                    <a:pt x="1464944" y="2265426"/>
                    <a:pt x="1494789" y="2254758"/>
                  </a:cubicBezTo>
                  <a:cubicBezTo>
                    <a:pt x="1499742" y="2292858"/>
                    <a:pt x="1523109" y="2259584"/>
                    <a:pt x="1539112" y="2259203"/>
                  </a:cubicBezTo>
                  <a:cubicBezTo>
                    <a:pt x="1577212" y="2258187"/>
                    <a:pt x="1569465" y="2281809"/>
                    <a:pt x="1591817" y="2310003"/>
                  </a:cubicBezTo>
                  <a:cubicBezTo>
                    <a:pt x="1599835" y="2304504"/>
                    <a:pt x="1608998" y="2300899"/>
                    <a:pt x="1618614" y="2299462"/>
                  </a:cubicBezTo>
                  <a:cubicBezTo>
                    <a:pt x="1614550" y="2304288"/>
                    <a:pt x="1610232" y="2309495"/>
                    <a:pt x="1605914" y="2315464"/>
                  </a:cubicBezTo>
                  <a:cubicBezTo>
                    <a:pt x="1577084" y="2353564"/>
                    <a:pt x="1544573" y="2392680"/>
                    <a:pt x="1517014" y="2432558"/>
                  </a:cubicBezTo>
                  <a:cubicBezTo>
                    <a:pt x="1512789" y="2432949"/>
                    <a:pt x="1508538" y="2432949"/>
                    <a:pt x="1504314" y="2432558"/>
                  </a:cubicBezTo>
                  <a:cubicBezTo>
                    <a:pt x="1491614" y="2430907"/>
                    <a:pt x="1476120" y="2428113"/>
                    <a:pt x="1475612" y="2412238"/>
                  </a:cubicBezTo>
                  <a:lnTo>
                    <a:pt x="1444624" y="2400935"/>
                  </a:lnTo>
                  <a:cubicBezTo>
                    <a:pt x="1444624" y="2393950"/>
                    <a:pt x="1439670" y="2372106"/>
                    <a:pt x="1433575" y="2369058"/>
                  </a:cubicBezTo>
                  <a:cubicBezTo>
                    <a:pt x="1411095" y="2358136"/>
                    <a:pt x="1416938" y="2378837"/>
                    <a:pt x="1408175" y="2390013"/>
                  </a:cubicBezTo>
                  <a:cubicBezTo>
                    <a:pt x="1404492" y="2395093"/>
                    <a:pt x="1395475" y="2399665"/>
                    <a:pt x="1392681" y="2404364"/>
                  </a:cubicBezTo>
                  <a:cubicBezTo>
                    <a:pt x="1387347" y="2414016"/>
                    <a:pt x="1385823" y="2426335"/>
                    <a:pt x="1379981" y="2435479"/>
                  </a:cubicBezTo>
                  <a:cubicBezTo>
                    <a:pt x="1377314" y="2439924"/>
                    <a:pt x="1369821" y="2435479"/>
                    <a:pt x="1367281" y="2439797"/>
                  </a:cubicBezTo>
                  <a:cubicBezTo>
                    <a:pt x="1359280" y="2453894"/>
                    <a:pt x="1364360" y="2486787"/>
                    <a:pt x="1353565" y="2496312"/>
                  </a:cubicBezTo>
                  <a:cubicBezTo>
                    <a:pt x="1347850" y="2501265"/>
                    <a:pt x="1329054" y="2495042"/>
                    <a:pt x="1321433" y="2496947"/>
                  </a:cubicBezTo>
                  <a:cubicBezTo>
                    <a:pt x="1302765" y="2501519"/>
                    <a:pt x="1291842" y="2515616"/>
                    <a:pt x="1274570" y="2522347"/>
                  </a:cubicBezTo>
                  <a:cubicBezTo>
                    <a:pt x="1271916" y="2508717"/>
                    <a:pt x="1271063" y="2494797"/>
                    <a:pt x="1272030" y="2480945"/>
                  </a:cubicBezTo>
                  <a:cubicBezTo>
                    <a:pt x="1263469" y="2481824"/>
                    <a:pt x="1254981" y="2483309"/>
                    <a:pt x="1246630" y="2485390"/>
                  </a:cubicBezTo>
                  <a:cubicBezTo>
                    <a:pt x="1247392" y="2473452"/>
                    <a:pt x="1253362" y="2461133"/>
                    <a:pt x="1249551" y="2449830"/>
                  </a:cubicBezTo>
                  <a:cubicBezTo>
                    <a:pt x="1233299" y="2453502"/>
                    <a:pt x="1216406" y="2453241"/>
                    <a:pt x="1200275" y="2449068"/>
                  </a:cubicBezTo>
                  <a:cubicBezTo>
                    <a:pt x="1183765" y="2446528"/>
                    <a:pt x="1186686" y="2438146"/>
                    <a:pt x="1167255" y="2457450"/>
                  </a:cubicBezTo>
                  <a:cubicBezTo>
                    <a:pt x="1160778" y="2463927"/>
                    <a:pt x="1159254" y="2472563"/>
                    <a:pt x="1151126" y="2478024"/>
                  </a:cubicBezTo>
                  <a:cubicBezTo>
                    <a:pt x="1147189" y="2480691"/>
                    <a:pt x="1138426" y="2478024"/>
                    <a:pt x="1135759" y="2480437"/>
                  </a:cubicBezTo>
                  <a:cubicBezTo>
                    <a:pt x="1127123" y="2488946"/>
                    <a:pt x="1128012" y="2500503"/>
                    <a:pt x="1122297" y="2506472"/>
                  </a:cubicBezTo>
                  <a:cubicBezTo>
                    <a:pt x="1116581" y="2512441"/>
                    <a:pt x="1124075" y="2514854"/>
                    <a:pt x="1116836" y="2519172"/>
                  </a:cubicBezTo>
                  <a:cubicBezTo>
                    <a:pt x="1109597" y="2523491"/>
                    <a:pt x="1102992" y="2509520"/>
                    <a:pt x="1096897" y="2510282"/>
                  </a:cubicBezTo>
                  <a:cubicBezTo>
                    <a:pt x="1090801" y="2511045"/>
                    <a:pt x="1085340" y="2518283"/>
                    <a:pt x="1079878" y="2519045"/>
                  </a:cubicBezTo>
                  <a:cubicBezTo>
                    <a:pt x="1063807" y="2521988"/>
                    <a:pt x="1047557" y="2523855"/>
                    <a:pt x="1031237" y="2524633"/>
                  </a:cubicBezTo>
                  <a:cubicBezTo>
                    <a:pt x="1002789" y="2524633"/>
                    <a:pt x="988565" y="2524633"/>
                    <a:pt x="987676" y="2493645"/>
                  </a:cubicBezTo>
                  <a:cubicBezTo>
                    <a:pt x="959356" y="2502916"/>
                    <a:pt x="948814" y="2507996"/>
                    <a:pt x="925065" y="2499360"/>
                  </a:cubicBezTo>
                  <a:cubicBezTo>
                    <a:pt x="921763" y="2498217"/>
                    <a:pt x="909317" y="2490724"/>
                    <a:pt x="902713" y="2488057"/>
                  </a:cubicBezTo>
                  <a:cubicBezTo>
                    <a:pt x="892263" y="2485485"/>
                    <a:pt x="881962" y="2482348"/>
                    <a:pt x="871852" y="2478659"/>
                  </a:cubicBezTo>
                  <a:cubicBezTo>
                    <a:pt x="901571" y="2444496"/>
                    <a:pt x="815084" y="2465959"/>
                    <a:pt x="804415" y="2462784"/>
                  </a:cubicBezTo>
                  <a:cubicBezTo>
                    <a:pt x="791715" y="2459228"/>
                    <a:pt x="800097" y="2445893"/>
                    <a:pt x="779015" y="2450084"/>
                  </a:cubicBezTo>
                  <a:cubicBezTo>
                    <a:pt x="763267" y="2453640"/>
                    <a:pt x="755266" y="2474468"/>
                    <a:pt x="747392" y="2485263"/>
                  </a:cubicBezTo>
                  <a:cubicBezTo>
                    <a:pt x="739773" y="2453386"/>
                    <a:pt x="739899" y="2440432"/>
                    <a:pt x="713357" y="2425319"/>
                  </a:cubicBezTo>
                  <a:cubicBezTo>
                    <a:pt x="709038" y="2422906"/>
                    <a:pt x="691132" y="2415413"/>
                    <a:pt x="685416" y="2413381"/>
                  </a:cubicBezTo>
                  <a:cubicBezTo>
                    <a:pt x="676146" y="2410079"/>
                    <a:pt x="667256" y="2409952"/>
                    <a:pt x="659254" y="2406396"/>
                  </a:cubicBezTo>
                  <a:cubicBezTo>
                    <a:pt x="651253" y="2402840"/>
                    <a:pt x="650364" y="2390521"/>
                    <a:pt x="634616" y="2391283"/>
                  </a:cubicBezTo>
                  <a:cubicBezTo>
                    <a:pt x="644579" y="2378699"/>
                    <a:pt x="649472" y="2362843"/>
                    <a:pt x="648333" y="2346833"/>
                  </a:cubicBezTo>
                  <a:cubicBezTo>
                    <a:pt x="630552" y="2348865"/>
                    <a:pt x="611249" y="2370963"/>
                    <a:pt x="593088" y="2375408"/>
                  </a:cubicBezTo>
                  <a:cubicBezTo>
                    <a:pt x="568577" y="2381377"/>
                    <a:pt x="575181" y="2377948"/>
                    <a:pt x="559433" y="2394458"/>
                  </a:cubicBezTo>
                  <a:cubicBezTo>
                    <a:pt x="541145" y="2413762"/>
                    <a:pt x="523111" y="2413381"/>
                    <a:pt x="507363" y="2434336"/>
                  </a:cubicBezTo>
                  <a:cubicBezTo>
                    <a:pt x="500124" y="2443861"/>
                    <a:pt x="496949" y="2456434"/>
                    <a:pt x="487678" y="2462276"/>
                  </a:cubicBezTo>
                  <a:cubicBezTo>
                    <a:pt x="478407" y="2468118"/>
                    <a:pt x="468882" y="2458212"/>
                    <a:pt x="459484" y="2468372"/>
                  </a:cubicBezTo>
                  <a:cubicBezTo>
                    <a:pt x="445006" y="2483739"/>
                    <a:pt x="459484" y="2495042"/>
                    <a:pt x="435863" y="2506472"/>
                  </a:cubicBezTo>
                  <a:cubicBezTo>
                    <a:pt x="424814" y="2511806"/>
                    <a:pt x="411859" y="2508123"/>
                    <a:pt x="401319" y="2515108"/>
                  </a:cubicBezTo>
                  <a:cubicBezTo>
                    <a:pt x="388619" y="2523744"/>
                    <a:pt x="386968" y="2537206"/>
                    <a:pt x="378967" y="2551303"/>
                  </a:cubicBezTo>
                  <a:cubicBezTo>
                    <a:pt x="365505" y="2545080"/>
                    <a:pt x="353567" y="2551303"/>
                    <a:pt x="356107" y="2566924"/>
                  </a:cubicBezTo>
                  <a:cubicBezTo>
                    <a:pt x="358393" y="2584958"/>
                    <a:pt x="369696" y="2575052"/>
                    <a:pt x="377951" y="2583942"/>
                  </a:cubicBezTo>
                  <a:cubicBezTo>
                    <a:pt x="382269" y="2588641"/>
                    <a:pt x="380491" y="2595118"/>
                    <a:pt x="385063" y="2600325"/>
                  </a:cubicBezTo>
                  <a:cubicBezTo>
                    <a:pt x="393571" y="2610231"/>
                    <a:pt x="400556" y="2620645"/>
                    <a:pt x="409193" y="2630678"/>
                  </a:cubicBezTo>
                  <a:cubicBezTo>
                    <a:pt x="421893" y="2644902"/>
                    <a:pt x="425703" y="2640203"/>
                    <a:pt x="437260" y="2648458"/>
                  </a:cubicBezTo>
                  <a:cubicBezTo>
                    <a:pt x="448817" y="2656713"/>
                    <a:pt x="462660" y="2681986"/>
                    <a:pt x="479043" y="2679192"/>
                  </a:cubicBezTo>
                  <a:cubicBezTo>
                    <a:pt x="489584" y="2677540"/>
                    <a:pt x="487806" y="2666492"/>
                    <a:pt x="496696" y="2662046"/>
                  </a:cubicBezTo>
                  <a:cubicBezTo>
                    <a:pt x="499109" y="2660776"/>
                    <a:pt x="517016" y="2657601"/>
                    <a:pt x="514984" y="2659252"/>
                  </a:cubicBezTo>
                  <a:cubicBezTo>
                    <a:pt x="526033" y="2650743"/>
                    <a:pt x="531367" y="2637789"/>
                    <a:pt x="544703" y="2633852"/>
                  </a:cubicBezTo>
                  <a:cubicBezTo>
                    <a:pt x="565718" y="2632155"/>
                    <a:pt x="586868" y="2633914"/>
                    <a:pt x="607313" y="2639059"/>
                  </a:cubicBezTo>
                  <a:cubicBezTo>
                    <a:pt x="602360" y="2650540"/>
                    <a:pt x="593740" y="2660053"/>
                    <a:pt x="582803" y="2666111"/>
                  </a:cubicBezTo>
                  <a:cubicBezTo>
                    <a:pt x="605811" y="2663523"/>
                    <a:pt x="628604" y="2659279"/>
                    <a:pt x="651001" y="2653411"/>
                  </a:cubicBezTo>
                  <a:cubicBezTo>
                    <a:pt x="656612" y="2668760"/>
                    <a:pt x="659949" y="2684848"/>
                    <a:pt x="660908" y="2701162"/>
                  </a:cubicBezTo>
                  <a:cubicBezTo>
                    <a:pt x="658749" y="2716656"/>
                    <a:pt x="641476" y="2730245"/>
                    <a:pt x="652272" y="2748661"/>
                  </a:cubicBezTo>
                  <a:cubicBezTo>
                    <a:pt x="653669" y="2746375"/>
                    <a:pt x="658368" y="2741549"/>
                    <a:pt x="660019" y="2738501"/>
                  </a:cubicBezTo>
                  <a:cubicBezTo>
                    <a:pt x="668655" y="2768473"/>
                    <a:pt x="685419" y="2773933"/>
                    <a:pt x="705104" y="2757677"/>
                  </a:cubicBezTo>
                  <a:cubicBezTo>
                    <a:pt x="712088" y="2751962"/>
                    <a:pt x="705104" y="2737865"/>
                    <a:pt x="720979" y="2732277"/>
                  </a:cubicBezTo>
                  <a:cubicBezTo>
                    <a:pt x="726312" y="2730245"/>
                    <a:pt x="732790" y="2734945"/>
                    <a:pt x="736854" y="2734309"/>
                  </a:cubicBezTo>
                  <a:cubicBezTo>
                    <a:pt x="748665" y="2732405"/>
                    <a:pt x="753998" y="2741802"/>
                    <a:pt x="764285" y="2732277"/>
                  </a:cubicBezTo>
                  <a:cubicBezTo>
                    <a:pt x="776985" y="2757677"/>
                    <a:pt x="790829" y="2752979"/>
                    <a:pt x="803020" y="2732277"/>
                  </a:cubicBezTo>
                  <a:cubicBezTo>
                    <a:pt x="804601" y="2734779"/>
                    <a:pt x="805962" y="2737413"/>
                    <a:pt x="807084" y="2740151"/>
                  </a:cubicBezTo>
                  <a:cubicBezTo>
                    <a:pt x="821943" y="2733293"/>
                    <a:pt x="832484" y="2744215"/>
                    <a:pt x="837437" y="2758693"/>
                  </a:cubicBezTo>
                  <a:cubicBezTo>
                    <a:pt x="841756" y="2753867"/>
                    <a:pt x="852550" y="2750946"/>
                    <a:pt x="856869" y="2745993"/>
                  </a:cubicBezTo>
                  <a:cubicBezTo>
                    <a:pt x="859164" y="2757399"/>
                    <a:pt x="864271" y="2768051"/>
                    <a:pt x="871728" y="2776981"/>
                  </a:cubicBezTo>
                  <a:cubicBezTo>
                    <a:pt x="854329" y="2789681"/>
                    <a:pt x="874013" y="2801239"/>
                    <a:pt x="868553" y="2816605"/>
                  </a:cubicBezTo>
                  <a:cubicBezTo>
                    <a:pt x="863092" y="2831973"/>
                    <a:pt x="845693" y="2831591"/>
                    <a:pt x="832231" y="2836545"/>
                  </a:cubicBezTo>
                  <a:cubicBezTo>
                    <a:pt x="834136" y="2845434"/>
                    <a:pt x="835913" y="2855340"/>
                    <a:pt x="837184" y="2863977"/>
                  </a:cubicBezTo>
                  <a:cubicBezTo>
                    <a:pt x="798195" y="2883154"/>
                    <a:pt x="776605" y="2889377"/>
                    <a:pt x="750697" y="2923540"/>
                  </a:cubicBezTo>
                  <a:cubicBezTo>
                    <a:pt x="740156" y="2901569"/>
                    <a:pt x="721106" y="2929001"/>
                    <a:pt x="728472" y="2947289"/>
                  </a:cubicBezTo>
                  <a:cubicBezTo>
                    <a:pt x="728472" y="2947289"/>
                    <a:pt x="749046" y="2977134"/>
                    <a:pt x="749935" y="2977896"/>
                  </a:cubicBezTo>
                  <a:cubicBezTo>
                    <a:pt x="761568" y="2985163"/>
                    <a:pt x="774512" y="2990082"/>
                    <a:pt x="788035" y="2992374"/>
                  </a:cubicBezTo>
                  <a:cubicBezTo>
                    <a:pt x="776351" y="3022219"/>
                    <a:pt x="810006" y="3012440"/>
                    <a:pt x="819785" y="3030474"/>
                  </a:cubicBezTo>
                  <a:cubicBezTo>
                    <a:pt x="826897" y="3013583"/>
                    <a:pt x="841121" y="3012313"/>
                    <a:pt x="856742" y="3016250"/>
                  </a:cubicBezTo>
                  <a:cubicBezTo>
                    <a:pt x="856817" y="3007155"/>
                    <a:pt x="858054" y="2998107"/>
                    <a:pt x="860424" y="2989326"/>
                  </a:cubicBezTo>
                  <a:cubicBezTo>
                    <a:pt x="878331" y="2994533"/>
                    <a:pt x="884808" y="2971546"/>
                    <a:pt x="902334" y="2968244"/>
                  </a:cubicBezTo>
                  <a:cubicBezTo>
                    <a:pt x="915034" y="2965958"/>
                    <a:pt x="922019" y="2974721"/>
                    <a:pt x="935228" y="2969006"/>
                  </a:cubicBezTo>
                  <a:cubicBezTo>
                    <a:pt x="948436" y="2963290"/>
                    <a:pt x="975486" y="2937383"/>
                    <a:pt x="973328" y="2921127"/>
                  </a:cubicBezTo>
                  <a:cubicBezTo>
                    <a:pt x="996060" y="2921127"/>
                    <a:pt x="986028" y="2895727"/>
                    <a:pt x="1001141" y="2887091"/>
                  </a:cubicBezTo>
                  <a:cubicBezTo>
                    <a:pt x="1004570" y="2892171"/>
                    <a:pt x="1011809" y="2894203"/>
                    <a:pt x="1015237" y="2898521"/>
                  </a:cubicBezTo>
                  <a:cubicBezTo>
                    <a:pt x="1035557" y="2870327"/>
                    <a:pt x="1045463" y="2885821"/>
                    <a:pt x="1073911" y="2884170"/>
                  </a:cubicBezTo>
                  <a:cubicBezTo>
                    <a:pt x="1078230" y="2899664"/>
                    <a:pt x="1027810" y="2964815"/>
                    <a:pt x="1073911" y="2966084"/>
                  </a:cubicBezTo>
                  <a:cubicBezTo>
                    <a:pt x="1086611" y="2966084"/>
                    <a:pt x="1089279" y="2949067"/>
                    <a:pt x="1099311" y="2946527"/>
                  </a:cubicBezTo>
                  <a:cubicBezTo>
                    <a:pt x="1109344" y="2943986"/>
                    <a:pt x="1115313" y="2957322"/>
                    <a:pt x="1123949" y="2955162"/>
                  </a:cubicBezTo>
                  <a:cubicBezTo>
                    <a:pt x="1129410" y="2953765"/>
                    <a:pt x="1139697" y="2940939"/>
                    <a:pt x="1144016" y="2937636"/>
                  </a:cubicBezTo>
                  <a:cubicBezTo>
                    <a:pt x="1148334" y="2934335"/>
                    <a:pt x="1160398" y="2936239"/>
                    <a:pt x="1166622" y="2932302"/>
                  </a:cubicBezTo>
                  <a:cubicBezTo>
                    <a:pt x="1165733" y="2916173"/>
                    <a:pt x="1151001" y="2909315"/>
                    <a:pt x="1147826" y="2895218"/>
                  </a:cubicBezTo>
                  <a:cubicBezTo>
                    <a:pt x="1146937" y="2891408"/>
                    <a:pt x="1161288" y="2885312"/>
                    <a:pt x="1157986" y="2876295"/>
                  </a:cubicBezTo>
                  <a:cubicBezTo>
                    <a:pt x="1149350" y="2852165"/>
                    <a:pt x="1138428" y="2868548"/>
                    <a:pt x="1147572" y="2844926"/>
                  </a:cubicBezTo>
                  <a:cubicBezTo>
                    <a:pt x="1149477" y="2840100"/>
                    <a:pt x="1160272" y="2833750"/>
                    <a:pt x="1164209" y="2828035"/>
                  </a:cubicBezTo>
                  <a:cubicBezTo>
                    <a:pt x="1165809" y="2820496"/>
                    <a:pt x="1166912" y="2812859"/>
                    <a:pt x="1167511" y="2805175"/>
                  </a:cubicBezTo>
                  <a:cubicBezTo>
                    <a:pt x="1171702" y="2791459"/>
                    <a:pt x="1178433" y="2774060"/>
                    <a:pt x="1184275" y="2760344"/>
                  </a:cubicBezTo>
                  <a:cubicBezTo>
                    <a:pt x="1191260" y="2761106"/>
                    <a:pt x="1196975" y="2756661"/>
                    <a:pt x="1203071" y="2756788"/>
                  </a:cubicBezTo>
                  <a:cubicBezTo>
                    <a:pt x="1199388" y="2738373"/>
                    <a:pt x="1181100" y="2727070"/>
                    <a:pt x="1206500" y="2711957"/>
                  </a:cubicBezTo>
                  <a:cubicBezTo>
                    <a:pt x="1208426" y="2710864"/>
                    <a:pt x="1210535" y="2710133"/>
                    <a:pt x="1212723" y="2709798"/>
                  </a:cubicBezTo>
                  <a:cubicBezTo>
                    <a:pt x="1227638" y="2714505"/>
                    <a:pt x="1242196" y="2720278"/>
                    <a:pt x="1256284" y="2727070"/>
                  </a:cubicBezTo>
                  <a:cubicBezTo>
                    <a:pt x="1377823" y="2786252"/>
                    <a:pt x="1429893" y="3030473"/>
                    <a:pt x="1429893" y="3030473"/>
                  </a:cubicBezTo>
                  <a:lnTo>
                    <a:pt x="1666240" y="3132073"/>
                  </a:lnTo>
                  <a:lnTo>
                    <a:pt x="1666240" y="3159887"/>
                  </a:lnTo>
                  <a:cubicBezTo>
                    <a:pt x="1559559" y="3216402"/>
                    <a:pt x="1392428" y="3188335"/>
                    <a:pt x="1315973" y="3170936"/>
                  </a:cubicBezTo>
                  <a:cubicBezTo>
                    <a:pt x="1321065" y="3164634"/>
                    <a:pt x="1328483" y="3160651"/>
                    <a:pt x="1336548" y="3159887"/>
                  </a:cubicBezTo>
                  <a:cubicBezTo>
                    <a:pt x="1307084" y="3118866"/>
                    <a:pt x="1363218" y="3101467"/>
                    <a:pt x="1393444" y="3112389"/>
                  </a:cubicBezTo>
                  <a:cubicBezTo>
                    <a:pt x="1409954" y="3118358"/>
                    <a:pt x="1407795" y="3133217"/>
                    <a:pt x="1423924" y="3137789"/>
                  </a:cubicBezTo>
                  <a:cubicBezTo>
                    <a:pt x="1435227" y="3140964"/>
                    <a:pt x="1446022" y="3127883"/>
                    <a:pt x="1459992" y="3137027"/>
                  </a:cubicBezTo>
                  <a:cubicBezTo>
                    <a:pt x="1472692" y="3119628"/>
                    <a:pt x="1433703" y="3079369"/>
                    <a:pt x="1418336" y="3095117"/>
                  </a:cubicBezTo>
                  <a:lnTo>
                    <a:pt x="1407033" y="3078226"/>
                  </a:lnTo>
                  <a:cubicBezTo>
                    <a:pt x="1436624" y="3063875"/>
                    <a:pt x="1423035" y="3052826"/>
                    <a:pt x="1407033" y="3033014"/>
                  </a:cubicBezTo>
                  <a:cubicBezTo>
                    <a:pt x="1399540" y="3023489"/>
                    <a:pt x="1406271" y="3019044"/>
                    <a:pt x="1395476" y="3011170"/>
                  </a:cubicBezTo>
                  <a:cubicBezTo>
                    <a:pt x="1384681" y="3003296"/>
                    <a:pt x="1367409" y="3006090"/>
                    <a:pt x="1356360" y="2999359"/>
                  </a:cubicBezTo>
                  <a:cubicBezTo>
                    <a:pt x="1356360" y="3013583"/>
                    <a:pt x="1351280" y="3025775"/>
                    <a:pt x="1336421" y="3028442"/>
                  </a:cubicBezTo>
                  <a:cubicBezTo>
                    <a:pt x="1337184" y="3042073"/>
                    <a:pt x="1336929" y="3055743"/>
                    <a:pt x="1335659" y="3069336"/>
                  </a:cubicBezTo>
                  <a:cubicBezTo>
                    <a:pt x="1333881" y="3077845"/>
                    <a:pt x="1321308" y="3080512"/>
                    <a:pt x="1323975" y="3097403"/>
                  </a:cubicBezTo>
                  <a:cubicBezTo>
                    <a:pt x="1308789" y="3092034"/>
                    <a:pt x="1298620" y="3077696"/>
                    <a:pt x="1298575" y="3061589"/>
                  </a:cubicBezTo>
                  <a:cubicBezTo>
                    <a:pt x="1289483" y="3063835"/>
                    <a:pt x="1280119" y="3064776"/>
                    <a:pt x="1270762" y="3064383"/>
                  </a:cubicBezTo>
                  <a:cubicBezTo>
                    <a:pt x="1261491" y="3062224"/>
                    <a:pt x="1265809" y="3051683"/>
                    <a:pt x="1253236" y="3050159"/>
                  </a:cubicBezTo>
                  <a:cubicBezTo>
                    <a:pt x="1233424" y="3048508"/>
                    <a:pt x="1226566" y="3090545"/>
                    <a:pt x="1216660" y="3067177"/>
                  </a:cubicBezTo>
                  <a:cubicBezTo>
                    <a:pt x="1208405" y="3074924"/>
                    <a:pt x="1204722" y="3088386"/>
                    <a:pt x="1194689" y="3097530"/>
                  </a:cubicBezTo>
                  <a:cubicBezTo>
                    <a:pt x="1184657" y="3106675"/>
                    <a:pt x="1177163" y="3090672"/>
                    <a:pt x="1172337" y="3108325"/>
                  </a:cubicBezTo>
                  <a:cubicBezTo>
                    <a:pt x="1167511" y="3125978"/>
                    <a:pt x="1193292" y="3144520"/>
                    <a:pt x="1194435" y="3165475"/>
                  </a:cubicBezTo>
                  <a:lnTo>
                    <a:pt x="997712" y="3178175"/>
                  </a:lnTo>
                  <a:lnTo>
                    <a:pt x="997712" y="3178175"/>
                  </a:lnTo>
                  <a:cubicBezTo>
                    <a:pt x="1012444" y="3170174"/>
                    <a:pt x="1007237" y="3167634"/>
                    <a:pt x="1009396" y="3149092"/>
                  </a:cubicBezTo>
                  <a:cubicBezTo>
                    <a:pt x="1011740" y="3136212"/>
                    <a:pt x="1013182" y="3123184"/>
                    <a:pt x="1013714" y="3110103"/>
                  </a:cubicBezTo>
                  <a:cubicBezTo>
                    <a:pt x="1012445" y="3092196"/>
                    <a:pt x="1004189" y="3096641"/>
                    <a:pt x="997331" y="3081274"/>
                  </a:cubicBezTo>
                  <a:cubicBezTo>
                    <a:pt x="993281" y="3070631"/>
                    <a:pt x="991048" y="3059383"/>
                    <a:pt x="990727" y="3048000"/>
                  </a:cubicBezTo>
                  <a:cubicBezTo>
                    <a:pt x="960121" y="3041396"/>
                    <a:pt x="916178" y="2995930"/>
                    <a:pt x="909955" y="3041777"/>
                  </a:cubicBezTo>
                  <a:cubicBezTo>
                    <a:pt x="909193" y="3047365"/>
                    <a:pt x="918337" y="3054477"/>
                    <a:pt x="916813" y="3060446"/>
                  </a:cubicBezTo>
                  <a:cubicBezTo>
                    <a:pt x="915289" y="3066415"/>
                    <a:pt x="906780" y="3068828"/>
                    <a:pt x="906399" y="3070606"/>
                  </a:cubicBezTo>
                  <a:cubicBezTo>
                    <a:pt x="903859" y="3083306"/>
                    <a:pt x="900557" y="3075686"/>
                    <a:pt x="900811" y="3091180"/>
                  </a:cubicBezTo>
                  <a:cubicBezTo>
                    <a:pt x="900811" y="3111627"/>
                    <a:pt x="915543" y="3124581"/>
                    <a:pt x="906653" y="3148711"/>
                  </a:cubicBezTo>
                  <a:cubicBezTo>
                    <a:pt x="882142" y="3153537"/>
                    <a:pt x="881253" y="3131312"/>
                    <a:pt x="870839" y="3124200"/>
                  </a:cubicBezTo>
                  <a:cubicBezTo>
                    <a:pt x="859536" y="3118147"/>
                    <a:pt x="847231" y="3114188"/>
                    <a:pt x="834517" y="3112516"/>
                  </a:cubicBezTo>
                  <a:cubicBezTo>
                    <a:pt x="830453" y="3127248"/>
                    <a:pt x="808228" y="3131185"/>
                    <a:pt x="806324" y="3137916"/>
                  </a:cubicBezTo>
                  <a:cubicBezTo>
                    <a:pt x="801117" y="3157601"/>
                    <a:pt x="820167" y="3159125"/>
                    <a:pt x="808610" y="3179699"/>
                  </a:cubicBezTo>
                  <a:cubicBezTo>
                    <a:pt x="803911" y="3188081"/>
                    <a:pt x="761747" y="3231642"/>
                    <a:pt x="752222" y="3230499"/>
                  </a:cubicBezTo>
                  <a:lnTo>
                    <a:pt x="733045" y="3252343"/>
                  </a:lnTo>
                  <a:cubicBezTo>
                    <a:pt x="692786" y="3233801"/>
                    <a:pt x="692277" y="3261233"/>
                    <a:pt x="678308" y="3292729"/>
                  </a:cubicBezTo>
                  <a:cubicBezTo>
                    <a:pt x="662433" y="3293872"/>
                    <a:pt x="663956" y="3283331"/>
                    <a:pt x="652908" y="3278251"/>
                  </a:cubicBezTo>
                  <a:cubicBezTo>
                    <a:pt x="629539" y="3267329"/>
                    <a:pt x="642493" y="3275584"/>
                    <a:pt x="620268" y="3275584"/>
                  </a:cubicBezTo>
                  <a:cubicBezTo>
                    <a:pt x="598043" y="3275584"/>
                    <a:pt x="606679" y="3274060"/>
                    <a:pt x="585089" y="3260598"/>
                  </a:cubicBezTo>
                  <a:cubicBezTo>
                    <a:pt x="575946" y="3254756"/>
                    <a:pt x="571120" y="3247898"/>
                    <a:pt x="558546" y="3250819"/>
                  </a:cubicBezTo>
                  <a:cubicBezTo>
                    <a:pt x="564363" y="3238124"/>
                    <a:pt x="565576" y="3223798"/>
                    <a:pt x="561975" y="3210306"/>
                  </a:cubicBezTo>
                  <a:cubicBezTo>
                    <a:pt x="542665" y="3211057"/>
                    <a:pt x="523362" y="3208655"/>
                    <a:pt x="504825" y="3203194"/>
                  </a:cubicBezTo>
                  <a:cubicBezTo>
                    <a:pt x="503682" y="3214878"/>
                    <a:pt x="504825" y="3228594"/>
                    <a:pt x="503809" y="3241294"/>
                  </a:cubicBezTo>
                  <a:cubicBezTo>
                    <a:pt x="495113" y="3241080"/>
                    <a:pt x="486518" y="3239361"/>
                    <a:pt x="478409" y="3236214"/>
                  </a:cubicBezTo>
                  <a:cubicBezTo>
                    <a:pt x="473329" y="3247898"/>
                    <a:pt x="484886" y="3271901"/>
                    <a:pt x="477520" y="3280664"/>
                  </a:cubicBezTo>
                  <a:cubicBezTo>
                    <a:pt x="464820" y="3296285"/>
                    <a:pt x="436372" y="3265043"/>
                    <a:pt x="436118" y="3252851"/>
                  </a:cubicBezTo>
                  <a:cubicBezTo>
                    <a:pt x="435864" y="3240659"/>
                    <a:pt x="468503" y="3214751"/>
                    <a:pt x="431165" y="3205099"/>
                  </a:cubicBezTo>
                  <a:cubicBezTo>
                    <a:pt x="411733" y="3199892"/>
                    <a:pt x="419481" y="3215005"/>
                    <a:pt x="405765" y="3226816"/>
                  </a:cubicBezTo>
                  <a:cubicBezTo>
                    <a:pt x="397509" y="3233928"/>
                    <a:pt x="393065" y="3228086"/>
                    <a:pt x="385445" y="3232912"/>
                  </a:cubicBezTo>
                  <a:cubicBezTo>
                    <a:pt x="363093" y="3248152"/>
                    <a:pt x="335915" y="3271012"/>
                    <a:pt x="309245" y="3244342"/>
                  </a:cubicBezTo>
                  <a:cubicBezTo>
                    <a:pt x="282575" y="3217672"/>
                    <a:pt x="330073" y="3168142"/>
                    <a:pt x="267716" y="3171444"/>
                  </a:cubicBezTo>
                  <a:cubicBezTo>
                    <a:pt x="266954" y="3180969"/>
                    <a:pt x="266572" y="3191383"/>
                    <a:pt x="266699" y="3201289"/>
                  </a:cubicBezTo>
                  <a:cubicBezTo>
                    <a:pt x="242061" y="3201289"/>
                    <a:pt x="257682" y="3234309"/>
                    <a:pt x="255905" y="3247771"/>
                  </a:cubicBezTo>
                  <a:cubicBezTo>
                    <a:pt x="255143" y="3253740"/>
                    <a:pt x="243205" y="3258566"/>
                    <a:pt x="244094" y="3266948"/>
                  </a:cubicBezTo>
                  <a:cubicBezTo>
                    <a:pt x="246634" y="3284728"/>
                    <a:pt x="272415" y="3285617"/>
                    <a:pt x="280543" y="3297682"/>
                  </a:cubicBezTo>
                  <a:cubicBezTo>
                    <a:pt x="290195" y="3312034"/>
                    <a:pt x="292608" y="3323082"/>
                    <a:pt x="269874" y="3328290"/>
                  </a:cubicBezTo>
                  <a:cubicBezTo>
                    <a:pt x="234568" y="3336036"/>
                    <a:pt x="235966" y="3298572"/>
                    <a:pt x="235711" y="3275457"/>
                  </a:cubicBezTo>
                  <a:cubicBezTo>
                    <a:pt x="222066" y="3273187"/>
                    <a:pt x="208728" y="3269352"/>
                    <a:pt x="195960" y="3264028"/>
                  </a:cubicBezTo>
                  <a:cubicBezTo>
                    <a:pt x="190483" y="3274463"/>
                    <a:pt x="186669" y="3285689"/>
                    <a:pt x="184657" y="3297301"/>
                  </a:cubicBezTo>
                  <a:cubicBezTo>
                    <a:pt x="171068" y="3300095"/>
                    <a:pt x="159257" y="3289047"/>
                    <a:pt x="151764" y="3278251"/>
                  </a:cubicBezTo>
                  <a:cubicBezTo>
                    <a:pt x="140842" y="3285363"/>
                    <a:pt x="136143" y="3297555"/>
                    <a:pt x="123951" y="3304286"/>
                  </a:cubicBezTo>
                  <a:cubicBezTo>
                    <a:pt x="106932" y="3313557"/>
                    <a:pt x="93598" y="3298444"/>
                    <a:pt x="78739" y="3305937"/>
                  </a:cubicBezTo>
                  <a:cubicBezTo>
                    <a:pt x="68579" y="3311144"/>
                    <a:pt x="63118" y="3335528"/>
                    <a:pt x="56259" y="3345816"/>
                  </a:cubicBezTo>
                  <a:cubicBezTo>
                    <a:pt x="43559" y="3364993"/>
                    <a:pt x="33653" y="3359531"/>
                    <a:pt x="16763" y="3373375"/>
                  </a:cubicBezTo>
                  <a:cubicBezTo>
                    <a:pt x="7366" y="3382264"/>
                    <a:pt x="0" y="3389757"/>
                    <a:pt x="20066" y="3403219"/>
                  </a:cubicBezTo>
                  <a:close/>
                </a:path>
              </a:pathLst>
            </a:custGeom>
            <a:blipFill dpi="0" rotWithShape="0">
              <a:blip r:embed="rId11" cstate="screen"/>
              <a:srcRect/>
              <a:stretch>
                <a:fillRect l="-228000" r="-27000" b="-31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7" name="PA-任意多边形 82"/>
            <p:cNvSpPr/>
            <p:nvPr>
              <p:custDataLst>
                <p:tags r:id="rId14"/>
              </p:custDataLst>
            </p:nvPr>
          </p:nvSpPr>
          <p:spPr>
            <a:xfrm>
              <a:off x="2785101" y="5841211"/>
              <a:ext cx="2088076" cy="958369"/>
            </a:xfrm>
            <a:custGeom>
              <a:avLst/>
              <a:gdLst/>
              <a:ahLst/>
              <a:cxnLst/>
              <a:rect l="0" t="0" r="0" b="0"/>
              <a:pathLst>
                <a:path w="11537442" h="5295138">
                  <a:moveTo>
                    <a:pt x="11394948" y="2254636"/>
                  </a:moveTo>
                  <a:cubicBezTo>
                    <a:pt x="11399647" y="2270384"/>
                    <a:pt x="11406632" y="2258065"/>
                    <a:pt x="11414887" y="2257684"/>
                  </a:cubicBezTo>
                  <a:cubicBezTo>
                    <a:pt x="11425615" y="2258704"/>
                    <a:pt x="11436417" y="2258704"/>
                    <a:pt x="11447145" y="2257684"/>
                  </a:cubicBezTo>
                  <a:cubicBezTo>
                    <a:pt x="11452225" y="2271019"/>
                    <a:pt x="11452478" y="2274321"/>
                    <a:pt x="11461750" y="2281306"/>
                  </a:cubicBezTo>
                  <a:cubicBezTo>
                    <a:pt x="11469002" y="2284069"/>
                    <a:pt x="11476426" y="2286360"/>
                    <a:pt x="11483975" y="2288164"/>
                  </a:cubicBezTo>
                  <a:cubicBezTo>
                    <a:pt x="11488674" y="2288164"/>
                    <a:pt x="11492738" y="2277877"/>
                    <a:pt x="11499596" y="2278004"/>
                  </a:cubicBezTo>
                  <a:cubicBezTo>
                    <a:pt x="11503405" y="2278004"/>
                    <a:pt x="11505946" y="2286894"/>
                    <a:pt x="11507215" y="2286767"/>
                  </a:cubicBezTo>
                  <a:cubicBezTo>
                    <a:pt x="11515978" y="2285624"/>
                    <a:pt x="11521821" y="2278766"/>
                    <a:pt x="11530964" y="2274067"/>
                  </a:cubicBezTo>
                  <a:cubicBezTo>
                    <a:pt x="11521175" y="2258994"/>
                    <a:pt x="11507422" y="2246909"/>
                    <a:pt x="11491213" y="2239142"/>
                  </a:cubicBezTo>
                  <a:cubicBezTo>
                    <a:pt x="11500738" y="2226442"/>
                    <a:pt x="11487149" y="2225680"/>
                    <a:pt x="11476735" y="2226442"/>
                  </a:cubicBezTo>
                  <a:cubicBezTo>
                    <a:pt x="11480672" y="2206503"/>
                    <a:pt x="11497690" y="2215520"/>
                    <a:pt x="11511152" y="2213742"/>
                  </a:cubicBezTo>
                  <a:cubicBezTo>
                    <a:pt x="11533123" y="2210694"/>
                    <a:pt x="11523852" y="2199772"/>
                    <a:pt x="11532996" y="2186564"/>
                  </a:cubicBezTo>
                  <a:cubicBezTo>
                    <a:pt x="11526773" y="2178309"/>
                    <a:pt x="11518518" y="2169419"/>
                    <a:pt x="11507596" y="2170816"/>
                  </a:cubicBezTo>
                  <a:cubicBezTo>
                    <a:pt x="11507447" y="2171844"/>
                    <a:pt x="11507235" y="2172862"/>
                    <a:pt x="11506961" y="2173864"/>
                  </a:cubicBezTo>
                  <a:cubicBezTo>
                    <a:pt x="11500611" y="2169927"/>
                    <a:pt x="11494261" y="2161164"/>
                    <a:pt x="11483847" y="2161164"/>
                  </a:cubicBezTo>
                  <a:cubicBezTo>
                    <a:pt x="11471147" y="2162434"/>
                    <a:pt x="11471147" y="2176658"/>
                    <a:pt x="11457685" y="2172975"/>
                  </a:cubicBezTo>
                  <a:cubicBezTo>
                    <a:pt x="11446509" y="2170181"/>
                    <a:pt x="11454129" y="2155957"/>
                    <a:pt x="11436603" y="2162688"/>
                  </a:cubicBezTo>
                  <a:cubicBezTo>
                    <a:pt x="11426571" y="2166625"/>
                    <a:pt x="11423903" y="2175388"/>
                    <a:pt x="11412854" y="2177293"/>
                  </a:cubicBezTo>
                  <a:cubicBezTo>
                    <a:pt x="11405997" y="2178182"/>
                    <a:pt x="11400789" y="2172467"/>
                    <a:pt x="11392661" y="2173864"/>
                  </a:cubicBezTo>
                  <a:cubicBezTo>
                    <a:pt x="11387835" y="2174626"/>
                    <a:pt x="11383644" y="2182627"/>
                    <a:pt x="11378437" y="2182500"/>
                  </a:cubicBezTo>
                  <a:cubicBezTo>
                    <a:pt x="11373230" y="2182373"/>
                    <a:pt x="11373738" y="2175261"/>
                    <a:pt x="11369294" y="2173864"/>
                  </a:cubicBezTo>
                  <a:cubicBezTo>
                    <a:pt x="11353926" y="2169292"/>
                    <a:pt x="11313922" y="2169419"/>
                    <a:pt x="11320652" y="2146559"/>
                  </a:cubicBezTo>
                  <a:cubicBezTo>
                    <a:pt x="11327624" y="2148722"/>
                    <a:pt x="11334830" y="2150044"/>
                    <a:pt x="11342115" y="2150496"/>
                  </a:cubicBezTo>
                  <a:cubicBezTo>
                    <a:pt x="11348338" y="2151893"/>
                    <a:pt x="11355959" y="2153163"/>
                    <a:pt x="11364213" y="2155576"/>
                  </a:cubicBezTo>
                  <a:cubicBezTo>
                    <a:pt x="11385295" y="2161545"/>
                    <a:pt x="11402313" y="2150242"/>
                    <a:pt x="11416283" y="2137288"/>
                  </a:cubicBezTo>
                  <a:cubicBezTo>
                    <a:pt x="11418442" y="2135256"/>
                    <a:pt x="11417680" y="2126112"/>
                    <a:pt x="11420220" y="2122810"/>
                  </a:cubicBezTo>
                  <a:cubicBezTo>
                    <a:pt x="11422760" y="2119507"/>
                    <a:pt x="11437365" y="2110110"/>
                    <a:pt x="11439651" y="2108078"/>
                  </a:cubicBezTo>
                  <a:cubicBezTo>
                    <a:pt x="11448414" y="2102617"/>
                    <a:pt x="11467845" y="2102362"/>
                    <a:pt x="11465813" y="2086615"/>
                  </a:cubicBezTo>
                  <a:cubicBezTo>
                    <a:pt x="11461063" y="2077222"/>
                    <a:pt x="11452344" y="2070461"/>
                    <a:pt x="11442064" y="2068199"/>
                  </a:cubicBezTo>
                  <a:cubicBezTo>
                    <a:pt x="11435714" y="2068199"/>
                    <a:pt x="11434825" y="2076962"/>
                    <a:pt x="11429364" y="2079375"/>
                  </a:cubicBezTo>
                  <a:cubicBezTo>
                    <a:pt x="11416664" y="2084582"/>
                    <a:pt x="11419839" y="2080265"/>
                    <a:pt x="11407647" y="2079375"/>
                  </a:cubicBezTo>
                  <a:cubicBezTo>
                    <a:pt x="11399265" y="2078741"/>
                    <a:pt x="11401297" y="2076835"/>
                    <a:pt x="11393550" y="2078741"/>
                  </a:cubicBezTo>
                  <a:cubicBezTo>
                    <a:pt x="11385803" y="2080646"/>
                    <a:pt x="11382120" y="2092075"/>
                    <a:pt x="11373230" y="2093727"/>
                  </a:cubicBezTo>
                  <a:cubicBezTo>
                    <a:pt x="11373230" y="2093727"/>
                    <a:pt x="11352022" y="2088773"/>
                    <a:pt x="11351640" y="2088392"/>
                  </a:cubicBezTo>
                  <a:cubicBezTo>
                    <a:pt x="11341480" y="2082550"/>
                    <a:pt x="11338051" y="2071121"/>
                    <a:pt x="11328526" y="2062992"/>
                  </a:cubicBezTo>
                  <a:cubicBezTo>
                    <a:pt x="11316715" y="2053086"/>
                    <a:pt x="11319001" y="2059182"/>
                    <a:pt x="11303126" y="2057404"/>
                  </a:cubicBezTo>
                  <a:cubicBezTo>
                    <a:pt x="11291823" y="2056261"/>
                    <a:pt x="11282045" y="2048260"/>
                    <a:pt x="11270487" y="2047117"/>
                  </a:cubicBezTo>
                  <a:cubicBezTo>
                    <a:pt x="11268328" y="2047117"/>
                    <a:pt x="11252834" y="2048260"/>
                    <a:pt x="11250294" y="2048641"/>
                  </a:cubicBezTo>
                  <a:cubicBezTo>
                    <a:pt x="11247754" y="2049022"/>
                    <a:pt x="11244071" y="2046863"/>
                    <a:pt x="11241658" y="2046990"/>
                  </a:cubicBezTo>
                  <a:cubicBezTo>
                    <a:pt x="11239245" y="2047117"/>
                    <a:pt x="11237975" y="2053975"/>
                    <a:pt x="11233784" y="2054356"/>
                  </a:cubicBezTo>
                  <a:cubicBezTo>
                    <a:pt x="11220322" y="2055753"/>
                    <a:pt x="11207368" y="2053594"/>
                    <a:pt x="11192636" y="2055880"/>
                  </a:cubicBezTo>
                  <a:cubicBezTo>
                    <a:pt x="11175999" y="2058547"/>
                    <a:pt x="11165077" y="2053848"/>
                    <a:pt x="11148440" y="2054229"/>
                  </a:cubicBezTo>
                  <a:cubicBezTo>
                    <a:pt x="11145847" y="2060952"/>
                    <a:pt x="11144554" y="2068106"/>
                    <a:pt x="11144630" y="2075311"/>
                  </a:cubicBezTo>
                  <a:cubicBezTo>
                    <a:pt x="11119230" y="2057531"/>
                    <a:pt x="11108054" y="2084455"/>
                    <a:pt x="11082400" y="2080010"/>
                  </a:cubicBezTo>
                  <a:cubicBezTo>
                    <a:pt x="11056746" y="2075565"/>
                    <a:pt x="11057000" y="2061849"/>
                    <a:pt x="11071097" y="2041910"/>
                  </a:cubicBezTo>
                  <a:cubicBezTo>
                    <a:pt x="11081384" y="2049276"/>
                    <a:pt x="11087734" y="2037973"/>
                    <a:pt x="11098402" y="2037592"/>
                  </a:cubicBezTo>
                  <a:cubicBezTo>
                    <a:pt x="11111102" y="2037592"/>
                    <a:pt x="11122533" y="2055626"/>
                    <a:pt x="11133582" y="2040640"/>
                  </a:cubicBezTo>
                  <a:cubicBezTo>
                    <a:pt x="11142472" y="2045720"/>
                    <a:pt x="11169903" y="2045847"/>
                    <a:pt x="11172698" y="2032131"/>
                  </a:cubicBezTo>
                  <a:lnTo>
                    <a:pt x="11177651" y="2034925"/>
                  </a:lnTo>
                  <a:cubicBezTo>
                    <a:pt x="11180318" y="2023240"/>
                    <a:pt x="11194796" y="2026543"/>
                    <a:pt x="11191367" y="2012573"/>
                  </a:cubicBezTo>
                  <a:cubicBezTo>
                    <a:pt x="11187049" y="1995301"/>
                    <a:pt x="11163046" y="2002539"/>
                    <a:pt x="11150854" y="1999873"/>
                  </a:cubicBezTo>
                  <a:cubicBezTo>
                    <a:pt x="11140948" y="1997840"/>
                    <a:pt x="11129645" y="1989967"/>
                    <a:pt x="11119739" y="1988062"/>
                  </a:cubicBezTo>
                  <a:cubicBezTo>
                    <a:pt x="11113304" y="1987781"/>
                    <a:pt x="11106897" y="1987060"/>
                    <a:pt x="11100562" y="1985902"/>
                  </a:cubicBezTo>
                  <a:cubicBezTo>
                    <a:pt x="11093830" y="1983108"/>
                    <a:pt x="11094339" y="1976886"/>
                    <a:pt x="11087862" y="1972187"/>
                  </a:cubicBezTo>
                  <a:cubicBezTo>
                    <a:pt x="11077955" y="1964821"/>
                    <a:pt x="11064113" y="1964313"/>
                    <a:pt x="11053064" y="1957836"/>
                  </a:cubicBezTo>
                  <a:cubicBezTo>
                    <a:pt x="11041731" y="1951588"/>
                    <a:pt x="11031161" y="1944044"/>
                    <a:pt x="11021568" y="1935357"/>
                  </a:cubicBezTo>
                  <a:cubicBezTo>
                    <a:pt x="11002996" y="1915600"/>
                    <a:pt x="10978624" y="1902258"/>
                    <a:pt x="10951972" y="1897257"/>
                  </a:cubicBezTo>
                  <a:cubicBezTo>
                    <a:pt x="10972768" y="1888067"/>
                    <a:pt x="10995277" y="1883392"/>
                    <a:pt x="11018013" y="1883541"/>
                  </a:cubicBezTo>
                  <a:cubicBezTo>
                    <a:pt x="11035284" y="1884684"/>
                    <a:pt x="11051159" y="1892431"/>
                    <a:pt x="11068813" y="1892304"/>
                  </a:cubicBezTo>
                  <a:cubicBezTo>
                    <a:pt x="11068813" y="1912243"/>
                    <a:pt x="11068813" y="1917704"/>
                    <a:pt x="11084560" y="1927356"/>
                  </a:cubicBezTo>
                  <a:cubicBezTo>
                    <a:pt x="11089767" y="1930531"/>
                    <a:pt x="11095102" y="1933325"/>
                    <a:pt x="11100054" y="1936119"/>
                  </a:cubicBezTo>
                  <a:cubicBezTo>
                    <a:pt x="11100943" y="1936119"/>
                    <a:pt x="11100054" y="1941072"/>
                    <a:pt x="11102340" y="1942342"/>
                  </a:cubicBezTo>
                  <a:cubicBezTo>
                    <a:pt x="11104626" y="1943612"/>
                    <a:pt x="11109706" y="1941072"/>
                    <a:pt x="11112881" y="1943358"/>
                  </a:cubicBezTo>
                  <a:cubicBezTo>
                    <a:pt x="11121771" y="1949962"/>
                    <a:pt x="11118215" y="1952375"/>
                    <a:pt x="11130153" y="1955042"/>
                  </a:cubicBezTo>
                  <a:cubicBezTo>
                    <a:pt x="11142091" y="1957708"/>
                    <a:pt x="11148060" y="1950978"/>
                    <a:pt x="11157839" y="1960122"/>
                  </a:cubicBezTo>
                  <a:cubicBezTo>
                    <a:pt x="11163173" y="1965202"/>
                    <a:pt x="11162538" y="1972187"/>
                    <a:pt x="11168253" y="1977521"/>
                  </a:cubicBezTo>
                  <a:cubicBezTo>
                    <a:pt x="11173968" y="1982854"/>
                    <a:pt x="11179556" y="1974346"/>
                    <a:pt x="11183112" y="1986411"/>
                  </a:cubicBezTo>
                  <a:cubicBezTo>
                    <a:pt x="11191253" y="1980411"/>
                    <a:pt x="11202177" y="1979813"/>
                    <a:pt x="11210925" y="1984887"/>
                  </a:cubicBezTo>
                  <a:cubicBezTo>
                    <a:pt x="11212463" y="1977513"/>
                    <a:pt x="11210648" y="1969837"/>
                    <a:pt x="11205972" y="1963932"/>
                  </a:cubicBezTo>
                  <a:cubicBezTo>
                    <a:pt x="11213719" y="1963932"/>
                    <a:pt x="11221847" y="1963932"/>
                    <a:pt x="11229721" y="1963932"/>
                  </a:cubicBezTo>
                  <a:cubicBezTo>
                    <a:pt x="11229721" y="1984252"/>
                    <a:pt x="11239753" y="1970790"/>
                    <a:pt x="11247501" y="1975870"/>
                  </a:cubicBezTo>
                  <a:cubicBezTo>
                    <a:pt x="11251438" y="1978410"/>
                    <a:pt x="11253470" y="1985395"/>
                    <a:pt x="11257153" y="1987681"/>
                  </a:cubicBezTo>
                  <a:cubicBezTo>
                    <a:pt x="11260837" y="1989967"/>
                    <a:pt x="11267059" y="1991364"/>
                    <a:pt x="11269853" y="1993650"/>
                  </a:cubicBezTo>
                  <a:cubicBezTo>
                    <a:pt x="11272647" y="1995936"/>
                    <a:pt x="11275695" y="1989840"/>
                    <a:pt x="11278108" y="1992126"/>
                  </a:cubicBezTo>
                  <a:cubicBezTo>
                    <a:pt x="11280521" y="1994412"/>
                    <a:pt x="11278108" y="2000889"/>
                    <a:pt x="11280140" y="2004826"/>
                  </a:cubicBezTo>
                  <a:cubicBezTo>
                    <a:pt x="11289665" y="2017526"/>
                    <a:pt x="11290173" y="2025400"/>
                    <a:pt x="11308715" y="2006477"/>
                  </a:cubicBezTo>
                  <a:lnTo>
                    <a:pt x="11313160" y="2007493"/>
                  </a:lnTo>
                  <a:cubicBezTo>
                    <a:pt x="11315351" y="2000914"/>
                    <a:pt x="11316173" y="1993955"/>
                    <a:pt x="11315573" y="1987046"/>
                  </a:cubicBezTo>
                  <a:cubicBezTo>
                    <a:pt x="11324209" y="1989459"/>
                    <a:pt x="11333226" y="1994793"/>
                    <a:pt x="11334877" y="1983744"/>
                  </a:cubicBezTo>
                  <a:cubicBezTo>
                    <a:pt x="11337743" y="1984122"/>
                    <a:pt x="11340646" y="1984122"/>
                    <a:pt x="11343513" y="1983744"/>
                  </a:cubicBezTo>
                  <a:cubicBezTo>
                    <a:pt x="11345438" y="1978199"/>
                    <a:pt x="11345919" y="1972255"/>
                    <a:pt x="11344910" y="1966472"/>
                  </a:cubicBezTo>
                  <a:cubicBezTo>
                    <a:pt x="11326835" y="1964063"/>
                    <a:pt x="11309156" y="1959280"/>
                    <a:pt x="11292332" y="1952248"/>
                  </a:cubicBezTo>
                  <a:cubicBezTo>
                    <a:pt x="11285347" y="1946279"/>
                    <a:pt x="11287378" y="1939548"/>
                    <a:pt x="11288775" y="1929769"/>
                  </a:cubicBezTo>
                  <a:cubicBezTo>
                    <a:pt x="11282171" y="1929769"/>
                    <a:pt x="11265788" y="1932563"/>
                    <a:pt x="11262613" y="1925832"/>
                  </a:cubicBezTo>
                  <a:cubicBezTo>
                    <a:pt x="11254485" y="1908179"/>
                    <a:pt x="11279504" y="1918848"/>
                    <a:pt x="11283695" y="1918974"/>
                  </a:cubicBezTo>
                  <a:cubicBezTo>
                    <a:pt x="11290934" y="1918974"/>
                    <a:pt x="11292966" y="1923928"/>
                    <a:pt x="11300205" y="1921387"/>
                  </a:cubicBezTo>
                  <a:cubicBezTo>
                    <a:pt x="11307444" y="1918847"/>
                    <a:pt x="11312905" y="1907417"/>
                    <a:pt x="11317349" y="1902972"/>
                  </a:cubicBezTo>
                  <a:cubicBezTo>
                    <a:pt x="11323318" y="1931547"/>
                    <a:pt x="11333224" y="1913894"/>
                    <a:pt x="11350369" y="1910084"/>
                  </a:cubicBezTo>
                  <a:cubicBezTo>
                    <a:pt x="11361926" y="1907417"/>
                    <a:pt x="11379198" y="1920117"/>
                    <a:pt x="11391898" y="1910084"/>
                  </a:cubicBezTo>
                  <a:cubicBezTo>
                    <a:pt x="11413869" y="1892812"/>
                    <a:pt x="11389740" y="1892558"/>
                    <a:pt x="11414758" y="1901194"/>
                  </a:cubicBezTo>
                  <a:cubicBezTo>
                    <a:pt x="11422617" y="1905731"/>
                    <a:pt x="11432300" y="1905731"/>
                    <a:pt x="11440158" y="1901194"/>
                  </a:cubicBezTo>
                  <a:cubicBezTo>
                    <a:pt x="11457684" y="1890907"/>
                    <a:pt x="11454509" y="1870206"/>
                    <a:pt x="11433046" y="1878715"/>
                  </a:cubicBezTo>
                  <a:cubicBezTo>
                    <a:pt x="11429744" y="1860808"/>
                    <a:pt x="11408916" y="1860300"/>
                    <a:pt x="11408662" y="1845060"/>
                  </a:cubicBezTo>
                  <a:cubicBezTo>
                    <a:pt x="11408662" y="1834646"/>
                    <a:pt x="11418060" y="1837440"/>
                    <a:pt x="11418949" y="1829439"/>
                  </a:cubicBezTo>
                  <a:cubicBezTo>
                    <a:pt x="11419838" y="1821438"/>
                    <a:pt x="11412472" y="1814961"/>
                    <a:pt x="11408408" y="1808992"/>
                  </a:cubicBezTo>
                  <a:cubicBezTo>
                    <a:pt x="11417552" y="1800864"/>
                    <a:pt x="11437237" y="1789688"/>
                    <a:pt x="11428093" y="1774067"/>
                  </a:cubicBezTo>
                  <a:cubicBezTo>
                    <a:pt x="11420869" y="1766405"/>
                    <a:pt x="11410261" y="1762916"/>
                    <a:pt x="11399899" y="1764796"/>
                  </a:cubicBezTo>
                  <a:cubicBezTo>
                    <a:pt x="11387199" y="1767463"/>
                    <a:pt x="11376531" y="1781814"/>
                    <a:pt x="11365736" y="1787783"/>
                  </a:cubicBezTo>
                  <a:cubicBezTo>
                    <a:pt x="11354942" y="1793752"/>
                    <a:pt x="11341098" y="1799594"/>
                    <a:pt x="11328780" y="1805182"/>
                  </a:cubicBezTo>
                  <a:cubicBezTo>
                    <a:pt x="11296775" y="1819533"/>
                    <a:pt x="11261978" y="1828423"/>
                    <a:pt x="11229720" y="1841885"/>
                  </a:cubicBezTo>
                  <a:cubicBezTo>
                    <a:pt x="11197461" y="1855346"/>
                    <a:pt x="11165204" y="1867285"/>
                    <a:pt x="11131422" y="1864745"/>
                  </a:cubicBezTo>
                  <a:cubicBezTo>
                    <a:pt x="11104879" y="1862840"/>
                    <a:pt x="11080622" y="1857125"/>
                    <a:pt x="11053444" y="1855982"/>
                  </a:cubicBezTo>
                  <a:cubicBezTo>
                    <a:pt x="11025830" y="1856798"/>
                    <a:pt x="10998193" y="1856205"/>
                    <a:pt x="10970640" y="1854204"/>
                  </a:cubicBezTo>
                  <a:cubicBezTo>
                    <a:pt x="10924158" y="1847600"/>
                    <a:pt x="10873866" y="1859030"/>
                    <a:pt x="10827257" y="1851791"/>
                  </a:cubicBezTo>
                  <a:cubicBezTo>
                    <a:pt x="10830813" y="1844933"/>
                    <a:pt x="10840719" y="1828550"/>
                    <a:pt x="10848338" y="1826391"/>
                  </a:cubicBezTo>
                  <a:cubicBezTo>
                    <a:pt x="10855958" y="1824232"/>
                    <a:pt x="10856340" y="1827153"/>
                    <a:pt x="10860404" y="1826391"/>
                  </a:cubicBezTo>
                  <a:cubicBezTo>
                    <a:pt x="10861928" y="1826391"/>
                    <a:pt x="10867770" y="1830963"/>
                    <a:pt x="10871072" y="1830709"/>
                  </a:cubicBezTo>
                  <a:cubicBezTo>
                    <a:pt x="10878184" y="1830709"/>
                    <a:pt x="10884915" y="1819914"/>
                    <a:pt x="10890503" y="1816358"/>
                  </a:cubicBezTo>
                  <a:cubicBezTo>
                    <a:pt x="10890503" y="1827153"/>
                    <a:pt x="10897235" y="1830074"/>
                    <a:pt x="10905489" y="1834392"/>
                  </a:cubicBezTo>
                  <a:cubicBezTo>
                    <a:pt x="10919713" y="1841631"/>
                    <a:pt x="10925555" y="1832487"/>
                    <a:pt x="10940541" y="1834392"/>
                  </a:cubicBezTo>
                  <a:cubicBezTo>
                    <a:pt x="10938255" y="1830201"/>
                    <a:pt x="10938510" y="1825121"/>
                    <a:pt x="10935842" y="1821692"/>
                  </a:cubicBezTo>
                  <a:cubicBezTo>
                    <a:pt x="10944024" y="1824525"/>
                    <a:pt x="10952861" y="1824879"/>
                    <a:pt x="10961242" y="1822708"/>
                  </a:cubicBezTo>
                  <a:cubicBezTo>
                    <a:pt x="10962894" y="1838583"/>
                    <a:pt x="10973053" y="1832360"/>
                    <a:pt x="10982705" y="1836551"/>
                  </a:cubicBezTo>
                  <a:cubicBezTo>
                    <a:pt x="10988900" y="1839849"/>
                    <a:pt x="10995307" y="1842734"/>
                    <a:pt x="11001883" y="1845187"/>
                  </a:cubicBezTo>
                  <a:cubicBezTo>
                    <a:pt x="11016741" y="1849124"/>
                    <a:pt x="11027283" y="1840742"/>
                    <a:pt x="11019409" y="1822581"/>
                  </a:cubicBezTo>
                  <a:lnTo>
                    <a:pt x="11025504" y="1824105"/>
                  </a:lnTo>
                  <a:cubicBezTo>
                    <a:pt x="11021065" y="1821635"/>
                    <a:pt x="11016820" y="1818833"/>
                    <a:pt x="11012804" y="1815723"/>
                  </a:cubicBezTo>
                  <a:cubicBezTo>
                    <a:pt x="11021060" y="1811405"/>
                    <a:pt x="11030330" y="1808738"/>
                    <a:pt x="11038204" y="1805055"/>
                  </a:cubicBezTo>
                  <a:cubicBezTo>
                    <a:pt x="11037442" y="1814199"/>
                    <a:pt x="11041252" y="1816739"/>
                    <a:pt x="11048364" y="1818770"/>
                  </a:cubicBezTo>
                  <a:cubicBezTo>
                    <a:pt x="11052428" y="1820040"/>
                    <a:pt x="11056746" y="1813563"/>
                    <a:pt x="11061064" y="1814199"/>
                  </a:cubicBezTo>
                  <a:cubicBezTo>
                    <a:pt x="11061826" y="1814199"/>
                    <a:pt x="11072240" y="1818263"/>
                    <a:pt x="11069320" y="1818644"/>
                  </a:cubicBezTo>
                  <a:cubicBezTo>
                    <a:pt x="11077066" y="1817755"/>
                    <a:pt x="11071987" y="1823597"/>
                    <a:pt x="11080750" y="1816993"/>
                  </a:cubicBezTo>
                  <a:cubicBezTo>
                    <a:pt x="11089514" y="1810389"/>
                    <a:pt x="11084941" y="1798451"/>
                    <a:pt x="11090783" y="1794260"/>
                  </a:cubicBezTo>
                  <a:cubicBezTo>
                    <a:pt x="11100180" y="1787529"/>
                    <a:pt x="11098657" y="1797054"/>
                    <a:pt x="11109198" y="1800863"/>
                  </a:cubicBezTo>
                  <a:cubicBezTo>
                    <a:pt x="11122660" y="1805562"/>
                    <a:pt x="11127232" y="1798196"/>
                    <a:pt x="11140566" y="1799085"/>
                  </a:cubicBezTo>
                  <a:cubicBezTo>
                    <a:pt x="11162157" y="1800355"/>
                    <a:pt x="11145520" y="1802387"/>
                    <a:pt x="11158092" y="1815595"/>
                  </a:cubicBezTo>
                  <a:cubicBezTo>
                    <a:pt x="11162293" y="1820462"/>
                    <a:pt x="11168863" y="1822570"/>
                    <a:pt x="11175111" y="1821056"/>
                  </a:cubicBezTo>
                  <a:cubicBezTo>
                    <a:pt x="11175111" y="1840487"/>
                    <a:pt x="11217402" y="1813182"/>
                    <a:pt x="11185905" y="1799212"/>
                  </a:cubicBezTo>
                  <a:cubicBezTo>
                    <a:pt x="11192797" y="1795383"/>
                    <a:pt x="11200258" y="1792682"/>
                    <a:pt x="11208003" y="1791211"/>
                  </a:cubicBezTo>
                  <a:cubicBezTo>
                    <a:pt x="11208765" y="1792862"/>
                    <a:pt x="11210035" y="1794386"/>
                    <a:pt x="11210797" y="1796164"/>
                  </a:cubicBezTo>
                  <a:cubicBezTo>
                    <a:pt x="11214988" y="1785369"/>
                    <a:pt x="11222735" y="1794132"/>
                    <a:pt x="11229212" y="1791465"/>
                  </a:cubicBezTo>
                  <a:cubicBezTo>
                    <a:pt x="11240007" y="1786893"/>
                    <a:pt x="11233530" y="1773558"/>
                    <a:pt x="11244452" y="1766700"/>
                  </a:cubicBezTo>
                  <a:cubicBezTo>
                    <a:pt x="11253342" y="1761239"/>
                    <a:pt x="11268583" y="1772034"/>
                    <a:pt x="11276837" y="1769875"/>
                  </a:cubicBezTo>
                  <a:cubicBezTo>
                    <a:pt x="11281282" y="1768859"/>
                    <a:pt x="11281663" y="1760985"/>
                    <a:pt x="11285981" y="1759842"/>
                  </a:cubicBezTo>
                  <a:cubicBezTo>
                    <a:pt x="11290298" y="1758699"/>
                    <a:pt x="11297157" y="1763398"/>
                    <a:pt x="11301348" y="1761493"/>
                  </a:cubicBezTo>
                  <a:cubicBezTo>
                    <a:pt x="11307571" y="1758699"/>
                    <a:pt x="11310365" y="1751079"/>
                    <a:pt x="11315318" y="1747015"/>
                  </a:cubicBezTo>
                  <a:cubicBezTo>
                    <a:pt x="11320270" y="1742951"/>
                    <a:pt x="11325605" y="1747015"/>
                    <a:pt x="11329669" y="1743459"/>
                  </a:cubicBezTo>
                  <a:cubicBezTo>
                    <a:pt x="11331482" y="1738009"/>
                    <a:pt x="11333603" y="1732667"/>
                    <a:pt x="11336019" y="1727457"/>
                  </a:cubicBezTo>
                  <a:cubicBezTo>
                    <a:pt x="11339067" y="1723139"/>
                    <a:pt x="11345798" y="1727457"/>
                    <a:pt x="11348719" y="1720726"/>
                  </a:cubicBezTo>
                  <a:cubicBezTo>
                    <a:pt x="11351640" y="1713995"/>
                    <a:pt x="11336019" y="1707391"/>
                    <a:pt x="11338559" y="1700152"/>
                  </a:cubicBezTo>
                  <a:cubicBezTo>
                    <a:pt x="11341100" y="1692913"/>
                    <a:pt x="11348973" y="1697612"/>
                    <a:pt x="11351259" y="1692913"/>
                  </a:cubicBezTo>
                  <a:cubicBezTo>
                    <a:pt x="11356680" y="1683647"/>
                    <a:pt x="11353619" y="1671744"/>
                    <a:pt x="11344401" y="1666243"/>
                  </a:cubicBezTo>
                  <a:cubicBezTo>
                    <a:pt x="11330939" y="1660782"/>
                    <a:pt x="11320779" y="1677419"/>
                    <a:pt x="11310746" y="1684531"/>
                  </a:cubicBezTo>
                  <a:cubicBezTo>
                    <a:pt x="11299532" y="1691828"/>
                    <a:pt x="11287461" y="1697715"/>
                    <a:pt x="11274805" y="1702057"/>
                  </a:cubicBezTo>
                  <a:cubicBezTo>
                    <a:pt x="11249405" y="1712597"/>
                    <a:pt x="11229720" y="1724535"/>
                    <a:pt x="11202161" y="1722758"/>
                  </a:cubicBezTo>
                  <a:cubicBezTo>
                    <a:pt x="11172189" y="1720726"/>
                    <a:pt x="11154917" y="1738633"/>
                    <a:pt x="11126850" y="1743459"/>
                  </a:cubicBezTo>
                  <a:cubicBezTo>
                    <a:pt x="11094338" y="1749047"/>
                    <a:pt x="11050650" y="1740538"/>
                    <a:pt x="11017630" y="1736347"/>
                  </a:cubicBezTo>
                  <a:cubicBezTo>
                    <a:pt x="11003910" y="1734080"/>
                    <a:pt x="10990002" y="1733144"/>
                    <a:pt x="10976101" y="1733553"/>
                  </a:cubicBezTo>
                  <a:cubicBezTo>
                    <a:pt x="10956035" y="1734569"/>
                    <a:pt x="10953495" y="1729489"/>
                    <a:pt x="10934319" y="1719329"/>
                  </a:cubicBezTo>
                  <a:cubicBezTo>
                    <a:pt x="10928350" y="1716154"/>
                    <a:pt x="10903585" y="1710312"/>
                    <a:pt x="10911204" y="1699517"/>
                  </a:cubicBezTo>
                  <a:cubicBezTo>
                    <a:pt x="10923904" y="1681864"/>
                    <a:pt x="10943716" y="1728727"/>
                    <a:pt x="10955527" y="1702311"/>
                  </a:cubicBezTo>
                  <a:cubicBezTo>
                    <a:pt x="10961573" y="1707637"/>
                    <a:pt x="10969648" y="1710050"/>
                    <a:pt x="10977625" y="1708915"/>
                  </a:cubicBezTo>
                  <a:cubicBezTo>
                    <a:pt x="10977625" y="1711074"/>
                    <a:pt x="10977625" y="1713360"/>
                    <a:pt x="10977625" y="1715392"/>
                  </a:cubicBezTo>
                  <a:cubicBezTo>
                    <a:pt x="10987023" y="1715392"/>
                    <a:pt x="10994389" y="1708026"/>
                    <a:pt x="11003025" y="1707518"/>
                  </a:cubicBezTo>
                  <a:cubicBezTo>
                    <a:pt x="11004166" y="1708935"/>
                    <a:pt x="11004989" y="1710581"/>
                    <a:pt x="11005438" y="1712344"/>
                  </a:cubicBezTo>
                  <a:cubicBezTo>
                    <a:pt x="11016741" y="1699644"/>
                    <a:pt x="11000866" y="1688468"/>
                    <a:pt x="10989563" y="1683896"/>
                  </a:cubicBezTo>
                  <a:cubicBezTo>
                    <a:pt x="10992357" y="1680467"/>
                    <a:pt x="10998326" y="1673990"/>
                    <a:pt x="11003152" y="1673990"/>
                  </a:cubicBezTo>
                  <a:cubicBezTo>
                    <a:pt x="11011280" y="1673990"/>
                    <a:pt x="11004930" y="1680340"/>
                    <a:pt x="11009884" y="1682118"/>
                  </a:cubicBezTo>
                  <a:cubicBezTo>
                    <a:pt x="11011789" y="1682118"/>
                    <a:pt x="11024870" y="1685420"/>
                    <a:pt x="11025632" y="1686182"/>
                  </a:cubicBezTo>
                  <a:cubicBezTo>
                    <a:pt x="11028679" y="1689230"/>
                    <a:pt x="11027537" y="1697993"/>
                    <a:pt x="11030712" y="1700025"/>
                  </a:cubicBezTo>
                  <a:cubicBezTo>
                    <a:pt x="11039094" y="1705360"/>
                    <a:pt x="11043412" y="1700025"/>
                    <a:pt x="11051921" y="1702057"/>
                  </a:cubicBezTo>
                  <a:cubicBezTo>
                    <a:pt x="11060429" y="1704089"/>
                    <a:pt x="11059922" y="1716662"/>
                    <a:pt x="11073002" y="1710567"/>
                  </a:cubicBezTo>
                  <a:cubicBezTo>
                    <a:pt x="11073002" y="1712726"/>
                    <a:pt x="11073002" y="1715138"/>
                    <a:pt x="11073002" y="1717170"/>
                  </a:cubicBezTo>
                  <a:cubicBezTo>
                    <a:pt x="11083924" y="1717170"/>
                    <a:pt x="11092941" y="1707518"/>
                    <a:pt x="11104245" y="1712217"/>
                  </a:cubicBezTo>
                  <a:cubicBezTo>
                    <a:pt x="11102848" y="1709169"/>
                    <a:pt x="11103483" y="1704089"/>
                    <a:pt x="11101451" y="1700406"/>
                  </a:cubicBezTo>
                  <a:cubicBezTo>
                    <a:pt x="11111865" y="1701422"/>
                    <a:pt x="11123295" y="1699263"/>
                    <a:pt x="11122152" y="1686182"/>
                  </a:cubicBezTo>
                  <a:cubicBezTo>
                    <a:pt x="11128565" y="1683166"/>
                    <a:pt x="11135772" y="1682276"/>
                    <a:pt x="11142726" y="1683642"/>
                  </a:cubicBezTo>
                  <a:cubicBezTo>
                    <a:pt x="11139424" y="1665989"/>
                    <a:pt x="11160252" y="1681229"/>
                    <a:pt x="11169269" y="1666370"/>
                  </a:cubicBezTo>
                  <a:cubicBezTo>
                    <a:pt x="11177270" y="1686436"/>
                    <a:pt x="11185526" y="1676785"/>
                    <a:pt x="11200765" y="1666370"/>
                  </a:cubicBezTo>
                  <a:cubicBezTo>
                    <a:pt x="11212322" y="1658750"/>
                    <a:pt x="11243437" y="1652274"/>
                    <a:pt x="11236198" y="1635129"/>
                  </a:cubicBezTo>
                  <a:cubicBezTo>
                    <a:pt x="11262741" y="1639065"/>
                    <a:pt x="11256517" y="1613793"/>
                    <a:pt x="11236198" y="1613665"/>
                  </a:cubicBezTo>
                  <a:cubicBezTo>
                    <a:pt x="11234547" y="1604649"/>
                    <a:pt x="11225149" y="1603379"/>
                    <a:pt x="11216766" y="1605030"/>
                  </a:cubicBezTo>
                  <a:cubicBezTo>
                    <a:pt x="11215601" y="1598296"/>
                    <a:pt x="11213506" y="1591757"/>
                    <a:pt x="11210544" y="1585599"/>
                  </a:cubicBezTo>
                  <a:cubicBezTo>
                    <a:pt x="11221720" y="1587885"/>
                    <a:pt x="11221465" y="1576708"/>
                    <a:pt x="11228959" y="1571502"/>
                  </a:cubicBezTo>
                  <a:cubicBezTo>
                    <a:pt x="11232769" y="1568835"/>
                    <a:pt x="11237595" y="1571502"/>
                    <a:pt x="11241659" y="1570232"/>
                  </a:cubicBezTo>
                  <a:cubicBezTo>
                    <a:pt x="11258803" y="1560707"/>
                    <a:pt x="11287252" y="1543943"/>
                    <a:pt x="11284077" y="1521083"/>
                  </a:cubicBezTo>
                  <a:cubicBezTo>
                    <a:pt x="11299444" y="1530100"/>
                    <a:pt x="11311128" y="1494413"/>
                    <a:pt x="11309477" y="1482983"/>
                  </a:cubicBezTo>
                  <a:cubicBezTo>
                    <a:pt x="11300587" y="1486158"/>
                    <a:pt x="11296777" y="1491238"/>
                    <a:pt x="11286744" y="1486666"/>
                  </a:cubicBezTo>
                  <a:cubicBezTo>
                    <a:pt x="11274044" y="1480316"/>
                    <a:pt x="11280776" y="1480316"/>
                    <a:pt x="11285220" y="1470156"/>
                  </a:cubicBezTo>
                  <a:cubicBezTo>
                    <a:pt x="11292332" y="1454154"/>
                    <a:pt x="11310620" y="1415038"/>
                    <a:pt x="11277474" y="1432056"/>
                  </a:cubicBezTo>
                  <a:cubicBezTo>
                    <a:pt x="11254105" y="1444121"/>
                    <a:pt x="11240643" y="1466854"/>
                    <a:pt x="11220069" y="1482856"/>
                  </a:cubicBezTo>
                  <a:cubicBezTo>
                    <a:pt x="11200805" y="1498639"/>
                    <a:pt x="11178233" y="1509882"/>
                    <a:pt x="11154029" y="1515749"/>
                  </a:cubicBezTo>
                  <a:cubicBezTo>
                    <a:pt x="11136503" y="1519813"/>
                    <a:pt x="11112881" y="1526417"/>
                    <a:pt x="11094847" y="1522480"/>
                  </a:cubicBezTo>
                  <a:cubicBezTo>
                    <a:pt x="11076814" y="1518541"/>
                    <a:pt x="11062081" y="1506859"/>
                    <a:pt x="11044047" y="1508764"/>
                  </a:cubicBezTo>
                  <a:cubicBezTo>
                    <a:pt x="11018647" y="1511431"/>
                    <a:pt x="10998581" y="1535561"/>
                    <a:pt x="10972292" y="1538609"/>
                  </a:cubicBezTo>
                  <a:cubicBezTo>
                    <a:pt x="10945762" y="1539626"/>
                    <a:pt x="10919198" y="1537838"/>
                    <a:pt x="10893044" y="1533275"/>
                  </a:cubicBezTo>
                  <a:cubicBezTo>
                    <a:pt x="10868658" y="1531584"/>
                    <a:pt x="10844167" y="1532179"/>
                    <a:pt x="10819892" y="1535053"/>
                  </a:cubicBezTo>
                  <a:cubicBezTo>
                    <a:pt x="10801731" y="1536704"/>
                    <a:pt x="10774045" y="1544324"/>
                    <a:pt x="10760075" y="1529846"/>
                  </a:cubicBezTo>
                  <a:cubicBezTo>
                    <a:pt x="10768584" y="1524385"/>
                    <a:pt x="10796143" y="1511558"/>
                    <a:pt x="10805922" y="1519305"/>
                  </a:cubicBezTo>
                  <a:cubicBezTo>
                    <a:pt x="10807446" y="1517019"/>
                    <a:pt x="10813415" y="1514098"/>
                    <a:pt x="10814812" y="1511940"/>
                  </a:cubicBezTo>
                  <a:cubicBezTo>
                    <a:pt x="10815828" y="1514353"/>
                    <a:pt x="10819892" y="1517147"/>
                    <a:pt x="10821162" y="1519686"/>
                  </a:cubicBezTo>
                  <a:cubicBezTo>
                    <a:pt x="10830687" y="1516384"/>
                    <a:pt x="10841482" y="1505843"/>
                    <a:pt x="10849355" y="1511685"/>
                  </a:cubicBezTo>
                  <a:cubicBezTo>
                    <a:pt x="10847577" y="1498985"/>
                    <a:pt x="10868024" y="1498985"/>
                    <a:pt x="10875645" y="1488063"/>
                  </a:cubicBezTo>
                  <a:cubicBezTo>
                    <a:pt x="10881995" y="1504573"/>
                    <a:pt x="10896726" y="1480824"/>
                    <a:pt x="10905236" y="1498223"/>
                  </a:cubicBezTo>
                  <a:cubicBezTo>
                    <a:pt x="10907658" y="1493001"/>
                    <a:pt x="10911539" y="1488590"/>
                    <a:pt x="10916412" y="1485523"/>
                  </a:cubicBezTo>
                  <a:cubicBezTo>
                    <a:pt x="10917258" y="1494308"/>
                    <a:pt x="10923249" y="1501748"/>
                    <a:pt x="10931652" y="1504446"/>
                  </a:cubicBezTo>
                  <a:cubicBezTo>
                    <a:pt x="10939653" y="1508002"/>
                    <a:pt x="10948035" y="1500001"/>
                    <a:pt x="10949686" y="1511558"/>
                  </a:cubicBezTo>
                  <a:cubicBezTo>
                    <a:pt x="10964466" y="1507541"/>
                    <a:pt x="10977421" y="1498575"/>
                    <a:pt x="10986389" y="1486158"/>
                  </a:cubicBezTo>
                  <a:cubicBezTo>
                    <a:pt x="10973689" y="1480316"/>
                    <a:pt x="10950321" y="1468632"/>
                    <a:pt x="10939526" y="1477141"/>
                  </a:cubicBezTo>
                  <a:cubicBezTo>
                    <a:pt x="10922508" y="1451741"/>
                    <a:pt x="10961116" y="1466219"/>
                    <a:pt x="10966958" y="1448693"/>
                  </a:cubicBezTo>
                  <a:cubicBezTo>
                    <a:pt x="10977117" y="1452757"/>
                    <a:pt x="10984991" y="1439549"/>
                    <a:pt x="10996676" y="1446407"/>
                  </a:cubicBezTo>
                  <a:cubicBezTo>
                    <a:pt x="10996196" y="1452632"/>
                    <a:pt x="10995133" y="1458797"/>
                    <a:pt x="10993501" y="1464823"/>
                  </a:cubicBezTo>
                  <a:cubicBezTo>
                    <a:pt x="11002518" y="1462537"/>
                    <a:pt x="11029696" y="1444757"/>
                    <a:pt x="11030204" y="1435359"/>
                  </a:cubicBezTo>
                  <a:cubicBezTo>
                    <a:pt x="11044555" y="1436374"/>
                    <a:pt x="11042904" y="1421262"/>
                    <a:pt x="11030204" y="1419356"/>
                  </a:cubicBezTo>
                  <a:cubicBezTo>
                    <a:pt x="11040981" y="1417529"/>
                    <a:pt x="11051931" y="1416933"/>
                    <a:pt x="11062843" y="1417578"/>
                  </a:cubicBezTo>
                  <a:cubicBezTo>
                    <a:pt x="11066653" y="1417578"/>
                    <a:pt x="11082655" y="1424944"/>
                    <a:pt x="11085830" y="1424309"/>
                  </a:cubicBezTo>
                  <a:cubicBezTo>
                    <a:pt x="11089005" y="1423674"/>
                    <a:pt x="11095228" y="1419356"/>
                    <a:pt x="11096371" y="1419356"/>
                  </a:cubicBezTo>
                  <a:cubicBezTo>
                    <a:pt x="11097515" y="1419356"/>
                    <a:pt x="11099546" y="1414657"/>
                    <a:pt x="11101578" y="1414276"/>
                  </a:cubicBezTo>
                  <a:cubicBezTo>
                    <a:pt x="11103610" y="1413895"/>
                    <a:pt x="11109198" y="1419991"/>
                    <a:pt x="11111738" y="1419102"/>
                  </a:cubicBezTo>
                  <a:cubicBezTo>
                    <a:pt x="11120882" y="1415800"/>
                    <a:pt x="11132312" y="1409323"/>
                    <a:pt x="11119612" y="1396750"/>
                  </a:cubicBezTo>
                  <a:cubicBezTo>
                    <a:pt x="11123345" y="1395525"/>
                    <a:pt x="11126301" y="1392641"/>
                    <a:pt x="11127618" y="1388939"/>
                  </a:cubicBezTo>
                  <a:cubicBezTo>
                    <a:pt x="11128935" y="1385238"/>
                    <a:pt x="11128464" y="1381135"/>
                    <a:pt x="11126343" y="1377827"/>
                  </a:cubicBezTo>
                  <a:cubicBezTo>
                    <a:pt x="11150219" y="1374652"/>
                    <a:pt x="11148314" y="1365127"/>
                    <a:pt x="11162919" y="1351030"/>
                  </a:cubicBezTo>
                  <a:cubicBezTo>
                    <a:pt x="11171428" y="1343029"/>
                    <a:pt x="11190097" y="1342267"/>
                    <a:pt x="11171809" y="1326392"/>
                  </a:cubicBezTo>
                  <a:cubicBezTo>
                    <a:pt x="11184509" y="1320296"/>
                    <a:pt x="11176890" y="1313692"/>
                    <a:pt x="11180445" y="1305564"/>
                  </a:cubicBezTo>
                  <a:cubicBezTo>
                    <a:pt x="11184002" y="1297436"/>
                    <a:pt x="11189716" y="1296420"/>
                    <a:pt x="11190732" y="1288292"/>
                  </a:cubicBezTo>
                  <a:cubicBezTo>
                    <a:pt x="11174730" y="1283721"/>
                    <a:pt x="11175112" y="1267972"/>
                    <a:pt x="11161014" y="1270385"/>
                  </a:cubicBezTo>
                  <a:cubicBezTo>
                    <a:pt x="11149330" y="1272417"/>
                    <a:pt x="11130153" y="1298198"/>
                    <a:pt x="11121898" y="1305818"/>
                  </a:cubicBezTo>
                  <a:cubicBezTo>
                    <a:pt x="11096498" y="1329694"/>
                    <a:pt x="11073511" y="1352809"/>
                    <a:pt x="11038204" y="1359412"/>
                  </a:cubicBezTo>
                  <a:cubicBezTo>
                    <a:pt x="11020044" y="1362715"/>
                    <a:pt x="10997819" y="1356618"/>
                    <a:pt x="10980673" y="1363096"/>
                  </a:cubicBezTo>
                  <a:cubicBezTo>
                    <a:pt x="10967084" y="1368303"/>
                    <a:pt x="10958956" y="1382907"/>
                    <a:pt x="10945748" y="1388496"/>
                  </a:cubicBezTo>
                  <a:cubicBezTo>
                    <a:pt x="10922888" y="1397767"/>
                    <a:pt x="10896726" y="1383161"/>
                    <a:pt x="10874120" y="1378971"/>
                  </a:cubicBezTo>
                  <a:cubicBezTo>
                    <a:pt x="10884915" y="1362715"/>
                    <a:pt x="10905362" y="1373129"/>
                    <a:pt x="10913871" y="1356618"/>
                  </a:cubicBezTo>
                  <a:cubicBezTo>
                    <a:pt x="10923523" y="1390781"/>
                    <a:pt x="10981308" y="1350141"/>
                    <a:pt x="10952860" y="1342013"/>
                  </a:cubicBezTo>
                  <a:cubicBezTo>
                    <a:pt x="10958829" y="1333378"/>
                    <a:pt x="10968481" y="1339347"/>
                    <a:pt x="10977371" y="1340743"/>
                  </a:cubicBezTo>
                  <a:cubicBezTo>
                    <a:pt x="10995024" y="1343537"/>
                    <a:pt x="10995913" y="1337441"/>
                    <a:pt x="11014074" y="1331980"/>
                  </a:cubicBezTo>
                  <a:cubicBezTo>
                    <a:pt x="11013058" y="1354713"/>
                    <a:pt x="11039474" y="1335155"/>
                    <a:pt x="11019281" y="1319280"/>
                  </a:cubicBezTo>
                  <a:cubicBezTo>
                    <a:pt x="11030203" y="1306580"/>
                    <a:pt x="11047221" y="1309121"/>
                    <a:pt x="11061445" y="1312041"/>
                  </a:cubicBezTo>
                  <a:cubicBezTo>
                    <a:pt x="11070522" y="1315318"/>
                    <a:pt x="11079872" y="1317783"/>
                    <a:pt x="11089385" y="1319407"/>
                  </a:cubicBezTo>
                  <a:cubicBezTo>
                    <a:pt x="11094723" y="1318802"/>
                    <a:pt x="11099338" y="1315409"/>
                    <a:pt x="11101508" y="1310494"/>
                  </a:cubicBezTo>
                  <a:cubicBezTo>
                    <a:pt x="11103677" y="1305580"/>
                    <a:pt x="11103076" y="1299883"/>
                    <a:pt x="11099926" y="1295531"/>
                  </a:cubicBezTo>
                  <a:cubicBezTo>
                    <a:pt x="11094592" y="1288419"/>
                    <a:pt x="11090783" y="1295531"/>
                    <a:pt x="11087226" y="1293118"/>
                  </a:cubicBezTo>
                  <a:cubicBezTo>
                    <a:pt x="11079908" y="1287462"/>
                    <a:pt x="11074898" y="1279337"/>
                    <a:pt x="11073129" y="1270258"/>
                  </a:cubicBezTo>
                  <a:cubicBezTo>
                    <a:pt x="11079479" y="1270258"/>
                    <a:pt x="11091925" y="1273306"/>
                    <a:pt x="11097005" y="1270258"/>
                  </a:cubicBezTo>
                  <a:cubicBezTo>
                    <a:pt x="11105514" y="1265051"/>
                    <a:pt x="11098911" y="1262511"/>
                    <a:pt x="11103228" y="1256161"/>
                  </a:cubicBezTo>
                  <a:cubicBezTo>
                    <a:pt x="11111610" y="1243461"/>
                    <a:pt x="11119992" y="1237873"/>
                    <a:pt x="11118849" y="1221363"/>
                  </a:cubicBezTo>
                  <a:cubicBezTo>
                    <a:pt x="11123802" y="1220093"/>
                    <a:pt x="11134216" y="1217046"/>
                    <a:pt x="11136502" y="1212219"/>
                  </a:cubicBezTo>
                  <a:cubicBezTo>
                    <a:pt x="11138787" y="1207393"/>
                    <a:pt x="11132820" y="1206504"/>
                    <a:pt x="11133962" y="1199519"/>
                  </a:cubicBezTo>
                  <a:cubicBezTo>
                    <a:pt x="11135613" y="1190248"/>
                    <a:pt x="11133962" y="1184534"/>
                    <a:pt x="11139677" y="1175009"/>
                  </a:cubicBezTo>
                  <a:cubicBezTo>
                    <a:pt x="11144644" y="1168890"/>
                    <a:pt x="11148161" y="1161726"/>
                    <a:pt x="11149964" y="1154054"/>
                  </a:cubicBezTo>
                  <a:cubicBezTo>
                    <a:pt x="11147948" y="1142577"/>
                    <a:pt x="11138962" y="1133591"/>
                    <a:pt x="11127485" y="1131575"/>
                  </a:cubicBezTo>
                  <a:cubicBezTo>
                    <a:pt x="11116182" y="1131575"/>
                    <a:pt x="11103736" y="1150371"/>
                    <a:pt x="11096878" y="1157737"/>
                  </a:cubicBezTo>
                  <a:cubicBezTo>
                    <a:pt x="11084178" y="1171961"/>
                    <a:pt x="11069954" y="1184661"/>
                    <a:pt x="11055858" y="1197869"/>
                  </a:cubicBezTo>
                  <a:cubicBezTo>
                    <a:pt x="11035715" y="1217482"/>
                    <a:pt x="11013236" y="1234543"/>
                    <a:pt x="10988928" y="1248669"/>
                  </a:cubicBezTo>
                  <a:cubicBezTo>
                    <a:pt x="10965849" y="1259969"/>
                    <a:pt x="10940956" y="1267106"/>
                    <a:pt x="10915396" y="1269751"/>
                  </a:cubicBezTo>
                  <a:cubicBezTo>
                    <a:pt x="10879836" y="1274704"/>
                    <a:pt x="10868533" y="1256289"/>
                    <a:pt x="10839196" y="1242954"/>
                  </a:cubicBezTo>
                  <a:cubicBezTo>
                    <a:pt x="10809858" y="1229621"/>
                    <a:pt x="10784459" y="1244478"/>
                    <a:pt x="10757789" y="1259591"/>
                  </a:cubicBezTo>
                  <a:cubicBezTo>
                    <a:pt x="10746359" y="1266068"/>
                    <a:pt x="10718673" y="1286769"/>
                    <a:pt x="10706989" y="1279022"/>
                  </a:cubicBezTo>
                  <a:cubicBezTo>
                    <a:pt x="10704322" y="1277244"/>
                    <a:pt x="10701147" y="1264163"/>
                    <a:pt x="10699623" y="1261242"/>
                  </a:cubicBezTo>
                  <a:cubicBezTo>
                    <a:pt x="10707242" y="1257432"/>
                    <a:pt x="10718673" y="1245494"/>
                    <a:pt x="10720959" y="1258956"/>
                  </a:cubicBezTo>
                  <a:cubicBezTo>
                    <a:pt x="10726547" y="1257432"/>
                    <a:pt x="10729340" y="1258194"/>
                    <a:pt x="10733659" y="1252352"/>
                  </a:cubicBezTo>
                  <a:cubicBezTo>
                    <a:pt x="10746359" y="1257178"/>
                    <a:pt x="10749279" y="1242065"/>
                    <a:pt x="10742422" y="1234445"/>
                  </a:cubicBezTo>
                  <a:cubicBezTo>
                    <a:pt x="10758932" y="1214760"/>
                    <a:pt x="10777220" y="1226063"/>
                    <a:pt x="10798810" y="1224539"/>
                  </a:cubicBezTo>
                  <a:cubicBezTo>
                    <a:pt x="10800841" y="1224539"/>
                    <a:pt x="10809604" y="1224539"/>
                    <a:pt x="10811510" y="1224539"/>
                  </a:cubicBezTo>
                  <a:cubicBezTo>
                    <a:pt x="10813415" y="1224539"/>
                    <a:pt x="10818114" y="1219205"/>
                    <a:pt x="10822051" y="1219078"/>
                  </a:cubicBezTo>
                  <a:cubicBezTo>
                    <a:pt x="10823448" y="1219078"/>
                    <a:pt x="10829671" y="1225809"/>
                    <a:pt x="10833862" y="1225936"/>
                  </a:cubicBezTo>
                  <a:cubicBezTo>
                    <a:pt x="10842371" y="1225936"/>
                    <a:pt x="10849483" y="1217173"/>
                    <a:pt x="10857484" y="1215141"/>
                  </a:cubicBezTo>
                  <a:cubicBezTo>
                    <a:pt x="10861421" y="1225936"/>
                    <a:pt x="10856087" y="1233683"/>
                    <a:pt x="10865739" y="1239907"/>
                  </a:cubicBezTo>
                  <a:lnTo>
                    <a:pt x="10885043" y="1243843"/>
                  </a:lnTo>
                  <a:cubicBezTo>
                    <a:pt x="10895965" y="1245748"/>
                    <a:pt x="10931271" y="1252226"/>
                    <a:pt x="10927715" y="1231143"/>
                  </a:cubicBezTo>
                  <a:cubicBezTo>
                    <a:pt x="10939272" y="1232159"/>
                    <a:pt x="10956798" y="1227079"/>
                    <a:pt x="10943463" y="1215522"/>
                  </a:cubicBezTo>
                  <a:cubicBezTo>
                    <a:pt x="10953369" y="1216284"/>
                    <a:pt x="10962767" y="1218951"/>
                    <a:pt x="10970260" y="1210061"/>
                  </a:cubicBezTo>
                  <a:cubicBezTo>
                    <a:pt x="10976864" y="1215396"/>
                    <a:pt x="10986770" y="1208665"/>
                    <a:pt x="10992230" y="1202568"/>
                  </a:cubicBezTo>
                  <a:cubicBezTo>
                    <a:pt x="10997691" y="1196472"/>
                    <a:pt x="10995533" y="1189868"/>
                    <a:pt x="11001628" y="1185932"/>
                  </a:cubicBezTo>
                  <a:cubicBezTo>
                    <a:pt x="11004930" y="1183772"/>
                    <a:pt x="11010010" y="1187202"/>
                    <a:pt x="11013059" y="1185932"/>
                  </a:cubicBezTo>
                  <a:cubicBezTo>
                    <a:pt x="11018392" y="1182629"/>
                    <a:pt x="11021695" y="1183138"/>
                    <a:pt x="11026902" y="1177549"/>
                  </a:cubicBezTo>
                  <a:cubicBezTo>
                    <a:pt x="11032109" y="1171961"/>
                    <a:pt x="11023219" y="1169803"/>
                    <a:pt x="11025505" y="1166501"/>
                  </a:cubicBezTo>
                  <a:cubicBezTo>
                    <a:pt x="11031474" y="1158118"/>
                    <a:pt x="11050143" y="1155705"/>
                    <a:pt x="11042142" y="1144276"/>
                  </a:cubicBezTo>
                  <a:cubicBezTo>
                    <a:pt x="11029442" y="1127385"/>
                    <a:pt x="11009249" y="1153039"/>
                    <a:pt x="10997565" y="1157865"/>
                  </a:cubicBezTo>
                  <a:cubicBezTo>
                    <a:pt x="10982526" y="1163637"/>
                    <a:pt x="10966557" y="1166607"/>
                    <a:pt x="10950448" y="1166628"/>
                  </a:cubicBezTo>
                  <a:cubicBezTo>
                    <a:pt x="10935787" y="1166853"/>
                    <a:pt x="10921341" y="1163077"/>
                    <a:pt x="10908665" y="1155706"/>
                  </a:cubicBezTo>
                  <a:cubicBezTo>
                    <a:pt x="10884134" y="1144002"/>
                    <a:pt x="10857228" y="1138134"/>
                    <a:pt x="10830052" y="1138561"/>
                  </a:cubicBezTo>
                  <a:cubicBezTo>
                    <a:pt x="10814449" y="1139440"/>
                    <a:pt x="10798921" y="1141349"/>
                    <a:pt x="10783570" y="1144276"/>
                  </a:cubicBezTo>
                  <a:cubicBezTo>
                    <a:pt x="10770108" y="1146562"/>
                    <a:pt x="10755630" y="1158246"/>
                    <a:pt x="10743819" y="1159262"/>
                  </a:cubicBezTo>
                  <a:cubicBezTo>
                    <a:pt x="10737406" y="1160523"/>
                    <a:pt x="10730806" y="1158265"/>
                    <a:pt x="10726509" y="1153340"/>
                  </a:cubicBezTo>
                  <a:cubicBezTo>
                    <a:pt x="10722213" y="1148414"/>
                    <a:pt x="10720871" y="1141569"/>
                    <a:pt x="10722991" y="1135386"/>
                  </a:cubicBezTo>
                  <a:cubicBezTo>
                    <a:pt x="10737342" y="1136910"/>
                    <a:pt x="10758043" y="1113796"/>
                    <a:pt x="10757916" y="1140212"/>
                  </a:cubicBezTo>
                  <a:cubicBezTo>
                    <a:pt x="10770616" y="1141355"/>
                    <a:pt x="10774553" y="1128401"/>
                    <a:pt x="10785729" y="1124972"/>
                  </a:cubicBezTo>
                  <a:cubicBezTo>
                    <a:pt x="10785511" y="1126316"/>
                    <a:pt x="10786109" y="1127661"/>
                    <a:pt x="10787253" y="1128401"/>
                  </a:cubicBezTo>
                  <a:cubicBezTo>
                    <a:pt x="10797413" y="1124972"/>
                    <a:pt x="10800588" y="1111510"/>
                    <a:pt x="10788269" y="1108716"/>
                  </a:cubicBezTo>
                  <a:cubicBezTo>
                    <a:pt x="10803128" y="1110494"/>
                    <a:pt x="10838180" y="1104525"/>
                    <a:pt x="10846816" y="1121416"/>
                  </a:cubicBezTo>
                  <a:cubicBezTo>
                    <a:pt x="10855960" y="1115447"/>
                    <a:pt x="10866882" y="1097794"/>
                    <a:pt x="10879328" y="1100588"/>
                  </a:cubicBezTo>
                  <a:cubicBezTo>
                    <a:pt x="10886694" y="1102239"/>
                    <a:pt x="10888472" y="1114303"/>
                    <a:pt x="10892917" y="1115954"/>
                  </a:cubicBezTo>
                  <a:cubicBezTo>
                    <a:pt x="10904220" y="1120018"/>
                    <a:pt x="10913237" y="1106429"/>
                    <a:pt x="10924667" y="1108461"/>
                  </a:cubicBezTo>
                  <a:cubicBezTo>
                    <a:pt x="10930255" y="1109477"/>
                    <a:pt x="10927461" y="1116716"/>
                    <a:pt x="10930636" y="1117733"/>
                  </a:cubicBezTo>
                  <a:cubicBezTo>
                    <a:pt x="10933811" y="1118749"/>
                    <a:pt x="10941304" y="1117098"/>
                    <a:pt x="10941685" y="1117733"/>
                  </a:cubicBezTo>
                  <a:cubicBezTo>
                    <a:pt x="10952099" y="1123193"/>
                    <a:pt x="10964545" y="1132973"/>
                    <a:pt x="10975721" y="1128273"/>
                  </a:cubicBezTo>
                  <a:cubicBezTo>
                    <a:pt x="10988210" y="1119035"/>
                    <a:pt x="10999626" y="1108428"/>
                    <a:pt x="11009757" y="1096651"/>
                  </a:cubicBezTo>
                  <a:cubicBezTo>
                    <a:pt x="11011026" y="1099572"/>
                    <a:pt x="11014455" y="1101349"/>
                    <a:pt x="11015472" y="1105414"/>
                  </a:cubicBezTo>
                  <a:cubicBezTo>
                    <a:pt x="11028172" y="1106303"/>
                    <a:pt x="11032490" y="1088015"/>
                    <a:pt x="11045190" y="1091824"/>
                  </a:cubicBezTo>
                  <a:cubicBezTo>
                    <a:pt x="11048288" y="1083812"/>
                    <a:pt x="11046988" y="1074765"/>
                    <a:pt x="11041761" y="1067948"/>
                  </a:cubicBezTo>
                  <a:cubicBezTo>
                    <a:pt x="11056239" y="1062488"/>
                    <a:pt x="11064621" y="1053216"/>
                    <a:pt x="11055604" y="1039627"/>
                  </a:cubicBezTo>
                  <a:cubicBezTo>
                    <a:pt x="11074400" y="1025403"/>
                    <a:pt x="11081004" y="1022355"/>
                    <a:pt x="11059287" y="1011306"/>
                  </a:cubicBezTo>
                  <a:cubicBezTo>
                    <a:pt x="11075416" y="999622"/>
                    <a:pt x="11057509" y="985906"/>
                    <a:pt x="11045444" y="983239"/>
                  </a:cubicBezTo>
                  <a:cubicBezTo>
                    <a:pt x="11032744" y="1021339"/>
                    <a:pt x="10965179" y="1056264"/>
                    <a:pt x="10929365" y="1065027"/>
                  </a:cubicBezTo>
                  <a:cubicBezTo>
                    <a:pt x="10911812" y="1068935"/>
                    <a:pt x="10893976" y="1071440"/>
                    <a:pt x="10876025" y="1072520"/>
                  </a:cubicBezTo>
                  <a:cubicBezTo>
                    <a:pt x="10856975" y="1074044"/>
                    <a:pt x="10846561" y="1065535"/>
                    <a:pt x="10829924" y="1062233"/>
                  </a:cubicBezTo>
                  <a:cubicBezTo>
                    <a:pt x="10813287" y="1058930"/>
                    <a:pt x="10794364" y="1066805"/>
                    <a:pt x="10777346" y="1064900"/>
                  </a:cubicBezTo>
                  <a:cubicBezTo>
                    <a:pt x="10781853" y="1056524"/>
                    <a:pt x="10787686" y="1048933"/>
                    <a:pt x="10794618" y="1042421"/>
                  </a:cubicBezTo>
                  <a:cubicBezTo>
                    <a:pt x="10808207" y="1034293"/>
                    <a:pt x="10807318" y="1043056"/>
                    <a:pt x="10817224" y="1044580"/>
                  </a:cubicBezTo>
                  <a:cubicBezTo>
                    <a:pt x="10826503" y="1046410"/>
                    <a:pt x="10835972" y="1047093"/>
                    <a:pt x="10845418" y="1046613"/>
                  </a:cubicBezTo>
                  <a:cubicBezTo>
                    <a:pt x="10855423" y="1045549"/>
                    <a:pt x="10865512" y="1045549"/>
                    <a:pt x="10875517" y="1046613"/>
                  </a:cubicBezTo>
                  <a:cubicBezTo>
                    <a:pt x="10878184" y="1046613"/>
                    <a:pt x="10879073" y="1054741"/>
                    <a:pt x="10882502" y="1055122"/>
                  </a:cubicBezTo>
                  <a:cubicBezTo>
                    <a:pt x="10892534" y="1056265"/>
                    <a:pt x="10897995" y="1040517"/>
                    <a:pt x="10900155" y="1032770"/>
                  </a:cubicBezTo>
                  <a:cubicBezTo>
                    <a:pt x="10912855" y="1035945"/>
                    <a:pt x="10921491" y="1027563"/>
                    <a:pt x="10915522" y="1015371"/>
                  </a:cubicBezTo>
                  <a:cubicBezTo>
                    <a:pt x="10923142" y="1014355"/>
                    <a:pt x="10930762" y="1012323"/>
                    <a:pt x="10938382" y="1010545"/>
                  </a:cubicBezTo>
                  <a:cubicBezTo>
                    <a:pt x="10943843" y="1035310"/>
                    <a:pt x="10964925" y="1003052"/>
                    <a:pt x="10969750" y="997845"/>
                  </a:cubicBezTo>
                  <a:cubicBezTo>
                    <a:pt x="10971020" y="998988"/>
                    <a:pt x="10973560" y="1000511"/>
                    <a:pt x="10974831" y="1001782"/>
                  </a:cubicBezTo>
                  <a:cubicBezTo>
                    <a:pt x="10977371" y="998607"/>
                    <a:pt x="10980927" y="989716"/>
                    <a:pt x="10984102" y="987430"/>
                  </a:cubicBezTo>
                  <a:cubicBezTo>
                    <a:pt x="10987277" y="985145"/>
                    <a:pt x="10993372" y="986668"/>
                    <a:pt x="10995658" y="984383"/>
                  </a:cubicBezTo>
                  <a:cubicBezTo>
                    <a:pt x="11002390" y="977398"/>
                    <a:pt x="11010136" y="978033"/>
                    <a:pt x="10999977" y="965079"/>
                  </a:cubicBezTo>
                  <a:cubicBezTo>
                    <a:pt x="11008994" y="963809"/>
                    <a:pt x="11010518" y="953268"/>
                    <a:pt x="11014962" y="947172"/>
                  </a:cubicBezTo>
                  <a:cubicBezTo>
                    <a:pt x="11024869" y="933710"/>
                    <a:pt x="11033378" y="931551"/>
                    <a:pt x="11020931" y="910468"/>
                  </a:cubicBezTo>
                  <a:cubicBezTo>
                    <a:pt x="11039092" y="898911"/>
                    <a:pt x="11020931" y="887101"/>
                    <a:pt x="11008231" y="894466"/>
                  </a:cubicBezTo>
                  <a:cubicBezTo>
                    <a:pt x="11007469" y="894466"/>
                    <a:pt x="11008231" y="901578"/>
                    <a:pt x="11006834" y="903229"/>
                  </a:cubicBezTo>
                  <a:cubicBezTo>
                    <a:pt x="11002390" y="907420"/>
                    <a:pt x="10996293" y="909960"/>
                    <a:pt x="10991721" y="913770"/>
                  </a:cubicBezTo>
                  <a:cubicBezTo>
                    <a:pt x="10984228" y="919993"/>
                    <a:pt x="10977370" y="926470"/>
                    <a:pt x="10970512" y="932820"/>
                  </a:cubicBezTo>
                  <a:cubicBezTo>
                    <a:pt x="10963655" y="939170"/>
                    <a:pt x="10867388" y="1002543"/>
                    <a:pt x="10873611" y="957585"/>
                  </a:cubicBezTo>
                  <a:cubicBezTo>
                    <a:pt x="10889868" y="968761"/>
                    <a:pt x="10916283" y="933074"/>
                    <a:pt x="10919205" y="919485"/>
                  </a:cubicBezTo>
                  <a:cubicBezTo>
                    <a:pt x="10930127" y="917707"/>
                    <a:pt x="10970005" y="903229"/>
                    <a:pt x="10942446" y="891545"/>
                  </a:cubicBezTo>
                  <a:cubicBezTo>
                    <a:pt x="10949685" y="888243"/>
                    <a:pt x="10971529" y="885195"/>
                    <a:pt x="10973307" y="875543"/>
                  </a:cubicBezTo>
                  <a:cubicBezTo>
                    <a:pt x="10975720" y="862843"/>
                    <a:pt x="10960607" y="861954"/>
                    <a:pt x="10953622" y="854334"/>
                  </a:cubicBezTo>
                  <a:cubicBezTo>
                    <a:pt x="10957051" y="851667"/>
                    <a:pt x="10959337" y="845190"/>
                    <a:pt x="10962639" y="842523"/>
                  </a:cubicBezTo>
                  <a:cubicBezTo>
                    <a:pt x="10958829" y="842523"/>
                    <a:pt x="10956544" y="838967"/>
                    <a:pt x="10952479" y="838459"/>
                  </a:cubicBezTo>
                  <a:cubicBezTo>
                    <a:pt x="10951586" y="834929"/>
                    <a:pt x="10951118" y="831305"/>
                    <a:pt x="10951083" y="827664"/>
                  </a:cubicBezTo>
                  <a:cubicBezTo>
                    <a:pt x="10955384" y="823369"/>
                    <a:pt x="10960361" y="819808"/>
                    <a:pt x="10965814" y="817123"/>
                  </a:cubicBezTo>
                  <a:cubicBezTo>
                    <a:pt x="10954130" y="812170"/>
                    <a:pt x="10951463" y="796803"/>
                    <a:pt x="10939779" y="790580"/>
                  </a:cubicBezTo>
                  <a:cubicBezTo>
                    <a:pt x="10919967" y="780293"/>
                    <a:pt x="10922761" y="797946"/>
                    <a:pt x="10910188" y="813948"/>
                  </a:cubicBezTo>
                  <a:cubicBezTo>
                    <a:pt x="10903479" y="811052"/>
                    <a:pt x="10898342" y="805406"/>
                    <a:pt x="10896091" y="798454"/>
                  </a:cubicBezTo>
                  <a:cubicBezTo>
                    <a:pt x="10903711" y="790580"/>
                    <a:pt x="10911712" y="782960"/>
                    <a:pt x="10919840" y="775594"/>
                  </a:cubicBezTo>
                  <a:cubicBezTo>
                    <a:pt x="10914760" y="768355"/>
                    <a:pt x="10900028" y="771530"/>
                    <a:pt x="10897742" y="765180"/>
                  </a:cubicBezTo>
                  <a:cubicBezTo>
                    <a:pt x="10893678" y="753496"/>
                    <a:pt x="10909173" y="754893"/>
                    <a:pt x="10912348" y="749432"/>
                  </a:cubicBezTo>
                  <a:cubicBezTo>
                    <a:pt x="10915523" y="743971"/>
                    <a:pt x="10913617" y="740288"/>
                    <a:pt x="10915396" y="736732"/>
                  </a:cubicBezTo>
                  <a:cubicBezTo>
                    <a:pt x="10917174" y="733176"/>
                    <a:pt x="10915396" y="729366"/>
                    <a:pt x="10917174" y="725937"/>
                  </a:cubicBezTo>
                  <a:cubicBezTo>
                    <a:pt x="10918952" y="722508"/>
                    <a:pt x="10927334" y="720095"/>
                    <a:pt x="10929874" y="715269"/>
                  </a:cubicBezTo>
                  <a:cubicBezTo>
                    <a:pt x="10935408" y="706538"/>
                    <a:pt x="10933795" y="695082"/>
                    <a:pt x="10926064" y="688218"/>
                  </a:cubicBezTo>
                  <a:cubicBezTo>
                    <a:pt x="10956163" y="681741"/>
                    <a:pt x="10916920" y="640974"/>
                    <a:pt x="10920603" y="684535"/>
                  </a:cubicBezTo>
                  <a:cubicBezTo>
                    <a:pt x="10901172" y="674502"/>
                    <a:pt x="10894060" y="680344"/>
                    <a:pt x="10894314" y="701807"/>
                  </a:cubicBezTo>
                  <a:cubicBezTo>
                    <a:pt x="10875082" y="691639"/>
                    <a:pt x="10851449" y="695363"/>
                    <a:pt x="10836275" y="710951"/>
                  </a:cubicBezTo>
                  <a:cubicBezTo>
                    <a:pt x="10833100" y="713491"/>
                    <a:pt x="10827893" y="712983"/>
                    <a:pt x="10824972" y="715650"/>
                  </a:cubicBezTo>
                  <a:cubicBezTo>
                    <a:pt x="10822050" y="718317"/>
                    <a:pt x="10824972" y="725937"/>
                    <a:pt x="10820908" y="730128"/>
                  </a:cubicBezTo>
                  <a:cubicBezTo>
                    <a:pt x="10815893" y="733923"/>
                    <a:pt x="10809903" y="736214"/>
                    <a:pt x="10803636" y="736732"/>
                  </a:cubicBezTo>
                  <a:cubicBezTo>
                    <a:pt x="10807827" y="707649"/>
                    <a:pt x="10778871" y="744098"/>
                    <a:pt x="10775315" y="745622"/>
                  </a:cubicBezTo>
                  <a:cubicBezTo>
                    <a:pt x="10764266" y="750575"/>
                    <a:pt x="10743057" y="745622"/>
                    <a:pt x="10730865" y="747781"/>
                  </a:cubicBezTo>
                  <a:cubicBezTo>
                    <a:pt x="10713212" y="751083"/>
                    <a:pt x="10715879" y="755655"/>
                    <a:pt x="10700639" y="741939"/>
                  </a:cubicBezTo>
                  <a:cubicBezTo>
                    <a:pt x="10719562" y="741939"/>
                    <a:pt x="10767441" y="728477"/>
                    <a:pt x="10775569" y="705236"/>
                  </a:cubicBezTo>
                  <a:cubicBezTo>
                    <a:pt x="10778744" y="696092"/>
                    <a:pt x="10765917" y="678312"/>
                    <a:pt x="10783951" y="680598"/>
                  </a:cubicBezTo>
                  <a:cubicBezTo>
                    <a:pt x="10782808" y="670438"/>
                    <a:pt x="10772267" y="664596"/>
                    <a:pt x="10769727" y="655198"/>
                  </a:cubicBezTo>
                  <a:cubicBezTo>
                    <a:pt x="10763123" y="631703"/>
                    <a:pt x="10777220" y="641101"/>
                    <a:pt x="10789539" y="631830"/>
                  </a:cubicBezTo>
                  <a:cubicBezTo>
                    <a:pt x="10777728" y="621797"/>
                    <a:pt x="10752328" y="617606"/>
                    <a:pt x="10736834" y="615955"/>
                  </a:cubicBezTo>
                  <a:cubicBezTo>
                    <a:pt x="10750296" y="611129"/>
                    <a:pt x="10758424" y="595127"/>
                    <a:pt x="10772266" y="591825"/>
                  </a:cubicBezTo>
                  <a:cubicBezTo>
                    <a:pt x="10786109" y="588522"/>
                    <a:pt x="10795126" y="599572"/>
                    <a:pt x="10803382" y="580141"/>
                  </a:cubicBezTo>
                  <a:cubicBezTo>
                    <a:pt x="10823321" y="591063"/>
                    <a:pt x="10840085" y="560583"/>
                    <a:pt x="10859515" y="562361"/>
                  </a:cubicBezTo>
                  <a:cubicBezTo>
                    <a:pt x="10872215" y="536961"/>
                    <a:pt x="10808715" y="550296"/>
                    <a:pt x="10798174" y="554233"/>
                  </a:cubicBezTo>
                  <a:cubicBezTo>
                    <a:pt x="10783950" y="559948"/>
                    <a:pt x="10767948" y="565155"/>
                    <a:pt x="10757280" y="558551"/>
                  </a:cubicBezTo>
                  <a:cubicBezTo>
                    <a:pt x="10742675" y="549407"/>
                    <a:pt x="10747628" y="545851"/>
                    <a:pt x="10728071" y="549280"/>
                  </a:cubicBezTo>
                  <a:cubicBezTo>
                    <a:pt x="10734802" y="541533"/>
                    <a:pt x="10794491" y="530357"/>
                    <a:pt x="10758297" y="507370"/>
                  </a:cubicBezTo>
                  <a:cubicBezTo>
                    <a:pt x="10767187" y="499750"/>
                    <a:pt x="10779378" y="506100"/>
                    <a:pt x="10787253" y="498734"/>
                  </a:cubicBezTo>
                  <a:cubicBezTo>
                    <a:pt x="10791382" y="493302"/>
                    <a:pt x="10792701" y="486239"/>
                    <a:pt x="10790809" y="479684"/>
                  </a:cubicBezTo>
                  <a:cubicBezTo>
                    <a:pt x="10785476" y="469778"/>
                    <a:pt x="10785094" y="478287"/>
                    <a:pt x="10778871" y="475493"/>
                  </a:cubicBezTo>
                  <a:cubicBezTo>
                    <a:pt x="10777855" y="475493"/>
                    <a:pt x="10768839" y="469016"/>
                    <a:pt x="10768203" y="469016"/>
                  </a:cubicBezTo>
                  <a:cubicBezTo>
                    <a:pt x="10761345" y="469016"/>
                    <a:pt x="10752836" y="476890"/>
                    <a:pt x="10746359" y="475493"/>
                  </a:cubicBezTo>
                  <a:cubicBezTo>
                    <a:pt x="10735438" y="473207"/>
                    <a:pt x="10736072" y="455300"/>
                    <a:pt x="10719563" y="461142"/>
                  </a:cubicBezTo>
                  <a:cubicBezTo>
                    <a:pt x="10721721" y="460380"/>
                    <a:pt x="10702926" y="447045"/>
                    <a:pt x="10702418" y="446283"/>
                  </a:cubicBezTo>
                  <a:cubicBezTo>
                    <a:pt x="10694925" y="436377"/>
                    <a:pt x="10698354" y="433583"/>
                    <a:pt x="10699116" y="423296"/>
                  </a:cubicBezTo>
                  <a:cubicBezTo>
                    <a:pt x="10699116" y="415422"/>
                    <a:pt x="10703180" y="416057"/>
                    <a:pt x="10700513" y="406532"/>
                  </a:cubicBezTo>
                  <a:cubicBezTo>
                    <a:pt x="10695495" y="396554"/>
                    <a:pt x="10689175" y="387286"/>
                    <a:pt x="10681717" y="378973"/>
                  </a:cubicBezTo>
                  <a:cubicBezTo>
                    <a:pt x="10678415" y="374019"/>
                    <a:pt x="10660635" y="340873"/>
                    <a:pt x="10652380" y="344937"/>
                  </a:cubicBezTo>
                  <a:cubicBezTo>
                    <a:pt x="10644125" y="349001"/>
                    <a:pt x="10650475" y="408437"/>
                    <a:pt x="10646919" y="419486"/>
                  </a:cubicBezTo>
                  <a:cubicBezTo>
                    <a:pt x="10637174" y="400721"/>
                    <a:pt x="10625513" y="383016"/>
                    <a:pt x="10612121" y="366654"/>
                  </a:cubicBezTo>
                  <a:cubicBezTo>
                    <a:pt x="10609285" y="385563"/>
                    <a:pt x="10612861" y="404878"/>
                    <a:pt x="10622281" y="421518"/>
                  </a:cubicBezTo>
                  <a:cubicBezTo>
                    <a:pt x="10616947" y="420375"/>
                    <a:pt x="10596881" y="425201"/>
                    <a:pt x="10586721" y="421518"/>
                  </a:cubicBezTo>
                  <a:cubicBezTo>
                    <a:pt x="10582149" y="448950"/>
                    <a:pt x="10590658" y="495305"/>
                    <a:pt x="10595357" y="520959"/>
                  </a:cubicBezTo>
                  <a:cubicBezTo>
                    <a:pt x="10578834" y="518859"/>
                    <a:pt x="10562058" y="521641"/>
                    <a:pt x="10547097" y="528960"/>
                  </a:cubicBezTo>
                  <a:cubicBezTo>
                    <a:pt x="10601834" y="580903"/>
                    <a:pt x="10517887" y="574680"/>
                    <a:pt x="10485756" y="579760"/>
                  </a:cubicBezTo>
                  <a:cubicBezTo>
                    <a:pt x="10474453" y="627385"/>
                    <a:pt x="10544811" y="612399"/>
                    <a:pt x="10570211" y="629417"/>
                  </a:cubicBezTo>
                  <a:cubicBezTo>
                    <a:pt x="10564877" y="633988"/>
                    <a:pt x="10559797" y="648213"/>
                    <a:pt x="10552431" y="653928"/>
                  </a:cubicBezTo>
                  <a:cubicBezTo>
                    <a:pt x="10559035" y="655832"/>
                    <a:pt x="10567417" y="662310"/>
                    <a:pt x="10571608" y="663706"/>
                  </a:cubicBezTo>
                  <a:cubicBezTo>
                    <a:pt x="10562745" y="665483"/>
                    <a:pt x="10554953" y="670712"/>
                    <a:pt x="10549949" y="678241"/>
                  </a:cubicBezTo>
                  <a:cubicBezTo>
                    <a:pt x="10544946" y="685769"/>
                    <a:pt x="10543143" y="694979"/>
                    <a:pt x="10544938" y="703838"/>
                  </a:cubicBezTo>
                  <a:cubicBezTo>
                    <a:pt x="10535772" y="700373"/>
                    <a:pt x="10527395" y="695105"/>
                    <a:pt x="10520300" y="688344"/>
                  </a:cubicBezTo>
                  <a:cubicBezTo>
                    <a:pt x="10514839" y="689741"/>
                    <a:pt x="10515347" y="697235"/>
                    <a:pt x="10510268" y="697742"/>
                  </a:cubicBezTo>
                  <a:cubicBezTo>
                    <a:pt x="10502394" y="666500"/>
                    <a:pt x="10461373" y="667516"/>
                    <a:pt x="10434830" y="654054"/>
                  </a:cubicBezTo>
                  <a:cubicBezTo>
                    <a:pt x="10436481" y="686439"/>
                    <a:pt x="10487535" y="694059"/>
                    <a:pt x="10444862" y="724158"/>
                  </a:cubicBezTo>
                  <a:cubicBezTo>
                    <a:pt x="10480549" y="753241"/>
                    <a:pt x="10511030" y="810010"/>
                    <a:pt x="10563988" y="800358"/>
                  </a:cubicBezTo>
                  <a:cubicBezTo>
                    <a:pt x="10568545" y="809626"/>
                    <a:pt x="10572409" y="819220"/>
                    <a:pt x="10575545" y="829060"/>
                  </a:cubicBezTo>
                  <a:cubicBezTo>
                    <a:pt x="10570822" y="829310"/>
                    <a:pt x="10566115" y="829819"/>
                    <a:pt x="10561448" y="830584"/>
                  </a:cubicBezTo>
                  <a:cubicBezTo>
                    <a:pt x="10566529" y="841125"/>
                    <a:pt x="10566147" y="858524"/>
                    <a:pt x="10575418" y="869446"/>
                  </a:cubicBezTo>
                  <a:cubicBezTo>
                    <a:pt x="10549256" y="863985"/>
                    <a:pt x="10503663" y="868176"/>
                    <a:pt x="10504425" y="831346"/>
                  </a:cubicBezTo>
                  <a:cubicBezTo>
                    <a:pt x="10482834" y="831981"/>
                    <a:pt x="10472929" y="811915"/>
                    <a:pt x="10460609" y="800866"/>
                  </a:cubicBezTo>
                  <a:cubicBezTo>
                    <a:pt x="10456672" y="828425"/>
                    <a:pt x="10428732" y="822837"/>
                    <a:pt x="10404603" y="821186"/>
                  </a:cubicBezTo>
                  <a:cubicBezTo>
                    <a:pt x="10410064" y="825758"/>
                    <a:pt x="10415525" y="836299"/>
                    <a:pt x="10423907" y="841760"/>
                  </a:cubicBezTo>
                  <a:cubicBezTo>
                    <a:pt x="10411207" y="870970"/>
                    <a:pt x="10436607" y="879860"/>
                    <a:pt x="10464293" y="876812"/>
                  </a:cubicBezTo>
                  <a:cubicBezTo>
                    <a:pt x="10467341" y="897641"/>
                    <a:pt x="10471659" y="915928"/>
                    <a:pt x="10464293" y="935867"/>
                  </a:cubicBezTo>
                  <a:cubicBezTo>
                    <a:pt x="10511410" y="939042"/>
                    <a:pt x="10519665" y="933708"/>
                    <a:pt x="10544811" y="976127"/>
                  </a:cubicBezTo>
                  <a:cubicBezTo>
                    <a:pt x="10509379" y="976127"/>
                    <a:pt x="10474834" y="995557"/>
                    <a:pt x="10439401" y="992255"/>
                  </a:cubicBezTo>
                  <a:cubicBezTo>
                    <a:pt x="10419717" y="990350"/>
                    <a:pt x="10393808" y="970030"/>
                    <a:pt x="10374123" y="966221"/>
                  </a:cubicBezTo>
                  <a:lnTo>
                    <a:pt x="10374123" y="966221"/>
                  </a:lnTo>
                  <a:cubicBezTo>
                    <a:pt x="10370313" y="966221"/>
                    <a:pt x="10368155" y="962665"/>
                    <a:pt x="10364091" y="962156"/>
                  </a:cubicBezTo>
                  <a:cubicBezTo>
                    <a:pt x="10363149" y="958676"/>
                    <a:pt x="10362638" y="955093"/>
                    <a:pt x="10362567" y="951488"/>
                  </a:cubicBezTo>
                  <a:cubicBezTo>
                    <a:pt x="10366916" y="947250"/>
                    <a:pt x="10371883" y="943696"/>
                    <a:pt x="10377298" y="940948"/>
                  </a:cubicBezTo>
                  <a:cubicBezTo>
                    <a:pt x="10365614" y="935868"/>
                    <a:pt x="10363074" y="920501"/>
                    <a:pt x="10351898" y="914405"/>
                  </a:cubicBezTo>
                  <a:cubicBezTo>
                    <a:pt x="10332086" y="903991"/>
                    <a:pt x="10335007" y="921771"/>
                    <a:pt x="10322434" y="937773"/>
                  </a:cubicBezTo>
                  <a:cubicBezTo>
                    <a:pt x="10315725" y="934876"/>
                    <a:pt x="10310588" y="929231"/>
                    <a:pt x="10308337" y="922279"/>
                  </a:cubicBezTo>
                  <a:cubicBezTo>
                    <a:pt x="10315957" y="914405"/>
                    <a:pt x="10323831" y="906657"/>
                    <a:pt x="10331959" y="899419"/>
                  </a:cubicBezTo>
                  <a:cubicBezTo>
                    <a:pt x="10327006" y="892053"/>
                    <a:pt x="10312147" y="895228"/>
                    <a:pt x="10309988" y="889005"/>
                  </a:cubicBezTo>
                  <a:cubicBezTo>
                    <a:pt x="10305797" y="877194"/>
                    <a:pt x="10321292" y="878591"/>
                    <a:pt x="10324594" y="873257"/>
                  </a:cubicBezTo>
                  <a:cubicBezTo>
                    <a:pt x="10327896" y="867923"/>
                    <a:pt x="10325737" y="864113"/>
                    <a:pt x="10327642" y="860557"/>
                  </a:cubicBezTo>
                  <a:cubicBezTo>
                    <a:pt x="10329546" y="857001"/>
                    <a:pt x="10327642" y="853318"/>
                    <a:pt x="10329420" y="849889"/>
                  </a:cubicBezTo>
                  <a:cubicBezTo>
                    <a:pt x="10331198" y="846460"/>
                    <a:pt x="10339580" y="844047"/>
                    <a:pt x="10342120" y="839221"/>
                  </a:cubicBezTo>
                  <a:cubicBezTo>
                    <a:pt x="10347685" y="830519"/>
                    <a:pt x="10346126" y="819067"/>
                    <a:pt x="10338437" y="812170"/>
                  </a:cubicBezTo>
                  <a:cubicBezTo>
                    <a:pt x="10368409" y="805566"/>
                    <a:pt x="10329166" y="764926"/>
                    <a:pt x="10332849" y="808360"/>
                  </a:cubicBezTo>
                  <a:cubicBezTo>
                    <a:pt x="10313418" y="798327"/>
                    <a:pt x="10306306" y="804169"/>
                    <a:pt x="10306560" y="825632"/>
                  </a:cubicBezTo>
                  <a:cubicBezTo>
                    <a:pt x="10287286" y="815583"/>
                    <a:pt x="10263705" y="819350"/>
                    <a:pt x="10248521" y="834903"/>
                  </a:cubicBezTo>
                  <a:cubicBezTo>
                    <a:pt x="10245473" y="837316"/>
                    <a:pt x="10240139" y="836935"/>
                    <a:pt x="10237345" y="839602"/>
                  </a:cubicBezTo>
                  <a:cubicBezTo>
                    <a:pt x="10234550" y="842269"/>
                    <a:pt x="10237345" y="849889"/>
                    <a:pt x="10233281" y="853953"/>
                  </a:cubicBezTo>
                  <a:cubicBezTo>
                    <a:pt x="10228284" y="857800"/>
                    <a:pt x="10222291" y="860136"/>
                    <a:pt x="10216009" y="860684"/>
                  </a:cubicBezTo>
                  <a:cubicBezTo>
                    <a:pt x="10220073" y="831601"/>
                    <a:pt x="10190609" y="868050"/>
                    <a:pt x="10187688" y="869574"/>
                  </a:cubicBezTo>
                  <a:cubicBezTo>
                    <a:pt x="10176512" y="874527"/>
                    <a:pt x="10155303" y="869574"/>
                    <a:pt x="10143238" y="871733"/>
                  </a:cubicBezTo>
                  <a:cubicBezTo>
                    <a:pt x="10125458" y="874908"/>
                    <a:pt x="10128125" y="879607"/>
                    <a:pt x="10112885" y="865891"/>
                  </a:cubicBezTo>
                  <a:cubicBezTo>
                    <a:pt x="10131935" y="865891"/>
                    <a:pt x="10179687" y="852429"/>
                    <a:pt x="10187815" y="829188"/>
                  </a:cubicBezTo>
                  <a:cubicBezTo>
                    <a:pt x="10191117" y="820044"/>
                    <a:pt x="10178163" y="802264"/>
                    <a:pt x="10196197" y="804550"/>
                  </a:cubicBezTo>
                  <a:cubicBezTo>
                    <a:pt x="10195054" y="794390"/>
                    <a:pt x="10184640" y="788548"/>
                    <a:pt x="10181973" y="779150"/>
                  </a:cubicBezTo>
                  <a:cubicBezTo>
                    <a:pt x="10175496" y="755655"/>
                    <a:pt x="10189466" y="764926"/>
                    <a:pt x="10201912" y="755782"/>
                  </a:cubicBezTo>
                  <a:cubicBezTo>
                    <a:pt x="10189974" y="745622"/>
                    <a:pt x="10164701" y="741558"/>
                    <a:pt x="10149080" y="739780"/>
                  </a:cubicBezTo>
                  <a:cubicBezTo>
                    <a:pt x="10162542" y="735081"/>
                    <a:pt x="10170671" y="719079"/>
                    <a:pt x="10184513" y="715777"/>
                  </a:cubicBezTo>
                  <a:cubicBezTo>
                    <a:pt x="10198356" y="712474"/>
                    <a:pt x="10207373" y="723524"/>
                    <a:pt x="10215628" y="703966"/>
                  </a:cubicBezTo>
                  <a:cubicBezTo>
                    <a:pt x="10235694" y="714888"/>
                    <a:pt x="10252331" y="684408"/>
                    <a:pt x="10271889" y="686313"/>
                  </a:cubicBezTo>
                  <a:cubicBezTo>
                    <a:pt x="10284589" y="660913"/>
                    <a:pt x="10221089" y="673613"/>
                    <a:pt x="10210421" y="678185"/>
                  </a:cubicBezTo>
                  <a:cubicBezTo>
                    <a:pt x="10196324" y="683900"/>
                    <a:pt x="10180195" y="688980"/>
                    <a:pt x="10169654" y="682503"/>
                  </a:cubicBezTo>
                  <a:cubicBezTo>
                    <a:pt x="10154922" y="673359"/>
                    <a:pt x="10160001" y="669803"/>
                    <a:pt x="10140317" y="673105"/>
                  </a:cubicBezTo>
                  <a:cubicBezTo>
                    <a:pt x="10147048" y="665485"/>
                    <a:pt x="10206737" y="654182"/>
                    <a:pt x="10170543" y="631195"/>
                  </a:cubicBezTo>
                  <a:cubicBezTo>
                    <a:pt x="10179560" y="623702"/>
                    <a:pt x="10191624" y="630052"/>
                    <a:pt x="10199499" y="622686"/>
                  </a:cubicBezTo>
                  <a:cubicBezTo>
                    <a:pt x="10203732" y="617254"/>
                    <a:pt x="10205102" y="610122"/>
                    <a:pt x="10203182" y="603509"/>
                  </a:cubicBezTo>
                  <a:cubicBezTo>
                    <a:pt x="10197721" y="593730"/>
                    <a:pt x="10197339" y="602238"/>
                    <a:pt x="10191117" y="599318"/>
                  </a:cubicBezTo>
                  <a:cubicBezTo>
                    <a:pt x="10190100" y="599318"/>
                    <a:pt x="10181084" y="592841"/>
                    <a:pt x="10180448" y="592841"/>
                  </a:cubicBezTo>
                  <a:cubicBezTo>
                    <a:pt x="10173591" y="592841"/>
                    <a:pt x="10165081" y="600715"/>
                    <a:pt x="10158605" y="599444"/>
                  </a:cubicBezTo>
                  <a:cubicBezTo>
                    <a:pt x="10147683" y="597159"/>
                    <a:pt x="10148318" y="579252"/>
                    <a:pt x="10131935" y="585093"/>
                  </a:cubicBezTo>
                  <a:cubicBezTo>
                    <a:pt x="10134094" y="584331"/>
                    <a:pt x="10115171" y="570869"/>
                    <a:pt x="10114663" y="570234"/>
                  </a:cubicBezTo>
                  <a:cubicBezTo>
                    <a:pt x="10107170" y="560201"/>
                    <a:pt x="10110599" y="557534"/>
                    <a:pt x="10111361" y="547120"/>
                  </a:cubicBezTo>
                  <a:cubicBezTo>
                    <a:pt x="10111996" y="539246"/>
                    <a:pt x="10115425" y="540008"/>
                    <a:pt x="10112758" y="530356"/>
                  </a:cubicBezTo>
                  <a:cubicBezTo>
                    <a:pt x="10107814" y="520404"/>
                    <a:pt x="10101533" y="511175"/>
                    <a:pt x="10094089" y="502924"/>
                  </a:cubicBezTo>
                  <a:cubicBezTo>
                    <a:pt x="10090787" y="497971"/>
                    <a:pt x="10073008" y="464824"/>
                    <a:pt x="10064625" y="468888"/>
                  </a:cubicBezTo>
                  <a:cubicBezTo>
                    <a:pt x="10056243" y="472953"/>
                    <a:pt x="10062720" y="532388"/>
                    <a:pt x="10059164" y="543310"/>
                  </a:cubicBezTo>
                  <a:cubicBezTo>
                    <a:pt x="10049386" y="524634"/>
                    <a:pt x="10037772" y="506979"/>
                    <a:pt x="10024493" y="490605"/>
                  </a:cubicBezTo>
                  <a:cubicBezTo>
                    <a:pt x="10021549" y="509501"/>
                    <a:pt x="10025085" y="528838"/>
                    <a:pt x="10034526" y="545469"/>
                  </a:cubicBezTo>
                  <a:cubicBezTo>
                    <a:pt x="10029192" y="544326"/>
                    <a:pt x="10009126" y="549025"/>
                    <a:pt x="9999093" y="545469"/>
                  </a:cubicBezTo>
                  <a:cubicBezTo>
                    <a:pt x="9994522" y="572901"/>
                    <a:pt x="10002903" y="619129"/>
                    <a:pt x="10007602" y="644910"/>
                  </a:cubicBezTo>
                  <a:cubicBezTo>
                    <a:pt x="9991078" y="642758"/>
                    <a:pt x="9974287" y="645541"/>
                    <a:pt x="9959342" y="652911"/>
                  </a:cubicBezTo>
                  <a:cubicBezTo>
                    <a:pt x="10014079" y="704854"/>
                    <a:pt x="9930260" y="698631"/>
                    <a:pt x="9898001" y="703711"/>
                  </a:cubicBezTo>
                  <a:cubicBezTo>
                    <a:pt x="9886698" y="751209"/>
                    <a:pt x="9957056" y="736350"/>
                    <a:pt x="9982456" y="753368"/>
                  </a:cubicBezTo>
                  <a:cubicBezTo>
                    <a:pt x="9977123" y="757813"/>
                    <a:pt x="9972042" y="772164"/>
                    <a:pt x="9964676" y="777752"/>
                  </a:cubicBezTo>
                  <a:cubicBezTo>
                    <a:pt x="9971280" y="779784"/>
                    <a:pt x="9979662" y="786261"/>
                    <a:pt x="9983853" y="787658"/>
                  </a:cubicBezTo>
                  <a:cubicBezTo>
                    <a:pt x="9974996" y="789432"/>
                    <a:pt x="9967213" y="794667"/>
                    <a:pt x="9962231" y="802201"/>
                  </a:cubicBezTo>
                  <a:cubicBezTo>
                    <a:pt x="9957248" y="809735"/>
                    <a:pt x="9955476" y="818945"/>
                    <a:pt x="9957310" y="827790"/>
                  </a:cubicBezTo>
                  <a:cubicBezTo>
                    <a:pt x="9948138" y="824337"/>
                    <a:pt x="9939758" y="819067"/>
                    <a:pt x="9932672" y="812296"/>
                  </a:cubicBezTo>
                  <a:cubicBezTo>
                    <a:pt x="9927211" y="813566"/>
                    <a:pt x="9927592" y="821186"/>
                    <a:pt x="9922512" y="821694"/>
                  </a:cubicBezTo>
                  <a:cubicBezTo>
                    <a:pt x="9914765" y="790452"/>
                    <a:pt x="9873617" y="791468"/>
                    <a:pt x="9847201" y="778006"/>
                  </a:cubicBezTo>
                  <a:cubicBezTo>
                    <a:pt x="9848852" y="810264"/>
                    <a:pt x="9899779" y="818011"/>
                    <a:pt x="9857108" y="847983"/>
                  </a:cubicBezTo>
                  <a:cubicBezTo>
                    <a:pt x="9892794" y="877066"/>
                    <a:pt x="9923275" y="933835"/>
                    <a:pt x="9976234" y="924183"/>
                  </a:cubicBezTo>
                  <a:cubicBezTo>
                    <a:pt x="9980867" y="933417"/>
                    <a:pt x="9984732" y="943017"/>
                    <a:pt x="9987790" y="952885"/>
                  </a:cubicBezTo>
                  <a:cubicBezTo>
                    <a:pt x="9983063" y="953079"/>
                    <a:pt x="9978353" y="953588"/>
                    <a:pt x="9973693" y="954409"/>
                  </a:cubicBezTo>
                  <a:cubicBezTo>
                    <a:pt x="9978774" y="964950"/>
                    <a:pt x="9978392" y="982349"/>
                    <a:pt x="9987663" y="993144"/>
                  </a:cubicBezTo>
                  <a:cubicBezTo>
                    <a:pt x="9961501" y="987683"/>
                    <a:pt x="9915908" y="991874"/>
                    <a:pt x="9916797" y="955044"/>
                  </a:cubicBezTo>
                  <a:cubicBezTo>
                    <a:pt x="9895080" y="955044"/>
                    <a:pt x="9885301" y="935613"/>
                    <a:pt x="9872855" y="924564"/>
                  </a:cubicBezTo>
                  <a:cubicBezTo>
                    <a:pt x="9869045" y="952123"/>
                    <a:pt x="9841105" y="946408"/>
                    <a:pt x="9816848" y="944884"/>
                  </a:cubicBezTo>
                  <a:cubicBezTo>
                    <a:pt x="9822436" y="949329"/>
                    <a:pt x="9827770" y="959870"/>
                    <a:pt x="9836152" y="965458"/>
                  </a:cubicBezTo>
                  <a:cubicBezTo>
                    <a:pt x="9823452" y="994668"/>
                    <a:pt x="9848852" y="1003558"/>
                    <a:pt x="9876538" y="1000510"/>
                  </a:cubicBezTo>
                  <a:cubicBezTo>
                    <a:pt x="9879586" y="1021338"/>
                    <a:pt x="9883904" y="1039626"/>
                    <a:pt x="9876538" y="1059565"/>
                  </a:cubicBezTo>
                  <a:cubicBezTo>
                    <a:pt x="9923655" y="1062740"/>
                    <a:pt x="9931910" y="1057406"/>
                    <a:pt x="9957056" y="1099697"/>
                  </a:cubicBezTo>
                  <a:cubicBezTo>
                    <a:pt x="9921624" y="1099697"/>
                    <a:pt x="9887206" y="1119255"/>
                    <a:pt x="9851647" y="1115826"/>
                  </a:cubicBezTo>
                  <a:cubicBezTo>
                    <a:pt x="9820786" y="1112905"/>
                    <a:pt x="9774558" y="1065026"/>
                    <a:pt x="9761096" y="1105793"/>
                  </a:cubicBezTo>
                  <a:cubicBezTo>
                    <a:pt x="9783193" y="1113032"/>
                    <a:pt x="9794497" y="1129034"/>
                    <a:pt x="9786496" y="1150497"/>
                  </a:cubicBezTo>
                  <a:cubicBezTo>
                    <a:pt x="9793862" y="1150497"/>
                    <a:pt x="9802878" y="1152656"/>
                    <a:pt x="9810244" y="1152021"/>
                  </a:cubicBezTo>
                  <a:cubicBezTo>
                    <a:pt x="9812150" y="1188089"/>
                    <a:pt x="9841487" y="1178056"/>
                    <a:pt x="9861806" y="1155196"/>
                  </a:cubicBezTo>
                  <a:cubicBezTo>
                    <a:pt x="9865489" y="1162308"/>
                    <a:pt x="9883015" y="1173865"/>
                    <a:pt x="9887206" y="1182247"/>
                  </a:cubicBezTo>
                  <a:cubicBezTo>
                    <a:pt x="9905240" y="1163324"/>
                    <a:pt x="9930260" y="1164721"/>
                    <a:pt x="9952485" y="1177421"/>
                  </a:cubicBezTo>
                  <a:cubicBezTo>
                    <a:pt x="9943467" y="1228221"/>
                    <a:pt x="9742427" y="1187200"/>
                    <a:pt x="9701533" y="1177421"/>
                  </a:cubicBezTo>
                  <a:cubicBezTo>
                    <a:pt x="9677784" y="1222760"/>
                    <a:pt x="9817611" y="1233301"/>
                    <a:pt x="9827771" y="1272417"/>
                  </a:cubicBezTo>
                  <a:cubicBezTo>
                    <a:pt x="9831835" y="1267972"/>
                    <a:pt x="9848217" y="1262257"/>
                    <a:pt x="9852154" y="1258193"/>
                  </a:cubicBezTo>
                  <a:cubicBezTo>
                    <a:pt x="9869808" y="1282577"/>
                    <a:pt x="9901430" y="1267845"/>
                    <a:pt x="9927085" y="1272417"/>
                  </a:cubicBezTo>
                  <a:cubicBezTo>
                    <a:pt x="9922513" y="1359158"/>
                    <a:pt x="9695310" y="1224792"/>
                    <a:pt x="9670544" y="1269242"/>
                  </a:cubicBezTo>
                  <a:cubicBezTo>
                    <a:pt x="9676387" y="1271147"/>
                    <a:pt x="9690611" y="1286133"/>
                    <a:pt x="9696579" y="1288038"/>
                  </a:cubicBezTo>
                  <a:cubicBezTo>
                    <a:pt x="9692642" y="1293118"/>
                    <a:pt x="9689086" y="1299341"/>
                    <a:pt x="9685276" y="1303659"/>
                  </a:cubicBezTo>
                  <a:cubicBezTo>
                    <a:pt x="9693062" y="1307063"/>
                    <a:pt x="9701422" y="1308959"/>
                    <a:pt x="9709914" y="1309247"/>
                  </a:cubicBezTo>
                  <a:cubicBezTo>
                    <a:pt x="9726933" y="1341124"/>
                    <a:pt x="9765540" y="1299214"/>
                    <a:pt x="9772144" y="1348109"/>
                  </a:cubicBezTo>
                  <a:cubicBezTo>
                    <a:pt x="9791194" y="1340870"/>
                    <a:pt x="9883397" y="1335409"/>
                    <a:pt x="9891651" y="1359920"/>
                  </a:cubicBezTo>
                  <a:cubicBezTo>
                    <a:pt x="9906002" y="1401322"/>
                    <a:pt x="9804529" y="1385320"/>
                    <a:pt x="9785860" y="1375922"/>
                  </a:cubicBezTo>
                  <a:cubicBezTo>
                    <a:pt x="9792210" y="1381637"/>
                    <a:pt x="9796147" y="1393321"/>
                    <a:pt x="9802370" y="1399671"/>
                  </a:cubicBezTo>
                  <a:cubicBezTo>
                    <a:pt x="9798179" y="1402338"/>
                    <a:pt x="9790813" y="1411101"/>
                    <a:pt x="9787002" y="1413387"/>
                  </a:cubicBezTo>
                  <a:cubicBezTo>
                    <a:pt x="9819642" y="1449074"/>
                    <a:pt x="9757538" y="1441835"/>
                    <a:pt x="9736202" y="1435866"/>
                  </a:cubicBezTo>
                  <a:cubicBezTo>
                    <a:pt x="9702039" y="1426468"/>
                    <a:pt x="9672702" y="1400306"/>
                    <a:pt x="9640063" y="1394972"/>
                  </a:cubicBezTo>
                  <a:cubicBezTo>
                    <a:pt x="9633958" y="1403775"/>
                    <a:pt x="9630679" y="1414230"/>
                    <a:pt x="9630666" y="1424944"/>
                  </a:cubicBezTo>
                  <a:cubicBezTo>
                    <a:pt x="9668766" y="1424944"/>
                    <a:pt x="9660764" y="1460631"/>
                    <a:pt x="9661272" y="1489460"/>
                  </a:cubicBezTo>
                  <a:cubicBezTo>
                    <a:pt x="9672321" y="1486665"/>
                    <a:pt x="9689212" y="1493777"/>
                    <a:pt x="9700388" y="1490983"/>
                  </a:cubicBezTo>
                  <a:cubicBezTo>
                    <a:pt x="9697721" y="1502413"/>
                    <a:pt x="9704580" y="1518796"/>
                    <a:pt x="9701785" y="1530099"/>
                  </a:cubicBezTo>
                  <a:cubicBezTo>
                    <a:pt x="9709325" y="1533997"/>
                    <a:pt x="9717135" y="1537350"/>
                    <a:pt x="9725154" y="1540132"/>
                  </a:cubicBezTo>
                  <a:cubicBezTo>
                    <a:pt x="9730742" y="1518288"/>
                    <a:pt x="9745727" y="1508636"/>
                    <a:pt x="9766810" y="1521463"/>
                  </a:cubicBezTo>
                  <a:cubicBezTo>
                    <a:pt x="9770776" y="1516374"/>
                    <a:pt x="9774464" y="1511075"/>
                    <a:pt x="9777859" y="1505588"/>
                  </a:cubicBezTo>
                  <a:cubicBezTo>
                    <a:pt x="9798941" y="1516764"/>
                    <a:pt x="9800338" y="1515240"/>
                    <a:pt x="9821420" y="1505588"/>
                  </a:cubicBezTo>
                  <a:cubicBezTo>
                    <a:pt x="9821420" y="1508636"/>
                    <a:pt x="9822563" y="1511557"/>
                    <a:pt x="9823071" y="1514479"/>
                  </a:cubicBezTo>
                  <a:cubicBezTo>
                    <a:pt x="9938641" y="1519305"/>
                    <a:pt x="9857869" y="1584710"/>
                    <a:pt x="9791956" y="1590679"/>
                  </a:cubicBezTo>
                  <a:cubicBezTo>
                    <a:pt x="9735187" y="1596139"/>
                    <a:pt x="9692007" y="1569469"/>
                    <a:pt x="9646413" y="1551308"/>
                  </a:cubicBezTo>
                  <a:lnTo>
                    <a:pt x="9646413" y="1550419"/>
                  </a:lnTo>
                  <a:cubicBezTo>
                    <a:pt x="9664447" y="1538989"/>
                    <a:pt x="9646413" y="1527051"/>
                    <a:pt x="9633713" y="1534417"/>
                  </a:cubicBezTo>
                  <a:cubicBezTo>
                    <a:pt x="9633079" y="1534417"/>
                    <a:pt x="9633713" y="1541656"/>
                    <a:pt x="9632317" y="1543307"/>
                  </a:cubicBezTo>
                  <a:lnTo>
                    <a:pt x="9629904" y="1545086"/>
                  </a:lnTo>
                  <a:cubicBezTo>
                    <a:pt x="9615705" y="1540134"/>
                    <a:pt x="9600943" y="1536978"/>
                    <a:pt x="9585961" y="1535688"/>
                  </a:cubicBezTo>
                  <a:cubicBezTo>
                    <a:pt x="9589239" y="1546976"/>
                    <a:pt x="9595831" y="1557019"/>
                    <a:pt x="9604884" y="1564517"/>
                  </a:cubicBezTo>
                  <a:lnTo>
                    <a:pt x="9595994" y="1572771"/>
                  </a:lnTo>
                  <a:cubicBezTo>
                    <a:pt x="9587866" y="1580773"/>
                    <a:pt x="9492997" y="1642494"/>
                    <a:pt x="9499220" y="1598171"/>
                  </a:cubicBezTo>
                  <a:cubicBezTo>
                    <a:pt x="9515476" y="1609220"/>
                    <a:pt x="9541892" y="1573661"/>
                    <a:pt x="9544686" y="1560071"/>
                  </a:cubicBezTo>
                  <a:cubicBezTo>
                    <a:pt x="9555608" y="1558293"/>
                    <a:pt x="9595486" y="1543815"/>
                    <a:pt x="9568055" y="1532131"/>
                  </a:cubicBezTo>
                  <a:cubicBezTo>
                    <a:pt x="9575167" y="1528829"/>
                    <a:pt x="9597137" y="1525781"/>
                    <a:pt x="9598916" y="1516002"/>
                  </a:cubicBezTo>
                  <a:cubicBezTo>
                    <a:pt x="9601201" y="1503302"/>
                    <a:pt x="9586216" y="1502413"/>
                    <a:pt x="9579104" y="1494920"/>
                  </a:cubicBezTo>
                  <a:cubicBezTo>
                    <a:pt x="9582533" y="1492126"/>
                    <a:pt x="9584819" y="1485649"/>
                    <a:pt x="9588121" y="1482982"/>
                  </a:cubicBezTo>
                  <a:cubicBezTo>
                    <a:pt x="9584311" y="1482982"/>
                    <a:pt x="9582152" y="1479426"/>
                    <a:pt x="9578088" y="1478918"/>
                  </a:cubicBezTo>
                  <a:cubicBezTo>
                    <a:pt x="9577147" y="1475438"/>
                    <a:pt x="9576635" y="1471855"/>
                    <a:pt x="9576564" y="1468250"/>
                  </a:cubicBezTo>
                  <a:cubicBezTo>
                    <a:pt x="9580880" y="1463973"/>
                    <a:pt x="9585854" y="1460414"/>
                    <a:pt x="9591296" y="1457710"/>
                  </a:cubicBezTo>
                  <a:cubicBezTo>
                    <a:pt x="9579612" y="1452630"/>
                    <a:pt x="9577072" y="1437263"/>
                    <a:pt x="9565261" y="1431167"/>
                  </a:cubicBezTo>
                  <a:cubicBezTo>
                    <a:pt x="9545576" y="1420752"/>
                    <a:pt x="9548370" y="1438532"/>
                    <a:pt x="9535797" y="1454535"/>
                  </a:cubicBezTo>
                  <a:cubicBezTo>
                    <a:pt x="9529088" y="1451638"/>
                    <a:pt x="9523951" y="1445992"/>
                    <a:pt x="9521700" y="1439040"/>
                  </a:cubicBezTo>
                  <a:cubicBezTo>
                    <a:pt x="9529320" y="1431167"/>
                    <a:pt x="9537194" y="1423419"/>
                    <a:pt x="9545449" y="1416181"/>
                  </a:cubicBezTo>
                  <a:cubicBezTo>
                    <a:pt x="9540369" y="1408815"/>
                    <a:pt x="9525510" y="1411990"/>
                    <a:pt x="9523351" y="1405767"/>
                  </a:cubicBezTo>
                  <a:cubicBezTo>
                    <a:pt x="9519160" y="1393956"/>
                    <a:pt x="9534781" y="1395352"/>
                    <a:pt x="9537956" y="1390019"/>
                  </a:cubicBezTo>
                  <a:cubicBezTo>
                    <a:pt x="9541131" y="1384685"/>
                    <a:pt x="9539100" y="1380875"/>
                    <a:pt x="9541004" y="1377319"/>
                  </a:cubicBezTo>
                  <a:cubicBezTo>
                    <a:pt x="9542909" y="1373763"/>
                    <a:pt x="9541004" y="1369953"/>
                    <a:pt x="9542783" y="1366651"/>
                  </a:cubicBezTo>
                  <a:cubicBezTo>
                    <a:pt x="9544561" y="1363349"/>
                    <a:pt x="9552942" y="1360809"/>
                    <a:pt x="9555483" y="1355983"/>
                  </a:cubicBezTo>
                  <a:cubicBezTo>
                    <a:pt x="9561103" y="1347293"/>
                    <a:pt x="9559539" y="1335802"/>
                    <a:pt x="9551800" y="1328932"/>
                  </a:cubicBezTo>
                  <a:cubicBezTo>
                    <a:pt x="9581772" y="1322328"/>
                    <a:pt x="9542529" y="1281688"/>
                    <a:pt x="9546212" y="1325122"/>
                  </a:cubicBezTo>
                  <a:cubicBezTo>
                    <a:pt x="9526780" y="1315089"/>
                    <a:pt x="9519668" y="1320931"/>
                    <a:pt x="9519923" y="1342394"/>
                  </a:cubicBezTo>
                  <a:cubicBezTo>
                    <a:pt x="9500649" y="1332345"/>
                    <a:pt x="9477068" y="1336112"/>
                    <a:pt x="9461884" y="1351665"/>
                  </a:cubicBezTo>
                  <a:cubicBezTo>
                    <a:pt x="9458836" y="1354078"/>
                    <a:pt x="9453502" y="1353697"/>
                    <a:pt x="9450708" y="1356364"/>
                  </a:cubicBezTo>
                  <a:cubicBezTo>
                    <a:pt x="9447913" y="1359031"/>
                    <a:pt x="9450708" y="1366651"/>
                    <a:pt x="9446643" y="1370715"/>
                  </a:cubicBezTo>
                  <a:cubicBezTo>
                    <a:pt x="9441647" y="1374561"/>
                    <a:pt x="9435653" y="1376897"/>
                    <a:pt x="9429372" y="1377446"/>
                  </a:cubicBezTo>
                  <a:cubicBezTo>
                    <a:pt x="9433436" y="1348363"/>
                    <a:pt x="9403972" y="1384812"/>
                    <a:pt x="9401051" y="1386336"/>
                  </a:cubicBezTo>
                  <a:cubicBezTo>
                    <a:pt x="9389875" y="1391289"/>
                    <a:pt x="9368666" y="1386336"/>
                    <a:pt x="9356601" y="1388368"/>
                  </a:cubicBezTo>
                  <a:cubicBezTo>
                    <a:pt x="9338821" y="1391670"/>
                    <a:pt x="9341488" y="1396369"/>
                    <a:pt x="9326248" y="1382653"/>
                  </a:cubicBezTo>
                  <a:cubicBezTo>
                    <a:pt x="9345298" y="1382653"/>
                    <a:pt x="9393050" y="1369191"/>
                    <a:pt x="9401304" y="1345823"/>
                  </a:cubicBezTo>
                  <a:cubicBezTo>
                    <a:pt x="9404479" y="1336806"/>
                    <a:pt x="9391525" y="1319026"/>
                    <a:pt x="9409560" y="1321312"/>
                  </a:cubicBezTo>
                  <a:cubicBezTo>
                    <a:pt x="9408416" y="1311152"/>
                    <a:pt x="9398003" y="1305183"/>
                    <a:pt x="9395336" y="1295912"/>
                  </a:cubicBezTo>
                  <a:cubicBezTo>
                    <a:pt x="9388859" y="1272290"/>
                    <a:pt x="9402829" y="1281688"/>
                    <a:pt x="9415275" y="1272544"/>
                  </a:cubicBezTo>
                  <a:cubicBezTo>
                    <a:pt x="9403464" y="1262384"/>
                    <a:pt x="9378064" y="1258193"/>
                    <a:pt x="9362443" y="1256542"/>
                  </a:cubicBezTo>
                  <a:cubicBezTo>
                    <a:pt x="9375905" y="1251843"/>
                    <a:pt x="9384033" y="1235841"/>
                    <a:pt x="9397876" y="1232412"/>
                  </a:cubicBezTo>
                  <a:cubicBezTo>
                    <a:pt x="9411718" y="1228984"/>
                    <a:pt x="9420736" y="1240286"/>
                    <a:pt x="9428991" y="1220728"/>
                  </a:cubicBezTo>
                  <a:cubicBezTo>
                    <a:pt x="9449057" y="1231650"/>
                    <a:pt x="9465694" y="1201170"/>
                    <a:pt x="9485252" y="1202948"/>
                  </a:cubicBezTo>
                  <a:cubicBezTo>
                    <a:pt x="9497952" y="1177548"/>
                    <a:pt x="9434452" y="1190883"/>
                    <a:pt x="9423784" y="1194947"/>
                  </a:cubicBezTo>
                  <a:cubicBezTo>
                    <a:pt x="9409687" y="1200662"/>
                    <a:pt x="9393558" y="1205742"/>
                    <a:pt x="9383016" y="1199265"/>
                  </a:cubicBezTo>
                  <a:cubicBezTo>
                    <a:pt x="9368285" y="1190121"/>
                    <a:pt x="9373364" y="1186565"/>
                    <a:pt x="9353806" y="1189867"/>
                  </a:cubicBezTo>
                  <a:cubicBezTo>
                    <a:pt x="9360538" y="1182247"/>
                    <a:pt x="9420100" y="1170944"/>
                    <a:pt x="9383905" y="1147957"/>
                  </a:cubicBezTo>
                  <a:cubicBezTo>
                    <a:pt x="9392923" y="1140464"/>
                    <a:pt x="9405114" y="1146814"/>
                    <a:pt x="9412988" y="1139448"/>
                  </a:cubicBezTo>
                  <a:cubicBezTo>
                    <a:pt x="9417120" y="1133969"/>
                    <a:pt x="9418437" y="1126867"/>
                    <a:pt x="9416544" y="1120271"/>
                  </a:cubicBezTo>
                  <a:cubicBezTo>
                    <a:pt x="9411211" y="1110492"/>
                    <a:pt x="9410702" y="1119001"/>
                    <a:pt x="9403844" y="1116080"/>
                  </a:cubicBezTo>
                  <a:cubicBezTo>
                    <a:pt x="9402955" y="1116080"/>
                    <a:pt x="9393812" y="1109603"/>
                    <a:pt x="9393176" y="1109603"/>
                  </a:cubicBezTo>
                  <a:cubicBezTo>
                    <a:pt x="9386318" y="1109603"/>
                    <a:pt x="9377809" y="1117477"/>
                    <a:pt x="9371333" y="1116207"/>
                  </a:cubicBezTo>
                  <a:cubicBezTo>
                    <a:pt x="9360411" y="1113921"/>
                    <a:pt x="9361046" y="1095887"/>
                    <a:pt x="9344663" y="1101856"/>
                  </a:cubicBezTo>
                  <a:cubicBezTo>
                    <a:pt x="9346822" y="1101094"/>
                    <a:pt x="9327899" y="1087632"/>
                    <a:pt x="9327391" y="1086996"/>
                  </a:cubicBezTo>
                  <a:cubicBezTo>
                    <a:pt x="9319898" y="1076963"/>
                    <a:pt x="9323327" y="1074296"/>
                    <a:pt x="9324089" y="1063882"/>
                  </a:cubicBezTo>
                  <a:cubicBezTo>
                    <a:pt x="9324089" y="1056008"/>
                    <a:pt x="9328153" y="1056770"/>
                    <a:pt x="9325613" y="1047118"/>
                  </a:cubicBezTo>
                  <a:cubicBezTo>
                    <a:pt x="9320577" y="1037190"/>
                    <a:pt x="9314258" y="1027967"/>
                    <a:pt x="9306817" y="1019686"/>
                  </a:cubicBezTo>
                  <a:cubicBezTo>
                    <a:pt x="9303515" y="1014733"/>
                    <a:pt x="9285735" y="981586"/>
                    <a:pt x="9277353" y="985650"/>
                  </a:cubicBezTo>
                  <a:cubicBezTo>
                    <a:pt x="9268971" y="989715"/>
                    <a:pt x="9275448" y="1049150"/>
                    <a:pt x="9271892" y="1060072"/>
                  </a:cubicBezTo>
                  <a:cubicBezTo>
                    <a:pt x="9262145" y="1041378"/>
                    <a:pt x="9250528" y="1023720"/>
                    <a:pt x="9237221" y="1007367"/>
                  </a:cubicBezTo>
                  <a:cubicBezTo>
                    <a:pt x="9234287" y="1026263"/>
                    <a:pt x="9237822" y="1045597"/>
                    <a:pt x="9247254" y="1062231"/>
                  </a:cubicBezTo>
                  <a:cubicBezTo>
                    <a:pt x="9241920" y="1061088"/>
                    <a:pt x="9221854" y="1065787"/>
                    <a:pt x="9211821" y="1062231"/>
                  </a:cubicBezTo>
                  <a:cubicBezTo>
                    <a:pt x="9207250" y="1089663"/>
                    <a:pt x="9215631" y="1136018"/>
                    <a:pt x="9220330" y="1161799"/>
                  </a:cubicBezTo>
                  <a:cubicBezTo>
                    <a:pt x="9203847" y="1159649"/>
                    <a:pt x="9187098" y="1162434"/>
                    <a:pt x="9172197" y="1169800"/>
                  </a:cubicBezTo>
                  <a:cubicBezTo>
                    <a:pt x="9201661" y="1197740"/>
                    <a:pt x="9190740" y="1208916"/>
                    <a:pt x="9169530" y="1213869"/>
                  </a:cubicBezTo>
                  <a:cubicBezTo>
                    <a:pt x="9168889" y="1208065"/>
                    <a:pt x="9166792" y="1202518"/>
                    <a:pt x="9163434" y="1197740"/>
                  </a:cubicBezTo>
                  <a:cubicBezTo>
                    <a:pt x="9181595" y="1186311"/>
                    <a:pt x="9163434" y="1174373"/>
                    <a:pt x="9150734" y="1181738"/>
                  </a:cubicBezTo>
                  <a:cubicBezTo>
                    <a:pt x="9149972" y="1181738"/>
                    <a:pt x="9150734" y="1188977"/>
                    <a:pt x="9149338" y="1190629"/>
                  </a:cubicBezTo>
                  <a:cubicBezTo>
                    <a:pt x="9144893" y="1194819"/>
                    <a:pt x="9138796" y="1197232"/>
                    <a:pt x="9134225" y="1201043"/>
                  </a:cubicBezTo>
                  <a:cubicBezTo>
                    <a:pt x="9126858" y="1207139"/>
                    <a:pt x="9120255" y="1213743"/>
                    <a:pt x="9113523" y="1219712"/>
                  </a:cubicBezTo>
                  <a:lnTo>
                    <a:pt x="9110856" y="1219712"/>
                  </a:lnTo>
                  <a:cubicBezTo>
                    <a:pt x="9110856" y="1220474"/>
                    <a:pt x="9110856" y="1221108"/>
                    <a:pt x="9110856" y="1221871"/>
                  </a:cubicBezTo>
                  <a:cubicBezTo>
                    <a:pt x="9093965" y="1234571"/>
                    <a:pt x="9010526" y="1286895"/>
                    <a:pt x="9016495" y="1244731"/>
                  </a:cubicBezTo>
                  <a:cubicBezTo>
                    <a:pt x="9032752" y="1255780"/>
                    <a:pt x="9059167" y="1220220"/>
                    <a:pt x="9061961" y="1206631"/>
                  </a:cubicBezTo>
                  <a:cubicBezTo>
                    <a:pt x="9072883" y="1204852"/>
                    <a:pt x="9112761" y="1190375"/>
                    <a:pt x="9085330" y="1178690"/>
                  </a:cubicBezTo>
                  <a:cubicBezTo>
                    <a:pt x="9092442" y="1175388"/>
                    <a:pt x="9114286" y="1172340"/>
                    <a:pt x="9116191" y="1162562"/>
                  </a:cubicBezTo>
                  <a:cubicBezTo>
                    <a:pt x="9118477" y="1149862"/>
                    <a:pt x="9102856" y="1148973"/>
                    <a:pt x="9096379" y="1141480"/>
                  </a:cubicBezTo>
                  <a:cubicBezTo>
                    <a:pt x="9099808" y="1138686"/>
                    <a:pt x="9102094" y="1132208"/>
                    <a:pt x="9105396" y="1129542"/>
                  </a:cubicBezTo>
                  <a:cubicBezTo>
                    <a:pt x="9101586" y="1129542"/>
                    <a:pt x="9099427" y="1125986"/>
                    <a:pt x="9095236" y="1125477"/>
                  </a:cubicBezTo>
                  <a:cubicBezTo>
                    <a:pt x="9094394" y="1121981"/>
                    <a:pt x="9093926" y="1118405"/>
                    <a:pt x="9093839" y="1114810"/>
                  </a:cubicBezTo>
                  <a:cubicBezTo>
                    <a:pt x="9098189" y="1110571"/>
                    <a:pt x="9103156" y="1107017"/>
                    <a:pt x="9108571" y="1104269"/>
                  </a:cubicBezTo>
                  <a:cubicBezTo>
                    <a:pt x="9096887" y="1099189"/>
                    <a:pt x="9094220" y="1083822"/>
                    <a:pt x="9082536" y="1077726"/>
                  </a:cubicBezTo>
                  <a:cubicBezTo>
                    <a:pt x="9062724" y="1067312"/>
                    <a:pt x="9065645" y="1085092"/>
                    <a:pt x="9052945" y="1101094"/>
                  </a:cubicBezTo>
                  <a:cubicBezTo>
                    <a:pt x="9046236" y="1098197"/>
                    <a:pt x="9041099" y="1092552"/>
                    <a:pt x="9038848" y="1085600"/>
                  </a:cubicBezTo>
                  <a:cubicBezTo>
                    <a:pt x="9046595" y="1077726"/>
                    <a:pt x="9054469" y="1069979"/>
                    <a:pt x="9062597" y="1062740"/>
                  </a:cubicBezTo>
                  <a:cubicBezTo>
                    <a:pt x="9057644" y="1055374"/>
                    <a:pt x="9042785" y="1058549"/>
                    <a:pt x="9040626" y="1052326"/>
                  </a:cubicBezTo>
                  <a:cubicBezTo>
                    <a:pt x="9036435" y="1040515"/>
                    <a:pt x="9051930" y="1041912"/>
                    <a:pt x="9055105" y="1036578"/>
                  </a:cubicBezTo>
                  <a:cubicBezTo>
                    <a:pt x="9058280" y="1031244"/>
                    <a:pt x="9056374" y="1027434"/>
                    <a:pt x="9058280" y="1023878"/>
                  </a:cubicBezTo>
                  <a:cubicBezTo>
                    <a:pt x="9060185" y="1020322"/>
                    <a:pt x="9058280" y="1016512"/>
                    <a:pt x="9060058" y="1013210"/>
                  </a:cubicBezTo>
                  <a:cubicBezTo>
                    <a:pt x="9061836" y="1009908"/>
                    <a:pt x="9070090" y="1007368"/>
                    <a:pt x="9072758" y="1002542"/>
                  </a:cubicBezTo>
                  <a:cubicBezTo>
                    <a:pt x="9078268" y="993829"/>
                    <a:pt x="9076714" y="982414"/>
                    <a:pt x="9069075" y="975491"/>
                  </a:cubicBezTo>
                  <a:cubicBezTo>
                    <a:pt x="9099047" y="968887"/>
                    <a:pt x="9059804" y="928247"/>
                    <a:pt x="9063487" y="971681"/>
                  </a:cubicBezTo>
                  <a:cubicBezTo>
                    <a:pt x="9044056" y="961648"/>
                    <a:pt x="9036944" y="967490"/>
                    <a:pt x="9037198" y="988953"/>
                  </a:cubicBezTo>
                  <a:cubicBezTo>
                    <a:pt x="9017924" y="978904"/>
                    <a:pt x="8994343" y="982671"/>
                    <a:pt x="8979159" y="998224"/>
                  </a:cubicBezTo>
                  <a:cubicBezTo>
                    <a:pt x="8976111" y="1000637"/>
                    <a:pt x="8970777" y="1000256"/>
                    <a:pt x="8967983" y="1002923"/>
                  </a:cubicBezTo>
                  <a:cubicBezTo>
                    <a:pt x="8965188" y="1005590"/>
                    <a:pt x="8967983" y="1013210"/>
                    <a:pt x="8963791" y="1017274"/>
                  </a:cubicBezTo>
                  <a:cubicBezTo>
                    <a:pt x="8958817" y="1021159"/>
                    <a:pt x="8952812" y="1023500"/>
                    <a:pt x="8946520" y="1024005"/>
                  </a:cubicBezTo>
                  <a:cubicBezTo>
                    <a:pt x="8950711" y="994922"/>
                    <a:pt x="8921120" y="1031371"/>
                    <a:pt x="8918199" y="1032895"/>
                  </a:cubicBezTo>
                  <a:cubicBezTo>
                    <a:pt x="8907150" y="1037848"/>
                    <a:pt x="8885941" y="1032895"/>
                    <a:pt x="8873749" y="1034927"/>
                  </a:cubicBezTo>
                  <a:cubicBezTo>
                    <a:pt x="8856096" y="1038229"/>
                    <a:pt x="8858763" y="1042928"/>
                    <a:pt x="8843523" y="1029212"/>
                  </a:cubicBezTo>
                  <a:cubicBezTo>
                    <a:pt x="8862573" y="1029212"/>
                    <a:pt x="8910325" y="1015750"/>
                    <a:pt x="8918453" y="992509"/>
                  </a:cubicBezTo>
                  <a:cubicBezTo>
                    <a:pt x="8921755" y="983365"/>
                    <a:pt x="8908801" y="965585"/>
                    <a:pt x="8926835" y="967871"/>
                  </a:cubicBezTo>
                  <a:cubicBezTo>
                    <a:pt x="8925691" y="957711"/>
                    <a:pt x="8915151" y="951869"/>
                    <a:pt x="8912611" y="942471"/>
                  </a:cubicBezTo>
                  <a:cubicBezTo>
                    <a:pt x="8906134" y="918976"/>
                    <a:pt x="8920104" y="928247"/>
                    <a:pt x="8932550" y="919103"/>
                  </a:cubicBezTo>
                  <a:cubicBezTo>
                    <a:pt x="8920612" y="908943"/>
                    <a:pt x="8895339" y="904752"/>
                    <a:pt x="8879718" y="903101"/>
                  </a:cubicBezTo>
                  <a:cubicBezTo>
                    <a:pt x="8893180" y="898402"/>
                    <a:pt x="8901308" y="882400"/>
                    <a:pt x="8915151" y="879098"/>
                  </a:cubicBezTo>
                  <a:cubicBezTo>
                    <a:pt x="8928994" y="875795"/>
                    <a:pt x="8938011" y="886844"/>
                    <a:pt x="8946266" y="867287"/>
                  </a:cubicBezTo>
                  <a:cubicBezTo>
                    <a:pt x="8966332" y="878208"/>
                    <a:pt x="8982969" y="847729"/>
                    <a:pt x="9002400" y="849507"/>
                  </a:cubicBezTo>
                  <a:cubicBezTo>
                    <a:pt x="9015100" y="824107"/>
                    <a:pt x="8951600" y="837442"/>
                    <a:pt x="8941059" y="841506"/>
                  </a:cubicBezTo>
                  <a:cubicBezTo>
                    <a:pt x="8926962" y="847221"/>
                    <a:pt x="8910833" y="852301"/>
                    <a:pt x="8900291" y="845824"/>
                  </a:cubicBezTo>
                  <a:cubicBezTo>
                    <a:pt x="8885560" y="836680"/>
                    <a:pt x="8890639" y="833124"/>
                    <a:pt x="8870955" y="836426"/>
                  </a:cubicBezTo>
                  <a:cubicBezTo>
                    <a:pt x="8877686" y="828806"/>
                    <a:pt x="8937375" y="817503"/>
                    <a:pt x="8901181" y="794516"/>
                  </a:cubicBezTo>
                  <a:cubicBezTo>
                    <a:pt x="8910198" y="787023"/>
                    <a:pt x="8922262" y="793373"/>
                    <a:pt x="8930137" y="786007"/>
                  </a:cubicBezTo>
                  <a:cubicBezTo>
                    <a:pt x="8934313" y="780549"/>
                    <a:pt x="8935677" y="773445"/>
                    <a:pt x="8933820" y="766830"/>
                  </a:cubicBezTo>
                  <a:cubicBezTo>
                    <a:pt x="8928359" y="757051"/>
                    <a:pt x="8927977" y="765560"/>
                    <a:pt x="8921120" y="762639"/>
                  </a:cubicBezTo>
                  <a:cubicBezTo>
                    <a:pt x="8920103" y="762639"/>
                    <a:pt x="8911087" y="756162"/>
                    <a:pt x="8910451" y="756162"/>
                  </a:cubicBezTo>
                  <a:cubicBezTo>
                    <a:pt x="8903594" y="756162"/>
                    <a:pt x="8895084" y="764036"/>
                    <a:pt x="8888608" y="762765"/>
                  </a:cubicBezTo>
                  <a:cubicBezTo>
                    <a:pt x="8877686" y="760480"/>
                    <a:pt x="8878321" y="742445"/>
                    <a:pt x="8861811" y="748414"/>
                  </a:cubicBezTo>
                  <a:cubicBezTo>
                    <a:pt x="8864097" y="747652"/>
                    <a:pt x="8845174" y="734190"/>
                    <a:pt x="8844666" y="733555"/>
                  </a:cubicBezTo>
                  <a:cubicBezTo>
                    <a:pt x="8837173" y="723522"/>
                    <a:pt x="8840602" y="720855"/>
                    <a:pt x="8841364" y="710441"/>
                  </a:cubicBezTo>
                  <a:cubicBezTo>
                    <a:pt x="8841364" y="702567"/>
                    <a:pt x="8845428" y="703329"/>
                    <a:pt x="8842761" y="693677"/>
                  </a:cubicBezTo>
                  <a:cubicBezTo>
                    <a:pt x="8837817" y="683725"/>
                    <a:pt x="8831536" y="674496"/>
                    <a:pt x="8824092" y="666245"/>
                  </a:cubicBezTo>
                  <a:cubicBezTo>
                    <a:pt x="8820663" y="661292"/>
                    <a:pt x="8802883" y="628145"/>
                    <a:pt x="8794628" y="632209"/>
                  </a:cubicBezTo>
                  <a:cubicBezTo>
                    <a:pt x="8786373" y="636273"/>
                    <a:pt x="8792723" y="695709"/>
                    <a:pt x="8789167" y="706631"/>
                  </a:cubicBezTo>
                  <a:cubicBezTo>
                    <a:pt x="8779420" y="687937"/>
                    <a:pt x="8767803" y="670279"/>
                    <a:pt x="8754497" y="653926"/>
                  </a:cubicBezTo>
                  <a:cubicBezTo>
                    <a:pt x="8751562" y="672822"/>
                    <a:pt x="8755097" y="692155"/>
                    <a:pt x="8764529" y="708790"/>
                  </a:cubicBezTo>
                  <a:cubicBezTo>
                    <a:pt x="8759195" y="707647"/>
                    <a:pt x="8739129" y="712346"/>
                    <a:pt x="8729097" y="708790"/>
                  </a:cubicBezTo>
                  <a:cubicBezTo>
                    <a:pt x="8724398" y="736095"/>
                    <a:pt x="8732906" y="782450"/>
                    <a:pt x="8737605" y="808231"/>
                  </a:cubicBezTo>
                  <a:cubicBezTo>
                    <a:pt x="8721082" y="806071"/>
                    <a:pt x="8704288" y="808855"/>
                    <a:pt x="8689345" y="816232"/>
                  </a:cubicBezTo>
                  <a:cubicBezTo>
                    <a:pt x="8744082" y="868175"/>
                    <a:pt x="8660263" y="861825"/>
                    <a:pt x="8628004" y="867032"/>
                  </a:cubicBezTo>
                  <a:cubicBezTo>
                    <a:pt x="8616701" y="914657"/>
                    <a:pt x="8687060" y="899798"/>
                    <a:pt x="8712460" y="916689"/>
                  </a:cubicBezTo>
                  <a:cubicBezTo>
                    <a:pt x="8707126" y="921261"/>
                    <a:pt x="8702045" y="935485"/>
                    <a:pt x="8694679" y="941200"/>
                  </a:cubicBezTo>
                  <a:cubicBezTo>
                    <a:pt x="8701283" y="943232"/>
                    <a:pt x="8709665" y="949709"/>
                    <a:pt x="8713856" y="951106"/>
                  </a:cubicBezTo>
                  <a:cubicBezTo>
                    <a:pt x="8704982" y="952848"/>
                    <a:pt x="8697178" y="958076"/>
                    <a:pt x="8692189" y="965619"/>
                  </a:cubicBezTo>
                  <a:cubicBezTo>
                    <a:pt x="8687200" y="973162"/>
                    <a:pt x="8685443" y="982390"/>
                    <a:pt x="8687313" y="991238"/>
                  </a:cubicBezTo>
                  <a:cubicBezTo>
                    <a:pt x="8677891" y="987832"/>
                    <a:pt x="8669253" y="982563"/>
                    <a:pt x="8661913" y="975744"/>
                  </a:cubicBezTo>
                  <a:cubicBezTo>
                    <a:pt x="8656579" y="977014"/>
                    <a:pt x="8656960" y="984634"/>
                    <a:pt x="8651880" y="985142"/>
                  </a:cubicBezTo>
                  <a:cubicBezTo>
                    <a:pt x="8644006" y="953900"/>
                    <a:pt x="8602986" y="954789"/>
                    <a:pt x="8576569" y="941454"/>
                  </a:cubicBezTo>
                  <a:cubicBezTo>
                    <a:pt x="8578220" y="973712"/>
                    <a:pt x="8629148" y="981459"/>
                    <a:pt x="8586476" y="1011431"/>
                  </a:cubicBezTo>
                  <a:cubicBezTo>
                    <a:pt x="8622163" y="1040514"/>
                    <a:pt x="8652643" y="1097283"/>
                    <a:pt x="8705602" y="1087631"/>
                  </a:cubicBezTo>
                  <a:cubicBezTo>
                    <a:pt x="8710157" y="1096856"/>
                    <a:pt x="8714021" y="1106407"/>
                    <a:pt x="8717158" y="1116206"/>
                  </a:cubicBezTo>
                  <a:cubicBezTo>
                    <a:pt x="8712433" y="1116506"/>
                    <a:pt x="8707728" y="1117057"/>
                    <a:pt x="8703062" y="1117857"/>
                  </a:cubicBezTo>
                  <a:cubicBezTo>
                    <a:pt x="8708142" y="1128398"/>
                    <a:pt x="8707761" y="1145797"/>
                    <a:pt x="8717031" y="1156592"/>
                  </a:cubicBezTo>
                  <a:cubicBezTo>
                    <a:pt x="8690869" y="1151131"/>
                    <a:pt x="8645276" y="1155322"/>
                    <a:pt x="8646038" y="1118492"/>
                  </a:cubicBezTo>
                  <a:cubicBezTo>
                    <a:pt x="8624448" y="1118492"/>
                    <a:pt x="8614542" y="1099061"/>
                    <a:pt x="8602223" y="1088012"/>
                  </a:cubicBezTo>
                  <a:cubicBezTo>
                    <a:pt x="8598413" y="1115571"/>
                    <a:pt x="8570346" y="1109856"/>
                    <a:pt x="8546216" y="1108332"/>
                  </a:cubicBezTo>
                  <a:cubicBezTo>
                    <a:pt x="8551677" y="1112777"/>
                    <a:pt x="8557138" y="1123318"/>
                    <a:pt x="8565520" y="1128906"/>
                  </a:cubicBezTo>
                  <a:cubicBezTo>
                    <a:pt x="8552820" y="1157989"/>
                    <a:pt x="8578220" y="1167006"/>
                    <a:pt x="8605906" y="1163831"/>
                  </a:cubicBezTo>
                  <a:cubicBezTo>
                    <a:pt x="8608954" y="1184659"/>
                    <a:pt x="8613273" y="1203074"/>
                    <a:pt x="8605906" y="1223013"/>
                  </a:cubicBezTo>
                  <a:cubicBezTo>
                    <a:pt x="8653024" y="1226188"/>
                    <a:pt x="8661278" y="1220854"/>
                    <a:pt x="8686425" y="1263145"/>
                  </a:cubicBezTo>
                  <a:cubicBezTo>
                    <a:pt x="8650992" y="1263145"/>
                    <a:pt x="8616448" y="1282703"/>
                    <a:pt x="8581015" y="1279274"/>
                  </a:cubicBezTo>
                  <a:cubicBezTo>
                    <a:pt x="8550154" y="1276353"/>
                    <a:pt x="8503799" y="1228474"/>
                    <a:pt x="8490464" y="1269241"/>
                  </a:cubicBezTo>
                  <a:cubicBezTo>
                    <a:pt x="8512562" y="1276480"/>
                    <a:pt x="8523865" y="1292482"/>
                    <a:pt x="8515864" y="1313945"/>
                  </a:cubicBezTo>
                  <a:cubicBezTo>
                    <a:pt x="8523230" y="1313945"/>
                    <a:pt x="8532247" y="1316104"/>
                    <a:pt x="8539613" y="1315469"/>
                  </a:cubicBezTo>
                  <a:cubicBezTo>
                    <a:pt x="8541518" y="1351537"/>
                    <a:pt x="8570855" y="1341503"/>
                    <a:pt x="8591175" y="1318644"/>
                  </a:cubicBezTo>
                  <a:cubicBezTo>
                    <a:pt x="8594857" y="1325756"/>
                    <a:pt x="8612256" y="1337185"/>
                    <a:pt x="8615940" y="1345695"/>
                  </a:cubicBezTo>
                  <a:cubicBezTo>
                    <a:pt x="8633974" y="1326772"/>
                    <a:pt x="8658993" y="1328169"/>
                    <a:pt x="8681091" y="1340869"/>
                  </a:cubicBezTo>
                  <a:cubicBezTo>
                    <a:pt x="8672201" y="1390653"/>
                    <a:pt x="8475097" y="1351409"/>
                    <a:pt x="8431536" y="1340869"/>
                  </a:cubicBezTo>
                  <a:cubicBezTo>
                    <a:pt x="8430334" y="1336696"/>
                    <a:pt x="8428537" y="1332718"/>
                    <a:pt x="8426202" y="1329058"/>
                  </a:cubicBezTo>
                  <a:cubicBezTo>
                    <a:pt x="8444363" y="1317628"/>
                    <a:pt x="8426202" y="1305690"/>
                    <a:pt x="8413502" y="1313056"/>
                  </a:cubicBezTo>
                  <a:cubicBezTo>
                    <a:pt x="8412740" y="1313056"/>
                    <a:pt x="8413502" y="1320168"/>
                    <a:pt x="8412105" y="1321946"/>
                  </a:cubicBezTo>
                  <a:cubicBezTo>
                    <a:pt x="8407660" y="1326137"/>
                    <a:pt x="8401564" y="1328550"/>
                    <a:pt x="8396992" y="1332360"/>
                  </a:cubicBezTo>
                  <a:cubicBezTo>
                    <a:pt x="8389499" y="1338583"/>
                    <a:pt x="8382641" y="1345060"/>
                    <a:pt x="8375783" y="1351410"/>
                  </a:cubicBezTo>
                  <a:cubicBezTo>
                    <a:pt x="8368925" y="1357760"/>
                    <a:pt x="8272659" y="1421133"/>
                    <a:pt x="8279009" y="1376810"/>
                  </a:cubicBezTo>
                  <a:cubicBezTo>
                    <a:pt x="8295266" y="1387859"/>
                    <a:pt x="8321681" y="1352299"/>
                    <a:pt x="8324475" y="1338710"/>
                  </a:cubicBezTo>
                  <a:cubicBezTo>
                    <a:pt x="8335397" y="1336932"/>
                    <a:pt x="8375275" y="1322454"/>
                    <a:pt x="8347844" y="1310770"/>
                  </a:cubicBezTo>
                  <a:cubicBezTo>
                    <a:pt x="8354956" y="1307468"/>
                    <a:pt x="8376800" y="1304420"/>
                    <a:pt x="8378705" y="1294641"/>
                  </a:cubicBezTo>
                  <a:cubicBezTo>
                    <a:pt x="8380991" y="1281941"/>
                    <a:pt x="8366005" y="1281052"/>
                    <a:pt x="8358893" y="1273559"/>
                  </a:cubicBezTo>
                  <a:cubicBezTo>
                    <a:pt x="8362322" y="1270765"/>
                    <a:pt x="8364608" y="1264288"/>
                    <a:pt x="8367910" y="1261621"/>
                  </a:cubicBezTo>
                  <a:cubicBezTo>
                    <a:pt x="8364100" y="1260986"/>
                    <a:pt x="8361941" y="1258065"/>
                    <a:pt x="8357750" y="1257557"/>
                  </a:cubicBezTo>
                  <a:cubicBezTo>
                    <a:pt x="8356908" y="1254060"/>
                    <a:pt x="8356440" y="1250484"/>
                    <a:pt x="8356353" y="1246889"/>
                  </a:cubicBezTo>
                  <a:cubicBezTo>
                    <a:pt x="8360669" y="1242611"/>
                    <a:pt x="8365643" y="1239052"/>
                    <a:pt x="8371085" y="1236348"/>
                  </a:cubicBezTo>
                  <a:cubicBezTo>
                    <a:pt x="8359401" y="1231268"/>
                    <a:pt x="8356734" y="1215901"/>
                    <a:pt x="8345685" y="1209805"/>
                  </a:cubicBezTo>
                  <a:cubicBezTo>
                    <a:pt x="8325873" y="1199391"/>
                    <a:pt x="8328794" y="1217171"/>
                    <a:pt x="8316094" y="1233173"/>
                  </a:cubicBezTo>
                  <a:cubicBezTo>
                    <a:pt x="8309385" y="1230276"/>
                    <a:pt x="8304248" y="1224631"/>
                    <a:pt x="8301997" y="1217679"/>
                  </a:cubicBezTo>
                  <a:cubicBezTo>
                    <a:pt x="8309744" y="1209805"/>
                    <a:pt x="8317618" y="1202058"/>
                    <a:pt x="8325746" y="1194819"/>
                  </a:cubicBezTo>
                  <a:cubicBezTo>
                    <a:pt x="8320793" y="1187453"/>
                    <a:pt x="8305934" y="1190628"/>
                    <a:pt x="8303775" y="1184278"/>
                  </a:cubicBezTo>
                  <a:cubicBezTo>
                    <a:pt x="8299584" y="1172594"/>
                    <a:pt x="8315078" y="1173991"/>
                    <a:pt x="8318253" y="1168657"/>
                  </a:cubicBezTo>
                  <a:cubicBezTo>
                    <a:pt x="8321428" y="1163323"/>
                    <a:pt x="8319523" y="1159386"/>
                    <a:pt x="8321428" y="1155957"/>
                  </a:cubicBezTo>
                  <a:cubicBezTo>
                    <a:pt x="8323334" y="1152528"/>
                    <a:pt x="8321428" y="1148591"/>
                    <a:pt x="8323207" y="1145289"/>
                  </a:cubicBezTo>
                  <a:cubicBezTo>
                    <a:pt x="8324985" y="1141987"/>
                    <a:pt x="8333239" y="1139320"/>
                    <a:pt x="8335907" y="1134621"/>
                  </a:cubicBezTo>
                  <a:cubicBezTo>
                    <a:pt x="8341417" y="1125908"/>
                    <a:pt x="8339863" y="1114494"/>
                    <a:pt x="8332224" y="1107570"/>
                  </a:cubicBezTo>
                  <a:cubicBezTo>
                    <a:pt x="8362196" y="1100966"/>
                    <a:pt x="8322953" y="1060326"/>
                    <a:pt x="8326636" y="1103760"/>
                  </a:cubicBezTo>
                  <a:cubicBezTo>
                    <a:pt x="8307204" y="1093727"/>
                    <a:pt x="8300092" y="1099569"/>
                    <a:pt x="8300347" y="1121032"/>
                  </a:cubicBezTo>
                  <a:cubicBezTo>
                    <a:pt x="8281073" y="1110983"/>
                    <a:pt x="8257492" y="1114750"/>
                    <a:pt x="8242308" y="1130303"/>
                  </a:cubicBezTo>
                  <a:cubicBezTo>
                    <a:pt x="8239260" y="1132716"/>
                    <a:pt x="8233926" y="1132335"/>
                    <a:pt x="8231132" y="1135002"/>
                  </a:cubicBezTo>
                  <a:cubicBezTo>
                    <a:pt x="8228337" y="1137669"/>
                    <a:pt x="8231132" y="1145162"/>
                    <a:pt x="8226940" y="1149353"/>
                  </a:cubicBezTo>
                  <a:cubicBezTo>
                    <a:pt x="8221965" y="1153238"/>
                    <a:pt x="8215960" y="1155579"/>
                    <a:pt x="8209669" y="1156084"/>
                  </a:cubicBezTo>
                  <a:cubicBezTo>
                    <a:pt x="8213860" y="1127001"/>
                    <a:pt x="8184269" y="1163450"/>
                    <a:pt x="8181348" y="1164974"/>
                  </a:cubicBezTo>
                  <a:cubicBezTo>
                    <a:pt x="8170299" y="1169927"/>
                    <a:pt x="8149090" y="1164974"/>
                    <a:pt x="8136898" y="1167006"/>
                  </a:cubicBezTo>
                  <a:cubicBezTo>
                    <a:pt x="8119245" y="1170308"/>
                    <a:pt x="8121912" y="1175007"/>
                    <a:pt x="8106672" y="1161291"/>
                  </a:cubicBezTo>
                  <a:cubicBezTo>
                    <a:pt x="8125722" y="1161291"/>
                    <a:pt x="8173474" y="1147829"/>
                    <a:pt x="8181602" y="1124461"/>
                  </a:cubicBezTo>
                  <a:cubicBezTo>
                    <a:pt x="8184904" y="1115444"/>
                    <a:pt x="8171950" y="1097664"/>
                    <a:pt x="8189984" y="1099950"/>
                  </a:cubicBezTo>
                  <a:cubicBezTo>
                    <a:pt x="8188840" y="1089790"/>
                    <a:pt x="8178300" y="1083821"/>
                    <a:pt x="8175760" y="1074550"/>
                  </a:cubicBezTo>
                  <a:cubicBezTo>
                    <a:pt x="8169283" y="1050929"/>
                    <a:pt x="8183253" y="1060326"/>
                    <a:pt x="8195699" y="1051182"/>
                  </a:cubicBezTo>
                  <a:cubicBezTo>
                    <a:pt x="8183761" y="1041023"/>
                    <a:pt x="8158488" y="1036831"/>
                    <a:pt x="8142867" y="1035180"/>
                  </a:cubicBezTo>
                  <a:cubicBezTo>
                    <a:pt x="8156329" y="1030481"/>
                    <a:pt x="8164457" y="1014479"/>
                    <a:pt x="8178300" y="1011050"/>
                  </a:cubicBezTo>
                  <a:cubicBezTo>
                    <a:pt x="8192142" y="1007622"/>
                    <a:pt x="8201160" y="1018924"/>
                    <a:pt x="8209415" y="999366"/>
                  </a:cubicBezTo>
                  <a:cubicBezTo>
                    <a:pt x="8229481" y="1010288"/>
                    <a:pt x="8246118" y="979808"/>
                    <a:pt x="8265549" y="981586"/>
                  </a:cubicBezTo>
                  <a:cubicBezTo>
                    <a:pt x="8278249" y="956186"/>
                    <a:pt x="8214749" y="969521"/>
                    <a:pt x="8204208" y="973585"/>
                  </a:cubicBezTo>
                  <a:cubicBezTo>
                    <a:pt x="8190111" y="979300"/>
                    <a:pt x="8173982" y="984380"/>
                    <a:pt x="8163440" y="977776"/>
                  </a:cubicBezTo>
                  <a:cubicBezTo>
                    <a:pt x="8148709" y="968759"/>
                    <a:pt x="8153788" y="965076"/>
                    <a:pt x="8134103" y="968505"/>
                  </a:cubicBezTo>
                  <a:cubicBezTo>
                    <a:pt x="8140835" y="960885"/>
                    <a:pt x="8200524" y="949582"/>
                    <a:pt x="8164329" y="926595"/>
                  </a:cubicBezTo>
                  <a:cubicBezTo>
                    <a:pt x="8173347" y="919102"/>
                    <a:pt x="8185411" y="925452"/>
                    <a:pt x="8193286" y="918086"/>
                  </a:cubicBezTo>
                  <a:cubicBezTo>
                    <a:pt x="8197462" y="912628"/>
                    <a:pt x="8198826" y="905525"/>
                    <a:pt x="8196969" y="898909"/>
                  </a:cubicBezTo>
                  <a:cubicBezTo>
                    <a:pt x="8191508" y="889130"/>
                    <a:pt x="8191126" y="897639"/>
                    <a:pt x="8184269" y="894718"/>
                  </a:cubicBezTo>
                  <a:cubicBezTo>
                    <a:pt x="8183252" y="894718"/>
                    <a:pt x="8174236" y="888241"/>
                    <a:pt x="8173600" y="888241"/>
                  </a:cubicBezTo>
                  <a:cubicBezTo>
                    <a:pt x="8166742" y="888241"/>
                    <a:pt x="8158233" y="896115"/>
                    <a:pt x="8151757" y="894845"/>
                  </a:cubicBezTo>
                  <a:cubicBezTo>
                    <a:pt x="8140835" y="892559"/>
                    <a:pt x="8141470" y="874525"/>
                    <a:pt x="8124960" y="880494"/>
                  </a:cubicBezTo>
                  <a:cubicBezTo>
                    <a:pt x="8127246" y="879732"/>
                    <a:pt x="8108323" y="866270"/>
                    <a:pt x="8107815" y="865634"/>
                  </a:cubicBezTo>
                  <a:cubicBezTo>
                    <a:pt x="8100322" y="855601"/>
                    <a:pt x="8103751" y="852934"/>
                    <a:pt x="8104513" y="842520"/>
                  </a:cubicBezTo>
                  <a:cubicBezTo>
                    <a:pt x="8105148" y="834646"/>
                    <a:pt x="8108577" y="835408"/>
                    <a:pt x="8105910" y="825756"/>
                  </a:cubicBezTo>
                  <a:cubicBezTo>
                    <a:pt x="8101176" y="814399"/>
                    <a:pt x="8094751" y="803824"/>
                    <a:pt x="8086852" y="794390"/>
                  </a:cubicBezTo>
                  <a:cubicBezTo>
                    <a:pt x="8083423" y="789437"/>
                    <a:pt x="8065643" y="756290"/>
                    <a:pt x="8057388" y="760354"/>
                  </a:cubicBezTo>
                  <a:cubicBezTo>
                    <a:pt x="8049133" y="764418"/>
                    <a:pt x="8055483" y="823854"/>
                    <a:pt x="8051927" y="834776"/>
                  </a:cubicBezTo>
                  <a:cubicBezTo>
                    <a:pt x="8042180" y="816082"/>
                    <a:pt x="8030563" y="798423"/>
                    <a:pt x="8017256" y="782071"/>
                  </a:cubicBezTo>
                  <a:cubicBezTo>
                    <a:pt x="8014322" y="800967"/>
                    <a:pt x="8017857" y="820300"/>
                    <a:pt x="8027289" y="836935"/>
                  </a:cubicBezTo>
                  <a:cubicBezTo>
                    <a:pt x="8021955" y="835792"/>
                    <a:pt x="8001889" y="840491"/>
                    <a:pt x="7991856" y="836935"/>
                  </a:cubicBezTo>
                  <a:cubicBezTo>
                    <a:pt x="7987157" y="864367"/>
                    <a:pt x="7995666" y="910722"/>
                    <a:pt x="8000365" y="936503"/>
                  </a:cubicBezTo>
                  <a:cubicBezTo>
                    <a:pt x="7983841" y="934343"/>
                    <a:pt x="7967048" y="937127"/>
                    <a:pt x="7952105" y="944504"/>
                  </a:cubicBezTo>
                  <a:cubicBezTo>
                    <a:pt x="7984490" y="975111"/>
                    <a:pt x="7968362" y="985525"/>
                    <a:pt x="7943215" y="989843"/>
                  </a:cubicBezTo>
                  <a:cubicBezTo>
                    <a:pt x="7940421" y="982604"/>
                    <a:pt x="7929372" y="980699"/>
                    <a:pt x="7924038" y="974476"/>
                  </a:cubicBezTo>
                  <a:cubicBezTo>
                    <a:pt x="7927467" y="971682"/>
                    <a:pt x="7929753" y="965205"/>
                    <a:pt x="7933055" y="962538"/>
                  </a:cubicBezTo>
                  <a:cubicBezTo>
                    <a:pt x="7929245" y="962538"/>
                    <a:pt x="7926959" y="958982"/>
                    <a:pt x="7922895" y="958474"/>
                  </a:cubicBezTo>
                  <a:cubicBezTo>
                    <a:pt x="7921995" y="954989"/>
                    <a:pt x="7921526" y="951406"/>
                    <a:pt x="7921499" y="947806"/>
                  </a:cubicBezTo>
                  <a:cubicBezTo>
                    <a:pt x="7925800" y="943511"/>
                    <a:pt x="7930777" y="939950"/>
                    <a:pt x="7936230" y="937265"/>
                  </a:cubicBezTo>
                  <a:cubicBezTo>
                    <a:pt x="7924546" y="932185"/>
                    <a:pt x="7921879" y="916818"/>
                    <a:pt x="7910830" y="910722"/>
                  </a:cubicBezTo>
                  <a:cubicBezTo>
                    <a:pt x="7891018" y="900308"/>
                    <a:pt x="7893812" y="918088"/>
                    <a:pt x="7881239" y="934090"/>
                  </a:cubicBezTo>
                  <a:cubicBezTo>
                    <a:pt x="7874530" y="931194"/>
                    <a:pt x="7869393" y="925548"/>
                    <a:pt x="7867142" y="918596"/>
                  </a:cubicBezTo>
                  <a:cubicBezTo>
                    <a:pt x="7874762" y="910722"/>
                    <a:pt x="7882763" y="902975"/>
                    <a:pt x="7890891" y="895736"/>
                  </a:cubicBezTo>
                  <a:cubicBezTo>
                    <a:pt x="7885811" y="888371"/>
                    <a:pt x="7871079" y="891546"/>
                    <a:pt x="7868793" y="885322"/>
                  </a:cubicBezTo>
                  <a:cubicBezTo>
                    <a:pt x="7864729" y="873511"/>
                    <a:pt x="7880224" y="874908"/>
                    <a:pt x="7883399" y="869574"/>
                  </a:cubicBezTo>
                  <a:cubicBezTo>
                    <a:pt x="7886574" y="864240"/>
                    <a:pt x="7884668" y="860430"/>
                    <a:pt x="7886446" y="856874"/>
                  </a:cubicBezTo>
                  <a:cubicBezTo>
                    <a:pt x="7888225" y="853318"/>
                    <a:pt x="7886446" y="849635"/>
                    <a:pt x="7888225" y="846207"/>
                  </a:cubicBezTo>
                  <a:cubicBezTo>
                    <a:pt x="7890003" y="842778"/>
                    <a:pt x="7898384" y="840365"/>
                    <a:pt x="7900925" y="835539"/>
                  </a:cubicBezTo>
                  <a:cubicBezTo>
                    <a:pt x="7906458" y="826807"/>
                    <a:pt x="7904845" y="815351"/>
                    <a:pt x="7897115" y="808488"/>
                  </a:cubicBezTo>
                  <a:cubicBezTo>
                    <a:pt x="7927214" y="801884"/>
                    <a:pt x="7887971" y="761243"/>
                    <a:pt x="7891527" y="804678"/>
                  </a:cubicBezTo>
                  <a:cubicBezTo>
                    <a:pt x="7872222" y="794645"/>
                    <a:pt x="7864983" y="800487"/>
                    <a:pt x="7865365" y="821949"/>
                  </a:cubicBezTo>
                  <a:cubicBezTo>
                    <a:pt x="7846091" y="811901"/>
                    <a:pt x="7822510" y="815668"/>
                    <a:pt x="7807326" y="831221"/>
                  </a:cubicBezTo>
                  <a:cubicBezTo>
                    <a:pt x="7804151" y="833634"/>
                    <a:pt x="7798944" y="833253"/>
                    <a:pt x="7796022" y="835920"/>
                  </a:cubicBezTo>
                  <a:cubicBezTo>
                    <a:pt x="7793101" y="838586"/>
                    <a:pt x="7796022" y="846207"/>
                    <a:pt x="7791958" y="850271"/>
                  </a:cubicBezTo>
                  <a:cubicBezTo>
                    <a:pt x="7786983" y="854156"/>
                    <a:pt x="7780978" y="856496"/>
                    <a:pt x="7774687" y="857002"/>
                  </a:cubicBezTo>
                  <a:cubicBezTo>
                    <a:pt x="7778878" y="827918"/>
                    <a:pt x="7749287" y="864367"/>
                    <a:pt x="7746366" y="865892"/>
                  </a:cubicBezTo>
                  <a:cubicBezTo>
                    <a:pt x="7735317" y="870845"/>
                    <a:pt x="7714108" y="865892"/>
                    <a:pt x="7701916" y="868051"/>
                  </a:cubicBezTo>
                  <a:cubicBezTo>
                    <a:pt x="7684263" y="871226"/>
                    <a:pt x="7686930" y="875925"/>
                    <a:pt x="7671690" y="862209"/>
                  </a:cubicBezTo>
                  <a:cubicBezTo>
                    <a:pt x="7690613" y="862209"/>
                    <a:pt x="7738492" y="848747"/>
                    <a:pt x="7746620" y="825506"/>
                  </a:cubicBezTo>
                  <a:cubicBezTo>
                    <a:pt x="7749795" y="816362"/>
                    <a:pt x="7736968" y="798582"/>
                    <a:pt x="7754875" y="800868"/>
                  </a:cubicBezTo>
                  <a:cubicBezTo>
                    <a:pt x="7753859" y="790708"/>
                    <a:pt x="7743319" y="784866"/>
                    <a:pt x="7740779" y="775468"/>
                  </a:cubicBezTo>
                  <a:cubicBezTo>
                    <a:pt x="7734174" y="751973"/>
                    <a:pt x="7748272" y="761244"/>
                    <a:pt x="7760591" y="752100"/>
                  </a:cubicBezTo>
                  <a:cubicBezTo>
                    <a:pt x="7748780" y="741940"/>
                    <a:pt x="7723380" y="737876"/>
                    <a:pt x="7707885" y="736098"/>
                  </a:cubicBezTo>
                  <a:cubicBezTo>
                    <a:pt x="7721347" y="731399"/>
                    <a:pt x="7729475" y="715397"/>
                    <a:pt x="7743318" y="712095"/>
                  </a:cubicBezTo>
                  <a:cubicBezTo>
                    <a:pt x="7757160" y="708792"/>
                    <a:pt x="7766178" y="719841"/>
                    <a:pt x="7774433" y="700284"/>
                  </a:cubicBezTo>
                  <a:cubicBezTo>
                    <a:pt x="7794372" y="711205"/>
                    <a:pt x="7811009" y="680726"/>
                    <a:pt x="7830567" y="682630"/>
                  </a:cubicBezTo>
                  <a:cubicBezTo>
                    <a:pt x="7843267" y="657230"/>
                    <a:pt x="7779767" y="669930"/>
                    <a:pt x="7769226" y="674502"/>
                  </a:cubicBezTo>
                  <a:cubicBezTo>
                    <a:pt x="7755002" y="680217"/>
                    <a:pt x="7739000" y="685297"/>
                    <a:pt x="7728332" y="678820"/>
                  </a:cubicBezTo>
                  <a:cubicBezTo>
                    <a:pt x="7713600" y="669676"/>
                    <a:pt x="7718680" y="666120"/>
                    <a:pt x="7699122" y="669422"/>
                  </a:cubicBezTo>
                  <a:cubicBezTo>
                    <a:pt x="7705854" y="661802"/>
                    <a:pt x="7765543" y="650499"/>
                    <a:pt x="7729348" y="627513"/>
                  </a:cubicBezTo>
                  <a:cubicBezTo>
                    <a:pt x="7738238" y="620020"/>
                    <a:pt x="7750430" y="626370"/>
                    <a:pt x="7758305" y="619003"/>
                  </a:cubicBezTo>
                  <a:cubicBezTo>
                    <a:pt x="7762436" y="613525"/>
                    <a:pt x="7763754" y="606422"/>
                    <a:pt x="7761861" y="599826"/>
                  </a:cubicBezTo>
                  <a:cubicBezTo>
                    <a:pt x="7756527" y="590047"/>
                    <a:pt x="7756146" y="598556"/>
                    <a:pt x="7749923" y="595635"/>
                  </a:cubicBezTo>
                  <a:cubicBezTo>
                    <a:pt x="7748907" y="595635"/>
                    <a:pt x="7739890" y="589158"/>
                    <a:pt x="7739255" y="589158"/>
                  </a:cubicBezTo>
                  <a:cubicBezTo>
                    <a:pt x="7732397" y="589158"/>
                    <a:pt x="7723887" y="597032"/>
                    <a:pt x="7717411" y="595762"/>
                  </a:cubicBezTo>
                  <a:cubicBezTo>
                    <a:pt x="7706362" y="593476"/>
                    <a:pt x="7707124" y="575569"/>
                    <a:pt x="7690614" y="581411"/>
                  </a:cubicBezTo>
                  <a:cubicBezTo>
                    <a:pt x="7692773" y="580649"/>
                    <a:pt x="7673977" y="567187"/>
                    <a:pt x="7673469" y="566552"/>
                  </a:cubicBezTo>
                  <a:cubicBezTo>
                    <a:pt x="7665976" y="556519"/>
                    <a:pt x="7669405" y="553852"/>
                    <a:pt x="7670167" y="543438"/>
                  </a:cubicBezTo>
                  <a:cubicBezTo>
                    <a:pt x="7670167" y="535564"/>
                    <a:pt x="7674231" y="536326"/>
                    <a:pt x="7671564" y="526674"/>
                  </a:cubicBezTo>
                  <a:cubicBezTo>
                    <a:pt x="7666575" y="516718"/>
                    <a:pt x="7660251" y="507489"/>
                    <a:pt x="7652768" y="499242"/>
                  </a:cubicBezTo>
                  <a:cubicBezTo>
                    <a:pt x="7649466" y="494288"/>
                    <a:pt x="7631687" y="461142"/>
                    <a:pt x="7623431" y="465206"/>
                  </a:cubicBezTo>
                  <a:cubicBezTo>
                    <a:pt x="7615176" y="469270"/>
                    <a:pt x="7621526" y="528706"/>
                    <a:pt x="7617971" y="539628"/>
                  </a:cubicBezTo>
                  <a:cubicBezTo>
                    <a:pt x="7608152" y="520947"/>
                    <a:pt x="7596495" y="503291"/>
                    <a:pt x="7583173" y="486923"/>
                  </a:cubicBezTo>
                  <a:cubicBezTo>
                    <a:pt x="7580336" y="505832"/>
                    <a:pt x="7583913" y="525147"/>
                    <a:pt x="7593333" y="541787"/>
                  </a:cubicBezTo>
                  <a:cubicBezTo>
                    <a:pt x="7587999" y="540644"/>
                    <a:pt x="7567933" y="545343"/>
                    <a:pt x="7557773" y="541787"/>
                  </a:cubicBezTo>
                  <a:cubicBezTo>
                    <a:pt x="7553201" y="569219"/>
                    <a:pt x="7561710" y="615447"/>
                    <a:pt x="7566409" y="641228"/>
                  </a:cubicBezTo>
                  <a:cubicBezTo>
                    <a:pt x="7549885" y="639068"/>
                    <a:pt x="7533091" y="641852"/>
                    <a:pt x="7518149" y="649229"/>
                  </a:cubicBezTo>
                  <a:cubicBezTo>
                    <a:pt x="7572886" y="701172"/>
                    <a:pt x="7488939" y="694949"/>
                    <a:pt x="7456808" y="700029"/>
                  </a:cubicBezTo>
                  <a:cubicBezTo>
                    <a:pt x="7445504" y="747527"/>
                    <a:pt x="7515863" y="732668"/>
                    <a:pt x="7541263" y="749686"/>
                  </a:cubicBezTo>
                  <a:cubicBezTo>
                    <a:pt x="7535929" y="754131"/>
                    <a:pt x="7530849" y="768482"/>
                    <a:pt x="7523483" y="774070"/>
                  </a:cubicBezTo>
                  <a:cubicBezTo>
                    <a:pt x="7530087" y="776102"/>
                    <a:pt x="7538468" y="782579"/>
                    <a:pt x="7542660" y="783976"/>
                  </a:cubicBezTo>
                  <a:cubicBezTo>
                    <a:pt x="7533780" y="785721"/>
                    <a:pt x="7525965" y="790943"/>
                    <a:pt x="7520956" y="798481"/>
                  </a:cubicBezTo>
                  <a:cubicBezTo>
                    <a:pt x="7515947" y="806018"/>
                    <a:pt x="7514159" y="815245"/>
                    <a:pt x="7515990" y="824108"/>
                  </a:cubicBezTo>
                  <a:cubicBezTo>
                    <a:pt x="7506848" y="820595"/>
                    <a:pt x="7498479" y="815331"/>
                    <a:pt x="7491352" y="808614"/>
                  </a:cubicBezTo>
                  <a:cubicBezTo>
                    <a:pt x="7485891" y="809884"/>
                    <a:pt x="7486399" y="817504"/>
                    <a:pt x="7481319" y="818012"/>
                  </a:cubicBezTo>
                  <a:cubicBezTo>
                    <a:pt x="7473445" y="786770"/>
                    <a:pt x="7432425" y="787786"/>
                    <a:pt x="7405881" y="774324"/>
                  </a:cubicBezTo>
                  <a:cubicBezTo>
                    <a:pt x="7407532" y="806582"/>
                    <a:pt x="7458586" y="814329"/>
                    <a:pt x="7415914" y="844301"/>
                  </a:cubicBezTo>
                  <a:cubicBezTo>
                    <a:pt x="7451601" y="873384"/>
                    <a:pt x="7482081" y="930153"/>
                    <a:pt x="7535040" y="920501"/>
                  </a:cubicBezTo>
                  <a:cubicBezTo>
                    <a:pt x="7539619" y="929759"/>
                    <a:pt x="7543482" y="939355"/>
                    <a:pt x="7546597" y="949203"/>
                  </a:cubicBezTo>
                  <a:cubicBezTo>
                    <a:pt x="7541868" y="949390"/>
                    <a:pt x="7537158" y="949899"/>
                    <a:pt x="7532500" y="950727"/>
                  </a:cubicBezTo>
                  <a:cubicBezTo>
                    <a:pt x="7537580" y="961268"/>
                    <a:pt x="7537199" y="978667"/>
                    <a:pt x="7546469" y="989462"/>
                  </a:cubicBezTo>
                  <a:cubicBezTo>
                    <a:pt x="7520180" y="984001"/>
                    <a:pt x="7474714" y="988192"/>
                    <a:pt x="7475476" y="951362"/>
                  </a:cubicBezTo>
                  <a:cubicBezTo>
                    <a:pt x="7453886" y="951362"/>
                    <a:pt x="7443980" y="931931"/>
                    <a:pt x="7431661" y="920882"/>
                  </a:cubicBezTo>
                  <a:cubicBezTo>
                    <a:pt x="7427724" y="948441"/>
                    <a:pt x="7399784" y="942726"/>
                    <a:pt x="7375654" y="941202"/>
                  </a:cubicBezTo>
                  <a:cubicBezTo>
                    <a:pt x="7381115" y="945647"/>
                    <a:pt x="7386576" y="956188"/>
                    <a:pt x="7394959" y="961776"/>
                  </a:cubicBezTo>
                  <a:cubicBezTo>
                    <a:pt x="7382259" y="990986"/>
                    <a:pt x="7407659" y="999876"/>
                    <a:pt x="7435344" y="996828"/>
                  </a:cubicBezTo>
                  <a:cubicBezTo>
                    <a:pt x="7438392" y="1017656"/>
                    <a:pt x="7442711" y="1035944"/>
                    <a:pt x="7435344" y="1055883"/>
                  </a:cubicBezTo>
                  <a:cubicBezTo>
                    <a:pt x="7482462" y="1059058"/>
                    <a:pt x="7490716" y="1053724"/>
                    <a:pt x="7515863" y="1096015"/>
                  </a:cubicBezTo>
                  <a:cubicBezTo>
                    <a:pt x="7480430" y="1096015"/>
                    <a:pt x="7445886" y="1115573"/>
                    <a:pt x="7410453" y="1112144"/>
                  </a:cubicBezTo>
                  <a:cubicBezTo>
                    <a:pt x="7379592" y="1109223"/>
                    <a:pt x="7333237" y="1061344"/>
                    <a:pt x="7319902" y="1102111"/>
                  </a:cubicBezTo>
                  <a:cubicBezTo>
                    <a:pt x="7341873" y="1109350"/>
                    <a:pt x="7353303" y="1125352"/>
                    <a:pt x="7345302" y="1146815"/>
                  </a:cubicBezTo>
                  <a:cubicBezTo>
                    <a:pt x="7352668" y="1146815"/>
                    <a:pt x="7361685" y="1148974"/>
                    <a:pt x="7369051" y="1148338"/>
                  </a:cubicBezTo>
                  <a:cubicBezTo>
                    <a:pt x="7370956" y="1184406"/>
                    <a:pt x="7400166" y="1174373"/>
                    <a:pt x="7419851" y="1151513"/>
                  </a:cubicBezTo>
                  <a:cubicBezTo>
                    <a:pt x="7423661" y="1158625"/>
                    <a:pt x="7441060" y="1170182"/>
                    <a:pt x="7445251" y="1178565"/>
                  </a:cubicBezTo>
                  <a:cubicBezTo>
                    <a:pt x="7463412" y="1159642"/>
                    <a:pt x="7488431" y="1161038"/>
                    <a:pt x="7510529" y="1173738"/>
                  </a:cubicBezTo>
                  <a:cubicBezTo>
                    <a:pt x="7501512" y="1224538"/>
                    <a:pt x="7300471" y="1183517"/>
                    <a:pt x="7259704" y="1173738"/>
                  </a:cubicBezTo>
                  <a:cubicBezTo>
                    <a:pt x="7235828" y="1219078"/>
                    <a:pt x="7375655" y="1229618"/>
                    <a:pt x="7385942" y="1268735"/>
                  </a:cubicBezTo>
                  <a:cubicBezTo>
                    <a:pt x="7390006" y="1264290"/>
                    <a:pt x="7406389" y="1258575"/>
                    <a:pt x="7410326" y="1254511"/>
                  </a:cubicBezTo>
                  <a:cubicBezTo>
                    <a:pt x="7427852" y="1278895"/>
                    <a:pt x="7459602" y="1264163"/>
                    <a:pt x="7485129" y="1268735"/>
                  </a:cubicBezTo>
                  <a:cubicBezTo>
                    <a:pt x="7480684" y="1355475"/>
                    <a:pt x="7253481" y="1221110"/>
                    <a:pt x="7228716" y="1265560"/>
                  </a:cubicBezTo>
                  <a:cubicBezTo>
                    <a:pt x="7234431" y="1267465"/>
                    <a:pt x="7248655" y="1282450"/>
                    <a:pt x="7254116" y="1284356"/>
                  </a:cubicBezTo>
                  <a:cubicBezTo>
                    <a:pt x="7250179" y="1289436"/>
                    <a:pt x="7246623" y="1295659"/>
                    <a:pt x="7242813" y="1299977"/>
                  </a:cubicBezTo>
                  <a:cubicBezTo>
                    <a:pt x="7250553" y="1303383"/>
                    <a:pt x="7258872" y="1305280"/>
                    <a:pt x="7267324" y="1305565"/>
                  </a:cubicBezTo>
                  <a:cubicBezTo>
                    <a:pt x="7284342" y="1337442"/>
                    <a:pt x="7322950" y="1295532"/>
                    <a:pt x="7329554" y="1344427"/>
                  </a:cubicBezTo>
                  <a:cubicBezTo>
                    <a:pt x="7348604" y="1337188"/>
                    <a:pt x="7440933" y="1331727"/>
                    <a:pt x="7449188" y="1356238"/>
                  </a:cubicBezTo>
                  <a:cubicBezTo>
                    <a:pt x="7463539" y="1397640"/>
                    <a:pt x="7362066" y="1381638"/>
                    <a:pt x="7343269" y="1372240"/>
                  </a:cubicBezTo>
                  <a:cubicBezTo>
                    <a:pt x="7349619" y="1377955"/>
                    <a:pt x="7353684" y="1389639"/>
                    <a:pt x="7359906" y="1395989"/>
                  </a:cubicBezTo>
                  <a:cubicBezTo>
                    <a:pt x="7355588" y="1398656"/>
                    <a:pt x="7348223" y="1407419"/>
                    <a:pt x="7344539" y="1409705"/>
                  </a:cubicBezTo>
                  <a:cubicBezTo>
                    <a:pt x="7374130" y="1442217"/>
                    <a:pt x="7325362" y="1439042"/>
                    <a:pt x="7299962" y="1433708"/>
                  </a:cubicBezTo>
                  <a:cubicBezTo>
                    <a:pt x="7296660" y="1429644"/>
                    <a:pt x="7293358" y="1425707"/>
                    <a:pt x="7291199" y="1422405"/>
                  </a:cubicBezTo>
                  <a:cubicBezTo>
                    <a:pt x="7289040" y="1419103"/>
                    <a:pt x="7269990" y="1384305"/>
                    <a:pt x="7261735" y="1388369"/>
                  </a:cubicBezTo>
                  <a:cubicBezTo>
                    <a:pt x="7258179" y="1390147"/>
                    <a:pt x="7257417" y="1402593"/>
                    <a:pt x="7257290" y="1417071"/>
                  </a:cubicBezTo>
                  <a:cubicBezTo>
                    <a:pt x="7238636" y="1405585"/>
                    <a:pt x="7218336" y="1397020"/>
                    <a:pt x="7197092" y="1391671"/>
                  </a:cubicBezTo>
                  <a:cubicBezTo>
                    <a:pt x="7190934" y="1400449"/>
                    <a:pt x="7187650" y="1410921"/>
                    <a:pt x="7187694" y="1421643"/>
                  </a:cubicBezTo>
                  <a:cubicBezTo>
                    <a:pt x="7217666" y="1421643"/>
                    <a:pt x="7219190" y="1442979"/>
                    <a:pt x="7218683" y="1466093"/>
                  </a:cubicBezTo>
                  <a:cubicBezTo>
                    <a:pt x="7211251" y="1467455"/>
                    <a:pt x="7203635" y="1467455"/>
                    <a:pt x="7196203" y="1466093"/>
                  </a:cubicBezTo>
                  <a:cubicBezTo>
                    <a:pt x="7194091" y="1493645"/>
                    <a:pt x="7195930" y="1521358"/>
                    <a:pt x="7201664" y="1548389"/>
                  </a:cubicBezTo>
                  <a:cubicBezTo>
                    <a:pt x="7182782" y="1540377"/>
                    <a:pt x="7162777" y="1535322"/>
                    <a:pt x="7142355" y="1533403"/>
                  </a:cubicBezTo>
                  <a:cubicBezTo>
                    <a:pt x="7144603" y="1541819"/>
                    <a:pt x="7148976" y="1549516"/>
                    <a:pt x="7155055" y="1555755"/>
                  </a:cubicBezTo>
                  <a:cubicBezTo>
                    <a:pt x="7155055" y="1555755"/>
                    <a:pt x="7155055" y="1555755"/>
                    <a:pt x="7155055" y="1555755"/>
                  </a:cubicBezTo>
                  <a:cubicBezTo>
                    <a:pt x="7143372" y="1557787"/>
                    <a:pt x="7124194" y="1583568"/>
                    <a:pt x="7115939" y="1591315"/>
                  </a:cubicBezTo>
                  <a:cubicBezTo>
                    <a:pt x="7090539" y="1615191"/>
                    <a:pt x="7067552" y="1638305"/>
                    <a:pt x="7032246" y="1644782"/>
                  </a:cubicBezTo>
                  <a:cubicBezTo>
                    <a:pt x="7014085" y="1648211"/>
                    <a:pt x="6991860" y="1642115"/>
                    <a:pt x="6974714" y="1648592"/>
                  </a:cubicBezTo>
                  <a:cubicBezTo>
                    <a:pt x="6961125" y="1653799"/>
                    <a:pt x="6952997" y="1668404"/>
                    <a:pt x="6939789" y="1673992"/>
                  </a:cubicBezTo>
                  <a:cubicBezTo>
                    <a:pt x="6916930" y="1683263"/>
                    <a:pt x="6890768" y="1668657"/>
                    <a:pt x="6868161" y="1664467"/>
                  </a:cubicBezTo>
                  <a:cubicBezTo>
                    <a:pt x="6878956" y="1648211"/>
                    <a:pt x="6899276" y="1658498"/>
                    <a:pt x="6907912" y="1641988"/>
                  </a:cubicBezTo>
                  <a:cubicBezTo>
                    <a:pt x="6917564" y="1676151"/>
                    <a:pt x="6975349" y="1635638"/>
                    <a:pt x="6946901" y="1627510"/>
                  </a:cubicBezTo>
                  <a:cubicBezTo>
                    <a:pt x="6952870" y="1618747"/>
                    <a:pt x="6962522" y="1624843"/>
                    <a:pt x="6971412" y="1626113"/>
                  </a:cubicBezTo>
                  <a:cubicBezTo>
                    <a:pt x="6989066" y="1628907"/>
                    <a:pt x="6989955" y="1622938"/>
                    <a:pt x="7008116" y="1617477"/>
                  </a:cubicBezTo>
                  <a:cubicBezTo>
                    <a:pt x="7007099" y="1640210"/>
                    <a:pt x="7033516" y="1620525"/>
                    <a:pt x="7013322" y="1604777"/>
                  </a:cubicBezTo>
                  <a:cubicBezTo>
                    <a:pt x="7024244" y="1592077"/>
                    <a:pt x="7041262" y="1594617"/>
                    <a:pt x="7055486" y="1597538"/>
                  </a:cubicBezTo>
                  <a:cubicBezTo>
                    <a:pt x="7064545" y="1600872"/>
                    <a:pt x="7073901" y="1603339"/>
                    <a:pt x="7083426" y="1604904"/>
                  </a:cubicBezTo>
                  <a:cubicBezTo>
                    <a:pt x="7088764" y="1604298"/>
                    <a:pt x="7093379" y="1600905"/>
                    <a:pt x="7095549" y="1595991"/>
                  </a:cubicBezTo>
                  <a:cubicBezTo>
                    <a:pt x="7097719" y="1591076"/>
                    <a:pt x="7097117" y="1585380"/>
                    <a:pt x="7093968" y="1581028"/>
                  </a:cubicBezTo>
                  <a:cubicBezTo>
                    <a:pt x="7088634" y="1574043"/>
                    <a:pt x="7084824" y="1581028"/>
                    <a:pt x="7081268" y="1578615"/>
                  </a:cubicBezTo>
                  <a:cubicBezTo>
                    <a:pt x="7073868" y="1573032"/>
                    <a:pt x="7068837" y="1564873"/>
                    <a:pt x="7067171" y="1555755"/>
                  </a:cubicBezTo>
                  <a:cubicBezTo>
                    <a:pt x="7073521" y="1555755"/>
                    <a:pt x="7085967" y="1558803"/>
                    <a:pt x="7091047" y="1555755"/>
                  </a:cubicBezTo>
                  <a:cubicBezTo>
                    <a:pt x="7099556" y="1550675"/>
                    <a:pt x="7092952" y="1548135"/>
                    <a:pt x="7097270" y="1541785"/>
                  </a:cubicBezTo>
                  <a:cubicBezTo>
                    <a:pt x="7105651" y="1529085"/>
                    <a:pt x="7114034" y="1523369"/>
                    <a:pt x="7112891" y="1506987"/>
                  </a:cubicBezTo>
                  <a:cubicBezTo>
                    <a:pt x="7117844" y="1505717"/>
                    <a:pt x="7128258" y="1502669"/>
                    <a:pt x="7130544" y="1497716"/>
                  </a:cubicBezTo>
                  <a:cubicBezTo>
                    <a:pt x="7132830" y="1492762"/>
                    <a:pt x="7126861" y="1492128"/>
                    <a:pt x="7128004" y="1485016"/>
                  </a:cubicBezTo>
                  <a:cubicBezTo>
                    <a:pt x="7129655" y="1475744"/>
                    <a:pt x="7128004" y="1469903"/>
                    <a:pt x="7133719" y="1460378"/>
                  </a:cubicBezTo>
                  <a:cubicBezTo>
                    <a:pt x="7138728" y="1454286"/>
                    <a:pt x="7142250" y="1447111"/>
                    <a:pt x="7144006" y="1439423"/>
                  </a:cubicBezTo>
                  <a:cubicBezTo>
                    <a:pt x="7141955" y="1427964"/>
                    <a:pt x="7132985" y="1418994"/>
                    <a:pt x="7121526" y="1416944"/>
                  </a:cubicBezTo>
                  <a:cubicBezTo>
                    <a:pt x="7110223" y="1416944"/>
                    <a:pt x="7097777" y="1435867"/>
                    <a:pt x="7090920" y="1443233"/>
                  </a:cubicBezTo>
                  <a:cubicBezTo>
                    <a:pt x="7078220" y="1457330"/>
                    <a:pt x="7063996" y="1470030"/>
                    <a:pt x="7049899" y="1483365"/>
                  </a:cubicBezTo>
                  <a:cubicBezTo>
                    <a:pt x="7029756" y="1502978"/>
                    <a:pt x="7007278" y="1520039"/>
                    <a:pt x="6982970" y="1534165"/>
                  </a:cubicBezTo>
                  <a:cubicBezTo>
                    <a:pt x="6959862" y="1545367"/>
                    <a:pt x="6934979" y="1552458"/>
                    <a:pt x="6909437" y="1555120"/>
                  </a:cubicBezTo>
                  <a:cubicBezTo>
                    <a:pt x="6873877" y="1560073"/>
                    <a:pt x="6862574" y="1541785"/>
                    <a:pt x="6833237" y="1528450"/>
                  </a:cubicBezTo>
                  <a:cubicBezTo>
                    <a:pt x="6803899" y="1515117"/>
                    <a:pt x="6778500" y="1529974"/>
                    <a:pt x="6751830" y="1544960"/>
                  </a:cubicBezTo>
                  <a:cubicBezTo>
                    <a:pt x="6740400" y="1551563"/>
                    <a:pt x="6712714" y="1572265"/>
                    <a:pt x="6701030" y="1564518"/>
                  </a:cubicBezTo>
                  <a:cubicBezTo>
                    <a:pt x="6698363" y="1562740"/>
                    <a:pt x="6695188" y="1549532"/>
                    <a:pt x="6693664" y="1546611"/>
                  </a:cubicBezTo>
                  <a:cubicBezTo>
                    <a:pt x="6701284" y="1542928"/>
                    <a:pt x="6712714" y="1530863"/>
                    <a:pt x="6715000" y="1544325"/>
                  </a:cubicBezTo>
                  <a:cubicBezTo>
                    <a:pt x="6720588" y="1542928"/>
                    <a:pt x="6723382" y="1543563"/>
                    <a:pt x="6727700" y="1537848"/>
                  </a:cubicBezTo>
                  <a:cubicBezTo>
                    <a:pt x="6740400" y="1542674"/>
                    <a:pt x="6743321" y="1527561"/>
                    <a:pt x="6736463" y="1519941"/>
                  </a:cubicBezTo>
                  <a:cubicBezTo>
                    <a:pt x="6752973" y="1500129"/>
                    <a:pt x="6771261" y="1511431"/>
                    <a:pt x="6792851" y="1510035"/>
                  </a:cubicBezTo>
                  <a:cubicBezTo>
                    <a:pt x="6794883" y="1510035"/>
                    <a:pt x="6803646" y="1510035"/>
                    <a:pt x="6805551" y="1510035"/>
                  </a:cubicBezTo>
                  <a:cubicBezTo>
                    <a:pt x="6807456" y="1510035"/>
                    <a:pt x="6812155" y="1504700"/>
                    <a:pt x="6816092" y="1504447"/>
                  </a:cubicBezTo>
                  <a:cubicBezTo>
                    <a:pt x="6817489" y="1504447"/>
                    <a:pt x="6823712" y="1511305"/>
                    <a:pt x="6827903" y="1511431"/>
                  </a:cubicBezTo>
                  <a:cubicBezTo>
                    <a:pt x="6836412" y="1511431"/>
                    <a:pt x="6843524" y="1502668"/>
                    <a:pt x="6851525" y="1500636"/>
                  </a:cubicBezTo>
                  <a:cubicBezTo>
                    <a:pt x="6855462" y="1511304"/>
                    <a:pt x="6850128" y="1519178"/>
                    <a:pt x="6859780" y="1525402"/>
                  </a:cubicBezTo>
                  <a:lnTo>
                    <a:pt x="6879085" y="1529211"/>
                  </a:lnTo>
                  <a:cubicBezTo>
                    <a:pt x="6890006" y="1531116"/>
                    <a:pt x="6925313" y="1537721"/>
                    <a:pt x="6921756" y="1516511"/>
                  </a:cubicBezTo>
                  <a:cubicBezTo>
                    <a:pt x="6933313" y="1517654"/>
                    <a:pt x="6950839" y="1512574"/>
                    <a:pt x="6937504" y="1500890"/>
                  </a:cubicBezTo>
                  <a:cubicBezTo>
                    <a:pt x="6947411" y="1501779"/>
                    <a:pt x="6956809" y="1504446"/>
                    <a:pt x="6964301" y="1495556"/>
                  </a:cubicBezTo>
                  <a:cubicBezTo>
                    <a:pt x="6970905" y="1500890"/>
                    <a:pt x="6980811" y="1494032"/>
                    <a:pt x="6986272" y="1487936"/>
                  </a:cubicBezTo>
                  <a:cubicBezTo>
                    <a:pt x="6991732" y="1481839"/>
                    <a:pt x="6989574" y="1475236"/>
                    <a:pt x="6995670" y="1471299"/>
                  </a:cubicBezTo>
                  <a:cubicBezTo>
                    <a:pt x="6998972" y="1469140"/>
                    <a:pt x="7004051" y="1472696"/>
                    <a:pt x="7007100" y="1471299"/>
                  </a:cubicBezTo>
                  <a:cubicBezTo>
                    <a:pt x="7012434" y="1468124"/>
                    <a:pt x="7015736" y="1468505"/>
                    <a:pt x="7020943" y="1462917"/>
                  </a:cubicBezTo>
                  <a:cubicBezTo>
                    <a:pt x="7026151" y="1457329"/>
                    <a:pt x="7017261" y="1455297"/>
                    <a:pt x="7019547" y="1451995"/>
                  </a:cubicBezTo>
                  <a:cubicBezTo>
                    <a:pt x="7025515" y="1443613"/>
                    <a:pt x="7044185" y="1441200"/>
                    <a:pt x="7036184" y="1429770"/>
                  </a:cubicBezTo>
                  <a:cubicBezTo>
                    <a:pt x="7023484" y="1412879"/>
                    <a:pt x="7003290" y="1438533"/>
                    <a:pt x="6991606" y="1443359"/>
                  </a:cubicBezTo>
                  <a:cubicBezTo>
                    <a:pt x="6976567" y="1449132"/>
                    <a:pt x="6960598" y="1452102"/>
                    <a:pt x="6944489" y="1452122"/>
                  </a:cubicBezTo>
                  <a:cubicBezTo>
                    <a:pt x="6929828" y="1452348"/>
                    <a:pt x="6915382" y="1448572"/>
                    <a:pt x="6902706" y="1441200"/>
                  </a:cubicBezTo>
                  <a:cubicBezTo>
                    <a:pt x="6878196" y="1429440"/>
                    <a:pt x="6851275" y="1423569"/>
                    <a:pt x="6824093" y="1424055"/>
                  </a:cubicBezTo>
                  <a:cubicBezTo>
                    <a:pt x="6808485" y="1424872"/>
                    <a:pt x="6792953" y="1426782"/>
                    <a:pt x="6777612" y="1429771"/>
                  </a:cubicBezTo>
                  <a:cubicBezTo>
                    <a:pt x="6764150" y="1432056"/>
                    <a:pt x="6749672" y="1443741"/>
                    <a:pt x="6737734" y="1444630"/>
                  </a:cubicBezTo>
                  <a:cubicBezTo>
                    <a:pt x="6731339" y="1445837"/>
                    <a:pt x="6724786" y="1443556"/>
                    <a:pt x="6720523" y="1438639"/>
                  </a:cubicBezTo>
                  <a:cubicBezTo>
                    <a:pt x="6716260" y="1433723"/>
                    <a:pt x="6714931" y="1426912"/>
                    <a:pt x="6717033" y="1420754"/>
                  </a:cubicBezTo>
                  <a:cubicBezTo>
                    <a:pt x="6731384" y="1422278"/>
                    <a:pt x="6752085" y="1399291"/>
                    <a:pt x="6751958" y="1425707"/>
                  </a:cubicBezTo>
                  <a:cubicBezTo>
                    <a:pt x="6764658" y="1426723"/>
                    <a:pt x="6768594" y="1413769"/>
                    <a:pt x="6779771" y="1410467"/>
                  </a:cubicBezTo>
                  <a:cubicBezTo>
                    <a:pt x="6779615" y="1411802"/>
                    <a:pt x="6780198" y="1413116"/>
                    <a:pt x="6781294" y="1413896"/>
                  </a:cubicBezTo>
                  <a:cubicBezTo>
                    <a:pt x="6791454" y="1410467"/>
                    <a:pt x="6794629" y="1397005"/>
                    <a:pt x="6782311" y="1394084"/>
                  </a:cubicBezTo>
                  <a:cubicBezTo>
                    <a:pt x="6797169" y="1395862"/>
                    <a:pt x="6832222" y="1389893"/>
                    <a:pt x="6840858" y="1406784"/>
                  </a:cubicBezTo>
                  <a:cubicBezTo>
                    <a:pt x="6850001" y="1400687"/>
                    <a:pt x="6860924" y="1383162"/>
                    <a:pt x="6873369" y="1385829"/>
                  </a:cubicBezTo>
                  <a:cubicBezTo>
                    <a:pt x="6880736" y="1387480"/>
                    <a:pt x="6882513" y="1399672"/>
                    <a:pt x="6886959" y="1401196"/>
                  </a:cubicBezTo>
                  <a:cubicBezTo>
                    <a:pt x="6898262" y="1405386"/>
                    <a:pt x="6907278" y="1391671"/>
                    <a:pt x="6918709" y="1393703"/>
                  </a:cubicBezTo>
                  <a:cubicBezTo>
                    <a:pt x="6924297" y="1394718"/>
                    <a:pt x="6921502" y="1402085"/>
                    <a:pt x="6924677" y="1402974"/>
                  </a:cubicBezTo>
                  <a:cubicBezTo>
                    <a:pt x="6927852" y="1403862"/>
                    <a:pt x="6935346" y="1402974"/>
                    <a:pt x="6935726" y="1402974"/>
                  </a:cubicBezTo>
                  <a:cubicBezTo>
                    <a:pt x="6946140" y="1408308"/>
                    <a:pt x="6958586" y="1418214"/>
                    <a:pt x="6969762" y="1413515"/>
                  </a:cubicBezTo>
                  <a:cubicBezTo>
                    <a:pt x="6982286" y="1404270"/>
                    <a:pt x="6993706" y="1393617"/>
                    <a:pt x="7003798" y="1381765"/>
                  </a:cubicBezTo>
                  <a:cubicBezTo>
                    <a:pt x="7005068" y="1384686"/>
                    <a:pt x="7008497" y="1386463"/>
                    <a:pt x="7009513" y="1390655"/>
                  </a:cubicBezTo>
                  <a:cubicBezTo>
                    <a:pt x="7022213" y="1391417"/>
                    <a:pt x="7026531" y="1373129"/>
                    <a:pt x="7039231" y="1376939"/>
                  </a:cubicBezTo>
                  <a:cubicBezTo>
                    <a:pt x="7042329" y="1368927"/>
                    <a:pt x="7041029" y="1359879"/>
                    <a:pt x="7035802" y="1353063"/>
                  </a:cubicBezTo>
                  <a:cubicBezTo>
                    <a:pt x="7050280" y="1347602"/>
                    <a:pt x="7058662" y="1338458"/>
                    <a:pt x="7049646" y="1324869"/>
                  </a:cubicBezTo>
                  <a:cubicBezTo>
                    <a:pt x="7068441" y="1310645"/>
                    <a:pt x="7075046" y="1307470"/>
                    <a:pt x="7053328" y="1296548"/>
                  </a:cubicBezTo>
                  <a:cubicBezTo>
                    <a:pt x="7069458" y="1284737"/>
                    <a:pt x="7051550" y="1271148"/>
                    <a:pt x="7039359" y="1268481"/>
                  </a:cubicBezTo>
                  <a:cubicBezTo>
                    <a:pt x="7027421" y="1306581"/>
                    <a:pt x="6959222" y="1341379"/>
                    <a:pt x="6923408" y="1350142"/>
                  </a:cubicBezTo>
                  <a:cubicBezTo>
                    <a:pt x="6905846" y="1354027"/>
                    <a:pt x="6888014" y="1356574"/>
                    <a:pt x="6870067" y="1357762"/>
                  </a:cubicBezTo>
                  <a:cubicBezTo>
                    <a:pt x="6851017" y="1359159"/>
                    <a:pt x="6840603" y="1350777"/>
                    <a:pt x="6823966" y="1347475"/>
                  </a:cubicBezTo>
                  <a:cubicBezTo>
                    <a:pt x="6807329" y="1344171"/>
                    <a:pt x="6788406" y="1351920"/>
                    <a:pt x="6771388" y="1350015"/>
                  </a:cubicBezTo>
                  <a:cubicBezTo>
                    <a:pt x="6775961" y="1341682"/>
                    <a:pt x="6781786" y="1334101"/>
                    <a:pt x="6788660" y="1327536"/>
                  </a:cubicBezTo>
                  <a:cubicBezTo>
                    <a:pt x="6802249" y="1319408"/>
                    <a:pt x="6801360" y="1328298"/>
                    <a:pt x="6811266" y="1329695"/>
                  </a:cubicBezTo>
                  <a:cubicBezTo>
                    <a:pt x="6820540" y="1331568"/>
                    <a:pt x="6830009" y="1332293"/>
                    <a:pt x="6839460" y="1331854"/>
                  </a:cubicBezTo>
                  <a:cubicBezTo>
                    <a:pt x="6849461" y="1330727"/>
                    <a:pt x="6859558" y="1330727"/>
                    <a:pt x="6869559" y="1331854"/>
                  </a:cubicBezTo>
                  <a:cubicBezTo>
                    <a:pt x="6872226" y="1331854"/>
                    <a:pt x="6873115" y="1339855"/>
                    <a:pt x="6876544" y="1340236"/>
                  </a:cubicBezTo>
                  <a:cubicBezTo>
                    <a:pt x="6886576" y="1341379"/>
                    <a:pt x="6892037" y="1325758"/>
                    <a:pt x="6894197" y="1318011"/>
                  </a:cubicBezTo>
                  <a:cubicBezTo>
                    <a:pt x="6906897" y="1321186"/>
                    <a:pt x="6915533" y="1312677"/>
                    <a:pt x="6909564" y="1300613"/>
                  </a:cubicBezTo>
                  <a:cubicBezTo>
                    <a:pt x="6917184" y="1299597"/>
                    <a:pt x="6924804" y="1297438"/>
                    <a:pt x="6932424" y="1295786"/>
                  </a:cubicBezTo>
                  <a:cubicBezTo>
                    <a:pt x="6937885" y="1320424"/>
                    <a:pt x="6958967" y="1288293"/>
                    <a:pt x="6963793" y="1283086"/>
                  </a:cubicBezTo>
                  <a:cubicBezTo>
                    <a:pt x="6965062" y="1284229"/>
                    <a:pt x="6967602" y="1285627"/>
                    <a:pt x="6968873" y="1286896"/>
                  </a:cubicBezTo>
                  <a:cubicBezTo>
                    <a:pt x="6971413" y="1283721"/>
                    <a:pt x="6974969" y="1274831"/>
                    <a:pt x="6978144" y="1272672"/>
                  </a:cubicBezTo>
                  <a:cubicBezTo>
                    <a:pt x="6981319" y="1270514"/>
                    <a:pt x="6987414" y="1271910"/>
                    <a:pt x="6989700" y="1269497"/>
                  </a:cubicBezTo>
                  <a:cubicBezTo>
                    <a:pt x="6996432" y="1262639"/>
                    <a:pt x="7004179" y="1263147"/>
                    <a:pt x="6994019" y="1250320"/>
                  </a:cubicBezTo>
                  <a:cubicBezTo>
                    <a:pt x="7003036" y="1249050"/>
                    <a:pt x="7004560" y="1238382"/>
                    <a:pt x="7009005" y="1232286"/>
                  </a:cubicBezTo>
                  <a:cubicBezTo>
                    <a:pt x="7018911" y="1218824"/>
                    <a:pt x="7027420" y="1216792"/>
                    <a:pt x="7014973" y="1195583"/>
                  </a:cubicBezTo>
                  <a:cubicBezTo>
                    <a:pt x="7033134" y="1184153"/>
                    <a:pt x="7014973" y="1172215"/>
                    <a:pt x="7002273" y="1179581"/>
                  </a:cubicBezTo>
                  <a:cubicBezTo>
                    <a:pt x="7001511" y="1179581"/>
                    <a:pt x="7002273" y="1186820"/>
                    <a:pt x="7000876" y="1188471"/>
                  </a:cubicBezTo>
                  <a:cubicBezTo>
                    <a:pt x="6996432" y="1192662"/>
                    <a:pt x="6990335" y="1195075"/>
                    <a:pt x="6985763" y="1198885"/>
                  </a:cubicBezTo>
                  <a:cubicBezTo>
                    <a:pt x="6978369" y="1204909"/>
                    <a:pt x="6971290" y="1211310"/>
                    <a:pt x="6964555" y="1218062"/>
                  </a:cubicBezTo>
                  <a:cubicBezTo>
                    <a:pt x="6956299" y="1225936"/>
                    <a:pt x="6861431" y="1287658"/>
                    <a:pt x="6867654" y="1242827"/>
                  </a:cubicBezTo>
                  <a:cubicBezTo>
                    <a:pt x="6883910" y="1253876"/>
                    <a:pt x="6910325" y="1218316"/>
                    <a:pt x="6913247" y="1204727"/>
                  </a:cubicBezTo>
                  <a:cubicBezTo>
                    <a:pt x="6924169" y="1202949"/>
                    <a:pt x="6964047" y="1188471"/>
                    <a:pt x="6936488" y="1176787"/>
                  </a:cubicBezTo>
                  <a:cubicBezTo>
                    <a:pt x="6943727" y="1173485"/>
                    <a:pt x="6965571" y="1170437"/>
                    <a:pt x="6967349" y="1160658"/>
                  </a:cubicBezTo>
                  <a:cubicBezTo>
                    <a:pt x="6969635" y="1147958"/>
                    <a:pt x="6954649" y="1147069"/>
                    <a:pt x="6947664" y="1139576"/>
                  </a:cubicBezTo>
                  <a:cubicBezTo>
                    <a:pt x="6951093" y="1136782"/>
                    <a:pt x="6953379" y="1130305"/>
                    <a:pt x="6956681" y="1127638"/>
                  </a:cubicBezTo>
                  <a:cubicBezTo>
                    <a:pt x="6952872" y="1127638"/>
                    <a:pt x="6950586" y="1124082"/>
                    <a:pt x="6946522" y="1123574"/>
                  </a:cubicBezTo>
                  <a:cubicBezTo>
                    <a:pt x="6945621" y="1120089"/>
                    <a:pt x="6945152" y="1116506"/>
                    <a:pt x="6945125" y="1112906"/>
                  </a:cubicBezTo>
                  <a:cubicBezTo>
                    <a:pt x="6949426" y="1108611"/>
                    <a:pt x="6954403" y="1105050"/>
                    <a:pt x="6959856" y="1102365"/>
                  </a:cubicBezTo>
                  <a:cubicBezTo>
                    <a:pt x="6948173" y="1097285"/>
                    <a:pt x="6945505" y="1081918"/>
                    <a:pt x="6933822" y="1075822"/>
                  </a:cubicBezTo>
                  <a:cubicBezTo>
                    <a:pt x="6914010" y="1065408"/>
                    <a:pt x="6916803" y="1083188"/>
                    <a:pt x="6904230" y="1099190"/>
                  </a:cubicBezTo>
                  <a:cubicBezTo>
                    <a:pt x="6897521" y="1096294"/>
                    <a:pt x="6892385" y="1090648"/>
                    <a:pt x="6890134" y="1083696"/>
                  </a:cubicBezTo>
                  <a:cubicBezTo>
                    <a:pt x="6897753" y="1075822"/>
                    <a:pt x="6905754" y="1068075"/>
                    <a:pt x="6913883" y="1060836"/>
                  </a:cubicBezTo>
                  <a:cubicBezTo>
                    <a:pt x="6908802" y="1053471"/>
                    <a:pt x="6894071" y="1056646"/>
                    <a:pt x="6891785" y="1050422"/>
                  </a:cubicBezTo>
                  <a:cubicBezTo>
                    <a:pt x="6887721" y="1038611"/>
                    <a:pt x="6903215" y="1040008"/>
                    <a:pt x="6906390" y="1034674"/>
                  </a:cubicBezTo>
                  <a:cubicBezTo>
                    <a:pt x="6909565" y="1029340"/>
                    <a:pt x="6907660" y="1025530"/>
                    <a:pt x="6909438" y="1021974"/>
                  </a:cubicBezTo>
                  <a:cubicBezTo>
                    <a:pt x="6911216" y="1018418"/>
                    <a:pt x="6909438" y="1014609"/>
                    <a:pt x="6911216" y="1011307"/>
                  </a:cubicBezTo>
                  <a:cubicBezTo>
                    <a:pt x="6912994" y="1008004"/>
                    <a:pt x="6921376" y="1005465"/>
                    <a:pt x="6923916" y="1000639"/>
                  </a:cubicBezTo>
                  <a:cubicBezTo>
                    <a:pt x="6929450" y="991907"/>
                    <a:pt x="6927837" y="980451"/>
                    <a:pt x="6920106" y="973588"/>
                  </a:cubicBezTo>
                  <a:cubicBezTo>
                    <a:pt x="6950205" y="966984"/>
                    <a:pt x="6910963" y="926343"/>
                    <a:pt x="6914645" y="969778"/>
                  </a:cubicBezTo>
                  <a:cubicBezTo>
                    <a:pt x="6895214" y="959745"/>
                    <a:pt x="6888102" y="965587"/>
                    <a:pt x="6888356" y="987049"/>
                  </a:cubicBezTo>
                  <a:cubicBezTo>
                    <a:pt x="6869082" y="977001"/>
                    <a:pt x="6845501" y="980768"/>
                    <a:pt x="6830317" y="996321"/>
                  </a:cubicBezTo>
                  <a:cubicBezTo>
                    <a:pt x="6827142" y="998734"/>
                    <a:pt x="6821935" y="998353"/>
                    <a:pt x="6819014" y="1001020"/>
                  </a:cubicBezTo>
                  <a:cubicBezTo>
                    <a:pt x="6816092" y="1003686"/>
                    <a:pt x="6819014" y="1011307"/>
                    <a:pt x="6814950" y="1015371"/>
                  </a:cubicBezTo>
                  <a:cubicBezTo>
                    <a:pt x="6809975" y="1019256"/>
                    <a:pt x="6803970" y="1021596"/>
                    <a:pt x="6797678" y="1022102"/>
                  </a:cubicBezTo>
                  <a:cubicBezTo>
                    <a:pt x="6801869" y="993018"/>
                    <a:pt x="6772278" y="1029467"/>
                    <a:pt x="6769357" y="1030992"/>
                  </a:cubicBezTo>
                  <a:cubicBezTo>
                    <a:pt x="6758308" y="1035945"/>
                    <a:pt x="6737100" y="1030992"/>
                    <a:pt x="6724907" y="1033024"/>
                  </a:cubicBezTo>
                  <a:cubicBezTo>
                    <a:pt x="6707254" y="1036326"/>
                    <a:pt x="6709921" y="1041025"/>
                    <a:pt x="6694681" y="1027309"/>
                  </a:cubicBezTo>
                  <a:cubicBezTo>
                    <a:pt x="6713604" y="1027309"/>
                    <a:pt x="6761483" y="1013847"/>
                    <a:pt x="6769611" y="990605"/>
                  </a:cubicBezTo>
                  <a:cubicBezTo>
                    <a:pt x="6772786" y="981461"/>
                    <a:pt x="6759959" y="963682"/>
                    <a:pt x="6777993" y="965967"/>
                  </a:cubicBezTo>
                  <a:cubicBezTo>
                    <a:pt x="6776850" y="955808"/>
                    <a:pt x="6766309" y="949965"/>
                    <a:pt x="6763769" y="940567"/>
                  </a:cubicBezTo>
                  <a:cubicBezTo>
                    <a:pt x="6757165" y="917072"/>
                    <a:pt x="6771263" y="926343"/>
                    <a:pt x="6783581" y="917199"/>
                  </a:cubicBezTo>
                  <a:cubicBezTo>
                    <a:pt x="6771770" y="907040"/>
                    <a:pt x="6746370" y="902848"/>
                    <a:pt x="6730876" y="901197"/>
                  </a:cubicBezTo>
                  <a:cubicBezTo>
                    <a:pt x="6744338" y="896498"/>
                    <a:pt x="6752466" y="880496"/>
                    <a:pt x="6766309" y="877194"/>
                  </a:cubicBezTo>
                  <a:cubicBezTo>
                    <a:pt x="6780151" y="873891"/>
                    <a:pt x="6789168" y="884941"/>
                    <a:pt x="6797424" y="865383"/>
                  </a:cubicBezTo>
                  <a:cubicBezTo>
                    <a:pt x="6817363" y="876305"/>
                    <a:pt x="6834127" y="845825"/>
                    <a:pt x="6853558" y="847603"/>
                  </a:cubicBezTo>
                  <a:cubicBezTo>
                    <a:pt x="6866258" y="822203"/>
                    <a:pt x="6802758" y="835538"/>
                    <a:pt x="6792216" y="839602"/>
                  </a:cubicBezTo>
                  <a:cubicBezTo>
                    <a:pt x="6777992" y="845317"/>
                    <a:pt x="6761990" y="850397"/>
                    <a:pt x="6751323" y="843920"/>
                  </a:cubicBezTo>
                  <a:cubicBezTo>
                    <a:pt x="6736717" y="834776"/>
                    <a:pt x="6741671" y="831220"/>
                    <a:pt x="6722113" y="834522"/>
                  </a:cubicBezTo>
                  <a:cubicBezTo>
                    <a:pt x="6728844" y="826902"/>
                    <a:pt x="6788534" y="815599"/>
                    <a:pt x="6752339" y="792613"/>
                  </a:cubicBezTo>
                  <a:cubicBezTo>
                    <a:pt x="6761229" y="785120"/>
                    <a:pt x="6773421" y="791470"/>
                    <a:pt x="6781295" y="784103"/>
                  </a:cubicBezTo>
                  <a:cubicBezTo>
                    <a:pt x="6785427" y="778625"/>
                    <a:pt x="6786745" y="771522"/>
                    <a:pt x="6784852" y="764926"/>
                  </a:cubicBezTo>
                  <a:cubicBezTo>
                    <a:pt x="6779518" y="755147"/>
                    <a:pt x="6779136" y="763656"/>
                    <a:pt x="6772914" y="760735"/>
                  </a:cubicBezTo>
                  <a:cubicBezTo>
                    <a:pt x="6771897" y="760735"/>
                    <a:pt x="6762881" y="754258"/>
                    <a:pt x="6762245" y="754258"/>
                  </a:cubicBezTo>
                  <a:cubicBezTo>
                    <a:pt x="6755388" y="754258"/>
                    <a:pt x="6746878" y="762132"/>
                    <a:pt x="6740402" y="760862"/>
                  </a:cubicBezTo>
                  <a:cubicBezTo>
                    <a:pt x="6729480" y="758576"/>
                    <a:pt x="6730115" y="740542"/>
                    <a:pt x="6713605" y="746511"/>
                  </a:cubicBezTo>
                  <a:cubicBezTo>
                    <a:pt x="6715764" y="745749"/>
                    <a:pt x="6696968" y="732287"/>
                    <a:pt x="6696460" y="731652"/>
                  </a:cubicBezTo>
                  <a:cubicBezTo>
                    <a:pt x="6688967" y="721619"/>
                    <a:pt x="6692396" y="718952"/>
                    <a:pt x="6693158" y="708538"/>
                  </a:cubicBezTo>
                  <a:cubicBezTo>
                    <a:pt x="6693158" y="700664"/>
                    <a:pt x="6697222" y="701426"/>
                    <a:pt x="6694555" y="691774"/>
                  </a:cubicBezTo>
                  <a:cubicBezTo>
                    <a:pt x="6689565" y="681818"/>
                    <a:pt x="6683242" y="672589"/>
                    <a:pt x="6675759" y="664342"/>
                  </a:cubicBezTo>
                  <a:cubicBezTo>
                    <a:pt x="6672457" y="659388"/>
                    <a:pt x="6654677" y="626242"/>
                    <a:pt x="6646422" y="630306"/>
                  </a:cubicBezTo>
                  <a:cubicBezTo>
                    <a:pt x="6638167" y="634370"/>
                    <a:pt x="6644517" y="693806"/>
                    <a:pt x="6640961" y="704728"/>
                  </a:cubicBezTo>
                  <a:cubicBezTo>
                    <a:pt x="6631170" y="686030"/>
                    <a:pt x="6619511" y="668372"/>
                    <a:pt x="6606163" y="652023"/>
                  </a:cubicBezTo>
                  <a:cubicBezTo>
                    <a:pt x="6603337" y="670932"/>
                    <a:pt x="6606913" y="690244"/>
                    <a:pt x="6616323" y="706887"/>
                  </a:cubicBezTo>
                  <a:cubicBezTo>
                    <a:pt x="6610989" y="705744"/>
                    <a:pt x="6590923" y="710443"/>
                    <a:pt x="6580763" y="706887"/>
                  </a:cubicBezTo>
                  <a:cubicBezTo>
                    <a:pt x="6576191" y="734192"/>
                    <a:pt x="6584700" y="780547"/>
                    <a:pt x="6589399" y="806328"/>
                  </a:cubicBezTo>
                  <a:cubicBezTo>
                    <a:pt x="6572875" y="804168"/>
                    <a:pt x="6556082" y="806952"/>
                    <a:pt x="6541139" y="814329"/>
                  </a:cubicBezTo>
                  <a:cubicBezTo>
                    <a:pt x="6595876" y="866272"/>
                    <a:pt x="6511930" y="859922"/>
                    <a:pt x="6479799" y="865129"/>
                  </a:cubicBezTo>
                  <a:cubicBezTo>
                    <a:pt x="6468495" y="912754"/>
                    <a:pt x="6538853" y="897894"/>
                    <a:pt x="6564253" y="914786"/>
                  </a:cubicBezTo>
                  <a:cubicBezTo>
                    <a:pt x="6558920" y="919357"/>
                    <a:pt x="6553839" y="933582"/>
                    <a:pt x="6546473" y="939297"/>
                  </a:cubicBezTo>
                  <a:cubicBezTo>
                    <a:pt x="6553077" y="941329"/>
                    <a:pt x="6561459" y="947806"/>
                    <a:pt x="6565650" y="949203"/>
                  </a:cubicBezTo>
                  <a:cubicBezTo>
                    <a:pt x="6556787" y="950979"/>
                    <a:pt x="6548995" y="956208"/>
                    <a:pt x="6543991" y="963737"/>
                  </a:cubicBezTo>
                  <a:cubicBezTo>
                    <a:pt x="6538988" y="971266"/>
                    <a:pt x="6537185" y="980475"/>
                    <a:pt x="6538981" y="989335"/>
                  </a:cubicBezTo>
                  <a:cubicBezTo>
                    <a:pt x="6529839" y="985821"/>
                    <a:pt x="6521470" y="980558"/>
                    <a:pt x="6514343" y="973841"/>
                  </a:cubicBezTo>
                  <a:cubicBezTo>
                    <a:pt x="6508882" y="975111"/>
                    <a:pt x="6509389" y="982731"/>
                    <a:pt x="6504309" y="983238"/>
                  </a:cubicBezTo>
                  <a:cubicBezTo>
                    <a:pt x="6496436" y="951997"/>
                    <a:pt x="6455414" y="952885"/>
                    <a:pt x="6428871" y="939550"/>
                  </a:cubicBezTo>
                  <a:cubicBezTo>
                    <a:pt x="6430522" y="971809"/>
                    <a:pt x="6481576" y="979555"/>
                    <a:pt x="6438905" y="1009528"/>
                  </a:cubicBezTo>
                  <a:cubicBezTo>
                    <a:pt x="6474591" y="1038611"/>
                    <a:pt x="6505071" y="1095380"/>
                    <a:pt x="6558031" y="1085728"/>
                  </a:cubicBezTo>
                  <a:cubicBezTo>
                    <a:pt x="6562586" y="1094953"/>
                    <a:pt x="6566449" y="1104504"/>
                    <a:pt x="6569587" y="1114303"/>
                  </a:cubicBezTo>
                  <a:cubicBezTo>
                    <a:pt x="6564862" y="1114595"/>
                    <a:pt x="6560155" y="1115146"/>
                    <a:pt x="6555490" y="1115954"/>
                  </a:cubicBezTo>
                  <a:cubicBezTo>
                    <a:pt x="6560571" y="1126494"/>
                    <a:pt x="6560189" y="1143894"/>
                    <a:pt x="6569460" y="1154688"/>
                  </a:cubicBezTo>
                  <a:cubicBezTo>
                    <a:pt x="6543171" y="1149228"/>
                    <a:pt x="6497705" y="1153418"/>
                    <a:pt x="6498467" y="1116588"/>
                  </a:cubicBezTo>
                  <a:cubicBezTo>
                    <a:pt x="6476877" y="1116588"/>
                    <a:pt x="6466971" y="1097157"/>
                    <a:pt x="6454652" y="1086109"/>
                  </a:cubicBezTo>
                  <a:cubicBezTo>
                    <a:pt x="6450715" y="1113668"/>
                    <a:pt x="6422775" y="1107953"/>
                    <a:pt x="6398645" y="1106429"/>
                  </a:cubicBezTo>
                  <a:cubicBezTo>
                    <a:pt x="6404106" y="1110874"/>
                    <a:pt x="6409567" y="1121415"/>
                    <a:pt x="6417949" y="1127003"/>
                  </a:cubicBezTo>
                  <a:cubicBezTo>
                    <a:pt x="6405249" y="1156086"/>
                    <a:pt x="6430649" y="1165103"/>
                    <a:pt x="6458335" y="1161928"/>
                  </a:cubicBezTo>
                  <a:cubicBezTo>
                    <a:pt x="6461383" y="1182756"/>
                    <a:pt x="6465701" y="1201171"/>
                    <a:pt x="6458335" y="1221110"/>
                  </a:cubicBezTo>
                  <a:cubicBezTo>
                    <a:pt x="6505452" y="1224285"/>
                    <a:pt x="6513707" y="1218950"/>
                    <a:pt x="6538853" y="1261242"/>
                  </a:cubicBezTo>
                  <a:cubicBezTo>
                    <a:pt x="6503420" y="1261242"/>
                    <a:pt x="6468876" y="1280800"/>
                    <a:pt x="6433443" y="1277371"/>
                  </a:cubicBezTo>
                  <a:cubicBezTo>
                    <a:pt x="6402582" y="1274449"/>
                    <a:pt x="6356227" y="1226571"/>
                    <a:pt x="6342892" y="1267337"/>
                  </a:cubicBezTo>
                  <a:cubicBezTo>
                    <a:pt x="6364990" y="1274577"/>
                    <a:pt x="6376293" y="1290578"/>
                    <a:pt x="6368292" y="1312041"/>
                  </a:cubicBezTo>
                  <a:cubicBezTo>
                    <a:pt x="6375658" y="1312041"/>
                    <a:pt x="6384675" y="1314200"/>
                    <a:pt x="6392041" y="1313565"/>
                  </a:cubicBezTo>
                  <a:cubicBezTo>
                    <a:pt x="6393946" y="1349633"/>
                    <a:pt x="6423156" y="1339600"/>
                    <a:pt x="6443476" y="1316740"/>
                  </a:cubicBezTo>
                  <a:cubicBezTo>
                    <a:pt x="6447285" y="1323852"/>
                    <a:pt x="6464685" y="1335282"/>
                    <a:pt x="6468241" y="1343791"/>
                  </a:cubicBezTo>
                  <a:cubicBezTo>
                    <a:pt x="6486402" y="1324868"/>
                    <a:pt x="6511421" y="1326265"/>
                    <a:pt x="6533519" y="1338965"/>
                  </a:cubicBezTo>
                  <a:cubicBezTo>
                    <a:pt x="6524502" y="1389765"/>
                    <a:pt x="6323461" y="1348744"/>
                    <a:pt x="6282694" y="1338965"/>
                  </a:cubicBezTo>
                  <a:cubicBezTo>
                    <a:pt x="6258818" y="1384304"/>
                    <a:pt x="6398645" y="1394845"/>
                    <a:pt x="6408932" y="1433961"/>
                  </a:cubicBezTo>
                  <a:cubicBezTo>
                    <a:pt x="6412996" y="1429516"/>
                    <a:pt x="6429379" y="1423802"/>
                    <a:pt x="6433316" y="1419737"/>
                  </a:cubicBezTo>
                  <a:cubicBezTo>
                    <a:pt x="6450842" y="1444122"/>
                    <a:pt x="6482592" y="1429390"/>
                    <a:pt x="6508119" y="1433961"/>
                  </a:cubicBezTo>
                  <a:cubicBezTo>
                    <a:pt x="6504436" y="1506097"/>
                    <a:pt x="6346702" y="1425452"/>
                    <a:pt x="6279519" y="1421261"/>
                  </a:cubicBezTo>
                  <a:cubicBezTo>
                    <a:pt x="6273931" y="1412244"/>
                    <a:pt x="6259072" y="1386209"/>
                    <a:pt x="6251579" y="1389765"/>
                  </a:cubicBezTo>
                  <a:cubicBezTo>
                    <a:pt x="6244086" y="1393322"/>
                    <a:pt x="6249674" y="1453265"/>
                    <a:pt x="6246118" y="1464314"/>
                  </a:cubicBezTo>
                  <a:cubicBezTo>
                    <a:pt x="6236372" y="1445580"/>
                    <a:pt x="6224756" y="1427879"/>
                    <a:pt x="6211447" y="1411482"/>
                  </a:cubicBezTo>
                  <a:cubicBezTo>
                    <a:pt x="6208503" y="1430419"/>
                    <a:pt x="6212039" y="1449796"/>
                    <a:pt x="6221480" y="1466473"/>
                  </a:cubicBezTo>
                  <a:cubicBezTo>
                    <a:pt x="6216146" y="1465203"/>
                    <a:pt x="6196080" y="1470029"/>
                    <a:pt x="6186047" y="1466473"/>
                  </a:cubicBezTo>
                  <a:cubicBezTo>
                    <a:pt x="6181475" y="1493905"/>
                    <a:pt x="6189857" y="1540260"/>
                    <a:pt x="6194556" y="1565914"/>
                  </a:cubicBezTo>
                  <a:lnTo>
                    <a:pt x="6194552" y="1565914"/>
                  </a:lnTo>
                  <a:cubicBezTo>
                    <a:pt x="6189472" y="1560326"/>
                    <a:pt x="6186297" y="1554738"/>
                    <a:pt x="6177534" y="1556135"/>
                  </a:cubicBezTo>
                  <a:cubicBezTo>
                    <a:pt x="6170429" y="1558759"/>
                    <a:pt x="6164096" y="1563126"/>
                    <a:pt x="6159119" y="1568835"/>
                  </a:cubicBezTo>
                  <a:cubicBezTo>
                    <a:pt x="6155239" y="1570115"/>
                    <a:pt x="6151460" y="1571686"/>
                    <a:pt x="6147816" y="1573534"/>
                  </a:cubicBezTo>
                  <a:lnTo>
                    <a:pt x="6151372" y="1577090"/>
                  </a:lnTo>
                  <a:cubicBezTo>
                    <a:pt x="6146165" y="1582932"/>
                    <a:pt x="6141466" y="1588393"/>
                    <a:pt x="6138672" y="1591314"/>
                  </a:cubicBezTo>
                  <a:cubicBezTo>
                    <a:pt x="6127467" y="1602268"/>
                    <a:pt x="6115681" y="1612612"/>
                    <a:pt x="6103366" y="1622302"/>
                  </a:cubicBezTo>
                  <a:cubicBezTo>
                    <a:pt x="6097143" y="1622302"/>
                    <a:pt x="6091428" y="1623191"/>
                    <a:pt x="6086729" y="1623826"/>
                  </a:cubicBezTo>
                  <a:cubicBezTo>
                    <a:pt x="6085983" y="1627073"/>
                    <a:pt x="6085642" y="1630401"/>
                    <a:pt x="6085713" y="1633732"/>
                  </a:cubicBezTo>
                  <a:cubicBezTo>
                    <a:pt x="6076123" y="1639030"/>
                    <a:pt x="6065747" y="1642760"/>
                    <a:pt x="6054979" y="1644781"/>
                  </a:cubicBezTo>
                  <a:cubicBezTo>
                    <a:pt x="6036945" y="1648210"/>
                    <a:pt x="6014593" y="1642114"/>
                    <a:pt x="5997575" y="1648590"/>
                  </a:cubicBezTo>
                  <a:cubicBezTo>
                    <a:pt x="5983986" y="1653798"/>
                    <a:pt x="5975731" y="1668402"/>
                    <a:pt x="5962650" y="1673990"/>
                  </a:cubicBezTo>
                  <a:cubicBezTo>
                    <a:pt x="5947654" y="1678316"/>
                    <a:pt x="5931638" y="1677466"/>
                    <a:pt x="5917184" y="1671577"/>
                  </a:cubicBezTo>
                  <a:cubicBezTo>
                    <a:pt x="5915533" y="1667768"/>
                    <a:pt x="5910961" y="1665862"/>
                    <a:pt x="5903722" y="1667640"/>
                  </a:cubicBezTo>
                  <a:lnTo>
                    <a:pt x="5898896" y="1666244"/>
                  </a:lnTo>
                  <a:cubicBezTo>
                    <a:pt x="5898107" y="1663797"/>
                    <a:pt x="5896950" y="1661485"/>
                    <a:pt x="5895467" y="1659386"/>
                  </a:cubicBezTo>
                  <a:cubicBezTo>
                    <a:pt x="5906770" y="1650369"/>
                    <a:pt x="5923280" y="1656464"/>
                    <a:pt x="5930646" y="1641987"/>
                  </a:cubicBezTo>
                  <a:cubicBezTo>
                    <a:pt x="5940425" y="1676150"/>
                    <a:pt x="5998083" y="1635637"/>
                    <a:pt x="5969635" y="1627508"/>
                  </a:cubicBezTo>
                  <a:cubicBezTo>
                    <a:pt x="5975604" y="1618745"/>
                    <a:pt x="5985383" y="1624842"/>
                    <a:pt x="5994146" y="1626112"/>
                  </a:cubicBezTo>
                  <a:cubicBezTo>
                    <a:pt x="6011799" y="1628906"/>
                    <a:pt x="6012815" y="1622937"/>
                    <a:pt x="6030849" y="1617476"/>
                  </a:cubicBezTo>
                  <a:cubicBezTo>
                    <a:pt x="6029833" y="1640209"/>
                    <a:pt x="6056884" y="1620524"/>
                    <a:pt x="6036056" y="1604776"/>
                  </a:cubicBezTo>
                  <a:cubicBezTo>
                    <a:pt x="6047105" y="1592076"/>
                    <a:pt x="6064123" y="1594616"/>
                    <a:pt x="6078347" y="1597537"/>
                  </a:cubicBezTo>
                  <a:cubicBezTo>
                    <a:pt x="6087363" y="1600871"/>
                    <a:pt x="6096676" y="1603337"/>
                    <a:pt x="6106160" y="1604902"/>
                  </a:cubicBezTo>
                  <a:cubicBezTo>
                    <a:pt x="6111521" y="1604337"/>
                    <a:pt x="6116174" y="1600959"/>
                    <a:pt x="6118373" y="1596038"/>
                  </a:cubicBezTo>
                  <a:cubicBezTo>
                    <a:pt x="6120572" y="1591116"/>
                    <a:pt x="6119983" y="1585397"/>
                    <a:pt x="6116828" y="1581026"/>
                  </a:cubicBezTo>
                  <a:cubicBezTo>
                    <a:pt x="6111494" y="1574042"/>
                    <a:pt x="6107684" y="1581026"/>
                    <a:pt x="6104128" y="1578613"/>
                  </a:cubicBezTo>
                  <a:cubicBezTo>
                    <a:pt x="6096767" y="1573017"/>
                    <a:pt x="6091780" y="1564857"/>
                    <a:pt x="6090158" y="1555754"/>
                  </a:cubicBezTo>
                  <a:cubicBezTo>
                    <a:pt x="6096508" y="1555754"/>
                    <a:pt x="6108827" y="1558801"/>
                    <a:pt x="6114034" y="1555754"/>
                  </a:cubicBezTo>
                  <a:cubicBezTo>
                    <a:pt x="6122543" y="1550674"/>
                    <a:pt x="6115939" y="1548133"/>
                    <a:pt x="6120130" y="1541783"/>
                  </a:cubicBezTo>
                  <a:cubicBezTo>
                    <a:pt x="6128639" y="1529083"/>
                    <a:pt x="6136894" y="1523368"/>
                    <a:pt x="6135751" y="1506986"/>
                  </a:cubicBezTo>
                  <a:cubicBezTo>
                    <a:pt x="6140705" y="1505715"/>
                    <a:pt x="6151118" y="1502668"/>
                    <a:pt x="6153405" y="1497714"/>
                  </a:cubicBezTo>
                  <a:cubicBezTo>
                    <a:pt x="6155691" y="1492761"/>
                    <a:pt x="6149721" y="1492126"/>
                    <a:pt x="6150991" y="1485014"/>
                  </a:cubicBezTo>
                  <a:cubicBezTo>
                    <a:pt x="6152643" y="1475743"/>
                    <a:pt x="6150357" y="1469901"/>
                    <a:pt x="6156580" y="1460376"/>
                  </a:cubicBezTo>
                  <a:cubicBezTo>
                    <a:pt x="6161589" y="1454285"/>
                    <a:pt x="6165111" y="1447110"/>
                    <a:pt x="6166866" y="1439421"/>
                  </a:cubicBezTo>
                  <a:cubicBezTo>
                    <a:pt x="6164851" y="1427945"/>
                    <a:pt x="6155864" y="1418958"/>
                    <a:pt x="6144388" y="1416943"/>
                  </a:cubicBezTo>
                  <a:cubicBezTo>
                    <a:pt x="6133084" y="1416943"/>
                    <a:pt x="6120639" y="1435865"/>
                    <a:pt x="6113781" y="1443232"/>
                  </a:cubicBezTo>
                  <a:cubicBezTo>
                    <a:pt x="6101081" y="1457329"/>
                    <a:pt x="6086857" y="1470029"/>
                    <a:pt x="6072759" y="1483364"/>
                  </a:cubicBezTo>
                  <a:cubicBezTo>
                    <a:pt x="6052639" y="1502948"/>
                    <a:pt x="6030206" y="1520007"/>
                    <a:pt x="6005957" y="1534164"/>
                  </a:cubicBezTo>
                  <a:cubicBezTo>
                    <a:pt x="5982843" y="1545349"/>
                    <a:pt x="5957963" y="1552439"/>
                    <a:pt x="5932424" y="1555119"/>
                  </a:cubicBezTo>
                  <a:cubicBezTo>
                    <a:pt x="5896864" y="1560072"/>
                    <a:pt x="5885561" y="1541784"/>
                    <a:pt x="5856224" y="1528449"/>
                  </a:cubicBezTo>
                  <a:cubicBezTo>
                    <a:pt x="5826886" y="1515116"/>
                    <a:pt x="5801360" y="1529973"/>
                    <a:pt x="5774817" y="1544958"/>
                  </a:cubicBezTo>
                  <a:cubicBezTo>
                    <a:pt x="5763387" y="1551562"/>
                    <a:pt x="5735701" y="1572263"/>
                    <a:pt x="5724017" y="1564517"/>
                  </a:cubicBezTo>
                  <a:cubicBezTo>
                    <a:pt x="5721485" y="1560966"/>
                    <a:pt x="5719673" y="1556953"/>
                    <a:pt x="5718683" y="1552706"/>
                  </a:cubicBezTo>
                  <a:cubicBezTo>
                    <a:pt x="5727065" y="1553468"/>
                    <a:pt x="5736971" y="1558929"/>
                    <a:pt x="5743067" y="1557405"/>
                  </a:cubicBezTo>
                  <a:cubicBezTo>
                    <a:pt x="5749163" y="1555880"/>
                    <a:pt x="5747893" y="1548514"/>
                    <a:pt x="5752211" y="1547371"/>
                  </a:cubicBezTo>
                  <a:cubicBezTo>
                    <a:pt x="5756529" y="1546228"/>
                    <a:pt x="5763387" y="1550800"/>
                    <a:pt x="5767578" y="1548895"/>
                  </a:cubicBezTo>
                  <a:cubicBezTo>
                    <a:pt x="5773801" y="1546101"/>
                    <a:pt x="5776595" y="1538481"/>
                    <a:pt x="5781548" y="1534544"/>
                  </a:cubicBezTo>
                  <a:cubicBezTo>
                    <a:pt x="5786501" y="1530607"/>
                    <a:pt x="5791835" y="1534544"/>
                    <a:pt x="5795899" y="1530988"/>
                  </a:cubicBezTo>
                  <a:cubicBezTo>
                    <a:pt x="5797710" y="1525496"/>
                    <a:pt x="5799830" y="1520112"/>
                    <a:pt x="5802249" y="1514860"/>
                  </a:cubicBezTo>
                  <a:cubicBezTo>
                    <a:pt x="5804916" y="1511050"/>
                    <a:pt x="5810504" y="1514098"/>
                    <a:pt x="5813425" y="1510161"/>
                  </a:cubicBezTo>
                  <a:lnTo>
                    <a:pt x="5815457" y="1510161"/>
                  </a:lnTo>
                  <a:cubicBezTo>
                    <a:pt x="5817489" y="1510161"/>
                    <a:pt x="5826379" y="1510161"/>
                    <a:pt x="5828157" y="1510161"/>
                  </a:cubicBezTo>
                  <a:cubicBezTo>
                    <a:pt x="5829935" y="1510161"/>
                    <a:pt x="5834761" y="1504826"/>
                    <a:pt x="5838571" y="1504573"/>
                  </a:cubicBezTo>
                  <a:cubicBezTo>
                    <a:pt x="5840095" y="1504573"/>
                    <a:pt x="5846191" y="1511431"/>
                    <a:pt x="5850509" y="1511557"/>
                  </a:cubicBezTo>
                  <a:cubicBezTo>
                    <a:pt x="5858891" y="1511557"/>
                    <a:pt x="5866131" y="1502794"/>
                    <a:pt x="5874131" y="1500762"/>
                  </a:cubicBezTo>
                  <a:cubicBezTo>
                    <a:pt x="5878068" y="1511430"/>
                    <a:pt x="5872734" y="1519304"/>
                    <a:pt x="5882386" y="1525527"/>
                  </a:cubicBezTo>
                  <a:lnTo>
                    <a:pt x="5901690" y="1529337"/>
                  </a:lnTo>
                  <a:cubicBezTo>
                    <a:pt x="5912485" y="1531242"/>
                    <a:pt x="5947791" y="1537846"/>
                    <a:pt x="5944235" y="1516637"/>
                  </a:cubicBezTo>
                  <a:cubicBezTo>
                    <a:pt x="5955919" y="1517780"/>
                    <a:pt x="5973318" y="1512700"/>
                    <a:pt x="5960110" y="1501016"/>
                  </a:cubicBezTo>
                  <a:cubicBezTo>
                    <a:pt x="5969889" y="1501905"/>
                    <a:pt x="5979414" y="1504572"/>
                    <a:pt x="5986780" y="1495682"/>
                  </a:cubicBezTo>
                  <a:cubicBezTo>
                    <a:pt x="5993384" y="1501016"/>
                    <a:pt x="6003290" y="1494158"/>
                    <a:pt x="6008878" y="1488062"/>
                  </a:cubicBezTo>
                  <a:cubicBezTo>
                    <a:pt x="6014466" y="1481966"/>
                    <a:pt x="6012180" y="1475362"/>
                    <a:pt x="6018276" y="1471425"/>
                  </a:cubicBezTo>
                  <a:cubicBezTo>
                    <a:pt x="6021451" y="1469266"/>
                    <a:pt x="6026531" y="1472822"/>
                    <a:pt x="6029579" y="1471425"/>
                  </a:cubicBezTo>
                  <a:cubicBezTo>
                    <a:pt x="6034913" y="1468250"/>
                    <a:pt x="6038215" y="1468631"/>
                    <a:pt x="6043549" y="1463043"/>
                  </a:cubicBezTo>
                  <a:cubicBezTo>
                    <a:pt x="6048883" y="1457455"/>
                    <a:pt x="6039866" y="1455423"/>
                    <a:pt x="6042152" y="1452121"/>
                  </a:cubicBezTo>
                  <a:cubicBezTo>
                    <a:pt x="6047994" y="1443739"/>
                    <a:pt x="6066790" y="1441326"/>
                    <a:pt x="6058662" y="1429896"/>
                  </a:cubicBezTo>
                  <a:cubicBezTo>
                    <a:pt x="6046724" y="1413005"/>
                    <a:pt x="6025769" y="1438659"/>
                    <a:pt x="6014212" y="1443485"/>
                  </a:cubicBezTo>
                  <a:cubicBezTo>
                    <a:pt x="5999170" y="1449247"/>
                    <a:pt x="5983203" y="1452216"/>
                    <a:pt x="5967095" y="1452248"/>
                  </a:cubicBezTo>
                  <a:cubicBezTo>
                    <a:pt x="5952432" y="1452493"/>
                    <a:pt x="5937980" y="1448716"/>
                    <a:pt x="5925312" y="1441326"/>
                  </a:cubicBezTo>
                  <a:cubicBezTo>
                    <a:pt x="5900752" y="1429578"/>
                    <a:pt x="5873794" y="1423707"/>
                    <a:pt x="5846572" y="1424181"/>
                  </a:cubicBezTo>
                  <a:cubicBezTo>
                    <a:pt x="5830965" y="1425013"/>
                    <a:pt x="5815434" y="1426923"/>
                    <a:pt x="5800090" y="1429896"/>
                  </a:cubicBezTo>
                  <a:cubicBezTo>
                    <a:pt x="5787390" y="1432182"/>
                    <a:pt x="5772277" y="1443867"/>
                    <a:pt x="5760339" y="1444756"/>
                  </a:cubicBezTo>
                  <a:cubicBezTo>
                    <a:pt x="5753925" y="1446017"/>
                    <a:pt x="5747326" y="1443759"/>
                    <a:pt x="5743029" y="1438834"/>
                  </a:cubicBezTo>
                  <a:cubicBezTo>
                    <a:pt x="5738732" y="1433908"/>
                    <a:pt x="5737391" y="1427063"/>
                    <a:pt x="5739511" y="1420880"/>
                  </a:cubicBezTo>
                  <a:cubicBezTo>
                    <a:pt x="5753862" y="1422404"/>
                    <a:pt x="5774690" y="1399417"/>
                    <a:pt x="5774563" y="1425833"/>
                  </a:cubicBezTo>
                  <a:cubicBezTo>
                    <a:pt x="5787263" y="1426849"/>
                    <a:pt x="5791073" y="1413895"/>
                    <a:pt x="5802249" y="1410593"/>
                  </a:cubicBezTo>
                  <a:cubicBezTo>
                    <a:pt x="5802197" y="1411939"/>
                    <a:pt x="5802815" y="1413223"/>
                    <a:pt x="5803900" y="1414021"/>
                  </a:cubicBezTo>
                  <a:cubicBezTo>
                    <a:pt x="5813933" y="1410593"/>
                    <a:pt x="5817235" y="1397131"/>
                    <a:pt x="5804916" y="1394210"/>
                  </a:cubicBezTo>
                  <a:cubicBezTo>
                    <a:pt x="5819775" y="1395988"/>
                    <a:pt x="5854700" y="1390019"/>
                    <a:pt x="5863463" y="1406910"/>
                  </a:cubicBezTo>
                  <a:cubicBezTo>
                    <a:pt x="5872607" y="1400813"/>
                    <a:pt x="5883402" y="1383288"/>
                    <a:pt x="5895847" y="1385955"/>
                  </a:cubicBezTo>
                  <a:cubicBezTo>
                    <a:pt x="5903213" y="1387606"/>
                    <a:pt x="5905119" y="1399798"/>
                    <a:pt x="5909436" y="1401321"/>
                  </a:cubicBezTo>
                  <a:cubicBezTo>
                    <a:pt x="5920866" y="1405512"/>
                    <a:pt x="5929883" y="1391796"/>
                    <a:pt x="5941186" y="1393829"/>
                  </a:cubicBezTo>
                  <a:cubicBezTo>
                    <a:pt x="5946902" y="1394844"/>
                    <a:pt x="5943980" y="1402211"/>
                    <a:pt x="5947155" y="1403100"/>
                  </a:cubicBezTo>
                  <a:cubicBezTo>
                    <a:pt x="5950330" y="1403988"/>
                    <a:pt x="5957823" y="1403100"/>
                    <a:pt x="5958204" y="1403100"/>
                  </a:cubicBezTo>
                  <a:cubicBezTo>
                    <a:pt x="5968619" y="1408434"/>
                    <a:pt x="5981191" y="1418340"/>
                    <a:pt x="5992367" y="1413640"/>
                  </a:cubicBezTo>
                  <a:cubicBezTo>
                    <a:pt x="6004860" y="1404358"/>
                    <a:pt x="6016276" y="1393709"/>
                    <a:pt x="6026403" y="1381890"/>
                  </a:cubicBezTo>
                  <a:cubicBezTo>
                    <a:pt x="6027673" y="1384812"/>
                    <a:pt x="6031102" y="1386589"/>
                    <a:pt x="6031991" y="1390781"/>
                  </a:cubicBezTo>
                  <a:cubicBezTo>
                    <a:pt x="6044691" y="1391543"/>
                    <a:pt x="6049136" y="1373255"/>
                    <a:pt x="6061709" y="1377065"/>
                  </a:cubicBezTo>
                  <a:cubicBezTo>
                    <a:pt x="6064807" y="1369053"/>
                    <a:pt x="6063508" y="1360005"/>
                    <a:pt x="6058280" y="1353189"/>
                  </a:cubicBezTo>
                  <a:cubicBezTo>
                    <a:pt x="6072759" y="1347728"/>
                    <a:pt x="6081140" y="1338584"/>
                    <a:pt x="6072251" y="1324995"/>
                  </a:cubicBezTo>
                  <a:cubicBezTo>
                    <a:pt x="6090920" y="1310771"/>
                    <a:pt x="6097016" y="1307596"/>
                    <a:pt x="6075934" y="1296674"/>
                  </a:cubicBezTo>
                  <a:cubicBezTo>
                    <a:pt x="6092063" y="1284863"/>
                    <a:pt x="6074029" y="1271274"/>
                    <a:pt x="6061964" y="1268607"/>
                  </a:cubicBezTo>
                  <a:cubicBezTo>
                    <a:pt x="6049898" y="1306707"/>
                    <a:pt x="5981699" y="1341505"/>
                    <a:pt x="5945885" y="1350268"/>
                  </a:cubicBezTo>
                  <a:cubicBezTo>
                    <a:pt x="5928324" y="1354153"/>
                    <a:pt x="5910493" y="1356700"/>
                    <a:pt x="5892545" y="1357888"/>
                  </a:cubicBezTo>
                  <a:cubicBezTo>
                    <a:pt x="5873495" y="1359285"/>
                    <a:pt x="5863081" y="1350903"/>
                    <a:pt x="5846444" y="1347601"/>
                  </a:cubicBezTo>
                  <a:cubicBezTo>
                    <a:pt x="5829808" y="1344297"/>
                    <a:pt x="5811011" y="1352046"/>
                    <a:pt x="5793993" y="1350141"/>
                  </a:cubicBezTo>
                  <a:cubicBezTo>
                    <a:pt x="5798481" y="1341753"/>
                    <a:pt x="5804316" y="1334159"/>
                    <a:pt x="5811265" y="1327662"/>
                  </a:cubicBezTo>
                  <a:cubicBezTo>
                    <a:pt x="5824727" y="1319534"/>
                    <a:pt x="5823965" y="1328424"/>
                    <a:pt x="5833871" y="1329821"/>
                  </a:cubicBezTo>
                  <a:cubicBezTo>
                    <a:pt x="5843102" y="1331695"/>
                    <a:pt x="5852529" y="1332420"/>
                    <a:pt x="5861938" y="1331980"/>
                  </a:cubicBezTo>
                  <a:cubicBezTo>
                    <a:pt x="5871982" y="1330853"/>
                    <a:pt x="5882120" y="1330853"/>
                    <a:pt x="5892164" y="1331980"/>
                  </a:cubicBezTo>
                  <a:cubicBezTo>
                    <a:pt x="5894831" y="1331980"/>
                    <a:pt x="5895593" y="1339981"/>
                    <a:pt x="5899022" y="1340362"/>
                  </a:cubicBezTo>
                  <a:cubicBezTo>
                    <a:pt x="5909182" y="1341505"/>
                    <a:pt x="5914643" y="1325884"/>
                    <a:pt x="5916675" y="1318137"/>
                  </a:cubicBezTo>
                  <a:cubicBezTo>
                    <a:pt x="5929375" y="1321312"/>
                    <a:pt x="5938011" y="1312803"/>
                    <a:pt x="5932042" y="1300738"/>
                  </a:cubicBezTo>
                  <a:cubicBezTo>
                    <a:pt x="5939662" y="1299723"/>
                    <a:pt x="5947409" y="1297563"/>
                    <a:pt x="5954902" y="1295912"/>
                  </a:cubicBezTo>
                  <a:cubicBezTo>
                    <a:pt x="5960363" y="1320550"/>
                    <a:pt x="5981445" y="1288419"/>
                    <a:pt x="5986398" y="1283212"/>
                  </a:cubicBezTo>
                  <a:cubicBezTo>
                    <a:pt x="5987541" y="1284355"/>
                    <a:pt x="5990208" y="1285753"/>
                    <a:pt x="5991478" y="1287022"/>
                  </a:cubicBezTo>
                  <a:cubicBezTo>
                    <a:pt x="5993891" y="1283847"/>
                    <a:pt x="5997574" y="1274957"/>
                    <a:pt x="6000749" y="1272798"/>
                  </a:cubicBezTo>
                  <a:cubicBezTo>
                    <a:pt x="6003924" y="1270640"/>
                    <a:pt x="6009893" y="1272036"/>
                    <a:pt x="6012179" y="1269623"/>
                  </a:cubicBezTo>
                  <a:cubicBezTo>
                    <a:pt x="6019037" y="1262765"/>
                    <a:pt x="6026784" y="1263273"/>
                    <a:pt x="6016497" y="1250446"/>
                  </a:cubicBezTo>
                  <a:cubicBezTo>
                    <a:pt x="6025514" y="1249176"/>
                    <a:pt x="6027165" y="1238508"/>
                    <a:pt x="6031610" y="1232412"/>
                  </a:cubicBezTo>
                  <a:cubicBezTo>
                    <a:pt x="6041389" y="1218950"/>
                    <a:pt x="6050025" y="1216918"/>
                    <a:pt x="6037579" y="1195709"/>
                  </a:cubicBezTo>
                  <a:cubicBezTo>
                    <a:pt x="6055613" y="1184279"/>
                    <a:pt x="6037579" y="1172341"/>
                    <a:pt x="6024879" y="1179707"/>
                  </a:cubicBezTo>
                  <a:cubicBezTo>
                    <a:pt x="6024244" y="1179707"/>
                    <a:pt x="6024879" y="1186946"/>
                    <a:pt x="6023482" y="1188597"/>
                  </a:cubicBezTo>
                  <a:cubicBezTo>
                    <a:pt x="6019037" y="1192788"/>
                    <a:pt x="6013068" y="1195201"/>
                    <a:pt x="6008369" y="1199011"/>
                  </a:cubicBezTo>
                  <a:cubicBezTo>
                    <a:pt x="6000876" y="1205234"/>
                    <a:pt x="5994145" y="1211711"/>
                    <a:pt x="5987160" y="1218188"/>
                  </a:cubicBezTo>
                  <a:cubicBezTo>
                    <a:pt x="5980175" y="1224665"/>
                    <a:pt x="5884163" y="1287784"/>
                    <a:pt x="5890386" y="1242953"/>
                  </a:cubicBezTo>
                  <a:cubicBezTo>
                    <a:pt x="5906642" y="1254002"/>
                    <a:pt x="5933058" y="1218442"/>
                    <a:pt x="5935852" y="1204853"/>
                  </a:cubicBezTo>
                  <a:cubicBezTo>
                    <a:pt x="5946774" y="1203075"/>
                    <a:pt x="5986652" y="1188597"/>
                    <a:pt x="5959220" y="1176913"/>
                  </a:cubicBezTo>
                  <a:cubicBezTo>
                    <a:pt x="5966332" y="1173611"/>
                    <a:pt x="5988303" y="1170563"/>
                    <a:pt x="5990081" y="1160784"/>
                  </a:cubicBezTo>
                  <a:cubicBezTo>
                    <a:pt x="5992367" y="1148084"/>
                    <a:pt x="5977381" y="1147195"/>
                    <a:pt x="5970269" y="1139702"/>
                  </a:cubicBezTo>
                  <a:cubicBezTo>
                    <a:pt x="5973698" y="1136908"/>
                    <a:pt x="5976111" y="1130431"/>
                    <a:pt x="5979286" y="1127764"/>
                  </a:cubicBezTo>
                  <a:cubicBezTo>
                    <a:pt x="5975476" y="1127764"/>
                    <a:pt x="5973317" y="1124208"/>
                    <a:pt x="5969253" y="1123700"/>
                  </a:cubicBezTo>
                  <a:cubicBezTo>
                    <a:pt x="5968311" y="1120220"/>
                    <a:pt x="5967800" y="1116637"/>
                    <a:pt x="5967729" y="1113032"/>
                  </a:cubicBezTo>
                  <a:cubicBezTo>
                    <a:pt x="5972078" y="1108794"/>
                    <a:pt x="5977046" y="1105240"/>
                    <a:pt x="5982461" y="1102491"/>
                  </a:cubicBezTo>
                  <a:cubicBezTo>
                    <a:pt x="5970904" y="1097411"/>
                    <a:pt x="5968237" y="1082044"/>
                    <a:pt x="5956426" y="1075948"/>
                  </a:cubicBezTo>
                  <a:cubicBezTo>
                    <a:pt x="5936614" y="1065534"/>
                    <a:pt x="5939535" y="1083314"/>
                    <a:pt x="5926962" y="1099316"/>
                  </a:cubicBezTo>
                  <a:cubicBezTo>
                    <a:pt x="5920253" y="1096420"/>
                    <a:pt x="5915116" y="1090774"/>
                    <a:pt x="5912865" y="1083822"/>
                  </a:cubicBezTo>
                  <a:cubicBezTo>
                    <a:pt x="5920485" y="1075948"/>
                    <a:pt x="5928359" y="1068201"/>
                    <a:pt x="5936487" y="1060962"/>
                  </a:cubicBezTo>
                  <a:cubicBezTo>
                    <a:pt x="5931534" y="1053597"/>
                    <a:pt x="5916675" y="1056772"/>
                    <a:pt x="5914516" y="1050548"/>
                  </a:cubicBezTo>
                  <a:cubicBezTo>
                    <a:pt x="5910325" y="1038737"/>
                    <a:pt x="5925819" y="1040134"/>
                    <a:pt x="5929121" y="1034800"/>
                  </a:cubicBezTo>
                  <a:cubicBezTo>
                    <a:pt x="5932422" y="1029467"/>
                    <a:pt x="5930263" y="1025656"/>
                    <a:pt x="5932168" y="1022100"/>
                  </a:cubicBezTo>
                  <a:cubicBezTo>
                    <a:pt x="5934073" y="1018544"/>
                    <a:pt x="5932168" y="1014735"/>
                    <a:pt x="5933947" y="1011432"/>
                  </a:cubicBezTo>
                  <a:cubicBezTo>
                    <a:pt x="5935725" y="1008130"/>
                    <a:pt x="5944106" y="1005591"/>
                    <a:pt x="5946647" y="1000765"/>
                  </a:cubicBezTo>
                  <a:cubicBezTo>
                    <a:pt x="5952211" y="992063"/>
                    <a:pt x="5950652" y="980611"/>
                    <a:pt x="5942963" y="973713"/>
                  </a:cubicBezTo>
                  <a:cubicBezTo>
                    <a:pt x="5972935" y="967110"/>
                    <a:pt x="5933692" y="926469"/>
                    <a:pt x="5937375" y="969904"/>
                  </a:cubicBezTo>
                  <a:cubicBezTo>
                    <a:pt x="5917944" y="959871"/>
                    <a:pt x="5910832" y="965713"/>
                    <a:pt x="5911086" y="987175"/>
                  </a:cubicBezTo>
                  <a:cubicBezTo>
                    <a:pt x="5891813" y="977127"/>
                    <a:pt x="5868232" y="980894"/>
                    <a:pt x="5853047" y="996447"/>
                  </a:cubicBezTo>
                  <a:cubicBezTo>
                    <a:pt x="5849999" y="998860"/>
                    <a:pt x="5844665" y="998479"/>
                    <a:pt x="5841871" y="1001146"/>
                  </a:cubicBezTo>
                  <a:cubicBezTo>
                    <a:pt x="5839077" y="1003812"/>
                    <a:pt x="5841871" y="1011432"/>
                    <a:pt x="5837807" y="1015497"/>
                  </a:cubicBezTo>
                  <a:cubicBezTo>
                    <a:pt x="5832811" y="1019343"/>
                    <a:pt x="5826817" y="1021679"/>
                    <a:pt x="5820535" y="1022228"/>
                  </a:cubicBezTo>
                  <a:cubicBezTo>
                    <a:pt x="5824599" y="993144"/>
                    <a:pt x="5795135" y="1029593"/>
                    <a:pt x="5792214" y="1031118"/>
                  </a:cubicBezTo>
                  <a:cubicBezTo>
                    <a:pt x="5781038" y="1036071"/>
                    <a:pt x="5759829" y="1031118"/>
                    <a:pt x="5747764" y="1033150"/>
                  </a:cubicBezTo>
                  <a:cubicBezTo>
                    <a:pt x="5729984" y="1036452"/>
                    <a:pt x="5732651" y="1041151"/>
                    <a:pt x="5717411" y="1027435"/>
                  </a:cubicBezTo>
                  <a:cubicBezTo>
                    <a:pt x="5736461" y="1027435"/>
                    <a:pt x="5784213" y="1013973"/>
                    <a:pt x="5792341" y="990731"/>
                  </a:cubicBezTo>
                  <a:cubicBezTo>
                    <a:pt x="5795643" y="981587"/>
                    <a:pt x="5782689" y="963807"/>
                    <a:pt x="5800723" y="966093"/>
                  </a:cubicBezTo>
                  <a:cubicBezTo>
                    <a:pt x="5799580" y="955934"/>
                    <a:pt x="5789166" y="950091"/>
                    <a:pt x="5786499" y="940693"/>
                  </a:cubicBezTo>
                  <a:cubicBezTo>
                    <a:pt x="5780022" y="917198"/>
                    <a:pt x="5793992" y="926469"/>
                    <a:pt x="5806438" y="917325"/>
                  </a:cubicBezTo>
                  <a:cubicBezTo>
                    <a:pt x="5794627" y="907166"/>
                    <a:pt x="5769227" y="902974"/>
                    <a:pt x="5753606" y="901323"/>
                  </a:cubicBezTo>
                  <a:cubicBezTo>
                    <a:pt x="5767068" y="896624"/>
                    <a:pt x="5775196" y="880622"/>
                    <a:pt x="5789039" y="877320"/>
                  </a:cubicBezTo>
                  <a:cubicBezTo>
                    <a:pt x="5802882" y="874017"/>
                    <a:pt x="5811899" y="885067"/>
                    <a:pt x="5820154" y="865509"/>
                  </a:cubicBezTo>
                  <a:cubicBezTo>
                    <a:pt x="5840220" y="876431"/>
                    <a:pt x="5856857" y="845951"/>
                    <a:pt x="5876415" y="847729"/>
                  </a:cubicBezTo>
                  <a:cubicBezTo>
                    <a:pt x="5889115" y="822329"/>
                    <a:pt x="5824980" y="835664"/>
                    <a:pt x="5814947" y="839728"/>
                  </a:cubicBezTo>
                  <a:cubicBezTo>
                    <a:pt x="5800850" y="845443"/>
                    <a:pt x="5784721" y="850523"/>
                    <a:pt x="5774180" y="844046"/>
                  </a:cubicBezTo>
                  <a:cubicBezTo>
                    <a:pt x="5759448" y="834902"/>
                    <a:pt x="5764528" y="831346"/>
                    <a:pt x="5744971" y="834648"/>
                  </a:cubicBezTo>
                  <a:cubicBezTo>
                    <a:pt x="5751702" y="827028"/>
                    <a:pt x="5811265" y="815725"/>
                    <a:pt x="5775069" y="792738"/>
                  </a:cubicBezTo>
                  <a:cubicBezTo>
                    <a:pt x="5784086" y="785246"/>
                    <a:pt x="5796152" y="791596"/>
                    <a:pt x="5804153" y="784229"/>
                  </a:cubicBezTo>
                  <a:cubicBezTo>
                    <a:pt x="5808284" y="778750"/>
                    <a:pt x="5809601" y="771648"/>
                    <a:pt x="5807709" y="765052"/>
                  </a:cubicBezTo>
                  <a:cubicBezTo>
                    <a:pt x="5802374" y="755273"/>
                    <a:pt x="5801867" y="763782"/>
                    <a:pt x="5795643" y="760861"/>
                  </a:cubicBezTo>
                  <a:cubicBezTo>
                    <a:pt x="5794754" y="760861"/>
                    <a:pt x="5785610" y="754384"/>
                    <a:pt x="5784975" y="754384"/>
                  </a:cubicBezTo>
                  <a:cubicBezTo>
                    <a:pt x="5778117" y="754384"/>
                    <a:pt x="5769609" y="762258"/>
                    <a:pt x="5763131" y="760988"/>
                  </a:cubicBezTo>
                  <a:cubicBezTo>
                    <a:pt x="5752210" y="758702"/>
                    <a:pt x="5752844" y="740668"/>
                    <a:pt x="5736461" y="746637"/>
                  </a:cubicBezTo>
                  <a:cubicBezTo>
                    <a:pt x="5738621" y="745875"/>
                    <a:pt x="5719697" y="732413"/>
                    <a:pt x="5719190" y="731778"/>
                  </a:cubicBezTo>
                  <a:cubicBezTo>
                    <a:pt x="5711697" y="721745"/>
                    <a:pt x="5715125" y="719078"/>
                    <a:pt x="5715887" y="708664"/>
                  </a:cubicBezTo>
                  <a:cubicBezTo>
                    <a:pt x="5716522" y="700790"/>
                    <a:pt x="5719952" y="701552"/>
                    <a:pt x="5717411" y="691900"/>
                  </a:cubicBezTo>
                  <a:cubicBezTo>
                    <a:pt x="5712375" y="681971"/>
                    <a:pt x="5706056" y="672748"/>
                    <a:pt x="5698615" y="664468"/>
                  </a:cubicBezTo>
                  <a:cubicBezTo>
                    <a:pt x="5695313" y="659514"/>
                    <a:pt x="5677533" y="626368"/>
                    <a:pt x="5669151" y="630432"/>
                  </a:cubicBezTo>
                  <a:cubicBezTo>
                    <a:pt x="5660769" y="634496"/>
                    <a:pt x="5667246" y="693932"/>
                    <a:pt x="5663690" y="704854"/>
                  </a:cubicBezTo>
                  <a:cubicBezTo>
                    <a:pt x="5653943" y="686159"/>
                    <a:pt x="5642326" y="668501"/>
                    <a:pt x="5629019" y="652149"/>
                  </a:cubicBezTo>
                  <a:cubicBezTo>
                    <a:pt x="5626084" y="671045"/>
                    <a:pt x="5629620" y="690378"/>
                    <a:pt x="5639052" y="707013"/>
                  </a:cubicBezTo>
                  <a:cubicBezTo>
                    <a:pt x="5633718" y="705870"/>
                    <a:pt x="5613652" y="710569"/>
                    <a:pt x="5603619" y="707013"/>
                  </a:cubicBezTo>
                  <a:cubicBezTo>
                    <a:pt x="5599047" y="734318"/>
                    <a:pt x="5607429" y="780673"/>
                    <a:pt x="5612128" y="806454"/>
                  </a:cubicBezTo>
                  <a:cubicBezTo>
                    <a:pt x="5595646" y="804304"/>
                    <a:pt x="5578896" y="807088"/>
                    <a:pt x="5563995" y="814455"/>
                  </a:cubicBezTo>
                  <a:cubicBezTo>
                    <a:pt x="5613652" y="861699"/>
                    <a:pt x="5548882" y="860810"/>
                    <a:pt x="5512433" y="863604"/>
                  </a:cubicBezTo>
                  <a:cubicBezTo>
                    <a:pt x="5511601" y="861175"/>
                    <a:pt x="5510448" y="858869"/>
                    <a:pt x="5509004" y="856745"/>
                  </a:cubicBezTo>
                  <a:cubicBezTo>
                    <a:pt x="5523482" y="851285"/>
                    <a:pt x="5531864" y="842140"/>
                    <a:pt x="5522847" y="828551"/>
                  </a:cubicBezTo>
                  <a:cubicBezTo>
                    <a:pt x="5541643" y="814327"/>
                    <a:pt x="5547612" y="811152"/>
                    <a:pt x="5526530" y="800104"/>
                  </a:cubicBezTo>
                  <a:cubicBezTo>
                    <a:pt x="5542786" y="788419"/>
                    <a:pt x="5524752" y="774704"/>
                    <a:pt x="5512687" y="772163"/>
                  </a:cubicBezTo>
                  <a:cubicBezTo>
                    <a:pt x="5500622" y="810263"/>
                    <a:pt x="5432423" y="845061"/>
                    <a:pt x="5396609" y="853824"/>
                  </a:cubicBezTo>
                  <a:cubicBezTo>
                    <a:pt x="5379056" y="857732"/>
                    <a:pt x="5361220" y="860237"/>
                    <a:pt x="5343269" y="861317"/>
                  </a:cubicBezTo>
                  <a:cubicBezTo>
                    <a:pt x="5324219" y="862841"/>
                    <a:pt x="5313805" y="854459"/>
                    <a:pt x="5297168" y="851157"/>
                  </a:cubicBezTo>
                  <a:cubicBezTo>
                    <a:pt x="5280531" y="847857"/>
                    <a:pt x="5261608" y="855602"/>
                    <a:pt x="5244717" y="853698"/>
                  </a:cubicBezTo>
                  <a:cubicBezTo>
                    <a:pt x="5249197" y="845338"/>
                    <a:pt x="5254985" y="837749"/>
                    <a:pt x="5261862" y="831219"/>
                  </a:cubicBezTo>
                  <a:cubicBezTo>
                    <a:pt x="5275451" y="823090"/>
                    <a:pt x="5274562" y="831981"/>
                    <a:pt x="5284468" y="833378"/>
                  </a:cubicBezTo>
                  <a:cubicBezTo>
                    <a:pt x="5293742" y="835250"/>
                    <a:pt x="5303211" y="835975"/>
                    <a:pt x="5312662" y="835537"/>
                  </a:cubicBezTo>
                  <a:cubicBezTo>
                    <a:pt x="5322663" y="834410"/>
                    <a:pt x="5332760" y="834410"/>
                    <a:pt x="5342761" y="835537"/>
                  </a:cubicBezTo>
                  <a:cubicBezTo>
                    <a:pt x="5345428" y="835537"/>
                    <a:pt x="5346317" y="843538"/>
                    <a:pt x="5349746" y="843919"/>
                  </a:cubicBezTo>
                  <a:cubicBezTo>
                    <a:pt x="5359779" y="845062"/>
                    <a:pt x="5365240" y="829441"/>
                    <a:pt x="5367399" y="821567"/>
                  </a:cubicBezTo>
                  <a:cubicBezTo>
                    <a:pt x="5380099" y="824869"/>
                    <a:pt x="5388735" y="816360"/>
                    <a:pt x="5382766" y="804295"/>
                  </a:cubicBezTo>
                  <a:cubicBezTo>
                    <a:pt x="5390386" y="803279"/>
                    <a:pt x="5398006" y="801120"/>
                    <a:pt x="5405626" y="799469"/>
                  </a:cubicBezTo>
                  <a:cubicBezTo>
                    <a:pt x="5411087" y="824107"/>
                    <a:pt x="5432169" y="791849"/>
                    <a:pt x="5436995" y="786769"/>
                  </a:cubicBezTo>
                  <a:cubicBezTo>
                    <a:pt x="5438265" y="787785"/>
                    <a:pt x="5440805" y="789309"/>
                    <a:pt x="5442075" y="790579"/>
                  </a:cubicBezTo>
                  <a:cubicBezTo>
                    <a:pt x="5444615" y="787404"/>
                    <a:pt x="5448171" y="778514"/>
                    <a:pt x="5451473" y="776355"/>
                  </a:cubicBezTo>
                  <a:cubicBezTo>
                    <a:pt x="5454774" y="774196"/>
                    <a:pt x="5460617" y="775593"/>
                    <a:pt x="5462902" y="773180"/>
                  </a:cubicBezTo>
                  <a:cubicBezTo>
                    <a:pt x="5469633" y="766322"/>
                    <a:pt x="5477381" y="766830"/>
                    <a:pt x="5467220" y="754003"/>
                  </a:cubicBezTo>
                  <a:cubicBezTo>
                    <a:pt x="5476237" y="752606"/>
                    <a:pt x="5477761" y="742065"/>
                    <a:pt x="5482206" y="735969"/>
                  </a:cubicBezTo>
                  <a:cubicBezTo>
                    <a:pt x="5492112" y="722507"/>
                    <a:pt x="5500621" y="720475"/>
                    <a:pt x="5488175" y="699265"/>
                  </a:cubicBezTo>
                  <a:cubicBezTo>
                    <a:pt x="5506336" y="687836"/>
                    <a:pt x="5488175" y="675898"/>
                    <a:pt x="5475475" y="683263"/>
                  </a:cubicBezTo>
                  <a:cubicBezTo>
                    <a:pt x="5474713" y="683263"/>
                    <a:pt x="5475475" y="690375"/>
                    <a:pt x="5474079" y="692154"/>
                  </a:cubicBezTo>
                  <a:cubicBezTo>
                    <a:pt x="5469633" y="696344"/>
                    <a:pt x="5463538" y="698757"/>
                    <a:pt x="5458966" y="702568"/>
                  </a:cubicBezTo>
                  <a:cubicBezTo>
                    <a:pt x="5451473" y="708790"/>
                    <a:pt x="5444614" y="715268"/>
                    <a:pt x="5437756" y="721618"/>
                  </a:cubicBezTo>
                  <a:cubicBezTo>
                    <a:pt x="5430899" y="727968"/>
                    <a:pt x="5334632" y="791340"/>
                    <a:pt x="5340982" y="747018"/>
                  </a:cubicBezTo>
                  <a:cubicBezTo>
                    <a:pt x="5357238" y="758067"/>
                    <a:pt x="5383654" y="722507"/>
                    <a:pt x="5386448" y="708918"/>
                  </a:cubicBezTo>
                  <a:cubicBezTo>
                    <a:pt x="5397370" y="707139"/>
                    <a:pt x="5437248" y="692662"/>
                    <a:pt x="5409816" y="680977"/>
                  </a:cubicBezTo>
                  <a:cubicBezTo>
                    <a:pt x="5416928" y="677675"/>
                    <a:pt x="5438772" y="674627"/>
                    <a:pt x="5440677" y="664849"/>
                  </a:cubicBezTo>
                  <a:cubicBezTo>
                    <a:pt x="5442963" y="652149"/>
                    <a:pt x="5427342" y="651260"/>
                    <a:pt x="5420865" y="643767"/>
                  </a:cubicBezTo>
                  <a:cubicBezTo>
                    <a:pt x="5424294" y="640973"/>
                    <a:pt x="5426580" y="634495"/>
                    <a:pt x="5429882" y="631829"/>
                  </a:cubicBezTo>
                  <a:cubicBezTo>
                    <a:pt x="5426072" y="631829"/>
                    <a:pt x="5423913" y="628273"/>
                    <a:pt x="5419722" y="627764"/>
                  </a:cubicBezTo>
                  <a:cubicBezTo>
                    <a:pt x="5418880" y="624268"/>
                    <a:pt x="5418412" y="620692"/>
                    <a:pt x="5418325" y="617096"/>
                  </a:cubicBezTo>
                  <a:cubicBezTo>
                    <a:pt x="5422642" y="612819"/>
                    <a:pt x="5427615" y="609260"/>
                    <a:pt x="5433057" y="606556"/>
                  </a:cubicBezTo>
                  <a:cubicBezTo>
                    <a:pt x="5421373" y="601476"/>
                    <a:pt x="5418706" y="586109"/>
                    <a:pt x="5407657" y="580013"/>
                  </a:cubicBezTo>
                  <a:cubicBezTo>
                    <a:pt x="5387845" y="569599"/>
                    <a:pt x="5390767" y="587379"/>
                    <a:pt x="5378067" y="603381"/>
                  </a:cubicBezTo>
                  <a:cubicBezTo>
                    <a:pt x="5371358" y="600484"/>
                    <a:pt x="5366221" y="594839"/>
                    <a:pt x="5363970" y="587887"/>
                  </a:cubicBezTo>
                  <a:cubicBezTo>
                    <a:pt x="5371717" y="580013"/>
                    <a:pt x="5379591" y="572265"/>
                    <a:pt x="5387719" y="565027"/>
                  </a:cubicBezTo>
                  <a:cubicBezTo>
                    <a:pt x="5382766" y="557661"/>
                    <a:pt x="5367907" y="560836"/>
                    <a:pt x="5365748" y="554486"/>
                  </a:cubicBezTo>
                  <a:cubicBezTo>
                    <a:pt x="5361557" y="542802"/>
                    <a:pt x="5377051" y="544199"/>
                    <a:pt x="5380226" y="538865"/>
                  </a:cubicBezTo>
                  <a:cubicBezTo>
                    <a:pt x="5383401" y="533531"/>
                    <a:pt x="5381496" y="529721"/>
                    <a:pt x="5383401" y="526165"/>
                  </a:cubicBezTo>
                  <a:cubicBezTo>
                    <a:pt x="5385306" y="522609"/>
                    <a:pt x="5383401" y="518799"/>
                    <a:pt x="5385179" y="515497"/>
                  </a:cubicBezTo>
                  <a:cubicBezTo>
                    <a:pt x="5386957" y="512195"/>
                    <a:pt x="5395212" y="509528"/>
                    <a:pt x="5397879" y="504829"/>
                  </a:cubicBezTo>
                  <a:cubicBezTo>
                    <a:pt x="5403389" y="496115"/>
                    <a:pt x="5401835" y="484701"/>
                    <a:pt x="5394196" y="477778"/>
                  </a:cubicBezTo>
                  <a:cubicBezTo>
                    <a:pt x="5424168" y="471174"/>
                    <a:pt x="5384925" y="430534"/>
                    <a:pt x="5388608" y="473968"/>
                  </a:cubicBezTo>
                  <a:cubicBezTo>
                    <a:pt x="5369177" y="463935"/>
                    <a:pt x="5362065" y="469777"/>
                    <a:pt x="5362319" y="491240"/>
                  </a:cubicBezTo>
                  <a:cubicBezTo>
                    <a:pt x="5343045" y="481191"/>
                    <a:pt x="5319464" y="484958"/>
                    <a:pt x="5304280" y="500511"/>
                  </a:cubicBezTo>
                  <a:cubicBezTo>
                    <a:pt x="5301232" y="502924"/>
                    <a:pt x="5295898" y="502543"/>
                    <a:pt x="5293104" y="505210"/>
                  </a:cubicBezTo>
                  <a:cubicBezTo>
                    <a:pt x="5290310" y="507877"/>
                    <a:pt x="5293104" y="515370"/>
                    <a:pt x="5288913" y="519561"/>
                  </a:cubicBezTo>
                  <a:cubicBezTo>
                    <a:pt x="5283938" y="523446"/>
                    <a:pt x="5277933" y="525787"/>
                    <a:pt x="5271641" y="526292"/>
                  </a:cubicBezTo>
                  <a:cubicBezTo>
                    <a:pt x="5275832" y="497209"/>
                    <a:pt x="5246876" y="533658"/>
                    <a:pt x="5243320" y="535182"/>
                  </a:cubicBezTo>
                  <a:cubicBezTo>
                    <a:pt x="5232271" y="540135"/>
                    <a:pt x="5211062" y="535182"/>
                    <a:pt x="5198870" y="537214"/>
                  </a:cubicBezTo>
                  <a:cubicBezTo>
                    <a:pt x="5181217" y="540516"/>
                    <a:pt x="5183884" y="545215"/>
                    <a:pt x="5168644" y="531499"/>
                  </a:cubicBezTo>
                  <a:cubicBezTo>
                    <a:pt x="5187694" y="531499"/>
                    <a:pt x="5235446" y="518037"/>
                    <a:pt x="5243574" y="494669"/>
                  </a:cubicBezTo>
                  <a:cubicBezTo>
                    <a:pt x="5246876" y="485652"/>
                    <a:pt x="5233921" y="467872"/>
                    <a:pt x="5251956" y="470158"/>
                  </a:cubicBezTo>
                  <a:cubicBezTo>
                    <a:pt x="5250813" y="459998"/>
                    <a:pt x="5240271" y="454029"/>
                    <a:pt x="5237732" y="444758"/>
                  </a:cubicBezTo>
                  <a:cubicBezTo>
                    <a:pt x="5231255" y="421136"/>
                    <a:pt x="5245225" y="430534"/>
                    <a:pt x="5257671" y="421390"/>
                  </a:cubicBezTo>
                  <a:cubicBezTo>
                    <a:pt x="5245733" y="411230"/>
                    <a:pt x="5220460" y="407039"/>
                    <a:pt x="5204839" y="405388"/>
                  </a:cubicBezTo>
                  <a:cubicBezTo>
                    <a:pt x="5218301" y="400689"/>
                    <a:pt x="5226429" y="384687"/>
                    <a:pt x="5240272" y="381258"/>
                  </a:cubicBezTo>
                  <a:cubicBezTo>
                    <a:pt x="5254115" y="377830"/>
                    <a:pt x="5263132" y="389132"/>
                    <a:pt x="5271387" y="369574"/>
                  </a:cubicBezTo>
                  <a:cubicBezTo>
                    <a:pt x="5291453" y="380496"/>
                    <a:pt x="5308090" y="350016"/>
                    <a:pt x="5327521" y="351794"/>
                  </a:cubicBezTo>
                  <a:cubicBezTo>
                    <a:pt x="5340221" y="326394"/>
                    <a:pt x="5276721" y="339729"/>
                    <a:pt x="5266180" y="343793"/>
                  </a:cubicBezTo>
                  <a:cubicBezTo>
                    <a:pt x="5252084" y="349508"/>
                    <a:pt x="5235954" y="354588"/>
                    <a:pt x="5225413" y="347984"/>
                  </a:cubicBezTo>
                  <a:cubicBezTo>
                    <a:pt x="5210681" y="338967"/>
                    <a:pt x="5215761" y="335284"/>
                    <a:pt x="5196077" y="338713"/>
                  </a:cubicBezTo>
                  <a:cubicBezTo>
                    <a:pt x="5202807" y="331093"/>
                    <a:pt x="5262498" y="319790"/>
                    <a:pt x="5226303" y="296803"/>
                  </a:cubicBezTo>
                  <a:cubicBezTo>
                    <a:pt x="5235319" y="289310"/>
                    <a:pt x="5247385" y="295660"/>
                    <a:pt x="5255259" y="288294"/>
                  </a:cubicBezTo>
                  <a:cubicBezTo>
                    <a:pt x="5259434" y="282836"/>
                    <a:pt x="5260799" y="275732"/>
                    <a:pt x="5258942" y="269117"/>
                  </a:cubicBezTo>
                  <a:cubicBezTo>
                    <a:pt x="5253481" y="259338"/>
                    <a:pt x="5253100" y="267846"/>
                    <a:pt x="5246877" y="264926"/>
                  </a:cubicBezTo>
                  <a:cubicBezTo>
                    <a:pt x="5245861" y="264926"/>
                    <a:pt x="5236843" y="258449"/>
                    <a:pt x="5236209" y="258449"/>
                  </a:cubicBezTo>
                  <a:cubicBezTo>
                    <a:pt x="5229350" y="258449"/>
                    <a:pt x="5220842" y="266323"/>
                    <a:pt x="5214365" y="265052"/>
                  </a:cubicBezTo>
                  <a:cubicBezTo>
                    <a:pt x="5203443" y="262767"/>
                    <a:pt x="5204078" y="244732"/>
                    <a:pt x="5187568" y="250701"/>
                  </a:cubicBezTo>
                  <a:cubicBezTo>
                    <a:pt x="5189854" y="249939"/>
                    <a:pt x="5170931" y="236477"/>
                    <a:pt x="5170423" y="235842"/>
                  </a:cubicBezTo>
                  <a:cubicBezTo>
                    <a:pt x="5162930" y="225809"/>
                    <a:pt x="5166359" y="223142"/>
                    <a:pt x="5167121" y="212728"/>
                  </a:cubicBezTo>
                  <a:cubicBezTo>
                    <a:pt x="5167755" y="204854"/>
                    <a:pt x="5171185" y="205616"/>
                    <a:pt x="5168517" y="195964"/>
                  </a:cubicBezTo>
                  <a:cubicBezTo>
                    <a:pt x="5163573" y="186012"/>
                    <a:pt x="5157292" y="176783"/>
                    <a:pt x="5149848" y="168532"/>
                  </a:cubicBezTo>
                  <a:cubicBezTo>
                    <a:pt x="5146419" y="163579"/>
                    <a:pt x="5128639" y="130432"/>
                    <a:pt x="5120384" y="134496"/>
                  </a:cubicBezTo>
                  <a:cubicBezTo>
                    <a:pt x="5112129" y="138560"/>
                    <a:pt x="5118479" y="197996"/>
                    <a:pt x="5114923" y="208918"/>
                  </a:cubicBezTo>
                  <a:cubicBezTo>
                    <a:pt x="5105176" y="190224"/>
                    <a:pt x="5093560" y="172565"/>
                    <a:pt x="5080252" y="156213"/>
                  </a:cubicBezTo>
                  <a:cubicBezTo>
                    <a:pt x="5077317" y="175109"/>
                    <a:pt x="5080853" y="194442"/>
                    <a:pt x="5090285" y="211077"/>
                  </a:cubicBezTo>
                  <a:cubicBezTo>
                    <a:pt x="5084951" y="209934"/>
                    <a:pt x="5064885" y="214633"/>
                    <a:pt x="5054852" y="211077"/>
                  </a:cubicBezTo>
                  <a:cubicBezTo>
                    <a:pt x="5050153" y="238509"/>
                    <a:pt x="5058662" y="284864"/>
                    <a:pt x="5063361" y="310645"/>
                  </a:cubicBezTo>
                  <a:cubicBezTo>
                    <a:pt x="5046838" y="308485"/>
                    <a:pt x="5030044" y="311269"/>
                    <a:pt x="5015102" y="318646"/>
                  </a:cubicBezTo>
                  <a:cubicBezTo>
                    <a:pt x="5069838" y="370589"/>
                    <a:pt x="4986018" y="364239"/>
                    <a:pt x="4953761" y="369446"/>
                  </a:cubicBezTo>
                  <a:cubicBezTo>
                    <a:pt x="4942457" y="417071"/>
                    <a:pt x="5012816" y="402212"/>
                    <a:pt x="5038216" y="419103"/>
                  </a:cubicBezTo>
                  <a:cubicBezTo>
                    <a:pt x="5032881" y="423675"/>
                    <a:pt x="5027802" y="437899"/>
                    <a:pt x="5020436" y="443614"/>
                  </a:cubicBezTo>
                  <a:cubicBezTo>
                    <a:pt x="5027040" y="445646"/>
                    <a:pt x="5035422" y="452123"/>
                    <a:pt x="5039613" y="453520"/>
                  </a:cubicBezTo>
                  <a:cubicBezTo>
                    <a:pt x="5030739" y="455263"/>
                    <a:pt x="5022934" y="460490"/>
                    <a:pt x="5017946" y="468033"/>
                  </a:cubicBezTo>
                  <a:cubicBezTo>
                    <a:pt x="5012957" y="475576"/>
                    <a:pt x="5011201" y="484804"/>
                    <a:pt x="5013070" y="493652"/>
                  </a:cubicBezTo>
                  <a:cubicBezTo>
                    <a:pt x="5003893" y="490133"/>
                    <a:pt x="4995483" y="484872"/>
                    <a:pt x="4988305" y="478158"/>
                  </a:cubicBezTo>
                  <a:cubicBezTo>
                    <a:pt x="4982971" y="479428"/>
                    <a:pt x="4983352" y="487048"/>
                    <a:pt x="4978272" y="487429"/>
                  </a:cubicBezTo>
                  <a:cubicBezTo>
                    <a:pt x="4970398" y="456314"/>
                    <a:pt x="4929377" y="457203"/>
                    <a:pt x="4902961" y="443741"/>
                  </a:cubicBezTo>
                  <a:cubicBezTo>
                    <a:pt x="4904485" y="476126"/>
                    <a:pt x="4955539" y="483873"/>
                    <a:pt x="4912867" y="513845"/>
                  </a:cubicBezTo>
                  <a:cubicBezTo>
                    <a:pt x="4948554" y="542928"/>
                    <a:pt x="4979034" y="599697"/>
                    <a:pt x="5031993" y="590045"/>
                  </a:cubicBezTo>
                  <a:cubicBezTo>
                    <a:pt x="5036549" y="599270"/>
                    <a:pt x="5040412" y="608821"/>
                    <a:pt x="5043550" y="618620"/>
                  </a:cubicBezTo>
                  <a:cubicBezTo>
                    <a:pt x="5038851" y="619509"/>
                    <a:pt x="5034152" y="618620"/>
                    <a:pt x="5029453" y="620144"/>
                  </a:cubicBezTo>
                  <a:cubicBezTo>
                    <a:pt x="5034533" y="630812"/>
                    <a:pt x="5034152" y="648211"/>
                    <a:pt x="5043423" y="659006"/>
                  </a:cubicBezTo>
                  <a:cubicBezTo>
                    <a:pt x="5017261" y="653545"/>
                    <a:pt x="4971668" y="657736"/>
                    <a:pt x="4972430" y="620906"/>
                  </a:cubicBezTo>
                  <a:cubicBezTo>
                    <a:pt x="4950840" y="621541"/>
                    <a:pt x="4940934" y="601602"/>
                    <a:pt x="4928615" y="590553"/>
                  </a:cubicBezTo>
                  <a:cubicBezTo>
                    <a:pt x="4924805" y="618112"/>
                    <a:pt x="4896738" y="612397"/>
                    <a:pt x="4872608" y="610873"/>
                  </a:cubicBezTo>
                  <a:cubicBezTo>
                    <a:pt x="4878069" y="615318"/>
                    <a:pt x="4883530" y="625859"/>
                    <a:pt x="4891912" y="631447"/>
                  </a:cubicBezTo>
                  <a:cubicBezTo>
                    <a:pt x="4879212" y="660530"/>
                    <a:pt x="4904612" y="669547"/>
                    <a:pt x="4932298" y="666372"/>
                  </a:cubicBezTo>
                  <a:cubicBezTo>
                    <a:pt x="4935346" y="687200"/>
                    <a:pt x="4939663" y="705615"/>
                    <a:pt x="4932298" y="725554"/>
                  </a:cubicBezTo>
                  <a:cubicBezTo>
                    <a:pt x="4979415" y="728729"/>
                    <a:pt x="4987669" y="723268"/>
                    <a:pt x="5012816" y="765686"/>
                  </a:cubicBezTo>
                  <a:cubicBezTo>
                    <a:pt x="4977382" y="765686"/>
                    <a:pt x="4942838" y="785244"/>
                    <a:pt x="4907406" y="781815"/>
                  </a:cubicBezTo>
                  <a:cubicBezTo>
                    <a:pt x="4876545" y="778894"/>
                    <a:pt x="4830190" y="731015"/>
                    <a:pt x="4816855" y="771782"/>
                  </a:cubicBezTo>
                  <a:cubicBezTo>
                    <a:pt x="4838953" y="779021"/>
                    <a:pt x="4850256" y="795022"/>
                    <a:pt x="4842255" y="816485"/>
                  </a:cubicBezTo>
                  <a:cubicBezTo>
                    <a:pt x="4849621" y="816485"/>
                    <a:pt x="4858638" y="818645"/>
                    <a:pt x="4866004" y="818009"/>
                  </a:cubicBezTo>
                  <a:cubicBezTo>
                    <a:pt x="4867909" y="854077"/>
                    <a:pt x="4897246" y="844044"/>
                    <a:pt x="4917566" y="821184"/>
                  </a:cubicBezTo>
                  <a:cubicBezTo>
                    <a:pt x="4921249" y="828296"/>
                    <a:pt x="4938648" y="839726"/>
                    <a:pt x="4942204" y="848235"/>
                  </a:cubicBezTo>
                  <a:cubicBezTo>
                    <a:pt x="4960365" y="829313"/>
                    <a:pt x="4985384" y="830709"/>
                    <a:pt x="5007482" y="843409"/>
                  </a:cubicBezTo>
                  <a:cubicBezTo>
                    <a:pt x="4998465" y="894209"/>
                    <a:pt x="4797424" y="853188"/>
                    <a:pt x="4756657" y="843409"/>
                  </a:cubicBezTo>
                  <a:cubicBezTo>
                    <a:pt x="4732908" y="888749"/>
                    <a:pt x="4872735" y="899289"/>
                    <a:pt x="4882895" y="938278"/>
                  </a:cubicBezTo>
                  <a:cubicBezTo>
                    <a:pt x="4886959" y="933960"/>
                    <a:pt x="4903342" y="928245"/>
                    <a:pt x="4907279" y="924182"/>
                  </a:cubicBezTo>
                  <a:cubicBezTo>
                    <a:pt x="4924932" y="948439"/>
                    <a:pt x="4956555" y="933834"/>
                    <a:pt x="4982209" y="938406"/>
                  </a:cubicBezTo>
                  <a:cubicBezTo>
                    <a:pt x="4977637" y="1025146"/>
                    <a:pt x="4750434" y="890781"/>
                    <a:pt x="4725669" y="935231"/>
                  </a:cubicBezTo>
                  <a:cubicBezTo>
                    <a:pt x="4731511" y="937135"/>
                    <a:pt x="4745735" y="952121"/>
                    <a:pt x="4751069" y="954027"/>
                  </a:cubicBezTo>
                  <a:cubicBezTo>
                    <a:pt x="4747132" y="959107"/>
                    <a:pt x="4743576" y="965330"/>
                    <a:pt x="4739766" y="969648"/>
                  </a:cubicBezTo>
                  <a:cubicBezTo>
                    <a:pt x="4747506" y="973054"/>
                    <a:pt x="4755825" y="974951"/>
                    <a:pt x="4764277" y="975236"/>
                  </a:cubicBezTo>
                  <a:cubicBezTo>
                    <a:pt x="4781422" y="1007113"/>
                    <a:pt x="4820030" y="965203"/>
                    <a:pt x="4826634" y="1014098"/>
                  </a:cubicBezTo>
                  <a:cubicBezTo>
                    <a:pt x="4845684" y="1006859"/>
                    <a:pt x="4937886" y="1001398"/>
                    <a:pt x="4946141" y="1025909"/>
                  </a:cubicBezTo>
                  <a:cubicBezTo>
                    <a:pt x="4960492" y="1067311"/>
                    <a:pt x="4859019" y="1051309"/>
                    <a:pt x="4840223" y="1041911"/>
                  </a:cubicBezTo>
                  <a:cubicBezTo>
                    <a:pt x="4846573" y="1047626"/>
                    <a:pt x="4850637" y="1059310"/>
                    <a:pt x="4856860" y="1065660"/>
                  </a:cubicBezTo>
                  <a:cubicBezTo>
                    <a:pt x="4852542" y="1068327"/>
                    <a:pt x="4845303" y="1077090"/>
                    <a:pt x="4841493" y="1079376"/>
                  </a:cubicBezTo>
                  <a:cubicBezTo>
                    <a:pt x="4874132" y="1115063"/>
                    <a:pt x="4812029" y="1107824"/>
                    <a:pt x="4790693" y="1101854"/>
                  </a:cubicBezTo>
                  <a:cubicBezTo>
                    <a:pt x="4758943" y="1093091"/>
                    <a:pt x="4730876" y="1069977"/>
                    <a:pt x="4701158" y="1062484"/>
                  </a:cubicBezTo>
                  <a:cubicBezTo>
                    <a:pt x="4707254" y="1055119"/>
                    <a:pt x="4709921" y="1049784"/>
                    <a:pt x="4700523" y="1034163"/>
                  </a:cubicBezTo>
                  <a:cubicBezTo>
                    <a:pt x="4718557" y="1022606"/>
                    <a:pt x="4700523" y="1010668"/>
                    <a:pt x="4687823" y="1018161"/>
                  </a:cubicBezTo>
                  <a:cubicBezTo>
                    <a:pt x="4687061" y="1018161"/>
                    <a:pt x="4687823" y="1025273"/>
                    <a:pt x="4686426" y="1026924"/>
                  </a:cubicBezTo>
                  <a:cubicBezTo>
                    <a:pt x="4681981" y="1031115"/>
                    <a:pt x="4676012" y="1033655"/>
                    <a:pt x="4671313" y="1037338"/>
                  </a:cubicBezTo>
                  <a:cubicBezTo>
                    <a:pt x="4663820" y="1043561"/>
                    <a:pt x="4656962" y="1050038"/>
                    <a:pt x="4650104" y="1056515"/>
                  </a:cubicBezTo>
                  <a:cubicBezTo>
                    <a:pt x="4643246" y="1062992"/>
                    <a:pt x="4547107" y="1126112"/>
                    <a:pt x="4553330" y="1081281"/>
                  </a:cubicBezTo>
                  <a:cubicBezTo>
                    <a:pt x="4569586" y="1092329"/>
                    <a:pt x="4596002" y="1056770"/>
                    <a:pt x="4598796" y="1043181"/>
                  </a:cubicBezTo>
                  <a:cubicBezTo>
                    <a:pt x="4609718" y="1041402"/>
                    <a:pt x="4649596" y="1026925"/>
                    <a:pt x="4622164" y="1015240"/>
                  </a:cubicBezTo>
                  <a:cubicBezTo>
                    <a:pt x="4629276" y="1011938"/>
                    <a:pt x="4651247" y="1008890"/>
                    <a:pt x="4653025" y="999112"/>
                  </a:cubicBezTo>
                  <a:cubicBezTo>
                    <a:pt x="4655311" y="986412"/>
                    <a:pt x="4640325" y="985650"/>
                    <a:pt x="4633213" y="978029"/>
                  </a:cubicBezTo>
                  <a:cubicBezTo>
                    <a:pt x="4636642" y="975235"/>
                    <a:pt x="4638928" y="968758"/>
                    <a:pt x="4642230" y="966091"/>
                  </a:cubicBezTo>
                  <a:cubicBezTo>
                    <a:pt x="4638420" y="966091"/>
                    <a:pt x="4636261" y="962535"/>
                    <a:pt x="4632197" y="962027"/>
                  </a:cubicBezTo>
                  <a:cubicBezTo>
                    <a:pt x="4631255" y="958547"/>
                    <a:pt x="4630744" y="954964"/>
                    <a:pt x="4630673" y="951359"/>
                  </a:cubicBezTo>
                  <a:cubicBezTo>
                    <a:pt x="4635022" y="947121"/>
                    <a:pt x="4639990" y="943567"/>
                    <a:pt x="4645405" y="940819"/>
                  </a:cubicBezTo>
                  <a:cubicBezTo>
                    <a:pt x="4633721" y="935739"/>
                    <a:pt x="4631181" y="920372"/>
                    <a:pt x="4620005" y="914276"/>
                  </a:cubicBezTo>
                  <a:cubicBezTo>
                    <a:pt x="4600193" y="903862"/>
                    <a:pt x="4603114" y="921641"/>
                    <a:pt x="4590541" y="937644"/>
                  </a:cubicBezTo>
                  <a:cubicBezTo>
                    <a:pt x="4583783" y="934777"/>
                    <a:pt x="4578596" y="929127"/>
                    <a:pt x="4576317" y="922150"/>
                  </a:cubicBezTo>
                  <a:cubicBezTo>
                    <a:pt x="4584063" y="914276"/>
                    <a:pt x="4591938" y="906528"/>
                    <a:pt x="4600066" y="899290"/>
                  </a:cubicBezTo>
                  <a:cubicBezTo>
                    <a:pt x="4595112" y="891924"/>
                    <a:pt x="4580254" y="895099"/>
                    <a:pt x="4578094" y="888876"/>
                  </a:cubicBezTo>
                  <a:cubicBezTo>
                    <a:pt x="4573904" y="877065"/>
                    <a:pt x="4589398" y="878462"/>
                    <a:pt x="4592699" y="873128"/>
                  </a:cubicBezTo>
                  <a:cubicBezTo>
                    <a:pt x="4596001" y="867794"/>
                    <a:pt x="4593842" y="863984"/>
                    <a:pt x="4595747" y="860428"/>
                  </a:cubicBezTo>
                  <a:cubicBezTo>
                    <a:pt x="4597652" y="856872"/>
                    <a:pt x="4595747" y="853189"/>
                    <a:pt x="4597525" y="849760"/>
                  </a:cubicBezTo>
                  <a:cubicBezTo>
                    <a:pt x="4599304" y="846331"/>
                    <a:pt x="4607685" y="843918"/>
                    <a:pt x="4610225" y="839092"/>
                  </a:cubicBezTo>
                  <a:cubicBezTo>
                    <a:pt x="4615790" y="830390"/>
                    <a:pt x="4614231" y="818938"/>
                    <a:pt x="4606542" y="812041"/>
                  </a:cubicBezTo>
                  <a:cubicBezTo>
                    <a:pt x="4636514" y="805437"/>
                    <a:pt x="4597271" y="764797"/>
                    <a:pt x="4600954" y="808231"/>
                  </a:cubicBezTo>
                  <a:cubicBezTo>
                    <a:pt x="4581523" y="798198"/>
                    <a:pt x="4574411" y="804040"/>
                    <a:pt x="4574665" y="825503"/>
                  </a:cubicBezTo>
                  <a:cubicBezTo>
                    <a:pt x="4555392" y="815454"/>
                    <a:pt x="4531810" y="819221"/>
                    <a:pt x="4516626" y="834774"/>
                  </a:cubicBezTo>
                  <a:cubicBezTo>
                    <a:pt x="4513578" y="837187"/>
                    <a:pt x="4508244" y="836806"/>
                    <a:pt x="4505450" y="839473"/>
                  </a:cubicBezTo>
                  <a:cubicBezTo>
                    <a:pt x="4502656" y="842140"/>
                    <a:pt x="4505450" y="849760"/>
                    <a:pt x="4501259" y="853824"/>
                  </a:cubicBezTo>
                  <a:cubicBezTo>
                    <a:pt x="4496284" y="857709"/>
                    <a:pt x="4490279" y="860049"/>
                    <a:pt x="4483987" y="860555"/>
                  </a:cubicBezTo>
                  <a:cubicBezTo>
                    <a:pt x="4488178" y="831472"/>
                    <a:pt x="4459222" y="867921"/>
                    <a:pt x="4455793" y="869445"/>
                  </a:cubicBezTo>
                  <a:cubicBezTo>
                    <a:pt x="4444617" y="874398"/>
                    <a:pt x="4423409" y="869445"/>
                    <a:pt x="4411343" y="871604"/>
                  </a:cubicBezTo>
                  <a:cubicBezTo>
                    <a:pt x="4393563" y="874779"/>
                    <a:pt x="4396230" y="879478"/>
                    <a:pt x="4380990" y="865762"/>
                  </a:cubicBezTo>
                  <a:cubicBezTo>
                    <a:pt x="4400040" y="865762"/>
                    <a:pt x="4447792" y="852300"/>
                    <a:pt x="4455920" y="829059"/>
                  </a:cubicBezTo>
                  <a:cubicBezTo>
                    <a:pt x="4459222" y="819915"/>
                    <a:pt x="4446268" y="802135"/>
                    <a:pt x="4464302" y="804421"/>
                  </a:cubicBezTo>
                  <a:cubicBezTo>
                    <a:pt x="4463159" y="794261"/>
                    <a:pt x="4452745" y="788419"/>
                    <a:pt x="4450078" y="779021"/>
                  </a:cubicBezTo>
                  <a:cubicBezTo>
                    <a:pt x="4443601" y="755526"/>
                    <a:pt x="4457571" y="764797"/>
                    <a:pt x="4470017" y="755653"/>
                  </a:cubicBezTo>
                  <a:cubicBezTo>
                    <a:pt x="4458079" y="745493"/>
                    <a:pt x="4432806" y="741429"/>
                    <a:pt x="4417185" y="739651"/>
                  </a:cubicBezTo>
                  <a:cubicBezTo>
                    <a:pt x="4430647" y="734952"/>
                    <a:pt x="4438775" y="718950"/>
                    <a:pt x="4452618" y="715648"/>
                  </a:cubicBezTo>
                  <a:cubicBezTo>
                    <a:pt x="4466461" y="712345"/>
                    <a:pt x="4475478" y="723395"/>
                    <a:pt x="4483734" y="703837"/>
                  </a:cubicBezTo>
                  <a:cubicBezTo>
                    <a:pt x="4503799" y="714759"/>
                    <a:pt x="4520437" y="684279"/>
                    <a:pt x="4539994" y="686184"/>
                  </a:cubicBezTo>
                  <a:cubicBezTo>
                    <a:pt x="4552694" y="660784"/>
                    <a:pt x="4488560" y="673484"/>
                    <a:pt x="4478527" y="678056"/>
                  </a:cubicBezTo>
                  <a:cubicBezTo>
                    <a:pt x="4464430" y="683771"/>
                    <a:pt x="4448300" y="688851"/>
                    <a:pt x="4437760" y="682374"/>
                  </a:cubicBezTo>
                  <a:cubicBezTo>
                    <a:pt x="4423028" y="673229"/>
                    <a:pt x="4428107" y="669674"/>
                    <a:pt x="4408423" y="672976"/>
                  </a:cubicBezTo>
                  <a:cubicBezTo>
                    <a:pt x="4415154" y="665356"/>
                    <a:pt x="4474844" y="654053"/>
                    <a:pt x="4438649" y="631066"/>
                  </a:cubicBezTo>
                  <a:cubicBezTo>
                    <a:pt x="4447666" y="623573"/>
                    <a:pt x="4459731" y="629923"/>
                    <a:pt x="4467732" y="622557"/>
                  </a:cubicBezTo>
                  <a:cubicBezTo>
                    <a:pt x="4471809" y="617053"/>
                    <a:pt x="4473121" y="609978"/>
                    <a:pt x="4471288" y="603379"/>
                  </a:cubicBezTo>
                  <a:cubicBezTo>
                    <a:pt x="4465827" y="593601"/>
                    <a:pt x="4465446" y="602109"/>
                    <a:pt x="4459223" y="599189"/>
                  </a:cubicBezTo>
                  <a:cubicBezTo>
                    <a:pt x="4458207" y="599189"/>
                    <a:pt x="4449190" y="592712"/>
                    <a:pt x="4448555" y="592712"/>
                  </a:cubicBezTo>
                  <a:cubicBezTo>
                    <a:pt x="4441697" y="592712"/>
                    <a:pt x="4433188" y="600585"/>
                    <a:pt x="4426711" y="599315"/>
                  </a:cubicBezTo>
                  <a:cubicBezTo>
                    <a:pt x="4415789" y="597029"/>
                    <a:pt x="4416424" y="579122"/>
                    <a:pt x="4400041" y="584964"/>
                  </a:cubicBezTo>
                  <a:cubicBezTo>
                    <a:pt x="4402200" y="584202"/>
                    <a:pt x="4383277" y="570740"/>
                    <a:pt x="4382769" y="570105"/>
                  </a:cubicBezTo>
                  <a:cubicBezTo>
                    <a:pt x="4375276" y="560072"/>
                    <a:pt x="4378705" y="557405"/>
                    <a:pt x="4379467" y="546991"/>
                  </a:cubicBezTo>
                  <a:cubicBezTo>
                    <a:pt x="4380102" y="539117"/>
                    <a:pt x="4383531" y="539879"/>
                    <a:pt x="4380863" y="530227"/>
                  </a:cubicBezTo>
                  <a:cubicBezTo>
                    <a:pt x="4375920" y="520275"/>
                    <a:pt x="4369639" y="511046"/>
                    <a:pt x="4362194" y="502795"/>
                  </a:cubicBezTo>
                  <a:cubicBezTo>
                    <a:pt x="4358892" y="497842"/>
                    <a:pt x="4341112" y="464695"/>
                    <a:pt x="4332730" y="468759"/>
                  </a:cubicBezTo>
                  <a:cubicBezTo>
                    <a:pt x="4324349" y="472824"/>
                    <a:pt x="4330825" y="532259"/>
                    <a:pt x="4327269" y="543181"/>
                  </a:cubicBezTo>
                  <a:cubicBezTo>
                    <a:pt x="4317491" y="524505"/>
                    <a:pt x="4305877" y="506850"/>
                    <a:pt x="4292598" y="490476"/>
                  </a:cubicBezTo>
                  <a:cubicBezTo>
                    <a:pt x="4289654" y="509372"/>
                    <a:pt x="4293190" y="528709"/>
                    <a:pt x="4302631" y="545340"/>
                  </a:cubicBezTo>
                  <a:cubicBezTo>
                    <a:pt x="4297297" y="544197"/>
                    <a:pt x="4277231" y="548896"/>
                    <a:pt x="4267198" y="545340"/>
                  </a:cubicBezTo>
                  <a:cubicBezTo>
                    <a:pt x="4262627" y="572772"/>
                    <a:pt x="4271008" y="619000"/>
                    <a:pt x="4275707" y="644781"/>
                  </a:cubicBezTo>
                  <a:cubicBezTo>
                    <a:pt x="4259184" y="642629"/>
                    <a:pt x="4242393" y="645412"/>
                    <a:pt x="4227448" y="652782"/>
                  </a:cubicBezTo>
                  <a:cubicBezTo>
                    <a:pt x="4282185" y="704725"/>
                    <a:pt x="4198365" y="698502"/>
                    <a:pt x="4166107" y="703582"/>
                  </a:cubicBezTo>
                  <a:cubicBezTo>
                    <a:pt x="4154804" y="751080"/>
                    <a:pt x="4225289" y="736221"/>
                    <a:pt x="4250562" y="753239"/>
                  </a:cubicBezTo>
                  <a:cubicBezTo>
                    <a:pt x="4245228" y="757684"/>
                    <a:pt x="4240148" y="772035"/>
                    <a:pt x="4232782" y="777623"/>
                  </a:cubicBezTo>
                  <a:cubicBezTo>
                    <a:pt x="4239386" y="779655"/>
                    <a:pt x="4247768" y="786132"/>
                    <a:pt x="4251959" y="787529"/>
                  </a:cubicBezTo>
                  <a:cubicBezTo>
                    <a:pt x="4243102" y="789303"/>
                    <a:pt x="4235319" y="794538"/>
                    <a:pt x="4230336" y="802072"/>
                  </a:cubicBezTo>
                  <a:cubicBezTo>
                    <a:pt x="4225353" y="809606"/>
                    <a:pt x="4223582" y="818816"/>
                    <a:pt x="4225416" y="827661"/>
                  </a:cubicBezTo>
                  <a:cubicBezTo>
                    <a:pt x="4216244" y="824208"/>
                    <a:pt x="4207864" y="818938"/>
                    <a:pt x="4200778" y="812167"/>
                  </a:cubicBezTo>
                  <a:cubicBezTo>
                    <a:pt x="4195317" y="813437"/>
                    <a:pt x="4195698" y="821057"/>
                    <a:pt x="4190618" y="821565"/>
                  </a:cubicBezTo>
                  <a:cubicBezTo>
                    <a:pt x="4182871" y="790323"/>
                    <a:pt x="4141723" y="791339"/>
                    <a:pt x="4115307" y="777877"/>
                  </a:cubicBezTo>
                  <a:cubicBezTo>
                    <a:pt x="4116958" y="810135"/>
                    <a:pt x="4167885" y="817882"/>
                    <a:pt x="4125213" y="847854"/>
                  </a:cubicBezTo>
                  <a:cubicBezTo>
                    <a:pt x="4160900" y="876937"/>
                    <a:pt x="4191380" y="933706"/>
                    <a:pt x="4244339" y="924054"/>
                  </a:cubicBezTo>
                  <a:cubicBezTo>
                    <a:pt x="4248972" y="933288"/>
                    <a:pt x="4252838" y="942888"/>
                    <a:pt x="4255896" y="952756"/>
                  </a:cubicBezTo>
                  <a:cubicBezTo>
                    <a:pt x="4251169" y="952950"/>
                    <a:pt x="4246459" y="953459"/>
                    <a:pt x="4241799" y="954280"/>
                  </a:cubicBezTo>
                  <a:cubicBezTo>
                    <a:pt x="4246879" y="964821"/>
                    <a:pt x="4246498" y="982220"/>
                    <a:pt x="4255770" y="993015"/>
                  </a:cubicBezTo>
                  <a:cubicBezTo>
                    <a:pt x="4229608" y="987554"/>
                    <a:pt x="4184015" y="991745"/>
                    <a:pt x="4184904" y="954915"/>
                  </a:cubicBezTo>
                  <a:cubicBezTo>
                    <a:pt x="4163187" y="954915"/>
                    <a:pt x="4153408" y="935484"/>
                    <a:pt x="4140962" y="924435"/>
                  </a:cubicBezTo>
                  <a:cubicBezTo>
                    <a:pt x="4137152" y="951994"/>
                    <a:pt x="4109212" y="946279"/>
                    <a:pt x="4084955" y="944755"/>
                  </a:cubicBezTo>
                  <a:cubicBezTo>
                    <a:pt x="4090543" y="949200"/>
                    <a:pt x="4095877" y="959741"/>
                    <a:pt x="4104259" y="965329"/>
                  </a:cubicBezTo>
                  <a:cubicBezTo>
                    <a:pt x="4091559" y="994539"/>
                    <a:pt x="4116959" y="1003429"/>
                    <a:pt x="4144645" y="1000381"/>
                  </a:cubicBezTo>
                  <a:cubicBezTo>
                    <a:pt x="4147692" y="1021209"/>
                    <a:pt x="4152010" y="1039497"/>
                    <a:pt x="4144645" y="1059436"/>
                  </a:cubicBezTo>
                  <a:cubicBezTo>
                    <a:pt x="4191761" y="1062611"/>
                    <a:pt x="4200016" y="1057277"/>
                    <a:pt x="4225163" y="1099568"/>
                  </a:cubicBezTo>
                  <a:cubicBezTo>
                    <a:pt x="4189729" y="1099568"/>
                    <a:pt x="4155313" y="1119126"/>
                    <a:pt x="4119753" y="1115697"/>
                  </a:cubicBezTo>
                  <a:cubicBezTo>
                    <a:pt x="4088892" y="1112776"/>
                    <a:pt x="4042537" y="1064897"/>
                    <a:pt x="4029202" y="1105664"/>
                  </a:cubicBezTo>
                  <a:cubicBezTo>
                    <a:pt x="4051299" y="1112903"/>
                    <a:pt x="4062603" y="1128905"/>
                    <a:pt x="4054602" y="1150368"/>
                  </a:cubicBezTo>
                  <a:cubicBezTo>
                    <a:pt x="4061967" y="1150368"/>
                    <a:pt x="4070985" y="1152527"/>
                    <a:pt x="4078351" y="1151892"/>
                  </a:cubicBezTo>
                  <a:cubicBezTo>
                    <a:pt x="4080255" y="1187960"/>
                    <a:pt x="4109592" y="1177927"/>
                    <a:pt x="4129913" y="1155067"/>
                  </a:cubicBezTo>
                  <a:cubicBezTo>
                    <a:pt x="4133596" y="1162179"/>
                    <a:pt x="4151122" y="1173736"/>
                    <a:pt x="4155313" y="1182118"/>
                  </a:cubicBezTo>
                  <a:cubicBezTo>
                    <a:pt x="4173347" y="1163195"/>
                    <a:pt x="4198366" y="1164592"/>
                    <a:pt x="4220591" y="1177292"/>
                  </a:cubicBezTo>
                  <a:cubicBezTo>
                    <a:pt x="4212209" y="1223647"/>
                    <a:pt x="4040759" y="1192913"/>
                    <a:pt x="3982085" y="1179705"/>
                  </a:cubicBezTo>
                  <a:cubicBezTo>
                    <a:pt x="3982085" y="1171831"/>
                    <a:pt x="3994785" y="1172339"/>
                    <a:pt x="3997325" y="1167005"/>
                  </a:cubicBezTo>
                  <a:cubicBezTo>
                    <a:pt x="3999865" y="1161671"/>
                    <a:pt x="3998468" y="1157861"/>
                    <a:pt x="4000373" y="1154305"/>
                  </a:cubicBezTo>
                  <a:cubicBezTo>
                    <a:pt x="4002278" y="1150749"/>
                    <a:pt x="4000373" y="1146939"/>
                    <a:pt x="4002151" y="1143510"/>
                  </a:cubicBezTo>
                  <a:cubicBezTo>
                    <a:pt x="4003929" y="1140080"/>
                    <a:pt x="4012311" y="1137668"/>
                    <a:pt x="4014851" y="1132842"/>
                  </a:cubicBezTo>
                  <a:cubicBezTo>
                    <a:pt x="4020453" y="1124192"/>
                    <a:pt x="4018888" y="1112745"/>
                    <a:pt x="4011168" y="1105918"/>
                  </a:cubicBezTo>
                  <a:cubicBezTo>
                    <a:pt x="4041140" y="1099314"/>
                    <a:pt x="4001897" y="1058547"/>
                    <a:pt x="4005580" y="1102108"/>
                  </a:cubicBezTo>
                  <a:cubicBezTo>
                    <a:pt x="3986149" y="1092075"/>
                    <a:pt x="3979037" y="1097917"/>
                    <a:pt x="3979291" y="1119380"/>
                  </a:cubicBezTo>
                  <a:cubicBezTo>
                    <a:pt x="3960051" y="1109256"/>
                    <a:pt x="3936446" y="1112975"/>
                    <a:pt x="3921252" y="1128524"/>
                  </a:cubicBezTo>
                  <a:cubicBezTo>
                    <a:pt x="3918204" y="1131064"/>
                    <a:pt x="3912870" y="1130556"/>
                    <a:pt x="3910076" y="1133223"/>
                  </a:cubicBezTo>
                  <a:cubicBezTo>
                    <a:pt x="3907282" y="1135890"/>
                    <a:pt x="3910076" y="1143510"/>
                    <a:pt x="3906011" y="1147701"/>
                  </a:cubicBezTo>
                  <a:cubicBezTo>
                    <a:pt x="3900974" y="1151454"/>
                    <a:pt x="3894996" y="1153740"/>
                    <a:pt x="3888740" y="1154305"/>
                  </a:cubicBezTo>
                  <a:cubicBezTo>
                    <a:pt x="3892804" y="1125222"/>
                    <a:pt x="3863340" y="1161671"/>
                    <a:pt x="3860419" y="1163195"/>
                  </a:cubicBezTo>
                  <a:cubicBezTo>
                    <a:pt x="3849242" y="1168148"/>
                    <a:pt x="3828034" y="1163195"/>
                    <a:pt x="3815969" y="1165354"/>
                  </a:cubicBezTo>
                  <a:cubicBezTo>
                    <a:pt x="3798189" y="1168656"/>
                    <a:pt x="3800855" y="1173228"/>
                    <a:pt x="3785615" y="1159512"/>
                  </a:cubicBezTo>
                  <a:cubicBezTo>
                    <a:pt x="3804665" y="1159512"/>
                    <a:pt x="3852417" y="1146050"/>
                    <a:pt x="3860545" y="1122809"/>
                  </a:cubicBezTo>
                  <a:cubicBezTo>
                    <a:pt x="3863847" y="1113665"/>
                    <a:pt x="3850893" y="1096012"/>
                    <a:pt x="3868927" y="1098171"/>
                  </a:cubicBezTo>
                  <a:cubicBezTo>
                    <a:pt x="3867784" y="1088011"/>
                    <a:pt x="3857370" y="1082169"/>
                    <a:pt x="3854703" y="1072771"/>
                  </a:cubicBezTo>
                  <a:cubicBezTo>
                    <a:pt x="3848226" y="1049276"/>
                    <a:pt x="3862196" y="1058674"/>
                    <a:pt x="3874642" y="1049403"/>
                  </a:cubicBezTo>
                  <a:cubicBezTo>
                    <a:pt x="3862832" y="1039370"/>
                    <a:pt x="3837432" y="1035179"/>
                    <a:pt x="3821810" y="1033528"/>
                  </a:cubicBezTo>
                  <a:cubicBezTo>
                    <a:pt x="3835272" y="1028702"/>
                    <a:pt x="3843401" y="1012827"/>
                    <a:pt x="3857244" y="1009398"/>
                  </a:cubicBezTo>
                  <a:cubicBezTo>
                    <a:pt x="3871086" y="1005970"/>
                    <a:pt x="3880103" y="1017145"/>
                    <a:pt x="3888359" y="997714"/>
                  </a:cubicBezTo>
                  <a:cubicBezTo>
                    <a:pt x="3908424" y="1008636"/>
                    <a:pt x="3925062" y="978156"/>
                    <a:pt x="3944620" y="979934"/>
                  </a:cubicBezTo>
                  <a:cubicBezTo>
                    <a:pt x="3957320" y="954534"/>
                    <a:pt x="3893185" y="967869"/>
                    <a:pt x="3883152" y="971933"/>
                  </a:cubicBezTo>
                  <a:cubicBezTo>
                    <a:pt x="3869055" y="977521"/>
                    <a:pt x="3852926" y="982728"/>
                    <a:pt x="3842385" y="976124"/>
                  </a:cubicBezTo>
                  <a:cubicBezTo>
                    <a:pt x="3827653" y="966980"/>
                    <a:pt x="3832733" y="963424"/>
                    <a:pt x="3813175" y="966853"/>
                  </a:cubicBezTo>
                  <a:cubicBezTo>
                    <a:pt x="3819779" y="959233"/>
                    <a:pt x="3879469" y="947930"/>
                    <a:pt x="3843274" y="924943"/>
                  </a:cubicBezTo>
                  <a:cubicBezTo>
                    <a:pt x="3852291" y="917323"/>
                    <a:pt x="3864356" y="923800"/>
                    <a:pt x="3872357" y="916307"/>
                  </a:cubicBezTo>
                  <a:cubicBezTo>
                    <a:pt x="3876486" y="910875"/>
                    <a:pt x="3877804" y="903812"/>
                    <a:pt x="3875913" y="897257"/>
                  </a:cubicBezTo>
                  <a:cubicBezTo>
                    <a:pt x="3870452" y="887351"/>
                    <a:pt x="3870071" y="895860"/>
                    <a:pt x="3863848" y="893066"/>
                  </a:cubicBezTo>
                  <a:cubicBezTo>
                    <a:pt x="3862959" y="893066"/>
                    <a:pt x="3853815" y="886589"/>
                    <a:pt x="3853180" y="886589"/>
                  </a:cubicBezTo>
                  <a:cubicBezTo>
                    <a:pt x="3846322" y="886589"/>
                    <a:pt x="3837813" y="894463"/>
                    <a:pt x="3831336" y="893066"/>
                  </a:cubicBezTo>
                  <a:cubicBezTo>
                    <a:pt x="3820414" y="890780"/>
                    <a:pt x="3821049" y="872873"/>
                    <a:pt x="3804666" y="878842"/>
                  </a:cubicBezTo>
                  <a:cubicBezTo>
                    <a:pt x="3806825" y="877953"/>
                    <a:pt x="3787902" y="864618"/>
                    <a:pt x="3787394" y="863856"/>
                  </a:cubicBezTo>
                  <a:cubicBezTo>
                    <a:pt x="3779901" y="853950"/>
                    <a:pt x="3783330" y="851156"/>
                    <a:pt x="3784092" y="840869"/>
                  </a:cubicBezTo>
                  <a:cubicBezTo>
                    <a:pt x="3784727" y="832995"/>
                    <a:pt x="3788156" y="833630"/>
                    <a:pt x="3785616" y="824105"/>
                  </a:cubicBezTo>
                  <a:cubicBezTo>
                    <a:pt x="3780552" y="814154"/>
                    <a:pt x="3774235" y="804892"/>
                    <a:pt x="3766820" y="796546"/>
                  </a:cubicBezTo>
                  <a:cubicBezTo>
                    <a:pt x="3763517" y="791593"/>
                    <a:pt x="3745738" y="758446"/>
                    <a:pt x="3737355" y="762510"/>
                  </a:cubicBezTo>
                  <a:cubicBezTo>
                    <a:pt x="3728974" y="766575"/>
                    <a:pt x="3735451" y="826010"/>
                    <a:pt x="3731895" y="837059"/>
                  </a:cubicBezTo>
                  <a:cubicBezTo>
                    <a:pt x="3722148" y="818325"/>
                    <a:pt x="3710532" y="800624"/>
                    <a:pt x="3697223" y="784227"/>
                  </a:cubicBezTo>
                  <a:cubicBezTo>
                    <a:pt x="3694280" y="803164"/>
                    <a:pt x="3697815" y="822541"/>
                    <a:pt x="3707257" y="839218"/>
                  </a:cubicBezTo>
                  <a:cubicBezTo>
                    <a:pt x="3701922" y="837948"/>
                    <a:pt x="3681857" y="842774"/>
                    <a:pt x="3671823" y="839218"/>
                  </a:cubicBezTo>
                  <a:cubicBezTo>
                    <a:pt x="3667252" y="866650"/>
                    <a:pt x="3675633" y="913005"/>
                    <a:pt x="3680333" y="938659"/>
                  </a:cubicBezTo>
                  <a:cubicBezTo>
                    <a:pt x="3663851" y="936570"/>
                    <a:pt x="3647119" y="939351"/>
                    <a:pt x="3632199" y="946660"/>
                  </a:cubicBezTo>
                  <a:cubicBezTo>
                    <a:pt x="3673474" y="986030"/>
                    <a:pt x="3635628" y="991999"/>
                    <a:pt x="3600830" y="994539"/>
                  </a:cubicBezTo>
                  <a:cubicBezTo>
                    <a:pt x="3599249" y="990704"/>
                    <a:pt x="3596660" y="987369"/>
                    <a:pt x="3593338" y="984886"/>
                  </a:cubicBezTo>
                  <a:cubicBezTo>
                    <a:pt x="3606038" y="978917"/>
                    <a:pt x="3598291" y="972186"/>
                    <a:pt x="3601847" y="964058"/>
                  </a:cubicBezTo>
                  <a:cubicBezTo>
                    <a:pt x="3605403" y="955930"/>
                    <a:pt x="3611245" y="955041"/>
                    <a:pt x="3612134" y="946786"/>
                  </a:cubicBezTo>
                  <a:cubicBezTo>
                    <a:pt x="3596132" y="942341"/>
                    <a:pt x="3596640" y="926593"/>
                    <a:pt x="3582543" y="928879"/>
                  </a:cubicBezTo>
                  <a:cubicBezTo>
                    <a:pt x="3570859" y="930911"/>
                    <a:pt x="3551682" y="956692"/>
                    <a:pt x="3543300" y="964439"/>
                  </a:cubicBezTo>
                  <a:cubicBezTo>
                    <a:pt x="3517900" y="988315"/>
                    <a:pt x="3494913" y="1011429"/>
                    <a:pt x="3459607" y="1017906"/>
                  </a:cubicBezTo>
                  <a:cubicBezTo>
                    <a:pt x="3441573" y="1021335"/>
                    <a:pt x="3419221" y="1015239"/>
                    <a:pt x="3402203" y="1021716"/>
                  </a:cubicBezTo>
                  <a:cubicBezTo>
                    <a:pt x="3388614" y="1026923"/>
                    <a:pt x="3380359" y="1041528"/>
                    <a:pt x="3367278" y="1047116"/>
                  </a:cubicBezTo>
                  <a:cubicBezTo>
                    <a:pt x="3344291" y="1056387"/>
                    <a:pt x="3318129" y="1041782"/>
                    <a:pt x="3295523" y="1037591"/>
                  </a:cubicBezTo>
                  <a:cubicBezTo>
                    <a:pt x="3306318" y="1021335"/>
                    <a:pt x="3326765" y="1031622"/>
                    <a:pt x="3335274" y="1015112"/>
                  </a:cubicBezTo>
                  <a:cubicBezTo>
                    <a:pt x="3345053" y="1049275"/>
                    <a:pt x="3402711" y="1008762"/>
                    <a:pt x="3374263" y="1000634"/>
                  </a:cubicBezTo>
                  <a:cubicBezTo>
                    <a:pt x="3380232" y="991871"/>
                    <a:pt x="3390011" y="997967"/>
                    <a:pt x="3398774" y="999237"/>
                  </a:cubicBezTo>
                  <a:cubicBezTo>
                    <a:pt x="3416427" y="1002031"/>
                    <a:pt x="3417443" y="996062"/>
                    <a:pt x="3435477" y="990601"/>
                  </a:cubicBezTo>
                  <a:cubicBezTo>
                    <a:pt x="3434462" y="1013334"/>
                    <a:pt x="3460877" y="993649"/>
                    <a:pt x="3440684" y="977901"/>
                  </a:cubicBezTo>
                  <a:cubicBezTo>
                    <a:pt x="3451733" y="965201"/>
                    <a:pt x="3468751" y="967741"/>
                    <a:pt x="3482975" y="970662"/>
                  </a:cubicBezTo>
                  <a:cubicBezTo>
                    <a:pt x="3491991" y="973996"/>
                    <a:pt x="3501304" y="976463"/>
                    <a:pt x="3510788" y="978028"/>
                  </a:cubicBezTo>
                  <a:cubicBezTo>
                    <a:pt x="3516149" y="977462"/>
                    <a:pt x="3520802" y="974085"/>
                    <a:pt x="3523001" y="969163"/>
                  </a:cubicBezTo>
                  <a:cubicBezTo>
                    <a:pt x="3525200" y="964242"/>
                    <a:pt x="3524611" y="958522"/>
                    <a:pt x="3521456" y="954152"/>
                  </a:cubicBezTo>
                  <a:cubicBezTo>
                    <a:pt x="3516122" y="947167"/>
                    <a:pt x="3512312" y="954152"/>
                    <a:pt x="3508756" y="951739"/>
                  </a:cubicBezTo>
                  <a:cubicBezTo>
                    <a:pt x="3501432" y="946109"/>
                    <a:pt x="3496455" y="937965"/>
                    <a:pt x="3494786" y="928879"/>
                  </a:cubicBezTo>
                  <a:cubicBezTo>
                    <a:pt x="3501136" y="928879"/>
                    <a:pt x="3513455" y="931927"/>
                    <a:pt x="3518662" y="928879"/>
                  </a:cubicBezTo>
                  <a:cubicBezTo>
                    <a:pt x="3527171" y="923799"/>
                    <a:pt x="3520567" y="921259"/>
                    <a:pt x="3524758" y="914909"/>
                  </a:cubicBezTo>
                  <a:cubicBezTo>
                    <a:pt x="3533268" y="902209"/>
                    <a:pt x="3541522" y="896494"/>
                    <a:pt x="3540380" y="880111"/>
                  </a:cubicBezTo>
                  <a:cubicBezTo>
                    <a:pt x="3545333" y="878841"/>
                    <a:pt x="3555746" y="875793"/>
                    <a:pt x="3558033" y="870840"/>
                  </a:cubicBezTo>
                  <a:cubicBezTo>
                    <a:pt x="3560319" y="865887"/>
                    <a:pt x="3554350" y="865252"/>
                    <a:pt x="3555620" y="858775"/>
                  </a:cubicBezTo>
                  <a:cubicBezTo>
                    <a:pt x="3557271" y="849504"/>
                    <a:pt x="3555620" y="843662"/>
                    <a:pt x="3561208" y="834137"/>
                  </a:cubicBezTo>
                  <a:cubicBezTo>
                    <a:pt x="3566217" y="828045"/>
                    <a:pt x="3569739" y="820870"/>
                    <a:pt x="3571495" y="813182"/>
                  </a:cubicBezTo>
                  <a:cubicBezTo>
                    <a:pt x="3569479" y="801705"/>
                    <a:pt x="3560493" y="792719"/>
                    <a:pt x="3549016" y="790703"/>
                  </a:cubicBezTo>
                  <a:cubicBezTo>
                    <a:pt x="3537713" y="790703"/>
                    <a:pt x="3525267" y="809626"/>
                    <a:pt x="3518409" y="816992"/>
                  </a:cubicBezTo>
                  <a:cubicBezTo>
                    <a:pt x="3505709" y="831089"/>
                    <a:pt x="3491485" y="843789"/>
                    <a:pt x="3477388" y="857124"/>
                  </a:cubicBezTo>
                  <a:cubicBezTo>
                    <a:pt x="3457267" y="876709"/>
                    <a:pt x="3434834" y="893768"/>
                    <a:pt x="3410585" y="907924"/>
                  </a:cubicBezTo>
                  <a:cubicBezTo>
                    <a:pt x="3387471" y="919109"/>
                    <a:pt x="3362591" y="926199"/>
                    <a:pt x="3337052" y="928879"/>
                  </a:cubicBezTo>
                  <a:cubicBezTo>
                    <a:pt x="3301493" y="933832"/>
                    <a:pt x="3290189" y="915544"/>
                    <a:pt x="3260852" y="902209"/>
                  </a:cubicBezTo>
                  <a:cubicBezTo>
                    <a:pt x="3231514" y="888876"/>
                    <a:pt x="3205988" y="903733"/>
                    <a:pt x="3179445" y="918719"/>
                  </a:cubicBezTo>
                  <a:cubicBezTo>
                    <a:pt x="3168015" y="925323"/>
                    <a:pt x="3140329" y="946024"/>
                    <a:pt x="3128645" y="938277"/>
                  </a:cubicBezTo>
                  <a:cubicBezTo>
                    <a:pt x="3125978" y="936499"/>
                    <a:pt x="3122676" y="923291"/>
                    <a:pt x="3121279" y="920370"/>
                  </a:cubicBezTo>
                  <a:cubicBezTo>
                    <a:pt x="3128772" y="916687"/>
                    <a:pt x="3140202" y="904622"/>
                    <a:pt x="3142615" y="918084"/>
                  </a:cubicBezTo>
                  <a:cubicBezTo>
                    <a:pt x="3148076" y="916687"/>
                    <a:pt x="3150997" y="917322"/>
                    <a:pt x="3155315" y="911607"/>
                  </a:cubicBezTo>
                  <a:cubicBezTo>
                    <a:pt x="3168015" y="916433"/>
                    <a:pt x="3170936" y="901320"/>
                    <a:pt x="3164078" y="893700"/>
                  </a:cubicBezTo>
                  <a:cubicBezTo>
                    <a:pt x="3180588" y="873888"/>
                    <a:pt x="3198876" y="885191"/>
                    <a:pt x="3220466" y="883794"/>
                  </a:cubicBezTo>
                  <a:cubicBezTo>
                    <a:pt x="3222498" y="883794"/>
                    <a:pt x="3231388" y="883794"/>
                    <a:pt x="3233166" y="883794"/>
                  </a:cubicBezTo>
                  <a:cubicBezTo>
                    <a:pt x="3234944" y="883794"/>
                    <a:pt x="3239770" y="878460"/>
                    <a:pt x="3243580" y="878206"/>
                  </a:cubicBezTo>
                  <a:cubicBezTo>
                    <a:pt x="3245104" y="878206"/>
                    <a:pt x="3251200" y="885064"/>
                    <a:pt x="3255391" y="885191"/>
                  </a:cubicBezTo>
                  <a:cubicBezTo>
                    <a:pt x="3263900" y="885191"/>
                    <a:pt x="3271139" y="876428"/>
                    <a:pt x="3279140" y="874396"/>
                  </a:cubicBezTo>
                  <a:cubicBezTo>
                    <a:pt x="3283077" y="885063"/>
                    <a:pt x="3277744" y="892937"/>
                    <a:pt x="3287395" y="899161"/>
                  </a:cubicBezTo>
                  <a:lnTo>
                    <a:pt x="3306699" y="902971"/>
                  </a:lnTo>
                  <a:cubicBezTo>
                    <a:pt x="3317494" y="904875"/>
                    <a:pt x="3352800" y="911480"/>
                    <a:pt x="3349244" y="890271"/>
                  </a:cubicBezTo>
                  <a:cubicBezTo>
                    <a:pt x="3360928" y="891413"/>
                    <a:pt x="3378327" y="886334"/>
                    <a:pt x="3365119" y="874649"/>
                  </a:cubicBezTo>
                  <a:cubicBezTo>
                    <a:pt x="3374898" y="875538"/>
                    <a:pt x="3384423" y="878205"/>
                    <a:pt x="3391789" y="869315"/>
                  </a:cubicBezTo>
                  <a:cubicBezTo>
                    <a:pt x="3398393" y="874649"/>
                    <a:pt x="3408299" y="867791"/>
                    <a:pt x="3413887" y="861695"/>
                  </a:cubicBezTo>
                  <a:cubicBezTo>
                    <a:pt x="3419475" y="855599"/>
                    <a:pt x="3417189" y="848995"/>
                    <a:pt x="3423285" y="845058"/>
                  </a:cubicBezTo>
                  <a:cubicBezTo>
                    <a:pt x="3426460" y="842899"/>
                    <a:pt x="3431540" y="846455"/>
                    <a:pt x="3434588" y="845058"/>
                  </a:cubicBezTo>
                  <a:cubicBezTo>
                    <a:pt x="3439922" y="841883"/>
                    <a:pt x="3443224" y="842264"/>
                    <a:pt x="3448558" y="836676"/>
                  </a:cubicBezTo>
                  <a:cubicBezTo>
                    <a:pt x="3453893" y="831088"/>
                    <a:pt x="3444749" y="829056"/>
                    <a:pt x="3447162" y="825754"/>
                  </a:cubicBezTo>
                  <a:cubicBezTo>
                    <a:pt x="3453003" y="817372"/>
                    <a:pt x="3471800" y="814959"/>
                    <a:pt x="3463671" y="803529"/>
                  </a:cubicBezTo>
                  <a:cubicBezTo>
                    <a:pt x="3451733" y="786638"/>
                    <a:pt x="3430778" y="812292"/>
                    <a:pt x="3419221" y="817118"/>
                  </a:cubicBezTo>
                  <a:cubicBezTo>
                    <a:pt x="3404179" y="822880"/>
                    <a:pt x="3388212" y="825850"/>
                    <a:pt x="3372105" y="825881"/>
                  </a:cubicBezTo>
                  <a:cubicBezTo>
                    <a:pt x="3357441" y="826126"/>
                    <a:pt x="3342990" y="822349"/>
                    <a:pt x="3330321" y="814960"/>
                  </a:cubicBezTo>
                  <a:cubicBezTo>
                    <a:pt x="3305761" y="803211"/>
                    <a:pt x="3278803" y="797341"/>
                    <a:pt x="3251581" y="797815"/>
                  </a:cubicBezTo>
                  <a:cubicBezTo>
                    <a:pt x="3235974" y="798646"/>
                    <a:pt x="3220443" y="800556"/>
                    <a:pt x="3205099" y="803530"/>
                  </a:cubicBezTo>
                  <a:cubicBezTo>
                    <a:pt x="3191764" y="805816"/>
                    <a:pt x="3177286" y="817500"/>
                    <a:pt x="3165348" y="818516"/>
                  </a:cubicBezTo>
                  <a:cubicBezTo>
                    <a:pt x="3158922" y="819717"/>
                    <a:pt x="3152340" y="817421"/>
                    <a:pt x="3148055" y="812483"/>
                  </a:cubicBezTo>
                  <a:cubicBezTo>
                    <a:pt x="3143770" y="807545"/>
                    <a:pt x="3142425" y="800705"/>
                    <a:pt x="3144520" y="794512"/>
                  </a:cubicBezTo>
                  <a:cubicBezTo>
                    <a:pt x="3158871" y="796036"/>
                    <a:pt x="3179699" y="773049"/>
                    <a:pt x="3179572" y="799466"/>
                  </a:cubicBezTo>
                  <a:cubicBezTo>
                    <a:pt x="3192272" y="800481"/>
                    <a:pt x="3196082" y="787528"/>
                    <a:pt x="3207258" y="784225"/>
                  </a:cubicBezTo>
                  <a:cubicBezTo>
                    <a:pt x="3207206" y="785571"/>
                    <a:pt x="3207825" y="786855"/>
                    <a:pt x="3208909" y="787654"/>
                  </a:cubicBezTo>
                  <a:cubicBezTo>
                    <a:pt x="3218942" y="784225"/>
                    <a:pt x="3221609" y="770763"/>
                    <a:pt x="3209925" y="767842"/>
                  </a:cubicBezTo>
                  <a:cubicBezTo>
                    <a:pt x="3224784" y="769621"/>
                    <a:pt x="3259709" y="763651"/>
                    <a:pt x="3268472" y="780542"/>
                  </a:cubicBezTo>
                  <a:cubicBezTo>
                    <a:pt x="3277616" y="774446"/>
                    <a:pt x="3288411" y="756921"/>
                    <a:pt x="3300857" y="759587"/>
                  </a:cubicBezTo>
                  <a:cubicBezTo>
                    <a:pt x="3308223" y="761238"/>
                    <a:pt x="3310128" y="773430"/>
                    <a:pt x="3314446" y="774954"/>
                  </a:cubicBezTo>
                  <a:cubicBezTo>
                    <a:pt x="3325876" y="779145"/>
                    <a:pt x="3334766" y="765429"/>
                    <a:pt x="3346196" y="767461"/>
                  </a:cubicBezTo>
                  <a:cubicBezTo>
                    <a:pt x="3351912" y="768477"/>
                    <a:pt x="3348990" y="775843"/>
                    <a:pt x="3352165" y="776732"/>
                  </a:cubicBezTo>
                  <a:cubicBezTo>
                    <a:pt x="3355340" y="777621"/>
                    <a:pt x="3362833" y="776732"/>
                    <a:pt x="3363214" y="776732"/>
                  </a:cubicBezTo>
                  <a:cubicBezTo>
                    <a:pt x="3373628" y="782067"/>
                    <a:pt x="3386201" y="791973"/>
                    <a:pt x="3397377" y="787273"/>
                  </a:cubicBezTo>
                  <a:cubicBezTo>
                    <a:pt x="3409870" y="777991"/>
                    <a:pt x="3421286" y="767342"/>
                    <a:pt x="3431413" y="755523"/>
                  </a:cubicBezTo>
                  <a:cubicBezTo>
                    <a:pt x="3432683" y="758444"/>
                    <a:pt x="3436112" y="760222"/>
                    <a:pt x="3437001" y="764413"/>
                  </a:cubicBezTo>
                  <a:cubicBezTo>
                    <a:pt x="3450336" y="765175"/>
                    <a:pt x="3454146" y="746887"/>
                    <a:pt x="3466719" y="750698"/>
                  </a:cubicBezTo>
                  <a:cubicBezTo>
                    <a:pt x="3469817" y="742685"/>
                    <a:pt x="3468518" y="733638"/>
                    <a:pt x="3463290" y="726822"/>
                  </a:cubicBezTo>
                  <a:cubicBezTo>
                    <a:pt x="3477769" y="721361"/>
                    <a:pt x="3486150" y="712217"/>
                    <a:pt x="3477260" y="698628"/>
                  </a:cubicBezTo>
                  <a:cubicBezTo>
                    <a:pt x="3495930" y="684404"/>
                    <a:pt x="3502026" y="681229"/>
                    <a:pt x="3480944" y="670306"/>
                  </a:cubicBezTo>
                  <a:cubicBezTo>
                    <a:pt x="3497072" y="658496"/>
                    <a:pt x="3479039" y="644906"/>
                    <a:pt x="3466974" y="642240"/>
                  </a:cubicBezTo>
                  <a:cubicBezTo>
                    <a:pt x="3454908" y="680340"/>
                    <a:pt x="3386709" y="715137"/>
                    <a:pt x="3350895" y="723900"/>
                  </a:cubicBezTo>
                  <a:cubicBezTo>
                    <a:pt x="3333334" y="727786"/>
                    <a:pt x="3315503" y="730333"/>
                    <a:pt x="3297555" y="731521"/>
                  </a:cubicBezTo>
                  <a:cubicBezTo>
                    <a:pt x="3278505" y="732917"/>
                    <a:pt x="3268091" y="724536"/>
                    <a:pt x="3251454" y="721234"/>
                  </a:cubicBezTo>
                  <a:cubicBezTo>
                    <a:pt x="3234817" y="717930"/>
                    <a:pt x="3216021" y="725679"/>
                    <a:pt x="3199003" y="723774"/>
                  </a:cubicBezTo>
                  <a:cubicBezTo>
                    <a:pt x="3203482" y="715414"/>
                    <a:pt x="3209271" y="707825"/>
                    <a:pt x="3216148" y="701295"/>
                  </a:cubicBezTo>
                  <a:cubicBezTo>
                    <a:pt x="3229737" y="693167"/>
                    <a:pt x="3228848" y="702057"/>
                    <a:pt x="3238881" y="703454"/>
                  </a:cubicBezTo>
                  <a:cubicBezTo>
                    <a:pt x="3248112" y="705328"/>
                    <a:pt x="3257539" y="706053"/>
                    <a:pt x="3266948" y="705613"/>
                  </a:cubicBezTo>
                  <a:cubicBezTo>
                    <a:pt x="3276992" y="704486"/>
                    <a:pt x="3287130" y="704486"/>
                    <a:pt x="3297174" y="705613"/>
                  </a:cubicBezTo>
                  <a:cubicBezTo>
                    <a:pt x="3299841" y="705613"/>
                    <a:pt x="3300603" y="713614"/>
                    <a:pt x="3304032" y="713995"/>
                  </a:cubicBezTo>
                  <a:cubicBezTo>
                    <a:pt x="3314192" y="715138"/>
                    <a:pt x="3319653" y="699517"/>
                    <a:pt x="3321685" y="691770"/>
                  </a:cubicBezTo>
                  <a:cubicBezTo>
                    <a:pt x="3334385" y="694945"/>
                    <a:pt x="3343021" y="686436"/>
                    <a:pt x="3337052" y="674371"/>
                  </a:cubicBezTo>
                  <a:cubicBezTo>
                    <a:pt x="3344672" y="673355"/>
                    <a:pt x="3352419" y="671196"/>
                    <a:pt x="3359912" y="669545"/>
                  </a:cubicBezTo>
                  <a:cubicBezTo>
                    <a:pt x="3365373" y="694183"/>
                    <a:pt x="3386455" y="662052"/>
                    <a:pt x="3391408" y="656845"/>
                  </a:cubicBezTo>
                  <a:cubicBezTo>
                    <a:pt x="3392551" y="657988"/>
                    <a:pt x="3395218" y="659385"/>
                    <a:pt x="3396488" y="660655"/>
                  </a:cubicBezTo>
                  <a:cubicBezTo>
                    <a:pt x="3398901" y="657480"/>
                    <a:pt x="3402457" y="648590"/>
                    <a:pt x="3405759" y="646431"/>
                  </a:cubicBezTo>
                  <a:cubicBezTo>
                    <a:pt x="3409062" y="644273"/>
                    <a:pt x="3414903" y="645669"/>
                    <a:pt x="3417189" y="643256"/>
                  </a:cubicBezTo>
                  <a:cubicBezTo>
                    <a:pt x="3424047" y="636398"/>
                    <a:pt x="3431794" y="636906"/>
                    <a:pt x="3421507" y="624079"/>
                  </a:cubicBezTo>
                  <a:cubicBezTo>
                    <a:pt x="3430524" y="622809"/>
                    <a:pt x="3432175" y="612141"/>
                    <a:pt x="3436620" y="606045"/>
                  </a:cubicBezTo>
                  <a:cubicBezTo>
                    <a:pt x="3446399" y="592583"/>
                    <a:pt x="3455035" y="590551"/>
                    <a:pt x="3442589" y="569342"/>
                  </a:cubicBezTo>
                  <a:cubicBezTo>
                    <a:pt x="3460624" y="557912"/>
                    <a:pt x="3442589" y="545974"/>
                    <a:pt x="3429889" y="553340"/>
                  </a:cubicBezTo>
                  <a:cubicBezTo>
                    <a:pt x="3429127" y="553340"/>
                    <a:pt x="3429889" y="560579"/>
                    <a:pt x="3428493" y="562230"/>
                  </a:cubicBezTo>
                  <a:cubicBezTo>
                    <a:pt x="3424047" y="566421"/>
                    <a:pt x="3418078" y="568834"/>
                    <a:pt x="3413380" y="572644"/>
                  </a:cubicBezTo>
                  <a:cubicBezTo>
                    <a:pt x="3405887" y="578867"/>
                    <a:pt x="3399156" y="585344"/>
                    <a:pt x="3392170" y="591821"/>
                  </a:cubicBezTo>
                  <a:cubicBezTo>
                    <a:pt x="3385185" y="598298"/>
                    <a:pt x="3289174" y="661417"/>
                    <a:pt x="3295396" y="616586"/>
                  </a:cubicBezTo>
                  <a:cubicBezTo>
                    <a:pt x="3311652" y="627635"/>
                    <a:pt x="3338068" y="592075"/>
                    <a:pt x="3340862" y="578486"/>
                  </a:cubicBezTo>
                  <a:cubicBezTo>
                    <a:pt x="3351784" y="576708"/>
                    <a:pt x="3391662" y="562230"/>
                    <a:pt x="3364230" y="550546"/>
                  </a:cubicBezTo>
                  <a:cubicBezTo>
                    <a:pt x="3371342" y="547244"/>
                    <a:pt x="3393313" y="544196"/>
                    <a:pt x="3395091" y="534417"/>
                  </a:cubicBezTo>
                  <a:cubicBezTo>
                    <a:pt x="3397377" y="521717"/>
                    <a:pt x="3382391" y="520828"/>
                    <a:pt x="3375279" y="513335"/>
                  </a:cubicBezTo>
                  <a:cubicBezTo>
                    <a:pt x="3378708" y="510541"/>
                    <a:pt x="3381121" y="504064"/>
                    <a:pt x="3384296" y="501397"/>
                  </a:cubicBezTo>
                  <a:cubicBezTo>
                    <a:pt x="3380486" y="501397"/>
                    <a:pt x="3378327" y="497841"/>
                    <a:pt x="3374263" y="497333"/>
                  </a:cubicBezTo>
                  <a:cubicBezTo>
                    <a:pt x="3373321" y="493852"/>
                    <a:pt x="3372810" y="490270"/>
                    <a:pt x="3372739" y="486665"/>
                  </a:cubicBezTo>
                  <a:cubicBezTo>
                    <a:pt x="3377089" y="482427"/>
                    <a:pt x="3382056" y="478873"/>
                    <a:pt x="3387471" y="476124"/>
                  </a:cubicBezTo>
                  <a:cubicBezTo>
                    <a:pt x="3375914" y="471044"/>
                    <a:pt x="3373247" y="455677"/>
                    <a:pt x="3362071" y="449581"/>
                  </a:cubicBezTo>
                  <a:cubicBezTo>
                    <a:pt x="3342259" y="439167"/>
                    <a:pt x="3345180" y="456947"/>
                    <a:pt x="3332607" y="472949"/>
                  </a:cubicBezTo>
                  <a:cubicBezTo>
                    <a:pt x="3325898" y="470053"/>
                    <a:pt x="3320762" y="464407"/>
                    <a:pt x="3318510" y="457455"/>
                  </a:cubicBezTo>
                  <a:cubicBezTo>
                    <a:pt x="3326130" y="449581"/>
                    <a:pt x="3334004" y="441834"/>
                    <a:pt x="3342259" y="434595"/>
                  </a:cubicBezTo>
                  <a:cubicBezTo>
                    <a:pt x="3337179" y="427229"/>
                    <a:pt x="3322320" y="430404"/>
                    <a:pt x="3320161" y="424181"/>
                  </a:cubicBezTo>
                  <a:cubicBezTo>
                    <a:pt x="3315970" y="412370"/>
                    <a:pt x="3331591" y="413767"/>
                    <a:pt x="3334766" y="408433"/>
                  </a:cubicBezTo>
                  <a:cubicBezTo>
                    <a:pt x="3337941" y="403099"/>
                    <a:pt x="3335909" y="399289"/>
                    <a:pt x="3337814" y="395733"/>
                  </a:cubicBezTo>
                  <a:cubicBezTo>
                    <a:pt x="3339719" y="392177"/>
                    <a:pt x="3337814" y="388367"/>
                    <a:pt x="3339592" y="385065"/>
                  </a:cubicBezTo>
                  <a:cubicBezTo>
                    <a:pt x="3341370" y="381763"/>
                    <a:pt x="3349752" y="379223"/>
                    <a:pt x="3352292" y="374397"/>
                  </a:cubicBezTo>
                  <a:cubicBezTo>
                    <a:pt x="3357857" y="365696"/>
                    <a:pt x="3356298" y="354244"/>
                    <a:pt x="3348609" y="347346"/>
                  </a:cubicBezTo>
                  <a:cubicBezTo>
                    <a:pt x="3378581" y="340742"/>
                    <a:pt x="3339338" y="300102"/>
                    <a:pt x="3343021" y="343536"/>
                  </a:cubicBezTo>
                  <a:cubicBezTo>
                    <a:pt x="3323590" y="333503"/>
                    <a:pt x="3316478" y="339346"/>
                    <a:pt x="3316732" y="360808"/>
                  </a:cubicBezTo>
                  <a:cubicBezTo>
                    <a:pt x="3297458" y="350760"/>
                    <a:pt x="3273877" y="354526"/>
                    <a:pt x="3258693" y="370079"/>
                  </a:cubicBezTo>
                  <a:cubicBezTo>
                    <a:pt x="3255645" y="372492"/>
                    <a:pt x="3250311" y="372111"/>
                    <a:pt x="3247517" y="374778"/>
                  </a:cubicBezTo>
                  <a:cubicBezTo>
                    <a:pt x="3244723" y="377445"/>
                    <a:pt x="3247517" y="385065"/>
                    <a:pt x="3243453" y="389129"/>
                  </a:cubicBezTo>
                  <a:cubicBezTo>
                    <a:pt x="3238456" y="392976"/>
                    <a:pt x="3232463" y="395312"/>
                    <a:pt x="3226181" y="395860"/>
                  </a:cubicBezTo>
                  <a:cubicBezTo>
                    <a:pt x="3230245" y="366777"/>
                    <a:pt x="3200781" y="403226"/>
                    <a:pt x="3197860" y="404751"/>
                  </a:cubicBezTo>
                  <a:cubicBezTo>
                    <a:pt x="3186684" y="409704"/>
                    <a:pt x="3165475" y="404751"/>
                    <a:pt x="3153410" y="406783"/>
                  </a:cubicBezTo>
                  <a:cubicBezTo>
                    <a:pt x="3135630" y="410085"/>
                    <a:pt x="3138297" y="414784"/>
                    <a:pt x="3123057" y="401067"/>
                  </a:cubicBezTo>
                  <a:cubicBezTo>
                    <a:pt x="3142107" y="401067"/>
                    <a:pt x="3189859" y="387605"/>
                    <a:pt x="3198114" y="364364"/>
                  </a:cubicBezTo>
                  <a:cubicBezTo>
                    <a:pt x="3201289" y="355220"/>
                    <a:pt x="3188335" y="337440"/>
                    <a:pt x="3206369" y="339726"/>
                  </a:cubicBezTo>
                  <a:cubicBezTo>
                    <a:pt x="3205226" y="329566"/>
                    <a:pt x="3194812" y="323724"/>
                    <a:pt x="3192145" y="314326"/>
                  </a:cubicBezTo>
                  <a:cubicBezTo>
                    <a:pt x="3185668" y="290831"/>
                    <a:pt x="3199638" y="300102"/>
                    <a:pt x="3212084" y="290958"/>
                  </a:cubicBezTo>
                  <a:cubicBezTo>
                    <a:pt x="3200273" y="280798"/>
                    <a:pt x="3174873" y="276607"/>
                    <a:pt x="3159252" y="274956"/>
                  </a:cubicBezTo>
                  <a:cubicBezTo>
                    <a:pt x="3172714" y="270257"/>
                    <a:pt x="3180842" y="254255"/>
                    <a:pt x="3194685" y="250953"/>
                  </a:cubicBezTo>
                  <a:cubicBezTo>
                    <a:pt x="3208527" y="247650"/>
                    <a:pt x="3217545" y="258700"/>
                    <a:pt x="3225800" y="239142"/>
                  </a:cubicBezTo>
                  <a:cubicBezTo>
                    <a:pt x="3245866" y="250064"/>
                    <a:pt x="3262503" y="219584"/>
                    <a:pt x="3282061" y="221362"/>
                  </a:cubicBezTo>
                  <a:cubicBezTo>
                    <a:pt x="3294761" y="195962"/>
                    <a:pt x="3230626" y="209297"/>
                    <a:pt x="3220593" y="213361"/>
                  </a:cubicBezTo>
                  <a:cubicBezTo>
                    <a:pt x="3206496" y="219076"/>
                    <a:pt x="3190367" y="224156"/>
                    <a:pt x="3179826" y="217679"/>
                  </a:cubicBezTo>
                  <a:cubicBezTo>
                    <a:pt x="3165094" y="208535"/>
                    <a:pt x="3170174" y="204979"/>
                    <a:pt x="3150616" y="208281"/>
                  </a:cubicBezTo>
                  <a:cubicBezTo>
                    <a:pt x="3157347" y="200661"/>
                    <a:pt x="3216910" y="189358"/>
                    <a:pt x="3180715" y="166371"/>
                  </a:cubicBezTo>
                  <a:cubicBezTo>
                    <a:pt x="3189732" y="158878"/>
                    <a:pt x="3201797" y="165228"/>
                    <a:pt x="3209798" y="157862"/>
                  </a:cubicBezTo>
                  <a:cubicBezTo>
                    <a:pt x="3213929" y="152383"/>
                    <a:pt x="3215246" y="145281"/>
                    <a:pt x="3213354" y="138685"/>
                  </a:cubicBezTo>
                  <a:cubicBezTo>
                    <a:pt x="3208020" y="128906"/>
                    <a:pt x="3207511" y="137415"/>
                    <a:pt x="3201289" y="134494"/>
                  </a:cubicBezTo>
                  <a:cubicBezTo>
                    <a:pt x="3200399" y="134494"/>
                    <a:pt x="3191256" y="128017"/>
                    <a:pt x="3190621" y="128017"/>
                  </a:cubicBezTo>
                  <a:cubicBezTo>
                    <a:pt x="3183763" y="128017"/>
                    <a:pt x="3175254" y="135891"/>
                    <a:pt x="3168777" y="134621"/>
                  </a:cubicBezTo>
                  <a:cubicBezTo>
                    <a:pt x="3157855" y="132335"/>
                    <a:pt x="3158490" y="114301"/>
                    <a:pt x="3142107" y="120270"/>
                  </a:cubicBezTo>
                  <a:cubicBezTo>
                    <a:pt x="3144266" y="119508"/>
                    <a:pt x="3125342" y="106046"/>
                    <a:pt x="3124835" y="105411"/>
                  </a:cubicBezTo>
                  <a:cubicBezTo>
                    <a:pt x="3117342" y="95378"/>
                    <a:pt x="3120770" y="92711"/>
                    <a:pt x="3121533" y="82297"/>
                  </a:cubicBezTo>
                  <a:cubicBezTo>
                    <a:pt x="3121533" y="74423"/>
                    <a:pt x="3125597" y="75185"/>
                    <a:pt x="3123057" y="65532"/>
                  </a:cubicBezTo>
                  <a:cubicBezTo>
                    <a:pt x="3118021" y="55604"/>
                    <a:pt x="3111701" y="46381"/>
                    <a:pt x="3104261" y="38100"/>
                  </a:cubicBezTo>
                  <a:cubicBezTo>
                    <a:pt x="3100959" y="33147"/>
                    <a:pt x="3083179" y="0"/>
                    <a:pt x="3074796" y="4065"/>
                  </a:cubicBezTo>
                  <a:cubicBezTo>
                    <a:pt x="3066415" y="8129"/>
                    <a:pt x="3072892" y="67565"/>
                    <a:pt x="3069336" y="78486"/>
                  </a:cubicBezTo>
                  <a:cubicBezTo>
                    <a:pt x="3059588" y="59792"/>
                    <a:pt x="3047972" y="42134"/>
                    <a:pt x="3034665" y="25781"/>
                  </a:cubicBezTo>
                  <a:cubicBezTo>
                    <a:pt x="3031720" y="44678"/>
                    <a:pt x="3035256" y="64014"/>
                    <a:pt x="3044698" y="80646"/>
                  </a:cubicBezTo>
                  <a:cubicBezTo>
                    <a:pt x="3039364" y="79503"/>
                    <a:pt x="3019298" y="84201"/>
                    <a:pt x="3009265" y="80646"/>
                  </a:cubicBezTo>
                  <a:cubicBezTo>
                    <a:pt x="3004693" y="107950"/>
                    <a:pt x="3013075" y="154305"/>
                    <a:pt x="3017774" y="180086"/>
                  </a:cubicBezTo>
                  <a:cubicBezTo>
                    <a:pt x="3001291" y="177936"/>
                    <a:pt x="2984541" y="180721"/>
                    <a:pt x="2969641" y="188087"/>
                  </a:cubicBezTo>
                  <a:cubicBezTo>
                    <a:pt x="3024251" y="240030"/>
                    <a:pt x="2940431" y="233680"/>
                    <a:pt x="2908173" y="238253"/>
                  </a:cubicBezTo>
                  <a:cubicBezTo>
                    <a:pt x="2896870" y="285878"/>
                    <a:pt x="2967355" y="271018"/>
                    <a:pt x="2992628" y="287910"/>
                  </a:cubicBezTo>
                  <a:cubicBezTo>
                    <a:pt x="2987421" y="292481"/>
                    <a:pt x="2982341" y="306706"/>
                    <a:pt x="2974975" y="312421"/>
                  </a:cubicBezTo>
                  <a:cubicBezTo>
                    <a:pt x="2981452" y="314453"/>
                    <a:pt x="2989834" y="320930"/>
                    <a:pt x="2994025" y="322326"/>
                  </a:cubicBezTo>
                  <a:cubicBezTo>
                    <a:pt x="2985168" y="324100"/>
                    <a:pt x="2977385" y="329335"/>
                    <a:pt x="2972402" y="336869"/>
                  </a:cubicBezTo>
                  <a:cubicBezTo>
                    <a:pt x="2967419" y="344403"/>
                    <a:pt x="2965648" y="353614"/>
                    <a:pt x="2967482" y="362459"/>
                  </a:cubicBezTo>
                  <a:cubicBezTo>
                    <a:pt x="2958309" y="359006"/>
                    <a:pt x="2949929" y="353735"/>
                    <a:pt x="2942844" y="346965"/>
                  </a:cubicBezTo>
                  <a:cubicBezTo>
                    <a:pt x="2937383" y="348235"/>
                    <a:pt x="2937764" y="355855"/>
                    <a:pt x="2932684" y="356362"/>
                  </a:cubicBezTo>
                  <a:cubicBezTo>
                    <a:pt x="2924937" y="325121"/>
                    <a:pt x="2883789" y="326009"/>
                    <a:pt x="2857373" y="312674"/>
                  </a:cubicBezTo>
                  <a:cubicBezTo>
                    <a:pt x="2859024" y="344932"/>
                    <a:pt x="2910078" y="352679"/>
                    <a:pt x="2867279" y="382651"/>
                  </a:cubicBezTo>
                  <a:cubicBezTo>
                    <a:pt x="2902966" y="411735"/>
                    <a:pt x="2933446" y="468504"/>
                    <a:pt x="2986405" y="458851"/>
                  </a:cubicBezTo>
                  <a:cubicBezTo>
                    <a:pt x="2991000" y="468075"/>
                    <a:pt x="2994905" y="477626"/>
                    <a:pt x="2998089" y="487426"/>
                  </a:cubicBezTo>
                  <a:cubicBezTo>
                    <a:pt x="2993321" y="487718"/>
                    <a:pt x="2988573" y="488270"/>
                    <a:pt x="2983865" y="489078"/>
                  </a:cubicBezTo>
                  <a:cubicBezTo>
                    <a:pt x="2989072" y="499618"/>
                    <a:pt x="2988691" y="517018"/>
                    <a:pt x="2997835" y="527812"/>
                  </a:cubicBezTo>
                  <a:cubicBezTo>
                    <a:pt x="2971673" y="522351"/>
                    <a:pt x="2926080" y="526542"/>
                    <a:pt x="2926969" y="489712"/>
                  </a:cubicBezTo>
                  <a:cubicBezTo>
                    <a:pt x="2905252" y="489712"/>
                    <a:pt x="2895473" y="470281"/>
                    <a:pt x="2883027" y="459232"/>
                  </a:cubicBezTo>
                  <a:cubicBezTo>
                    <a:pt x="2879217" y="486792"/>
                    <a:pt x="2851277" y="481076"/>
                    <a:pt x="2827020" y="479553"/>
                  </a:cubicBezTo>
                  <a:cubicBezTo>
                    <a:pt x="2832608" y="483998"/>
                    <a:pt x="2837942" y="494538"/>
                    <a:pt x="2846324" y="500126"/>
                  </a:cubicBezTo>
                  <a:cubicBezTo>
                    <a:pt x="2833624" y="529210"/>
                    <a:pt x="2859024" y="538226"/>
                    <a:pt x="2886710" y="535051"/>
                  </a:cubicBezTo>
                  <a:cubicBezTo>
                    <a:pt x="2889758" y="555880"/>
                    <a:pt x="2894076" y="574294"/>
                    <a:pt x="2886710" y="594234"/>
                  </a:cubicBezTo>
                  <a:cubicBezTo>
                    <a:pt x="2933827" y="597409"/>
                    <a:pt x="2942082" y="592074"/>
                    <a:pt x="2967355" y="634366"/>
                  </a:cubicBezTo>
                  <a:cubicBezTo>
                    <a:pt x="2931795" y="634366"/>
                    <a:pt x="2897378" y="653924"/>
                    <a:pt x="2861818" y="650494"/>
                  </a:cubicBezTo>
                  <a:cubicBezTo>
                    <a:pt x="2830957" y="647573"/>
                    <a:pt x="2784729" y="599694"/>
                    <a:pt x="2771394" y="640461"/>
                  </a:cubicBezTo>
                  <a:cubicBezTo>
                    <a:pt x="2793365" y="647700"/>
                    <a:pt x="2804668" y="663702"/>
                    <a:pt x="2796794" y="685165"/>
                  </a:cubicBezTo>
                  <a:cubicBezTo>
                    <a:pt x="2804160" y="685165"/>
                    <a:pt x="2813304" y="687324"/>
                    <a:pt x="2820543" y="686689"/>
                  </a:cubicBezTo>
                  <a:cubicBezTo>
                    <a:pt x="2822448" y="722757"/>
                    <a:pt x="2851785" y="712724"/>
                    <a:pt x="2872105" y="689864"/>
                  </a:cubicBezTo>
                  <a:cubicBezTo>
                    <a:pt x="2875788" y="696976"/>
                    <a:pt x="2893314" y="708406"/>
                    <a:pt x="2896870" y="716915"/>
                  </a:cubicBezTo>
                  <a:cubicBezTo>
                    <a:pt x="2914904" y="697992"/>
                    <a:pt x="2940050" y="699389"/>
                    <a:pt x="2962148" y="712089"/>
                  </a:cubicBezTo>
                  <a:cubicBezTo>
                    <a:pt x="2953131" y="762889"/>
                    <a:pt x="2752090" y="721868"/>
                    <a:pt x="2711196" y="712089"/>
                  </a:cubicBezTo>
                  <a:cubicBezTo>
                    <a:pt x="2687447" y="757428"/>
                    <a:pt x="2827274" y="767969"/>
                    <a:pt x="2837561" y="807085"/>
                  </a:cubicBezTo>
                  <a:cubicBezTo>
                    <a:pt x="2841625" y="802640"/>
                    <a:pt x="2857881" y="796925"/>
                    <a:pt x="2861818" y="792861"/>
                  </a:cubicBezTo>
                  <a:cubicBezTo>
                    <a:pt x="2879471" y="817246"/>
                    <a:pt x="2911094" y="802513"/>
                    <a:pt x="2936748" y="807085"/>
                  </a:cubicBezTo>
                  <a:cubicBezTo>
                    <a:pt x="2932176" y="893826"/>
                    <a:pt x="2704973" y="759460"/>
                    <a:pt x="2680335" y="803910"/>
                  </a:cubicBezTo>
                  <a:cubicBezTo>
                    <a:pt x="2686050" y="805815"/>
                    <a:pt x="2700274" y="820801"/>
                    <a:pt x="2705735" y="822706"/>
                  </a:cubicBezTo>
                  <a:cubicBezTo>
                    <a:pt x="2701798" y="827786"/>
                    <a:pt x="2698242" y="834010"/>
                    <a:pt x="2694432" y="838328"/>
                  </a:cubicBezTo>
                  <a:cubicBezTo>
                    <a:pt x="2702217" y="841732"/>
                    <a:pt x="2710578" y="843628"/>
                    <a:pt x="2719070" y="843916"/>
                  </a:cubicBezTo>
                  <a:cubicBezTo>
                    <a:pt x="2736088" y="875793"/>
                    <a:pt x="2774696" y="833882"/>
                    <a:pt x="2781300" y="882778"/>
                  </a:cubicBezTo>
                  <a:cubicBezTo>
                    <a:pt x="2800350" y="875538"/>
                    <a:pt x="2892552" y="870078"/>
                    <a:pt x="2900934" y="894588"/>
                  </a:cubicBezTo>
                  <a:cubicBezTo>
                    <a:pt x="2915158" y="935991"/>
                    <a:pt x="2813685" y="919988"/>
                    <a:pt x="2795016" y="910591"/>
                  </a:cubicBezTo>
                  <a:cubicBezTo>
                    <a:pt x="2801366" y="916306"/>
                    <a:pt x="2805430" y="927990"/>
                    <a:pt x="2811653" y="934340"/>
                  </a:cubicBezTo>
                  <a:cubicBezTo>
                    <a:pt x="2807335" y="937006"/>
                    <a:pt x="2799969" y="945769"/>
                    <a:pt x="2796159" y="948055"/>
                  </a:cubicBezTo>
                  <a:cubicBezTo>
                    <a:pt x="2805430" y="958215"/>
                    <a:pt x="2806954" y="964819"/>
                    <a:pt x="2803906" y="969010"/>
                  </a:cubicBezTo>
                  <a:cubicBezTo>
                    <a:pt x="2798949" y="969913"/>
                    <a:pt x="2794067" y="971186"/>
                    <a:pt x="2789301" y="972820"/>
                  </a:cubicBezTo>
                  <a:lnTo>
                    <a:pt x="2782443" y="975360"/>
                  </a:lnTo>
                  <a:cubicBezTo>
                    <a:pt x="2769593" y="975322"/>
                    <a:pt x="2756797" y="973701"/>
                    <a:pt x="2744343" y="970534"/>
                  </a:cubicBezTo>
                  <a:cubicBezTo>
                    <a:pt x="2738010" y="968683"/>
                    <a:pt x="2731814" y="966392"/>
                    <a:pt x="2725801" y="963676"/>
                  </a:cubicBezTo>
                  <a:cubicBezTo>
                    <a:pt x="2742565" y="956056"/>
                    <a:pt x="2779141" y="945007"/>
                    <a:pt x="2748915" y="925576"/>
                  </a:cubicBezTo>
                  <a:cubicBezTo>
                    <a:pt x="2757805" y="918083"/>
                    <a:pt x="2769997" y="924433"/>
                    <a:pt x="2777871" y="917067"/>
                  </a:cubicBezTo>
                  <a:cubicBezTo>
                    <a:pt x="2782060" y="911613"/>
                    <a:pt x="2783382" y="904483"/>
                    <a:pt x="2781427" y="897890"/>
                  </a:cubicBezTo>
                  <a:cubicBezTo>
                    <a:pt x="2776093" y="888111"/>
                    <a:pt x="2775712" y="896620"/>
                    <a:pt x="2769489" y="893699"/>
                  </a:cubicBezTo>
                  <a:cubicBezTo>
                    <a:pt x="2768473" y="893699"/>
                    <a:pt x="2759456" y="887222"/>
                    <a:pt x="2758821" y="887222"/>
                  </a:cubicBezTo>
                  <a:cubicBezTo>
                    <a:pt x="2751963" y="887222"/>
                    <a:pt x="2743454" y="895096"/>
                    <a:pt x="2736977" y="893826"/>
                  </a:cubicBezTo>
                  <a:cubicBezTo>
                    <a:pt x="2726055" y="891540"/>
                    <a:pt x="2726690" y="873506"/>
                    <a:pt x="2710180" y="879475"/>
                  </a:cubicBezTo>
                  <a:cubicBezTo>
                    <a:pt x="2712466" y="878713"/>
                    <a:pt x="2693543" y="865251"/>
                    <a:pt x="2693035" y="864615"/>
                  </a:cubicBezTo>
                  <a:cubicBezTo>
                    <a:pt x="2685542" y="854582"/>
                    <a:pt x="2688971" y="851915"/>
                    <a:pt x="2689733" y="841501"/>
                  </a:cubicBezTo>
                  <a:cubicBezTo>
                    <a:pt x="2690368" y="833627"/>
                    <a:pt x="2693797" y="834389"/>
                    <a:pt x="2691130" y="824737"/>
                  </a:cubicBezTo>
                  <a:cubicBezTo>
                    <a:pt x="2686186" y="814754"/>
                    <a:pt x="2679859" y="805519"/>
                    <a:pt x="2672334" y="797305"/>
                  </a:cubicBezTo>
                  <a:cubicBezTo>
                    <a:pt x="2669032" y="792352"/>
                    <a:pt x="2651252" y="759205"/>
                    <a:pt x="2642997" y="763269"/>
                  </a:cubicBezTo>
                  <a:cubicBezTo>
                    <a:pt x="2634742" y="767333"/>
                    <a:pt x="2641092" y="826769"/>
                    <a:pt x="2637536" y="837691"/>
                  </a:cubicBezTo>
                  <a:cubicBezTo>
                    <a:pt x="2627793" y="818965"/>
                    <a:pt x="2616131" y="801302"/>
                    <a:pt x="2602738" y="784986"/>
                  </a:cubicBezTo>
                  <a:cubicBezTo>
                    <a:pt x="2599912" y="803896"/>
                    <a:pt x="2603488" y="823207"/>
                    <a:pt x="2612898" y="839850"/>
                  </a:cubicBezTo>
                  <a:cubicBezTo>
                    <a:pt x="2607564" y="838707"/>
                    <a:pt x="2587498" y="843406"/>
                    <a:pt x="2577465" y="839850"/>
                  </a:cubicBezTo>
                  <a:cubicBezTo>
                    <a:pt x="2572766" y="867282"/>
                    <a:pt x="2581275" y="913637"/>
                    <a:pt x="2585974" y="939418"/>
                  </a:cubicBezTo>
                  <a:cubicBezTo>
                    <a:pt x="2569450" y="937258"/>
                    <a:pt x="2552657" y="940042"/>
                    <a:pt x="2537714" y="947419"/>
                  </a:cubicBezTo>
                  <a:cubicBezTo>
                    <a:pt x="2592451" y="999362"/>
                    <a:pt x="2508504" y="993012"/>
                    <a:pt x="2476373" y="997584"/>
                  </a:cubicBezTo>
                  <a:cubicBezTo>
                    <a:pt x="2465070" y="1045209"/>
                    <a:pt x="2535428" y="1030350"/>
                    <a:pt x="2560828" y="1047242"/>
                  </a:cubicBezTo>
                  <a:cubicBezTo>
                    <a:pt x="2555494" y="1051813"/>
                    <a:pt x="2550414" y="1066038"/>
                    <a:pt x="2543048" y="1071752"/>
                  </a:cubicBezTo>
                  <a:cubicBezTo>
                    <a:pt x="2549652" y="1073784"/>
                    <a:pt x="2558034" y="1080262"/>
                    <a:pt x="2562225" y="1081658"/>
                  </a:cubicBezTo>
                  <a:cubicBezTo>
                    <a:pt x="2553361" y="1083435"/>
                    <a:pt x="2545569" y="1088664"/>
                    <a:pt x="2540566" y="1096192"/>
                  </a:cubicBezTo>
                  <a:cubicBezTo>
                    <a:pt x="2535562" y="1103721"/>
                    <a:pt x="2533760" y="1112931"/>
                    <a:pt x="2535555" y="1121790"/>
                  </a:cubicBezTo>
                  <a:cubicBezTo>
                    <a:pt x="2526438" y="1118226"/>
                    <a:pt x="2518079" y="1112969"/>
                    <a:pt x="2510917" y="1106296"/>
                  </a:cubicBezTo>
                  <a:cubicBezTo>
                    <a:pt x="2505456" y="1107567"/>
                    <a:pt x="2505964" y="1115187"/>
                    <a:pt x="2500884" y="1115568"/>
                  </a:cubicBezTo>
                  <a:cubicBezTo>
                    <a:pt x="2493010" y="1084452"/>
                    <a:pt x="2451989" y="1085342"/>
                    <a:pt x="2425446" y="1071880"/>
                  </a:cubicBezTo>
                  <a:cubicBezTo>
                    <a:pt x="2427097" y="1104264"/>
                    <a:pt x="2478151" y="1112012"/>
                    <a:pt x="2435479" y="1141983"/>
                  </a:cubicBezTo>
                  <a:cubicBezTo>
                    <a:pt x="2471166" y="1171067"/>
                    <a:pt x="2501646" y="1227836"/>
                    <a:pt x="2554605" y="1218183"/>
                  </a:cubicBezTo>
                  <a:cubicBezTo>
                    <a:pt x="2559161" y="1227408"/>
                    <a:pt x="2563024" y="1236960"/>
                    <a:pt x="2566162" y="1246758"/>
                  </a:cubicBezTo>
                  <a:cubicBezTo>
                    <a:pt x="2561336" y="1247648"/>
                    <a:pt x="2556764" y="1246758"/>
                    <a:pt x="2552065" y="1248282"/>
                  </a:cubicBezTo>
                  <a:cubicBezTo>
                    <a:pt x="2554794" y="1255806"/>
                    <a:pt x="2556917" y="1263535"/>
                    <a:pt x="2558415" y="1271396"/>
                  </a:cubicBezTo>
                  <a:cubicBezTo>
                    <a:pt x="2547397" y="1270966"/>
                    <a:pt x="2536520" y="1273985"/>
                    <a:pt x="2527300" y="1280032"/>
                  </a:cubicBezTo>
                  <a:lnTo>
                    <a:pt x="2530348" y="1282064"/>
                  </a:lnTo>
                  <a:cubicBezTo>
                    <a:pt x="2511298" y="1278636"/>
                    <a:pt x="2494534" y="1271269"/>
                    <a:pt x="2495042" y="1248536"/>
                  </a:cubicBezTo>
                  <a:cubicBezTo>
                    <a:pt x="2473452" y="1249171"/>
                    <a:pt x="2463546" y="1229232"/>
                    <a:pt x="2451227" y="1218183"/>
                  </a:cubicBezTo>
                  <a:cubicBezTo>
                    <a:pt x="2447290" y="1245742"/>
                    <a:pt x="2419350" y="1240027"/>
                    <a:pt x="2395220" y="1238503"/>
                  </a:cubicBezTo>
                  <a:cubicBezTo>
                    <a:pt x="2400681" y="1242948"/>
                    <a:pt x="2406142" y="1253489"/>
                    <a:pt x="2414524" y="1259077"/>
                  </a:cubicBezTo>
                  <a:cubicBezTo>
                    <a:pt x="2401824" y="1288160"/>
                    <a:pt x="2427224" y="1297177"/>
                    <a:pt x="2454910" y="1294002"/>
                  </a:cubicBezTo>
                  <a:cubicBezTo>
                    <a:pt x="2457958" y="1314830"/>
                    <a:pt x="2462276" y="1333245"/>
                    <a:pt x="2454910" y="1353184"/>
                  </a:cubicBezTo>
                  <a:cubicBezTo>
                    <a:pt x="2502027" y="1356359"/>
                    <a:pt x="2510282" y="1350898"/>
                    <a:pt x="2535428" y="1393316"/>
                  </a:cubicBezTo>
                  <a:cubicBezTo>
                    <a:pt x="2499995" y="1393316"/>
                    <a:pt x="2465451" y="1412874"/>
                    <a:pt x="2430018" y="1409445"/>
                  </a:cubicBezTo>
                  <a:cubicBezTo>
                    <a:pt x="2399157" y="1406524"/>
                    <a:pt x="2352802" y="1358645"/>
                    <a:pt x="2339467" y="1399412"/>
                  </a:cubicBezTo>
                  <a:cubicBezTo>
                    <a:pt x="2361565" y="1406651"/>
                    <a:pt x="2372868" y="1422653"/>
                    <a:pt x="2364867" y="1444116"/>
                  </a:cubicBezTo>
                  <a:cubicBezTo>
                    <a:pt x="2372233" y="1444116"/>
                    <a:pt x="2381250" y="1446275"/>
                    <a:pt x="2388616" y="1445640"/>
                  </a:cubicBezTo>
                  <a:cubicBezTo>
                    <a:pt x="2388687" y="1448818"/>
                    <a:pt x="2389157" y="1451975"/>
                    <a:pt x="2390013" y="1455038"/>
                  </a:cubicBezTo>
                  <a:cubicBezTo>
                    <a:pt x="2380361" y="1456943"/>
                    <a:pt x="2372233" y="1468372"/>
                    <a:pt x="2364613" y="1474088"/>
                  </a:cubicBezTo>
                  <a:cubicBezTo>
                    <a:pt x="2359017" y="1477987"/>
                    <a:pt x="2353064" y="1481347"/>
                    <a:pt x="2346833" y="1484121"/>
                  </a:cubicBezTo>
                  <a:cubicBezTo>
                    <a:pt x="2316734" y="1479041"/>
                    <a:pt x="2291461" y="1473453"/>
                    <a:pt x="2279650" y="1470532"/>
                  </a:cubicBezTo>
                  <a:cubicBezTo>
                    <a:pt x="2272157" y="1484883"/>
                    <a:pt x="2280920" y="1495932"/>
                    <a:pt x="2296795" y="1505076"/>
                  </a:cubicBezTo>
                  <a:cubicBezTo>
                    <a:pt x="2283954" y="1510469"/>
                    <a:pt x="2270064" y="1512900"/>
                    <a:pt x="2256155" y="1512188"/>
                  </a:cubicBezTo>
                  <a:cubicBezTo>
                    <a:pt x="2226183" y="1510283"/>
                    <a:pt x="2208911" y="1528063"/>
                    <a:pt x="2180844" y="1532889"/>
                  </a:cubicBezTo>
                  <a:cubicBezTo>
                    <a:pt x="2148205" y="1538477"/>
                    <a:pt x="2104009" y="1530095"/>
                    <a:pt x="2071624" y="1525904"/>
                  </a:cubicBezTo>
                  <a:cubicBezTo>
                    <a:pt x="2057903" y="1523637"/>
                    <a:pt x="2043996" y="1522701"/>
                    <a:pt x="2030095" y="1523110"/>
                  </a:cubicBezTo>
                  <a:cubicBezTo>
                    <a:pt x="2010029" y="1524126"/>
                    <a:pt x="2007489" y="1518919"/>
                    <a:pt x="1988312" y="1508759"/>
                  </a:cubicBezTo>
                  <a:cubicBezTo>
                    <a:pt x="1982343" y="1505711"/>
                    <a:pt x="1957578" y="1499742"/>
                    <a:pt x="1965198" y="1488947"/>
                  </a:cubicBezTo>
                  <a:cubicBezTo>
                    <a:pt x="1977898" y="1471294"/>
                    <a:pt x="1997710" y="1518284"/>
                    <a:pt x="2009521" y="1491741"/>
                  </a:cubicBezTo>
                  <a:cubicBezTo>
                    <a:pt x="2015580" y="1497052"/>
                    <a:pt x="2023628" y="1499504"/>
                    <a:pt x="2031619" y="1498472"/>
                  </a:cubicBezTo>
                  <a:cubicBezTo>
                    <a:pt x="2031619" y="1500504"/>
                    <a:pt x="2031619" y="1502790"/>
                    <a:pt x="2031619" y="1504949"/>
                  </a:cubicBezTo>
                  <a:cubicBezTo>
                    <a:pt x="2041017" y="1504949"/>
                    <a:pt x="2048383" y="1497456"/>
                    <a:pt x="2057019" y="1496948"/>
                  </a:cubicBezTo>
                  <a:cubicBezTo>
                    <a:pt x="2058160" y="1498365"/>
                    <a:pt x="2058983" y="1500011"/>
                    <a:pt x="2059432" y="1501774"/>
                  </a:cubicBezTo>
                  <a:cubicBezTo>
                    <a:pt x="2070735" y="1489074"/>
                    <a:pt x="2054860" y="1478025"/>
                    <a:pt x="2043557" y="1473326"/>
                  </a:cubicBezTo>
                  <a:cubicBezTo>
                    <a:pt x="2046351" y="1469897"/>
                    <a:pt x="2052320" y="1463547"/>
                    <a:pt x="2057146" y="1463420"/>
                  </a:cubicBezTo>
                  <a:cubicBezTo>
                    <a:pt x="2065274" y="1463420"/>
                    <a:pt x="2058924" y="1469770"/>
                    <a:pt x="2063877" y="1471548"/>
                  </a:cubicBezTo>
                  <a:cubicBezTo>
                    <a:pt x="2065782" y="1472183"/>
                    <a:pt x="2078863" y="1474850"/>
                    <a:pt x="2079625" y="1475739"/>
                  </a:cubicBezTo>
                  <a:cubicBezTo>
                    <a:pt x="2082673" y="1478787"/>
                    <a:pt x="2081530" y="1487550"/>
                    <a:pt x="2084705" y="1489455"/>
                  </a:cubicBezTo>
                  <a:cubicBezTo>
                    <a:pt x="2093087" y="1494916"/>
                    <a:pt x="2097405" y="1489455"/>
                    <a:pt x="2105914" y="1491487"/>
                  </a:cubicBezTo>
                  <a:cubicBezTo>
                    <a:pt x="2114423" y="1493519"/>
                    <a:pt x="2113915" y="1506092"/>
                    <a:pt x="2126996" y="1500123"/>
                  </a:cubicBezTo>
                  <a:cubicBezTo>
                    <a:pt x="2126996" y="1502155"/>
                    <a:pt x="2126996" y="1504568"/>
                    <a:pt x="2126996" y="1506727"/>
                  </a:cubicBezTo>
                  <a:cubicBezTo>
                    <a:pt x="2137918" y="1506727"/>
                    <a:pt x="2146935" y="1496948"/>
                    <a:pt x="2158111" y="1501647"/>
                  </a:cubicBezTo>
                  <a:cubicBezTo>
                    <a:pt x="2156841" y="1498726"/>
                    <a:pt x="2157476" y="1493519"/>
                    <a:pt x="2155444" y="1489963"/>
                  </a:cubicBezTo>
                  <a:cubicBezTo>
                    <a:pt x="2165858" y="1490978"/>
                    <a:pt x="2177288" y="1488820"/>
                    <a:pt x="2176145" y="1475612"/>
                  </a:cubicBezTo>
                  <a:cubicBezTo>
                    <a:pt x="2182554" y="1472576"/>
                    <a:pt x="2189782" y="1471729"/>
                    <a:pt x="2196719" y="1473198"/>
                  </a:cubicBezTo>
                  <a:cubicBezTo>
                    <a:pt x="2193290" y="1455419"/>
                    <a:pt x="2214245" y="1470785"/>
                    <a:pt x="2223262" y="1455800"/>
                  </a:cubicBezTo>
                  <a:cubicBezTo>
                    <a:pt x="2231263" y="1475865"/>
                    <a:pt x="2239518" y="1466214"/>
                    <a:pt x="2254631" y="1455800"/>
                  </a:cubicBezTo>
                  <a:cubicBezTo>
                    <a:pt x="2266315" y="1448053"/>
                    <a:pt x="2297430" y="1441703"/>
                    <a:pt x="2290191" y="1424431"/>
                  </a:cubicBezTo>
                  <a:cubicBezTo>
                    <a:pt x="2316734" y="1428368"/>
                    <a:pt x="2310511" y="1403221"/>
                    <a:pt x="2290191" y="1402968"/>
                  </a:cubicBezTo>
                  <a:cubicBezTo>
                    <a:pt x="2288540" y="1393951"/>
                    <a:pt x="2279015" y="1392681"/>
                    <a:pt x="2270760" y="1394332"/>
                  </a:cubicBezTo>
                  <a:cubicBezTo>
                    <a:pt x="2269594" y="1387598"/>
                    <a:pt x="2267500" y="1381059"/>
                    <a:pt x="2264537" y="1374901"/>
                  </a:cubicBezTo>
                  <a:cubicBezTo>
                    <a:pt x="2275713" y="1377187"/>
                    <a:pt x="2275459" y="1366010"/>
                    <a:pt x="2282952" y="1360931"/>
                  </a:cubicBezTo>
                  <a:cubicBezTo>
                    <a:pt x="2286762" y="1358137"/>
                    <a:pt x="2291588" y="1361565"/>
                    <a:pt x="2295652" y="1359534"/>
                  </a:cubicBezTo>
                  <a:cubicBezTo>
                    <a:pt x="2312797" y="1350009"/>
                    <a:pt x="2341245" y="1333245"/>
                    <a:pt x="2337943" y="1310385"/>
                  </a:cubicBezTo>
                  <a:cubicBezTo>
                    <a:pt x="2353310" y="1319402"/>
                    <a:pt x="2365121" y="1283715"/>
                    <a:pt x="2363343" y="1272285"/>
                  </a:cubicBezTo>
                  <a:cubicBezTo>
                    <a:pt x="2354453" y="1275587"/>
                    <a:pt x="2350643" y="1280540"/>
                    <a:pt x="2340483" y="1275968"/>
                  </a:cubicBezTo>
                  <a:cubicBezTo>
                    <a:pt x="2327783" y="1269745"/>
                    <a:pt x="2334641" y="1269745"/>
                    <a:pt x="2339086" y="1259458"/>
                  </a:cubicBezTo>
                  <a:cubicBezTo>
                    <a:pt x="2346198" y="1243456"/>
                    <a:pt x="2364486" y="1204340"/>
                    <a:pt x="2331212" y="1221358"/>
                  </a:cubicBezTo>
                  <a:cubicBezTo>
                    <a:pt x="2307971" y="1234058"/>
                    <a:pt x="2294509" y="1256283"/>
                    <a:pt x="2273935" y="1272158"/>
                  </a:cubicBezTo>
                  <a:cubicBezTo>
                    <a:pt x="2254608" y="1287844"/>
                    <a:pt x="2232059" y="1299075"/>
                    <a:pt x="2207895" y="1305051"/>
                  </a:cubicBezTo>
                  <a:cubicBezTo>
                    <a:pt x="2190369" y="1308988"/>
                    <a:pt x="2166747" y="1315719"/>
                    <a:pt x="2148713" y="1311655"/>
                  </a:cubicBezTo>
                  <a:cubicBezTo>
                    <a:pt x="2130679" y="1307591"/>
                    <a:pt x="2115947" y="1296034"/>
                    <a:pt x="2097913" y="1297939"/>
                  </a:cubicBezTo>
                  <a:cubicBezTo>
                    <a:pt x="2072513" y="1300606"/>
                    <a:pt x="2052447" y="1324736"/>
                    <a:pt x="2026158" y="1327911"/>
                  </a:cubicBezTo>
                  <a:cubicBezTo>
                    <a:pt x="1999630" y="1328801"/>
                    <a:pt x="1973080" y="1327014"/>
                    <a:pt x="1946910" y="1322577"/>
                  </a:cubicBezTo>
                  <a:cubicBezTo>
                    <a:pt x="1922528" y="1320842"/>
                    <a:pt x="1898037" y="1321395"/>
                    <a:pt x="1873758" y="1324228"/>
                  </a:cubicBezTo>
                  <a:cubicBezTo>
                    <a:pt x="1855597" y="1325879"/>
                    <a:pt x="1827911" y="1333499"/>
                    <a:pt x="1813941" y="1319021"/>
                  </a:cubicBezTo>
                  <a:cubicBezTo>
                    <a:pt x="1822450" y="1313560"/>
                    <a:pt x="1850009" y="1300860"/>
                    <a:pt x="1859788" y="1308480"/>
                  </a:cubicBezTo>
                  <a:cubicBezTo>
                    <a:pt x="1861312" y="1306194"/>
                    <a:pt x="1867281" y="1303400"/>
                    <a:pt x="1868678" y="1301241"/>
                  </a:cubicBezTo>
                  <a:cubicBezTo>
                    <a:pt x="1869694" y="1303527"/>
                    <a:pt x="1873885" y="1306448"/>
                    <a:pt x="1875028" y="1308861"/>
                  </a:cubicBezTo>
                  <a:cubicBezTo>
                    <a:pt x="1884553" y="1305559"/>
                    <a:pt x="1895348" y="1295145"/>
                    <a:pt x="1903222" y="1300987"/>
                  </a:cubicBezTo>
                  <a:cubicBezTo>
                    <a:pt x="1901444" y="1288287"/>
                    <a:pt x="1921891" y="1288287"/>
                    <a:pt x="1929511" y="1277238"/>
                  </a:cubicBezTo>
                  <a:cubicBezTo>
                    <a:pt x="1935861" y="1293748"/>
                    <a:pt x="1950593" y="1269999"/>
                    <a:pt x="1959102" y="1287525"/>
                  </a:cubicBezTo>
                  <a:cubicBezTo>
                    <a:pt x="1961537" y="1282310"/>
                    <a:pt x="1965415" y="1277903"/>
                    <a:pt x="1970278" y="1274825"/>
                  </a:cubicBezTo>
                  <a:cubicBezTo>
                    <a:pt x="1971124" y="1283610"/>
                    <a:pt x="1977115" y="1291050"/>
                    <a:pt x="1985518" y="1293748"/>
                  </a:cubicBezTo>
                  <a:cubicBezTo>
                    <a:pt x="1993519" y="1297304"/>
                    <a:pt x="2001901" y="1289430"/>
                    <a:pt x="2003552" y="1300860"/>
                  </a:cubicBezTo>
                  <a:cubicBezTo>
                    <a:pt x="2018355" y="1296890"/>
                    <a:pt x="2031325" y="1287914"/>
                    <a:pt x="2040255" y="1275460"/>
                  </a:cubicBezTo>
                  <a:cubicBezTo>
                    <a:pt x="2027555" y="1269745"/>
                    <a:pt x="2004187" y="1257934"/>
                    <a:pt x="1993392" y="1266443"/>
                  </a:cubicBezTo>
                  <a:cubicBezTo>
                    <a:pt x="1976374" y="1241043"/>
                    <a:pt x="2014982" y="1255521"/>
                    <a:pt x="2020951" y="1237995"/>
                  </a:cubicBezTo>
                  <a:cubicBezTo>
                    <a:pt x="2030984" y="1242186"/>
                    <a:pt x="2038858" y="1228978"/>
                    <a:pt x="2050542" y="1235836"/>
                  </a:cubicBezTo>
                  <a:cubicBezTo>
                    <a:pt x="2050052" y="1242017"/>
                    <a:pt x="2048989" y="1248139"/>
                    <a:pt x="2047367" y="1254124"/>
                  </a:cubicBezTo>
                  <a:cubicBezTo>
                    <a:pt x="2056384" y="1251965"/>
                    <a:pt x="2083562" y="1234058"/>
                    <a:pt x="2084070" y="1224660"/>
                  </a:cubicBezTo>
                  <a:cubicBezTo>
                    <a:pt x="2098421" y="1225803"/>
                    <a:pt x="2096770" y="1210563"/>
                    <a:pt x="2084070" y="1208658"/>
                  </a:cubicBezTo>
                  <a:cubicBezTo>
                    <a:pt x="2094861" y="1206957"/>
                    <a:pt x="2105797" y="1206361"/>
                    <a:pt x="2116709" y="1206879"/>
                  </a:cubicBezTo>
                  <a:cubicBezTo>
                    <a:pt x="2120519" y="1206879"/>
                    <a:pt x="2136394" y="1214245"/>
                    <a:pt x="2139696" y="1213738"/>
                  </a:cubicBezTo>
                  <a:cubicBezTo>
                    <a:pt x="2142998" y="1213230"/>
                    <a:pt x="2149094" y="1208658"/>
                    <a:pt x="2150237" y="1208658"/>
                  </a:cubicBezTo>
                  <a:cubicBezTo>
                    <a:pt x="2151380" y="1208658"/>
                    <a:pt x="2153412" y="1203959"/>
                    <a:pt x="2155444" y="1203578"/>
                  </a:cubicBezTo>
                  <a:cubicBezTo>
                    <a:pt x="2157476" y="1203197"/>
                    <a:pt x="2163064" y="1209420"/>
                    <a:pt x="2165604" y="1208404"/>
                  </a:cubicBezTo>
                  <a:cubicBezTo>
                    <a:pt x="2174748" y="1205102"/>
                    <a:pt x="2186051" y="1198625"/>
                    <a:pt x="2173478" y="1186052"/>
                  </a:cubicBezTo>
                  <a:cubicBezTo>
                    <a:pt x="2177212" y="1184827"/>
                    <a:pt x="2180168" y="1181943"/>
                    <a:pt x="2181484" y="1178241"/>
                  </a:cubicBezTo>
                  <a:cubicBezTo>
                    <a:pt x="2182801" y="1174539"/>
                    <a:pt x="2182330" y="1170436"/>
                    <a:pt x="2180209" y="1167129"/>
                  </a:cubicBezTo>
                  <a:cubicBezTo>
                    <a:pt x="2204085" y="1163954"/>
                    <a:pt x="2202180" y="1154429"/>
                    <a:pt x="2216785" y="1140332"/>
                  </a:cubicBezTo>
                  <a:cubicBezTo>
                    <a:pt x="2225294" y="1132331"/>
                    <a:pt x="2244090" y="1131696"/>
                    <a:pt x="2225675" y="1115694"/>
                  </a:cubicBezTo>
                  <a:cubicBezTo>
                    <a:pt x="2237740" y="1109725"/>
                    <a:pt x="2230755" y="1102994"/>
                    <a:pt x="2234184" y="1094866"/>
                  </a:cubicBezTo>
                  <a:cubicBezTo>
                    <a:pt x="2237613" y="1086737"/>
                    <a:pt x="2243582" y="1085849"/>
                    <a:pt x="2244598" y="1077594"/>
                  </a:cubicBezTo>
                  <a:cubicBezTo>
                    <a:pt x="2228596" y="1073149"/>
                    <a:pt x="2228977" y="1057401"/>
                    <a:pt x="2214880" y="1059687"/>
                  </a:cubicBezTo>
                  <a:cubicBezTo>
                    <a:pt x="2203196" y="1061719"/>
                    <a:pt x="2184019" y="1087500"/>
                    <a:pt x="2175764" y="1095247"/>
                  </a:cubicBezTo>
                  <a:cubicBezTo>
                    <a:pt x="2150364" y="1119123"/>
                    <a:pt x="2127377" y="1142237"/>
                    <a:pt x="2092071" y="1148714"/>
                  </a:cubicBezTo>
                  <a:cubicBezTo>
                    <a:pt x="2073910" y="1152143"/>
                    <a:pt x="2051685" y="1146047"/>
                    <a:pt x="2034540" y="1152523"/>
                  </a:cubicBezTo>
                  <a:cubicBezTo>
                    <a:pt x="2020951" y="1157603"/>
                    <a:pt x="2012823" y="1172208"/>
                    <a:pt x="1999615" y="1177923"/>
                  </a:cubicBezTo>
                  <a:cubicBezTo>
                    <a:pt x="1976755" y="1187195"/>
                    <a:pt x="1950593" y="1172716"/>
                    <a:pt x="1927987" y="1168526"/>
                  </a:cubicBezTo>
                  <a:cubicBezTo>
                    <a:pt x="1938783" y="1152270"/>
                    <a:pt x="1959230" y="1162557"/>
                    <a:pt x="1967738" y="1146047"/>
                  </a:cubicBezTo>
                  <a:cubicBezTo>
                    <a:pt x="1977390" y="1180210"/>
                    <a:pt x="2035175" y="1139697"/>
                    <a:pt x="2006728" y="1131569"/>
                  </a:cubicBezTo>
                  <a:cubicBezTo>
                    <a:pt x="2012697" y="1122806"/>
                    <a:pt x="2022349" y="1128775"/>
                    <a:pt x="2031238" y="1130172"/>
                  </a:cubicBezTo>
                  <a:cubicBezTo>
                    <a:pt x="2048891" y="1132966"/>
                    <a:pt x="2049781" y="1126870"/>
                    <a:pt x="2067815" y="1121409"/>
                  </a:cubicBezTo>
                  <a:cubicBezTo>
                    <a:pt x="2066925" y="1144269"/>
                    <a:pt x="2093850" y="1124584"/>
                    <a:pt x="2073149" y="1109344"/>
                  </a:cubicBezTo>
                  <a:cubicBezTo>
                    <a:pt x="2084071" y="1096644"/>
                    <a:pt x="2101088" y="1099184"/>
                    <a:pt x="2115313" y="1102104"/>
                  </a:cubicBezTo>
                  <a:cubicBezTo>
                    <a:pt x="2124372" y="1105439"/>
                    <a:pt x="2133727" y="1107905"/>
                    <a:pt x="2143253" y="1109470"/>
                  </a:cubicBezTo>
                  <a:cubicBezTo>
                    <a:pt x="2148590" y="1108865"/>
                    <a:pt x="2153205" y="1105472"/>
                    <a:pt x="2155375" y="1100557"/>
                  </a:cubicBezTo>
                  <a:cubicBezTo>
                    <a:pt x="2157545" y="1095643"/>
                    <a:pt x="2156943" y="1089946"/>
                    <a:pt x="2153794" y="1085594"/>
                  </a:cubicBezTo>
                  <a:cubicBezTo>
                    <a:pt x="2148460" y="1078609"/>
                    <a:pt x="2144650" y="1085594"/>
                    <a:pt x="2141094" y="1083181"/>
                  </a:cubicBezTo>
                  <a:cubicBezTo>
                    <a:pt x="2133722" y="1077573"/>
                    <a:pt x="2128698" y="1069426"/>
                    <a:pt x="2126997" y="1060321"/>
                  </a:cubicBezTo>
                  <a:cubicBezTo>
                    <a:pt x="2133347" y="1060321"/>
                    <a:pt x="2145793" y="1063369"/>
                    <a:pt x="2150873" y="1060321"/>
                  </a:cubicBezTo>
                  <a:cubicBezTo>
                    <a:pt x="2159382" y="1055241"/>
                    <a:pt x="2152778" y="1052701"/>
                    <a:pt x="2157096" y="1046351"/>
                  </a:cubicBezTo>
                  <a:cubicBezTo>
                    <a:pt x="2165478" y="1033651"/>
                    <a:pt x="2173860" y="1027936"/>
                    <a:pt x="2172717" y="1011553"/>
                  </a:cubicBezTo>
                  <a:cubicBezTo>
                    <a:pt x="2177670" y="1010283"/>
                    <a:pt x="2188084" y="1007235"/>
                    <a:pt x="2190370" y="1002282"/>
                  </a:cubicBezTo>
                  <a:cubicBezTo>
                    <a:pt x="2192655" y="997329"/>
                    <a:pt x="2186687" y="996694"/>
                    <a:pt x="2187830" y="990217"/>
                  </a:cubicBezTo>
                  <a:cubicBezTo>
                    <a:pt x="2189481" y="980946"/>
                    <a:pt x="2187195" y="975104"/>
                    <a:pt x="2193545" y="965579"/>
                  </a:cubicBezTo>
                  <a:cubicBezTo>
                    <a:pt x="2198486" y="959444"/>
                    <a:pt x="2202000" y="952286"/>
                    <a:pt x="2203832" y="944624"/>
                  </a:cubicBezTo>
                  <a:cubicBezTo>
                    <a:pt x="2202625" y="932364"/>
                    <a:pt x="2193462" y="922377"/>
                    <a:pt x="2181352" y="920120"/>
                  </a:cubicBezTo>
                  <a:cubicBezTo>
                    <a:pt x="2170049" y="920120"/>
                    <a:pt x="2157476" y="938916"/>
                    <a:pt x="2150745" y="946409"/>
                  </a:cubicBezTo>
                  <a:cubicBezTo>
                    <a:pt x="2138045" y="960506"/>
                    <a:pt x="2123821" y="973206"/>
                    <a:pt x="2109724" y="986541"/>
                  </a:cubicBezTo>
                  <a:cubicBezTo>
                    <a:pt x="2089581" y="1006154"/>
                    <a:pt x="2067103" y="1023215"/>
                    <a:pt x="2042795" y="1037341"/>
                  </a:cubicBezTo>
                  <a:cubicBezTo>
                    <a:pt x="2019687" y="1048543"/>
                    <a:pt x="1994804" y="1055634"/>
                    <a:pt x="1969262" y="1058296"/>
                  </a:cubicBezTo>
                  <a:cubicBezTo>
                    <a:pt x="1933702" y="1063249"/>
                    <a:pt x="1922399" y="1044961"/>
                    <a:pt x="1893062" y="1031499"/>
                  </a:cubicBezTo>
                  <a:cubicBezTo>
                    <a:pt x="1863725" y="1018037"/>
                    <a:pt x="1838325" y="1033150"/>
                    <a:pt x="1811655" y="1048136"/>
                  </a:cubicBezTo>
                  <a:cubicBezTo>
                    <a:pt x="1800225" y="1054613"/>
                    <a:pt x="1772539" y="1075441"/>
                    <a:pt x="1760855" y="1067694"/>
                  </a:cubicBezTo>
                  <a:cubicBezTo>
                    <a:pt x="1758188" y="1065916"/>
                    <a:pt x="1755013" y="1052708"/>
                    <a:pt x="1753489" y="1049787"/>
                  </a:cubicBezTo>
                  <a:cubicBezTo>
                    <a:pt x="1761109" y="1046104"/>
                    <a:pt x="1772539" y="1034039"/>
                    <a:pt x="1774825" y="1047501"/>
                  </a:cubicBezTo>
                  <a:cubicBezTo>
                    <a:pt x="1780413" y="1045977"/>
                    <a:pt x="1783207" y="1046739"/>
                    <a:pt x="1787525" y="1040897"/>
                  </a:cubicBezTo>
                  <a:cubicBezTo>
                    <a:pt x="1800225" y="1045851"/>
                    <a:pt x="1803146" y="1030738"/>
                    <a:pt x="1796288" y="1023117"/>
                  </a:cubicBezTo>
                  <a:cubicBezTo>
                    <a:pt x="1812798" y="1003305"/>
                    <a:pt x="1831086" y="1014608"/>
                    <a:pt x="1852676" y="1013211"/>
                  </a:cubicBezTo>
                  <a:cubicBezTo>
                    <a:pt x="1854708" y="1013211"/>
                    <a:pt x="1863471" y="1013211"/>
                    <a:pt x="1865376" y="1013211"/>
                  </a:cubicBezTo>
                  <a:cubicBezTo>
                    <a:pt x="1867281" y="1013211"/>
                    <a:pt x="1871980" y="1007751"/>
                    <a:pt x="1875917" y="1007623"/>
                  </a:cubicBezTo>
                  <a:cubicBezTo>
                    <a:pt x="1877314" y="1007623"/>
                    <a:pt x="1883537" y="1014482"/>
                    <a:pt x="1887728" y="1014608"/>
                  </a:cubicBezTo>
                  <a:cubicBezTo>
                    <a:pt x="1896237" y="1014608"/>
                    <a:pt x="1903349" y="1005845"/>
                    <a:pt x="1911350" y="1003813"/>
                  </a:cubicBezTo>
                  <a:cubicBezTo>
                    <a:pt x="1915287" y="1014481"/>
                    <a:pt x="1909953" y="1022355"/>
                    <a:pt x="1919605" y="1028578"/>
                  </a:cubicBezTo>
                  <a:lnTo>
                    <a:pt x="1938909" y="1032388"/>
                  </a:lnTo>
                  <a:cubicBezTo>
                    <a:pt x="1949831" y="1034293"/>
                    <a:pt x="1985137" y="1040897"/>
                    <a:pt x="1981581" y="1019688"/>
                  </a:cubicBezTo>
                  <a:cubicBezTo>
                    <a:pt x="1993138" y="1020831"/>
                    <a:pt x="2010664" y="1015751"/>
                    <a:pt x="1997329" y="1004067"/>
                  </a:cubicBezTo>
                  <a:cubicBezTo>
                    <a:pt x="2007235" y="1004829"/>
                    <a:pt x="2016633" y="1007496"/>
                    <a:pt x="2024126" y="998733"/>
                  </a:cubicBezTo>
                  <a:cubicBezTo>
                    <a:pt x="2030730" y="1004067"/>
                    <a:pt x="2040636" y="997209"/>
                    <a:pt x="2046097" y="991113"/>
                  </a:cubicBezTo>
                  <a:cubicBezTo>
                    <a:pt x="2051557" y="985016"/>
                    <a:pt x="2049399" y="978413"/>
                    <a:pt x="2055495" y="974476"/>
                  </a:cubicBezTo>
                  <a:cubicBezTo>
                    <a:pt x="2058797" y="972317"/>
                    <a:pt x="2063877" y="975873"/>
                    <a:pt x="2066925" y="974476"/>
                  </a:cubicBezTo>
                  <a:cubicBezTo>
                    <a:pt x="2072259" y="971301"/>
                    <a:pt x="2075561" y="971682"/>
                    <a:pt x="2080768" y="966094"/>
                  </a:cubicBezTo>
                  <a:cubicBezTo>
                    <a:pt x="2085975" y="960506"/>
                    <a:pt x="2077085" y="958474"/>
                    <a:pt x="2079371" y="955172"/>
                  </a:cubicBezTo>
                  <a:cubicBezTo>
                    <a:pt x="2085340" y="946663"/>
                    <a:pt x="2104009" y="944377"/>
                    <a:pt x="2096008" y="932947"/>
                  </a:cubicBezTo>
                  <a:cubicBezTo>
                    <a:pt x="2083308" y="916056"/>
                    <a:pt x="2062988" y="941710"/>
                    <a:pt x="2051431" y="946409"/>
                  </a:cubicBezTo>
                  <a:cubicBezTo>
                    <a:pt x="2036424" y="952294"/>
                    <a:pt x="2020433" y="955268"/>
                    <a:pt x="2004314" y="955172"/>
                  </a:cubicBezTo>
                  <a:cubicBezTo>
                    <a:pt x="1989654" y="955522"/>
                    <a:pt x="1975187" y="951784"/>
                    <a:pt x="1962531" y="944377"/>
                  </a:cubicBezTo>
                  <a:cubicBezTo>
                    <a:pt x="1938009" y="932634"/>
                    <a:pt x="1911104" y="926723"/>
                    <a:pt x="1883918" y="927105"/>
                  </a:cubicBezTo>
                  <a:cubicBezTo>
                    <a:pt x="1868312" y="928026"/>
                    <a:pt x="1852784" y="929978"/>
                    <a:pt x="1837436" y="932947"/>
                  </a:cubicBezTo>
                  <a:cubicBezTo>
                    <a:pt x="1823974" y="935233"/>
                    <a:pt x="1809496" y="946917"/>
                    <a:pt x="1797685" y="947806"/>
                  </a:cubicBezTo>
                  <a:cubicBezTo>
                    <a:pt x="1791271" y="949067"/>
                    <a:pt x="1784672" y="946810"/>
                    <a:pt x="1780375" y="941884"/>
                  </a:cubicBezTo>
                  <a:cubicBezTo>
                    <a:pt x="1776078" y="936958"/>
                    <a:pt x="1774737" y="930113"/>
                    <a:pt x="1776857" y="923930"/>
                  </a:cubicBezTo>
                  <a:cubicBezTo>
                    <a:pt x="1791208" y="925454"/>
                    <a:pt x="1811909" y="902467"/>
                    <a:pt x="1811782" y="928883"/>
                  </a:cubicBezTo>
                  <a:cubicBezTo>
                    <a:pt x="1824482" y="929899"/>
                    <a:pt x="1828419" y="916945"/>
                    <a:pt x="1839595" y="913643"/>
                  </a:cubicBezTo>
                  <a:cubicBezTo>
                    <a:pt x="1839439" y="914979"/>
                    <a:pt x="1840023" y="916293"/>
                    <a:pt x="1841119" y="917072"/>
                  </a:cubicBezTo>
                  <a:cubicBezTo>
                    <a:pt x="1851279" y="913643"/>
                    <a:pt x="1854454" y="900054"/>
                    <a:pt x="1842135" y="897260"/>
                  </a:cubicBezTo>
                  <a:cubicBezTo>
                    <a:pt x="1856994" y="899038"/>
                    <a:pt x="1892046" y="893069"/>
                    <a:pt x="1900682" y="909960"/>
                  </a:cubicBezTo>
                  <a:cubicBezTo>
                    <a:pt x="1909826" y="903864"/>
                    <a:pt x="1920748" y="886338"/>
                    <a:pt x="1933194" y="889005"/>
                  </a:cubicBezTo>
                  <a:cubicBezTo>
                    <a:pt x="1940560" y="890656"/>
                    <a:pt x="1942338" y="902848"/>
                    <a:pt x="1946783" y="904372"/>
                  </a:cubicBezTo>
                  <a:cubicBezTo>
                    <a:pt x="1958086" y="908563"/>
                    <a:pt x="1967103" y="894847"/>
                    <a:pt x="1978533" y="896879"/>
                  </a:cubicBezTo>
                  <a:cubicBezTo>
                    <a:pt x="1984121" y="897895"/>
                    <a:pt x="1981200" y="905261"/>
                    <a:pt x="1984502" y="906150"/>
                  </a:cubicBezTo>
                  <a:cubicBezTo>
                    <a:pt x="1987804" y="907039"/>
                    <a:pt x="1995170" y="906150"/>
                    <a:pt x="1995551" y="906150"/>
                  </a:cubicBezTo>
                  <a:cubicBezTo>
                    <a:pt x="2005965" y="911484"/>
                    <a:pt x="2018411" y="921390"/>
                    <a:pt x="2029587" y="916564"/>
                  </a:cubicBezTo>
                  <a:cubicBezTo>
                    <a:pt x="2042135" y="907397"/>
                    <a:pt x="2053559" y="896783"/>
                    <a:pt x="2063623" y="884941"/>
                  </a:cubicBezTo>
                  <a:cubicBezTo>
                    <a:pt x="2064893" y="887863"/>
                    <a:pt x="2068321" y="889640"/>
                    <a:pt x="2069338" y="893832"/>
                  </a:cubicBezTo>
                  <a:cubicBezTo>
                    <a:pt x="2082673" y="894593"/>
                    <a:pt x="2086355" y="876305"/>
                    <a:pt x="2099055" y="880116"/>
                  </a:cubicBezTo>
                  <a:cubicBezTo>
                    <a:pt x="2102153" y="872103"/>
                    <a:pt x="2100853" y="863056"/>
                    <a:pt x="2095626" y="856240"/>
                  </a:cubicBezTo>
                  <a:cubicBezTo>
                    <a:pt x="2110104" y="850779"/>
                    <a:pt x="2118486" y="841635"/>
                    <a:pt x="2109469" y="828046"/>
                  </a:cubicBezTo>
                  <a:cubicBezTo>
                    <a:pt x="2128265" y="813822"/>
                    <a:pt x="2134234" y="810647"/>
                    <a:pt x="2113152" y="799598"/>
                  </a:cubicBezTo>
                  <a:cubicBezTo>
                    <a:pt x="2129281" y="787914"/>
                    <a:pt x="2111374" y="774198"/>
                    <a:pt x="2099182" y="771658"/>
                  </a:cubicBezTo>
                  <a:cubicBezTo>
                    <a:pt x="2087244" y="809758"/>
                    <a:pt x="2019045" y="844555"/>
                    <a:pt x="1983231" y="853318"/>
                  </a:cubicBezTo>
                  <a:cubicBezTo>
                    <a:pt x="1965636" y="857235"/>
                    <a:pt x="1947757" y="859741"/>
                    <a:pt x="1929764" y="860811"/>
                  </a:cubicBezTo>
                  <a:cubicBezTo>
                    <a:pt x="1910841" y="862335"/>
                    <a:pt x="1900427" y="853953"/>
                    <a:pt x="1883790" y="850652"/>
                  </a:cubicBezTo>
                  <a:cubicBezTo>
                    <a:pt x="1867153" y="847351"/>
                    <a:pt x="1848230" y="855097"/>
                    <a:pt x="1831212" y="853192"/>
                  </a:cubicBezTo>
                  <a:cubicBezTo>
                    <a:pt x="1835784" y="846969"/>
                    <a:pt x="1841880" y="834650"/>
                    <a:pt x="1848484" y="830713"/>
                  </a:cubicBezTo>
                  <a:cubicBezTo>
                    <a:pt x="1862073" y="822585"/>
                    <a:pt x="1861184" y="831475"/>
                    <a:pt x="1871090" y="832872"/>
                  </a:cubicBezTo>
                  <a:cubicBezTo>
                    <a:pt x="1880364" y="834744"/>
                    <a:pt x="1889833" y="835470"/>
                    <a:pt x="1899284" y="835031"/>
                  </a:cubicBezTo>
                  <a:cubicBezTo>
                    <a:pt x="1909285" y="833904"/>
                    <a:pt x="1919382" y="833904"/>
                    <a:pt x="1929383" y="835031"/>
                  </a:cubicBezTo>
                  <a:cubicBezTo>
                    <a:pt x="1932050" y="835031"/>
                    <a:pt x="1932939" y="843032"/>
                    <a:pt x="1936368" y="843413"/>
                  </a:cubicBezTo>
                  <a:cubicBezTo>
                    <a:pt x="1946401" y="844556"/>
                    <a:pt x="1951862" y="828935"/>
                    <a:pt x="1954021" y="821061"/>
                  </a:cubicBezTo>
                  <a:cubicBezTo>
                    <a:pt x="1966721" y="824363"/>
                    <a:pt x="1975357" y="815854"/>
                    <a:pt x="1969388" y="803789"/>
                  </a:cubicBezTo>
                  <a:cubicBezTo>
                    <a:pt x="1977008" y="802774"/>
                    <a:pt x="1984628" y="800614"/>
                    <a:pt x="1992121" y="798963"/>
                  </a:cubicBezTo>
                  <a:cubicBezTo>
                    <a:pt x="1997709" y="823601"/>
                    <a:pt x="2018791" y="791343"/>
                    <a:pt x="2023617" y="786263"/>
                  </a:cubicBezTo>
                  <a:cubicBezTo>
                    <a:pt x="2024887" y="787279"/>
                    <a:pt x="2027427" y="788803"/>
                    <a:pt x="2028697" y="790073"/>
                  </a:cubicBezTo>
                  <a:cubicBezTo>
                    <a:pt x="2031237" y="786898"/>
                    <a:pt x="2034793" y="778008"/>
                    <a:pt x="2038095" y="775849"/>
                  </a:cubicBezTo>
                  <a:cubicBezTo>
                    <a:pt x="2041397" y="773691"/>
                    <a:pt x="2047239" y="775087"/>
                    <a:pt x="2049525" y="772674"/>
                  </a:cubicBezTo>
                  <a:cubicBezTo>
                    <a:pt x="2056256" y="765816"/>
                    <a:pt x="2064003" y="766324"/>
                    <a:pt x="2053843" y="753497"/>
                  </a:cubicBezTo>
                  <a:cubicBezTo>
                    <a:pt x="2062860" y="752100"/>
                    <a:pt x="2064384" y="741559"/>
                    <a:pt x="2068829" y="735463"/>
                  </a:cubicBezTo>
                  <a:cubicBezTo>
                    <a:pt x="2078735" y="722001"/>
                    <a:pt x="2087244" y="719969"/>
                    <a:pt x="2074798" y="698760"/>
                  </a:cubicBezTo>
                  <a:cubicBezTo>
                    <a:pt x="2092959" y="687330"/>
                    <a:pt x="2074798" y="675392"/>
                    <a:pt x="2062098" y="682758"/>
                  </a:cubicBezTo>
                  <a:cubicBezTo>
                    <a:pt x="2061336" y="682758"/>
                    <a:pt x="2062098" y="689870"/>
                    <a:pt x="2060701" y="691648"/>
                  </a:cubicBezTo>
                  <a:cubicBezTo>
                    <a:pt x="2056256" y="695839"/>
                    <a:pt x="2050160" y="698252"/>
                    <a:pt x="2045588" y="702062"/>
                  </a:cubicBezTo>
                  <a:cubicBezTo>
                    <a:pt x="2038095" y="708285"/>
                    <a:pt x="2031237" y="714762"/>
                    <a:pt x="2024379" y="721112"/>
                  </a:cubicBezTo>
                  <a:cubicBezTo>
                    <a:pt x="2017521" y="727462"/>
                    <a:pt x="1921255" y="790835"/>
                    <a:pt x="1927478" y="746512"/>
                  </a:cubicBezTo>
                  <a:cubicBezTo>
                    <a:pt x="1943734" y="757561"/>
                    <a:pt x="1970150" y="722001"/>
                    <a:pt x="1973071" y="708412"/>
                  </a:cubicBezTo>
                  <a:cubicBezTo>
                    <a:pt x="1983993" y="706634"/>
                    <a:pt x="2023871" y="692156"/>
                    <a:pt x="1996312" y="680472"/>
                  </a:cubicBezTo>
                  <a:cubicBezTo>
                    <a:pt x="2003551" y="677170"/>
                    <a:pt x="2025395" y="674122"/>
                    <a:pt x="2027173" y="664343"/>
                  </a:cubicBezTo>
                  <a:cubicBezTo>
                    <a:pt x="2029586" y="651643"/>
                    <a:pt x="2014473" y="650754"/>
                    <a:pt x="2007488" y="643261"/>
                  </a:cubicBezTo>
                  <a:cubicBezTo>
                    <a:pt x="2010917" y="640467"/>
                    <a:pt x="2013203" y="633990"/>
                    <a:pt x="2016505" y="631323"/>
                  </a:cubicBezTo>
                  <a:cubicBezTo>
                    <a:pt x="2012695" y="631323"/>
                    <a:pt x="2010409" y="627767"/>
                    <a:pt x="2006345" y="627259"/>
                  </a:cubicBezTo>
                  <a:cubicBezTo>
                    <a:pt x="2005444" y="623773"/>
                    <a:pt x="2004975" y="620190"/>
                    <a:pt x="2004948" y="616591"/>
                  </a:cubicBezTo>
                  <a:cubicBezTo>
                    <a:pt x="2009217" y="612257"/>
                    <a:pt x="2014200" y="608691"/>
                    <a:pt x="2019680" y="606050"/>
                  </a:cubicBezTo>
                  <a:cubicBezTo>
                    <a:pt x="2007996" y="600970"/>
                    <a:pt x="2005329" y="585603"/>
                    <a:pt x="1993645" y="579507"/>
                  </a:cubicBezTo>
                  <a:cubicBezTo>
                    <a:pt x="1973833" y="569093"/>
                    <a:pt x="1976627" y="586873"/>
                    <a:pt x="1964054" y="602875"/>
                  </a:cubicBezTo>
                  <a:cubicBezTo>
                    <a:pt x="1957345" y="599979"/>
                    <a:pt x="1952208" y="594333"/>
                    <a:pt x="1949957" y="587381"/>
                  </a:cubicBezTo>
                  <a:cubicBezTo>
                    <a:pt x="1957704" y="579507"/>
                    <a:pt x="1965578" y="571760"/>
                    <a:pt x="1973706" y="564521"/>
                  </a:cubicBezTo>
                  <a:cubicBezTo>
                    <a:pt x="1968626" y="557155"/>
                    <a:pt x="1953894" y="560330"/>
                    <a:pt x="1951607" y="553980"/>
                  </a:cubicBezTo>
                  <a:cubicBezTo>
                    <a:pt x="1947543" y="542296"/>
                    <a:pt x="1963037" y="543693"/>
                    <a:pt x="1966212" y="538359"/>
                  </a:cubicBezTo>
                  <a:cubicBezTo>
                    <a:pt x="1969387" y="533025"/>
                    <a:pt x="1967482" y="529215"/>
                    <a:pt x="1969260" y="525659"/>
                  </a:cubicBezTo>
                  <a:cubicBezTo>
                    <a:pt x="1971039" y="522103"/>
                    <a:pt x="1969260" y="518293"/>
                    <a:pt x="1971038" y="514991"/>
                  </a:cubicBezTo>
                  <a:cubicBezTo>
                    <a:pt x="1972816" y="511689"/>
                    <a:pt x="1981199" y="509022"/>
                    <a:pt x="1983738" y="504323"/>
                  </a:cubicBezTo>
                  <a:cubicBezTo>
                    <a:pt x="1989272" y="495591"/>
                    <a:pt x="1987659" y="484135"/>
                    <a:pt x="1979928" y="477272"/>
                  </a:cubicBezTo>
                  <a:cubicBezTo>
                    <a:pt x="2010027" y="470668"/>
                    <a:pt x="1970784" y="430028"/>
                    <a:pt x="1974340" y="473462"/>
                  </a:cubicBezTo>
                  <a:cubicBezTo>
                    <a:pt x="1955036" y="463429"/>
                    <a:pt x="1947924" y="469271"/>
                    <a:pt x="1948178" y="490734"/>
                  </a:cubicBezTo>
                  <a:cubicBezTo>
                    <a:pt x="1928905" y="480685"/>
                    <a:pt x="1905323" y="484452"/>
                    <a:pt x="1890139" y="500005"/>
                  </a:cubicBezTo>
                  <a:cubicBezTo>
                    <a:pt x="1886964" y="502418"/>
                    <a:pt x="1881757" y="502037"/>
                    <a:pt x="1878836" y="504704"/>
                  </a:cubicBezTo>
                  <a:cubicBezTo>
                    <a:pt x="1875916" y="507371"/>
                    <a:pt x="1878836" y="514864"/>
                    <a:pt x="1874772" y="519055"/>
                  </a:cubicBezTo>
                  <a:cubicBezTo>
                    <a:pt x="1869798" y="522940"/>
                    <a:pt x="1863792" y="525281"/>
                    <a:pt x="1857500" y="525786"/>
                  </a:cubicBezTo>
                  <a:cubicBezTo>
                    <a:pt x="1861691" y="496703"/>
                    <a:pt x="1832100" y="533152"/>
                    <a:pt x="1829179" y="534676"/>
                  </a:cubicBezTo>
                  <a:cubicBezTo>
                    <a:pt x="1818130" y="539630"/>
                    <a:pt x="1796921" y="534676"/>
                    <a:pt x="1784729" y="536708"/>
                  </a:cubicBezTo>
                  <a:cubicBezTo>
                    <a:pt x="1767076" y="540010"/>
                    <a:pt x="1769743" y="544709"/>
                    <a:pt x="1754503" y="530993"/>
                  </a:cubicBezTo>
                  <a:cubicBezTo>
                    <a:pt x="1773426" y="530993"/>
                    <a:pt x="1821305" y="517531"/>
                    <a:pt x="1829433" y="494163"/>
                  </a:cubicBezTo>
                  <a:cubicBezTo>
                    <a:pt x="1832608" y="485146"/>
                    <a:pt x="1819781" y="467366"/>
                    <a:pt x="1837688" y="469652"/>
                  </a:cubicBezTo>
                  <a:cubicBezTo>
                    <a:pt x="1836672" y="459493"/>
                    <a:pt x="1826131" y="453524"/>
                    <a:pt x="1823591" y="444252"/>
                  </a:cubicBezTo>
                  <a:cubicBezTo>
                    <a:pt x="1816987" y="420631"/>
                    <a:pt x="1831084" y="430028"/>
                    <a:pt x="1843403" y="420884"/>
                  </a:cubicBezTo>
                  <a:cubicBezTo>
                    <a:pt x="1831592" y="410725"/>
                    <a:pt x="1806192" y="406533"/>
                    <a:pt x="1790698" y="404882"/>
                  </a:cubicBezTo>
                  <a:cubicBezTo>
                    <a:pt x="1804160" y="400183"/>
                    <a:pt x="1812288" y="384181"/>
                    <a:pt x="1826131" y="380752"/>
                  </a:cubicBezTo>
                  <a:cubicBezTo>
                    <a:pt x="1839974" y="377324"/>
                    <a:pt x="1848991" y="388626"/>
                    <a:pt x="1857246" y="369068"/>
                  </a:cubicBezTo>
                  <a:cubicBezTo>
                    <a:pt x="1877312" y="379990"/>
                    <a:pt x="1893822" y="349510"/>
                    <a:pt x="1913380" y="351288"/>
                  </a:cubicBezTo>
                  <a:cubicBezTo>
                    <a:pt x="1926080" y="325888"/>
                    <a:pt x="1862580" y="339223"/>
                    <a:pt x="1852039" y="343287"/>
                  </a:cubicBezTo>
                  <a:cubicBezTo>
                    <a:pt x="1837815" y="349002"/>
                    <a:pt x="1821813" y="354082"/>
                    <a:pt x="1811145" y="347478"/>
                  </a:cubicBezTo>
                  <a:cubicBezTo>
                    <a:pt x="1796413" y="338461"/>
                    <a:pt x="1801493" y="334778"/>
                    <a:pt x="1781935" y="338207"/>
                  </a:cubicBezTo>
                  <a:cubicBezTo>
                    <a:pt x="1788666" y="330587"/>
                    <a:pt x="1848356" y="319284"/>
                    <a:pt x="1812161" y="296297"/>
                  </a:cubicBezTo>
                  <a:cubicBezTo>
                    <a:pt x="1821051" y="288804"/>
                    <a:pt x="1833243" y="295154"/>
                    <a:pt x="1841117" y="287788"/>
                  </a:cubicBezTo>
                  <a:cubicBezTo>
                    <a:pt x="1845249" y="282309"/>
                    <a:pt x="1846566" y="275207"/>
                    <a:pt x="1844673" y="268611"/>
                  </a:cubicBezTo>
                  <a:cubicBezTo>
                    <a:pt x="1839339" y="258832"/>
                    <a:pt x="1838958" y="267341"/>
                    <a:pt x="1832735" y="264420"/>
                  </a:cubicBezTo>
                  <a:cubicBezTo>
                    <a:pt x="1831719" y="264420"/>
                    <a:pt x="1822702" y="257943"/>
                    <a:pt x="1822067" y="257943"/>
                  </a:cubicBezTo>
                  <a:cubicBezTo>
                    <a:pt x="1815209" y="257943"/>
                    <a:pt x="1806700" y="265817"/>
                    <a:pt x="1800223" y="264547"/>
                  </a:cubicBezTo>
                  <a:cubicBezTo>
                    <a:pt x="1789301" y="262261"/>
                    <a:pt x="1789936" y="244227"/>
                    <a:pt x="1773426" y="250196"/>
                  </a:cubicBezTo>
                  <a:cubicBezTo>
                    <a:pt x="1775585" y="249434"/>
                    <a:pt x="1756789" y="235972"/>
                    <a:pt x="1756281" y="235336"/>
                  </a:cubicBezTo>
                  <a:cubicBezTo>
                    <a:pt x="1748788" y="225303"/>
                    <a:pt x="1752217" y="222636"/>
                    <a:pt x="1752979" y="212222"/>
                  </a:cubicBezTo>
                  <a:cubicBezTo>
                    <a:pt x="1752979" y="204348"/>
                    <a:pt x="1757043" y="205110"/>
                    <a:pt x="1754376" y="195458"/>
                  </a:cubicBezTo>
                  <a:cubicBezTo>
                    <a:pt x="1749386" y="185503"/>
                    <a:pt x="1743062" y="176274"/>
                    <a:pt x="1735580" y="168026"/>
                  </a:cubicBezTo>
                  <a:cubicBezTo>
                    <a:pt x="1732278" y="163073"/>
                    <a:pt x="1714498" y="129926"/>
                    <a:pt x="1706243" y="133990"/>
                  </a:cubicBezTo>
                  <a:cubicBezTo>
                    <a:pt x="1697988" y="138054"/>
                    <a:pt x="1704338" y="197490"/>
                    <a:pt x="1700782" y="208412"/>
                  </a:cubicBezTo>
                  <a:cubicBezTo>
                    <a:pt x="1690991" y="189715"/>
                    <a:pt x="1679332" y="172057"/>
                    <a:pt x="1665984" y="155707"/>
                  </a:cubicBezTo>
                  <a:cubicBezTo>
                    <a:pt x="1663158" y="174617"/>
                    <a:pt x="1666734" y="193928"/>
                    <a:pt x="1676144" y="210571"/>
                  </a:cubicBezTo>
                  <a:cubicBezTo>
                    <a:pt x="1670810" y="209428"/>
                    <a:pt x="1650744" y="214127"/>
                    <a:pt x="1640584" y="210571"/>
                  </a:cubicBezTo>
                  <a:cubicBezTo>
                    <a:pt x="1636012" y="238003"/>
                    <a:pt x="1644521" y="284358"/>
                    <a:pt x="1649220" y="310139"/>
                  </a:cubicBezTo>
                  <a:cubicBezTo>
                    <a:pt x="1632696" y="307979"/>
                    <a:pt x="1615903" y="310763"/>
                    <a:pt x="1600960" y="318140"/>
                  </a:cubicBezTo>
                  <a:cubicBezTo>
                    <a:pt x="1655697" y="370083"/>
                    <a:pt x="1571750" y="363733"/>
                    <a:pt x="1539619" y="368940"/>
                  </a:cubicBezTo>
                  <a:cubicBezTo>
                    <a:pt x="1528316" y="416565"/>
                    <a:pt x="1598674" y="401706"/>
                    <a:pt x="1624074" y="418597"/>
                  </a:cubicBezTo>
                  <a:cubicBezTo>
                    <a:pt x="1618740" y="423169"/>
                    <a:pt x="1613660" y="437393"/>
                    <a:pt x="1606294" y="443108"/>
                  </a:cubicBezTo>
                  <a:cubicBezTo>
                    <a:pt x="1612898" y="445140"/>
                    <a:pt x="1621280" y="451617"/>
                    <a:pt x="1625471" y="453014"/>
                  </a:cubicBezTo>
                  <a:cubicBezTo>
                    <a:pt x="1616591" y="454759"/>
                    <a:pt x="1608776" y="459982"/>
                    <a:pt x="1603767" y="467519"/>
                  </a:cubicBezTo>
                  <a:cubicBezTo>
                    <a:pt x="1598758" y="475056"/>
                    <a:pt x="1596970" y="484283"/>
                    <a:pt x="1598801" y="493146"/>
                  </a:cubicBezTo>
                  <a:cubicBezTo>
                    <a:pt x="1589685" y="489582"/>
                    <a:pt x="1581325" y="484325"/>
                    <a:pt x="1574163" y="477652"/>
                  </a:cubicBezTo>
                  <a:cubicBezTo>
                    <a:pt x="1568702" y="478922"/>
                    <a:pt x="1569210" y="486542"/>
                    <a:pt x="1564130" y="486923"/>
                  </a:cubicBezTo>
                  <a:cubicBezTo>
                    <a:pt x="1556256" y="455808"/>
                    <a:pt x="1515235" y="456697"/>
                    <a:pt x="1488692" y="443235"/>
                  </a:cubicBezTo>
                  <a:cubicBezTo>
                    <a:pt x="1490343" y="475620"/>
                    <a:pt x="1541397" y="483367"/>
                    <a:pt x="1498725" y="513339"/>
                  </a:cubicBezTo>
                  <a:cubicBezTo>
                    <a:pt x="1534412" y="542422"/>
                    <a:pt x="1564892" y="599191"/>
                    <a:pt x="1617851" y="589539"/>
                  </a:cubicBezTo>
                  <a:cubicBezTo>
                    <a:pt x="1622407" y="598764"/>
                    <a:pt x="1626270" y="608316"/>
                    <a:pt x="1629408" y="618114"/>
                  </a:cubicBezTo>
                  <a:cubicBezTo>
                    <a:pt x="1624582" y="619003"/>
                    <a:pt x="1620010" y="618114"/>
                    <a:pt x="1615311" y="619638"/>
                  </a:cubicBezTo>
                  <a:cubicBezTo>
                    <a:pt x="1620391" y="630306"/>
                    <a:pt x="1620010" y="647705"/>
                    <a:pt x="1629281" y="658500"/>
                  </a:cubicBezTo>
                  <a:cubicBezTo>
                    <a:pt x="1602992" y="653039"/>
                    <a:pt x="1557526" y="657230"/>
                    <a:pt x="1558288" y="620400"/>
                  </a:cubicBezTo>
                  <a:cubicBezTo>
                    <a:pt x="1536698" y="621035"/>
                    <a:pt x="1526792" y="601096"/>
                    <a:pt x="1514473" y="590047"/>
                  </a:cubicBezTo>
                  <a:cubicBezTo>
                    <a:pt x="1510536" y="617606"/>
                    <a:pt x="1482596" y="611891"/>
                    <a:pt x="1458466" y="610367"/>
                  </a:cubicBezTo>
                  <a:cubicBezTo>
                    <a:pt x="1463927" y="614812"/>
                    <a:pt x="1469388" y="625353"/>
                    <a:pt x="1477770" y="630941"/>
                  </a:cubicBezTo>
                  <a:cubicBezTo>
                    <a:pt x="1465070" y="660024"/>
                    <a:pt x="1490470" y="669041"/>
                    <a:pt x="1518156" y="665866"/>
                  </a:cubicBezTo>
                  <a:cubicBezTo>
                    <a:pt x="1521204" y="686694"/>
                    <a:pt x="1525522" y="705109"/>
                    <a:pt x="1518156" y="725048"/>
                  </a:cubicBezTo>
                  <a:cubicBezTo>
                    <a:pt x="1565273" y="728223"/>
                    <a:pt x="1573528" y="722762"/>
                    <a:pt x="1598674" y="765180"/>
                  </a:cubicBezTo>
                  <a:cubicBezTo>
                    <a:pt x="1563241" y="765180"/>
                    <a:pt x="1528697" y="784738"/>
                    <a:pt x="1493264" y="781309"/>
                  </a:cubicBezTo>
                  <a:cubicBezTo>
                    <a:pt x="1462403" y="778388"/>
                    <a:pt x="1416048" y="730509"/>
                    <a:pt x="1402713" y="771276"/>
                  </a:cubicBezTo>
                  <a:cubicBezTo>
                    <a:pt x="1424684" y="778515"/>
                    <a:pt x="1436114" y="794517"/>
                    <a:pt x="1428113" y="815980"/>
                  </a:cubicBezTo>
                  <a:cubicBezTo>
                    <a:pt x="1435479" y="815980"/>
                    <a:pt x="1444496" y="818139"/>
                    <a:pt x="1451862" y="817504"/>
                  </a:cubicBezTo>
                  <a:cubicBezTo>
                    <a:pt x="1453767" y="853572"/>
                    <a:pt x="1482977" y="843538"/>
                    <a:pt x="1503297" y="820679"/>
                  </a:cubicBezTo>
                  <a:cubicBezTo>
                    <a:pt x="1507107" y="827791"/>
                    <a:pt x="1524506" y="839221"/>
                    <a:pt x="1528062" y="847730"/>
                  </a:cubicBezTo>
                  <a:cubicBezTo>
                    <a:pt x="1546223" y="828807"/>
                    <a:pt x="1571242" y="830204"/>
                    <a:pt x="1593340" y="842904"/>
                  </a:cubicBezTo>
                  <a:cubicBezTo>
                    <a:pt x="1584323" y="893704"/>
                    <a:pt x="1383282" y="852682"/>
                    <a:pt x="1342515" y="842904"/>
                  </a:cubicBezTo>
                  <a:cubicBezTo>
                    <a:pt x="1318639" y="888243"/>
                    <a:pt x="1458466" y="898784"/>
                    <a:pt x="1468753" y="937773"/>
                  </a:cubicBezTo>
                  <a:cubicBezTo>
                    <a:pt x="1472817" y="933455"/>
                    <a:pt x="1489200" y="927740"/>
                    <a:pt x="1493137" y="923676"/>
                  </a:cubicBezTo>
                  <a:cubicBezTo>
                    <a:pt x="1510663" y="947933"/>
                    <a:pt x="1542413" y="933328"/>
                    <a:pt x="1567940" y="937900"/>
                  </a:cubicBezTo>
                  <a:cubicBezTo>
                    <a:pt x="1563495" y="1024641"/>
                    <a:pt x="1336292" y="890275"/>
                    <a:pt x="1311527" y="934725"/>
                  </a:cubicBezTo>
                  <a:cubicBezTo>
                    <a:pt x="1317369" y="936630"/>
                    <a:pt x="1331466" y="951616"/>
                    <a:pt x="1336927" y="953521"/>
                  </a:cubicBezTo>
                  <a:cubicBezTo>
                    <a:pt x="1332990" y="958601"/>
                    <a:pt x="1329434" y="964824"/>
                    <a:pt x="1325624" y="969142"/>
                  </a:cubicBezTo>
                  <a:cubicBezTo>
                    <a:pt x="1333364" y="972548"/>
                    <a:pt x="1341683" y="974445"/>
                    <a:pt x="1350135" y="974730"/>
                  </a:cubicBezTo>
                  <a:cubicBezTo>
                    <a:pt x="1367153" y="1006607"/>
                    <a:pt x="1405761" y="964697"/>
                    <a:pt x="1412365" y="1013592"/>
                  </a:cubicBezTo>
                  <a:cubicBezTo>
                    <a:pt x="1431415" y="1006353"/>
                    <a:pt x="1523744" y="1000892"/>
                    <a:pt x="1531999" y="1025403"/>
                  </a:cubicBezTo>
                  <a:cubicBezTo>
                    <a:pt x="1546350" y="1066805"/>
                    <a:pt x="1444877" y="1050803"/>
                    <a:pt x="1426081" y="1041405"/>
                  </a:cubicBezTo>
                  <a:cubicBezTo>
                    <a:pt x="1432431" y="1047120"/>
                    <a:pt x="1436495" y="1058804"/>
                    <a:pt x="1442718" y="1065154"/>
                  </a:cubicBezTo>
                  <a:cubicBezTo>
                    <a:pt x="1438400" y="1067821"/>
                    <a:pt x="1431034" y="1076584"/>
                    <a:pt x="1427351" y="1078870"/>
                  </a:cubicBezTo>
                  <a:cubicBezTo>
                    <a:pt x="1459863" y="1114557"/>
                    <a:pt x="1397887" y="1107318"/>
                    <a:pt x="1376551" y="1101349"/>
                  </a:cubicBezTo>
                  <a:cubicBezTo>
                    <a:pt x="1342388" y="1091951"/>
                    <a:pt x="1313051" y="1065789"/>
                    <a:pt x="1280412" y="1060328"/>
                  </a:cubicBezTo>
                  <a:cubicBezTo>
                    <a:pt x="1274266" y="1069159"/>
                    <a:pt x="1270985" y="1079667"/>
                    <a:pt x="1271014" y="1090427"/>
                  </a:cubicBezTo>
                  <a:cubicBezTo>
                    <a:pt x="1309114" y="1090427"/>
                    <a:pt x="1300986" y="1125986"/>
                    <a:pt x="1301494" y="1154942"/>
                  </a:cubicBezTo>
                  <a:cubicBezTo>
                    <a:pt x="1312670" y="1152148"/>
                    <a:pt x="1329561" y="1159260"/>
                    <a:pt x="1340610" y="1156466"/>
                  </a:cubicBezTo>
                  <a:cubicBezTo>
                    <a:pt x="1337943" y="1167896"/>
                    <a:pt x="1344801" y="1184279"/>
                    <a:pt x="1342007" y="1195455"/>
                  </a:cubicBezTo>
                  <a:cubicBezTo>
                    <a:pt x="1349530" y="1199425"/>
                    <a:pt x="1357341" y="1202821"/>
                    <a:pt x="1365375" y="1205615"/>
                  </a:cubicBezTo>
                  <a:cubicBezTo>
                    <a:pt x="1370963" y="1183644"/>
                    <a:pt x="1385949" y="1173992"/>
                    <a:pt x="1407158" y="1186946"/>
                  </a:cubicBezTo>
                  <a:cubicBezTo>
                    <a:pt x="1410333" y="1181993"/>
                    <a:pt x="1414905" y="1177294"/>
                    <a:pt x="1418207" y="1171071"/>
                  </a:cubicBezTo>
                  <a:cubicBezTo>
                    <a:pt x="1439162" y="1182247"/>
                    <a:pt x="1440686" y="1180723"/>
                    <a:pt x="1461641" y="1171071"/>
                  </a:cubicBezTo>
                  <a:cubicBezTo>
                    <a:pt x="1462276" y="1173992"/>
                    <a:pt x="1462784" y="1176913"/>
                    <a:pt x="1463419" y="1179834"/>
                  </a:cubicBezTo>
                  <a:cubicBezTo>
                    <a:pt x="1578989" y="1184660"/>
                    <a:pt x="1498090" y="1250192"/>
                    <a:pt x="1432304" y="1256034"/>
                  </a:cubicBezTo>
                  <a:cubicBezTo>
                    <a:pt x="1351151" y="1263781"/>
                    <a:pt x="1297684" y="1205996"/>
                    <a:pt x="1225675" y="1201043"/>
                  </a:cubicBezTo>
                  <a:cubicBezTo>
                    <a:pt x="1233168" y="1230127"/>
                    <a:pt x="1260854" y="1234572"/>
                    <a:pt x="1266442" y="1260225"/>
                  </a:cubicBezTo>
                  <a:cubicBezTo>
                    <a:pt x="1270379" y="1264543"/>
                    <a:pt x="1272792" y="1259336"/>
                    <a:pt x="1276348" y="1265813"/>
                  </a:cubicBezTo>
                  <a:cubicBezTo>
                    <a:pt x="1263267" y="1283133"/>
                    <a:pt x="1242537" y="1292953"/>
                    <a:pt x="1220849" y="1292103"/>
                  </a:cubicBezTo>
                  <a:cubicBezTo>
                    <a:pt x="1219261" y="1300025"/>
                    <a:pt x="1219261" y="1308183"/>
                    <a:pt x="1220849" y="1316106"/>
                  </a:cubicBezTo>
                  <a:cubicBezTo>
                    <a:pt x="1247138" y="1309121"/>
                    <a:pt x="1276475" y="1306454"/>
                    <a:pt x="1300478" y="1302136"/>
                  </a:cubicBezTo>
                  <a:cubicBezTo>
                    <a:pt x="1300478" y="1307978"/>
                    <a:pt x="1302383" y="1314836"/>
                    <a:pt x="1302129" y="1320932"/>
                  </a:cubicBezTo>
                  <a:cubicBezTo>
                    <a:pt x="1318893" y="1312973"/>
                    <a:pt x="1338916" y="1317300"/>
                    <a:pt x="1350897" y="1331473"/>
                  </a:cubicBezTo>
                  <a:cubicBezTo>
                    <a:pt x="1353183" y="1320551"/>
                    <a:pt x="1363597" y="1312042"/>
                    <a:pt x="1366772" y="1303152"/>
                  </a:cubicBezTo>
                  <a:cubicBezTo>
                    <a:pt x="1372360" y="1312677"/>
                    <a:pt x="1384552" y="1318265"/>
                    <a:pt x="1389251" y="1329822"/>
                  </a:cubicBezTo>
                  <a:cubicBezTo>
                    <a:pt x="1404650" y="1321229"/>
                    <a:pt x="1423207" y="1320428"/>
                    <a:pt x="1439289" y="1327662"/>
                  </a:cubicBezTo>
                  <a:cubicBezTo>
                    <a:pt x="1439289" y="1332107"/>
                    <a:pt x="1439289" y="1336806"/>
                    <a:pt x="1439289" y="1341759"/>
                  </a:cubicBezTo>
                  <a:cubicBezTo>
                    <a:pt x="1411222" y="1382653"/>
                    <a:pt x="1361692" y="1425198"/>
                    <a:pt x="1316226" y="1423928"/>
                  </a:cubicBezTo>
                  <a:cubicBezTo>
                    <a:pt x="1295648" y="1421605"/>
                    <a:pt x="1275300" y="1417569"/>
                    <a:pt x="1255393" y="1411863"/>
                  </a:cubicBezTo>
                  <a:cubicBezTo>
                    <a:pt x="1255460" y="1411657"/>
                    <a:pt x="1255460" y="1411434"/>
                    <a:pt x="1255393" y="1411228"/>
                  </a:cubicBezTo>
                  <a:cubicBezTo>
                    <a:pt x="1239391" y="1406783"/>
                    <a:pt x="1239772" y="1391035"/>
                    <a:pt x="1225675" y="1393448"/>
                  </a:cubicBezTo>
                  <a:cubicBezTo>
                    <a:pt x="1219768" y="1395326"/>
                    <a:pt x="1214494" y="1398798"/>
                    <a:pt x="1210435" y="1403481"/>
                  </a:cubicBezTo>
                  <a:cubicBezTo>
                    <a:pt x="1193140" y="1399690"/>
                    <a:pt x="1175055" y="1402403"/>
                    <a:pt x="1159635" y="1411102"/>
                  </a:cubicBezTo>
                  <a:cubicBezTo>
                    <a:pt x="1166493" y="1415419"/>
                    <a:pt x="1175637" y="1422023"/>
                    <a:pt x="1186051" y="1429517"/>
                  </a:cubicBezTo>
                  <a:cubicBezTo>
                    <a:pt x="1160651" y="1453138"/>
                    <a:pt x="1138045" y="1475872"/>
                    <a:pt x="1102993" y="1482349"/>
                  </a:cubicBezTo>
                  <a:cubicBezTo>
                    <a:pt x="1084832" y="1485778"/>
                    <a:pt x="1062607" y="1479682"/>
                    <a:pt x="1045589" y="1486159"/>
                  </a:cubicBezTo>
                  <a:cubicBezTo>
                    <a:pt x="1031873" y="1491366"/>
                    <a:pt x="1023745" y="1505971"/>
                    <a:pt x="1010537" y="1511559"/>
                  </a:cubicBezTo>
                  <a:cubicBezTo>
                    <a:pt x="987677" y="1520830"/>
                    <a:pt x="961515" y="1506224"/>
                    <a:pt x="938909" y="1502034"/>
                  </a:cubicBezTo>
                  <a:cubicBezTo>
                    <a:pt x="949704" y="1485778"/>
                    <a:pt x="970151" y="1496065"/>
                    <a:pt x="978660" y="1479555"/>
                  </a:cubicBezTo>
                  <a:cubicBezTo>
                    <a:pt x="988312" y="1513845"/>
                    <a:pt x="1046097" y="1473205"/>
                    <a:pt x="1017649" y="1465077"/>
                  </a:cubicBezTo>
                  <a:cubicBezTo>
                    <a:pt x="1023618" y="1456313"/>
                    <a:pt x="1033397" y="1462410"/>
                    <a:pt x="1042160" y="1463680"/>
                  </a:cubicBezTo>
                  <a:cubicBezTo>
                    <a:pt x="1059813" y="1466474"/>
                    <a:pt x="1060702" y="1460505"/>
                    <a:pt x="1078863" y="1455044"/>
                  </a:cubicBezTo>
                  <a:cubicBezTo>
                    <a:pt x="1077847" y="1477777"/>
                    <a:pt x="1104263" y="1458092"/>
                    <a:pt x="1084070" y="1442344"/>
                  </a:cubicBezTo>
                  <a:cubicBezTo>
                    <a:pt x="1094992" y="1429644"/>
                    <a:pt x="1112010" y="1432184"/>
                    <a:pt x="1126234" y="1435105"/>
                  </a:cubicBezTo>
                  <a:cubicBezTo>
                    <a:pt x="1135293" y="1438439"/>
                    <a:pt x="1144648" y="1440905"/>
                    <a:pt x="1154174" y="1442471"/>
                  </a:cubicBezTo>
                  <a:cubicBezTo>
                    <a:pt x="1159511" y="1441865"/>
                    <a:pt x="1164127" y="1438472"/>
                    <a:pt x="1166296" y="1433557"/>
                  </a:cubicBezTo>
                  <a:cubicBezTo>
                    <a:pt x="1168466" y="1428643"/>
                    <a:pt x="1167864" y="1422947"/>
                    <a:pt x="1164715" y="1418594"/>
                  </a:cubicBezTo>
                  <a:cubicBezTo>
                    <a:pt x="1159508" y="1411610"/>
                    <a:pt x="1155571" y="1418594"/>
                    <a:pt x="1152015" y="1416181"/>
                  </a:cubicBezTo>
                  <a:cubicBezTo>
                    <a:pt x="1144697" y="1410525"/>
                    <a:pt x="1139686" y="1402400"/>
                    <a:pt x="1137918" y="1393322"/>
                  </a:cubicBezTo>
                  <a:cubicBezTo>
                    <a:pt x="1144268" y="1393322"/>
                    <a:pt x="1156714" y="1396369"/>
                    <a:pt x="1161794" y="1393322"/>
                  </a:cubicBezTo>
                  <a:cubicBezTo>
                    <a:pt x="1170303" y="1388242"/>
                    <a:pt x="1163826" y="1385702"/>
                    <a:pt x="1168017" y="1379352"/>
                  </a:cubicBezTo>
                  <a:cubicBezTo>
                    <a:pt x="1176399" y="1366652"/>
                    <a:pt x="1184781" y="1360936"/>
                    <a:pt x="1183638" y="1344554"/>
                  </a:cubicBezTo>
                  <a:cubicBezTo>
                    <a:pt x="1188591" y="1343284"/>
                    <a:pt x="1199005" y="1340236"/>
                    <a:pt x="1201291" y="1335410"/>
                  </a:cubicBezTo>
                  <a:cubicBezTo>
                    <a:pt x="1203577" y="1330584"/>
                    <a:pt x="1197608" y="1329694"/>
                    <a:pt x="1198751" y="1322710"/>
                  </a:cubicBezTo>
                  <a:cubicBezTo>
                    <a:pt x="1200402" y="1313438"/>
                    <a:pt x="1198751" y="1307597"/>
                    <a:pt x="1204466" y="1298199"/>
                  </a:cubicBezTo>
                  <a:cubicBezTo>
                    <a:pt x="1209435" y="1292033"/>
                    <a:pt x="1212951" y="1284827"/>
                    <a:pt x="1214753" y="1277117"/>
                  </a:cubicBezTo>
                  <a:cubicBezTo>
                    <a:pt x="1212702" y="1265658"/>
                    <a:pt x="1203733" y="1256688"/>
                    <a:pt x="1192274" y="1254638"/>
                  </a:cubicBezTo>
                  <a:cubicBezTo>
                    <a:pt x="1180971" y="1254638"/>
                    <a:pt x="1168525" y="1273561"/>
                    <a:pt x="1161667" y="1280927"/>
                  </a:cubicBezTo>
                  <a:cubicBezTo>
                    <a:pt x="1148967" y="1295151"/>
                    <a:pt x="1134743" y="1307724"/>
                    <a:pt x="1120646" y="1321059"/>
                  </a:cubicBezTo>
                  <a:cubicBezTo>
                    <a:pt x="1100525" y="1340643"/>
                    <a:pt x="1078092" y="1357702"/>
                    <a:pt x="1053844" y="1371859"/>
                  </a:cubicBezTo>
                  <a:cubicBezTo>
                    <a:pt x="1030706" y="1383102"/>
                    <a:pt x="1005774" y="1390195"/>
                    <a:pt x="980184" y="1392814"/>
                  </a:cubicBezTo>
                  <a:cubicBezTo>
                    <a:pt x="944751" y="1397767"/>
                    <a:pt x="933448" y="1379479"/>
                    <a:pt x="903984" y="1366144"/>
                  </a:cubicBezTo>
                  <a:cubicBezTo>
                    <a:pt x="874519" y="1352809"/>
                    <a:pt x="849120" y="1367668"/>
                    <a:pt x="822577" y="1382781"/>
                  </a:cubicBezTo>
                  <a:cubicBezTo>
                    <a:pt x="811147" y="1389258"/>
                    <a:pt x="783334" y="1409959"/>
                    <a:pt x="771777" y="1402212"/>
                  </a:cubicBezTo>
                  <a:cubicBezTo>
                    <a:pt x="769237" y="1400434"/>
                    <a:pt x="765935" y="1387226"/>
                    <a:pt x="764411" y="1384305"/>
                  </a:cubicBezTo>
                  <a:cubicBezTo>
                    <a:pt x="772031" y="1380622"/>
                    <a:pt x="783461" y="1368557"/>
                    <a:pt x="785747" y="1382019"/>
                  </a:cubicBezTo>
                  <a:cubicBezTo>
                    <a:pt x="791335" y="1380622"/>
                    <a:pt x="794129" y="1381257"/>
                    <a:pt x="798447" y="1375542"/>
                  </a:cubicBezTo>
                  <a:cubicBezTo>
                    <a:pt x="811147" y="1380368"/>
                    <a:pt x="814068" y="1365255"/>
                    <a:pt x="807210" y="1357635"/>
                  </a:cubicBezTo>
                  <a:cubicBezTo>
                    <a:pt x="823720" y="1337950"/>
                    <a:pt x="842007" y="1349125"/>
                    <a:pt x="863598" y="1347729"/>
                  </a:cubicBezTo>
                  <a:cubicBezTo>
                    <a:pt x="865630" y="1347729"/>
                    <a:pt x="874520" y="1347729"/>
                    <a:pt x="876298" y="1347729"/>
                  </a:cubicBezTo>
                  <a:cubicBezTo>
                    <a:pt x="878076" y="1347729"/>
                    <a:pt x="882902" y="1342394"/>
                    <a:pt x="886712" y="1342141"/>
                  </a:cubicBezTo>
                  <a:cubicBezTo>
                    <a:pt x="888109" y="1342141"/>
                    <a:pt x="894332" y="1348999"/>
                    <a:pt x="898523" y="1349125"/>
                  </a:cubicBezTo>
                  <a:cubicBezTo>
                    <a:pt x="907032" y="1349125"/>
                    <a:pt x="914144" y="1340362"/>
                    <a:pt x="922272" y="1338330"/>
                  </a:cubicBezTo>
                  <a:cubicBezTo>
                    <a:pt x="926209" y="1348998"/>
                    <a:pt x="920748" y="1356872"/>
                    <a:pt x="930400" y="1363096"/>
                  </a:cubicBezTo>
                  <a:lnTo>
                    <a:pt x="949831" y="1366905"/>
                  </a:lnTo>
                  <a:cubicBezTo>
                    <a:pt x="960626" y="1368937"/>
                    <a:pt x="995932" y="1375415"/>
                    <a:pt x="992376" y="1354205"/>
                  </a:cubicBezTo>
                  <a:cubicBezTo>
                    <a:pt x="1003933" y="1355348"/>
                    <a:pt x="1021459" y="1350268"/>
                    <a:pt x="1008251" y="1338584"/>
                  </a:cubicBezTo>
                  <a:cubicBezTo>
                    <a:pt x="1018030" y="1339473"/>
                    <a:pt x="1027428" y="1342140"/>
                    <a:pt x="1034921" y="1333250"/>
                  </a:cubicBezTo>
                  <a:cubicBezTo>
                    <a:pt x="1041524" y="1338584"/>
                    <a:pt x="1051431" y="1331726"/>
                    <a:pt x="1057018" y="1325630"/>
                  </a:cubicBezTo>
                  <a:cubicBezTo>
                    <a:pt x="1062607" y="1319534"/>
                    <a:pt x="1060193" y="1312930"/>
                    <a:pt x="1066290" y="1308993"/>
                  </a:cubicBezTo>
                  <a:cubicBezTo>
                    <a:pt x="1069592" y="1306834"/>
                    <a:pt x="1074672" y="1310390"/>
                    <a:pt x="1077720" y="1308993"/>
                  </a:cubicBezTo>
                  <a:cubicBezTo>
                    <a:pt x="1083054" y="1305691"/>
                    <a:pt x="1086356" y="1306072"/>
                    <a:pt x="1091690" y="1300484"/>
                  </a:cubicBezTo>
                  <a:cubicBezTo>
                    <a:pt x="1097024" y="1294896"/>
                    <a:pt x="1087880" y="1292864"/>
                    <a:pt x="1090166" y="1289562"/>
                  </a:cubicBezTo>
                  <a:cubicBezTo>
                    <a:pt x="1096135" y="1281180"/>
                    <a:pt x="1115566" y="1278767"/>
                    <a:pt x="1106802" y="1267337"/>
                  </a:cubicBezTo>
                  <a:cubicBezTo>
                    <a:pt x="1094102" y="1250446"/>
                    <a:pt x="1073910" y="1276100"/>
                    <a:pt x="1062225" y="1280926"/>
                  </a:cubicBezTo>
                  <a:cubicBezTo>
                    <a:pt x="1047186" y="1286699"/>
                    <a:pt x="1031217" y="1289669"/>
                    <a:pt x="1015108" y="1289689"/>
                  </a:cubicBezTo>
                  <a:cubicBezTo>
                    <a:pt x="1000485" y="1289931"/>
                    <a:pt x="986076" y="1286153"/>
                    <a:pt x="973452" y="1278767"/>
                  </a:cubicBezTo>
                  <a:cubicBezTo>
                    <a:pt x="948892" y="1267018"/>
                    <a:pt x="921934" y="1261148"/>
                    <a:pt x="894713" y="1261622"/>
                  </a:cubicBezTo>
                  <a:cubicBezTo>
                    <a:pt x="879104" y="1262438"/>
                    <a:pt x="863572" y="1264348"/>
                    <a:pt x="848230" y="1267337"/>
                  </a:cubicBezTo>
                  <a:cubicBezTo>
                    <a:pt x="834895" y="1269623"/>
                    <a:pt x="820417" y="1281307"/>
                    <a:pt x="808479" y="1282323"/>
                  </a:cubicBezTo>
                  <a:cubicBezTo>
                    <a:pt x="802053" y="1283525"/>
                    <a:pt x="795471" y="1281229"/>
                    <a:pt x="791186" y="1276291"/>
                  </a:cubicBezTo>
                  <a:cubicBezTo>
                    <a:pt x="786902" y="1271353"/>
                    <a:pt x="785556" y="1264513"/>
                    <a:pt x="787651" y="1258320"/>
                  </a:cubicBezTo>
                  <a:cubicBezTo>
                    <a:pt x="802002" y="1259844"/>
                    <a:pt x="822830" y="1236857"/>
                    <a:pt x="822576" y="1263273"/>
                  </a:cubicBezTo>
                  <a:cubicBezTo>
                    <a:pt x="835276" y="1264416"/>
                    <a:pt x="839213" y="1251335"/>
                    <a:pt x="850389" y="1248033"/>
                  </a:cubicBezTo>
                  <a:cubicBezTo>
                    <a:pt x="850285" y="1249360"/>
                    <a:pt x="850858" y="1250650"/>
                    <a:pt x="851913" y="1251462"/>
                  </a:cubicBezTo>
                  <a:cubicBezTo>
                    <a:pt x="862074" y="1248033"/>
                    <a:pt x="864613" y="1234571"/>
                    <a:pt x="852930" y="1231777"/>
                  </a:cubicBezTo>
                  <a:cubicBezTo>
                    <a:pt x="867916" y="1233428"/>
                    <a:pt x="902841" y="1227459"/>
                    <a:pt x="911604" y="1244477"/>
                  </a:cubicBezTo>
                  <a:cubicBezTo>
                    <a:pt x="920748" y="1238381"/>
                    <a:pt x="931543" y="1220855"/>
                    <a:pt x="943989" y="1223522"/>
                  </a:cubicBezTo>
                  <a:cubicBezTo>
                    <a:pt x="951355" y="1225173"/>
                    <a:pt x="953133" y="1237365"/>
                    <a:pt x="957578" y="1239016"/>
                  </a:cubicBezTo>
                  <a:cubicBezTo>
                    <a:pt x="969008" y="1243080"/>
                    <a:pt x="977898" y="1229364"/>
                    <a:pt x="989328" y="1231396"/>
                  </a:cubicBezTo>
                  <a:cubicBezTo>
                    <a:pt x="995043" y="1232412"/>
                    <a:pt x="992122" y="1239778"/>
                    <a:pt x="995297" y="1240667"/>
                  </a:cubicBezTo>
                  <a:cubicBezTo>
                    <a:pt x="998977" y="1240874"/>
                    <a:pt x="1002666" y="1240874"/>
                    <a:pt x="1006346" y="1240667"/>
                  </a:cubicBezTo>
                  <a:cubicBezTo>
                    <a:pt x="1016760" y="1246002"/>
                    <a:pt x="1029206" y="1255907"/>
                    <a:pt x="1040509" y="1251208"/>
                  </a:cubicBezTo>
                  <a:cubicBezTo>
                    <a:pt x="1053001" y="1241926"/>
                    <a:pt x="1064417" y="1231276"/>
                    <a:pt x="1074545" y="1219458"/>
                  </a:cubicBezTo>
                  <a:cubicBezTo>
                    <a:pt x="1075815" y="1222506"/>
                    <a:pt x="1079117" y="1224157"/>
                    <a:pt x="1080133" y="1228348"/>
                  </a:cubicBezTo>
                  <a:cubicBezTo>
                    <a:pt x="1093468" y="1229110"/>
                    <a:pt x="1097151" y="1210822"/>
                    <a:pt x="1109851" y="1214632"/>
                  </a:cubicBezTo>
                  <a:cubicBezTo>
                    <a:pt x="1112948" y="1206620"/>
                    <a:pt x="1111649" y="1197573"/>
                    <a:pt x="1106422" y="1190756"/>
                  </a:cubicBezTo>
                  <a:cubicBezTo>
                    <a:pt x="1120900" y="1185296"/>
                    <a:pt x="1129282" y="1176152"/>
                    <a:pt x="1120265" y="1162562"/>
                  </a:cubicBezTo>
                  <a:cubicBezTo>
                    <a:pt x="1139061" y="1148338"/>
                    <a:pt x="1145030" y="1145163"/>
                    <a:pt x="1123948" y="1134241"/>
                  </a:cubicBezTo>
                  <a:cubicBezTo>
                    <a:pt x="1140204" y="1122430"/>
                    <a:pt x="1122170" y="1108841"/>
                    <a:pt x="1110105" y="1106174"/>
                  </a:cubicBezTo>
                  <a:cubicBezTo>
                    <a:pt x="1098040" y="1144274"/>
                    <a:pt x="1029841" y="1179072"/>
                    <a:pt x="994027" y="1187962"/>
                  </a:cubicBezTo>
                  <a:cubicBezTo>
                    <a:pt x="976451" y="1191746"/>
                    <a:pt x="958624" y="1194250"/>
                    <a:pt x="940687" y="1195455"/>
                  </a:cubicBezTo>
                  <a:cubicBezTo>
                    <a:pt x="921637" y="1196852"/>
                    <a:pt x="911223" y="1188471"/>
                    <a:pt x="894586" y="1185168"/>
                  </a:cubicBezTo>
                  <a:cubicBezTo>
                    <a:pt x="877949" y="1181865"/>
                    <a:pt x="859026" y="1189613"/>
                    <a:pt x="842135" y="1187709"/>
                  </a:cubicBezTo>
                  <a:cubicBezTo>
                    <a:pt x="846845" y="1178669"/>
                    <a:pt x="853075" y="1170507"/>
                    <a:pt x="860552" y="1163579"/>
                  </a:cubicBezTo>
                  <a:cubicBezTo>
                    <a:pt x="874141" y="1155451"/>
                    <a:pt x="873252" y="1164341"/>
                    <a:pt x="883158" y="1165738"/>
                  </a:cubicBezTo>
                  <a:cubicBezTo>
                    <a:pt x="892432" y="1167611"/>
                    <a:pt x="901901" y="1168336"/>
                    <a:pt x="911352" y="1167897"/>
                  </a:cubicBezTo>
                  <a:cubicBezTo>
                    <a:pt x="921353" y="1166770"/>
                    <a:pt x="931450" y="1166770"/>
                    <a:pt x="941451" y="1167897"/>
                  </a:cubicBezTo>
                  <a:cubicBezTo>
                    <a:pt x="944118" y="1167897"/>
                    <a:pt x="945007" y="1175898"/>
                    <a:pt x="948436" y="1176279"/>
                  </a:cubicBezTo>
                  <a:cubicBezTo>
                    <a:pt x="958469" y="1177422"/>
                    <a:pt x="963930" y="1161801"/>
                    <a:pt x="966089" y="1154054"/>
                  </a:cubicBezTo>
                  <a:cubicBezTo>
                    <a:pt x="978789" y="1157229"/>
                    <a:pt x="987425" y="1148720"/>
                    <a:pt x="981456" y="1136655"/>
                  </a:cubicBezTo>
                  <a:cubicBezTo>
                    <a:pt x="989076" y="1135640"/>
                    <a:pt x="996696" y="1133480"/>
                    <a:pt x="1004316" y="1131829"/>
                  </a:cubicBezTo>
                  <a:cubicBezTo>
                    <a:pt x="1009777" y="1156467"/>
                    <a:pt x="1030859" y="1124336"/>
                    <a:pt x="1035685" y="1119129"/>
                  </a:cubicBezTo>
                  <a:cubicBezTo>
                    <a:pt x="1036955" y="1120272"/>
                    <a:pt x="1039495" y="1121670"/>
                    <a:pt x="1040765" y="1122939"/>
                  </a:cubicBezTo>
                  <a:cubicBezTo>
                    <a:pt x="1043305" y="1119764"/>
                    <a:pt x="1046861" y="1110874"/>
                    <a:pt x="1050163" y="1108715"/>
                  </a:cubicBezTo>
                  <a:cubicBezTo>
                    <a:pt x="1053465" y="1106556"/>
                    <a:pt x="1059307" y="1107953"/>
                    <a:pt x="1061593" y="1105540"/>
                  </a:cubicBezTo>
                  <a:cubicBezTo>
                    <a:pt x="1068324" y="1098682"/>
                    <a:pt x="1076071" y="1099190"/>
                    <a:pt x="1065911" y="1086363"/>
                  </a:cubicBezTo>
                  <a:cubicBezTo>
                    <a:pt x="1074928" y="1085093"/>
                    <a:pt x="1076452" y="1074425"/>
                    <a:pt x="1080897" y="1068329"/>
                  </a:cubicBezTo>
                  <a:cubicBezTo>
                    <a:pt x="1090803" y="1054867"/>
                    <a:pt x="1099312" y="1052835"/>
                    <a:pt x="1086866" y="1031753"/>
                  </a:cubicBezTo>
                  <a:cubicBezTo>
                    <a:pt x="1105027" y="1020196"/>
                    <a:pt x="1086866" y="1008258"/>
                    <a:pt x="1074166" y="1015751"/>
                  </a:cubicBezTo>
                  <a:cubicBezTo>
                    <a:pt x="1073404" y="1015751"/>
                    <a:pt x="1074166" y="1022863"/>
                    <a:pt x="1072769" y="1024514"/>
                  </a:cubicBezTo>
                  <a:cubicBezTo>
                    <a:pt x="1068324" y="1028705"/>
                    <a:pt x="1062228" y="1031245"/>
                    <a:pt x="1057656" y="1034928"/>
                  </a:cubicBezTo>
                  <a:cubicBezTo>
                    <a:pt x="1050163" y="1041151"/>
                    <a:pt x="1043305" y="1047628"/>
                    <a:pt x="1036447" y="1054105"/>
                  </a:cubicBezTo>
                  <a:cubicBezTo>
                    <a:pt x="1029589" y="1060582"/>
                    <a:pt x="933323" y="1123701"/>
                    <a:pt x="939673" y="1078870"/>
                  </a:cubicBezTo>
                  <a:cubicBezTo>
                    <a:pt x="955929" y="1089919"/>
                    <a:pt x="982345" y="1054359"/>
                    <a:pt x="985139" y="1040770"/>
                  </a:cubicBezTo>
                  <a:cubicBezTo>
                    <a:pt x="996061" y="1038992"/>
                    <a:pt x="1035939" y="1024514"/>
                    <a:pt x="1008507" y="1012830"/>
                  </a:cubicBezTo>
                  <a:cubicBezTo>
                    <a:pt x="1015619" y="1009528"/>
                    <a:pt x="1037463" y="1006480"/>
                    <a:pt x="1039241" y="996701"/>
                  </a:cubicBezTo>
                  <a:cubicBezTo>
                    <a:pt x="1041654" y="984001"/>
                    <a:pt x="1026541" y="983239"/>
                    <a:pt x="1019556" y="975619"/>
                  </a:cubicBezTo>
                  <a:cubicBezTo>
                    <a:pt x="1022985" y="972825"/>
                    <a:pt x="1025271" y="966348"/>
                    <a:pt x="1028573" y="963681"/>
                  </a:cubicBezTo>
                  <a:cubicBezTo>
                    <a:pt x="1024763" y="963681"/>
                    <a:pt x="1022477" y="960125"/>
                    <a:pt x="1018413" y="959617"/>
                  </a:cubicBezTo>
                  <a:cubicBezTo>
                    <a:pt x="1017571" y="956120"/>
                    <a:pt x="1017103" y="952545"/>
                    <a:pt x="1017016" y="948949"/>
                  </a:cubicBezTo>
                  <a:cubicBezTo>
                    <a:pt x="1021318" y="944654"/>
                    <a:pt x="1026294" y="941093"/>
                    <a:pt x="1031748" y="938408"/>
                  </a:cubicBezTo>
                  <a:cubicBezTo>
                    <a:pt x="1020064" y="933328"/>
                    <a:pt x="1017397" y="917961"/>
                    <a:pt x="1006348" y="911865"/>
                  </a:cubicBezTo>
                  <a:cubicBezTo>
                    <a:pt x="986536" y="901451"/>
                    <a:pt x="989457" y="919231"/>
                    <a:pt x="976757" y="935233"/>
                  </a:cubicBezTo>
                  <a:cubicBezTo>
                    <a:pt x="969659" y="932266"/>
                    <a:pt x="964288" y="926241"/>
                    <a:pt x="962152" y="918850"/>
                  </a:cubicBezTo>
                  <a:cubicBezTo>
                    <a:pt x="969899" y="910976"/>
                    <a:pt x="977773" y="903229"/>
                    <a:pt x="985901" y="895990"/>
                  </a:cubicBezTo>
                  <a:cubicBezTo>
                    <a:pt x="980948" y="888624"/>
                    <a:pt x="966089" y="891799"/>
                    <a:pt x="963930" y="885576"/>
                  </a:cubicBezTo>
                  <a:cubicBezTo>
                    <a:pt x="959739" y="873765"/>
                    <a:pt x="975233" y="875162"/>
                    <a:pt x="978408" y="869828"/>
                  </a:cubicBezTo>
                  <a:cubicBezTo>
                    <a:pt x="981583" y="864494"/>
                    <a:pt x="979678" y="860684"/>
                    <a:pt x="981583" y="857128"/>
                  </a:cubicBezTo>
                  <a:cubicBezTo>
                    <a:pt x="983488" y="853572"/>
                    <a:pt x="981583" y="849889"/>
                    <a:pt x="983361" y="846460"/>
                  </a:cubicBezTo>
                  <a:cubicBezTo>
                    <a:pt x="985139" y="843032"/>
                    <a:pt x="993394" y="840618"/>
                    <a:pt x="996061" y="835792"/>
                  </a:cubicBezTo>
                  <a:cubicBezTo>
                    <a:pt x="1001571" y="827079"/>
                    <a:pt x="1000017" y="815665"/>
                    <a:pt x="992378" y="808741"/>
                  </a:cubicBezTo>
                  <a:cubicBezTo>
                    <a:pt x="1022350" y="802138"/>
                    <a:pt x="983107" y="761497"/>
                    <a:pt x="986790" y="804932"/>
                  </a:cubicBezTo>
                  <a:cubicBezTo>
                    <a:pt x="967359" y="794898"/>
                    <a:pt x="960247" y="800741"/>
                    <a:pt x="960501" y="822203"/>
                  </a:cubicBezTo>
                  <a:cubicBezTo>
                    <a:pt x="941227" y="812155"/>
                    <a:pt x="917646" y="815922"/>
                    <a:pt x="902462" y="831474"/>
                  </a:cubicBezTo>
                  <a:cubicBezTo>
                    <a:pt x="899414" y="833888"/>
                    <a:pt x="894080" y="833507"/>
                    <a:pt x="891159" y="836173"/>
                  </a:cubicBezTo>
                  <a:cubicBezTo>
                    <a:pt x="888238" y="838840"/>
                    <a:pt x="891159" y="846460"/>
                    <a:pt x="887095" y="850524"/>
                  </a:cubicBezTo>
                  <a:cubicBezTo>
                    <a:pt x="882120" y="854410"/>
                    <a:pt x="876115" y="856750"/>
                    <a:pt x="869823" y="857255"/>
                  </a:cubicBezTo>
                  <a:cubicBezTo>
                    <a:pt x="874014" y="828172"/>
                    <a:pt x="844423" y="864621"/>
                    <a:pt x="841502" y="866146"/>
                  </a:cubicBezTo>
                  <a:cubicBezTo>
                    <a:pt x="830453" y="871099"/>
                    <a:pt x="809244" y="866146"/>
                    <a:pt x="797052" y="868305"/>
                  </a:cubicBezTo>
                  <a:cubicBezTo>
                    <a:pt x="779399" y="871480"/>
                    <a:pt x="782066" y="876179"/>
                    <a:pt x="766826" y="862463"/>
                  </a:cubicBezTo>
                  <a:cubicBezTo>
                    <a:pt x="785876" y="862463"/>
                    <a:pt x="833628" y="849001"/>
                    <a:pt x="841756" y="825760"/>
                  </a:cubicBezTo>
                  <a:cubicBezTo>
                    <a:pt x="844931" y="816616"/>
                    <a:pt x="832104" y="798836"/>
                    <a:pt x="850138" y="801122"/>
                  </a:cubicBezTo>
                  <a:cubicBezTo>
                    <a:pt x="848995" y="790962"/>
                    <a:pt x="838454" y="785120"/>
                    <a:pt x="835914" y="775722"/>
                  </a:cubicBezTo>
                  <a:cubicBezTo>
                    <a:pt x="829437" y="752227"/>
                    <a:pt x="843407" y="761498"/>
                    <a:pt x="855853" y="752354"/>
                  </a:cubicBezTo>
                  <a:cubicBezTo>
                    <a:pt x="843915" y="742194"/>
                    <a:pt x="818642" y="738130"/>
                    <a:pt x="803021" y="736352"/>
                  </a:cubicBezTo>
                  <a:cubicBezTo>
                    <a:pt x="816483" y="731653"/>
                    <a:pt x="824611" y="715651"/>
                    <a:pt x="838454" y="712348"/>
                  </a:cubicBezTo>
                  <a:cubicBezTo>
                    <a:pt x="852297" y="709046"/>
                    <a:pt x="861314" y="720095"/>
                    <a:pt x="869569" y="700538"/>
                  </a:cubicBezTo>
                  <a:cubicBezTo>
                    <a:pt x="889635" y="711459"/>
                    <a:pt x="906272" y="680979"/>
                    <a:pt x="925703" y="682884"/>
                  </a:cubicBezTo>
                  <a:cubicBezTo>
                    <a:pt x="938403" y="657484"/>
                    <a:pt x="874903" y="670184"/>
                    <a:pt x="864362" y="674756"/>
                  </a:cubicBezTo>
                  <a:cubicBezTo>
                    <a:pt x="850265" y="680471"/>
                    <a:pt x="834136" y="685551"/>
                    <a:pt x="823595" y="679074"/>
                  </a:cubicBezTo>
                  <a:cubicBezTo>
                    <a:pt x="808863" y="669930"/>
                    <a:pt x="813816" y="666374"/>
                    <a:pt x="794258" y="669676"/>
                  </a:cubicBezTo>
                  <a:cubicBezTo>
                    <a:pt x="800989" y="662056"/>
                    <a:pt x="860679" y="650753"/>
                    <a:pt x="824484" y="627766"/>
                  </a:cubicBezTo>
                  <a:cubicBezTo>
                    <a:pt x="833374" y="620273"/>
                    <a:pt x="845566" y="626623"/>
                    <a:pt x="853440" y="619257"/>
                  </a:cubicBezTo>
                  <a:cubicBezTo>
                    <a:pt x="857629" y="613804"/>
                    <a:pt x="858951" y="606673"/>
                    <a:pt x="856996" y="600080"/>
                  </a:cubicBezTo>
                  <a:cubicBezTo>
                    <a:pt x="851662" y="590301"/>
                    <a:pt x="851281" y="598810"/>
                    <a:pt x="845058" y="595889"/>
                  </a:cubicBezTo>
                  <a:cubicBezTo>
                    <a:pt x="844042" y="595889"/>
                    <a:pt x="835025" y="589412"/>
                    <a:pt x="834390" y="589412"/>
                  </a:cubicBezTo>
                  <a:cubicBezTo>
                    <a:pt x="827532" y="589412"/>
                    <a:pt x="819023" y="597286"/>
                    <a:pt x="812546" y="596016"/>
                  </a:cubicBezTo>
                  <a:cubicBezTo>
                    <a:pt x="801624" y="593730"/>
                    <a:pt x="802259" y="575823"/>
                    <a:pt x="785749" y="581665"/>
                  </a:cubicBezTo>
                  <a:cubicBezTo>
                    <a:pt x="788035" y="580903"/>
                    <a:pt x="769112" y="567441"/>
                    <a:pt x="768604" y="566806"/>
                  </a:cubicBezTo>
                  <a:cubicBezTo>
                    <a:pt x="761111" y="556773"/>
                    <a:pt x="764540" y="554106"/>
                    <a:pt x="765302" y="543692"/>
                  </a:cubicBezTo>
                  <a:cubicBezTo>
                    <a:pt x="765302" y="535818"/>
                    <a:pt x="769366" y="536580"/>
                    <a:pt x="766699" y="526928"/>
                  </a:cubicBezTo>
                  <a:cubicBezTo>
                    <a:pt x="761755" y="516975"/>
                    <a:pt x="755474" y="507746"/>
                    <a:pt x="748030" y="499496"/>
                  </a:cubicBezTo>
                  <a:cubicBezTo>
                    <a:pt x="744601" y="494542"/>
                    <a:pt x="726821" y="461396"/>
                    <a:pt x="718566" y="465460"/>
                  </a:cubicBezTo>
                  <a:cubicBezTo>
                    <a:pt x="710311" y="469523"/>
                    <a:pt x="716661" y="528960"/>
                    <a:pt x="713105" y="539881"/>
                  </a:cubicBezTo>
                  <a:cubicBezTo>
                    <a:pt x="703328" y="521175"/>
                    <a:pt x="691669" y="503515"/>
                    <a:pt x="678307" y="487177"/>
                  </a:cubicBezTo>
                  <a:cubicBezTo>
                    <a:pt x="675470" y="506086"/>
                    <a:pt x="679047" y="525401"/>
                    <a:pt x="688467" y="542041"/>
                  </a:cubicBezTo>
                  <a:cubicBezTo>
                    <a:pt x="683133" y="540898"/>
                    <a:pt x="663067" y="545597"/>
                    <a:pt x="653034" y="542041"/>
                  </a:cubicBezTo>
                  <a:cubicBezTo>
                    <a:pt x="648335" y="569473"/>
                    <a:pt x="656844" y="615700"/>
                    <a:pt x="661543" y="641481"/>
                  </a:cubicBezTo>
                  <a:cubicBezTo>
                    <a:pt x="645019" y="639321"/>
                    <a:pt x="628225" y="642106"/>
                    <a:pt x="613283" y="649482"/>
                  </a:cubicBezTo>
                  <a:cubicBezTo>
                    <a:pt x="668020" y="701425"/>
                    <a:pt x="584073" y="695203"/>
                    <a:pt x="551942" y="700282"/>
                  </a:cubicBezTo>
                  <a:cubicBezTo>
                    <a:pt x="540639" y="747780"/>
                    <a:pt x="610997" y="732922"/>
                    <a:pt x="636397" y="749940"/>
                  </a:cubicBezTo>
                  <a:cubicBezTo>
                    <a:pt x="631063" y="754385"/>
                    <a:pt x="625983" y="768736"/>
                    <a:pt x="618617" y="774324"/>
                  </a:cubicBezTo>
                  <a:cubicBezTo>
                    <a:pt x="625221" y="776356"/>
                    <a:pt x="633603" y="782833"/>
                    <a:pt x="637794" y="784230"/>
                  </a:cubicBezTo>
                  <a:cubicBezTo>
                    <a:pt x="628937" y="786004"/>
                    <a:pt x="621154" y="791238"/>
                    <a:pt x="616171" y="798772"/>
                  </a:cubicBezTo>
                  <a:cubicBezTo>
                    <a:pt x="611188" y="806306"/>
                    <a:pt x="609417" y="815517"/>
                    <a:pt x="611251" y="824362"/>
                  </a:cubicBezTo>
                  <a:cubicBezTo>
                    <a:pt x="602055" y="820881"/>
                    <a:pt x="593638" y="815615"/>
                    <a:pt x="586486" y="808868"/>
                  </a:cubicBezTo>
                  <a:cubicBezTo>
                    <a:pt x="581152" y="810138"/>
                    <a:pt x="581533" y="817758"/>
                    <a:pt x="576453" y="818266"/>
                  </a:cubicBezTo>
                  <a:cubicBezTo>
                    <a:pt x="568579" y="787024"/>
                    <a:pt x="527558" y="788040"/>
                    <a:pt x="501142" y="774578"/>
                  </a:cubicBezTo>
                  <a:cubicBezTo>
                    <a:pt x="502666" y="806836"/>
                    <a:pt x="553720" y="814582"/>
                    <a:pt x="511048" y="844555"/>
                  </a:cubicBezTo>
                  <a:cubicBezTo>
                    <a:pt x="546735" y="873638"/>
                    <a:pt x="577215" y="930407"/>
                    <a:pt x="630174" y="920755"/>
                  </a:cubicBezTo>
                  <a:cubicBezTo>
                    <a:pt x="634753" y="930013"/>
                    <a:pt x="638616" y="939609"/>
                    <a:pt x="641731" y="949457"/>
                  </a:cubicBezTo>
                  <a:cubicBezTo>
                    <a:pt x="637003" y="949651"/>
                    <a:pt x="632293" y="950159"/>
                    <a:pt x="627634" y="950981"/>
                  </a:cubicBezTo>
                  <a:cubicBezTo>
                    <a:pt x="632714" y="961522"/>
                    <a:pt x="632333" y="978921"/>
                    <a:pt x="641604" y="989716"/>
                  </a:cubicBezTo>
                  <a:cubicBezTo>
                    <a:pt x="615442" y="984255"/>
                    <a:pt x="569849" y="988446"/>
                    <a:pt x="570611" y="951616"/>
                  </a:cubicBezTo>
                  <a:cubicBezTo>
                    <a:pt x="549021" y="951616"/>
                    <a:pt x="539115" y="932185"/>
                    <a:pt x="526796" y="921136"/>
                  </a:cubicBezTo>
                  <a:cubicBezTo>
                    <a:pt x="522986" y="948695"/>
                    <a:pt x="494919" y="942980"/>
                    <a:pt x="470789" y="941456"/>
                  </a:cubicBezTo>
                  <a:cubicBezTo>
                    <a:pt x="476250" y="945901"/>
                    <a:pt x="481711" y="956442"/>
                    <a:pt x="490093" y="962030"/>
                  </a:cubicBezTo>
                  <a:cubicBezTo>
                    <a:pt x="477393" y="991240"/>
                    <a:pt x="502793" y="1000130"/>
                    <a:pt x="530479" y="997082"/>
                  </a:cubicBezTo>
                  <a:cubicBezTo>
                    <a:pt x="533527" y="1017910"/>
                    <a:pt x="537845" y="1036198"/>
                    <a:pt x="530479" y="1056137"/>
                  </a:cubicBezTo>
                  <a:cubicBezTo>
                    <a:pt x="577596" y="1059312"/>
                    <a:pt x="585851" y="1053978"/>
                    <a:pt x="610997" y="1096269"/>
                  </a:cubicBezTo>
                  <a:cubicBezTo>
                    <a:pt x="575564" y="1096269"/>
                    <a:pt x="541020" y="1115827"/>
                    <a:pt x="505587" y="1112398"/>
                  </a:cubicBezTo>
                  <a:cubicBezTo>
                    <a:pt x="474726" y="1109477"/>
                    <a:pt x="428371" y="1061598"/>
                    <a:pt x="415036" y="1102365"/>
                  </a:cubicBezTo>
                  <a:cubicBezTo>
                    <a:pt x="437134" y="1109604"/>
                    <a:pt x="448437" y="1125605"/>
                    <a:pt x="440436" y="1147068"/>
                  </a:cubicBezTo>
                  <a:cubicBezTo>
                    <a:pt x="447802" y="1147068"/>
                    <a:pt x="456819" y="1149228"/>
                    <a:pt x="464185" y="1148592"/>
                  </a:cubicBezTo>
                  <a:cubicBezTo>
                    <a:pt x="466090" y="1184660"/>
                    <a:pt x="495427" y="1174627"/>
                    <a:pt x="515747" y="1151767"/>
                  </a:cubicBezTo>
                  <a:cubicBezTo>
                    <a:pt x="519430" y="1158879"/>
                    <a:pt x="536829" y="1170436"/>
                    <a:pt x="540385" y="1178818"/>
                  </a:cubicBezTo>
                  <a:cubicBezTo>
                    <a:pt x="558546" y="1159896"/>
                    <a:pt x="583565" y="1161292"/>
                    <a:pt x="605663" y="1173992"/>
                  </a:cubicBezTo>
                  <a:cubicBezTo>
                    <a:pt x="596646" y="1224792"/>
                    <a:pt x="395605" y="1183771"/>
                    <a:pt x="354838" y="1173992"/>
                  </a:cubicBezTo>
                  <a:cubicBezTo>
                    <a:pt x="331089" y="1219331"/>
                    <a:pt x="470916" y="1229872"/>
                    <a:pt x="481076" y="1268988"/>
                  </a:cubicBezTo>
                  <a:cubicBezTo>
                    <a:pt x="485140" y="1264543"/>
                    <a:pt x="501523" y="1258829"/>
                    <a:pt x="505460" y="1254765"/>
                  </a:cubicBezTo>
                  <a:cubicBezTo>
                    <a:pt x="523113" y="1279149"/>
                    <a:pt x="554736" y="1264417"/>
                    <a:pt x="580390" y="1268988"/>
                  </a:cubicBezTo>
                  <a:cubicBezTo>
                    <a:pt x="575818" y="1355729"/>
                    <a:pt x="348615" y="1221363"/>
                    <a:pt x="323850" y="1265813"/>
                  </a:cubicBezTo>
                  <a:cubicBezTo>
                    <a:pt x="329692" y="1267718"/>
                    <a:pt x="343789" y="1282704"/>
                    <a:pt x="349885" y="1284610"/>
                  </a:cubicBezTo>
                  <a:cubicBezTo>
                    <a:pt x="345948" y="1289690"/>
                    <a:pt x="342392" y="1295913"/>
                    <a:pt x="338582" y="1300231"/>
                  </a:cubicBezTo>
                  <a:cubicBezTo>
                    <a:pt x="346322" y="1303637"/>
                    <a:pt x="354641" y="1305534"/>
                    <a:pt x="363093" y="1305819"/>
                  </a:cubicBezTo>
                  <a:cubicBezTo>
                    <a:pt x="380238" y="1337696"/>
                    <a:pt x="418846" y="1295786"/>
                    <a:pt x="425323" y="1344681"/>
                  </a:cubicBezTo>
                  <a:cubicBezTo>
                    <a:pt x="444500" y="1337442"/>
                    <a:pt x="536702" y="1331981"/>
                    <a:pt x="544957" y="1356492"/>
                  </a:cubicBezTo>
                  <a:cubicBezTo>
                    <a:pt x="559308" y="1397894"/>
                    <a:pt x="457835" y="1381892"/>
                    <a:pt x="439039" y="1372494"/>
                  </a:cubicBezTo>
                  <a:cubicBezTo>
                    <a:pt x="445389" y="1378209"/>
                    <a:pt x="449453" y="1389893"/>
                    <a:pt x="455676" y="1396243"/>
                  </a:cubicBezTo>
                  <a:cubicBezTo>
                    <a:pt x="451358" y="1398910"/>
                    <a:pt x="444119" y="1407673"/>
                    <a:pt x="440309" y="1409959"/>
                  </a:cubicBezTo>
                  <a:cubicBezTo>
                    <a:pt x="472948" y="1445646"/>
                    <a:pt x="410845" y="1438406"/>
                    <a:pt x="389509" y="1432437"/>
                  </a:cubicBezTo>
                  <a:cubicBezTo>
                    <a:pt x="355346" y="1423040"/>
                    <a:pt x="326009" y="1396878"/>
                    <a:pt x="293370" y="1391543"/>
                  </a:cubicBezTo>
                  <a:cubicBezTo>
                    <a:pt x="287263" y="1400347"/>
                    <a:pt x="283985" y="1410802"/>
                    <a:pt x="283972" y="1421515"/>
                  </a:cubicBezTo>
                  <a:cubicBezTo>
                    <a:pt x="322707" y="1421515"/>
                    <a:pt x="313944" y="1457202"/>
                    <a:pt x="314579" y="1486031"/>
                  </a:cubicBezTo>
                  <a:cubicBezTo>
                    <a:pt x="325628" y="1483237"/>
                    <a:pt x="342519" y="1490349"/>
                    <a:pt x="353568" y="1487555"/>
                  </a:cubicBezTo>
                  <a:cubicBezTo>
                    <a:pt x="350901" y="1498985"/>
                    <a:pt x="357886" y="1515368"/>
                    <a:pt x="355092" y="1526671"/>
                  </a:cubicBezTo>
                  <a:cubicBezTo>
                    <a:pt x="362620" y="1530593"/>
                    <a:pt x="370431" y="1533947"/>
                    <a:pt x="378460" y="1536704"/>
                  </a:cubicBezTo>
                  <a:cubicBezTo>
                    <a:pt x="384048" y="1514860"/>
                    <a:pt x="398907" y="1505208"/>
                    <a:pt x="420116" y="1518035"/>
                  </a:cubicBezTo>
                  <a:cubicBezTo>
                    <a:pt x="424081" y="1512946"/>
                    <a:pt x="427770" y="1507646"/>
                    <a:pt x="431165" y="1502160"/>
                  </a:cubicBezTo>
                  <a:cubicBezTo>
                    <a:pt x="452120" y="1513336"/>
                    <a:pt x="453644" y="1511812"/>
                    <a:pt x="474726" y="1502160"/>
                  </a:cubicBezTo>
                  <a:cubicBezTo>
                    <a:pt x="474726" y="1505208"/>
                    <a:pt x="475742" y="1508129"/>
                    <a:pt x="476377" y="1511050"/>
                  </a:cubicBezTo>
                  <a:cubicBezTo>
                    <a:pt x="591947" y="1515876"/>
                    <a:pt x="511175" y="1581281"/>
                    <a:pt x="445262" y="1587250"/>
                  </a:cubicBezTo>
                  <a:cubicBezTo>
                    <a:pt x="364109" y="1595124"/>
                    <a:pt x="310642" y="1537212"/>
                    <a:pt x="238633" y="1532259"/>
                  </a:cubicBezTo>
                  <a:cubicBezTo>
                    <a:pt x="246126" y="1561469"/>
                    <a:pt x="273812" y="1565787"/>
                    <a:pt x="279400" y="1591441"/>
                  </a:cubicBezTo>
                  <a:cubicBezTo>
                    <a:pt x="283464" y="1595759"/>
                    <a:pt x="285877" y="1590552"/>
                    <a:pt x="289306" y="1597029"/>
                  </a:cubicBezTo>
                  <a:cubicBezTo>
                    <a:pt x="276239" y="1614367"/>
                    <a:pt x="255499" y="1624191"/>
                    <a:pt x="233807" y="1623318"/>
                  </a:cubicBezTo>
                  <a:cubicBezTo>
                    <a:pt x="232281" y="1631247"/>
                    <a:pt x="232281" y="1639393"/>
                    <a:pt x="233807" y="1647322"/>
                  </a:cubicBezTo>
                  <a:cubicBezTo>
                    <a:pt x="260096" y="1640337"/>
                    <a:pt x="289560" y="1637669"/>
                    <a:pt x="313436" y="1633352"/>
                  </a:cubicBezTo>
                  <a:cubicBezTo>
                    <a:pt x="313436" y="1639193"/>
                    <a:pt x="315468" y="1646052"/>
                    <a:pt x="315087" y="1652148"/>
                  </a:cubicBezTo>
                  <a:cubicBezTo>
                    <a:pt x="331846" y="1644142"/>
                    <a:pt x="351898" y="1648476"/>
                    <a:pt x="363855" y="1662688"/>
                  </a:cubicBezTo>
                  <a:cubicBezTo>
                    <a:pt x="366268" y="1651893"/>
                    <a:pt x="376555" y="1643257"/>
                    <a:pt x="379857" y="1634367"/>
                  </a:cubicBezTo>
                  <a:cubicBezTo>
                    <a:pt x="385318" y="1644019"/>
                    <a:pt x="397510" y="1649480"/>
                    <a:pt x="402209" y="1661164"/>
                  </a:cubicBezTo>
                  <a:cubicBezTo>
                    <a:pt x="420034" y="1651135"/>
                    <a:pt x="441919" y="1651671"/>
                    <a:pt x="459232" y="1662561"/>
                  </a:cubicBezTo>
                  <a:cubicBezTo>
                    <a:pt x="432816" y="1706376"/>
                    <a:pt x="378714" y="1756541"/>
                    <a:pt x="329438" y="1755144"/>
                  </a:cubicBezTo>
                  <a:cubicBezTo>
                    <a:pt x="291338" y="1754128"/>
                    <a:pt x="206375" y="1717044"/>
                    <a:pt x="172847" y="1742444"/>
                  </a:cubicBezTo>
                  <a:cubicBezTo>
                    <a:pt x="201168" y="1760478"/>
                    <a:pt x="270637" y="1818644"/>
                    <a:pt x="299847" y="1803912"/>
                  </a:cubicBezTo>
                  <a:cubicBezTo>
                    <a:pt x="311150" y="1831344"/>
                    <a:pt x="335915" y="1820930"/>
                    <a:pt x="360426" y="1825629"/>
                  </a:cubicBezTo>
                  <a:cubicBezTo>
                    <a:pt x="362839" y="1822708"/>
                    <a:pt x="366141" y="1815850"/>
                    <a:pt x="368935" y="1812929"/>
                  </a:cubicBezTo>
                  <a:cubicBezTo>
                    <a:pt x="395478" y="1820930"/>
                    <a:pt x="425704" y="1832106"/>
                    <a:pt x="452247" y="1816739"/>
                  </a:cubicBezTo>
                  <a:cubicBezTo>
                    <a:pt x="460667" y="1821896"/>
                    <a:pt x="466937" y="1829925"/>
                    <a:pt x="469900" y="1839345"/>
                  </a:cubicBezTo>
                  <a:cubicBezTo>
                    <a:pt x="434467" y="1836678"/>
                    <a:pt x="442722" y="1875159"/>
                    <a:pt x="413639" y="1885700"/>
                  </a:cubicBezTo>
                  <a:cubicBezTo>
                    <a:pt x="418661" y="1885856"/>
                    <a:pt x="423593" y="1887068"/>
                    <a:pt x="428117" y="1889256"/>
                  </a:cubicBezTo>
                  <a:cubicBezTo>
                    <a:pt x="421894" y="1891034"/>
                    <a:pt x="418338" y="1895860"/>
                    <a:pt x="406654" y="1895098"/>
                  </a:cubicBezTo>
                  <a:cubicBezTo>
                    <a:pt x="421936" y="1900480"/>
                    <a:pt x="437721" y="1904309"/>
                    <a:pt x="453771" y="1906527"/>
                  </a:cubicBezTo>
                  <a:cubicBezTo>
                    <a:pt x="453771" y="1897002"/>
                    <a:pt x="461137" y="1884430"/>
                    <a:pt x="461137" y="1877444"/>
                  </a:cubicBezTo>
                  <a:cubicBezTo>
                    <a:pt x="466598" y="1884048"/>
                    <a:pt x="473837" y="1886842"/>
                    <a:pt x="480187" y="1893700"/>
                  </a:cubicBezTo>
                  <a:cubicBezTo>
                    <a:pt x="482600" y="1888620"/>
                    <a:pt x="489331" y="1881762"/>
                    <a:pt x="492887" y="1875666"/>
                  </a:cubicBezTo>
                  <a:cubicBezTo>
                    <a:pt x="509651" y="1894335"/>
                    <a:pt x="527685" y="1896367"/>
                    <a:pt x="537591" y="1871983"/>
                  </a:cubicBezTo>
                  <a:cubicBezTo>
                    <a:pt x="568579" y="1927863"/>
                    <a:pt x="453263" y="1916306"/>
                    <a:pt x="431292" y="1924815"/>
                  </a:cubicBezTo>
                  <a:cubicBezTo>
                    <a:pt x="389763" y="1940817"/>
                    <a:pt x="341249" y="1981457"/>
                    <a:pt x="304292" y="2006730"/>
                  </a:cubicBezTo>
                  <a:cubicBezTo>
                    <a:pt x="258064" y="2038480"/>
                    <a:pt x="242316" y="2051561"/>
                    <a:pt x="183134" y="2030860"/>
                  </a:cubicBezTo>
                  <a:cubicBezTo>
                    <a:pt x="138049" y="2014985"/>
                    <a:pt x="108966" y="1998729"/>
                    <a:pt x="57150" y="2002158"/>
                  </a:cubicBezTo>
                  <a:cubicBezTo>
                    <a:pt x="71501" y="2026542"/>
                    <a:pt x="99695" y="2040258"/>
                    <a:pt x="73660" y="2062356"/>
                  </a:cubicBezTo>
                  <a:cubicBezTo>
                    <a:pt x="78891" y="2066949"/>
                    <a:pt x="83694" y="2072008"/>
                    <a:pt x="88011" y="2077469"/>
                  </a:cubicBezTo>
                  <a:cubicBezTo>
                    <a:pt x="73406" y="2086994"/>
                    <a:pt x="55499" y="2093725"/>
                    <a:pt x="43434" y="2108076"/>
                  </a:cubicBezTo>
                  <a:cubicBezTo>
                    <a:pt x="57277" y="2128904"/>
                    <a:pt x="80518" y="2134873"/>
                    <a:pt x="97536" y="2117220"/>
                  </a:cubicBezTo>
                  <a:cubicBezTo>
                    <a:pt x="121412" y="2149478"/>
                    <a:pt x="178435" y="2105409"/>
                    <a:pt x="216916" y="2108584"/>
                  </a:cubicBezTo>
                  <a:cubicBezTo>
                    <a:pt x="210693" y="2117982"/>
                    <a:pt x="212725" y="2129539"/>
                    <a:pt x="209042" y="2137413"/>
                  </a:cubicBezTo>
                  <a:cubicBezTo>
                    <a:pt x="215392" y="2138048"/>
                    <a:pt x="221742" y="2138556"/>
                    <a:pt x="228219" y="2138937"/>
                  </a:cubicBezTo>
                  <a:cubicBezTo>
                    <a:pt x="225552" y="2145795"/>
                    <a:pt x="227330" y="2160654"/>
                    <a:pt x="224282" y="2167766"/>
                  </a:cubicBezTo>
                  <a:cubicBezTo>
                    <a:pt x="247888" y="2162254"/>
                    <a:pt x="272601" y="2163890"/>
                    <a:pt x="295275" y="2172465"/>
                  </a:cubicBezTo>
                  <a:cubicBezTo>
                    <a:pt x="294734" y="2161510"/>
                    <a:pt x="299466" y="2150956"/>
                    <a:pt x="308007" y="2144074"/>
                  </a:cubicBezTo>
                  <a:cubicBezTo>
                    <a:pt x="316547" y="2137191"/>
                    <a:pt x="327865" y="2134810"/>
                    <a:pt x="338455" y="2137667"/>
                  </a:cubicBezTo>
                  <a:cubicBezTo>
                    <a:pt x="337693" y="2131444"/>
                    <a:pt x="341376" y="2121665"/>
                    <a:pt x="340233" y="2114553"/>
                  </a:cubicBezTo>
                  <a:cubicBezTo>
                    <a:pt x="347599" y="2115950"/>
                    <a:pt x="361569" y="2110362"/>
                    <a:pt x="369824" y="2112140"/>
                  </a:cubicBezTo>
                  <a:cubicBezTo>
                    <a:pt x="369062" y="2082422"/>
                    <a:pt x="392557" y="2049529"/>
                    <a:pt x="425323" y="2068198"/>
                  </a:cubicBezTo>
                  <a:cubicBezTo>
                    <a:pt x="405257" y="2092074"/>
                    <a:pt x="419608" y="2118236"/>
                    <a:pt x="404495" y="2138429"/>
                  </a:cubicBezTo>
                  <a:cubicBezTo>
                    <a:pt x="395097" y="2151129"/>
                    <a:pt x="369697" y="2162305"/>
                    <a:pt x="356362" y="2169798"/>
                  </a:cubicBezTo>
                  <a:cubicBezTo>
                    <a:pt x="310007" y="2195198"/>
                    <a:pt x="260731" y="2187324"/>
                    <a:pt x="215011" y="2203453"/>
                  </a:cubicBezTo>
                  <a:cubicBezTo>
                    <a:pt x="237744" y="2222376"/>
                    <a:pt x="303149" y="2239775"/>
                    <a:pt x="279400" y="2269620"/>
                  </a:cubicBezTo>
                  <a:cubicBezTo>
                    <a:pt x="263144" y="2290066"/>
                    <a:pt x="215900" y="2277366"/>
                    <a:pt x="193421" y="2279653"/>
                  </a:cubicBezTo>
                  <a:cubicBezTo>
                    <a:pt x="157861" y="2283082"/>
                    <a:pt x="39878" y="2278383"/>
                    <a:pt x="36830" y="2310260"/>
                  </a:cubicBezTo>
                  <a:cubicBezTo>
                    <a:pt x="45847" y="2309625"/>
                    <a:pt x="60452" y="2317499"/>
                    <a:pt x="71374" y="2315721"/>
                  </a:cubicBezTo>
                  <a:cubicBezTo>
                    <a:pt x="66421" y="2326389"/>
                    <a:pt x="69088" y="2337946"/>
                    <a:pt x="58674" y="2349884"/>
                  </a:cubicBezTo>
                  <a:cubicBezTo>
                    <a:pt x="65786" y="2346328"/>
                    <a:pt x="85725" y="2346836"/>
                    <a:pt x="91821" y="2344423"/>
                  </a:cubicBezTo>
                  <a:lnTo>
                    <a:pt x="93345" y="2358901"/>
                  </a:lnTo>
                  <a:cubicBezTo>
                    <a:pt x="112874" y="2348726"/>
                    <a:pt x="135402" y="2345888"/>
                    <a:pt x="156845" y="2350900"/>
                  </a:cubicBezTo>
                  <a:cubicBezTo>
                    <a:pt x="163830" y="2358774"/>
                    <a:pt x="160782" y="2357123"/>
                    <a:pt x="172466" y="2361314"/>
                  </a:cubicBezTo>
                  <a:cubicBezTo>
                    <a:pt x="170942" y="2368553"/>
                    <a:pt x="171831" y="2377189"/>
                    <a:pt x="169926" y="2385063"/>
                  </a:cubicBezTo>
                  <a:cubicBezTo>
                    <a:pt x="177165" y="2380364"/>
                    <a:pt x="193294" y="2379348"/>
                    <a:pt x="202438" y="2372363"/>
                  </a:cubicBezTo>
                  <a:cubicBezTo>
                    <a:pt x="206248" y="2385698"/>
                    <a:pt x="216027" y="2387349"/>
                    <a:pt x="214376" y="2405256"/>
                  </a:cubicBezTo>
                  <a:cubicBezTo>
                    <a:pt x="229997" y="2400303"/>
                    <a:pt x="246634" y="2387349"/>
                    <a:pt x="263271" y="2380999"/>
                  </a:cubicBezTo>
                  <a:cubicBezTo>
                    <a:pt x="266954" y="2390397"/>
                    <a:pt x="275336" y="2394715"/>
                    <a:pt x="279146" y="2401319"/>
                  </a:cubicBezTo>
                  <a:cubicBezTo>
                    <a:pt x="323596" y="2379348"/>
                    <a:pt x="319405" y="2378078"/>
                    <a:pt x="335407" y="2330961"/>
                  </a:cubicBezTo>
                  <a:cubicBezTo>
                    <a:pt x="340487" y="2325627"/>
                    <a:pt x="350393" y="2316229"/>
                    <a:pt x="355727" y="2310641"/>
                  </a:cubicBezTo>
                  <a:cubicBezTo>
                    <a:pt x="379476" y="2309371"/>
                    <a:pt x="375412" y="2309371"/>
                    <a:pt x="386080" y="2290448"/>
                  </a:cubicBezTo>
                  <a:cubicBezTo>
                    <a:pt x="400558" y="2286638"/>
                    <a:pt x="412115" y="2284225"/>
                    <a:pt x="424180" y="2280161"/>
                  </a:cubicBezTo>
                  <a:cubicBezTo>
                    <a:pt x="424180" y="2288289"/>
                    <a:pt x="429641" y="2296163"/>
                    <a:pt x="430149" y="2303783"/>
                  </a:cubicBezTo>
                  <a:cubicBezTo>
                    <a:pt x="441198" y="2267079"/>
                    <a:pt x="480949" y="2287400"/>
                    <a:pt x="472440" y="2235838"/>
                  </a:cubicBezTo>
                  <a:cubicBezTo>
                    <a:pt x="488659" y="2237454"/>
                    <a:pt x="504253" y="2229131"/>
                    <a:pt x="511937" y="2214756"/>
                  </a:cubicBezTo>
                  <a:cubicBezTo>
                    <a:pt x="537337" y="2206120"/>
                    <a:pt x="551434" y="2218693"/>
                    <a:pt x="572897" y="2209676"/>
                  </a:cubicBezTo>
                  <a:cubicBezTo>
                    <a:pt x="590023" y="2210650"/>
                    <a:pt x="607105" y="2207103"/>
                    <a:pt x="622427" y="2199389"/>
                  </a:cubicBezTo>
                  <a:cubicBezTo>
                    <a:pt x="625072" y="2201908"/>
                    <a:pt x="627188" y="2204931"/>
                    <a:pt x="628650" y="2208279"/>
                  </a:cubicBezTo>
                  <a:cubicBezTo>
                    <a:pt x="647898" y="2196945"/>
                    <a:pt x="672386" y="2200136"/>
                    <a:pt x="688086" y="2216026"/>
                  </a:cubicBezTo>
                  <a:cubicBezTo>
                    <a:pt x="676519" y="2217252"/>
                    <a:pt x="664855" y="2217252"/>
                    <a:pt x="653288" y="2216026"/>
                  </a:cubicBezTo>
                  <a:cubicBezTo>
                    <a:pt x="652319" y="2222114"/>
                    <a:pt x="651894" y="2228277"/>
                    <a:pt x="652018" y="2234441"/>
                  </a:cubicBezTo>
                  <a:cubicBezTo>
                    <a:pt x="633581" y="2234898"/>
                    <a:pt x="615182" y="2236339"/>
                    <a:pt x="596900" y="2238759"/>
                  </a:cubicBezTo>
                  <a:cubicBezTo>
                    <a:pt x="554355" y="2247014"/>
                    <a:pt x="558800" y="2250824"/>
                    <a:pt x="526288" y="2279272"/>
                  </a:cubicBezTo>
                  <a:cubicBezTo>
                    <a:pt x="488823" y="2312292"/>
                    <a:pt x="391541" y="2322579"/>
                    <a:pt x="375285" y="2368172"/>
                  </a:cubicBezTo>
                  <a:cubicBezTo>
                    <a:pt x="395097" y="2359663"/>
                    <a:pt x="413385" y="2361822"/>
                    <a:pt x="416052" y="2383539"/>
                  </a:cubicBezTo>
                  <a:cubicBezTo>
                    <a:pt x="434848" y="2374649"/>
                    <a:pt x="428752" y="2377570"/>
                    <a:pt x="450723" y="2385952"/>
                  </a:cubicBezTo>
                  <a:cubicBezTo>
                    <a:pt x="455168" y="2379983"/>
                    <a:pt x="466217" y="2375284"/>
                    <a:pt x="470535" y="2369569"/>
                  </a:cubicBezTo>
                  <a:cubicBezTo>
                    <a:pt x="473964" y="2374776"/>
                    <a:pt x="483235" y="2380490"/>
                    <a:pt x="485394" y="2385952"/>
                  </a:cubicBezTo>
                  <a:cubicBezTo>
                    <a:pt x="499364" y="2366902"/>
                    <a:pt x="520446" y="2360552"/>
                    <a:pt x="540258" y="2374649"/>
                  </a:cubicBezTo>
                  <a:cubicBezTo>
                    <a:pt x="541171" y="2368375"/>
                    <a:pt x="541764" y="2362059"/>
                    <a:pt x="542036" y="2355726"/>
                  </a:cubicBezTo>
                  <a:cubicBezTo>
                    <a:pt x="552701" y="2356028"/>
                    <a:pt x="563004" y="2351844"/>
                    <a:pt x="570439" y="2344192"/>
                  </a:cubicBezTo>
                  <a:cubicBezTo>
                    <a:pt x="577874" y="2336540"/>
                    <a:pt x="581760" y="2326121"/>
                    <a:pt x="581152" y="2315469"/>
                  </a:cubicBezTo>
                  <a:cubicBezTo>
                    <a:pt x="593675" y="2316278"/>
                    <a:pt x="606092" y="2318277"/>
                    <a:pt x="618236" y="2321438"/>
                  </a:cubicBezTo>
                  <a:lnTo>
                    <a:pt x="612267" y="2323851"/>
                  </a:lnTo>
                  <a:cubicBezTo>
                    <a:pt x="667004" y="2375794"/>
                    <a:pt x="583057" y="2369571"/>
                    <a:pt x="550926" y="2374651"/>
                  </a:cubicBezTo>
                  <a:cubicBezTo>
                    <a:pt x="547604" y="2384142"/>
                    <a:pt x="550193" y="2394699"/>
                    <a:pt x="557530" y="2401575"/>
                  </a:cubicBezTo>
                  <a:cubicBezTo>
                    <a:pt x="543052" y="2399670"/>
                    <a:pt x="528574" y="2393447"/>
                    <a:pt x="513715" y="2401575"/>
                  </a:cubicBezTo>
                  <a:cubicBezTo>
                    <a:pt x="519684" y="2401575"/>
                    <a:pt x="535051" y="2406909"/>
                    <a:pt x="544449" y="2407417"/>
                  </a:cubicBezTo>
                  <a:cubicBezTo>
                    <a:pt x="544449" y="2410211"/>
                    <a:pt x="541909" y="2420117"/>
                    <a:pt x="541909" y="2422276"/>
                  </a:cubicBezTo>
                  <a:cubicBezTo>
                    <a:pt x="565658" y="2424562"/>
                    <a:pt x="599694" y="2423038"/>
                    <a:pt x="594741" y="2456312"/>
                  </a:cubicBezTo>
                  <a:cubicBezTo>
                    <a:pt x="580644" y="2462789"/>
                    <a:pt x="569341" y="2467869"/>
                    <a:pt x="560070" y="2471806"/>
                  </a:cubicBezTo>
                  <a:cubicBezTo>
                    <a:pt x="543687" y="2460884"/>
                    <a:pt x="518414" y="2458471"/>
                    <a:pt x="500126" y="2449200"/>
                  </a:cubicBezTo>
                  <a:cubicBezTo>
                    <a:pt x="501561" y="2460262"/>
                    <a:pt x="506979" y="2470421"/>
                    <a:pt x="515366" y="2477775"/>
                  </a:cubicBezTo>
                  <a:cubicBezTo>
                    <a:pt x="499135" y="2471670"/>
                    <a:pt x="483832" y="2463335"/>
                    <a:pt x="469900" y="2453010"/>
                  </a:cubicBezTo>
                  <a:cubicBezTo>
                    <a:pt x="409448" y="2414021"/>
                    <a:pt x="378079" y="2421133"/>
                    <a:pt x="324485" y="2453010"/>
                  </a:cubicBezTo>
                  <a:cubicBezTo>
                    <a:pt x="274574" y="2482855"/>
                    <a:pt x="210185" y="2482601"/>
                    <a:pt x="154559" y="2492761"/>
                  </a:cubicBezTo>
                  <a:cubicBezTo>
                    <a:pt x="124948" y="2496920"/>
                    <a:pt x="96235" y="2505976"/>
                    <a:pt x="69596" y="2519558"/>
                  </a:cubicBezTo>
                  <a:cubicBezTo>
                    <a:pt x="59309" y="2525400"/>
                    <a:pt x="0" y="2582423"/>
                    <a:pt x="31496" y="2577470"/>
                  </a:cubicBezTo>
                  <a:cubicBezTo>
                    <a:pt x="29972" y="2584582"/>
                    <a:pt x="28321" y="2591948"/>
                    <a:pt x="26289" y="2598806"/>
                  </a:cubicBezTo>
                  <a:cubicBezTo>
                    <a:pt x="35814" y="2598806"/>
                    <a:pt x="57277" y="2595250"/>
                    <a:pt x="65532" y="2599568"/>
                  </a:cubicBezTo>
                  <a:cubicBezTo>
                    <a:pt x="77216" y="2605537"/>
                    <a:pt x="71755" y="2617094"/>
                    <a:pt x="78867" y="2626238"/>
                  </a:cubicBezTo>
                  <a:cubicBezTo>
                    <a:pt x="88773" y="2635260"/>
                    <a:pt x="103410" y="2636754"/>
                    <a:pt x="114935" y="2629921"/>
                  </a:cubicBezTo>
                  <a:cubicBezTo>
                    <a:pt x="122682" y="2649225"/>
                    <a:pt x="138176" y="2636144"/>
                    <a:pt x="151511" y="2634366"/>
                  </a:cubicBezTo>
                  <a:cubicBezTo>
                    <a:pt x="155321" y="2634366"/>
                    <a:pt x="158242" y="2639446"/>
                    <a:pt x="165608" y="2637287"/>
                  </a:cubicBezTo>
                  <a:cubicBezTo>
                    <a:pt x="172974" y="2635129"/>
                    <a:pt x="176022" y="2624587"/>
                    <a:pt x="182372" y="2622682"/>
                  </a:cubicBezTo>
                  <a:cubicBezTo>
                    <a:pt x="188722" y="2620777"/>
                    <a:pt x="192786" y="2627635"/>
                    <a:pt x="198882" y="2624333"/>
                  </a:cubicBezTo>
                  <a:cubicBezTo>
                    <a:pt x="204978" y="2621032"/>
                    <a:pt x="208407" y="2608712"/>
                    <a:pt x="213233" y="2604394"/>
                  </a:cubicBezTo>
                  <a:cubicBezTo>
                    <a:pt x="218059" y="2600076"/>
                    <a:pt x="225933" y="2601600"/>
                    <a:pt x="232918" y="2591694"/>
                  </a:cubicBezTo>
                  <a:cubicBezTo>
                    <a:pt x="236728" y="2586360"/>
                    <a:pt x="238633" y="2578994"/>
                    <a:pt x="242189" y="2573914"/>
                  </a:cubicBezTo>
                  <a:cubicBezTo>
                    <a:pt x="259588" y="2591186"/>
                    <a:pt x="265684" y="2564389"/>
                    <a:pt x="283845" y="2564897"/>
                  </a:cubicBezTo>
                  <a:cubicBezTo>
                    <a:pt x="283845" y="2568199"/>
                    <a:pt x="285750" y="2573026"/>
                    <a:pt x="285623" y="2575438"/>
                  </a:cubicBezTo>
                  <a:cubicBezTo>
                    <a:pt x="297053" y="2574803"/>
                    <a:pt x="304927" y="2564389"/>
                    <a:pt x="316484" y="2561722"/>
                  </a:cubicBezTo>
                  <a:cubicBezTo>
                    <a:pt x="322072" y="2578867"/>
                    <a:pt x="331343" y="2574422"/>
                    <a:pt x="347091" y="2572263"/>
                  </a:cubicBezTo>
                  <a:cubicBezTo>
                    <a:pt x="347853" y="2580645"/>
                    <a:pt x="345313" y="2589027"/>
                    <a:pt x="346329" y="2597663"/>
                  </a:cubicBezTo>
                  <a:cubicBezTo>
                    <a:pt x="354711" y="2596520"/>
                    <a:pt x="361696" y="2589154"/>
                    <a:pt x="369570" y="2588138"/>
                  </a:cubicBezTo>
                  <a:cubicBezTo>
                    <a:pt x="377444" y="2587122"/>
                    <a:pt x="380619" y="2592710"/>
                    <a:pt x="383921" y="2592583"/>
                  </a:cubicBezTo>
                  <a:cubicBezTo>
                    <a:pt x="394970" y="2591821"/>
                    <a:pt x="408178" y="2569342"/>
                    <a:pt x="418211" y="2583058"/>
                  </a:cubicBezTo>
                  <a:cubicBezTo>
                    <a:pt x="392811" y="2591440"/>
                    <a:pt x="385953" y="2614427"/>
                    <a:pt x="365887" y="2623317"/>
                  </a:cubicBezTo>
                  <a:cubicBezTo>
                    <a:pt x="351409" y="2629667"/>
                    <a:pt x="319278" y="2610617"/>
                    <a:pt x="308991" y="2620777"/>
                  </a:cubicBezTo>
                  <a:cubicBezTo>
                    <a:pt x="292481" y="2636525"/>
                    <a:pt x="328295" y="2655448"/>
                    <a:pt x="329184" y="2668910"/>
                  </a:cubicBezTo>
                  <a:cubicBezTo>
                    <a:pt x="330327" y="2687707"/>
                    <a:pt x="296418" y="2690882"/>
                    <a:pt x="282448" y="2692278"/>
                  </a:cubicBezTo>
                  <a:cubicBezTo>
                    <a:pt x="222123" y="2697993"/>
                    <a:pt x="171958" y="2681610"/>
                    <a:pt x="114554" y="2670688"/>
                  </a:cubicBezTo>
                  <a:cubicBezTo>
                    <a:pt x="108966" y="2669545"/>
                    <a:pt x="91567" y="2665227"/>
                    <a:pt x="85725" y="2668783"/>
                  </a:cubicBezTo>
                  <a:cubicBezTo>
                    <a:pt x="70104" y="2678435"/>
                    <a:pt x="86614" y="2682372"/>
                    <a:pt x="91440" y="2692278"/>
                  </a:cubicBezTo>
                  <a:cubicBezTo>
                    <a:pt x="94361" y="2698120"/>
                    <a:pt x="93091" y="2704978"/>
                    <a:pt x="95885" y="2710439"/>
                  </a:cubicBezTo>
                  <a:cubicBezTo>
                    <a:pt x="98679" y="2715900"/>
                    <a:pt x="108585" y="2713868"/>
                    <a:pt x="106172" y="2726822"/>
                  </a:cubicBezTo>
                  <a:cubicBezTo>
                    <a:pt x="120396" y="2732157"/>
                    <a:pt x="145161" y="2725171"/>
                    <a:pt x="131572" y="2749936"/>
                  </a:cubicBezTo>
                  <a:cubicBezTo>
                    <a:pt x="141097" y="2754508"/>
                    <a:pt x="149987" y="2749936"/>
                    <a:pt x="159639" y="2748413"/>
                  </a:cubicBezTo>
                  <a:cubicBezTo>
                    <a:pt x="159872" y="2755899"/>
                    <a:pt x="158350" y="2763336"/>
                    <a:pt x="155194" y="2770129"/>
                  </a:cubicBezTo>
                  <a:cubicBezTo>
                    <a:pt x="166243" y="2770129"/>
                    <a:pt x="171577" y="2760351"/>
                    <a:pt x="181864" y="2757429"/>
                  </a:cubicBezTo>
                  <a:cubicBezTo>
                    <a:pt x="194564" y="2753620"/>
                    <a:pt x="195326" y="2757429"/>
                    <a:pt x="207264" y="2762890"/>
                  </a:cubicBezTo>
                  <a:cubicBezTo>
                    <a:pt x="211205" y="2757231"/>
                    <a:pt x="214647" y="2751239"/>
                    <a:pt x="217551" y="2744983"/>
                  </a:cubicBezTo>
                  <a:cubicBezTo>
                    <a:pt x="230108" y="2750989"/>
                    <a:pt x="243205" y="2755795"/>
                    <a:pt x="256667" y="2759334"/>
                  </a:cubicBezTo>
                  <a:cubicBezTo>
                    <a:pt x="267462" y="2762382"/>
                    <a:pt x="261366" y="2765557"/>
                    <a:pt x="275209" y="2764795"/>
                  </a:cubicBezTo>
                  <a:cubicBezTo>
                    <a:pt x="285127" y="2763904"/>
                    <a:pt x="294921" y="2761946"/>
                    <a:pt x="304419" y="2758953"/>
                  </a:cubicBezTo>
                  <a:cubicBezTo>
                    <a:pt x="313436" y="2782321"/>
                    <a:pt x="253619" y="2803657"/>
                    <a:pt x="237998" y="2804800"/>
                  </a:cubicBezTo>
                  <a:cubicBezTo>
                    <a:pt x="211328" y="2806705"/>
                    <a:pt x="181864" y="2797307"/>
                    <a:pt x="157353" y="2810642"/>
                  </a:cubicBezTo>
                  <a:cubicBezTo>
                    <a:pt x="162716" y="2818194"/>
                    <a:pt x="171460" y="2822613"/>
                    <a:pt x="180721" y="2822453"/>
                  </a:cubicBezTo>
                  <a:cubicBezTo>
                    <a:pt x="187429" y="2821734"/>
                    <a:pt x="194168" y="2821353"/>
                    <a:pt x="200914" y="2821310"/>
                  </a:cubicBezTo>
                  <a:cubicBezTo>
                    <a:pt x="211328" y="2826136"/>
                    <a:pt x="203581" y="2831597"/>
                    <a:pt x="209804" y="2836677"/>
                  </a:cubicBezTo>
                  <a:cubicBezTo>
                    <a:pt x="222504" y="2847726"/>
                    <a:pt x="260604" y="2840614"/>
                    <a:pt x="278257" y="2836677"/>
                  </a:cubicBezTo>
                  <a:cubicBezTo>
                    <a:pt x="281220" y="2847070"/>
                    <a:pt x="282125" y="2857941"/>
                    <a:pt x="280924" y="2868681"/>
                  </a:cubicBezTo>
                  <a:cubicBezTo>
                    <a:pt x="286941" y="2868771"/>
                    <a:pt x="292911" y="2867604"/>
                    <a:pt x="298450" y="2865252"/>
                  </a:cubicBezTo>
                  <a:cubicBezTo>
                    <a:pt x="298817" y="2872493"/>
                    <a:pt x="301000" y="2879524"/>
                    <a:pt x="304800" y="2885699"/>
                  </a:cubicBezTo>
                  <a:cubicBezTo>
                    <a:pt x="319532" y="2877825"/>
                    <a:pt x="325755" y="2861696"/>
                    <a:pt x="342900" y="2857886"/>
                  </a:cubicBezTo>
                  <a:cubicBezTo>
                    <a:pt x="346087" y="2856914"/>
                    <a:pt x="349492" y="2856914"/>
                    <a:pt x="352679" y="2857886"/>
                  </a:cubicBezTo>
                  <a:cubicBezTo>
                    <a:pt x="351282" y="2895986"/>
                    <a:pt x="472059" y="2907289"/>
                    <a:pt x="481584" y="2943484"/>
                  </a:cubicBezTo>
                  <a:cubicBezTo>
                    <a:pt x="485648" y="2939038"/>
                    <a:pt x="502031" y="2933324"/>
                    <a:pt x="505968" y="2929387"/>
                  </a:cubicBezTo>
                  <a:cubicBezTo>
                    <a:pt x="523494" y="2953644"/>
                    <a:pt x="555244" y="2938912"/>
                    <a:pt x="580898" y="2943484"/>
                  </a:cubicBezTo>
                  <a:cubicBezTo>
                    <a:pt x="576326" y="3030224"/>
                    <a:pt x="349123" y="2895859"/>
                    <a:pt x="324358" y="2940309"/>
                  </a:cubicBezTo>
                  <a:cubicBezTo>
                    <a:pt x="330200" y="2942213"/>
                    <a:pt x="344297" y="2957327"/>
                    <a:pt x="350393" y="2959231"/>
                  </a:cubicBezTo>
                  <a:cubicBezTo>
                    <a:pt x="346456" y="2964185"/>
                    <a:pt x="342900" y="2970407"/>
                    <a:pt x="339090" y="2974853"/>
                  </a:cubicBezTo>
                  <a:cubicBezTo>
                    <a:pt x="346839" y="2978215"/>
                    <a:pt x="355158" y="2980068"/>
                    <a:pt x="363601" y="2980313"/>
                  </a:cubicBezTo>
                  <a:cubicBezTo>
                    <a:pt x="380746" y="3012317"/>
                    <a:pt x="419354" y="2970280"/>
                    <a:pt x="425831" y="3019303"/>
                  </a:cubicBezTo>
                  <a:cubicBezTo>
                    <a:pt x="444881" y="3012063"/>
                    <a:pt x="537210" y="3006603"/>
                    <a:pt x="545465" y="3030987"/>
                  </a:cubicBezTo>
                  <a:cubicBezTo>
                    <a:pt x="559816" y="3072516"/>
                    <a:pt x="458343" y="3056387"/>
                    <a:pt x="439547" y="3047116"/>
                  </a:cubicBezTo>
                  <a:cubicBezTo>
                    <a:pt x="445897" y="3052831"/>
                    <a:pt x="449961" y="3064387"/>
                    <a:pt x="456184" y="3070865"/>
                  </a:cubicBezTo>
                  <a:cubicBezTo>
                    <a:pt x="451866" y="3073405"/>
                    <a:pt x="444500" y="3082294"/>
                    <a:pt x="440817" y="3084454"/>
                  </a:cubicBezTo>
                  <a:cubicBezTo>
                    <a:pt x="473456" y="3120141"/>
                    <a:pt x="411353" y="3112902"/>
                    <a:pt x="390017" y="3106932"/>
                  </a:cubicBezTo>
                  <a:cubicBezTo>
                    <a:pt x="355854" y="3097535"/>
                    <a:pt x="326517" y="3071499"/>
                    <a:pt x="293878" y="3066038"/>
                  </a:cubicBezTo>
                  <a:cubicBezTo>
                    <a:pt x="287720" y="3074816"/>
                    <a:pt x="284436" y="3085288"/>
                    <a:pt x="284480" y="3096010"/>
                  </a:cubicBezTo>
                  <a:cubicBezTo>
                    <a:pt x="323215" y="3096010"/>
                    <a:pt x="314452" y="3131697"/>
                    <a:pt x="315087" y="3160653"/>
                  </a:cubicBezTo>
                  <a:cubicBezTo>
                    <a:pt x="326136" y="3157859"/>
                    <a:pt x="343027" y="3164971"/>
                    <a:pt x="354076" y="3162177"/>
                  </a:cubicBezTo>
                  <a:cubicBezTo>
                    <a:pt x="351409" y="3173607"/>
                    <a:pt x="358394" y="3189990"/>
                    <a:pt x="355473" y="3201166"/>
                  </a:cubicBezTo>
                  <a:cubicBezTo>
                    <a:pt x="362998" y="3205096"/>
                    <a:pt x="370810" y="3208450"/>
                    <a:pt x="378841" y="3211199"/>
                  </a:cubicBezTo>
                  <a:cubicBezTo>
                    <a:pt x="384556" y="3189355"/>
                    <a:pt x="399415" y="3179703"/>
                    <a:pt x="420624" y="3192530"/>
                  </a:cubicBezTo>
                  <a:cubicBezTo>
                    <a:pt x="423799" y="3187704"/>
                    <a:pt x="428371" y="3182878"/>
                    <a:pt x="431673" y="3176782"/>
                  </a:cubicBezTo>
                  <a:cubicBezTo>
                    <a:pt x="452628" y="3187831"/>
                    <a:pt x="454152" y="3186307"/>
                    <a:pt x="475234" y="3176782"/>
                  </a:cubicBezTo>
                  <a:cubicBezTo>
                    <a:pt x="475234" y="3179704"/>
                    <a:pt x="476250" y="3182624"/>
                    <a:pt x="476885" y="3185546"/>
                  </a:cubicBezTo>
                  <a:cubicBezTo>
                    <a:pt x="592455" y="3190372"/>
                    <a:pt x="511556" y="3255777"/>
                    <a:pt x="445770" y="3261746"/>
                  </a:cubicBezTo>
                  <a:cubicBezTo>
                    <a:pt x="364617" y="3269619"/>
                    <a:pt x="311150" y="3211835"/>
                    <a:pt x="239141" y="3206881"/>
                  </a:cubicBezTo>
                  <a:cubicBezTo>
                    <a:pt x="246634" y="3235965"/>
                    <a:pt x="274320" y="3240410"/>
                    <a:pt x="279908" y="3265936"/>
                  </a:cubicBezTo>
                  <a:cubicBezTo>
                    <a:pt x="283972" y="3270254"/>
                    <a:pt x="286385" y="3265047"/>
                    <a:pt x="289814" y="3271652"/>
                  </a:cubicBezTo>
                  <a:cubicBezTo>
                    <a:pt x="276650" y="3288868"/>
                    <a:pt x="255976" y="3298661"/>
                    <a:pt x="234315" y="3297941"/>
                  </a:cubicBezTo>
                  <a:cubicBezTo>
                    <a:pt x="232724" y="3305863"/>
                    <a:pt x="232724" y="3314022"/>
                    <a:pt x="234315" y="3321944"/>
                  </a:cubicBezTo>
                  <a:cubicBezTo>
                    <a:pt x="260604" y="3314832"/>
                    <a:pt x="290068" y="3312165"/>
                    <a:pt x="313944" y="3307847"/>
                  </a:cubicBezTo>
                  <a:cubicBezTo>
                    <a:pt x="313944" y="3313689"/>
                    <a:pt x="315849" y="3320547"/>
                    <a:pt x="315595" y="3326643"/>
                  </a:cubicBezTo>
                  <a:cubicBezTo>
                    <a:pt x="332388" y="3318713"/>
                    <a:pt x="352415" y="3323094"/>
                    <a:pt x="364363" y="3337311"/>
                  </a:cubicBezTo>
                  <a:cubicBezTo>
                    <a:pt x="366776" y="3326389"/>
                    <a:pt x="377063" y="3317880"/>
                    <a:pt x="380365" y="3308863"/>
                  </a:cubicBezTo>
                  <a:cubicBezTo>
                    <a:pt x="385826" y="3318515"/>
                    <a:pt x="398018" y="3323976"/>
                    <a:pt x="402717" y="3335660"/>
                  </a:cubicBezTo>
                  <a:cubicBezTo>
                    <a:pt x="420563" y="3325714"/>
                    <a:pt x="442403" y="3326249"/>
                    <a:pt x="459740" y="3337057"/>
                  </a:cubicBezTo>
                  <a:cubicBezTo>
                    <a:pt x="431673" y="3380110"/>
                    <a:pt x="377952" y="3430910"/>
                    <a:pt x="328295" y="3429386"/>
                  </a:cubicBezTo>
                  <a:cubicBezTo>
                    <a:pt x="290195" y="3428370"/>
                    <a:pt x="205232" y="3391286"/>
                    <a:pt x="171704" y="3416686"/>
                  </a:cubicBezTo>
                  <a:cubicBezTo>
                    <a:pt x="200025" y="3434593"/>
                    <a:pt x="269494" y="3492886"/>
                    <a:pt x="298704" y="3478027"/>
                  </a:cubicBezTo>
                  <a:cubicBezTo>
                    <a:pt x="310007" y="3505459"/>
                    <a:pt x="334772" y="3495046"/>
                    <a:pt x="359283" y="3499745"/>
                  </a:cubicBezTo>
                  <a:cubicBezTo>
                    <a:pt x="361696" y="3496824"/>
                    <a:pt x="364998" y="3489965"/>
                    <a:pt x="367792" y="3487045"/>
                  </a:cubicBezTo>
                  <a:cubicBezTo>
                    <a:pt x="394335" y="3495046"/>
                    <a:pt x="424561" y="3506222"/>
                    <a:pt x="451104" y="3490854"/>
                  </a:cubicBezTo>
                  <a:cubicBezTo>
                    <a:pt x="459494" y="3496046"/>
                    <a:pt x="465754" y="3504063"/>
                    <a:pt x="468757" y="3513461"/>
                  </a:cubicBezTo>
                  <a:cubicBezTo>
                    <a:pt x="433324" y="3510921"/>
                    <a:pt x="441579" y="3549275"/>
                    <a:pt x="412496" y="3559816"/>
                  </a:cubicBezTo>
                  <a:cubicBezTo>
                    <a:pt x="417509" y="3560036"/>
                    <a:pt x="422429" y="3561245"/>
                    <a:pt x="426974" y="3563372"/>
                  </a:cubicBezTo>
                  <a:cubicBezTo>
                    <a:pt x="420751" y="3565151"/>
                    <a:pt x="417195" y="3569977"/>
                    <a:pt x="405511" y="3569341"/>
                  </a:cubicBezTo>
                  <a:cubicBezTo>
                    <a:pt x="420796" y="3574685"/>
                    <a:pt x="436582" y="3578472"/>
                    <a:pt x="452628" y="3580644"/>
                  </a:cubicBezTo>
                  <a:cubicBezTo>
                    <a:pt x="452628" y="3571119"/>
                    <a:pt x="459994" y="3558674"/>
                    <a:pt x="459994" y="3551688"/>
                  </a:cubicBezTo>
                  <a:cubicBezTo>
                    <a:pt x="465455" y="3558292"/>
                    <a:pt x="472694" y="3560959"/>
                    <a:pt x="479044" y="3567944"/>
                  </a:cubicBezTo>
                  <a:cubicBezTo>
                    <a:pt x="481457" y="3562738"/>
                    <a:pt x="488188" y="3556006"/>
                    <a:pt x="491744" y="3549910"/>
                  </a:cubicBezTo>
                  <a:cubicBezTo>
                    <a:pt x="508508" y="3568453"/>
                    <a:pt x="526542" y="3570484"/>
                    <a:pt x="536448" y="3546101"/>
                  </a:cubicBezTo>
                  <a:cubicBezTo>
                    <a:pt x="567436" y="3602107"/>
                    <a:pt x="452120" y="3590424"/>
                    <a:pt x="430149" y="3598932"/>
                  </a:cubicBezTo>
                  <a:cubicBezTo>
                    <a:pt x="388620" y="3615062"/>
                    <a:pt x="340106" y="3655701"/>
                    <a:pt x="303149" y="3680847"/>
                  </a:cubicBezTo>
                  <a:cubicBezTo>
                    <a:pt x="256921" y="3712597"/>
                    <a:pt x="241173" y="3725805"/>
                    <a:pt x="181991" y="3704978"/>
                  </a:cubicBezTo>
                  <a:cubicBezTo>
                    <a:pt x="136652" y="3688847"/>
                    <a:pt x="107569" y="3672210"/>
                    <a:pt x="55753" y="3676020"/>
                  </a:cubicBezTo>
                  <a:cubicBezTo>
                    <a:pt x="70104" y="3700404"/>
                    <a:pt x="98298" y="3714120"/>
                    <a:pt x="72263" y="3736345"/>
                  </a:cubicBezTo>
                  <a:cubicBezTo>
                    <a:pt x="77525" y="3740906"/>
                    <a:pt x="82331" y="3745968"/>
                    <a:pt x="86614" y="3751458"/>
                  </a:cubicBezTo>
                  <a:cubicBezTo>
                    <a:pt x="70281" y="3759328"/>
                    <a:pt x="55249" y="3769649"/>
                    <a:pt x="42037" y="3782065"/>
                  </a:cubicBezTo>
                  <a:cubicBezTo>
                    <a:pt x="55880" y="3802893"/>
                    <a:pt x="79121" y="3808861"/>
                    <a:pt x="96139" y="3791082"/>
                  </a:cubicBezTo>
                  <a:cubicBezTo>
                    <a:pt x="120015" y="3823467"/>
                    <a:pt x="177038" y="3779398"/>
                    <a:pt x="215519" y="3782573"/>
                  </a:cubicBezTo>
                  <a:cubicBezTo>
                    <a:pt x="209296" y="3791971"/>
                    <a:pt x="211328" y="3803528"/>
                    <a:pt x="207645" y="3811275"/>
                  </a:cubicBezTo>
                  <a:cubicBezTo>
                    <a:pt x="213995" y="3811275"/>
                    <a:pt x="220345" y="3812418"/>
                    <a:pt x="226822" y="3812799"/>
                  </a:cubicBezTo>
                  <a:cubicBezTo>
                    <a:pt x="224155" y="3819784"/>
                    <a:pt x="225933" y="3834516"/>
                    <a:pt x="222758" y="3841628"/>
                  </a:cubicBezTo>
                  <a:cubicBezTo>
                    <a:pt x="246412" y="3836175"/>
                    <a:pt x="271147" y="3837810"/>
                    <a:pt x="293878" y="3846327"/>
                  </a:cubicBezTo>
                  <a:cubicBezTo>
                    <a:pt x="293337" y="3835372"/>
                    <a:pt x="298069" y="3824819"/>
                    <a:pt x="306610" y="3817937"/>
                  </a:cubicBezTo>
                  <a:cubicBezTo>
                    <a:pt x="315150" y="3811054"/>
                    <a:pt x="326468" y="3808672"/>
                    <a:pt x="337058" y="3811529"/>
                  </a:cubicBezTo>
                  <a:cubicBezTo>
                    <a:pt x="336296" y="3805307"/>
                    <a:pt x="339979" y="3795654"/>
                    <a:pt x="338836" y="3788415"/>
                  </a:cubicBezTo>
                  <a:cubicBezTo>
                    <a:pt x="346202" y="3789812"/>
                    <a:pt x="360172" y="3784224"/>
                    <a:pt x="368427" y="3786002"/>
                  </a:cubicBezTo>
                  <a:cubicBezTo>
                    <a:pt x="367665" y="3756284"/>
                    <a:pt x="391160" y="3723391"/>
                    <a:pt x="423926" y="3742060"/>
                  </a:cubicBezTo>
                  <a:cubicBezTo>
                    <a:pt x="403352" y="3765936"/>
                    <a:pt x="418211" y="3792098"/>
                    <a:pt x="403352" y="3811910"/>
                  </a:cubicBezTo>
                  <a:cubicBezTo>
                    <a:pt x="393954" y="3824610"/>
                    <a:pt x="368554" y="3835786"/>
                    <a:pt x="355219" y="3843279"/>
                  </a:cubicBezTo>
                  <a:cubicBezTo>
                    <a:pt x="308864" y="3868679"/>
                    <a:pt x="259588" y="3860805"/>
                    <a:pt x="213868" y="3877060"/>
                  </a:cubicBezTo>
                  <a:cubicBezTo>
                    <a:pt x="236601" y="3895983"/>
                    <a:pt x="302006" y="3913382"/>
                    <a:pt x="278257" y="3943228"/>
                  </a:cubicBezTo>
                  <a:cubicBezTo>
                    <a:pt x="262001" y="3963547"/>
                    <a:pt x="214757" y="3950847"/>
                    <a:pt x="192278" y="3953134"/>
                  </a:cubicBezTo>
                  <a:cubicBezTo>
                    <a:pt x="156718" y="3956690"/>
                    <a:pt x="38735" y="3951864"/>
                    <a:pt x="35687" y="3983868"/>
                  </a:cubicBezTo>
                  <a:cubicBezTo>
                    <a:pt x="44704" y="3983106"/>
                    <a:pt x="59309" y="3991107"/>
                    <a:pt x="70104" y="3989329"/>
                  </a:cubicBezTo>
                  <a:cubicBezTo>
                    <a:pt x="65278" y="3999870"/>
                    <a:pt x="67945" y="4011427"/>
                    <a:pt x="57404" y="4023365"/>
                  </a:cubicBezTo>
                  <a:cubicBezTo>
                    <a:pt x="64516" y="4019935"/>
                    <a:pt x="84328" y="4020317"/>
                    <a:pt x="90551" y="4017904"/>
                  </a:cubicBezTo>
                  <a:lnTo>
                    <a:pt x="92075" y="4032382"/>
                  </a:lnTo>
                  <a:cubicBezTo>
                    <a:pt x="111620" y="4022251"/>
                    <a:pt x="134148" y="4019457"/>
                    <a:pt x="155575" y="4024508"/>
                  </a:cubicBezTo>
                  <a:cubicBezTo>
                    <a:pt x="162560" y="4032382"/>
                    <a:pt x="159512" y="4030731"/>
                    <a:pt x="171196" y="4034795"/>
                  </a:cubicBezTo>
                  <a:cubicBezTo>
                    <a:pt x="169672" y="4042034"/>
                    <a:pt x="170561" y="4050670"/>
                    <a:pt x="168656" y="4058544"/>
                  </a:cubicBezTo>
                  <a:cubicBezTo>
                    <a:pt x="175895" y="4053845"/>
                    <a:pt x="192024" y="4052829"/>
                    <a:pt x="201168" y="4045844"/>
                  </a:cubicBezTo>
                  <a:cubicBezTo>
                    <a:pt x="204978" y="4058544"/>
                    <a:pt x="214757" y="4060957"/>
                    <a:pt x="213106" y="4078863"/>
                  </a:cubicBezTo>
                  <a:cubicBezTo>
                    <a:pt x="228727" y="4073910"/>
                    <a:pt x="245364" y="4060957"/>
                    <a:pt x="262001" y="4054607"/>
                  </a:cubicBezTo>
                  <a:cubicBezTo>
                    <a:pt x="265684" y="4063878"/>
                    <a:pt x="274066" y="4068196"/>
                    <a:pt x="277876" y="4074927"/>
                  </a:cubicBezTo>
                  <a:cubicBezTo>
                    <a:pt x="322326" y="4052956"/>
                    <a:pt x="318135" y="4051558"/>
                    <a:pt x="334137" y="4004569"/>
                  </a:cubicBezTo>
                  <a:cubicBezTo>
                    <a:pt x="339217" y="3999235"/>
                    <a:pt x="349123" y="3989710"/>
                    <a:pt x="354457" y="3984249"/>
                  </a:cubicBezTo>
                  <a:cubicBezTo>
                    <a:pt x="378206" y="3982852"/>
                    <a:pt x="374142" y="3982852"/>
                    <a:pt x="384810" y="3964056"/>
                  </a:cubicBezTo>
                  <a:cubicBezTo>
                    <a:pt x="399288" y="3960119"/>
                    <a:pt x="410845" y="3957706"/>
                    <a:pt x="422910" y="3953642"/>
                  </a:cubicBezTo>
                  <a:cubicBezTo>
                    <a:pt x="422910" y="3961770"/>
                    <a:pt x="428371" y="3969771"/>
                    <a:pt x="428879" y="3977263"/>
                  </a:cubicBezTo>
                  <a:cubicBezTo>
                    <a:pt x="439928" y="3940560"/>
                    <a:pt x="479679" y="3961007"/>
                    <a:pt x="471170" y="3909319"/>
                  </a:cubicBezTo>
                  <a:cubicBezTo>
                    <a:pt x="487608" y="3911202"/>
                    <a:pt x="503509" y="3902772"/>
                    <a:pt x="511175" y="3888110"/>
                  </a:cubicBezTo>
                  <a:cubicBezTo>
                    <a:pt x="536575" y="3879474"/>
                    <a:pt x="550672" y="3892047"/>
                    <a:pt x="572135" y="3883030"/>
                  </a:cubicBezTo>
                  <a:cubicBezTo>
                    <a:pt x="589261" y="3884004"/>
                    <a:pt x="606343" y="3880457"/>
                    <a:pt x="621665" y="3872743"/>
                  </a:cubicBezTo>
                  <a:cubicBezTo>
                    <a:pt x="624283" y="3875285"/>
                    <a:pt x="626395" y="3878302"/>
                    <a:pt x="627888" y="3881633"/>
                  </a:cubicBezTo>
                  <a:cubicBezTo>
                    <a:pt x="638676" y="3875119"/>
                    <a:pt x="651615" y="3873173"/>
                    <a:pt x="663841" y="3876223"/>
                  </a:cubicBezTo>
                  <a:cubicBezTo>
                    <a:pt x="676068" y="3879274"/>
                    <a:pt x="686576" y="3887071"/>
                    <a:pt x="693039" y="3897889"/>
                  </a:cubicBezTo>
                  <a:cubicBezTo>
                    <a:pt x="664972" y="3913129"/>
                    <a:pt x="627761" y="3906525"/>
                    <a:pt x="596138" y="3912621"/>
                  </a:cubicBezTo>
                  <a:cubicBezTo>
                    <a:pt x="553593" y="3920749"/>
                    <a:pt x="558038" y="3924559"/>
                    <a:pt x="525526" y="3953007"/>
                  </a:cubicBezTo>
                  <a:cubicBezTo>
                    <a:pt x="488061" y="3986027"/>
                    <a:pt x="390779" y="3996441"/>
                    <a:pt x="374523" y="4041907"/>
                  </a:cubicBezTo>
                  <a:cubicBezTo>
                    <a:pt x="394335" y="4033398"/>
                    <a:pt x="412623" y="4035557"/>
                    <a:pt x="415290" y="4057400"/>
                  </a:cubicBezTo>
                  <a:cubicBezTo>
                    <a:pt x="434086" y="4048383"/>
                    <a:pt x="427990" y="4051432"/>
                    <a:pt x="449834" y="4059813"/>
                  </a:cubicBezTo>
                  <a:cubicBezTo>
                    <a:pt x="454406" y="4053718"/>
                    <a:pt x="465455" y="4049145"/>
                    <a:pt x="469773" y="4043304"/>
                  </a:cubicBezTo>
                  <a:cubicBezTo>
                    <a:pt x="473075" y="4048510"/>
                    <a:pt x="482473" y="4054225"/>
                    <a:pt x="484632" y="4059686"/>
                  </a:cubicBezTo>
                  <a:cubicBezTo>
                    <a:pt x="490119" y="4050570"/>
                    <a:pt x="499167" y="4044163"/>
                    <a:pt x="509588" y="4042017"/>
                  </a:cubicBezTo>
                  <a:cubicBezTo>
                    <a:pt x="520009" y="4039870"/>
                    <a:pt x="530853" y="4042178"/>
                    <a:pt x="539496" y="4048383"/>
                  </a:cubicBezTo>
                  <a:cubicBezTo>
                    <a:pt x="539496" y="4042415"/>
                    <a:pt x="541401" y="4035683"/>
                    <a:pt x="541274" y="4029587"/>
                  </a:cubicBezTo>
                  <a:cubicBezTo>
                    <a:pt x="551999" y="4030101"/>
                    <a:pt x="562443" y="4026064"/>
                    <a:pt x="570036" y="4018472"/>
                  </a:cubicBezTo>
                  <a:cubicBezTo>
                    <a:pt x="577629" y="4010879"/>
                    <a:pt x="581665" y="4000436"/>
                    <a:pt x="581152" y="3989710"/>
                  </a:cubicBezTo>
                  <a:cubicBezTo>
                    <a:pt x="596407" y="3989976"/>
                    <a:pt x="611480" y="3993076"/>
                    <a:pt x="625602" y="3998854"/>
                  </a:cubicBezTo>
                  <a:cubicBezTo>
                    <a:pt x="625602" y="3992504"/>
                    <a:pt x="628904" y="3986154"/>
                    <a:pt x="629666" y="3980820"/>
                  </a:cubicBezTo>
                  <a:cubicBezTo>
                    <a:pt x="631444" y="3980820"/>
                    <a:pt x="636016" y="3988186"/>
                    <a:pt x="637159" y="3987170"/>
                  </a:cubicBezTo>
                  <a:cubicBezTo>
                    <a:pt x="658241" y="3979169"/>
                    <a:pt x="672211" y="3982471"/>
                    <a:pt x="695833" y="3979931"/>
                  </a:cubicBezTo>
                  <a:cubicBezTo>
                    <a:pt x="721233" y="4022857"/>
                    <a:pt x="656209" y="4036446"/>
                    <a:pt x="627126" y="4051050"/>
                  </a:cubicBezTo>
                  <a:cubicBezTo>
                    <a:pt x="609260" y="4061414"/>
                    <a:pt x="590196" y="4069559"/>
                    <a:pt x="570357" y="4075307"/>
                  </a:cubicBezTo>
                  <a:cubicBezTo>
                    <a:pt x="551561" y="4078355"/>
                    <a:pt x="533019" y="4064766"/>
                    <a:pt x="513715" y="4075307"/>
                  </a:cubicBezTo>
                  <a:cubicBezTo>
                    <a:pt x="519684" y="4075307"/>
                    <a:pt x="535051" y="4080514"/>
                    <a:pt x="544449" y="4081149"/>
                  </a:cubicBezTo>
                  <a:cubicBezTo>
                    <a:pt x="544449" y="4083817"/>
                    <a:pt x="541909" y="4093849"/>
                    <a:pt x="541909" y="4095881"/>
                  </a:cubicBezTo>
                  <a:cubicBezTo>
                    <a:pt x="565658" y="4098167"/>
                    <a:pt x="599567" y="4096770"/>
                    <a:pt x="594741" y="4129917"/>
                  </a:cubicBezTo>
                  <a:cubicBezTo>
                    <a:pt x="530225" y="4159254"/>
                    <a:pt x="527431" y="4164461"/>
                    <a:pt x="469392" y="4127123"/>
                  </a:cubicBezTo>
                  <a:cubicBezTo>
                    <a:pt x="408940" y="4088007"/>
                    <a:pt x="377571" y="4095119"/>
                    <a:pt x="323977" y="4127123"/>
                  </a:cubicBezTo>
                  <a:cubicBezTo>
                    <a:pt x="274066" y="4157095"/>
                    <a:pt x="209677" y="4156715"/>
                    <a:pt x="154051" y="4166874"/>
                  </a:cubicBezTo>
                  <a:cubicBezTo>
                    <a:pt x="124660" y="4170853"/>
                    <a:pt x="96126" y="4179650"/>
                    <a:pt x="69596" y="4192910"/>
                  </a:cubicBezTo>
                  <a:cubicBezTo>
                    <a:pt x="59309" y="4198752"/>
                    <a:pt x="0" y="4256410"/>
                    <a:pt x="31496" y="4250695"/>
                  </a:cubicBezTo>
                  <a:cubicBezTo>
                    <a:pt x="29972" y="4257807"/>
                    <a:pt x="28321" y="4265173"/>
                    <a:pt x="26289" y="4272031"/>
                  </a:cubicBezTo>
                  <a:cubicBezTo>
                    <a:pt x="35814" y="4272031"/>
                    <a:pt x="57277" y="4268474"/>
                    <a:pt x="65532" y="4272793"/>
                  </a:cubicBezTo>
                  <a:cubicBezTo>
                    <a:pt x="77216" y="4278761"/>
                    <a:pt x="71755" y="4290319"/>
                    <a:pt x="78867" y="4299590"/>
                  </a:cubicBezTo>
                  <a:cubicBezTo>
                    <a:pt x="88842" y="4308456"/>
                    <a:pt x="103374" y="4309940"/>
                    <a:pt x="114935" y="4303272"/>
                  </a:cubicBezTo>
                  <a:cubicBezTo>
                    <a:pt x="122682" y="4322449"/>
                    <a:pt x="138176" y="4309495"/>
                    <a:pt x="151511" y="4307591"/>
                  </a:cubicBezTo>
                  <a:cubicBezTo>
                    <a:pt x="155194" y="4307591"/>
                    <a:pt x="158242" y="4312671"/>
                    <a:pt x="165608" y="4310638"/>
                  </a:cubicBezTo>
                  <a:cubicBezTo>
                    <a:pt x="172974" y="4308605"/>
                    <a:pt x="176022" y="4297938"/>
                    <a:pt x="182372" y="4295907"/>
                  </a:cubicBezTo>
                  <a:cubicBezTo>
                    <a:pt x="188722" y="4293875"/>
                    <a:pt x="192786" y="4300860"/>
                    <a:pt x="198755" y="4297685"/>
                  </a:cubicBezTo>
                  <a:cubicBezTo>
                    <a:pt x="204724" y="4294510"/>
                    <a:pt x="208407" y="4281810"/>
                    <a:pt x="212852" y="4278000"/>
                  </a:cubicBezTo>
                  <a:cubicBezTo>
                    <a:pt x="217297" y="4274190"/>
                    <a:pt x="225552" y="4275207"/>
                    <a:pt x="232537" y="4265300"/>
                  </a:cubicBezTo>
                  <a:cubicBezTo>
                    <a:pt x="236347" y="4259966"/>
                    <a:pt x="238252" y="4252600"/>
                    <a:pt x="241808" y="4247520"/>
                  </a:cubicBezTo>
                  <a:cubicBezTo>
                    <a:pt x="259207" y="4264919"/>
                    <a:pt x="265303" y="4237995"/>
                    <a:pt x="283464" y="4238630"/>
                  </a:cubicBezTo>
                  <a:cubicBezTo>
                    <a:pt x="283464" y="4241932"/>
                    <a:pt x="285369" y="4246631"/>
                    <a:pt x="285242" y="4249044"/>
                  </a:cubicBezTo>
                  <a:cubicBezTo>
                    <a:pt x="296672" y="4249044"/>
                    <a:pt x="304546" y="4237995"/>
                    <a:pt x="316103" y="4235328"/>
                  </a:cubicBezTo>
                  <a:cubicBezTo>
                    <a:pt x="321691" y="4252599"/>
                    <a:pt x="330962" y="4247393"/>
                    <a:pt x="346710" y="4245869"/>
                  </a:cubicBezTo>
                  <a:cubicBezTo>
                    <a:pt x="347472" y="4254378"/>
                    <a:pt x="344932" y="4262760"/>
                    <a:pt x="345948" y="4271269"/>
                  </a:cubicBezTo>
                  <a:cubicBezTo>
                    <a:pt x="354330" y="4269999"/>
                    <a:pt x="361315" y="4262633"/>
                    <a:pt x="369189" y="4261617"/>
                  </a:cubicBezTo>
                  <a:cubicBezTo>
                    <a:pt x="377063" y="4260601"/>
                    <a:pt x="380238" y="4266316"/>
                    <a:pt x="383540" y="4266061"/>
                  </a:cubicBezTo>
                  <a:cubicBezTo>
                    <a:pt x="394462" y="4265299"/>
                    <a:pt x="407797" y="4242820"/>
                    <a:pt x="417703" y="4256663"/>
                  </a:cubicBezTo>
                  <a:cubicBezTo>
                    <a:pt x="392303" y="4264919"/>
                    <a:pt x="385572" y="4288032"/>
                    <a:pt x="365506" y="4296795"/>
                  </a:cubicBezTo>
                  <a:cubicBezTo>
                    <a:pt x="351028" y="4303145"/>
                    <a:pt x="318897" y="4284095"/>
                    <a:pt x="308610" y="4294255"/>
                  </a:cubicBezTo>
                  <a:cubicBezTo>
                    <a:pt x="292100" y="4310130"/>
                    <a:pt x="327914" y="4329053"/>
                    <a:pt x="328803" y="4342515"/>
                  </a:cubicBezTo>
                  <a:cubicBezTo>
                    <a:pt x="329946" y="4361183"/>
                    <a:pt x="296037" y="4364486"/>
                    <a:pt x="282067" y="4365756"/>
                  </a:cubicBezTo>
                  <a:cubicBezTo>
                    <a:pt x="221742" y="4371598"/>
                    <a:pt x="171577" y="4355088"/>
                    <a:pt x="114173" y="4344166"/>
                  </a:cubicBezTo>
                  <a:cubicBezTo>
                    <a:pt x="108585" y="4343150"/>
                    <a:pt x="91186" y="4338832"/>
                    <a:pt x="85344" y="4342388"/>
                  </a:cubicBezTo>
                  <a:cubicBezTo>
                    <a:pt x="69723" y="4352040"/>
                    <a:pt x="86233" y="4355977"/>
                    <a:pt x="91059" y="4365882"/>
                  </a:cubicBezTo>
                  <a:cubicBezTo>
                    <a:pt x="93980" y="4371598"/>
                    <a:pt x="92710" y="4378582"/>
                    <a:pt x="95504" y="4383916"/>
                  </a:cubicBezTo>
                  <a:cubicBezTo>
                    <a:pt x="98298" y="4389250"/>
                    <a:pt x="108204" y="4387345"/>
                    <a:pt x="105791" y="4400299"/>
                  </a:cubicBezTo>
                  <a:cubicBezTo>
                    <a:pt x="120015" y="4405633"/>
                    <a:pt x="144780" y="4398648"/>
                    <a:pt x="131191" y="4423413"/>
                  </a:cubicBezTo>
                  <a:cubicBezTo>
                    <a:pt x="140716" y="4428112"/>
                    <a:pt x="149606" y="4423413"/>
                    <a:pt x="159258" y="4421889"/>
                  </a:cubicBezTo>
                  <a:cubicBezTo>
                    <a:pt x="159520" y="4429392"/>
                    <a:pt x="157951" y="4436845"/>
                    <a:pt x="154686" y="4443606"/>
                  </a:cubicBezTo>
                  <a:cubicBezTo>
                    <a:pt x="165862" y="4443606"/>
                    <a:pt x="171196" y="4433827"/>
                    <a:pt x="181483" y="4430906"/>
                  </a:cubicBezTo>
                  <a:cubicBezTo>
                    <a:pt x="194183" y="4427224"/>
                    <a:pt x="194945" y="4430906"/>
                    <a:pt x="206883" y="4436367"/>
                  </a:cubicBezTo>
                  <a:cubicBezTo>
                    <a:pt x="210823" y="4430751"/>
                    <a:pt x="214266" y="4424802"/>
                    <a:pt x="217170" y="4418587"/>
                  </a:cubicBezTo>
                  <a:cubicBezTo>
                    <a:pt x="229697" y="4424633"/>
                    <a:pt x="242802" y="4429398"/>
                    <a:pt x="256286" y="4432811"/>
                  </a:cubicBezTo>
                  <a:cubicBezTo>
                    <a:pt x="267081" y="4435859"/>
                    <a:pt x="260985" y="4439034"/>
                    <a:pt x="274828" y="4438272"/>
                  </a:cubicBezTo>
                  <a:cubicBezTo>
                    <a:pt x="284733" y="4437364"/>
                    <a:pt x="294521" y="4435449"/>
                    <a:pt x="304038" y="4432557"/>
                  </a:cubicBezTo>
                  <a:cubicBezTo>
                    <a:pt x="313055" y="4455798"/>
                    <a:pt x="253238" y="4477134"/>
                    <a:pt x="237617" y="4478276"/>
                  </a:cubicBezTo>
                  <a:cubicBezTo>
                    <a:pt x="210947" y="4480182"/>
                    <a:pt x="181483" y="4470783"/>
                    <a:pt x="156972" y="4484119"/>
                  </a:cubicBezTo>
                  <a:cubicBezTo>
                    <a:pt x="162259" y="4491758"/>
                    <a:pt x="171053" y="4496204"/>
                    <a:pt x="180340" y="4495929"/>
                  </a:cubicBezTo>
                  <a:cubicBezTo>
                    <a:pt x="185039" y="4495929"/>
                    <a:pt x="197358" y="4493389"/>
                    <a:pt x="200533" y="4494913"/>
                  </a:cubicBezTo>
                  <a:cubicBezTo>
                    <a:pt x="210947" y="4499612"/>
                    <a:pt x="203200" y="4505200"/>
                    <a:pt x="209423" y="4510281"/>
                  </a:cubicBezTo>
                  <a:cubicBezTo>
                    <a:pt x="222123" y="4521202"/>
                    <a:pt x="260223" y="4514218"/>
                    <a:pt x="277876" y="4509646"/>
                  </a:cubicBezTo>
                  <a:cubicBezTo>
                    <a:pt x="280838" y="4519995"/>
                    <a:pt x="281744" y="4530825"/>
                    <a:pt x="280543" y="4541523"/>
                  </a:cubicBezTo>
                  <a:cubicBezTo>
                    <a:pt x="286560" y="4541614"/>
                    <a:pt x="292530" y="4540445"/>
                    <a:pt x="298069" y="4538094"/>
                  </a:cubicBezTo>
                  <a:cubicBezTo>
                    <a:pt x="298356" y="4545348"/>
                    <a:pt x="300546" y="4552400"/>
                    <a:pt x="304419" y="4558540"/>
                  </a:cubicBezTo>
                  <a:cubicBezTo>
                    <a:pt x="319151" y="4550666"/>
                    <a:pt x="325374" y="4534537"/>
                    <a:pt x="342519" y="4530727"/>
                  </a:cubicBezTo>
                  <a:cubicBezTo>
                    <a:pt x="353441" y="4528314"/>
                    <a:pt x="353441" y="4535808"/>
                    <a:pt x="362331" y="4527552"/>
                  </a:cubicBezTo>
                  <a:cubicBezTo>
                    <a:pt x="366776" y="4523488"/>
                    <a:pt x="365125" y="4513456"/>
                    <a:pt x="369697" y="4508757"/>
                  </a:cubicBezTo>
                  <a:cubicBezTo>
                    <a:pt x="374269" y="4504058"/>
                    <a:pt x="380238" y="4505582"/>
                    <a:pt x="382397" y="4503169"/>
                  </a:cubicBezTo>
                  <a:cubicBezTo>
                    <a:pt x="387985" y="4495802"/>
                    <a:pt x="391287" y="4493644"/>
                    <a:pt x="390144" y="4482087"/>
                  </a:cubicBezTo>
                  <a:cubicBezTo>
                    <a:pt x="405384" y="4482087"/>
                    <a:pt x="410845" y="4469387"/>
                    <a:pt x="406781" y="4456687"/>
                  </a:cubicBezTo>
                  <a:cubicBezTo>
                    <a:pt x="421259" y="4464053"/>
                    <a:pt x="434340" y="4447543"/>
                    <a:pt x="433705" y="4433319"/>
                  </a:cubicBezTo>
                  <a:cubicBezTo>
                    <a:pt x="445262" y="4430016"/>
                    <a:pt x="452120" y="4419729"/>
                    <a:pt x="462661" y="4414650"/>
                  </a:cubicBezTo>
                  <a:cubicBezTo>
                    <a:pt x="462661" y="4416301"/>
                    <a:pt x="465709" y="4419349"/>
                    <a:pt x="466471" y="4422016"/>
                  </a:cubicBezTo>
                  <a:cubicBezTo>
                    <a:pt x="478282" y="4419857"/>
                    <a:pt x="484505" y="4406395"/>
                    <a:pt x="496443" y="4404236"/>
                  </a:cubicBezTo>
                  <a:cubicBezTo>
                    <a:pt x="494030" y="4420492"/>
                    <a:pt x="501396" y="4423794"/>
                    <a:pt x="517017" y="4422270"/>
                  </a:cubicBezTo>
                  <a:cubicBezTo>
                    <a:pt x="514595" y="4431992"/>
                    <a:pt x="510279" y="4441141"/>
                    <a:pt x="504317" y="4449194"/>
                  </a:cubicBezTo>
                  <a:cubicBezTo>
                    <a:pt x="514368" y="4449625"/>
                    <a:pt x="524332" y="4447156"/>
                    <a:pt x="533019" y="4442082"/>
                  </a:cubicBezTo>
                  <a:cubicBezTo>
                    <a:pt x="536321" y="4440303"/>
                    <a:pt x="541020" y="4444113"/>
                    <a:pt x="544068" y="4442082"/>
                  </a:cubicBezTo>
                  <a:cubicBezTo>
                    <a:pt x="550291" y="4437510"/>
                    <a:pt x="551561" y="4418333"/>
                    <a:pt x="555625" y="4411094"/>
                  </a:cubicBezTo>
                  <a:cubicBezTo>
                    <a:pt x="567436" y="4415538"/>
                    <a:pt x="567309" y="4422015"/>
                    <a:pt x="575437" y="4412363"/>
                  </a:cubicBezTo>
                  <a:cubicBezTo>
                    <a:pt x="579247" y="4407919"/>
                    <a:pt x="575437" y="4394329"/>
                    <a:pt x="580009" y="4391408"/>
                  </a:cubicBezTo>
                  <a:cubicBezTo>
                    <a:pt x="584581" y="4388486"/>
                    <a:pt x="588899" y="4395345"/>
                    <a:pt x="594106" y="4393567"/>
                  </a:cubicBezTo>
                  <a:cubicBezTo>
                    <a:pt x="601218" y="4391154"/>
                    <a:pt x="601853" y="4397249"/>
                    <a:pt x="607822" y="4389884"/>
                  </a:cubicBezTo>
                  <a:cubicBezTo>
                    <a:pt x="613791" y="4382519"/>
                    <a:pt x="605028" y="4370199"/>
                    <a:pt x="611632" y="4364484"/>
                  </a:cubicBezTo>
                  <a:cubicBezTo>
                    <a:pt x="618236" y="4358769"/>
                    <a:pt x="626364" y="4364484"/>
                    <a:pt x="632968" y="4361182"/>
                  </a:cubicBezTo>
                  <a:cubicBezTo>
                    <a:pt x="645668" y="4354832"/>
                    <a:pt x="645668" y="4332226"/>
                    <a:pt x="661543" y="4330829"/>
                  </a:cubicBezTo>
                  <a:cubicBezTo>
                    <a:pt x="666877" y="4341243"/>
                    <a:pt x="667131" y="4348101"/>
                    <a:pt x="677926" y="4345560"/>
                  </a:cubicBezTo>
                  <a:cubicBezTo>
                    <a:pt x="686435" y="4343402"/>
                    <a:pt x="699770" y="4325241"/>
                    <a:pt x="707771" y="4320160"/>
                  </a:cubicBezTo>
                  <a:cubicBezTo>
                    <a:pt x="707771" y="4322954"/>
                    <a:pt x="707771" y="4326003"/>
                    <a:pt x="707771" y="4328669"/>
                  </a:cubicBezTo>
                  <a:lnTo>
                    <a:pt x="710692" y="4327272"/>
                  </a:lnTo>
                  <a:cubicBezTo>
                    <a:pt x="711708" y="4558666"/>
                    <a:pt x="709549" y="5161916"/>
                    <a:pt x="709549" y="5161916"/>
                  </a:cubicBezTo>
                  <a:lnTo>
                    <a:pt x="811149" y="5161916"/>
                  </a:lnTo>
                  <a:lnTo>
                    <a:pt x="779272" y="4296919"/>
                  </a:lnTo>
                  <a:cubicBezTo>
                    <a:pt x="780930" y="4296123"/>
                    <a:pt x="782542" y="4295232"/>
                    <a:pt x="784098" y="4294252"/>
                  </a:cubicBezTo>
                  <a:cubicBezTo>
                    <a:pt x="781812" y="4325240"/>
                    <a:pt x="796798" y="4303904"/>
                    <a:pt x="805307" y="4306952"/>
                  </a:cubicBezTo>
                  <a:cubicBezTo>
                    <a:pt x="818007" y="4311143"/>
                    <a:pt x="817372" y="4328796"/>
                    <a:pt x="831977" y="4330320"/>
                  </a:cubicBezTo>
                  <a:cubicBezTo>
                    <a:pt x="832342" y="4328684"/>
                    <a:pt x="832809" y="4327072"/>
                    <a:pt x="833374" y="4325494"/>
                  </a:cubicBezTo>
                  <a:cubicBezTo>
                    <a:pt x="848614" y="4343909"/>
                    <a:pt x="886714" y="4358133"/>
                    <a:pt x="882269" y="4384803"/>
                  </a:cubicBezTo>
                  <a:cubicBezTo>
                    <a:pt x="892429" y="4385819"/>
                    <a:pt x="894969" y="4378453"/>
                    <a:pt x="905510" y="4377818"/>
                  </a:cubicBezTo>
                  <a:cubicBezTo>
                    <a:pt x="916051" y="4377182"/>
                    <a:pt x="918845" y="4384930"/>
                    <a:pt x="929005" y="4382517"/>
                  </a:cubicBezTo>
                  <a:cubicBezTo>
                    <a:pt x="933577" y="4381374"/>
                    <a:pt x="937768" y="4373754"/>
                    <a:pt x="943610" y="4372484"/>
                  </a:cubicBezTo>
                  <a:cubicBezTo>
                    <a:pt x="944753" y="4385184"/>
                    <a:pt x="958850" y="4412997"/>
                    <a:pt x="971423" y="4392169"/>
                  </a:cubicBezTo>
                  <a:cubicBezTo>
                    <a:pt x="977392" y="4398646"/>
                    <a:pt x="979932" y="4408044"/>
                    <a:pt x="986790" y="4414394"/>
                  </a:cubicBezTo>
                  <a:cubicBezTo>
                    <a:pt x="983107" y="4418077"/>
                    <a:pt x="974090" y="4425189"/>
                    <a:pt x="974090" y="4430396"/>
                  </a:cubicBezTo>
                  <a:cubicBezTo>
                    <a:pt x="971169" y="4449446"/>
                    <a:pt x="997839" y="4436492"/>
                    <a:pt x="1009904" y="4438016"/>
                  </a:cubicBezTo>
                  <a:cubicBezTo>
                    <a:pt x="1017270" y="4461384"/>
                    <a:pt x="1020318" y="4482720"/>
                    <a:pt x="1050290" y="4470401"/>
                  </a:cubicBezTo>
                  <a:cubicBezTo>
                    <a:pt x="1050290" y="4487292"/>
                    <a:pt x="1061212" y="4499484"/>
                    <a:pt x="1069213" y="4477767"/>
                  </a:cubicBezTo>
                  <a:cubicBezTo>
                    <a:pt x="1078230" y="4482847"/>
                    <a:pt x="1081278" y="4472433"/>
                    <a:pt x="1087628" y="4471925"/>
                  </a:cubicBezTo>
                  <a:cubicBezTo>
                    <a:pt x="1097407" y="4471290"/>
                    <a:pt x="1106551" y="4478656"/>
                    <a:pt x="1117981" y="4477767"/>
                  </a:cubicBezTo>
                  <a:cubicBezTo>
                    <a:pt x="1113663" y="4477767"/>
                    <a:pt x="1123442" y="4494912"/>
                    <a:pt x="1133983" y="4493388"/>
                  </a:cubicBezTo>
                  <a:cubicBezTo>
                    <a:pt x="1132619" y="4501145"/>
                    <a:pt x="1135588" y="4509030"/>
                    <a:pt x="1141730" y="4513962"/>
                  </a:cubicBezTo>
                  <a:cubicBezTo>
                    <a:pt x="1142873" y="4515105"/>
                    <a:pt x="1148588" y="4511041"/>
                    <a:pt x="1150874" y="4512184"/>
                  </a:cubicBezTo>
                  <a:cubicBezTo>
                    <a:pt x="1153160" y="4513326"/>
                    <a:pt x="1158240" y="4520819"/>
                    <a:pt x="1161796" y="4523105"/>
                  </a:cubicBezTo>
                  <a:cubicBezTo>
                    <a:pt x="1165352" y="4525391"/>
                    <a:pt x="1169035" y="4521454"/>
                    <a:pt x="1170813" y="4523105"/>
                  </a:cubicBezTo>
                  <a:cubicBezTo>
                    <a:pt x="1172591" y="4524756"/>
                    <a:pt x="1175004" y="4531106"/>
                    <a:pt x="1178052" y="4533138"/>
                  </a:cubicBezTo>
                  <a:cubicBezTo>
                    <a:pt x="1185291" y="4537964"/>
                    <a:pt x="1185418" y="4548632"/>
                    <a:pt x="1196086" y="4539361"/>
                  </a:cubicBezTo>
                  <a:cubicBezTo>
                    <a:pt x="1201420" y="4544568"/>
                    <a:pt x="1204214" y="4552061"/>
                    <a:pt x="1210310" y="4556125"/>
                  </a:cubicBezTo>
                  <a:cubicBezTo>
                    <a:pt x="1213231" y="4558157"/>
                    <a:pt x="1219835" y="4556125"/>
                    <a:pt x="1221613" y="4557649"/>
                  </a:cubicBezTo>
                  <a:cubicBezTo>
                    <a:pt x="1227328" y="4562602"/>
                    <a:pt x="1226058" y="4572127"/>
                    <a:pt x="1231646" y="4576318"/>
                  </a:cubicBezTo>
                  <a:cubicBezTo>
                    <a:pt x="1237234" y="4580508"/>
                    <a:pt x="1246124" y="4575174"/>
                    <a:pt x="1251077" y="4577969"/>
                  </a:cubicBezTo>
                  <a:cubicBezTo>
                    <a:pt x="1258824" y="4582160"/>
                    <a:pt x="1255776" y="4590669"/>
                    <a:pt x="1265301" y="4591938"/>
                  </a:cubicBezTo>
                  <a:cubicBezTo>
                    <a:pt x="1271778" y="4592573"/>
                    <a:pt x="1285367" y="4584319"/>
                    <a:pt x="1294003" y="4584319"/>
                  </a:cubicBezTo>
                  <a:cubicBezTo>
                    <a:pt x="1295527" y="4558919"/>
                    <a:pt x="1281303" y="4557775"/>
                    <a:pt x="1278128" y="4534915"/>
                  </a:cubicBezTo>
                  <a:cubicBezTo>
                    <a:pt x="1284363" y="4536152"/>
                    <a:pt x="1290834" y="4535163"/>
                    <a:pt x="1296416" y="4532122"/>
                  </a:cubicBezTo>
                  <a:cubicBezTo>
                    <a:pt x="1296416" y="4550790"/>
                    <a:pt x="1302512" y="4548886"/>
                    <a:pt x="1314704" y="4555871"/>
                  </a:cubicBezTo>
                  <a:cubicBezTo>
                    <a:pt x="1326896" y="4562856"/>
                    <a:pt x="1327404" y="4565904"/>
                    <a:pt x="1332103" y="4581271"/>
                  </a:cubicBezTo>
                  <a:cubicBezTo>
                    <a:pt x="1336421" y="4579620"/>
                    <a:pt x="1344803" y="4572762"/>
                    <a:pt x="1348867" y="4573143"/>
                  </a:cubicBezTo>
                  <a:cubicBezTo>
                    <a:pt x="1352931" y="4573523"/>
                    <a:pt x="1353058" y="4583302"/>
                    <a:pt x="1357376" y="4583175"/>
                  </a:cubicBezTo>
                  <a:cubicBezTo>
                    <a:pt x="1371600" y="4583175"/>
                    <a:pt x="1363726" y="4576825"/>
                    <a:pt x="1370076" y="4568062"/>
                  </a:cubicBezTo>
                  <a:cubicBezTo>
                    <a:pt x="1373477" y="4564204"/>
                    <a:pt x="1377869" y="4561349"/>
                    <a:pt x="1382776" y="4559807"/>
                  </a:cubicBezTo>
                  <a:cubicBezTo>
                    <a:pt x="1381921" y="4565310"/>
                    <a:pt x="1380385" y="4570685"/>
                    <a:pt x="1378204" y="4575809"/>
                  </a:cubicBezTo>
                  <a:cubicBezTo>
                    <a:pt x="1389380" y="4575809"/>
                    <a:pt x="1394587" y="4566030"/>
                    <a:pt x="1405001" y="4563109"/>
                  </a:cubicBezTo>
                  <a:cubicBezTo>
                    <a:pt x="1417701" y="4559426"/>
                    <a:pt x="1418463" y="4563109"/>
                    <a:pt x="1430401" y="4568570"/>
                  </a:cubicBezTo>
                  <a:cubicBezTo>
                    <a:pt x="1434375" y="4562954"/>
                    <a:pt x="1437779" y="4556955"/>
                    <a:pt x="1440561" y="4550663"/>
                  </a:cubicBezTo>
                  <a:cubicBezTo>
                    <a:pt x="1453114" y="4556783"/>
                    <a:pt x="1466265" y="4561592"/>
                    <a:pt x="1479804" y="4565014"/>
                  </a:cubicBezTo>
                  <a:cubicBezTo>
                    <a:pt x="1490599" y="4568062"/>
                    <a:pt x="1484503" y="4571237"/>
                    <a:pt x="1498346" y="4570475"/>
                  </a:cubicBezTo>
                  <a:cubicBezTo>
                    <a:pt x="1508250" y="4569555"/>
                    <a:pt x="1518036" y="4567641"/>
                    <a:pt x="1527556" y="4564760"/>
                  </a:cubicBezTo>
                  <a:cubicBezTo>
                    <a:pt x="1536573" y="4588001"/>
                    <a:pt x="1476756" y="4609337"/>
                    <a:pt x="1461135" y="4610480"/>
                  </a:cubicBezTo>
                  <a:cubicBezTo>
                    <a:pt x="1434465" y="4612385"/>
                    <a:pt x="1405001" y="4602987"/>
                    <a:pt x="1380490" y="4616322"/>
                  </a:cubicBezTo>
                  <a:cubicBezTo>
                    <a:pt x="1385745" y="4623999"/>
                    <a:pt x="1394561" y="4628455"/>
                    <a:pt x="1403858" y="4628133"/>
                  </a:cubicBezTo>
                  <a:cubicBezTo>
                    <a:pt x="1408430" y="4628768"/>
                    <a:pt x="1420876" y="4625593"/>
                    <a:pt x="1424051" y="4627117"/>
                  </a:cubicBezTo>
                  <a:cubicBezTo>
                    <a:pt x="1434465" y="4631816"/>
                    <a:pt x="1426718" y="4637404"/>
                    <a:pt x="1432814" y="4642484"/>
                  </a:cubicBezTo>
                  <a:cubicBezTo>
                    <a:pt x="1446149" y="4653406"/>
                    <a:pt x="1483614" y="4646421"/>
                    <a:pt x="1501394" y="4642484"/>
                  </a:cubicBezTo>
                  <a:cubicBezTo>
                    <a:pt x="1504356" y="4652834"/>
                    <a:pt x="1505262" y="4663663"/>
                    <a:pt x="1504061" y="4674361"/>
                  </a:cubicBezTo>
                  <a:cubicBezTo>
                    <a:pt x="1510078" y="4674452"/>
                    <a:pt x="1516048" y="4673284"/>
                    <a:pt x="1521587" y="4670932"/>
                  </a:cubicBezTo>
                  <a:cubicBezTo>
                    <a:pt x="1521874" y="4678187"/>
                    <a:pt x="1524064" y="4685238"/>
                    <a:pt x="1527937" y="4691379"/>
                  </a:cubicBezTo>
                  <a:cubicBezTo>
                    <a:pt x="1542669" y="4683505"/>
                    <a:pt x="1548892" y="4667376"/>
                    <a:pt x="1566037" y="4663566"/>
                  </a:cubicBezTo>
                  <a:cubicBezTo>
                    <a:pt x="1576832" y="4661153"/>
                    <a:pt x="1576959" y="4668646"/>
                    <a:pt x="1585849" y="4660391"/>
                  </a:cubicBezTo>
                  <a:cubicBezTo>
                    <a:pt x="1590294" y="4656327"/>
                    <a:pt x="1588643" y="4646167"/>
                    <a:pt x="1593215" y="4641595"/>
                  </a:cubicBezTo>
                  <a:cubicBezTo>
                    <a:pt x="1597787" y="4637023"/>
                    <a:pt x="1603756" y="4638420"/>
                    <a:pt x="1605915" y="4636007"/>
                  </a:cubicBezTo>
                  <a:cubicBezTo>
                    <a:pt x="1611503" y="4628641"/>
                    <a:pt x="1614805" y="4626482"/>
                    <a:pt x="1613662" y="4614925"/>
                  </a:cubicBezTo>
                  <a:cubicBezTo>
                    <a:pt x="1628902" y="4614925"/>
                    <a:pt x="1634363" y="4602225"/>
                    <a:pt x="1630299" y="4589525"/>
                  </a:cubicBezTo>
                  <a:cubicBezTo>
                    <a:pt x="1644777" y="4596892"/>
                    <a:pt x="1657858" y="4580382"/>
                    <a:pt x="1657223" y="4566157"/>
                  </a:cubicBezTo>
                  <a:cubicBezTo>
                    <a:pt x="1668780" y="4562855"/>
                    <a:pt x="1675638" y="4552568"/>
                    <a:pt x="1686179" y="4547488"/>
                  </a:cubicBezTo>
                  <a:cubicBezTo>
                    <a:pt x="1686179" y="4549139"/>
                    <a:pt x="1689227" y="4552187"/>
                    <a:pt x="1689989" y="4554855"/>
                  </a:cubicBezTo>
                  <a:cubicBezTo>
                    <a:pt x="1701800" y="4552696"/>
                    <a:pt x="1708023" y="4539234"/>
                    <a:pt x="1719961" y="4537074"/>
                  </a:cubicBezTo>
                  <a:cubicBezTo>
                    <a:pt x="1717421" y="4553204"/>
                    <a:pt x="1724914" y="4556632"/>
                    <a:pt x="1740535" y="4555108"/>
                  </a:cubicBezTo>
                  <a:cubicBezTo>
                    <a:pt x="1738076" y="4564817"/>
                    <a:pt x="1733763" y="4573960"/>
                    <a:pt x="1727835" y="4582032"/>
                  </a:cubicBezTo>
                  <a:cubicBezTo>
                    <a:pt x="1737904" y="4582476"/>
                    <a:pt x="1747883" y="4579959"/>
                    <a:pt x="1756537" y="4574793"/>
                  </a:cubicBezTo>
                  <a:cubicBezTo>
                    <a:pt x="1759839" y="4573142"/>
                    <a:pt x="1764538" y="4576952"/>
                    <a:pt x="1767586" y="4574793"/>
                  </a:cubicBezTo>
                  <a:cubicBezTo>
                    <a:pt x="1773809" y="4570221"/>
                    <a:pt x="1775079" y="4550917"/>
                    <a:pt x="1779143" y="4543805"/>
                  </a:cubicBezTo>
                  <a:cubicBezTo>
                    <a:pt x="1790954" y="4548123"/>
                    <a:pt x="1790827" y="4554727"/>
                    <a:pt x="1798955" y="4545075"/>
                  </a:cubicBezTo>
                  <a:cubicBezTo>
                    <a:pt x="1802765" y="4540630"/>
                    <a:pt x="1798955" y="4527041"/>
                    <a:pt x="1803527" y="4523993"/>
                  </a:cubicBezTo>
                  <a:cubicBezTo>
                    <a:pt x="1808099" y="4520945"/>
                    <a:pt x="1812417" y="4528057"/>
                    <a:pt x="1817624" y="4526279"/>
                  </a:cubicBezTo>
                  <a:cubicBezTo>
                    <a:pt x="1824736" y="4523739"/>
                    <a:pt x="1825371" y="4529962"/>
                    <a:pt x="1831340" y="4522596"/>
                  </a:cubicBezTo>
                  <a:cubicBezTo>
                    <a:pt x="1837309" y="4515231"/>
                    <a:pt x="1828546" y="4502911"/>
                    <a:pt x="1835150" y="4497196"/>
                  </a:cubicBezTo>
                  <a:cubicBezTo>
                    <a:pt x="1841754" y="4491481"/>
                    <a:pt x="1849882" y="4497196"/>
                    <a:pt x="1856486" y="4493894"/>
                  </a:cubicBezTo>
                  <a:cubicBezTo>
                    <a:pt x="1868551" y="4487544"/>
                    <a:pt x="1869186" y="4464938"/>
                    <a:pt x="1885061" y="4463541"/>
                  </a:cubicBezTo>
                  <a:cubicBezTo>
                    <a:pt x="1890395" y="4473955"/>
                    <a:pt x="1890649" y="4480813"/>
                    <a:pt x="1901444" y="4478272"/>
                  </a:cubicBezTo>
                  <a:cubicBezTo>
                    <a:pt x="1909953" y="4476114"/>
                    <a:pt x="1923288" y="4457953"/>
                    <a:pt x="1931289" y="4452872"/>
                  </a:cubicBezTo>
                  <a:cubicBezTo>
                    <a:pt x="1931289" y="4455540"/>
                    <a:pt x="1931289" y="4458715"/>
                    <a:pt x="1931289" y="4461381"/>
                  </a:cubicBezTo>
                  <a:lnTo>
                    <a:pt x="1934210" y="4459984"/>
                  </a:lnTo>
                  <a:cubicBezTo>
                    <a:pt x="1935226" y="4691378"/>
                    <a:pt x="1933067" y="5294629"/>
                    <a:pt x="1933067" y="5294629"/>
                  </a:cubicBezTo>
                  <a:lnTo>
                    <a:pt x="2034667" y="5294629"/>
                  </a:lnTo>
                  <a:lnTo>
                    <a:pt x="2002790" y="4429632"/>
                  </a:lnTo>
                  <a:cubicBezTo>
                    <a:pt x="2004448" y="4428836"/>
                    <a:pt x="2006060" y="4427945"/>
                    <a:pt x="2007616" y="4426965"/>
                  </a:cubicBezTo>
                  <a:cubicBezTo>
                    <a:pt x="2005330" y="4457826"/>
                    <a:pt x="2020316" y="4436617"/>
                    <a:pt x="2028825" y="4439665"/>
                  </a:cubicBezTo>
                  <a:cubicBezTo>
                    <a:pt x="2041525" y="4443856"/>
                    <a:pt x="2040890" y="4461382"/>
                    <a:pt x="2055495" y="4463033"/>
                  </a:cubicBezTo>
                  <a:cubicBezTo>
                    <a:pt x="2055495" y="4461382"/>
                    <a:pt x="2056257" y="4459985"/>
                    <a:pt x="2056765" y="4458207"/>
                  </a:cubicBezTo>
                  <a:cubicBezTo>
                    <a:pt x="2072132" y="4476622"/>
                    <a:pt x="2110232" y="4490846"/>
                    <a:pt x="2105787" y="4517389"/>
                  </a:cubicBezTo>
                  <a:cubicBezTo>
                    <a:pt x="2115947" y="4518532"/>
                    <a:pt x="2119122" y="4511166"/>
                    <a:pt x="2129028" y="4510531"/>
                  </a:cubicBezTo>
                  <a:cubicBezTo>
                    <a:pt x="2138934" y="4509895"/>
                    <a:pt x="2142363" y="4517643"/>
                    <a:pt x="2152523" y="4515103"/>
                  </a:cubicBezTo>
                  <a:cubicBezTo>
                    <a:pt x="2156968" y="4514087"/>
                    <a:pt x="2161286" y="4506467"/>
                    <a:pt x="2167128" y="4505196"/>
                  </a:cubicBezTo>
                  <a:cubicBezTo>
                    <a:pt x="2168144" y="4517896"/>
                    <a:pt x="2182368" y="4545709"/>
                    <a:pt x="2194941" y="4524881"/>
                  </a:cubicBezTo>
                  <a:cubicBezTo>
                    <a:pt x="2200783" y="4531358"/>
                    <a:pt x="2203450" y="4540756"/>
                    <a:pt x="2210181" y="4547106"/>
                  </a:cubicBezTo>
                  <a:cubicBezTo>
                    <a:pt x="2206498" y="4550789"/>
                    <a:pt x="2198243" y="4557901"/>
                    <a:pt x="2197481" y="4563108"/>
                  </a:cubicBezTo>
                  <a:cubicBezTo>
                    <a:pt x="2194560" y="4582158"/>
                    <a:pt x="2221230" y="4569204"/>
                    <a:pt x="2233168" y="4570728"/>
                  </a:cubicBezTo>
                  <a:cubicBezTo>
                    <a:pt x="2240661" y="4594096"/>
                    <a:pt x="2243709" y="4615432"/>
                    <a:pt x="2273681" y="4603113"/>
                  </a:cubicBezTo>
                  <a:cubicBezTo>
                    <a:pt x="2273681" y="4620004"/>
                    <a:pt x="2284603" y="4632196"/>
                    <a:pt x="2292604" y="4610479"/>
                  </a:cubicBezTo>
                  <a:cubicBezTo>
                    <a:pt x="2301621" y="4615559"/>
                    <a:pt x="2304542" y="4605145"/>
                    <a:pt x="2311019" y="4604637"/>
                  </a:cubicBezTo>
                  <a:cubicBezTo>
                    <a:pt x="2320671" y="4604002"/>
                    <a:pt x="2329815" y="4611368"/>
                    <a:pt x="2341245" y="4610352"/>
                  </a:cubicBezTo>
                  <a:cubicBezTo>
                    <a:pt x="2337054" y="4610352"/>
                    <a:pt x="2346833" y="4627624"/>
                    <a:pt x="2357374" y="4626100"/>
                  </a:cubicBezTo>
                  <a:cubicBezTo>
                    <a:pt x="2356010" y="4633858"/>
                    <a:pt x="2358979" y="4641742"/>
                    <a:pt x="2365121" y="4646674"/>
                  </a:cubicBezTo>
                  <a:cubicBezTo>
                    <a:pt x="2366264" y="4647817"/>
                    <a:pt x="2371979" y="4643753"/>
                    <a:pt x="2374265" y="4644896"/>
                  </a:cubicBezTo>
                  <a:cubicBezTo>
                    <a:pt x="2376551" y="4646038"/>
                    <a:pt x="2381631" y="4653531"/>
                    <a:pt x="2385187" y="4655817"/>
                  </a:cubicBezTo>
                  <a:cubicBezTo>
                    <a:pt x="2388743" y="4658103"/>
                    <a:pt x="2392426" y="4654166"/>
                    <a:pt x="2394204" y="4655817"/>
                  </a:cubicBezTo>
                  <a:cubicBezTo>
                    <a:pt x="2395982" y="4657468"/>
                    <a:pt x="2398395" y="4663818"/>
                    <a:pt x="2401443" y="4665850"/>
                  </a:cubicBezTo>
                  <a:cubicBezTo>
                    <a:pt x="2408683" y="4670676"/>
                    <a:pt x="2408809" y="4681344"/>
                    <a:pt x="2419477" y="4672073"/>
                  </a:cubicBezTo>
                  <a:cubicBezTo>
                    <a:pt x="2424811" y="4677280"/>
                    <a:pt x="2427605" y="4684773"/>
                    <a:pt x="2433701" y="4688837"/>
                  </a:cubicBezTo>
                  <a:cubicBezTo>
                    <a:pt x="2436622" y="4690869"/>
                    <a:pt x="2443226" y="4688837"/>
                    <a:pt x="2445004" y="4690361"/>
                  </a:cubicBezTo>
                  <a:cubicBezTo>
                    <a:pt x="2450719" y="4695314"/>
                    <a:pt x="2449449" y="4704839"/>
                    <a:pt x="2455037" y="4709030"/>
                  </a:cubicBezTo>
                  <a:cubicBezTo>
                    <a:pt x="2460625" y="4713220"/>
                    <a:pt x="2469515" y="4707886"/>
                    <a:pt x="2474468" y="4710681"/>
                  </a:cubicBezTo>
                  <a:cubicBezTo>
                    <a:pt x="2482215" y="4714872"/>
                    <a:pt x="2479167" y="4723381"/>
                    <a:pt x="2488692" y="4724650"/>
                  </a:cubicBezTo>
                  <a:cubicBezTo>
                    <a:pt x="2495169" y="4724650"/>
                    <a:pt x="2508758" y="4717031"/>
                    <a:pt x="2517394" y="4717031"/>
                  </a:cubicBezTo>
                  <a:cubicBezTo>
                    <a:pt x="2518918" y="4691631"/>
                    <a:pt x="2504694" y="4690487"/>
                    <a:pt x="2501519" y="4667628"/>
                  </a:cubicBezTo>
                  <a:cubicBezTo>
                    <a:pt x="2507754" y="4668864"/>
                    <a:pt x="2514225" y="4667875"/>
                    <a:pt x="2519807" y="4664834"/>
                  </a:cubicBezTo>
                  <a:cubicBezTo>
                    <a:pt x="2519807" y="4683503"/>
                    <a:pt x="2525903" y="4681471"/>
                    <a:pt x="2538095" y="4688583"/>
                  </a:cubicBezTo>
                  <a:cubicBezTo>
                    <a:pt x="2550287" y="4695696"/>
                    <a:pt x="2550795" y="4698616"/>
                    <a:pt x="2555494" y="4713983"/>
                  </a:cubicBezTo>
                  <a:cubicBezTo>
                    <a:pt x="2559812" y="4712332"/>
                    <a:pt x="2568194" y="4705474"/>
                    <a:pt x="2572258" y="4705855"/>
                  </a:cubicBezTo>
                  <a:cubicBezTo>
                    <a:pt x="2576322" y="4706235"/>
                    <a:pt x="2576449" y="4716015"/>
                    <a:pt x="2580767" y="4715887"/>
                  </a:cubicBezTo>
                  <a:cubicBezTo>
                    <a:pt x="2594991" y="4715887"/>
                    <a:pt x="2587117" y="4709537"/>
                    <a:pt x="2593467" y="4700774"/>
                  </a:cubicBezTo>
                  <a:cubicBezTo>
                    <a:pt x="2604135" y="4687185"/>
                    <a:pt x="2626233" y="4692138"/>
                    <a:pt x="2635250" y="4681217"/>
                  </a:cubicBezTo>
                  <a:cubicBezTo>
                    <a:pt x="2635250" y="4795517"/>
                    <a:pt x="2634615" y="4876543"/>
                    <a:pt x="2634615" y="4876543"/>
                  </a:cubicBezTo>
                  <a:lnTo>
                    <a:pt x="2736215" y="4876543"/>
                  </a:lnTo>
                  <a:lnTo>
                    <a:pt x="2726944" y="4626480"/>
                  </a:lnTo>
                  <a:cubicBezTo>
                    <a:pt x="2729232" y="4625511"/>
                    <a:pt x="2731440" y="4624364"/>
                    <a:pt x="2733548" y="4623050"/>
                  </a:cubicBezTo>
                  <a:cubicBezTo>
                    <a:pt x="2741422" y="4618224"/>
                    <a:pt x="2746248" y="4610350"/>
                    <a:pt x="2753487" y="4607683"/>
                  </a:cubicBezTo>
                  <a:cubicBezTo>
                    <a:pt x="2755138" y="4607048"/>
                    <a:pt x="2759329" y="4611366"/>
                    <a:pt x="2761869" y="4610096"/>
                  </a:cubicBezTo>
                  <a:cubicBezTo>
                    <a:pt x="2764409" y="4608826"/>
                    <a:pt x="2768473" y="4605270"/>
                    <a:pt x="2770759" y="4604254"/>
                  </a:cubicBezTo>
                  <a:cubicBezTo>
                    <a:pt x="2781422" y="4599133"/>
                    <a:pt x="2790279" y="4590896"/>
                    <a:pt x="2796159" y="4580632"/>
                  </a:cubicBezTo>
                  <a:cubicBezTo>
                    <a:pt x="2798699" y="4574028"/>
                    <a:pt x="2799842" y="4553073"/>
                    <a:pt x="2792730" y="4549517"/>
                  </a:cubicBezTo>
                  <a:cubicBezTo>
                    <a:pt x="2785618" y="4545961"/>
                    <a:pt x="2771648" y="4558026"/>
                    <a:pt x="2762631" y="4559169"/>
                  </a:cubicBezTo>
                  <a:cubicBezTo>
                    <a:pt x="2749737" y="4559614"/>
                    <a:pt x="2736859" y="4557897"/>
                    <a:pt x="2724531" y="4554089"/>
                  </a:cubicBezTo>
                  <a:lnTo>
                    <a:pt x="2714752" y="4351914"/>
                  </a:lnTo>
                  <a:cubicBezTo>
                    <a:pt x="2715968" y="4351832"/>
                    <a:pt x="2717165" y="4351576"/>
                    <a:pt x="2718308" y="4351152"/>
                  </a:cubicBezTo>
                  <a:cubicBezTo>
                    <a:pt x="2712593" y="4374774"/>
                    <a:pt x="2734056" y="4365122"/>
                    <a:pt x="2746883" y="4365884"/>
                  </a:cubicBezTo>
                  <a:cubicBezTo>
                    <a:pt x="2759710" y="4366646"/>
                    <a:pt x="2773299" y="4376552"/>
                    <a:pt x="2782316" y="4364614"/>
                  </a:cubicBezTo>
                  <a:cubicBezTo>
                    <a:pt x="2782186" y="4366093"/>
                    <a:pt x="2782186" y="4367580"/>
                    <a:pt x="2782316" y="4369059"/>
                  </a:cubicBezTo>
                  <a:cubicBezTo>
                    <a:pt x="2788666" y="4360804"/>
                    <a:pt x="2803906" y="4352168"/>
                    <a:pt x="2807716" y="4345564"/>
                  </a:cubicBezTo>
                  <a:cubicBezTo>
                    <a:pt x="2825369" y="4314322"/>
                    <a:pt x="2794000" y="4329562"/>
                    <a:pt x="2787523" y="4327530"/>
                  </a:cubicBezTo>
                  <a:cubicBezTo>
                    <a:pt x="2776728" y="4323974"/>
                    <a:pt x="2768092" y="4306702"/>
                    <a:pt x="2760091" y="4297939"/>
                  </a:cubicBezTo>
                  <a:cubicBezTo>
                    <a:pt x="2748833" y="4284734"/>
                    <a:pt x="2736698" y="4272303"/>
                    <a:pt x="2723769" y="4260728"/>
                  </a:cubicBezTo>
                  <a:cubicBezTo>
                    <a:pt x="2719832" y="4257426"/>
                    <a:pt x="2715387" y="4254378"/>
                    <a:pt x="2711069" y="4251330"/>
                  </a:cubicBezTo>
                  <a:lnTo>
                    <a:pt x="2708656" y="4186179"/>
                  </a:lnTo>
                  <a:cubicBezTo>
                    <a:pt x="2717079" y="4187395"/>
                    <a:pt x="2725633" y="4187395"/>
                    <a:pt x="2734056" y="4186179"/>
                  </a:cubicBezTo>
                  <a:cubicBezTo>
                    <a:pt x="2739136" y="4198879"/>
                    <a:pt x="2739390" y="4202816"/>
                    <a:pt x="2748661" y="4209674"/>
                  </a:cubicBezTo>
                  <a:cubicBezTo>
                    <a:pt x="2755889" y="4212541"/>
                    <a:pt x="2763317" y="4214876"/>
                    <a:pt x="2770886" y="4216659"/>
                  </a:cubicBezTo>
                  <a:cubicBezTo>
                    <a:pt x="2775585" y="4216659"/>
                    <a:pt x="2779649" y="4206372"/>
                    <a:pt x="2786507" y="4206372"/>
                  </a:cubicBezTo>
                  <a:cubicBezTo>
                    <a:pt x="2790317" y="4206372"/>
                    <a:pt x="2792857" y="4215389"/>
                    <a:pt x="2794127" y="4215262"/>
                  </a:cubicBezTo>
                  <a:cubicBezTo>
                    <a:pt x="2802890" y="4214119"/>
                    <a:pt x="2808732" y="4207261"/>
                    <a:pt x="2817876" y="4202562"/>
                  </a:cubicBezTo>
                  <a:cubicBezTo>
                    <a:pt x="2808087" y="4187489"/>
                    <a:pt x="2794333" y="4175405"/>
                    <a:pt x="2778125" y="4167637"/>
                  </a:cubicBezTo>
                  <a:cubicBezTo>
                    <a:pt x="2787650" y="4154937"/>
                    <a:pt x="2774061" y="4154175"/>
                    <a:pt x="2763647" y="4154937"/>
                  </a:cubicBezTo>
                  <a:cubicBezTo>
                    <a:pt x="2767584" y="4134871"/>
                    <a:pt x="2784602" y="4143888"/>
                    <a:pt x="2798064" y="4142237"/>
                  </a:cubicBezTo>
                  <a:cubicBezTo>
                    <a:pt x="2820035" y="4139189"/>
                    <a:pt x="2810764" y="4128140"/>
                    <a:pt x="2819908" y="4115059"/>
                  </a:cubicBezTo>
                  <a:cubicBezTo>
                    <a:pt x="2813685" y="4106804"/>
                    <a:pt x="2805430" y="4097914"/>
                    <a:pt x="2794508" y="4099311"/>
                  </a:cubicBezTo>
                  <a:cubicBezTo>
                    <a:pt x="2794359" y="4100339"/>
                    <a:pt x="2794147" y="4101357"/>
                    <a:pt x="2793873" y="4102359"/>
                  </a:cubicBezTo>
                  <a:cubicBezTo>
                    <a:pt x="2787523" y="4098422"/>
                    <a:pt x="2781173" y="4089659"/>
                    <a:pt x="2770759" y="4089659"/>
                  </a:cubicBezTo>
                  <a:cubicBezTo>
                    <a:pt x="2758059" y="4090802"/>
                    <a:pt x="2758059" y="4105153"/>
                    <a:pt x="2744597" y="4101470"/>
                  </a:cubicBezTo>
                  <a:cubicBezTo>
                    <a:pt x="2733421" y="4098676"/>
                    <a:pt x="2741168" y="4084325"/>
                    <a:pt x="2723515" y="4091183"/>
                  </a:cubicBezTo>
                  <a:cubicBezTo>
                    <a:pt x="2715260" y="4094358"/>
                    <a:pt x="2712085" y="4101089"/>
                    <a:pt x="2704973" y="4103883"/>
                  </a:cubicBezTo>
                  <a:lnTo>
                    <a:pt x="2703576" y="4064513"/>
                  </a:lnTo>
                  <a:cubicBezTo>
                    <a:pt x="2705099" y="4061720"/>
                    <a:pt x="2704719" y="4053972"/>
                    <a:pt x="2707132" y="4050924"/>
                  </a:cubicBezTo>
                  <a:cubicBezTo>
                    <a:pt x="2709545" y="4047876"/>
                    <a:pt x="2724277" y="4038224"/>
                    <a:pt x="2726563" y="4036192"/>
                  </a:cubicBezTo>
                  <a:cubicBezTo>
                    <a:pt x="2730880" y="4034013"/>
                    <a:pt x="2735386" y="4032228"/>
                    <a:pt x="2740024" y="4030859"/>
                  </a:cubicBezTo>
                  <a:cubicBezTo>
                    <a:pt x="2742686" y="4036492"/>
                    <a:pt x="2747966" y="4040439"/>
                    <a:pt x="2754121" y="4041400"/>
                  </a:cubicBezTo>
                  <a:cubicBezTo>
                    <a:pt x="2754487" y="4039764"/>
                    <a:pt x="2754953" y="4038152"/>
                    <a:pt x="2755519" y="4036574"/>
                  </a:cubicBezTo>
                  <a:cubicBezTo>
                    <a:pt x="2770758" y="4054989"/>
                    <a:pt x="2808858" y="4069213"/>
                    <a:pt x="2804414" y="4095755"/>
                  </a:cubicBezTo>
                  <a:cubicBezTo>
                    <a:pt x="2814574" y="4096899"/>
                    <a:pt x="2817749" y="4089533"/>
                    <a:pt x="2827655" y="4088898"/>
                  </a:cubicBezTo>
                  <a:cubicBezTo>
                    <a:pt x="2837561" y="4088262"/>
                    <a:pt x="2840990" y="4096010"/>
                    <a:pt x="2851150" y="4093470"/>
                  </a:cubicBezTo>
                  <a:cubicBezTo>
                    <a:pt x="2855595" y="4092453"/>
                    <a:pt x="2859913" y="4084834"/>
                    <a:pt x="2865755" y="4083563"/>
                  </a:cubicBezTo>
                  <a:cubicBezTo>
                    <a:pt x="2866898" y="4096263"/>
                    <a:pt x="2880995" y="4124076"/>
                    <a:pt x="2893568" y="4103248"/>
                  </a:cubicBezTo>
                  <a:cubicBezTo>
                    <a:pt x="2899410" y="4109725"/>
                    <a:pt x="2902077" y="4119123"/>
                    <a:pt x="2908808" y="4125473"/>
                  </a:cubicBezTo>
                  <a:cubicBezTo>
                    <a:pt x="2905252" y="4129156"/>
                    <a:pt x="2896870" y="4136268"/>
                    <a:pt x="2896108" y="4141475"/>
                  </a:cubicBezTo>
                  <a:cubicBezTo>
                    <a:pt x="2893187" y="4160525"/>
                    <a:pt x="2919857" y="4147571"/>
                    <a:pt x="2931795" y="4149095"/>
                  </a:cubicBezTo>
                  <a:cubicBezTo>
                    <a:pt x="2939288" y="4172463"/>
                    <a:pt x="2942336" y="4193799"/>
                    <a:pt x="2972308" y="4181480"/>
                  </a:cubicBezTo>
                  <a:cubicBezTo>
                    <a:pt x="2972308" y="4198371"/>
                    <a:pt x="2983230" y="4210562"/>
                    <a:pt x="2991231" y="4188846"/>
                  </a:cubicBezTo>
                  <a:cubicBezTo>
                    <a:pt x="3000248" y="4193926"/>
                    <a:pt x="3003931" y="4183512"/>
                    <a:pt x="3009646" y="4183004"/>
                  </a:cubicBezTo>
                  <a:cubicBezTo>
                    <a:pt x="3019298" y="4183004"/>
                    <a:pt x="3028569" y="4189735"/>
                    <a:pt x="3039872" y="4188719"/>
                  </a:cubicBezTo>
                  <a:cubicBezTo>
                    <a:pt x="3035681" y="4188719"/>
                    <a:pt x="3045460" y="4205991"/>
                    <a:pt x="3056001" y="4204467"/>
                  </a:cubicBezTo>
                  <a:cubicBezTo>
                    <a:pt x="3054637" y="4212224"/>
                    <a:pt x="3057606" y="4220109"/>
                    <a:pt x="3063748" y="4225041"/>
                  </a:cubicBezTo>
                  <a:cubicBezTo>
                    <a:pt x="3064891" y="4226184"/>
                    <a:pt x="3070606" y="4222120"/>
                    <a:pt x="3072892" y="4223262"/>
                  </a:cubicBezTo>
                  <a:cubicBezTo>
                    <a:pt x="3075178" y="4224405"/>
                    <a:pt x="3080258" y="4231898"/>
                    <a:pt x="3083814" y="4234184"/>
                  </a:cubicBezTo>
                  <a:cubicBezTo>
                    <a:pt x="3087370" y="4236470"/>
                    <a:pt x="3091053" y="4232533"/>
                    <a:pt x="3092831" y="4234184"/>
                  </a:cubicBezTo>
                  <a:cubicBezTo>
                    <a:pt x="3094609" y="4235835"/>
                    <a:pt x="3097022" y="4242185"/>
                    <a:pt x="3100070" y="4244217"/>
                  </a:cubicBezTo>
                  <a:cubicBezTo>
                    <a:pt x="3107309" y="4249043"/>
                    <a:pt x="3107436" y="4259711"/>
                    <a:pt x="3118104" y="4250440"/>
                  </a:cubicBezTo>
                  <a:cubicBezTo>
                    <a:pt x="3123438" y="4255646"/>
                    <a:pt x="3126232" y="4263140"/>
                    <a:pt x="3132328" y="4267204"/>
                  </a:cubicBezTo>
                  <a:cubicBezTo>
                    <a:pt x="3135249" y="4269236"/>
                    <a:pt x="3141853" y="4267204"/>
                    <a:pt x="3143631" y="4268728"/>
                  </a:cubicBezTo>
                  <a:cubicBezTo>
                    <a:pt x="3149346" y="4273681"/>
                    <a:pt x="3148076" y="4283206"/>
                    <a:pt x="3153664" y="4287396"/>
                  </a:cubicBezTo>
                  <a:cubicBezTo>
                    <a:pt x="3159251" y="4291587"/>
                    <a:pt x="3168142" y="4286253"/>
                    <a:pt x="3173095" y="4289048"/>
                  </a:cubicBezTo>
                  <a:cubicBezTo>
                    <a:pt x="3180842" y="4293239"/>
                    <a:pt x="3177794" y="4301748"/>
                    <a:pt x="3187319" y="4303017"/>
                  </a:cubicBezTo>
                  <a:cubicBezTo>
                    <a:pt x="3193796" y="4303017"/>
                    <a:pt x="3207385" y="4295398"/>
                    <a:pt x="3216021" y="4295398"/>
                  </a:cubicBezTo>
                  <a:cubicBezTo>
                    <a:pt x="3217545" y="4269998"/>
                    <a:pt x="3203321" y="4268854"/>
                    <a:pt x="3200146" y="4245994"/>
                  </a:cubicBezTo>
                  <a:cubicBezTo>
                    <a:pt x="3206382" y="4247167"/>
                    <a:pt x="3212832" y="4246182"/>
                    <a:pt x="3218434" y="4243201"/>
                  </a:cubicBezTo>
                  <a:cubicBezTo>
                    <a:pt x="3218434" y="4261869"/>
                    <a:pt x="3224530" y="4259838"/>
                    <a:pt x="3236722" y="4266950"/>
                  </a:cubicBezTo>
                  <a:cubicBezTo>
                    <a:pt x="3248913" y="4274062"/>
                    <a:pt x="3249422" y="4276982"/>
                    <a:pt x="3254121" y="4292350"/>
                  </a:cubicBezTo>
                  <a:cubicBezTo>
                    <a:pt x="3258439" y="4290699"/>
                    <a:pt x="3266821" y="4283841"/>
                    <a:pt x="3270885" y="4284221"/>
                  </a:cubicBezTo>
                  <a:cubicBezTo>
                    <a:pt x="3274949" y="4284602"/>
                    <a:pt x="3275076" y="4294381"/>
                    <a:pt x="3279394" y="4294254"/>
                  </a:cubicBezTo>
                  <a:cubicBezTo>
                    <a:pt x="3293618" y="4294254"/>
                    <a:pt x="3285744" y="4287904"/>
                    <a:pt x="3292094" y="4279141"/>
                  </a:cubicBezTo>
                  <a:cubicBezTo>
                    <a:pt x="3304794" y="4263012"/>
                    <a:pt x="3333369" y="4272918"/>
                    <a:pt x="3337306" y="4251963"/>
                  </a:cubicBezTo>
                  <a:cubicBezTo>
                    <a:pt x="3326003" y="4243835"/>
                    <a:pt x="3298444" y="4242184"/>
                    <a:pt x="3300730" y="4226563"/>
                  </a:cubicBezTo>
                  <a:cubicBezTo>
                    <a:pt x="3304159" y="4201163"/>
                    <a:pt x="3323336" y="4225547"/>
                    <a:pt x="3332480" y="4223007"/>
                  </a:cubicBezTo>
                  <a:cubicBezTo>
                    <a:pt x="3339592" y="4220975"/>
                    <a:pt x="3340989" y="4208656"/>
                    <a:pt x="3346577" y="4206750"/>
                  </a:cubicBezTo>
                  <a:cubicBezTo>
                    <a:pt x="3354832" y="4203957"/>
                    <a:pt x="3355086" y="4209290"/>
                    <a:pt x="3359277" y="4208782"/>
                  </a:cubicBezTo>
                  <a:lnTo>
                    <a:pt x="3373755" y="4207385"/>
                  </a:lnTo>
                  <a:cubicBezTo>
                    <a:pt x="3377057" y="4207385"/>
                    <a:pt x="3379724" y="4202305"/>
                    <a:pt x="3383788" y="4203067"/>
                  </a:cubicBezTo>
                  <a:cubicBezTo>
                    <a:pt x="3390138" y="4204210"/>
                    <a:pt x="3396488" y="4213989"/>
                    <a:pt x="3401314" y="4218053"/>
                  </a:cubicBezTo>
                  <a:cubicBezTo>
                    <a:pt x="3414014" y="4206749"/>
                    <a:pt x="3419348" y="4209544"/>
                    <a:pt x="3431921" y="4201796"/>
                  </a:cubicBezTo>
                  <a:cubicBezTo>
                    <a:pt x="3439795" y="4196970"/>
                    <a:pt x="3444621" y="4189096"/>
                    <a:pt x="3451860" y="4186429"/>
                  </a:cubicBezTo>
                  <a:cubicBezTo>
                    <a:pt x="3453511" y="4186429"/>
                    <a:pt x="3457702" y="4190112"/>
                    <a:pt x="3460242" y="4188842"/>
                  </a:cubicBezTo>
                  <a:cubicBezTo>
                    <a:pt x="3462782" y="4187572"/>
                    <a:pt x="3466846" y="4184016"/>
                    <a:pt x="3469132" y="4183000"/>
                  </a:cubicBezTo>
                  <a:cubicBezTo>
                    <a:pt x="3479791" y="4177812"/>
                    <a:pt x="3488641" y="4169537"/>
                    <a:pt x="3494532" y="4159251"/>
                  </a:cubicBezTo>
                  <a:cubicBezTo>
                    <a:pt x="3495121" y="4157300"/>
                    <a:pt x="3495546" y="4155304"/>
                    <a:pt x="3495802" y="4153282"/>
                  </a:cubicBezTo>
                  <a:lnTo>
                    <a:pt x="3497707" y="4152647"/>
                  </a:lnTo>
                  <a:cubicBezTo>
                    <a:pt x="3497707" y="4191509"/>
                    <a:pt x="3497707" y="4227831"/>
                    <a:pt x="3497707" y="4260343"/>
                  </a:cubicBezTo>
                  <a:cubicBezTo>
                    <a:pt x="3485007" y="4262121"/>
                    <a:pt x="3485007" y="4262121"/>
                    <a:pt x="3473323" y="4264153"/>
                  </a:cubicBezTo>
                  <a:cubicBezTo>
                    <a:pt x="3443706" y="4268357"/>
                    <a:pt x="3414993" y="4277455"/>
                    <a:pt x="3388360" y="4291077"/>
                  </a:cubicBezTo>
                  <a:cubicBezTo>
                    <a:pt x="3378073" y="4296919"/>
                    <a:pt x="3318764" y="4354577"/>
                    <a:pt x="3350260" y="4348862"/>
                  </a:cubicBezTo>
                  <a:cubicBezTo>
                    <a:pt x="3348736" y="4355974"/>
                    <a:pt x="3347085" y="4363340"/>
                    <a:pt x="3345180" y="4370198"/>
                  </a:cubicBezTo>
                  <a:cubicBezTo>
                    <a:pt x="3354578" y="4370198"/>
                    <a:pt x="3376041" y="4366641"/>
                    <a:pt x="3384423" y="4370960"/>
                  </a:cubicBezTo>
                  <a:cubicBezTo>
                    <a:pt x="3395980" y="4376928"/>
                    <a:pt x="3390519" y="4388486"/>
                    <a:pt x="3397123" y="4397756"/>
                  </a:cubicBezTo>
                  <a:cubicBezTo>
                    <a:pt x="3407064" y="4406699"/>
                    <a:pt x="3421648" y="4408188"/>
                    <a:pt x="3433191" y="4401439"/>
                  </a:cubicBezTo>
                  <a:cubicBezTo>
                    <a:pt x="3440938" y="4420616"/>
                    <a:pt x="3456432" y="4407662"/>
                    <a:pt x="3469894" y="4405757"/>
                  </a:cubicBezTo>
                  <a:cubicBezTo>
                    <a:pt x="3473577" y="4405757"/>
                    <a:pt x="3476498" y="4410838"/>
                    <a:pt x="3483991" y="4408805"/>
                  </a:cubicBezTo>
                  <a:cubicBezTo>
                    <a:pt x="3489071" y="4407281"/>
                    <a:pt x="3492500" y="4400550"/>
                    <a:pt x="3496691" y="4396105"/>
                  </a:cubicBezTo>
                  <a:lnTo>
                    <a:pt x="3496691" y="4408171"/>
                  </a:lnTo>
                  <a:lnTo>
                    <a:pt x="3598291" y="4408171"/>
                  </a:lnTo>
                  <a:lnTo>
                    <a:pt x="3595624" y="4336797"/>
                  </a:lnTo>
                  <a:cubicBezTo>
                    <a:pt x="3597774" y="4335997"/>
                    <a:pt x="3600065" y="4335652"/>
                    <a:pt x="3602355" y="4335780"/>
                  </a:cubicBezTo>
                  <a:cubicBezTo>
                    <a:pt x="3602355" y="4339082"/>
                    <a:pt x="3604387" y="4343781"/>
                    <a:pt x="3604260" y="4346194"/>
                  </a:cubicBezTo>
                  <a:cubicBezTo>
                    <a:pt x="3615563" y="4346194"/>
                    <a:pt x="3623564" y="4335146"/>
                    <a:pt x="3635121" y="4332478"/>
                  </a:cubicBezTo>
                  <a:cubicBezTo>
                    <a:pt x="3640582" y="4349750"/>
                    <a:pt x="3649853" y="4344543"/>
                    <a:pt x="3665728" y="4343147"/>
                  </a:cubicBezTo>
                  <a:cubicBezTo>
                    <a:pt x="3665728" y="4351528"/>
                    <a:pt x="3663823" y="4359911"/>
                    <a:pt x="3664966" y="4368547"/>
                  </a:cubicBezTo>
                  <a:cubicBezTo>
                    <a:pt x="3673348" y="4367277"/>
                    <a:pt x="3680206" y="4359911"/>
                    <a:pt x="3688080" y="4358894"/>
                  </a:cubicBezTo>
                  <a:cubicBezTo>
                    <a:pt x="3695954" y="4357879"/>
                    <a:pt x="3699129" y="4363593"/>
                    <a:pt x="3702431" y="4363339"/>
                  </a:cubicBezTo>
                  <a:cubicBezTo>
                    <a:pt x="3713480" y="4363339"/>
                    <a:pt x="3726688" y="4340098"/>
                    <a:pt x="3736721" y="4353941"/>
                  </a:cubicBezTo>
                  <a:cubicBezTo>
                    <a:pt x="3711321" y="4362197"/>
                    <a:pt x="3704463" y="4385310"/>
                    <a:pt x="3684397" y="4394073"/>
                  </a:cubicBezTo>
                  <a:cubicBezTo>
                    <a:pt x="3669919" y="4400423"/>
                    <a:pt x="3637788" y="4381373"/>
                    <a:pt x="3627501" y="4391533"/>
                  </a:cubicBezTo>
                  <a:cubicBezTo>
                    <a:pt x="3610991" y="4407408"/>
                    <a:pt x="3646805" y="4426331"/>
                    <a:pt x="3647694" y="4439793"/>
                  </a:cubicBezTo>
                  <a:cubicBezTo>
                    <a:pt x="3648837" y="4458461"/>
                    <a:pt x="3614928" y="4461763"/>
                    <a:pt x="3600958" y="4463034"/>
                  </a:cubicBezTo>
                  <a:cubicBezTo>
                    <a:pt x="3540633" y="4468876"/>
                    <a:pt x="3490468" y="4452493"/>
                    <a:pt x="3433064" y="4441444"/>
                  </a:cubicBezTo>
                  <a:cubicBezTo>
                    <a:pt x="3427476" y="4440427"/>
                    <a:pt x="3410077" y="4436110"/>
                    <a:pt x="3404235" y="4439665"/>
                  </a:cubicBezTo>
                  <a:cubicBezTo>
                    <a:pt x="3388614" y="4449318"/>
                    <a:pt x="3405125" y="4453255"/>
                    <a:pt x="3409951" y="4463160"/>
                  </a:cubicBezTo>
                  <a:cubicBezTo>
                    <a:pt x="3412872" y="4468875"/>
                    <a:pt x="3411602" y="4475860"/>
                    <a:pt x="3414396" y="4481321"/>
                  </a:cubicBezTo>
                  <a:cubicBezTo>
                    <a:pt x="3417190" y="4486782"/>
                    <a:pt x="3427096" y="4484623"/>
                    <a:pt x="3424683" y="4497577"/>
                  </a:cubicBezTo>
                  <a:cubicBezTo>
                    <a:pt x="3439034" y="4503038"/>
                    <a:pt x="3463672" y="4495926"/>
                    <a:pt x="3450083" y="4520692"/>
                  </a:cubicBezTo>
                  <a:cubicBezTo>
                    <a:pt x="3459608" y="4525390"/>
                    <a:pt x="3468498" y="4520692"/>
                    <a:pt x="3478150" y="4519168"/>
                  </a:cubicBezTo>
                  <a:cubicBezTo>
                    <a:pt x="3478397" y="4526656"/>
                    <a:pt x="3476874" y="4534096"/>
                    <a:pt x="3473705" y="4540885"/>
                  </a:cubicBezTo>
                  <a:cubicBezTo>
                    <a:pt x="3484753" y="4540885"/>
                    <a:pt x="3490088" y="4531106"/>
                    <a:pt x="3500375" y="4528185"/>
                  </a:cubicBezTo>
                  <a:cubicBezTo>
                    <a:pt x="3513075" y="4524502"/>
                    <a:pt x="3513964" y="4528185"/>
                    <a:pt x="3525775" y="4533646"/>
                  </a:cubicBezTo>
                  <a:cubicBezTo>
                    <a:pt x="3529715" y="4528030"/>
                    <a:pt x="3533157" y="4522081"/>
                    <a:pt x="3536062" y="4515865"/>
                  </a:cubicBezTo>
                  <a:cubicBezTo>
                    <a:pt x="3548605" y="4521872"/>
                    <a:pt x="3561706" y="4526636"/>
                    <a:pt x="3575177" y="4530089"/>
                  </a:cubicBezTo>
                  <a:cubicBezTo>
                    <a:pt x="3586099" y="4533264"/>
                    <a:pt x="3579876" y="4536312"/>
                    <a:pt x="3593719" y="4535550"/>
                  </a:cubicBezTo>
                  <a:cubicBezTo>
                    <a:pt x="3603626" y="4534655"/>
                    <a:pt x="3613415" y="4532740"/>
                    <a:pt x="3622929" y="4529835"/>
                  </a:cubicBezTo>
                  <a:cubicBezTo>
                    <a:pt x="3631946" y="4553076"/>
                    <a:pt x="3572129" y="4574412"/>
                    <a:pt x="3556508" y="4575555"/>
                  </a:cubicBezTo>
                  <a:cubicBezTo>
                    <a:pt x="3529838" y="4577587"/>
                    <a:pt x="3500374" y="4568062"/>
                    <a:pt x="3475863" y="4581397"/>
                  </a:cubicBezTo>
                  <a:cubicBezTo>
                    <a:pt x="3481168" y="4589032"/>
                    <a:pt x="3489936" y="4593511"/>
                    <a:pt x="3499231" y="4593335"/>
                  </a:cubicBezTo>
                  <a:cubicBezTo>
                    <a:pt x="3505934" y="4592556"/>
                    <a:pt x="3512676" y="4592175"/>
                    <a:pt x="3519424" y="4592192"/>
                  </a:cubicBezTo>
                  <a:cubicBezTo>
                    <a:pt x="3529965" y="4596891"/>
                    <a:pt x="3522218" y="4602479"/>
                    <a:pt x="3528314" y="4607559"/>
                  </a:cubicBezTo>
                  <a:cubicBezTo>
                    <a:pt x="3541014" y="4618481"/>
                    <a:pt x="3579114" y="4611496"/>
                    <a:pt x="3596767" y="4606924"/>
                  </a:cubicBezTo>
                  <a:cubicBezTo>
                    <a:pt x="3599729" y="4617274"/>
                    <a:pt x="3600635" y="4628104"/>
                    <a:pt x="3599434" y="4638801"/>
                  </a:cubicBezTo>
                  <a:cubicBezTo>
                    <a:pt x="3605457" y="4638955"/>
                    <a:pt x="3611440" y="4637784"/>
                    <a:pt x="3616960" y="4635372"/>
                  </a:cubicBezTo>
                  <a:cubicBezTo>
                    <a:pt x="3617305" y="4642617"/>
                    <a:pt x="3619490" y="4649653"/>
                    <a:pt x="3623310" y="4655819"/>
                  </a:cubicBezTo>
                  <a:cubicBezTo>
                    <a:pt x="3638042" y="4647945"/>
                    <a:pt x="3644265" y="4631816"/>
                    <a:pt x="3661410" y="4628006"/>
                  </a:cubicBezTo>
                  <a:cubicBezTo>
                    <a:pt x="3672332" y="4625593"/>
                    <a:pt x="3672332" y="4633213"/>
                    <a:pt x="3681349" y="4624958"/>
                  </a:cubicBezTo>
                  <a:cubicBezTo>
                    <a:pt x="3685794" y="4620767"/>
                    <a:pt x="3684016" y="4610734"/>
                    <a:pt x="3688588" y="4606035"/>
                  </a:cubicBezTo>
                  <a:cubicBezTo>
                    <a:pt x="3693161" y="4601336"/>
                    <a:pt x="3699129" y="4602860"/>
                    <a:pt x="3701288" y="4600447"/>
                  </a:cubicBezTo>
                  <a:cubicBezTo>
                    <a:pt x="3706876" y="4593081"/>
                    <a:pt x="3710178" y="4590922"/>
                    <a:pt x="3709162" y="4579365"/>
                  </a:cubicBezTo>
                  <a:cubicBezTo>
                    <a:pt x="3724402" y="4579365"/>
                    <a:pt x="3729736" y="4566665"/>
                    <a:pt x="3725672" y="4553965"/>
                  </a:cubicBezTo>
                  <a:cubicBezTo>
                    <a:pt x="3740150" y="4561332"/>
                    <a:pt x="3753231" y="4544822"/>
                    <a:pt x="3752596" y="4530724"/>
                  </a:cubicBezTo>
                  <a:cubicBezTo>
                    <a:pt x="3764280" y="4527295"/>
                    <a:pt x="3771011" y="4517008"/>
                    <a:pt x="3781552" y="4511929"/>
                  </a:cubicBezTo>
                  <a:cubicBezTo>
                    <a:pt x="3781552" y="4513580"/>
                    <a:pt x="3784600" y="4516627"/>
                    <a:pt x="3785362" y="4519295"/>
                  </a:cubicBezTo>
                  <a:cubicBezTo>
                    <a:pt x="3797173" y="4517136"/>
                    <a:pt x="3803396" y="4503674"/>
                    <a:pt x="3815334" y="4501514"/>
                  </a:cubicBezTo>
                  <a:cubicBezTo>
                    <a:pt x="3812921" y="4517771"/>
                    <a:pt x="3820287" y="4521072"/>
                    <a:pt x="3835908" y="4519548"/>
                  </a:cubicBezTo>
                  <a:cubicBezTo>
                    <a:pt x="3833511" y="4529279"/>
                    <a:pt x="3829193" y="4538434"/>
                    <a:pt x="3823208" y="4546472"/>
                  </a:cubicBezTo>
                  <a:cubicBezTo>
                    <a:pt x="3833255" y="4546867"/>
                    <a:pt x="3843209" y="4544402"/>
                    <a:pt x="3851910" y="4539360"/>
                  </a:cubicBezTo>
                  <a:cubicBezTo>
                    <a:pt x="3855085" y="4537582"/>
                    <a:pt x="3859784" y="4541392"/>
                    <a:pt x="3862832" y="4539360"/>
                  </a:cubicBezTo>
                  <a:cubicBezTo>
                    <a:pt x="3869054" y="4534788"/>
                    <a:pt x="3870452" y="4515611"/>
                    <a:pt x="3874389" y="4508372"/>
                  </a:cubicBezTo>
                  <a:cubicBezTo>
                    <a:pt x="3886199" y="4512817"/>
                    <a:pt x="3886199" y="4519294"/>
                    <a:pt x="3894201" y="4509642"/>
                  </a:cubicBezTo>
                  <a:cubicBezTo>
                    <a:pt x="3898010" y="4505197"/>
                    <a:pt x="3894201" y="4491608"/>
                    <a:pt x="3898772" y="4488687"/>
                  </a:cubicBezTo>
                  <a:cubicBezTo>
                    <a:pt x="3903344" y="4485765"/>
                    <a:pt x="3907663" y="4492623"/>
                    <a:pt x="3912869" y="4490845"/>
                  </a:cubicBezTo>
                  <a:cubicBezTo>
                    <a:pt x="3918076" y="4489067"/>
                    <a:pt x="3920616" y="4494528"/>
                    <a:pt x="3926712" y="4487163"/>
                  </a:cubicBezTo>
                  <a:cubicBezTo>
                    <a:pt x="3932808" y="4479797"/>
                    <a:pt x="3923918" y="4467478"/>
                    <a:pt x="3930395" y="4461763"/>
                  </a:cubicBezTo>
                  <a:cubicBezTo>
                    <a:pt x="3936873" y="4456048"/>
                    <a:pt x="3945127" y="4461763"/>
                    <a:pt x="3951858" y="4458460"/>
                  </a:cubicBezTo>
                  <a:cubicBezTo>
                    <a:pt x="3963923" y="4452110"/>
                    <a:pt x="3964558" y="4429504"/>
                    <a:pt x="3980433" y="4428107"/>
                  </a:cubicBezTo>
                  <a:cubicBezTo>
                    <a:pt x="3985640" y="4438521"/>
                    <a:pt x="3985894" y="4445379"/>
                    <a:pt x="3996689" y="4442839"/>
                  </a:cubicBezTo>
                  <a:cubicBezTo>
                    <a:pt x="4005198" y="4440680"/>
                    <a:pt x="4018533" y="4422519"/>
                    <a:pt x="4026534" y="4417439"/>
                  </a:cubicBezTo>
                  <a:cubicBezTo>
                    <a:pt x="4026534" y="4420233"/>
                    <a:pt x="4026534" y="4423281"/>
                    <a:pt x="4026534" y="4425948"/>
                  </a:cubicBezTo>
                  <a:cubicBezTo>
                    <a:pt x="4027540" y="4425601"/>
                    <a:pt x="4028516" y="4425177"/>
                    <a:pt x="4029455" y="4424678"/>
                  </a:cubicBezTo>
                  <a:cubicBezTo>
                    <a:pt x="4030471" y="4656072"/>
                    <a:pt x="4028313" y="5259322"/>
                    <a:pt x="4028313" y="5259322"/>
                  </a:cubicBezTo>
                  <a:lnTo>
                    <a:pt x="4129913" y="5259322"/>
                  </a:lnTo>
                  <a:lnTo>
                    <a:pt x="4099052" y="4393951"/>
                  </a:lnTo>
                  <a:cubicBezTo>
                    <a:pt x="4100679" y="4393175"/>
                    <a:pt x="4102250" y="4392283"/>
                    <a:pt x="4103751" y="4391284"/>
                  </a:cubicBezTo>
                  <a:cubicBezTo>
                    <a:pt x="4101465" y="4422272"/>
                    <a:pt x="4116451" y="4400936"/>
                    <a:pt x="4125087" y="4403984"/>
                  </a:cubicBezTo>
                  <a:cubicBezTo>
                    <a:pt x="4137787" y="4408175"/>
                    <a:pt x="4137025" y="4425828"/>
                    <a:pt x="4151630" y="4427479"/>
                  </a:cubicBezTo>
                  <a:lnTo>
                    <a:pt x="4153027" y="4422653"/>
                  </a:lnTo>
                  <a:cubicBezTo>
                    <a:pt x="4168267" y="4440941"/>
                    <a:pt x="4206367" y="4455165"/>
                    <a:pt x="4201922" y="4481834"/>
                  </a:cubicBezTo>
                  <a:cubicBezTo>
                    <a:pt x="4212082" y="4482978"/>
                    <a:pt x="4215257" y="4475484"/>
                    <a:pt x="4225290" y="4474849"/>
                  </a:cubicBezTo>
                  <a:cubicBezTo>
                    <a:pt x="4235323" y="4474215"/>
                    <a:pt x="4237990" y="4481961"/>
                    <a:pt x="4248785" y="4479548"/>
                  </a:cubicBezTo>
                  <a:cubicBezTo>
                    <a:pt x="4253230" y="4478405"/>
                    <a:pt x="4257421" y="4470785"/>
                    <a:pt x="4263263" y="4469516"/>
                  </a:cubicBezTo>
                  <a:cubicBezTo>
                    <a:pt x="4264406" y="4482216"/>
                    <a:pt x="4278503" y="4510029"/>
                    <a:pt x="4291076" y="4489200"/>
                  </a:cubicBezTo>
                  <a:cubicBezTo>
                    <a:pt x="4297045" y="4495678"/>
                    <a:pt x="4299585" y="4505075"/>
                    <a:pt x="4306443" y="4511425"/>
                  </a:cubicBezTo>
                  <a:cubicBezTo>
                    <a:pt x="4302760" y="4515108"/>
                    <a:pt x="4294378" y="4522220"/>
                    <a:pt x="4293743" y="4527428"/>
                  </a:cubicBezTo>
                  <a:cubicBezTo>
                    <a:pt x="4290949" y="4546478"/>
                    <a:pt x="4317492" y="4533523"/>
                    <a:pt x="4329557" y="4535174"/>
                  </a:cubicBezTo>
                  <a:cubicBezTo>
                    <a:pt x="4336923" y="4558416"/>
                    <a:pt x="4339971" y="4579752"/>
                    <a:pt x="4369943" y="4567432"/>
                  </a:cubicBezTo>
                  <a:cubicBezTo>
                    <a:pt x="4369943" y="4584323"/>
                    <a:pt x="4380992" y="4596515"/>
                    <a:pt x="4388866" y="4574798"/>
                  </a:cubicBezTo>
                  <a:cubicBezTo>
                    <a:pt x="4397883" y="4579879"/>
                    <a:pt x="4400931" y="4569465"/>
                    <a:pt x="4407281" y="4568956"/>
                  </a:cubicBezTo>
                  <a:cubicBezTo>
                    <a:pt x="4417060" y="4568321"/>
                    <a:pt x="4426204" y="4575687"/>
                    <a:pt x="4437634" y="4574798"/>
                  </a:cubicBezTo>
                  <a:cubicBezTo>
                    <a:pt x="4433443" y="4574798"/>
                    <a:pt x="4443095" y="4591943"/>
                    <a:pt x="4453636" y="4590419"/>
                  </a:cubicBezTo>
                  <a:cubicBezTo>
                    <a:pt x="4452328" y="4598171"/>
                    <a:pt x="4455286" y="4606029"/>
                    <a:pt x="4461383" y="4610993"/>
                  </a:cubicBezTo>
                  <a:cubicBezTo>
                    <a:pt x="4462526" y="4612136"/>
                    <a:pt x="4468241" y="4608072"/>
                    <a:pt x="4470527" y="4609215"/>
                  </a:cubicBezTo>
                  <a:cubicBezTo>
                    <a:pt x="4472813" y="4610357"/>
                    <a:pt x="4477893" y="4617851"/>
                    <a:pt x="4481449" y="4620137"/>
                  </a:cubicBezTo>
                  <a:cubicBezTo>
                    <a:pt x="4485005" y="4622423"/>
                    <a:pt x="4488815" y="4618486"/>
                    <a:pt x="4490593" y="4620137"/>
                  </a:cubicBezTo>
                  <a:cubicBezTo>
                    <a:pt x="4492371" y="4621788"/>
                    <a:pt x="4494657" y="4628265"/>
                    <a:pt x="4497705" y="4630169"/>
                  </a:cubicBezTo>
                  <a:cubicBezTo>
                    <a:pt x="4504944" y="4634995"/>
                    <a:pt x="4505071" y="4645790"/>
                    <a:pt x="4515739" y="4636519"/>
                  </a:cubicBezTo>
                  <a:cubicBezTo>
                    <a:pt x="4521073" y="4641600"/>
                    <a:pt x="4523867" y="4649219"/>
                    <a:pt x="4529963" y="4653156"/>
                  </a:cubicBezTo>
                  <a:cubicBezTo>
                    <a:pt x="4532884" y="4655188"/>
                    <a:pt x="4539488" y="4653156"/>
                    <a:pt x="4541393" y="4654680"/>
                  </a:cubicBezTo>
                  <a:cubicBezTo>
                    <a:pt x="4546981" y="4659633"/>
                    <a:pt x="4545711" y="4669158"/>
                    <a:pt x="4551299" y="4673349"/>
                  </a:cubicBezTo>
                  <a:cubicBezTo>
                    <a:pt x="4556886" y="4677539"/>
                    <a:pt x="4565777" y="4672333"/>
                    <a:pt x="4570730" y="4675000"/>
                  </a:cubicBezTo>
                  <a:cubicBezTo>
                    <a:pt x="4578604" y="4679191"/>
                    <a:pt x="4575429" y="4687700"/>
                    <a:pt x="4584954" y="4688970"/>
                  </a:cubicBezTo>
                  <a:cubicBezTo>
                    <a:pt x="4591431" y="4689604"/>
                    <a:pt x="4605020" y="4681476"/>
                    <a:pt x="4613656" y="4681350"/>
                  </a:cubicBezTo>
                  <a:cubicBezTo>
                    <a:pt x="4615180" y="4655950"/>
                    <a:pt x="4600956" y="4654807"/>
                    <a:pt x="4597781" y="4631947"/>
                  </a:cubicBezTo>
                  <a:cubicBezTo>
                    <a:pt x="4604016" y="4633183"/>
                    <a:pt x="4610487" y="4632194"/>
                    <a:pt x="4616069" y="4629153"/>
                  </a:cubicBezTo>
                  <a:cubicBezTo>
                    <a:pt x="4616069" y="4647822"/>
                    <a:pt x="4622165" y="4645917"/>
                    <a:pt x="4634484" y="4652902"/>
                  </a:cubicBezTo>
                  <a:cubicBezTo>
                    <a:pt x="4646803" y="4659886"/>
                    <a:pt x="4647184" y="4662935"/>
                    <a:pt x="4651756" y="4678302"/>
                  </a:cubicBezTo>
                  <a:cubicBezTo>
                    <a:pt x="4656074" y="4676651"/>
                    <a:pt x="4664456" y="4669793"/>
                    <a:pt x="4668520" y="4670174"/>
                  </a:cubicBezTo>
                  <a:cubicBezTo>
                    <a:pt x="4672584" y="4670554"/>
                    <a:pt x="4672711" y="4680334"/>
                    <a:pt x="4677029" y="4680207"/>
                  </a:cubicBezTo>
                  <a:cubicBezTo>
                    <a:pt x="4691253" y="4680207"/>
                    <a:pt x="4683379" y="4673857"/>
                    <a:pt x="4689729" y="4665094"/>
                  </a:cubicBezTo>
                  <a:cubicBezTo>
                    <a:pt x="4702429" y="4648964"/>
                    <a:pt x="4730877" y="4658998"/>
                    <a:pt x="4734814" y="4637915"/>
                  </a:cubicBezTo>
                  <a:cubicBezTo>
                    <a:pt x="4723511" y="4629787"/>
                    <a:pt x="4695952" y="4628136"/>
                    <a:pt x="4698238" y="4612515"/>
                  </a:cubicBezTo>
                  <a:cubicBezTo>
                    <a:pt x="4701667" y="4587750"/>
                    <a:pt x="4720844" y="4611626"/>
                    <a:pt x="4729988" y="4608959"/>
                  </a:cubicBezTo>
                  <a:cubicBezTo>
                    <a:pt x="4737100" y="4606927"/>
                    <a:pt x="4738497" y="4594608"/>
                    <a:pt x="4744085" y="4592830"/>
                  </a:cubicBezTo>
                  <a:cubicBezTo>
                    <a:pt x="4752467" y="4589909"/>
                    <a:pt x="4752594" y="4595243"/>
                    <a:pt x="4756785" y="4594735"/>
                  </a:cubicBezTo>
                  <a:cubicBezTo>
                    <a:pt x="4758436" y="4594735"/>
                    <a:pt x="4770247" y="4593338"/>
                    <a:pt x="4771263" y="4593465"/>
                  </a:cubicBezTo>
                  <a:cubicBezTo>
                    <a:pt x="4774565" y="4593465"/>
                    <a:pt x="4777232" y="4588385"/>
                    <a:pt x="4781296" y="4589147"/>
                  </a:cubicBezTo>
                  <a:cubicBezTo>
                    <a:pt x="4787646" y="4590290"/>
                    <a:pt x="4793996" y="4600069"/>
                    <a:pt x="4798822" y="4604006"/>
                  </a:cubicBezTo>
                  <a:cubicBezTo>
                    <a:pt x="4811522" y="4592830"/>
                    <a:pt x="4816856" y="4595497"/>
                    <a:pt x="4829429" y="4587749"/>
                  </a:cubicBezTo>
                  <a:cubicBezTo>
                    <a:pt x="4837303" y="4582923"/>
                    <a:pt x="4842129" y="4575049"/>
                    <a:pt x="4849495" y="4572509"/>
                  </a:cubicBezTo>
                  <a:cubicBezTo>
                    <a:pt x="4851019" y="4571747"/>
                    <a:pt x="4855210" y="4576066"/>
                    <a:pt x="4857750" y="4574795"/>
                  </a:cubicBezTo>
                  <a:cubicBezTo>
                    <a:pt x="4860290" y="4573525"/>
                    <a:pt x="4864354" y="4569969"/>
                    <a:pt x="4866640" y="4568953"/>
                  </a:cubicBezTo>
                  <a:cubicBezTo>
                    <a:pt x="4877267" y="4563780"/>
                    <a:pt x="4886111" y="4555555"/>
                    <a:pt x="4892040" y="4545331"/>
                  </a:cubicBezTo>
                  <a:cubicBezTo>
                    <a:pt x="4894453" y="4538727"/>
                    <a:pt x="4895596" y="4517772"/>
                    <a:pt x="4888484" y="4514216"/>
                  </a:cubicBezTo>
                  <a:cubicBezTo>
                    <a:pt x="4881372" y="4510660"/>
                    <a:pt x="4867402" y="4522725"/>
                    <a:pt x="4858512" y="4523868"/>
                  </a:cubicBezTo>
                  <a:cubicBezTo>
                    <a:pt x="4845211" y="4524384"/>
                    <a:pt x="4831924" y="4522534"/>
                    <a:pt x="4819269" y="4518407"/>
                  </a:cubicBezTo>
                  <a:cubicBezTo>
                    <a:pt x="4808601" y="4515359"/>
                    <a:pt x="4802251" y="4504945"/>
                    <a:pt x="4794504" y="4502024"/>
                  </a:cubicBezTo>
                  <a:cubicBezTo>
                    <a:pt x="4779518" y="4496436"/>
                    <a:pt x="4781804" y="4509264"/>
                    <a:pt x="4769104" y="4507358"/>
                  </a:cubicBezTo>
                  <a:cubicBezTo>
                    <a:pt x="4756404" y="4505454"/>
                    <a:pt x="4756404" y="4489324"/>
                    <a:pt x="4746879" y="4484371"/>
                  </a:cubicBezTo>
                  <a:cubicBezTo>
                    <a:pt x="4741579" y="4482361"/>
                    <a:pt x="4735860" y="4481706"/>
                    <a:pt x="4730242" y="4482466"/>
                  </a:cubicBezTo>
                  <a:cubicBezTo>
                    <a:pt x="4711700" y="4481704"/>
                    <a:pt x="4716526" y="4485133"/>
                    <a:pt x="4702175" y="4474338"/>
                  </a:cubicBezTo>
                  <a:cubicBezTo>
                    <a:pt x="4691634" y="4466210"/>
                    <a:pt x="4691253" y="4460114"/>
                    <a:pt x="4675632" y="4456939"/>
                  </a:cubicBezTo>
                  <a:cubicBezTo>
                    <a:pt x="4662976" y="4455615"/>
                    <a:pt x="4650258" y="4454978"/>
                    <a:pt x="4637532" y="4455034"/>
                  </a:cubicBezTo>
                  <a:cubicBezTo>
                    <a:pt x="4617174" y="4453531"/>
                    <a:pt x="4596910" y="4450945"/>
                    <a:pt x="4576826" y="4447287"/>
                  </a:cubicBezTo>
                  <a:cubicBezTo>
                    <a:pt x="4543425" y="4440048"/>
                    <a:pt x="4524248" y="4416934"/>
                    <a:pt x="4500626" y="4395343"/>
                  </a:cubicBezTo>
                  <a:cubicBezTo>
                    <a:pt x="4492272" y="4387146"/>
                    <a:pt x="4483497" y="4379389"/>
                    <a:pt x="4474337" y="4372102"/>
                  </a:cubicBezTo>
                  <a:cubicBezTo>
                    <a:pt x="4460494" y="4362323"/>
                    <a:pt x="4452239" y="4373372"/>
                    <a:pt x="4438396" y="4369309"/>
                  </a:cubicBezTo>
                  <a:cubicBezTo>
                    <a:pt x="4431412" y="4367277"/>
                    <a:pt x="4424807" y="4355212"/>
                    <a:pt x="4418076" y="4351275"/>
                  </a:cubicBezTo>
                  <a:cubicBezTo>
                    <a:pt x="4409956" y="4347046"/>
                    <a:pt x="4401451" y="4343601"/>
                    <a:pt x="4392676" y="4340988"/>
                  </a:cubicBezTo>
                  <a:cubicBezTo>
                    <a:pt x="4368038" y="4331971"/>
                    <a:pt x="4341876" y="4326256"/>
                    <a:pt x="4316476" y="4316857"/>
                  </a:cubicBezTo>
                  <a:cubicBezTo>
                    <a:pt x="4299516" y="4308522"/>
                    <a:pt x="4281989" y="4301392"/>
                    <a:pt x="4264025" y="4295522"/>
                  </a:cubicBezTo>
                  <a:cubicBezTo>
                    <a:pt x="4233926" y="4288790"/>
                    <a:pt x="4200525" y="4294252"/>
                    <a:pt x="4170045" y="4293363"/>
                  </a:cubicBezTo>
                  <a:cubicBezTo>
                    <a:pt x="4151048" y="4293365"/>
                    <a:pt x="4132220" y="4289789"/>
                    <a:pt x="4114546" y="4282822"/>
                  </a:cubicBezTo>
                  <a:cubicBezTo>
                    <a:pt x="4106037" y="4279265"/>
                    <a:pt x="4102862" y="4282822"/>
                    <a:pt x="4098037" y="4273424"/>
                  </a:cubicBezTo>
                  <a:cubicBezTo>
                    <a:pt x="4095956" y="4260238"/>
                    <a:pt x="4098611" y="4246740"/>
                    <a:pt x="4105530" y="4235324"/>
                  </a:cubicBezTo>
                  <a:cubicBezTo>
                    <a:pt x="4113658" y="4227577"/>
                    <a:pt x="4125469" y="4232403"/>
                    <a:pt x="4135756" y="4228719"/>
                  </a:cubicBezTo>
                  <a:cubicBezTo>
                    <a:pt x="4149090" y="4224021"/>
                    <a:pt x="4152265" y="4211828"/>
                    <a:pt x="4165346" y="4217289"/>
                  </a:cubicBezTo>
                  <a:cubicBezTo>
                    <a:pt x="4184015" y="4224909"/>
                    <a:pt x="4174744" y="4251960"/>
                    <a:pt x="4199637" y="4242689"/>
                  </a:cubicBezTo>
                  <a:cubicBezTo>
                    <a:pt x="4197858" y="4258818"/>
                    <a:pt x="4208019" y="4249547"/>
                    <a:pt x="4215003" y="4253484"/>
                  </a:cubicBezTo>
                  <a:cubicBezTo>
                    <a:pt x="4217670" y="4255135"/>
                    <a:pt x="4221100" y="4250309"/>
                    <a:pt x="4225037" y="4253484"/>
                  </a:cubicBezTo>
                  <a:cubicBezTo>
                    <a:pt x="4228974" y="4256659"/>
                    <a:pt x="4223385" y="4262755"/>
                    <a:pt x="4225037" y="4264533"/>
                  </a:cubicBezTo>
                  <a:cubicBezTo>
                    <a:pt x="4231387" y="4270629"/>
                    <a:pt x="4255771" y="4295648"/>
                    <a:pt x="4261740" y="4273804"/>
                  </a:cubicBezTo>
                  <a:cubicBezTo>
                    <a:pt x="4264153" y="4277233"/>
                    <a:pt x="4270503" y="4278884"/>
                    <a:pt x="4272408" y="4280661"/>
                  </a:cubicBezTo>
                  <a:cubicBezTo>
                    <a:pt x="4282060" y="4260722"/>
                    <a:pt x="4241293" y="4259452"/>
                    <a:pt x="4268344" y="4241037"/>
                  </a:cubicBezTo>
                  <a:cubicBezTo>
                    <a:pt x="4267709" y="4244720"/>
                    <a:pt x="4269614" y="4250055"/>
                    <a:pt x="4269359" y="4253737"/>
                  </a:cubicBezTo>
                  <a:cubicBezTo>
                    <a:pt x="4276344" y="4253737"/>
                    <a:pt x="4283075" y="4246752"/>
                    <a:pt x="4288282" y="4244212"/>
                  </a:cubicBezTo>
                  <a:cubicBezTo>
                    <a:pt x="4284091" y="4263897"/>
                    <a:pt x="4294251" y="4256912"/>
                    <a:pt x="4303903" y="4259325"/>
                  </a:cubicBezTo>
                  <a:cubicBezTo>
                    <a:pt x="4308602" y="4260849"/>
                    <a:pt x="4314063" y="4253230"/>
                    <a:pt x="4319270" y="4257801"/>
                  </a:cubicBezTo>
                  <a:cubicBezTo>
                    <a:pt x="4320794" y="4259071"/>
                    <a:pt x="4319270" y="4266564"/>
                    <a:pt x="4320794" y="4268723"/>
                  </a:cubicBezTo>
                  <a:cubicBezTo>
                    <a:pt x="4324858" y="4274692"/>
                    <a:pt x="4323461" y="4278248"/>
                    <a:pt x="4328414" y="4283329"/>
                  </a:cubicBezTo>
                  <a:cubicBezTo>
                    <a:pt x="4330955" y="4285996"/>
                    <a:pt x="4336161" y="4283329"/>
                    <a:pt x="4339082" y="4286376"/>
                  </a:cubicBezTo>
                  <a:cubicBezTo>
                    <a:pt x="4342003" y="4289424"/>
                    <a:pt x="4341749" y="4295012"/>
                    <a:pt x="4344416" y="4297171"/>
                  </a:cubicBezTo>
                  <a:cubicBezTo>
                    <a:pt x="4347084" y="4299330"/>
                    <a:pt x="4353433" y="4302378"/>
                    <a:pt x="4355720" y="4304664"/>
                  </a:cubicBezTo>
                  <a:cubicBezTo>
                    <a:pt x="4355720" y="4304664"/>
                    <a:pt x="4369309" y="4317364"/>
                    <a:pt x="4367023" y="4316095"/>
                  </a:cubicBezTo>
                  <a:cubicBezTo>
                    <a:pt x="4377310" y="4321048"/>
                    <a:pt x="4368293" y="4318888"/>
                    <a:pt x="4381247" y="4315206"/>
                  </a:cubicBezTo>
                  <a:cubicBezTo>
                    <a:pt x="4387470" y="4313427"/>
                    <a:pt x="4387978" y="4306697"/>
                    <a:pt x="4397376" y="4308094"/>
                  </a:cubicBezTo>
                  <a:cubicBezTo>
                    <a:pt x="4397376" y="4305046"/>
                    <a:pt x="4398391" y="4300727"/>
                    <a:pt x="4397376" y="4297807"/>
                  </a:cubicBezTo>
                  <a:cubicBezTo>
                    <a:pt x="4403835" y="4297853"/>
                    <a:pt x="4409301" y="4293043"/>
                    <a:pt x="4410076" y="4286631"/>
                  </a:cubicBezTo>
                  <a:cubicBezTo>
                    <a:pt x="4419900" y="4288602"/>
                    <a:pt x="4430028" y="4285161"/>
                    <a:pt x="4436619" y="4277613"/>
                  </a:cubicBezTo>
                  <a:cubicBezTo>
                    <a:pt x="4436619" y="4279392"/>
                    <a:pt x="4436619" y="4280915"/>
                    <a:pt x="4436619" y="4282694"/>
                  </a:cubicBezTo>
                  <a:cubicBezTo>
                    <a:pt x="4449596" y="4282839"/>
                    <a:pt x="4461945" y="4288302"/>
                    <a:pt x="4470782" y="4297807"/>
                  </a:cubicBezTo>
                  <a:cubicBezTo>
                    <a:pt x="4477005" y="4305173"/>
                    <a:pt x="4472941" y="4313300"/>
                    <a:pt x="4483482" y="4318000"/>
                  </a:cubicBezTo>
                  <a:cubicBezTo>
                    <a:pt x="4490975" y="4321556"/>
                    <a:pt x="4501897" y="4316730"/>
                    <a:pt x="4508882" y="4315206"/>
                  </a:cubicBezTo>
                  <a:cubicBezTo>
                    <a:pt x="4515359" y="4325493"/>
                    <a:pt x="4511041" y="4336288"/>
                    <a:pt x="4519677" y="4344289"/>
                  </a:cubicBezTo>
                  <a:cubicBezTo>
                    <a:pt x="4523995" y="4348353"/>
                    <a:pt x="4535044" y="4347210"/>
                    <a:pt x="4540378" y="4351655"/>
                  </a:cubicBezTo>
                  <a:cubicBezTo>
                    <a:pt x="4542664" y="4353687"/>
                    <a:pt x="4546093" y="4364355"/>
                    <a:pt x="4549141" y="4368419"/>
                  </a:cubicBezTo>
                  <a:cubicBezTo>
                    <a:pt x="4546220" y="4365244"/>
                    <a:pt x="4565270" y="4377182"/>
                    <a:pt x="4563873" y="4377182"/>
                  </a:cubicBezTo>
                  <a:lnTo>
                    <a:pt x="4575938" y="4380992"/>
                  </a:lnTo>
                  <a:cubicBezTo>
                    <a:pt x="4577589" y="4382262"/>
                    <a:pt x="4581653" y="4382262"/>
                    <a:pt x="4583812" y="4384040"/>
                  </a:cubicBezTo>
                  <a:cubicBezTo>
                    <a:pt x="4585971" y="4385818"/>
                    <a:pt x="4583812" y="4394200"/>
                    <a:pt x="4586733" y="4396740"/>
                  </a:cubicBezTo>
                  <a:cubicBezTo>
                    <a:pt x="4596512" y="4405630"/>
                    <a:pt x="4597528" y="4399661"/>
                    <a:pt x="4607180" y="4402074"/>
                  </a:cubicBezTo>
                  <a:cubicBezTo>
                    <a:pt x="4619880" y="4404995"/>
                    <a:pt x="4619880" y="4405630"/>
                    <a:pt x="4628643" y="4417441"/>
                  </a:cubicBezTo>
                  <a:cubicBezTo>
                    <a:pt x="4633342" y="4405757"/>
                    <a:pt x="4645280" y="4407916"/>
                    <a:pt x="4652011" y="4398010"/>
                  </a:cubicBezTo>
                  <a:cubicBezTo>
                    <a:pt x="4652011" y="4398010"/>
                    <a:pt x="4653027" y="4392930"/>
                    <a:pt x="4653916" y="4388231"/>
                  </a:cubicBezTo>
                  <a:cubicBezTo>
                    <a:pt x="4667636" y="4387514"/>
                    <a:pt x="4681250" y="4385429"/>
                    <a:pt x="4694556" y="4382008"/>
                  </a:cubicBezTo>
                  <a:cubicBezTo>
                    <a:pt x="4697564" y="4392348"/>
                    <a:pt x="4698513" y="4403179"/>
                    <a:pt x="4697350" y="4413885"/>
                  </a:cubicBezTo>
                  <a:cubicBezTo>
                    <a:pt x="4703367" y="4413976"/>
                    <a:pt x="4709337" y="4412807"/>
                    <a:pt x="4714876" y="4410456"/>
                  </a:cubicBezTo>
                  <a:cubicBezTo>
                    <a:pt x="4715182" y="4417689"/>
                    <a:pt x="4717324" y="4424725"/>
                    <a:pt x="4721099" y="4430902"/>
                  </a:cubicBezTo>
                  <a:cubicBezTo>
                    <a:pt x="4735958" y="4423029"/>
                    <a:pt x="4742181" y="4406899"/>
                    <a:pt x="4759199" y="4403089"/>
                  </a:cubicBezTo>
                  <a:cubicBezTo>
                    <a:pt x="4769994" y="4400676"/>
                    <a:pt x="4770121" y="4408170"/>
                    <a:pt x="4779011" y="4399914"/>
                  </a:cubicBezTo>
                  <a:cubicBezTo>
                    <a:pt x="4783456" y="4395850"/>
                    <a:pt x="4781678" y="4385818"/>
                    <a:pt x="4786250" y="4381119"/>
                  </a:cubicBezTo>
                  <a:cubicBezTo>
                    <a:pt x="4790823" y="4376420"/>
                    <a:pt x="4796918" y="4377944"/>
                    <a:pt x="4798950" y="4375531"/>
                  </a:cubicBezTo>
                  <a:cubicBezTo>
                    <a:pt x="4804411" y="4368164"/>
                    <a:pt x="4807713" y="4366006"/>
                    <a:pt x="4806697" y="4354449"/>
                  </a:cubicBezTo>
                  <a:cubicBezTo>
                    <a:pt x="4811851" y="4354804"/>
                    <a:pt x="4816881" y="4352763"/>
                    <a:pt x="4820330" y="4348917"/>
                  </a:cubicBezTo>
                  <a:cubicBezTo>
                    <a:pt x="4823779" y="4345070"/>
                    <a:pt x="4825262" y="4339849"/>
                    <a:pt x="4824350" y="4334764"/>
                  </a:cubicBezTo>
                  <a:cubicBezTo>
                    <a:pt x="4830573" y="4334764"/>
                    <a:pt x="4838447" y="4333113"/>
                    <a:pt x="4844416" y="4333494"/>
                  </a:cubicBezTo>
                  <a:cubicBezTo>
                    <a:pt x="4857116" y="4334256"/>
                    <a:pt x="4870832" y="4344163"/>
                    <a:pt x="4879849" y="4332225"/>
                  </a:cubicBezTo>
                  <a:cubicBezTo>
                    <a:pt x="4879849" y="4333749"/>
                    <a:pt x="4879849" y="4335146"/>
                    <a:pt x="4879849" y="4336669"/>
                  </a:cubicBezTo>
                  <a:cubicBezTo>
                    <a:pt x="4881143" y="4335094"/>
                    <a:pt x="4882543" y="4333609"/>
                    <a:pt x="4884040" y="4332225"/>
                  </a:cubicBezTo>
                  <a:lnTo>
                    <a:pt x="4917822" y="4332225"/>
                  </a:lnTo>
                  <a:lnTo>
                    <a:pt x="4916298" y="4291966"/>
                  </a:lnTo>
                  <a:cubicBezTo>
                    <a:pt x="4921554" y="4294753"/>
                    <a:pt x="4927622" y="4295608"/>
                    <a:pt x="4933443" y="4294379"/>
                  </a:cubicBezTo>
                  <a:cubicBezTo>
                    <a:pt x="4930984" y="4304088"/>
                    <a:pt x="4926672" y="4313231"/>
                    <a:pt x="4920743" y="4321303"/>
                  </a:cubicBezTo>
                  <a:cubicBezTo>
                    <a:pt x="4930812" y="4321747"/>
                    <a:pt x="4940791" y="4319230"/>
                    <a:pt x="4949445" y="4314064"/>
                  </a:cubicBezTo>
                  <a:cubicBezTo>
                    <a:pt x="4952747" y="4312413"/>
                    <a:pt x="4957446" y="4316223"/>
                    <a:pt x="4960494" y="4314064"/>
                  </a:cubicBezTo>
                  <a:cubicBezTo>
                    <a:pt x="4966590" y="4309492"/>
                    <a:pt x="4967987" y="4290188"/>
                    <a:pt x="4972051" y="4283076"/>
                  </a:cubicBezTo>
                  <a:cubicBezTo>
                    <a:pt x="4983862" y="4287521"/>
                    <a:pt x="4983735" y="4293998"/>
                    <a:pt x="4991863" y="4284346"/>
                  </a:cubicBezTo>
                  <a:cubicBezTo>
                    <a:pt x="4995673" y="4279901"/>
                    <a:pt x="4991863" y="4266312"/>
                    <a:pt x="4996308" y="4263264"/>
                  </a:cubicBezTo>
                  <a:cubicBezTo>
                    <a:pt x="5000753" y="4260216"/>
                    <a:pt x="5005325" y="4267328"/>
                    <a:pt x="5010532" y="4265550"/>
                  </a:cubicBezTo>
                  <a:cubicBezTo>
                    <a:pt x="5017644" y="4263137"/>
                    <a:pt x="5018152" y="4269232"/>
                    <a:pt x="5024248" y="4261867"/>
                  </a:cubicBezTo>
                  <a:cubicBezTo>
                    <a:pt x="5030343" y="4254502"/>
                    <a:pt x="5021454" y="4242182"/>
                    <a:pt x="5028058" y="4236467"/>
                  </a:cubicBezTo>
                  <a:cubicBezTo>
                    <a:pt x="5034662" y="4230753"/>
                    <a:pt x="5042790" y="4236467"/>
                    <a:pt x="5049394" y="4233165"/>
                  </a:cubicBezTo>
                  <a:cubicBezTo>
                    <a:pt x="5061459" y="4226815"/>
                    <a:pt x="5062094" y="4204209"/>
                    <a:pt x="5077969" y="4202812"/>
                  </a:cubicBezTo>
                  <a:cubicBezTo>
                    <a:pt x="5083303" y="4213226"/>
                    <a:pt x="5083557" y="4220084"/>
                    <a:pt x="5094352" y="4217543"/>
                  </a:cubicBezTo>
                  <a:cubicBezTo>
                    <a:pt x="5102861" y="4215385"/>
                    <a:pt x="5116196" y="4197224"/>
                    <a:pt x="5124070" y="4192143"/>
                  </a:cubicBezTo>
                  <a:cubicBezTo>
                    <a:pt x="5124070" y="4194811"/>
                    <a:pt x="5124070" y="4197986"/>
                    <a:pt x="5124070" y="4200652"/>
                  </a:cubicBezTo>
                  <a:lnTo>
                    <a:pt x="5126991" y="4199255"/>
                  </a:lnTo>
                  <a:cubicBezTo>
                    <a:pt x="5128007" y="4430649"/>
                    <a:pt x="5125721" y="5033899"/>
                    <a:pt x="5125721" y="5033899"/>
                  </a:cubicBezTo>
                  <a:lnTo>
                    <a:pt x="5227321" y="5033899"/>
                  </a:lnTo>
                  <a:lnTo>
                    <a:pt x="5196205" y="4167510"/>
                  </a:lnTo>
                  <a:cubicBezTo>
                    <a:pt x="5197864" y="4166714"/>
                    <a:pt x="5199475" y="4165823"/>
                    <a:pt x="5201031" y="4164843"/>
                  </a:cubicBezTo>
                  <a:cubicBezTo>
                    <a:pt x="5198745" y="4195704"/>
                    <a:pt x="5213731" y="4174495"/>
                    <a:pt x="5222240" y="4177543"/>
                  </a:cubicBezTo>
                  <a:cubicBezTo>
                    <a:pt x="5234940" y="4181734"/>
                    <a:pt x="5234306" y="4199386"/>
                    <a:pt x="5248783" y="4200911"/>
                  </a:cubicBezTo>
                  <a:lnTo>
                    <a:pt x="5250180" y="4196085"/>
                  </a:lnTo>
                  <a:cubicBezTo>
                    <a:pt x="5265547" y="4214500"/>
                    <a:pt x="5303520" y="4228724"/>
                    <a:pt x="5299202" y="4255267"/>
                  </a:cubicBezTo>
                  <a:cubicBezTo>
                    <a:pt x="5309362" y="4256410"/>
                    <a:pt x="5312537" y="4249044"/>
                    <a:pt x="5322443" y="4248409"/>
                  </a:cubicBezTo>
                  <a:cubicBezTo>
                    <a:pt x="5332349" y="4247773"/>
                    <a:pt x="5335778" y="4255521"/>
                    <a:pt x="5345938" y="4252981"/>
                  </a:cubicBezTo>
                  <a:cubicBezTo>
                    <a:pt x="5350383" y="4251965"/>
                    <a:pt x="5354574" y="4244345"/>
                    <a:pt x="5360543" y="4243074"/>
                  </a:cubicBezTo>
                  <a:cubicBezTo>
                    <a:pt x="5361559" y="4255774"/>
                    <a:pt x="5375783" y="4283587"/>
                    <a:pt x="5388356" y="4262759"/>
                  </a:cubicBezTo>
                  <a:cubicBezTo>
                    <a:pt x="5394198" y="4269236"/>
                    <a:pt x="5396738" y="4278634"/>
                    <a:pt x="5403596" y="4284984"/>
                  </a:cubicBezTo>
                  <a:cubicBezTo>
                    <a:pt x="5399913" y="4288667"/>
                    <a:pt x="5391658" y="4295779"/>
                    <a:pt x="5390896" y="4300986"/>
                  </a:cubicBezTo>
                  <a:cubicBezTo>
                    <a:pt x="5387975" y="4320036"/>
                    <a:pt x="5414645" y="4307082"/>
                    <a:pt x="5426583" y="4308606"/>
                  </a:cubicBezTo>
                  <a:cubicBezTo>
                    <a:pt x="5434076" y="4331974"/>
                    <a:pt x="5437124" y="4353310"/>
                    <a:pt x="5467096" y="4340991"/>
                  </a:cubicBezTo>
                  <a:cubicBezTo>
                    <a:pt x="5467096" y="4357882"/>
                    <a:pt x="5478018" y="4370074"/>
                    <a:pt x="5485892" y="4348357"/>
                  </a:cubicBezTo>
                  <a:cubicBezTo>
                    <a:pt x="5495036" y="4353437"/>
                    <a:pt x="5497957" y="4343023"/>
                    <a:pt x="5504434" y="4342515"/>
                  </a:cubicBezTo>
                  <a:cubicBezTo>
                    <a:pt x="5514086" y="4342515"/>
                    <a:pt x="5523230" y="4349246"/>
                    <a:pt x="5534660" y="4348230"/>
                  </a:cubicBezTo>
                  <a:cubicBezTo>
                    <a:pt x="5530469" y="4348230"/>
                    <a:pt x="5540121" y="4365502"/>
                    <a:pt x="5550789" y="4363978"/>
                  </a:cubicBezTo>
                  <a:cubicBezTo>
                    <a:pt x="5549451" y="4371707"/>
                    <a:pt x="5552359" y="4379559"/>
                    <a:pt x="5558409" y="4384552"/>
                  </a:cubicBezTo>
                  <a:cubicBezTo>
                    <a:pt x="5559679" y="4385695"/>
                    <a:pt x="5565394" y="4381631"/>
                    <a:pt x="5567680" y="4382774"/>
                  </a:cubicBezTo>
                  <a:cubicBezTo>
                    <a:pt x="5569966" y="4383916"/>
                    <a:pt x="5575046" y="4391410"/>
                    <a:pt x="5578475" y="4393695"/>
                  </a:cubicBezTo>
                  <a:cubicBezTo>
                    <a:pt x="5581905" y="4395981"/>
                    <a:pt x="5585841" y="4392044"/>
                    <a:pt x="5587619" y="4393695"/>
                  </a:cubicBezTo>
                  <a:cubicBezTo>
                    <a:pt x="5589397" y="4395346"/>
                    <a:pt x="5591810" y="4401696"/>
                    <a:pt x="5594858" y="4403728"/>
                  </a:cubicBezTo>
                  <a:cubicBezTo>
                    <a:pt x="5601970" y="4408554"/>
                    <a:pt x="5602224" y="4419222"/>
                    <a:pt x="5612893" y="4409951"/>
                  </a:cubicBezTo>
                  <a:cubicBezTo>
                    <a:pt x="5618227" y="4415158"/>
                    <a:pt x="5621021" y="4422651"/>
                    <a:pt x="5626989" y="4426715"/>
                  </a:cubicBezTo>
                  <a:cubicBezTo>
                    <a:pt x="5630037" y="4428747"/>
                    <a:pt x="5636514" y="4426715"/>
                    <a:pt x="5638419" y="4428239"/>
                  </a:cubicBezTo>
                  <a:cubicBezTo>
                    <a:pt x="5644134" y="4433192"/>
                    <a:pt x="5642864" y="4442717"/>
                    <a:pt x="5648452" y="4446908"/>
                  </a:cubicBezTo>
                  <a:cubicBezTo>
                    <a:pt x="5654040" y="4451098"/>
                    <a:pt x="5662931" y="4445764"/>
                    <a:pt x="5667883" y="4448559"/>
                  </a:cubicBezTo>
                  <a:cubicBezTo>
                    <a:pt x="5675630" y="4452750"/>
                    <a:pt x="5672582" y="4461259"/>
                    <a:pt x="5681980" y="4462528"/>
                  </a:cubicBezTo>
                  <a:cubicBezTo>
                    <a:pt x="5688584" y="4462528"/>
                    <a:pt x="5702046" y="4454909"/>
                    <a:pt x="5710809" y="4454909"/>
                  </a:cubicBezTo>
                  <a:cubicBezTo>
                    <a:pt x="5712333" y="4429509"/>
                    <a:pt x="5698109" y="4428365"/>
                    <a:pt x="5694934" y="4405506"/>
                  </a:cubicBezTo>
                  <a:cubicBezTo>
                    <a:pt x="5701169" y="4406742"/>
                    <a:pt x="5707640" y="4405753"/>
                    <a:pt x="5713222" y="4402712"/>
                  </a:cubicBezTo>
                  <a:cubicBezTo>
                    <a:pt x="5713222" y="4421381"/>
                    <a:pt x="5719318" y="4419349"/>
                    <a:pt x="5731510" y="4426461"/>
                  </a:cubicBezTo>
                  <a:cubicBezTo>
                    <a:pt x="5743702" y="4433574"/>
                    <a:pt x="5744210" y="4436494"/>
                    <a:pt x="5748782" y="4451861"/>
                  </a:cubicBezTo>
                  <a:cubicBezTo>
                    <a:pt x="5753100" y="4450210"/>
                    <a:pt x="5761482" y="4443352"/>
                    <a:pt x="5765673" y="4443733"/>
                  </a:cubicBezTo>
                  <a:cubicBezTo>
                    <a:pt x="5769864" y="4444113"/>
                    <a:pt x="5769864" y="4453893"/>
                    <a:pt x="5774182" y="4453765"/>
                  </a:cubicBezTo>
                  <a:cubicBezTo>
                    <a:pt x="5788406" y="4453765"/>
                    <a:pt x="5780532" y="4447415"/>
                    <a:pt x="5786882" y="4438652"/>
                  </a:cubicBezTo>
                  <a:cubicBezTo>
                    <a:pt x="5799582" y="4422523"/>
                    <a:pt x="5828030" y="4432429"/>
                    <a:pt x="5832094" y="4411474"/>
                  </a:cubicBezTo>
                  <a:cubicBezTo>
                    <a:pt x="5820664" y="4403346"/>
                    <a:pt x="5793232" y="4401695"/>
                    <a:pt x="5795391" y="4386074"/>
                  </a:cubicBezTo>
                  <a:cubicBezTo>
                    <a:pt x="5795664" y="4384305"/>
                    <a:pt x="5796089" y="4382564"/>
                    <a:pt x="5796661" y="4380868"/>
                  </a:cubicBezTo>
                  <a:cubicBezTo>
                    <a:pt x="5796889" y="4381835"/>
                    <a:pt x="5797230" y="4382773"/>
                    <a:pt x="5797677" y="4383661"/>
                  </a:cubicBezTo>
                  <a:cubicBezTo>
                    <a:pt x="5801233" y="4391027"/>
                    <a:pt x="5810377" y="4386963"/>
                    <a:pt x="5807836" y="4399918"/>
                  </a:cubicBezTo>
                  <a:cubicBezTo>
                    <a:pt x="5822188" y="4405378"/>
                    <a:pt x="5846826" y="4398394"/>
                    <a:pt x="5833236" y="4423032"/>
                  </a:cubicBezTo>
                  <a:cubicBezTo>
                    <a:pt x="5842761" y="4427731"/>
                    <a:pt x="5851652" y="4423032"/>
                    <a:pt x="5861303" y="4421635"/>
                  </a:cubicBezTo>
                  <a:cubicBezTo>
                    <a:pt x="5861590" y="4429126"/>
                    <a:pt x="5860065" y="4436576"/>
                    <a:pt x="5856858" y="4443352"/>
                  </a:cubicBezTo>
                  <a:cubicBezTo>
                    <a:pt x="5867907" y="4443352"/>
                    <a:pt x="5873241" y="4433573"/>
                    <a:pt x="5883655" y="4430652"/>
                  </a:cubicBezTo>
                  <a:cubicBezTo>
                    <a:pt x="5896355" y="4426969"/>
                    <a:pt x="5897117" y="4430652"/>
                    <a:pt x="5909055" y="4436113"/>
                  </a:cubicBezTo>
                  <a:cubicBezTo>
                    <a:pt x="5912996" y="4430497"/>
                    <a:pt x="5916438" y="4424548"/>
                    <a:pt x="5919342" y="4418333"/>
                  </a:cubicBezTo>
                  <a:cubicBezTo>
                    <a:pt x="5931908" y="4424319"/>
                    <a:pt x="5945003" y="4429123"/>
                    <a:pt x="5958458" y="4432684"/>
                  </a:cubicBezTo>
                  <a:cubicBezTo>
                    <a:pt x="5969380" y="4435732"/>
                    <a:pt x="5963284" y="4438907"/>
                    <a:pt x="5977000" y="4438145"/>
                  </a:cubicBezTo>
                  <a:cubicBezTo>
                    <a:pt x="5986942" y="4437131"/>
                    <a:pt x="5996765" y="4435175"/>
                    <a:pt x="6006337" y="4432302"/>
                  </a:cubicBezTo>
                  <a:cubicBezTo>
                    <a:pt x="6015227" y="4455544"/>
                    <a:pt x="5955537" y="4477007"/>
                    <a:pt x="5939916" y="4478022"/>
                  </a:cubicBezTo>
                  <a:cubicBezTo>
                    <a:pt x="5913119" y="4480054"/>
                    <a:pt x="5883655" y="4470656"/>
                    <a:pt x="5859144" y="4483991"/>
                  </a:cubicBezTo>
                  <a:cubicBezTo>
                    <a:pt x="5864507" y="4491542"/>
                    <a:pt x="5873251" y="4495961"/>
                    <a:pt x="5882512" y="4495802"/>
                  </a:cubicBezTo>
                  <a:cubicBezTo>
                    <a:pt x="5889214" y="4495023"/>
                    <a:pt x="5895957" y="4494641"/>
                    <a:pt x="5902705" y="4494658"/>
                  </a:cubicBezTo>
                  <a:cubicBezTo>
                    <a:pt x="5913246" y="4499357"/>
                    <a:pt x="5905499" y="4504945"/>
                    <a:pt x="5911595" y="4510026"/>
                  </a:cubicBezTo>
                  <a:cubicBezTo>
                    <a:pt x="5924295" y="4521074"/>
                    <a:pt x="5962395" y="4513962"/>
                    <a:pt x="5980048" y="4509391"/>
                  </a:cubicBezTo>
                  <a:cubicBezTo>
                    <a:pt x="5982993" y="4519743"/>
                    <a:pt x="5983941" y="4530561"/>
                    <a:pt x="5982842" y="4541268"/>
                  </a:cubicBezTo>
                  <a:cubicBezTo>
                    <a:pt x="5988869" y="4541473"/>
                    <a:pt x="5994863" y="4540300"/>
                    <a:pt x="6000368" y="4537839"/>
                  </a:cubicBezTo>
                  <a:cubicBezTo>
                    <a:pt x="6000613" y="4545122"/>
                    <a:pt x="6002758" y="4552214"/>
                    <a:pt x="6006591" y="4558412"/>
                  </a:cubicBezTo>
                  <a:cubicBezTo>
                    <a:pt x="6021450" y="4550539"/>
                    <a:pt x="6027673" y="4534409"/>
                    <a:pt x="6044691" y="4530599"/>
                  </a:cubicBezTo>
                  <a:cubicBezTo>
                    <a:pt x="6055486" y="4528186"/>
                    <a:pt x="6055613" y="4535680"/>
                    <a:pt x="6064503" y="4527424"/>
                  </a:cubicBezTo>
                  <a:cubicBezTo>
                    <a:pt x="6068948" y="4523233"/>
                    <a:pt x="6067170" y="4513201"/>
                    <a:pt x="6071742" y="4508502"/>
                  </a:cubicBezTo>
                  <a:cubicBezTo>
                    <a:pt x="6076315" y="4503803"/>
                    <a:pt x="6082283" y="4505454"/>
                    <a:pt x="6084442" y="4503041"/>
                  </a:cubicBezTo>
                  <a:cubicBezTo>
                    <a:pt x="6089903" y="4495674"/>
                    <a:pt x="6093205" y="4493516"/>
                    <a:pt x="6092189" y="4481832"/>
                  </a:cubicBezTo>
                  <a:cubicBezTo>
                    <a:pt x="6107429" y="4481832"/>
                    <a:pt x="6112763" y="4469132"/>
                    <a:pt x="6108699" y="4456432"/>
                  </a:cubicBezTo>
                  <a:cubicBezTo>
                    <a:pt x="6123177" y="4463925"/>
                    <a:pt x="6136385" y="4447288"/>
                    <a:pt x="6135623" y="4433191"/>
                  </a:cubicBezTo>
                  <a:cubicBezTo>
                    <a:pt x="6147307" y="4429761"/>
                    <a:pt x="6154165" y="4419474"/>
                    <a:pt x="6164706" y="4414395"/>
                  </a:cubicBezTo>
                  <a:cubicBezTo>
                    <a:pt x="6164706" y="4416046"/>
                    <a:pt x="6167627" y="4419221"/>
                    <a:pt x="6168516" y="4421888"/>
                  </a:cubicBezTo>
                  <a:cubicBezTo>
                    <a:pt x="6180327" y="4419602"/>
                    <a:pt x="6186550" y="4406140"/>
                    <a:pt x="6198361" y="4403982"/>
                  </a:cubicBezTo>
                  <a:cubicBezTo>
                    <a:pt x="6195948" y="4420238"/>
                    <a:pt x="6203441" y="4423666"/>
                    <a:pt x="6218935" y="4422143"/>
                  </a:cubicBezTo>
                  <a:cubicBezTo>
                    <a:pt x="6216535" y="4431834"/>
                    <a:pt x="6212217" y="4440946"/>
                    <a:pt x="6206235" y="4448939"/>
                  </a:cubicBezTo>
                  <a:cubicBezTo>
                    <a:pt x="6216286" y="4449370"/>
                    <a:pt x="6226249" y="4446901"/>
                    <a:pt x="6234937" y="4441827"/>
                  </a:cubicBezTo>
                  <a:cubicBezTo>
                    <a:pt x="6238112" y="4440049"/>
                    <a:pt x="6242811" y="4443986"/>
                    <a:pt x="6245986" y="4441827"/>
                  </a:cubicBezTo>
                  <a:cubicBezTo>
                    <a:pt x="6252082" y="4437256"/>
                    <a:pt x="6253479" y="4418078"/>
                    <a:pt x="6257416" y="4410839"/>
                  </a:cubicBezTo>
                  <a:cubicBezTo>
                    <a:pt x="6269354" y="4415284"/>
                    <a:pt x="6269227" y="4421761"/>
                    <a:pt x="6277355" y="4412236"/>
                  </a:cubicBezTo>
                  <a:cubicBezTo>
                    <a:pt x="6277909" y="4411478"/>
                    <a:pt x="6278298" y="4410613"/>
                    <a:pt x="6278498" y="4409696"/>
                  </a:cubicBezTo>
                  <a:lnTo>
                    <a:pt x="6345427" y="4409696"/>
                  </a:lnTo>
                  <a:lnTo>
                    <a:pt x="6343267" y="4351657"/>
                  </a:lnTo>
                  <a:cubicBezTo>
                    <a:pt x="6348728" y="4342767"/>
                    <a:pt x="6352538" y="4331337"/>
                    <a:pt x="6363460" y="4330321"/>
                  </a:cubicBezTo>
                  <a:cubicBezTo>
                    <a:pt x="6368667" y="4340735"/>
                    <a:pt x="6368921" y="4347720"/>
                    <a:pt x="6379716" y="4345053"/>
                  </a:cubicBezTo>
                  <a:cubicBezTo>
                    <a:pt x="6388225" y="4343021"/>
                    <a:pt x="6401687" y="4324733"/>
                    <a:pt x="6409561" y="4319653"/>
                  </a:cubicBezTo>
                  <a:cubicBezTo>
                    <a:pt x="6409561" y="4322446"/>
                    <a:pt x="6409561" y="4325495"/>
                    <a:pt x="6409561" y="4328161"/>
                  </a:cubicBezTo>
                  <a:cubicBezTo>
                    <a:pt x="6410628" y="4327872"/>
                    <a:pt x="6411653" y="4327446"/>
                    <a:pt x="6412609" y="4326892"/>
                  </a:cubicBezTo>
                  <a:cubicBezTo>
                    <a:pt x="6413498" y="4558285"/>
                    <a:pt x="6411339" y="5161536"/>
                    <a:pt x="6411339" y="5161536"/>
                  </a:cubicBezTo>
                  <a:lnTo>
                    <a:pt x="6512939" y="5161536"/>
                  </a:lnTo>
                  <a:lnTo>
                    <a:pt x="6481189" y="4296539"/>
                  </a:lnTo>
                  <a:lnTo>
                    <a:pt x="6485888" y="4293872"/>
                  </a:lnTo>
                  <a:cubicBezTo>
                    <a:pt x="6483602" y="4324733"/>
                    <a:pt x="6498588" y="4303397"/>
                    <a:pt x="6507224" y="4306572"/>
                  </a:cubicBezTo>
                  <a:cubicBezTo>
                    <a:pt x="6519924" y="4310890"/>
                    <a:pt x="6519162" y="4328416"/>
                    <a:pt x="6533767" y="4330067"/>
                  </a:cubicBezTo>
                  <a:lnTo>
                    <a:pt x="6535164" y="4325241"/>
                  </a:lnTo>
                  <a:cubicBezTo>
                    <a:pt x="6550531" y="4343529"/>
                    <a:pt x="6588504" y="4357753"/>
                    <a:pt x="6584186" y="4384422"/>
                  </a:cubicBezTo>
                  <a:cubicBezTo>
                    <a:pt x="6594218" y="4385566"/>
                    <a:pt x="6596886" y="4378199"/>
                    <a:pt x="6607427" y="4377437"/>
                  </a:cubicBezTo>
                  <a:cubicBezTo>
                    <a:pt x="6617968" y="4376676"/>
                    <a:pt x="6620127" y="4384549"/>
                    <a:pt x="6630921" y="4382136"/>
                  </a:cubicBezTo>
                  <a:cubicBezTo>
                    <a:pt x="6635366" y="4381120"/>
                    <a:pt x="6639557" y="4373501"/>
                    <a:pt x="6645400" y="4372230"/>
                  </a:cubicBezTo>
                  <a:cubicBezTo>
                    <a:pt x="6646543" y="4384930"/>
                    <a:pt x="6660767" y="4412616"/>
                    <a:pt x="6673213" y="4391788"/>
                  </a:cubicBezTo>
                  <a:cubicBezTo>
                    <a:pt x="6679181" y="4398392"/>
                    <a:pt x="6681721" y="4407790"/>
                    <a:pt x="6688580" y="4414013"/>
                  </a:cubicBezTo>
                  <a:cubicBezTo>
                    <a:pt x="6684897" y="4417696"/>
                    <a:pt x="6676642" y="4424935"/>
                    <a:pt x="6675880" y="4430015"/>
                  </a:cubicBezTo>
                  <a:cubicBezTo>
                    <a:pt x="6673086" y="4449065"/>
                    <a:pt x="6699756" y="4436111"/>
                    <a:pt x="6711694" y="4437762"/>
                  </a:cubicBezTo>
                  <a:cubicBezTo>
                    <a:pt x="6719060" y="4461130"/>
                    <a:pt x="6722108" y="4482466"/>
                    <a:pt x="6752207" y="4470019"/>
                  </a:cubicBezTo>
                  <a:cubicBezTo>
                    <a:pt x="6752207" y="4487038"/>
                    <a:pt x="6763129" y="4499229"/>
                    <a:pt x="6771003" y="4477386"/>
                  </a:cubicBezTo>
                  <a:cubicBezTo>
                    <a:pt x="6780146" y="4482592"/>
                    <a:pt x="6783068" y="4472052"/>
                    <a:pt x="6789418" y="4471671"/>
                  </a:cubicBezTo>
                  <a:cubicBezTo>
                    <a:pt x="6799197" y="4470909"/>
                    <a:pt x="6808341" y="4478402"/>
                    <a:pt x="6819771" y="4477386"/>
                  </a:cubicBezTo>
                  <a:cubicBezTo>
                    <a:pt x="6815580" y="4477386"/>
                    <a:pt x="6825232" y="4494530"/>
                    <a:pt x="6835773" y="4493006"/>
                  </a:cubicBezTo>
                  <a:cubicBezTo>
                    <a:pt x="6834498" y="4500793"/>
                    <a:pt x="6837446" y="4508671"/>
                    <a:pt x="6843520" y="4513707"/>
                  </a:cubicBezTo>
                  <a:cubicBezTo>
                    <a:pt x="6844663" y="4514851"/>
                    <a:pt x="6850378" y="4510787"/>
                    <a:pt x="6852791" y="4511802"/>
                  </a:cubicBezTo>
                  <a:cubicBezTo>
                    <a:pt x="6855204" y="4512818"/>
                    <a:pt x="6860030" y="4520438"/>
                    <a:pt x="6863586" y="4522851"/>
                  </a:cubicBezTo>
                  <a:cubicBezTo>
                    <a:pt x="6867141" y="4525264"/>
                    <a:pt x="6870952" y="4521073"/>
                    <a:pt x="6872729" y="4522851"/>
                  </a:cubicBezTo>
                  <a:cubicBezTo>
                    <a:pt x="6874507" y="4524629"/>
                    <a:pt x="6876793" y="4530979"/>
                    <a:pt x="6879841" y="4533011"/>
                  </a:cubicBezTo>
                  <a:cubicBezTo>
                    <a:pt x="6887080" y="4537710"/>
                    <a:pt x="6887335" y="4548505"/>
                    <a:pt x="6897875" y="4539234"/>
                  </a:cubicBezTo>
                  <a:cubicBezTo>
                    <a:pt x="6903209" y="4544440"/>
                    <a:pt x="6906003" y="4551934"/>
                    <a:pt x="6912099" y="4555871"/>
                  </a:cubicBezTo>
                  <a:cubicBezTo>
                    <a:pt x="6915020" y="4557902"/>
                    <a:pt x="6921624" y="4555871"/>
                    <a:pt x="6923529" y="4557395"/>
                  </a:cubicBezTo>
                  <a:cubicBezTo>
                    <a:pt x="6929117" y="4562348"/>
                    <a:pt x="6927974" y="4571873"/>
                    <a:pt x="6933436" y="4576063"/>
                  </a:cubicBezTo>
                  <a:cubicBezTo>
                    <a:pt x="6938897" y="4580254"/>
                    <a:pt x="6947914" y="4575047"/>
                    <a:pt x="6952993" y="4577714"/>
                  </a:cubicBezTo>
                  <a:cubicBezTo>
                    <a:pt x="6960740" y="4581906"/>
                    <a:pt x="6957692" y="4590414"/>
                    <a:pt x="6967090" y="4591684"/>
                  </a:cubicBezTo>
                  <a:cubicBezTo>
                    <a:pt x="6973567" y="4592446"/>
                    <a:pt x="6987156" y="4584191"/>
                    <a:pt x="6995792" y="4584064"/>
                  </a:cubicBezTo>
                  <a:cubicBezTo>
                    <a:pt x="6997443" y="4558664"/>
                    <a:pt x="6983092" y="4557521"/>
                    <a:pt x="6979917" y="4534661"/>
                  </a:cubicBezTo>
                  <a:cubicBezTo>
                    <a:pt x="6986151" y="4535965"/>
                    <a:pt x="6992645" y="4534973"/>
                    <a:pt x="6998205" y="4531868"/>
                  </a:cubicBezTo>
                  <a:cubicBezTo>
                    <a:pt x="6998205" y="4550536"/>
                    <a:pt x="7004301" y="4548632"/>
                    <a:pt x="7016620" y="4555617"/>
                  </a:cubicBezTo>
                  <a:cubicBezTo>
                    <a:pt x="7028940" y="4562601"/>
                    <a:pt x="7029320" y="4565776"/>
                    <a:pt x="7033892" y="4581017"/>
                  </a:cubicBezTo>
                  <a:cubicBezTo>
                    <a:pt x="7038211" y="4579365"/>
                    <a:pt x="7046592" y="4572508"/>
                    <a:pt x="7050656" y="4572888"/>
                  </a:cubicBezTo>
                  <a:cubicBezTo>
                    <a:pt x="7054720" y="4573269"/>
                    <a:pt x="7054848" y="4583048"/>
                    <a:pt x="7059292" y="4582921"/>
                  </a:cubicBezTo>
                  <a:cubicBezTo>
                    <a:pt x="7073389" y="4582921"/>
                    <a:pt x="7065515" y="4576698"/>
                    <a:pt x="7071992" y="4567935"/>
                  </a:cubicBezTo>
                  <a:cubicBezTo>
                    <a:pt x="7084692" y="4551806"/>
                    <a:pt x="7113140" y="4561712"/>
                    <a:pt x="7117077" y="4540757"/>
                  </a:cubicBezTo>
                  <a:cubicBezTo>
                    <a:pt x="7105774" y="4532629"/>
                    <a:pt x="7078215" y="4530978"/>
                    <a:pt x="7080501" y="4515357"/>
                  </a:cubicBezTo>
                  <a:cubicBezTo>
                    <a:pt x="7083930" y="4490592"/>
                    <a:pt x="7103107" y="4514468"/>
                    <a:pt x="7112251" y="4511928"/>
                  </a:cubicBezTo>
                  <a:cubicBezTo>
                    <a:pt x="7119363" y="4509896"/>
                    <a:pt x="7120887" y="4497577"/>
                    <a:pt x="7126348" y="4495671"/>
                  </a:cubicBezTo>
                  <a:cubicBezTo>
                    <a:pt x="7134729" y="4492878"/>
                    <a:pt x="7134857" y="4498084"/>
                    <a:pt x="7139048" y="4497703"/>
                  </a:cubicBezTo>
                  <a:cubicBezTo>
                    <a:pt x="7140699" y="4497703"/>
                    <a:pt x="7152510" y="4496179"/>
                    <a:pt x="7153526" y="4496306"/>
                  </a:cubicBezTo>
                  <a:cubicBezTo>
                    <a:pt x="7156828" y="4496306"/>
                    <a:pt x="7159495" y="4491226"/>
                    <a:pt x="7163559" y="4491988"/>
                  </a:cubicBezTo>
                  <a:cubicBezTo>
                    <a:pt x="7169909" y="4493131"/>
                    <a:pt x="7176259" y="4502910"/>
                    <a:pt x="7181212" y="4506974"/>
                  </a:cubicBezTo>
                  <a:cubicBezTo>
                    <a:pt x="7188077" y="4501016"/>
                    <a:pt x="7196193" y="4496676"/>
                    <a:pt x="7204961" y="4494274"/>
                  </a:cubicBezTo>
                  <a:cubicBezTo>
                    <a:pt x="7205204" y="4498907"/>
                    <a:pt x="7206892" y="4503348"/>
                    <a:pt x="7209787" y="4506974"/>
                  </a:cubicBezTo>
                  <a:cubicBezTo>
                    <a:pt x="7224519" y="4499100"/>
                    <a:pt x="7230742" y="4482971"/>
                    <a:pt x="7247887" y="4479161"/>
                  </a:cubicBezTo>
                  <a:cubicBezTo>
                    <a:pt x="7258682" y="4476748"/>
                    <a:pt x="7258809" y="4484241"/>
                    <a:pt x="7267699" y="4475986"/>
                  </a:cubicBezTo>
                  <a:cubicBezTo>
                    <a:pt x="7272144" y="4471795"/>
                    <a:pt x="7270493" y="4461762"/>
                    <a:pt x="7274938" y="4457063"/>
                  </a:cubicBezTo>
                  <a:cubicBezTo>
                    <a:pt x="7279383" y="4452364"/>
                    <a:pt x="7285606" y="4454015"/>
                    <a:pt x="7287638" y="4451602"/>
                  </a:cubicBezTo>
                  <a:cubicBezTo>
                    <a:pt x="7293099" y="4444236"/>
                    <a:pt x="7296401" y="4442077"/>
                    <a:pt x="7295385" y="4430393"/>
                  </a:cubicBezTo>
                  <a:cubicBezTo>
                    <a:pt x="7300809" y="4430625"/>
                    <a:pt x="7306008" y="4428216"/>
                    <a:pt x="7309339" y="4423929"/>
                  </a:cubicBezTo>
                  <a:cubicBezTo>
                    <a:pt x="7312669" y="4419643"/>
                    <a:pt x="7313718" y="4414008"/>
                    <a:pt x="7312152" y="4408810"/>
                  </a:cubicBezTo>
                  <a:lnTo>
                    <a:pt x="7354697" y="4408810"/>
                  </a:lnTo>
                  <a:lnTo>
                    <a:pt x="7353300" y="4369948"/>
                  </a:lnTo>
                  <a:cubicBezTo>
                    <a:pt x="7357479" y="4366264"/>
                    <a:pt x="7362034" y="4363029"/>
                    <a:pt x="7366889" y="4360296"/>
                  </a:cubicBezTo>
                  <a:cubicBezTo>
                    <a:pt x="7366889" y="4361947"/>
                    <a:pt x="7369937" y="4365122"/>
                    <a:pt x="7370699" y="4367789"/>
                  </a:cubicBezTo>
                  <a:cubicBezTo>
                    <a:pt x="7382510" y="4365503"/>
                    <a:pt x="7388733" y="4352041"/>
                    <a:pt x="7400671" y="4349883"/>
                  </a:cubicBezTo>
                  <a:cubicBezTo>
                    <a:pt x="7398130" y="4366139"/>
                    <a:pt x="7405624" y="4369567"/>
                    <a:pt x="7421245" y="4368043"/>
                  </a:cubicBezTo>
                  <a:cubicBezTo>
                    <a:pt x="7418782" y="4377713"/>
                    <a:pt x="7414470" y="4386812"/>
                    <a:pt x="7408545" y="4394840"/>
                  </a:cubicBezTo>
                  <a:cubicBezTo>
                    <a:pt x="7418596" y="4395271"/>
                    <a:pt x="7428560" y="4392802"/>
                    <a:pt x="7437247" y="4387728"/>
                  </a:cubicBezTo>
                  <a:cubicBezTo>
                    <a:pt x="7440549" y="4385950"/>
                    <a:pt x="7445248" y="4389887"/>
                    <a:pt x="7448296" y="4387728"/>
                  </a:cubicBezTo>
                  <a:cubicBezTo>
                    <a:pt x="7454519" y="4383157"/>
                    <a:pt x="7455789" y="4363979"/>
                    <a:pt x="7459852" y="4356740"/>
                  </a:cubicBezTo>
                  <a:cubicBezTo>
                    <a:pt x="7471663" y="4361185"/>
                    <a:pt x="7471536" y="4367662"/>
                    <a:pt x="7479664" y="4358137"/>
                  </a:cubicBezTo>
                  <a:cubicBezTo>
                    <a:pt x="7483474" y="4353565"/>
                    <a:pt x="7479664" y="4340103"/>
                    <a:pt x="7484236" y="4337055"/>
                  </a:cubicBezTo>
                  <a:cubicBezTo>
                    <a:pt x="7488808" y="4334008"/>
                    <a:pt x="7493126" y="4340992"/>
                    <a:pt x="7498333" y="4339214"/>
                  </a:cubicBezTo>
                  <a:cubicBezTo>
                    <a:pt x="7503540" y="4337436"/>
                    <a:pt x="7505953" y="4343024"/>
                    <a:pt x="7512049" y="4335532"/>
                  </a:cubicBezTo>
                  <a:cubicBezTo>
                    <a:pt x="7518145" y="4328038"/>
                    <a:pt x="7509255" y="4315847"/>
                    <a:pt x="7515859" y="4310132"/>
                  </a:cubicBezTo>
                  <a:cubicBezTo>
                    <a:pt x="7522462" y="4304416"/>
                    <a:pt x="7530591" y="4310132"/>
                    <a:pt x="7537195" y="4306829"/>
                  </a:cubicBezTo>
                  <a:cubicBezTo>
                    <a:pt x="7549895" y="4300352"/>
                    <a:pt x="7549895" y="4277873"/>
                    <a:pt x="7565770" y="4276349"/>
                  </a:cubicBezTo>
                  <a:cubicBezTo>
                    <a:pt x="7571104" y="4286763"/>
                    <a:pt x="7571358" y="4293748"/>
                    <a:pt x="7582153" y="4291081"/>
                  </a:cubicBezTo>
                  <a:cubicBezTo>
                    <a:pt x="7590661" y="4289049"/>
                    <a:pt x="7603996" y="4270761"/>
                    <a:pt x="7611997" y="4265681"/>
                  </a:cubicBezTo>
                  <a:cubicBezTo>
                    <a:pt x="7611997" y="4268474"/>
                    <a:pt x="7611997" y="4271523"/>
                    <a:pt x="7611997" y="4274190"/>
                  </a:cubicBezTo>
                  <a:cubicBezTo>
                    <a:pt x="7613014" y="4273874"/>
                    <a:pt x="7613993" y="4273448"/>
                    <a:pt x="7614918" y="4272920"/>
                  </a:cubicBezTo>
                  <a:cubicBezTo>
                    <a:pt x="7615934" y="4504313"/>
                    <a:pt x="7613648" y="5107564"/>
                    <a:pt x="7613648" y="5107564"/>
                  </a:cubicBezTo>
                  <a:lnTo>
                    <a:pt x="7715248" y="5107564"/>
                  </a:lnTo>
                  <a:lnTo>
                    <a:pt x="7683371" y="4242567"/>
                  </a:lnTo>
                  <a:lnTo>
                    <a:pt x="7688197" y="4239900"/>
                  </a:lnTo>
                  <a:cubicBezTo>
                    <a:pt x="7685911" y="4270761"/>
                    <a:pt x="7700897" y="4249425"/>
                    <a:pt x="7709406" y="4252600"/>
                  </a:cubicBezTo>
                  <a:cubicBezTo>
                    <a:pt x="7722106" y="4256918"/>
                    <a:pt x="7722106" y="4274444"/>
                    <a:pt x="7735949" y="4276095"/>
                  </a:cubicBezTo>
                  <a:lnTo>
                    <a:pt x="7737346" y="4271269"/>
                  </a:lnTo>
                  <a:cubicBezTo>
                    <a:pt x="7752713" y="4289557"/>
                    <a:pt x="7790813" y="4303781"/>
                    <a:pt x="7786368" y="4330450"/>
                  </a:cubicBezTo>
                  <a:cubicBezTo>
                    <a:pt x="7796528" y="4331594"/>
                    <a:pt x="7799068" y="4324228"/>
                    <a:pt x="7809609" y="4323466"/>
                  </a:cubicBezTo>
                  <a:cubicBezTo>
                    <a:pt x="7820150" y="4322704"/>
                    <a:pt x="7822309" y="4330578"/>
                    <a:pt x="7833104" y="4328165"/>
                  </a:cubicBezTo>
                  <a:cubicBezTo>
                    <a:pt x="7837549" y="4327148"/>
                    <a:pt x="7841740" y="4319529"/>
                    <a:pt x="7847709" y="4318258"/>
                  </a:cubicBezTo>
                  <a:cubicBezTo>
                    <a:pt x="7848725" y="4330958"/>
                    <a:pt x="7862949" y="4358644"/>
                    <a:pt x="7875522" y="4337816"/>
                  </a:cubicBezTo>
                  <a:cubicBezTo>
                    <a:pt x="7881365" y="4344420"/>
                    <a:pt x="7883904" y="4353818"/>
                    <a:pt x="7890762" y="4360041"/>
                  </a:cubicBezTo>
                  <a:cubicBezTo>
                    <a:pt x="7887080" y="4363724"/>
                    <a:pt x="7878824" y="4370963"/>
                    <a:pt x="7878062" y="4376043"/>
                  </a:cubicBezTo>
                  <a:cubicBezTo>
                    <a:pt x="7875142" y="4395093"/>
                    <a:pt x="7901811" y="4382139"/>
                    <a:pt x="7913749" y="4383790"/>
                  </a:cubicBezTo>
                  <a:cubicBezTo>
                    <a:pt x="7921243" y="4407158"/>
                    <a:pt x="7924291" y="4428494"/>
                    <a:pt x="7954262" y="4416048"/>
                  </a:cubicBezTo>
                  <a:cubicBezTo>
                    <a:pt x="7954262" y="4433066"/>
                    <a:pt x="7965184" y="4445257"/>
                    <a:pt x="7973058" y="4423414"/>
                  </a:cubicBezTo>
                  <a:cubicBezTo>
                    <a:pt x="7982202" y="4428620"/>
                    <a:pt x="7985123" y="4418080"/>
                    <a:pt x="7991600" y="4417699"/>
                  </a:cubicBezTo>
                  <a:cubicBezTo>
                    <a:pt x="7998357" y="4418121"/>
                    <a:pt x="8005003" y="4419622"/>
                    <a:pt x="8011285" y="4422143"/>
                  </a:cubicBezTo>
                  <a:cubicBezTo>
                    <a:pt x="8011770" y="4425678"/>
                    <a:pt x="8013122" y="4429038"/>
                    <a:pt x="8015222" y="4431923"/>
                  </a:cubicBezTo>
                  <a:cubicBezTo>
                    <a:pt x="8021048" y="4438088"/>
                    <a:pt x="8029636" y="4440823"/>
                    <a:pt x="8037955" y="4439162"/>
                  </a:cubicBezTo>
                  <a:cubicBezTo>
                    <a:pt x="8036647" y="4446914"/>
                    <a:pt x="8039605" y="4454772"/>
                    <a:pt x="8045702" y="4459736"/>
                  </a:cubicBezTo>
                  <a:cubicBezTo>
                    <a:pt x="8046845" y="4460879"/>
                    <a:pt x="8052560" y="4456815"/>
                    <a:pt x="8054845" y="4457830"/>
                  </a:cubicBezTo>
                  <a:cubicBezTo>
                    <a:pt x="8057131" y="4458846"/>
                    <a:pt x="8062212" y="4466466"/>
                    <a:pt x="8065640" y="4468879"/>
                  </a:cubicBezTo>
                  <a:cubicBezTo>
                    <a:pt x="8069069" y="4471292"/>
                    <a:pt x="8073006" y="4467101"/>
                    <a:pt x="8074784" y="4468879"/>
                  </a:cubicBezTo>
                  <a:cubicBezTo>
                    <a:pt x="8076561" y="4470657"/>
                    <a:pt x="8078975" y="4477007"/>
                    <a:pt x="8082023" y="4479039"/>
                  </a:cubicBezTo>
                  <a:cubicBezTo>
                    <a:pt x="8083790" y="4480299"/>
                    <a:pt x="8085335" y="4481844"/>
                    <a:pt x="8086595" y="4483611"/>
                  </a:cubicBezTo>
                  <a:cubicBezTo>
                    <a:pt x="8074911" y="4481071"/>
                    <a:pt x="8063100" y="4478531"/>
                    <a:pt x="8050908" y="4476245"/>
                  </a:cubicBezTo>
                  <a:cubicBezTo>
                    <a:pt x="8045320" y="4475101"/>
                    <a:pt x="8027921" y="4470784"/>
                    <a:pt x="8022078" y="4474339"/>
                  </a:cubicBezTo>
                  <a:cubicBezTo>
                    <a:pt x="8006458" y="4483991"/>
                    <a:pt x="8022968" y="4487928"/>
                    <a:pt x="8027794" y="4497834"/>
                  </a:cubicBezTo>
                  <a:cubicBezTo>
                    <a:pt x="8030587" y="4503676"/>
                    <a:pt x="8029445" y="4510534"/>
                    <a:pt x="8032238" y="4515995"/>
                  </a:cubicBezTo>
                  <a:cubicBezTo>
                    <a:pt x="8035032" y="4521456"/>
                    <a:pt x="8044938" y="4519297"/>
                    <a:pt x="8042525" y="4532251"/>
                  </a:cubicBezTo>
                  <a:cubicBezTo>
                    <a:pt x="8056749" y="4537712"/>
                    <a:pt x="8081514" y="4530727"/>
                    <a:pt x="8067925" y="4555365"/>
                  </a:cubicBezTo>
                  <a:cubicBezTo>
                    <a:pt x="8077450" y="4560064"/>
                    <a:pt x="8086340" y="4555365"/>
                    <a:pt x="8095993" y="4553969"/>
                  </a:cubicBezTo>
                  <a:cubicBezTo>
                    <a:pt x="8096244" y="4561429"/>
                    <a:pt x="8094675" y="4568840"/>
                    <a:pt x="8091421" y="4575559"/>
                  </a:cubicBezTo>
                  <a:cubicBezTo>
                    <a:pt x="8102597" y="4575559"/>
                    <a:pt x="8107803" y="4565907"/>
                    <a:pt x="8118218" y="4562859"/>
                  </a:cubicBezTo>
                  <a:cubicBezTo>
                    <a:pt x="8130918" y="4559176"/>
                    <a:pt x="8131679" y="4562859"/>
                    <a:pt x="8143618" y="4568320"/>
                  </a:cubicBezTo>
                  <a:cubicBezTo>
                    <a:pt x="8147558" y="4562704"/>
                    <a:pt x="8151000" y="4556754"/>
                    <a:pt x="8153904" y="4550539"/>
                  </a:cubicBezTo>
                  <a:cubicBezTo>
                    <a:pt x="8166453" y="4556565"/>
                    <a:pt x="8179553" y="4561371"/>
                    <a:pt x="8193021" y="4564890"/>
                  </a:cubicBezTo>
                  <a:cubicBezTo>
                    <a:pt x="8203815" y="4567938"/>
                    <a:pt x="8197720" y="4570986"/>
                    <a:pt x="8211563" y="4570351"/>
                  </a:cubicBezTo>
                  <a:cubicBezTo>
                    <a:pt x="8221462" y="4569324"/>
                    <a:pt x="8231241" y="4567369"/>
                    <a:pt x="8240773" y="4564509"/>
                  </a:cubicBezTo>
                  <a:cubicBezTo>
                    <a:pt x="8249790" y="4587750"/>
                    <a:pt x="8189973" y="4609086"/>
                    <a:pt x="8174352" y="4610229"/>
                  </a:cubicBezTo>
                  <a:cubicBezTo>
                    <a:pt x="8147682" y="4612260"/>
                    <a:pt x="8118218" y="4602862"/>
                    <a:pt x="8093707" y="4616197"/>
                  </a:cubicBezTo>
                  <a:cubicBezTo>
                    <a:pt x="8099026" y="4623802"/>
                    <a:pt x="8107800" y="4628236"/>
                    <a:pt x="8117076" y="4628008"/>
                  </a:cubicBezTo>
                  <a:cubicBezTo>
                    <a:pt x="8123778" y="4627222"/>
                    <a:pt x="8130521" y="4626841"/>
                    <a:pt x="8137269" y="4626865"/>
                  </a:cubicBezTo>
                  <a:cubicBezTo>
                    <a:pt x="8147683" y="4631564"/>
                    <a:pt x="8139936" y="4637152"/>
                    <a:pt x="8146159" y="4642232"/>
                  </a:cubicBezTo>
                  <a:cubicBezTo>
                    <a:pt x="8158859" y="4653154"/>
                    <a:pt x="8196959" y="4646169"/>
                    <a:pt x="8214612" y="4642232"/>
                  </a:cubicBezTo>
                  <a:cubicBezTo>
                    <a:pt x="8217575" y="4652582"/>
                    <a:pt x="8218481" y="4663412"/>
                    <a:pt x="8217280" y="4674109"/>
                  </a:cubicBezTo>
                  <a:cubicBezTo>
                    <a:pt x="8223307" y="4674324"/>
                    <a:pt x="8229304" y="4673150"/>
                    <a:pt x="8234806" y="4670680"/>
                  </a:cubicBezTo>
                  <a:cubicBezTo>
                    <a:pt x="8235095" y="4677974"/>
                    <a:pt x="8237283" y="4685066"/>
                    <a:pt x="8241156" y="4691254"/>
                  </a:cubicBezTo>
                  <a:cubicBezTo>
                    <a:pt x="8255887" y="4683253"/>
                    <a:pt x="8262111" y="4667124"/>
                    <a:pt x="8279256" y="4663441"/>
                  </a:cubicBezTo>
                  <a:cubicBezTo>
                    <a:pt x="8290050" y="4660901"/>
                    <a:pt x="8290178" y="4668521"/>
                    <a:pt x="8299068" y="4660266"/>
                  </a:cubicBezTo>
                  <a:cubicBezTo>
                    <a:pt x="8303512" y="4656075"/>
                    <a:pt x="8301861" y="4646042"/>
                    <a:pt x="8306434" y="4641343"/>
                  </a:cubicBezTo>
                  <a:cubicBezTo>
                    <a:pt x="8311007" y="4636644"/>
                    <a:pt x="8316975" y="4638295"/>
                    <a:pt x="8319134" y="4635882"/>
                  </a:cubicBezTo>
                  <a:cubicBezTo>
                    <a:pt x="8324722" y="4628516"/>
                    <a:pt x="8328024" y="4626357"/>
                    <a:pt x="8326881" y="4614673"/>
                  </a:cubicBezTo>
                  <a:cubicBezTo>
                    <a:pt x="8342121" y="4614673"/>
                    <a:pt x="8347582" y="4601973"/>
                    <a:pt x="8343518" y="4589273"/>
                  </a:cubicBezTo>
                  <a:cubicBezTo>
                    <a:pt x="8357996" y="4596767"/>
                    <a:pt x="8371077" y="4580130"/>
                    <a:pt x="8370442" y="4566032"/>
                  </a:cubicBezTo>
                  <a:cubicBezTo>
                    <a:pt x="8381998" y="4562603"/>
                    <a:pt x="8388857" y="4552316"/>
                    <a:pt x="8399398" y="4547236"/>
                  </a:cubicBezTo>
                  <a:cubicBezTo>
                    <a:pt x="8399398" y="4548887"/>
                    <a:pt x="8402446" y="4552062"/>
                    <a:pt x="8403208" y="4554730"/>
                  </a:cubicBezTo>
                  <a:cubicBezTo>
                    <a:pt x="8415019" y="4552444"/>
                    <a:pt x="8421242" y="4538982"/>
                    <a:pt x="8433180" y="4536823"/>
                  </a:cubicBezTo>
                  <a:cubicBezTo>
                    <a:pt x="8430767" y="4553079"/>
                    <a:pt x="8438133" y="4556381"/>
                    <a:pt x="8453754" y="4554857"/>
                  </a:cubicBezTo>
                  <a:cubicBezTo>
                    <a:pt x="8451331" y="4564580"/>
                    <a:pt x="8447016" y="4573729"/>
                    <a:pt x="8441054" y="4581781"/>
                  </a:cubicBezTo>
                  <a:cubicBezTo>
                    <a:pt x="8451105" y="4582212"/>
                    <a:pt x="8461069" y="4579743"/>
                    <a:pt x="8469756" y="4574669"/>
                  </a:cubicBezTo>
                  <a:cubicBezTo>
                    <a:pt x="8473058" y="4572891"/>
                    <a:pt x="8477757" y="4576701"/>
                    <a:pt x="8480805" y="4574669"/>
                  </a:cubicBezTo>
                  <a:cubicBezTo>
                    <a:pt x="8487028" y="4570097"/>
                    <a:pt x="8488298" y="4550920"/>
                    <a:pt x="8492361" y="4543681"/>
                  </a:cubicBezTo>
                  <a:cubicBezTo>
                    <a:pt x="8504172" y="4548126"/>
                    <a:pt x="8504045" y="4554603"/>
                    <a:pt x="8512173" y="4545078"/>
                  </a:cubicBezTo>
                  <a:cubicBezTo>
                    <a:pt x="8515983" y="4540506"/>
                    <a:pt x="8512173" y="4527044"/>
                    <a:pt x="8516745" y="4523996"/>
                  </a:cubicBezTo>
                  <a:cubicBezTo>
                    <a:pt x="8521317" y="4520948"/>
                    <a:pt x="8525635" y="4527933"/>
                    <a:pt x="8530842" y="4526155"/>
                  </a:cubicBezTo>
                  <a:cubicBezTo>
                    <a:pt x="8537954" y="4523742"/>
                    <a:pt x="8538589" y="4529965"/>
                    <a:pt x="8544558" y="4522472"/>
                  </a:cubicBezTo>
                  <a:cubicBezTo>
                    <a:pt x="8550527" y="4514979"/>
                    <a:pt x="8541765" y="4502787"/>
                    <a:pt x="8548368" y="4497072"/>
                  </a:cubicBezTo>
                  <a:cubicBezTo>
                    <a:pt x="8554971" y="4491356"/>
                    <a:pt x="8563100" y="4497072"/>
                    <a:pt x="8569704" y="4493643"/>
                  </a:cubicBezTo>
                  <a:cubicBezTo>
                    <a:pt x="8581769" y="4487293"/>
                    <a:pt x="8582404" y="4464814"/>
                    <a:pt x="8598279" y="4463290"/>
                  </a:cubicBezTo>
                  <a:cubicBezTo>
                    <a:pt x="8603613" y="4473704"/>
                    <a:pt x="8603867" y="4480561"/>
                    <a:pt x="8614662" y="4478021"/>
                  </a:cubicBezTo>
                  <a:cubicBezTo>
                    <a:pt x="8623170" y="4475990"/>
                    <a:pt x="8636505" y="4457702"/>
                    <a:pt x="8644506" y="4452621"/>
                  </a:cubicBezTo>
                  <a:cubicBezTo>
                    <a:pt x="8644506" y="4455415"/>
                    <a:pt x="8644506" y="4458464"/>
                    <a:pt x="8644506" y="4461130"/>
                  </a:cubicBezTo>
                  <a:cubicBezTo>
                    <a:pt x="8645512" y="4460784"/>
                    <a:pt x="8646488" y="4460360"/>
                    <a:pt x="8647427" y="4459860"/>
                  </a:cubicBezTo>
                  <a:cubicBezTo>
                    <a:pt x="8648443" y="4691254"/>
                    <a:pt x="8646284" y="5294505"/>
                    <a:pt x="8646284" y="5294505"/>
                  </a:cubicBezTo>
                  <a:lnTo>
                    <a:pt x="8747884" y="5294505"/>
                  </a:lnTo>
                  <a:lnTo>
                    <a:pt x="8716007" y="4429508"/>
                  </a:lnTo>
                  <a:lnTo>
                    <a:pt x="8720833" y="4426841"/>
                  </a:lnTo>
                  <a:cubicBezTo>
                    <a:pt x="8718547" y="4457702"/>
                    <a:pt x="8733533" y="4436366"/>
                    <a:pt x="8742041" y="4439541"/>
                  </a:cubicBezTo>
                  <a:cubicBezTo>
                    <a:pt x="8754741" y="4443859"/>
                    <a:pt x="8754741" y="4461384"/>
                    <a:pt x="8768711" y="4463035"/>
                  </a:cubicBezTo>
                  <a:cubicBezTo>
                    <a:pt x="8769042" y="4461391"/>
                    <a:pt x="8769510" y="4459777"/>
                    <a:pt x="8770108" y="4458209"/>
                  </a:cubicBezTo>
                  <a:cubicBezTo>
                    <a:pt x="8785348" y="4476497"/>
                    <a:pt x="8823448" y="4490721"/>
                    <a:pt x="8819003" y="4517391"/>
                  </a:cubicBezTo>
                  <a:cubicBezTo>
                    <a:pt x="8829163" y="4518534"/>
                    <a:pt x="8831703" y="4511168"/>
                    <a:pt x="8842244" y="4510406"/>
                  </a:cubicBezTo>
                  <a:cubicBezTo>
                    <a:pt x="8852785" y="4509645"/>
                    <a:pt x="8855579" y="4517518"/>
                    <a:pt x="8865739" y="4515105"/>
                  </a:cubicBezTo>
                  <a:cubicBezTo>
                    <a:pt x="8870310" y="4513962"/>
                    <a:pt x="8874502" y="4506469"/>
                    <a:pt x="8880344" y="4505072"/>
                  </a:cubicBezTo>
                  <a:cubicBezTo>
                    <a:pt x="8881487" y="4517772"/>
                    <a:pt x="8895584" y="4545585"/>
                    <a:pt x="8908157" y="4524757"/>
                  </a:cubicBezTo>
                  <a:cubicBezTo>
                    <a:pt x="8913999" y="4531234"/>
                    <a:pt x="8916666" y="4540759"/>
                    <a:pt x="8923397" y="4546982"/>
                  </a:cubicBezTo>
                  <a:cubicBezTo>
                    <a:pt x="8919841" y="4550665"/>
                    <a:pt x="8911459" y="4557904"/>
                    <a:pt x="8910697" y="4562984"/>
                  </a:cubicBezTo>
                  <a:cubicBezTo>
                    <a:pt x="8907776" y="4582034"/>
                    <a:pt x="8934446" y="4569080"/>
                    <a:pt x="8946511" y="4570731"/>
                  </a:cubicBezTo>
                  <a:cubicBezTo>
                    <a:pt x="8953877" y="4593972"/>
                    <a:pt x="8956925" y="4615308"/>
                    <a:pt x="8986897" y="4602989"/>
                  </a:cubicBezTo>
                  <a:cubicBezTo>
                    <a:pt x="8986897" y="4620007"/>
                    <a:pt x="8997819" y="4632199"/>
                    <a:pt x="9005820" y="4610355"/>
                  </a:cubicBezTo>
                  <a:cubicBezTo>
                    <a:pt x="9014837" y="4615562"/>
                    <a:pt x="9018520" y="4605021"/>
                    <a:pt x="9024235" y="4604640"/>
                  </a:cubicBezTo>
                  <a:cubicBezTo>
                    <a:pt x="9033887" y="4603878"/>
                    <a:pt x="9043158" y="4611371"/>
                    <a:pt x="9054461" y="4610355"/>
                  </a:cubicBezTo>
                  <a:cubicBezTo>
                    <a:pt x="9050270" y="4610355"/>
                    <a:pt x="9060049" y="4627500"/>
                    <a:pt x="9070590" y="4625976"/>
                  </a:cubicBezTo>
                  <a:cubicBezTo>
                    <a:pt x="9069261" y="4633768"/>
                    <a:pt x="9072219" y="4641673"/>
                    <a:pt x="9078337" y="4646677"/>
                  </a:cubicBezTo>
                  <a:cubicBezTo>
                    <a:pt x="9079481" y="4647820"/>
                    <a:pt x="9085195" y="4643629"/>
                    <a:pt x="9087481" y="4644772"/>
                  </a:cubicBezTo>
                  <a:cubicBezTo>
                    <a:pt x="9089767" y="4645914"/>
                    <a:pt x="9094847" y="4653407"/>
                    <a:pt x="9098403" y="4655693"/>
                  </a:cubicBezTo>
                  <a:cubicBezTo>
                    <a:pt x="9101958" y="4657979"/>
                    <a:pt x="9105642" y="4654042"/>
                    <a:pt x="9107420" y="4655693"/>
                  </a:cubicBezTo>
                  <a:cubicBezTo>
                    <a:pt x="9109198" y="4657344"/>
                    <a:pt x="9111611" y="4663822"/>
                    <a:pt x="9114659" y="4665853"/>
                  </a:cubicBezTo>
                  <a:cubicBezTo>
                    <a:pt x="9121898" y="4670552"/>
                    <a:pt x="9122025" y="4681347"/>
                    <a:pt x="9132693" y="4672076"/>
                  </a:cubicBezTo>
                  <a:cubicBezTo>
                    <a:pt x="9138027" y="4677283"/>
                    <a:pt x="9140821" y="4684776"/>
                    <a:pt x="9146917" y="4688713"/>
                  </a:cubicBezTo>
                  <a:cubicBezTo>
                    <a:pt x="9149838" y="4690745"/>
                    <a:pt x="9156442" y="4688713"/>
                    <a:pt x="9158220" y="4690237"/>
                  </a:cubicBezTo>
                  <a:cubicBezTo>
                    <a:pt x="9163935" y="4695190"/>
                    <a:pt x="9162665" y="4704715"/>
                    <a:pt x="9168253" y="4708906"/>
                  </a:cubicBezTo>
                  <a:cubicBezTo>
                    <a:pt x="9173841" y="4713096"/>
                    <a:pt x="9182731" y="4707889"/>
                    <a:pt x="9187684" y="4710557"/>
                  </a:cubicBezTo>
                  <a:cubicBezTo>
                    <a:pt x="9195431" y="4714748"/>
                    <a:pt x="9192383" y="4723257"/>
                    <a:pt x="9201908" y="4724526"/>
                  </a:cubicBezTo>
                  <a:cubicBezTo>
                    <a:pt x="9208385" y="4725288"/>
                    <a:pt x="9221974" y="4717033"/>
                    <a:pt x="9230610" y="4716907"/>
                  </a:cubicBezTo>
                  <a:cubicBezTo>
                    <a:pt x="9232134" y="4691507"/>
                    <a:pt x="9217910" y="4690363"/>
                    <a:pt x="9214735" y="4667504"/>
                  </a:cubicBezTo>
                  <a:cubicBezTo>
                    <a:pt x="9220969" y="4668807"/>
                    <a:pt x="9227463" y="4667815"/>
                    <a:pt x="9233023" y="4664710"/>
                  </a:cubicBezTo>
                  <a:cubicBezTo>
                    <a:pt x="9233023" y="4683379"/>
                    <a:pt x="9239119" y="4681474"/>
                    <a:pt x="9251311" y="4688459"/>
                  </a:cubicBezTo>
                  <a:cubicBezTo>
                    <a:pt x="9263503" y="4695444"/>
                    <a:pt x="9264011" y="4698619"/>
                    <a:pt x="9268710" y="4713859"/>
                  </a:cubicBezTo>
                  <a:cubicBezTo>
                    <a:pt x="9273028" y="4712208"/>
                    <a:pt x="9281410" y="4705350"/>
                    <a:pt x="9285474" y="4705731"/>
                  </a:cubicBezTo>
                  <a:cubicBezTo>
                    <a:pt x="9289538" y="4706111"/>
                    <a:pt x="9289665" y="4715890"/>
                    <a:pt x="9293983" y="4715763"/>
                  </a:cubicBezTo>
                  <a:cubicBezTo>
                    <a:pt x="9308207" y="4715763"/>
                    <a:pt x="9300333" y="4709540"/>
                    <a:pt x="9306683" y="4700650"/>
                  </a:cubicBezTo>
                  <a:cubicBezTo>
                    <a:pt x="9319383" y="4684648"/>
                    <a:pt x="9347958" y="4694555"/>
                    <a:pt x="9351895" y="4673599"/>
                  </a:cubicBezTo>
                  <a:cubicBezTo>
                    <a:pt x="9340973" y="4665725"/>
                    <a:pt x="9315573" y="4663820"/>
                    <a:pt x="9315446" y="4649469"/>
                  </a:cubicBezTo>
                  <a:cubicBezTo>
                    <a:pt x="9329558" y="4648833"/>
                    <a:pt x="9343564" y="4646704"/>
                    <a:pt x="9357229" y="4643119"/>
                  </a:cubicBezTo>
                  <a:cubicBezTo>
                    <a:pt x="9360236" y="4653459"/>
                    <a:pt x="9361186" y="4664290"/>
                    <a:pt x="9360022" y="4674996"/>
                  </a:cubicBezTo>
                  <a:cubicBezTo>
                    <a:pt x="9366050" y="4675211"/>
                    <a:pt x="9372046" y="4674037"/>
                    <a:pt x="9377548" y="4671567"/>
                  </a:cubicBezTo>
                  <a:cubicBezTo>
                    <a:pt x="9377793" y="4678850"/>
                    <a:pt x="9379938" y="4685943"/>
                    <a:pt x="9383771" y="4692141"/>
                  </a:cubicBezTo>
                  <a:cubicBezTo>
                    <a:pt x="9398630" y="4684140"/>
                    <a:pt x="9404853" y="4668010"/>
                    <a:pt x="9421871" y="4664328"/>
                  </a:cubicBezTo>
                  <a:cubicBezTo>
                    <a:pt x="9432666" y="4661788"/>
                    <a:pt x="9432793" y="4669408"/>
                    <a:pt x="9441683" y="4661153"/>
                  </a:cubicBezTo>
                  <a:cubicBezTo>
                    <a:pt x="9446128" y="4656962"/>
                    <a:pt x="9444351" y="4646929"/>
                    <a:pt x="9448922" y="4642230"/>
                  </a:cubicBezTo>
                  <a:cubicBezTo>
                    <a:pt x="9453494" y="4637531"/>
                    <a:pt x="9459591" y="4639182"/>
                    <a:pt x="9461622" y="4636769"/>
                  </a:cubicBezTo>
                  <a:cubicBezTo>
                    <a:pt x="9467083" y="4629403"/>
                    <a:pt x="9470385" y="4627244"/>
                    <a:pt x="9469369" y="4615560"/>
                  </a:cubicBezTo>
                  <a:cubicBezTo>
                    <a:pt x="9477497" y="4616261"/>
                    <a:pt x="9484886" y="4610828"/>
                    <a:pt x="9486641" y="4602860"/>
                  </a:cubicBezTo>
                  <a:cubicBezTo>
                    <a:pt x="9495877" y="4597821"/>
                    <a:pt x="9503562" y="4590356"/>
                    <a:pt x="9508866" y="4581270"/>
                  </a:cubicBezTo>
                  <a:cubicBezTo>
                    <a:pt x="9511612" y="4576901"/>
                    <a:pt x="9513024" y="4571825"/>
                    <a:pt x="9512930" y="4566665"/>
                  </a:cubicBezTo>
                  <a:cubicBezTo>
                    <a:pt x="9524487" y="4563235"/>
                    <a:pt x="9531345" y="4552948"/>
                    <a:pt x="9541886" y="4547869"/>
                  </a:cubicBezTo>
                  <a:cubicBezTo>
                    <a:pt x="9541886" y="4549520"/>
                    <a:pt x="9544934" y="4552695"/>
                    <a:pt x="9545696" y="4555362"/>
                  </a:cubicBezTo>
                  <a:cubicBezTo>
                    <a:pt x="9557507" y="4553076"/>
                    <a:pt x="9563730" y="4539614"/>
                    <a:pt x="9575668" y="4537456"/>
                  </a:cubicBezTo>
                  <a:cubicBezTo>
                    <a:pt x="9573128" y="4553712"/>
                    <a:pt x="9580621" y="4557013"/>
                    <a:pt x="9596242" y="4555489"/>
                  </a:cubicBezTo>
                  <a:cubicBezTo>
                    <a:pt x="9593820" y="4565212"/>
                    <a:pt x="9589504" y="4574361"/>
                    <a:pt x="9583542" y="4582413"/>
                  </a:cubicBezTo>
                  <a:cubicBezTo>
                    <a:pt x="9593593" y="4582844"/>
                    <a:pt x="9603557" y="4580375"/>
                    <a:pt x="9612244" y="4575301"/>
                  </a:cubicBezTo>
                  <a:cubicBezTo>
                    <a:pt x="9615546" y="4573523"/>
                    <a:pt x="9620118" y="4577333"/>
                    <a:pt x="9623293" y="4575301"/>
                  </a:cubicBezTo>
                  <a:cubicBezTo>
                    <a:pt x="9629389" y="4570730"/>
                    <a:pt x="9630786" y="4551552"/>
                    <a:pt x="9634850" y="4544313"/>
                  </a:cubicBezTo>
                  <a:cubicBezTo>
                    <a:pt x="9646661" y="4548758"/>
                    <a:pt x="9646534" y="4555235"/>
                    <a:pt x="9654662" y="4545710"/>
                  </a:cubicBezTo>
                  <a:cubicBezTo>
                    <a:pt x="9658472" y="4541138"/>
                    <a:pt x="9654662" y="4527676"/>
                    <a:pt x="9659106" y="4524629"/>
                  </a:cubicBezTo>
                  <a:cubicBezTo>
                    <a:pt x="9663551" y="4521581"/>
                    <a:pt x="9668124" y="4528565"/>
                    <a:pt x="9673330" y="4526787"/>
                  </a:cubicBezTo>
                  <a:cubicBezTo>
                    <a:pt x="9678537" y="4525009"/>
                    <a:pt x="9680950" y="4530597"/>
                    <a:pt x="9687047" y="4523105"/>
                  </a:cubicBezTo>
                  <a:cubicBezTo>
                    <a:pt x="9693142" y="4515611"/>
                    <a:pt x="9684253" y="4503420"/>
                    <a:pt x="9690856" y="4497705"/>
                  </a:cubicBezTo>
                  <a:cubicBezTo>
                    <a:pt x="9697459" y="4491989"/>
                    <a:pt x="9705588" y="4497705"/>
                    <a:pt x="9712192" y="4494275"/>
                  </a:cubicBezTo>
                  <a:cubicBezTo>
                    <a:pt x="9724892" y="4487925"/>
                    <a:pt x="9724892" y="4465446"/>
                    <a:pt x="9740767" y="4463922"/>
                  </a:cubicBezTo>
                  <a:cubicBezTo>
                    <a:pt x="9745974" y="4474336"/>
                    <a:pt x="9746355" y="4481194"/>
                    <a:pt x="9757024" y="4478654"/>
                  </a:cubicBezTo>
                  <a:cubicBezTo>
                    <a:pt x="9765660" y="4476622"/>
                    <a:pt x="9778994" y="4458334"/>
                    <a:pt x="9786868" y="4453254"/>
                  </a:cubicBezTo>
                  <a:cubicBezTo>
                    <a:pt x="9786868" y="4456047"/>
                    <a:pt x="9786868" y="4459096"/>
                    <a:pt x="9786868" y="4461763"/>
                  </a:cubicBezTo>
                  <a:cubicBezTo>
                    <a:pt x="9787915" y="4461416"/>
                    <a:pt x="9788933" y="4460992"/>
                    <a:pt x="9789916" y="4460493"/>
                  </a:cubicBezTo>
                  <a:cubicBezTo>
                    <a:pt x="9790932" y="4691887"/>
                    <a:pt x="9788647" y="5295137"/>
                    <a:pt x="9788647" y="5295137"/>
                  </a:cubicBezTo>
                  <a:lnTo>
                    <a:pt x="9890247" y="5295137"/>
                  </a:lnTo>
                  <a:lnTo>
                    <a:pt x="9858497" y="4430140"/>
                  </a:lnTo>
                  <a:lnTo>
                    <a:pt x="9863196" y="4427473"/>
                  </a:lnTo>
                  <a:cubicBezTo>
                    <a:pt x="9861037" y="4458334"/>
                    <a:pt x="9875896" y="4436998"/>
                    <a:pt x="9884531" y="4440173"/>
                  </a:cubicBezTo>
                  <a:cubicBezTo>
                    <a:pt x="9897231" y="4444492"/>
                    <a:pt x="9897231" y="4462017"/>
                    <a:pt x="9911075" y="4463668"/>
                  </a:cubicBezTo>
                  <a:lnTo>
                    <a:pt x="9912472" y="4458842"/>
                  </a:lnTo>
                  <a:cubicBezTo>
                    <a:pt x="9927839" y="4477130"/>
                    <a:pt x="9965812" y="4491354"/>
                    <a:pt x="9961493" y="4518023"/>
                  </a:cubicBezTo>
                  <a:cubicBezTo>
                    <a:pt x="9971653" y="4519167"/>
                    <a:pt x="9974828" y="4511801"/>
                    <a:pt x="9984735" y="4511039"/>
                  </a:cubicBezTo>
                  <a:cubicBezTo>
                    <a:pt x="9994641" y="4510277"/>
                    <a:pt x="9997435" y="4518151"/>
                    <a:pt x="10008229" y="4515738"/>
                  </a:cubicBezTo>
                  <a:cubicBezTo>
                    <a:pt x="10012674" y="4514594"/>
                    <a:pt x="10016865" y="4507102"/>
                    <a:pt x="10022835" y="4505705"/>
                  </a:cubicBezTo>
                  <a:cubicBezTo>
                    <a:pt x="10023851" y="4518405"/>
                    <a:pt x="10038075" y="4546218"/>
                    <a:pt x="10050521" y="4525390"/>
                  </a:cubicBezTo>
                  <a:cubicBezTo>
                    <a:pt x="10056489" y="4531867"/>
                    <a:pt x="10059029" y="4541392"/>
                    <a:pt x="10065888" y="4547615"/>
                  </a:cubicBezTo>
                  <a:cubicBezTo>
                    <a:pt x="10062205" y="4551297"/>
                    <a:pt x="10053950" y="4558537"/>
                    <a:pt x="10053188" y="4563617"/>
                  </a:cubicBezTo>
                  <a:cubicBezTo>
                    <a:pt x="10050267" y="4582667"/>
                    <a:pt x="10076937" y="4569713"/>
                    <a:pt x="10088875" y="4571364"/>
                  </a:cubicBezTo>
                  <a:cubicBezTo>
                    <a:pt x="10096368" y="4594605"/>
                    <a:pt x="10099416" y="4615941"/>
                    <a:pt x="10129388" y="4603621"/>
                  </a:cubicBezTo>
                  <a:cubicBezTo>
                    <a:pt x="10129388" y="4620640"/>
                    <a:pt x="10140310" y="4632831"/>
                    <a:pt x="10148184" y="4610988"/>
                  </a:cubicBezTo>
                  <a:cubicBezTo>
                    <a:pt x="10157327" y="4616194"/>
                    <a:pt x="10160884" y="4605654"/>
                    <a:pt x="10166726" y="4605272"/>
                  </a:cubicBezTo>
                  <a:cubicBezTo>
                    <a:pt x="10176378" y="4604510"/>
                    <a:pt x="10185522" y="4612004"/>
                    <a:pt x="10196952" y="4610988"/>
                  </a:cubicBezTo>
                  <a:cubicBezTo>
                    <a:pt x="10192761" y="4610988"/>
                    <a:pt x="10202413" y="4628132"/>
                    <a:pt x="10212954" y="4626608"/>
                  </a:cubicBezTo>
                  <a:cubicBezTo>
                    <a:pt x="10211731" y="4634389"/>
                    <a:pt x="10214670" y="4642243"/>
                    <a:pt x="10220701" y="4647309"/>
                  </a:cubicBezTo>
                  <a:cubicBezTo>
                    <a:pt x="10221844" y="4648453"/>
                    <a:pt x="10227686" y="4644262"/>
                    <a:pt x="10229972" y="4645404"/>
                  </a:cubicBezTo>
                  <a:cubicBezTo>
                    <a:pt x="10232257" y="4646547"/>
                    <a:pt x="10237211" y="4654040"/>
                    <a:pt x="10240766" y="4656326"/>
                  </a:cubicBezTo>
                  <a:cubicBezTo>
                    <a:pt x="10244322" y="4658612"/>
                    <a:pt x="10248132" y="4654675"/>
                    <a:pt x="10249910" y="4656326"/>
                  </a:cubicBezTo>
                  <a:cubicBezTo>
                    <a:pt x="10251687" y="4657977"/>
                    <a:pt x="10254101" y="4664454"/>
                    <a:pt x="10257149" y="4666486"/>
                  </a:cubicBezTo>
                  <a:cubicBezTo>
                    <a:pt x="10264261" y="4671185"/>
                    <a:pt x="10264515" y="4681979"/>
                    <a:pt x="10275056" y="4672709"/>
                  </a:cubicBezTo>
                  <a:cubicBezTo>
                    <a:pt x="10280517" y="4677915"/>
                    <a:pt x="10283184" y="4685409"/>
                    <a:pt x="10289280" y="4689346"/>
                  </a:cubicBezTo>
                  <a:cubicBezTo>
                    <a:pt x="10292327" y="4691377"/>
                    <a:pt x="10298805" y="4689346"/>
                    <a:pt x="10300710" y="4690870"/>
                  </a:cubicBezTo>
                  <a:cubicBezTo>
                    <a:pt x="10306425" y="4695823"/>
                    <a:pt x="10305155" y="4705348"/>
                    <a:pt x="10310743" y="4709538"/>
                  </a:cubicBezTo>
                  <a:cubicBezTo>
                    <a:pt x="10316331" y="4713729"/>
                    <a:pt x="10325094" y="4708522"/>
                    <a:pt x="10330174" y="4711189"/>
                  </a:cubicBezTo>
                  <a:cubicBezTo>
                    <a:pt x="10337921" y="4715380"/>
                    <a:pt x="10334873" y="4723889"/>
                    <a:pt x="10344271" y="4725159"/>
                  </a:cubicBezTo>
                  <a:cubicBezTo>
                    <a:pt x="10350875" y="4725921"/>
                    <a:pt x="10364337" y="4717666"/>
                    <a:pt x="10373100" y="4717539"/>
                  </a:cubicBezTo>
                  <a:cubicBezTo>
                    <a:pt x="10374624" y="4692139"/>
                    <a:pt x="10360400" y="4690996"/>
                    <a:pt x="10357098" y="4668136"/>
                  </a:cubicBezTo>
                  <a:cubicBezTo>
                    <a:pt x="10363373" y="4669437"/>
                    <a:pt x="10369906" y="4668445"/>
                    <a:pt x="10375513" y="4665342"/>
                  </a:cubicBezTo>
                  <a:cubicBezTo>
                    <a:pt x="10375513" y="4684011"/>
                    <a:pt x="10381609" y="4682106"/>
                    <a:pt x="10393801" y="4689091"/>
                  </a:cubicBezTo>
                  <a:cubicBezTo>
                    <a:pt x="10405993" y="4696077"/>
                    <a:pt x="10406501" y="4699251"/>
                    <a:pt x="10411073" y="4714491"/>
                  </a:cubicBezTo>
                  <a:cubicBezTo>
                    <a:pt x="10415391" y="4712840"/>
                    <a:pt x="10423773" y="4705983"/>
                    <a:pt x="10427964" y="4706363"/>
                  </a:cubicBezTo>
                  <a:cubicBezTo>
                    <a:pt x="10432155" y="4706744"/>
                    <a:pt x="10432155" y="4716523"/>
                    <a:pt x="10436473" y="4716396"/>
                  </a:cubicBezTo>
                  <a:cubicBezTo>
                    <a:pt x="10450570" y="4716396"/>
                    <a:pt x="10442823" y="4710173"/>
                    <a:pt x="10449173" y="4701283"/>
                  </a:cubicBezTo>
                  <a:cubicBezTo>
                    <a:pt x="10461873" y="4685281"/>
                    <a:pt x="10490321" y="4695187"/>
                    <a:pt x="10494258" y="4674232"/>
                  </a:cubicBezTo>
                  <a:cubicBezTo>
                    <a:pt x="10482955" y="4665976"/>
                    <a:pt x="10456158" y="4664453"/>
                    <a:pt x="10457682" y="4648832"/>
                  </a:cubicBezTo>
                  <a:cubicBezTo>
                    <a:pt x="10461238" y="4623432"/>
                    <a:pt x="10480288" y="4647943"/>
                    <a:pt x="10489432" y="4645275"/>
                  </a:cubicBezTo>
                  <a:cubicBezTo>
                    <a:pt x="10496544" y="4643370"/>
                    <a:pt x="10498068" y="4631051"/>
                    <a:pt x="10503529" y="4629146"/>
                  </a:cubicBezTo>
                  <a:cubicBezTo>
                    <a:pt x="10511910" y="4626225"/>
                    <a:pt x="10512164" y="4631559"/>
                    <a:pt x="10516229" y="4631178"/>
                  </a:cubicBezTo>
                  <a:cubicBezTo>
                    <a:pt x="10517880" y="4631178"/>
                    <a:pt x="10529690" y="4629654"/>
                    <a:pt x="10530580" y="4629781"/>
                  </a:cubicBezTo>
                  <a:cubicBezTo>
                    <a:pt x="10533882" y="4629781"/>
                    <a:pt x="10536675" y="4624701"/>
                    <a:pt x="10540612" y="4625463"/>
                  </a:cubicBezTo>
                  <a:cubicBezTo>
                    <a:pt x="10546962" y="4626606"/>
                    <a:pt x="10553312" y="4636384"/>
                    <a:pt x="10558265" y="4640321"/>
                  </a:cubicBezTo>
                  <a:cubicBezTo>
                    <a:pt x="10563491" y="4635477"/>
                    <a:pt x="10569742" y="4631874"/>
                    <a:pt x="10576554" y="4629780"/>
                  </a:cubicBezTo>
                  <a:lnTo>
                    <a:pt x="10576554" y="4634479"/>
                  </a:lnTo>
                  <a:lnTo>
                    <a:pt x="10678154" y="4634479"/>
                  </a:lnTo>
                  <a:lnTo>
                    <a:pt x="10667612" y="4345427"/>
                  </a:lnTo>
                  <a:cubicBezTo>
                    <a:pt x="10672693" y="4335013"/>
                    <a:pt x="10671169" y="4330949"/>
                    <a:pt x="10667612" y="4329679"/>
                  </a:cubicBezTo>
                  <a:lnTo>
                    <a:pt x="10663421" y="4215379"/>
                  </a:lnTo>
                  <a:cubicBezTo>
                    <a:pt x="10667612" y="4212839"/>
                    <a:pt x="10671676" y="4209537"/>
                    <a:pt x="10676883" y="4206743"/>
                  </a:cubicBezTo>
                  <a:cubicBezTo>
                    <a:pt x="10673240" y="4200053"/>
                    <a:pt x="10668322" y="4194142"/>
                    <a:pt x="10662405" y="4189344"/>
                  </a:cubicBezTo>
                  <a:lnTo>
                    <a:pt x="10660881" y="4145783"/>
                  </a:lnTo>
                  <a:cubicBezTo>
                    <a:pt x="10677899" y="4141974"/>
                    <a:pt x="10670660" y="4131559"/>
                    <a:pt x="10678788" y="4119240"/>
                  </a:cubicBezTo>
                  <a:cubicBezTo>
                    <a:pt x="10674337" y="4111977"/>
                    <a:pt x="10667450" y="4106531"/>
                    <a:pt x="10659356" y="4103873"/>
                  </a:cubicBezTo>
                  <a:lnTo>
                    <a:pt x="10646656" y="3769863"/>
                  </a:lnTo>
                  <a:cubicBezTo>
                    <a:pt x="10648313" y="3769144"/>
                    <a:pt x="10649888" y="3768249"/>
                    <a:pt x="10651355" y="3767196"/>
                  </a:cubicBezTo>
                  <a:cubicBezTo>
                    <a:pt x="10649069" y="3798184"/>
                    <a:pt x="10664055" y="3776848"/>
                    <a:pt x="10672691" y="3779896"/>
                  </a:cubicBezTo>
                  <a:cubicBezTo>
                    <a:pt x="10685391" y="3784087"/>
                    <a:pt x="10685391" y="3801739"/>
                    <a:pt x="10699234" y="3803390"/>
                  </a:cubicBezTo>
                  <a:lnTo>
                    <a:pt x="10700631" y="3798564"/>
                  </a:lnTo>
                  <a:cubicBezTo>
                    <a:pt x="10715998" y="3816852"/>
                    <a:pt x="10753971" y="3831076"/>
                    <a:pt x="10749653" y="3857746"/>
                  </a:cubicBezTo>
                  <a:cubicBezTo>
                    <a:pt x="10759813" y="3858889"/>
                    <a:pt x="10762353" y="3851396"/>
                    <a:pt x="10772894" y="3850761"/>
                  </a:cubicBezTo>
                  <a:cubicBezTo>
                    <a:pt x="10783435" y="3850125"/>
                    <a:pt x="10785594" y="3857873"/>
                    <a:pt x="10796389" y="3855460"/>
                  </a:cubicBezTo>
                  <a:cubicBezTo>
                    <a:pt x="10800834" y="3854317"/>
                    <a:pt x="10805025" y="3846697"/>
                    <a:pt x="10810994" y="3845427"/>
                  </a:cubicBezTo>
                  <a:cubicBezTo>
                    <a:pt x="10812010" y="3858127"/>
                    <a:pt x="10826234" y="3885940"/>
                    <a:pt x="10838680" y="3865112"/>
                  </a:cubicBezTo>
                  <a:cubicBezTo>
                    <a:pt x="10844649" y="3871589"/>
                    <a:pt x="10847189" y="3880987"/>
                    <a:pt x="10854047" y="3887337"/>
                  </a:cubicBezTo>
                  <a:cubicBezTo>
                    <a:pt x="10850365" y="3891020"/>
                    <a:pt x="10842109" y="3898132"/>
                    <a:pt x="10841347" y="3903339"/>
                  </a:cubicBezTo>
                  <a:cubicBezTo>
                    <a:pt x="10838427" y="3922389"/>
                    <a:pt x="10865096" y="3909435"/>
                    <a:pt x="10877034" y="3911086"/>
                  </a:cubicBezTo>
                  <a:cubicBezTo>
                    <a:pt x="10884528" y="3934327"/>
                    <a:pt x="10887576" y="3955663"/>
                    <a:pt x="10917547" y="3943344"/>
                  </a:cubicBezTo>
                  <a:cubicBezTo>
                    <a:pt x="10917547" y="3960362"/>
                    <a:pt x="10928469" y="3972427"/>
                    <a:pt x="10936343" y="3950710"/>
                  </a:cubicBezTo>
                  <a:cubicBezTo>
                    <a:pt x="10945487" y="3955790"/>
                    <a:pt x="10949043" y="3945376"/>
                    <a:pt x="10954758" y="3944868"/>
                  </a:cubicBezTo>
                  <a:cubicBezTo>
                    <a:pt x="10964538" y="3944868"/>
                    <a:pt x="10973681" y="3951599"/>
                    <a:pt x="10985112" y="3950710"/>
                  </a:cubicBezTo>
                  <a:cubicBezTo>
                    <a:pt x="10980920" y="3950710"/>
                    <a:pt x="10990572" y="3967855"/>
                    <a:pt x="11001114" y="3966331"/>
                  </a:cubicBezTo>
                  <a:cubicBezTo>
                    <a:pt x="10999886" y="3974075"/>
                    <a:pt x="11002830" y="3981893"/>
                    <a:pt x="11008860" y="3986905"/>
                  </a:cubicBezTo>
                  <a:cubicBezTo>
                    <a:pt x="11010004" y="3988048"/>
                    <a:pt x="11015845" y="3983984"/>
                    <a:pt x="11018131" y="3985127"/>
                  </a:cubicBezTo>
                  <a:cubicBezTo>
                    <a:pt x="11020417" y="3986269"/>
                    <a:pt x="11025370" y="3993762"/>
                    <a:pt x="11028926" y="3996048"/>
                  </a:cubicBezTo>
                  <a:cubicBezTo>
                    <a:pt x="11032482" y="3998334"/>
                    <a:pt x="11036292" y="3994397"/>
                    <a:pt x="11038070" y="3996048"/>
                  </a:cubicBezTo>
                  <a:cubicBezTo>
                    <a:pt x="11039847" y="3997699"/>
                    <a:pt x="11042261" y="4004177"/>
                    <a:pt x="11045309" y="4006081"/>
                  </a:cubicBezTo>
                  <a:cubicBezTo>
                    <a:pt x="11052421" y="4010907"/>
                    <a:pt x="11052675" y="4021702"/>
                    <a:pt x="11063215" y="4012431"/>
                  </a:cubicBezTo>
                  <a:cubicBezTo>
                    <a:pt x="11068676" y="4017511"/>
                    <a:pt x="11071343" y="4025131"/>
                    <a:pt x="11077439" y="4029068"/>
                  </a:cubicBezTo>
                  <a:cubicBezTo>
                    <a:pt x="11080487" y="4031100"/>
                    <a:pt x="11086964" y="4029068"/>
                    <a:pt x="11088870" y="4030592"/>
                  </a:cubicBezTo>
                  <a:cubicBezTo>
                    <a:pt x="11094458" y="4035545"/>
                    <a:pt x="11093314" y="4045070"/>
                    <a:pt x="11098902" y="4049261"/>
                  </a:cubicBezTo>
                  <a:cubicBezTo>
                    <a:pt x="11104490" y="4053451"/>
                    <a:pt x="11113253" y="4048244"/>
                    <a:pt x="11118334" y="4050912"/>
                  </a:cubicBezTo>
                  <a:cubicBezTo>
                    <a:pt x="11126080" y="4055103"/>
                    <a:pt x="11123033" y="4063612"/>
                    <a:pt x="11132430" y="4064881"/>
                  </a:cubicBezTo>
                  <a:cubicBezTo>
                    <a:pt x="11139035" y="4064881"/>
                    <a:pt x="11152497" y="4057388"/>
                    <a:pt x="11161260" y="4057262"/>
                  </a:cubicBezTo>
                  <a:cubicBezTo>
                    <a:pt x="11162784" y="4031862"/>
                    <a:pt x="11148560" y="4030718"/>
                    <a:pt x="11145258" y="4007859"/>
                  </a:cubicBezTo>
                  <a:cubicBezTo>
                    <a:pt x="11151492" y="4009106"/>
                    <a:pt x="11157968" y="4008117"/>
                    <a:pt x="11163546" y="4005065"/>
                  </a:cubicBezTo>
                  <a:cubicBezTo>
                    <a:pt x="11163546" y="4023734"/>
                    <a:pt x="11169641" y="4021829"/>
                    <a:pt x="11181961" y="4028814"/>
                  </a:cubicBezTo>
                  <a:cubicBezTo>
                    <a:pt x="11194280" y="4035798"/>
                    <a:pt x="11194661" y="4038847"/>
                    <a:pt x="11199233" y="4054214"/>
                  </a:cubicBezTo>
                  <a:cubicBezTo>
                    <a:pt x="11203551" y="4052563"/>
                    <a:pt x="11211933" y="4045705"/>
                    <a:pt x="11216124" y="4046086"/>
                  </a:cubicBezTo>
                  <a:cubicBezTo>
                    <a:pt x="11220315" y="4046466"/>
                    <a:pt x="11220315" y="4056245"/>
                    <a:pt x="11224633" y="4056118"/>
                  </a:cubicBezTo>
                  <a:cubicBezTo>
                    <a:pt x="11238729" y="4056118"/>
                    <a:pt x="11230983" y="4049768"/>
                    <a:pt x="11237333" y="4041005"/>
                  </a:cubicBezTo>
                  <a:cubicBezTo>
                    <a:pt x="11250033" y="4024876"/>
                    <a:pt x="11278480" y="4034910"/>
                    <a:pt x="11282417" y="4013827"/>
                  </a:cubicBezTo>
                  <a:cubicBezTo>
                    <a:pt x="11271114" y="4005699"/>
                    <a:pt x="11243683" y="4004048"/>
                    <a:pt x="11245841" y="3988427"/>
                  </a:cubicBezTo>
                  <a:cubicBezTo>
                    <a:pt x="11249271" y="3963027"/>
                    <a:pt x="11268448" y="3987538"/>
                    <a:pt x="11277591" y="3984871"/>
                  </a:cubicBezTo>
                  <a:cubicBezTo>
                    <a:pt x="11284703" y="3982839"/>
                    <a:pt x="11286227" y="3970520"/>
                    <a:pt x="11291688" y="3968742"/>
                  </a:cubicBezTo>
                  <a:cubicBezTo>
                    <a:pt x="11300070" y="3965821"/>
                    <a:pt x="11300324" y="3971155"/>
                    <a:pt x="11304388" y="3970647"/>
                  </a:cubicBezTo>
                  <a:cubicBezTo>
                    <a:pt x="11305912" y="3970647"/>
                    <a:pt x="11317850" y="3969250"/>
                    <a:pt x="11318739" y="3969377"/>
                  </a:cubicBezTo>
                  <a:cubicBezTo>
                    <a:pt x="11322041" y="3969377"/>
                    <a:pt x="11324708" y="3964297"/>
                    <a:pt x="11328772" y="3965059"/>
                  </a:cubicBezTo>
                  <a:cubicBezTo>
                    <a:pt x="11335122" y="3966202"/>
                    <a:pt x="11341472" y="3975981"/>
                    <a:pt x="11346425" y="3979918"/>
                  </a:cubicBezTo>
                  <a:cubicBezTo>
                    <a:pt x="11359125" y="3968742"/>
                    <a:pt x="11364332" y="3971409"/>
                    <a:pt x="11376905" y="3963661"/>
                  </a:cubicBezTo>
                  <a:cubicBezTo>
                    <a:pt x="11384779" y="3958835"/>
                    <a:pt x="11389605" y="3950961"/>
                    <a:pt x="11396972" y="3948421"/>
                  </a:cubicBezTo>
                  <a:cubicBezTo>
                    <a:pt x="11398496" y="3947659"/>
                    <a:pt x="11402814" y="3951977"/>
                    <a:pt x="11405227" y="3950707"/>
                  </a:cubicBezTo>
                  <a:cubicBezTo>
                    <a:pt x="11407640" y="3949436"/>
                    <a:pt x="11411831" y="3945881"/>
                    <a:pt x="11414244" y="3944865"/>
                  </a:cubicBezTo>
                  <a:cubicBezTo>
                    <a:pt x="11424907" y="3939744"/>
                    <a:pt x="11433764" y="3931507"/>
                    <a:pt x="11439644" y="3921243"/>
                  </a:cubicBezTo>
                  <a:cubicBezTo>
                    <a:pt x="11442184" y="3914639"/>
                    <a:pt x="11443327" y="3893684"/>
                    <a:pt x="11436215" y="3890128"/>
                  </a:cubicBezTo>
                  <a:cubicBezTo>
                    <a:pt x="11429103" y="3886571"/>
                    <a:pt x="11415006" y="3898636"/>
                    <a:pt x="11406116" y="3899780"/>
                  </a:cubicBezTo>
                  <a:cubicBezTo>
                    <a:pt x="11392856" y="3900305"/>
                    <a:pt x="11379609" y="3898455"/>
                    <a:pt x="11367000" y="3894319"/>
                  </a:cubicBezTo>
                  <a:cubicBezTo>
                    <a:pt x="11356205" y="3891271"/>
                    <a:pt x="11349855" y="3880857"/>
                    <a:pt x="11341600" y="3877936"/>
                  </a:cubicBezTo>
                  <a:cubicBezTo>
                    <a:pt x="11326487" y="3872348"/>
                    <a:pt x="11328900" y="3885175"/>
                    <a:pt x="11316200" y="3883270"/>
                  </a:cubicBezTo>
                  <a:cubicBezTo>
                    <a:pt x="11303500" y="3881365"/>
                    <a:pt x="11303500" y="3865236"/>
                    <a:pt x="11293975" y="3860283"/>
                  </a:cubicBezTo>
                  <a:cubicBezTo>
                    <a:pt x="11288678" y="3858256"/>
                    <a:pt x="11282955" y="3857601"/>
                    <a:pt x="11277338" y="3858378"/>
                  </a:cubicBezTo>
                  <a:cubicBezTo>
                    <a:pt x="11258796" y="3857616"/>
                    <a:pt x="11263622" y="3861045"/>
                    <a:pt x="11249398" y="3850250"/>
                  </a:cubicBezTo>
                  <a:cubicBezTo>
                    <a:pt x="11238729" y="3842121"/>
                    <a:pt x="11238476" y="3836026"/>
                    <a:pt x="11222854" y="3832851"/>
                  </a:cubicBezTo>
                  <a:cubicBezTo>
                    <a:pt x="11210198" y="3831531"/>
                    <a:pt x="11197479" y="3830896"/>
                    <a:pt x="11184754" y="3830945"/>
                  </a:cubicBezTo>
                  <a:cubicBezTo>
                    <a:pt x="11164439" y="3829435"/>
                    <a:pt x="11144217" y="3826849"/>
                    <a:pt x="11124175" y="3823198"/>
                  </a:cubicBezTo>
                  <a:cubicBezTo>
                    <a:pt x="11090647" y="3815959"/>
                    <a:pt x="11071470" y="3792845"/>
                    <a:pt x="11047975" y="3771255"/>
                  </a:cubicBezTo>
                  <a:cubicBezTo>
                    <a:pt x="11039649" y="3763027"/>
                    <a:pt x="11030872" y="3755268"/>
                    <a:pt x="11021686" y="3748014"/>
                  </a:cubicBezTo>
                  <a:cubicBezTo>
                    <a:pt x="11007843" y="3738235"/>
                    <a:pt x="10999588" y="3749284"/>
                    <a:pt x="10985745" y="3745220"/>
                  </a:cubicBezTo>
                  <a:cubicBezTo>
                    <a:pt x="10978887" y="3743189"/>
                    <a:pt x="10972156" y="3731123"/>
                    <a:pt x="10965551" y="3727186"/>
                  </a:cubicBezTo>
                  <a:cubicBezTo>
                    <a:pt x="10957411" y="3723001"/>
                    <a:pt x="10948910" y="3719559"/>
                    <a:pt x="10940151" y="3716900"/>
                  </a:cubicBezTo>
                  <a:cubicBezTo>
                    <a:pt x="10914751" y="3707882"/>
                    <a:pt x="10889351" y="3702168"/>
                    <a:pt x="10863951" y="3692769"/>
                  </a:cubicBezTo>
                  <a:cubicBezTo>
                    <a:pt x="10847001" y="3684412"/>
                    <a:pt x="10829472" y="3677281"/>
                    <a:pt x="10811500" y="3671433"/>
                  </a:cubicBezTo>
                  <a:cubicBezTo>
                    <a:pt x="10781401" y="3664702"/>
                    <a:pt x="10748000" y="3670164"/>
                    <a:pt x="10717520" y="3669275"/>
                  </a:cubicBezTo>
                  <a:cubicBezTo>
                    <a:pt x="10698525" y="3669250"/>
                    <a:pt x="10679702" y="3665675"/>
                    <a:pt x="10662021" y="3658733"/>
                  </a:cubicBezTo>
                  <a:cubicBezTo>
                    <a:pt x="10653512" y="3655177"/>
                    <a:pt x="10650337" y="3658733"/>
                    <a:pt x="10645638" y="3649335"/>
                  </a:cubicBezTo>
                  <a:cubicBezTo>
                    <a:pt x="10643509" y="3636164"/>
                    <a:pt x="10646119" y="3622664"/>
                    <a:pt x="10653005" y="3611235"/>
                  </a:cubicBezTo>
                  <a:cubicBezTo>
                    <a:pt x="10661133" y="3603489"/>
                    <a:pt x="10673071" y="3608315"/>
                    <a:pt x="10683358" y="3604631"/>
                  </a:cubicBezTo>
                  <a:cubicBezTo>
                    <a:pt x="10696693" y="3599932"/>
                    <a:pt x="10699741" y="3587740"/>
                    <a:pt x="10712949" y="3593201"/>
                  </a:cubicBezTo>
                  <a:cubicBezTo>
                    <a:pt x="10731618" y="3600821"/>
                    <a:pt x="10722220" y="3627872"/>
                    <a:pt x="10747112" y="3618601"/>
                  </a:cubicBezTo>
                  <a:cubicBezTo>
                    <a:pt x="10745334" y="3634730"/>
                    <a:pt x="10755621" y="3625459"/>
                    <a:pt x="10762479" y="3629396"/>
                  </a:cubicBezTo>
                  <a:cubicBezTo>
                    <a:pt x="10765147" y="3631047"/>
                    <a:pt x="10768575" y="3626221"/>
                    <a:pt x="10772512" y="3629396"/>
                  </a:cubicBezTo>
                  <a:cubicBezTo>
                    <a:pt x="10776449" y="3632571"/>
                    <a:pt x="10770861" y="3638666"/>
                    <a:pt x="10772512" y="3640444"/>
                  </a:cubicBezTo>
                  <a:cubicBezTo>
                    <a:pt x="10778862" y="3646540"/>
                    <a:pt x="10803373" y="3671560"/>
                    <a:pt x="10809342" y="3649715"/>
                  </a:cubicBezTo>
                  <a:cubicBezTo>
                    <a:pt x="10811628" y="3653144"/>
                    <a:pt x="10817978" y="3654796"/>
                    <a:pt x="10819884" y="3656573"/>
                  </a:cubicBezTo>
                  <a:cubicBezTo>
                    <a:pt x="10829536" y="3636634"/>
                    <a:pt x="10788768" y="3635364"/>
                    <a:pt x="10815820" y="3616949"/>
                  </a:cubicBezTo>
                  <a:cubicBezTo>
                    <a:pt x="10815185" y="3620632"/>
                    <a:pt x="10817089" y="3625966"/>
                    <a:pt x="10816836" y="3629649"/>
                  </a:cubicBezTo>
                  <a:cubicBezTo>
                    <a:pt x="10823821" y="3629649"/>
                    <a:pt x="10830552" y="3622664"/>
                    <a:pt x="10835886" y="3620124"/>
                  </a:cubicBezTo>
                  <a:cubicBezTo>
                    <a:pt x="10831567" y="3639809"/>
                    <a:pt x="10841854" y="3632824"/>
                    <a:pt x="10851507" y="3635237"/>
                  </a:cubicBezTo>
                  <a:cubicBezTo>
                    <a:pt x="10856205" y="3636761"/>
                    <a:pt x="10861539" y="3629141"/>
                    <a:pt x="10866874" y="3633713"/>
                  </a:cubicBezTo>
                  <a:cubicBezTo>
                    <a:pt x="10868271" y="3634983"/>
                    <a:pt x="10866874" y="3642476"/>
                    <a:pt x="10868398" y="3644635"/>
                  </a:cubicBezTo>
                  <a:cubicBezTo>
                    <a:pt x="10872335" y="3650604"/>
                    <a:pt x="10870938" y="3654160"/>
                    <a:pt x="10875891" y="3659240"/>
                  </a:cubicBezTo>
                  <a:cubicBezTo>
                    <a:pt x="10878431" y="3661908"/>
                    <a:pt x="10883638" y="3659240"/>
                    <a:pt x="10886686" y="3662288"/>
                  </a:cubicBezTo>
                  <a:cubicBezTo>
                    <a:pt x="10889734" y="3665336"/>
                    <a:pt x="10889226" y="3670924"/>
                    <a:pt x="10891892" y="3673083"/>
                  </a:cubicBezTo>
                  <a:cubicBezTo>
                    <a:pt x="10894559" y="3675242"/>
                    <a:pt x="10901036" y="3678289"/>
                    <a:pt x="10903323" y="3680576"/>
                  </a:cubicBezTo>
                  <a:cubicBezTo>
                    <a:pt x="10903323" y="3680576"/>
                    <a:pt x="10916785" y="3693276"/>
                    <a:pt x="10914626" y="3692006"/>
                  </a:cubicBezTo>
                  <a:cubicBezTo>
                    <a:pt x="10924786" y="3696960"/>
                    <a:pt x="10915769" y="3694800"/>
                    <a:pt x="10928850" y="3691117"/>
                  </a:cubicBezTo>
                  <a:cubicBezTo>
                    <a:pt x="10934946" y="3689339"/>
                    <a:pt x="10935454" y="3682609"/>
                    <a:pt x="10944852" y="3684005"/>
                  </a:cubicBezTo>
                  <a:cubicBezTo>
                    <a:pt x="10944852" y="3680958"/>
                    <a:pt x="10945868" y="3676639"/>
                    <a:pt x="10944852" y="3673718"/>
                  </a:cubicBezTo>
                  <a:cubicBezTo>
                    <a:pt x="10951311" y="3673765"/>
                    <a:pt x="10956777" y="3668955"/>
                    <a:pt x="10957552" y="3662542"/>
                  </a:cubicBezTo>
                  <a:cubicBezTo>
                    <a:pt x="10967377" y="3664514"/>
                    <a:pt x="10977505" y="3661073"/>
                    <a:pt x="10984095" y="3653525"/>
                  </a:cubicBezTo>
                  <a:cubicBezTo>
                    <a:pt x="10984095" y="3655303"/>
                    <a:pt x="10984095" y="3656827"/>
                    <a:pt x="10984095" y="3658605"/>
                  </a:cubicBezTo>
                  <a:cubicBezTo>
                    <a:pt x="10997104" y="3658775"/>
                    <a:pt x="11009484" y="3664231"/>
                    <a:pt x="11018385" y="3673718"/>
                  </a:cubicBezTo>
                  <a:cubicBezTo>
                    <a:pt x="11024481" y="3681085"/>
                    <a:pt x="11020417" y="3689212"/>
                    <a:pt x="11031085" y="3693912"/>
                  </a:cubicBezTo>
                  <a:cubicBezTo>
                    <a:pt x="11038579" y="3697468"/>
                    <a:pt x="11049501" y="3692642"/>
                    <a:pt x="11056485" y="3691118"/>
                  </a:cubicBezTo>
                  <a:cubicBezTo>
                    <a:pt x="11062963" y="3701405"/>
                    <a:pt x="11058644" y="3712200"/>
                    <a:pt x="11067280" y="3720201"/>
                  </a:cubicBezTo>
                  <a:cubicBezTo>
                    <a:pt x="11071598" y="3724265"/>
                    <a:pt x="11082774" y="3723122"/>
                    <a:pt x="11087981" y="3727567"/>
                  </a:cubicBezTo>
                  <a:cubicBezTo>
                    <a:pt x="11090394" y="3729599"/>
                    <a:pt x="11093696" y="3740267"/>
                    <a:pt x="11096744" y="3744331"/>
                  </a:cubicBezTo>
                  <a:cubicBezTo>
                    <a:pt x="11093823" y="3741156"/>
                    <a:pt x="11113001" y="3753094"/>
                    <a:pt x="11111476" y="3753094"/>
                  </a:cubicBezTo>
                  <a:lnTo>
                    <a:pt x="11123541" y="3756904"/>
                  </a:lnTo>
                  <a:cubicBezTo>
                    <a:pt x="11125192" y="3758174"/>
                    <a:pt x="11129256" y="3758174"/>
                    <a:pt x="11131542" y="3759952"/>
                  </a:cubicBezTo>
                  <a:cubicBezTo>
                    <a:pt x="11133828" y="3761730"/>
                    <a:pt x="11131542" y="3770112"/>
                    <a:pt x="11134336" y="3772652"/>
                  </a:cubicBezTo>
                  <a:cubicBezTo>
                    <a:pt x="11144115" y="3781542"/>
                    <a:pt x="11145130" y="3775573"/>
                    <a:pt x="11154783" y="3777986"/>
                  </a:cubicBezTo>
                  <a:cubicBezTo>
                    <a:pt x="11167483" y="3780906"/>
                    <a:pt x="11167483" y="3781542"/>
                    <a:pt x="11176246" y="3793353"/>
                  </a:cubicBezTo>
                  <a:cubicBezTo>
                    <a:pt x="11180945" y="3781669"/>
                    <a:pt x="11192883" y="3783828"/>
                    <a:pt x="11199740" y="3773922"/>
                  </a:cubicBezTo>
                  <a:cubicBezTo>
                    <a:pt x="11199740" y="3773922"/>
                    <a:pt x="11203170" y="3754872"/>
                    <a:pt x="11203170" y="3755379"/>
                  </a:cubicBezTo>
                  <a:cubicBezTo>
                    <a:pt x="11203932" y="3748394"/>
                    <a:pt x="11209520" y="3748775"/>
                    <a:pt x="11202153" y="3742679"/>
                  </a:cubicBezTo>
                  <a:cubicBezTo>
                    <a:pt x="11226791" y="3722360"/>
                    <a:pt x="11197709" y="3726423"/>
                    <a:pt x="11192755" y="3713469"/>
                  </a:cubicBezTo>
                  <a:cubicBezTo>
                    <a:pt x="11190088" y="3706230"/>
                    <a:pt x="11195296" y="3699500"/>
                    <a:pt x="11198343" y="3691879"/>
                  </a:cubicBezTo>
                  <a:cubicBezTo>
                    <a:pt x="11204949" y="3693206"/>
                    <a:pt x="11211622" y="3689923"/>
                    <a:pt x="11214600" y="3683878"/>
                  </a:cubicBezTo>
                  <a:cubicBezTo>
                    <a:pt x="11224252" y="3688577"/>
                    <a:pt x="11225268" y="3694927"/>
                    <a:pt x="11234793" y="3694547"/>
                  </a:cubicBezTo>
                  <a:cubicBezTo>
                    <a:pt x="11238222" y="3694547"/>
                    <a:pt x="11239238" y="3686038"/>
                    <a:pt x="11243810" y="3686418"/>
                  </a:cubicBezTo>
                  <a:cubicBezTo>
                    <a:pt x="11251939" y="3687308"/>
                    <a:pt x="11248382" y="3691117"/>
                    <a:pt x="11254097" y="3694547"/>
                  </a:cubicBezTo>
                  <a:cubicBezTo>
                    <a:pt x="11259813" y="3697975"/>
                    <a:pt x="11259178" y="3701913"/>
                    <a:pt x="11270354" y="3704453"/>
                  </a:cubicBezTo>
                  <a:cubicBezTo>
                    <a:pt x="11284832" y="3707882"/>
                    <a:pt x="11283054" y="3700770"/>
                    <a:pt x="11294865" y="3717153"/>
                  </a:cubicBezTo>
                  <a:cubicBezTo>
                    <a:pt x="11301469" y="3713089"/>
                    <a:pt x="11300071" y="3703056"/>
                    <a:pt x="11305533" y="3699627"/>
                  </a:cubicBezTo>
                  <a:cubicBezTo>
                    <a:pt x="11310995" y="3696198"/>
                    <a:pt x="11319884" y="3700389"/>
                    <a:pt x="11325218" y="3699627"/>
                  </a:cubicBezTo>
                  <a:cubicBezTo>
                    <a:pt x="11330552" y="3698865"/>
                    <a:pt x="11335632" y="3694166"/>
                    <a:pt x="11342744" y="3693531"/>
                  </a:cubicBezTo>
                  <a:cubicBezTo>
                    <a:pt x="11349856" y="3692896"/>
                    <a:pt x="11355444" y="3698357"/>
                    <a:pt x="11363064" y="3695690"/>
                  </a:cubicBezTo>
                  <a:cubicBezTo>
                    <a:pt x="11357221" y="3719185"/>
                    <a:pt x="11378812" y="3709533"/>
                    <a:pt x="11391512" y="3710295"/>
                  </a:cubicBezTo>
                  <a:cubicBezTo>
                    <a:pt x="11404212" y="3711056"/>
                    <a:pt x="11417928" y="3720964"/>
                    <a:pt x="11426944" y="3709026"/>
                  </a:cubicBezTo>
                  <a:cubicBezTo>
                    <a:pt x="11426944" y="3710550"/>
                    <a:pt x="11426944" y="3711946"/>
                    <a:pt x="11426944" y="3713470"/>
                  </a:cubicBezTo>
                  <a:cubicBezTo>
                    <a:pt x="11433294" y="3705215"/>
                    <a:pt x="11448407" y="3696706"/>
                    <a:pt x="11452344" y="3689976"/>
                  </a:cubicBezTo>
                  <a:cubicBezTo>
                    <a:pt x="11469997" y="3658733"/>
                    <a:pt x="11438501" y="3673973"/>
                    <a:pt x="11432151" y="3671942"/>
                  </a:cubicBezTo>
                  <a:cubicBezTo>
                    <a:pt x="11421229" y="3668385"/>
                    <a:pt x="11412720" y="3651114"/>
                    <a:pt x="11404592" y="3642351"/>
                  </a:cubicBezTo>
                  <a:cubicBezTo>
                    <a:pt x="11393411" y="3629117"/>
                    <a:pt x="11381317" y="3616682"/>
                    <a:pt x="11368397" y="3605140"/>
                  </a:cubicBezTo>
                  <a:cubicBezTo>
                    <a:pt x="11323058" y="3567040"/>
                    <a:pt x="11252319" y="3547608"/>
                    <a:pt x="11194407" y="3543418"/>
                  </a:cubicBezTo>
                  <a:cubicBezTo>
                    <a:pt x="11158339" y="3540751"/>
                    <a:pt x="11122398" y="3526273"/>
                    <a:pt x="11087219" y="3518018"/>
                  </a:cubicBezTo>
                  <a:cubicBezTo>
                    <a:pt x="11052041" y="3509760"/>
                    <a:pt x="11021560" y="3521574"/>
                    <a:pt x="10987397" y="3517002"/>
                  </a:cubicBezTo>
                  <a:cubicBezTo>
                    <a:pt x="10939138" y="3510652"/>
                    <a:pt x="10904466" y="3471155"/>
                    <a:pt x="10857350" y="3458708"/>
                  </a:cubicBezTo>
                  <a:cubicBezTo>
                    <a:pt x="10838681" y="3453882"/>
                    <a:pt x="10820519" y="3450707"/>
                    <a:pt x="10801723" y="3447659"/>
                  </a:cubicBezTo>
                  <a:cubicBezTo>
                    <a:pt x="10778651" y="3442828"/>
                    <a:pt x="10756953" y="3432890"/>
                    <a:pt x="10738223" y="3418577"/>
                  </a:cubicBezTo>
                  <a:cubicBezTo>
                    <a:pt x="10721227" y="3408667"/>
                    <a:pt x="10702809" y="3401428"/>
                    <a:pt x="10683614" y="3397114"/>
                  </a:cubicBezTo>
                  <a:cubicBezTo>
                    <a:pt x="10669770" y="3393939"/>
                    <a:pt x="10655293" y="3396097"/>
                    <a:pt x="10642466" y="3389367"/>
                  </a:cubicBezTo>
                  <a:cubicBezTo>
                    <a:pt x="10656312" y="3379980"/>
                    <a:pt x="10671702" y="3373101"/>
                    <a:pt x="10687932" y="3369047"/>
                  </a:cubicBezTo>
                  <a:lnTo>
                    <a:pt x="10721587" y="3369047"/>
                  </a:lnTo>
                  <a:cubicBezTo>
                    <a:pt x="10725017" y="3376032"/>
                    <a:pt x="10729081" y="3378699"/>
                    <a:pt x="10740002" y="3373492"/>
                  </a:cubicBezTo>
                  <a:cubicBezTo>
                    <a:pt x="10741624" y="3380750"/>
                    <a:pt x="10744008" y="3387817"/>
                    <a:pt x="10747114" y="3394573"/>
                  </a:cubicBezTo>
                  <a:cubicBezTo>
                    <a:pt x="10749020" y="3397114"/>
                    <a:pt x="10756767" y="3396605"/>
                    <a:pt x="10758036" y="3398510"/>
                  </a:cubicBezTo>
                  <a:cubicBezTo>
                    <a:pt x="10762735" y="3404988"/>
                    <a:pt x="10760957" y="3420481"/>
                    <a:pt x="10774165" y="3418195"/>
                  </a:cubicBezTo>
                  <a:cubicBezTo>
                    <a:pt x="10776175" y="3409455"/>
                    <a:pt x="10776986" y="3400484"/>
                    <a:pt x="10776579" y="3391526"/>
                  </a:cubicBezTo>
                  <a:cubicBezTo>
                    <a:pt x="10782877" y="3392419"/>
                    <a:pt x="10789148" y="3389724"/>
                    <a:pt x="10792835" y="3384541"/>
                  </a:cubicBezTo>
                  <a:cubicBezTo>
                    <a:pt x="10804392" y="3391145"/>
                    <a:pt x="10818235" y="3391653"/>
                    <a:pt x="10820140" y="3407401"/>
                  </a:cubicBezTo>
                  <a:cubicBezTo>
                    <a:pt x="10828756" y="3409309"/>
                    <a:pt x="10837240" y="3411769"/>
                    <a:pt x="10845540" y="3414767"/>
                  </a:cubicBezTo>
                  <a:cubicBezTo>
                    <a:pt x="10853287" y="3420863"/>
                    <a:pt x="10852525" y="3433055"/>
                    <a:pt x="10861415" y="3436865"/>
                  </a:cubicBezTo>
                  <a:cubicBezTo>
                    <a:pt x="10861415" y="3457566"/>
                    <a:pt x="10876782" y="3438008"/>
                    <a:pt x="10883513" y="3435086"/>
                  </a:cubicBezTo>
                  <a:cubicBezTo>
                    <a:pt x="10882243" y="3435086"/>
                    <a:pt x="10896848" y="3431784"/>
                    <a:pt x="10894816" y="3431404"/>
                  </a:cubicBezTo>
                  <a:cubicBezTo>
                    <a:pt x="10902563" y="3432547"/>
                    <a:pt x="10901421" y="3438389"/>
                    <a:pt x="10905738" y="3440040"/>
                  </a:cubicBezTo>
                  <a:cubicBezTo>
                    <a:pt x="10914045" y="3441840"/>
                    <a:pt x="10921718" y="3445830"/>
                    <a:pt x="10927963" y="3451596"/>
                  </a:cubicBezTo>
                  <a:cubicBezTo>
                    <a:pt x="10932281" y="3455915"/>
                    <a:pt x="10931900" y="3463027"/>
                    <a:pt x="10937996" y="3467217"/>
                  </a:cubicBezTo>
                  <a:cubicBezTo>
                    <a:pt x="10942060" y="3470011"/>
                    <a:pt x="10947267" y="3467217"/>
                    <a:pt x="10950696" y="3469376"/>
                  </a:cubicBezTo>
                  <a:cubicBezTo>
                    <a:pt x="10958974" y="3472808"/>
                    <a:pt x="10966889" y="3477063"/>
                    <a:pt x="10974318" y="3482076"/>
                  </a:cubicBezTo>
                  <a:cubicBezTo>
                    <a:pt x="10979398" y="3488172"/>
                    <a:pt x="10979144" y="3499221"/>
                    <a:pt x="10987018" y="3503666"/>
                  </a:cubicBezTo>
                  <a:cubicBezTo>
                    <a:pt x="11006195" y="3514715"/>
                    <a:pt x="11027149" y="3477504"/>
                    <a:pt x="11001496" y="3476488"/>
                  </a:cubicBezTo>
                  <a:cubicBezTo>
                    <a:pt x="11003782" y="3467725"/>
                    <a:pt x="11009115" y="3458200"/>
                    <a:pt x="10997813" y="3454644"/>
                  </a:cubicBezTo>
                  <a:cubicBezTo>
                    <a:pt x="11003317" y="3449689"/>
                    <a:pt x="11010257" y="3446620"/>
                    <a:pt x="11017625" y="3445881"/>
                  </a:cubicBezTo>
                  <a:cubicBezTo>
                    <a:pt x="11018387" y="3462138"/>
                    <a:pt x="11031849" y="3460994"/>
                    <a:pt x="11043025" y="3457438"/>
                  </a:cubicBezTo>
                  <a:cubicBezTo>
                    <a:pt x="11047978" y="3470138"/>
                    <a:pt x="11051915" y="3457438"/>
                    <a:pt x="11057630" y="3458962"/>
                  </a:cubicBezTo>
                  <a:cubicBezTo>
                    <a:pt x="11063346" y="3460486"/>
                    <a:pt x="11073760" y="3465185"/>
                    <a:pt x="11076299" y="3465312"/>
                  </a:cubicBezTo>
                  <a:cubicBezTo>
                    <a:pt x="11098778" y="3466328"/>
                    <a:pt x="11088999" y="3458200"/>
                    <a:pt x="11104874" y="3478012"/>
                  </a:cubicBezTo>
                  <a:cubicBezTo>
                    <a:pt x="11106398" y="3480043"/>
                    <a:pt x="11111859" y="3476488"/>
                    <a:pt x="11113129" y="3478012"/>
                  </a:cubicBezTo>
                  <a:cubicBezTo>
                    <a:pt x="11114400" y="3479536"/>
                    <a:pt x="11115415" y="3489442"/>
                    <a:pt x="11117193" y="3491601"/>
                  </a:cubicBezTo>
                  <a:cubicBezTo>
                    <a:pt x="11121287" y="3499113"/>
                    <a:pt x="11128765" y="3504177"/>
                    <a:pt x="11137260" y="3505190"/>
                  </a:cubicBezTo>
                  <a:cubicBezTo>
                    <a:pt x="11153262" y="3506460"/>
                    <a:pt x="11157579" y="3491347"/>
                    <a:pt x="11175360" y="3493760"/>
                  </a:cubicBezTo>
                  <a:cubicBezTo>
                    <a:pt x="11171803" y="3508491"/>
                    <a:pt x="11207491" y="3528177"/>
                    <a:pt x="11220953" y="3530081"/>
                  </a:cubicBezTo>
                  <a:cubicBezTo>
                    <a:pt x="11231748" y="3531605"/>
                    <a:pt x="11232891" y="3528938"/>
                    <a:pt x="11242289" y="3526272"/>
                  </a:cubicBezTo>
                  <a:cubicBezTo>
                    <a:pt x="11258926" y="3521446"/>
                    <a:pt x="11259053" y="3525128"/>
                    <a:pt x="11259307" y="3505063"/>
                  </a:cubicBezTo>
                  <a:cubicBezTo>
                    <a:pt x="11268705" y="3512048"/>
                    <a:pt x="11277468" y="3506714"/>
                    <a:pt x="11286739" y="3512302"/>
                  </a:cubicBezTo>
                  <a:cubicBezTo>
                    <a:pt x="11296010" y="3517890"/>
                    <a:pt x="11296137" y="3532749"/>
                    <a:pt x="11308202" y="3525002"/>
                  </a:cubicBezTo>
                  <a:cubicBezTo>
                    <a:pt x="11304646" y="3543544"/>
                    <a:pt x="11319251" y="3534273"/>
                    <a:pt x="11326363" y="3526907"/>
                  </a:cubicBezTo>
                  <a:cubicBezTo>
                    <a:pt x="11331062" y="3542655"/>
                    <a:pt x="11338047" y="3530336"/>
                    <a:pt x="11346302" y="3529955"/>
                  </a:cubicBezTo>
                  <a:cubicBezTo>
                    <a:pt x="11357030" y="3530976"/>
                    <a:pt x="11367832" y="3530976"/>
                    <a:pt x="11378560" y="3529955"/>
                  </a:cubicBezTo>
                  <a:cubicBezTo>
                    <a:pt x="11383640" y="3542655"/>
                    <a:pt x="11383893" y="3546592"/>
                    <a:pt x="11393038" y="3553577"/>
                  </a:cubicBezTo>
                  <a:cubicBezTo>
                    <a:pt x="11400270" y="3556398"/>
                    <a:pt x="11407698" y="3558690"/>
                    <a:pt x="11415263" y="3560435"/>
                  </a:cubicBezTo>
                  <a:cubicBezTo>
                    <a:pt x="11420089" y="3560435"/>
                    <a:pt x="11424026" y="3550148"/>
                    <a:pt x="11430884" y="3550275"/>
                  </a:cubicBezTo>
                  <a:cubicBezTo>
                    <a:pt x="11434693" y="3550275"/>
                    <a:pt x="11437234" y="3559165"/>
                    <a:pt x="11438630" y="3559038"/>
                  </a:cubicBezTo>
                  <a:cubicBezTo>
                    <a:pt x="11447393" y="3558022"/>
                    <a:pt x="11453109" y="3551164"/>
                    <a:pt x="11462379" y="3546338"/>
                  </a:cubicBezTo>
                  <a:cubicBezTo>
                    <a:pt x="11452590" y="3531264"/>
                    <a:pt x="11438837" y="3519181"/>
                    <a:pt x="11422628" y="3511413"/>
                  </a:cubicBezTo>
                  <a:cubicBezTo>
                    <a:pt x="11432153" y="3498713"/>
                    <a:pt x="11418564" y="3497951"/>
                    <a:pt x="11408150" y="3498713"/>
                  </a:cubicBezTo>
                  <a:cubicBezTo>
                    <a:pt x="11411960" y="3478774"/>
                    <a:pt x="11429105" y="3487791"/>
                    <a:pt x="11442440" y="3486013"/>
                  </a:cubicBezTo>
                  <a:cubicBezTo>
                    <a:pt x="11464411" y="3482965"/>
                    <a:pt x="11455140" y="3472043"/>
                    <a:pt x="11464284" y="3458835"/>
                  </a:cubicBezTo>
                  <a:cubicBezTo>
                    <a:pt x="11458188" y="3450579"/>
                    <a:pt x="11449933" y="3441816"/>
                    <a:pt x="11438884" y="3443087"/>
                  </a:cubicBezTo>
                  <a:cubicBezTo>
                    <a:pt x="11438884" y="3444103"/>
                    <a:pt x="11438884" y="3445118"/>
                    <a:pt x="11438249" y="3446135"/>
                  </a:cubicBezTo>
                  <a:cubicBezTo>
                    <a:pt x="11431899" y="3442198"/>
                    <a:pt x="11425549" y="3433435"/>
                    <a:pt x="11415008" y="3433435"/>
                  </a:cubicBezTo>
                  <a:cubicBezTo>
                    <a:pt x="11402308" y="3434704"/>
                    <a:pt x="11403070" y="3448928"/>
                    <a:pt x="11388973" y="3445373"/>
                  </a:cubicBezTo>
                  <a:cubicBezTo>
                    <a:pt x="11377797" y="3442452"/>
                    <a:pt x="11385417" y="3428228"/>
                    <a:pt x="11367891" y="3434959"/>
                  </a:cubicBezTo>
                  <a:cubicBezTo>
                    <a:pt x="11357731" y="3438896"/>
                    <a:pt x="11355191" y="3447659"/>
                    <a:pt x="11344142" y="3449564"/>
                  </a:cubicBezTo>
                  <a:cubicBezTo>
                    <a:pt x="11337285" y="3450453"/>
                    <a:pt x="11331442" y="3444738"/>
                    <a:pt x="11323823" y="3446135"/>
                  </a:cubicBezTo>
                  <a:cubicBezTo>
                    <a:pt x="11319124" y="3446897"/>
                    <a:pt x="11314932" y="3454898"/>
                    <a:pt x="11309599" y="3454771"/>
                  </a:cubicBezTo>
                  <a:cubicBezTo>
                    <a:pt x="11304265" y="3454643"/>
                    <a:pt x="11305027" y="3447531"/>
                    <a:pt x="11300581" y="3446135"/>
                  </a:cubicBezTo>
                  <a:cubicBezTo>
                    <a:pt x="11285214" y="3441563"/>
                    <a:pt x="11245082" y="3441690"/>
                    <a:pt x="11251813" y="3418829"/>
                  </a:cubicBezTo>
                  <a:cubicBezTo>
                    <a:pt x="11259389" y="3419556"/>
                    <a:pt x="11267026" y="3419348"/>
                    <a:pt x="11274552" y="3418210"/>
                  </a:cubicBezTo>
                  <a:cubicBezTo>
                    <a:pt x="11280775" y="3419607"/>
                    <a:pt x="11288522" y="3420877"/>
                    <a:pt x="11296777" y="3423290"/>
                  </a:cubicBezTo>
                  <a:cubicBezTo>
                    <a:pt x="11317732" y="3429259"/>
                    <a:pt x="11334877" y="3417957"/>
                    <a:pt x="11348720" y="3405002"/>
                  </a:cubicBezTo>
                  <a:cubicBezTo>
                    <a:pt x="11350879" y="3402971"/>
                    <a:pt x="11350117" y="3393826"/>
                    <a:pt x="11352784" y="3390524"/>
                  </a:cubicBezTo>
                  <a:cubicBezTo>
                    <a:pt x="11355452" y="3387222"/>
                    <a:pt x="11369803" y="3377824"/>
                    <a:pt x="11372216" y="3375792"/>
                  </a:cubicBezTo>
                  <a:cubicBezTo>
                    <a:pt x="11380979" y="3370332"/>
                    <a:pt x="11400283" y="3370077"/>
                    <a:pt x="11397616" y="3354329"/>
                  </a:cubicBezTo>
                  <a:cubicBezTo>
                    <a:pt x="11392852" y="3344949"/>
                    <a:pt x="11384138" y="3338192"/>
                    <a:pt x="11373867" y="3335914"/>
                  </a:cubicBezTo>
                  <a:cubicBezTo>
                    <a:pt x="11367644" y="3335914"/>
                    <a:pt x="11366628" y="3344677"/>
                    <a:pt x="11361167" y="3347090"/>
                  </a:cubicBezTo>
                  <a:cubicBezTo>
                    <a:pt x="11348467" y="3352297"/>
                    <a:pt x="11351769" y="3347979"/>
                    <a:pt x="11339450" y="3347090"/>
                  </a:cubicBezTo>
                  <a:cubicBezTo>
                    <a:pt x="11331194" y="3347090"/>
                    <a:pt x="11333227" y="3344550"/>
                    <a:pt x="11325480" y="3347090"/>
                  </a:cubicBezTo>
                  <a:cubicBezTo>
                    <a:pt x="11317733" y="3349630"/>
                    <a:pt x="11313923" y="3359790"/>
                    <a:pt x="11305033" y="3362076"/>
                  </a:cubicBezTo>
                  <a:cubicBezTo>
                    <a:pt x="11305033" y="3362076"/>
                    <a:pt x="11283951" y="3357123"/>
                    <a:pt x="11283443" y="3356870"/>
                  </a:cubicBezTo>
                  <a:cubicBezTo>
                    <a:pt x="11273410" y="3350901"/>
                    <a:pt x="11269981" y="3339471"/>
                    <a:pt x="11260329" y="3331470"/>
                  </a:cubicBezTo>
                  <a:cubicBezTo>
                    <a:pt x="11248645" y="3321563"/>
                    <a:pt x="11250804" y="3327660"/>
                    <a:pt x="11234929" y="3326009"/>
                  </a:cubicBezTo>
                  <a:cubicBezTo>
                    <a:pt x="11223626" y="3324739"/>
                    <a:pt x="11213974" y="3316738"/>
                    <a:pt x="11202417" y="3315595"/>
                  </a:cubicBezTo>
                  <a:cubicBezTo>
                    <a:pt x="11200258" y="3315595"/>
                    <a:pt x="11184764" y="3316738"/>
                    <a:pt x="11182224" y="3317118"/>
                  </a:cubicBezTo>
                  <a:cubicBezTo>
                    <a:pt x="11179683" y="3317499"/>
                    <a:pt x="11175874" y="3315340"/>
                    <a:pt x="11173588" y="3315467"/>
                  </a:cubicBezTo>
                  <a:cubicBezTo>
                    <a:pt x="11171302" y="3315595"/>
                    <a:pt x="11169905" y="3322452"/>
                    <a:pt x="11165714" y="3322961"/>
                  </a:cubicBezTo>
                  <a:cubicBezTo>
                    <a:pt x="11152252" y="3324230"/>
                    <a:pt x="11139170" y="3322072"/>
                    <a:pt x="11124566" y="3324358"/>
                  </a:cubicBezTo>
                  <a:cubicBezTo>
                    <a:pt x="11107802" y="3327025"/>
                    <a:pt x="11097007" y="3322326"/>
                    <a:pt x="11080243" y="3322707"/>
                  </a:cubicBezTo>
                  <a:cubicBezTo>
                    <a:pt x="11077690" y="3329436"/>
                    <a:pt x="11076440" y="3336591"/>
                    <a:pt x="11076560" y="3343788"/>
                  </a:cubicBezTo>
                  <a:cubicBezTo>
                    <a:pt x="11051160" y="3326008"/>
                    <a:pt x="11039857" y="3352932"/>
                    <a:pt x="11014204" y="3348487"/>
                  </a:cubicBezTo>
                  <a:cubicBezTo>
                    <a:pt x="10988550" y="3344042"/>
                    <a:pt x="10988804" y="3330326"/>
                    <a:pt x="11002900" y="3310387"/>
                  </a:cubicBezTo>
                  <a:cubicBezTo>
                    <a:pt x="11013187" y="3317753"/>
                    <a:pt x="11019537" y="3306450"/>
                    <a:pt x="11030332" y="3306069"/>
                  </a:cubicBezTo>
                  <a:cubicBezTo>
                    <a:pt x="11043032" y="3306069"/>
                    <a:pt x="11054335" y="3324103"/>
                    <a:pt x="11065511" y="3309117"/>
                  </a:cubicBezTo>
                  <a:cubicBezTo>
                    <a:pt x="11074401" y="3314197"/>
                    <a:pt x="11101833" y="3314323"/>
                    <a:pt x="11104500" y="3300608"/>
                  </a:cubicBezTo>
                  <a:lnTo>
                    <a:pt x="11109581" y="3303402"/>
                  </a:lnTo>
                  <a:cubicBezTo>
                    <a:pt x="11112121" y="3291718"/>
                    <a:pt x="11126725" y="3295020"/>
                    <a:pt x="11123170" y="3281049"/>
                  </a:cubicBezTo>
                  <a:cubicBezTo>
                    <a:pt x="11118979" y="3263778"/>
                    <a:pt x="11094849" y="3271016"/>
                    <a:pt x="11082784" y="3268349"/>
                  </a:cubicBezTo>
                  <a:cubicBezTo>
                    <a:pt x="11072877" y="3266317"/>
                    <a:pt x="11061575" y="3258571"/>
                    <a:pt x="11051669" y="3256538"/>
                  </a:cubicBezTo>
                  <a:cubicBezTo>
                    <a:pt x="11045193" y="3256252"/>
                    <a:pt x="11038744" y="3255530"/>
                    <a:pt x="11032364" y="3254379"/>
                  </a:cubicBezTo>
                  <a:cubicBezTo>
                    <a:pt x="11025633" y="3251585"/>
                    <a:pt x="11026269" y="3245489"/>
                    <a:pt x="11019664" y="3240663"/>
                  </a:cubicBezTo>
                  <a:cubicBezTo>
                    <a:pt x="11009632" y="3233298"/>
                    <a:pt x="10995788" y="3232790"/>
                    <a:pt x="10984867" y="3226312"/>
                  </a:cubicBezTo>
                  <a:cubicBezTo>
                    <a:pt x="10973512" y="3220034"/>
                    <a:pt x="10962904" y="3212494"/>
                    <a:pt x="10953244" y="3203834"/>
                  </a:cubicBezTo>
                  <a:cubicBezTo>
                    <a:pt x="10934743" y="3184051"/>
                    <a:pt x="10910401" y="3170701"/>
                    <a:pt x="10883775" y="3165734"/>
                  </a:cubicBezTo>
                  <a:cubicBezTo>
                    <a:pt x="10904526" y="3156543"/>
                    <a:pt x="10926993" y="3151868"/>
                    <a:pt x="10949688" y="3152018"/>
                  </a:cubicBezTo>
                  <a:cubicBezTo>
                    <a:pt x="10966960" y="3153161"/>
                    <a:pt x="10982835" y="3160908"/>
                    <a:pt x="11000488" y="3160781"/>
                  </a:cubicBezTo>
                  <a:cubicBezTo>
                    <a:pt x="11000488" y="3180720"/>
                    <a:pt x="11000488" y="3186181"/>
                    <a:pt x="11016236" y="3195833"/>
                  </a:cubicBezTo>
                  <a:cubicBezTo>
                    <a:pt x="11021316" y="3199008"/>
                    <a:pt x="11026777" y="3201802"/>
                    <a:pt x="11031730" y="3204596"/>
                  </a:cubicBezTo>
                  <a:cubicBezTo>
                    <a:pt x="11032492" y="3204596"/>
                    <a:pt x="11031730" y="3209549"/>
                    <a:pt x="11034016" y="3210819"/>
                  </a:cubicBezTo>
                  <a:cubicBezTo>
                    <a:pt x="11036301" y="3212088"/>
                    <a:pt x="11041382" y="3209549"/>
                    <a:pt x="11044430" y="3211835"/>
                  </a:cubicBezTo>
                  <a:cubicBezTo>
                    <a:pt x="11053447" y="3218438"/>
                    <a:pt x="11049763" y="3220852"/>
                    <a:pt x="11061701" y="3223519"/>
                  </a:cubicBezTo>
                  <a:cubicBezTo>
                    <a:pt x="11073639" y="3226185"/>
                    <a:pt x="11079735" y="3219455"/>
                    <a:pt x="11089514" y="3228599"/>
                  </a:cubicBezTo>
                  <a:cubicBezTo>
                    <a:pt x="11094721" y="3233679"/>
                    <a:pt x="11094213" y="3240664"/>
                    <a:pt x="11099801" y="3245998"/>
                  </a:cubicBezTo>
                  <a:cubicBezTo>
                    <a:pt x="11105389" y="3251332"/>
                    <a:pt x="11111232" y="3242823"/>
                    <a:pt x="11114660" y="3255015"/>
                  </a:cubicBezTo>
                  <a:cubicBezTo>
                    <a:pt x="11122803" y="3248920"/>
                    <a:pt x="11133796" y="3248270"/>
                    <a:pt x="11142600" y="3253363"/>
                  </a:cubicBezTo>
                  <a:cubicBezTo>
                    <a:pt x="11143998" y="3245973"/>
                    <a:pt x="11142147" y="3238338"/>
                    <a:pt x="11137520" y="3232409"/>
                  </a:cubicBezTo>
                  <a:cubicBezTo>
                    <a:pt x="11145394" y="3232409"/>
                    <a:pt x="11153522" y="3232409"/>
                    <a:pt x="11161269" y="3232409"/>
                  </a:cubicBezTo>
                  <a:cubicBezTo>
                    <a:pt x="11161269" y="3252729"/>
                    <a:pt x="11171429" y="3239267"/>
                    <a:pt x="11179176" y="3244347"/>
                  </a:cubicBezTo>
                  <a:cubicBezTo>
                    <a:pt x="11182985" y="3246887"/>
                    <a:pt x="11185144" y="3253872"/>
                    <a:pt x="11188828" y="3256157"/>
                  </a:cubicBezTo>
                  <a:cubicBezTo>
                    <a:pt x="11192511" y="3258443"/>
                    <a:pt x="11198607" y="3259841"/>
                    <a:pt x="11201528" y="3262127"/>
                  </a:cubicBezTo>
                  <a:cubicBezTo>
                    <a:pt x="11204449" y="3264412"/>
                    <a:pt x="11207370" y="3258317"/>
                    <a:pt x="11209909" y="3260603"/>
                  </a:cubicBezTo>
                  <a:cubicBezTo>
                    <a:pt x="11212449" y="3262888"/>
                    <a:pt x="11209275" y="3269366"/>
                    <a:pt x="11211941" y="3273303"/>
                  </a:cubicBezTo>
                  <a:cubicBezTo>
                    <a:pt x="11221466" y="3286003"/>
                    <a:pt x="11221847" y="3293877"/>
                    <a:pt x="11240516" y="3274954"/>
                  </a:cubicBezTo>
                  <a:lnTo>
                    <a:pt x="11244961" y="3275969"/>
                  </a:lnTo>
                  <a:cubicBezTo>
                    <a:pt x="11247176" y="3269396"/>
                    <a:pt x="11247955" y="3262423"/>
                    <a:pt x="11247247" y="3255523"/>
                  </a:cubicBezTo>
                  <a:cubicBezTo>
                    <a:pt x="11256010" y="3257936"/>
                    <a:pt x="11265027" y="3263269"/>
                    <a:pt x="11266551" y="3252221"/>
                  </a:cubicBezTo>
                  <a:cubicBezTo>
                    <a:pt x="11269417" y="3252598"/>
                    <a:pt x="11272320" y="3252598"/>
                    <a:pt x="11275187" y="3252221"/>
                  </a:cubicBezTo>
                  <a:cubicBezTo>
                    <a:pt x="11277091" y="3246673"/>
                    <a:pt x="11277615" y="3240744"/>
                    <a:pt x="11276711" y="3234949"/>
                  </a:cubicBezTo>
                  <a:cubicBezTo>
                    <a:pt x="11258632" y="3232555"/>
                    <a:pt x="11240952" y="3227772"/>
                    <a:pt x="11224133" y="3220725"/>
                  </a:cubicBezTo>
                  <a:cubicBezTo>
                    <a:pt x="11217148" y="3214756"/>
                    <a:pt x="11219052" y="3208025"/>
                    <a:pt x="11220576" y="3198246"/>
                  </a:cubicBezTo>
                  <a:cubicBezTo>
                    <a:pt x="11213845" y="3198246"/>
                    <a:pt x="11197462" y="3201040"/>
                    <a:pt x="11194414" y="3194309"/>
                  </a:cubicBezTo>
                  <a:cubicBezTo>
                    <a:pt x="11186286" y="3176656"/>
                    <a:pt x="11211305" y="3187324"/>
                    <a:pt x="11215370" y="3187451"/>
                  </a:cubicBezTo>
                  <a:cubicBezTo>
                    <a:pt x="11222736" y="3187451"/>
                    <a:pt x="11224640" y="3192404"/>
                    <a:pt x="11231879" y="3189864"/>
                  </a:cubicBezTo>
                  <a:cubicBezTo>
                    <a:pt x="11239119" y="3187323"/>
                    <a:pt x="11244579" y="3175894"/>
                    <a:pt x="11249024" y="3171449"/>
                  </a:cubicBezTo>
                  <a:cubicBezTo>
                    <a:pt x="11254993" y="3200024"/>
                    <a:pt x="11264899" y="3182371"/>
                    <a:pt x="11282171" y="3178561"/>
                  </a:cubicBezTo>
                  <a:cubicBezTo>
                    <a:pt x="11293728" y="3175894"/>
                    <a:pt x="11311000" y="3188594"/>
                    <a:pt x="11323700" y="3178561"/>
                  </a:cubicBezTo>
                  <a:cubicBezTo>
                    <a:pt x="11345544" y="3161416"/>
                    <a:pt x="11321541" y="3161035"/>
                    <a:pt x="11346560" y="3169671"/>
                  </a:cubicBezTo>
                  <a:cubicBezTo>
                    <a:pt x="11354418" y="3174208"/>
                    <a:pt x="11364102" y="3174208"/>
                    <a:pt x="11371960" y="3169671"/>
                  </a:cubicBezTo>
                  <a:cubicBezTo>
                    <a:pt x="11389486" y="3159384"/>
                    <a:pt x="11386311" y="3138682"/>
                    <a:pt x="11364721" y="3147192"/>
                  </a:cubicBezTo>
                  <a:cubicBezTo>
                    <a:pt x="11361546" y="3129412"/>
                    <a:pt x="11340591" y="3128777"/>
                    <a:pt x="11340337" y="3113537"/>
                  </a:cubicBezTo>
                  <a:cubicBezTo>
                    <a:pt x="11340337" y="3103123"/>
                    <a:pt x="11349862" y="3106044"/>
                    <a:pt x="11350624" y="3097916"/>
                  </a:cubicBezTo>
                  <a:cubicBezTo>
                    <a:pt x="11351387" y="3089787"/>
                    <a:pt x="11344274" y="3083437"/>
                    <a:pt x="11340083" y="3077469"/>
                  </a:cubicBezTo>
                  <a:cubicBezTo>
                    <a:pt x="11349354" y="3069341"/>
                    <a:pt x="11369039" y="3058165"/>
                    <a:pt x="11359895" y="3042671"/>
                  </a:cubicBezTo>
                  <a:cubicBezTo>
                    <a:pt x="11352710" y="3034942"/>
                    <a:pt x="11342086" y="3031401"/>
                    <a:pt x="11331701" y="3033273"/>
                  </a:cubicBezTo>
                  <a:cubicBezTo>
                    <a:pt x="11319001" y="3035940"/>
                    <a:pt x="11308333" y="3050291"/>
                    <a:pt x="11297538" y="3056260"/>
                  </a:cubicBezTo>
                  <a:cubicBezTo>
                    <a:pt x="11286744" y="3062229"/>
                    <a:pt x="11272900" y="3068071"/>
                    <a:pt x="11260454" y="3073659"/>
                  </a:cubicBezTo>
                  <a:cubicBezTo>
                    <a:pt x="11228450" y="3088010"/>
                    <a:pt x="11193652" y="3096900"/>
                    <a:pt x="11161395" y="3110489"/>
                  </a:cubicBezTo>
                  <a:cubicBezTo>
                    <a:pt x="11129136" y="3124076"/>
                    <a:pt x="11097005" y="3135889"/>
                    <a:pt x="11063097" y="3133222"/>
                  </a:cubicBezTo>
                  <a:cubicBezTo>
                    <a:pt x="11036680" y="3131317"/>
                    <a:pt x="11012297" y="3125602"/>
                    <a:pt x="10985246" y="3124586"/>
                  </a:cubicBezTo>
                  <a:cubicBezTo>
                    <a:pt x="10958195" y="3123571"/>
                    <a:pt x="10929239" y="3126491"/>
                    <a:pt x="10902441" y="3122681"/>
                  </a:cubicBezTo>
                  <a:cubicBezTo>
                    <a:pt x="10855960" y="3116204"/>
                    <a:pt x="10805667" y="3127507"/>
                    <a:pt x="10759059" y="3120268"/>
                  </a:cubicBezTo>
                  <a:cubicBezTo>
                    <a:pt x="10762488" y="3113410"/>
                    <a:pt x="10772394" y="3097154"/>
                    <a:pt x="10780140" y="3094868"/>
                  </a:cubicBezTo>
                  <a:cubicBezTo>
                    <a:pt x="10787887" y="3092582"/>
                    <a:pt x="10788141" y="3095630"/>
                    <a:pt x="10792205" y="3094868"/>
                  </a:cubicBezTo>
                  <a:cubicBezTo>
                    <a:pt x="10793602" y="3094868"/>
                    <a:pt x="10799572" y="3099440"/>
                    <a:pt x="10802874" y="3099186"/>
                  </a:cubicBezTo>
                  <a:cubicBezTo>
                    <a:pt x="10809986" y="3099186"/>
                    <a:pt x="10816717" y="3088391"/>
                    <a:pt x="10822305" y="3084835"/>
                  </a:cubicBezTo>
                  <a:cubicBezTo>
                    <a:pt x="10822305" y="3095630"/>
                    <a:pt x="10828909" y="3098678"/>
                    <a:pt x="10837291" y="3102869"/>
                  </a:cubicBezTo>
                  <a:cubicBezTo>
                    <a:pt x="10851388" y="3110108"/>
                    <a:pt x="10857230" y="3100964"/>
                    <a:pt x="10872216" y="3102869"/>
                  </a:cubicBezTo>
                  <a:cubicBezTo>
                    <a:pt x="10869930" y="3098678"/>
                    <a:pt x="10870311" y="3093598"/>
                    <a:pt x="10867644" y="3090169"/>
                  </a:cubicBezTo>
                  <a:cubicBezTo>
                    <a:pt x="10875813" y="3093072"/>
                    <a:pt x="10884670" y="3093427"/>
                    <a:pt x="10893044" y="3091185"/>
                  </a:cubicBezTo>
                  <a:cubicBezTo>
                    <a:pt x="10894568" y="3107060"/>
                    <a:pt x="10904728" y="3100837"/>
                    <a:pt x="10914507" y="3105028"/>
                  </a:cubicBezTo>
                  <a:cubicBezTo>
                    <a:pt x="10920677" y="3108378"/>
                    <a:pt x="10927087" y="3111264"/>
                    <a:pt x="10933684" y="3113664"/>
                  </a:cubicBezTo>
                  <a:cubicBezTo>
                    <a:pt x="10948543" y="3117601"/>
                    <a:pt x="10959084" y="3109346"/>
                    <a:pt x="10951083" y="3091058"/>
                  </a:cubicBezTo>
                  <a:cubicBezTo>
                    <a:pt x="10953242" y="3091058"/>
                    <a:pt x="10955275" y="3091947"/>
                    <a:pt x="10957306" y="3092582"/>
                  </a:cubicBezTo>
                  <a:cubicBezTo>
                    <a:pt x="10952833" y="3090169"/>
                    <a:pt x="10948584" y="3087364"/>
                    <a:pt x="10944606" y="3084200"/>
                  </a:cubicBezTo>
                  <a:cubicBezTo>
                    <a:pt x="10952862" y="3079882"/>
                    <a:pt x="10962132" y="3077215"/>
                    <a:pt x="10970006" y="3073532"/>
                  </a:cubicBezTo>
                  <a:cubicBezTo>
                    <a:pt x="10969117" y="3082676"/>
                    <a:pt x="10972927" y="3085216"/>
                    <a:pt x="10980166" y="3087248"/>
                  </a:cubicBezTo>
                  <a:cubicBezTo>
                    <a:pt x="10984230" y="3088518"/>
                    <a:pt x="10988548" y="3082041"/>
                    <a:pt x="10992866" y="3082676"/>
                  </a:cubicBezTo>
                  <a:cubicBezTo>
                    <a:pt x="10992866" y="3082676"/>
                    <a:pt x="11003915" y="3086867"/>
                    <a:pt x="11001121" y="3087121"/>
                  </a:cubicBezTo>
                  <a:cubicBezTo>
                    <a:pt x="11008741" y="3086232"/>
                    <a:pt x="11003789" y="3092201"/>
                    <a:pt x="11012425" y="3085470"/>
                  </a:cubicBezTo>
                  <a:cubicBezTo>
                    <a:pt x="11021061" y="3078739"/>
                    <a:pt x="11016616" y="3066928"/>
                    <a:pt x="11022584" y="3062737"/>
                  </a:cubicBezTo>
                  <a:cubicBezTo>
                    <a:pt x="11031982" y="3056006"/>
                    <a:pt x="11030458" y="3065531"/>
                    <a:pt x="11041000" y="3069341"/>
                  </a:cubicBezTo>
                  <a:cubicBezTo>
                    <a:pt x="11054462" y="3074040"/>
                    <a:pt x="11058906" y="3066674"/>
                    <a:pt x="11072368" y="3067562"/>
                  </a:cubicBezTo>
                  <a:cubicBezTo>
                    <a:pt x="11093958" y="3068832"/>
                    <a:pt x="11077321" y="3070865"/>
                    <a:pt x="11089894" y="3084072"/>
                  </a:cubicBezTo>
                  <a:cubicBezTo>
                    <a:pt x="11094020" y="3088969"/>
                    <a:pt x="11100574" y="3091088"/>
                    <a:pt x="11106785" y="3089533"/>
                  </a:cubicBezTo>
                  <a:cubicBezTo>
                    <a:pt x="11106785" y="3108964"/>
                    <a:pt x="11149077" y="3081659"/>
                    <a:pt x="11117580" y="3067816"/>
                  </a:cubicBezTo>
                  <a:cubicBezTo>
                    <a:pt x="11124495" y="3063912"/>
                    <a:pt x="11132003" y="3061167"/>
                    <a:pt x="11139805" y="3059688"/>
                  </a:cubicBezTo>
                  <a:cubicBezTo>
                    <a:pt x="11140567" y="3061339"/>
                    <a:pt x="11141837" y="3062863"/>
                    <a:pt x="11142599" y="3064641"/>
                  </a:cubicBezTo>
                  <a:cubicBezTo>
                    <a:pt x="11146790" y="3053846"/>
                    <a:pt x="11154537" y="3062736"/>
                    <a:pt x="11161014" y="3059942"/>
                  </a:cubicBezTo>
                  <a:cubicBezTo>
                    <a:pt x="11171809" y="3055371"/>
                    <a:pt x="11165205" y="3042035"/>
                    <a:pt x="11176254" y="3035177"/>
                  </a:cubicBezTo>
                  <a:cubicBezTo>
                    <a:pt x="11185144" y="3029716"/>
                    <a:pt x="11200384" y="3040511"/>
                    <a:pt x="11208639" y="3038352"/>
                  </a:cubicBezTo>
                  <a:cubicBezTo>
                    <a:pt x="11212957" y="3037336"/>
                    <a:pt x="11213338" y="3029462"/>
                    <a:pt x="11217783" y="3028319"/>
                  </a:cubicBezTo>
                  <a:cubicBezTo>
                    <a:pt x="11222227" y="3027176"/>
                    <a:pt x="11228959" y="3031875"/>
                    <a:pt x="11233023" y="3029970"/>
                  </a:cubicBezTo>
                  <a:cubicBezTo>
                    <a:pt x="11239246" y="3027176"/>
                    <a:pt x="11242040" y="3019556"/>
                    <a:pt x="11247120" y="3015492"/>
                  </a:cubicBezTo>
                  <a:cubicBezTo>
                    <a:pt x="11250167" y="3013079"/>
                    <a:pt x="11257279" y="3015492"/>
                    <a:pt x="11261471" y="3011936"/>
                  </a:cubicBezTo>
                  <a:cubicBezTo>
                    <a:pt x="11263172" y="3006446"/>
                    <a:pt x="11265294" y="3001096"/>
                    <a:pt x="11267821" y="2995934"/>
                  </a:cubicBezTo>
                  <a:cubicBezTo>
                    <a:pt x="11270741" y="2991616"/>
                    <a:pt x="11277473" y="2995934"/>
                    <a:pt x="11280521" y="2989203"/>
                  </a:cubicBezTo>
                  <a:cubicBezTo>
                    <a:pt x="11283569" y="2982472"/>
                    <a:pt x="11267821" y="2975868"/>
                    <a:pt x="11270361" y="2968629"/>
                  </a:cubicBezTo>
                  <a:cubicBezTo>
                    <a:pt x="11272902" y="2961390"/>
                    <a:pt x="11280775" y="2966089"/>
                    <a:pt x="11283061" y="2961517"/>
                  </a:cubicBezTo>
                  <a:cubicBezTo>
                    <a:pt x="11288493" y="2952213"/>
                    <a:pt x="11285437" y="2940271"/>
                    <a:pt x="11276203" y="2934720"/>
                  </a:cubicBezTo>
                  <a:cubicBezTo>
                    <a:pt x="11262614" y="2929259"/>
                    <a:pt x="11252454" y="2945896"/>
                    <a:pt x="11242421" y="2953008"/>
                  </a:cubicBezTo>
                  <a:cubicBezTo>
                    <a:pt x="11231252" y="2960305"/>
                    <a:pt x="11219223" y="2966192"/>
                    <a:pt x="11206607" y="2970534"/>
                  </a:cubicBezTo>
                  <a:cubicBezTo>
                    <a:pt x="11181207" y="2981075"/>
                    <a:pt x="11161395" y="2993013"/>
                    <a:pt x="11133964" y="2991235"/>
                  </a:cubicBezTo>
                  <a:cubicBezTo>
                    <a:pt x="11103865" y="2989203"/>
                    <a:pt x="11086720" y="3007110"/>
                    <a:pt x="11058653" y="3011936"/>
                  </a:cubicBezTo>
                  <a:cubicBezTo>
                    <a:pt x="11026014" y="3017524"/>
                    <a:pt x="10982453" y="3009142"/>
                    <a:pt x="10949306" y="3004824"/>
                  </a:cubicBezTo>
                  <a:cubicBezTo>
                    <a:pt x="10935629" y="3002555"/>
                    <a:pt x="10921763" y="3001619"/>
                    <a:pt x="10907904" y="3002030"/>
                  </a:cubicBezTo>
                  <a:cubicBezTo>
                    <a:pt x="10887710" y="3003046"/>
                    <a:pt x="10885297" y="2997966"/>
                    <a:pt x="10866121" y="2987806"/>
                  </a:cubicBezTo>
                  <a:cubicBezTo>
                    <a:pt x="10860152" y="2984631"/>
                    <a:pt x="10835387" y="2978790"/>
                    <a:pt x="10843007" y="2967994"/>
                  </a:cubicBezTo>
                  <a:cubicBezTo>
                    <a:pt x="10855707" y="2950341"/>
                    <a:pt x="10875519" y="2997204"/>
                    <a:pt x="10887203" y="2970788"/>
                  </a:cubicBezTo>
                  <a:cubicBezTo>
                    <a:pt x="10893297" y="2976120"/>
                    <a:pt x="10901411" y="2978531"/>
                    <a:pt x="10909428" y="2977392"/>
                  </a:cubicBezTo>
                  <a:cubicBezTo>
                    <a:pt x="10909428" y="2979552"/>
                    <a:pt x="10909428" y="2981837"/>
                    <a:pt x="10909428" y="2983869"/>
                  </a:cubicBezTo>
                  <a:cubicBezTo>
                    <a:pt x="10918699" y="2983869"/>
                    <a:pt x="10926192" y="2976504"/>
                    <a:pt x="10934828" y="2975996"/>
                  </a:cubicBezTo>
                  <a:cubicBezTo>
                    <a:pt x="10935964" y="2977399"/>
                    <a:pt x="10936748" y="2979053"/>
                    <a:pt x="10937114" y="2980822"/>
                  </a:cubicBezTo>
                  <a:cubicBezTo>
                    <a:pt x="10948544" y="2968122"/>
                    <a:pt x="10932669" y="2956946"/>
                    <a:pt x="10921366" y="2952374"/>
                  </a:cubicBezTo>
                  <a:cubicBezTo>
                    <a:pt x="10924033" y="2948945"/>
                    <a:pt x="10930129" y="2942468"/>
                    <a:pt x="10934955" y="2942468"/>
                  </a:cubicBezTo>
                  <a:cubicBezTo>
                    <a:pt x="10943083" y="2942468"/>
                    <a:pt x="10936733" y="2948818"/>
                    <a:pt x="10941686" y="2950596"/>
                  </a:cubicBezTo>
                  <a:cubicBezTo>
                    <a:pt x="10943464" y="2950596"/>
                    <a:pt x="10956545" y="2953898"/>
                    <a:pt x="10957307" y="2954660"/>
                  </a:cubicBezTo>
                  <a:cubicBezTo>
                    <a:pt x="10960482" y="2957708"/>
                    <a:pt x="10959339" y="2966471"/>
                    <a:pt x="10962387" y="2968503"/>
                  </a:cubicBezTo>
                  <a:cubicBezTo>
                    <a:pt x="10970896" y="2973837"/>
                    <a:pt x="10975087" y="2968503"/>
                    <a:pt x="10983723" y="2970535"/>
                  </a:cubicBezTo>
                  <a:cubicBezTo>
                    <a:pt x="10992359" y="2972567"/>
                    <a:pt x="10991597" y="2985140"/>
                    <a:pt x="11004679" y="2979171"/>
                  </a:cubicBezTo>
                  <a:cubicBezTo>
                    <a:pt x="11004679" y="2981203"/>
                    <a:pt x="11004679" y="2983616"/>
                    <a:pt x="11004679" y="2985648"/>
                  </a:cubicBezTo>
                  <a:cubicBezTo>
                    <a:pt x="11015727" y="2985648"/>
                    <a:pt x="11024745" y="2975996"/>
                    <a:pt x="11035921" y="2980695"/>
                  </a:cubicBezTo>
                  <a:cubicBezTo>
                    <a:pt x="11034651" y="2977647"/>
                    <a:pt x="11035159" y="2972567"/>
                    <a:pt x="11033127" y="2969011"/>
                  </a:cubicBezTo>
                  <a:cubicBezTo>
                    <a:pt x="11043541" y="2969900"/>
                    <a:pt x="11054971" y="2967741"/>
                    <a:pt x="11053955" y="2954660"/>
                  </a:cubicBezTo>
                  <a:cubicBezTo>
                    <a:pt x="11060363" y="2951626"/>
                    <a:pt x="11067576" y="2950736"/>
                    <a:pt x="11074529" y="2952119"/>
                  </a:cubicBezTo>
                  <a:cubicBezTo>
                    <a:pt x="11071100" y="2934466"/>
                    <a:pt x="11092055" y="2949706"/>
                    <a:pt x="11100946" y="2934848"/>
                  </a:cubicBezTo>
                  <a:cubicBezTo>
                    <a:pt x="11109074" y="2954913"/>
                    <a:pt x="11117202" y="2945262"/>
                    <a:pt x="11132441" y="2934848"/>
                  </a:cubicBezTo>
                  <a:cubicBezTo>
                    <a:pt x="11143998" y="2927228"/>
                    <a:pt x="11175240" y="2920751"/>
                    <a:pt x="11167874" y="2903606"/>
                  </a:cubicBezTo>
                  <a:cubicBezTo>
                    <a:pt x="11194417" y="2907543"/>
                    <a:pt x="11188194" y="2882270"/>
                    <a:pt x="11167874" y="2882143"/>
                  </a:cubicBezTo>
                  <a:cubicBezTo>
                    <a:pt x="11166223" y="2873126"/>
                    <a:pt x="11156825" y="2871856"/>
                    <a:pt x="11148570" y="2873507"/>
                  </a:cubicBezTo>
                  <a:cubicBezTo>
                    <a:pt x="11147419" y="2866753"/>
                    <a:pt x="11145279" y="2860206"/>
                    <a:pt x="11142220" y="2854076"/>
                  </a:cubicBezTo>
                  <a:cubicBezTo>
                    <a:pt x="11153523" y="2856362"/>
                    <a:pt x="11153269" y="2845186"/>
                    <a:pt x="11160635" y="2839979"/>
                  </a:cubicBezTo>
                  <a:cubicBezTo>
                    <a:pt x="11164572" y="2837312"/>
                    <a:pt x="11169398" y="2839979"/>
                    <a:pt x="11173335" y="2838709"/>
                  </a:cubicBezTo>
                  <a:cubicBezTo>
                    <a:pt x="11190099" y="2829311"/>
                    <a:pt x="11217658" y="2813309"/>
                    <a:pt x="11215880" y="2791084"/>
                  </a:cubicBezTo>
                  <a:lnTo>
                    <a:pt x="11217785" y="2790449"/>
                  </a:lnTo>
                  <a:cubicBezTo>
                    <a:pt x="11230485" y="2794640"/>
                    <a:pt x="11239756" y="2770764"/>
                    <a:pt x="11241280" y="2756921"/>
                  </a:cubicBezTo>
                  <a:cubicBezTo>
                    <a:pt x="11243416" y="2757853"/>
                    <a:pt x="11245494" y="2758913"/>
                    <a:pt x="11247502" y="2760096"/>
                  </a:cubicBezTo>
                  <a:cubicBezTo>
                    <a:pt x="11260202" y="2767208"/>
                    <a:pt x="11260202" y="2770129"/>
                    <a:pt x="11264901" y="2785496"/>
                  </a:cubicBezTo>
                  <a:cubicBezTo>
                    <a:pt x="11269220" y="2783845"/>
                    <a:pt x="11277601" y="2776987"/>
                    <a:pt x="11281666" y="2777368"/>
                  </a:cubicBezTo>
                  <a:cubicBezTo>
                    <a:pt x="11285730" y="2777749"/>
                    <a:pt x="11285857" y="2787528"/>
                    <a:pt x="11290174" y="2787401"/>
                  </a:cubicBezTo>
                  <a:cubicBezTo>
                    <a:pt x="11304398" y="2787401"/>
                    <a:pt x="11296524" y="2781051"/>
                    <a:pt x="11302874" y="2772288"/>
                  </a:cubicBezTo>
                  <a:cubicBezTo>
                    <a:pt x="11315574" y="2756159"/>
                    <a:pt x="11344022" y="2766192"/>
                    <a:pt x="11348086" y="2745110"/>
                  </a:cubicBezTo>
                  <a:cubicBezTo>
                    <a:pt x="11336656" y="2736981"/>
                    <a:pt x="11309224" y="2735331"/>
                    <a:pt x="11311510" y="2719710"/>
                  </a:cubicBezTo>
                  <a:cubicBezTo>
                    <a:pt x="11314939" y="2694944"/>
                    <a:pt x="11334117" y="2718821"/>
                    <a:pt x="11343260" y="2716154"/>
                  </a:cubicBezTo>
                  <a:cubicBezTo>
                    <a:pt x="11350245" y="2714122"/>
                    <a:pt x="11351769" y="2701803"/>
                    <a:pt x="11357357" y="2700025"/>
                  </a:cubicBezTo>
                  <a:cubicBezTo>
                    <a:pt x="11365612" y="2697104"/>
                    <a:pt x="11365866" y="2702438"/>
                    <a:pt x="11370057" y="2701930"/>
                  </a:cubicBezTo>
                  <a:lnTo>
                    <a:pt x="11384535" y="2700533"/>
                  </a:lnTo>
                  <a:cubicBezTo>
                    <a:pt x="11387837" y="2700533"/>
                    <a:pt x="11390504" y="2695580"/>
                    <a:pt x="11394568" y="2696215"/>
                  </a:cubicBezTo>
                  <a:cubicBezTo>
                    <a:pt x="11400918" y="2697485"/>
                    <a:pt x="11407268" y="2707264"/>
                    <a:pt x="11412094" y="2711201"/>
                  </a:cubicBezTo>
                  <a:cubicBezTo>
                    <a:pt x="11424794" y="2700025"/>
                    <a:pt x="11430128" y="2702692"/>
                    <a:pt x="11442701" y="2694945"/>
                  </a:cubicBezTo>
                  <a:cubicBezTo>
                    <a:pt x="11450575" y="2690119"/>
                    <a:pt x="11455401" y="2682245"/>
                    <a:pt x="11462640" y="2679705"/>
                  </a:cubicBezTo>
                  <a:cubicBezTo>
                    <a:pt x="11464291" y="2678943"/>
                    <a:pt x="11468482" y="2683261"/>
                    <a:pt x="11471021" y="2681991"/>
                  </a:cubicBezTo>
                  <a:cubicBezTo>
                    <a:pt x="11473561" y="2680721"/>
                    <a:pt x="11477626" y="2677165"/>
                    <a:pt x="11479912" y="2676149"/>
                  </a:cubicBezTo>
                  <a:cubicBezTo>
                    <a:pt x="11490574" y="2671028"/>
                    <a:pt x="11499431" y="2662791"/>
                    <a:pt x="11505312" y="2652527"/>
                  </a:cubicBezTo>
                  <a:cubicBezTo>
                    <a:pt x="11507852" y="2645923"/>
                    <a:pt x="11508994" y="2624968"/>
                    <a:pt x="11501882" y="2621412"/>
                  </a:cubicBezTo>
                  <a:cubicBezTo>
                    <a:pt x="11494770" y="2617855"/>
                    <a:pt x="11480801" y="2629921"/>
                    <a:pt x="11471783" y="2631064"/>
                  </a:cubicBezTo>
                  <a:cubicBezTo>
                    <a:pt x="11458524" y="2631588"/>
                    <a:pt x="11445276" y="2629739"/>
                    <a:pt x="11432667" y="2625603"/>
                  </a:cubicBezTo>
                  <a:cubicBezTo>
                    <a:pt x="11421872" y="2622555"/>
                    <a:pt x="11415649" y="2612014"/>
                    <a:pt x="11407267" y="2609220"/>
                  </a:cubicBezTo>
                  <a:cubicBezTo>
                    <a:pt x="11392281" y="2603632"/>
                    <a:pt x="11394567" y="2616459"/>
                    <a:pt x="11381867" y="2614554"/>
                  </a:cubicBezTo>
                  <a:cubicBezTo>
                    <a:pt x="11369167" y="2612649"/>
                    <a:pt x="11369167" y="2596520"/>
                    <a:pt x="11359769" y="2591567"/>
                  </a:cubicBezTo>
                  <a:cubicBezTo>
                    <a:pt x="11354426" y="2589551"/>
                    <a:pt x="11348665" y="2588896"/>
                    <a:pt x="11343005" y="2589662"/>
                  </a:cubicBezTo>
                  <a:cubicBezTo>
                    <a:pt x="11324463" y="2588900"/>
                    <a:pt x="11329416" y="2592329"/>
                    <a:pt x="11315065" y="2581534"/>
                  </a:cubicBezTo>
                  <a:cubicBezTo>
                    <a:pt x="11304397" y="2573406"/>
                    <a:pt x="11304143" y="2567310"/>
                    <a:pt x="11288522" y="2564135"/>
                  </a:cubicBezTo>
                  <a:cubicBezTo>
                    <a:pt x="11275866" y="2562811"/>
                    <a:pt x="11263146" y="2562175"/>
                    <a:pt x="11250422" y="2562230"/>
                  </a:cubicBezTo>
                  <a:cubicBezTo>
                    <a:pt x="11230055" y="2560748"/>
                    <a:pt x="11209787" y="2558119"/>
                    <a:pt x="11189715" y="2554356"/>
                  </a:cubicBezTo>
                  <a:cubicBezTo>
                    <a:pt x="11156187" y="2547244"/>
                    <a:pt x="11137137" y="2524130"/>
                    <a:pt x="11113515" y="2502540"/>
                  </a:cubicBezTo>
                  <a:cubicBezTo>
                    <a:pt x="11105161" y="2494344"/>
                    <a:pt x="11096386" y="2486586"/>
                    <a:pt x="11087226" y="2479299"/>
                  </a:cubicBezTo>
                  <a:cubicBezTo>
                    <a:pt x="11081982" y="2475410"/>
                    <a:pt x="11075258" y="2474102"/>
                    <a:pt x="11068938" y="2475743"/>
                  </a:cubicBezTo>
                  <a:cubicBezTo>
                    <a:pt x="11066983" y="2474041"/>
                    <a:pt x="11066067" y="2471437"/>
                    <a:pt x="11066525" y="2468885"/>
                  </a:cubicBezTo>
                  <a:cubicBezTo>
                    <a:pt x="11068176" y="2459614"/>
                    <a:pt x="11066525" y="2453899"/>
                    <a:pt x="11072113" y="2444374"/>
                  </a:cubicBezTo>
                  <a:cubicBezTo>
                    <a:pt x="11077068" y="2438231"/>
                    <a:pt x="11080622" y="2431079"/>
                    <a:pt x="11082527" y="2423420"/>
                  </a:cubicBezTo>
                  <a:cubicBezTo>
                    <a:pt x="11080477" y="2411961"/>
                    <a:pt x="11071507" y="2402991"/>
                    <a:pt x="11060048" y="2400941"/>
                  </a:cubicBezTo>
                  <a:cubicBezTo>
                    <a:pt x="11048745" y="2400941"/>
                    <a:pt x="11036172" y="2419737"/>
                    <a:pt x="11029314" y="2427103"/>
                  </a:cubicBezTo>
                  <a:cubicBezTo>
                    <a:pt x="11022457" y="2434469"/>
                    <a:pt x="11015217" y="2441835"/>
                    <a:pt x="11007851" y="2448820"/>
                  </a:cubicBezTo>
                  <a:lnTo>
                    <a:pt x="11005946" y="2448185"/>
                  </a:lnTo>
                  <a:cubicBezTo>
                    <a:pt x="10990960" y="2442724"/>
                    <a:pt x="10975339" y="2438406"/>
                    <a:pt x="10959845" y="2433834"/>
                  </a:cubicBezTo>
                  <a:cubicBezTo>
                    <a:pt x="10965687" y="2427865"/>
                    <a:pt x="10977244" y="2424943"/>
                    <a:pt x="10976609" y="2417959"/>
                  </a:cubicBezTo>
                  <a:cubicBezTo>
                    <a:pt x="10979530" y="2420753"/>
                    <a:pt x="10982070" y="2423293"/>
                    <a:pt x="10980927" y="2422785"/>
                  </a:cubicBezTo>
                  <a:cubicBezTo>
                    <a:pt x="10991087" y="2427738"/>
                    <a:pt x="10982071" y="2425579"/>
                    <a:pt x="10995151" y="2421896"/>
                  </a:cubicBezTo>
                  <a:cubicBezTo>
                    <a:pt x="11001247" y="2420117"/>
                    <a:pt x="11001755" y="2413386"/>
                    <a:pt x="11011280" y="2414784"/>
                  </a:cubicBezTo>
                  <a:cubicBezTo>
                    <a:pt x="11011280" y="2411736"/>
                    <a:pt x="11012297" y="2407418"/>
                    <a:pt x="11011280" y="2404497"/>
                  </a:cubicBezTo>
                  <a:cubicBezTo>
                    <a:pt x="11017740" y="2404543"/>
                    <a:pt x="11023205" y="2399734"/>
                    <a:pt x="11023980" y="2393321"/>
                  </a:cubicBezTo>
                  <a:cubicBezTo>
                    <a:pt x="11033766" y="2395271"/>
                    <a:pt x="11043846" y="2391830"/>
                    <a:pt x="11050397" y="2384304"/>
                  </a:cubicBezTo>
                  <a:cubicBezTo>
                    <a:pt x="11050483" y="2386010"/>
                    <a:pt x="11050695" y="2387708"/>
                    <a:pt x="11051032" y="2389384"/>
                  </a:cubicBezTo>
                  <a:cubicBezTo>
                    <a:pt x="11064002" y="2389558"/>
                    <a:pt x="11076340" y="2395017"/>
                    <a:pt x="11085195" y="2404497"/>
                  </a:cubicBezTo>
                  <a:cubicBezTo>
                    <a:pt x="11091290" y="2411863"/>
                    <a:pt x="11087353" y="2419991"/>
                    <a:pt x="11097895" y="2424690"/>
                  </a:cubicBezTo>
                  <a:cubicBezTo>
                    <a:pt x="11105388" y="2428246"/>
                    <a:pt x="11116310" y="2423420"/>
                    <a:pt x="11123295" y="2421896"/>
                  </a:cubicBezTo>
                  <a:cubicBezTo>
                    <a:pt x="11129645" y="2432183"/>
                    <a:pt x="11125326" y="2442978"/>
                    <a:pt x="11134089" y="2450979"/>
                  </a:cubicBezTo>
                  <a:cubicBezTo>
                    <a:pt x="11138408" y="2455043"/>
                    <a:pt x="11149457" y="2453900"/>
                    <a:pt x="11154790" y="2458345"/>
                  </a:cubicBezTo>
                  <a:cubicBezTo>
                    <a:pt x="11157076" y="2460377"/>
                    <a:pt x="11160505" y="2471679"/>
                    <a:pt x="11163553" y="2475109"/>
                  </a:cubicBezTo>
                  <a:cubicBezTo>
                    <a:pt x="11160633" y="2471807"/>
                    <a:pt x="11179683" y="2483872"/>
                    <a:pt x="11178285" y="2483872"/>
                  </a:cubicBezTo>
                  <a:lnTo>
                    <a:pt x="11190985" y="2487682"/>
                  </a:lnTo>
                  <a:cubicBezTo>
                    <a:pt x="11192509" y="2488952"/>
                    <a:pt x="11196700" y="2488952"/>
                    <a:pt x="11198859" y="2490729"/>
                  </a:cubicBezTo>
                  <a:cubicBezTo>
                    <a:pt x="11201018" y="2492507"/>
                    <a:pt x="11198859" y="2500889"/>
                    <a:pt x="11201653" y="2503429"/>
                  </a:cubicBezTo>
                  <a:cubicBezTo>
                    <a:pt x="11211432" y="2512320"/>
                    <a:pt x="11212447" y="2506351"/>
                    <a:pt x="11222099" y="2508764"/>
                  </a:cubicBezTo>
                  <a:cubicBezTo>
                    <a:pt x="11234799" y="2511685"/>
                    <a:pt x="11235434" y="2512320"/>
                    <a:pt x="11243690" y="2524130"/>
                  </a:cubicBezTo>
                  <a:cubicBezTo>
                    <a:pt x="11248261" y="2512446"/>
                    <a:pt x="11260199" y="2514605"/>
                    <a:pt x="11267058" y="2504699"/>
                  </a:cubicBezTo>
                  <a:cubicBezTo>
                    <a:pt x="11267058" y="2504699"/>
                    <a:pt x="11270487" y="2485649"/>
                    <a:pt x="11270487" y="2486158"/>
                  </a:cubicBezTo>
                  <a:cubicBezTo>
                    <a:pt x="11271249" y="2479173"/>
                    <a:pt x="11276964" y="2479554"/>
                    <a:pt x="11269598" y="2473458"/>
                  </a:cubicBezTo>
                  <a:cubicBezTo>
                    <a:pt x="11294109" y="2453138"/>
                    <a:pt x="11265153" y="2457074"/>
                    <a:pt x="11260200" y="2444248"/>
                  </a:cubicBezTo>
                  <a:cubicBezTo>
                    <a:pt x="11257407" y="2437009"/>
                    <a:pt x="11262740" y="2430278"/>
                    <a:pt x="11265788" y="2422658"/>
                  </a:cubicBezTo>
                  <a:cubicBezTo>
                    <a:pt x="11272358" y="2423968"/>
                    <a:pt x="11278986" y="2420681"/>
                    <a:pt x="11281917" y="2414657"/>
                  </a:cubicBezTo>
                  <a:cubicBezTo>
                    <a:pt x="11291570" y="2419355"/>
                    <a:pt x="11292586" y="2425705"/>
                    <a:pt x="11302237" y="2425324"/>
                  </a:cubicBezTo>
                  <a:cubicBezTo>
                    <a:pt x="11305666" y="2425324"/>
                    <a:pt x="11306682" y="2416815"/>
                    <a:pt x="11311254" y="2417196"/>
                  </a:cubicBezTo>
                  <a:cubicBezTo>
                    <a:pt x="11319383" y="2418085"/>
                    <a:pt x="11315699" y="2421895"/>
                    <a:pt x="11321414" y="2425324"/>
                  </a:cubicBezTo>
                  <a:cubicBezTo>
                    <a:pt x="11327129" y="2428753"/>
                    <a:pt x="11326621" y="2432690"/>
                    <a:pt x="11337797" y="2435230"/>
                  </a:cubicBezTo>
                  <a:cubicBezTo>
                    <a:pt x="11352275" y="2438659"/>
                    <a:pt x="11350497" y="2431547"/>
                    <a:pt x="11362181" y="2447930"/>
                  </a:cubicBezTo>
                  <a:cubicBezTo>
                    <a:pt x="11368785" y="2443866"/>
                    <a:pt x="11367515" y="2433834"/>
                    <a:pt x="11372975" y="2430404"/>
                  </a:cubicBezTo>
                  <a:cubicBezTo>
                    <a:pt x="11378436" y="2426975"/>
                    <a:pt x="11387327" y="2431166"/>
                    <a:pt x="11392533" y="2430404"/>
                  </a:cubicBezTo>
                  <a:cubicBezTo>
                    <a:pt x="11397740" y="2429642"/>
                    <a:pt x="11402947" y="2424943"/>
                    <a:pt x="11410186" y="2424308"/>
                  </a:cubicBezTo>
                  <a:cubicBezTo>
                    <a:pt x="11417425" y="2423674"/>
                    <a:pt x="11422886" y="2429007"/>
                    <a:pt x="11430380" y="2426467"/>
                  </a:cubicBezTo>
                  <a:cubicBezTo>
                    <a:pt x="11424665" y="2449963"/>
                    <a:pt x="11446128" y="2440310"/>
                    <a:pt x="11458955" y="2441072"/>
                  </a:cubicBezTo>
                  <a:cubicBezTo>
                    <a:pt x="11471782" y="2441834"/>
                    <a:pt x="11485371" y="2451740"/>
                    <a:pt x="11494387" y="2439802"/>
                  </a:cubicBezTo>
                  <a:cubicBezTo>
                    <a:pt x="11494257" y="2441281"/>
                    <a:pt x="11494257" y="2442768"/>
                    <a:pt x="11494387" y="2444247"/>
                  </a:cubicBezTo>
                  <a:cubicBezTo>
                    <a:pt x="11500737" y="2435992"/>
                    <a:pt x="11515978" y="2427483"/>
                    <a:pt x="11519787" y="2420752"/>
                  </a:cubicBezTo>
                  <a:cubicBezTo>
                    <a:pt x="11537441" y="2389510"/>
                    <a:pt x="11506071" y="2404750"/>
                    <a:pt x="11499594" y="2402718"/>
                  </a:cubicBezTo>
                  <a:cubicBezTo>
                    <a:pt x="11488799" y="2399162"/>
                    <a:pt x="11480163" y="2381890"/>
                    <a:pt x="11472162" y="2373127"/>
                  </a:cubicBezTo>
                  <a:cubicBezTo>
                    <a:pt x="11460904" y="2359922"/>
                    <a:pt x="11448769" y="2347490"/>
                    <a:pt x="11435841" y="2335916"/>
                  </a:cubicBezTo>
                  <a:cubicBezTo>
                    <a:pt x="11390629" y="2297816"/>
                    <a:pt x="11319890" y="2278385"/>
                    <a:pt x="11261978" y="2274195"/>
                  </a:cubicBezTo>
                  <a:cubicBezTo>
                    <a:pt x="11225783" y="2271528"/>
                    <a:pt x="11189842" y="2257049"/>
                    <a:pt x="11154662" y="2248795"/>
                  </a:cubicBezTo>
                  <a:cubicBezTo>
                    <a:pt x="11119484" y="2240537"/>
                    <a:pt x="11089004" y="2252351"/>
                    <a:pt x="11054968" y="2247779"/>
                  </a:cubicBezTo>
                  <a:cubicBezTo>
                    <a:pt x="11018519" y="2242953"/>
                    <a:pt x="10989817" y="2219331"/>
                    <a:pt x="10957812" y="2202694"/>
                  </a:cubicBezTo>
                  <a:cubicBezTo>
                    <a:pt x="10960733" y="2197360"/>
                    <a:pt x="10960606" y="2191518"/>
                    <a:pt x="10953494" y="2179453"/>
                  </a:cubicBezTo>
                  <a:cubicBezTo>
                    <a:pt x="10962765" y="2173484"/>
                    <a:pt x="10962511" y="2167515"/>
                    <a:pt x="10958193" y="2164086"/>
                  </a:cubicBezTo>
                  <a:cubicBezTo>
                    <a:pt x="10961114" y="2163197"/>
                    <a:pt x="10963654" y="2162308"/>
                    <a:pt x="10962638" y="2162181"/>
                  </a:cubicBezTo>
                  <a:cubicBezTo>
                    <a:pt x="10970512" y="2163324"/>
                    <a:pt x="10969369" y="2169166"/>
                    <a:pt x="10973687" y="2170817"/>
                  </a:cubicBezTo>
                  <a:cubicBezTo>
                    <a:pt x="10982013" y="2172563"/>
                    <a:pt x="10989700" y="2176561"/>
                    <a:pt x="10995912" y="2182374"/>
                  </a:cubicBezTo>
                  <a:cubicBezTo>
                    <a:pt x="11000230" y="2186692"/>
                    <a:pt x="10999721" y="2193804"/>
                    <a:pt x="11005818" y="2197868"/>
                  </a:cubicBezTo>
                  <a:cubicBezTo>
                    <a:pt x="11011915" y="2201932"/>
                    <a:pt x="11015089" y="2197868"/>
                    <a:pt x="11018518" y="2200027"/>
                  </a:cubicBezTo>
                  <a:cubicBezTo>
                    <a:pt x="11026812" y="2203513"/>
                    <a:pt x="11034763" y="2207765"/>
                    <a:pt x="11042267" y="2212727"/>
                  </a:cubicBezTo>
                  <a:cubicBezTo>
                    <a:pt x="11047220" y="2218824"/>
                    <a:pt x="11047093" y="2229745"/>
                    <a:pt x="11054967" y="2234318"/>
                  </a:cubicBezTo>
                  <a:cubicBezTo>
                    <a:pt x="11074144" y="2245366"/>
                    <a:pt x="11095226" y="2208156"/>
                    <a:pt x="11069572" y="2207013"/>
                  </a:cubicBezTo>
                  <a:cubicBezTo>
                    <a:pt x="11071731" y="2198377"/>
                    <a:pt x="11077066" y="2188852"/>
                    <a:pt x="11065890" y="2185296"/>
                  </a:cubicBezTo>
                  <a:cubicBezTo>
                    <a:pt x="11071368" y="2180303"/>
                    <a:pt x="11078322" y="2177227"/>
                    <a:pt x="11085702" y="2176533"/>
                  </a:cubicBezTo>
                  <a:cubicBezTo>
                    <a:pt x="11086336" y="2192662"/>
                    <a:pt x="11099925" y="2191646"/>
                    <a:pt x="11111102" y="2188090"/>
                  </a:cubicBezTo>
                  <a:cubicBezTo>
                    <a:pt x="11116182" y="2200790"/>
                    <a:pt x="11119992" y="2188090"/>
                    <a:pt x="11125833" y="2189614"/>
                  </a:cubicBezTo>
                  <a:cubicBezTo>
                    <a:pt x="11129770" y="2190503"/>
                    <a:pt x="11141835" y="2195710"/>
                    <a:pt x="11144502" y="2195837"/>
                  </a:cubicBezTo>
                  <a:cubicBezTo>
                    <a:pt x="11166854" y="2196980"/>
                    <a:pt x="11157202" y="2188852"/>
                    <a:pt x="11172950" y="2208537"/>
                  </a:cubicBezTo>
                  <a:cubicBezTo>
                    <a:pt x="11174601" y="2210569"/>
                    <a:pt x="11179935" y="2207013"/>
                    <a:pt x="11181331" y="2209171"/>
                  </a:cubicBezTo>
                  <a:cubicBezTo>
                    <a:pt x="11182728" y="2211330"/>
                    <a:pt x="11183617" y="2220475"/>
                    <a:pt x="11185268" y="2222760"/>
                  </a:cubicBezTo>
                  <a:cubicBezTo>
                    <a:pt x="11189425" y="2230215"/>
                    <a:pt x="11196870" y="2235256"/>
                    <a:pt x="11205335" y="2236350"/>
                  </a:cubicBezTo>
                  <a:cubicBezTo>
                    <a:pt x="11221464" y="2237620"/>
                    <a:pt x="11225654" y="2222507"/>
                    <a:pt x="11243435" y="2224920"/>
                  </a:cubicBezTo>
                  <a:cubicBezTo>
                    <a:pt x="11239878" y="2239652"/>
                    <a:pt x="11275566" y="2259337"/>
                    <a:pt x="11289154" y="2261241"/>
                  </a:cubicBezTo>
                  <a:cubicBezTo>
                    <a:pt x="11299823" y="2262765"/>
                    <a:pt x="11301092" y="2260099"/>
                    <a:pt x="11310363" y="2257432"/>
                  </a:cubicBezTo>
                  <a:cubicBezTo>
                    <a:pt x="11327127" y="2252606"/>
                    <a:pt x="11327127" y="2256289"/>
                    <a:pt x="11327381" y="2236222"/>
                  </a:cubicBezTo>
                  <a:cubicBezTo>
                    <a:pt x="11336779" y="2243207"/>
                    <a:pt x="11345542" y="2237874"/>
                    <a:pt x="11354813" y="2243462"/>
                  </a:cubicBezTo>
                  <a:cubicBezTo>
                    <a:pt x="11364084" y="2249050"/>
                    <a:pt x="11364338" y="2263908"/>
                    <a:pt x="11376276" y="2256162"/>
                  </a:cubicBezTo>
                  <a:cubicBezTo>
                    <a:pt x="11373231" y="2271273"/>
                    <a:pt x="11387836" y="2262510"/>
                    <a:pt x="11394948" y="2254636"/>
                  </a:cubicBezTo>
                  <a:close/>
                </a:path>
              </a:pathLst>
            </a:custGeom>
            <a:blipFill dpi="0" rotWithShape="0">
              <a:blip r:embed="rId11" cstate="screen"/>
              <a:srcRect/>
              <a:stretch>
                <a:fillRect l="-6000" t="-61000" r="-6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grpSp>
        <p:nvGrpSpPr>
          <p:cNvPr id="48" name="组合 47"/>
          <p:cNvGrpSpPr/>
          <p:nvPr>
            <p:custDataLst>
              <p:tags r:id="rId15"/>
            </p:custDataLst>
          </p:nvPr>
        </p:nvGrpSpPr>
        <p:grpSpPr>
          <a:xfrm>
            <a:off x="5289166" y="5364480"/>
            <a:ext cx="2025148" cy="1493520"/>
            <a:chOff x="5586346" y="5306060"/>
            <a:chExt cx="2025148" cy="1493520"/>
          </a:xfrm>
        </p:grpSpPr>
        <p:sp>
          <p:nvSpPr>
            <p:cNvPr id="49" name="PA-任意多边形 21"/>
            <p:cNvSpPr/>
            <p:nvPr>
              <p:custDataLst>
                <p:tags r:id="rId16"/>
              </p:custDataLst>
            </p:nvPr>
          </p:nvSpPr>
          <p:spPr>
            <a:xfrm>
              <a:off x="5586346" y="5391409"/>
              <a:ext cx="2025148" cy="1232018"/>
            </a:xfrm>
            <a:custGeom>
              <a:avLst/>
              <a:gdLst/>
              <a:ahLst/>
              <a:cxnLst/>
              <a:rect l="0" t="0" r="0" b="0"/>
              <a:pathLst>
                <a:path w="11565256" h="7035675">
                  <a:moveTo>
                    <a:pt x="11495532" y="5194300"/>
                  </a:moveTo>
                  <a:cubicBezTo>
                    <a:pt x="11468906" y="5180661"/>
                    <a:pt x="11440190" y="5171562"/>
                    <a:pt x="11410569" y="5167376"/>
                  </a:cubicBezTo>
                  <a:cubicBezTo>
                    <a:pt x="11395963" y="5164709"/>
                    <a:pt x="11380724" y="5162804"/>
                    <a:pt x="11365357" y="5160899"/>
                  </a:cubicBezTo>
                  <a:lnTo>
                    <a:pt x="11366753" y="5159883"/>
                  </a:lnTo>
                  <a:cubicBezTo>
                    <a:pt x="11354053" y="5150358"/>
                    <a:pt x="11333987" y="5149723"/>
                    <a:pt x="11311762" y="5152644"/>
                  </a:cubicBezTo>
                  <a:cubicBezTo>
                    <a:pt x="11286751" y="5148406"/>
                    <a:pt x="11262679" y="5139809"/>
                    <a:pt x="11240643" y="5127244"/>
                  </a:cubicBezTo>
                  <a:cubicBezTo>
                    <a:pt x="11191621" y="5097907"/>
                    <a:pt x="11161140" y="5089144"/>
                    <a:pt x="11109960" y="5118227"/>
                  </a:cubicBezTo>
                  <a:cubicBezTo>
                    <a:pt x="11098869" y="5106561"/>
                    <a:pt x="11088997" y="5093795"/>
                    <a:pt x="11080496" y="5080127"/>
                  </a:cubicBezTo>
                  <a:cubicBezTo>
                    <a:pt x="11097809" y="5069355"/>
                    <a:pt x="11119615" y="5068868"/>
                    <a:pt x="11137391" y="5078857"/>
                  </a:cubicBezTo>
                  <a:cubicBezTo>
                    <a:pt x="11142218" y="5067173"/>
                    <a:pt x="11154410" y="5061712"/>
                    <a:pt x="11159871" y="5052060"/>
                  </a:cubicBezTo>
                  <a:cubicBezTo>
                    <a:pt x="11162919" y="5060950"/>
                    <a:pt x="11173460" y="5069586"/>
                    <a:pt x="11175746" y="5080381"/>
                  </a:cubicBezTo>
                  <a:cubicBezTo>
                    <a:pt x="11187727" y="5066209"/>
                    <a:pt x="11207749" y="5061881"/>
                    <a:pt x="11224514" y="5069841"/>
                  </a:cubicBezTo>
                  <a:cubicBezTo>
                    <a:pt x="11224514" y="5063999"/>
                    <a:pt x="11226165" y="5057141"/>
                    <a:pt x="11226165" y="5051045"/>
                  </a:cubicBezTo>
                  <a:cubicBezTo>
                    <a:pt x="11234293" y="5052568"/>
                    <a:pt x="11243183" y="5053839"/>
                    <a:pt x="11252327" y="5055109"/>
                  </a:cubicBezTo>
                  <a:cubicBezTo>
                    <a:pt x="11262770" y="5064019"/>
                    <a:pt x="11274558" y="5071220"/>
                    <a:pt x="11287252" y="5076445"/>
                  </a:cubicBezTo>
                  <a:cubicBezTo>
                    <a:pt x="11290773" y="5071960"/>
                    <a:pt x="11294591" y="5067716"/>
                    <a:pt x="11298682" y="5063745"/>
                  </a:cubicBezTo>
                  <a:lnTo>
                    <a:pt x="11305921" y="5065396"/>
                  </a:lnTo>
                  <a:cubicBezTo>
                    <a:pt x="11306314" y="5062957"/>
                    <a:pt x="11306569" y="5060497"/>
                    <a:pt x="11306683" y="5058030"/>
                  </a:cubicBezTo>
                  <a:cubicBezTo>
                    <a:pt x="11322177" y="5064634"/>
                    <a:pt x="11337544" y="5076191"/>
                    <a:pt x="11352150" y="5080763"/>
                  </a:cubicBezTo>
                  <a:cubicBezTo>
                    <a:pt x="11350499" y="5062856"/>
                    <a:pt x="11360151" y="5061205"/>
                    <a:pt x="11363961" y="5047743"/>
                  </a:cubicBezTo>
                  <a:cubicBezTo>
                    <a:pt x="11373104" y="5054855"/>
                    <a:pt x="11389361" y="5055744"/>
                    <a:pt x="11396600" y="5060443"/>
                  </a:cubicBezTo>
                  <a:cubicBezTo>
                    <a:pt x="11394568" y="5052442"/>
                    <a:pt x="11395583" y="5043806"/>
                    <a:pt x="11393932" y="5036694"/>
                  </a:cubicBezTo>
                  <a:cubicBezTo>
                    <a:pt x="11405616" y="5032503"/>
                    <a:pt x="11402695" y="5034154"/>
                    <a:pt x="11409553" y="5026280"/>
                  </a:cubicBezTo>
                  <a:cubicBezTo>
                    <a:pt x="11430984" y="5021308"/>
                    <a:pt x="11453485" y="5024098"/>
                    <a:pt x="11473053" y="5034154"/>
                  </a:cubicBezTo>
                  <a:cubicBezTo>
                    <a:pt x="11473053" y="5029328"/>
                    <a:pt x="11473942" y="5024502"/>
                    <a:pt x="11474450" y="5019675"/>
                  </a:cubicBezTo>
                  <a:cubicBezTo>
                    <a:pt x="11480673" y="5022089"/>
                    <a:pt x="11499850" y="5021708"/>
                    <a:pt x="11507724" y="5025136"/>
                  </a:cubicBezTo>
                  <a:cubicBezTo>
                    <a:pt x="11497183" y="5013198"/>
                    <a:pt x="11499723" y="5001641"/>
                    <a:pt x="11495024" y="4991100"/>
                  </a:cubicBezTo>
                  <a:cubicBezTo>
                    <a:pt x="11505819" y="4992879"/>
                    <a:pt x="11520424" y="4985004"/>
                    <a:pt x="11529441" y="4985640"/>
                  </a:cubicBezTo>
                  <a:cubicBezTo>
                    <a:pt x="11526393" y="4953636"/>
                    <a:pt x="11408410" y="4958461"/>
                    <a:pt x="11372977" y="4955033"/>
                  </a:cubicBezTo>
                  <a:cubicBezTo>
                    <a:pt x="11354308" y="4953128"/>
                    <a:pt x="11320145" y="4961129"/>
                    <a:pt x="11299190" y="4953381"/>
                  </a:cubicBezTo>
                  <a:cubicBezTo>
                    <a:pt x="11299627" y="4952344"/>
                    <a:pt x="11300009" y="4951284"/>
                    <a:pt x="11300333" y="4950206"/>
                  </a:cubicBezTo>
                  <a:lnTo>
                    <a:pt x="11294111" y="4950968"/>
                  </a:lnTo>
                  <a:cubicBezTo>
                    <a:pt x="11291348" y="4949446"/>
                    <a:pt x="11288893" y="4947421"/>
                    <a:pt x="11286871" y="4944999"/>
                  </a:cubicBezTo>
                  <a:cubicBezTo>
                    <a:pt x="11263123" y="4915154"/>
                    <a:pt x="11328528" y="4897755"/>
                    <a:pt x="11351388" y="4878833"/>
                  </a:cubicBezTo>
                  <a:cubicBezTo>
                    <a:pt x="11311256" y="4864609"/>
                    <a:pt x="11268711" y="4869054"/>
                    <a:pt x="11227690" y="4853433"/>
                  </a:cubicBezTo>
                  <a:cubicBezTo>
                    <a:pt x="11232470" y="4842987"/>
                    <a:pt x="11243666" y="4837051"/>
                    <a:pt x="11254995" y="4838954"/>
                  </a:cubicBezTo>
                  <a:cubicBezTo>
                    <a:pt x="11254949" y="4830511"/>
                    <a:pt x="11252904" y="4822198"/>
                    <a:pt x="11249027" y="4814697"/>
                  </a:cubicBezTo>
                  <a:cubicBezTo>
                    <a:pt x="11262767" y="4819809"/>
                    <a:pt x="11271641" y="4833199"/>
                    <a:pt x="11270997" y="4847844"/>
                  </a:cubicBezTo>
                  <a:cubicBezTo>
                    <a:pt x="11293729" y="4839334"/>
                    <a:pt x="11318463" y="4837700"/>
                    <a:pt x="11342117" y="4843145"/>
                  </a:cubicBezTo>
                  <a:cubicBezTo>
                    <a:pt x="11339069" y="4836033"/>
                    <a:pt x="11340720" y="4821301"/>
                    <a:pt x="11338053" y="4814316"/>
                  </a:cubicBezTo>
                  <a:cubicBezTo>
                    <a:pt x="11344530" y="4814316"/>
                    <a:pt x="11350753" y="4813427"/>
                    <a:pt x="11357230" y="4812920"/>
                  </a:cubicBezTo>
                  <a:cubicBezTo>
                    <a:pt x="11353674" y="4805046"/>
                    <a:pt x="11355706" y="4793489"/>
                    <a:pt x="11349483" y="4784091"/>
                  </a:cubicBezTo>
                  <a:cubicBezTo>
                    <a:pt x="11387583" y="4780916"/>
                    <a:pt x="11444860" y="4824985"/>
                    <a:pt x="11468736" y="4792600"/>
                  </a:cubicBezTo>
                  <a:cubicBezTo>
                    <a:pt x="11485755" y="4810380"/>
                    <a:pt x="11508995" y="4804411"/>
                    <a:pt x="11522838" y="4783583"/>
                  </a:cubicBezTo>
                  <a:cubicBezTo>
                    <a:pt x="11509627" y="4771167"/>
                    <a:pt x="11494594" y="4760846"/>
                    <a:pt x="11478261" y="4752976"/>
                  </a:cubicBezTo>
                  <a:cubicBezTo>
                    <a:pt x="11482624" y="4747513"/>
                    <a:pt x="11487469" y="4742455"/>
                    <a:pt x="11492740" y="4737863"/>
                  </a:cubicBezTo>
                  <a:cubicBezTo>
                    <a:pt x="11466578" y="4715765"/>
                    <a:pt x="11494898" y="4701922"/>
                    <a:pt x="11509122" y="4677665"/>
                  </a:cubicBezTo>
                  <a:cubicBezTo>
                    <a:pt x="11457306" y="4674109"/>
                    <a:pt x="11428350" y="4690365"/>
                    <a:pt x="11383138" y="4706240"/>
                  </a:cubicBezTo>
                  <a:cubicBezTo>
                    <a:pt x="11323957" y="4727068"/>
                    <a:pt x="11308208" y="4713860"/>
                    <a:pt x="11262107" y="4682110"/>
                  </a:cubicBezTo>
                  <a:cubicBezTo>
                    <a:pt x="11236707" y="4664584"/>
                    <a:pt x="11205211" y="4639565"/>
                    <a:pt x="11174477" y="4620515"/>
                  </a:cubicBezTo>
                  <a:cubicBezTo>
                    <a:pt x="11181400" y="4616303"/>
                    <a:pt x="11185779" y="4608926"/>
                    <a:pt x="11186161" y="4600830"/>
                  </a:cubicBezTo>
                  <a:cubicBezTo>
                    <a:pt x="11189348" y="4599858"/>
                    <a:pt x="11192752" y="4599858"/>
                    <a:pt x="11195940" y="4600830"/>
                  </a:cubicBezTo>
                  <a:cubicBezTo>
                    <a:pt x="11212704" y="4604513"/>
                    <a:pt x="11218927" y="4620642"/>
                    <a:pt x="11234040" y="4628643"/>
                  </a:cubicBezTo>
                  <a:cubicBezTo>
                    <a:pt x="11237873" y="4622445"/>
                    <a:pt x="11240018" y="4615353"/>
                    <a:pt x="11240263" y="4608069"/>
                  </a:cubicBezTo>
                  <a:cubicBezTo>
                    <a:pt x="11245765" y="4610540"/>
                    <a:pt x="11251761" y="4611713"/>
                    <a:pt x="11257789" y="4611498"/>
                  </a:cubicBezTo>
                  <a:cubicBezTo>
                    <a:pt x="11256625" y="4600792"/>
                    <a:pt x="11257575" y="4589961"/>
                    <a:pt x="11260582" y="4579621"/>
                  </a:cubicBezTo>
                  <a:cubicBezTo>
                    <a:pt x="11278236" y="4584193"/>
                    <a:pt x="11315827" y="4591178"/>
                    <a:pt x="11329036" y="4580256"/>
                  </a:cubicBezTo>
                  <a:cubicBezTo>
                    <a:pt x="11335131" y="4575176"/>
                    <a:pt x="11327385" y="4569588"/>
                    <a:pt x="11337926" y="4564889"/>
                  </a:cubicBezTo>
                  <a:cubicBezTo>
                    <a:pt x="11344632" y="4564868"/>
                    <a:pt x="11351332" y="4565250"/>
                    <a:pt x="11357992" y="4566032"/>
                  </a:cubicBezTo>
                  <a:cubicBezTo>
                    <a:pt x="11367268" y="4566260"/>
                    <a:pt x="11376042" y="4561825"/>
                    <a:pt x="11381360" y="4554221"/>
                  </a:cubicBezTo>
                  <a:cubicBezTo>
                    <a:pt x="11356977" y="4540886"/>
                    <a:pt x="11327385" y="4550284"/>
                    <a:pt x="11300716" y="4548252"/>
                  </a:cubicBezTo>
                  <a:cubicBezTo>
                    <a:pt x="11285603" y="4547109"/>
                    <a:pt x="11225278" y="4525773"/>
                    <a:pt x="11234295" y="4502532"/>
                  </a:cubicBezTo>
                  <a:cubicBezTo>
                    <a:pt x="11243856" y="4505425"/>
                    <a:pt x="11253684" y="4507340"/>
                    <a:pt x="11263632" y="4508247"/>
                  </a:cubicBezTo>
                  <a:cubicBezTo>
                    <a:pt x="11277348" y="4509009"/>
                    <a:pt x="11271252" y="4505961"/>
                    <a:pt x="11282174" y="4502913"/>
                  </a:cubicBezTo>
                  <a:cubicBezTo>
                    <a:pt x="11295659" y="4499066"/>
                    <a:pt x="11308755" y="4493963"/>
                    <a:pt x="11321288" y="4487672"/>
                  </a:cubicBezTo>
                  <a:cubicBezTo>
                    <a:pt x="11324192" y="4493887"/>
                    <a:pt x="11327634" y="4499836"/>
                    <a:pt x="11331575" y="4505452"/>
                  </a:cubicBezTo>
                  <a:cubicBezTo>
                    <a:pt x="11343005" y="4499737"/>
                    <a:pt x="11343513" y="4496308"/>
                    <a:pt x="11356975" y="4499991"/>
                  </a:cubicBezTo>
                  <a:cubicBezTo>
                    <a:pt x="11367389" y="4503039"/>
                    <a:pt x="11372723" y="4512691"/>
                    <a:pt x="11383772" y="4512691"/>
                  </a:cubicBezTo>
                  <a:cubicBezTo>
                    <a:pt x="11380496" y="4505983"/>
                    <a:pt x="11378967" y="4498557"/>
                    <a:pt x="11379327" y="4491101"/>
                  </a:cubicBezTo>
                  <a:cubicBezTo>
                    <a:pt x="11388979" y="4492625"/>
                    <a:pt x="11397869" y="4497197"/>
                    <a:pt x="11407394" y="4492498"/>
                  </a:cubicBezTo>
                  <a:cubicBezTo>
                    <a:pt x="11393932" y="4467860"/>
                    <a:pt x="11418570" y="4474844"/>
                    <a:pt x="11432794" y="4469384"/>
                  </a:cubicBezTo>
                  <a:cubicBezTo>
                    <a:pt x="11430001" y="4456684"/>
                    <a:pt x="11439399" y="4460493"/>
                    <a:pt x="11442954" y="4453128"/>
                  </a:cubicBezTo>
                  <a:cubicBezTo>
                    <a:pt x="11446510" y="4445762"/>
                    <a:pt x="11444605" y="4440428"/>
                    <a:pt x="11447399" y="4434967"/>
                  </a:cubicBezTo>
                  <a:cubicBezTo>
                    <a:pt x="11452352" y="4425061"/>
                    <a:pt x="11468862" y="4421124"/>
                    <a:pt x="11453241" y="4411472"/>
                  </a:cubicBezTo>
                  <a:cubicBezTo>
                    <a:pt x="11447399" y="4407916"/>
                    <a:pt x="11430000" y="4412234"/>
                    <a:pt x="11424285" y="4413376"/>
                  </a:cubicBezTo>
                  <a:cubicBezTo>
                    <a:pt x="11412347" y="4415662"/>
                    <a:pt x="11400663" y="4418203"/>
                    <a:pt x="11389106" y="4420616"/>
                  </a:cubicBezTo>
                  <a:lnTo>
                    <a:pt x="11393805" y="4417568"/>
                  </a:lnTo>
                  <a:cubicBezTo>
                    <a:pt x="11360403" y="4392168"/>
                    <a:pt x="11275060" y="4429379"/>
                    <a:pt x="11237340" y="4430268"/>
                  </a:cubicBezTo>
                  <a:cubicBezTo>
                    <a:pt x="11234382" y="4430518"/>
                    <a:pt x="11231408" y="4430518"/>
                    <a:pt x="11228450" y="4430268"/>
                  </a:cubicBezTo>
                  <a:cubicBezTo>
                    <a:pt x="11217909" y="4427093"/>
                    <a:pt x="11209146" y="4421505"/>
                    <a:pt x="11209782" y="4411853"/>
                  </a:cubicBezTo>
                  <a:cubicBezTo>
                    <a:pt x="11210671" y="4398391"/>
                    <a:pt x="11246485" y="4379468"/>
                    <a:pt x="11229975" y="4363719"/>
                  </a:cubicBezTo>
                  <a:cubicBezTo>
                    <a:pt x="11219688" y="4353941"/>
                    <a:pt x="11187557" y="4372482"/>
                    <a:pt x="11173079" y="4366132"/>
                  </a:cubicBezTo>
                  <a:cubicBezTo>
                    <a:pt x="11155553" y="4358512"/>
                    <a:pt x="11147679" y="4340732"/>
                    <a:pt x="11129899" y="4330064"/>
                  </a:cubicBezTo>
                  <a:cubicBezTo>
                    <a:pt x="11134581" y="4329493"/>
                    <a:pt x="11139314" y="4329493"/>
                    <a:pt x="11143996" y="4330064"/>
                  </a:cubicBezTo>
                  <a:cubicBezTo>
                    <a:pt x="11147130" y="4332831"/>
                    <a:pt x="11150943" y="4334715"/>
                    <a:pt x="11155045" y="4335525"/>
                  </a:cubicBezTo>
                  <a:cubicBezTo>
                    <a:pt x="11156421" y="4335426"/>
                    <a:pt x="11157741" y="4334942"/>
                    <a:pt x="11158855" y="4334129"/>
                  </a:cubicBezTo>
                  <a:cubicBezTo>
                    <a:pt x="11160774" y="4334845"/>
                    <a:pt x="11162641" y="4335694"/>
                    <a:pt x="11164443" y="4336669"/>
                  </a:cubicBezTo>
                  <a:cubicBezTo>
                    <a:pt x="11165392" y="4334761"/>
                    <a:pt x="11166497" y="4332935"/>
                    <a:pt x="11167745" y="4331208"/>
                  </a:cubicBezTo>
                  <a:lnTo>
                    <a:pt x="11168888" y="4331208"/>
                  </a:lnTo>
                  <a:cubicBezTo>
                    <a:pt x="11176762" y="4332097"/>
                    <a:pt x="11183620" y="4339463"/>
                    <a:pt x="11192002" y="4340733"/>
                  </a:cubicBezTo>
                  <a:cubicBezTo>
                    <a:pt x="11192252" y="4333358"/>
                    <a:pt x="11191997" y="4325975"/>
                    <a:pt x="11191240" y="4318635"/>
                  </a:cubicBezTo>
                  <a:cubicBezTo>
                    <a:pt x="11196173" y="4324412"/>
                    <a:pt x="11199927" y="4331100"/>
                    <a:pt x="11202289" y="4338320"/>
                  </a:cubicBezTo>
                  <a:cubicBezTo>
                    <a:pt x="11214271" y="4324147"/>
                    <a:pt x="11234293" y="4319820"/>
                    <a:pt x="11251057" y="4327779"/>
                  </a:cubicBezTo>
                  <a:cubicBezTo>
                    <a:pt x="11250809" y="4324736"/>
                    <a:pt x="11250809" y="4321678"/>
                    <a:pt x="11251057" y="4318635"/>
                  </a:cubicBezTo>
                  <a:lnTo>
                    <a:pt x="11252074" y="4318635"/>
                  </a:lnTo>
                  <a:cubicBezTo>
                    <a:pt x="11252074" y="4316476"/>
                    <a:pt x="11253979" y="4312285"/>
                    <a:pt x="11253979" y="4309110"/>
                  </a:cubicBezTo>
                  <a:lnTo>
                    <a:pt x="11263758" y="4310634"/>
                  </a:lnTo>
                  <a:cubicBezTo>
                    <a:pt x="11274934" y="4316730"/>
                    <a:pt x="11281792" y="4330954"/>
                    <a:pt x="11295508" y="4317238"/>
                  </a:cubicBezTo>
                  <a:cubicBezTo>
                    <a:pt x="11299065" y="4322699"/>
                    <a:pt x="11300969" y="4329938"/>
                    <a:pt x="11304779" y="4335018"/>
                  </a:cubicBezTo>
                  <a:cubicBezTo>
                    <a:pt x="11312018" y="4345051"/>
                    <a:pt x="11318749" y="4342638"/>
                    <a:pt x="11324464" y="4347718"/>
                  </a:cubicBezTo>
                  <a:cubicBezTo>
                    <a:pt x="11330179" y="4352797"/>
                    <a:pt x="11334116" y="4365117"/>
                    <a:pt x="11338942" y="4367784"/>
                  </a:cubicBezTo>
                  <a:cubicBezTo>
                    <a:pt x="11343768" y="4370451"/>
                    <a:pt x="11349610" y="4364100"/>
                    <a:pt x="11355452" y="4366005"/>
                  </a:cubicBezTo>
                  <a:cubicBezTo>
                    <a:pt x="11361293" y="4367910"/>
                    <a:pt x="11365485" y="4378705"/>
                    <a:pt x="11372089" y="4380737"/>
                  </a:cubicBezTo>
                  <a:cubicBezTo>
                    <a:pt x="11378693" y="4382769"/>
                    <a:pt x="11382503" y="4377181"/>
                    <a:pt x="11386186" y="4377689"/>
                  </a:cubicBezTo>
                  <a:cubicBezTo>
                    <a:pt x="11399648" y="4379594"/>
                    <a:pt x="11415015" y="4392675"/>
                    <a:pt x="11422889" y="4373372"/>
                  </a:cubicBezTo>
                  <a:cubicBezTo>
                    <a:pt x="11434384" y="4380142"/>
                    <a:pt x="11448947" y="4378650"/>
                    <a:pt x="11458830" y="4369688"/>
                  </a:cubicBezTo>
                  <a:cubicBezTo>
                    <a:pt x="11466069" y="4360417"/>
                    <a:pt x="11460608" y="4348860"/>
                    <a:pt x="11472165" y="4342892"/>
                  </a:cubicBezTo>
                  <a:cubicBezTo>
                    <a:pt x="11480546" y="4338701"/>
                    <a:pt x="11502010" y="4342892"/>
                    <a:pt x="11511408" y="4342130"/>
                  </a:cubicBezTo>
                  <a:cubicBezTo>
                    <a:pt x="11509377" y="4335272"/>
                    <a:pt x="11507852" y="4327906"/>
                    <a:pt x="11506202" y="4320794"/>
                  </a:cubicBezTo>
                  <a:cubicBezTo>
                    <a:pt x="11537824" y="4325874"/>
                    <a:pt x="11478516" y="4268851"/>
                    <a:pt x="11468102" y="4263009"/>
                  </a:cubicBezTo>
                  <a:cubicBezTo>
                    <a:pt x="11441431" y="4249370"/>
                    <a:pt x="11412673" y="4240270"/>
                    <a:pt x="11383011" y="4236085"/>
                  </a:cubicBezTo>
                  <a:cubicBezTo>
                    <a:pt x="11361675" y="4232275"/>
                    <a:pt x="11339196" y="4229862"/>
                    <a:pt x="11316591" y="4226814"/>
                  </a:cubicBezTo>
                  <a:cubicBezTo>
                    <a:pt x="11321167" y="4221231"/>
                    <a:pt x="11324501" y="4214737"/>
                    <a:pt x="11326370" y="4207764"/>
                  </a:cubicBezTo>
                  <a:cubicBezTo>
                    <a:pt x="11308754" y="4209256"/>
                    <a:pt x="11291437" y="4213232"/>
                    <a:pt x="11274935" y="4219575"/>
                  </a:cubicBezTo>
                  <a:cubicBezTo>
                    <a:pt x="11253251" y="4215241"/>
                    <a:pt x="11232410" y="4207436"/>
                    <a:pt x="11213213" y="4196461"/>
                  </a:cubicBezTo>
                  <a:lnTo>
                    <a:pt x="11209276" y="4194175"/>
                  </a:lnTo>
                  <a:cubicBezTo>
                    <a:pt x="11211118" y="4183698"/>
                    <a:pt x="11211799" y="4173050"/>
                    <a:pt x="11211308" y="4162425"/>
                  </a:cubicBezTo>
                  <a:cubicBezTo>
                    <a:pt x="11222357" y="4165219"/>
                    <a:pt x="11239375" y="4158107"/>
                    <a:pt x="11250424" y="4160901"/>
                  </a:cubicBezTo>
                  <a:cubicBezTo>
                    <a:pt x="11250424" y="4154170"/>
                    <a:pt x="11250424" y="4147058"/>
                    <a:pt x="11250424" y="4140073"/>
                  </a:cubicBezTo>
                  <a:lnTo>
                    <a:pt x="11260330" y="4145026"/>
                  </a:lnTo>
                  <a:cubicBezTo>
                    <a:pt x="11264140" y="4138295"/>
                    <a:pt x="11272396" y="4133977"/>
                    <a:pt x="11276205" y="4124706"/>
                  </a:cubicBezTo>
                  <a:cubicBezTo>
                    <a:pt x="11292842" y="4131056"/>
                    <a:pt x="11309479" y="4144010"/>
                    <a:pt x="11325100" y="4148963"/>
                  </a:cubicBezTo>
                  <a:cubicBezTo>
                    <a:pt x="11323449" y="4131056"/>
                    <a:pt x="11333228" y="4129278"/>
                    <a:pt x="11336911" y="4115943"/>
                  </a:cubicBezTo>
                  <a:cubicBezTo>
                    <a:pt x="11346182" y="4123055"/>
                    <a:pt x="11362311" y="4123944"/>
                    <a:pt x="11369550" y="4128643"/>
                  </a:cubicBezTo>
                  <a:cubicBezTo>
                    <a:pt x="11367645" y="4120642"/>
                    <a:pt x="11368534" y="4112006"/>
                    <a:pt x="11367010" y="4104894"/>
                  </a:cubicBezTo>
                  <a:cubicBezTo>
                    <a:pt x="11378694" y="4100703"/>
                    <a:pt x="11375646" y="4102354"/>
                    <a:pt x="11382504" y="4094480"/>
                  </a:cubicBezTo>
                  <a:cubicBezTo>
                    <a:pt x="11403933" y="4089451"/>
                    <a:pt x="11426452" y="4092244"/>
                    <a:pt x="11446004" y="4102354"/>
                  </a:cubicBezTo>
                  <a:cubicBezTo>
                    <a:pt x="11446004" y="4097528"/>
                    <a:pt x="11447020" y="4092701"/>
                    <a:pt x="11447400" y="4087875"/>
                  </a:cubicBezTo>
                  <a:cubicBezTo>
                    <a:pt x="11453623" y="4090288"/>
                    <a:pt x="11472800" y="4089907"/>
                    <a:pt x="11480674" y="4093336"/>
                  </a:cubicBezTo>
                  <a:cubicBezTo>
                    <a:pt x="11470133" y="4081398"/>
                    <a:pt x="11472673" y="4069841"/>
                    <a:pt x="11467974" y="4059300"/>
                  </a:cubicBezTo>
                  <a:cubicBezTo>
                    <a:pt x="11478896" y="4061079"/>
                    <a:pt x="11493374" y="4053204"/>
                    <a:pt x="11502392" y="4053839"/>
                  </a:cubicBezTo>
                  <a:cubicBezTo>
                    <a:pt x="11499344" y="4021836"/>
                    <a:pt x="11381360" y="4026661"/>
                    <a:pt x="11345928" y="4023232"/>
                  </a:cubicBezTo>
                  <a:cubicBezTo>
                    <a:pt x="11322941" y="4020947"/>
                    <a:pt x="11276205" y="4033519"/>
                    <a:pt x="11259948" y="4013199"/>
                  </a:cubicBezTo>
                  <a:cubicBezTo>
                    <a:pt x="11236199" y="3983354"/>
                    <a:pt x="11301478" y="3965955"/>
                    <a:pt x="11324337" y="3947032"/>
                  </a:cubicBezTo>
                  <a:cubicBezTo>
                    <a:pt x="11278491" y="3930776"/>
                    <a:pt x="11229342" y="3938904"/>
                    <a:pt x="11182986" y="3913250"/>
                  </a:cubicBezTo>
                  <a:cubicBezTo>
                    <a:pt x="11176255" y="3909567"/>
                    <a:pt x="11166477" y="3904868"/>
                    <a:pt x="11157586" y="3899407"/>
                  </a:cubicBezTo>
                  <a:cubicBezTo>
                    <a:pt x="11172958" y="3894075"/>
                    <a:pt x="11187595" y="3886821"/>
                    <a:pt x="11201147" y="3877817"/>
                  </a:cubicBezTo>
                  <a:cubicBezTo>
                    <a:pt x="11201272" y="3878957"/>
                    <a:pt x="11201272" y="3880107"/>
                    <a:pt x="11201147" y="3881246"/>
                  </a:cubicBezTo>
                  <a:cubicBezTo>
                    <a:pt x="11211709" y="3878327"/>
                    <a:pt x="11223030" y="3880671"/>
                    <a:pt x="11231563" y="3887543"/>
                  </a:cubicBezTo>
                  <a:cubicBezTo>
                    <a:pt x="11240098" y="3894415"/>
                    <a:pt x="11244801" y="3904976"/>
                    <a:pt x="11244200" y="3915917"/>
                  </a:cubicBezTo>
                  <a:cubicBezTo>
                    <a:pt x="11266932" y="3907407"/>
                    <a:pt x="11291666" y="3905773"/>
                    <a:pt x="11315320" y="3911218"/>
                  </a:cubicBezTo>
                  <a:cubicBezTo>
                    <a:pt x="11312272" y="3904106"/>
                    <a:pt x="11314050" y="3889374"/>
                    <a:pt x="11311256" y="3882389"/>
                  </a:cubicBezTo>
                  <a:cubicBezTo>
                    <a:pt x="11317733" y="3882389"/>
                    <a:pt x="11323956" y="3881500"/>
                    <a:pt x="11330560" y="3880993"/>
                  </a:cubicBezTo>
                  <a:cubicBezTo>
                    <a:pt x="11326878" y="3873119"/>
                    <a:pt x="11328909" y="3861562"/>
                    <a:pt x="11322686" y="3852164"/>
                  </a:cubicBezTo>
                  <a:cubicBezTo>
                    <a:pt x="11360786" y="3848989"/>
                    <a:pt x="11418063" y="3893058"/>
                    <a:pt x="11442067" y="3860673"/>
                  </a:cubicBezTo>
                  <a:cubicBezTo>
                    <a:pt x="11458958" y="3878453"/>
                    <a:pt x="11482325" y="3872484"/>
                    <a:pt x="11496042" y="3851656"/>
                  </a:cubicBezTo>
                  <a:cubicBezTo>
                    <a:pt x="11484104" y="3837305"/>
                    <a:pt x="11466197" y="3830447"/>
                    <a:pt x="11451592" y="3821049"/>
                  </a:cubicBezTo>
                  <a:cubicBezTo>
                    <a:pt x="11455875" y="3815559"/>
                    <a:pt x="11460681" y="3810497"/>
                    <a:pt x="11465943" y="3805936"/>
                  </a:cubicBezTo>
                  <a:cubicBezTo>
                    <a:pt x="11440543" y="3783838"/>
                    <a:pt x="11468102" y="3769995"/>
                    <a:pt x="11482453" y="3745611"/>
                  </a:cubicBezTo>
                  <a:cubicBezTo>
                    <a:pt x="11465701" y="3744407"/>
                    <a:pt x="11448863" y="3745518"/>
                    <a:pt x="11432415" y="3748913"/>
                  </a:cubicBezTo>
                  <a:cubicBezTo>
                    <a:pt x="11420731" y="3725926"/>
                    <a:pt x="11445115" y="3732403"/>
                    <a:pt x="11458577" y="3727196"/>
                  </a:cubicBezTo>
                  <a:cubicBezTo>
                    <a:pt x="11455909" y="3714496"/>
                    <a:pt x="11465308" y="3718179"/>
                    <a:pt x="11468863" y="3710813"/>
                  </a:cubicBezTo>
                  <a:cubicBezTo>
                    <a:pt x="11472420" y="3703447"/>
                    <a:pt x="11470515" y="3698113"/>
                    <a:pt x="11473308" y="3692779"/>
                  </a:cubicBezTo>
                  <a:cubicBezTo>
                    <a:pt x="11478134" y="3682873"/>
                    <a:pt x="11494771" y="3678809"/>
                    <a:pt x="11479023" y="3669284"/>
                  </a:cubicBezTo>
                  <a:cubicBezTo>
                    <a:pt x="11473308" y="3665728"/>
                    <a:pt x="11455909" y="3670046"/>
                    <a:pt x="11450194" y="3671062"/>
                  </a:cubicBezTo>
                  <a:cubicBezTo>
                    <a:pt x="11392917" y="3681984"/>
                    <a:pt x="11342752" y="3698367"/>
                    <a:pt x="11282300" y="3692652"/>
                  </a:cubicBezTo>
                  <a:cubicBezTo>
                    <a:pt x="11268331" y="3691255"/>
                    <a:pt x="11234421" y="3688080"/>
                    <a:pt x="11235692" y="3669284"/>
                  </a:cubicBezTo>
                  <a:cubicBezTo>
                    <a:pt x="11236454" y="3655949"/>
                    <a:pt x="11272395" y="3637026"/>
                    <a:pt x="11255758" y="3621151"/>
                  </a:cubicBezTo>
                  <a:cubicBezTo>
                    <a:pt x="11245471" y="3611372"/>
                    <a:pt x="11213340" y="3630041"/>
                    <a:pt x="11198862" y="3623691"/>
                  </a:cubicBezTo>
                  <a:cubicBezTo>
                    <a:pt x="11178796" y="3614928"/>
                    <a:pt x="11171811" y="3591814"/>
                    <a:pt x="11146665" y="3583559"/>
                  </a:cubicBezTo>
                  <a:cubicBezTo>
                    <a:pt x="11156572" y="3569716"/>
                    <a:pt x="11169907" y="3592195"/>
                    <a:pt x="11180828" y="3592957"/>
                  </a:cubicBezTo>
                  <a:cubicBezTo>
                    <a:pt x="11184130" y="3592957"/>
                    <a:pt x="11187686" y="3587623"/>
                    <a:pt x="11195179" y="3588512"/>
                  </a:cubicBezTo>
                  <a:cubicBezTo>
                    <a:pt x="11202673" y="3589402"/>
                    <a:pt x="11210038" y="3596894"/>
                    <a:pt x="11218421" y="3598164"/>
                  </a:cubicBezTo>
                  <a:cubicBezTo>
                    <a:pt x="11219437" y="3589909"/>
                    <a:pt x="11216897" y="3581400"/>
                    <a:pt x="11217659" y="3572764"/>
                  </a:cubicBezTo>
                  <a:cubicBezTo>
                    <a:pt x="11233534" y="3574288"/>
                    <a:pt x="11243059" y="3579368"/>
                    <a:pt x="11248265" y="3562223"/>
                  </a:cubicBezTo>
                  <a:cubicBezTo>
                    <a:pt x="11259822" y="3564890"/>
                    <a:pt x="11267697" y="3574923"/>
                    <a:pt x="11279126" y="3575939"/>
                  </a:cubicBezTo>
                  <a:cubicBezTo>
                    <a:pt x="11279126" y="3573526"/>
                    <a:pt x="11281412" y="3568827"/>
                    <a:pt x="11281032" y="3565398"/>
                  </a:cubicBezTo>
                  <a:cubicBezTo>
                    <a:pt x="11299065" y="3565398"/>
                    <a:pt x="11305162" y="3591814"/>
                    <a:pt x="11322561" y="3574415"/>
                  </a:cubicBezTo>
                  <a:cubicBezTo>
                    <a:pt x="11326117" y="3580003"/>
                    <a:pt x="11328022" y="3587115"/>
                    <a:pt x="11331832" y="3592195"/>
                  </a:cubicBezTo>
                  <a:cubicBezTo>
                    <a:pt x="11338944" y="3602228"/>
                    <a:pt x="11345675" y="3599942"/>
                    <a:pt x="11351516" y="3604895"/>
                  </a:cubicBezTo>
                  <a:cubicBezTo>
                    <a:pt x="11357358" y="3609849"/>
                    <a:pt x="11361169" y="3622294"/>
                    <a:pt x="11365995" y="3624961"/>
                  </a:cubicBezTo>
                  <a:cubicBezTo>
                    <a:pt x="11370821" y="3627628"/>
                    <a:pt x="11376663" y="3621278"/>
                    <a:pt x="11382377" y="3623183"/>
                  </a:cubicBezTo>
                  <a:cubicBezTo>
                    <a:pt x="11388092" y="3625088"/>
                    <a:pt x="11392537" y="3635883"/>
                    <a:pt x="11399141" y="3637788"/>
                  </a:cubicBezTo>
                  <a:cubicBezTo>
                    <a:pt x="11405746" y="3639693"/>
                    <a:pt x="11409555" y="3634359"/>
                    <a:pt x="11413238" y="3634867"/>
                  </a:cubicBezTo>
                  <a:cubicBezTo>
                    <a:pt x="11426700" y="3636772"/>
                    <a:pt x="11442067" y="3649726"/>
                    <a:pt x="11449814" y="3630549"/>
                  </a:cubicBezTo>
                  <a:cubicBezTo>
                    <a:pt x="11461367" y="3637257"/>
                    <a:pt x="11475924" y="3635770"/>
                    <a:pt x="11485883" y="3626866"/>
                  </a:cubicBezTo>
                  <a:cubicBezTo>
                    <a:pt x="11492995" y="3617594"/>
                    <a:pt x="11487534" y="3606037"/>
                    <a:pt x="11498583" y="3600069"/>
                  </a:cubicBezTo>
                  <a:cubicBezTo>
                    <a:pt x="11506838" y="3595751"/>
                    <a:pt x="11528427" y="3600069"/>
                    <a:pt x="11537826" y="3599307"/>
                  </a:cubicBezTo>
                  <a:cubicBezTo>
                    <a:pt x="11535794" y="3592449"/>
                    <a:pt x="11534143" y="3585083"/>
                    <a:pt x="11532619" y="3577971"/>
                  </a:cubicBezTo>
                  <a:cubicBezTo>
                    <a:pt x="11564242" y="3583051"/>
                    <a:pt x="11504933" y="3525901"/>
                    <a:pt x="11494519" y="3520186"/>
                  </a:cubicBezTo>
                  <a:cubicBezTo>
                    <a:pt x="11467909" y="3506509"/>
                    <a:pt x="11439187" y="3497408"/>
                    <a:pt x="11409556" y="3493262"/>
                  </a:cubicBezTo>
                  <a:cubicBezTo>
                    <a:pt x="11394951" y="3490595"/>
                    <a:pt x="11379712" y="3488690"/>
                    <a:pt x="11364344" y="3486658"/>
                  </a:cubicBezTo>
                  <a:lnTo>
                    <a:pt x="11365741" y="3485769"/>
                  </a:lnTo>
                  <a:cubicBezTo>
                    <a:pt x="11353041" y="3476117"/>
                    <a:pt x="11332975" y="3475482"/>
                    <a:pt x="11310750" y="3478530"/>
                  </a:cubicBezTo>
                  <a:cubicBezTo>
                    <a:pt x="11285755" y="3474231"/>
                    <a:pt x="11261693" y="3465638"/>
                    <a:pt x="11239630" y="3453130"/>
                  </a:cubicBezTo>
                  <a:cubicBezTo>
                    <a:pt x="11190608" y="3423793"/>
                    <a:pt x="11160128" y="3415030"/>
                    <a:pt x="11108947" y="3444240"/>
                  </a:cubicBezTo>
                  <a:cubicBezTo>
                    <a:pt x="11097842" y="3432358"/>
                    <a:pt x="11087970" y="3419379"/>
                    <a:pt x="11079483" y="3405505"/>
                  </a:cubicBezTo>
                  <a:cubicBezTo>
                    <a:pt x="11096789" y="3394747"/>
                    <a:pt x="11118566" y="3394212"/>
                    <a:pt x="11136379" y="3404108"/>
                  </a:cubicBezTo>
                  <a:cubicBezTo>
                    <a:pt x="11141205" y="3392424"/>
                    <a:pt x="11153397" y="3386963"/>
                    <a:pt x="11158858" y="3377438"/>
                  </a:cubicBezTo>
                  <a:cubicBezTo>
                    <a:pt x="11161906" y="3386328"/>
                    <a:pt x="11172447" y="3394837"/>
                    <a:pt x="11174733" y="3405759"/>
                  </a:cubicBezTo>
                  <a:cubicBezTo>
                    <a:pt x="11186681" y="3391542"/>
                    <a:pt x="11206709" y="3387162"/>
                    <a:pt x="11223502" y="3395091"/>
                  </a:cubicBezTo>
                  <a:cubicBezTo>
                    <a:pt x="11223502" y="3389249"/>
                    <a:pt x="11225153" y="3382391"/>
                    <a:pt x="11225153" y="3376422"/>
                  </a:cubicBezTo>
                  <a:cubicBezTo>
                    <a:pt x="11233281" y="3377819"/>
                    <a:pt x="11242171" y="3379089"/>
                    <a:pt x="11251315" y="3380486"/>
                  </a:cubicBezTo>
                  <a:cubicBezTo>
                    <a:pt x="11261823" y="3389306"/>
                    <a:pt x="11273596" y="3396499"/>
                    <a:pt x="11286240" y="3401822"/>
                  </a:cubicBezTo>
                  <a:cubicBezTo>
                    <a:pt x="11289730" y="3397312"/>
                    <a:pt x="11293551" y="3393067"/>
                    <a:pt x="11297670" y="3389122"/>
                  </a:cubicBezTo>
                  <a:lnTo>
                    <a:pt x="11304909" y="3390773"/>
                  </a:lnTo>
                  <a:cubicBezTo>
                    <a:pt x="11305308" y="3388293"/>
                    <a:pt x="11305563" y="3385791"/>
                    <a:pt x="11305671" y="3383280"/>
                  </a:cubicBezTo>
                  <a:cubicBezTo>
                    <a:pt x="11321165" y="3390011"/>
                    <a:pt x="11336532" y="3401441"/>
                    <a:pt x="11351137" y="3406014"/>
                  </a:cubicBezTo>
                  <a:cubicBezTo>
                    <a:pt x="11349486" y="3388234"/>
                    <a:pt x="11359138" y="3386455"/>
                    <a:pt x="11362948" y="3373121"/>
                  </a:cubicBezTo>
                  <a:cubicBezTo>
                    <a:pt x="11372092" y="3380105"/>
                    <a:pt x="11388348" y="3381122"/>
                    <a:pt x="11395587" y="3385821"/>
                  </a:cubicBezTo>
                  <a:cubicBezTo>
                    <a:pt x="11393556" y="3377947"/>
                    <a:pt x="11394571" y="3369311"/>
                    <a:pt x="11392920" y="3362072"/>
                  </a:cubicBezTo>
                  <a:cubicBezTo>
                    <a:pt x="11404604" y="3357881"/>
                    <a:pt x="11401683" y="3359659"/>
                    <a:pt x="11408541" y="3351785"/>
                  </a:cubicBezTo>
                  <a:cubicBezTo>
                    <a:pt x="11429967" y="3346711"/>
                    <a:pt x="11452503" y="3349505"/>
                    <a:pt x="11472041" y="3359659"/>
                  </a:cubicBezTo>
                  <a:cubicBezTo>
                    <a:pt x="11472041" y="3354833"/>
                    <a:pt x="11473057" y="3350006"/>
                    <a:pt x="11473565" y="3345180"/>
                  </a:cubicBezTo>
                  <a:cubicBezTo>
                    <a:pt x="11479788" y="3347593"/>
                    <a:pt x="11498965" y="3347212"/>
                    <a:pt x="11506839" y="3350641"/>
                  </a:cubicBezTo>
                  <a:cubicBezTo>
                    <a:pt x="11496297" y="3338703"/>
                    <a:pt x="11498838" y="3327146"/>
                    <a:pt x="11494139" y="3316478"/>
                  </a:cubicBezTo>
                  <a:cubicBezTo>
                    <a:pt x="11504933" y="3318256"/>
                    <a:pt x="11519539" y="3310382"/>
                    <a:pt x="11528556" y="3311144"/>
                  </a:cubicBezTo>
                  <a:cubicBezTo>
                    <a:pt x="11525508" y="3279140"/>
                    <a:pt x="11407525" y="3283966"/>
                    <a:pt x="11372092" y="3280410"/>
                  </a:cubicBezTo>
                  <a:cubicBezTo>
                    <a:pt x="11353423" y="3278632"/>
                    <a:pt x="11319260" y="3286506"/>
                    <a:pt x="11298305" y="3278759"/>
                  </a:cubicBezTo>
                  <a:cubicBezTo>
                    <a:pt x="11298762" y="3277773"/>
                    <a:pt x="11299144" y="3276754"/>
                    <a:pt x="11299448" y="3275711"/>
                  </a:cubicBezTo>
                  <a:cubicBezTo>
                    <a:pt x="11297289" y="3275711"/>
                    <a:pt x="11295257" y="3275711"/>
                    <a:pt x="11293225" y="3276473"/>
                  </a:cubicBezTo>
                  <a:cubicBezTo>
                    <a:pt x="11290452" y="3274912"/>
                    <a:pt x="11287996" y="3272845"/>
                    <a:pt x="11285986" y="3270377"/>
                  </a:cubicBezTo>
                  <a:cubicBezTo>
                    <a:pt x="11262237" y="3240659"/>
                    <a:pt x="11327643" y="3223260"/>
                    <a:pt x="11350502" y="3204210"/>
                  </a:cubicBezTo>
                  <a:cubicBezTo>
                    <a:pt x="11310371" y="3190113"/>
                    <a:pt x="11267825" y="3194558"/>
                    <a:pt x="11226677" y="3178810"/>
                  </a:cubicBezTo>
                  <a:cubicBezTo>
                    <a:pt x="11231675" y="3168519"/>
                    <a:pt x="11242805" y="3162696"/>
                    <a:pt x="11254109" y="3164459"/>
                  </a:cubicBezTo>
                  <a:cubicBezTo>
                    <a:pt x="11254063" y="3156015"/>
                    <a:pt x="11252018" y="3147703"/>
                    <a:pt x="11248141" y="3140202"/>
                  </a:cubicBezTo>
                  <a:cubicBezTo>
                    <a:pt x="11261907" y="3145280"/>
                    <a:pt x="11270797" y="3158692"/>
                    <a:pt x="11270111" y="3173349"/>
                  </a:cubicBezTo>
                  <a:cubicBezTo>
                    <a:pt x="11292828" y="3164771"/>
                    <a:pt x="11317582" y="3163136"/>
                    <a:pt x="11341231" y="3168650"/>
                  </a:cubicBezTo>
                  <a:cubicBezTo>
                    <a:pt x="11338183" y="3161538"/>
                    <a:pt x="11339834" y="3146806"/>
                    <a:pt x="11337167" y="3139821"/>
                  </a:cubicBezTo>
                  <a:cubicBezTo>
                    <a:pt x="11343644" y="3139821"/>
                    <a:pt x="11349867" y="3138932"/>
                    <a:pt x="11356344" y="3138297"/>
                  </a:cubicBezTo>
                  <a:cubicBezTo>
                    <a:pt x="11352661" y="3130550"/>
                    <a:pt x="11354820" y="3118993"/>
                    <a:pt x="11348597" y="3109595"/>
                  </a:cubicBezTo>
                  <a:cubicBezTo>
                    <a:pt x="11386697" y="3106420"/>
                    <a:pt x="11443974" y="3150489"/>
                    <a:pt x="11467850" y="3118104"/>
                  </a:cubicBezTo>
                  <a:cubicBezTo>
                    <a:pt x="11484869" y="3135757"/>
                    <a:pt x="11508109" y="3129915"/>
                    <a:pt x="11521952" y="3109087"/>
                  </a:cubicBezTo>
                  <a:cubicBezTo>
                    <a:pt x="11508741" y="3096672"/>
                    <a:pt x="11493708" y="3086350"/>
                    <a:pt x="11477375" y="3078480"/>
                  </a:cubicBezTo>
                  <a:cubicBezTo>
                    <a:pt x="11481770" y="3073006"/>
                    <a:pt x="11486612" y="3067909"/>
                    <a:pt x="11491854" y="3063240"/>
                  </a:cubicBezTo>
                  <a:cubicBezTo>
                    <a:pt x="11465692" y="3041269"/>
                    <a:pt x="11494012" y="3027426"/>
                    <a:pt x="11508236" y="3003042"/>
                  </a:cubicBezTo>
                  <a:cubicBezTo>
                    <a:pt x="11456420" y="2999613"/>
                    <a:pt x="11427337" y="3015742"/>
                    <a:pt x="11382252" y="3031744"/>
                  </a:cubicBezTo>
                  <a:cubicBezTo>
                    <a:pt x="11323071" y="3052572"/>
                    <a:pt x="11307322" y="3039364"/>
                    <a:pt x="11261221" y="3007614"/>
                  </a:cubicBezTo>
                  <a:cubicBezTo>
                    <a:pt x="11235821" y="2990088"/>
                    <a:pt x="11204325" y="2965069"/>
                    <a:pt x="11173591" y="2946019"/>
                  </a:cubicBezTo>
                  <a:cubicBezTo>
                    <a:pt x="11184132" y="2937891"/>
                    <a:pt x="11188831" y="2928493"/>
                    <a:pt x="11182734" y="2916936"/>
                  </a:cubicBezTo>
                  <a:cubicBezTo>
                    <a:pt x="11173844" y="2919095"/>
                    <a:pt x="11157334" y="2922778"/>
                    <a:pt x="11136761" y="2926715"/>
                  </a:cubicBezTo>
                  <a:lnTo>
                    <a:pt x="11134602" y="2925699"/>
                  </a:lnTo>
                  <a:cubicBezTo>
                    <a:pt x="11122791" y="2921127"/>
                    <a:pt x="11083802" y="2922397"/>
                    <a:pt x="11055227" y="2915666"/>
                  </a:cubicBezTo>
                  <a:cubicBezTo>
                    <a:pt x="11065006" y="2915666"/>
                    <a:pt x="11072499" y="2909697"/>
                    <a:pt x="11073388" y="2892044"/>
                  </a:cubicBezTo>
                  <a:cubicBezTo>
                    <a:pt x="11076725" y="2892351"/>
                    <a:pt x="11080083" y="2892351"/>
                    <a:pt x="11083420" y="2892044"/>
                  </a:cubicBezTo>
                  <a:cubicBezTo>
                    <a:pt x="11084166" y="2893032"/>
                    <a:pt x="11084805" y="2894096"/>
                    <a:pt x="11085326" y="2895219"/>
                  </a:cubicBezTo>
                  <a:cubicBezTo>
                    <a:pt x="11086466" y="2893825"/>
                    <a:pt x="11087742" y="2892549"/>
                    <a:pt x="11089136" y="2891409"/>
                  </a:cubicBezTo>
                  <a:cubicBezTo>
                    <a:pt x="11091800" y="2891225"/>
                    <a:pt x="11094472" y="2891225"/>
                    <a:pt x="11097137" y="2891409"/>
                  </a:cubicBezTo>
                  <a:cubicBezTo>
                    <a:pt x="11096611" y="2889872"/>
                    <a:pt x="11096187" y="2888302"/>
                    <a:pt x="11095867" y="2886710"/>
                  </a:cubicBezTo>
                  <a:cubicBezTo>
                    <a:pt x="11098990" y="2884608"/>
                    <a:pt x="11101847" y="2882134"/>
                    <a:pt x="11104376" y="2879345"/>
                  </a:cubicBezTo>
                  <a:cubicBezTo>
                    <a:pt x="11104376" y="2886329"/>
                    <a:pt x="11111995" y="2898775"/>
                    <a:pt x="11111742" y="2908300"/>
                  </a:cubicBezTo>
                  <a:cubicBezTo>
                    <a:pt x="11127844" y="2906142"/>
                    <a:pt x="11143677" y="2902312"/>
                    <a:pt x="11158986" y="2896871"/>
                  </a:cubicBezTo>
                  <a:cubicBezTo>
                    <a:pt x="11151435" y="2896898"/>
                    <a:pt x="11144017" y="2894880"/>
                    <a:pt x="11137522" y="2891029"/>
                  </a:cubicBezTo>
                  <a:cubicBezTo>
                    <a:pt x="11142067" y="2888902"/>
                    <a:pt x="11146988" y="2887693"/>
                    <a:pt x="11152001" y="2887473"/>
                  </a:cubicBezTo>
                  <a:cubicBezTo>
                    <a:pt x="11131807" y="2880234"/>
                    <a:pt x="11129521" y="2859533"/>
                    <a:pt x="11118219" y="2848357"/>
                  </a:cubicBezTo>
                  <a:lnTo>
                    <a:pt x="11122410" y="2846579"/>
                  </a:lnTo>
                  <a:cubicBezTo>
                    <a:pt x="11118219" y="2833879"/>
                    <a:pt x="11110599" y="2829434"/>
                    <a:pt x="11101074" y="2830196"/>
                  </a:cubicBezTo>
                  <a:cubicBezTo>
                    <a:pt x="11104652" y="2825644"/>
                    <a:pt x="11108940" y="2821698"/>
                    <a:pt x="11113774" y="2818511"/>
                  </a:cubicBezTo>
                  <a:cubicBezTo>
                    <a:pt x="11140318" y="2833878"/>
                    <a:pt x="11170543" y="2822702"/>
                    <a:pt x="11197086" y="2814702"/>
                  </a:cubicBezTo>
                  <a:cubicBezTo>
                    <a:pt x="11200007" y="2817749"/>
                    <a:pt x="11203309" y="2824608"/>
                    <a:pt x="11205595" y="2827402"/>
                  </a:cubicBezTo>
                  <a:cubicBezTo>
                    <a:pt x="11230233" y="2822703"/>
                    <a:pt x="11254998" y="2833117"/>
                    <a:pt x="11266174" y="2805685"/>
                  </a:cubicBezTo>
                  <a:cubicBezTo>
                    <a:pt x="11295004" y="2820290"/>
                    <a:pt x="11364599" y="2762251"/>
                    <a:pt x="11393174" y="2744217"/>
                  </a:cubicBezTo>
                  <a:cubicBezTo>
                    <a:pt x="11359773" y="2718817"/>
                    <a:pt x="11274430" y="2756028"/>
                    <a:pt x="11236710" y="2756917"/>
                  </a:cubicBezTo>
                  <a:cubicBezTo>
                    <a:pt x="11187307" y="2758187"/>
                    <a:pt x="11133205" y="2708022"/>
                    <a:pt x="11106917" y="2664207"/>
                  </a:cubicBezTo>
                  <a:cubicBezTo>
                    <a:pt x="11124206" y="2653395"/>
                    <a:pt x="11146013" y="2652859"/>
                    <a:pt x="11163812" y="2662810"/>
                  </a:cubicBezTo>
                  <a:cubicBezTo>
                    <a:pt x="11168638" y="2651126"/>
                    <a:pt x="11180704" y="2645665"/>
                    <a:pt x="11186292" y="2636013"/>
                  </a:cubicBezTo>
                  <a:cubicBezTo>
                    <a:pt x="11189339" y="2645030"/>
                    <a:pt x="11199881" y="2653539"/>
                    <a:pt x="11202167" y="2664461"/>
                  </a:cubicBezTo>
                  <a:cubicBezTo>
                    <a:pt x="11214115" y="2650244"/>
                    <a:pt x="11234142" y="2645863"/>
                    <a:pt x="11250935" y="2653793"/>
                  </a:cubicBezTo>
                  <a:cubicBezTo>
                    <a:pt x="11250935" y="2647951"/>
                    <a:pt x="11252459" y="2641093"/>
                    <a:pt x="11252586" y="2634997"/>
                  </a:cubicBezTo>
                  <a:cubicBezTo>
                    <a:pt x="11276589" y="2639315"/>
                    <a:pt x="11306053" y="2641982"/>
                    <a:pt x="11332215" y="2648967"/>
                  </a:cubicBezTo>
                  <a:cubicBezTo>
                    <a:pt x="11333803" y="2641087"/>
                    <a:pt x="11333803" y="2632970"/>
                    <a:pt x="11332215" y="2625091"/>
                  </a:cubicBezTo>
                  <a:cubicBezTo>
                    <a:pt x="11310555" y="2625812"/>
                    <a:pt x="11289881" y="2616019"/>
                    <a:pt x="11276716" y="2598802"/>
                  </a:cubicBezTo>
                  <a:cubicBezTo>
                    <a:pt x="11280273" y="2592198"/>
                    <a:pt x="11282685" y="2597405"/>
                    <a:pt x="11286749" y="2593087"/>
                  </a:cubicBezTo>
                  <a:cubicBezTo>
                    <a:pt x="11292210" y="2567687"/>
                    <a:pt x="11319896" y="2563115"/>
                    <a:pt x="11327516" y="2534032"/>
                  </a:cubicBezTo>
                  <a:cubicBezTo>
                    <a:pt x="11255380" y="2538985"/>
                    <a:pt x="11202040" y="2596770"/>
                    <a:pt x="11120887" y="2588896"/>
                  </a:cubicBezTo>
                  <a:cubicBezTo>
                    <a:pt x="11079358" y="2584959"/>
                    <a:pt x="11031987" y="2557527"/>
                    <a:pt x="11031352" y="2536572"/>
                  </a:cubicBezTo>
                  <a:cubicBezTo>
                    <a:pt x="11033929" y="2533090"/>
                    <a:pt x="11035864" y="2529176"/>
                    <a:pt x="11037067" y="2525015"/>
                  </a:cubicBezTo>
                  <a:cubicBezTo>
                    <a:pt x="11044941" y="2518284"/>
                    <a:pt x="11061324" y="2513458"/>
                    <a:pt x="11089646" y="2512315"/>
                  </a:cubicBezTo>
                  <a:cubicBezTo>
                    <a:pt x="11089646" y="2509394"/>
                    <a:pt x="11090789" y="2506473"/>
                    <a:pt x="11091424" y="2503552"/>
                  </a:cubicBezTo>
                  <a:cubicBezTo>
                    <a:pt x="11112505" y="2512823"/>
                    <a:pt x="11113903" y="2514347"/>
                    <a:pt x="11134858" y="2503552"/>
                  </a:cubicBezTo>
                  <a:cubicBezTo>
                    <a:pt x="11138160" y="2509648"/>
                    <a:pt x="11142859" y="2514474"/>
                    <a:pt x="11146034" y="2519300"/>
                  </a:cubicBezTo>
                  <a:cubicBezTo>
                    <a:pt x="11167115" y="2506600"/>
                    <a:pt x="11182102" y="2516125"/>
                    <a:pt x="11187690" y="2537969"/>
                  </a:cubicBezTo>
                  <a:cubicBezTo>
                    <a:pt x="11195731" y="2535243"/>
                    <a:pt x="11203544" y="2531888"/>
                    <a:pt x="11211058" y="2527936"/>
                  </a:cubicBezTo>
                  <a:cubicBezTo>
                    <a:pt x="11208265" y="2516633"/>
                    <a:pt x="11215122" y="2500377"/>
                    <a:pt x="11212455" y="2488947"/>
                  </a:cubicBezTo>
                  <a:cubicBezTo>
                    <a:pt x="11223504" y="2491741"/>
                    <a:pt x="11240522" y="2484629"/>
                    <a:pt x="11251571" y="2487423"/>
                  </a:cubicBezTo>
                  <a:cubicBezTo>
                    <a:pt x="11251571" y="2458467"/>
                    <a:pt x="11243316" y="2422653"/>
                    <a:pt x="11282052" y="2422780"/>
                  </a:cubicBezTo>
                  <a:cubicBezTo>
                    <a:pt x="11282164" y="2412047"/>
                    <a:pt x="11278874" y="2401555"/>
                    <a:pt x="11272654" y="2392808"/>
                  </a:cubicBezTo>
                  <a:cubicBezTo>
                    <a:pt x="11240396" y="2398142"/>
                    <a:pt x="11210678" y="2424304"/>
                    <a:pt x="11176515" y="2433702"/>
                  </a:cubicBezTo>
                  <a:cubicBezTo>
                    <a:pt x="11154671" y="2439671"/>
                    <a:pt x="11092695" y="2446402"/>
                    <a:pt x="11125715" y="2411223"/>
                  </a:cubicBezTo>
                  <a:cubicBezTo>
                    <a:pt x="11121905" y="2408937"/>
                    <a:pt x="11114539" y="2400174"/>
                    <a:pt x="11110221" y="2397634"/>
                  </a:cubicBezTo>
                  <a:cubicBezTo>
                    <a:pt x="11116444" y="2391157"/>
                    <a:pt x="11120508" y="2379600"/>
                    <a:pt x="11126858" y="2373885"/>
                  </a:cubicBezTo>
                  <a:cubicBezTo>
                    <a:pt x="11108189" y="2383537"/>
                    <a:pt x="11006716" y="2399285"/>
                    <a:pt x="11020940" y="2357756"/>
                  </a:cubicBezTo>
                  <a:cubicBezTo>
                    <a:pt x="11029195" y="2333753"/>
                    <a:pt x="11121523" y="2338833"/>
                    <a:pt x="11140573" y="2346072"/>
                  </a:cubicBezTo>
                  <a:cubicBezTo>
                    <a:pt x="11147178" y="2297050"/>
                    <a:pt x="11185785" y="2338960"/>
                    <a:pt x="11202804" y="2307083"/>
                  </a:cubicBezTo>
                  <a:cubicBezTo>
                    <a:pt x="11211247" y="2306838"/>
                    <a:pt x="11219566" y="2304984"/>
                    <a:pt x="11227315" y="2301622"/>
                  </a:cubicBezTo>
                  <a:cubicBezTo>
                    <a:pt x="11223505" y="2297177"/>
                    <a:pt x="11219948" y="2290954"/>
                    <a:pt x="11216011" y="2286001"/>
                  </a:cubicBezTo>
                  <a:cubicBezTo>
                    <a:pt x="11222107" y="2283969"/>
                    <a:pt x="11236331" y="2268983"/>
                    <a:pt x="11242046" y="2267078"/>
                  </a:cubicBezTo>
                  <a:cubicBezTo>
                    <a:pt x="11217408" y="2222628"/>
                    <a:pt x="10990078" y="2356994"/>
                    <a:pt x="10985633" y="2270253"/>
                  </a:cubicBezTo>
                  <a:cubicBezTo>
                    <a:pt x="11011033" y="2265681"/>
                    <a:pt x="11042910" y="2280413"/>
                    <a:pt x="11060436" y="2256156"/>
                  </a:cubicBezTo>
                  <a:cubicBezTo>
                    <a:pt x="11064373" y="2260093"/>
                    <a:pt x="11080756" y="2265808"/>
                    <a:pt x="11084820" y="2270253"/>
                  </a:cubicBezTo>
                  <a:cubicBezTo>
                    <a:pt x="11095107" y="2231264"/>
                    <a:pt x="11234934" y="2220723"/>
                    <a:pt x="11211185" y="2175257"/>
                  </a:cubicBezTo>
                  <a:cubicBezTo>
                    <a:pt x="11170292" y="2185544"/>
                    <a:pt x="10969885" y="2226057"/>
                    <a:pt x="10960233" y="2175257"/>
                  </a:cubicBezTo>
                  <a:cubicBezTo>
                    <a:pt x="10982331" y="2162557"/>
                    <a:pt x="11007351" y="2161160"/>
                    <a:pt x="11025511" y="2180210"/>
                  </a:cubicBezTo>
                  <a:cubicBezTo>
                    <a:pt x="11029068" y="2171701"/>
                    <a:pt x="11046467" y="2160144"/>
                    <a:pt x="11050911" y="2153032"/>
                  </a:cubicBezTo>
                  <a:cubicBezTo>
                    <a:pt x="11071231" y="2175892"/>
                    <a:pt x="11100568" y="2186052"/>
                    <a:pt x="11101711" y="2149857"/>
                  </a:cubicBezTo>
                  <a:cubicBezTo>
                    <a:pt x="11109078" y="2150492"/>
                    <a:pt x="11118094" y="2148206"/>
                    <a:pt x="11125460" y="2148333"/>
                  </a:cubicBezTo>
                  <a:cubicBezTo>
                    <a:pt x="11117586" y="2126997"/>
                    <a:pt x="11128890" y="2110995"/>
                    <a:pt x="11150860" y="2103629"/>
                  </a:cubicBezTo>
                  <a:cubicBezTo>
                    <a:pt x="11138160" y="2062354"/>
                    <a:pt x="11091170" y="2110868"/>
                    <a:pt x="11060309" y="2113789"/>
                  </a:cubicBezTo>
                  <a:cubicBezTo>
                    <a:pt x="11024877" y="2117091"/>
                    <a:pt x="10990459" y="2097406"/>
                    <a:pt x="10954900" y="2097660"/>
                  </a:cubicBezTo>
                  <a:cubicBezTo>
                    <a:pt x="10980300" y="2055242"/>
                    <a:pt x="10988301" y="2060576"/>
                    <a:pt x="11035418" y="2057401"/>
                  </a:cubicBezTo>
                  <a:cubicBezTo>
                    <a:pt x="11028433" y="2037462"/>
                    <a:pt x="11032751" y="2019301"/>
                    <a:pt x="11035418" y="1998346"/>
                  </a:cubicBezTo>
                  <a:cubicBezTo>
                    <a:pt x="11063358" y="2001902"/>
                    <a:pt x="11088377" y="1992504"/>
                    <a:pt x="11075804" y="1963294"/>
                  </a:cubicBezTo>
                  <a:cubicBezTo>
                    <a:pt x="11084059" y="1957706"/>
                    <a:pt x="11089520" y="1947292"/>
                    <a:pt x="11094981" y="1942720"/>
                  </a:cubicBezTo>
                  <a:cubicBezTo>
                    <a:pt x="11070851" y="1944244"/>
                    <a:pt x="11042911" y="1949959"/>
                    <a:pt x="11038974" y="1922400"/>
                  </a:cubicBezTo>
                  <a:cubicBezTo>
                    <a:pt x="11026274" y="1933449"/>
                    <a:pt x="11016749" y="1953515"/>
                    <a:pt x="10995159" y="1952880"/>
                  </a:cubicBezTo>
                  <a:cubicBezTo>
                    <a:pt x="10995921" y="1990091"/>
                    <a:pt x="10950455" y="1986027"/>
                    <a:pt x="10924166" y="1990980"/>
                  </a:cubicBezTo>
                  <a:cubicBezTo>
                    <a:pt x="10933436" y="1980058"/>
                    <a:pt x="10933056" y="1962659"/>
                    <a:pt x="10938135" y="1952118"/>
                  </a:cubicBezTo>
                  <a:cubicBezTo>
                    <a:pt x="10933469" y="1951346"/>
                    <a:pt x="10928762" y="1950837"/>
                    <a:pt x="10924039" y="1950594"/>
                  </a:cubicBezTo>
                  <a:cubicBezTo>
                    <a:pt x="10927221" y="1940752"/>
                    <a:pt x="10931126" y="1931159"/>
                    <a:pt x="10935722" y="1921892"/>
                  </a:cubicBezTo>
                  <a:cubicBezTo>
                    <a:pt x="10988554" y="1931036"/>
                    <a:pt x="11019161" y="1874394"/>
                    <a:pt x="11054721" y="1845692"/>
                  </a:cubicBezTo>
                  <a:cubicBezTo>
                    <a:pt x="11012050" y="1815720"/>
                    <a:pt x="11063103" y="1807592"/>
                    <a:pt x="11064754" y="1775715"/>
                  </a:cubicBezTo>
                  <a:cubicBezTo>
                    <a:pt x="11038211" y="1789177"/>
                    <a:pt x="10997190" y="1788415"/>
                    <a:pt x="10989316" y="1819403"/>
                  </a:cubicBezTo>
                  <a:cubicBezTo>
                    <a:pt x="10984236" y="1819403"/>
                    <a:pt x="10984744" y="1811402"/>
                    <a:pt x="10979283" y="1810005"/>
                  </a:cubicBezTo>
                  <a:cubicBezTo>
                    <a:pt x="10972177" y="1816749"/>
                    <a:pt x="10963802" y="1822016"/>
                    <a:pt x="10954645" y="1825499"/>
                  </a:cubicBezTo>
                  <a:cubicBezTo>
                    <a:pt x="10956476" y="1816637"/>
                    <a:pt x="10954688" y="1807410"/>
                    <a:pt x="10949679" y="1799872"/>
                  </a:cubicBezTo>
                  <a:cubicBezTo>
                    <a:pt x="10944670" y="1792335"/>
                    <a:pt x="10936856" y="1787112"/>
                    <a:pt x="10927976" y="1785367"/>
                  </a:cubicBezTo>
                  <a:cubicBezTo>
                    <a:pt x="10932294" y="1783970"/>
                    <a:pt x="10940676" y="1777493"/>
                    <a:pt x="10947153" y="1775461"/>
                  </a:cubicBezTo>
                  <a:cubicBezTo>
                    <a:pt x="10939786" y="1769873"/>
                    <a:pt x="10934453" y="1755522"/>
                    <a:pt x="10929372" y="1751077"/>
                  </a:cubicBezTo>
                  <a:cubicBezTo>
                    <a:pt x="10954772" y="1734059"/>
                    <a:pt x="11025257" y="1749045"/>
                    <a:pt x="11013828" y="1701420"/>
                  </a:cubicBezTo>
                  <a:cubicBezTo>
                    <a:pt x="10981696" y="1696848"/>
                    <a:pt x="10897877" y="1703071"/>
                    <a:pt x="10952486" y="1650620"/>
                  </a:cubicBezTo>
                  <a:cubicBezTo>
                    <a:pt x="10937544" y="1643243"/>
                    <a:pt x="10920750" y="1640459"/>
                    <a:pt x="10904227" y="1642619"/>
                  </a:cubicBezTo>
                  <a:cubicBezTo>
                    <a:pt x="10908926" y="1617219"/>
                    <a:pt x="10916927" y="1570610"/>
                    <a:pt x="10912863" y="1543178"/>
                  </a:cubicBezTo>
                  <a:cubicBezTo>
                    <a:pt x="10903210" y="1546480"/>
                    <a:pt x="10882636" y="1541654"/>
                    <a:pt x="10877303" y="1543178"/>
                  </a:cubicBezTo>
                  <a:cubicBezTo>
                    <a:pt x="10886779" y="1526559"/>
                    <a:pt x="10890358" y="1507225"/>
                    <a:pt x="10887463" y="1488314"/>
                  </a:cubicBezTo>
                  <a:cubicBezTo>
                    <a:pt x="10874156" y="1504739"/>
                    <a:pt x="10862501" y="1522435"/>
                    <a:pt x="10852665" y="1541146"/>
                  </a:cubicBezTo>
                  <a:cubicBezTo>
                    <a:pt x="10849235" y="1529716"/>
                    <a:pt x="10855205" y="1470407"/>
                    <a:pt x="10847204" y="1466597"/>
                  </a:cubicBezTo>
                  <a:cubicBezTo>
                    <a:pt x="10839203" y="1462788"/>
                    <a:pt x="10821804" y="1495680"/>
                    <a:pt x="10817867" y="1500633"/>
                  </a:cubicBezTo>
                  <a:cubicBezTo>
                    <a:pt x="10810412" y="1508903"/>
                    <a:pt x="10804092" y="1518128"/>
                    <a:pt x="10799071" y="1528065"/>
                  </a:cubicBezTo>
                  <a:cubicBezTo>
                    <a:pt x="10796404" y="1537717"/>
                    <a:pt x="10799960" y="1537082"/>
                    <a:pt x="10800468" y="1544829"/>
                  </a:cubicBezTo>
                  <a:cubicBezTo>
                    <a:pt x="10801230" y="1555624"/>
                    <a:pt x="10804659" y="1557529"/>
                    <a:pt x="10797166" y="1567943"/>
                  </a:cubicBezTo>
                  <a:cubicBezTo>
                    <a:pt x="10797166" y="1568578"/>
                    <a:pt x="10777861" y="1582040"/>
                    <a:pt x="10780021" y="1582802"/>
                  </a:cubicBezTo>
                  <a:cubicBezTo>
                    <a:pt x="10763638" y="1576960"/>
                    <a:pt x="10764273" y="1595502"/>
                    <a:pt x="10753224" y="1597153"/>
                  </a:cubicBezTo>
                  <a:cubicBezTo>
                    <a:pt x="10746747" y="1598550"/>
                    <a:pt x="10738238" y="1590676"/>
                    <a:pt x="10731381" y="1590549"/>
                  </a:cubicBezTo>
                  <a:cubicBezTo>
                    <a:pt x="10731381" y="1590549"/>
                    <a:pt x="10721728" y="1596645"/>
                    <a:pt x="10720712" y="1597153"/>
                  </a:cubicBezTo>
                  <a:cubicBezTo>
                    <a:pt x="10714489" y="1599947"/>
                    <a:pt x="10714108" y="1591438"/>
                    <a:pt x="10708774" y="1601344"/>
                  </a:cubicBezTo>
                  <a:cubicBezTo>
                    <a:pt x="10706904" y="1607901"/>
                    <a:pt x="10708221" y="1614955"/>
                    <a:pt x="10712331" y="1620394"/>
                  </a:cubicBezTo>
                  <a:cubicBezTo>
                    <a:pt x="10720205" y="1627760"/>
                    <a:pt x="10732397" y="1621410"/>
                    <a:pt x="10741413" y="1628903"/>
                  </a:cubicBezTo>
                  <a:cubicBezTo>
                    <a:pt x="10705092" y="1652017"/>
                    <a:pt x="10764782" y="1663193"/>
                    <a:pt x="10771512" y="1670813"/>
                  </a:cubicBezTo>
                  <a:cubicBezTo>
                    <a:pt x="10751955" y="1667765"/>
                    <a:pt x="10757034" y="1670813"/>
                    <a:pt x="10742302" y="1680212"/>
                  </a:cubicBezTo>
                  <a:cubicBezTo>
                    <a:pt x="10731634" y="1686816"/>
                    <a:pt x="10715633" y="1681609"/>
                    <a:pt x="10701535" y="1675894"/>
                  </a:cubicBezTo>
                  <a:cubicBezTo>
                    <a:pt x="10691375" y="1671957"/>
                    <a:pt x="10626859" y="1658622"/>
                    <a:pt x="10640067" y="1684022"/>
                  </a:cubicBezTo>
                  <a:cubicBezTo>
                    <a:pt x="10659625" y="1682244"/>
                    <a:pt x="10676261" y="1712723"/>
                    <a:pt x="10696201" y="1701675"/>
                  </a:cubicBezTo>
                  <a:cubicBezTo>
                    <a:pt x="10704582" y="1721232"/>
                    <a:pt x="10712457" y="1709929"/>
                    <a:pt x="10727316" y="1713485"/>
                  </a:cubicBezTo>
                  <a:cubicBezTo>
                    <a:pt x="10742175" y="1717042"/>
                    <a:pt x="10749286" y="1732789"/>
                    <a:pt x="10762876" y="1737615"/>
                  </a:cubicBezTo>
                  <a:cubicBezTo>
                    <a:pt x="10747255" y="1739266"/>
                    <a:pt x="10721855" y="1743330"/>
                    <a:pt x="10710044" y="1753490"/>
                  </a:cubicBezTo>
                  <a:cubicBezTo>
                    <a:pt x="10722744" y="1762634"/>
                    <a:pt x="10736460" y="1753490"/>
                    <a:pt x="10729856" y="1776858"/>
                  </a:cubicBezTo>
                  <a:cubicBezTo>
                    <a:pt x="10727316" y="1786129"/>
                    <a:pt x="10717156" y="1791971"/>
                    <a:pt x="10715759" y="1802258"/>
                  </a:cubicBezTo>
                  <a:cubicBezTo>
                    <a:pt x="10733666" y="1799972"/>
                    <a:pt x="10720839" y="1817752"/>
                    <a:pt x="10724014" y="1826896"/>
                  </a:cubicBezTo>
                  <a:cubicBezTo>
                    <a:pt x="10732270" y="1850137"/>
                    <a:pt x="10780021" y="1863980"/>
                    <a:pt x="10798945" y="1863599"/>
                  </a:cubicBezTo>
                  <a:cubicBezTo>
                    <a:pt x="10783705" y="1877315"/>
                    <a:pt x="10786245" y="1872743"/>
                    <a:pt x="10768719" y="1869441"/>
                  </a:cubicBezTo>
                  <a:cubicBezTo>
                    <a:pt x="10756019" y="1867156"/>
                    <a:pt x="10735445" y="1872235"/>
                    <a:pt x="10724269" y="1867282"/>
                  </a:cubicBezTo>
                  <a:cubicBezTo>
                    <a:pt x="10720839" y="1865759"/>
                    <a:pt x="10691757" y="1829182"/>
                    <a:pt x="10695948" y="1858392"/>
                  </a:cubicBezTo>
                  <a:cubicBezTo>
                    <a:pt x="10689656" y="1857887"/>
                    <a:pt x="10683651" y="1855547"/>
                    <a:pt x="10678676" y="1851662"/>
                  </a:cubicBezTo>
                  <a:cubicBezTo>
                    <a:pt x="10674485" y="1847597"/>
                    <a:pt x="10677787" y="1840359"/>
                    <a:pt x="10674612" y="1837310"/>
                  </a:cubicBezTo>
                  <a:cubicBezTo>
                    <a:pt x="10671437" y="1834262"/>
                    <a:pt x="10666484" y="1835151"/>
                    <a:pt x="10663309" y="1832612"/>
                  </a:cubicBezTo>
                  <a:cubicBezTo>
                    <a:pt x="10648124" y="1817059"/>
                    <a:pt x="10624544" y="1813292"/>
                    <a:pt x="10605270" y="1823341"/>
                  </a:cubicBezTo>
                  <a:cubicBezTo>
                    <a:pt x="10605270" y="1801878"/>
                    <a:pt x="10598412" y="1796036"/>
                    <a:pt x="10579108" y="1806069"/>
                  </a:cubicBezTo>
                  <a:cubicBezTo>
                    <a:pt x="10582790" y="1762635"/>
                    <a:pt x="10543421" y="1803401"/>
                    <a:pt x="10573520" y="1809879"/>
                  </a:cubicBezTo>
                  <a:cubicBezTo>
                    <a:pt x="10565789" y="1816742"/>
                    <a:pt x="10564176" y="1828198"/>
                    <a:pt x="10569710" y="1836930"/>
                  </a:cubicBezTo>
                  <a:cubicBezTo>
                    <a:pt x="10572250" y="1841756"/>
                    <a:pt x="10580124" y="1843026"/>
                    <a:pt x="10582410" y="1847598"/>
                  </a:cubicBezTo>
                  <a:cubicBezTo>
                    <a:pt x="10584696" y="1852170"/>
                    <a:pt x="10582410" y="1855599"/>
                    <a:pt x="10584188" y="1858393"/>
                  </a:cubicBezTo>
                  <a:cubicBezTo>
                    <a:pt x="10585966" y="1861187"/>
                    <a:pt x="10584188" y="1866775"/>
                    <a:pt x="10587236" y="1871093"/>
                  </a:cubicBezTo>
                  <a:cubicBezTo>
                    <a:pt x="10590284" y="1875410"/>
                    <a:pt x="10605905" y="1875030"/>
                    <a:pt x="10601841" y="1886841"/>
                  </a:cubicBezTo>
                  <a:cubicBezTo>
                    <a:pt x="10599555" y="1893064"/>
                    <a:pt x="10584823" y="1890016"/>
                    <a:pt x="10579743" y="1897255"/>
                  </a:cubicBezTo>
                  <a:cubicBezTo>
                    <a:pt x="10587872" y="1904621"/>
                    <a:pt x="10595873" y="1912241"/>
                    <a:pt x="10603492" y="1920115"/>
                  </a:cubicBezTo>
                  <a:cubicBezTo>
                    <a:pt x="10601241" y="1927067"/>
                    <a:pt x="10596104" y="1932713"/>
                    <a:pt x="10589395" y="1935609"/>
                  </a:cubicBezTo>
                  <a:cubicBezTo>
                    <a:pt x="10576695" y="1919607"/>
                    <a:pt x="10579616" y="1901954"/>
                    <a:pt x="10559804" y="1912241"/>
                  </a:cubicBezTo>
                  <a:cubicBezTo>
                    <a:pt x="10548120" y="1918337"/>
                    <a:pt x="10545453" y="1933704"/>
                    <a:pt x="10534404" y="1938784"/>
                  </a:cubicBezTo>
                  <a:cubicBezTo>
                    <a:pt x="10539857" y="1941469"/>
                    <a:pt x="10544835" y="1945030"/>
                    <a:pt x="10549136" y="1949325"/>
                  </a:cubicBezTo>
                  <a:cubicBezTo>
                    <a:pt x="10549109" y="1952925"/>
                    <a:pt x="10548640" y="1956508"/>
                    <a:pt x="10547739" y="1959993"/>
                  </a:cubicBezTo>
                  <a:cubicBezTo>
                    <a:pt x="10543675" y="1960628"/>
                    <a:pt x="10541516" y="1963549"/>
                    <a:pt x="10537706" y="1964184"/>
                  </a:cubicBezTo>
                  <a:cubicBezTo>
                    <a:pt x="10540881" y="1966851"/>
                    <a:pt x="10543294" y="1973201"/>
                    <a:pt x="10546597" y="1975995"/>
                  </a:cubicBezTo>
                  <a:cubicBezTo>
                    <a:pt x="10540119" y="1983615"/>
                    <a:pt x="10524626" y="1984631"/>
                    <a:pt x="10526912" y="1997204"/>
                  </a:cubicBezTo>
                  <a:cubicBezTo>
                    <a:pt x="10528690" y="2006856"/>
                    <a:pt x="10550533" y="2009904"/>
                    <a:pt x="10557773" y="2013206"/>
                  </a:cubicBezTo>
                  <a:cubicBezTo>
                    <a:pt x="10530214" y="2024890"/>
                    <a:pt x="10570473" y="2039368"/>
                    <a:pt x="10581014" y="2041146"/>
                  </a:cubicBezTo>
                  <a:cubicBezTo>
                    <a:pt x="10583935" y="2054862"/>
                    <a:pt x="10610351" y="2090422"/>
                    <a:pt x="10626607" y="2079246"/>
                  </a:cubicBezTo>
                  <a:cubicBezTo>
                    <a:pt x="10632830" y="2124204"/>
                    <a:pt x="10537707" y="2062482"/>
                    <a:pt x="10529833" y="2054481"/>
                  </a:cubicBezTo>
                  <a:cubicBezTo>
                    <a:pt x="10521959" y="2046480"/>
                    <a:pt x="10516117" y="2041781"/>
                    <a:pt x="10508624" y="2035431"/>
                  </a:cubicBezTo>
                  <a:cubicBezTo>
                    <a:pt x="10503925" y="2031621"/>
                    <a:pt x="10497830" y="2029081"/>
                    <a:pt x="10493384" y="2024890"/>
                  </a:cubicBezTo>
                  <a:cubicBezTo>
                    <a:pt x="10491733" y="2023239"/>
                    <a:pt x="10493384" y="2016508"/>
                    <a:pt x="10491987" y="2016127"/>
                  </a:cubicBezTo>
                  <a:cubicBezTo>
                    <a:pt x="10479287" y="2008761"/>
                    <a:pt x="10460999" y="2020572"/>
                    <a:pt x="10479287" y="2032129"/>
                  </a:cubicBezTo>
                  <a:cubicBezTo>
                    <a:pt x="10466587" y="2053211"/>
                    <a:pt x="10475350" y="2055370"/>
                    <a:pt x="10485256" y="2068832"/>
                  </a:cubicBezTo>
                  <a:cubicBezTo>
                    <a:pt x="10489701" y="2074928"/>
                    <a:pt x="10491225" y="2085469"/>
                    <a:pt x="10500369" y="2086739"/>
                  </a:cubicBezTo>
                  <a:cubicBezTo>
                    <a:pt x="10490082" y="2099439"/>
                    <a:pt x="10497829" y="2099439"/>
                    <a:pt x="10504687" y="2106043"/>
                  </a:cubicBezTo>
                  <a:cubicBezTo>
                    <a:pt x="10506846" y="2108329"/>
                    <a:pt x="10513196" y="2107186"/>
                    <a:pt x="10516118" y="2109091"/>
                  </a:cubicBezTo>
                  <a:cubicBezTo>
                    <a:pt x="10519039" y="2110996"/>
                    <a:pt x="10522849" y="2120140"/>
                    <a:pt x="10525389" y="2123442"/>
                  </a:cubicBezTo>
                  <a:cubicBezTo>
                    <a:pt x="10526658" y="2122172"/>
                    <a:pt x="10529198" y="2120648"/>
                    <a:pt x="10530469" y="2119505"/>
                  </a:cubicBezTo>
                  <a:cubicBezTo>
                    <a:pt x="10535295" y="2124966"/>
                    <a:pt x="10555869" y="2157605"/>
                    <a:pt x="10561965" y="2132205"/>
                  </a:cubicBezTo>
                  <a:cubicBezTo>
                    <a:pt x="10569458" y="2133983"/>
                    <a:pt x="10577078" y="2136015"/>
                    <a:pt x="10584697" y="2137031"/>
                  </a:cubicBezTo>
                  <a:cubicBezTo>
                    <a:pt x="10578855" y="2149731"/>
                    <a:pt x="10587872" y="2157605"/>
                    <a:pt x="10600065" y="2154430"/>
                  </a:cubicBezTo>
                  <a:cubicBezTo>
                    <a:pt x="10602223" y="2162177"/>
                    <a:pt x="10607684" y="2177925"/>
                    <a:pt x="10617718" y="2176782"/>
                  </a:cubicBezTo>
                  <a:cubicBezTo>
                    <a:pt x="10621147" y="2176782"/>
                    <a:pt x="10622036" y="2168654"/>
                    <a:pt x="10624703" y="2168273"/>
                  </a:cubicBezTo>
                  <a:cubicBezTo>
                    <a:pt x="10634746" y="2167146"/>
                    <a:pt x="10644885" y="2167146"/>
                    <a:pt x="10654929" y="2168273"/>
                  </a:cubicBezTo>
                  <a:cubicBezTo>
                    <a:pt x="10664333" y="2168754"/>
                    <a:pt x="10673759" y="2168072"/>
                    <a:pt x="10682996" y="2166241"/>
                  </a:cubicBezTo>
                  <a:cubicBezTo>
                    <a:pt x="10692521" y="2164717"/>
                    <a:pt x="10692140" y="2155954"/>
                    <a:pt x="10705602" y="2164082"/>
                  </a:cubicBezTo>
                  <a:cubicBezTo>
                    <a:pt x="10712207" y="2167892"/>
                    <a:pt x="10718302" y="2180211"/>
                    <a:pt x="10722874" y="2186434"/>
                  </a:cubicBezTo>
                  <a:cubicBezTo>
                    <a:pt x="10705856" y="2188466"/>
                    <a:pt x="10687187" y="2180592"/>
                    <a:pt x="10670423" y="2183894"/>
                  </a:cubicBezTo>
                  <a:cubicBezTo>
                    <a:pt x="10653659" y="2187195"/>
                    <a:pt x="10643372" y="2195578"/>
                    <a:pt x="10624322" y="2194181"/>
                  </a:cubicBezTo>
                  <a:cubicBezTo>
                    <a:pt x="10606329" y="2193110"/>
                    <a:pt x="10588449" y="2190604"/>
                    <a:pt x="10570855" y="2186688"/>
                  </a:cubicBezTo>
                  <a:cubicBezTo>
                    <a:pt x="10535041" y="2177925"/>
                    <a:pt x="10466842" y="2143127"/>
                    <a:pt x="10454904" y="2104900"/>
                  </a:cubicBezTo>
                  <a:cubicBezTo>
                    <a:pt x="10442204" y="2107186"/>
                    <a:pt x="10424805" y="2121283"/>
                    <a:pt x="10440934" y="2132967"/>
                  </a:cubicBezTo>
                  <a:cubicBezTo>
                    <a:pt x="10419852" y="2144016"/>
                    <a:pt x="10425821" y="2147064"/>
                    <a:pt x="10444617" y="2161288"/>
                  </a:cubicBezTo>
                  <a:cubicBezTo>
                    <a:pt x="10435599" y="2174877"/>
                    <a:pt x="10444617" y="2184148"/>
                    <a:pt x="10458460" y="2189482"/>
                  </a:cubicBezTo>
                  <a:cubicBezTo>
                    <a:pt x="10453325" y="2196386"/>
                    <a:pt x="10452035" y="2205419"/>
                    <a:pt x="10455031" y="2213485"/>
                  </a:cubicBezTo>
                  <a:cubicBezTo>
                    <a:pt x="10467731" y="2209548"/>
                    <a:pt x="10471541" y="2227963"/>
                    <a:pt x="10484749" y="2227074"/>
                  </a:cubicBezTo>
                  <a:cubicBezTo>
                    <a:pt x="10485765" y="2223010"/>
                    <a:pt x="10489194" y="2221232"/>
                    <a:pt x="10490464" y="2218311"/>
                  </a:cubicBezTo>
                  <a:cubicBezTo>
                    <a:pt x="10500595" y="2230088"/>
                    <a:pt x="10512011" y="2240695"/>
                    <a:pt x="10524500" y="2249934"/>
                  </a:cubicBezTo>
                  <a:cubicBezTo>
                    <a:pt x="10535676" y="2254633"/>
                    <a:pt x="10548122" y="2244854"/>
                    <a:pt x="10558536" y="2239393"/>
                  </a:cubicBezTo>
                  <a:cubicBezTo>
                    <a:pt x="10558536" y="2239393"/>
                    <a:pt x="10567934" y="2240282"/>
                    <a:pt x="10569712" y="2239393"/>
                  </a:cubicBezTo>
                  <a:cubicBezTo>
                    <a:pt x="10571490" y="2238504"/>
                    <a:pt x="10569712" y="2231138"/>
                    <a:pt x="10575554" y="2230122"/>
                  </a:cubicBezTo>
                  <a:cubicBezTo>
                    <a:pt x="10586985" y="2228090"/>
                    <a:pt x="10596001" y="2241679"/>
                    <a:pt x="10607304" y="2237615"/>
                  </a:cubicBezTo>
                  <a:cubicBezTo>
                    <a:pt x="10611749" y="2235964"/>
                    <a:pt x="10613527" y="2223772"/>
                    <a:pt x="10620894" y="2222248"/>
                  </a:cubicBezTo>
                  <a:cubicBezTo>
                    <a:pt x="10633594" y="2219454"/>
                    <a:pt x="10644262" y="2236980"/>
                    <a:pt x="10653406" y="2243076"/>
                  </a:cubicBezTo>
                  <a:cubicBezTo>
                    <a:pt x="10662041" y="2226185"/>
                    <a:pt x="10697094" y="2232154"/>
                    <a:pt x="10711952" y="2230376"/>
                  </a:cubicBezTo>
                  <a:cubicBezTo>
                    <a:pt x="10699252" y="2233170"/>
                    <a:pt x="10702809" y="2246632"/>
                    <a:pt x="10712969" y="2250061"/>
                  </a:cubicBezTo>
                  <a:cubicBezTo>
                    <a:pt x="10714113" y="2249322"/>
                    <a:pt x="10714710" y="2247976"/>
                    <a:pt x="10714492" y="2246632"/>
                  </a:cubicBezTo>
                  <a:cubicBezTo>
                    <a:pt x="10725669" y="2250061"/>
                    <a:pt x="10729478" y="2263015"/>
                    <a:pt x="10742306" y="2261872"/>
                  </a:cubicBezTo>
                  <a:cubicBezTo>
                    <a:pt x="10742306" y="2235456"/>
                    <a:pt x="10763007" y="2258570"/>
                    <a:pt x="10777231" y="2257046"/>
                  </a:cubicBezTo>
                  <a:cubicBezTo>
                    <a:pt x="10777345" y="2258228"/>
                    <a:pt x="10777345" y="2259419"/>
                    <a:pt x="10777231" y="2260602"/>
                  </a:cubicBezTo>
                  <a:cubicBezTo>
                    <a:pt x="10775262" y="2263315"/>
                    <a:pt x="10773721" y="2266313"/>
                    <a:pt x="10772659" y="2269492"/>
                  </a:cubicBezTo>
                  <a:cubicBezTo>
                    <a:pt x="10772009" y="2271674"/>
                    <a:pt x="10771709" y="2273946"/>
                    <a:pt x="10771770" y="2276223"/>
                  </a:cubicBezTo>
                  <a:cubicBezTo>
                    <a:pt x="10767401" y="2279908"/>
                    <a:pt x="10761696" y="2281611"/>
                    <a:pt x="10756022" y="2280922"/>
                  </a:cubicBezTo>
                  <a:cubicBezTo>
                    <a:pt x="10744084" y="2279906"/>
                    <a:pt x="10729606" y="2268222"/>
                    <a:pt x="10716271" y="2265936"/>
                  </a:cubicBezTo>
                  <a:cubicBezTo>
                    <a:pt x="10700917" y="2263024"/>
                    <a:pt x="10685390" y="2261115"/>
                    <a:pt x="10669789" y="2260221"/>
                  </a:cubicBezTo>
                  <a:cubicBezTo>
                    <a:pt x="10642572" y="2259798"/>
                    <a:pt x="10615626" y="2265665"/>
                    <a:pt x="10591049" y="2277366"/>
                  </a:cubicBezTo>
                  <a:cubicBezTo>
                    <a:pt x="10578381" y="2284755"/>
                    <a:pt x="10563930" y="2288533"/>
                    <a:pt x="10549266" y="2288288"/>
                  </a:cubicBezTo>
                  <a:cubicBezTo>
                    <a:pt x="10533157" y="2288267"/>
                    <a:pt x="10517188" y="2285297"/>
                    <a:pt x="10502149" y="2279525"/>
                  </a:cubicBezTo>
                  <a:cubicBezTo>
                    <a:pt x="10490592" y="2274699"/>
                    <a:pt x="10469637" y="2249045"/>
                    <a:pt x="10457699" y="2265936"/>
                  </a:cubicBezTo>
                  <a:cubicBezTo>
                    <a:pt x="10449571" y="2277366"/>
                    <a:pt x="10468240" y="2279779"/>
                    <a:pt x="10474209" y="2288161"/>
                  </a:cubicBezTo>
                  <a:cubicBezTo>
                    <a:pt x="10476495" y="2291463"/>
                    <a:pt x="10468875" y="2295019"/>
                    <a:pt x="10472812" y="2299210"/>
                  </a:cubicBezTo>
                  <a:cubicBezTo>
                    <a:pt x="10476749" y="2303401"/>
                    <a:pt x="10481448" y="2304289"/>
                    <a:pt x="10486782" y="2307592"/>
                  </a:cubicBezTo>
                  <a:cubicBezTo>
                    <a:pt x="10489702" y="2309370"/>
                    <a:pt x="10494783" y="2305814"/>
                    <a:pt x="10498085" y="2307592"/>
                  </a:cubicBezTo>
                  <a:cubicBezTo>
                    <a:pt x="10504181" y="2311656"/>
                    <a:pt x="10503291" y="2320292"/>
                    <a:pt x="10507483" y="2324356"/>
                  </a:cubicBezTo>
                  <a:cubicBezTo>
                    <a:pt x="10511674" y="2328420"/>
                    <a:pt x="10522850" y="2337056"/>
                    <a:pt x="10529581" y="2331849"/>
                  </a:cubicBezTo>
                  <a:cubicBezTo>
                    <a:pt x="10536947" y="2340739"/>
                    <a:pt x="10546345" y="2338072"/>
                    <a:pt x="10556250" y="2337183"/>
                  </a:cubicBezTo>
                  <a:cubicBezTo>
                    <a:pt x="10543550" y="2348867"/>
                    <a:pt x="10560441" y="2353947"/>
                    <a:pt x="10571998" y="2352804"/>
                  </a:cubicBezTo>
                  <a:cubicBezTo>
                    <a:pt x="10568442" y="2373886"/>
                    <a:pt x="10603748" y="2367409"/>
                    <a:pt x="10614670" y="2365504"/>
                  </a:cubicBezTo>
                  <a:lnTo>
                    <a:pt x="10633974" y="2361694"/>
                  </a:lnTo>
                  <a:cubicBezTo>
                    <a:pt x="10643626" y="2355470"/>
                    <a:pt x="10638292" y="2347723"/>
                    <a:pt x="10642229" y="2336929"/>
                  </a:cubicBezTo>
                  <a:cubicBezTo>
                    <a:pt x="10650231" y="2338961"/>
                    <a:pt x="10657342" y="2348105"/>
                    <a:pt x="10665851" y="2347724"/>
                  </a:cubicBezTo>
                  <a:cubicBezTo>
                    <a:pt x="10670042" y="2347724"/>
                    <a:pt x="10676265" y="2340739"/>
                    <a:pt x="10677662" y="2340739"/>
                  </a:cubicBezTo>
                  <a:cubicBezTo>
                    <a:pt x="10679329" y="2341034"/>
                    <a:pt x="10680898" y="2341732"/>
                    <a:pt x="10682234" y="2342771"/>
                  </a:cubicBezTo>
                  <a:cubicBezTo>
                    <a:pt x="10680827" y="2348348"/>
                    <a:pt x="10681599" y="2354253"/>
                    <a:pt x="10684393" y="2359281"/>
                  </a:cubicBezTo>
                  <a:cubicBezTo>
                    <a:pt x="10676051" y="2359223"/>
                    <a:pt x="10667803" y="2361046"/>
                    <a:pt x="10660262" y="2364615"/>
                  </a:cubicBezTo>
                  <a:cubicBezTo>
                    <a:pt x="10631306" y="2377315"/>
                    <a:pt x="10620004" y="2396365"/>
                    <a:pt x="10584062" y="2391285"/>
                  </a:cubicBezTo>
                  <a:cubicBezTo>
                    <a:pt x="10558509" y="2388682"/>
                    <a:pt x="10533616" y="2381589"/>
                    <a:pt x="10510530" y="2370330"/>
                  </a:cubicBezTo>
                  <a:cubicBezTo>
                    <a:pt x="10486222" y="2356204"/>
                    <a:pt x="10463743" y="2339143"/>
                    <a:pt x="10443600" y="2319530"/>
                  </a:cubicBezTo>
                  <a:cubicBezTo>
                    <a:pt x="10429504" y="2306830"/>
                    <a:pt x="10415660" y="2294130"/>
                    <a:pt x="10402707" y="2279398"/>
                  </a:cubicBezTo>
                  <a:cubicBezTo>
                    <a:pt x="10395849" y="2272032"/>
                    <a:pt x="10383275" y="2253109"/>
                    <a:pt x="10371973" y="2253109"/>
                  </a:cubicBezTo>
                  <a:cubicBezTo>
                    <a:pt x="10360495" y="2255210"/>
                    <a:pt x="10351531" y="2264224"/>
                    <a:pt x="10349494" y="2275715"/>
                  </a:cubicBezTo>
                  <a:cubicBezTo>
                    <a:pt x="10351431" y="2283338"/>
                    <a:pt x="10354934" y="2290475"/>
                    <a:pt x="10359781" y="2296670"/>
                  </a:cubicBezTo>
                  <a:cubicBezTo>
                    <a:pt x="10366131" y="2306195"/>
                    <a:pt x="10363845" y="2311910"/>
                    <a:pt x="10365496" y="2321181"/>
                  </a:cubicBezTo>
                  <a:cubicBezTo>
                    <a:pt x="10366639" y="2327657"/>
                    <a:pt x="10360035" y="2327150"/>
                    <a:pt x="10362956" y="2333881"/>
                  </a:cubicBezTo>
                  <a:cubicBezTo>
                    <a:pt x="10365877" y="2340611"/>
                    <a:pt x="10375656" y="2341754"/>
                    <a:pt x="10380609" y="2343025"/>
                  </a:cubicBezTo>
                  <a:cubicBezTo>
                    <a:pt x="10379466" y="2359407"/>
                    <a:pt x="10387848" y="2365376"/>
                    <a:pt x="10396230" y="2377823"/>
                  </a:cubicBezTo>
                  <a:cubicBezTo>
                    <a:pt x="10400548" y="2384173"/>
                    <a:pt x="10393944" y="2386713"/>
                    <a:pt x="10402453" y="2391920"/>
                  </a:cubicBezTo>
                  <a:cubicBezTo>
                    <a:pt x="10407533" y="2394968"/>
                    <a:pt x="10419979" y="2391920"/>
                    <a:pt x="10426329" y="2391920"/>
                  </a:cubicBezTo>
                  <a:cubicBezTo>
                    <a:pt x="10424589" y="2401044"/>
                    <a:pt x="10419576" y="2409219"/>
                    <a:pt x="10412232" y="2414907"/>
                  </a:cubicBezTo>
                  <a:cubicBezTo>
                    <a:pt x="10409184" y="2417320"/>
                    <a:pt x="10405374" y="2410208"/>
                    <a:pt x="10399532" y="2417320"/>
                  </a:cubicBezTo>
                  <a:cubicBezTo>
                    <a:pt x="10396382" y="2421672"/>
                    <a:pt x="10395781" y="2427368"/>
                    <a:pt x="10397951" y="2432283"/>
                  </a:cubicBezTo>
                  <a:cubicBezTo>
                    <a:pt x="10400120" y="2437197"/>
                    <a:pt x="10404735" y="2440590"/>
                    <a:pt x="10410073" y="2441196"/>
                  </a:cubicBezTo>
                  <a:cubicBezTo>
                    <a:pt x="10419586" y="2439571"/>
                    <a:pt x="10428936" y="2437106"/>
                    <a:pt x="10438013" y="2433830"/>
                  </a:cubicBezTo>
                  <a:cubicBezTo>
                    <a:pt x="10452237" y="2430909"/>
                    <a:pt x="10469256" y="2428242"/>
                    <a:pt x="10480177" y="2440942"/>
                  </a:cubicBezTo>
                  <a:cubicBezTo>
                    <a:pt x="10459476" y="2456309"/>
                    <a:pt x="10486400" y="2475867"/>
                    <a:pt x="10485511" y="2453642"/>
                  </a:cubicBezTo>
                  <a:cubicBezTo>
                    <a:pt x="10503545" y="2459103"/>
                    <a:pt x="10504434" y="2465199"/>
                    <a:pt x="10522214" y="2462405"/>
                  </a:cubicBezTo>
                  <a:cubicBezTo>
                    <a:pt x="10530977" y="2461008"/>
                    <a:pt x="10540629" y="2455039"/>
                    <a:pt x="10546598" y="2463675"/>
                  </a:cubicBezTo>
                  <a:cubicBezTo>
                    <a:pt x="10518150" y="2471803"/>
                    <a:pt x="10575935" y="2512443"/>
                    <a:pt x="10585587" y="2478280"/>
                  </a:cubicBezTo>
                  <a:cubicBezTo>
                    <a:pt x="10594223" y="2494663"/>
                    <a:pt x="10614544" y="2484376"/>
                    <a:pt x="10625338" y="2500632"/>
                  </a:cubicBezTo>
                  <a:cubicBezTo>
                    <a:pt x="10602732" y="2504823"/>
                    <a:pt x="10576570" y="2519428"/>
                    <a:pt x="10553710" y="2510157"/>
                  </a:cubicBezTo>
                  <a:cubicBezTo>
                    <a:pt x="10541010" y="2504823"/>
                    <a:pt x="10532374" y="2490217"/>
                    <a:pt x="10518785" y="2484757"/>
                  </a:cubicBezTo>
                  <a:cubicBezTo>
                    <a:pt x="10501767" y="2478280"/>
                    <a:pt x="10479415" y="2484757"/>
                    <a:pt x="10461254" y="2481074"/>
                  </a:cubicBezTo>
                  <a:cubicBezTo>
                    <a:pt x="10426329" y="2474597"/>
                    <a:pt x="10403596" y="2451737"/>
                    <a:pt x="10378196" y="2428115"/>
                  </a:cubicBezTo>
                  <a:cubicBezTo>
                    <a:pt x="10388610" y="2420749"/>
                    <a:pt x="10397881" y="2414018"/>
                    <a:pt x="10404612" y="2409700"/>
                  </a:cubicBezTo>
                  <a:cubicBezTo>
                    <a:pt x="10389191" y="2401001"/>
                    <a:pt x="10371106" y="2398288"/>
                    <a:pt x="10353812" y="2402080"/>
                  </a:cubicBezTo>
                  <a:cubicBezTo>
                    <a:pt x="10349680" y="2397480"/>
                    <a:pt x="10344431" y="2394024"/>
                    <a:pt x="10338572" y="2392047"/>
                  </a:cubicBezTo>
                  <a:cubicBezTo>
                    <a:pt x="10324475" y="2389634"/>
                    <a:pt x="10324856" y="2404747"/>
                    <a:pt x="10308854" y="2409954"/>
                  </a:cubicBezTo>
                  <a:cubicBezTo>
                    <a:pt x="10308854" y="2409954"/>
                    <a:pt x="10308854" y="2409954"/>
                    <a:pt x="10308854" y="2409954"/>
                  </a:cubicBezTo>
                  <a:cubicBezTo>
                    <a:pt x="10288946" y="2415628"/>
                    <a:pt x="10268596" y="2419621"/>
                    <a:pt x="10248021" y="2421892"/>
                  </a:cubicBezTo>
                  <a:cubicBezTo>
                    <a:pt x="10202555" y="2423162"/>
                    <a:pt x="10153025" y="2380617"/>
                    <a:pt x="10124958" y="2339723"/>
                  </a:cubicBezTo>
                  <a:cubicBezTo>
                    <a:pt x="10124958" y="2334770"/>
                    <a:pt x="10124958" y="2330071"/>
                    <a:pt x="10124958" y="2325626"/>
                  </a:cubicBezTo>
                  <a:cubicBezTo>
                    <a:pt x="10141076" y="2318511"/>
                    <a:pt x="10159595" y="2319357"/>
                    <a:pt x="10174996" y="2327912"/>
                  </a:cubicBezTo>
                  <a:cubicBezTo>
                    <a:pt x="10179822" y="2316228"/>
                    <a:pt x="10192014" y="2310767"/>
                    <a:pt x="10197475" y="2301115"/>
                  </a:cubicBezTo>
                  <a:cubicBezTo>
                    <a:pt x="10200523" y="2310005"/>
                    <a:pt x="10211064" y="2318641"/>
                    <a:pt x="10213350" y="2329563"/>
                  </a:cubicBezTo>
                  <a:cubicBezTo>
                    <a:pt x="10225274" y="2315305"/>
                    <a:pt x="10245331" y="2310918"/>
                    <a:pt x="10262119" y="2318895"/>
                  </a:cubicBezTo>
                  <a:cubicBezTo>
                    <a:pt x="10262119" y="2313053"/>
                    <a:pt x="10263642" y="2306195"/>
                    <a:pt x="10263770" y="2300099"/>
                  </a:cubicBezTo>
                  <a:cubicBezTo>
                    <a:pt x="10287773" y="2304417"/>
                    <a:pt x="10317237" y="2307084"/>
                    <a:pt x="10343399" y="2314069"/>
                  </a:cubicBezTo>
                  <a:cubicBezTo>
                    <a:pt x="10344925" y="2306141"/>
                    <a:pt x="10344925" y="2297994"/>
                    <a:pt x="10343399" y="2290066"/>
                  </a:cubicBezTo>
                  <a:cubicBezTo>
                    <a:pt x="10321703" y="2290923"/>
                    <a:pt x="10300949" y="2281162"/>
                    <a:pt x="10287773" y="2263904"/>
                  </a:cubicBezTo>
                  <a:cubicBezTo>
                    <a:pt x="10291329" y="2257300"/>
                    <a:pt x="10293741" y="2262507"/>
                    <a:pt x="10297806" y="2258189"/>
                  </a:cubicBezTo>
                  <a:cubicBezTo>
                    <a:pt x="10303266" y="2232789"/>
                    <a:pt x="10330952" y="2228217"/>
                    <a:pt x="10338573" y="2199007"/>
                  </a:cubicBezTo>
                  <a:cubicBezTo>
                    <a:pt x="10266437" y="2204087"/>
                    <a:pt x="10213097" y="2261872"/>
                    <a:pt x="10131944" y="2253998"/>
                  </a:cubicBezTo>
                  <a:cubicBezTo>
                    <a:pt x="10090541" y="2250061"/>
                    <a:pt x="10043044" y="2222629"/>
                    <a:pt x="10043044" y="2201674"/>
                  </a:cubicBezTo>
                  <a:cubicBezTo>
                    <a:pt x="10045620" y="2198192"/>
                    <a:pt x="10047556" y="2194278"/>
                    <a:pt x="10048759" y="2190117"/>
                  </a:cubicBezTo>
                  <a:cubicBezTo>
                    <a:pt x="10056633" y="2183386"/>
                    <a:pt x="10073142" y="2178560"/>
                    <a:pt x="10101337" y="2177417"/>
                  </a:cubicBezTo>
                  <a:cubicBezTo>
                    <a:pt x="10101972" y="2174496"/>
                    <a:pt x="10102607" y="2171575"/>
                    <a:pt x="10103115" y="2168654"/>
                  </a:cubicBezTo>
                  <a:cubicBezTo>
                    <a:pt x="10124197" y="2177925"/>
                    <a:pt x="10125594" y="2179449"/>
                    <a:pt x="10146549" y="2168654"/>
                  </a:cubicBezTo>
                  <a:cubicBezTo>
                    <a:pt x="10149978" y="2174750"/>
                    <a:pt x="10154550" y="2179576"/>
                    <a:pt x="10157725" y="2184402"/>
                  </a:cubicBezTo>
                  <a:cubicBezTo>
                    <a:pt x="10178807" y="2171702"/>
                    <a:pt x="10193793" y="2181227"/>
                    <a:pt x="10199381" y="2203071"/>
                  </a:cubicBezTo>
                  <a:cubicBezTo>
                    <a:pt x="10207400" y="2200289"/>
                    <a:pt x="10215210" y="2196936"/>
                    <a:pt x="10222750" y="2193038"/>
                  </a:cubicBezTo>
                  <a:cubicBezTo>
                    <a:pt x="10219956" y="2181735"/>
                    <a:pt x="10226814" y="2165352"/>
                    <a:pt x="10224146" y="2153922"/>
                  </a:cubicBezTo>
                  <a:cubicBezTo>
                    <a:pt x="10235195" y="2156843"/>
                    <a:pt x="10252214" y="2149604"/>
                    <a:pt x="10263263" y="2152398"/>
                  </a:cubicBezTo>
                  <a:cubicBezTo>
                    <a:pt x="10263263" y="2123569"/>
                    <a:pt x="10255007" y="2087628"/>
                    <a:pt x="10293869" y="2087882"/>
                  </a:cubicBezTo>
                  <a:cubicBezTo>
                    <a:pt x="10293868" y="2077147"/>
                    <a:pt x="10290540" y="2066676"/>
                    <a:pt x="10284344" y="2057910"/>
                  </a:cubicBezTo>
                  <a:cubicBezTo>
                    <a:pt x="10252087" y="2063244"/>
                    <a:pt x="10222495" y="2089406"/>
                    <a:pt x="10188205" y="2098804"/>
                  </a:cubicBezTo>
                  <a:cubicBezTo>
                    <a:pt x="10166488" y="2104773"/>
                    <a:pt x="10104386" y="2111504"/>
                    <a:pt x="10137405" y="2076325"/>
                  </a:cubicBezTo>
                  <a:cubicBezTo>
                    <a:pt x="10133595" y="2074039"/>
                    <a:pt x="10126229" y="2065276"/>
                    <a:pt x="10121912" y="2062609"/>
                  </a:cubicBezTo>
                  <a:cubicBezTo>
                    <a:pt x="10128134" y="2056259"/>
                    <a:pt x="10132199" y="2044575"/>
                    <a:pt x="10138549" y="2038860"/>
                  </a:cubicBezTo>
                  <a:cubicBezTo>
                    <a:pt x="10119880" y="2048639"/>
                    <a:pt x="10018406" y="2064260"/>
                    <a:pt x="10032630" y="2022858"/>
                  </a:cubicBezTo>
                  <a:cubicBezTo>
                    <a:pt x="10040886" y="1998855"/>
                    <a:pt x="10133214" y="2003808"/>
                    <a:pt x="10152264" y="2011047"/>
                  </a:cubicBezTo>
                  <a:cubicBezTo>
                    <a:pt x="10158868" y="1962152"/>
                    <a:pt x="10197476" y="2004062"/>
                    <a:pt x="10214494" y="1972185"/>
                  </a:cubicBezTo>
                  <a:cubicBezTo>
                    <a:pt x="10222946" y="1971900"/>
                    <a:pt x="10231265" y="1970003"/>
                    <a:pt x="10239005" y="1966597"/>
                  </a:cubicBezTo>
                  <a:cubicBezTo>
                    <a:pt x="10235323" y="1962279"/>
                    <a:pt x="10231639" y="1956056"/>
                    <a:pt x="10227829" y="1950976"/>
                  </a:cubicBezTo>
                  <a:cubicBezTo>
                    <a:pt x="10233798" y="1949071"/>
                    <a:pt x="10248023" y="1934085"/>
                    <a:pt x="10253229" y="1932180"/>
                  </a:cubicBezTo>
                  <a:cubicBezTo>
                    <a:pt x="10228591" y="1887730"/>
                    <a:pt x="10001388" y="2022096"/>
                    <a:pt x="9996816" y="1935355"/>
                  </a:cubicBezTo>
                  <a:cubicBezTo>
                    <a:pt x="10022216" y="1930783"/>
                    <a:pt x="10054093" y="1945515"/>
                    <a:pt x="10071619" y="1921258"/>
                  </a:cubicBezTo>
                  <a:cubicBezTo>
                    <a:pt x="10075683" y="1925195"/>
                    <a:pt x="10091939" y="1930910"/>
                    <a:pt x="10096003" y="1935355"/>
                  </a:cubicBezTo>
                  <a:cubicBezTo>
                    <a:pt x="10106290" y="1896239"/>
                    <a:pt x="10246117" y="1885826"/>
                    <a:pt x="10223003" y="1840359"/>
                  </a:cubicBezTo>
                  <a:cubicBezTo>
                    <a:pt x="10182109" y="1850646"/>
                    <a:pt x="9981068" y="1891159"/>
                    <a:pt x="9972051" y="1840359"/>
                  </a:cubicBezTo>
                  <a:cubicBezTo>
                    <a:pt x="9994149" y="1827659"/>
                    <a:pt x="10019168" y="1826262"/>
                    <a:pt x="10037329" y="1845312"/>
                  </a:cubicBezTo>
                  <a:cubicBezTo>
                    <a:pt x="10040886" y="1836803"/>
                    <a:pt x="10058284" y="1825246"/>
                    <a:pt x="10062094" y="1818134"/>
                  </a:cubicBezTo>
                  <a:cubicBezTo>
                    <a:pt x="10082414" y="1840995"/>
                    <a:pt x="10111751" y="1851155"/>
                    <a:pt x="10113656" y="1814959"/>
                  </a:cubicBezTo>
                  <a:cubicBezTo>
                    <a:pt x="10120895" y="1815595"/>
                    <a:pt x="10129913" y="1813181"/>
                    <a:pt x="10137278" y="1813436"/>
                  </a:cubicBezTo>
                  <a:cubicBezTo>
                    <a:pt x="10129404" y="1791973"/>
                    <a:pt x="10140707" y="1775971"/>
                    <a:pt x="10162678" y="1768731"/>
                  </a:cubicBezTo>
                  <a:cubicBezTo>
                    <a:pt x="10149343" y="1727456"/>
                    <a:pt x="10103115" y="1775843"/>
                    <a:pt x="10072127" y="1778892"/>
                  </a:cubicBezTo>
                  <a:cubicBezTo>
                    <a:pt x="10036694" y="1782193"/>
                    <a:pt x="10002277" y="1762509"/>
                    <a:pt x="9966717" y="1762636"/>
                  </a:cubicBezTo>
                  <a:cubicBezTo>
                    <a:pt x="9992117" y="1720345"/>
                    <a:pt x="10000245" y="1725678"/>
                    <a:pt x="10047362" y="1722503"/>
                  </a:cubicBezTo>
                  <a:cubicBezTo>
                    <a:pt x="10040250" y="1702564"/>
                    <a:pt x="10044695" y="1684403"/>
                    <a:pt x="10047362" y="1663449"/>
                  </a:cubicBezTo>
                  <a:cubicBezTo>
                    <a:pt x="10075302" y="1667005"/>
                    <a:pt x="10100321" y="1657606"/>
                    <a:pt x="10087748" y="1628397"/>
                  </a:cubicBezTo>
                  <a:cubicBezTo>
                    <a:pt x="10096129" y="1622809"/>
                    <a:pt x="10101464" y="1612395"/>
                    <a:pt x="10107052" y="1607823"/>
                  </a:cubicBezTo>
                  <a:cubicBezTo>
                    <a:pt x="10082795" y="1609347"/>
                    <a:pt x="10054855" y="1615062"/>
                    <a:pt x="10051045" y="1587503"/>
                  </a:cubicBezTo>
                  <a:cubicBezTo>
                    <a:pt x="10038345" y="1598552"/>
                    <a:pt x="10028820" y="1618491"/>
                    <a:pt x="10007103" y="1617983"/>
                  </a:cubicBezTo>
                  <a:cubicBezTo>
                    <a:pt x="10007992" y="1655193"/>
                    <a:pt x="9962399" y="1651130"/>
                    <a:pt x="9936237" y="1656083"/>
                  </a:cubicBezTo>
                  <a:cubicBezTo>
                    <a:pt x="9945381" y="1645161"/>
                    <a:pt x="9945000" y="1627762"/>
                    <a:pt x="9950207" y="1617221"/>
                  </a:cubicBezTo>
                  <a:cubicBezTo>
                    <a:pt x="9945505" y="1616393"/>
                    <a:pt x="9940753" y="1615883"/>
                    <a:pt x="9935983" y="1615697"/>
                  </a:cubicBezTo>
                  <a:cubicBezTo>
                    <a:pt x="9939165" y="1605855"/>
                    <a:pt x="9943070" y="1596261"/>
                    <a:pt x="9947666" y="1586995"/>
                  </a:cubicBezTo>
                  <a:cubicBezTo>
                    <a:pt x="10000498" y="1596139"/>
                    <a:pt x="10031106" y="1539370"/>
                    <a:pt x="10066792" y="1510795"/>
                  </a:cubicBezTo>
                  <a:cubicBezTo>
                    <a:pt x="10023994" y="1480823"/>
                    <a:pt x="10075048" y="1472695"/>
                    <a:pt x="10076699" y="1440818"/>
                  </a:cubicBezTo>
                  <a:cubicBezTo>
                    <a:pt x="10050283" y="1454280"/>
                    <a:pt x="10009135" y="1453518"/>
                    <a:pt x="10001261" y="1484506"/>
                  </a:cubicBezTo>
                  <a:cubicBezTo>
                    <a:pt x="9996181" y="1484506"/>
                    <a:pt x="9996689" y="1476378"/>
                    <a:pt x="9991228" y="1475108"/>
                  </a:cubicBezTo>
                  <a:cubicBezTo>
                    <a:pt x="9984110" y="1482305"/>
                    <a:pt x="9975590" y="1487967"/>
                    <a:pt x="9966198" y="1491742"/>
                  </a:cubicBezTo>
                  <a:cubicBezTo>
                    <a:pt x="9968032" y="1482897"/>
                    <a:pt x="9966261" y="1473687"/>
                    <a:pt x="9961277" y="1466152"/>
                  </a:cubicBezTo>
                  <a:cubicBezTo>
                    <a:pt x="9956295" y="1458618"/>
                    <a:pt x="9948511" y="1453384"/>
                    <a:pt x="9939655" y="1451610"/>
                  </a:cubicBezTo>
                  <a:cubicBezTo>
                    <a:pt x="9943846" y="1450213"/>
                    <a:pt x="9952355" y="1443736"/>
                    <a:pt x="9958705" y="1441704"/>
                  </a:cubicBezTo>
                  <a:cubicBezTo>
                    <a:pt x="9951338" y="1436116"/>
                    <a:pt x="9946005" y="1421765"/>
                    <a:pt x="9940924" y="1417320"/>
                  </a:cubicBezTo>
                  <a:cubicBezTo>
                    <a:pt x="9966324" y="1400302"/>
                    <a:pt x="10036809" y="1415161"/>
                    <a:pt x="10025380" y="1367663"/>
                  </a:cubicBezTo>
                  <a:cubicBezTo>
                    <a:pt x="9993248" y="1363091"/>
                    <a:pt x="9909428" y="1369314"/>
                    <a:pt x="9964038" y="1316863"/>
                  </a:cubicBezTo>
                  <a:cubicBezTo>
                    <a:pt x="9949096" y="1309486"/>
                    <a:pt x="9932302" y="1306702"/>
                    <a:pt x="9915778" y="1308862"/>
                  </a:cubicBezTo>
                  <a:cubicBezTo>
                    <a:pt x="9920605" y="1283462"/>
                    <a:pt x="9928478" y="1236853"/>
                    <a:pt x="9924414" y="1209421"/>
                  </a:cubicBezTo>
                  <a:cubicBezTo>
                    <a:pt x="9914762" y="1212596"/>
                    <a:pt x="9894315" y="1207897"/>
                    <a:pt x="9888982" y="1209421"/>
                  </a:cubicBezTo>
                  <a:cubicBezTo>
                    <a:pt x="9898357" y="1192766"/>
                    <a:pt x="9901889" y="1173452"/>
                    <a:pt x="9899014" y="1154557"/>
                  </a:cubicBezTo>
                  <a:cubicBezTo>
                    <a:pt x="9885736" y="1170931"/>
                    <a:pt x="9874122" y="1188586"/>
                    <a:pt x="9864344" y="1207262"/>
                  </a:cubicBezTo>
                  <a:cubicBezTo>
                    <a:pt x="9860787" y="1195959"/>
                    <a:pt x="9866757" y="1136650"/>
                    <a:pt x="9858756" y="1132840"/>
                  </a:cubicBezTo>
                  <a:cubicBezTo>
                    <a:pt x="9850755" y="1129030"/>
                    <a:pt x="9832721" y="1161923"/>
                    <a:pt x="9829419" y="1166876"/>
                  </a:cubicBezTo>
                  <a:cubicBezTo>
                    <a:pt x="9821964" y="1175145"/>
                    <a:pt x="9815643" y="1184370"/>
                    <a:pt x="9810623" y="1194308"/>
                  </a:cubicBezTo>
                  <a:cubicBezTo>
                    <a:pt x="9807956" y="1203960"/>
                    <a:pt x="9811512" y="1203198"/>
                    <a:pt x="9812020" y="1211072"/>
                  </a:cubicBezTo>
                  <a:cubicBezTo>
                    <a:pt x="9812782" y="1221867"/>
                    <a:pt x="9816338" y="1223772"/>
                    <a:pt x="9808718" y="1234186"/>
                  </a:cubicBezTo>
                  <a:cubicBezTo>
                    <a:pt x="9808718" y="1234821"/>
                    <a:pt x="9789413" y="1248283"/>
                    <a:pt x="9791573" y="1249045"/>
                  </a:cubicBezTo>
                  <a:cubicBezTo>
                    <a:pt x="9775190" y="1243203"/>
                    <a:pt x="9775825" y="1261745"/>
                    <a:pt x="9764776" y="1263396"/>
                  </a:cubicBezTo>
                  <a:cubicBezTo>
                    <a:pt x="9758299" y="1264793"/>
                    <a:pt x="9749790" y="1256919"/>
                    <a:pt x="9742932" y="1256792"/>
                  </a:cubicBezTo>
                  <a:cubicBezTo>
                    <a:pt x="9742932" y="1256792"/>
                    <a:pt x="9733280" y="1262888"/>
                    <a:pt x="9732264" y="1263396"/>
                  </a:cubicBezTo>
                  <a:cubicBezTo>
                    <a:pt x="9726041" y="1266190"/>
                    <a:pt x="9725660" y="1257681"/>
                    <a:pt x="9720326" y="1267460"/>
                  </a:cubicBezTo>
                  <a:cubicBezTo>
                    <a:pt x="9718433" y="1274056"/>
                    <a:pt x="9719751" y="1281158"/>
                    <a:pt x="9723882" y="1286637"/>
                  </a:cubicBezTo>
                  <a:cubicBezTo>
                    <a:pt x="9731756" y="1294003"/>
                    <a:pt x="9743949" y="1287653"/>
                    <a:pt x="9752965" y="1295146"/>
                  </a:cubicBezTo>
                  <a:cubicBezTo>
                    <a:pt x="9716770" y="1318133"/>
                    <a:pt x="9776333" y="1329436"/>
                    <a:pt x="9783064" y="1337056"/>
                  </a:cubicBezTo>
                  <a:cubicBezTo>
                    <a:pt x="9763506" y="1333881"/>
                    <a:pt x="9768586" y="1337056"/>
                    <a:pt x="9753854" y="1346454"/>
                  </a:cubicBezTo>
                  <a:cubicBezTo>
                    <a:pt x="9743313" y="1353058"/>
                    <a:pt x="9727185" y="1347851"/>
                    <a:pt x="9713087" y="1342136"/>
                  </a:cubicBezTo>
                  <a:cubicBezTo>
                    <a:pt x="9702927" y="1338072"/>
                    <a:pt x="9638411" y="1324864"/>
                    <a:pt x="9651619" y="1350264"/>
                  </a:cubicBezTo>
                  <a:cubicBezTo>
                    <a:pt x="9671176" y="1348359"/>
                    <a:pt x="9687813" y="1378839"/>
                    <a:pt x="9707880" y="1367917"/>
                  </a:cubicBezTo>
                  <a:cubicBezTo>
                    <a:pt x="9716135" y="1387475"/>
                    <a:pt x="9724136" y="1376045"/>
                    <a:pt x="9738868" y="1379728"/>
                  </a:cubicBezTo>
                  <a:cubicBezTo>
                    <a:pt x="9753599" y="1383412"/>
                    <a:pt x="9760965" y="1399032"/>
                    <a:pt x="9774427" y="1403858"/>
                  </a:cubicBezTo>
                  <a:cubicBezTo>
                    <a:pt x="9758807" y="1405509"/>
                    <a:pt x="9733407" y="1409573"/>
                    <a:pt x="9721596" y="1419733"/>
                  </a:cubicBezTo>
                  <a:cubicBezTo>
                    <a:pt x="9734296" y="1428877"/>
                    <a:pt x="9748012" y="1419733"/>
                    <a:pt x="9741408" y="1443101"/>
                  </a:cubicBezTo>
                  <a:cubicBezTo>
                    <a:pt x="9738868" y="1452372"/>
                    <a:pt x="9728708" y="1458214"/>
                    <a:pt x="9727311" y="1468501"/>
                  </a:cubicBezTo>
                  <a:cubicBezTo>
                    <a:pt x="9745345" y="1466215"/>
                    <a:pt x="9732391" y="1483995"/>
                    <a:pt x="9735566" y="1493139"/>
                  </a:cubicBezTo>
                  <a:cubicBezTo>
                    <a:pt x="9743821" y="1516380"/>
                    <a:pt x="9791573" y="1530223"/>
                    <a:pt x="9810623" y="1529842"/>
                  </a:cubicBezTo>
                  <a:cubicBezTo>
                    <a:pt x="9795383" y="1543558"/>
                    <a:pt x="9797923" y="1538859"/>
                    <a:pt x="9780270" y="1535684"/>
                  </a:cubicBezTo>
                  <a:cubicBezTo>
                    <a:pt x="9768205" y="1533398"/>
                    <a:pt x="9746996" y="1538478"/>
                    <a:pt x="9735820" y="1533525"/>
                  </a:cubicBezTo>
                  <a:cubicBezTo>
                    <a:pt x="9732390" y="1532001"/>
                    <a:pt x="9703308" y="1495425"/>
                    <a:pt x="9707499" y="1524635"/>
                  </a:cubicBezTo>
                  <a:cubicBezTo>
                    <a:pt x="9701207" y="1524129"/>
                    <a:pt x="9695202" y="1521789"/>
                    <a:pt x="9690227" y="1517904"/>
                  </a:cubicBezTo>
                  <a:cubicBezTo>
                    <a:pt x="9686036" y="1513840"/>
                    <a:pt x="9689338" y="1506474"/>
                    <a:pt x="9686163" y="1503553"/>
                  </a:cubicBezTo>
                  <a:cubicBezTo>
                    <a:pt x="9682988" y="1500632"/>
                    <a:pt x="9678035" y="1501394"/>
                    <a:pt x="9674860" y="1498854"/>
                  </a:cubicBezTo>
                  <a:cubicBezTo>
                    <a:pt x="9661535" y="1485021"/>
                    <a:pt x="9641220" y="1480518"/>
                    <a:pt x="9623298" y="1487424"/>
                  </a:cubicBezTo>
                  <a:lnTo>
                    <a:pt x="9616821" y="1487424"/>
                  </a:lnTo>
                  <a:cubicBezTo>
                    <a:pt x="9616821" y="1468247"/>
                    <a:pt x="9609201" y="1463167"/>
                    <a:pt x="9590659" y="1472692"/>
                  </a:cubicBezTo>
                  <a:cubicBezTo>
                    <a:pt x="9594341" y="1429258"/>
                    <a:pt x="9555099" y="1469898"/>
                    <a:pt x="9585071" y="1476502"/>
                  </a:cubicBezTo>
                  <a:cubicBezTo>
                    <a:pt x="9582865" y="1478339"/>
                    <a:pt x="9581088" y="1480637"/>
                    <a:pt x="9579864" y="1483233"/>
                  </a:cubicBezTo>
                  <a:cubicBezTo>
                    <a:pt x="9558147" y="1478280"/>
                    <a:pt x="9546717" y="1467358"/>
                    <a:pt x="9576562" y="1439037"/>
                  </a:cubicBezTo>
                  <a:cubicBezTo>
                    <a:pt x="9561617" y="1431668"/>
                    <a:pt x="9544826" y="1428884"/>
                    <a:pt x="9528302" y="1431036"/>
                  </a:cubicBezTo>
                  <a:cubicBezTo>
                    <a:pt x="9533001" y="1405636"/>
                    <a:pt x="9541002" y="1358900"/>
                    <a:pt x="9536811" y="1331468"/>
                  </a:cubicBezTo>
                  <a:cubicBezTo>
                    <a:pt x="9527159" y="1334770"/>
                    <a:pt x="9506712" y="1330071"/>
                    <a:pt x="9501378" y="1331468"/>
                  </a:cubicBezTo>
                  <a:cubicBezTo>
                    <a:pt x="9510810" y="1314833"/>
                    <a:pt x="9514346" y="1295500"/>
                    <a:pt x="9511411" y="1276604"/>
                  </a:cubicBezTo>
                  <a:cubicBezTo>
                    <a:pt x="9498076" y="1292936"/>
                    <a:pt x="9486458" y="1310597"/>
                    <a:pt x="9476740" y="1329309"/>
                  </a:cubicBezTo>
                  <a:cubicBezTo>
                    <a:pt x="9473184" y="1318006"/>
                    <a:pt x="9479280" y="1258697"/>
                    <a:pt x="9471279" y="1254887"/>
                  </a:cubicBezTo>
                  <a:cubicBezTo>
                    <a:pt x="9463278" y="1251077"/>
                    <a:pt x="9445244" y="1283970"/>
                    <a:pt x="9441815" y="1288796"/>
                  </a:cubicBezTo>
                  <a:cubicBezTo>
                    <a:pt x="9434397" y="1297113"/>
                    <a:pt x="9428119" y="1306381"/>
                    <a:pt x="9423146" y="1316355"/>
                  </a:cubicBezTo>
                  <a:cubicBezTo>
                    <a:pt x="9420479" y="1325880"/>
                    <a:pt x="9423908" y="1325245"/>
                    <a:pt x="9424543" y="1333119"/>
                  </a:cubicBezTo>
                  <a:cubicBezTo>
                    <a:pt x="9425305" y="1343914"/>
                    <a:pt x="9428735" y="1345819"/>
                    <a:pt x="9421241" y="1356106"/>
                  </a:cubicBezTo>
                  <a:cubicBezTo>
                    <a:pt x="9421241" y="1356868"/>
                    <a:pt x="9401810" y="1370330"/>
                    <a:pt x="9404096" y="1371092"/>
                  </a:cubicBezTo>
                  <a:cubicBezTo>
                    <a:pt x="9387587" y="1365123"/>
                    <a:pt x="9388221" y="1383030"/>
                    <a:pt x="9377300" y="1385316"/>
                  </a:cubicBezTo>
                  <a:cubicBezTo>
                    <a:pt x="9370823" y="1386713"/>
                    <a:pt x="9362314" y="1378966"/>
                    <a:pt x="9355456" y="1378839"/>
                  </a:cubicBezTo>
                  <a:cubicBezTo>
                    <a:pt x="9354821" y="1378839"/>
                    <a:pt x="9345804" y="1384935"/>
                    <a:pt x="9344788" y="1385316"/>
                  </a:cubicBezTo>
                  <a:cubicBezTo>
                    <a:pt x="9338565" y="1388237"/>
                    <a:pt x="9338183" y="1379601"/>
                    <a:pt x="9332088" y="1389507"/>
                  </a:cubicBezTo>
                  <a:cubicBezTo>
                    <a:pt x="9330232" y="1396082"/>
                    <a:pt x="9331598" y="1403147"/>
                    <a:pt x="9335770" y="1408557"/>
                  </a:cubicBezTo>
                  <a:cubicBezTo>
                    <a:pt x="9343644" y="1416050"/>
                    <a:pt x="9355710" y="1409573"/>
                    <a:pt x="9364727" y="1417193"/>
                  </a:cubicBezTo>
                  <a:cubicBezTo>
                    <a:pt x="9328532" y="1440180"/>
                    <a:pt x="9388221" y="1451483"/>
                    <a:pt x="9394953" y="1459103"/>
                  </a:cubicBezTo>
                  <a:cubicBezTo>
                    <a:pt x="9375268" y="1455928"/>
                    <a:pt x="9380348" y="1459103"/>
                    <a:pt x="9365616" y="1468374"/>
                  </a:cubicBezTo>
                  <a:cubicBezTo>
                    <a:pt x="9355075" y="1474978"/>
                    <a:pt x="9338946" y="1469771"/>
                    <a:pt x="9324849" y="1464183"/>
                  </a:cubicBezTo>
                  <a:cubicBezTo>
                    <a:pt x="9314816" y="1460119"/>
                    <a:pt x="9250300" y="1446784"/>
                    <a:pt x="9263380" y="1472184"/>
                  </a:cubicBezTo>
                  <a:cubicBezTo>
                    <a:pt x="9282938" y="1470406"/>
                    <a:pt x="9299575" y="1500886"/>
                    <a:pt x="9319641" y="1489964"/>
                  </a:cubicBezTo>
                  <a:cubicBezTo>
                    <a:pt x="9327896" y="1509522"/>
                    <a:pt x="9335898" y="1498092"/>
                    <a:pt x="9350756" y="1501648"/>
                  </a:cubicBezTo>
                  <a:cubicBezTo>
                    <a:pt x="9365615" y="1505204"/>
                    <a:pt x="9372727" y="1521079"/>
                    <a:pt x="9386189" y="1525778"/>
                  </a:cubicBezTo>
                  <a:cubicBezTo>
                    <a:pt x="9370568" y="1527429"/>
                    <a:pt x="9345295" y="1531620"/>
                    <a:pt x="9333357" y="1541779"/>
                  </a:cubicBezTo>
                  <a:cubicBezTo>
                    <a:pt x="9346057" y="1550923"/>
                    <a:pt x="9359774" y="1541779"/>
                    <a:pt x="9353296" y="1565020"/>
                  </a:cubicBezTo>
                  <a:cubicBezTo>
                    <a:pt x="9350756" y="1574291"/>
                    <a:pt x="9340596" y="1580260"/>
                    <a:pt x="9339073" y="1590420"/>
                  </a:cubicBezTo>
                  <a:cubicBezTo>
                    <a:pt x="9357106" y="1588261"/>
                    <a:pt x="9344153" y="1605914"/>
                    <a:pt x="9347454" y="1615059"/>
                  </a:cubicBezTo>
                  <a:cubicBezTo>
                    <a:pt x="9355582" y="1638300"/>
                    <a:pt x="9403335" y="1652269"/>
                    <a:pt x="9422385" y="1651761"/>
                  </a:cubicBezTo>
                  <a:cubicBezTo>
                    <a:pt x="9407144" y="1665604"/>
                    <a:pt x="9409685" y="1660906"/>
                    <a:pt x="9392031" y="1657604"/>
                  </a:cubicBezTo>
                  <a:cubicBezTo>
                    <a:pt x="9379966" y="1655445"/>
                    <a:pt x="9358757" y="1660525"/>
                    <a:pt x="9347581" y="1655572"/>
                  </a:cubicBezTo>
                  <a:cubicBezTo>
                    <a:pt x="9344152" y="1654048"/>
                    <a:pt x="9315196" y="1617472"/>
                    <a:pt x="9319388" y="1646554"/>
                  </a:cubicBezTo>
                  <a:cubicBezTo>
                    <a:pt x="9313060" y="1646133"/>
                    <a:pt x="9307002" y="1643833"/>
                    <a:pt x="9301989" y="1639950"/>
                  </a:cubicBezTo>
                  <a:cubicBezTo>
                    <a:pt x="9297798" y="1635759"/>
                    <a:pt x="9301100" y="1628520"/>
                    <a:pt x="9297925" y="1625599"/>
                  </a:cubicBezTo>
                  <a:cubicBezTo>
                    <a:pt x="9294750" y="1622678"/>
                    <a:pt x="9289796" y="1623313"/>
                    <a:pt x="9286749" y="1620900"/>
                  </a:cubicBezTo>
                  <a:cubicBezTo>
                    <a:pt x="9271626" y="1605230"/>
                    <a:pt x="9247962" y="1601450"/>
                    <a:pt x="9228710" y="1611629"/>
                  </a:cubicBezTo>
                  <a:cubicBezTo>
                    <a:pt x="9228710" y="1590166"/>
                    <a:pt x="9221852" y="1584325"/>
                    <a:pt x="9202420" y="1594357"/>
                  </a:cubicBezTo>
                  <a:cubicBezTo>
                    <a:pt x="9206103" y="1550923"/>
                    <a:pt x="9166861" y="1591563"/>
                    <a:pt x="9196832" y="1598167"/>
                  </a:cubicBezTo>
                  <a:cubicBezTo>
                    <a:pt x="9189213" y="1605048"/>
                    <a:pt x="9187658" y="1616417"/>
                    <a:pt x="9193150" y="1625091"/>
                  </a:cubicBezTo>
                  <a:cubicBezTo>
                    <a:pt x="9195690" y="1629917"/>
                    <a:pt x="9203437" y="1631187"/>
                    <a:pt x="9205850" y="1635886"/>
                  </a:cubicBezTo>
                  <a:cubicBezTo>
                    <a:pt x="9208263" y="1640586"/>
                    <a:pt x="9205850" y="1643888"/>
                    <a:pt x="9207628" y="1646554"/>
                  </a:cubicBezTo>
                  <a:cubicBezTo>
                    <a:pt x="9209406" y="1649222"/>
                    <a:pt x="9207628" y="1654936"/>
                    <a:pt x="9210676" y="1659254"/>
                  </a:cubicBezTo>
                  <a:cubicBezTo>
                    <a:pt x="9213724" y="1663572"/>
                    <a:pt x="9229471" y="1663191"/>
                    <a:pt x="9225281" y="1674875"/>
                  </a:cubicBezTo>
                  <a:cubicBezTo>
                    <a:pt x="9223122" y="1681225"/>
                    <a:pt x="9208263" y="1678050"/>
                    <a:pt x="9203310" y="1685416"/>
                  </a:cubicBezTo>
                  <a:cubicBezTo>
                    <a:pt x="9211438" y="1692656"/>
                    <a:pt x="9219312" y="1700402"/>
                    <a:pt x="9227059" y="1708149"/>
                  </a:cubicBezTo>
                  <a:cubicBezTo>
                    <a:pt x="9224811" y="1715175"/>
                    <a:pt x="9219620" y="1720876"/>
                    <a:pt x="9212835" y="1723770"/>
                  </a:cubicBezTo>
                  <a:cubicBezTo>
                    <a:pt x="9200135" y="1707768"/>
                    <a:pt x="9203183" y="1689988"/>
                    <a:pt x="9183371" y="1700275"/>
                  </a:cubicBezTo>
                  <a:cubicBezTo>
                    <a:pt x="9171560" y="1706498"/>
                    <a:pt x="9169020" y="1721865"/>
                    <a:pt x="9157336" y="1726945"/>
                  </a:cubicBezTo>
                  <a:cubicBezTo>
                    <a:pt x="9162747" y="1729649"/>
                    <a:pt x="9167715" y="1733160"/>
                    <a:pt x="9172068" y="1737359"/>
                  </a:cubicBezTo>
                  <a:cubicBezTo>
                    <a:pt x="9171997" y="1741006"/>
                    <a:pt x="9171486" y="1744631"/>
                    <a:pt x="9170544" y="1748154"/>
                  </a:cubicBezTo>
                  <a:cubicBezTo>
                    <a:pt x="9166480" y="1748154"/>
                    <a:pt x="9164321" y="1751584"/>
                    <a:pt x="9160511" y="1752219"/>
                  </a:cubicBezTo>
                  <a:cubicBezTo>
                    <a:pt x="9163813" y="1754886"/>
                    <a:pt x="9166099" y="1761363"/>
                    <a:pt x="9169529" y="1764157"/>
                  </a:cubicBezTo>
                  <a:cubicBezTo>
                    <a:pt x="9162924" y="1771650"/>
                    <a:pt x="9147431" y="1772792"/>
                    <a:pt x="9149717" y="1785239"/>
                  </a:cubicBezTo>
                  <a:cubicBezTo>
                    <a:pt x="9151622" y="1794891"/>
                    <a:pt x="9173466" y="1797939"/>
                    <a:pt x="9180578" y="1801241"/>
                  </a:cubicBezTo>
                  <a:cubicBezTo>
                    <a:pt x="9153146" y="1812925"/>
                    <a:pt x="9193278" y="1827530"/>
                    <a:pt x="9203946" y="1829181"/>
                  </a:cubicBezTo>
                  <a:cubicBezTo>
                    <a:pt x="9206740" y="1842897"/>
                    <a:pt x="9233156" y="1878584"/>
                    <a:pt x="9249412" y="1867281"/>
                  </a:cubicBezTo>
                  <a:cubicBezTo>
                    <a:pt x="9255635" y="1912111"/>
                    <a:pt x="9160512" y="1850389"/>
                    <a:pt x="9152638" y="1841881"/>
                  </a:cubicBezTo>
                  <a:cubicBezTo>
                    <a:pt x="9144764" y="1833372"/>
                    <a:pt x="9138922" y="1829181"/>
                    <a:pt x="9131429" y="1822831"/>
                  </a:cubicBezTo>
                  <a:cubicBezTo>
                    <a:pt x="9126730" y="1819020"/>
                    <a:pt x="9120761" y="1816607"/>
                    <a:pt x="9116316" y="1812416"/>
                  </a:cubicBezTo>
                  <a:cubicBezTo>
                    <a:pt x="9114538" y="1810638"/>
                    <a:pt x="9116316" y="1804034"/>
                    <a:pt x="9114920" y="1803526"/>
                  </a:cubicBezTo>
                  <a:cubicBezTo>
                    <a:pt x="9102220" y="1796160"/>
                    <a:pt x="9083932" y="1808098"/>
                    <a:pt x="9102220" y="1819528"/>
                  </a:cubicBezTo>
                  <a:cubicBezTo>
                    <a:pt x="9089520" y="1840610"/>
                    <a:pt x="9098283" y="1842769"/>
                    <a:pt x="9108062" y="1856231"/>
                  </a:cubicBezTo>
                  <a:cubicBezTo>
                    <a:pt x="9112634" y="1862327"/>
                    <a:pt x="9114158" y="1872868"/>
                    <a:pt x="9123175" y="1874265"/>
                  </a:cubicBezTo>
                  <a:cubicBezTo>
                    <a:pt x="9112888" y="1886965"/>
                    <a:pt x="9120762" y="1886965"/>
                    <a:pt x="9127493" y="1893442"/>
                  </a:cubicBezTo>
                  <a:cubicBezTo>
                    <a:pt x="9129779" y="1895728"/>
                    <a:pt x="9136129" y="1894585"/>
                    <a:pt x="9138924" y="1896617"/>
                  </a:cubicBezTo>
                  <a:cubicBezTo>
                    <a:pt x="9141718" y="1898649"/>
                    <a:pt x="9145781" y="1907666"/>
                    <a:pt x="9148194" y="1910841"/>
                  </a:cubicBezTo>
                  <a:cubicBezTo>
                    <a:pt x="9149464" y="1909571"/>
                    <a:pt x="9152131" y="1908047"/>
                    <a:pt x="9153401" y="1907031"/>
                  </a:cubicBezTo>
                  <a:cubicBezTo>
                    <a:pt x="9158227" y="1912365"/>
                    <a:pt x="9178801" y="1945131"/>
                    <a:pt x="9184770" y="1919731"/>
                  </a:cubicBezTo>
                  <a:cubicBezTo>
                    <a:pt x="9192263" y="1921382"/>
                    <a:pt x="9200010" y="1923414"/>
                    <a:pt x="9207629" y="1924557"/>
                  </a:cubicBezTo>
                  <a:cubicBezTo>
                    <a:pt x="9201661" y="1936622"/>
                    <a:pt x="9210804" y="1945004"/>
                    <a:pt x="9222997" y="1941829"/>
                  </a:cubicBezTo>
                  <a:cubicBezTo>
                    <a:pt x="9225155" y="1949703"/>
                    <a:pt x="9230490" y="1965324"/>
                    <a:pt x="9240650" y="1964181"/>
                  </a:cubicBezTo>
                  <a:cubicBezTo>
                    <a:pt x="9244079" y="1964181"/>
                    <a:pt x="9244968" y="1956180"/>
                    <a:pt x="9247635" y="1955672"/>
                  </a:cubicBezTo>
                  <a:cubicBezTo>
                    <a:pt x="9257660" y="1954760"/>
                    <a:pt x="9267756" y="1954973"/>
                    <a:pt x="9277734" y="1956307"/>
                  </a:cubicBezTo>
                  <a:cubicBezTo>
                    <a:pt x="9287184" y="1956746"/>
                    <a:pt x="9296653" y="1956020"/>
                    <a:pt x="9305927" y="1954148"/>
                  </a:cubicBezTo>
                  <a:cubicBezTo>
                    <a:pt x="9315325" y="1952624"/>
                    <a:pt x="9314945" y="1943861"/>
                    <a:pt x="9328534" y="1951989"/>
                  </a:cubicBezTo>
                  <a:cubicBezTo>
                    <a:pt x="9335411" y="1958520"/>
                    <a:pt x="9341199" y="1966109"/>
                    <a:pt x="9345678" y="1974468"/>
                  </a:cubicBezTo>
                  <a:cubicBezTo>
                    <a:pt x="9328787" y="1976373"/>
                    <a:pt x="9309991" y="1968499"/>
                    <a:pt x="9293227" y="1971928"/>
                  </a:cubicBezTo>
                  <a:cubicBezTo>
                    <a:pt x="9276463" y="1975357"/>
                    <a:pt x="9266176" y="1983612"/>
                    <a:pt x="9247126" y="1982088"/>
                  </a:cubicBezTo>
                  <a:cubicBezTo>
                    <a:pt x="9229175" y="1981009"/>
                    <a:pt x="9211339" y="1978503"/>
                    <a:pt x="9193786" y="1974595"/>
                  </a:cubicBezTo>
                  <a:cubicBezTo>
                    <a:pt x="9157972" y="1965832"/>
                    <a:pt x="9089773" y="1931035"/>
                    <a:pt x="9077708" y="1892807"/>
                  </a:cubicBezTo>
                  <a:cubicBezTo>
                    <a:pt x="9065008" y="1895093"/>
                    <a:pt x="9047609" y="1909190"/>
                    <a:pt x="9063738" y="1920875"/>
                  </a:cubicBezTo>
                  <a:cubicBezTo>
                    <a:pt x="9042783" y="1931923"/>
                    <a:pt x="9048752" y="1935098"/>
                    <a:pt x="9067548" y="1949323"/>
                  </a:cubicBezTo>
                  <a:cubicBezTo>
                    <a:pt x="9058531" y="1962785"/>
                    <a:pt x="9066913" y="1972056"/>
                    <a:pt x="9081391" y="1977517"/>
                  </a:cubicBezTo>
                  <a:cubicBezTo>
                    <a:pt x="9076165" y="1984333"/>
                    <a:pt x="9074865" y="1993380"/>
                    <a:pt x="9077962" y="2001393"/>
                  </a:cubicBezTo>
                  <a:cubicBezTo>
                    <a:pt x="9090662" y="1997583"/>
                    <a:pt x="9094345" y="2015871"/>
                    <a:pt x="9107680" y="2014982"/>
                  </a:cubicBezTo>
                  <a:cubicBezTo>
                    <a:pt x="9108570" y="2010918"/>
                    <a:pt x="9111999" y="2009140"/>
                    <a:pt x="9113269" y="2006219"/>
                  </a:cubicBezTo>
                  <a:cubicBezTo>
                    <a:pt x="9123397" y="2017998"/>
                    <a:pt x="9134813" y="2028606"/>
                    <a:pt x="9147304" y="2037842"/>
                  </a:cubicBezTo>
                  <a:cubicBezTo>
                    <a:pt x="9158480" y="2042668"/>
                    <a:pt x="9171053" y="2032762"/>
                    <a:pt x="9181467" y="2027301"/>
                  </a:cubicBezTo>
                  <a:cubicBezTo>
                    <a:pt x="9185147" y="2027514"/>
                    <a:pt x="9188837" y="2027514"/>
                    <a:pt x="9192516" y="2027301"/>
                  </a:cubicBezTo>
                  <a:cubicBezTo>
                    <a:pt x="9195691" y="2026412"/>
                    <a:pt x="9192516" y="2019046"/>
                    <a:pt x="9198485" y="2018030"/>
                  </a:cubicBezTo>
                  <a:cubicBezTo>
                    <a:pt x="9209915" y="2015998"/>
                    <a:pt x="9218805" y="2029587"/>
                    <a:pt x="9230235" y="2025523"/>
                  </a:cubicBezTo>
                  <a:cubicBezTo>
                    <a:pt x="9234680" y="2023999"/>
                    <a:pt x="9236458" y="2011807"/>
                    <a:pt x="9243824" y="2010156"/>
                  </a:cubicBezTo>
                  <a:cubicBezTo>
                    <a:pt x="9256524" y="2007362"/>
                    <a:pt x="9267065" y="2025015"/>
                    <a:pt x="9276209" y="2031111"/>
                  </a:cubicBezTo>
                  <a:cubicBezTo>
                    <a:pt x="9284972" y="2014093"/>
                    <a:pt x="9319897" y="2020062"/>
                    <a:pt x="9334883" y="2018411"/>
                  </a:cubicBezTo>
                  <a:cubicBezTo>
                    <a:pt x="9322183" y="2021205"/>
                    <a:pt x="9325739" y="2034667"/>
                    <a:pt x="9335772" y="2038223"/>
                  </a:cubicBezTo>
                  <a:cubicBezTo>
                    <a:pt x="9336877" y="2037384"/>
                    <a:pt x="9337495" y="2036052"/>
                    <a:pt x="9337423" y="2034667"/>
                  </a:cubicBezTo>
                  <a:cubicBezTo>
                    <a:pt x="9348599" y="2038096"/>
                    <a:pt x="9352282" y="2051050"/>
                    <a:pt x="9365109" y="2050034"/>
                  </a:cubicBezTo>
                  <a:cubicBezTo>
                    <a:pt x="9365109" y="2023491"/>
                    <a:pt x="9385810" y="2046605"/>
                    <a:pt x="9400161" y="2045081"/>
                  </a:cubicBezTo>
                  <a:cubicBezTo>
                    <a:pt x="9402281" y="2051264"/>
                    <a:pt x="9400940" y="2058109"/>
                    <a:pt x="9396643" y="2063034"/>
                  </a:cubicBezTo>
                  <a:cubicBezTo>
                    <a:pt x="9392346" y="2067960"/>
                    <a:pt x="9385746" y="2070218"/>
                    <a:pt x="9379333" y="2068957"/>
                  </a:cubicBezTo>
                  <a:cubicBezTo>
                    <a:pt x="9367395" y="2068068"/>
                    <a:pt x="9352917" y="2056257"/>
                    <a:pt x="9339582" y="2053971"/>
                  </a:cubicBezTo>
                  <a:cubicBezTo>
                    <a:pt x="9324231" y="2051044"/>
                    <a:pt x="9308703" y="2049135"/>
                    <a:pt x="9293100" y="2048256"/>
                  </a:cubicBezTo>
                  <a:cubicBezTo>
                    <a:pt x="9265891" y="2047905"/>
                    <a:pt x="9238960" y="2053769"/>
                    <a:pt x="9214360" y="2065401"/>
                  </a:cubicBezTo>
                  <a:cubicBezTo>
                    <a:pt x="9201759" y="2072842"/>
                    <a:pt x="9187335" y="2076624"/>
                    <a:pt x="9172704" y="2076323"/>
                  </a:cubicBezTo>
                  <a:cubicBezTo>
                    <a:pt x="9156549" y="2076353"/>
                    <a:pt x="9140530" y="2073381"/>
                    <a:pt x="9125460" y="2067560"/>
                  </a:cubicBezTo>
                  <a:cubicBezTo>
                    <a:pt x="9113903" y="2062734"/>
                    <a:pt x="9093075" y="2037080"/>
                    <a:pt x="9081010" y="2054098"/>
                  </a:cubicBezTo>
                  <a:cubicBezTo>
                    <a:pt x="9072882" y="2065528"/>
                    <a:pt x="9091678" y="2067814"/>
                    <a:pt x="9097647" y="2076323"/>
                  </a:cubicBezTo>
                  <a:cubicBezTo>
                    <a:pt x="9099933" y="2079498"/>
                    <a:pt x="9092313" y="2083181"/>
                    <a:pt x="9096123" y="2087245"/>
                  </a:cubicBezTo>
                  <a:cubicBezTo>
                    <a:pt x="9099933" y="2091309"/>
                    <a:pt x="9104759" y="2092452"/>
                    <a:pt x="9110093" y="2095627"/>
                  </a:cubicBezTo>
                  <a:cubicBezTo>
                    <a:pt x="9113141" y="2097532"/>
                    <a:pt x="9118221" y="2093976"/>
                    <a:pt x="9121523" y="2095627"/>
                  </a:cubicBezTo>
                  <a:cubicBezTo>
                    <a:pt x="9127619" y="2099564"/>
                    <a:pt x="9126603" y="2107692"/>
                    <a:pt x="9130794" y="2112264"/>
                  </a:cubicBezTo>
                  <a:cubicBezTo>
                    <a:pt x="9134984" y="2116836"/>
                    <a:pt x="9146287" y="2124964"/>
                    <a:pt x="9152892" y="2119757"/>
                  </a:cubicBezTo>
                  <a:cubicBezTo>
                    <a:pt x="9160385" y="2128647"/>
                    <a:pt x="9169783" y="2125980"/>
                    <a:pt x="9179561" y="2125218"/>
                  </a:cubicBezTo>
                  <a:cubicBezTo>
                    <a:pt x="9166861" y="2136775"/>
                    <a:pt x="9183753" y="2141855"/>
                    <a:pt x="9195436" y="2140839"/>
                  </a:cubicBezTo>
                  <a:cubicBezTo>
                    <a:pt x="9191880" y="2161794"/>
                    <a:pt x="9227186" y="2155317"/>
                    <a:pt x="9237981" y="2153539"/>
                  </a:cubicBezTo>
                  <a:lnTo>
                    <a:pt x="9257285" y="2149729"/>
                  </a:lnTo>
                  <a:cubicBezTo>
                    <a:pt x="9266937" y="2143379"/>
                    <a:pt x="9261604" y="2135632"/>
                    <a:pt x="9265541" y="2124329"/>
                  </a:cubicBezTo>
                  <a:cubicBezTo>
                    <a:pt x="9273669" y="2126488"/>
                    <a:pt x="9280781" y="2135505"/>
                    <a:pt x="9289290" y="2135251"/>
                  </a:cubicBezTo>
                  <a:cubicBezTo>
                    <a:pt x="9293481" y="2135251"/>
                    <a:pt x="9299704" y="2128139"/>
                    <a:pt x="9301100" y="2128266"/>
                  </a:cubicBezTo>
                  <a:cubicBezTo>
                    <a:pt x="9304910" y="2128266"/>
                    <a:pt x="9309482" y="2133854"/>
                    <a:pt x="9311515" y="2133854"/>
                  </a:cubicBezTo>
                  <a:cubicBezTo>
                    <a:pt x="9313547" y="2133854"/>
                    <a:pt x="9322309" y="2133854"/>
                    <a:pt x="9324215" y="2133854"/>
                  </a:cubicBezTo>
                  <a:cubicBezTo>
                    <a:pt x="9329645" y="2134117"/>
                    <a:pt x="9335088" y="2133862"/>
                    <a:pt x="9340471" y="2133092"/>
                  </a:cubicBezTo>
                  <a:cubicBezTo>
                    <a:pt x="9343291" y="2134513"/>
                    <a:pt x="9345933" y="2136260"/>
                    <a:pt x="9348345" y="2138299"/>
                  </a:cubicBezTo>
                  <a:cubicBezTo>
                    <a:pt x="9362823" y="2151761"/>
                    <a:pt x="9361045" y="2161921"/>
                    <a:pt x="9384794" y="2164969"/>
                  </a:cubicBezTo>
                  <a:cubicBezTo>
                    <a:pt x="9382673" y="2168276"/>
                    <a:pt x="9382202" y="2172379"/>
                    <a:pt x="9383519" y="2176081"/>
                  </a:cubicBezTo>
                  <a:cubicBezTo>
                    <a:pt x="9384836" y="2179783"/>
                    <a:pt x="9387792" y="2182667"/>
                    <a:pt x="9391525" y="2183892"/>
                  </a:cubicBezTo>
                  <a:lnTo>
                    <a:pt x="9391525" y="2183892"/>
                  </a:lnTo>
                  <a:cubicBezTo>
                    <a:pt x="9381492" y="2178812"/>
                    <a:pt x="9371205" y="2171192"/>
                    <a:pt x="9365236" y="2168271"/>
                  </a:cubicBezTo>
                  <a:cubicBezTo>
                    <a:pt x="9338693" y="2153285"/>
                    <a:pt x="9314436" y="2137664"/>
                    <a:pt x="9283829" y="2151634"/>
                  </a:cubicBezTo>
                  <a:cubicBezTo>
                    <a:pt x="9253222" y="2165602"/>
                    <a:pt x="9243571" y="2183384"/>
                    <a:pt x="9207629" y="2178431"/>
                  </a:cubicBezTo>
                  <a:cubicBezTo>
                    <a:pt x="9182072" y="2175768"/>
                    <a:pt x="9157183" y="2168632"/>
                    <a:pt x="9134097" y="2157349"/>
                  </a:cubicBezTo>
                  <a:cubicBezTo>
                    <a:pt x="9109816" y="2143241"/>
                    <a:pt x="9087378" y="2126177"/>
                    <a:pt x="9067295" y="2106549"/>
                  </a:cubicBezTo>
                  <a:cubicBezTo>
                    <a:pt x="9053198" y="2093214"/>
                    <a:pt x="9039354" y="2080514"/>
                    <a:pt x="9026274" y="2066417"/>
                  </a:cubicBezTo>
                  <a:cubicBezTo>
                    <a:pt x="9019416" y="2058924"/>
                    <a:pt x="9006970" y="2040128"/>
                    <a:pt x="8995667" y="2040128"/>
                  </a:cubicBezTo>
                  <a:cubicBezTo>
                    <a:pt x="8984172" y="2042109"/>
                    <a:pt x="8975168" y="2051112"/>
                    <a:pt x="8973188" y="2062607"/>
                  </a:cubicBezTo>
                  <a:cubicBezTo>
                    <a:pt x="8974944" y="2070296"/>
                    <a:pt x="8978466" y="2077470"/>
                    <a:pt x="8983475" y="2083562"/>
                  </a:cubicBezTo>
                  <a:cubicBezTo>
                    <a:pt x="8989698" y="2093087"/>
                    <a:pt x="8987539" y="2098929"/>
                    <a:pt x="8989190" y="2108200"/>
                  </a:cubicBezTo>
                  <a:cubicBezTo>
                    <a:pt x="8990333" y="2114677"/>
                    <a:pt x="8983602" y="2114042"/>
                    <a:pt x="8986650" y="2120265"/>
                  </a:cubicBezTo>
                  <a:cubicBezTo>
                    <a:pt x="8989697" y="2126488"/>
                    <a:pt x="8999350" y="2128266"/>
                    <a:pt x="9004303" y="2129536"/>
                  </a:cubicBezTo>
                  <a:cubicBezTo>
                    <a:pt x="9003160" y="2145919"/>
                    <a:pt x="9011415" y="2151761"/>
                    <a:pt x="9019924" y="2164334"/>
                  </a:cubicBezTo>
                  <a:cubicBezTo>
                    <a:pt x="9024115" y="2170684"/>
                    <a:pt x="9017511" y="2173224"/>
                    <a:pt x="9026147" y="2178304"/>
                  </a:cubicBezTo>
                  <a:cubicBezTo>
                    <a:pt x="9031227" y="2181352"/>
                    <a:pt x="9043673" y="2178304"/>
                    <a:pt x="9050023" y="2178304"/>
                  </a:cubicBezTo>
                  <a:cubicBezTo>
                    <a:pt x="9048255" y="2187382"/>
                    <a:pt x="9043244" y="2195508"/>
                    <a:pt x="9035926" y="2201164"/>
                  </a:cubicBezTo>
                  <a:cubicBezTo>
                    <a:pt x="9032878" y="2203577"/>
                    <a:pt x="9028941" y="2196592"/>
                    <a:pt x="9023226" y="2203577"/>
                  </a:cubicBezTo>
                  <a:cubicBezTo>
                    <a:pt x="9020071" y="2207947"/>
                    <a:pt x="9019482" y="2213668"/>
                    <a:pt x="9021681" y="2218589"/>
                  </a:cubicBezTo>
                  <a:cubicBezTo>
                    <a:pt x="9023880" y="2223510"/>
                    <a:pt x="9028533" y="2226888"/>
                    <a:pt x="9033894" y="2227453"/>
                  </a:cubicBezTo>
                  <a:cubicBezTo>
                    <a:pt x="9043365" y="2225827"/>
                    <a:pt x="9052673" y="2223362"/>
                    <a:pt x="9061707" y="2220087"/>
                  </a:cubicBezTo>
                  <a:cubicBezTo>
                    <a:pt x="9076058" y="2217166"/>
                    <a:pt x="9093076" y="2214499"/>
                    <a:pt x="9103999" y="2227326"/>
                  </a:cubicBezTo>
                  <a:cubicBezTo>
                    <a:pt x="9083170" y="2242566"/>
                    <a:pt x="9110221" y="2262124"/>
                    <a:pt x="9109205" y="2240026"/>
                  </a:cubicBezTo>
                  <a:cubicBezTo>
                    <a:pt x="9127366" y="2245487"/>
                    <a:pt x="9128255" y="2251583"/>
                    <a:pt x="9145908" y="2248789"/>
                  </a:cubicBezTo>
                  <a:cubicBezTo>
                    <a:pt x="9154671" y="2247392"/>
                    <a:pt x="9164451" y="2241423"/>
                    <a:pt x="9170419" y="2250186"/>
                  </a:cubicBezTo>
                  <a:cubicBezTo>
                    <a:pt x="9146670" y="2256917"/>
                    <a:pt x="9183119" y="2286127"/>
                    <a:pt x="9201153" y="2275586"/>
                  </a:cubicBezTo>
                  <a:cubicBezTo>
                    <a:pt x="9202195" y="2283316"/>
                    <a:pt x="9204603" y="2290798"/>
                    <a:pt x="9208265" y="2297684"/>
                  </a:cubicBezTo>
                  <a:cubicBezTo>
                    <a:pt x="9198073" y="2300351"/>
                    <a:pt x="9187313" y="2299864"/>
                    <a:pt x="9177404" y="2296287"/>
                  </a:cubicBezTo>
                  <a:cubicBezTo>
                    <a:pt x="9164704" y="2290953"/>
                    <a:pt x="9156068" y="2276348"/>
                    <a:pt x="9142479" y="2270887"/>
                  </a:cubicBezTo>
                  <a:cubicBezTo>
                    <a:pt x="9125461" y="2264283"/>
                    <a:pt x="9103236" y="2270887"/>
                    <a:pt x="9085075" y="2267077"/>
                  </a:cubicBezTo>
                  <a:cubicBezTo>
                    <a:pt x="9049769" y="2260600"/>
                    <a:pt x="9027036" y="2237486"/>
                    <a:pt x="9001382" y="2213610"/>
                  </a:cubicBezTo>
                  <a:cubicBezTo>
                    <a:pt x="8993380" y="2206117"/>
                    <a:pt x="8975092" y="2181860"/>
                    <a:pt x="8963282" y="2178558"/>
                  </a:cubicBezTo>
                  <a:cubicBezTo>
                    <a:pt x="8967980" y="2179447"/>
                    <a:pt x="8972679" y="2180463"/>
                    <a:pt x="8977251" y="2181606"/>
                  </a:cubicBezTo>
                  <a:cubicBezTo>
                    <a:pt x="8978761" y="2173719"/>
                    <a:pt x="8978761" y="2165617"/>
                    <a:pt x="8977251" y="2157730"/>
                  </a:cubicBezTo>
                  <a:cubicBezTo>
                    <a:pt x="8955581" y="2158494"/>
                    <a:pt x="8934889" y="2148692"/>
                    <a:pt x="8921752" y="2131441"/>
                  </a:cubicBezTo>
                  <a:cubicBezTo>
                    <a:pt x="8925182" y="2124837"/>
                    <a:pt x="8927595" y="2130044"/>
                    <a:pt x="8931659" y="2125726"/>
                  </a:cubicBezTo>
                  <a:cubicBezTo>
                    <a:pt x="8935977" y="2105914"/>
                    <a:pt x="8953502" y="2098675"/>
                    <a:pt x="8964678" y="2082927"/>
                  </a:cubicBezTo>
                  <a:cubicBezTo>
                    <a:pt x="8969377" y="2089277"/>
                    <a:pt x="8974076" y="2095627"/>
                    <a:pt x="8978395" y="2102358"/>
                  </a:cubicBezTo>
                  <a:cubicBezTo>
                    <a:pt x="8976236" y="2096770"/>
                    <a:pt x="8974203" y="2091055"/>
                    <a:pt x="8972552" y="2087880"/>
                  </a:cubicBezTo>
                  <a:cubicBezTo>
                    <a:pt x="8970901" y="2084705"/>
                    <a:pt x="8969250" y="2081403"/>
                    <a:pt x="8967726" y="2078101"/>
                  </a:cubicBezTo>
                  <a:cubicBezTo>
                    <a:pt x="8969769" y="2074505"/>
                    <a:pt x="8971347" y="2070664"/>
                    <a:pt x="8972425" y="2066671"/>
                  </a:cubicBezTo>
                  <a:cubicBezTo>
                    <a:pt x="8969104" y="2066864"/>
                    <a:pt x="8965797" y="2067245"/>
                    <a:pt x="8962519" y="2067814"/>
                  </a:cubicBezTo>
                  <a:cubicBezTo>
                    <a:pt x="8953950" y="2047636"/>
                    <a:pt x="8942624" y="2028745"/>
                    <a:pt x="8928863" y="2011680"/>
                  </a:cubicBezTo>
                  <a:cubicBezTo>
                    <a:pt x="8919386" y="2001393"/>
                    <a:pt x="8908428" y="1992576"/>
                    <a:pt x="8896352" y="1985518"/>
                  </a:cubicBezTo>
                  <a:cubicBezTo>
                    <a:pt x="8896439" y="1978998"/>
                    <a:pt x="8898095" y="1972595"/>
                    <a:pt x="8901178" y="1966849"/>
                  </a:cubicBezTo>
                  <a:lnTo>
                    <a:pt x="8903591" y="1966849"/>
                  </a:lnTo>
                  <a:cubicBezTo>
                    <a:pt x="8918930" y="1969888"/>
                    <a:pt x="8934005" y="1974134"/>
                    <a:pt x="8948675" y="1979549"/>
                  </a:cubicBezTo>
                  <a:cubicBezTo>
                    <a:pt x="8966481" y="1986500"/>
                    <a:pt x="8982908" y="1996563"/>
                    <a:pt x="8997190" y="2009267"/>
                  </a:cubicBezTo>
                  <a:cubicBezTo>
                    <a:pt x="9015223" y="2022983"/>
                    <a:pt x="9035290" y="2033651"/>
                    <a:pt x="9054085" y="2045970"/>
                  </a:cubicBezTo>
                  <a:cubicBezTo>
                    <a:pt x="9046742" y="2039426"/>
                    <a:pt x="9038789" y="2033600"/>
                    <a:pt x="9030336" y="2028571"/>
                  </a:cubicBezTo>
                  <a:cubicBezTo>
                    <a:pt x="9019160" y="2020189"/>
                    <a:pt x="9009255" y="2011045"/>
                    <a:pt x="8998713" y="2002028"/>
                  </a:cubicBezTo>
                  <a:cubicBezTo>
                    <a:pt x="8985765" y="1990477"/>
                    <a:pt x="8971431" y="1980580"/>
                    <a:pt x="8956042" y="1972564"/>
                  </a:cubicBezTo>
                  <a:cubicBezTo>
                    <a:pt x="8941029" y="1965835"/>
                    <a:pt x="8925037" y="1961547"/>
                    <a:pt x="8908671" y="1959864"/>
                  </a:cubicBezTo>
                  <a:cubicBezTo>
                    <a:pt x="8914278" y="1956714"/>
                    <a:pt x="8920663" y="1955217"/>
                    <a:pt x="8927086" y="1955546"/>
                  </a:cubicBezTo>
                  <a:cubicBezTo>
                    <a:pt x="8927073" y="1944833"/>
                    <a:pt x="8923794" y="1934378"/>
                    <a:pt x="8917688" y="1925574"/>
                  </a:cubicBezTo>
                  <a:cubicBezTo>
                    <a:pt x="8896325" y="1930924"/>
                    <a:pt x="8875899" y="1939489"/>
                    <a:pt x="8857109" y="1950974"/>
                  </a:cubicBezTo>
                  <a:lnTo>
                    <a:pt x="8828153" y="1946148"/>
                  </a:lnTo>
                  <a:lnTo>
                    <a:pt x="8760843" y="1934845"/>
                  </a:lnTo>
                  <a:cubicBezTo>
                    <a:pt x="8758975" y="1933014"/>
                    <a:pt x="8756980" y="1931317"/>
                    <a:pt x="8754874" y="1929765"/>
                  </a:cubicBezTo>
                  <a:cubicBezTo>
                    <a:pt x="8761097" y="1923415"/>
                    <a:pt x="8765161" y="1911858"/>
                    <a:pt x="8771511" y="1906016"/>
                  </a:cubicBezTo>
                  <a:cubicBezTo>
                    <a:pt x="8758450" y="1911133"/>
                    <a:pt x="8744720" y="1914341"/>
                    <a:pt x="8730744" y="1915541"/>
                  </a:cubicBezTo>
                  <a:cubicBezTo>
                    <a:pt x="8719313" y="1901444"/>
                    <a:pt x="8709788" y="1885950"/>
                    <a:pt x="8723505" y="1872361"/>
                  </a:cubicBezTo>
                  <a:cubicBezTo>
                    <a:pt x="8744217" y="1871360"/>
                    <a:pt x="8764965" y="1873370"/>
                    <a:pt x="8785099" y="1878330"/>
                  </a:cubicBezTo>
                  <a:cubicBezTo>
                    <a:pt x="8791704" y="1829308"/>
                    <a:pt x="8830311" y="1871218"/>
                    <a:pt x="8847456" y="1839341"/>
                  </a:cubicBezTo>
                  <a:cubicBezTo>
                    <a:pt x="8855907" y="1839056"/>
                    <a:pt x="8864227" y="1837159"/>
                    <a:pt x="8871967" y="1833753"/>
                  </a:cubicBezTo>
                  <a:cubicBezTo>
                    <a:pt x="8868157" y="1829435"/>
                    <a:pt x="8864601" y="1823212"/>
                    <a:pt x="8860664" y="1818132"/>
                  </a:cubicBezTo>
                  <a:cubicBezTo>
                    <a:pt x="8866632" y="1816227"/>
                    <a:pt x="8880857" y="1801241"/>
                    <a:pt x="8886699" y="1799336"/>
                  </a:cubicBezTo>
                  <a:cubicBezTo>
                    <a:pt x="8873110" y="1775079"/>
                    <a:pt x="8799068" y="1804162"/>
                    <a:pt x="8734299" y="1821434"/>
                  </a:cubicBezTo>
                  <a:cubicBezTo>
                    <a:pt x="8734981" y="1819297"/>
                    <a:pt x="8735830" y="1817216"/>
                    <a:pt x="8736839" y="1815211"/>
                  </a:cubicBezTo>
                  <a:cubicBezTo>
                    <a:pt x="8722615" y="1810004"/>
                    <a:pt x="8701025" y="1811655"/>
                    <a:pt x="8691627" y="1799463"/>
                  </a:cubicBezTo>
                  <a:cubicBezTo>
                    <a:pt x="8697175" y="1797132"/>
                    <a:pt x="8701967" y="1793308"/>
                    <a:pt x="8705470" y="1788414"/>
                  </a:cubicBezTo>
                  <a:cubicBezTo>
                    <a:pt x="8709407" y="1792351"/>
                    <a:pt x="8725790" y="1798066"/>
                    <a:pt x="8729854" y="1802511"/>
                  </a:cubicBezTo>
                  <a:cubicBezTo>
                    <a:pt x="8740014" y="1763522"/>
                    <a:pt x="8879841" y="1752981"/>
                    <a:pt x="8856092" y="1707515"/>
                  </a:cubicBezTo>
                  <a:cubicBezTo>
                    <a:pt x="8817992" y="1717295"/>
                    <a:pt x="8635747" y="1753998"/>
                    <a:pt x="8608442" y="1715389"/>
                  </a:cubicBezTo>
                  <a:cubicBezTo>
                    <a:pt x="8609316" y="1712675"/>
                    <a:pt x="8610420" y="1710041"/>
                    <a:pt x="8611744" y="1707515"/>
                  </a:cubicBezTo>
                  <a:cubicBezTo>
                    <a:pt x="8610601" y="1707515"/>
                    <a:pt x="8609712" y="1706626"/>
                    <a:pt x="8608569" y="1706373"/>
                  </a:cubicBezTo>
                  <a:cubicBezTo>
                    <a:pt x="8628221" y="1693770"/>
                    <a:pt x="8653990" y="1696516"/>
                    <a:pt x="8670545" y="1712977"/>
                  </a:cubicBezTo>
                  <a:cubicBezTo>
                    <a:pt x="8674102" y="1704468"/>
                    <a:pt x="8691500" y="1692911"/>
                    <a:pt x="8695183" y="1685799"/>
                  </a:cubicBezTo>
                  <a:cubicBezTo>
                    <a:pt x="8715503" y="1708659"/>
                    <a:pt x="8744840" y="1718819"/>
                    <a:pt x="8746745" y="1682624"/>
                  </a:cubicBezTo>
                  <a:cubicBezTo>
                    <a:pt x="8754111" y="1683259"/>
                    <a:pt x="8763128" y="1680973"/>
                    <a:pt x="8770494" y="1681100"/>
                  </a:cubicBezTo>
                  <a:cubicBezTo>
                    <a:pt x="8762493" y="1659637"/>
                    <a:pt x="8773796" y="1643762"/>
                    <a:pt x="8795894" y="1636396"/>
                  </a:cubicBezTo>
                  <a:cubicBezTo>
                    <a:pt x="8783194" y="1595121"/>
                    <a:pt x="8736204" y="1643508"/>
                    <a:pt x="8705343" y="1646556"/>
                  </a:cubicBezTo>
                  <a:cubicBezTo>
                    <a:pt x="8674482" y="1649603"/>
                    <a:pt x="8641843" y="1633856"/>
                    <a:pt x="8610347" y="1630935"/>
                  </a:cubicBezTo>
                  <a:cubicBezTo>
                    <a:pt x="8611491" y="1630935"/>
                    <a:pt x="8612633" y="1629284"/>
                    <a:pt x="8614157" y="1626236"/>
                  </a:cubicBezTo>
                  <a:cubicBezTo>
                    <a:pt x="8615681" y="1623188"/>
                    <a:pt x="8611490" y="1615187"/>
                    <a:pt x="8612760" y="1611377"/>
                  </a:cubicBezTo>
                  <a:lnTo>
                    <a:pt x="8612760" y="1610615"/>
                  </a:lnTo>
                  <a:cubicBezTo>
                    <a:pt x="8617520" y="1603979"/>
                    <a:pt x="8624026" y="1598792"/>
                    <a:pt x="8631556" y="1595629"/>
                  </a:cubicBezTo>
                  <a:cubicBezTo>
                    <a:pt x="8636509" y="1595629"/>
                    <a:pt x="8638414" y="1602233"/>
                    <a:pt x="8648574" y="1599947"/>
                  </a:cubicBezTo>
                  <a:cubicBezTo>
                    <a:pt x="8655179" y="1598423"/>
                    <a:pt x="8657972" y="1592581"/>
                    <a:pt x="8663180" y="1591184"/>
                  </a:cubicBezTo>
                  <a:lnTo>
                    <a:pt x="8667371" y="1591184"/>
                  </a:lnTo>
                  <a:cubicBezTo>
                    <a:pt x="8668638" y="1591425"/>
                    <a:pt x="8669873" y="1591809"/>
                    <a:pt x="8671054" y="1592327"/>
                  </a:cubicBezTo>
                  <a:cubicBezTo>
                    <a:pt x="8671054" y="1592327"/>
                    <a:pt x="8671054" y="1591438"/>
                    <a:pt x="8671054" y="1591057"/>
                  </a:cubicBezTo>
                  <a:lnTo>
                    <a:pt x="8680324" y="1590422"/>
                  </a:lnTo>
                  <a:cubicBezTo>
                    <a:pt x="8675753" y="1573409"/>
                    <a:pt x="8675753" y="1555491"/>
                    <a:pt x="8680324" y="1538479"/>
                  </a:cubicBezTo>
                  <a:lnTo>
                    <a:pt x="8682230" y="1537590"/>
                  </a:lnTo>
                  <a:cubicBezTo>
                    <a:pt x="8689723" y="1534796"/>
                    <a:pt x="8689342" y="1537590"/>
                    <a:pt x="8694930" y="1537590"/>
                  </a:cubicBezTo>
                  <a:cubicBezTo>
                    <a:pt x="8696835" y="1537590"/>
                    <a:pt x="8699629" y="1539495"/>
                    <a:pt x="8702169" y="1539495"/>
                  </a:cubicBezTo>
                  <a:cubicBezTo>
                    <a:pt x="8708011" y="1539495"/>
                    <a:pt x="8710043" y="1533145"/>
                    <a:pt x="8714869" y="1532255"/>
                  </a:cubicBezTo>
                  <a:cubicBezTo>
                    <a:pt x="8719695" y="1531366"/>
                    <a:pt x="8723759" y="1539240"/>
                    <a:pt x="8730490" y="1537970"/>
                  </a:cubicBezTo>
                  <a:cubicBezTo>
                    <a:pt x="8737220" y="1536700"/>
                    <a:pt x="8737729" y="1524000"/>
                    <a:pt x="8747888" y="1530985"/>
                  </a:cubicBezTo>
                  <a:cubicBezTo>
                    <a:pt x="8748778" y="1527683"/>
                    <a:pt x="8751571" y="1524254"/>
                    <a:pt x="8751698" y="1520571"/>
                  </a:cubicBezTo>
                  <a:cubicBezTo>
                    <a:pt x="8760207" y="1520571"/>
                    <a:pt x="8764398" y="1523746"/>
                    <a:pt x="8771637" y="1519555"/>
                  </a:cubicBezTo>
                  <a:cubicBezTo>
                    <a:pt x="8778877" y="1515364"/>
                    <a:pt x="8775320" y="1508887"/>
                    <a:pt x="8784337" y="1512189"/>
                  </a:cubicBezTo>
                  <a:cubicBezTo>
                    <a:pt x="8786216" y="1504427"/>
                    <a:pt x="8789031" y="1496921"/>
                    <a:pt x="8792719" y="1489837"/>
                  </a:cubicBezTo>
                  <a:cubicBezTo>
                    <a:pt x="8805419" y="1498473"/>
                    <a:pt x="8814436" y="1484122"/>
                    <a:pt x="8825866" y="1482979"/>
                  </a:cubicBezTo>
                  <a:cubicBezTo>
                    <a:pt x="8827517" y="1490599"/>
                    <a:pt x="8825104" y="1500124"/>
                    <a:pt x="8828025" y="1506474"/>
                  </a:cubicBezTo>
                  <a:cubicBezTo>
                    <a:pt x="8837931" y="1493774"/>
                    <a:pt x="8853425" y="1515237"/>
                    <a:pt x="8860791" y="1504950"/>
                  </a:cubicBezTo>
                  <a:cubicBezTo>
                    <a:pt x="8864093" y="1499998"/>
                    <a:pt x="8859394" y="1484249"/>
                    <a:pt x="8871205" y="1494536"/>
                  </a:cubicBezTo>
                  <a:cubicBezTo>
                    <a:pt x="8870305" y="1482834"/>
                    <a:pt x="8870817" y="1471065"/>
                    <a:pt x="8872729" y="1459484"/>
                  </a:cubicBezTo>
                  <a:cubicBezTo>
                    <a:pt x="8878190" y="1459484"/>
                    <a:pt x="8882508" y="1463549"/>
                    <a:pt x="8887842" y="1463295"/>
                  </a:cubicBezTo>
                  <a:cubicBezTo>
                    <a:pt x="8893176" y="1463040"/>
                    <a:pt x="8892541" y="1458977"/>
                    <a:pt x="8897240" y="1459103"/>
                  </a:cubicBezTo>
                  <a:cubicBezTo>
                    <a:pt x="8904225" y="1459103"/>
                    <a:pt x="8909940" y="1471042"/>
                    <a:pt x="8911337" y="1454658"/>
                  </a:cubicBezTo>
                  <a:cubicBezTo>
                    <a:pt x="8912733" y="1438275"/>
                    <a:pt x="8905749" y="1447800"/>
                    <a:pt x="8898637" y="1446530"/>
                  </a:cubicBezTo>
                  <a:cubicBezTo>
                    <a:pt x="8893430" y="1445514"/>
                    <a:pt x="8878063" y="1442974"/>
                    <a:pt x="8884158" y="1436116"/>
                  </a:cubicBezTo>
                  <a:cubicBezTo>
                    <a:pt x="8879078" y="1433195"/>
                    <a:pt x="8878952" y="1428115"/>
                    <a:pt x="8875141" y="1423416"/>
                  </a:cubicBezTo>
                  <a:cubicBezTo>
                    <a:pt x="8868283" y="1416050"/>
                    <a:pt x="8854694" y="1414907"/>
                    <a:pt x="8849741" y="1407033"/>
                  </a:cubicBezTo>
                  <a:cubicBezTo>
                    <a:pt x="8851392" y="1406271"/>
                    <a:pt x="8852789" y="1404620"/>
                    <a:pt x="8854313" y="1403731"/>
                  </a:cubicBezTo>
                  <a:cubicBezTo>
                    <a:pt x="8845423" y="1401827"/>
                    <a:pt x="8845677" y="1391031"/>
                    <a:pt x="8839581" y="1388111"/>
                  </a:cubicBezTo>
                  <a:cubicBezTo>
                    <a:pt x="8828913" y="1382903"/>
                    <a:pt x="8816594" y="1398398"/>
                    <a:pt x="8806562" y="1400049"/>
                  </a:cubicBezTo>
                  <a:cubicBezTo>
                    <a:pt x="8807391" y="1395002"/>
                    <a:pt x="8807391" y="1389855"/>
                    <a:pt x="8806562" y="1384809"/>
                  </a:cubicBezTo>
                  <a:cubicBezTo>
                    <a:pt x="8798942" y="1385952"/>
                    <a:pt x="8791956" y="1389381"/>
                    <a:pt x="8784464" y="1390778"/>
                  </a:cubicBezTo>
                  <a:cubicBezTo>
                    <a:pt x="8776971" y="1392174"/>
                    <a:pt x="8768589" y="1388873"/>
                    <a:pt x="8761223" y="1392048"/>
                  </a:cubicBezTo>
                  <a:cubicBezTo>
                    <a:pt x="8761223" y="1398525"/>
                    <a:pt x="8762746" y="1404748"/>
                    <a:pt x="8762112" y="1411733"/>
                  </a:cubicBezTo>
                  <a:cubicBezTo>
                    <a:pt x="8757559" y="1410028"/>
                    <a:pt x="8752831" y="1408836"/>
                    <a:pt x="8748015" y="1408177"/>
                  </a:cubicBezTo>
                  <a:cubicBezTo>
                    <a:pt x="8746732" y="1416579"/>
                    <a:pt x="8746306" y="1425089"/>
                    <a:pt x="8746745" y="1433577"/>
                  </a:cubicBezTo>
                  <a:cubicBezTo>
                    <a:pt x="8742046" y="1419353"/>
                    <a:pt x="8728965" y="1435101"/>
                    <a:pt x="8722488" y="1438149"/>
                  </a:cubicBezTo>
                  <a:cubicBezTo>
                    <a:pt x="8722488" y="1437006"/>
                    <a:pt x="8722488" y="1435228"/>
                    <a:pt x="8722488" y="1433958"/>
                  </a:cubicBezTo>
                  <a:cubicBezTo>
                    <a:pt x="8715884" y="1439292"/>
                    <a:pt x="8697088" y="1444499"/>
                    <a:pt x="8699882" y="1430148"/>
                  </a:cubicBezTo>
                  <a:cubicBezTo>
                    <a:pt x="8696023" y="1431769"/>
                    <a:pt x="8692526" y="1434144"/>
                    <a:pt x="8689595" y="1437133"/>
                  </a:cubicBezTo>
                  <a:cubicBezTo>
                    <a:pt x="8681340" y="1428751"/>
                    <a:pt x="8685023" y="1443102"/>
                    <a:pt x="8682229" y="1445134"/>
                  </a:cubicBezTo>
                  <a:cubicBezTo>
                    <a:pt x="8677022" y="1448817"/>
                    <a:pt x="8673212" y="1446531"/>
                    <a:pt x="8666354" y="1445134"/>
                  </a:cubicBezTo>
                  <a:cubicBezTo>
                    <a:pt x="8666354" y="1447166"/>
                    <a:pt x="8665211" y="1450976"/>
                    <a:pt x="8666354" y="1453262"/>
                  </a:cubicBezTo>
                  <a:cubicBezTo>
                    <a:pt x="8658682" y="1451739"/>
                    <a:pt x="8650785" y="1451739"/>
                    <a:pt x="8643113" y="1453262"/>
                  </a:cubicBezTo>
                  <a:cubicBezTo>
                    <a:pt x="8643113" y="1447928"/>
                    <a:pt x="8647177" y="1443737"/>
                    <a:pt x="8647557" y="1438276"/>
                  </a:cubicBezTo>
                  <a:cubicBezTo>
                    <a:pt x="8643595" y="1438156"/>
                    <a:pt x="8639652" y="1438892"/>
                    <a:pt x="8636001" y="1440435"/>
                  </a:cubicBezTo>
                  <a:cubicBezTo>
                    <a:pt x="8654518" y="1425458"/>
                    <a:pt x="8671726" y="1408931"/>
                    <a:pt x="8687436" y="1391032"/>
                  </a:cubicBezTo>
                  <a:cubicBezTo>
                    <a:pt x="8695447" y="1392045"/>
                    <a:pt x="8703555" y="1392045"/>
                    <a:pt x="8711566" y="1391032"/>
                  </a:cubicBezTo>
                  <a:cubicBezTo>
                    <a:pt x="8706775" y="1387304"/>
                    <a:pt x="8701356" y="1384465"/>
                    <a:pt x="8695564" y="1382650"/>
                  </a:cubicBezTo>
                  <a:lnTo>
                    <a:pt x="8702168" y="1376808"/>
                  </a:lnTo>
                  <a:cubicBezTo>
                    <a:pt x="8659496" y="1346836"/>
                    <a:pt x="8710550" y="1338708"/>
                    <a:pt x="8712074" y="1306831"/>
                  </a:cubicBezTo>
                  <a:cubicBezTo>
                    <a:pt x="8686674" y="1319531"/>
                    <a:pt x="8646669" y="1319531"/>
                    <a:pt x="8637525" y="1348360"/>
                  </a:cubicBezTo>
                  <a:cubicBezTo>
                    <a:pt x="8632374" y="1334846"/>
                    <a:pt x="8623583" y="1323022"/>
                    <a:pt x="8612125" y="1314197"/>
                  </a:cubicBezTo>
                  <a:cubicBezTo>
                    <a:pt x="8635874" y="1321944"/>
                    <a:pt x="8672323" y="1314197"/>
                    <a:pt x="8703184" y="1300862"/>
                  </a:cubicBezTo>
                  <a:cubicBezTo>
                    <a:pt x="8708448" y="1301739"/>
                    <a:pt x="8713854" y="1300986"/>
                    <a:pt x="8718678" y="1298703"/>
                  </a:cubicBezTo>
                  <a:cubicBezTo>
                    <a:pt x="8719475" y="1310166"/>
                    <a:pt x="8723926" y="1321071"/>
                    <a:pt x="8731378" y="1329818"/>
                  </a:cubicBezTo>
                  <a:cubicBezTo>
                    <a:pt x="8710042" y="1337057"/>
                    <a:pt x="8708899" y="1357758"/>
                    <a:pt x="8720964" y="1374141"/>
                  </a:cubicBezTo>
                  <a:cubicBezTo>
                    <a:pt x="8716773" y="1375792"/>
                    <a:pt x="8713090" y="1380999"/>
                    <a:pt x="8708264" y="1382396"/>
                  </a:cubicBezTo>
                  <a:cubicBezTo>
                    <a:pt x="8717027" y="1391921"/>
                    <a:pt x="8728583" y="1404367"/>
                    <a:pt x="8741283" y="1405129"/>
                  </a:cubicBezTo>
                  <a:cubicBezTo>
                    <a:pt x="8739378" y="1379729"/>
                    <a:pt x="8750936" y="1383031"/>
                    <a:pt x="8757540" y="1367029"/>
                  </a:cubicBezTo>
                  <a:cubicBezTo>
                    <a:pt x="8765033" y="1348360"/>
                    <a:pt x="8754873" y="1346963"/>
                    <a:pt x="8770240" y="1336041"/>
                  </a:cubicBezTo>
                  <a:cubicBezTo>
                    <a:pt x="8777091" y="1335568"/>
                    <a:pt x="8783890" y="1334505"/>
                    <a:pt x="8790560" y="1332866"/>
                  </a:cubicBezTo>
                  <a:cubicBezTo>
                    <a:pt x="8798433" y="1330453"/>
                    <a:pt x="8801608" y="1323468"/>
                    <a:pt x="8810626" y="1321690"/>
                  </a:cubicBezTo>
                  <a:cubicBezTo>
                    <a:pt x="8819643" y="1319912"/>
                    <a:pt x="8827898" y="1334390"/>
                    <a:pt x="8836026" y="1324611"/>
                  </a:cubicBezTo>
                  <a:cubicBezTo>
                    <a:pt x="8851266" y="1307720"/>
                    <a:pt x="8787639" y="1282065"/>
                    <a:pt x="8810626" y="1264540"/>
                  </a:cubicBezTo>
                  <a:cubicBezTo>
                    <a:pt x="8811388" y="1242188"/>
                    <a:pt x="8816976" y="1230885"/>
                    <a:pt x="8839455" y="1230631"/>
                  </a:cubicBezTo>
                  <a:cubicBezTo>
                    <a:pt x="8836915" y="1207136"/>
                    <a:pt x="8862061" y="1209549"/>
                    <a:pt x="8878698" y="1209676"/>
                  </a:cubicBezTo>
                  <a:cubicBezTo>
                    <a:pt x="8868030" y="1175894"/>
                    <a:pt x="8869428" y="1183006"/>
                    <a:pt x="8904098" y="1173481"/>
                  </a:cubicBezTo>
                  <a:cubicBezTo>
                    <a:pt x="8881842" y="1165603"/>
                    <a:pt x="8864007" y="1148599"/>
                    <a:pt x="8855077" y="1126745"/>
                  </a:cubicBezTo>
                  <a:cubicBezTo>
                    <a:pt x="8834503" y="1134365"/>
                    <a:pt x="8816977" y="1135635"/>
                    <a:pt x="8797419" y="1142112"/>
                  </a:cubicBezTo>
                  <a:cubicBezTo>
                    <a:pt x="8782179" y="1147192"/>
                    <a:pt x="8767447" y="1156717"/>
                    <a:pt x="8750556" y="1142112"/>
                  </a:cubicBezTo>
                  <a:cubicBezTo>
                    <a:pt x="8743444" y="1147319"/>
                    <a:pt x="8737856" y="1144906"/>
                    <a:pt x="8729982" y="1146684"/>
                  </a:cubicBezTo>
                  <a:cubicBezTo>
                    <a:pt x="8729280" y="1139975"/>
                    <a:pt x="8725501" y="1133973"/>
                    <a:pt x="8719755" y="1130440"/>
                  </a:cubicBezTo>
                  <a:cubicBezTo>
                    <a:pt x="8714009" y="1126908"/>
                    <a:pt x="8706948" y="1126246"/>
                    <a:pt x="8700645" y="1128650"/>
                  </a:cubicBezTo>
                  <a:cubicBezTo>
                    <a:pt x="8688834" y="1134111"/>
                    <a:pt x="8689088" y="1153161"/>
                    <a:pt x="8687183" y="1164718"/>
                  </a:cubicBezTo>
                  <a:cubicBezTo>
                    <a:pt x="8672832" y="1161924"/>
                    <a:pt x="8665593" y="1173227"/>
                    <a:pt x="8661783" y="1186181"/>
                  </a:cubicBezTo>
                  <a:cubicBezTo>
                    <a:pt x="8649083" y="1180847"/>
                    <a:pt x="8644003" y="1167004"/>
                    <a:pt x="8638161" y="1155066"/>
                  </a:cubicBezTo>
                  <a:cubicBezTo>
                    <a:pt x="8614285" y="1168909"/>
                    <a:pt x="8615682" y="1159511"/>
                    <a:pt x="8591298" y="1157225"/>
                  </a:cubicBezTo>
                  <a:cubicBezTo>
                    <a:pt x="8601077" y="1140334"/>
                    <a:pt x="8590409" y="1140334"/>
                    <a:pt x="8586599" y="1128904"/>
                  </a:cubicBezTo>
                  <a:cubicBezTo>
                    <a:pt x="8584059" y="1121030"/>
                    <a:pt x="8577455" y="1120014"/>
                    <a:pt x="8575677" y="1110108"/>
                  </a:cubicBezTo>
                  <a:cubicBezTo>
                    <a:pt x="8575677" y="1108457"/>
                    <a:pt x="8585837" y="1103885"/>
                    <a:pt x="8585584" y="1100075"/>
                  </a:cubicBezTo>
                  <a:cubicBezTo>
                    <a:pt x="8585584" y="1091566"/>
                    <a:pt x="8575297" y="1082549"/>
                    <a:pt x="8577837" y="1073913"/>
                  </a:cubicBezTo>
                  <a:cubicBezTo>
                    <a:pt x="8581647" y="1061213"/>
                    <a:pt x="8597649" y="1064134"/>
                    <a:pt x="8601459" y="1050037"/>
                  </a:cubicBezTo>
                  <a:cubicBezTo>
                    <a:pt x="8590654" y="1046255"/>
                    <a:pt x="8579246" y="1044490"/>
                    <a:pt x="8567803" y="1044830"/>
                  </a:cubicBezTo>
                  <a:cubicBezTo>
                    <a:pt x="8571233" y="1024256"/>
                    <a:pt x="8550150" y="1029844"/>
                    <a:pt x="8546213" y="1011175"/>
                  </a:cubicBezTo>
                  <a:cubicBezTo>
                    <a:pt x="8539789" y="1013303"/>
                    <a:pt x="8534963" y="1018661"/>
                    <a:pt x="8533513" y="1025272"/>
                  </a:cubicBezTo>
                  <a:cubicBezTo>
                    <a:pt x="8533513" y="1023367"/>
                    <a:pt x="8533513" y="1021589"/>
                    <a:pt x="8533513" y="1019811"/>
                  </a:cubicBezTo>
                  <a:cubicBezTo>
                    <a:pt x="8520122" y="1036173"/>
                    <a:pt x="8508460" y="1053878"/>
                    <a:pt x="8498715" y="1072643"/>
                  </a:cubicBezTo>
                  <a:cubicBezTo>
                    <a:pt x="8495159" y="1061213"/>
                    <a:pt x="8501255" y="1001904"/>
                    <a:pt x="8493254" y="998094"/>
                  </a:cubicBezTo>
                  <a:lnTo>
                    <a:pt x="8493254" y="998094"/>
                  </a:lnTo>
                  <a:cubicBezTo>
                    <a:pt x="8504982" y="984054"/>
                    <a:pt x="8515638" y="969153"/>
                    <a:pt x="8525132" y="953517"/>
                  </a:cubicBezTo>
                  <a:cubicBezTo>
                    <a:pt x="8540879" y="926847"/>
                    <a:pt x="8553579" y="897128"/>
                    <a:pt x="8567676" y="869189"/>
                  </a:cubicBezTo>
                  <a:cubicBezTo>
                    <a:pt x="8569427" y="868353"/>
                    <a:pt x="8571327" y="867878"/>
                    <a:pt x="8573264" y="867792"/>
                  </a:cubicBezTo>
                  <a:cubicBezTo>
                    <a:pt x="8591552" y="867792"/>
                    <a:pt x="8601712" y="891033"/>
                    <a:pt x="8622667" y="890778"/>
                  </a:cubicBezTo>
                  <a:cubicBezTo>
                    <a:pt x="8622667" y="871601"/>
                    <a:pt x="8619365" y="854837"/>
                    <a:pt x="8618349" y="836550"/>
                  </a:cubicBezTo>
                  <a:cubicBezTo>
                    <a:pt x="8616952" y="812166"/>
                    <a:pt x="8618349" y="821564"/>
                    <a:pt x="8640320" y="805435"/>
                  </a:cubicBezTo>
                  <a:cubicBezTo>
                    <a:pt x="8636353" y="791212"/>
                    <a:pt x="8622656" y="781966"/>
                    <a:pt x="8607982" y="783607"/>
                  </a:cubicBezTo>
                  <a:cubicBezTo>
                    <a:pt x="8593308" y="785248"/>
                    <a:pt x="8581991" y="797291"/>
                    <a:pt x="8581265" y="812039"/>
                  </a:cubicBezTo>
                  <a:cubicBezTo>
                    <a:pt x="8538084" y="807848"/>
                    <a:pt x="8560056" y="790449"/>
                    <a:pt x="8559802" y="767716"/>
                  </a:cubicBezTo>
                  <a:cubicBezTo>
                    <a:pt x="8559802" y="739395"/>
                    <a:pt x="8513193" y="739141"/>
                    <a:pt x="8541768" y="712852"/>
                  </a:cubicBezTo>
                  <a:cubicBezTo>
                    <a:pt x="8533386" y="701422"/>
                    <a:pt x="8514971" y="704470"/>
                    <a:pt x="8503668" y="699390"/>
                  </a:cubicBezTo>
                  <a:cubicBezTo>
                    <a:pt x="8545959" y="686690"/>
                    <a:pt x="8613777" y="663703"/>
                    <a:pt x="8613777" y="663703"/>
                  </a:cubicBezTo>
                  <a:cubicBezTo>
                    <a:pt x="8667624" y="671831"/>
                    <a:pt x="8689977" y="647828"/>
                    <a:pt x="8698232" y="627000"/>
                  </a:cubicBezTo>
                  <a:cubicBezTo>
                    <a:pt x="8702677" y="637414"/>
                    <a:pt x="8700391" y="652400"/>
                    <a:pt x="8710932" y="665100"/>
                  </a:cubicBezTo>
                  <a:cubicBezTo>
                    <a:pt x="8760843" y="645415"/>
                    <a:pt x="8692517" y="620523"/>
                    <a:pt x="8726045" y="594234"/>
                  </a:cubicBezTo>
                  <a:cubicBezTo>
                    <a:pt x="8734935" y="587249"/>
                    <a:pt x="8745476" y="594996"/>
                    <a:pt x="8753985" y="590297"/>
                  </a:cubicBezTo>
                  <a:cubicBezTo>
                    <a:pt x="8764526" y="584328"/>
                    <a:pt x="8756779" y="584455"/>
                    <a:pt x="8759827" y="574295"/>
                  </a:cubicBezTo>
                  <a:cubicBezTo>
                    <a:pt x="8761605" y="568453"/>
                    <a:pt x="8758303" y="565532"/>
                    <a:pt x="8762621" y="560325"/>
                  </a:cubicBezTo>
                  <a:cubicBezTo>
                    <a:pt x="8766939" y="555118"/>
                    <a:pt x="8776718" y="554610"/>
                    <a:pt x="8780528" y="551943"/>
                  </a:cubicBezTo>
                  <a:cubicBezTo>
                    <a:pt x="8771765" y="547117"/>
                    <a:pt x="8752207" y="543434"/>
                    <a:pt x="8749032" y="534290"/>
                  </a:cubicBezTo>
                  <a:cubicBezTo>
                    <a:pt x="8742428" y="516129"/>
                    <a:pt x="8769987" y="499238"/>
                    <a:pt x="8778496" y="487554"/>
                  </a:cubicBezTo>
                  <a:cubicBezTo>
                    <a:pt x="8771130" y="482347"/>
                    <a:pt x="8759573" y="486411"/>
                    <a:pt x="8751064" y="482347"/>
                  </a:cubicBezTo>
                  <a:cubicBezTo>
                    <a:pt x="8744841" y="479299"/>
                    <a:pt x="8743698" y="473330"/>
                    <a:pt x="8738364" y="469647"/>
                  </a:cubicBezTo>
                  <a:cubicBezTo>
                    <a:pt x="8722235" y="458471"/>
                    <a:pt x="8709916" y="464439"/>
                    <a:pt x="8691501" y="473330"/>
                  </a:cubicBezTo>
                  <a:cubicBezTo>
                    <a:pt x="8689961" y="468350"/>
                    <a:pt x="8689148" y="463174"/>
                    <a:pt x="8689088" y="457963"/>
                  </a:cubicBezTo>
                  <a:cubicBezTo>
                    <a:pt x="8681469" y="460503"/>
                    <a:pt x="8668641" y="459233"/>
                    <a:pt x="8662926" y="466091"/>
                  </a:cubicBezTo>
                  <a:cubicBezTo>
                    <a:pt x="8657210" y="472948"/>
                    <a:pt x="8662926" y="485268"/>
                    <a:pt x="8660005" y="492634"/>
                  </a:cubicBezTo>
                  <a:cubicBezTo>
                    <a:pt x="8657085" y="499999"/>
                    <a:pt x="8649464" y="503809"/>
                    <a:pt x="8644765" y="511556"/>
                  </a:cubicBezTo>
                  <a:cubicBezTo>
                    <a:pt x="8641972" y="516382"/>
                    <a:pt x="8643369" y="525526"/>
                    <a:pt x="8639177" y="528828"/>
                  </a:cubicBezTo>
                  <a:cubicBezTo>
                    <a:pt x="8637146" y="530606"/>
                    <a:pt x="8632192" y="527431"/>
                    <a:pt x="8630160" y="528828"/>
                  </a:cubicBezTo>
                  <a:cubicBezTo>
                    <a:pt x="8628128" y="530225"/>
                    <a:pt x="8621651" y="533400"/>
                    <a:pt x="8618349" y="535559"/>
                  </a:cubicBezTo>
                  <a:cubicBezTo>
                    <a:pt x="8615047" y="537719"/>
                    <a:pt x="8616825" y="544831"/>
                    <a:pt x="8613650" y="546735"/>
                  </a:cubicBezTo>
                  <a:cubicBezTo>
                    <a:pt x="8607630" y="547747"/>
                    <a:pt x="8601448" y="547134"/>
                    <a:pt x="8595744" y="544957"/>
                  </a:cubicBezTo>
                  <a:cubicBezTo>
                    <a:pt x="8586980" y="542163"/>
                    <a:pt x="8593203" y="535940"/>
                    <a:pt x="8580250" y="537845"/>
                  </a:cubicBezTo>
                  <a:cubicBezTo>
                    <a:pt x="8571487" y="539115"/>
                    <a:pt x="8567550" y="550545"/>
                    <a:pt x="8558025" y="546354"/>
                  </a:cubicBezTo>
                  <a:cubicBezTo>
                    <a:pt x="8547992" y="564261"/>
                    <a:pt x="8545325" y="575691"/>
                    <a:pt x="8526656" y="562864"/>
                  </a:cubicBezTo>
                  <a:cubicBezTo>
                    <a:pt x="8493637" y="540386"/>
                    <a:pt x="8506463" y="514986"/>
                    <a:pt x="8503669" y="482220"/>
                  </a:cubicBezTo>
                  <a:cubicBezTo>
                    <a:pt x="8486905" y="482220"/>
                    <a:pt x="8482333" y="506223"/>
                    <a:pt x="8464426" y="502920"/>
                  </a:cubicBezTo>
                  <a:cubicBezTo>
                    <a:pt x="8459600" y="514604"/>
                    <a:pt x="8457441" y="527178"/>
                    <a:pt x="8453377" y="538988"/>
                  </a:cubicBezTo>
                  <a:cubicBezTo>
                    <a:pt x="8448300" y="538029"/>
                    <a:pt x="8443087" y="538029"/>
                    <a:pt x="8438010" y="538988"/>
                  </a:cubicBezTo>
                  <a:cubicBezTo>
                    <a:pt x="8432295" y="538988"/>
                    <a:pt x="8427723" y="537591"/>
                    <a:pt x="8422389" y="537210"/>
                  </a:cubicBezTo>
                  <a:cubicBezTo>
                    <a:pt x="8401942" y="535686"/>
                    <a:pt x="8397751" y="537972"/>
                    <a:pt x="8399656" y="562610"/>
                  </a:cubicBezTo>
                  <a:cubicBezTo>
                    <a:pt x="8398140" y="563063"/>
                    <a:pt x="8396656" y="563614"/>
                    <a:pt x="8395212" y="564261"/>
                  </a:cubicBezTo>
                  <a:cubicBezTo>
                    <a:pt x="8400461" y="573830"/>
                    <a:pt x="8402634" y="584783"/>
                    <a:pt x="8401434" y="595630"/>
                  </a:cubicBezTo>
                  <a:cubicBezTo>
                    <a:pt x="8386752" y="592360"/>
                    <a:pt x="8372420" y="587681"/>
                    <a:pt x="8358636" y="581660"/>
                  </a:cubicBezTo>
                  <a:cubicBezTo>
                    <a:pt x="8352031" y="575564"/>
                    <a:pt x="8355968" y="567182"/>
                    <a:pt x="8356477" y="557911"/>
                  </a:cubicBezTo>
                  <a:cubicBezTo>
                    <a:pt x="8345409" y="556954"/>
                    <a:pt x="8334263" y="557467"/>
                    <a:pt x="8323330" y="559435"/>
                  </a:cubicBezTo>
                  <a:cubicBezTo>
                    <a:pt x="8325997" y="553085"/>
                    <a:pt x="8329934" y="546735"/>
                    <a:pt x="8332220" y="540766"/>
                  </a:cubicBezTo>
                  <a:cubicBezTo>
                    <a:pt x="8322457" y="542394"/>
                    <a:pt x="8313074" y="545795"/>
                    <a:pt x="8304534" y="550799"/>
                  </a:cubicBezTo>
                  <a:cubicBezTo>
                    <a:pt x="8295644" y="555117"/>
                    <a:pt x="8291834" y="559181"/>
                    <a:pt x="8280404" y="556514"/>
                  </a:cubicBezTo>
                  <a:cubicBezTo>
                    <a:pt x="8246114" y="547878"/>
                    <a:pt x="8266688" y="488442"/>
                    <a:pt x="8290437" y="520827"/>
                  </a:cubicBezTo>
                  <a:cubicBezTo>
                    <a:pt x="8289085" y="517813"/>
                    <a:pt x="8287469" y="514923"/>
                    <a:pt x="8285611" y="512191"/>
                  </a:cubicBezTo>
                  <a:cubicBezTo>
                    <a:pt x="8291579" y="502920"/>
                    <a:pt x="8305295" y="500507"/>
                    <a:pt x="8311011" y="491871"/>
                  </a:cubicBezTo>
                  <a:cubicBezTo>
                    <a:pt x="8306712" y="486390"/>
                    <a:pt x="8302134" y="481134"/>
                    <a:pt x="8297294" y="476123"/>
                  </a:cubicBezTo>
                  <a:cubicBezTo>
                    <a:pt x="8299156" y="468223"/>
                    <a:pt x="8299672" y="460065"/>
                    <a:pt x="8298818" y="451993"/>
                  </a:cubicBezTo>
                  <a:cubicBezTo>
                    <a:pt x="8283325" y="450342"/>
                    <a:pt x="8277228" y="459486"/>
                    <a:pt x="8264401" y="463931"/>
                  </a:cubicBezTo>
                  <a:cubicBezTo>
                    <a:pt x="8263639" y="451231"/>
                    <a:pt x="8258940" y="451231"/>
                    <a:pt x="8262369" y="440309"/>
                  </a:cubicBezTo>
                  <a:cubicBezTo>
                    <a:pt x="8265799" y="429387"/>
                    <a:pt x="8279388" y="418720"/>
                    <a:pt x="8284594" y="408813"/>
                  </a:cubicBezTo>
                  <a:cubicBezTo>
                    <a:pt x="8266561" y="403860"/>
                    <a:pt x="8271005" y="394970"/>
                    <a:pt x="8279895" y="389890"/>
                  </a:cubicBezTo>
                  <a:cubicBezTo>
                    <a:pt x="8285617" y="389172"/>
                    <a:pt x="8291298" y="388155"/>
                    <a:pt x="8296914" y="386842"/>
                  </a:cubicBezTo>
                  <a:cubicBezTo>
                    <a:pt x="8301613" y="384556"/>
                    <a:pt x="8306057" y="376936"/>
                    <a:pt x="8309614" y="375539"/>
                  </a:cubicBezTo>
                  <a:cubicBezTo>
                    <a:pt x="8313170" y="374142"/>
                    <a:pt x="8319266" y="379095"/>
                    <a:pt x="8324345" y="377445"/>
                  </a:cubicBezTo>
                  <a:cubicBezTo>
                    <a:pt x="8329425" y="375793"/>
                    <a:pt x="8330568" y="373381"/>
                    <a:pt x="8336029" y="370078"/>
                  </a:cubicBezTo>
                  <a:cubicBezTo>
                    <a:pt x="8341490" y="366776"/>
                    <a:pt x="8336029" y="362967"/>
                    <a:pt x="8345046" y="360045"/>
                  </a:cubicBezTo>
                  <a:cubicBezTo>
                    <a:pt x="8350813" y="359280"/>
                    <a:pt x="8356677" y="359845"/>
                    <a:pt x="8362191" y="361696"/>
                  </a:cubicBezTo>
                  <a:cubicBezTo>
                    <a:pt x="8362191" y="355981"/>
                    <a:pt x="8359905" y="349885"/>
                    <a:pt x="8360540" y="344297"/>
                  </a:cubicBezTo>
                  <a:cubicBezTo>
                    <a:pt x="8360540" y="340868"/>
                    <a:pt x="8367271" y="340741"/>
                    <a:pt x="8367398" y="338836"/>
                  </a:cubicBezTo>
                  <a:cubicBezTo>
                    <a:pt x="8367398" y="331089"/>
                    <a:pt x="8362445" y="323977"/>
                    <a:pt x="8365492" y="316611"/>
                  </a:cubicBezTo>
                  <a:cubicBezTo>
                    <a:pt x="8370953" y="303911"/>
                    <a:pt x="8393560" y="299212"/>
                    <a:pt x="8402069" y="289052"/>
                  </a:cubicBezTo>
                  <a:cubicBezTo>
                    <a:pt x="8410578" y="278893"/>
                    <a:pt x="8410959" y="259207"/>
                    <a:pt x="8422642" y="248158"/>
                  </a:cubicBezTo>
                  <a:cubicBezTo>
                    <a:pt x="8427214" y="243840"/>
                    <a:pt x="8445375" y="240284"/>
                    <a:pt x="8447153" y="236728"/>
                  </a:cubicBezTo>
                  <a:cubicBezTo>
                    <a:pt x="8452869" y="225298"/>
                    <a:pt x="8430009" y="216662"/>
                    <a:pt x="8424421" y="212725"/>
                  </a:cubicBezTo>
                  <a:cubicBezTo>
                    <a:pt x="8426199" y="211455"/>
                    <a:pt x="8427723" y="209169"/>
                    <a:pt x="8429627" y="207645"/>
                  </a:cubicBezTo>
                  <a:cubicBezTo>
                    <a:pt x="8413498" y="212725"/>
                    <a:pt x="8409942" y="196850"/>
                    <a:pt x="8398894" y="191643"/>
                  </a:cubicBezTo>
                  <a:cubicBezTo>
                    <a:pt x="8392416" y="188595"/>
                    <a:pt x="8378954" y="190246"/>
                    <a:pt x="8370319" y="186817"/>
                  </a:cubicBezTo>
                  <a:cubicBezTo>
                    <a:pt x="8377176" y="175641"/>
                    <a:pt x="8347966" y="146431"/>
                    <a:pt x="8383019" y="149860"/>
                  </a:cubicBezTo>
                  <a:cubicBezTo>
                    <a:pt x="8378574" y="132715"/>
                    <a:pt x="8329805" y="82423"/>
                    <a:pt x="8331457" y="123825"/>
                  </a:cubicBezTo>
                  <a:cubicBezTo>
                    <a:pt x="8310010" y="116734"/>
                    <a:pt x="8286410" y="121570"/>
                    <a:pt x="8269480" y="136525"/>
                  </a:cubicBezTo>
                  <a:cubicBezTo>
                    <a:pt x="8269173" y="129522"/>
                    <a:pt x="8270705" y="122560"/>
                    <a:pt x="8273925" y="116332"/>
                  </a:cubicBezTo>
                  <a:cubicBezTo>
                    <a:pt x="8263003" y="114681"/>
                    <a:pt x="8237476" y="119634"/>
                    <a:pt x="8232904" y="132080"/>
                  </a:cubicBezTo>
                  <a:cubicBezTo>
                    <a:pt x="8229729" y="140716"/>
                    <a:pt x="8237603" y="155575"/>
                    <a:pt x="8239509" y="164592"/>
                  </a:cubicBezTo>
                  <a:cubicBezTo>
                    <a:pt x="8243486" y="174495"/>
                    <a:pt x="8243486" y="185551"/>
                    <a:pt x="8239509" y="195453"/>
                  </a:cubicBezTo>
                  <a:cubicBezTo>
                    <a:pt x="8237858" y="198628"/>
                    <a:pt x="8229476" y="208153"/>
                    <a:pt x="8226809" y="211455"/>
                  </a:cubicBezTo>
                  <a:cubicBezTo>
                    <a:pt x="8221728" y="218186"/>
                    <a:pt x="8223507" y="225933"/>
                    <a:pt x="8212585" y="223139"/>
                  </a:cubicBezTo>
                  <a:cubicBezTo>
                    <a:pt x="8227444" y="211709"/>
                    <a:pt x="8165976" y="178943"/>
                    <a:pt x="8150736" y="179959"/>
                  </a:cubicBezTo>
                  <a:cubicBezTo>
                    <a:pt x="8154013" y="168501"/>
                    <a:pt x="8152452" y="156200"/>
                    <a:pt x="8146417" y="145923"/>
                  </a:cubicBezTo>
                  <a:cubicBezTo>
                    <a:pt x="8136524" y="151432"/>
                    <a:pt x="8125988" y="155697"/>
                    <a:pt x="8115049" y="158623"/>
                  </a:cubicBezTo>
                  <a:cubicBezTo>
                    <a:pt x="8099682" y="158623"/>
                    <a:pt x="8094475" y="141732"/>
                    <a:pt x="8081013" y="137033"/>
                  </a:cubicBezTo>
                  <a:cubicBezTo>
                    <a:pt x="8082294" y="129809"/>
                    <a:pt x="8085156" y="122957"/>
                    <a:pt x="8089395" y="116967"/>
                  </a:cubicBezTo>
                  <a:cubicBezTo>
                    <a:pt x="8073774" y="110871"/>
                    <a:pt x="8059423" y="95250"/>
                    <a:pt x="8042913" y="95250"/>
                  </a:cubicBezTo>
                  <a:cubicBezTo>
                    <a:pt x="8046784" y="88711"/>
                    <a:pt x="8048391" y="81078"/>
                    <a:pt x="8047485" y="73533"/>
                  </a:cubicBezTo>
                  <a:cubicBezTo>
                    <a:pt x="8029866" y="79403"/>
                    <a:pt x="8010485" y="76221"/>
                    <a:pt x="7995669" y="65024"/>
                  </a:cubicBezTo>
                  <a:cubicBezTo>
                    <a:pt x="7987413" y="57404"/>
                    <a:pt x="7991477" y="30099"/>
                    <a:pt x="7976746" y="28448"/>
                  </a:cubicBezTo>
                  <a:cubicBezTo>
                    <a:pt x="7962014" y="26799"/>
                    <a:pt x="7960744" y="56896"/>
                    <a:pt x="7952108" y="64770"/>
                  </a:cubicBezTo>
                  <a:cubicBezTo>
                    <a:pt x="7947282" y="68961"/>
                    <a:pt x="7938519" y="65913"/>
                    <a:pt x="7934963" y="73152"/>
                  </a:cubicBezTo>
                  <a:cubicBezTo>
                    <a:pt x="7931407" y="80391"/>
                    <a:pt x="7938773" y="95250"/>
                    <a:pt x="7944996" y="100711"/>
                  </a:cubicBezTo>
                  <a:cubicBezTo>
                    <a:pt x="7935513" y="112158"/>
                    <a:pt x="7921730" y="119188"/>
                    <a:pt x="7906896" y="120142"/>
                  </a:cubicBezTo>
                  <a:cubicBezTo>
                    <a:pt x="7900673" y="120142"/>
                    <a:pt x="7894196" y="112649"/>
                    <a:pt x="7887211" y="111252"/>
                  </a:cubicBezTo>
                  <a:cubicBezTo>
                    <a:pt x="7880612" y="110871"/>
                    <a:pt x="7873998" y="110871"/>
                    <a:pt x="7867399" y="111252"/>
                  </a:cubicBezTo>
                  <a:cubicBezTo>
                    <a:pt x="7871336" y="88646"/>
                    <a:pt x="7848095" y="102870"/>
                    <a:pt x="7836919" y="96520"/>
                  </a:cubicBezTo>
                  <a:cubicBezTo>
                    <a:pt x="7832220" y="93726"/>
                    <a:pt x="7830187" y="84836"/>
                    <a:pt x="7824853" y="81534"/>
                  </a:cubicBezTo>
                  <a:cubicBezTo>
                    <a:pt x="7816134" y="78091"/>
                    <a:pt x="7806994" y="75827"/>
                    <a:pt x="7797675" y="74803"/>
                  </a:cubicBezTo>
                  <a:cubicBezTo>
                    <a:pt x="7799267" y="62384"/>
                    <a:pt x="7796818" y="49782"/>
                    <a:pt x="7790690" y="38862"/>
                  </a:cubicBezTo>
                  <a:cubicBezTo>
                    <a:pt x="7779641" y="40767"/>
                    <a:pt x="7772657" y="50800"/>
                    <a:pt x="7766052" y="59309"/>
                  </a:cubicBezTo>
                  <a:cubicBezTo>
                    <a:pt x="7784848" y="35052"/>
                    <a:pt x="7726936" y="69977"/>
                    <a:pt x="7733159" y="70231"/>
                  </a:cubicBezTo>
                  <a:cubicBezTo>
                    <a:pt x="7718300" y="70231"/>
                    <a:pt x="7703314" y="17526"/>
                    <a:pt x="7681597" y="11049"/>
                  </a:cubicBezTo>
                  <a:cubicBezTo>
                    <a:pt x="7669659" y="7493"/>
                    <a:pt x="7664579" y="16256"/>
                    <a:pt x="7655181" y="15367"/>
                  </a:cubicBezTo>
                  <a:cubicBezTo>
                    <a:pt x="7635242" y="13589"/>
                    <a:pt x="7636004" y="0"/>
                    <a:pt x="7616446" y="10922"/>
                  </a:cubicBezTo>
                  <a:cubicBezTo>
                    <a:pt x="7587363" y="27305"/>
                    <a:pt x="7591046" y="104521"/>
                    <a:pt x="7565646" y="107061"/>
                  </a:cubicBezTo>
                  <a:cubicBezTo>
                    <a:pt x="7533515" y="110236"/>
                    <a:pt x="7551930" y="79502"/>
                    <a:pt x="7549517" y="65278"/>
                  </a:cubicBezTo>
                  <a:cubicBezTo>
                    <a:pt x="7529705" y="65278"/>
                    <a:pt x="7514337" y="89916"/>
                    <a:pt x="7496304" y="96647"/>
                  </a:cubicBezTo>
                  <a:cubicBezTo>
                    <a:pt x="7494595" y="93725"/>
                    <a:pt x="7492685" y="90924"/>
                    <a:pt x="7490588" y="88265"/>
                  </a:cubicBezTo>
                  <a:cubicBezTo>
                    <a:pt x="7461379" y="113665"/>
                    <a:pt x="7473444" y="92075"/>
                    <a:pt x="7450583" y="91059"/>
                  </a:cubicBezTo>
                  <a:cubicBezTo>
                    <a:pt x="7442582" y="91059"/>
                    <a:pt x="7437883" y="85979"/>
                    <a:pt x="7431152" y="97536"/>
                  </a:cubicBezTo>
                  <a:cubicBezTo>
                    <a:pt x="7422389" y="111125"/>
                    <a:pt x="7435724" y="104394"/>
                    <a:pt x="7433565" y="115697"/>
                  </a:cubicBezTo>
                  <a:cubicBezTo>
                    <a:pt x="7425982" y="144279"/>
                    <a:pt x="7414756" y="171767"/>
                    <a:pt x="7400164" y="197485"/>
                  </a:cubicBezTo>
                  <a:cubicBezTo>
                    <a:pt x="7386575" y="224790"/>
                    <a:pt x="7380225" y="219837"/>
                    <a:pt x="7352412" y="226060"/>
                  </a:cubicBezTo>
                  <a:cubicBezTo>
                    <a:pt x="7336537" y="229616"/>
                    <a:pt x="7337933" y="239776"/>
                    <a:pt x="7317994" y="239649"/>
                  </a:cubicBezTo>
                  <a:cubicBezTo>
                    <a:pt x="7307638" y="237733"/>
                    <a:pt x="7297705" y="233992"/>
                    <a:pt x="7288657" y="228600"/>
                  </a:cubicBezTo>
                  <a:cubicBezTo>
                    <a:pt x="7291451" y="220345"/>
                    <a:pt x="7294118" y="211328"/>
                    <a:pt x="7296404" y="203200"/>
                  </a:cubicBezTo>
                  <a:cubicBezTo>
                    <a:pt x="7283704" y="202311"/>
                    <a:pt x="7269353" y="200787"/>
                    <a:pt x="7256145" y="199136"/>
                  </a:cubicBezTo>
                  <a:cubicBezTo>
                    <a:pt x="7256249" y="191108"/>
                    <a:pt x="7255180" y="183107"/>
                    <a:pt x="7252970" y="175387"/>
                  </a:cubicBezTo>
                  <a:cubicBezTo>
                    <a:pt x="7237730" y="180721"/>
                    <a:pt x="7217538" y="195707"/>
                    <a:pt x="7212457" y="170307"/>
                  </a:cubicBezTo>
                  <a:cubicBezTo>
                    <a:pt x="7195948" y="172212"/>
                    <a:pt x="7182104" y="199898"/>
                    <a:pt x="7179945" y="213233"/>
                  </a:cubicBezTo>
                  <a:cubicBezTo>
                    <a:pt x="7178421" y="223266"/>
                    <a:pt x="7189216" y="238633"/>
                    <a:pt x="7183628" y="248285"/>
                  </a:cubicBezTo>
                  <a:cubicBezTo>
                    <a:pt x="7178040" y="257937"/>
                    <a:pt x="7166229" y="252349"/>
                    <a:pt x="7158990" y="258699"/>
                  </a:cubicBezTo>
                  <a:cubicBezTo>
                    <a:pt x="7156450" y="260985"/>
                    <a:pt x="7161149" y="272161"/>
                    <a:pt x="7157720" y="275971"/>
                  </a:cubicBezTo>
                  <a:cubicBezTo>
                    <a:pt x="7148547" y="286243"/>
                    <a:pt x="7137112" y="294242"/>
                    <a:pt x="7124319" y="299339"/>
                  </a:cubicBezTo>
                  <a:cubicBezTo>
                    <a:pt x="7122161" y="300101"/>
                    <a:pt x="7106158" y="301244"/>
                    <a:pt x="7105142" y="301752"/>
                  </a:cubicBezTo>
                  <a:cubicBezTo>
                    <a:pt x="7083425" y="313055"/>
                    <a:pt x="7083299" y="324104"/>
                    <a:pt x="7091426" y="347472"/>
                  </a:cubicBezTo>
                  <a:cubicBezTo>
                    <a:pt x="7076567" y="344170"/>
                    <a:pt x="7067804" y="349250"/>
                    <a:pt x="7070725" y="364617"/>
                  </a:cubicBezTo>
                  <a:cubicBezTo>
                    <a:pt x="7074281" y="382905"/>
                    <a:pt x="7095109" y="378079"/>
                    <a:pt x="7102475" y="396367"/>
                  </a:cubicBezTo>
                  <a:cubicBezTo>
                    <a:pt x="7121652" y="370967"/>
                    <a:pt x="7129272" y="414528"/>
                    <a:pt x="7145020" y="414782"/>
                  </a:cubicBezTo>
                  <a:cubicBezTo>
                    <a:pt x="7156323" y="414782"/>
                    <a:pt x="7166990" y="394335"/>
                    <a:pt x="7175500" y="388112"/>
                  </a:cubicBezTo>
                  <a:cubicBezTo>
                    <a:pt x="7180958" y="396191"/>
                    <a:pt x="7184677" y="405317"/>
                    <a:pt x="7186422" y="414909"/>
                  </a:cubicBezTo>
                  <a:cubicBezTo>
                    <a:pt x="7197703" y="411585"/>
                    <a:pt x="7209744" y="411896"/>
                    <a:pt x="7220839" y="415798"/>
                  </a:cubicBezTo>
                  <a:cubicBezTo>
                    <a:pt x="7208139" y="459613"/>
                    <a:pt x="7172833" y="438658"/>
                    <a:pt x="7164578" y="477139"/>
                  </a:cubicBezTo>
                  <a:cubicBezTo>
                    <a:pt x="7160114" y="490649"/>
                    <a:pt x="7158009" y="504826"/>
                    <a:pt x="7158355" y="519049"/>
                  </a:cubicBezTo>
                  <a:cubicBezTo>
                    <a:pt x="7160514" y="542417"/>
                    <a:pt x="7166991" y="551053"/>
                    <a:pt x="7174485" y="574040"/>
                  </a:cubicBezTo>
                  <a:cubicBezTo>
                    <a:pt x="7181693" y="568377"/>
                    <a:pt x="7190737" y="565573"/>
                    <a:pt x="7199885" y="566166"/>
                  </a:cubicBezTo>
                  <a:cubicBezTo>
                    <a:pt x="7204583" y="586600"/>
                    <a:pt x="7208060" y="607295"/>
                    <a:pt x="7210298" y="628142"/>
                  </a:cubicBezTo>
                  <a:cubicBezTo>
                    <a:pt x="7208774" y="640080"/>
                    <a:pt x="7182104" y="663702"/>
                    <a:pt x="7212965" y="666242"/>
                  </a:cubicBezTo>
                  <a:cubicBezTo>
                    <a:pt x="7198995" y="676910"/>
                    <a:pt x="7163562" y="670433"/>
                    <a:pt x="7145655" y="671703"/>
                  </a:cubicBezTo>
                  <a:cubicBezTo>
                    <a:pt x="7135682" y="672532"/>
                    <a:pt x="7125656" y="672532"/>
                    <a:pt x="7115683" y="671703"/>
                  </a:cubicBezTo>
                  <a:cubicBezTo>
                    <a:pt x="7107937" y="671703"/>
                    <a:pt x="7104380" y="663448"/>
                    <a:pt x="7094602" y="664591"/>
                  </a:cubicBezTo>
                  <a:cubicBezTo>
                    <a:pt x="7097015" y="693293"/>
                    <a:pt x="7089014" y="682752"/>
                    <a:pt x="7073901" y="694309"/>
                  </a:cubicBezTo>
                  <a:cubicBezTo>
                    <a:pt x="7058788" y="705867"/>
                    <a:pt x="7047104" y="733679"/>
                    <a:pt x="7024625" y="723773"/>
                  </a:cubicBezTo>
                  <a:cubicBezTo>
                    <a:pt x="7020942" y="757809"/>
                    <a:pt x="6994526" y="750189"/>
                    <a:pt x="6986525" y="777494"/>
                  </a:cubicBezTo>
                  <a:cubicBezTo>
                    <a:pt x="6993748" y="781878"/>
                    <a:pt x="6999531" y="788279"/>
                    <a:pt x="7003162" y="795909"/>
                  </a:cubicBezTo>
                  <a:cubicBezTo>
                    <a:pt x="7018910" y="794258"/>
                    <a:pt x="7034912" y="798322"/>
                    <a:pt x="7030086" y="817626"/>
                  </a:cubicBezTo>
                  <a:cubicBezTo>
                    <a:pt x="7049770" y="816229"/>
                    <a:pt x="7087490" y="802005"/>
                    <a:pt x="7091554" y="832993"/>
                  </a:cubicBezTo>
                  <a:cubicBezTo>
                    <a:pt x="7073774" y="836168"/>
                    <a:pt x="7056121" y="825119"/>
                    <a:pt x="7043167" y="823849"/>
                  </a:cubicBezTo>
                  <a:cubicBezTo>
                    <a:pt x="7031694" y="821201"/>
                    <a:pt x="7019644" y="824119"/>
                    <a:pt x="7010655" y="831723"/>
                  </a:cubicBezTo>
                  <a:cubicBezTo>
                    <a:pt x="6996431" y="812292"/>
                    <a:pt x="7003670" y="787654"/>
                    <a:pt x="6972555" y="817118"/>
                  </a:cubicBezTo>
                  <a:cubicBezTo>
                    <a:pt x="6971429" y="813960"/>
                    <a:pt x="6970497" y="810737"/>
                    <a:pt x="6969761" y="807466"/>
                  </a:cubicBezTo>
                  <a:cubicBezTo>
                    <a:pt x="6954013" y="807466"/>
                    <a:pt x="6950966" y="820166"/>
                    <a:pt x="6941186" y="828294"/>
                  </a:cubicBezTo>
                  <a:cubicBezTo>
                    <a:pt x="6935598" y="833374"/>
                    <a:pt x="6933440" y="840994"/>
                    <a:pt x="6926962" y="844931"/>
                  </a:cubicBezTo>
                  <a:cubicBezTo>
                    <a:pt x="6924677" y="846582"/>
                    <a:pt x="6918581" y="843026"/>
                    <a:pt x="6916168" y="844931"/>
                  </a:cubicBezTo>
                  <a:cubicBezTo>
                    <a:pt x="6904737" y="853440"/>
                    <a:pt x="6893688" y="873887"/>
                    <a:pt x="6873623" y="869442"/>
                  </a:cubicBezTo>
                  <a:cubicBezTo>
                    <a:pt x="6863336" y="904240"/>
                    <a:pt x="6871591" y="908685"/>
                    <a:pt x="6835523" y="918210"/>
                  </a:cubicBezTo>
                  <a:cubicBezTo>
                    <a:pt x="6806186" y="926084"/>
                    <a:pt x="6791708" y="948817"/>
                    <a:pt x="6832475" y="964184"/>
                  </a:cubicBezTo>
                  <a:cubicBezTo>
                    <a:pt x="6844159" y="968629"/>
                    <a:pt x="6843397" y="964184"/>
                    <a:pt x="6851017" y="964184"/>
                  </a:cubicBezTo>
                  <a:cubicBezTo>
                    <a:pt x="6852796" y="964184"/>
                    <a:pt x="6863717" y="955802"/>
                    <a:pt x="6867782" y="954913"/>
                  </a:cubicBezTo>
                  <a:cubicBezTo>
                    <a:pt x="6871846" y="954024"/>
                    <a:pt x="6876037" y="965708"/>
                    <a:pt x="6880482" y="963803"/>
                  </a:cubicBezTo>
                  <a:cubicBezTo>
                    <a:pt x="6893816" y="958850"/>
                    <a:pt x="6891276" y="948690"/>
                    <a:pt x="6902072" y="940308"/>
                  </a:cubicBezTo>
                  <a:cubicBezTo>
                    <a:pt x="6906263" y="937133"/>
                    <a:pt x="6908040" y="931799"/>
                    <a:pt x="6912866" y="928497"/>
                  </a:cubicBezTo>
                  <a:cubicBezTo>
                    <a:pt x="6915279" y="926973"/>
                    <a:pt x="6921757" y="935101"/>
                    <a:pt x="6923661" y="933958"/>
                  </a:cubicBezTo>
                  <a:cubicBezTo>
                    <a:pt x="6936361" y="926084"/>
                    <a:pt x="6968619" y="876046"/>
                    <a:pt x="6988558" y="909955"/>
                  </a:cubicBezTo>
                  <a:cubicBezTo>
                    <a:pt x="6989071" y="919782"/>
                    <a:pt x="6987867" y="929624"/>
                    <a:pt x="6985002" y="939038"/>
                  </a:cubicBezTo>
                  <a:cubicBezTo>
                    <a:pt x="6975477" y="955675"/>
                    <a:pt x="6978524" y="945261"/>
                    <a:pt x="6966713" y="950595"/>
                  </a:cubicBezTo>
                  <a:cubicBezTo>
                    <a:pt x="6958078" y="954532"/>
                    <a:pt x="6957823" y="943229"/>
                    <a:pt x="6945632" y="952500"/>
                  </a:cubicBezTo>
                  <a:cubicBezTo>
                    <a:pt x="6939155" y="957453"/>
                    <a:pt x="6944616" y="969772"/>
                    <a:pt x="6935091" y="975106"/>
                  </a:cubicBezTo>
                  <a:cubicBezTo>
                    <a:pt x="6930137" y="977773"/>
                    <a:pt x="6915024" y="969391"/>
                    <a:pt x="6907278" y="971423"/>
                  </a:cubicBezTo>
                  <a:cubicBezTo>
                    <a:pt x="6898241" y="974239"/>
                    <a:pt x="6890442" y="980065"/>
                    <a:pt x="6885180" y="987933"/>
                  </a:cubicBezTo>
                  <a:cubicBezTo>
                    <a:pt x="6880519" y="978483"/>
                    <a:pt x="6870136" y="973292"/>
                    <a:pt x="6859780" y="975233"/>
                  </a:cubicBezTo>
                  <a:cubicBezTo>
                    <a:pt x="6837936" y="981583"/>
                    <a:pt x="6855588" y="992505"/>
                    <a:pt x="6850636" y="1000633"/>
                  </a:cubicBezTo>
                  <a:cubicBezTo>
                    <a:pt x="6835904" y="1026033"/>
                    <a:pt x="6835904" y="1014095"/>
                    <a:pt x="6844540" y="1043305"/>
                  </a:cubicBezTo>
                  <a:cubicBezTo>
                    <a:pt x="6830341" y="1040399"/>
                    <a:pt x="6815761" y="1046122"/>
                    <a:pt x="6807329" y="1057910"/>
                  </a:cubicBezTo>
                  <a:cubicBezTo>
                    <a:pt x="6802787" y="1066451"/>
                    <a:pt x="6797428" y="1074532"/>
                    <a:pt x="6791327" y="1082040"/>
                  </a:cubicBezTo>
                  <a:cubicBezTo>
                    <a:pt x="6787771" y="1094740"/>
                    <a:pt x="6796153" y="1092581"/>
                    <a:pt x="6795899" y="1105662"/>
                  </a:cubicBezTo>
                  <a:cubicBezTo>
                    <a:pt x="6795899" y="1115314"/>
                    <a:pt x="6784596" y="1117219"/>
                    <a:pt x="6790692" y="1129538"/>
                  </a:cubicBezTo>
                  <a:cubicBezTo>
                    <a:pt x="6737099" y="1132713"/>
                    <a:pt x="6784470" y="1188974"/>
                    <a:pt x="6803392" y="1202563"/>
                  </a:cubicBezTo>
                  <a:cubicBezTo>
                    <a:pt x="6807329" y="1182878"/>
                    <a:pt x="6855336" y="1180846"/>
                    <a:pt x="6850128" y="1207770"/>
                  </a:cubicBezTo>
                  <a:cubicBezTo>
                    <a:pt x="6873242" y="1203960"/>
                    <a:pt x="6875528" y="1220470"/>
                    <a:pt x="6889879" y="1231646"/>
                  </a:cubicBezTo>
                  <a:cubicBezTo>
                    <a:pt x="6926583" y="1195324"/>
                    <a:pt x="6917058" y="1249299"/>
                    <a:pt x="6947029" y="1240917"/>
                  </a:cubicBezTo>
                  <a:cubicBezTo>
                    <a:pt x="6957444" y="1237996"/>
                    <a:pt x="6949697" y="1223137"/>
                    <a:pt x="6955158" y="1218692"/>
                  </a:cubicBezTo>
                  <a:cubicBezTo>
                    <a:pt x="6963104" y="1215103"/>
                    <a:pt x="6971348" y="1212214"/>
                    <a:pt x="6979796" y="1210056"/>
                  </a:cubicBezTo>
                  <a:cubicBezTo>
                    <a:pt x="6992496" y="1208405"/>
                    <a:pt x="7011038" y="1217676"/>
                    <a:pt x="7022340" y="1208151"/>
                  </a:cubicBezTo>
                  <a:cubicBezTo>
                    <a:pt x="7033643" y="1198627"/>
                    <a:pt x="7030087" y="1170051"/>
                    <a:pt x="7033009" y="1159637"/>
                  </a:cubicBezTo>
                  <a:lnTo>
                    <a:pt x="7041517" y="1135507"/>
                  </a:lnTo>
                  <a:cubicBezTo>
                    <a:pt x="7051042" y="1122807"/>
                    <a:pt x="7054217" y="1128776"/>
                    <a:pt x="7062726" y="1121537"/>
                  </a:cubicBezTo>
                  <a:cubicBezTo>
                    <a:pt x="7071235" y="1114298"/>
                    <a:pt x="7068949" y="1108075"/>
                    <a:pt x="7078983" y="1102614"/>
                  </a:cubicBezTo>
                  <a:cubicBezTo>
                    <a:pt x="7103621" y="1089152"/>
                    <a:pt x="7093079" y="1102614"/>
                    <a:pt x="7108320" y="1107694"/>
                  </a:cubicBezTo>
                  <a:lnTo>
                    <a:pt x="7137657" y="1116457"/>
                  </a:lnTo>
                  <a:cubicBezTo>
                    <a:pt x="7142355" y="1120013"/>
                    <a:pt x="7145658" y="1137920"/>
                    <a:pt x="7146420" y="1138301"/>
                  </a:cubicBezTo>
                  <a:cubicBezTo>
                    <a:pt x="7167883" y="1148969"/>
                    <a:pt x="7185789" y="1105027"/>
                    <a:pt x="7200013" y="1146302"/>
                  </a:cubicBezTo>
                  <a:cubicBezTo>
                    <a:pt x="7226048" y="1125093"/>
                    <a:pt x="7230112" y="1147064"/>
                    <a:pt x="7258433" y="1130681"/>
                  </a:cubicBezTo>
                  <a:cubicBezTo>
                    <a:pt x="7258433" y="1152906"/>
                    <a:pt x="7291580" y="1145286"/>
                    <a:pt x="7289294" y="1181481"/>
                  </a:cubicBezTo>
                  <a:cubicBezTo>
                    <a:pt x="7299708" y="1181481"/>
                    <a:pt x="7310503" y="1181481"/>
                    <a:pt x="7320917" y="1181481"/>
                  </a:cubicBezTo>
                  <a:cubicBezTo>
                    <a:pt x="7320917" y="1159129"/>
                    <a:pt x="7298946" y="1141603"/>
                    <a:pt x="7315836" y="1122299"/>
                  </a:cubicBezTo>
                  <a:cubicBezTo>
                    <a:pt x="7313423" y="1125093"/>
                    <a:pt x="7337680" y="1119759"/>
                    <a:pt x="7338188" y="1119505"/>
                  </a:cubicBezTo>
                  <a:cubicBezTo>
                    <a:pt x="7348857" y="1116076"/>
                    <a:pt x="7346062" y="1097915"/>
                    <a:pt x="7366763" y="1114552"/>
                  </a:cubicBezTo>
                  <a:cubicBezTo>
                    <a:pt x="7367780" y="1109980"/>
                    <a:pt x="7368415" y="1105154"/>
                    <a:pt x="7369049" y="1100328"/>
                  </a:cubicBezTo>
                  <a:lnTo>
                    <a:pt x="7412992" y="1113028"/>
                  </a:lnTo>
                  <a:lnTo>
                    <a:pt x="7603871" y="1085342"/>
                  </a:lnTo>
                  <a:lnTo>
                    <a:pt x="7625588" y="1116838"/>
                  </a:lnTo>
                  <a:cubicBezTo>
                    <a:pt x="7621711" y="1121302"/>
                    <a:pt x="7616898" y="1124858"/>
                    <a:pt x="7611491" y="1127252"/>
                  </a:cubicBezTo>
                  <a:cubicBezTo>
                    <a:pt x="7610050" y="1119202"/>
                    <a:pt x="7606300" y="1111745"/>
                    <a:pt x="7600696" y="1105789"/>
                  </a:cubicBezTo>
                  <a:cubicBezTo>
                    <a:pt x="7587996" y="1120013"/>
                    <a:pt x="7587996" y="1141476"/>
                    <a:pt x="7564248" y="1139698"/>
                  </a:cubicBezTo>
                  <a:cubicBezTo>
                    <a:pt x="7567804" y="1168654"/>
                    <a:pt x="7554088" y="1165098"/>
                    <a:pt x="7537324" y="1184910"/>
                  </a:cubicBezTo>
                  <a:cubicBezTo>
                    <a:pt x="7541261" y="1187069"/>
                    <a:pt x="7545452" y="1195578"/>
                    <a:pt x="7547992" y="1197610"/>
                  </a:cubicBezTo>
                  <a:cubicBezTo>
                    <a:pt x="7543801" y="1202055"/>
                    <a:pt x="7529196" y="1208151"/>
                    <a:pt x="7527291" y="1211580"/>
                  </a:cubicBezTo>
                  <a:cubicBezTo>
                    <a:pt x="7519798" y="1224280"/>
                    <a:pt x="7534149" y="1249680"/>
                    <a:pt x="7517385" y="1255903"/>
                  </a:cubicBezTo>
                  <a:cubicBezTo>
                    <a:pt x="7517385" y="1271397"/>
                    <a:pt x="7538213" y="1279398"/>
                    <a:pt x="7537704" y="1290066"/>
                  </a:cubicBezTo>
                  <a:cubicBezTo>
                    <a:pt x="7532250" y="1301827"/>
                    <a:pt x="7523405" y="1311690"/>
                    <a:pt x="7512304" y="1318387"/>
                  </a:cubicBezTo>
                  <a:cubicBezTo>
                    <a:pt x="7494143" y="1321816"/>
                    <a:pt x="7496175" y="1303401"/>
                    <a:pt x="7483602" y="1302131"/>
                  </a:cubicBezTo>
                  <a:cubicBezTo>
                    <a:pt x="7470553" y="1305003"/>
                    <a:pt x="7458206" y="1310442"/>
                    <a:pt x="7447280" y="1318133"/>
                  </a:cubicBezTo>
                  <a:cubicBezTo>
                    <a:pt x="7433311" y="1303528"/>
                    <a:pt x="7437628" y="1292733"/>
                    <a:pt x="7438771" y="1274064"/>
                  </a:cubicBezTo>
                  <a:cubicBezTo>
                    <a:pt x="7431518" y="1271012"/>
                    <a:pt x="7423775" y="1269291"/>
                    <a:pt x="7415912" y="1268984"/>
                  </a:cubicBezTo>
                  <a:cubicBezTo>
                    <a:pt x="7410705" y="1286764"/>
                    <a:pt x="7398640" y="1328039"/>
                    <a:pt x="7372478" y="1308100"/>
                  </a:cubicBezTo>
                  <a:cubicBezTo>
                    <a:pt x="7378193" y="1296162"/>
                    <a:pt x="7387464" y="1284732"/>
                    <a:pt x="7386448" y="1271143"/>
                  </a:cubicBezTo>
                  <a:cubicBezTo>
                    <a:pt x="7364477" y="1279144"/>
                    <a:pt x="7364857" y="1273937"/>
                    <a:pt x="7349617" y="1271143"/>
                  </a:cubicBezTo>
                  <a:cubicBezTo>
                    <a:pt x="7339330" y="1269238"/>
                    <a:pt x="7340981" y="1255522"/>
                    <a:pt x="7327265" y="1265682"/>
                  </a:cubicBezTo>
                  <a:cubicBezTo>
                    <a:pt x="7324005" y="1257167"/>
                    <a:pt x="7314902" y="1252425"/>
                    <a:pt x="7306056" y="1254633"/>
                  </a:cubicBezTo>
                  <a:cubicBezTo>
                    <a:pt x="7308850" y="1238885"/>
                    <a:pt x="7297801" y="1232916"/>
                    <a:pt x="7283069" y="1236980"/>
                  </a:cubicBezTo>
                  <a:cubicBezTo>
                    <a:pt x="7283069" y="1233043"/>
                    <a:pt x="7281038" y="1226312"/>
                    <a:pt x="7281926" y="1221994"/>
                  </a:cubicBezTo>
                  <a:cubicBezTo>
                    <a:pt x="7271131" y="1223391"/>
                    <a:pt x="7261479" y="1230249"/>
                    <a:pt x="7253097" y="1221994"/>
                  </a:cubicBezTo>
                  <a:cubicBezTo>
                    <a:pt x="7242670" y="1226299"/>
                    <a:pt x="7231126" y="1227102"/>
                    <a:pt x="7220203" y="1224280"/>
                  </a:cubicBezTo>
                  <a:cubicBezTo>
                    <a:pt x="7219441" y="1230884"/>
                    <a:pt x="7212837" y="1236980"/>
                    <a:pt x="7212330" y="1243838"/>
                  </a:cubicBezTo>
                  <a:cubicBezTo>
                    <a:pt x="7193025" y="1246124"/>
                    <a:pt x="7180452" y="1296670"/>
                    <a:pt x="7165339" y="1310259"/>
                  </a:cubicBezTo>
                  <a:cubicBezTo>
                    <a:pt x="7163561" y="1305941"/>
                    <a:pt x="7160259" y="1302004"/>
                    <a:pt x="7158735" y="1297559"/>
                  </a:cubicBezTo>
                  <a:cubicBezTo>
                    <a:pt x="7153401" y="1310259"/>
                    <a:pt x="7165974" y="1321816"/>
                    <a:pt x="7179182" y="1328928"/>
                  </a:cubicBezTo>
                  <a:cubicBezTo>
                    <a:pt x="7174102" y="1338326"/>
                    <a:pt x="7180071" y="1337818"/>
                    <a:pt x="7178420" y="1346581"/>
                  </a:cubicBezTo>
                  <a:cubicBezTo>
                    <a:pt x="7177531" y="1351407"/>
                    <a:pt x="7170038" y="1359281"/>
                    <a:pt x="7169784" y="1362329"/>
                  </a:cubicBezTo>
                  <a:cubicBezTo>
                    <a:pt x="7168470" y="1371222"/>
                    <a:pt x="7169748" y="1380306"/>
                    <a:pt x="7173467" y="1388491"/>
                  </a:cubicBezTo>
                  <a:lnTo>
                    <a:pt x="7123810" y="1356487"/>
                  </a:lnTo>
                  <a:cubicBezTo>
                    <a:pt x="7132065" y="1327912"/>
                    <a:pt x="7104506" y="1258697"/>
                    <a:pt x="7164450" y="1268349"/>
                  </a:cubicBezTo>
                  <a:cubicBezTo>
                    <a:pt x="7167118" y="1224153"/>
                    <a:pt x="7198359" y="1196086"/>
                    <a:pt x="7149083" y="1174623"/>
                  </a:cubicBezTo>
                  <a:lnTo>
                    <a:pt x="7130795" y="1164209"/>
                  </a:lnTo>
                  <a:cubicBezTo>
                    <a:pt x="7111364" y="1160272"/>
                    <a:pt x="7101077" y="1168146"/>
                    <a:pt x="7101966" y="1185164"/>
                  </a:cubicBezTo>
                  <a:cubicBezTo>
                    <a:pt x="7103617" y="1214628"/>
                    <a:pt x="7119238" y="1202944"/>
                    <a:pt x="7099680" y="1234186"/>
                  </a:cubicBezTo>
                  <a:cubicBezTo>
                    <a:pt x="7105014" y="1237488"/>
                    <a:pt x="7108189" y="1244600"/>
                    <a:pt x="7114285" y="1246886"/>
                  </a:cubicBezTo>
                  <a:cubicBezTo>
                    <a:pt x="7100442" y="1248918"/>
                    <a:pt x="7097394" y="1255268"/>
                    <a:pt x="7088250" y="1262888"/>
                  </a:cubicBezTo>
                  <a:cubicBezTo>
                    <a:pt x="7084186" y="1266444"/>
                    <a:pt x="7082789" y="1275588"/>
                    <a:pt x="7077836" y="1280795"/>
                  </a:cubicBezTo>
                  <a:cubicBezTo>
                    <a:pt x="7072883" y="1286002"/>
                    <a:pt x="7063866" y="1280795"/>
                    <a:pt x="7060691" y="1284351"/>
                  </a:cubicBezTo>
                  <a:cubicBezTo>
                    <a:pt x="7054849" y="1289812"/>
                    <a:pt x="7055358" y="1299972"/>
                    <a:pt x="7049770" y="1305179"/>
                  </a:cubicBezTo>
                  <a:cubicBezTo>
                    <a:pt x="7044182" y="1310386"/>
                    <a:pt x="7036053" y="1307846"/>
                    <a:pt x="7034022" y="1310386"/>
                  </a:cubicBezTo>
                  <a:cubicBezTo>
                    <a:pt x="7030235" y="1315333"/>
                    <a:pt x="7027197" y="1320810"/>
                    <a:pt x="7025005" y="1326642"/>
                  </a:cubicBezTo>
                  <a:lnTo>
                    <a:pt x="6986905" y="1321562"/>
                  </a:lnTo>
                  <a:cubicBezTo>
                    <a:pt x="6986661" y="1319580"/>
                    <a:pt x="6986661" y="1317575"/>
                    <a:pt x="6986905" y="1315593"/>
                  </a:cubicBezTo>
                  <a:cubicBezTo>
                    <a:pt x="6989572" y="1306195"/>
                    <a:pt x="6990080" y="1300099"/>
                    <a:pt x="6999605" y="1295019"/>
                  </a:cubicBezTo>
                  <a:cubicBezTo>
                    <a:pt x="6990214" y="1289782"/>
                    <a:pt x="6979438" y="1287565"/>
                    <a:pt x="6968744" y="1288669"/>
                  </a:cubicBezTo>
                  <a:cubicBezTo>
                    <a:pt x="6971552" y="1276494"/>
                    <a:pt x="6964446" y="1264225"/>
                    <a:pt x="6952488" y="1260602"/>
                  </a:cubicBezTo>
                  <a:lnTo>
                    <a:pt x="6923786" y="1258062"/>
                  </a:lnTo>
                  <a:cubicBezTo>
                    <a:pt x="6922643" y="1239901"/>
                    <a:pt x="6909816" y="1255141"/>
                    <a:pt x="6902196" y="1258062"/>
                  </a:cubicBezTo>
                  <a:cubicBezTo>
                    <a:pt x="6894575" y="1260983"/>
                    <a:pt x="6896989" y="1267333"/>
                    <a:pt x="6887210" y="1270762"/>
                  </a:cubicBezTo>
                  <a:cubicBezTo>
                    <a:pt x="6880481" y="1272164"/>
                    <a:pt x="6873635" y="1272929"/>
                    <a:pt x="6866763" y="1273048"/>
                  </a:cubicBezTo>
                  <a:cubicBezTo>
                    <a:pt x="6866763" y="1267333"/>
                    <a:pt x="6861556" y="1262126"/>
                    <a:pt x="6861175" y="1257554"/>
                  </a:cubicBezTo>
                  <a:cubicBezTo>
                    <a:pt x="6841998" y="1267587"/>
                    <a:pt x="6839331" y="1267587"/>
                    <a:pt x="6824472" y="1259078"/>
                  </a:cubicBezTo>
                  <a:cubicBezTo>
                    <a:pt x="6811772" y="1252220"/>
                    <a:pt x="6827393" y="1246378"/>
                    <a:pt x="6809740" y="1243711"/>
                  </a:cubicBezTo>
                  <a:cubicBezTo>
                    <a:pt x="6802628" y="1242949"/>
                    <a:pt x="6794119" y="1253109"/>
                    <a:pt x="6787896" y="1255395"/>
                  </a:cubicBezTo>
                  <a:cubicBezTo>
                    <a:pt x="6781674" y="1257681"/>
                    <a:pt x="6780912" y="1249172"/>
                    <a:pt x="6771640" y="1253363"/>
                  </a:cubicBezTo>
                  <a:cubicBezTo>
                    <a:pt x="6763618" y="1259628"/>
                    <a:pt x="6755944" y="1266326"/>
                    <a:pt x="6748653" y="1273429"/>
                  </a:cubicBezTo>
                  <a:cubicBezTo>
                    <a:pt x="6741541" y="1278890"/>
                    <a:pt x="6704965" y="1297686"/>
                    <a:pt x="6737731" y="1303782"/>
                  </a:cubicBezTo>
                  <a:cubicBezTo>
                    <a:pt x="6728841" y="1315466"/>
                    <a:pt x="6694298" y="1351661"/>
                    <a:pt x="6732651" y="1339088"/>
                  </a:cubicBezTo>
                  <a:cubicBezTo>
                    <a:pt x="6732651" y="1352677"/>
                    <a:pt x="6739382" y="1351788"/>
                    <a:pt x="6746113" y="1356360"/>
                  </a:cubicBezTo>
                  <a:cubicBezTo>
                    <a:pt x="6747002" y="1356360"/>
                    <a:pt x="6758813" y="1352931"/>
                    <a:pt x="6761861" y="1354201"/>
                  </a:cubicBezTo>
                  <a:cubicBezTo>
                    <a:pt x="6767322" y="1356487"/>
                    <a:pt x="6767576" y="1369187"/>
                    <a:pt x="6772148" y="1370203"/>
                  </a:cubicBezTo>
                  <a:cubicBezTo>
                    <a:pt x="6802628" y="1377696"/>
                    <a:pt x="6794373" y="1336421"/>
                    <a:pt x="6821424" y="1338199"/>
                  </a:cubicBezTo>
                  <a:cubicBezTo>
                    <a:pt x="6823837" y="1296670"/>
                    <a:pt x="6878828" y="1371981"/>
                    <a:pt x="6887845" y="1315212"/>
                  </a:cubicBezTo>
                  <a:cubicBezTo>
                    <a:pt x="6903720" y="1320292"/>
                    <a:pt x="6901561" y="1346454"/>
                    <a:pt x="6920991" y="1356614"/>
                  </a:cubicBezTo>
                  <a:cubicBezTo>
                    <a:pt x="6915276" y="1375410"/>
                    <a:pt x="6903593" y="1403477"/>
                    <a:pt x="6920991" y="1421130"/>
                  </a:cubicBezTo>
                  <a:cubicBezTo>
                    <a:pt x="6938389" y="1438784"/>
                    <a:pt x="6946391" y="1410335"/>
                    <a:pt x="6967600" y="1414145"/>
                  </a:cubicBezTo>
                  <a:cubicBezTo>
                    <a:pt x="6966043" y="1391064"/>
                    <a:pt x="6968580" y="1367889"/>
                    <a:pt x="6975094" y="1345692"/>
                  </a:cubicBezTo>
                  <a:cubicBezTo>
                    <a:pt x="6975094" y="1343025"/>
                    <a:pt x="6986143" y="1342263"/>
                    <a:pt x="6986397" y="1340866"/>
                  </a:cubicBezTo>
                  <a:cubicBezTo>
                    <a:pt x="6987170" y="1336668"/>
                    <a:pt x="6987170" y="1332364"/>
                    <a:pt x="6986397" y="1328166"/>
                  </a:cubicBezTo>
                  <a:lnTo>
                    <a:pt x="7020306" y="1336929"/>
                  </a:lnTo>
                  <a:cubicBezTo>
                    <a:pt x="7018446" y="1341480"/>
                    <a:pt x="7015967" y="1345754"/>
                    <a:pt x="7012939" y="1349629"/>
                  </a:cubicBezTo>
                  <a:cubicBezTo>
                    <a:pt x="7020051" y="1360297"/>
                    <a:pt x="7028941" y="1367536"/>
                    <a:pt x="7035419" y="1377950"/>
                  </a:cubicBezTo>
                  <a:cubicBezTo>
                    <a:pt x="7041896" y="1388363"/>
                    <a:pt x="7043800" y="1414398"/>
                    <a:pt x="7056882" y="1393444"/>
                  </a:cubicBezTo>
                  <a:cubicBezTo>
                    <a:pt x="7079234" y="1411097"/>
                    <a:pt x="7092950" y="1398523"/>
                    <a:pt x="7103618" y="1375664"/>
                  </a:cubicBezTo>
                  <a:lnTo>
                    <a:pt x="7163308" y="1420368"/>
                  </a:lnTo>
                  <a:cubicBezTo>
                    <a:pt x="7166736" y="1425881"/>
                    <a:pt x="7171023" y="1430812"/>
                    <a:pt x="7176008" y="1434973"/>
                  </a:cubicBezTo>
                  <a:cubicBezTo>
                    <a:pt x="7161276" y="1434084"/>
                    <a:pt x="7168769" y="1442847"/>
                    <a:pt x="7160895" y="1447673"/>
                  </a:cubicBezTo>
                  <a:cubicBezTo>
                    <a:pt x="7155246" y="1450852"/>
                    <a:pt x="7149288" y="1453447"/>
                    <a:pt x="7143114" y="1455420"/>
                  </a:cubicBezTo>
                  <a:cubicBezTo>
                    <a:pt x="7133589" y="1460119"/>
                    <a:pt x="7126096" y="1453642"/>
                    <a:pt x="7117714" y="1463675"/>
                  </a:cubicBezTo>
                  <a:cubicBezTo>
                    <a:pt x="7111872" y="1470532"/>
                    <a:pt x="7111364" y="1486026"/>
                    <a:pt x="7106411" y="1493901"/>
                  </a:cubicBezTo>
                  <a:cubicBezTo>
                    <a:pt x="7094981" y="1512189"/>
                    <a:pt x="7082662" y="1500378"/>
                    <a:pt x="7098283" y="1525778"/>
                  </a:cubicBezTo>
                  <a:cubicBezTo>
                    <a:pt x="7105637" y="1534210"/>
                    <a:pt x="7113711" y="1541986"/>
                    <a:pt x="7122413" y="1549019"/>
                  </a:cubicBezTo>
                  <a:cubicBezTo>
                    <a:pt x="7131303" y="1554607"/>
                    <a:pt x="7136891" y="1547114"/>
                    <a:pt x="7145782" y="1551432"/>
                  </a:cubicBezTo>
                  <a:cubicBezTo>
                    <a:pt x="7156342" y="1558059"/>
                    <a:pt x="7165883" y="1566187"/>
                    <a:pt x="7174102" y="1575561"/>
                  </a:cubicBezTo>
                  <a:cubicBezTo>
                    <a:pt x="7178547" y="1565401"/>
                    <a:pt x="7216394" y="1557782"/>
                    <a:pt x="7228966" y="1557528"/>
                  </a:cubicBezTo>
                  <a:cubicBezTo>
                    <a:pt x="7228862" y="1564209"/>
                    <a:pt x="7228268" y="1570873"/>
                    <a:pt x="7227188" y="1577467"/>
                  </a:cubicBezTo>
                  <a:cubicBezTo>
                    <a:pt x="7260970" y="1564767"/>
                    <a:pt x="7266812" y="1542669"/>
                    <a:pt x="7274432" y="1585976"/>
                  </a:cubicBezTo>
                  <a:cubicBezTo>
                    <a:pt x="7285989" y="1585976"/>
                    <a:pt x="7297673" y="1585976"/>
                    <a:pt x="7309103" y="1585976"/>
                  </a:cubicBezTo>
                  <a:cubicBezTo>
                    <a:pt x="7306182" y="1564640"/>
                    <a:pt x="7318501" y="1573276"/>
                    <a:pt x="7326121" y="1567434"/>
                  </a:cubicBezTo>
                  <a:cubicBezTo>
                    <a:pt x="7331385" y="1564538"/>
                    <a:pt x="7336436" y="1561270"/>
                    <a:pt x="7341234" y="1557654"/>
                  </a:cubicBezTo>
                  <a:cubicBezTo>
                    <a:pt x="7348727" y="1550542"/>
                    <a:pt x="7347330" y="1536826"/>
                    <a:pt x="7357744" y="1530984"/>
                  </a:cubicBezTo>
                  <a:cubicBezTo>
                    <a:pt x="7362062" y="1528571"/>
                    <a:pt x="7368031" y="1538096"/>
                    <a:pt x="7370444" y="1536826"/>
                  </a:cubicBezTo>
                  <a:cubicBezTo>
                    <a:pt x="7372857" y="1535556"/>
                    <a:pt x="7383144" y="1529969"/>
                    <a:pt x="7386192" y="1529079"/>
                  </a:cubicBezTo>
                  <a:cubicBezTo>
                    <a:pt x="7396606" y="1525650"/>
                    <a:pt x="7409433" y="1515363"/>
                    <a:pt x="7420355" y="1510664"/>
                  </a:cubicBezTo>
                  <a:cubicBezTo>
                    <a:pt x="7431585" y="1506006"/>
                    <a:pt x="7442136" y="1499855"/>
                    <a:pt x="7451723" y="1492376"/>
                  </a:cubicBezTo>
                  <a:cubicBezTo>
                    <a:pt x="7462138" y="1476628"/>
                    <a:pt x="7439023" y="1464691"/>
                    <a:pt x="7470011" y="1456309"/>
                  </a:cubicBezTo>
                  <a:cubicBezTo>
                    <a:pt x="7495411" y="1449704"/>
                    <a:pt x="7486268" y="1463929"/>
                    <a:pt x="7503793" y="1479169"/>
                  </a:cubicBezTo>
                  <a:cubicBezTo>
                    <a:pt x="7515223" y="1489201"/>
                    <a:pt x="7529193" y="1481582"/>
                    <a:pt x="7529955" y="1504569"/>
                  </a:cubicBezTo>
                  <a:cubicBezTo>
                    <a:pt x="7540246" y="1502739"/>
                    <a:pt x="7550779" y="1502739"/>
                    <a:pt x="7561070" y="1504569"/>
                  </a:cubicBezTo>
                  <a:cubicBezTo>
                    <a:pt x="7561070" y="1501775"/>
                    <a:pt x="7561832" y="1499361"/>
                    <a:pt x="7562214" y="1496948"/>
                  </a:cubicBezTo>
                  <a:cubicBezTo>
                    <a:pt x="7567674" y="1499361"/>
                    <a:pt x="7574914" y="1500885"/>
                    <a:pt x="7572501" y="1509648"/>
                  </a:cubicBezTo>
                  <a:cubicBezTo>
                    <a:pt x="7570215" y="1515998"/>
                    <a:pt x="7555482" y="1512823"/>
                    <a:pt x="7550403" y="1520189"/>
                  </a:cubicBezTo>
                  <a:cubicBezTo>
                    <a:pt x="7558531" y="1527429"/>
                    <a:pt x="7566405" y="1535175"/>
                    <a:pt x="7574152" y="1543050"/>
                  </a:cubicBezTo>
                  <a:cubicBezTo>
                    <a:pt x="7571901" y="1550002"/>
                    <a:pt x="7566764" y="1555647"/>
                    <a:pt x="7560055" y="1558544"/>
                  </a:cubicBezTo>
                  <a:cubicBezTo>
                    <a:pt x="7547355" y="1542542"/>
                    <a:pt x="7550276" y="1524761"/>
                    <a:pt x="7530464" y="1535176"/>
                  </a:cubicBezTo>
                  <a:cubicBezTo>
                    <a:pt x="7518780" y="1541272"/>
                    <a:pt x="7516113" y="1556639"/>
                    <a:pt x="7505064" y="1561719"/>
                  </a:cubicBezTo>
                  <a:cubicBezTo>
                    <a:pt x="7510543" y="1564360"/>
                    <a:pt x="7515527" y="1567926"/>
                    <a:pt x="7519795" y="1572260"/>
                  </a:cubicBezTo>
                  <a:cubicBezTo>
                    <a:pt x="7519761" y="1575859"/>
                    <a:pt x="7519292" y="1579441"/>
                    <a:pt x="7518398" y="1582928"/>
                  </a:cubicBezTo>
                  <a:cubicBezTo>
                    <a:pt x="7514334" y="1582928"/>
                    <a:pt x="7512048" y="1586357"/>
                    <a:pt x="7508366" y="1586992"/>
                  </a:cubicBezTo>
                  <a:cubicBezTo>
                    <a:pt x="7511541" y="1589659"/>
                    <a:pt x="7513954" y="1596136"/>
                    <a:pt x="7517256" y="1598930"/>
                  </a:cubicBezTo>
                  <a:cubicBezTo>
                    <a:pt x="7510906" y="1606296"/>
                    <a:pt x="7496047" y="1607566"/>
                    <a:pt x="7497571" y="1619250"/>
                  </a:cubicBezTo>
                  <a:cubicBezTo>
                    <a:pt x="7493258" y="1619469"/>
                    <a:pt x="7488990" y="1620237"/>
                    <a:pt x="7484871" y="1621536"/>
                  </a:cubicBezTo>
                  <a:cubicBezTo>
                    <a:pt x="7484871" y="1613789"/>
                    <a:pt x="7489189" y="1605788"/>
                    <a:pt x="7486776" y="1598295"/>
                  </a:cubicBezTo>
                  <a:cubicBezTo>
                    <a:pt x="7476220" y="1600859"/>
                    <a:pt x="7465202" y="1600859"/>
                    <a:pt x="7454645" y="1598295"/>
                  </a:cubicBezTo>
                  <a:cubicBezTo>
                    <a:pt x="7443977" y="1596644"/>
                    <a:pt x="7445755" y="1591183"/>
                    <a:pt x="7433182" y="1603756"/>
                  </a:cubicBezTo>
                  <a:cubicBezTo>
                    <a:pt x="7428991" y="1607947"/>
                    <a:pt x="7427975" y="1613535"/>
                    <a:pt x="7422641" y="1617217"/>
                  </a:cubicBezTo>
                  <a:cubicBezTo>
                    <a:pt x="7420101" y="1618869"/>
                    <a:pt x="7414513" y="1617217"/>
                    <a:pt x="7412608" y="1618741"/>
                  </a:cubicBezTo>
                  <a:cubicBezTo>
                    <a:pt x="7407020" y="1624202"/>
                    <a:pt x="7407528" y="1631441"/>
                    <a:pt x="7403845" y="1635632"/>
                  </a:cubicBezTo>
                  <a:cubicBezTo>
                    <a:pt x="7400162" y="1639823"/>
                    <a:pt x="7405115" y="1641093"/>
                    <a:pt x="7400289" y="1644395"/>
                  </a:cubicBezTo>
                  <a:cubicBezTo>
                    <a:pt x="7395463" y="1647698"/>
                    <a:pt x="7391271" y="1638045"/>
                    <a:pt x="7387589" y="1638553"/>
                  </a:cubicBezTo>
                  <a:cubicBezTo>
                    <a:pt x="7383906" y="1639061"/>
                    <a:pt x="7380095" y="1643760"/>
                    <a:pt x="7376540" y="1644268"/>
                  </a:cubicBezTo>
                  <a:cubicBezTo>
                    <a:pt x="7366045" y="1646165"/>
                    <a:pt x="7355440" y="1647395"/>
                    <a:pt x="7344790" y="1647951"/>
                  </a:cubicBezTo>
                  <a:cubicBezTo>
                    <a:pt x="7326247" y="1647951"/>
                    <a:pt x="7316977" y="1647951"/>
                    <a:pt x="7316469" y="1627758"/>
                  </a:cubicBezTo>
                  <a:cubicBezTo>
                    <a:pt x="7298054" y="1633727"/>
                    <a:pt x="7291069" y="1637029"/>
                    <a:pt x="7275702" y="1631441"/>
                  </a:cubicBezTo>
                  <a:cubicBezTo>
                    <a:pt x="7273543" y="1630679"/>
                    <a:pt x="7265415" y="1625726"/>
                    <a:pt x="7261096" y="1624075"/>
                  </a:cubicBezTo>
                  <a:cubicBezTo>
                    <a:pt x="7254264" y="1622394"/>
                    <a:pt x="7247524" y="1620360"/>
                    <a:pt x="7240903" y="1617979"/>
                  </a:cubicBezTo>
                  <a:cubicBezTo>
                    <a:pt x="7260334" y="1595627"/>
                    <a:pt x="7204073" y="1609597"/>
                    <a:pt x="7197088" y="1607692"/>
                  </a:cubicBezTo>
                  <a:cubicBezTo>
                    <a:pt x="7190103" y="1605788"/>
                    <a:pt x="7194294" y="1596643"/>
                    <a:pt x="7180578" y="1599564"/>
                  </a:cubicBezTo>
                  <a:cubicBezTo>
                    <a:pt x="7170291" y="1601850"/>
                    <a:pt x="7165084" y="1615439"/>
                    <a:pt x="7160004" y="1622424"/>
                  </a:cubicBezTo>
                  <a:cubicBezTo>
                    <a:pt x="7155051" y="1601723"/>
                    <a:pt x="7155051" y="1593341"/>
                    <a:pt x="7137779" y="1583435"/>
                  </a:cubicBezTo>
                  <a:cubicBezTo>
                    <a:pt x="7134985" y="1581911"/>
                    <a:pt x="7123428" y="1576958"/>
                    <a:pt x="7119618" y="1575688"/>
                  </a:cubicBezTo>
                  <a:cubicBezTo>
                    <a:pt x="7113522" y="1573529"/>
                    <a:pt x="7107807" y="1573402"/>
                    <a:pt x="7102600" y="1571116"/>
                  </a:cubicBezTo>
                  <a:cubicBezTo>
                    <a:pt x="7097392" y="1568830"/>
                    <a:pt x="7096885" y="1560829"/>
                    <a:pt x="7086598" y="1561337"/>
                  </a:cubicBezTo>
                  <a:cubicBezTo>
                    <a:pt x="7093034" y="1553114"/>
                    <a:pt x="7096201" y="1542800"/>
                    <a:pt x="7095488" y="1532381"/>
                  </a:cubicBezTo>
                  <a:cubicBezTo>
                    <a:pt x="7083931" y="1533651"/>
                    <a:pt x="7071357" y="1548002"/>
                    <a:pt x="7059547" y="1550923"/>
                  </a:cubicBezTo>
                  <a:cubicBezTo>
                    <a:pt x="7043544" y="1554860"/>
                    <a:pt x="7047863" y="1552574"/>
                    <a:pt x="7037576" y="1563623"/>
                  </a:cubicBezTo>
                  <a:cubicBezTo>
                    <a:pt x="7027290" y="1574673"/>
                    <a:pt x="7013827" y="1576323"/>
                    <a:pt x="7003667" y="1589023"/>
                  </a:cubicBezTo>
                  <a:cubicBezTo>
                    <a:pt x="6998968" y="1595373"/>
                    <a:pt x="6996936" y="1603501"/>
                    <a:pt x="6990967" y="1607311"/>
                  </a:cubicBezTo>
                  <a:cubicBezTo>
                    <a:pt x="6984998" y="1611121"/>
                    <a:pt x="6978267" y="1604644"/>
                    <a:pt x="6972552" y="1611248"/>
                  </a:cubicBezTo>
                  <a:cubicBezTo>
                    <a:pt x="6963154" y="1621281"/>
                    <a:pt x="6972552" y="1628647"/>
                    <a:pt x="6957185" y="1636648"/>
                  </a:cubicBezTo>
                  <a:cubicBezTo>
                    <a:pt x="6950073" y="1640077"/>
                    <a:pt x="6941564" y="1637664"/>
                    <a:pt x="6934705" y="1642236"/>
                  </a:cubicBezTo>
                  <a:cubicBezTo>
                    <a:pt x="6927847" y="1646809"/>
                    <a:pt x="6925435" y="1656587"/>
                    <a:pt x="6920100" y="1665731"/>
                  </a:cubicBezTo>
                  <a:cubicBezTo>
                    <a:pt x="6911464" y="1661667"/>
                    <a:pt x="6903971" y="1665731"/>
                    <a:pt x="6905241" y="1676018"/>
                  </a:cubicBezTo>
                  <a:cubicBezTo>
                    <a:pt x="6906512" y="1686305"/>
                    <a:pt x="6914131" y="1681225"/>
                    <a:pt x="6919465" y="1686940"/>
                  </a:cubicBezTo>
                  <a:cubicBezTo>
                    <a:pt x="6920991" y="1689279"/>
                    <a:pt x="6921988" y="1691923"/>
                    <a:pt x="6922386" y="1694687"/>
                  </a:cubicBezTo>
                  <a:cubicBezTo>
                    <a:pt x="6900542" y="1689861"/>
                    <a:pt x="6888985" y="1678812"/>
                    <a:pt x="6918830" y="1650364"/>
                  </a:cubicBezTo>
                  <a:cubicBezTo>
                    <a:pt x="6903887" y="1642987"/>
                    <a:pt x="6887094" y="1640203"/>
                    <a:pt x="6870570" y="1642363"/>
                  </a:cubicBezTo>
                  <a:cubicBezTo>
                    <a:pt x="6875269" y="1616963"/>
                    <a:pt x="6883270" y="1570354"/>
                    <a:pt x="6879206" y="1542922"/>
                  </a:cubicBezTo>
                  <a:cubicBezTo>
                    <a:pt x="6869554" y="1546224"/>
                    <a:pt x="6849107" y="1541398"/>
                    <a:pt x="6843646" y="1542922"/>
                  </a:cubicBezTo>
                  <a:cubicBezTo>
                    <a:pt x="6853122" y="1526303"/>
                    <a:pt x="6856702" y="1506969"/>
                    <a:pt x="6853806" y="1488058"/>
                  </a:cubicBezTo>
                  <a:cubicBezTo>
                    <a:pt x="6840499" y="1504483"/>
                    <a:pt x="6828844" y="1522179"/>
                    <a:pt x="6819008" y="1540890"/>
                  </a:cubicBezTo>
                  <a:cubicBezTo>
                    <a:pt x="6815579" y="1529460"/>
                    <a:pt x="6821548" y="1470151"/>
                    <a:pt x="6813547" y="1466341"/>
                  </a:cubicBezTo>
                  <a:cubicBezTo>
                    <a:pt x="6805546" y="1462532"/>
                    <a:pt x="6787512" y="1495424"/>
                    <a:pt x="6784210" y="1500377"/>
                  </a:cubicBezTo>
                  <a:cubicBezTo>
                    <a:pt x="6776755" y="1508647"/>
                    <a:pt x="6770435" y="1517872"/>
                    <a:pt x="6765414" y="1527809"/>
                  </a:cubicBezTo>
                  <a:cubicBezTo>
                    <a:pt x="6762747" y="1537461"/>
                    <a:pt x="6766303" y="1536826"/>
                    <a:pt x="6766811" y="1544573"/>
                  </a:cubicBezTo>
                  <a:cubicBezTo>
                    <a:pt x="6767573" y="1555368"/>
                    <a:pt x="6771129" y="1557273"/>
                    <a:pt x="6763636" y="1567687"/>
                  </a:cubicBezTo>
                  <a:cubicBezTo>
                    <a:pt x="6763636" y="1568322"/>
                    <a:pt x="6744205" y="1581784"/>
                    <a:pt x="6746364" y="1582546"/>
                  </a:cubicBezTo>
                  <a:cubicBezTo>
                    <a:pt x="6729981" y="1576704"/>
                    <a:pt x="6730616" y="1595246"/>
                    <a:pt x="6719567" y="1596897"/>
                  </a:cubicBezTo>
                  <a:cubicBezTo>
                    <a:pt x="6713090" y="1598294"/>
                    <a:pt x="6704581" y="1590420"/>
                    <a:pt x="6697724" y="1590293"/>
                  </a:cubicBezTo>
                  <a:cubicBezTo>
                    <a:pt x="6697724" y="1590293"/>
                    <a:pt x="6688072" y="1596389"/>
                    <a:pt x="6687055" y="1596897"/>
                  </a:cubicBezTo>
                  <a:cubicBezTo>
                    <a:pt x="6680832" y="1599691"/>
                    <a:pt x="6680451" y="1591182"/>
                    <a:pt x="6675117" y="1601088"/>
                  </a:cubicBezTo>
                  <a:cubicBezTo>
                    <a:pt x="6673247" y="1607645"/>
                    <a:pt x="6674564" y="1614699"/>
                    <a:pt x="6678674" y="1620138"/>
                  </a:cubicBezTo>
                  <a:cubicBezTo>
                    <a:pt x="6686548" y="1627504"/>
                    <a:pt x="6698740" y="1621154"/>
                    <a:pt x="6707756" y="1628647"/>
                  </a:cubicBezTo>
                  <a:cubicBezTo>
                    <a:pt x="6671562" y="1651761"/>
                    <a:pt x="6731125" y="1662937"/>
                    <a:pt x="6737855" y="1670557"/>
                  </a:cubicBezTo>
                  <a:cubicBezTo>
                    <a:pt x="6718298" y="1667509"/>
                    <a:pt x="6723377" y="1670557"/>
                    <a:pt x="6708646" y="1679956"/>
                  </a:cubicBezTo>
                  <a:cubicBezTo>
                    <a:pt x="6698104" y="1686560"/>
                    <a:pt x="6681976" y="1681353"/>
                    <a:pt x="6667878" y="1675638"/>
                  </a:cubicBezTo>
                  <a:cubicBezTo>
                    <a:pt x="6657718" y="1671701"/>
                    <a:pt x="6593202" y="1658366"/>
                    <a:pt x="6606410" y="1683766"/>
                  </a:cubicBezTo>
                  <a:cubicBezTo>
                    <a:pt x="6625968" y="1681988"/>
                    <a:pt x="6642605" y="1712467"/>
                    <a:pt x="6662671" y="1701419"/>
                  </a:cubicBezTo>
                  <a:cubicBezTo>
                    <a:pt x="6670926" y="1720976"/>
                    <a:pt x="6678927" y="1709673"/>
                    <a:pt x="6693659" y="1713229"/>
                  </a:cubicBezTo>
                  <a:cubicBezTo>
                    <a:pt x="6708390" y="1716785"/>
                    <a:pt x="6715630" y="1732534"/>
                    <a:pt x="6729219" y="1737359"/>
                  </a:cubicBezTo>
                  <a:cubicBezTo>
                    <a:pt x="6713598" y="1739010"/>
                    <a:pt x="6688198" y="1743074"/>
                    <a:pt x="6676387" y="1753234"/>
                  </a:cubicBezTo>
                  <a:cubicBezTo>
                    <a:pt x="6689087" y="1762378"/>
                    <a:pt x="6702803" y="1753234"/>
                    <a:pt x="6696199" y="1776602"/>
                  </a:cubicBezTo>
                  <a:cubicBezTo>
                    <a:pt x="6693659" y="1785873"/>
                    <a:pt x="6683499" y="1791715"/>
                    <a:pt x="6682102" y="1802002"/>
                  </a:cubicBezTo>
                  <a:cubicBezTo>
                    <a:pt x="6700136" y="1799716"/>
                    <a:pt x="6687182" y="1817496"/>
                    <a:pt x="6690357" y="1826640"/>
                  </a:cubicBezTo>
                  <a:cubicBezTo>
                    <a:pt x="6698613" y="1849881"/>
                    <a:pt x="6746364" y="1863724"/>
                    <a:pt x="6765414" y="1863343"/>
                  </a:cubicBezTo>
                  <a:cubicBezTo>
                    <a:pt x="6750174" y="1877059"/>
                    <a:pt x="6752714" y="1872487"/>
                    <a:pt x="6735061" y="1869185"/>
                  </a:cubicBezTo>
                  <a:cubicBezTo>
                    <a:pt x="6722361" y="1866900"/>
                    <a:pt x="6701787" y="1871979"/>
                    <a:pt x="6690611" y="1867026"/>
                  </a:cubicBezTo>
                  <a:cubicBezTo>
                    <a:pt x="6687182" y="1865503"/>
                    <a:pt x="6658099" y="1828926"/>
                    <a:pt x="6662290" y="1858136"/>
                  </a:cubicBezTo>
                  <a:cubicBezTo>
                    <a:pt x="6655998" y="1857631"/>
                    <a:pt x="6649993" y="1855291"/>
                    <a:pt x="6645018" y="1851406"/>
                  </a:cubicBezTo>
                  <a:cubicBezTo>
                    <a:pt x="6640827" y="1847341"/>
                    <a:pt x="6644129" y="1840103"/>
                    <a:pt x="6640954" y="1837054"/>
                  </a:cubicBezTo>
                  <a:cubicBezTo>
                    <a:pt x="6637779" y="1834006"/>
                    <a:pt x="6632826" y="1834895"/>
                    <a:pt x="6629651" y="1832356"/>
                  </a:cubicBezTo>
                  <a:cubicBezTo>
                    <a:pt x="6614467" y="1816803"/>
                    <a:pt x="6590886" y="1813036"/>
                    <a:pt x="6571612" y="1823085"/>
                  </a:cubicBezTo>
                  <a:cubicBezTo>
                    <a:pt x="6571612" y="1801622"/>
                    <a:pt x="6564754" y="1795780"/>
                    <a:pt x="6545450" y="1805813"/>
                  </a:cubicBezTo>
                  <a:cubicBezTo>
                    <a:pt x="6549133" y="1762379"/>
                    <a:pt x="6509890" y="1803145"/>
                    <a:pt x="6539862" y="1809623"/>
                  </a:cubicBezTo>
                  <a:cubicBezTo>
                    <a:pt x="6532123" y="1816493"/>
                    <a:pt x="6530559" y="1827984"/>
                    <a:pt x="6536179" y="1836674"/>
                  </a:cubicBezTo>
                  <a:cubicBezTo>
                    <a:pt x="6538592" y="1841500"/>
                    <a:pt x="6546466" y="1842770"/>
                    <a:pt x="6548879" y="1847342"/>
                  </a:cubicBezTo>
                  <a:cubicBezTo>
                    <a:pt x="6551292" y="1851914"/>
                    <a:pt x="6548879" y="1855343"/>
                    <a:pt x="6550657" y="1858137"/>
                  </a:cubicBezTo>
                  <a:cubicBezTo>
                    <a:pt x="6552436" y="1860931"/>
                    <a:pt x="6550657" y="1866519"/>
                    <a:pt x="6553705" y="1870837"/>
                  </a:cubicBezTo>
                  <a:cubicBezTo>
                    <a:pt x="6556753" y="1875154"/>
                    <a:pt x="6572374" y="1874774"/>
                    <a:pt x="6568311" y="1886585"/>
                  </a:cubicBezTo>
                  <a:cubicBezTo>
                    <a:pt x="6566025" y="1892808"/>
                    <a:pt x="6551292" y="1889760"/>
                    <a:pt x="6546213" y="1896999"/>
                  </a:cubicBezTo>
                  <a:cubicBezTo>
                    <a:pt x="6554341" y="1904365"/>
                    <a:pt x="6562342" y="1911985"/>
                    <a:pt x="6569962" y="1919859"/>
                  </a:cubicBezTo>
                  <a:cubicBezTo>
                    <a:pt x="6567711" y="1926811"/>
                    <a:pt x="6562574" y="1932457"/>
                    <a:pt x="6555865" y="1935353"/>
                  </a:cubicBezTo>
                  <a:cubicBezTo>
                    <a:pt x="6543165" y="1919351"/>
                    <a:pt x="6546086" y="1901698"/>
                    <a:pt x="6526401" y="1911985"/>
                  </a:cubicBezTo>
                  <a:cubicBezTo>
                    <a:pt x="6514590" y="1918081"/>
                    <a:pt x="6511923" y="1933448"/>
                    <a:pt x="6500366" y="1938528"/>
                  </a:cubicBezTo>
                  <a:cubicBezTo>
                    <a:pt x="6505761" y="1941248"/>
                    <a:pt x="6510691" y="1944805"/>
                    <a:pt x="6514971" y="1949069"/>
                  </a:cubicBezTo>
                  <a:cubicBezTo>
                    <a:pt x="6514944" y="1952669"/>
                    <a:pt x="6514475" y="1956252"/>
                    <a:pt x="6513574" y="1959737"/>
                  </a:cubicBezTo>
                  <a:cubicBezTo>
                    <a:pt x="6509510" y="1960372"/>
                    <a:pt x="6507352" y="1963293"/>
                    <a:pt x="6503541" y="1963928"/>
                  </a:cubicBezTo>
                  <a:cubicBezTo>
                    <a:pt x="6506716" y="1966595"/>
                    <a:pt x="6509129" y="1972945"/>
                    <a:pt x="6512431" y="1975739"/>
                  </a:cubicBezTo>
                  <a:cubicBezTo>
                    <a:pt x="6505954" y="1983359"/>
                    <a:pt x="6490460" y="1984375"/>
                    <a:pt x="6492746" y="1996948"/>
                  </a:cubicBezTo>
                  <a:cubicBezTo>
                    <a:pt x="6494524" y="2006600"/>
                    <a:pt x="6516368" y="2009648"/>
                    <a:pt x="6523607" y="2012950"/>
                  </a:cubicBezTo>
                  <a:cubicBezTo>
                    <a:pt x="6496048" y="2024634"/>
                    <a:pt x="6536307" y="2039112"/>
                    <a:pt x="6546848" y="2040890"/>
                  </a:cubicBezTo>
                  <a:cubicBezTo>
                    <a:pt x="6549769" y="2054606"/>
                    <a:pt x="6576185" y="2090166"/>
                    <a:pt x="6592442" y="2078990"/>
                  </a:cubicBezTo>
                  <a:cubicBezTo>
                    <a:pt x="6596506" y="2108581"/>
                    <a:pt x="6556882" y="2091690"/>
                    <a:pt x="6526910" y="2074799"/>
                  </a:cubicBezTo>
                  <a:cubicBezTo>
                    <a:pt x="6533220" y="2068616"/>
                    <a:pt x="6534527" y="2058939"/>
                    <a:pt x="6530085" y="2051304"/>
                  </a:cubicBezTo>
                  <a:lnTo>
                    <a:pt x="6513702" y="2055114"/>
                  </a:lnTo>
                  <a:cubicBezTo>
                    <a:pt x="6506909" y="2052975"/>
                    <a:pt x="6499863" y="2051736"/>
                    <a:pt x="6492747" y="2051431"/>
                  </a:cubicBezTo>
                  <a:cubicBezTo>
                    <a:pt x="6488430" y="2047367"/>
                    <a:pt x="6483984" y="2043430"/>
                    <a:pt x="6480047" y="2039493"/>
                  </a:cubicBezTo>
                  <a:cubicBezTo>
                    <a:pt x="6486347" y="2010909"/>
                    <a:pt x="6488485" y="1981566"/>
                    <a:pt x="6486397" y="1952371"/>
                  </a:cubicBezTo>
                  <a:cubicBezTo>
                    <a:pt x="6476745" y="1955673"/>
                    <a:pt x="6456299" y="1950847"/>
                    <a:pt x="6450964" y="1952371"/>
                  </a:cubicBezTo>
                  <a:cubicBezTo>
                    <a:pt x="6460340" y="1935716"/>
                    <a:pt x="6463872" y="1916402"/>
                    <a:pt x="6460997" y="1897507"/>
                  </a:cubicBezTo>
                  <a:cubicBezTo>
                    <a:pt x="6447689" y="1913903"/>
                    <a:pt x="6436073" y="1931604"/>
                    <a:pt x="6426326" y="1950339"/>
                  </a:cubicBezTo>
                  <a:cubicBezTo>
                    <a:pt x="6422770" y="1939036"/>
                    <a:pt x="6428739" y="1879727"/>
                    <a:pt x="6420865" y="1875790"/>
                  </a:cubicBezTo>
                  <a:cubicBezTo>
                    <a:pt x="6412992" y="1871852"/>
                    <a:pt x="6394703" y="1904873"/>
                    <a:pt x="6391401" y="1909826"/>
                  </a:cubicBezTo>
                  <a:cubicBezTo>
                    <a:pt x="6383985" y="1918172"/>
                    <a:pt x="6377669" y="1927434"/>
                    <a:pt x="6372605" y="1937385"/>
                  </a:cubicBezTo>
                  <a:cubicBezTo>
                    <a:pt x="6370065" y="1946910"/>
                    <a:pt x="6373494" y="1946275"/>
                    <a:pt x="6374002" y="1954149"/>
                  </a:cubicBezTo>
                  <a:cubicBezTo>
                    <a:pt x="6374891" y="1964817"/>
                    <a:pt x="6378320" y="1966849"/>
                    <a:pt x="6370827" y="1977136"/>
                  </a:cubicBezTo>
                  <a:cubicBezTo>
                    <a:pt x="6370827" y="1977136"/>
                    <a:pt x="6359397" y="1985645"/>
                    <a:pt x="6355079" y="1989836"/>
                  </a:cubicBezTo>
                  <a:cubicBezTo>
                    <a:pt x="6328155" y="1985899"/>
                    <a:pt x="6301612" y="1974469"/>
                    <a:pt x="6274307" y="1974596"/>
                  </a:cubicBezTo>
                  <a:cubicBezTo>
                    <a:pt x="6299707" y="1932178"/>
                    <a:pt x="6307835" y="1937639"/>
                    <a:pt x="6354952" y="1934464"/>
                  </a:cubicBezTo>
                  <a:cubicBezTo>
                    <a:pt x="6347840" y="1914525"/>
                    <a:pt x="6352158" y="1896364"/>
                    <a:pt x="6354952" y="1875282"/>
                  </a:cubicBezTo>
                  <a:cubicBezTo>
                    <a:pt x="6382893" y="1878838"/>
                    <a:pt x="6407912" y="1869439"/>
                    <a:pt x="6395338" y="1840357"/>
                  </a:cubicBezTo>
                  <a:cubicBezTo>
                    <a:pt x="6403720" y="1834769"/>
                    <a:pt x="6409054" y="1824228"/>
                    <a:pt x="6414515" y="1819783"/>
                  </a:cubicBezTo>
                  <a:cubicBezTo>
                    <a:pt x="6390385" y="1821307"/>
                    <a:pt x="6362445" y="1827022"/>
                    <a:pt x="6358508" y="1799463"/>
                  </a:cubicBezTo>
                  <a:cubicBezTo>
                    <a:pt x="6345808" y="1810511"/>
                    <a:pt x="6336410" y="1830451"/>
                    <a:pt x="6314693" y="1829816"/>
                  </a:cubicBezTo>
                  <a:cubicBezTo>
                    <a:pt x="6315582" y="1867154"/>
                    <a:pt x="6269989" y="1862963"/>
                    <a:pt x="6243700" y="1867916"/>
                  </a:cubicBezTo>
                  <a:cubicBezTo>
                    <a:pt x="6252971" y="1857120"/>
                    <a:pt x="6252590" y="1839722"/>
                    <a:pt x="6257670" y="1829054"/>
                  </a:cubicBezTo>
                  <a:cubicBezTo>
                    <a:pt x="6253099" y="1827784"/>
                    <a:pt x="6248399" y="1829054"/>
                    <a:pt x="6243574" y="1827530"/>
                  </a:cubicBezTo>
                  <a:cubicBezTo>
                    <a:pt x="6246757" y="1817729"/>
                    <a:pt x="6250663" y="1808178"/>
                    <a:pt x="6255258" y="1798955"/>
                  </a:cubicBezTo>
                  <a:cubicBezTo>
                    <a:pt x="6308090" y="1808099"/>
                    <a:pt x="6338697" y="1751330"/>
                    <a:pt x="6374257" y="1722755"/>
                  </a:cubicBezTo>
                  <a:cubicBezTo>
                    <a:pt x="6331585" y="1692656"/>
                    <a:pt x="6382639" y="1684655"/>
                    <a:pt x="6384290" y="1652651"/>
                  </a:cubicBezTo>
                  <a:cubicBezTo>
                    <a:pt x="6357747" y="1666113"/>
                    <a:pt x="6316726" y="1665351"/>
                    <a:pt x="6308852" y="1696339"/>
                  </a:cubicBezTo>
                  <a:cubicBezTo>
                    <a:pt x="6303772" y="1696339"/>
                    <a:pt x="6304280" y="1688338"/>
                    <a:pt x="6298819" y="1687068"/>
                  </a:cubicBezTo>
                  <a:cubicBezTo>
                    <a:pt x="6291678" y="1693767"/>
                    <a:pt x="6283313" y="1699028"/>
                    <a:pt x="6274181" y="1702562"/>
                  </a:cubicBezTo>
                  <a:cubicBezTo>
                    <a:pt x="6276014" y="1693717"/>
                    <a:pt x="6274243" y="1684506"/>
                    <a:pt x="6269260" y="1676972"/>
                  </a:cubicBezTo>
                  <a:cubicBezTo>
                    <a:pt x="6264277" y="1669438"/>
                    <a:pt x="6256494" y="1664204"/>
                    <a:pt x="6247638" y="1662430"/>
                  </a:cubicBezTo>
                  <a:cubicBezTo>
                    <a:pt x="6253803" y="1658784"/>
                    <a:pt x="6260162" y="1655477"/>
                    <a:pt x="6266688" y="1652524"/>
                  </a:cubicBezTo>
                  <a:cubicBezTo>
                    <a:pt x="6259322" y="1646809"/>
                    <a:pt x="6253988" y="1632585"/>
                    <a:pt x="6248908" y="1628013"/>
                  </a:cubicBezTo>
                  <a:cubicBezTo>
                    <a:pt x="6274308" y="1611122"/>
                    <a:pt x="6344793" y="1625981"/>
                    <a:pt x="6333363" y="1578356"/>
                  </a:cubicBezTo>
                  <a:cubicBezTo>
                    <a:pt x="6301232" y="1573784"/>
                    <a:pt x="6217412" y="1580134"/>
                    <a:pt x="6272022" y="1528191"/>
                  </a:cubicBezTo>
                  <a:cubicBezTo>
                    <a:pt x="6257079" y="1520814"/>
                    <a:pt x="6240286" y="1518030"/>
                    <a:pt x="6223762" y="1520190"/>
                  </a:cubicBezTo>
                  <a:cubicBezTo>
                    <a:pt x="6228461" y="1494790"/>
                    <a:pt x="6236462" y="1448054"/>
                    <a:pt x="6232398" y="1420622"/>
                  </a:cubicBezTo>
                  <a:cubicBezTo>
                    <a:pt x="6222746" y="1423924"/>
                    <a:pt x="6202172" y="1419225"/>
                    <a:pt x="6196838" y="1420622"/>
                  </a:cubicBezTo>
                  <a:cubicBezTo>
                    <a:pt x="6206304" y="1403999"/>
                    <a:pt x="6209884" y="1384668"/>
                    <a:pt x="6206998" y="1365758"/>
                  </a:cubicBezTo>
                  <a:cubicBezTo>
                    <a:pt x="6193693" y="1382139"/>
                    <a:pt x="6182037" y="1399792"/>
                    <a:pt x="6172200" y="1418463"/>
                  </a:cubicBezTo>
                  <a:cubicBezTo>
                    <a:pt x="6168771" y="1407160"/>
                    <a:pt x="6174740" y="1347851"/>
                    <a:pt x="6166739" y="1344041"/>
                  </a:cubicBezTo>
                  <a:cubicBezTo>
                    <a:pt x="6158738" y="1340231"/>
                    <a:pt x="6141339" y="1373123"/>
                    <a:pt x="6137402" y="1378076"/>
                  </a:cubicBezTo>
                  <a:cubicBezTo>
                    <a:pt x="6129920" y="1386324"/>
                    <a:pt x="6123596" y="1395553"/>
                    <a:pt x="6118606" y="1405509"/>
                  </a:cubicBezTo>
                  <a:cubicBezTo>
                    <a:pt x="6115939" y="1415160"/>
                    <a:pt x="6119495" y="1414398"/>
                    <a:pt x="6120003" y="1422273"/>
                  </a:cubicBezTo>
                  <a:cubicBezTo>
                    <a:pt x="6120765" y="1433068"/>
                    <a:pt x="6124321" y="1434973"/>
                    <a:pt x="6116701" y="1445387"/>
                  </a:cubicBezTo>
                  <a:cubicBezTo>
                    <a:pt x="6116701" y="1445387"/>
                    <a:pt x="6097397" y="1459484"/>
                    <a:pt x="6099556" y="1460246"/>
                  </a:cubicBezTo>
                  <a:cubicBezTo>
                    <a:pt x="6083172" y="1454277"/>
                    <a:pt x="6083808" y="1472184"/>
                    <a:pt x="6072759" y="1474597"/>
                  </a:cubicBezTo>
                  <a:cubicBezTo>
                    <a:pt x="6066282" y="1475867"/>
                    <a:pt x="6057773" y="1468120"/>
                    <a:pt x="6050915" y="1467993"/>
                  </a:cubicBezTo>
                  <a:cubicBezTo>
                    <a:pt x="6050915" y="1467993"/>
                    <a:pt x="6041263" y="1474089"/>
                    <a:pt x="6040247" y="1474470"/>
                  </a:cubicBezTo>
                  <a:cubicBezTo>
                    <a:pt x="6034024" y="1477391"/>
                    <a:pt x="6033643" y="1468755"/>
                    <a:pt x="6028309" y="1478661"/>
                  </a:cubicBezTo>
                  <a:cubicBezTo>
                    <a:pt x="6026416" y="1485257"/>
                    <a:pt x="6027733" y="1492359"/>
                    <a:pt x="6031865" y="1497838"/>
                  </a:cubicBezTo>
                  <a:cubicBezTo>
                    <a:pt x="6039739" y="1505204"/>
                    <a:pt x="6051931" y="1498854"/>
                    <a:pt x="6060948" y="1506347"/>
                  </a:cubicBezTo>
                  <a:cubicBezTo>
                    <a:pt x="6024626" y="1529334"/>
                    <a:pt x="6084316" y="1540636"/>
                    <a:pt x="6091047" y="1548257"/>
                  </a:cubicBezTo>
                  <a:cubicBezTo>
                    <a:pt x="6071489" y="1545082"/>
                    <a:pt x="6076569" y="1548257"/>
                    <a:pt x="6061837" y="1557528"/>
                  </a:cubicBezTo>
                  <a:cubicBezTo>
                    <a:pt x="6051296" y="1564132"/>
                    <a:pt x="6035167" y="1559051"/>
                    <a:pt x="6021070" y="1553336"/>
                  </a:cubicBezTo>
                  <a:cubicBezTo>
                    <a:pt x="6010910" y="1549272"/>
                    <a:pt x="5946394" y="1535938"/>
                    <a:pt x="5959602" y="1561338"/>
                  </a:cubicBezTo>
                  <a:cubicBezTo>
                    <a:pt x="5979160" y="1559560"/>
                    <a:pt x="5995797" y="1590039"/>
                    <a:pt x="6015736" y="1579117"/>
                  </a:cubicBezTo>
                  <a:cubicBezTo>
                    <a:pt x="6024118" y="1598675"/>
                    <a:pt x="6031992" y="1587245"/>
                    <a:pt x="6046851" y="1590801"/>
                  </a:cubicBezTo>
                  <a:cubicBezTo>
                    <a:pt x="6061711" y="1594358"/>
                    <a:pt x="6068823" y="1610232"/>
                    <a:pt x="6082411" y="1614931"/>
                  </a:cubicBezTo>
                  <a:cubicBezTo>
                    <a:pt x="6066790" y="1616582"/>
                    <a:pt x="6041390" y="1620773"/>
                    <a:pt x="6029579" y="1630933"/>
                  </a:cubicBezTo>
                  <a:cubicBezTo>
                    <a:pt x="6042279" y="1640077"/>
                    <a:pt x="6055995" y="1630933"/>
                    <a:pt x="6049391" y="1654301"/>
                  </a:cubicBezTo>
                  <a:cubicBezTo>
                    <a:pt x="6046851" y="1663445"/>
                    <a:pt x="6036691" y="1669414"/>
                    <a:pt x="6035294" y="1679701"/>
                  </a:cubicBezTo>
                  <a:cubicBezTo>
                    <a:pt x="6053329" y="1677542"/>
                    <a:pt x="6040374" y="1695195"/>
                    <a:pt x="6043549" y="1704339"/>
                  </a:cubicBezTo>
                  <a:cubicBezTo>
                    <a:pt x="6051804" y="1727707"/>
                    <a:pt x="6099556" y="1741550"/>
                    <a:pt x="6118606" y="1741042"/>
                  </a:cubicBezTo>
                  <a:cubicBezTo>
                    <a:pt x="6103366" y="1754885"/>
                    <a:pt x="6105906" y="1750186"/>
                    <a:pt x="6088253" y="1746884"/>
                  </a:cubicBezTo>
                  <a:cubicBezTo>
                    <a:pt x="6075553" y="1744725"/>
                    <a:pt x="6054979" y="1749805"/>
                    <a:pt x="6043803" y="1744852"/>
                  </a:cubicBezTo>
                  <a:cubicBezTo>
                    <a:pt x="6040374" y="1743328"/>
                    <a:pt x="6011291" y="1706752"/>
                    <a:pt x="6015482" y="1735835"/>
                  </a:cubicBezTo>
                  <a:cubicBezTo>
                    <a:pt x="6009189" y="1735435"/>
                    <a:pt x="6003165" y="1733132"/>
                    <a:pt x="5998210" y="1729231"/>
                  </a:cubicBezTo>
                  <a:cubicBezTo>
                    <a:pt x="5994019" y="1725040"/>
                    <a:pt x="5997321" y="1717801"/>
                    <a:pt x="5994146" y="1714880"/>
                  </a:cubicBezTo>
                  <a:cubicBezTo>
                    <a:pt x="5990971" y="1711959"/>
                    <a:pt x="5986018" y="1712594"/>
                    <a:pt x="5982843" y="1710181"/>
                  </a:cubicBezTo>
                  <a:cubicBezTo>
                    <a:pt x="5967659" y="1694628"/>
                    <a:pt x="5944077" y="1690862"/>
                    <a:pt x="5924804" y="1700910"/>
                  </a:cubicBezTo>
                  <a:cubicBezTo>
                    <a:pt x="5924804" y="1679447"/>
                    <a:pt x="5917946" y="1673605"/>
                    <a:pt x="5898642" y="1683638"/>
                  </a:cubicBezTo>
                  <a:cubicBezTo>
                    <a:pt x="5902325" y="1640204"/>
                    <a:pt x="5863082" y="1680844"/>
                    <a:pt x="5893054" y="1687448"/>
                  </a:cubicBezTo>
                  <a:cubicBezTo>
                    <a:pt x="5885283" y="1694248"/>
                    <a:pt x="5883711" y="1705735"/>
                    <a:pt x="5889371" y="1714372"/>
                  </a:cubicBezTo>
                  <a:cubicBezTo>
                    <a:pt x="5891784" y="1719198"/>
                    <a:pt x="5899658" y="1720468"/>
                    <a:pt x="5902071" y="1725167"/>
                  </a:cubicBezTo>
                  <a:cubicBezTo>
                    <a:pt x="5904484" y="1729866"/>
                    <a:pt x="5902071" y="1733168"/>
                    <a:pt x="5903849" y="1735835"/>
                  </a:cubicBezTo>
                  <a:cubicBezTo>
                    <a:pt x="5905627" y="1738502"/>
                    <a:pt x="5903849" y="1744217"/>
                    <a:pt x="5906897" y="1748535"/>
                  </a:cubicBezTo>
                  <a:cubicBezTo>
                    <a:pt x="5909945" y="1752853"/>
                    <a:pt x="5925566" y="1752472"/>
                    <a:pt x="5921502" y="1764156"/>
                  </a:cubicBezTo>
                  <a:cubicBezTo>
                    <a:pt x="5919216" y="1770506"/>
                    <a:pt x="5904484" y="1767331"/>
                    <a:pt x="5899404" y="1774697"/>
                  </a:cubicBezTo>
                  <a:cubicBezTo>
                    <a:pt x="5907532" y="1781936"/>
                    <a:pt x="5915533" y="1789683"/>
                    <a:pt x="5923153" y="1797557"/>
                  </a:cubicBezTo>
                  <a:cubicBezTo>
                    <a:pt x="5920901" y="1804509"/>
                    <a:pt x="5915765" y="1810155"/>
                    <a:pt x="5909056" y="1813051"/>
                  </a:cubicBezTo>
                  <a:cubicBezTo>
                    <a:pt x="5896356" y="1797049"/>
                    <a:pt x="5899277" y="1779269"/>
                    <a:pt x="5879592" y="1789556"/>
                  </a:cubicBezTo>
                  <a:cubicBezTo>
                    <a:pt x="5867781" y="1795779"/>
                    <a:pt x="5865114" y="1811146"/>
                    <a:pt x="5853557" y="1816226"/>
                  </a:cubicBezTo>
                  <a:cubicBezTo>
                    <a:pt x="5858947" y="1818900"/>
                    <a:pt x="5863878" y="1822415"/>
                    <a:pt x="5868162" y="1826640"/>
                  </a:cubicBezTo>
                  <a:cubicBezTo>
                    <a:pt x="5868135" y="1830282"/>
                    <a:pt x="5867666" y="1833907"/>
                    <a:pt x="5866765" y="1837435"/>
                  </a:cubicBezTo>
                  <a:cubicBezTo>
                    <a:pt x="5862701" y="1837435"/>
                    <a:pt x="5860542" y="1840864"/>
                    <a:pt x="5856732" y="1841500"/>
                  </a:cubicBezTo>
                  <a:cubicBezTo>
                    <a:pt x="5859907" y="1844167"/>
                    <a:pt x="5862320" y="1850644"/>
                    <a:pt x="5865622" y="1853438"/>
                  </a:cubicBezTo>
                  <a:cubicBezTo>
                    <a:pt x="5859145" y="1860931"/>
                    <a:pt x="5843651" y="1862073"/>
                    <a:pt x="5845937" y="1874520"/>
                  </a:cubicBezTo>
                  <a:cubicBezTo>
                    <a:pt x="5847716" y="1884299"/>
                    <a:pt x="5869559" y="1887220"/>
                    <a:pt x="5876798" y="1890649"/>
                  </a:cubicBezTo>
                  <a:cubicBezTo>
                    <a:pt x="5849239" y="1902206"/>
                    <a:pt x="5889498" y="1916811"/>
                    <a:pt x="5900039" y="1918462"/>
                  </a:cubicBezTo>
                  <a:cubicBezTo>
                    <a:pt x="5902960" y="1932305"/>
                    <a:pt x="5929376" y="1967865"/>
                    <a:pt x="5945632" y="1956562"/>
                  </a:cubicBezTo>
                  <a:cubicBezTo>
                    <a:pt x="5951855" y="2001393"/>
                    <a:pt x="5856732" y="1939671"/>
                    <a:pt x="5848858" y="1931162"/>
                  </a:cubicBezTo>
                  <a:cubicBezTo>
                    <a:pt x="5840984" y="1922653"/>
                    <a:pt x="5835142" y="1918462"/>
                    <a:pt x="5827649" y="1912112"/>
                  </a:cubicBezTo>
                  <a:cubicBezTo>
                    <a:pt x="5822950" y="1908302"/>
                    <a:pt x="5816854" y="1905889"/>
                    <a:pt x="5812536" y="1901698"/>
                  </a:cubicBezTo>
                  <a:cubicBezTo>
                    <a:pt x="5810758" y="1899920"/>
                    <a:pt x="5811774" y="1893316"/>
                    <a:pt x="5811012" y="1892808"/>
                  </a:cubicBezTo>
                  <a:cubicBezTo>
                    <a:pt x="5798312" y="1885442"/>
                    <a:pt x="5780024" y="1897380"/>
                    <a:pt x="5798312" y="1908810"/>
                  </a:cubicBezTo>
                  <a:cubicBezTo>
                    <a:pt x="5785612" y="1930019"/>
                    <a:pt x="5794375" y="1932051"/>
                    <a:pt x="5804281" y="1945513"/>
                  </a:cubicBezTo>
                  <a:cubicBezTo>
                    <a:pt x="5808726" y="1951609"/>
                    <a:pt x="5810250" y="1962150"/>
                    <a:pt x="5819394" y="1963547"/>
                  </a:cubicBezTo>
                  <a:cubicBezTo>
                    <a:pt x="5809107" y="1976247"/>
                    <a:pt x="5816854" y="1976247"/>
                    <a:pt x="5823712" y="1982723"/>
                  </a:cubicBezTo>
                  <a:cubicBezTo>
                    <a:pt x="5825998" y="1985009"/>
                    <a:pt x="5832221" y="1983866"/>
                    <a:pt x="5835142" y="1985898"/>
                  </a:cubicBezTo>
                  <a:cubicBezTo>
                    <a:pt x="5838063" y="1987931"/>
                    <a:pt x="5842000" y="1996947"/>
                    <a:pt x="5844413" y="2000122"/>
                  </a:cubicBezTo>
                  <a:cubicBezTo>
                    <a:pt x="5845683" y="1998852"/>
                    <a:pt x="5848223" y="1997328"/>
                    <a:pt x="5849493" y="1996312"/>
                  </a:cubicBezTo>
                  <a:cubicBezTo>
                    <a:pt x="5854319" y="2001646"/>
                    <a:pt x="5874893" y="2034412"/>
                    <a:pt x="5880989" y="2009012"/>
                  </a:cubicBezTo>
                  <a:cubicBezTo>
                    <a:pt x="5888482" y="2010663"/>
                    <a:pt x="5896102" y="2012695"/>
                    <a:pt x="5903722" y="2013838"/>
                  </a:cubicBezTo>
                  <a:cubicBezTo>
                    <a:pt x="5897880" y="2025903"/>
                    <a:pt x="5906897" y="2034285"/>
                    <a:pt x="5919089" y="2031110"/>
                  </a:cubicBezTo>
                  <a:cubicBezTo>
                    <a:pt x="5921248" y="2038984"/>
                    <a:pt x="5926709" y="2054606"/>
                    <a:pt x="5936742" y="2053462"/>
                  </a:cubicBezTo>
                  <a:cubicBezTo>
                    <a:pt x="5940298" y="2053462"/>
                    <a:pt x="5941060" y="2045461"/>
                    <a:pt x="5943727" y="2044953"/>
                  </a:cubicBezTo>
                  <a:cubicBezTo>
                    <a:pt x="5953795" y="2044042"/>
                    <a:pt x="5963932" y="2044255"/>
                    <a:pt x="5973953" y="2045588"/>
                  </a:cubicBezTo>
                  <a:cubicBezTo>
                    <a:pt x="5983362" y="2046028"/>
                    <a:pt x="5992789" y="2045303"/>
                    <a:pt x="6002020" y="2043429"/>
                  </a:cubicBezTo>
                  <a:cubicBezTo>
                    <a:pt x="6011545" y="2042032"/>
                    <a:pt x="6011164" y="2033142"/>
                    <a:pt x="6024626" y="2041270"/>
                  </a:cubicBezTo>
                  <a:cubicBezTo>
                    <a:pt x="6031230" y="2045207"/>
                    <a:pt x="6037326" y="2057526"/>
                    <a:pt x="6041898" y="2063750"/>
                  </a:cubicBezTo>
                  <a:cubicBezTo>
                    <a:pt x="6024880" y="2065654"/>
                    <a:pt x="6006211" y="2057781"/>
                    <a:pt x="5989447" y="2061210"/>
                  </a:cubicBezTo>
                  <a:cubicBezTo>
                    <a:pt x="5972683" y="2064639"/>
                    <a:pt x="5962396" y="2072894"/>
                    <a:pt x="5943346" y="2071370"/>
                  </a:cubicBezTo>
                  <a:cubicBezTo>
                    <a:pt x="5925352" y="2070299"/>
                    <a:pt x="5907473" y="2067793"/>
                    <a:pt x="5889879" y="2063877"/>
                  </a:cubicBezTo>
                  <a:cubicBezTo>
                    <a:pt x="5854065" y="2055114"/>
                    <a:pt x="5785866" y="2020316"/>
                    <a:pt x="5773928" y="1982089"/>
                  </a:cubicBezTo>
                  <a:cubicBezTo>
                    <a:pt x="5761863" y="1984375"/>
                    <a:pt x="5743829" y="1998472"/>
                    <a:pt x="5759958" y="2010156"/>
                  </a:cubicBezTo>
                  <a:cubicBezTo>
                    <a:pt x="5738876" y="2021205"/>
                    <a:pt x="5744845" y="2024380"/>
                    <a:pt x="5763641" y="2038604"/>
                  </a:cubicBezTo>
                  <a:cubicBezTo>
                    <a:pt x="5754624" y="2052066"/>
                    <a:pt x="5763641" y="2061337"/>
                    <a:pt x="5777484" y="2066798"/>
                  </a:cubicBezTo>
                  <a:cubicBezTo>
                    <a:pt x="5772257" y="2073615"/>
                    <a:pt x="5770957" y="2082662"/>
                    <a:pt x="5774055" y="2090674"/>
                  </a:cubicBezTo>
                  <a:cubicBezTo>
                    <a:pt x="5786755" y="2086864"/>
                    <a:pt x="5790565" y="2105152"/>
                    <a:pt x="5803773" y="2104263"/>
                  </a:cubicBezTo>
                  <a:cubicBezTo>
                    <a:pt x="5804789" y="2100199"/>
                    <a:pt x="5808218" y="2098421"/>
                    <a:pt x="5809488" y="2095500"/>
                  </a:cubicBezTo>
                  <a:cubicBezTo>
                    <a:pt x="5819587" y="2107308"/>
                    <a:pt x="5831007" y="2117918"/>
                    <a:pt x="5843524" y="2127123"/>
                  </a:cubicBezTo>
                  <a:cubicBezTo>
                    <a:pt x="5854700" y="2131949"/>
                    <a:pt x="5867273" y="2122043"/>
                    <a:pt x="5877560" y="2116582"/>
                  </a:cubicBezTo>
                  <a:cubicBezTo>
                    <a:pt x="5881282" y="2116795"/>
                    <a:pt x="5885014" y="2116795"/>
                    <a:pt x="5888736" y="2116582"/>
                  </a:cubicBezTo>
                  <a:cubicBezTo>
                    <a:pt x="5891911" y="2115693"/>
                    <a:pt x="5888736" y="2108327"/>
                    <a:pt x="5894578" y="2107311"/>
                  </a:cubicBezTo>
                  <a:cubicBezTo>
                    <a:pt x="5906008" y="2105279"/>
                    <a:pt x="5915025" y="2118995"/>
                    <a:pt x="5926328" y="2114804"/>
                  </a:cubicBezTo>
                  <a:cubicBezTo>
                    <a:pt x="5930773" y="2113280"/>
                    <a:pt x="5932551" y="2101088"/>
                    <a:pt x="5940044" y="2099437"/>
                  </a:cubicBezTo>
                  <a:cubicBezTo>
                    <a:pt x="5952744" y="2096770"/>
                    <a:pt x="5963284" y="2114296"/>
                    <a:pt x="5972428" y="2120392"/>
                  </a:cubicBezTo>
                  <a:cubicBezTo>
                    <a:pt x="5981064" y="2103374"/>
                    <a:pt x="6016116" y="2109343"/>
                    <a:pt x="6030975" y="2107692"/>
                  </a:cubicBezTo>
                  <a:cubicBezTo>
                    <a:pt x="6018275" y="2110486"/>
                    <a:pt x="6021831" y="2123948"/>
                    <a:pt x="6031991" y="2127504"/>
                  </a:cubicBezTo>
                  <a:cubicBezTo>
                    <a:pt x="6033108" y="2126684"/>
                    <a:pt x="6033691" y="2125322"/>
                    <a:pt x="6033515" y="2123948"/>
                  </a:cubicBezTo>
                  <a:cubicBezTo>
                    <a:pt x="6044691" y="2127377"/>
                    <a:pt x="6048501" y="2140331"/>
                    <a:pt x="6061328" y="2139315"/>
                  </a:cubicBezTo>
                  <a:cubicBezTo>
                    <a:pt x="6061328" y="2112899"/>
                    <a:pt x="6082029" y="2135886"/>
                    <a:pt x="6096380" y="2134362"/>
                  </a:cubicBezTo>
                  <a:cubicBezTo>
                    <a:pt x="6098500" y="2140545"/>
                    <a:pt x="6097159" y="2147390"/>
                    <a:pt x="6092862" y="2152316"/>
                  </a:cubicBezTo>
                  <a:cubicBezTo>
                    <a:pt x="6088565" y="2157241"/>
                    <a:pt x="6081966" y="2159499"/>
                    <a:pt x="6075552" y="2158238"/>
                  </a:cubicBezTo>
                  <a:cubicBezTo>
                    <a:pt x="6063614" y="2157349"/>
                    <a:pt x="6049136" y="2145538"/>
                    <a:pt x="6035801" y="2143379"/>
                  </a:cubicBezTo>
                  <a:cubicBezTo>
                    <a:pt x="6020450" y="2140426"/>
                    <a:pt x="6004923" y="2138474"/>
                    <a:pt x="5989319" y="2137537"/>
                  </a:cubicBezTo>
                  <a:cubicBezTo>
                    <a:pt x="5962110" y="2137186"/>
                    <a:pt x="5935179" y="2143050"/>
                    <a:pt x="5910579" y="2154682"/>
                  </a:cubicBezTo>
                  <a:cubicBezTo>
                    <a:pt x="5897957" y="2162184"/>
                    <a:pt x="5883474" y="2165970"/>
                    <a:pt x="5868796" y="2165604"/>
                  </a:cubicBezTo>
                  <a:cubicBezTo>
                    <a:pt x="5852681" y="2165645"/>
                    <a:pt x="5836701" y="2162673"/>
                    <a:pt x="5821679" y="2156841"/>
                  </a:cubicBezTo>
                  <a:cubicBezTo>
                    <a:pt x="5810122" y="2152142"/>
                    <a:pt x="5789167" y="2126488"/>
                    <a:pt x="5777229" y="2143379"/>
                  </a:cubicBezTo>
                  <a:cubicBezTo>
                    <a:pt x="5769101" y="2154809"/>
                    <a:pt x="5787897" y="2157095"/>
                    <a:pt x="5793739" y="2165604"/>
                  </a:cubicBezTo>
                  <a:cubicBezTo>
                    <a:pt x="5796024" y="2168906"/>
                    <a:pt x="5788404" y="2172462"/>
                    <a:pt x="5792342" y="2176526"/>
                  </a:cubicBezTo>
                  <a:cubicBezTo>
                    <a:pt x="5796279" y="2180590"/>
                    <a:pt x="5800978" y="2181733"/>
                    <a:pt x="5806312" y="2184908"/>
                  </a:cubicBezTo>
                  <a:cubicBezTo>
                    <a:pt x="5809233" y="2186813"/>
                    <a:pt x="5814313" y="2183257"/>
                    <a:pt x="5817615" y="2184908"/>
                  </a:cubicBezTo>
                  <a:cubicBezTo>
                    <a:pt x="5823711" y="2188845"/>
                    <a:pt x="5822822" y="2196973"/>
                    <a:pt x="5827013" y="2201545"/>
                  </a:cubicBezTo>
                  <a:cubicBezTo>
                    <a:pt x="5831204" y="2206117"/>
                    <a:pt x="5842380" y="2214245"/>
                    <a:pt x="5849111" y="2209038"/>
                  </a:cubicBezTo>
                  <a:cubicBezTo>
                    <a:pt x="5856477" y="2217928"/>
                    <a:pt x="5865875" y="2215261"/>
                    <a:pt x="5875781" y="2214499"/>
                  </a:cubicBezTo>
                  <a:cubicBezTo>
                    <a:pt x="5863081" y="2226056"/>
                    <a:pt x="5879972" y="2231136"/>
                    <a:pt x="5891529" y="2230120"/>
                  </a:cubicBezTo>
                  <a:cubicBezTo>
                    <a:pt x="5887973" y="2251202"/>
                    <a:pt x="5923279" y="2244598"/>
                    <a:pt x="5934201" y="2242820"/>
                  </a:cubicBezTo>
                  <a:lnTo>
                    <a:pt x="5953504" y="2239010"/>
                  </a:lnTo>
                  <a:cubicBezTo>
                    <a:pt x="5963157" y="2232660"/>
                    <a:pt x="5957822" y="2224913"/>
                    <a:pt x="5961759" y="2213610"/>
                  </a:cubicBezTo>
                  <a:cubicBezTo>
                    <a:pt x="5969760" y="2215642"/>
                    <a:pt x="5976872" y="2224659"/>
                    <a:pt x="5985381" y="2224405"/>
                  </a:cubicBezTo>
                  <a:cubicBezTo>
                    <a:pt x="5989572" y="2224405"/>
                    <a:pt x="5995795" y="2217293"/>
                    <a:pt x="5997192" y="2217420"/>
                  </a:cubicBezTo>
                  <a:cubicBezTo>
                    <a:pt x="6001129" y="2217420"/>
                    <a:pt x="6005701" y="2223008"/>
                    <a:pt x="6007733" y="2223008"/>
                  </a:cubicBezTo>
                  <a:cubicBezTo>
                    <a:pt x="6009765" y="2223008"/>
                    <a:pt x="6018401" y="2223008"/>
                    <a:pt x="6020433" y="2223008"/>
                  </a:cubicBezTo>
                  <a:cubicBezTo>
                    <a:pt x="6042023" y="2224405"/>
                    <a:pt x="6060438" y="2213102"/>
                    <a:pt x="6076821" y="2232787"/>
                  </a:cubicBezTo>
                  <a:cubicBezTo>
                    <a:pt x="6069963" y="2240534"/>
                    <a:pt x="6073011" y="2255520"/>
                    <a:pt x="6085584" y="2250694"/>
                  </a:cubicBezTo>
                  <a:cubicBezTo>
                    <a:pt x="6089648" y="2256536"/>
                    <a:pt x="6092569" y="2255774"/>
                    <a:pt x="6098284" y="2257298"/>
                  </a:cubicBezTo>
                  <a:cubicBezTo>
                    <a:pt x="6100570" y="2243836"/>
                    <a:pt x="6112000" y="2255901"/>
                    <a:pt x="6119620" y="2259584"/>
                  </a:cubicBezTo>
                  <a:cubicBezTo>
                    <a:pt x="6118096" y="2262505"/>
                    <a:pt x="6114921" y="2275713"/>
                    <a:pt x="6112254" y="2277364"/>
                  </a:cubicBezTo>
                  <a:cubicBezTo>
                    <a:pt x="6100570" y="2285238"/>
                    <a:pt x="6072884" y="2264664"/>
                    <a:pt x="6061454" y="2257933"/>
                  </a:cubicBezTo>
                  <a:cubicBezTo>
                    <a:pt x="6034911" y="2242947"/>
                    <a:pt x="6010654" y="2227453"/>
                    <a:pt x="5980047" y="2241296"/>
                  </a:cubicBezTo>
                  <a:cubicBezTo>
                    <a:pt x="5949441" y="2255141"/>
                    <a:pt x="5939788" y="2273046"/>
                    <a:pt x="5903847" y="2268093"/>
                  </a:cubicBezTo>
                  <a:cubicBezTo>
                    <a:pt x="5878290" y="2265430"/>
                    <a:pt x="5853400" y="2258294"/>
                    <a:pt x="5830314" y="2247011"/>
                  </a:cubicBezTo>
                  <a:cubicBezTo>
                    <a:pt x="5805973" y="2232935"/>
                    <a:pt x="5783488" y="2215870"/>
                    <a:pt x="5763385" y="2196211"/>
                  </a:cubicBezTo>
                  <a:cubicBezTo>
                    <a:pt x="5749288" y="2182876"/>
                    <a:pt x="5735445" y="2170176"/>
                    <a:pt x="5722491" y="2156079"/>
                  </a:cubicBezTo>
                  <a:cubicBezTo>
                    <a:pt x="5715633" y="2148586"/>
                    <a:pt x="5703060" y="2129790"/>
                    <a:pt x="5691757" y="2129790"/>
                  </a:cubicBezTo>
                  <a:cubicBezTo>
                    <a:pt x="5680280" y="2131806"/>
                    <a:pt x="5671294" y="2140792"/>
                    <a:pt x="5669278" y="2152269"/>
                  </a:cubicBezTo>
                  <a:cubicBezTo>
                    <a:pt x="5671164" y="2159911"/>
                    <a:pt x="5674673" y="2167058"/>
                    <a:pt x="5679565" y="2173224"/>
                  </a:cubicBezTo>
                  <a:cubicBezTo>
                    <a:pt x="5685915" y="2182749"/>
                    <a:pt x="5683629" y="2188591"/>
                    <a:pt x="5685280" y="2197862"/>
                  </a:cubicBezTo>
                  <a:cubicBezTo>
                    <a:pt x="5686423" y="2204339"/>
                    <a:pt x="5679819" y="2203704"/>
                    <a:pt x="5682740" y="2209927"/>
                  </a:cubicBezTo>
                  <a:cubicBezTo>
                    <a:pt x="5685660" y="2216150"/>
                    <a:pt x="5695440" y="2217928"/>
                    <a:pt x="5700393" y="2219198"/>
                  </a:cubicBezTo>
                  <a:cubicBezTo>
                    <a:pt x="5699250" y="2235581"/>
                    <a:pt x="5707632" y="2241423"/>
                    <a:pt x="5716014" y="2253996"/>
                  </a:cubicBezTo>
                  <a:cubicBezTo>
                    <a:pt x="5720332" y="2260346"/>
                    <a:pt x="5713728" y="2262886"/>
                    <a:pt x="5722237" y="2267966"/>
                  </a:cubicBezTo>
                  <a:cubicBezTo>
                    <a:pt x="5727444" y="2271014"/>
                    <a:pt x="5739763" y="2267966"/>
                    <a:pt x="5746113" y="2267966"/>
                  </a:cubicBezTo>
                  <a:cubicBezTo>
                    <a:pt x="5744345" y="2277044"/>
                    <a:pt x="5739334" y="2285169"/>
                    <a:pt x="5732016" y="2290826"/>
                  </a:cubicBezTo>
                  <a:cubicBezTo>
                    <a:pt x="5728968" y="2293239"/>
                    <a:pt x="5725158" y="2286254"/>
                    <a:pt x="5719316" y="2293239"/>
                  </a:cubicBezTo>
                  <a:cubicBezTo>
                    <a:pt x="5716167" y="2297591"/>
                    <a:pt x="5715565" y="2303288"/>
                    <a:pt x="5717735" y="2308202"/>
                  </a:cubicBezTo>
                  <a:cubicBezTo>
                    <a:pt x="5719904" y="2313116"/>
                    <a:pt x="5724520" y="2316509"/>
                    <a:pt x="5729857" y="2317115"/>
                  </a:cubicBezTo>
                  <a:cubicBezTo>
                    <a:pt x="5739383" y="2315550"/>
                    <a:pt x="5748738" y="2313084"/>
                    <a:pt x="5757797" y="2309749"/>
                  </a:cubicBezTo>
                  <a:cubicBezTo>
                    <a:pt x="5772021" y="2306828"/>
                    <a:pt x="5789039" y="2304161"/>
                    <a:pt x="5799961" y="2316988"/>
                  </a:cubicBezTo>
                  <a:cubicBezTo>
                    <a:pt x="5779260" y="2332228"/>
                    <a:pt x="5806311" y="2351913"/>
                    <a:pt x="5805296" y="2329688"/>
                  </a:cubicBezTo>
                  <a:cubicBezTo>
                    <a:pt x="5823330" y="2335149"/>
                    <a:pt x="5824218" y="2341245"/>
                    <a:pt x="5841999" y="2338451"/>
                  </a:cubicBezTo>
                  <a:cubicBezTo>
                    <a:pt x="5850762" y="2337054"/>
                    <a:pt x="5860414" y="2331085"/>
                    <a:pt x="5866383" y="2339848"/>
                  </a:cubicBezTo>
                  <a:cubicBezTo>
                    <a:pt x="5837935" y="2347976"/>
                    <a:pt x="5895720" y="2388489"/>
                    <a:pt x="5905372" y="2354326"/>
                  </a:cubicBezTo>
                  <a:cubicBezTo>
                    <a:pt x="5914008" y="2370836"/>
                    <a:pt x="5934328" y="2360549"/>
                    <a:pt x="5945123" y="2376805"/>
                  </a:cubicBezTo>
                  <a:cubicBezTo>
                    <a:pt x="5922771" y="2380869"/>
                    <a:pt x="5896990" y="2395093"/>
                    <a:pt x="5874257" y="2386457"/>
                  </a:cubicBezTo>
                  <a:cubicBezTo>
                    <a:pt x="5874257" y="2378583"/>
                    <a:pt x="5872606" y="2372614"/>
                    <a:pt x="5870320" y="2371598"/>
                  </a:cubicBezTo>
                  <a:cubicBezTo>
                    <a:pt x="5868034" y="2370582"/>
                    <a:pt x="5863970" y="2372868"/>
                    <a:pt x="5860033" y="2377186"/>
                  </a:cubicBezTo>
                  <a:cubicBezTo>
                    <a:pt x="5853901" y="2370603"/>
                    <a:pt x="5846630" y="2365182"/>
                    <a:pt x="5838570" y="2361184"/>
                  </a:cubicBezTo>
                  <a:cubicBezTo>
                    <a:pt x="5821552" y="2354707"/>
                    <a:pt x="5799200" y="2361184"/>
                    <a:pt x="5781039" y="2357374"/>
                  </a:cubicBezTo>
                  <a:cubicBezTo>
                    <a:pt x="5745860" y="2350897"/>
                    <a:pt x="5723000" y="2327783"/>
                    <a:pt x="5697346" y="2303907"/>
                  </a:cubicBezTo>
                  <a:cubicBezTo>
                    <a:pt x="5689091" y="2296160"/>
                    <a:pt x="5669914" y="2270379"/>
                    <a:pt x="5658231" y="2268347"/>
                  </a:cubicBezTo>
                  <a:cubicBezTo>
                    <a:pt x="5644134" y="2265934"/>
                    <a:pt x="5644515" y="2281809"/>
                    <a:pt x="5628513" y="2286254"/>
                  </a:cubicBezTo>
                  <a:cubicBezTo>
                    <a:pt x="5629528" y="2294509"/>
                    <a:pt x="5635625" y="2296160"/>
                    <a:pt x="5638927" y="2303526"/>
                  </a:cubicBezTo>
                  <a:cubicBezTo>
                    <a:pt x="5642229" y="2310892"/>
                    <a:pt x="5635371" y="2318385"/>
                    <a:pt x="5647436" y="2324354"/>
                  </a:cubicBezTo>
                  <a:cubicBezTo>
                    <a:pt x="5629148" y="2340356"/>
                    <a:pt x="5647436" y="2340991"/>
                    <a:pt x="5656326" y="2348992"/>
                  </a:cubicBezTo>
                  <a:cubicBezTo>
                    <a:pt x="5670931" y="2362581"/>
                    <a:pt x="5669026" y="2372614"/>
                    <a:pt x="5692902" y="2375789"/>
                  </a:cubicBezTo>
                  <a:cubicBezTo>
                    <a:pt x="5690781" y="2379096"/>
                    <a:pt x="5690310" y="2383199"/>
                    <a:pt x="5691627" y="2386901"/>
                  </a:cubicBezTo>
                  <a:cubicBezTo>
                    <a:pt x="5692944" y="2390603"/>
                    <a:pt x="5695900" y="2393487"/>
                    <a:pt x="5699633" y="2394712"/>
                  </a:cubicBezTo>
                  <a:cubicBezTo>
                    <a:pt x="5686933" y="2407412"/>
                    <a:pt x="5698363" y="2413762"/>
                    <a:pt x="5707507" y="2417064"/>
                  </a:cubicBezTo>
                  <a:cubicBezTo>
                    <a:pt x="5710047" y="2418080"/>
                    <a:pt x="5713984" y="2411476"/>
                    <a:pt x="5717667" y="2412238"/>
                  </a:cubicBezTo>
                  <a:cubicBezTo>
                    <a:pt x="5721350" y="2413000"/>
                    <a:pt x="5721096" y="2417318"/>
                    <a:pt x="5722874" y="2417318"/>
                  </a:cubicBezTo>
                  <a:cubicBezTo>
                    <a:pt x="5724652" y="2417318"/>
                    <a:pt x="5730875" y="2421890"/>
                    <a:pt x="5733415" y="2422398"/>
                  </a:cubicBezTo>
                  <a:cubicBezTo>
                    <a:pt x="5735955" y="2422906"/>
                    <a:pt x="5752592" y="2415794"/>
                    <a:pt x="5756529" y="2415540"/>
                  </a:cubicBezTo>
                  <a:cubicBezTo>
                    <a:pt x="5767398" y="2415025"/>
                    <a:pt x="5778292" y="2415620"/>
                    <a:pt x="5789041" y="2417318"/>
                  </a:cubicBezTo>
                  <a:cubicBezTo>
                    <a:pt x="5776341" y="2419223"/>
                    <a:pt x="5775071" y="2434463"/>
                    <a:pt x="5789041" y="2433320"/>
                  </a:cubicBezTo>
                  <a:cubicBezTo>
                    <a:pt x="5789041" y="2442464"/>
                    <a:pt x="5814441" y="2458720"/>
                    <a:pt x="5824728" y="2462403"/>
                  </a:cubicBezTo>
                  <a:cubicBezTo>
                    <a:pt x="5824359" y="2466299"/>
                    <a:pt x="5822706" y="2469962"/>
                    <a:pt x="5820029" y="2472817"/>
                  </a:cubicBezTo>
                  <a:cubicBezTo>
                    <a:pt x="5820029" y="2473579"/>
                    <a:pt x="5800725" y="2486914"/>
                    <a:pt x="5802884" y="2487803"/>
                  </a:cubicBezTo>
                  <a:cubicBezTo>
                    <a:pt x="5786501" y="2481834"/>
                    <a:pt x="5787136" y="2499741"/>
                    <a:pt x="5776087" y="2502027"/>
                  </a:cubicBezTo>
                  <a:cubicBezTo>
                    <a:pt x="5769610" y="2503424"/>
                    <a:pt x="5761101" y="2495677"/>
                    <a:pt x="5754243" y="2495550"/>
                  </a:cubicBezTo>
                  <a:cubicBezTo>
                    <a:pt x="5754243" y="2495550"/>
                    <a:pt x="5744591" y="2501519"/>
                    <a:pt x="5743575" y="2502027"/>
                  </a:cubicBezTo>
                  <a:cubicBezTo>
                    <a:pt x="5737352" y="2504821"/>
                    <a:pt x="5736971" y="2496312"/>
                    <a:pt x="5731637" y="2506218"/>
                  </a:cubicBezTo>
                  <a:cubicBezTo>
                    <a:pt x="5730291" y="2510040"/>
                    <a:pt x="5730291" y="2514207"/>
                    <a:pt x="5731637" y="2518029"/>
                  </a:cubicBezTo>
                  <a:cubicBezTo>
                    <a:pt x="5729152" y="2518964"/>
                    <a:pt x="5726606" y="2519728"/>
                    <a:pt x="5724017" y="2520314"/>
                  </a:cubicBezTo>
                  <a:cubicBezTo>
                    <a:pt x="5705856" y="2524251"/>
                    <a:pt x="5682234" y="2517647"/>
                    <a:pt x="5664708" y="2513710"/>
                  </a:cubicBezTo>
                  <a:cubicBezTo>
                    <a:pt x="5659081" y="2512346"/>
                    <a:pt x="5653528" y="2510693"/>
                    <a:pt x="5648071" y="2508757"/>
                  </a:cubicBezTo>
                  <a:cubicBezTo>
                    <a:pt x="5670550" y="2497962"/>
                    <a:pt x="5685536" y="2485770"/>
                    <a:pt x="5676392" y="2468372"/>
                  </a:cubicBezTo>
                  <a:cubicBezTo>
                    <a:pt x="5663692" y="2471547"/>
                    <a:pt x="5635244" y="2477770"/>
                    <a:pt x="5602097" y="2483104"/>
                  </a:cubicBezTo>
                  <a:lnTo>
                    <a:pt x="5598668" y="2480818"/>
                  </a:lnTo>
                  <a:cubicBezTo>
                    <a:pt x="5587238" y="2471036"/>
                    <a:pt x="5576462" y="2460515"/>
                    <a:pt x="5566410" y="2449322"/>
                  </a:cubicBezTo>
                  <a:cubicBezTo>
                    <a:pt x="5566768" y="2447393"/>
                    <a:pt x="5566980" y="2445440"/>
                    <a:pt x="5567045" y="2443480"/>
                  </a:cubicBezTo>
                  <a:cubicBezTo>
                    <a:pt x="5574410" y="2443480"/>
                    <a:pt x="5583428" y="2441702"/>
                    <a:pt x="5590794" y="2441956"/>
                  </a:cubicBezTo>
                  <a:cubicBezTo>
                    <a:pt x="5582793" y="2420493"/>
                    <a:pt x="5594096" y="2404491"/>
                    <a:pt x="5616194" y="2397252"/>
                  </a:cubicBezTo>
                  <a:cubicBezTo>
                    <a:pt x="5602859" y="2355977"/>
                    <a:pt x="5556503" y="2404364"/>
                    <a:pt x="5525643" y="2407285"/>
                  </a:cubicBezTo>
                  <a:cubicBezTo>
                    <a:pt x="5490209" y="2410714"/>
                    <a:pt x="5455665" y="2391029"/>
                    <a:pt x="5420233" y="2391156"/>
                  </a:cubicBezTo>
                  <a:cubicBezTo>
                    <a:pt x="5445633" y="2348738"/>
                    <a:pt x="5453634" y="2354198"/>
                    <a:pt x="5500751" y="2351023"/>
                  </a:cubicBezTo>
                  <a:cubicBezTo>
                    <a:pt x="5497531" y="2341337"/>
                    <a:pt x="5496321" y="2331095"/>
                    <a:pt x="5497195" y="2320925"/>
                  </a:cubicBezTo>
                  <a:cubicBezTo>
                    <a:pt x="5499972" y="2319305"/>
                    <a:pt x="5503032" y="2318228"/>
                    <a:pt x="5506212" y="2317750"/>
                  </a:cubicBezTo>
                  <a:cubicBezTo>
                    <a:pt x="5507990" y="2325242"/>
                    <a:pt x="5505577" y="2334895"/>
                    <a:pt x="5508497" y="2341245"/>
                  </a:cubicBezTo>
                  <a:cubicBezTo>
                    <a:pt x="5518403" y="2328545"/>
                    <a:pt x="5533897" y="2349881"/>
                    <a:pt x="5541263" y="2339721"/>
                  </a:cubicBezTo>
                  <a:cubicBezTo>
                    <a:pt x="5544565" y="2334768"/>
                    <a:pt x="5539866" y="2319020"/>
                    <a:pt x="5551550" y="2329307"/>
                  </a:cubicBezTo>
                  <a:cubicBezTo>
                    <a:pt x="5550714" y="2317603"/>
                    <a:pt x="5551225" y="2305842"/>
                    <a:pt x="5553074" y="2294255"/>
                  </a:cubicBezTo>
                  <a:cubicBezTo>
                    <a:pt x="5558662" y="2294255"/>
                    <a:pt x="5562853" y="2298319"/>
                    <a:pt x="5568314" y="2298065"/>
                  </a:cubicBezTo>
                  <a:cubicBezTo>
                    <a:pt x="5573776" y="2297811"/>
                    <a:pt x="5573013" y="2293620"/>
                    <a:pt x="5577712" y="2293874"/>
                  </a:cubicBezTo>
                  <a:cubicBezTo>
                    <a:pt x="5584697" y="2293874"/>
                    <a:pt x="5590412" y="2305812"/>
                    <a:pt x="5591809" y="2289429"/>
                  </a:cubicBezTo>
                  <a:cubicBezTo>
                    <a:pt x="5593205" y="2273045"/>
                    <a:pt x="5586221" y="2282571"/>
                    <a:pt x="5579109" y="2281301"/>
                  </a:cubicBezTo>
                  <a:cubicBezTo>
                    <a:pt x="5573775" y="2280285"/>
                    <a:pt x="5558535" y="2277618"/>
                    <a:pt x="5564504" y="2270886"/>
                  </a:cubicBezTo>
                  <a:cubicBezTo>
                    <a:pt x="5559551" y="2267966"/>
                    <a:pt x="5559424" y="2262885"/>
                    <a:pt x="5555614" y="2258822"/>
                  </a:cubicBezTo>
                  <a:cubicBezTo>
                    <a:pt x="5553026" y="2256264"/>
                    <a:pt x="5549963" y="2254236"/>
                    <a:pt x="5546597" y="2252853"/>
                  </a:cubicBezTo>
                  <a:cubicBezTo>
                    <a:pt x="5552312" y="2247138"/>
                    <a:pt x="5556757" y="2240153"/>
                    <a:pt x="5561075" y="2236342"/>
                  </a:cubicBezTo>
                  <a:cubicBezTo>
                    <a:pt x="5550993" y="2237384"/>
                    <a:pt x="5540856" y="2237808"/>
                    <a:pt x="5530722" y="2237613"/>
                  </a:cubicBezTo>
                  <a:cubicBezTo>
                    <a:pt x="5525134" y="2234057"/>
                    <a:pt x="5524499" y="2225929"/>
                    <a:pt x="5519419" y="2223516"/>
                  </a:cubicBezTo>
                  <a:cubicBezTo>
                    <a:pt x="5515480" y="2221907"/>
                    <a:pt x="5511014" y="2222236"/>
                    <a:pt x="5507354" y="2224405"/>
                  </a:cubicBezTo>
                  <a:cubicBezTo>
                    <a:pt x="5506260" y="2221712"/>
                    <a:pt x="5505493" y="2218898"/>
                    <a:pt x="5505068" y="2216023"/>
                  </a:cubicBezTo>
                  <a:cubicBezTo>
                    <a:pt x="5498972" y="2221484"/>
                    <a:pt x="5493511" y="2228723"/>
                    <a:pt x="5486907" y="2235327"/>
                  </a:cubicBezTo>
                  <a:lnTo>
                    <a:pt x="5486907" y="2235327"/>
                  </a:lnTo>
                  <a:cubicBezTo>
                    <a:pt x="5487884" y="2230308"/>
                    <a:pt x="5488098" y="2225170"/>
                    <a:pt x="5487542" y="2220087"/>
                  </a:cubicBezTo>
                  <a:cubicBezTo>
                    <a:pt x="5479922" y="2221230"/>
                    <a:pt x="5472937" y="2224659"/>
                    <a:pt x="5465444" y="2225929"/>
                  </a:cubicBezTo>
                  <a:cubicBezTo>
                    <a:pt x="5457951" y="2227199"/>
                    <a:pt x="5449569" y="2224151"/>
                    <a:pt x="5442076" y="2227326"/>
                  </a:cubicBezTo>
                  <a:cubicBezTo>
                    <a:pt x="5442798" y="2233862"/>
                    <a:pt x="5443137" y="2240435"/>
                    <a:pt x="5443092" y="2247011"/>
                  </a:cubicBezTo>
                  <a:cubicBezTo>
                    <a:pt x="5438539" y="2245306"/>
                    <a:pt x="5433811" y="2244114"/>
                    <a:pt x="5428995" y="2243455"/>
                  </a:cubicBezTo>
                  <a:cubicBezTo>
                    <a:pt x="5427651" y="2251850"/>
                    <a:pt x="5427225" y="2260367"/>
                    <a:pt x="5427725" y="2268855"/>
                  </a:cubicBezTo>
                  <a:cubicBezTo>
                    <a:pt x="5423026" y="2254631"/>
                    <a:pt x="5409818" y="2270379"/>
                    <a:pt x="5403341" y="2273427"/>
                  </a:cubicBezTo>
                  <a:cubicBezTo>
                    <a:pt x="5403341" y="2272284"/>
                    <a:pt x="5403341" y="2270506"/>
                    <a:pt x="5403341" y="2269236"/>
                  </a:cubicBezTo>
                  <a:cubicBezTo>
                    <a:pt x="5401349" y="2270703"/>
                    <a:pt x="5399170" y="2271898"/>
                    <a:pt x="5396864" y="2272792"/>
                  </a:cubicBezTo>
                  <a:cubicBezTo>
                    <a:pt x="5400039" y="2263394"/>
                    <a:pt x="5401054" y="2252853"/>
                    <a:pt x="5404610" y="2245487"/>
                  </a:cubicBezTo>
                  <a:cubicBezTo>
                    <a:pt x="5399942" y="2244728"/>
                    <a:pt x="5395236" y="2244220"/>
                    <a:pt x="5390514" y="2243963"/>
                  </a:cubicBezTo>
                  <a:cubicBezTo>
                    <a:pt x="5392263" y="2238118"/>
                    <a:pt x="5394383" y="2232392"/>
                    <a:pt x="5396864" y="2226818"/>
                  </a:cubicBezTo>
                  <a:cubicBezTo>
                    <a:pt x="5403373" y="2234424"/>
                    <a:pt x="5412377" y="2239466"/>
                    <a:pt x="5422264" y="2241042"/>
                  </a:cubicBezTo>
                  <a:cubicBezTo>
                    <a:pt x="5420240" y="2231025"/>
                    <a:pt x="5423670" y="2220685"/>
                    <a:pt x="5431280" y="2213864"/>
                  </a:cubicBezTo>
                  <a:cubicBezTo>
                    <a:pt x="5458459" y="2205990"/>
                    <a:pt x="5479540" y="2180971"/>
                    <a:pt x="5500496" y="2159000"/>
                  </a:cubicBezTo>
                  <a:cubicBezTo>
                    <a:pt x="5506338" y="2162048"/>
                    <a:pt x="5511672" y="2166493"/>
                    <a:pt x="5517514" y="2160016"/>
                  </a:cubicBezTo>
                  <a:cubicBezTo>
                    <a:pt x="5523355" y="2153539"/>
                    <a:pt x="5519673" y="2149856"/>
                    <a:pt x="5515354" y="2144141"/>
                  </a:cubicBezTo>
                  <a:cubicBezTo>
                    <a:pt x="5517386" y="2142236"/>
                    <a:pt x="5519545" y="2140458"/>
                    <a:pt x="5521704" y="2138680"/>
                  </a:cubicBezTo>
                  <a:cubicBezTo>
                    <a:pt x="5479033" y="2108708"/>
                    <a:pt x="5529959" y="2100580"/>
                    <a:pt x="5531610" y="2068576"/>
                  </a:cubicBezTo>
                  <a:cubicBezTo>
                    <a:pt x="5520003" y="2073797"/>
                    <a:pt x="5507981" y="2078045"/>
                    <a:pt x="5495670" y="2081276"/>
                  </a:cubicBezTo>
                  <a:cubicBezTo>
                    <a:pt x="5499353" y="2071624"/>
                    <a:pt x="5506718" y="2066544"/>
                    <a:pt x="5521070" y="2066417"/>
                  </a:cubicBezTo>
                  <a:cubicBezTo>
                    <a:pt x="5518657" y="2042922"/>
                    <a:pt x="5543803" y="2045335"/>
                    <a:pt x="5560313" y="2045462"/>
                  </a:cubicBezTo>
                  <a:cubicBezTo>
                    <a:pt x="5549772" y="2011680"/>
                    <a:pt x="5551168" y="2018792"/>
                    <a:pt x="5585713" y="2009267"/>
                  </a:cubicBezTo>
                  <a:cubicBezTo>
                    <a:pt x="5563539" y="2001303"/>
                    <a:pt x="5545774" y="1984322"/>
                    <a:pt x="5536817" y="1962531"/>
                  </a:cubicBezTo>
                  <a:cubicBezTo>
                    <a:pt x="5516243" y="1970151"/>
                    <a:pt x="5498717" y="1971294"/>
                    <a:pt x="5479033" y="1977898"/>
                  </a:cubicBezTo>
                  <a:cubicBezTo>
                    <a:pt x="5463920" y="1982978"/>
                    <a:pt x="5449061" y="1992503"/>
                    <a:pt x="5432297" y="1977898"/>
                  </a:cubicBezTo>
                  <a:cubicBezTo>
                    <a:pt x="5425185" y="1983105"/>
                    <a:pt x="5419597" y="1980692"/>
                    <a:pt x="5411596" y="1982470"/>
                  </a:cubicBezTo>
                  <a:cubicBezTo>
                    <a:pt x="5411219" y="1975769"/>
                    <a:pt x="5407496" y="1969707"/>
                    <a:pt x="5401690" y="1966341"/>
                  </a:cubicBezTo>
                  <a:cubicBezTo>
                    <a:pt x="5405592" y="1957802"/>
                    <a:pt x="5411365" y="1950249"/>
                    <a:pt x="5418580" y="1944243"/>
                  </a:cubicBezTo>
                  <a:cubicBezTo>
                    <a:pt x="5403638" y="1936866"/>
                    <a:pt x="5386844" y="1934082"/>
                    <a:pt x="5370321" y="1936242"/>
                  </a:cubicBezTo>
                  <a:cubicBezTo>
                    <a:pt x="5375020" y="1910842"/>
                    <a:pt x="5383021" y="1864106"/>
                    <a:pt x="5378830" y="1836674"/>
                  </a:cubicBezTo>
                  <a:cubicBezTo>
                    <a:pt x="5369178" y="1839976"/>
                    <a:pt x="5348731" y="1835277"/>
                    <a:pt x="5343397" y="1836674"/>
                  </a:cubicBezTo>
                  <a:cubicBezTo>
                    <a:pt x="5352829" y="1820039"/>
                    <a:pt x="5356364" y="1800706"/>
                    <a:pt x="5353430" y="1781810"/>
                  </a:cubicBezTo>
                  <a:cubicBezTo>
                    <a:pt x="5340122" y="1798162"/>
                    <a:pt x="5328506" y="1815821"/>
                    <a:pt x="5318759" y="1834515"/>
                  </a:cubicBezTo>
                  <a:cubicBezTo>
                    <a:pt x="5315203" y="1823212"/>
                    <a:pt x="5321299" y="1763903"/>
                    <a:pt x="5313298" y="1760093"/>
                  </a:cubicBezTo>
                  <a:cubicBezTo>
                    <a:pt x="5305296" y="1756283"/>
                    <a:pt x="5287263" y="1789176"/>
                    <a:pt x="5283834" y="1794129"/>
                  </a:cubicBezTo>
                  <a:cubicBezTo>
                    <a:pt x="5276390" y="1802379"/>
                    <a:pt x="5270109" y="1811609"/>
                    <a:pt x="5265165" y="1821561"/>
                  </a:cubicBezTo>
                  <a:cubicBezTo>
                    <a:pt x="5262498" y="1831213"/>
                    <a:pt x="5265927" y="1830451"/>
                    <a:pt x="5266561" y="1838325"/>
                  </a:cubicBezTo>
                  <a:cubicBezTo>
                    <a:pt x="5267323" y="1849120"/>
                    <a:pt x="5270752" y="1851025"/>
                    <a:pt x="5263259" y="1861439"/>
                  </a:cubicBezTo>
                  <a:cubicBezTo>
                    <a:pt x="5263259" y="1861439"/>
                    <a:pt x="5253988" y="1868297"/>
                    <a:pt x="5249163" y="1872488"/>
                  </a:cubicBezTo>
                  <a:cubicBezTo>
                    <a:pt x="5245988" y="1861693"/>
                    <a:pt x="5231128" y="1862709"/>
                    <a:pt x="5227953" y="1847088"/>
                  </a:cubicBezTo>
                  <a:cubicBezTo>
                    <a:pt x="5208903" y="1853565"/>
                    <a:pt x="5218428" y="1878203"/>
                    <a:pt x="5202553" y="1885188"/>
                  </a:cubicBezTo>
                  <a:cubicBezTo>
                    <a:pt x="5200870" y="1884434"/>
                    <a:pt x="5199061" y="1884004"/>
                    <a:pt x="5197219" y="1883918"/>
                  </a:cubicBezTo>
                  <a:cubicBezTo>
                    <a:pt x="5196584" y="1883918"/>
                    <a:pt x="5187567" y="1890014"/>
                    <a:pt x="5186551" y="1890395"/>
                  </a:cubicBezTo>
                  <a:cubicBezTo>
                    <a:pt x="5180328" y="1893316"/>
                    <a:pt x="5179947" y="1884680"/>
                    <a:pt x="5174486" y="1894586"/>
                  </a:cubicBezTo>
                  <a:cubicBezTo>
                    <a:pt x="5172846" y="1900511"/>
                    <a:pt x="5173719" y="1906850"/>
                    <a:pt x="5176899" y="1912112"/>
                  </a:cubicBezTo>
                  <a:cubicBezTo>
                    <a:pt x="5165977" y="1906143"/>
                    <a:pt x="5154166" y="1899412"/>
                    <a:pt x="5152134" y="1891538"/>
                  </a:cubicBezTo>
                  <a:cubicBezTo>
                    <a:pt x="5148578" y="1877695"/>
                    <a:pt x="5164834" y="1864614"/>
                    <a:pt x="5156198" y="1855978"/>
                  </a:cubicBezTo>
                  <a:cubicBezTo>
                    <a:pt x="5174536" y="1835154"/>
                    <a:pt x="5191183" y="1812901"/>
                    <a:pt x="5205982" y="1789430"/>
                  </a:cubicBezTo>
                  <a:cubicBezTo>
                    <a:pt x="5221857" y="1762760"/>
                    <a:pt x="5234557" y="1733042"/>
                    <a:pt x="5248527" y="1705102"/>
                  </a:cubicBezTo>
                  <a:cubicBezTo>
                    <a:pt x="5250306" y="1704220"/>
                    <a:pt x="5252258" y="1703743"/>
                    <a:pt x="5254242" y="1703705"/>
                  </a:cubicBezTo>
                  <a:cubicBezTo>
                    <a:pt x="5272403" y="1703705"/>
                    <a:pt x="5282564" y="1726946"/>
                    <a:pt x="5303646" y="1726692"/>
                  </a:cubicBezTo>
                  <a:cubicBezTo>
                    <a:pt x="5304280" y="1707515"/>
                    <a:pt x="5300217" y="1690751"/>
                    <a:pt x="5299328" y="1672463"/>
                  </a:cubicBezTo>
                  <a:cubicBezTo>
                    <a:pt x="5297931" y="1648079"/>
                    <a:pt x="5299328" y="1657477"/>
                    <a:pt x="5321299" y="1641348"/>
                  </a:cubicBezTo>
                  <a:cubicBezTo>
                    <a:pt x="5317332" y="1627125"/>
                    <a:pt x="5303635" y="1617880"/>
                    <a:pt x="5288961" y="1619521"/>
                  </a:cubicBezTo>
                  <a:cubicBezTo>
                    <a:pt x="5274288" y="1621162"/>
                    <a:pt x="5262971" y="1633204"/>
                    <a:pt x="5262244" y="1647952"/>
                  </a:cubicBezTo>
                  <a:cubicBezTo>
                    <a:pt x="5219064" y="1643761"/>
                    <a:pt x="5241035" y="1626235"/>
                    <a:pt x="5240654" y="1603629"/>
                  </a:cubicBezTo>
                  <a:cubicBezTo>
                    <a:pt x="5240654" y="1575181"/>
                    <a:pt x="5194172" y="1575054"/>
                    <a:pt x="5222747" y="1548764"/>
                  </a:cubicBezTo>
                  <a:cubicBezTo>
                    <a:pt x="5214238" y="1537335"/>
                    <a:pt x="5195950" y="1540382"/>
                    <a:pt x="5184647" y="1535303"/>
                  </a:cubicBezTo>
                  <a:cubicBezTo>
                    <a:pt x="5226811" y="1523238"/>
                    <a:pt x="5294756" y="1499616"/>
                    <a:pt x="5294756" y="1499616"/>
                  </a:cubicBezTo>
                  <a:cubicBezTo>
                    <a:pt x="5348604" y="1507617"/>
                    <a:pt x="5370321" y="1483741"/>
                    <a:pt x="5379084" y="1462913"/>
                  </a:cubicBezTo>
                  <a:cubicBezTo>
                    <a:pt x="5383529" y="1473327"/>
                    <a:pt x="5381370" y="1488313"/>
                    <a:pt x="5391784" y="1501013"/>
                  </a:cubicBezTo>
                  <a:cubicBezTo>
                    <a:pt x="5441695" y="1481328"/>
                    <a:pt x="5373369" y="1456436"/>
                    <a:pt x="5406770" y="1430147"/>
                  </a:cubicBezTo>
                  <a:cubicBezTo>
                    <a:pt x="5415787" y="1423161"/>
                    <a:pt x="5426328" y="1430782"/>
                    <a:pt x="5434710" y="1426082"/>
                  </a:cubicBezTo>
                  <a:cubicBezTo>
                    <a:pt x="5445378" y="1420240"/>
                    <a:pt x="5437504" y="1420367"/>
                    <a:pt x="5440552" y="1410207"/>
                  </a:cubicBezTo>
                  <a:cubicBezTo>
                    <a:pt x="5442330" y="1404365"/>
                    <a:pt x="5439155" y="1401317"/>
                    <a:pt x="5443473" y="1396110"/>
                  </a:cubicBezTo>
                  <a:cubicBezTo>
                    <a:pt x="5447791" y="1390904"/>
                    <a:pt x="5457570" y="1390522"/>
                    <a:pt x="5461380" y="1387856"/>
                  </a:cubicBezTo>
                  <a:cubicBezTo>
                    <a:pt x="5452617" y="1382903"/>
                    <a:pt x="5433059" y="1379347"/>
                    <a:pt x="5429757" y="1370203"/>
                  </a:cubicBezTo>
                  <a:cubicBezTo>
                    <a:pt x="5423280" y="1352042"/>
                    <a:pt x="5450839" y="1335151"/>
                    <a:pt x="5459221" y="1323467"/>
                  </a:cubicBezTo>
                  <a:cubicBezTo>
                    <a:pt x="5451982" y="1318260"/>
                    <a:pt x="5440299" y="1322324"/>
                    <a:pt x="5431916" y="1318260"/>
                  </a:cubicBezTo>
                  <a:cubicBezTo>
                    <a:pt x="5425694" y="1315211"/>
                    <a:pt x="5424424" y="1309242"/>
                    <a:pt x="5419851" y="1305560"/>
                  </a:cubicBezTo>
                  <a:cubicBezTo>
                    <a:pt x="5403595" y="1294511"/>
                    <a:pt x="5391403" y="1300480"/>
                    <a:pt x="5372988" y="1309370"/>
                  </a:cubicBezTo>
                  <a:cubicBezTo>
                    <a:pt x="5371448" y="1304390"/>
                    <a:pt x="5370635" y="1299214"/>
                    <a:pt x="5370575" y="1294003"/>
                  </a:cubicBezTo>
                  <a:cubicBezTo>
                    <a:pt x="5362828" y="1296416"/>
                    <a:pt x="5350001" y="1295273"/>
                    <a:pt x="5344286" y="1302131"/>
                  </a:cubicBezTo>
                  <a:cubicBezTo>
                    <a:pt x="5338571" y="1308988"/>
                    <a:pt x="5344286" y="1321307"/>
                    <a:pt x="5341365" y="1328673"/>
                  </a:cubicBezTo>
                  <a:cubicBezTo>
                    <a:pt x="5338444" y="1336039"/>
                    <a:pt x="5330824" y="1339850"/>
                    <a:pt x="5326252" y="1347597"/>
                  </a:cubicBezTo>
                  <a:cubicBezTo>
                    <a:pt x="5323331" y="1352423"/>
                    <a:pt x="5324855" y="1361567"/>
                    <a:pt x="5320664" y="1364869"/>
                  </a:cubicBezTo>
                  <a:cubicBezTo>
                    <a:pt x="5318632" y="1366520"/>
                    <a:pt x="5313552" y="1363472"/>
                    <a:pt x="5311647" y="1364869"/>
                  </a:cubicBezTo>
                  <a:cubicBezTo>
                    <a:pt x="5309742" y="1366266"/>
                    <a:pt x="5303011" y="1369441"/>
                    <a:pt x="5299836" y="1371600"/>
                  </a:cubicBezTo>
                  <a:cubicBezTo>
                    <a:pt x="5296661" y="1373759"/>
                    <a:pt x="5298312" y="1380870"/>
                    <a:pt x="5295137" y="1382648"/>
                  </a:cubicBezTo>
                  <a:cubicBezTo>
                    <a:pt x="5289086" y="1383712"/>
                    <a:pt x="5282861" y="1383142"/>
                    <a:pt x="5277103" y="1380997"/>
                  </a:cubicBezTo>
                  <a:cubicBezTo>
                    <a:pt x="5268467" y="1378203"/>
                    <a:pt x="5274563" y="1371980"/>
                    <a:pt x="5261609" y="1373885"/>
                  </a:cubicBezTo>
                  <a:cubicBezTo>
                    <a:pt x="5252846" y="1375156"/>
                    <a:pt x="5248909" y="1386585"/>
                    <a:pt x="5239511" y="1382394"/>
                  </a:cubicBezTo>
                  <a:cubicBezTo>
                    <a:pt x="5229351" y="1400301"/>
                    <a:pt x="5226811" y="1411731"/>
                    <a:pt x="5208015" y="1398777"/>
                  </a:cubicBezTo>
                  <a:cubicBezTo>
                    <a:pt x="5174995" y="1376425"/>
                    <a:pt x="5187949" y="1351025"/>
                    <a:pt x="5185155" y="1318259"/>
                  </a:cubicBezTo>
                  <a:cubicBezTo>
                    <a:pt x="5168264" y="1318259"/>
                    <a:pt x="5163692" y="1342262"/>
                    <a:pt x="5145912" y="1338960"/>
                  </a:cubicBezTo>
                  <a:cubicBezTo>
                    <a:pt x="5140959" y="1350644"/>
                    <a:pt x="5138800" y="1363217"/>
                    <a:pt x="5134736" y="1375028"/>
                  </a:cubicBezTo>
                  <a:cubicBezTo>
                    <a:pt x="5129701" y="1374070"/>
                    <a:pt x="5124531" y="1374070"/>
                    <a:pt x="5119496" y="1375028"/>
                  </a:cubicBezTo>
                  <a:cubicBezTo>
                    <a:pt x="5113781" y="1375028"/>
                    <a:pt x="5109209" y="1373631"/>
                    <a:pt x="5103875" y="1373250"/>
                  </a:cubicBezTo>
                  <a:cubicBezTo>
                    <a:pt x="5083301" y="1371726"/>
                    <a:pt x="5079237" y="1374012"/>
                    <a:pt x="5081015" y="1398650"/>
                  </a:cubicBezTo>
                  <a:cubicBezTo>
                    <a:pt x="5079540" y="1399102"/>
                    <a:pt x="5078097" y="1399654"/>
                    <a:pt x="5076697" y="1400301"/>
                  </a:cubicBezTo>
                  <a:cubicBezTo>
                    <a:pt x="5081967" y="1409860"/>
                    <a:pt x="5084099" y="1420834"/>
                    <a:pt x="5082793" y="1431670"/>
                  </a:cubicBezTo>
                  <a:cubicBezTo>
                    <a:pt x="5068127" y="1428433"/>
                    <a:pt x="5053829" y="1423710"/>
                    <a:pt x="5040121" y="1417573"/>
                  </a:cubicBezTo>
                  <a:cubicBezTo>
                    <a:pt x="5033390" y="1411604"/>
                    <a:pt x="5037327" y="1403222"/>
                    <a:pt x="5037835" y="1393951"/>
                  </a:cubicBezTo>
                  <a:cubicBezTo>
                    <a:pt x="5026811" y="1392934"/>
                    <a:pt x="5015699" y="1393447"/>
                    <a:pt x="5004815" y="1395475"/>
                  </a:cubicBezTo>
                  <a:cubicBezTo>
                    <a:pt x="5007356" y="1389125"/>
                    <a:pt x="5011293" y="1382775"/>
                    <a:pt x="5013706" y="1376806"/>
                  </a:cubicBezTo>
                  <a:cubicBezTo>
                    <a:pt x="5003887" y="1378376"/>
                    <a:pt x="4994452" y="1381780"/>
                    <a:pt x="4985893" y="1386839"/>
                  </a:cubicBezTo>
                  <a:cubicBezTo>
                    <a:pt x="4977002" y="1391157"/>
                    <a:pt x="4973193" y="1395221"/>
                    <a:pt x="4961763" y="1392554"/>
                  </a:cubicBezTo>
                  <a:cubicBezTo>
                    <a:pt x="4927472" y="1383918"/>
                    <a:pt x="4948174" y="1324482"/>
                    <a:pt x="4971922" y="1356867"/>
                  </a:cubicBezTo>
                  <a:cubicBezTo>
                    <a:pt x="4970520" y="1353878"/>
                    <a:pt x="4968908" y="1350992"/>
                    <a:pt x="4967096" y="1348231"/>
                  </a:cubicBezTo>
                  <a:cubicBezTo>
                    <a:pt x="4972938" y="1338960"/>
                    <a:pt x="4986781" y="1336547"/>
                    <a:pt x="4992496" y="1327911"/>
                  </a:cubicBezTo>
                  <a:cubicBezTo>
                    <a:pt x="4988241" y="1322431"/>
                    <a:pt x="4983705" y="1317175"/>
                    <a:pt x="4978907" y="1312163"/>
                  </a:cubicBezTo>
                  <a:cubicBezTo>
                    <a:pt x="4980787" y="1304264"/>
                    <a:pt x="4981260" y="1296096"/>
                    <a:pt x="4980304" y="1288033"/>
                  </a:cubicBezTo>
                  <a:cubicBezTo>
                    <a:pt x="4964937" y="1286382"/>
                    <a:pt x="4958714" y="1295526"/>
                    <a:pt x="4946014" y="1299971"/>
                  </a:cubicBezTo>
                  <a:cubicBezTo>
                    <a:pt x="4945125" y="1287271"/>
                    <a:pt x="4940553" y="1286636"/>
                    <a:pt x="4943982" y="1276349"/>
                  </a:cubicBezTo>
                  <a:cubicBezTo>
                    <a:pt x="4947410" y="1266062"/>
                    <a:pt x="4960873" y="1254759"/>
                    <a:pt x="4966207" y="1244853"/>
                  </a:cubicBezTo>
                  <a:cubicBezTo>
                    <a:pt x="4948173" y="1239773"/>
                    <a:pt x="4952618" y="1231010"/>
                    <a:pt x="4961381" y="1225930"/>
                  </a:cubicBezTo>
                  <a:cubicBezTo>
                    <a:pt x="4967143" y="1225203"/>
                    <a:pt x="4972866" y="1224186"/>
                    <a:pt x="4978526" y="1222882"/>
                  </a:cubicBezTo>
                  <a:cubicBezTo>
                    <a:pt x="4983225" y="1220596"/>
                    <a:pt x="4987543" y="1212849"/>
                    <a:pt x="4991226" y="1211579"/>
                  </a:cubicBezTo>
                  <a:cubicBezTo>
                    <a:pt x="4994909" y="1210309"/>
                    <a:pt x="5001005" y="1215135"/>
                    <a:pt x="5005958" y="1213357"/>
                  </a:cubicBezTo>
                  <a:cubicBezTo>
                    <a:pt x="5010911" y="1211579"/>
                    <a:pt x="5012308" y="1209293"/>
                    <a:pt x="5017769" y="1206118"/>
                  </a:cubicBezTo>
                  <a:cubicBezTo>
                    <a:pt x="5023230" y="1202944"/>
                    <a:pt x="5018404" y="1199006"/>
                    <a:pt x="5026786" y="1196085"/>
                  </a:cubicBezTo>
                  <a:cubicBezTo>
                    <a:pt x="5032552" y="1195320"/>
                    <a:pt x="5038417" y="1195884"/>
                    <a:pt x="5043931" y="1197736"/>
                  </a:cubicBezTo>
                  <a:cubicBezTo>
                    <a:pt x="5043078" y="1191969"/>
                    <a:pt x="5042527" y="1186162"/>
                    <a:pt x="5042280" y="1180337"/>
                  </a:cubicBezTo>
                  <a:cubicBezTo>
                    <a:pt x="5042280" y="1176908"/>
                    <a:pt x="5049011" y="1176654"/>
                    <a:pt x="5049138" y="1174876"/>
                  </a:cubicBezTo>
                  <a:cubicBezTo>
                    <a:pt x="5049138" y="1167129"/>
                    <a:pt x="5044058" y="1160017"/>
                    <a:pt x="5047233" y="1152651"/>
                  </a:cubicBezTo>
                  <a:cubicBezTo>
                    <a:pt x="5052567" y="1139951"/>
                    <a:pt x="5075300" y="1135252"/>
                    <a:pt x="5083682" y="1125092"/>
                  </a:cubicBezTo>
                  <a:cubicBezTo>
                    <a:pt x="5092064" y="1114932"/>
                    <a:pt x="5092699" y="1095248"/>
                    <a:pt x="5104383" y="1084198"/>
                  </a:cubicBezTo>
                  <a:cubicBezTo>
                    <a:pt x="5108955" y="1079881"/>
                    <a:pt x="5127116" y="1076324"/>
                    <a:pt x="5128894" y="1072768"/>
                  </a:cubicBezTo>
                  <a:cubicBezTo>
                    <a:pt x="5134482" y="1061338"/>
                    <a:pt x="5111622" y="1052702"/>
                    <a:pt x="5106161" y="1048765"/>
                  </a:cubicBezTo>
                  <a:cubicBezTo>
                    <a:pt x="5107812" y="1047368"/>
                    <a:pt x="5109463" y="1045209"/>
                    <a:pt x="5111241" y="1043685"/>
                  </a:cubicBezTo>
                  <a:cubicBezTo>
                    <a:pt x="5095112" y="1048765"/>
                    <a:pt x="5091556" y="1032763"/>
                    <a:pt x="5080507" y="1027683"/>
                  </a:cubicBezTo>
                  <a:cubicBezTo>
                    <a:pt x="5074029" y="1024635"/>
                    <a:pt x="5060695" y="1026286"/>
                    <a:pt x="5051932" y="1022857"/>
                  </a:cubicBezTo>
                  <a:cubicBezTo>
                    <a:pt x="5058790" y="1011681"/>
                    <a:pt x="5029707" y="982471"/>
                    <a:pt x="5064632" y="985773"/>
                  </a:cubicBezTo>
                  <a:cubicBezTo>
                    <a:pt x="5060060" y="968756"/>
                    <a:pt x="5011418" y="918336"/>
                    <a:pt x="5013070" y="960373"/>
                  </a:cubicBezTo>
                  <a:cubicBezTo>
                    <a:pt x="4991622" y="953282"/>
                    <a:pt x="4968023" y="958118"/>
                    <a:pt x="4951093" y="973073"/>
                  </a:cubicBezTo>
                  <a:cubicBezTo>
                    <a:pt x="4950786" y="966070"/>
                    <a:pt x="4952319" y="959108"/>
                    <a:pt x="4955539" y="952881"/>
                  </a:cubicBezTo>
                  <a:cubicBezTo>
                    <a:pt x="4944490" y="951103"/>
                    <a:pt x="4918963" y="956183"/>
                    <a:pt x="4914517" y="968628"/>
                  </a:cubicBezTo>
                  <a:cubicBezTo>
                    <a:pt x="4911215" y="977264"/>
                    <a:pt x="4919216" y="992123"/>
                    <a:pt x="4920995" y="1001140"/>
                  </a:cubicBezTo>
                  <a:cubicBezTo>
                    <a:pt x="4924977" y="1010998"/>
                    <a:pt x="4924977" y="1022017"/>
                    <a:pt x="4920995" y="1031874"/>
                  </a:cubicBezTo>
                  <a:cubicBezTo>
                    <a:pt x="4919343" y="1035176"/>
                    <a:pt x="4910835" y="1044574"/>
                    <a:pt x="4908295" y="1048003"/>
                  </a:cubicBezTo>
                  <a:cubicBezTo>
                    <a:pt x="4903215" y="1054734"/>
                    <a:pt x="4904992" y="1062481"/>
                    <a:pt x="4894071" y="1059687"/>
                  </a:cubicBezTo>
                  <a:cubicBezTo>
                    <a:pt x="4908930" y="1048257"/>
                    <a:pt x="4847461" y="1015491"/>
                    <a:pt x="4832095" y="1016507"/>
                  </a:cubicBezTo>
                  <a:cubicBezTo>
                    <a:pt x="4835372" y="1005049"/>
                    <a:pt x="4833811" y="992748"/>
                    <a:pt x="4827777" y="982471"/>
                  </a:cubicBezTo>
                  <a:cubicBezTo>
                    <a:pt x="4817937" y="987999"/>
                    <a:pt x="4807440" y="992266"/>
                    <a:pt x="4796535" y="995171"/>
                  </a:cubicBezTo>
                  <a:cubicBezTo>
                    <a:pt x="4781041" y="995171"/>
                    <a:pt x="4775961" y="978280"/>
                    <a:pt x="4762372" y="973581"/>
                  </a:cubicBezTo>
                  <a:cubicBezTo>
                    <a:pt x="4763757" y="966366"/>
                    <a:pt x="4766657" y="959527"/>
                    <a:pt x="4770881" y="953515"/>
                  </a:cubicBezTo>
                  <a:cubicBezTo>
                    <a:pt x="4755260" y="947419"/>
                    <a:pt x="4740909" y="931798"/>
                    <a:pt x="4724399" y="931798"/>
                  </a:cubicBezTo>
                  <a:cubicBezTo>
                    <a:pt x="4728161" y="925171"/>
                    <a:pt x="4729760" y="917534"/>
                    <a:pt x="4728971" y="909954"/>
                  </a:cubicBezTo>
                  <a:cubicBezTo>
                    <a:pt x="4711332" y="915882"/>
                    <a:pt x="4691906" y="912747"/>
                    <a:pt x="4677028" y="901572"/>
                  </a:cubicBezTo>
                  <a:cubicBezTo>
                    <a:pt x="4668773" y="893952"/>
                    <a:pt x="4672964" y="866520"/>
                    <a:pt x="4658232" y="864996"/>
                  </a:cubicBezTo>
                  <a:cubicBezTo>
                    <a:pt x="4643499" y="863471"/>
                    <a:pt x="4642229" y="893317"/>
                    <a:pt x="4633466" y="901191"/>
                  </a:cubicBezTo>
                  <a:cubicBezTo>
                    <a:pt x="4628767" y="905509"/>
                    <a:pt x="4620004" y="902461"/>
                    <a:pt x="4616448" y="909700"/>
                  </a:cubicBezTo>
                  <a:cubicBezTo>
                    <a:pt x="4612892" y="916939"/>
                    <a:pt x="4620132" y="931798"/>
                    <a:pt x="4626482" y="937259"/>
                  </a:cubicBezTo>
                  <a:cubicBezTo>
                    <a:pt x="4616961" y="948659"/>
                    <a:pt x="4603199" y="955677"/>
                    <a:pt x="4588382" y="956690"/>
                  </a:cubicBezTo>
                  <a:cubicBezTo>
                    <a:pt x="4582285" y="956690"/>
                    <a:pt x="4575682" y="949197"/>
                    <a:pt x="4568823" y="947800"/>
                  </a:cubicBezTo>
                  <a:cubicBezTo>
                    <a:pt x="4562185" y="947355"/>
                    <a:pt x="4555523" y="947355"/>
                    <a:pt x="4548884" y="947800"/>
                  </a:cubicBezTo>
                  <a:cubicBezTo>
                    <a:pt x="4552948" y="925194"/>
                    <a:pt x="4529580" y="939418"/>
                    <a:pt x="4518531" y="932941"/>
                  </a:cubicBezTo>
                  <a:cubicBezTo>
                    <a:pt x="4513832" y="930274"/>
                    <a:pt x="4511673" y="921384"/>
                    <a:pt x="4506466" y="918082"/>
                  </a:cubicBezTo>
                  <a:cubicBezTo>
                    <a:pt x="4497761" y="914595"/>
                    <a:pt x="4488614" y="912330"/>
                    <a:pt x="4479288" y="911351"/>
                  </a:cubicBezTo>
                  <a:cubicBezTo>
                    <a:pt x="4480842" y="898918"/>
                    <a:pt x="4478348" y="886315"/>
                    <a:pt x="4472176" y="875410"/>
                  </a:cubicBezTo>
                  <a:cubicBezTo>
                    <a:pt x="4461127" y="877315"/>
                    <a:pt x="4454269" y="887348"/>
                    <a:pt x="4447665" y="895730"/>
                  </a:cubicBezTo>
                  <a:cubicBezTo>
                    <a:pt x="4466461" y="871600"/>
                    <a:pt x="4408549" y="906525"/>
                    <a:pt x="4414772" y="906779"/>
                  </a:cubicBezTo>
                  <a:cubicBezTo>
                    <a:pt x="4399913" y="906779"/>
                    <a:pt x="4384800" y="854074"/>
                    <a:pt x="4363083" y="847597"/>
                  </a:cubicBezTo>
                  <a:cubicBezTo>
                    <a:pt x="4351145" y="844041"/>
                    <a:pt x="4346192" y="852804"/>
                    <a:pt x="4336794" y="851915"/>
                  </a:cubicBezTo>
                  <a:cubicBezTo>
                    <a:pt x="4316855" y="850010"/>
                    <a:pt x="4317490" y="836548"/>
                    <a:pt x="4297932" y="847470"/>
                  </a:cubicBezTo>
                  <a:cubicBezTo>
                    <a:pt x="4268976" y="863853"/>
                    <a:pt x="4272532" y="941069"/>
                    <a:pt x="4247132" y="943609"/>
                  </a:cubicBezTo>
                  <a:cubicBezTo>
                    <a:pt x="4215001" y="946784"/>
                    <a:pt x="4233416" y="916050"/>
                    <a:pt x="4231003" y="901826"/>
                  </a:cubicBezTo>
                  <a:cubicBezTo>
                    <a:pt x="4211191" y="901826"/>
                    <a:pt x="4195697" y="926464"/>
                    <a:pt x="4177790" y="933195"/>
                  </a:cubicBezTo>
                  <a:cubicBezTo>
                    <a:pt x="4176266" y="929893"/>
                    <a:pt x="4173218" y="927099"/>
                    <a:pt x="4172075" y="924813"/>
                  </a:cubicBezTo>
                  <a:cubicBezTo>
                    <a:pt x="4142738" y="950213"/>
                    <a:pt x="4154930" y="928623"/>
                    <a:pt x="4132070" y="927607"/>
                  </a:cubicBezTo>
                  <a:cubicBezTo>
                    <a:pt x="4123942" y="927607"/>
                    <a:pt x="4119370" y="922527"/>
                    <a:pt x="4112512" y="934084"/>
                  </a:cubicBezTo>
                  <a:cubicBezTo>
                    <a:pt x="4103876" y="947673"/>
                    <a:pt x="4117211" y="940942"/>
                    <a:pt x="4114925" y="952118"/>
                  </a:cubicBezTo>
                  <a:cubicBezTo>
                    <a:pt x="4107415" y="980745"/>
                    <a:pt x="4096231" y="1008279"/>
                    <a:pt x="4081651" y="1034033"/>
                  </a:cubicBezTo>
                  <a:cubicBezTo>
                    <a:pt x="4068062" y="1061338"/>
                    <a:pt x="4061712" y="1056385"/>
                    <a:pt x="4033899" y="1062608"/>
                  </a:cubicBezTo>
                  <a:cubicBezTo>
                    <a:pt x="4018024" y="1066037"/>
                    <a:pt x="4019294" y="1076324"/>
                    <a:pt x="3999355" y="1076197"/>
                  </a:cubicBezTo>
                  <a:cubicBezTo>
                    <a:pt x="3989004" y="1074261"/>
                    <a:pt x="3979074" y="1070521"/>
                    <a:pt x="3970018" y="1065148"/>
                  </a:cubicBezTo>
                  <a:cubicBezTo>
                    <a:pt x="3972812" y="1056766"/>
                    <a:pt x="3975606" y="1047876"/>
                    <a:pt x="3977765" y="1039748"/>
                  </a:cubicBezTo>
                  <a:cubicBezTo>
                    <a:pt x="3965065" y="1038732"/>
                    <a:pt x="3950841" y="1037335"/>
                    <a:pt x="3937632" y="1035684"/>
                  </a:cubicBezTo>
                  <a:cubicBezTo>
                    <a:pt x="3937681" y="1027659"/>
                    <a:pt x="3936612" y="1019666"/>
                    <a:pt x="3934457" y="1011935"/>
                  </a:cubicBezTo>
                  <a:cubicBezTo>
                    <a:pt x="3919217" y="1017269"/>
                    <a:pt x="3899024" y="1032255"/>
                    <a:pt x="3893944" y="1006855"/>
                  </a:cubicBezTo>
                  <a:cubicBezTo>
                    <a:pt x="3877435" y="1008760"/>
                    <a:pt x="3863465" y="1036446"/>
                    <a:pt x="3861432" y="1049654"/>
                  </a:cubicBezTo>
                  <a:cubicBezTo>
                    <a:pt x="3859909" y="1059687"/>
                    <a:pt x="3870577" y="1075054"/>
                    <a:pt x="3864988" y="1084833"/>
                  </a:cubicBezTo>
                  <a:cubicBezTo>
                    <a:pt x="3859400" y="1094612"/>
                    <a:pt x="3847717" y="1088897"/>
                    <a:pt x="3840478" y="1095247"/>
                  </a:cubicBezTo>
                  <a:cubicBezTo>
                    <a:pt x="3837811" y="1097533"/>
                    <a:pt x="3842510" y="1107947"/>
                    <a:pt x="3839207" y="1112519"/>
                  </a:cubicBezTo>
                  <a:cubicBezTo>
                    <a:pt x="3830055" y="1122783"/>
                    <a:pt x="3818612" y="1130746"/>
                    <a:pt x="3805806" y="1135760"/>
                  </a:cubicBezTo>
                  <a:cubicBezTo>
                    <a:pt x="3803521" y="1136649"/>
                    <a:pt x="3787518" y="1137792"/>
                    <a:pt x="3786629" y="1138173"/>
                  </a:cubicBezTo>
                  <a:cubicBezTo>
                    <a:pt x="3764912" y="1149476"/>
                    <a:pt x="3764785" y="1160652"/>
                    <a:pt x="3772786" y="1184020"/>
                  </a:cubicBezTo>
                  <a:cubicBezTo>
                    <a:pt x="3758690" y="1180845"/>
                    <a:pt x="3750180" y="1185417"/>
                    <a:pt x="3751958" y="1199133"/>
                  </a:cubicBezTo>
                  <a:cubicBezTo>
                    <a:pt x="3720589" y="1195958"/>
                    <a:pt x="3693411" y="1187576"/>
                    <a:pt x="3730749" y="1152143"/>
                  </a:cubicBezTo>
                  <a:cubicBezTo>
                    <a:pt x="3715806" y="1144767"/>
                    <a:pt x="3699013" y="1141982"/>
                    <a:pt x="3682489" y="1144142"/>
                  </a:cubicBezTo>
                  <a:cubicBezTo>
                    <a:pt x="3687188" y="1118742"/>
                    <a:pt x="3695189" y="1072133"/>
                    <a:pt x="3691125" y="1044701"/>
                  </a:cubicBezTo>
                  <a:cubicBezTo>
                    <a:pt x="3681473" y="1048003"/>
                    <a:pt x="3660899" y="1043177"/>
                    <a:pt x="3655565" y="1044701"/>
                  </a:cubicBezTo>
                  <a:cubicBezTo>
                    <a:pt x="3664984" y="1028061"/>
                    <a:pt x="3668561" y="1008747"/>
                    <a:pt x="3665725" y="989837"/>
                  </a:cubicBezTo>
                  <a:cubicBezTo>
                    <a:pt x="3652377" y="1006231"/>
                    <a:pt x="3640718" y="1023932"/>
                    <a:pt x="3630927" y="1042669"/>
                  </a:cubicBezTo>
                  <a:cubicBezTo>
                    <a:pt x="3627371" y="1031239"/>
                    <a:pt x="3633467" y="971930"/>
                    <a:pt x="3625466" y="968120"/>
                  </a:cubicBezTo>
                  <a:cubicBezTo>
                    <a:pt x="3617465" y="964311"/>
                    <a:pt x="3599431" y="997203"/>
                    <a:pt x="3596129" y="1002156"/>
                  </a:cubicBezTo>
                  <a:cubicBezTo>
                    <a:pt x="3588675" y="1010426"/>
                    <a:pt x="3582354" y="1019651"/>
                    <a:pt x="3577333" y="1029588"/>
                  </a:cubicBezTo>
                  <a:cubicBezTo>
                    <a:pt x="3574666" y="1039240"/>
                    <a:pt x="3578222" y="1038478"/>
                    <a:pt x="3578730" y="1046352"/>
                  </a:cubicBezTo>
                  <a:cubicBezTo>
                    <a:pt x="3579492" y="1057147"/>
                    <a:pt x="3582921" y="1059052"/>
                    <a:pt x="3575428" y="1069466"/>
                  </a:cubicBezTo>
                  <a:cubicBezTo>
                    <a:pt x="3575428" y="1069466"/>
                    <a:pt x="3556124" y="1083563"/>
                    <a:pt x="3558283" y="1084325"/>
                  </a:cubicBezTo>
                  <a:cubicBezTo>
                    <a:pt x="3541773" y="1078483"/>
                    <a:pt x="3542535" y="1097025"/>
                    <a:pt x="3531486" y="1098676"/>
                  </a:cubicBezTo>
                  <a:cubicBezTo>
                    <a:pt x="3525009" y="1100073"/>
                    <a:pt x="3516500" y="1092199"/>
                    <a:pt x="3509642" y="1092072"/>
                  </a:cubicBezTo>
                  <a:cubicBezTo>
                    <a:pt x="3509007" y="1092072"/>
                    <a:pt x="3499990" y="1098168"/>
                    <a:pt x="3498974" y="1098676"/>
                  </a:cubicBezTo>
                  <a:cubicBezTo>
                    <a:pt x="3492751" y="1101470"/>
                    <a:pt x="3492370" y="1092961"/>
                    <a:pt x="3487036" y="1102867"/>
                  </a:cubicBezTo>
                  <a:cubicBezTo>
                    <a:pt x="3485165" y="1109424"/>
                    <a:pt x="3486482" y="1116478"/>
                    <a:pt x="3490592" y="1121917"/>
                  </a:cubicBezTo>
                  <a:cubicBezTo>
                    <a:pt x="3498466" y="1129283"/>
                    <a:pt x="3510658" y="1122933"/>
                    <a:pt x="3519548" y="1130426"/>
                  </a:cubicBezTo>
                  <a:cubicBezTo>
                    <a:pt x="3483353" y="1153413"/>
                    <a:pt x="3543043" y="1164716"/>
                    <a:pt x="3549774" y="1172336"/>
                  </a:cubicBezTo>
                  <a:cubicBezTo>
                    <a:pt x="3530216" y="1169161"/>
                    <a:pt x="3535296" y="1172336"/>
                    <a:pt x="3520564" y="1181734"/>
                  </a:cubicBezTo>
                  <a:cubicBezTo>
                    <a:pt x="3509896" y="1188338"/>
                    <a:pt x="3493894" y="1183131"/>
                    <a:pt x="3479670" y="1177416"/>
                  </a:cubicBezTo>
                  <a:cubicBezTo>
                    <a:pt x="3469637" y="1173352"/>
                    <a:pt x="3405121" y="1160144"/>
                    <a:pt x="3418329" y="1185544"/>
                  </a:cubicBezTo>
                  <a:cubicBezTo>
                    <a:pt x="3437887" y="1183639"/>
                    <a:pt x="3454524" y="1214119"/>
                    <a:pt x="3474463" y="1203197"/>
                  </a:cubicBezTo>
                  <a:cubicBezTo>
                    <a:pt x="3482718" y="1222755"/>
                    <a:pt x="3490719" y="1211325"/>
                    <a:pt x="3505579" y="1215008"/>
                  </a:cubicBezTo>
                  <a:cubicBezTo>
                    <a:pt x="3520438" y="1218691"/>
                    <a:pt x="3527550" y="1234312"/>
                    <a:pt x="3541012" y="1239138"/>
                  </a:cubicBezTo>
                  <a:cubicBezTo>
                    <a:pt x="3525518" y="1240789"/>
                    <a:pt x="3500118" y="1244853"/>
                    <a:pt x="3488307" y="1255013"/>
                  </a:cubicBezTo>
                  <a:cubicBezTo>
                    <a:pt x="3501007" y="1264157"/>
                    <a:pt x="3514723" y="1255013"/>
                    <a:pt x="3508119" y="1278381"/>
                  </a:cubicBezTo>
                  <a:cubicBezTo>
                    <a:pt x="3505579" y="1287652"/>
                    <a:pt x="3495419" y="1293494"/>
                    <a:pt x="3494022" y="1303781"/>
                  </a:cubicBezTo>
                  <a:cubicBezTo>
                    <a:pt x="3511929" y="1301495"/>
                    <a:pt x="3499102" y="1319275"/>
                    <a:pt x="3502277" y="1328419"/>
                  </a:cubicBezTo>
                  <a:cubicBezTo>
                    <a:pt x="3510405" y="1351660"/>
                    <a:pt x="3558284" y="1365503"/>
                    <a:pt x="3577207" y="1365122"/>
                  </a:cubicBezTo>
                  <a:cubicBezTo>
                    <a:pt x="3561967" y="1378838"/>
                    <a:pt x="3564507" y="1374139"/>
                    <a:pt x="3546981" y="1370964"/>
                  </a:cubicBezTo>
                  <a:cubicBezTo>
                    <a:pt x="3534281" y="1368678"/>
                    <a:pt x="3513580" y="1373758"/>
                    <a:pt x="3502531" y="1368805"/>
                  </a:cubicBezTo>
                  <a:cubicBezTo>
                    <a:pt x="3499102" y="1367281"/>
                    <a:pt x="3470019" y="1330705"/>
                    <a:pt x="3474210" y="1359915"/>
                  </a:cubicBezTo>
                  <a:cubicBezTo>
                    <a:pt x="3467918" y="1359410"/>
                    <a:pt x="3461913" y="1357070"/>
                    <a:pt x="3456938" y="1353184"/>
                  </a:cubicBezTo>
                  <a:cubicBezTo>
                    <a:pt x="3452747" y="1349120"/>
                    <a:pt x="3456049" y="1341881"/>
                    <a:pt x="3452874" y="1338833"/>
                  </a:cubicBezTo>
                  <a:cubicBezTo>
                    <a:pt x="3449699" y="1335785"/>
                    <a:pt x="3444746" y="1336674"/>
                    <a:pt x="3441571" y="1334134"/>
                  </a:cubicBezTo>
                  <a:cubicBezTo>
                    <a:pt x="3426386" y="1318582"/>
                    <a:pt x="3402805" y="1314815"/>
                    <a:pt x="3383531" y="1324863"/>
                  </a:cubicBezTo>
                  <a:cubicBezTo>
                    <a:pt x="3383531" y="1303400"/>
                    <a:pt x="3376673" y="1297559"/>
                    <a:pt x="3357369" y="1307591"/>
                  </a:cubicBezTo>
                  <a:cubicBezTo>
                    <a:pt x="3360925" y="1264157"/>
                    <a:pt x="3321682" y="1304797"/>
                    <a:pt x="3351781" y="1311401"/>
                  </a:cubicBezTo>
                  <a:cubicBezTo>
                    <a:pt x="3344051" y="1318265"/>
                    <a:pt x="3342437" y="1329721"/>
                    <a:pt x="3347972" y="1338453"/>
                  </a:cubicBezTo>
                  <a:cubicBezTo>
                    <a:pt x="3350512" y="1343279"/>
                    <a:pt x="3358259" y="1344548"/>
                    <a:pt x="3360672" y="1349120"/>
                  </a:cubicBezTo>
                  <a:cubicBezTo>
                    <a:pt x="3363084" y="1353693"/>
                    <a:pt x="3360672" y="1357122"/>
                    <a:pt x="3362450" y="1359788"/>
                  </a:cubicBezTo>
                  <a:cubicBezTo>
                    <a:pt x="3364228" y="1362456"/>
                    <a:pt x="3362450" y="1368297"/>
                    <a:pt x="3365498" y="1372488"/>
                  </a:cubicBezTo>
                  <a:cubicBezTo>
                    <a:pt x="3368546" y="1376679"/>
                    <a:pt x="3384167" y="1376425"/>
                    <a:pt x="3380103" y="1388236"/>
                  </a:cubicBezTo>
                  <a:cubicBezTo>
                    <a:pt x="3377817" y="1394460"/>
                    <a:pt x="3363085" y="1391285"/>
                    <a:pt x="3358005" y="1398651"/>
                  </a:cubicBezTo>
                  <a:cubicBezTo>
                    <a:pt x="3366133" y="1405890"/>
                    <a:pt x="3374134" y="1413636"/>
                    <a:pt x="3381754" y="1421511"/>
                  </a:cubicBezTo>
                  <a:cubicBezTo>
                    <a:pt x="3379502" y="1428463"/>
                    <a:pt x="3374366" y="1434108"/>
                    <a:pt x="3367657" y="1437005"/>
                  </a:cubicBezTo>
                  <a:cubicBezTo>
                    <a:pt x="3354957" y="1421003"/>
                    <a:pt x="3357878" y="1403223"/>
                    <a:pt x="3338066" y="1413637"/>
                  </a:cubicBezTo>
                  <a:cubicBezTo>
                    <a:pt x="3326382" y="1419733"/>
                    <a:pt x="3323715" y="1435100"/>
                    <a:pt x="3312666" y="1440180"/>
                  </a:cubicBezTo>
                  <a:cubicBezTo>
                    <a:pt x="3318120" y="1442865"/>
                    <a:pt x="3323096" y="1446426"/>
                    <a:pt x="3327398" y="1450721"/>
                  </a:cubicBezTo>
                  <a:cubicBezTo>
                    <a:pt x="3327371" y="1454320"/>
                    <a:pt x="3326902" y="1457903"/>
                    <a:pt x="3326001" y="1461389"/>
                  </a:cubicBezTo>
                  <a:cubicBezTo>
                    <a:pt x="3321937" y="1462024"/>
                    <a:pt x="3319651" y="1464945"/>
                    <a:pt x="3315841" y="1465580"/>
                  </a:cubicBezTo>
                  <a:cubicBezTo>
                    <a:pt x="3319143" y="1468120"/>
                    <a:pt x="3321429" y="1474597"/>
                    <a:pt x="3324858" y="1477391"/>
                  </a:cubicBezTo>
                  <a:cubicBezTo>
                    <a:pt x="3318381" y="1485011"/>
                    <a:pt x="3302887" y="1486026"/>
                    <a:pt x="3305173" y="1498473"/>
                  </a:cubicBezTo>
                  <a:cubicBezTo>
                    <a:pt x="3306952" y="1508252"/>
                    <a:pt x="3328795" y="1511173"/>
                    <a:pt x="3336034" y="1514602"/>
                  </a:cubicBezTo>
                  <a:cubicBezTo>
                    <a:pt x="3308475" y="1526286"/>
                    <a:pt x="3348734" y="1540764"/>
                    <a:pt x="3359275" y="1542542"/>
                  </a:cubicBezTo>
                  <a:cubicBezTo>
                    <a:pt x="3362196" y="1556258"/>
                    <a:pt x="3388612" y="1591818"/>
                    <a:pt x="3404868" y="1580642"/>
                  </a:cubicBezTo>
                  <a:cubicBezTo>
                    <a:pt x="3411091" y="1625600"/>
                    <a:pt x="3315968" y="1563878"/>
                    <a:pt x="3307967" y="1555877"/>
                  </a:cubicBezTo>
                  <a:cubicBezTo>
                    <a:pt x="3301262" y="1549132"/>
                    <a:pt x="3294181" y="1542771"/>
                    <a:pt x="3286758" y="1536827"/>
                  </a:cubicBezTo>
                  <a:cubicBezTo>
                    <a:pt x="3282186" y="1533017"/>
                    <a:pt x="3276090" y="1530477"/>
                    <a:pt x="3271645" y="1526286"/>
                  </a:cubicBezTo>
                  <a:cubicBezTo>
                    <a:pt x="3269867" y="1524635"/>
                    <a:pt x="3271010" y="1517904"/>
                    <a:pt x="3270248" y="1517523"/>
                  </a:cubicBezTo>
                  <a:cubicBezTo>
                    <a:pt x="3257548" y="1510157"/>
                    <a:pt x="3239260" y="1521968"/>
                    <a:pt x="3257548" y="1533525"/>
                  </a:cubicBezTo>
                  <a:cubicBezTo>
                    <a:pt x="3244848" y="1554607"/>
                    <a:pt x="3253611" y="1556639"/>
                    <a:pt x="3263517" y="1570101"/>
                  </a:cubicBezTo>
                  <a:cubicBezTo>
                    <a:pt x="3267962" y="1576324"/>
                    <a:pt x="3269486" y="1586865"/>
                    <a:pt x="3278503" y="1588135"/>
                  </a:cubicBezTo>
                  <a:cubicBezTo>
                    <a:pt x="3268343" y="1600835"/>
                    <a:pt x="3276090" y="1600835"/>
                    <a:pt x="3282821" y="1607311"/>
                  </a:cubicBezTo>
                  <a:cubicBezTo>
                    <a:pt x="3285107" y="1609725"/>
                    <a:pt x="3291457" y="1608582"/>
                    <a:pt x="3294378" y="1610486"/>
                  </a:cubicBezTo>
                  <a:cubicBezTo>
                    <a:pt x="3297299" y="1612391"/>
                    <a:pt x="3301109" y="1621535"/>
                    <a:pt x="3303649" y="1624838"/>
                  </a:cubicBezTo>
                  <a:cubicBezTo>
                    <a:pt x="3304919" y="1623567"/>
                    <a:pt x="3307459" y="1622044"/>
                    <a:pt x="3308729" y="1620901"/>
                  </a:cubicBezTo>
                  <a:cubicBezTo>
                    <a:pt x="3313555" y="1626361"/>
                    <a:pt x="3334129" y="1659001"/>
                    <a:pt x="3340225" y="1633601"/>
                  </a:cubicBezTo>
                  <a:cubicBezTo>
                    <a:pt x="3347718" y="1635252"/>
                    <a:pt x="3355338" y="1637411"/>
                    <a:pt x="3362958" y="1638427"/>
                  </a:cubicBezTo>
                  <a:cubicBezTo>
                    <a:pt x="3357116" y="1651127"/>
                    <a:pt x="3366133" y="1659001"/>
                    <a:pt x="3378325" y="1655826"/>
                  </a:cubicBezTo>
                  <a:cubicBezTo>
                    <a:pt x="3380484" y="1663573"/>
                    <a:pt x="3385945" y="1679321"/>
                    <a:pt x="3395978" y="1678178"/>
                  </a:cubicBezTo>
                  <a:cubicBezTo>
                    <a:pt x="3399534" y="1678178"/>
                    <a:pt x="3400296" y="1670050"/>
                    <a:pt x="3402963" y="1669669"/>
                  </a:cubicBezTo>
                  <a:cubicBezTo>
                    <a:pt x="3412965" y="1668541"/>
                    <a:pt x="3423061" y="1668541"/>
                    <a:pt x="3433062" y="1669669"/>
                  </a:cubicBezTo>
                  <a:cubicBezTo>
                    <a:pt x="3442514" y="1670171"/>
                    <a:pt x="3451991" y="1669445"/>
                    <a:pt x="3461256" y="1667510"/>
                  </a:cubicBezTo>
                  <a:cubicBezTo>
                    <a:pt x="3470781" y="1666113"/>
                    <a:pt x="3470400" y="1657223"/>
                    <a:pt x="3483862" y="1665351"/>
                  </a:cubicBezTo>
                  <a:cubicBezTo>
                    <a:pt x="3490466" y="1669288"/>
                    <a:pt x="3496562" y="1681607"/>
                    <a:pt x="3501134" y="1687830"/>
                  </a:cubicBezTo>
                  <a:cubicBezTo>
                    <a:pt x="3484116" y="1689735"/>
                    <a:pt x="3465320" y="1681988"/>
                    <a:pt x="3448556" y="1685290"/>
                  </a:cubicBezTo>
                  <a:cubicBezTo>
                    <a:pt x="3431792" y="1688591"/>
                    <a:pt x="3421505" y="1696974"/>
                    <a:pt x="3402582" y="1695577"/>
                  </a:cubicBezTo>
                  <a:cubicBezTo>
                    <a:pt x="3384595" y="1694443"/>
                    <a:pt x="3366721" y="1691938"/>
                    <a:pt x="3349115" y="1688084"/>
                  </a:cubicBezTo>
                  <a:cubicBezTo>
                    <a:pt x="3313301" y="1679194"/>
                    <a:pt x="3245102" y="1644523"/>
                    <a:pt x="3233164" y="1606296"/>
                  </a:cubicBezTo>
                  <a:cubicBezTo>
                    <a:pt x="3220464" y="1608582"/>
                    <a:pt x="3203065" y="1622552"/>
                    <a:pt x="3219194" y="1634363"/>
                  </a:cubicBezTo>
                  <a:cubicBezTo>
                    <a:pt x="3198112" y="1645285"/>
                    <a:pt x="3204081" y="1648460"/>
                    <a:pt x="3222877" y="1662684"/>
                  </a:cubicBezTo>
                  <a:cubicBezTo>
                    <a:pt x="3213860" y="1676273"/>
                    <a:pt x="3222242" y="1685544"/>
                    <a:pt x="3236720" y="1690878"/>
                  </a:cubicBezTo>
                  <a:cubicBezTo>
                    <a:pt x="3231493" y="1697694"/>
                    <a:pt x="3230193" y="1706741"/>
                    <a:pt x="3233291" y="1714754"/>
                  </a:cubicBezTo>
                  <a:cubicBezTo>
                    <a:pt x="3245991" y="1710944"/>
                    <a:pt x="3249674" y="1729359"/>
                    <a:pt x="3263009" y="1728470"/>
                  </a:cubicBezTo>
                  <a:cubicBezTo>
                    <a:pt x="3264024" y="1724406"/>
                    <a:pt x="3267454" y="1722628"/>
                    <a:pt x="3268724" y="1719580"/>
                  </a:cubicBezTo>
                  <a:cubicBezTo>
                    <a:pt x="3278815" y="1731432"/>
                    <a:pt x="3290236" y="1742085"/>
                    <a:pt x="3302760" y="1751330"/>
                  </a:cubicBezTo>
                  <a:cubicBezTo>
                    <a:pt x="3313936" y="1756029"/>
                    <a:pt x="3326381" y="1746250"/>
                    <a:pt x="3336796" y="1740789"/>
                  </a:cubicBezTo>
                  <a:cubicBezTo>
                    <a:pt x="3336796" y="1740789"/>
                    <a:pt x="3346193" y="1741678"/>
                    <a:pt x="3347844" y="1740789"/>
                  </a:cubicBezTo>
                  <a:cubicBezTo>
                    <a:pt x="3349496" y="1739900"/>
                    <a:pt x="3347844" y="1732534"/>
                    <a:pt x="3353813" y="1731518"/>
                  </a:cubicBezTo>
                  <a:cubicBezTo>
                    <a:pt x="3365243" y="1729486"/>
                    <a:pt x="3374260" y="1743075"/>
                    <a:pt x="3385563" y="1739011"/>
                  </a:cubicBezTo>
                  <a:cubicBezTo>
                    <a:pt x="3390009" y="1737360"/>
                    <a:pt x="3391786" y="1725168"/>
                    <a:pt x="3399153" y="1723644"/>
                  </a:cubicBezTo>
                  <a:cubicBezTo>
                    <a:pt x="3411853" y="1720850"/>
                    <a:pt x="3422521" y="1738376"/>
                    <a:pt x="3431665" y="1744472"/>
                  </a:cubicBezTo>
                  <a:cubicBezTo>
                    <a:pt x="3440300" y="1727454"/>
                    <a:pt x="3475353" y="1733550"/>
                    <a:pt x="3490211" y="1731772"/>
                  </a:cubicBezTo>
                  <a:cubicBezTo>
                    <a:pt x="3477511" y="1734566"/>
                    <a:pt x="3481067" y="1748028"/>
                    <a:pt x="3491227" y="1751457"/>
                  </a:cubicBezTo>
                  <a:cubicBezTo>
                    <a:pt x="3492346" y="1750697"/>
                    <a:pt x="3492937" y="1749368"/>
                    <a:pt x="3492751" y="1748028"/>
                  </a:cubicBezTo>
                  <a:cubicBezTo>
                    <a:pt x="3497104" y="1749640"/>
                    <a:pt x="3501018" y="1752250"/>
                    <a:pt x="3504181" y="1755648"/>
                  </a:cubicBezTo>
                  <a:cubicBezTo>
                    <a:pt x="3498903" y="1757985"/>
                    <a:pt x="3494470" y="1761886"/>
                    <a:pt x="3491481" y="1766824"/>
                  </a:cubicBezTo>
                  <a:cubicBezTo>
                    <a:pt x="3477132" y="1764143"/>
                    <a:pt x="3462623" y="1762404"/>
                    <a:pt x="3448047" y="1761617"/>
                  </a:cubicBezTo>
                  <a:cubicBezTo>
                    <a:pt x="3420871" y="1761190"/>
                    <a:pt x="3393965" y="1767059"/>
                    <a:pt x="3369434" y="1778762"/>
                  </a:cubicBezTo>
                  <a:cubicBezTo>
                    <a:pt x="3356758" y="1786134"/>
                    <a:pt x="3342312" y="1789910"/>
                    <a:pt x="3327651" y="1789684"/>
                  </a:cubicBezTo>
                  <a:cubicBezTo>
                    <a:pt x="3311542" y="1789663"/>
                    <a:pt x="3295573" y="1786693"/>
                    <a:pt x="3280534" y="1780921"/>
                  </a:cubicBezTo>
                  <a:cubicBezTo>
                    <a:pt x="3268977" y="1776095"/>
                    <a:pt x="3248022" y="1750441"/>
                    <a:pt x="3235957" y="1767332"/>
                  </a:cubicBezTo>
                  <a:cubicBezTo>
                    <a:pt x="3227956" y="1778762"/>
                    <a:pt x="3246625" y="1781175"/>
                    <a:pt x="3252594" y="1789557"/>
                  </a:cubicBezTo>
                  <a:cubicBezTo>
                    <a:pt x="3254880" y="1792859"/>
                    <a:pt x="3247260" y="1796415"/>
                    <a:pt x="3251197" y="1800479"/>
                  </a:cubicBezTo>
                  <a:cubicBezTo>
                    <a:pt x="3255134" y="1804543"/>
                    <a:pt x="3259706" y="1805686"/>
                    <a:pt x="3265040" y="1808988"/>
                  </a:cubicBezTo>
                  <a:cubicBezTo>
                    <a:pt x="3268088" y="1810766"/>
                    <a:pt x="3273168" y="1807210"/>
                    <a:pt x="3276470" y="1808988"/>
                  </a:cubicBezTo>
                  <a:cubicBezTo>
                    <a:pt x="3282566" y="1813052"/>
                    <a:pt x="3281677" y="1821688"/>
                    <a:pt x="3285868" y="1825752"/>
                  </a:cubicBezTo>
                  <a:cubicBezTo>
                    <a:pt x="3290058" y="1829816"/>
                    <a:pt x="3301235" y="1838452"/>
                    <a:pt x="3307839" y="1833245"/>
                  </a:cubicBezTo>
                  <a:cubicBezTo>
                    <a:pt x="3315332" y="1842135"/>
                    <a:pt x="3324730" y="1839468"/>
                    <a:pt x="3334636" y="1838579"/>
                  </a:cubicBezTo>
                  <a:cubicBezTo>
                    <a:pt x="3321301" y="1850263"/>
                    <a:pt x="3338826" y="1855343"/>
                    <a:pt x="3350383" y="1854200"/>
                  </a:cubicBezTo>
                  <a:cubicBezTo>
                    <a:pt x="3346827" y="1875282"/>
                    <a:pt x="3382133" y="1868805"/>
                    <a:pt x="3393055" y="1866900"/>
                  </a:cubicBezTo>
                  <a:lnTo>
                    <a:pt x="3412359" y="1863090"/>
                  </a:lnTo>
                  <a:cubicBezTo>
                    <a:pt x="3422011" y="1856867"/>
                    <a:pt x="3416677" y="1848993"/>
                    <a:pt x="3420614" y="1838325"/>
                  </a:cubicBezTo>
                  <a:cubicBezTo>
                    <a:pt x="3428615" y="1840357"/>
                    <a:pt x="3435727" y="1849501"/>
                    <a:pt x="3444236" y="1849120"/>
                  </a:cubicBezTo>
                  <a:cubicBezTo>
                    <a:pt x="3448427" y="1849120"/>
                    <a:pt x="3454650" y="1842135"/>
                    <a:pt x="3456047" y="1842135"/>
                  </a:cubicBezTo>
                  <a:cubicBezTo>
                    <a:pt x="3458509" y="1842683"/>
                    <a:pt x="3460786" y="1843865"/>
                    <a:pt x="3462651" y="1845564"/>
                  </a:cubicBezTo>
                  <a:cubicBezTo>
                    <a:pt x="3464125" y="1850918"/>
                    <a:pt x="3462786" y="1856655"/>
                    <a:pt x="3459095" y="1860804"/>
                  </a:cubicBezTo>
                  <a:cubicBezTo>
                    <a:pt x="3452008" y="1861210"/>
                    <a:pt x="3445066" y="1862978"/>
                    <a:pt x="3438648" y="1866011"/>
                  </a:cubicBezTo>
                  <a:cubicBezTo>
                    <a:pt x="3423408" y="1872996"/>
                    <a:pt x="3413248" y="1881378"/>
                    <a:pt x="3401437" y="1886966"/>
                  </a:cubicBezTo>
                  <a:cubicBezTo>
                    <a:pt x="3398708" y="1885537"/>
                    <a:pt x="3395736" y="1884632"/>
                    <a:pt x="3392674" y="1884299"/>
                  </a:cubicBezTo>
                  <a:cubicBezTo>
                    <a:pt x="3392039" y="1884299"/>
                    <a:pt x="3383022" y="1890395"/>
                    <a:pt x="3382006" y="1890903"/>
                  </a:cubicBezTo>
                  <a:cubicBezTo>
                    <a:pt x="3376291" y="1893443"/>
                    <a:pt x="3375402" y="1886585"/>
                    <a:pt x="3371084" y="1893316"/>
                  </a:cubicBezTo>
                  <a:cubicBezTo>
                    <a:pt x="3368335" y="1893495"/>
                    <a:pt x="3365578" y="1893495"/>
                    <a:pt x="3362829" y="1893316"/>
                  </a:cubicBezTo>
                  <a:cubicBezTo>
                    <a:pt x="3337276" y="1890714"/>
                    <a:pt x="3312383" y="1883620"/>
                    <a:pt x="3289296" y="1872361"/>
                  </a:cubicBezTo>
                  <a:cubicBezTo>
                    <a:pt x="3264988" y="1858235"/>
                    <a:pt x="3242510" y="1841174"/>
                    <a:pt x="3222367" y="1821561"/>
                  </a:cubicBezTo>
                  <a:cubicBezTo>
                    <a:pt x="3208270" y="1808861"/>
                    <a:pt x="3194427" y="1796161"/>
                    <a:pt x="3181346" y="1781429"/>
                  </a:cubicBezTo>
                  <a:cubicBezTo>
                    <a:pt x="3174615" y="1774063"/>
                    <a:pt x="3162042" y="1755140"/>
                    <a:pt x="3150739" y="1755140"/>
                  </a:cubicBezTo>
                  <a:cubicBezTo>
                    <a:pt x="3139280" y="1757190"/>
                    <a:pt x="3130310" y="1766160"/>
                    <a:pt x="3128260" y="1777619"/>
                  </a:cubicBezTo>
                  <a:cubicBezTo>
                    <a:pt x="3130062" y="1785330"/>
                    <a:pt x="3133578" y="1792535"/>
                    <a:pt x="3138547" y="1798701"/>
                  </a:cubicBezTo>
                  <a:cubicBezTo>
                    <a:pt x="3144897" y="1808099"/>
                    <a:pt x="3142611" y="1813941"/>
                    <a:pt x="3144262" y="1823212"/>
                  </a:cubicBezTo>
                  <a:cubicBezTo>
                    <a:pt x="3145405" y="1829689"/>
                    <a:pt x="3138801" y="1829181"/>
                    <a:pt x="3141722" y="1835912"/>
                  </a:cubicBezTo>
                  <a:cubicBezTo>
                    <a:pt x="3144643" y="1842643"/>
                    <a:pt x="3154422" y="1843786"/>
                    <a:pt x="3159375" y="1845056"/>
                  </a:cubicBezTo>
                  <a:cubicBezTo>
                    <a:pt x="3158232" y="1861439"/>
                    <a:pt x="3166614" y="1867281"/>
                    <a:pt x="3174996" y="1879854"/>
                  </a:cubicBezTo>
                  <a:cubicBezTo>
                    <a:pt x="3179314" y="1886204"/>
                    <a:pt x="3172710" y="1888744"/>
                    <a:pt x="3181219" y="1893824"/>
                  </a:cubicBezTo>
                  <a:cubicBezTo>
                    <a:pt x="3186299" y="1896999"/>
                    <a:pt x="3198745" y="1893824"/>
                    <a:pt x="3205095" y="1893824"/>
                  </a:cubicBezTo>
                  <a:cubicBezTo>
                    <a:pt x="3203429" y="1902942"/>
                    <a:pt x="3198398" y="1911101"/>
                    <a:pt x="3190998" y="1916684"/>
                  </a:cubicBezTo>
                  <a:cubicBezTo>
                    <a:pt x="3187950" y="1919224"/>
                    <a:pt x="3184140" y="1912112"/>
                    <a:pt x="3178298" y="1919224"/>
                  </a:cubicBezTo>
                  <a:cubicBezTo>
                    <a:pt x="3175149" y="1923576"/>
                    <a:pt x="3174547" y="1929273"/>
                    <a:pt x="3176717" y="1934187"/>
                  </a:cubicBezTo>
                  <a:cubicBezTo>
                    <a:pt x="3178886" y="1939101"/>
                    <a:pt x="3183501" y="1942495"/>
                    <a:pt x="3188839" y="1943100"/>
                  </a:cubicBezTo>
                  <a:cubicBezTo>
                    <a:pt x="3198339" y="1941415"/>
                    <a:pt x="3207683" y="1938951"/>
                    <a:pt x="3216779" y="1935734"/>
                  </a:cubicBezTo>
                  <a:cubicBezTo>
                    <a:pt x="3231003" y="1932813"/>
                    <a:pt x="3248021" y="1930146"/>
                    <a:pt x="3258943" y="1942846"/>
                  </a:cubicBezTo>
                  <a:cubicBezTo>
                    <a:pt x="3238242" y="1958213"/>
                    <a:pt x="3265166" y="1977771"/>
                    <a:pt x="3264150" y="1955546"/>
                  </a:cubicBezTo>
                  <a:cubicBezTo>
                    <a:pt x="3282311" y="1961007"/>
                    <a:pt x="3283200" y="1967103"/>
                    <a:pt x="3300853" y="1964309"/>
                  </a:cubicBezTo>
                  <a:cubicBezTo>
                    <a:pt x="3309108" y="1962912"/>
                    <a:pt x="3318125" y="1957705"/>
                    <a:pt x="3324221" y="1964309"/>
                  </a:cubicBezTo>
                  <a:cubicBezTo>
                    <a:pt x="3307838" y="1963420"/>
                    <a:pt x="3294122" y="1966214"/>
                    <a:pt x="3300853" y="1979295"/>
                  </a:cubicBezTo>
                  <a:cubicBezTo>
                    <a:pt x="3320411" y="1977390"/>
                    <a:pt x="3337048" y="2007870"/>
                    <a:pt x="3356987" y="1996948"/>
                  </a:cubicBezTo>
                  <a:cubicBezTo>
                    <a:pt x="3364353" y="2014347"/>
                    <a:pt x="3371592" y="2007235"/>
                    <a:pt x="3383530" y="2007997"/>
                  </a:cubicBezTo>
                  <a:cubicBezTo>
                    <a:pt x="3366385" y="2013204"/>
                    <a:pt x="3348605" y="2018538"/>
                    <a:pt x="3332730" y="2012061"/>
                  </a:cubicBezTo>
                  <a:cubicBezTo>
                    <a:pt x="3320030" y="2006727"/>
                    <a:pt x="3311394" y="1992122"/>
                    <a:pt x="3297805" y="1986661"/>
                  </a:cubicBezTo>
                  <a:cubicBezTo>
                    <a:pt x="3280660" y="1980184"/>
                    <a:pt x="3258435" y="1986661"/>
                    <a:pt x="3240274" y="1982978"/>
                  </a:cubicBezTo>
                  <a:cubicBezTo>
                    <a:pt x="3204968" y="1976374"/>
                    <a:pt x="3182235" y="1953260"/>
                    <a:pt x="3156581" y="1929384"/>
                  </a:cubicBezTo>
                  <a:cubicBezTo>
                    <a:pt x="3148326" y="1921637"/>
                    <a:pt x="3129149" y="1895856"/>
                    <a:pt x="3117465" y="1893951"/>
                  </a:cubicBezTo>
                  <a:cubicBezTo>
                    <a:pt x="3103368" y="1891538"/>
                    <a:pt x="3103749" y="1906651"/>
                    <a:pt x="3087747" y="1911858"/>
                  </a:cubicBezTo>
                  <a:cubicBezTo>
                    <a:pt x="3088763" y="1919986"/>
                    <a:pt x="3094859" y="1921637"/>
                    <a:pt x="3098161" y="1929003"/>
                  </a:cubicBezTo>
                  <a:cubicBezTo>
                    <a:pt x="3101464" y="1936369"/>
                    <a:pt x="3094605" y="1943862"/>
                    <a:pt x="3106670" y="1949958"/>
                  </a:cubicBezTo>
                  <a:cubicBezTo>
                    <a:pt x="3088382" y="1965833"/>
                    <a:pt x="3106670" y="1966595"/>
                    <a:pt x="3115560" y="1974596"/>
                  </a:cubicBezTo>
                  <a:cubicBezTo>
                    <a:pt x="3130165" y="1988058"/>
                    <a:pt x="3128260" y="1998218"/>
                    <a:pt x="3152136" y="2001266"/>
                  </a:cubicBezTo>
                  <a:cubicBezTo>
                    <a:pt x="3150015" y="2004573"/>
                    <a:pt x="3149545" y="2008677"/>
                    <a:pt x="3150861" y="2012378"/>
                  </a:cubicBezTo>
                  <a:cubicBezTo>
                    <a:pt x="3152178" y="2016080"/>
                    <a:pt x="3155134" y="2018964"/>
                    <a:pt x="3158867" y="2020189"/>
                  </a:cubicBezTo>
                  <a:cubicBezTo>
                    <a:pt x="3146167" y="2032889"/>
                    <a:pt x="3157597" y="2039366"/>
                    <a:pt x="3166741" y="2042668"/>
                  </a:cubicBezTo>
                  <a:cubicBezTo>
                    <a:pt x="3169281" y="2043557"/>
                    <a:pt x="3173218" y="2037080"/>
                    <a:pt x="3176901" y="2037715"/>
                  </a:cubicBezTo>
                  <a:cubicBezTo>
                    <a:pt x="3180585" y="2038350"/>
                    <a:pt x="3180330" y="2042795"/>
                    <a:pt x="3182108" y="2042922"/>
                  </a:cubicBezTo>
                  <a:cubicBezTo>
                    <a:pt x="3183886" y="2043049"/>
                    <a:pt x="3189982" y="2047367"/>
                    <a:pt x="3192649" y="2047875"/>
                  </a:cubicBezTo>
                  <a:cubicBezTo>
                    <a:pt x="3195317" y="2048383"/>
                    <a:pt x="3211826" y="2041271"/>
                    <a:pt x="3215636" y="2041017"/>
                  </a:cubicBezTo>
                  <a:cubicBezTo>
                    <a:pt x="3226553" y="2040480"/>
                    <a:pt x="3237496" y="2041119"/>
                    <a:pt x="3248276" y="2042922"/>
                  </a:cubicBezTo>
                  <a:cubicBezTo>
                    <a:pt x="3235576" y="2044700"/>
                    <a:pt x="3234179" y="2059940"/>
                    <a:pt x="3248276" y="2058924"/>
                  </a:cubicBezTo>
                  <a:cubicBezTo>
                    <a:pt x="3248276" y="2068322"/>
                    <a:pt x="3275962" y="2086102"/>
                    <a:pt x="3284979" y="2088261"/>
                  </a:cubicBezTo>
                  <a:cubicBezTo>
                    <a:pt x="3283336" y="2082281"/>
                    <a:pt x="3282272" y="2076157"/>
                    <a:pt x="3281804" y="2069973"/>
                  </a:cubicBezTo>
                  <a:cubicBezTo>
                    <a:pt x="3293488" y="2063115"/>
                    <a:pt x="3301362" y="2076323"/>
                    <a:pt x="3311521" y="2072259"/>
                  </a:cubicBezTo>
                  <a:cubicBezTo>
                    <a:pt x="3317363" y="2089658"/>
                    <a:pt x="3355971" y="2075434"/>
                    <a:pt x="3338954" y="2100707"/>
                  </a:cubicBezTo>
                  <a:cubicBezTo>
                    <a:pt x="3328158" y="2092198"/>
                    <a:pt x="3304537" y="2103882"/>
                    <a:pt x="3292090" y="2109597"/>
                  </a:cubicBezTo>
                  <a:cubicBezTo>
                    <a:pt x="3292918" y="2110827"/>
                    <a:pt x="3293808" y="2112014"/>
                    <a:pt x="3294757" y="2113153"/>
                  </a:cubicBezTo>
                  <a:cubicBezTo>
                    <a:pt x="3284928" y="2112639"/>
                    <a:pt x="3275111" y="2114377"/>
                    <a:pt x="3266055" y="2118233"/>
                  </a:cubicBezTo>
                  <a:cubicBezTo>
                    <a:pt x="3266055" y="2096770"/>
                    <a:pt x="3259197" y="2090928"/>
                    <a:pt x="3239893" y="2100961"/>
                  </a:cubicBezTo>
                  <a:cubicBezTo>
                    <a:pt x="3243449" y="2057527"/>
                    <a:pt x="3204206" y="2098167"/>
                    <a:pt x="3234305" y="2104771"/>
                  </a:cubicBezTo>
                  <a:cubicBezTo>
                    <a:pt x="3226566" y="2111642"/>
                    <a:pt x="3225002" y="2123133"/>
                    <a:pt x="3230622" y="2131822"/>
                  </a:cubicBezTo>
                  <a:lnTo>
                    <a:pt x="3230622" y="2131822"/>
                  </a:lnTo>
                  <a:cubicBezTo>
                    <a:pt x="3213604" y="2131822"/>
                    <a:pt x="3198745" y="2142109"/>
                    <a:pt x="3182870" y="2145538"/>
                  </a:cubicBezTo>
                  <a:cubicBezTo>
                    <a:pt x="3175633" y="2146948"/>
                    <a:pt x="3168217" y="2147205"/>
                    <a:pt x="3160899" y="2146300"/>
                  </a:cubicBezTo>
                  <a:cubicBezTo>
                    <a:pt x="3162444" y="2145020"/>
                    <a:pt x="3164152" y="2143952"/>
                    <a:pt x="3165979" y="2143125"/>
                  </a:cubicBezTo>
                  <a:cubicBezTo>
                    <a:pt x="3159883" y="2132203"/>
                    <a:pt x="3141468" y="2132203"/>
                    <a:pt x="3117084" y="2137029"/>
                  </a:cubicBezTo>
                  <a:cubicBezTo>
                    <a:pt x="3097475" y="2131358"/>
                    <a:pt x="3079088" y="2122100"/>
                    <a:pt x="3062855" y="2109724"/>
                  </a:cubicBezTo>
                  <a:cubicBezTo>
                    <a:pt x="3103495" y="2093722"/>
                    <a:pt x="3149469" y="2078990"/>
                    <a:pt x="3135118" y="2051431"/>
                  </a:cubicBezTo>
                  <a:cubicBezTo>
                    <a:pt x="3097897" y="2060121"/>
                    <a:pt x="3060256" y="2066903"/>
                    <a:pt x="3022342" y="2071751"/>
                  </a:cubicBezTo>
                  <a:cubicBezTo>
                    <a:pt x="3015863" y="2065241"/>
                    <a:pt x="3008460" y="2059720"/>
                    <a:pt x="3000371" y="2055368"/>
                  </a:cubicBezTo>
                  <a:cubicBezTo>
                    <a:pt x="2976368" y="2042668"/>
                    <a:pt x="2979035" y="2059178"/>
                    <a:pt x="2985004" y="2075434"/>
                  </a:cubicBezTo>
                  <a:cubicBezTo>
                    <a:pt x="2934204" y="2078990"/>
                    <a:pt x="2888357" y="2075434"/>
                    <a:pt x="2884166" y="2051939"/>
                  </a:cubicBezTo>
                  <a:cubicBezTo>
                    <a:pt x="2906264" y="2039239"/>
                    <a:pt x="2931283" y="2037715"/>
                    <a:pt x="2949444" y="2056765"/>
                  </a:cubicBezTo>
                  <a:cubicBezTo>
                    <a:pt x="2953000" y="2048256"/>
                    <a:pt x="2970399" y="2036826"/>
                    <a:pt x="2974209" y="2029714"/>
                  </a:cubicBezTo>
                  <a:cubicBezTo>
                    <a:pt x="2994529" y="2052574"/>
                    <a:pt x="3023866" y="2062607"/>
                    <a:pt x="3025644" y="2026539"/>
                  </a:cubicBezTo>
                  <a:cubicBezTo>
                    <a:pt x="3033010" y="2026539"/>
                    <a:pt x="3042027" y="2024761"/>
                    <a:pt x="3049393" y="2025015"/>
                  </a:cubicBezTo>
                  <a:cubicBezTo>
                    <a:pt x="3041392" y="2003552"/>
                    <a:pt x="3052822" y="1986915"/>
                    <a:pt x="3074793" y="1980311"/>
                  </a:cubicBezTo>
                  <a:cubicBezTo>
                    <a:pt x="3062093" y="1938909"/>
                    <a:pt x="3015103" y="1987423"/>
                    <a:pt x="2984242" y="1990344"/>
                  </a:cubicBezTo>
                  <a:cubicBezTo>
                    <a:pt x="2948809" y="1993773"/>
                    <a:pt x="2914392" y="1974088"/>
                    <a:pt x="2878832" y="1974215"/>
                  </a:cubicBezTo>
                  <a:cubicBezTo>
                    <a:pt x="2904232" y="1931797"/>
                    <a:pt x="2912233" y="1937258"/>
                    <a:pt x="2959350" y="1934083"/>
                  </a:cubicBezTo>
                  <a:cubicBezTo>
                    <a:pt x="2952365" y="1914144"/>
                    <a:pt x="2956683" y="1895983"/>
                    <a:pt x="2959350" y="1874901"/>
                  </a:cubicBezTo>
                  <a:cubicBezTo>
                    <a:pt x="2987290" y="1878457"/>
                    <a:pt x="3012309" y="1869059"/>
                    <a:pt x="2999609" y="1839976"/>
                  </a:cubicBezTo>
                  <a:cubicBezTo>
                    <a:pt x="3008118" y="1834388"/>
                    <a:pt x="3013452" y="1823847"/>
                    <a:pt x="3018913" y="1819402"/>
                  </a:cubicBezTo>
                  <a:cubicBezTo>
                    <a:pt x="2994783" y="1820926"/>
                    <a:pt x="2966843" y="1826641"/>
                    <a:pt x="2962906" y="1799082"/>
                  </a:cubicBezTo>
                  <a:cubicBezTo>
                    <a:pt x="2950206" y="1810131"/>
                    <a:pt x="2940681" y="1830070"/>
                    <a:pt x="2919091" y="1829435"/>
                  </a:cubicBezTo>
                  <a:cubicBezTo>
                    <a:pt x="2919853" y="1866773"/>
                    <a:pt x="2874387" y="1862582"/>
                    <a:pt x="2848098" y="1867535"/>
                  </a:cubicBezTo>
                  <a:cubicBezTo>
                    <a:pt x="2857369" y="1856740"/>
                    <a:pt x="2856988" y="1839341"/>
                    <a:pt x="2862068" y="1828673"/>
                  </a:cubicBezTo>
                  <a:cubicBezTo>
                    <a:pt x="2857369" y="1827403"/>
                    <a:pt x="2852797" y="1828673"/>
                    <a:pt x="2847971" y="1827149"/>
                  </a:cubicBezTo>
                  <a:cubicBezTo>
                    <a:pt x="2851109" y="1817351"/>
                    <a:pt x="2854972" y="1807799"/>
                    <a:pt x="2859528" y="1798574"/>
                  </a:cubicBezTo>
                  <a:cubicBezTo>
                    <a:pt x="2912487" y="1807718"/>
                    <a:pt x="2942967" y="1750949"/>
                    <a:pt x="2978654" y="1722374"/>
                  </a:cubicBezTo>
                  <a:cubicBezTo>
                    <a:pt x="2935982" y="1692275"/>
                    <a:pt x="2987036" y="1684274"/>
                    <a:pt x="2988687" y="1652270"/>
                  </a:cubicBezTo>
                  <a:cubicBezTo>
                    <a:pt x="2962144" y="1665732"/>
                    <a:pt x="2921123" y="1664970"/>
                    <a:pt x="2913249" y="1695958"/>
                  </a:cubicBezTo>
                  <a:cubicBezTo>
                    <a:pt x="2908169" y="1695958"/>
                    <a:pt x="2908677" y="1687957"/>
                    <a:pt x="2903216" y="1686687"/>
                  </a:cubicBezTo>
                  <a:cubicBezTo>
                    <a:pt x="2896075" y="1693387"/>
                    <a:pt x="2887710" y="1698648"/>
                    <a:pt x="2878578" y="1702181"/>
                  </a:cubicBezTo>
                  <a:cubicBezTo>
                    <a:pt x="2880409" y="1693318"/>
                    <a:pt x="2878621" y="1684091"/>
                    <a:pt x="2873612" y="1676554"/>
                  </a:cubicBezTo>
                  <a:cubicBezTo>
                    <a:pt x="2868603" y="1669017"/>
                    <a:pt x="2860788" y="1663794"/>
                    <a:pt x="2851908" y="1662049"/>
                  </a:cubicBezTo>
                  <a:cubicBezTo>
                    <a:pt x="2856226" y="1660525"/>
                    <a:pt x="2864608" y="1654048"/>
                    <a:pt x="2871085" y="1652143"/>
                  </a:cubicBezTo>
                  <a:cubicBezTo>
                    <a:pt x="2863719" y="1646428"/>
                    <a:pt x="2858385" y="1632204"/>
                    <a:pt x="2853305" y="1627632"/>
                  </a:cubicBezTo>
                  <a:cubicBezTo>
                    <a:pt x="2878705" y="1610741"/>
                    <a:pt x="2949063" y="1625600"/>
                    <a:pt x="2937760" y="1577975"/>
                  </a:cubicBezTo>
                  <a:cubicBezTo>
                    <a:pt x="2905629" y="1573403"/>
                    <a:pt x="2821809" y="1579753"/>
                    <a:pt x="2876419" y="1527810"/>
                  </a:cubicBezTo>
                  <a:cubicBezTo>
                    <a:pt x="2861476" y="1520433"/>
                    <a:pt x="2844683" y="1517649"/>
                    <a:pt x="2828159" y="1519809"/>
                  </a:cubicBezTo>
                  <a:cubicBezTo>
                    <a:pt x="2832858" y="1494409"/>
                    <a:pt x="2840859" y="1447673"/>
                    <a:pt x="2836795" y="1420241"/>
                  </a:cubicBezTo>
                  <a:cubicBezTo>
                    <a:pt x="2827143" y="1423543"/>
                    <a:pt x="2806569" y="1418844"/>
                    <a:pt x="2801235" y="1420241"/>
                  </a:cubicBezTo>
                  <a:cubicBezTo>
                    <a:pt x="2810645" y="1403598"/>
                    <a:pt x="2814221" y="1384287"/>
                    <a:pt x="2811395" y="1365377"/>
                  </a:cubicBezTo>
                  <a:cubicBezTo>
                    <a:pt x="2798047" y="1381727"/>
                    <a:pt x="2786388" y="1399385"/>
                    <a:pt x="2776597" y="1418082"/>
                  </a:cubicBezTo>
                  <a:cubicBezTo>
                    <a:pt x="2773168" y="1406779"/>
                    <a:pt x="2779137" y="1347470"/>
                    <a:pt x="2771136" y="1343660"/>
                  </a:cubicBezTo>
                  <a:cubicBezTo>
                    <a:pt x="2763135" y="1339851"/>
                    <a:pt x="2745101" y="1372743"/>
                    <a:pt x="2741799" y="1377696"/>
                  </a:cubicBezTo>
                  <a:cubicBezTo>
                    <a:pt x="2734316" y="1385944"/>
                    <a:pt x="2727993" y="1395173"/>
                    <a:pt x="2723003" y="1405128"/>
                  </a:cubicBezTo>
                  <a:cubicBezTo>
                    <a:pt x="2720336" y="1414780"/>
                    <a:pt x="2723892" y="1414018"/>
                    <a:pt x="2724400" y="1421892"/>
                  </a:cubicBezTo>
                  <a:cubicBezTo>
                    <a:pt x="2725162" y="1432687"/>
                    <a:pt x="2728718" y="1434592"/>
                    <a:pt x="2721098" y="1445006"/>
                  </a:cubicBezTo>
                  <a:cubicBezTo>
                    <a:pt x="2721098" y="1445006"/>
                    <a:pt x="2701794" y="1459103"/>
                    <a:pt x="2703953" y="1459865"/>
                  </a:cubicBezTo>
                  <a:cubicBezTo>
                    <a:pt x="2687443" y="1453896"/>
                    <a:pt x="2688205" y="1471803"/>
                    <a:pt x="2677156" y="1474216"/>
                  </a:cubicBezTo>
                  <a:cubicBezTo>
                    <a:pt x="2670679" y="1475486"/>
                    <a:pt x="2662170" y="1467739"/>
                    <a:pt x="2655312" y="1467612"/>
                  </a:cubicBezTo>
                  <a:cubicBezTo>
                    <a:pt x="2654677" y="1467612"/>
                    <a:pt x="2645660" y="1473708"/>
                    <a:pt x="2644644" y="1474089"/>
                  </a:cubicBezTo>
                  <a:cubicBezTo>
                    <a:pt x="2638421" y="1477010"/>
                    <a:pt x="2638040" y="1468374"/>
                    <a:pt x="2632706" y="1478280"/>
                  </a:cubicBezTo>
                  <a:cubicBezTo>
                    <a:pt x="2630813" y="1484876"/>
                    <a:pt x="2632130" y="1491978"/>
                    <a:pt x="2636262" y="1497457"/>
                  </a:cubicBezTo>
                  <a:cubicBezTo>
                    <a:pt x="2644136" y="1504823"/>
                    <a:pt x="2656328" y="1498473"/>
                    <a:pt x="2665218" y="1505966"/>
                  </a:cubicBezTo>
                  <a:cubicBezTo>
                    <a:pt x="2629023" y="1528953"/>
                    <a:pt x="2688713" y="1540256"/>
                    <a:pt x="2695444" y="1547876"/>
                  </a:cubicBezTo>
                  <a:cubicBezTo>
                    <a:pt x="2675886" y="1544701"/>
                    <a:pt x="2680966" y="1547876"/>
                    <a:pt x="2666234" y="1557147"/>
                  </a:cubicBezTo>
                  <a:cubicBezTo>
                    <a:pt x="2655566" y="1563751"/>
                    <a:pt x="2639564" y="1558671"/>
                    <a:pt x="2625340" y="1552956"/>
                  </a:cubicBezTo>
                  <a:cubicBezTo>
                    <a:pt x="2615307" y="1548892"/>
                    <a:pt x="2550791" y="1535557"/>
                    <a:pt x="2563999" y="1560957"/>
                  </a:cubicBezTo>
                  <a:cubicBezTo>
                    <a:pt x="2583557" y="1559179"/>
                    <a:pt x="2600194" y="1589659"/>
                    <a:pt x="2620133" y="1578737"/>
                  </a:cubicBezTo>
                  <a:cubicBezTo>
                    <a:pt x="2628388" y="1598295"/>
                    <a:pt x="2636389" y="1586865"/>
                    <a:pt x="2651248" y="1590421"/>
                  </a:cubicBezTo>
                  <a:cubicBezTo>
                    <a:pt x="2666107" y="1593977"/>
                    <a:pt x="2673219" y="1609852"/>
                    <a:pt x="2686808" y="1614551"/>
                  </a:cubicBezTo>
                  <a:cubicBezTo>
                    <a:pt x="2671187" y="1616202"/>
                    <a:pt x="2645787" y="1620393"/>
                    <a:pt x="2633976" y="1630553"/>
                  </a:cubicBezTo>
                  <a:cubicBezTo>
                    <a:pt x="2646676" y="1639697"/>
                    <a:pt x="2660392" y="1630553"/>
                    <a:pt x="2653788" y="1653921"/>
                  </a:cubicBezTo>
                  <a:cubicBezTo>
                    <a:pt x="2651248" y="1663065"/>
                    <a:pt x="2641088" y="1669034"/>
                    <a:pt x="2639691" y="1679321"/>
                  </a:cubicBezTo>
                  <a:cubicBezTo>
                    <a:pt x="2657725" y="1677162"/>
                    <a:pt x="2644771" y="1694815"/>
                    <a:pt x="2647946" y="1703959"/>
                  </a:cubicBezTo>
                  <a:cubicBezTo>
                    <a:pt x="2656201" y="1727327"/>
                    <a:pt x="2703953" y="1741170"/>
                    <a:pt x="2722876" y="1740662"/>
                  </a:cubicBezTo>
                  <a:cubicBezTo>
                    <a:pt x="2707636" y="1754505"/>
                    <a:pt x="2710176" y="1749806"/>
                    <a:pt x="2692650" y="1746504"/>
                  </a:cubicBezTo>
                  <a:cubicBezTo>
                    <a:pt x="2679950" y="1744345"/>
                    <a:pt x="2659249" y="1749425"/>
                    <a:pt x="2648200" y="1744472"/>
                  </a:cubicBezTo>
                  <a:cubicBezTo>
                    <a:pt x="2644771" y="1742948"/>
                    <a:pt x="2615688" y="1706372"/>
                    <a:pt x="2619879" y="1735455"/>
                  </a:cubicBezTo>
                  <a:cubicBezTo>
                    <a:pt x="2613585" y="1735055"/>
                    <a:pt x="2607562" y="1732752"/>
                    <a:pt x="2602607" y="1728851"/>
                  </a:cubicBezTo>
                  <a:cubicBezTo>
                    <a:pt x="2598416" y="1724660"/>
                    <a:pt x="2601718" y="1717421"/>
                    <a:pt x="2598543" y="1714500"/>
                  </a:cubicBezTo>
                  <a:cubicBezTo>
                    <a:pt x="2595368" y="1711578"/>
                    <a:pt x="2590415" y="1712214"/>
                    <a:pt x="2587240" y="1709801"/>
                  </a:cubicBezTo>
                  <a:cubicBezTo>
                    <a:pt x="2572055" y="1694248"/>
                    <a:pt x="2548474" y="1690481"/>
                    <a:pt x="2529200" y="1700530"/>
                  </a:cubicBezTo>
                  <a:cubicBezTo>
                    <a:pt x="2529200" y="1679067"/>
                    <a:pt x="2522343" y="1673225"/>
                    <a:pt x="2503038" y="1683258"/>
                  </a:cubicBezTo>
                  <a:cubicBezTo>
                    <a:pt x="2506594" y="1639824"/>
                    <a:pt x="2467351" y="1680464"/>
                    <a:pt x="2497450" y="1687068"/>
                  </a:cubicBezTo>
                  <a:cubicBezTo>
                    <a:pt x="2489680" y="1693868"/>
                    <a:pt x="2488108" y="1705355"/>
                    <a:pt x="2493768" y="1713992"/>
                  </a:cubicBezTo>
                  <a:cubicBezTo>
                    <a:pt x="2496181" y="1718818"/>
                    <a:pt x="2503928" y="1720088"/>
                    <a:pt x="2506468" y="1724787"/>
                  </a:cubicBezTo>
                  <a:cubicBezTo>
                    <a:pt x="2509007" y="1729486"/>
                    <a:pt x="2506468" y="1732788"/>
                    <a:pt x="2508246" y="1735455"/>
                  </a:cubicBezTo>
                  <a:cubicBezTo>
                    <a:pt x="2510024" y="1738122"/>
                    <a:pt x="2508246" y="1743837"/>
                    <a:pt x="2511294" y="1748155"/>
                  </a:cubicBezTo>
                  <a:cubicBezTo>
                    <a:pt x="2514342" y="1752473"/>
                    <a:pt x="2529963" y="1752092"/>
                    <a:pt x="2525899" y="1763776"/>
                  </a:cubicBezTo>
                  <a:cubicBezTo>
                    <a:pt x="2523613" y="1770126"/>
                    <a:pt x="2508881" y="1766951"/>
                    <a:pt x="2503800" y="1774317"/>
                  </a:cubicBezTo>
                  <a:cubicBezTo>
                    <a:pt x="2511928" y="1781556"/>
                    <a:pt x="2519929" y="1789303"/>
                    <a:pt x="2527549" y="1797177"/>
                  </a:cubicBezTo>
                  <a:cubicBezTo>
                    <a:pt x="2525298" y="1804129"/>
                    <a:pt x="2520161" y="1809775"/>
                    <a:pt x="2513452" y="1812671"/>
                  </a:cubicBezTo>
                  <a:cubicBezTo>
                    <a:pt x="2500752" y="1796669"/>
                    <a:pt x="2503673" y="1778889"/>
                    <a:pt x="2483861" y="1789176"/>
                  </a:cubicBezTo>
                  <a:cubicBezTo>
                    <a:pt x="2472177" y="1795399"/>
                    <a:pt x="2469510" y="1810766"/>
                    <a:pt x="2458461" y="1815846"/>
                  </a:cubicBezTo>
                  <a:cubicBezTo>
                    <a:pt x="2463909" y="1818487"/>
                    <a:pt x="2468886" y="1822005"/>
                    <a:pt x="2473193" y="1826260"/>
                  </a:cubicBezTo>
                  <a:cubicBezTo>
                    <a:pt x="2473167" y="1829902"/>
                    <a:pt x="2472697" y="1833527"/>
                    <a:pt x="2471796" y="1837055"/>
                  </a:cubicBezTo>
                  <a:cubicBezTo>
                    <a:pt x="2467732" y="1837055"/>
                    <a:pt x="2465446" y="1840484"/>
                    <a:pt x="2461636" y="1841119"/>
                  </a:cubicBezTo>
                  <a:cubicBezTo>
                    <a:pt x="2464938" y="1843786"/>
                    <a:pt x="2467224" y="1850263"/>
                    <a:pt x="2470653" y="1853057"/>
                  </a:cubicBezTo>
                  <a:cubicBezTo>
                    <a:pt x="2464176" y="1860550"/>
                    <a:pt x="2448682" y="1861693"/>
                    <a:pt x="2450968" y="1874139"/>
                  </a:cubicBezTo>
                  <a:cubicBezTo>
                    <a:pt x="2452746" y="1883918"/>
                    <a:pt x="2474590" y="1886839"/>
                    <a:pt x="2481829" y="1890268"/>
                  </a:cubicBezTo>
                  <a:cubicBezTo>
                    <a:pt x="2454270" y="1901825"/>
                    <a:pt x="2494529" y="1916430"/>
                    <a:pt x="2505070" y="1918081"/>
                  </a:cubicBezTo>
                  <a:cubicBezTo>
                    <a:pt x="2507991" y="1931924"/>
                    <a:pt x="2534407" y="1967484"/>
                    <a:pt x="2550663" y="1956181"/>
                  </a:cubicBezTo>
                  <a:cubicBezTo>
                    <a:pt x="2556886" y="2001012"/>
                    <a:pt x="2461763" y="1939290"/>
                    <a:pt x="2453762" y="1930781"/>
                  </a:cubicBezTo>
                  <a:cubicBezTo>
                    <a:pt x="2445761" y="1922273"/>
                    <a:pt x="2440173" y="1918081"/>
                    <a:pt x="2432553" y="1911731"/>
                  </a:cubicBezTo>
                  <a:cubicBezTo>
                    <a:pt x="2427981" y="1907921"/>
                    <a:pt x="2421885" y="1905508"/>
                    <a:pt x="2417440" y="1901317"/>
                  </a:cubicBezTo>
                  <a:cubicBezTo>
                    <a:pt x="2415662" y="1899539"/>
                    <a:pt x="2416805" y="1892935"/>
                    <a:pt x="2416043" y="1892427"/>
                  </a:cubicBezTo>
                  <a:cubicBezTo>
                    <a:pt x="2403343" y="1885061"/>
                    <a:pt x="2385055" y="1896999"/>
                    <a:pt x="2403343" y="1908429"/>
                  </a:cubicBezTo>
                  <a:cubicBezTo>
                    <a:pt x="2390643" y="1929638"/>
                    <a:pt x="2399406" y="1931670"/>
                    <a:pt x="2409312" y="1945132"/>
                  </a:cubicBezTo>
                  <a:cubicBezTo>
                    <a:pt x="2413757" y="1951228"/>
                    <a:pt x="2415281" y="1961769"/>
                    <a:pt x="2424298" y="1963166"/>
                  </a:cubicBezTo>
                  <a:cubicBezTo>
                    <a:pt x="2414138" y="1975866"/>
                    <a:pt x="2421885" y="1975866"/>
                    <a:pt x="2428616" y="1982343"/>
                  </a:cubicBezTo>
                  <a:cubicBezTo>
                    <a:pt x="2430902" y="1984629"/>
                    <a:pt x="2437252" y="1983486"/>
                    <a:pt x="2440173" y="1985518"/>
                  </a:cubicBezTo>
                  <a:cubicBezTo>
                    <a:pt x="2443094" y="1987550"/>
                    <a:pt x="2447031" y="1996567"/>
                    <a:pt x="2449444" y="1999742"/>
                  </a:cubicBezTo>
                  <a:cubicBezTo>
                    <a:pt x="2450714" y="1998472"/>
                    <a:pt x="2453254" y="1996948"/>
                    <a:pt x="2454524" y="1995932"/>
                  </a:cubicBezTo>
                  <a:cubicBezTo>
                    <a:pt x="2459350" y="2001266"/>
                    <a:pt x="2479924" y="2034032"/>
                    <a:pt x="2486020" y="2008632"/>
                  </a:cubicBezTo>
                  <a:cubicBezTo>
                    <a:pt x="2493513" y="2010283"/>
                    <a:pt x="2501133" y="2012315"/>
                    <a:pt x="2508753" y="2013458"/>
                  </a:cubicBezTo>
                  <a:cubicBezTo>
                    <a:pt x="2502911" y="2025523"/>
                    <a:pt x="2511928" y="2033905"/>
                    <a:pt x="2524120" y="2030730"/>
                  </a:cubicBezTo>
                  <a:cubicBezTo>
                    <a:pt x="2526279" y="2038604"/>
                    <a:pt x="2531740" y="2054225"/>
                    <a:pt x="2541773" y="2053082"/>
                  </a:cubicBezTo>
                  <a:cubicBezTo>
                    <a:pt x="2545329" y="2053082"/>
                    <a:pt x="2546091" y="2045081"/>
                    <a:pt x="2548758" y="2044573"/>
                  </a:cubicBezTo>
                  <a:cubicBezTo>
                    <a:pt x="2558783" y="2043661"/>
                    <a:pt x="2568879" y="2043874"/>
                    <a:pt x="2578857" y="2045208"/>
                  </a:cubicBezTo>
                  <a:cubicBezTo>
                    <a:pt x="2588308" y="2045646"/>
                    <a:pt x="2597777" y="2044921"/>
                    <a:pt x="2607051" y="2043049"/>
                  </a:cubicBezTo>
                  <a:cubicBezTo>
                    <a:pt x="2616576" y="2041652"/>
                    <a:pt x="2616195" y="2032762"/>
                    <a:pt x="2629657" y="2040890"/>
                  </a:cubicBezTo>
                  <a:cubicBezTo>
                    <a:pt x="2636261" y="2044827"/>
                    <a:pt x="2642357" y="2057146"/>
                    <a:pt x="2646929" y="2063369"/>
                  </a:cubicBezTo>
                  <a:cubicBezTo>
                    <a:pt x="2629911" y="2065274"/>
                    <a:pt x="2611115" y="2057400"/>
                    <a:pt x="2594351" y="2060829"/>
                  </a:cubicBezTo>
                  <a:cubicBezTo>
                    <a:pt x="2577587" y="2064258"/>
                    <a:pt x="2567300" y="2072513"/>
                    <a:pt x="2548377" y="2070989"/>
                  </a:cubicBezTo>
                  <a:cubicBezTo>
                    <a:pt x="2530384" y="2069918"/>
                    <a:pt x="2512505" y="2067413"/>
                    <a:pt x="2494910" y="2063496"/>
                  </a:cubicBezTo>
                  <a:cubicBezTo>
                    <a:pt x="2459096" y="2054733"/>
                    <a:pt x="2390897" y="2019935"/>
                    <a:pt x="2378959" y="1981708"/>
                  </a:cubicBezTo>
                  <a:cubicBezTo>
                    <a:pt x="2366259" y="1983994"/>
                    <a:pt x="2348860" y="1998091"/>
                    <a:pt x="2364989" y="2009775"/>
                  </a:cubicBezTo>
                  <a:cubicBezTo>
                    <a:pt x="2343907" y="2020824"/>
                    <a:pt x="2349876" y="2023999"/>
                    <a:pt x="2368672" y="2038223"/>
                  </a:cubicBezTo>
                  <a:cubicBezTo>
                    <a:pt x="2359655" y="2051685"/>
                    <a:pt x="2368672" y="2060956"/>
                    <a:pt x="2382515" y="2066417"/>
                  </a:cubicBezTo>
                  <a:cubicBezTo>
                    <a:pt x="2377288" y="2073234"/>
                    <a:pt x="2375988" y="2082281"/>
                    <a:pt x="2379086" y="2090293"/>
                  </a:cubicBezTo>
                  <a:cubicBezTo>
                    <a:pt x="2391786" y="2086483"/>
                    <a:pt x="2395468" y="2104771"/>
                    <a:pt x="2408804" y="2103883"/>
                  </a:cubicBezTo>
                  <a:cubicBezTo>
                    <a:pt x="2409820" y="2099818"/>
                    <a:pt x="2413249" y="2098040"/>
                    <a:pt x="2414518" y="2095120"/>
                  </a:cubicBezTo>
                  <a:cubicBezTo>
                    <a:pt x="2424381" y="2106884"/>
                    <a:pt x="2435546" y="2117492"/>
                    <a:pt x="2447798" y="2126742"/>
                  </a:cubicBezTo>
                  <a:cubicBezTo>
                    <a:pt x="2458974" y="2131568"/>
                    <a:pt x="2471420" y="2121662"/>
                    <a:pt x="2481834" y="2116201"/>
                  </a:cubicBezTo>
                  <a:cubicBezTo>
                    <a:pt x="2485514" y="2116415"/>
                    <a:pt x="2489203" y="2116415"/>
                    <a:pt x="2492883" y="2116201"/>
                  </a:cubicBezTo>
                  <a:cubicBezTo>
                    <a:pt x="2496058" y="2115312"/>
                    <a:pt x="2492883" y="2107946"/>
                    <a:pt x="2498852" y="2106930"/>
                  </a:cubicBezTo>
                  <a:cubicBezTo>
                    <a:pt x="2510282" y="2104898"/>
                    <a:pt x="2519299" y="2118614"/>
                    <a:pt x="2530602" y="2114423"/>
                  </a:cubicBezTo>
                  <a:cubicBezTo>
                    <a:pt x="2535047" y="2112899"/>
                    <a:pt x="2536825" y="2100707"/>
                    <a:pt x="2544191" y="2099056"/>
                  </a:cubicBezTo>
                  <a:cubicBezTo>
                    <a:pt x="2556891" y="2096389"/>
                    <a:pt x="2567559" y="2113915"/>
                    <a:pt x="2576703" y="2120011"/>
                  </a:cubicBezTo>
                  <a:cubicBezTo>
                    <a:pt x="2585339" y="2102993"/>
                    <a:pt x="2620391" y="2108962"/>
                    <a:pt x="2635250" y="2107311"/>
                  </a:cubicBezTo>
                  <a:cubicBezTo>
                    <a:pt x="2622550" y="2110105"/>
                    <a:pt x="2626106" y="2123567"/>
                    <a:pt x="2636266" y="2127123"/>
                  </a:cubicBezTo>
                  <a:cubicBezTo>
                    <a:pt x="2637383" y="2126303"/>
                    <a:pt x="2637966" y="2124941"/>
                    <a:pt x="2637790" y="2123567"/>
                  </a:cubicBezTo>
                  <a:cubicBezTo>
                    <a:pt x="2648966" y="2126996"/>
                    <a:pt x="2652776" y="2139950"/>
                    <a:pt x="2665603" y="2138934"/>
                  </a:cubicBezTo>
                  <a:cubicBezTo>
                    <a:pt x="2665603" y="2112518"/>
                    <a:pt x="2686304" y="2135505"/>
                    <a:pt x="2700528" y="2133981"/>
                  </a:cubicBezTo>
                  <a:cubicBezTo>
                    <a:pt x="2702629" y="2140139"/>
                    <a:pt x="2701300" y="2146950"/>
                    <a:pt x="2697037" y="2151867"/>
                  </a:cubicBezTo>
                  <a:cubicBezTo>
                    <a:pt x="2692775" y="2156783"/>
                    <a:pt x="2686221" y="2159064"/>
                    <a:pt x="2679827" y="2157857"/>
                  </a:cubicBezTo>
                  <a:cubicBezTo>
                    <a:pt x="2667889" y="2156968"/>
                    <a:pt x="2653411" y="2145157"/>
                    <a:pt x="2639949" y="2142998"/>
                  </a:cubicBezTo>
                  <a:cubicBezTo>
                    <a:pt x="2624600" y="2140029"/>
                    <a:pt x="2609073" y="2138077"/>
                    <a:pt x="2593467" y="2137156"/>
                  </a:cubicBezTo>
                  <a:cubicBezTo>
                    <a:pt x="2566297" y="2136789"/>
                    <a:pt x="2539404" y="2142654"/>
                    <a:pt x="2514854" y="2154301"/>
                  </a:cubicBezTo>
                  <a:cubicBezTo>
                    <a:pt x="2502232" y="2161803"/>
                    <a:pt x="2487749" y="2165589"/>
                    <a:pt x="2473071" y="2165223"/>
                  </a:cubicBezTo>
                  <a:cubicBezTo>
                    <a:pt x="2456956" y="2165264"/>
                    <a:pt x="2440976" y="2162292"/>
                    <a:pt x="2425954" y="2156460"/>
                  </a:cubicBezTo>
                  <a:cubicBezTo>
                    <a:pt x="2414397" y="2151761"/>
                    <a:pt x="2393442" y="2126107"/>
                    <a:pt x="2381377" y="2142998"/>
                  </a:cubicBezTo>
                  <a:cubicBezTo>
                    <a:pt x="2373376" y="2154428"/>
                    <a:pt x="2392045" y="2156714"/>
                    <a:pt x="2398014" y="2165223"/>
                  </a:cubicBezTo>
                  <a:cubicBezTo>
                    <a:pt x="2400300" y="2168525"/>
                    <a:pt x="2392680" y="2172081"/>
                    <a:pt x="2396617" y="2176145"/>
                  </a:cubicBezTo>
                  <a:cubicBezTo>
                    <a:pt x="2400554" y="2180209"/>
                    <a:pt x="2405126" y="2181352"/>
                    <a:pt x="2410460" y="2184527"/>
                  </a:cubicBezTo>
                  <a:cubicBezTo>
                    <a:pt x="2413508" y="2186432"/>
                    <a:pt x="2418588" y="2182876"/>
                    <a:pt x="2421890" y="2184527"/>
                  </a:cubicBezTo>
                  <a:cubicBezTo>
                    <a:pt x="2427986" y="2188464"/>
                    <a:pt x="2427097" y="2196592"/>
                    <a:pt x="2431288" y="2201164"/>
                  </a:cubicBezTo>
                  <a:cubicBezTo>
                    <a:pt x="2435479" y="2205736"/>
                    <a:pt x="2446655" y="2213864"/>
                    <a:pt x="2453259" y="2208657"/>
                  </a:cubicBezTo>
                  <a:cubicBezTo>
                    <a:pt x="2460752" y="2217547"/>
                    <a:pt x="2470150" y="2214880"/>
                    <a:pt x="2480056" y="2214118"/>
                  </a:cubicBezTo>
                  <a:cubicBezTo>
                    <a:pt x="2466721" y="2225675"/>
                    <a:pt x="2484247" y="2230755"/>
                    <a:pt x="2495804" y="2229739"/>
                  </a:cubicBezTo>
                  <a:cubicBezTo>
                    <a:pt x="2492248" y="2250821"/>
                    <a:pt x="2527554" y="2244217"/>
                    <a:pt x="2538476" y="2242439"/>
                  </a:cubicBezTo>
                  <a:lnTo>
                    <a:pt x="2557780" y="2238629"/>
                  </a:lnTo>
                  <a:cubicBezTo>
                    <a:pt x="2567432" y="2232279"/>
                    <a:pt x="2562098" y="2224532"/>
                    <a:pt x="2566035" y="2213229"/>
                  </a:cubicBezTo>
                  <a:cubicBezTo>
                    <a:pt x="2574036" y="2215261"/>
                    <a:pt x="2581148" y="2224278"/>
                    <a:pt x="2589657" y="2224024"/>
                  </a:cubicBezTo>
                  <a:cubicBezTo>
                    <a:pt x="2593848" y="2224024"/>
                    <a:pt x="2600071" y="2216912"/>
                    <a:pt x="2601468" y="2217039"/>
                  </a:cubicBezTo>
                  <a:cubicBezTo>
                    <a:pt x="2605405" y="2217039"/>
                    <a:pt x="2609977" y="2222627"/>
                    <a:pt x="2612009" y="2222627"/>
                  </a:cubicBezTo>
                  <a:cubicBezTo>
                    <a:pt x="2614041" y="2222627"/>
                    <a:pt x="2622677" y="2222627"/>
                    <a:pt x="2624709" y="2222627"/>
                  </a:cubicBezTo>
                  <a:cubicBezTo>
                    <a:pt x="2646299" y="2224024"/>
                    <a:pt x="2664714" y="2212721"/>
                    <a:pt x="2681097" y="2232406"/>
                  </a:cubicBezTo>
                  <a:cubicBezTo>
                    <a:pt x="2674239" y="2240153"/>
                    <a:pt x="2677287" y="2255139"/>
                    <a:pt x="2689860" y="2250313"/>
                  </a:cubicBezTo>
                  <a:cubicBezTo>
                    <a:pt x="2693924" y="2256155"/>
                    <a:pt x="2696718" y="2255393"/>
                    <a:pt x="2702560" y="2256917"/>
                  </a:cubicBezTo>
                  <a:cubicBezTo>
                    <a:pt x="2704846" y="2243455"/>
                    <a:pt x="2716276" y="2255520"/>
                    <a:pt x="2723896" y="2259203"/>
                  </a:cubicBezTo>
                  <a:cubicBezTo>
                    <a:pt x="2722372" y="2262124"/>
                    <a:pt x="2719197" y="2275332"/>
                    <a:pt x="2716530" y="2276983"/>
                  </a:cubicBezTo>
                  <a:cubicBezTo>
                    <a:pt x="2704846" y="2284857"/>
                    <a:pt x="2677160" y="2264283"/>
                    <a:pt x="2665730" y="2257552"/>
                  </a:cubicBezTo>
                  <a:cubicBezTo>
                    <a:pt x="2639060" y="2242566"/>
                    <a:pt x="2614930" y="2227072"/>
                    <a:pt x="2584323" y="2240915"/>
                  </a:cubicBezTo>
                  <a:cubicBezTo>
                    <a:pt x="2553717" y="2254760"/>
                    <a:pt x="2544064" y="2272665"/>
                    <a:pt x="2508123" y="2267712"/>
                  </a:cubicBezTo>
                  <a:cubicBezTo>
                    <a:pt x="2482562" y="2265067"/>
                    <a:pt x="2457669" y="2257930"/>
                    <a:pt x="2434590" y="2246630"/>
                  </a:cubicBezTo>
                  <a:cubicBezTo>
                    <a:pt x="2414800" y="2235365"/>
                    <a:pt x="2396316" y="2221949"/>
                    <a:pt x="2379472" y="2206625"/>
                  </a:cubicBezTo>
                  <a:cubicBezTo>
                    <a:pt x="2380602" y="2205265"/>
                    <a:pt x="2381833" y="2203991"/>
                    <a:pt x="2383155" y="2202815"/>
                  </a:cubicBezTo>
                  <a:lnTo>
                    <a:pt x="2375789" y="2202815"/>
                  </a:lnTo>
                  <a:lnTo>
                    <a:pt x="2367661" y="2195576"/>
                  </a:lnTo>
                  <a:cubicBezTo>
                    <a:pt x="2353564" y="2182241"/>
                    <a:pt x="2339721" y="2169541"/>
                    <a:pt x="2326640" y="2155444"/>
                  </a:cubicBezTo>
                  <a:cubicBezTo>
                    <a:pt x="2322830" y="2151126"/>
                    <a:pt x="2316988" y="2142744"/>
                    <a:pt x="2310765" y="2137283"/>
                  </a:cubicBezTo>
                  <a:cubicBezTo>
                    <a:pt x="2320732" y="2125894"/>
                    <a:pt x="2331467" y="2115201"/>
                    <a:pt x="2342896" y="2105279"/>
                  </a:cubicBezTo>
                  <a:cubicBezTo>
                    <a:pt x="2300224" y="2075307"/>
                    <a:pt x="2351278" y="2067179"/>
                    <a:pt x="2352929" y="2035302"/>
                  </a:cubicBezTo>
                  <a:cubicBezTo>
                    <a:pt x="2326386" y="2048637"/>
                    <a:pt x="2285365" y="2048002"/>
                    <a:pt x="2277491" y="2078990"/>
                  </a:cubicBezTo>
                  <a:cubicBezTo>
                    <a:pt x="2272411" y="2078990"/>
                    <a:pt x="2272919" y="2070862"/>
                    <a:pt x="2267458" y="2069592"/>
                  </a:cubicBezTo>
                  <a:cubicBezTo>
                    <a:pt x="2260331" y="2076309"/>
                    <a:pt x="2251962" y="2081572"/>
                    <a:pt x="2242820" y="2085086"/>
                  </a:cubicBezTo>
                  <a:cubicBezTo>
                    <a:pt x="2244615" y="2076226"/>
                    <a:pt x="2242812" y="2067017"/>
                    <a:pt x="2237809" y="2059488"/>
                  </a:cubicBezTo>
                  <a:cubicBezTo>
                    <a:pt x="2232806" y="2051959"/>
                    <a:pt x="2225013" y="2046730"/>
                    <a:pt x="2216150" y="2044954"/>
                  </a:cubicBezTo>
                  <a:cubicBezTo>
                    <a:pt x="2220341" y="2043557"/>
                    <a:pt x="2228850" y="2037080"/>
                    <a:pt x="2235327" y="2035048"/>
                  </a:cubicBezTo>
                  <a:cubicBezTo>
                    <a:pt x="2227960" y="2029333"/>
                    <a:pt x="2222627" y="2015109"/>
                    <a:pt x="2217547" y="2010537"/>
                  </a:cubicBezTo>
                  <a:cubicBezTo>
                    <a:pt x="2242947" y="1993646"/>
                    <a:pt x="2313305" y="2008505"/>
                    <a:pt x="2302002" y="1960880"/>
                  </a:cubicBezTo>
                  <a:cubicBezTo>
                    <a:pt x="2269871" y="1956308"/>
                    <a:pt x="2185924" y="1962658"/>
                    <a:pt x="2240660" y="1910080"/>
                  </a:cubicBezTo>
                  <a:cubicBezTo>
                    <a:pt x="2225718" y="1902703"/>
                    <a:pt x="2208924" y="1899919"/>
                    <a:pt x="2192400" y="1902079"/>
                  </a:cubicBezTo>
                  <a:cubicBezTo>
                    <a:pt x="2197099" y="1876679"/>
                    <a:pt x="2205100" y="1829943"/>
                    <a:pt x="2200909" y="1802638"/>
                  </a:cubicBezTo>
                  <a:cubicBezTo>
                    <a:pt x="2191384" y="1805813"/>
                    <a:pt x="2170810" y="1801114"/>
                    <a:pt x="2165477" y="1802638"/>
                  </a:cubicBezTo>
                  <a:cubicBezTo>
                    <a:pt x="2174887" y="1785994"/>
                    <a:pt x="2178463" y="1766683"/>
                    <a:pt x="2175637" y="1747774"/>
                  </a:cubicBezTo>
                  <a:cubicBezTo>
                    <a:pt x="2162243" y="1764090"/>
                    <a:pt x="2150581" y="1781753"/>
                    <a:pt x="2140838" y="1800479"/>
                  </a:cubicBezTo>
                  <a:cubicBezTo>
                    <a:pt x="2137282" y="1789176"/>
                    <a:pt x="2143378" y="1729867"/>
                    <a:pt x="2135378" y="1726057"/>
                  </a:cubicBezTo>
                  <a:cubicBezTo>
                    <a:pt x="2127377" y="1722247"/>
                    <a:pt x="2109343" y="1755139"/>
                    <a:pt x="2105913" y="1760092"/>
                  </a:cubicBezTo>
                  <a:cubicBezTo>
                    <a:pt x="2098469" y="1768343"/>
                    <a:pt x="2092188" y="1777572"/>
                    <a:pt x="2087244" y="1787525"/>
                  </a:cubicBezTo>
                  <a:cubicBezTo>
                    <a:pt x="2084577" y="1797176"/>
                    <a:pt x="2088006" y="1796414"/>
                    <a:pt x="2088641" y="1804289"/>
                  </a:cubicBezTo>
                  <a:cubicBezTo>
                    <a:pt x="2089403" y="1815084"/>
                    <a:pt x="2092832" y="1816989"/>
                    <a:pt x="2085340" y="1827403"/>
                  </a:cubicBezTo>
                  <a:cubicBezTo>
                    <a:pt x="2085340" y="1827403"/>
                    <a:pt x="2065909" y="1841500"/>
                    <a:pt x="2068194" y="1842262"/>
                  </a:cubicBezTo>
                  <a:cubicBezTo>
                    <a:pt x="2051684" y="1836293"/>
                    <a:pt x="2052319" y="1854962"/>
                    <a:pt x="2041397" y="1856613"/>
                  </a:cubicBezTo>
                  <a:cubicBezTo>
                    <a:pt x="2034921" y="1857883"/>
                    <a:pt x="2026412" y="1850136"/>
                    <a:pt x="2019553" y="1850009"/>
                  </a:cubicBezTo>
                  <a:cubicBezTo>
                    <a:pt x="2018918" y="1850009"/>
                    <a:pt x="2009902" y="1856105"/>
                    <a:pt x="2008885" y="1856486"/>
                  </a:cubicBezTo>
                  <a:cubicBezTo>
                    <a:pt x="2002662" y="1859407"/>
                    <a:pt x="2002281" y="1850898"/>
                    <a:pt x="1996821" y="1860677"/>
                  </a:cubicBezTo>
                  <a:cubicBezTo>
                    <a:pt x="1994964" y="1867292"/>
                    <a:pt x="1996328" y="1874396"/>
                    <a:pt x="2000503" y="1879854"/>
                  </a:cubicBezTo>
                  <a:cubicBezTo>
                    <a:pt x="2008377" y="1887220"/>
                    <a:pt x="2020569" y="1880870"/>
                    <a:pt x="2029459" y="1888363"/>
                  </a:cubicBezTo>
                  <a:cubicBezTo>
                    <a:pt x="1993264" y="1911350"/>
                    <a:pt x="2052955" y="1922653"/>
                    <a:pt x="2059685" y="1930273"/>
                  </a:cubicBezTo>
                  <a:cubicBezTo>
                    <a:pt x="2040128" y="1927098"/>
                    <a:pt x="2045081" y="1930273"/>
                    <a:pt x="2030475" y="1939671"/>
                  </a:cubicBezTo>
                  <a:cubicBezTo>
                    <a:pt x="2019807" y="1946148"/>
                    <a:pt x="2003805" y="1941068"/>
                    <a:pt x="1989708" y="1935353"/>
                  </a:cubicBezTo>
                  <a:cubicBezTo>
                    <a:pt x="1991836" y="1933385"/>
                    <a:pt x="1994284" y="1931796"/>
                    <a:pt x="1996947" y="1930654"/>
                  </a:cubicBezTo>
                  <a:cubicBezTo>
                    <a:pt x="1972182" y="1886204"/>
                    <a:pt x="1744980" y="2020570"/>
                    <a:pt x="1740407" y="1933829"/>
                  </a:cubicBezTo>
                  <a:cubicBezTo>
                    <a:pt x="1765807" y="1929257"/>
                    <a:pt x="1797684" y="1943989"/>
                    <a:pt x="1815337" y="1919605"/>
                  </a:cubicBezTo>
                  <a:cubicBezTo>
                    <a:pt x="1819274" y="1923669"/>
                    <a:pt x="1835657" y="1929384"/>
                    <a:pt x="1839721" y="1933829"/>
                  </a:cubicBezTo>
                  <a:cubicBezTo>
                    <a:pt x="1849881" y="1894713"/>
                    <a:pt x="1989708" y="1884299"/>
                    <a:pt x="1965959" y="1838833"/>
                  </a:cubicBezTo>
                  <a:cubicBezTo>
                    <a:pt x="1925192" y="1849120"/>
                    <a:pt x="1724659" y="1889633"/>
                    <a:pt x="1715134" y="1838833"/>
                  </a:cubicBezTo>
                  <a:cubicBezTo>
                    <a:pt x="1737232" y="1826133"/>
                    <a:pt x="1762252" y="1824736"/>
                    <a:pt x="1780412" y="1843786"/>
                  </a:cubicBezTo>
                  <a:cubicBezTo>
                    <a:pt x="1783968" y="1835277"/>
                    <a:pt x="1801367" y="1823720"/>
                    <a:pt x="1805050" y="1816608"/>
                  </a:cubicBezTo>
                  <a:cubicBezTo>
                    <a:pt x="1825371" y="1839468"/>
                    <a:pt x="1854707" y="1849501"/>
                    <a:pt x="1856612" y="1813433"/>
                  </a:cubicBezTo>
                  <a:cubicBezTo>
                    <a:pt x="1863978" y="1814068"/>
                    <a:pt x="1872995" y="1811655"/>
                    <a:pt x="1880361" y="1811909"/>
                  </a:cubicBezTo>
                  <a:cubicBezTo>
                    <a:pt x="1872360" y="1790446"/>
                    <a:pt x="1883663" y="1774444"/>
                    <a:pt x="1905761" y="1767205"/>
                  </a:cubicBezTo>
                  <a:cubicBezTo>
                    <a:pt x="1893061" y="1725930"/>
                    <a:pt x="1846071" y="1774317"/>
                    <a:pt x="1815210" y="1777238"/>
                  </a:cubicBezTo>
                  <a:cubicBezTo>
                    <a:pt x="1779777" y="1780667"/>
                    <a:pt x="1745233" y="1760982"/>
                    <a:pt x="1709800" y="1761109"/>
                  </a:cubicBezTo>
                  <a:cubicBezTo>
                    <a:pt x="1735200" y="1718818"/>
                    <a:pt x="1743201" y="1724152"/>
                    <a:pt x="1790318" y="1720977"/>
                  </a:cubicBezTo>
                  <a:cubicBezTo>
                    <a:pt x="1783333" y="1701038"/>
                    <a:pt x="1787651" y="1682877"/>
                    <a:pt x="1790318" y="1661922"/>
                  </a:cubicBezTo>
                  <a:cubicBezTo>
                    <a:pt x="1818385" y="1665478"/>
                    <a:pt x="1843277" y="1656080"/>
                    <a:pt x="1830704" y="1626870"/>
                  </a:cubicBezTo>
                  <a:cubicBezTo>
                    <a:pt x="1839086" y="1621282"/>
                    <a:pt x="1844547" y="1610741"/>
                    <a:pt x="1850008" y="1606296"/>
                  </a:cubicBezTo>
                  <a:cubicBezTo>
                    <a:pt x="1825878" y="1607820"/>
                    <a:pt x="1797811" y="1613535"/>
                    <a:pt x="1794001" y="1585976"/>
                  </a:cubicBezTo>
                  <a:cubicBezTo>
                    <a:pt x="1781301" y="1597025"/>
                    <a:pt x="1771776" y="1616964"/>
                    <a:pt x="1750186" y="1616456"/>
                  </a:cubicBezTo>
                  <a:cubicBezTo>
                    <a:pt x="1750948" y="1653667"/>
                    <a:pt x="1705355" y="1649476"/>
                    <a:pt x="1679193" y="1654556"/>
                  </a:cubicBezTo>
                  <a:cubicBezTo>
                    <a:pt x="1688464" y="1643634"/>
                    <a:pt x="1688083" y="1626235"/>
                    <a:pt x="1693163" y="1615694"/>
                  </a:cubicBezTo>
                  <a:cubicBezTo>
                    <a:pt x="1688503" y="1614873"/>
                    <a:pt x="1683794" y="1614363"/>
                    <a:pt x="1679066" y="1614170"/>
                  </a:cubicBezTo>
                  <a:cubicBezTo>
                    <a:pt x="1682203" y="1604330"/>
                    <a:pt x="1686066" y="1594736"/>
                    <a:pt x="1690623" y="1585468"/>
                  </a:cubicBezTo>
                  <a:cubicBezTo>
                    <a:pt x="1743582" y="1594612"/>
                    <a:pt x="1774062" y="1537843"/>
                    <a:pt x="1809749" y="1509268"/>
                  </a:cubicBezTo>
                  <a:cubicBezTo>
                    <a:pt x="1767077" y="1479296"/>
                    <a:pt x="1818131" y="1471168"/>
                    <a:pt x="1819655" y="1439291"/>
                  </a:cubicBezTo>
                  <a:cubicBezTo>
                    <a:pt x="1793239" y="1452753"/>
                    <a:pt x="1752218" y="1451991"/>
                    <a:pt x="1744344" y="1482979"/>
                  </a:cubicBezTo>
                  <a:cubicBezTo>
                    <a:pt x="1739265" y="1482979"/>
                    <a:pt x="1739646" y="1474851"/>
                    <a:pt x="1734312" y="1473581"/>
                  </a:cubicBezTo>
                  <a:cubicBezTo>
                    <a:pt x="1727159" y="1480328"/>
                    <a:pt x="1718743" y="1485594"/>
                    <a:pt x="1709547" y="1489075"/>
                  </a:cubicBezTo>
                  <a:cubicBezTo>
                    <a:pt x="1711380" y="1480230"/>
                    <a:pt x="1709609" y="1471019"/>
                    <a:pt x="1704626" y="1463486"/>
                  </a:cubicBezTo>
                  <a:cubicBezTo>
                    <a:pt x="1699644" y="1455952"/>
                    <a:pt x="1691860" y="1450717"/>
                    <a:pt x="1683004" y="1448943"/>
                  </a:cubicBezTo>
                  <a:cubicBezTo>
                    <a:pt x="1687195" y="1447546"/>
                    <a:pt x="1695704" y="1441069"/>
                    <a:pt x="1702181" y="1439037"/>
                  </a:cubicBezTo>
                  <a:cubicBezTo>
                    <a:pt x="1694815" y="1433449"/>
                    <a:pt x="1689481" y="1419098"/>
                    <a:pt x="1684401" y="1414653"/>
                  </a:cubicBezTo>
                  <a:cubicBezTo>
                    <a:pt x="1709801" y="1397635"/>
                    <a:pt x="1780159" y="1412494"/>
                    <a:pt x="1768856" y="1364996"/>
                  </a:cubicBezTo>
                  <a:cubicBezTo>
                    <a:pt x="1736598" y="1360424"/>
                    <a:pt x="1652778" y="1366647"/>
                    <a:pt x="1707515" y="1314196"/>
                  </a:cubicBezTo>
                  <a:cubicBezTo>
                    <a:pt x="1692572" y="1306819"/>
                    <a:pt x="1675778" y="1304035"/>
                    <a:pt x="1659255" y="1306195"/>
                  </a:cubicBezTo>
                  <a:cubicBezTo>
                    <a:pt x="1663953" y="1280795"/>
                    <a:pt x="1671955" y="1234186"/>
                    <a:pt x="1667763" y="1206754"/>
                  </a:cubicBezTo>
                  <a:cubicBezTo>
                    <a:pt x="1658238" y="1209929"/>
                    <a:pt x="1637665" y="1205230"/>
                    <a:pt x="1632331" y="1206754"/>
                  </a:cubicBezTo>
                  <a:cubicBezTo>
                    <a:pt x="1641750" y="1190114"/>
                    <a:pt x="1645327" y="1170799"/>
                    <a:pt x="1642491" y="1151890"/>
                  </a:cubicBezTo>
                  <a:cubicBezTo>
                    <a:pt x="1629129" y="1168229"/>
                    <a:pt x="1617469" y="1185888"/>
                    <a:pt x="1607693" y="1204595"/>
                  </a:cubicBezTo>
                  <a:cubicBezTo>
                    <a:pt x="1604137" y="1193292"/>
                    <a:pt x="1610233" y="1133983"/>
                    <a:pt x="1602232" y="1130173"/>
                  </a:cubicBezTo>
                  <a:cubicBezTo>
                    <a:pt x="1594230" y="1126363"/>
                    <a:pt x="1576197" y="1159256"/>
                    <a:pt x="1572768" y="1164209"/>
                  </a:cubicBezTo>
                  <a:cubicBezTo>
                    <a:pt x="1565324" y="1172459"/>
                    <a:pt x="1559042" y="1181688"/>
                    <a:pt x="1554099" y="1191641"/>
                  </a:cubicBezTo>
                  <a:cubicBezTo>
                    <a:pt x="1551432" y="1201292"/>
                    <a:pt x="1554861" y="1200531"/>
                    <a:pt x="1555496" y="1208405"/>
                  </a:cubicBezTo>
                  <a:cubicBezTo>
                    <a:pt x="1556258" y="1219200"/>
                    <a:pt x="1559687" y="1221105"/>
                    <a:pt x="1552194" y="1231519"/>
                  </a:cubicBezTo>
                  <a:cubicBezTo>
                    <a:pt x="1552194" y="1232154"/>
                    <a:pt x="1532763" y="1245616"/>
                    <a:pt x="1535049" y="1246378"/>
                  </a:cubicBezTo>
                  <a:cubicBezTo>
                    <a:pt x="1518539" y="1240536"/>
                    <a:pt x="1519174" y="1259078"/>
                    <a:pt x="1508252" y="1260729"/>
                  </a:cubicBezTo>
                  <a:cubicBezTo>
                    <a:pt x="1501775" y="1261999"/>
                    <a:pt x="1493266" y="1254252"/>
                    <a:pt x="1486408" y="1254125"/>
                  </a:cubicBezTo>
                  <a:cubicBezTo>
                    <a:pt x="1486408" y="1254125"/>
                    <a:pt x="1476756" y="1260221"/>
                    <a:pt x="1475740" y="1260729"/>
                  </a:cubicBezTo>
                  <a:cubicBezTo>
                    <a:pt x="1469517" y="1263523"/>
                    <a:pt x="1469136" y="1255014"/>
                    <a:pt x="1463040" y="1264793"/>
                  </a:cubicBezTo>
                  <a:cubicBezTo>
                    <a:pt x="1461183" y="1271409"/>
                    <a:pt x="1462547" y="1278513"/>
                    <a:pt x="1466723" y="1283970"/>
                  </a:cubicBezTo>
                  <a:cubicBezTo>
                    <a:pt x="1474597" y="1291336"/>
                    <a:pt x="1486789" y="1284986"/>
                    <a:pt x="1495679" y="1292479"/>
                  </a:cubicBezTo>
                  <a:cubicBezTo>
                    <a:pt x="1459484" y="1315466"/>
                    <a:pt x="1519174" y="1326769"/>
                    <a:pt x="1525905" y="1334389"/>
                  </a:cubicBezTo>
                  <a:cubicBezTo>
                    <a:pt x="1506220" y="1331214"/>
                    <a:pt x="1511300" y="1334389"/>
                    <a:pt x="1496568" y="1343787"/>
                  </a:cubicBezTo>
                  <a:cubicBezTo>
                    <a:pt x="1486027" y="1350264"/>
                    <a:pt x="1469898" y="1345184"/>
                    <a:pt x="1455801" y="1339469"/>
                  </a:cubicBezTo>
                  <a:cubicBezTo>
                    <a:pt x="1445768" y="1335405"/>
                    <a:pt x="1381252" y="1322197"/>
                    <a:pt x="1394460" y="1347597"/>
                  </a:cubicBezTo>
                  <a:cubicBezTo>
                    <a:pt x="1413891" y="1345692"/>
                    <a:pt x="1430528" y="1376172"/>
                    <a:pt x="1450594" y="1365250"/>
                  </a:cubicBezTo>
                  <a:cubicBezTo>
                    <a:pt x="1458849" y="1384808"/>
                    <a:pt x="1466850" y="1373378"/>
                    <a:pt x="1481709" y="1377061"/>
                  </a:cubicBezTo>
                  <a:cubicBezTo>
                    <a:pt x="1496568" y="1380744"/>
                    <a:pt x="1503680" y="1396365"/>
                    <a:pt x="1517142" y="1401064"/>
                  </a:cubicBezTo>
                  <a:cubicBezTo>
                    <a:pt x="1501648" y="1402842"/>
                    <a:pt x="1476248" y="1406906"/>
                    <a:pt x="1464310" y="1417066"/>
                  </a:cubicBezTo>
                  <a:cubicBezTo>
                    <a:pt x="1477010" y="1426210"/>
                    <a:pt x="1490726" y="1417066"/>
                    <a:pt x="1484249" y="1440434"/>
                  </a:cubicBezTo>
                  <a:cubicBezTo>
                    <a:pt x="1481709" y="1449705"/>
                    <a:pt x="1471549" y="1455547"/>
                    <a:pt x="1470025" y="1465834"/>
                  </a:cubicBezTo>
                  <a:cubicBezTo>
                    <a:pt x="1488059" y="1463548"/>
                    <a:pt x="1475105" y="1481328"/>
                    <a:pt x="1478407" y="1490472"/>
                  </a:cubicBezTo>
                  <a:cubicBezTo>
                    <a:pt x="1486535" y="1513713"/>
                    <a:pt x="1534287" y="1527556"/>
                    <a:pt x="1553337" y="1527175"/>
                  </a:cubicBezTo>
                  <a:cubicBezTo>
                    <a:pt x="1538097" y="1540891"/>
                    <a:pt x="1540637" y="1536192"/>
                    <a:pt x="1523111" y="1533017"/>
                  </a:cubicBezTo>
                  <a:cubicBezTo>
                    <a:pt x="1510411" y="1530731"/>
                    <a:pt x="1489710" y="1535811"/>
                    <a:pt x="1478661" y="1530858"/>
                  </a:cubicBezTo>
                  <a:cubicBezTo>
                    <a:pt x="1475105" y="1529334"/>
                    <a:pt x="1446149" y="1492758"/>
                    <a:pt x="1450340" y="1521968"/>
                  </a:cubicBezTo>
                  <a:cubicBezTo>
                    <a:pt x="1444048" y="1521462"/>
                    <a:pt x="1438042" y="1519122"/>
                    <a:pt x="1433068" y="1515237"/>
                  </a:cubicBezTo>
                  <a:cubicBezTo>
                    <a:pt x="1428750" y="1511173"/>
                    <a:pt x="1432052" y="1503807"/>
                    <a:pt x="1428877" y="1500886"/>
                  </a:cubicBezTo>
                  <a:cubicBezTo>
                    <a:pt x="1425702" y="1497964"/>
                    <a:pt x="1420749" y="1498600"/>
                    <a:pt x="1417701" y="1496187"/>
                  </a:cubicBezTo>
                  <a:cubicBezTo>
                    <a:pt x="1402516" y="1480634"/>
                    <a:pt x="1378935" y="1476867"/>
                    <a:pt x="1359662" y="1486916"/>
                  </a:cubicBezTo>
                  <a:cubicBezTo>
                    <a:pt x="1359662" y="1465453"/>
                    <a:pt x="1352804" y="1459611"/>
                    <a:pt x="1333373" y="1469644"/>
                  </a:cubicBezTo>
                  <a:cubicBezTo>
                    <a:pt x="1337056" y="1426210"/>
                    <a:pt x="1297813" y="1466850"/>
                    <a:pt x="1327785" y="1473454"/>
                  </a:cubicBezTo>
                  <a:cubicBezTo>
                    <a:pt x="1320145" y="1480377"/>
                    <a:pt x="1318591" y="1491791"/>
                    <a:pt x="1324102" y="1500505"/>
                  </a:cubicBezTo>
                  <a:cubicBezTo>
                    <a:pt x="1326642" y="1505331"/>
                    <a:pt x="1334389" y="1506474"/>
                    <a:pt x="1336802" y="1511173"/>
                  </a:cubicBezTo>
                  <a:cubicBezTo>
                    <a:pt x="1339215" y="1515872"/>
                    <a:pt x="1336802" y="1519174"/>
                    <a:pt x="1338580" y="1521841"/>
                  </a:cubicBezTo>
                  <a:cubicBezTo>
                    <a:pt x="1340358" y="1524508"/>
                    <a:pt x="1338580" y="1530223"/>
                    <a:pt x="1341755" y="1534541"/>
                  </a:cubicBezTo>
                  <a:cubicBezTo>
                    <a:pt x="1344930" y="1538859"/>
                    <a:pt x="1360424" y="1538478"/>
                    <a:pt x="1356233" y="1550289"/>
                  </a:cubicBezTo>
                  <a:cubicBezTo>
                    <a:pt x="1354074" y="1556512"/>
                    <a:pt x="1339215" y="1553337"/>
                    <a:pt x="1334262" y="1560703"/>
                  </a:cubicBezTo>
                  <a:cubicBezTo>
                    <a:pt x="1342390" y="1567942"/>
                    <a:pt x="1350264" y="1575689"/>
                    <a:pt x="1358011" y="1583563"/>
                  </a:cubicBezTo>
                  <a:cubicBezTo>
                    <a:pt x="1355759" y="1590515"/>
                    <a:pt x="1350623" y="1596161"/>
                    <a:pt x="1343914" y="1599057"/>
                  </a:cubicBezTo>
                  <a:cubicBezTo>
                    <a:pt x="1331214" y="1583055"/>
                    <a:pt x="1334135" y="1565275"/>
                    <a:pt x="1314323" y="1575689"/>
                  </a:cubicBezTo>
                  <a:cubicBezTo>
                    <a:pt x="1302639" y="1581785"/>
                    <a:pt x="1299972" y="1597152"/>
                    <a:pt x="1288923" y="1602232"/>
                  </a:cubicBezTo>
                  <a:cubicBezTo>
                    <a:pt x="1294338" y="1604981"/>
                    <a:pt x="1299305" y="1608535"/>
                    <a:pt x="1303655" y="1612773"/>
                  </a:cubicBezTo>
                  <a:cubicBezTo>
                    <a:pt x="1303568" y="1616369"/>
                    <a:pt x="1303100" y="1619945"/>
                    <a:pt x="1302258" y="1623441"/>
                  </a:cubicBezTo>
                  <a:cubicBezTo>
                    <a:pt x="1298067" y="1623441"/>
                    <a:pt x="1295908" y="1626997"/>
                    <a:pt x="1292098" y="1627505"/>
                  </a:cubicBezTo>
                  <a:cubicBezTo>
                    <a:pt x="1295400" y="1630172"/>
                    <a:pt x="1297686" y="1636649"/>
                    <a:pt x="1301115" y="1639443"/>
                  </a:cubicBezTo>
                  <a:cubicBezTo>
                    <a:pt x="1294638" y="1647063"/>
                    <a:pt x="1279017" y="1648079"/>
                    <a:pt x="1281303" y="1660525"/>
                  </a:cubicBezTo>
                  <a:cubicBezTo>
                    <a:pt x="1283208" y="1670304"/>
                    <a:pt x="1305052" y="1673225"/>
                    <a:pt x="1312164" y="1676654"/>
                  </a:cubicBezTo>
                  <a:cubicBezTo>
                    <a:pt x="1284732" y="1688338"/>
                    <a:pt x="1324864" y="1702816"/>
                    <a:pt x="1335532" y="1704594"/>
                  </a:cubicBezTo>
                  <a:cubicBezTo>
                    <a:pt x="1338326" y="1718310"/>
                    <a:pt x="1364742" y="1753870"/>
                    <a:pt x="1380998" y="1742694"/>
                  </a:cubicBezTo>
                  <a:cubicBezTo>
                    <a:pt x="1387348" y="1787525"/>
                    <a:pt x="1292098" y="1725930"/>
                    <a:pt x="1284224" y="1717929"/>
                  </a:cubicBezTo>
                  <a:cubicBezTo>
                    <a:pt x="1276350" y="1709928"/>
                    <a:pt x="1270507" y="1705229"/>
                    <a:pt x="1263015" y="1698752"/>
                  </a:cubicBezTo>
                  <a:cubicBezTo>
                    <a:pt x="1258443" y="1695070"/>
                    <a:pt x="1252347" y="1692529"/>
                    <a:pt x="1247902" y="1688338"/>
                  </a:cubicBezTo>
                  <a:cubicBezTo>
                    <a:pt x="1246124" y="1686687"/>
                    <a:pt x="1247902" y="1679956"/>
                    <a:pt x="1246505" y="1679575"/>
                  </a:cubicBezTo>
                  <a:cubicBezTo>
                    <a:pt x="1233805" y="1672082"/>
                    <a:pt x="1215516" y="1684020"/>
                    <a:pt x="1233805" y="1695450"/>
                  </a:cubicBezTo>
                  <a:cubicBezTo>
                    <a:pt x="1221105" y="1716659"/>
                    <a:pt x="1229868" y="1718691"/>
                    <a:pt x="1239774" y="1732153"/>
                  </a:cubicBezTo>
                  <a:cubicBezTo>
                    <a:pt x="1244219" y="1738249"/>
                    <a:pt x="1245743" y="1748917"/>
                    <a:pt x="1254760" y="1750187"/>
                  </a:cubicBezTo>
                  <a:cubicBezTo>
                    <a:pt x="1244599" y="1762887"/>
                    <a:pt x="1252346" y="1762887"/>
                    <a:pt x="1259077" y="1769364"/>
                  </a:cubicBezTo>
                  <a:cubicBezTo>
                    <a:pt x="1261363" y="1771777"/>
                    <a:pt x="1267713" y="1770634"/>
                    <a:pt x="1270507" y="1772539"/>
                  </a:cubicBezTo>
                  <a:cubicBezTo>
                    <a:pt x="1273301" y="1774444"/>
                    <a:pt x="1277366" y="1783588"/>
                    <a:pt x="1279905" y="1786763"/>
                  </a:cubicBezTo>
                  <a:cubicBezTo>
                    <a:pt x="1281175" y="1785493"/>
                    <a:pt x="1283716" y="1784096"/>
                    <a:pt x="1284985" y="1782953"/>
                  </a:cubicBezTo>
                  <a:cubicBezTo>
                    <a:pt x="1289811" y="1788414"/>
                    <a:pt x="1310385" y="1821053"/>
                    <a:pt x="1316355" y="1795653"/>
                  </a:cubicBezTo>
                  <a:cubicBezTo>
                    <a:pt x="1323974" y="1797304"/>
                    <a:pt x="1331594" y="1799463"/>
                    <a:pt x="1339215" y="1800479"/>
                  </a:cubicBezTo>
                  <a:cubicBezTo>
                    <a:pt x="1333246" y="1813179"/>
                    <a:pt x="1342390" y="1821053"/>
                    <a:pt x="1354582" y="1817878"/>
                  </a:cubicBezTo>
                  <a:cubicBezTo>
                    <a:pt x="1356741" y="1825625"/>
                    <a:pt x="1362202" y="1841246"/>
                    <a:pt x="1372235" y="1840230"/>
                  </a:cubicBezTo>
                  <a:cubicBezTo>
                    <a:pt x="1375663" y="1840230"/>
                    <a:pt x="1376552" y="1832102"/>
                    <a:pt x="1379220" y="1831721"/>
                  </a:cubicBezTo>
                  <a:cubicBezTo>
                    <a:pt x="1389221" y="1830594"/>
                    <a:pt x="1399317" y="1830594"/>
                    <a:pt x="1409319" y="1831721"/>
                  </a:cubicBezTo>
                  <a:cubicBezTo>
                    <a:pt x="1418770" y="1832223"/>
                    <a:pt x="1428247" y="1831498"/>
                    <a:pt x="1437513" y="1829562"/>
                  </a:cubicBezTo>
                  <a:cubicBezTo>
                    <a:pt x="1446911" y="1828165"/>
                    <a:pt x="1446530" y="1819275"/>
                    <a:pt x="1460119" y="1827403"/>
                  </a:cubicBezTo>
                  <a:cubicBezTo>
                    <a:pt x="1466996" y="1833934"/>
                    <a:pt x="1472784" y="1841523"/>
                    <a:pt x="1477264" y="1849882"/>
                  </a:cubicBezTo>
                  <a:cubicBezTo>
                    <a:pt x="1460373" y="1851787"/>
                    <a:pt x="1441577" y="1844040"/>
                    <a:pt x="1424813" y="1847342"/>
                  </a:cubicBezTo>
                  <a:cubicBezTo>
                    <a:pt x="1408048" y="1850643"/>
                    <a:pt x="1397762" y="1859026"/>
                    <a:pt x="1378712" y="1857629"/>
                  </a:cubicBezTo>
                  <a:cubicBezTo>
                    <a:pt x="1360774" y="1856424"/>
                    <a:pt x="1342947" y="1853920"/>
                    <a:pt x="1325372" y="1850136"/>
                  </a:cubicBezTo>
                  <a:cubicBezTo>
                    <a:pt x="1289558" y="1841246"/>
                    <a:pt x="1221359" y="1806448"/>
                    <a:pt x="1209294" y="1768348"/>
                  </a:cubicBezTo>
                  <a:cubicBezTo>
                    <a:pt x="1196594" y="1770634"/>
                    <a:pt x="1179195" y="1784604"/>
                    <a:pt x="1195451" y="1796415"/>
                  </a:cubicBezTo>
                  <a:cubicBezTo>
                    <a:pt x="1174369" y="1807337"/>
                    <a:pt x="1180338" y="1810512"/>
                    <a:pt x="1199134" y="1824736"/>
                  </a:cubicBezTo>
                  <a:cubicBezTo>
                    <a:pt x="1190117" y="1838325"/>
                    <a:pt x="1199134" y="1847469"/>
                    <a:pt x="1212977" y="1852930"/>
                  </a:cubicBezTo>
                  <a:cubicBezTo>
                    <a:pt x="1207750" y="1859747"/>
                    <a:pt x="1206450" y="1868794"/>
                    <a:pt x="1209548" y="1876806"/>
                  </a:cubicBezTo>
                  <a:cubicBezTo>
                    <a:pt x="1222248" y="1872996"/>
                    <a:pt x="1225931" y="1891284"/>
                    <a:pt x="1239266" y="1890522"/>
                  </a:cubicBezTo>
                  <a:cubicBezTo>
                    <a:pt x="1240155" y="1886331"/>
                    <a:pt x="1243584" y="1884680"/>
                    <a:pt x="1244854" y="1881632"/>
                  </a:cubicBezTo>
                  <a:cubicBezTo>
                    <a:pt x="1254981" y="1893450"/>
                    <a:pt x="1266397" y="1904100"/>
                    <a:pt x="1278890" y="1913382"/>
                  </a:cubicBezTo>
                  <a:cubicBezTo>
                    <a:pt x="1290066" y="1918081"/>
                    <a:pt x="1302639" y="1908302"/>
                    <a:pt x="1313053" y="1902841"/>
                  </a:cubicBezTo>
                  <a:cubicBezTo>
                    <a:pt x="1313053" y="1902841"/>
                    <a:pt x="1322451" y="1903730"/>
                    <a:pt x="1324102" y="1902841"/>
                  </a:cubicBezTo>
                  <a:cubicBezTo>
                    <a:pt x="1325753" y="1901952"/>
                    <a:pt x="1324102" y="1894459"/>
                    <a:pt x="1330071" y="1893443"/>
                  </a:cubicBezTo>
                  <a:cubicBezTo>
                    <a:pt x="1341501" y="1891411"/>
                    <a:pt x="1350391" y="1905127"/>
                    <a:pt x="1361821" y="1901063"/>
                  </a:cubicBezTo>
                  <a:cubicBezTo>
                    <a:pt x="1366266" y="1899412"/>
                    <a:pt x="1368044" y="1887220"/>
                    <a:pt x="1375410" y="1885696"/>
                  </a:cubicBezTo>
                  <a:cubicBezTo>
                    <a:pt x="1388110" y="1882902"/>
                    <a:pt x="1398651" y="1900428"/>
                    <a:pt x="1407795" y="1906524"/>
                  </a:cubicBezTo>
                  <a:cubicBezTo>
                    <a:pt x="1416558" y="1889506"/>
                    <a:pt x="1451483" y="1895475"/>
                    <a:pt x="1466469" y="1893824"/>
                  </a:cubicBezTo>
                  <a:cubicBezTo>
                    <a:pt x="1453769" y="1896618"/>
                    <a:pt x="1457325" y="1910080"/>
                    <a:pt x="1467485" y="1913509"/>
                  </a:cubicBezTo>
                  <a:cubicBezTo>
                    <a:pt x="1468540" y="1912698"/>
                    <a:pt x="1469113" y="1911407"/>
                    <a:pt x="1469009" y="1910080"/>
                  </a:cubicBezTo>
                  <a:cubicBezTo>
                    <a:pt x="1480185" y="1913382"/>
                    <a:pt x="1483868" y="1926463"/>
                    <a:pt x="1496822" y="1925320"/>
                  </a:cubicBezTo>
                  <a:cubicBezTo>
                    <a:pt x="1496822" y="1898904"/>
                    <a:pt x="1517396" y="1921891"/>
                    <a:pt x="1531747" y="1920367"/>
                  </a:cubicBezTo>
                  <a:cubicBezTo>
                    <a:pt x="1533842" y="1926560"/>
                    <a:pt x="1532497" y="1933400"/>
                    <a:pt x="1528212" y="1938338"/>
                  </a:cubicBezTo>
                  <a:cubicBezTo>
                    <a:pt x="1523927" y="1943276"/>
                    <a:pt x="1517345" y="1945572"/>
                    <a:pt x="1510919" y="1944370"/>
                  </a:cubicBezTo>
                  <a:cubicBezTo>
                    <a:pt x="1498981" y="1943354"/>
                    <a:pt x="1484503" y="1931670"/>
                    <a:pt x="1471168" y="1929384"/>
                  </a:cubicBezTo>
                  <a:cubicBezTo>
                    <a:pt x="1455825" y="1926403"/>
                    <a:pt x="1440294" y="1924493"/>
                    <a:pt x="1424686" y="1923669"/>
                  </a:cubicBezTo>
                  <a:cubicBezTo>
                    <a:pt x="1397464" y="1923195"/>
                    <a:pt x="1370506" y="1929065"/>
                    <a:pt x="1345946" y="1940814"/>
                  </a:cubicBezTo>
                  <a:cubicBezTo>
                    <a:pt x="1333322" y="1948200"/>
                    <a:pt x="1318913" y="1951978"/>
                    <a:pt x="1304290" y="1951736"/>
                  </a:cubicBezTo>
                  <a:cubicBezTo>
                    <a:pt x="1288141" y="1951706"/>
                    <a:pt x="1272132" y="1948736"/>
                    <a:pt x="1257046" y="1942973"/>
                  </a:cubicBezTo>
                  <a:cubicBezTo>
                    <a:pt x="1245489" y="1938147"/>
                    <a:pt x="1224661" y="1912493"/>
                    <a:pt x="1212596" y="1929384"/>
                  </a:cubicBezTo>
                  <a:cubicBezTo>
                    <a:pt x="1204468" y="1940814"/>
                    <a:pt x="1223264" y="1943227"/>
                    <a:pt x="1229233" y="1951609"/>
                  </a:cubicBezTo>
                  <a:cubicBezTo>
                    <a:pt x="1231519" y="1954911"/>
                    <a:pt x="1223899" y="1958467"/>
                    <a:pt x="1227709" y="1962531"/>
                  </a:cubicBezTo>
                  <a:cubicBezTo>
                    <a:pt x="1231519" y="1966595"/>
                    <a:pt x="1236345" y="1967738"/>
                    <a:pt x="1241679" y="1971040"/>
                  </a:cubicBezTo>
                  <a:cubicBezTo>
                    <a:pt x="1244727" y="1972818"/>
                    <a:pt x="1249807" y="1969262"/>
                    <a:pt x="1253109" y="1971040"/>
                  </a:cubicBezTo>
                  <a:cubicBezTo>
                    <a:pt x="1259205" y="1975104"/>
                    <a:pt x="1258189" y="1983740"/>
                    <a:pt x="1262380" y="1987677"/>
                  </a:cubicBezTo>
                  <a:cubicBezTo>
                    <a:pt x="1266571" y="1991614"/>
                    <a:pt x="1277874" y="2000377"/>
                    <a:pt x="1284478" y="1995297"/>
                  </a:cubicBezTo>
                  <a:cubicBezTo>
                    <a:pt x="1291971" y="2004187"/>
                    <a:pt x="1301369" y="2001520"/>
                    <a:pt x="1311148" y="2000631"/>
                  </a:cubicBezTo>
                  <a:cubicBezTo>
                    <a:pt x="1298448" y="2012315"/>
                    <a:pt x="1315339" y="2017395"/>
                    <a:pt x="1327023" y="2016252"/>
                  </a:cubicBezTo>
                  <a:cubicBezTo>
                    <a:pt x="1323467" y="2037334"/>
                    <a:pt x="1358773" y="2030857"/>
                    <a:pt x="1369568" y="2028952"/>
                  </a:cubicBezTo>
                  <a:lnTo>
                    <a:pt x="1388999" y="2025142"/>
                  </a:lnTo>
                  <a:cubicBezTo>
                    <a:pt x="1398651" y="2018919"/>
                    <a:pt x="1393190" y="2011045"/>
                    <a:pt x="1397127" y="2000377"/>
                  </a:cubicBezTo>
                  <a:cubicBezTo>
                    <a:pt x="1405128" y="2002409"/>
                    <a:pt x="1412367" y="2011553"/>
                    <a:pt x="1420876" y="2011172"/>
                  </a:cubicBezTo>
                  <a:cubicBezTo>
                    <a:pt x="1425067" y="2011172"/>
                    <a:pt x="1431290" y="2004187"/>
                    <a:pt x="1432687" y="2004187"/>
                  </a:cubicBezTo>
                  <a:cubicBezTo>
                    <a:pt x="1436497" y="2004187"/>
                    <a:pt x="1441069" y="2009775"/>
                    <a:pt x="1443101" y="2009775"/>
                  </a:cubicBezTo>
                  <a:cubicBezTo>
                    <a:pt x="1445133" y="2009775"/>
                    <a:pt x="1453896" y="2009775"/>
                    <a:pt x="1455801" y="2009775"/>
                  </a:cubicBezTo>
                  <a:cubicBezTo>
                    <a:pt x="1477391" y="2011172"/>
                    <a:pt x="1495679" y="1999996"/>
                    <a:pt x="1512189" y="2019681"/>
                  </a:cubicBezTo>
                  <a:cubicBezTo>
                    <a:pt x="1505331" y="2027301"/>
                    <a:pt x="1508252" y="2042414"/>
                    <a:pt x="1520952" y="2037588"/>
                  </a:cubicBezTo>
                  <a:cubicBezTo>
                    <a:pt x="1525016" y="2043303"/>
                    <a:pt x="1527810" y="2042668"/>
                    <a:pt x="1533652" y="2044065"/>
                  </a:cubicBezTo>
                  <a:cubicBezTo>
                    <a:pt x="1535938" y="2030603"/>
                    <a:pt x="1547368" y="2042668"/>
                    <a:pt x="1554988" y="2046351"/>
                  </a:cubicBezTo>
                  <a:cubicBezTo>
                    <a:pt x="1553464" y="2049272"/>
                    <a:pt x="1550289" y="2062480"/>
                    <a:pt x="1547622" y="2064258"/>
                  </a:cubicBezTo>
                  <a:cubicBezTo>
                    <a:pt x="1535938" y="2072005"/>
                    <a:pt x="1508125" y="2051558"/>
                    <a:pt x="1496822" y="2044827"/>
                  </a:cubicBezTo>
                  <a:cubicBezTo>
                    <a:pt x="1470279" y="2029714"/>
                    <a:pt x="1446022" y="2014220"/>
                    <a:pt x="1415415" y="2028190"/>
                  </a:cubicBezTo>
                  <a:cubicBezTo>
                    <a:pt x="1384807" y="2042158"/>
                    <a:pt x="1375156" y="2059813"/>
                    <a:pt x="1339215" y="2054860"/>
                  </a:cubicBezTo>
                  <a:cubicBezTo>
                    <a:pt x="1313621" y="2052260"/>
                    <a:pt x="1288686" y="2045166"/>
                    <a:pt x="1265555" y="2033905"/>
                  </a:cubicBezTo>
                  <a:cubicBezTo>
                    <a:pt x="1241677" y="2020056"/>
                    <a:pt x="1219585" y="2003338"/>
                    <a:pt x="1199769" y="1984121"/>
                  </a:cubicBezTo>
                  <a:cubicBezTo>
                    <a:pt x="1204490" y="1980565"/>
                    <a:pt x="1209769" y="1977819"/>
                    <a:pt x="1215390" y="1975993"/>
                  </a:cubicBezTo>
                  <a:cubicBezTo>
                    <a:pt x="1208913" y="1955927"/>
                    <a:pt x="1194689" y="1957070"/>
                    <a:pt x="1178179" y="1963293"/>
                  </a:cubicBezTo>
                  <a:cubicBezTo>
                    <a:pt x="1171194" y="1956562"/>
                    <a:pt x="1164336" y="1949831"/>
                    <a:pt x="1157732" y="1942592"/>
                  </a:cubicBezTo>
                  <a:cubicBezTo>
                    <a:pt x="1151128" y="1935353"/>
                    <a:pt x="1138428" y="1916303"/>
                    <a:pt x="1127125" y="1916303"/>
                  </a:cubicBezTo>
                  <a:cubicBezTo>
                    <a:pt x="1115648" y="1918319"/>
                    <a:pt x="1106662" y="1927306"/>
                    <a:pt x="1104646" y="1938782"/>
                  </a:cubicBezTo>
                  <a:cubicBezTo>
                    <a:pt x="1106448" y="1946493"/>
                    <a:pt x="1109964" y="1953699"/>
                    <a:pt x="1114933" y="1959864"/>
                  </a:cubicBezTo>
                  <a:cubicBezTo>
                    <a:pt x="1121283" y="1969262"/>
                    <a:pt x="1118997" y="1975104"/>
                    <a:pt x="1120648" y="1984375"/>
                  </a:cubicBezTo>
                  <a:lnTo>
                    <a:pt x="1120648" y="1985645"/>
                  </a:lnTo>
                  <a:cubicBezTo>
                    <a:pt x="1086739" y="1987169"/>
                    <a:pt x="1053592" y="1969262"/>
                    <a:pt x="1019048" y="1969389"/>
                  </a:cubicBezTo>
                  <a:cubicBezTo>
                    <a:pt x="1044448" y="1926971"/>
                    <a:pt x="1052576" y="1932432"/>
                    <a:pt x="1099693" y="1929257"/>
                  </a:cubicBezTo>
                  <a:cubicBezTo>
                    <a:pt x="1092581" y="1909191"/>
                    <a:pt x="1097026" y="1891157"/>
                    <a:pt x="1099693" y="1870075"/>
                  </a:cubicBezTo>
                  <a:cubicBezTo>
                    <a:pt x="1127633" y="1873631"/>
                    <a:pt x="1152652" y="1864233"/>
                    <a:pt x="1140079" y="1835150"/>
                  </a:cubicBezTo>
                  <a:cubicBezTo>
                    <a:pt x="1148461" y="1829562"/>
                    <a:pt x="1153795" y="1819021"/>
                    <a:pt x="1159383" y="1814576"/>
                  </a:cubicBezTo>
                  <a:cubicBezTo>
                    <a:pt x="1135126" y="1816100"/>
                    <a:pt x="1107186" y="1821688"/>
                    <a:pt x="1103249" y="1794256"/>
                  </a:cubicBezTo>
                  <a:cubicBezTo>
                    <a:pt x="1090549" y="1805305"/>
                    <a:pt x="1081151" y="1825244"/>
                    <a:pt x="1059434" y="1824609"/>
                  </a:cubicBezTo>
                  <a:cubicBezTo>
                    <a:pt x="1060323" y="1861947"/>
                    <a:pt x="1014730" y="1857756"/>
                    <a:pt x="988568" y="1862709"/>
                  </a:cubicBezTo>
                  <a:cubicBezTo>
                    <a:pt x="997712" y="1851787"/>
                    <a:pt x="997331" y="1834515"/>
                    <a:pt x="1002538" y="1823847"/>
                  </a:cubicBezTo>
                  <a:cubicBezTo>
                    <a:pt x="997828" y="1823082"/>
                    <a:pt x="993079" y="1822573"/>
                    <a:pt x="988314" y="1822323"/>
                  </a:cubicBezTo>
                  <a:cubicBezTo>
                    <a:pt x="991475" y="1812515"/>
                    <a:pt x="995381" y="1802962"/>
                    <a:pt x="999998" y="1793748"/>
                  </a:cubicBezTo>
                  <a:cubicBezTo>
                    <a:pt x="1052957" y="1802892"/>
                    <a:pt x="1083437" y="1746123"/>
                    <a:pt x="1119124" y="1717548"/>
                  </a:cubicBezTo>
                  <a:cubicBezTo>
                    <a:pt x="1076325" y="1687449"/>
                    <a:pt x="1127379" y="1679448"/>
                    <a:pt x="1129030" y="1647444"/>
                  </a:cubicBezTo>
                  <a:cubicBezTo>
                    <a:pt x="1102487" y="1660906"/>
                    <a:pt x="1061466" y="1660144"/>
                    <a:pt x="1053592" y="1691132"/>
                  </a:cubicBezTo>
                  <a:cubicBezTo>
                    <a:pt x="1048512" y="1691132"/>
                    <a:pt x="1049020" y="1683131"/>
                    <a:pt x="1043559" y="1681734"/>
                  </a:cubicBezTo>
                  <a:cubicBezTo>
                    <a:pt x="1036457" y="1688516"/>
                    <a:pt x="1028083" y="1693825"/>
                    <a:pt x="1018921" y="1697355"/>
                  </a:cubicBezTo>
                  <a:cubicBezTo>
                    <a:pt x="1020754" y="1688511"/>
                    <a:pt x="1018983" y="1679300"/>
                    <a:pt x="1014000" y="1671766"/>
                  </a:cubicBezTo>
                  <a:cubicBezTo>
                    <a:pt x="1009017" y="1664232"/>
                    <a:pt x="1001234" y="1658997"/>
                    <a:pt x="992378" y="1657223"/>
                  </a:cubicBezTo>
                  <a:cubicBezTo>
                    <a:pt x="998543" y="1653577"/>
                    <a:pt x="1004902" y="1650271"/>
                    <a:pt x="1011428" y="1647317"/>
                  </a:cubicBezTo>
                  <a:cubicBezTo>
                    <a:pt x="1004062" y="1641602"/>
                    <a:pt x="998728" y="1627378"/>
                    <a:pt x="993648" y="1622806"/>
                  </a:cubicBezTo>
                  <a:cubicBezTo>
                    <a:pt x="1019048" y="1605915"/>
                    <a:pt x="1089533" y="1620774"/>
                    <a:pt x="1078103" y="1573149"/>
                  </a:cubicBezTo>
                  <a:cubicBezTo>
                    <a:pt x="1045972" y="1568577"/>
                    <a:pt x="962152" y="1574927"/>
                    <a:pt x="1016762" y="1522984"/>
                  </a:cubicBezTo>
                  <a:cubicBezTo>
                    <a:pt x="1001819" y="1515607"/>
                    <a:pt x="985026" y="1512823"/>
                    <a:pt x="968502" y="1514983"/>
                  </a:cubicBezTo>
                  <a:cubicBezTo>
                    <a:pt x="973328" y="1489583"/>
                    <a:pt x="981202" y="1442847"/>
                    <a:pt x="977138" y="1415415"/>
                  </a:cubicBezTo>
                  <a:cubicBezTo>
                    <a:pt x="967486" y="1418717"/>
                    <a:pt x="947039" y="1414018"/>
                    <a:pt x="941578" y="1415415"/>
                  </a:cubicBezTo>
                  <a:cubicBezTo>
                    <a:pt x="951044" y="1398792"/>
                    <a:pt x="954624" y="1379461"/>
                    <a:pt x="951738" y="1360551"/>
                  </a:cubicBezTo>
                  <a:cubicBezTo>
                    <a:pt x="938405" y="1376911"/>
                    <a:pt x="926747" y="1394568"/>
                    <a:pt x="916940" y="1413256"/>
                  </a:cubicBezTo>
                  <a:cubicBezTo>
                    <a:pt x="913511" y="1401953"/>
                    <a:pt x="919480" y="1342644"/>
                    <a:pt x="911479" y="1338834"/>
                  </a:cubicBezTo>
                  <a:cubicBezTo>
                    <a:pt x="903477" y="1335025"/>
                    <a:pt x="885444" y="1367917"/>
                    <a:pt x="882142" y="1372743"/>
                  </a:cubicBezTo>
                  <a:cubicBezTo>
                    <a:pt x="874684" y="1381057"/>
                    <a:pt x="868363" y="1390324"/>
                    <a:pt x="863346" y="1400302"/>
                  </a:cubicBezTo>
                  <a:cubicBezTo>
                    <a:pt x="860679" y="1409827"/>
                    <a:pt x="864235" y="1409192"/>
                    <a:pt x="864743" y="1417066"/>
                  </a:cubicBezTo>
                  <a:cubicBezTo>
                    <a:pt x="865505" y="1427861"/>
                    <a:pt x="869061" y="1429766"/>
                    <a:pt x="861568" y="1440053"/>
                  </a:cubicBezTo>
                  <a:cubicBezTo>
                    <a:pt x="861568" y="1440815"/>
                    <a:pt x="842137" y="1454277"/>
                    <a:pt x="844296" y="1455039"/>
                  </a:cubicBezTo>
                  <a:cubicBezTo>
                    <a:pt x="827913" y="1449070"/>
                    <a:pt x="828548" y="1466977"/>
                    <a:pt x="817499" y="1469263"/>
                  </a:cubicBezTo>
                  <a:cubicBezTo>
                    <a:pt x="811022" y="1470660"/>
                    <a:pt x="802513" y="1462913"/>
                    <a:pt x="795655" y="1462786"/>
                  </a:cubicBezTo>
                  <a:cubicBezTo>
                    <a:pt x="795655" y="1462786"/>
                    <a:pt x="786003" y="1468882"/>
                    <a:pt x="784987" y="1469263"/>
                  </a:cubicBezTo>
                  <a:cubicBezTo>
                    <a:pt x="778764" y="1472184"/>
                    <a:pt x="778383" y="1463548"/>
                    <a:pt x="773049" y="1473454"/>
                  </a:cubicBezTo>
                  <a:cubicBezTo>
                    <a:pt x="771157" y="1480009"/>
                    <a:pt x="772476" y="1487073"/>
                    <a:pt x="776605" y="1492504"/>
                  </a:cubicBezTo>
                  <a:cubicBezTo>
                    <a:pt x="784479" y="1499997"/>
                    <a:pt x="796671" y="1493520"/>
                    <a:pt x="805688" y="1501140"/>
                  </a:cubicBezTo>
                  <a:cubicBezTo>
                    <a:pt x="769493" y="1524127"/>
                    <a:pt x="829056" y="1535430"/>
                    <a:pt x="835787" y="1543050"/>
                  </a:cubicBezTo>
                  <a:cubicBezTo>
                    <a:pt x="816229" y="1539875"/>
                    <a:pt x="821309" y="1543050"/>
                    <a:pt x="806577" y="1552321"/>
                  </a:cubicBezTo>
                  <a:cubicBezTo>
                    <a:pt x="796036" y="1558925"/>
                    <a:pt x="779907" y="1553718"/>
                    <a:pt x="765810" y="1548130"/>
                  </a:cubicBezTo>
                  <a:cubicBezTo>
                    <a:pt x="755650" y="1544066"/>
                    <a:pt x="691134" y="1530731"/>
                    <a:pt x="704342" y="1556131"/>
                  </a:cubicBezTo>
                  <a:cubicBezTo>
                    <a:pt x="723900" y="1554353"/>
                    <a:pt x="740537" y="1584833"/>
                    <a:pt x="760603" y="1573911"/>
                  </a:cubicBezTo>
                  <a:cubicBezTo>
                    <a:pt x="768858" y="1593469"/>
                    <a:pt x="776859" y="1582039"/>
                    <a:pt x="791591" y="1585595"/>
                  </a:cubicBezTo>
                  <a:cubicBezTo>
                    <a:pt x="806323" y="1589151"/>
                    <a:pt x="813562" y="1605026"/>
                    <a:pt x="827151" y="1609725"/>
                  </a:cubicBezTo>
                  <a:cubicBezTo>
                    <a:pt x="811530" y="1611376"/>
                    <a:pt x="786130" y="1615567"/>
                    <a:pt x="774319" y="1625727"/>
                  </a:cubicBezTo>
                  <a:cubicBezTo>
                    <a:pt x="787019" y="1634871"/>
                    <a:pt x="800735" y="1625727"/>
                    <a:pt x="794131" y="1648968"/>
                  </a:cubicBezTo>
                  <a:cubicBezTo>
                    <a:pt x="791591" y="1658239"/>
                    <a:pt x="781431" y="1664208"/>
                    <a:pt x="780034" y="1674368"/>
                  </a:cubicBezTo>
                  <a:cubicBezTo>
                    <a:pt x="798068" y="1672209"/>
                    <a:pt x="785114" y="1689862"/>
                    <a:pt x="788289" y="1699006"/>
                  </a:cubicBezTo>
                  <a:cubicBezTo>
                    <a:pt x="796544" y="1722247"/>
                    <a:pt x="844296" y="1736217"/>
                    <a:pt x="863346" y="1735709"/>
                  </a:cubicBezTo>
                  <a:cubicBezTo>
                    <a:pt x="848106" y="1749552"/>
                    <a:pt x="850646" y="1744853"/>
                    <a:pt x="832993" y="1741551"/>
                  </a:cubicBezTo>
                  <a:cubicBezTo>
                    <a:pt x="820293" y="1739392"/>
                    <a:pt x="799719" y="1744472"/>
                    <a:pt x="788543" y="1739519"/>
                  </a:cubicBezTo>
                  <a:cubicBezTo>
                    <a:pt x="785114" y="1737995"/>
                    <a:pt x="756031" y="1701419"/>
                    <a:pt x="760222" y="1730502"/>
                  </a:cubicBezTo>
                  <a:cubicBezTo>
                    <a:pt x="753928" y="1730101"/>
                    <a:pt x="747905" y="1727798"/>
                    <a:pt x="742950" y="1723898"/>
                  </a:cubicBezTo>
                  <a:cubicBezTo>
                    <a:pt x="738759" y="1719707"/>
                    <a:pt x="742061" y="1712468"/>
                    <a:pt x="738886" y="1709547"/>
                  </a:cubicBezTo>
                  <a:cubicBezTo>
                    <a:pt x="735711" y="1706625"/>
                    <a:pt x="730758" y="1707261"/>
                    <a:pt x="727583" y="1704848"/>
                  </a:cubicBezTo>
                  <a:cubicBezTo>
                    <a:pt x="712460" y="1689177"/>
                    <a:pt x="688796" y="1685397"/>
                    <a:pt x="669544" y="1695577"/>
                  </a:cubicBezTo>
                  <a:cubicBezTo>
                    <a:pt x="669544" y="1674114"/>
                    <a:pt x="662686" y="1668272"/>
                    <a:pt x="643382" y="1678305"/>
                  </a:cubicBezTo>
                  <a:cubicBezTo>
                    <a:pt x="647065" y="1634871"/>
                    <a:pt x="607822" y="1675511"/>
                    <a:pt x="637794" y="1682115"/>
                  </a:cubicBezTo>
                  <a:cubicBezTo>
                    <a:pt x="630023" y="1688915"/>
                    <a:pt x="628452" y="1700402"/>
                    <a:pt x="634111" y="1709039"/>
                  </a:cubicBezTo>
                  <a:cubicBezTo>
                    <a:pt x="636524" y="1713865"/>
                    <a:pt x="644398" y="1715135"/>
                    <a:pt x="646811" y="1719834"/>
                  </a:cubicBezTo>
                  <a:cubicBezTo>
                    <a:pt x="649224" y="1724533"/>
                    <a:pt x="646811" y="1727835"/>
                    <a:pt x="648589" y="1730502"/>
                  </a:cubicBezTo>
                  <a:cubicBezTo>
                    <a:pt x="650367" y="1733169"/>
                    <a:pt x="648589" y="1738884"/>
                    <a:pt x="651637" y="1743202"/>
                  </a:cubicBezTo>
                  <a:cubicBezTo>
                    <a:pt x="654685" y="1747519"/>
                    <a:pt x="670306" y="1747139"/>
                    <a:pt x="666242" y="1758823"/>
                  </a:cubicBezTo>
                  <a:cubicBezTo>
                    <a:pt x="663956" y="1765173"/>
                    <a:pt x="649224" y="1761998"/>
                    <a:pt x="644144" y="1769364"/>
                  </a:cubicBezTo>
                  <a:cubicBezTo>
                    <a:pt x="652272" y="1776603"/>
                    <a:pt x="660273" y="1784350"/>
                    <a:pt x="667893" y="1792097"/>
                  </a:cubicBezTo>
                  <a:cubicBezTo>
                    <a:pt x="665673" y="1799096"/>
                    <a:pt x="660532" y="1804793"/>
                    <a:pt x="653796" y="1807717"/>
                  </a:cubicBezTo>
                  <a:cubicBezTo>
                    <a:pt x="641096" y="1791716"/>
                    <a:pt x="644017" y="1773935"/>
                    <a:pt x="624332" y="1784222"/>
                  </a:cubicBezTo>
                  <a:cubicBezTo>
                    <a:pt x="612521" y="1790445"/>
                    <a:pt x="609854" y="1805812"/>
                    <a:pt x="598297" y="1810892"/>
                  </a:cubicBezTo>
                  <a:cubicBezTo>
                    <a:pt x="603687" y="1813566"/>
                    <a:pt x="608617" y="1817081"/>
                    <a:pt x="612902" y="1821307"/>
                  </a:cubicBezTo>
                  <a:cubicBezTo>
                    <a:pt x="612875" y="1824948"/>
                    <a:pt x="612406" y="1828573"/>
                    <a:pt x="611505" y="1832102"/>
                  </a:cubicBezTo>
                  <a:cubicBezTo>
                    <a:pt x="607441" y="1832102"/>
                    <a:pt x="605282" y="1835531"/>
                    <a:pt x="601472" y="1836166"/>
                  </a:cubicBezTo>
                  <a:cubicBezTo>
                    <a:pt x="604647" y="1838833"/>
                    <a:pt x="607060" y="1845310"/>
                    <a:pt x="610362" y="1848104"/>
                  </a:cubicBezTo>
                  <a:cubicBezTo>
                    <a:pt x="603885" y="1855597"/>
                    <a:pt x="588391" y="1856740"/>
                    <a:pt x="590677" y="1869186"/>
                  </a:cubicBezTo>
                  <a:cubicBezTo>
                    <a:pt x="592455" y="1878838"/>
                    <a:pt x="614299" y="1881886"/>
                    <a:pt x="621538" y="1885188"/>
                  </a:cubicBezTo>
                  <a:cubicBezTo>
                    <a:pt x="593979" y="1896872"/>
                    <a:pt x="634238" y="1911477"/>
                    <a:pt x="644779" y="1913128"/>
                  </a:cubicBezTo>
                  <a:cubicBezTo>
                    <a:pt x="647700" y="1926844"/>
                    <a:pt x="674116" y="1962531"/>
                    <a:pt x="690372" y="1951228"/>
                  </a:cubicBezTo>
                  <a:cubicBezTo>
                    <a:pt x="696595" y="1996059"/>
                    <a:pt x="601472" y="1934337"/>
                    <a:pt x="593598" y="1925828"/>
                  </a:cubicBezTo>
                  <a:cubicBezTo>
                    <a:pt x="585724" y="1917319"/>
                    <a:pt x="579882" y="1913128"/>
                    <a:pt x="572389" y="1906778"/>
                  </a:cubicBezTo>
                  <a:cubicBezTo>
                    <a:pt x="567690" y="1902968"/>
                    <a:pt x="561721" y="1900555"/>
                    <a:pt x="557276" y="1896364"/>
                  </a:cubicBezTo>
                  <a:cubicBezTo>
                    <a:pt x="555498" y="1894586"/>
                    <a:pt x="556514" y="1887982"/>
                    <a:pt x="555879" y="1887474"/>
                  </a:cubicBezTo>
                  <a:cubicBezTo>
                    <a:pt x="543179" y="1880108"/>
                    <a:pt x="524764" y="1892046"/>
                    <a:pt x="543179" y="1903476"/>
                  </a:cubicBezTo>
                  <a:cubicBezTo>
                    <a:pt x="530479" y="1924558"/>
                    <a:pt x="539242" y="1926717"/>
                    <a:pt x="549148" y="1940179"/>
                  </a:cubicBezTo>
                  <a:cubicBezTo>
                    <a:pt x="553593" y="1946275"/>
                    <a:pt x="555117" y="1956816"/>
                    <a:pt x="564261" y="1958213"/>
                  </a:cubicBezTo>
                  <a:cubicBezTo>
                    <a:pt x="553974" y="1970913"/>
                    <a:pt x="561721" y="1970913"/>
                    <a:pt x="568579" y="1977389"/>
                  </a:cubicBezTo>
                  <a:cubicBezTo>
                    <a:pt x="570865" y="1979675"/>
                    <a:pt x="577088" y="1978532"/>
                    <a:pt x="580009" y="1980564"/>
                  </a:cubicBezTo>
                  <a:cubicBezTo>
                    <a:pt x="582930" y="1982596"/>
                    <a:pt x="586867" y="1991613"/>
                    <a:pt x="589280" y="1994788"/>
                  </a:cubicBezTo>
                  <a:cubicBezTo>
                    <a:pt x="590550" y="1993518"/>
                    <a:pt x="593217" y="1991994"/>
                    <a:pt x="594360" y="1990978"/>
                  </a:cubicBezTo>
                  <a:cubicBezTo>
                    <a:pt x="599186" y="1996312"/>
                    <a:pt x="619760" y="2029078"/>
                    <a:pt x="625856" y="2003678"/>
                  </a:cubicBezTo>
                  <a:cubicBezTo>
                    <a:pt x="633349" y="2005329"/>
                    <a:pt x="640969" y="2007361"/>
                    <a:pt x="648716" y="2008504"/>
                  </a:cubicBezTo>
                  <a:cubicBezTo>
                    <a:pt x="642747" y="2020569"/>
                    <a:pt x="651764" y="2028951"/>
                    <a:pt x="663956" y="2025776"/>
                  </a:cubicBezTo>
                  <a:cubicBezTo>
                    <a:pt x="666115" y="2033650"/>
                    <a:pt x="671576" y="2049272"/>
                    <a:pt x="681736" y="2048128"/>
                  </a:cubicBezTo>
                  <a:cubicBezTo>
                    <a:pt x="685165" y="2048128"/>
                    <a:pt x="685927" y="2040127"/>
                    <a:pt x="688594" y="2039619"/>
                  </a:cubicBezTo>
                  <a:cubicBezTo>
                    <a:pt x="698662" y="2038707"/>
                    <a:pt x="708799" y="2038920"/>
                    <a:pt x="718820" y="2040254"/>
                  </a:cubicBezTo>
                  <a:cubicBezTo>
                    <a:pt x="728229" y="2040694"/>
                    <a:pt x="737656" y="2039969"/>
                    <a:pt x="746887" y="2038095"/>
                  </a:cubicBezTo>
                  <a:cubicBezTo>
                    <a:pt x="756412" y="2036572"/>
                    <a:pt x="756031" y="2027809"/>
                    <a:pt x="769493" y="2035936"/>
                  </a:cubicBezTo>
                  <a:cubicBezTo>
                    <a:pt x="776097" y="2039873"/>
                    <a:pt x="782193" y="2052192"/>
                    <a:pt x="786765" y="2058416"/>
                  </a:cubicBezTo>
                  <a:cubicBezTo>
                    <a:pt x="769747" y="2060320"/>
                    <a:pt x="751078" y="2052447"/>
                    <a:pt x="734314" y="2055876"/>
                  </a:cubicBezTo>
                  <a:cubicBezTo>
                    <a:pt x="717550" y="2059305"/>
                    <a:pt x="707263" y="2067560"/>
                    <a:pt x="688213" y="2066036"/>
                  </a:cubicBezTo>
                  <a:cubicBezTo>
                    <a:pt x="670220" y="2064965"/>
                    <a:pt x="652340" y="2062459"/>
                    <a:pt x="634746" y="2058543"/>
                  </a:cubicBezTo>
                  <a:cubicBezTo>
                    <a:pt x="599059" y="2049780"/>
                    <a:pt x="530733" y="2014982"/>
                    <a:pt x="518795" y="1976755"/>
                  </a:cubicBezTo>
                  <a:cubicBezTo>
                    <a:pt x="506730" y="1979041"/>
                    <a:pt x="488696" y="1993138"/>
                    <a:pt x="504825" y="2004822"/>
                  </a:cubicBezTo>
                  <a:cubicBezTo>
                    <a:pt x="483743" y="2015871"/>
                    <a:pt x="489712" y="2019046"/>
                    <a:pt x="508508" y="2033270"/>
                  </a:cubicBezTo>
                  <a:cubicBezTo>
                    <a:pt x="499491" y="2046732"/>
                    <a:pt x="507873" y="2056003"/>
                    <a:pt x="522351" y="2061464"/>
                  </a:cubicBezTo>
                  <a:cubicBezTo>
                    <a:pt x="517094" y="2068274"/>
                    <a:pt x="515838" y="2077359"/>
                    <a:pt x="519049" y="2085340"/>
                  </a:cubicBezTo>
                  <a:cubicBezTo>
                    <a:pt x="531749" y="2081530"/>
                    <a:pt x="535432" y="2099818"/>
                    <a:pt x="548767" y="2098929"/>
                  </a:cubicBezTo>
                  <a:cubicBezTo>
                    <a:pt x="549656" y="2094865"/>
                    <a:pt x="553085" y="2093087"/>
                    <a:pt x="554355" y="2090166"/>
                  </a:cubicBezTo>
                  <a:cubicBezTo>
                    <a:pt x="564585" y="2103796"/>
                    <a:pt x="576490" y="2116084"/>
                    <a:pt x="589788" y="2126742"/>
                  </a:cubicBezTo>
                  <a:cubicBezTo>
                    <a:pt x="600964" y="2131568"/>
                    <a:pt x="613537" y="2121662"/>
                    <a:pt x="623951" y="2116201"/>
                  </a:cubicBezTo>
                  <a:cubicBezTo>
                    <a:pt x="627631" y="2116417"/>
                    <a:pt x="631320" y="2116417"/>
                    <a:pt x="635000" y="2116201"/>
                  </a:cubicBezTo>
                  <a:cubicBezTo>
                    <a:pt x="638175" y="2115312"/>
                    <a:pt x="635000" y="2107946"/>
                    <a:pt x="640842" y="2106930"/>
                  </a:cubicBezTo>
                  <a:cubicBezTo>
                    <a:pt x="652272" y="2104898"/>
                    <a:pt x="661289" y="2118487"/>
                    <a:pt x="672719" y="2114423"/>
                  </a:cubicBezTo>
                  <a:cubicBezTo>
                    <a:pt x="677037" y="2112899"/>
                    <a:pt x="678942" y="2100707"/>
                    <a:pt x="686308" y="2099056"/>
                  </a:cubicBezTo>
                  <a:cubicBezTo>
                    <a:pt x="699008" y="2096262"/>
                    <a:pt x="709549" y="2113915"/>
                    <a:pt x="718693" y="2120011"/>
                  </a:cubicBezTo>
                  <a:cubicBezTo>
                    <a:pt x="727329" y="2102993"/>
                    <a:pt x="762381" y="2108962"/>
                    <a:pt x="777240" y="2107311"/>
                  </a:cubicBezTo>
                  <a:cubicBezTo>
                    <a:pt x="764540" y="2110105"/>
                    <a:pt x="768096" y="2123567"/>
                    <a:pt x="778256" y="2127123"/>
                  </a:cubicBezTo>
                  <a:cubicBezTo>
                    <a:pt x="779361" y="2126284"/>
                    <a:pt x="779979" y="2124952"/>
                    <a:pt x="779907" y="2123567"/>
                  </a:cubicBezTo>
                  <a:cubicBezTo>
                    <a:pt x="790956" y="2126996"/>
                    <a:pt x="794766" y="2139950"/>
                    <a:pt x="807593" y="2138934"/>
                  </a:cubicBezTo>
                  <a:cubicBezTo>
                    <a:pt x="807593" y="2112391"/>
                    <a:pt x="828294" y="2135505"/>
                    <a:pt x="842645" y="2133981"/>
                  </a:cubicBezTo>
                  <a:cubicBezTo>
                    <a:pt x="842645" y="2135251"/>
                    <a:pt x="842645" y="2136394"/>
                    <a:pt x="842645" y="2137537"/>
                  </a:cubicBezTo>
                  <a:cubicBezTo>
                    <a:pt x="840713" y="2140253"/>
                    <a:pt x="839213" y="2143252"/>
                    <a:pt x="838200" y="2146427"/>
                  </a:cubicBezTo>
                  <a:cubicBezTo>
                    <a:pt x="837473" y="2148595"/>
                    <a:pt x="837129" y="2150872"/>
                    <a:pt x="837184" y="2153158"/>
                  </a:cubicBezTo>
                  <a:cubicBezTo>
                    <a:pt x="832815" y="2156844"/>
                    <a:pt x="827110" y="2158546"/>
                    <a:pt x="821436" y="2157857"/>
                  </a:cubicBezTo>
                  <a:cubicBezTo>
                    <a:pt x="809498" y="2156968"/>
                    <a:pt x="795020" y="2145157"/>
                    <a:pt x="781685" y="2142871"/>
                  </a:cubicBezTo>
                  <a:cubicBezTo>
                    <a:pt x="766331" y="2139959"/>
                    <a:pt x="750805" y="2138050"/>
                    <a:pt x="735203" y="2137156"/>
                  </a:cubicBezTo>
                  <a:cubicBezTo>
                    <a:pt x="707994" y="2136805"/>
                    <a:pt x="681063" y="2142669"/>
                    <a:pt x="656463" y="2154301"/>
                  </a:cubicBezTo>
                  <a:cubicBezTo>
                    <a:pt x="643818" y="2161746"/>
                    <a:pt x="629351" y="2165527"/>
                    <a:pt x="614680" y="2165223"/>
                  </a:cubicBezTo>
                  <a:cubicBezTo>
                    <a:pt x="598565" y="2165264"/>
                    <a:pt x="582585" y="2162292"/>
                    <a:pt x="567563" y="2156460"/>
                  </a:cubicBezTo>
                  <a:cubicBezTo>
                    <a:pt x="556006" y="2151634"/>
                    <a:pt x="535051" y="2125980"/>
                    <a:pt x="523113" y="2142998"/>
                  </a:cubicBezTo>
                  <a:cubicBezTo>
                    <a:pt x="514985" y="2154428"/>
                    <a:pt x="533781" y="2156714"/>
                    <a:pt x="539623" y="2165223"/>
                  </a:cubicBezTo>
                  <a:cubicBezTo>
                    <a:pt x="541909" y="2168398"/>
                    <a:pt x="534289" y="2172081"/>
                    <a:pt x="538226" y="2176145"/>
                  </a:cubicBezTo>
                  <a:cubicBezTo>
                    <a:pt x="542163" y="2180209"/>
                    <a:pt x="546862" y="2181352"/>
                    <a:pt x="552196" y="2184527"/>
                  </a:cubicBezTo>
                  <a:cubicBezTo>
                    <a:pt x="555117" y="2186432"/>
                    <a:pt x="560197" y="2182876"/>
                    <a:pt x="563499" y="2184527"/>
                  </a:cubicBezTo>
                  <a:cubicBezTo>
                    <a:pt x="569595" y="2188464"/>
                    <a:pt x="568706" y="2196592"/>
                    <a:pt x="572897" y="2201164"/>
                  </a:cubicBezTo>
                  <a:cubicBezTo>
                    <a:pt x="577088" y="2205736"/>
                    <a:pt x="588264" y="2213864"/>
                    <a:pt x="594995" y="2208657"/>
                  </a:cubicBezTo>
                  <a:cubicBezTo>
                    <a:pt x="602361" y="2217547"/>
                    <a:pt x="611759" y="2214880"/>
                    <a:pt x="621665" y="2214118"/>
                  </a:cubicBezTo>
                  <a:cubicBezTo>
                    <a:pt x="608965" y="2225675"/>
                    <a:pt x="625856" y="2230755"/>
                    <a:pt x="637413" y="2229739"/>
                  </a:cubicBezTo>
                  <a:cubicBezTo>
                    <a:pt x="633984" y="2250694"/>
                    <a:pt x="669290" y="2244217"/>
                    <a:pt x="680085" y="2242439"/>
                  </a:cubicBezTo>
                  <a:lnTo>
                    <a:pt x="699389" y="2238629"/>
                  </a:lnTo>
                  <a:cubicBezTo>
                    <a:pt x="709041" y="2232279"/>
                    <a:pt x="703707" y="2224532"/>
                    <a:pt x="707644" y="2213229"/>
                  </a:cubicBezTo>
                  <a:cubicBezTo>
                    <a:pt x="715645" y="2215388"/>
                    <a:pt x="722757" y="2224405"/>
                    <a:pt x="731266" y="2224151"/>
                  </a:cubicBezTo>
                  <a:cubicBezTo>
                    <a:pt x="735584" y="2224151"/>
                    <a:pt x="741680" y="2217039"/>
                    <a:pt x="743077" y="2217166"/>
                  </a:cubicBezTo>
                  <a:cubicBezTo>
                    <a:pt x="744751" y="2217355"/>
                    <a:pt x="746336" y="2218015"/>
                    <a:pt x="747649" y="2219071"/>
                  </a:cubicBezTo>
                  <a:cubicBezTo>
                    <a:pt x="746234" y="2224690"/>
                    <a:pt x="747006" y="2230636"/>
                    <a:pt x="749808" y="2235708"/>
                  </a:cubicBezTo>
                  <a:cubicBezTo>
                    <a:pt x="741475" y="2235601"/>
                    <a:pt x="733226" y="2237381"/>
                    <a:pt x="725678" y="2240915"/>
                  </a:cubicBezTo>
                  <a:cubicBezTo>
                    <a:pt x="696722" y="2253615"/>
                    <a:pt x="685419" y="2272665"/>
                    <a:pt x="649478" y="2267712"/>
                  </a:cubicBezTo>
                  <a:cubicBezTo>
                    <a:pt x="623921" y="2265048"/>
                    <a:pt x="599031" y="2257912"/>
                    <a:pt x="575945" y="2246630"/>
                  </a:cubicBezTo>
                  <a:cubicBezTo>
                    <a:pt x="551622" y="2232585"/>
                    <a:pt x="529176" y="2215515"/>
                    <a:pt x="509143" y="2195830"/>
                  </a:cubicBezTo>
                  <a:cubicBezTo>
                    <a:pt x="494919" y="2182495"/>
                    <a:pt x="481076" y="2169795"/>
                    <a:pt x="468122" y="2155698"/>
                  </a:cubicBezTo>
                  <a:cubicBezTo>
                    <a:pt x="461264" y="2148205"/>
                    <a:pt x="448691" y="2129409"/>
                    <a:pt x="437388" y="2129409"/>
                  </a:cubicBezTo>
                  <a:cubicBezTo>
                    <a:pt x="425911" y="2131424"/>
                    <a:pt x="416925" y="2140411"/>
                    <a:pt x="414909" y="2151888"/>
                  </a:cubicBezTo>
                  <a:cubicBezTo>
                    <a:pt x="416786" y="2159557"/>
                    <a:pt x="420343" y="2166714"/>
                    <a:pt x="425323" y="2172842"/>
                  </a:cubicBezTo>
                  <a:cubicBezTo>
                    <a:pt x="431546" y="2182367"/>
                    <a:pt x="429260" y="2188210"/>
                    <a:pt x="430911" y="2197481"/>
                  </a:cubicBezTo>
                  <a:cubicBezTo>
                    <a:pt x="432054" y="2203957"/>
                    <a:pt x="425450" y="2203323"/>
                    <a:pt x="428371" y="2209545"/>
                  </a:cubicBezTo>
                  <a:cubicBezTo>
                    <a:pt x="431292" y="2215768"/>
                    <a:pt x="441071" y="2217547"/>
                    <a:pt x="446024" y="2218816"/>
                  </a:cubicBezTo>
                  <a:cubicBezTo>
                    <a:pt x="444881" y="2235199"/>
                    <a:pt x="453263" y="2241041"/>
                    <a:pt x="461645" y="2253614"/>
                  </a:cubicBezTo>
                  <a:cubicBezTo>
                    <a:pt x="465963" y="2259964"/>
                    <a:pt x="459359" y="2262504"/>
                    <a:pt x="467868" y="2267585"/>
                  </a:cubicBezTo>
                  <a:cubicBezTo>
                    <a:pt x="473075" y="2270633"/>
                    <a:pt x="485394" y="2267585"/>
                    <a:pt x="491744" y="2267585"/>
                  </a:cubicBezTo>
                  <a:cubicBezTo>
                    <a:pt x="489975" y="2276663"/>
                    <a:pt x="484965" y="2284788"/>
                    <a:pt x="477647" y="2290445"/>
                  </a:cubicBezTo>
                  <a:cubicBezTo>
                    <a:pt x="474599" y="2292858"/>
                    <a:pt x="470789" y="2285873"/>
                    <a:pt x="464947" y="2292858"/>
                  </a:cubicBezTo>
                  <a:cubicBezTo>
                    <a:pt x="461798" y="2297210"/>
                    <a:pt x="461196" y="2302906"/>
                    <a:pt x="463365" y="2307821"/>
                  </a:cubicBezTo>
                  <a:cubicBezTo>
                    <a:pt x="465535" y="2312735"/>
                    <a:pt x="470150" y="2316128"/>
                    <a:pt x="475488" y="2316734"/>
                  </a:cubicBezTo>
                  <a:cubicBezTo>
                    <a:pt x="485001" y="2315109"/>
                    <a:pt x="494351" y="2312644"/>
                    <a:pt x="503428" y="2309368"/>
                  </a:cubicBezTo>
                  <a:cubicBezTo>
                    <a:pt x="517652" y="2306447"/>
                    <a:pt x="534670" y="2303780"/>
                    <a:pt x="545719" y="2316607"/>
                  </a:cubicBezTo>
                  <a:cubicBezTo>
                    <a:pt x="524891" y="2331847"/>
                    <a:pt x="551942" y="2351405"/>
                    <a:pt x="550926" y="2329307"/>
                  </a:cubicBezTo>
                  <a:cubicBezTo>
                    <a:pt x="568960" y="2334768"/>
                    <a:pt x="569976" y="2340864"/>
                    <a:pt x="587629" y="2338070"/>
                  </a:cubicBezTo>
                  <a:cubicBezTo>
                    <a:pt x="596392" y="2336673"/>
                    <a:pt x="606044" y="2330704"/>
                    <a:pt x="612013" y="2339467"/>
                  </a:cubicBezTo>
                  <a:cubicBezTo>
                    <a:pt x="583565" y="2347595"/>
                    <a:pt x="641350" y="2388108"/>
                    <a:pt x="651002" y="2353945"/>
                  </a:cubicBezTo>
                  <a:cubicBezTo>
                    <a:pt x="659638" y="2370455"/>
                    <a:pt x="679958" y="2360168"/>
                    <a:pt x="690753" y="2376424"/>
                  </a:cubicBezTo>
                  <a:cubicBezTo>
                    <a:pt x="668147" y="2380488"/>
                    <a:pt x="641985" y="2395093"/>
                    <a:pt x="619125" y="2385822"/>
                  </a:cubicBezTo>
                  <a:cubicBezTo>
                    <a:pt x="606425" y="2380488"/>
                    <a:pt x="597789" y="2365883"/>
                    <a:pt x="584200" y="2360422"/>
                  </a:cubicBezTo>
                  <a:cubicBezTo>
                    <a:pt x="567182" y="2353818"/>
                    <a:pt x="544830" y="2360422"/>
                    <a:pt x="526669" y="2356612"/>
                  </a:cubicBezTo>
                  <a:cubicBezTo>
                    <a:pt x="491490" y="2350135"/>
                    <a:pt x="468630" y="2327021"/>
                    <a:pt x="443103" y="2303145"/>
                  </a:cubicBezTo>
                  <a:cubicBezTo>
                    <a:pt x="434721" y="2295398"/>
                    <a:pt x="415544" y="2269617"/>
                    <a:pt x="403860" y="2267585"/>
                  </a:cubicBezTo>
                  <a:cubicBezTo>
                    <a:pt x="389763" y="2265172"/>
                    <a:pt x="390144" y="2281047"/>
                    <a:pt x="374142" y="2285492"/>
                  </a:cubicBezTo>
                  <a:cubicBezTo>
                    <a:pt x="375158" y="2293620"/>
                    <a:pt x="381254" y="2295398"/>
                    <a:pt x="384556" y="2302764"/>
                  </a:cubicBezTo>
                  <a:cubicBezTo>
                    <a:pt x="387858" y="2310130"/>
                    <a:pt x="381000" y="2317623"/>
                    <a:pt x="393065" y="2323592"/>
                  </a:cubicBezTo>
                  <a:cubicBezTo>
                    <a:pt x="374777" y="2339594"/>
                    <a:pt x="393065" y="2340229"/>
                    <a:pt x="401955" y="2348230"/>
                  </a:cubicBezTo>
                  <a:cubicBezTo>
                    <a:pt x="416560" y="2361819"/>
                    <a:pt x="414655" y="2371852"/>
                    <a:pt x="438531" y="2375027"/>
                  </a:cubicBezTo>
                  <a:cubicBezTo>
                    <a:pt x="436410" y="2378334"/>
                    <a:pt x="435939" y="2382437"/>
                    <a:pt x="437256" y="2386139"/>
                  </a:cubicBezTo>
                  <a:cubicBezTo>
                    <a:pt x="438572" y="2389841"/>
                    <a:pt x="441529" y="2392725"/>
                    <a:pt x="445262" y="2393950"/>
                  </a:cubicBezTo>
                  <a:cubicBezTo>
                    <a:pt x="432562" y="2406650"/>
                    <a:pt x="443992" y="2413000"/>
                    <a:pt x="453136" y="2416302"/>
                  </a:cubicBezTo>
                  <a:cubicBezTo>
                    <a:pt x="455676" y="2417191"/>
                    <a:pt x="459613" y="2410714"/>
                    <a:pt x="463296" y="2411476"/>
                  </a:cubicBezTo>
                  <a:cubicBezTo>
                    <a:pt x="466979" y="2412238"/>
                    <a:pt x="466725" y="2416556"/>
                    <a:pt x="468503" y="2416556"/>
                  </a:cubicBezTo>
                  <a:cubicBezTo>
                    <a:pt x="470281" y="2416556"/>
                    <a:pt x="476504" y="2421128"/>
                    <a:pt x="479044" y="2421509"/>
                  </a:cubicBezTo>
                  <a:cubicBezTo>
                    <a:pt x="481584" y="2421890"/>
                    <a:pt x="498221" y="2415032"/>
                    <a:pt x="502158" y="2414778"/>
                  </a:cubicBezTo>
                  <a:cubicBezTo>
                    <a:pt x="513027" y="2414262"/>
                    <a:pt x="523921" y="2414858"/>
                    <a:pt x="534670" y="2416556"/>
                  </a:cubicBezTo>
                  <a:cubicBezTo>
                    <a:pt x="521970" y="2418461"/>
                    <a:pt x="520700" y="2433701"/>
                    <a:pt x="534670" y="2432558"/>
                  </a:cubicBezTo>
                  <a:cubicBezTo>
                    <a:pt x="534670" y="2441956"/>
                    <a:pt x="562483" y="2459863"/>
                    <a:pt x="571373" y="2462022"/>
                  </a:cubicBezTo>
                  <a:cubicBezTo>
                    <a:pt x="569721" y="2456006"/>
                    <a:pt x="568699" y="2449834"/>
                    <a:pt x="568325" y="2443607"/>
                  </a:cubicBezTo>
                  <a:cubicBezTo>
                    <a:pt x="579882" y="2436876"/>
                    <a:pt x="587756" y="2450084"/>
                    <a:pt x="597916" y="2445893"/>
                  </a:cubicBezTo>
                  <a:cubicBezTo>
                    <a:pt x="599607" y="2450193"/>
                    <a:pt x="603316" y="2453378"/>
                    <a:pt x="607822" y="2454402"/>
                  </a:cubicBezTo>
                  <a:cubicBezTo>
                    <a:pt x="610489" y="2459101"/>
                    <a:pt x="617982" y="2460371"/>
                    <a:pt x="620522" y="2464943"/>
                  </a:cubicBezTo>
                  <a:cubicBezTo>
                    <a:pt x="621343" y="2467309"/>
                    <a:pt x="621730" y="2469805"/>
                    <a:pt x="621665" y="2472309"/>
                  </a:cubicBezTo>
                  <a:cubicBezTo>
                    <a:pt x="609727" y="2468499"/>
                    <a:pt x="589915" y="2478151"/>
                    <a:pt x="578739" y="2483358"/>
                  </a:cubicBezTo>
                  <a:cubicBezTo>
                    <a:pt x="587728" y="2495752"/>
                    <a:pt x="600675" y="2504712"/>
                    <a:pt x="615442" y="2508758"/>
                  </a:cubicBezTo>
                  <a:cubicBezTo>
                    <a:pt x="617220" y="2497328"/>
                    <a:pt x="625475" y="2505202"/>
                    <a:pt x="633603" y="2501646"/>
                  </a:cubicBezTo>
                  <a:cubicBezTo>
                    <a:pt x="635917" y="2500632"/>
                    <a:pt x="638128" y="2499399"/>
                    <a:pt x="640207" y="2497963"/>
                  </a:cubicBezTo>
                  <a:cubicBezTo>
                    <a:pt x="640899" y="2499805"/>
                    <a:pt x="640899" y="2501836"/>
                    <a:pt x="640207" y="2503678"/>
                  </a:cubicBezTo>
                  <a:cubicBezTo>
                    <a:pt x="638048" y="2509901"/>
                    <a:pt x="623189" y="2506726"/>
                    <a:pt x="618236" y="2514092"/>
                  </a:cubicBezTo>
                  <a:cubicBezTo>
                    <a:pt x="625348" y="2520442"/>
                    <a:pt x="632206" y="2526792"/>
                    <a:pt x="638937" y="2534031"/>
                  </a:cubicBezTo>
                  <a:cubicBezTo>
                    <a:pt x="632079" y="2534793"/>
                    <a:pt x="625221" y="2535555"/>
                    <a:pt x="618363" y="2535809"/>
                  </a:cubicBezTo>
                  <a:cubicBezTo>
                    <a:pt x="614299" y="2527300"/>
                    <a:pt x="610870" y="2522474"/>
                    <a:pt x="598297" y="2529078"/>
                  </a:cubicBezTo>
                  <a:cubicBezTo>
                    <a:pt x="595545" y="2530563"/>
                    <a:pt x="593091" y="2532544"/>
                    <a:pt x="591058" y="2534920"/>
                  </a:cubicBezTo>
                  <a:cubicBezTo>
                    <a:pt x="565658" y="2530856"/>
                    <a:pt x="545973" y="2507996"/>
                    <a:pt x="521335" y="2505456"/>
                  </a:cubicBezTo>
                  <a:cubicBezTo>
                    <a:pt x="502793" y="2503551"/>
                    <a:pt x="487172" y="2515362"/>
                    <a:pt x="470535" y="2519172"/>
                  </a:cubicBezTo>
                  <a:cubicBezTo>
                    <a:pt x="453898" y="2522982"/>
                    <a:pt x="428752" y="2516505"/>
                    <a:pt x="411226" y="2512568"/>
                  </a:cubicBezTo>
                  <a:cubicBezTo>
                    <a:pt x="387360" y="2507397"/>
                    <a:pt x="364910" y="2497082"/>
                    <a:pt x="345440" y="2482342"/>
                  </a:cubicBezTo>
                  <a:cubicBezTo>
                    <a:pt x="324739" y="2466467"/>
                    <a:pt x="311404" y="2444242"/>
                    <a:pt x="288036" y="2431542"/>
                  </a:cubicBezTo>
                  <a:cubicBezTo>
                    <a:pt x="254381" y="2414143"/>
                    <a:pt x="273050" y="2453259"/>
                    <a:pt x="280162" y="2469642"/>
                  </a:cubicBezTo>
                  <a:cubicBezTo>
                    <a:pt x="284607" y="2479929"/>
                    <a:pt x="291846" y="2479802"/>
                    <a:pt x="278765" y="2486152"/>
                  </a:cubicBezTo>
                  <a:cubicBezTo>
                    <a:pt x="269113" y="2490724"/>
                    <a:pt x="264922" y="2486152"/>
                    <a:pt x="255905" y="2482469"/>
                  </a:cubicBezTo>
                  <a:cubicBezTo>
                    <a:pt x="254381" y="2494153"/>
                    <a:pt x="266192" y="2529840"/>
                    <a:pt x="281305" y="2520569"/>
                  </a:cubicBezTo>
                  <a:cubicBezTo>
                    <a:pt x="278003" y="2543429"/>
                    <a:pt x="306705" y="2560193"/>
                    <a:pt x="323723" y="2569718"/>
                  </a:cubicBezTo>
                  <a:cubicBezTo>
                    <a:pt x="327152" y="2571623"/>
                    <a:pt x="331978" y="2568321"/>
                    <a:pt x="335788" y="2571115"/>
                  </a:cubicBezTo>
                  <a:cubicBezTo>
                    <a:pt x="343281" y="2576195"/>
                    <a:pt x="343027" y="2587371"/>
                    <a:pt x="354330" y="2585085"/>
                  </a:cubicBezTo>
                  <a:cubicBezTo>
                    <a:pt x="351270" y="2591215"/>
                    <a:pt x="349130" y="2597762"/>
                    <a:pt x="347980" y="2604516"/>
                  </a:cubicBezTo>
                  <a:cubicBezTo>
                    <a:pt x="339725" y="2602865"/>
                    <a:pt x="330327" y="2604516"/>
                    <a:pt x="328676" y="2613152"/>
                  </a:cubicBezTo>
                  <a:cubicBezTo>
                    <a:pt x="308102" y="2613152"/>
                    <a:pt x="302006" y="2638552"/>
                    <a:pt x="328676" y="2634615"/>
                  </a:cubicBezTo>
                  <a:cubicBezTo>
                    <a:pt x="321437" y="2651760"/>
                    <a:pt x="352679" y="2658237"/>
                    <a:pt x="364236" y="2665984"/>
                  </a:cubicBezTo>
                  <a:cubicBezTo>
                    <a:pt x="379349" y="2676017"/>
                    <a:pt x="387604" y="2685669"/>
                    <a:pt x="395605" y="2665984"/>
                  </a:cubicBezTo>
                  <a:cubicBezTo>
                    <a:pt x="404622" y="2680843"/>
                    <a:pt x="425577" y="2665984"/>
                    <a:pt x="422148" y="2683256"/>
                  </a:cubicBezTo>
                  <a:cubicBezTo>
                    <a:pt x="429101" y="2681881"/>
                    <a:pt x="436312" y="2682771"/>
                    <a:pt x="442722" y="2685796"/>
                  </a:cubicBezTo>
                  <a:cubicBezTo>
                    <a:pt x="441706" y="2698496"/>
                    <a:pt x="453136" y="2701163"/>
                    <a:pt x="463423" y="2700147"/>
                  </a:cubicBezTo>
                  <a:cubicBezTo>
                    <a:pt x="461391" y="2703703"/>
                    <a:pt x="462026" y="2708783"/>
                    <a:pt x="460756" y="2711831"/>
                  </a:cubicBezTo>
                  <a:cubicBezTo>
                    <a:pt x="471932" y="2707132"/>
                    <a:pt x="480949" y="2716530"/>
                    <a:pt x="491871" y="2716911"/>
                  </a:cubicBezTo>
                  <a:cubicBezTo>
                    <a:pt x="491871" y="2714752"/>
                    <a:pt x="491871" y="2712339"/>
                    <a:pt x="491871" y="2710307"/>
                  </a:cubicBezTo>
                  <a:cubicBezTo>
                    <a:pt x="504571" y="2716276"/>
                    <a:pt x="504571" y="2703957"/>
                    <a:pt x="512826" y="2701671"/>
                  </a:cubicBezTo>
                  <a:cubicBezTo>
                    <a:pt x="521081" y="2699385"/>
                    <a:pt x="524002" y="2703195"/>
                    <a:pt x="529971" y="2701671"/>
                  </a:cubicBezTo>
                  <a:cubicBezTo>
                    <a:pt x="531737" y="2704527"/>
                    <a:pt x="534657" y="2706474"/>
                    <a:pt x="537972" y="2707005"/>
                  </a:cubicBezTo>
                  <a:cubicBezTo>
                    <a:pt x="527685" y="2719705"/>
                    <a:pt x="535432" y="2719705"/>
                    <a:pt x="542290" y="2726182"/>
                  </a:cubicBezTo>
                  <a:cubicBezTo>
                    <a:pt x="544576" y="2728595"/>
                    <a:pt x="550799" y="2727452"/>
                    <a:pt x="553720" y="2729357"/>
                  </a:cubicBezTo>
                  <a:cubicBezTo>
                    <a:pt x="555475" y="2730922"/>
                    <a:pt x="556900" y="2732822"/>
                    <a:pt x="557911" y="2734945"/>
                  </a:cubicBezTo>
                  <a:lnTo>
                    <a:pt x="548132" y="2736088"/>
                  </a:lnTo>
                  <a:cubicBezTo>
                    <a:pt x="534162" y="2737993"/>
                    <a:pt x="517906" y="2740533"/>
                    <a:pt x="501396" y="2742438"/>
                  </a:cubicBezTo>
                  <a:cubicBezTo>
                    <a:pt x="497561" y="2737450"/>
                    <a:pt x="494559" y="2731875"/>
                    <a:pt x="492506" y="2725928"/>
                  </a:cubicBezTo>
                  <a:cubicBezTo>
                    <a:pt x="483489" y="2727579"/>
                    <a:pt x="471170" y="2735834"/>
                    <a:pt x="472186" y="2744851"/>
                  </a:cubicBezTo>
                  <a:cubicBezTo>
                    <a:pt x="461067" y="2745418"/>
                    <a:pt x="449920" y="2744865"/>
                    <a:pt x="438912" y="2743200"/>
                  </a:cubicBezTo>
                  <a:cubicBezTo>
                    <a:pt x="410845" y="2738374"/>
                    <a:pt x="393573" y="2720594"/>
                    <a:pt x="363601" y="2722499"/>
                  </a:cubicBezTo>
                  <a:cubicBezTo>
                    <a:pt x="336042" y="2724277"/>
                    <a:pt x="316865" y="2712339"/>
                    <a:pt x="290957" y="2701925"/>
                  </a:cubicBezTo>
                  <a:cubicBezTo>
                    <a:pt x="278386" y="2697477"/>
                    <a:pt x="266369" y="2691596"/>
                    <a:pt x="255143" y="2684399"/>
                  </a:cubicBezTo>
                  <a:cubicBezTo>
                    <a:pt x="245110" y="2677160"/>
                    <a:pt x="234823" y="2660650"/>
                    <a:pt x="221361" y="2665984"/>
                  </a:cubicBezTo>
                  <a:cubicBezTo>
                    <a:pt x="212127" y="2671535"/>
                    <a:pt x="209071" y="2683477"/>
                    <a:pt x="214503" y="2692781"/>
                  </a:cubicBezTo>
                  <a:cubicBezTo>
                    <a:pt x="216916" y="2697353"/>
                    <a:pt x="225806" y="2694559"/>
                    <a:pt x="227203" y="2699893"/>
                  </a:cubicBezTo>
                  <a:cubicBezTo>
                    <a:pt x="229362" y="2707132"/>
                    <a:pt x="214503" y="2714244"/>
                    <a:pt x="217043" y="2720467"/>
                  </a:cubicBezTo>
                  <a:cubicBezTo>
                    <a:pt x="219583" y="2726690"/>
                    <a:pt x="226187" y="2722880"/>
                    <a:pt x="229108" y="2727198"/>
                  </a:cubicBezTo>
                  <a:cubicBezTo>
                    <a:pt x="231658" y="2732393"/>
                    <a:pt x="233782" y="2737787"/>
                    <a:pt x="235458" y="2743327"/>
                  </a:cubicBezTo>
                  <a:cubicBezTo>
                    <a:pt x="239649" y="2746629"/>
                    <a:pt x="246634" y="2744343"/>
                    <a:pt x="249809" y="2746756"/>
                  </a:cubicBezTo>
                  <a:cubicBezTo>
                    <a:pt x="252984" y="2749169"/>
                    <a:pt x="257683" y="2758440"/>
                    <a:pt x="263779" y="2761234"/>
                  </a:cubicBezTo>
                  <a:cubicBezTo>
                    <a:pt x="269875" y="2764028"/>
                    <a:pt x="274320" y="2758313"/>
                    <a:pt x="279146" y="2759583"/>
                  </a:cubicBezTo>
                  <a:cubicBezTo>
                    <a:pt x="283972" y="2760853"/>
                    <a:pt x="283845" y="2768600"/>
                    <a:pt x="288290" y="2769743"/>
                  </a:cubicBezTo>
                  <a:cubicBezTo>
                    <a:pt x="296545" y="2771775"/>
                    <a:pt x="311785" y="2760980"/>
                    <a:pt x="320675" y="2766441"/>
                  </a:cubicBezTo>
                  <a:cubicBezTo>
                    <a:pt x="331597" y="2773426"/>
                    <a:pt x="325120" y="2786634"/>
                    <a:pt x="335915" y="2791841"/>
                  </a:cubicBezTo>
                  <a:cubicBezTo>
                    <a:pt x="342392" y="2794635"/>
                    <a:pt x="350139" y="2785872"/>
                    <a:pt x="354330" y="2796540"/>
                  </a:cubicBezTo>
                  <a:cubicBezTo>
                    <a:pt x="355092" y="2794762"/>
                    <a:pt x="356362" y="2793238"/>
                    <a:pt x="357124" y="2791587"/>
                  </a:cubicBezTo>
                  <a:cubicBezTo>
                    <a:pt x="364876" y="2793102"/>
                    <a:pt x="372336" y="2795846"/>
                    <a:pt x="379222" y="2799715"/>
                  </a:cubicBezTo>
                  <a:cubicBezTo>
                    <a:pt x="347853" y="2813685"/>
                    <a:pt x="389636" y="2840863"/>
                    <a:pt x="390144" y="2821432"/>
                  </a:cubicBezTo>
                  <a:cubicBezTo>
                    <a:pt x="396355" y="2822986"/>
                    <a:pt x="402910" y="2820867"/>
                    <a:pt x="407035" y="2815971"/>
                  </a:cubicBezTo>
                  <a:cubicBezTo>
                    <a:pt x="419735" y="2803271"/>
                    <a:pt x="402971" y="2800731"/>
                    <a:pt x="424561" y="2799461"/>
                  </a:cubicBezTo>
                  <a:cubicBezTo>
                    <a:pt x="437896" y="2798572"/>
                    <a:pt x="442468" y="2805938"/>
                    <a:pt x="455930" y="2801239"/>
                  </a:cubicBezTo>
                  <a:cubicBezTo>
                    <a:pt x="466471" y="2797556"/>
                    <a:pt x="464947" y="2788539"/>
                    <a:pt x="474345" y="2794635"/>
                  </a:cubicBezTo>
                  <a:cubicBezTo>
                    <a:pt x="480314" y="2798953"/>
                    <a:pt x="477266" y="2811780"/>
                    <a:pt x="484505" y="2817368"/>
                  </a:cubicBezTo>
                  <a:cubicBezTo>
                    <a:pt x="491744" y="2822957"/>
                    <a:pt x="489712" y="2820290"/>
                    <a:pt x="492252" y="2819273"/>
                  </a:cubicBezTo>
                  <a:cubicBezTo>
                    <a:pt x="490282" y="2824338"/>
                    <a:pt x="490282" y="2829957"/>
                    <a:pt x="492252" y="2835021"/>
                  </a:cubicBezTo>
                  <a:cubicBezTo>
                    <a:pt x="504952" y="2831211"/>
                    <a:pt x="508635" y="2849499"/>
                    <a:pt x="521970" y="2848737"/>
                  </a:cubicBezTo>
                  <a:cubicBezTo>
                    <a:pt x="522859" y="2844546"/>
                    <a:pt x="526288" y="2842895"/>
                    <a:pt x="527558" y="2839847"/>
                  </a:cubicBezTo>
                  <a:cubicBezTo>
                    <a:pt x="531368" y="2843657"/>
                    <a:pt x="538226" y="2851150"/>
                    <a:pt x="545084" y="2858008"/>
                  </a:cubicBezTo>
                  <a:cubicBezTo>
                    <a:pt x="533908" y="2858008"/>
                    <a:pt x="522859" y="2858008"/>
                    <a:pt x="511683" y="2858008"/>
                  </a:cubicBezTo>
                  <a:cubicBezTo>
                    <a:pt x="484505" y="2859024"/>
                    <a:pt x="460883" y="2864739"/>
                    <a:pt x="433832" y="2866771"/>
                  </a:cubicBezTo>
                  <a:cubicBezTo>
                    <a:pt x="399923" y="2869184"/>
                    <a:pt x="365887" y="2856738"/>
                    <a:pt x="335534" y="2843911"/>
                  </a:cubicBezTo>
                  <a:cubicBezTo>
                    <a:pt x="305181" y="2831084"/>
                    <a:pt x="268351" y="2821559"/>
                    <a:pt x="236474" y="2807081"/>
                  </a:cubicBezTo>
                  <a:cubicBezTo>
                    <a:pt x="223774" y="2801620"/>
                    <a:pt x="211074" y="2796286"/>
                    <a:pt x="199390" y="2789809"/>
                  </a:cubicBezTo>
                  <a:cubicBezTo>
                    <a:pt x="187706" y="2783333"/>
                    <a:pt x="177419" y="2769489"/>
                    <a:pt x="165227" y="2766822"/>
                  </a:cubicBezTo>
                  <a:cubicBezTo>
                    <a:pt x="154859" y="2764845"/>
                    <a:pt x="144204" y="2768348"/>
                    <a:pt x="137033" y="2776093"/>
                  </a:cubicBezTo>
                  <a:cubicBezTo>
                    <a:pt x="127889" y="2791587"/>
                    <a:pt x="147574" y="2802764"/>
                    <a:pt x="156845" y="2811018"/>
                  </a:cubicBezTo>
                  <a:cubicBezTo>
                    <a:pt x="152654" y="2816860"/>
                    <a:pt x="145415" y="2823718"/>
                    <a:pt x="146304" y="2831339"/>
                  </a:cubicBezTo>
                  <a:cubicBezTo>
                    <a:pt x="147192" y="2838959"/>
                    <a:pt x="156718" y="2836546"/>
                    <a:pt x="156464" y="2847086"/>
                  </a:cubicBezTo>
                  <a:cubicBezTo>
                    <a:pt x="156464" y="2862199"/>
                    <a:pt x="135382" y="2862834"/>
                    <a:pt x="132080" y="2880615"/>
                  </a:cubicBezTo>
                  <a:cubicBezTo>
                    <a:pt x="110617" y="2872105"/>
                    <a:pt x="107442" y="2893315"/>
                    <a:pt x="124968" y="2903093"/>
                  </a:cubicBezTo>
                  <a:cubicBezTo>
                    <a:pt x="132827" y="2907631"/>
                    <a:pt x="142509" y="2907631"/>
                    <a:pt x="150368" y="2903093"/>
                  </a:cubicBezTo>
                  <a:cubicBezTo>
                    <a:pt x="175768" y="2894584"/>
                    <a:pt x="151384" y="2894839"/>
                    <a:pt x="173228" y="2911984"/>
                  </a:cubicBezTo>
                  <a:cubicBezTo>
                    <a:pt x="185928" y="2922017"/>
                    <a:pt x="203200" y="2909190"/>
                    <a:pt x="214757" y="2911984"/>
                  </a:cubicBezTo>
                  <a:cubicBezTo>
                    <a:pt x="231902" y="2915921"/>
                    <a:pt x="241935" y="2933447"/>
                    <a:pt x="247777" y="2904872"/>
                  </a:cubicBezTo>
                  <a:cubicBezTo>
                    <a:pt x="252095" y="2909317"/>
                    <a:pt x="258826" y="2921255"/>
                    <a:pt x="265049" y="2923414"/>
                  </a:cubicBezTo>
                  <a:cubicBezTo>
                    <a:pt x="271272" y="2925572"/>
                    <a:pt x="274193" y="2921128"/>
                    <a:pt x="281432" y="2921000"/>
                  </a:cubicBezTo>
                  <a:cubicBezTo>
                    <a:pt x="285623" y="2921000"/>
                    <a:pt x="310642" y="2910079"/>
                    <a:pt x="302514" y="2927731"/>
                  </a:cubicBezTo>
                  <a:cubicBezTo>
                    <a:pt x="299466" y="2934462"/>
                    <a:pt x="283083" y="2931287"/>
                    <a:pt x="276352" y="2931668"/>
                  </a:cubicBezTo>
                  <a:cubicBezTo>
                    <a:pt x="277876" y="2941955"/>
                    <a:pt x="279781" y="2948178"/>
                    <a:pt x="272796" y="2954274"/>
                  </a:cubicBezTo>
                  <a:cubicBezTo>
                    <a:pt x="255952" y="2961222"/>
                    <a:pt x="238279" y="2965960"/>
                    <a:pt x="220218" y="2968371"/>
                  </a:cubicBezTo>
                  <a:cubicBezTo>
                    <a:pt x="219309" y="2974167"/>
                    <a:pt x="219832" y="2980097"/>
                    <a:pt x="221742" y="2985643"/>
                  </a:cubicBezTo>
                  <a:cubicBezTo>
                    <a:pt x="224612" y="2985957"/>
                    <a:pt x="227508" y="2985957"/>
                    <a:pt x="230378" y="2985643"/>
                  </a:cubicBezTo>
                  <a:cubicBezTo>
                    <a:pt x="231902" y="2996692"/>
                    <a:pt x="240919" y="2991358"/>
                    <a:pt x="249682" y="2988818"/>
                  </a:cubicBezTo>
                  <a:cubicBezTo>
                    <a:pt x="248974" y="2995719"/>
                    <a:pt x="249753" y="3002691"/>
                    <a:pt x="251968" y="3009265"/>
                  </a:cubicBezTo>
                  <a:cubicBezTo>
                    <a:pt x="253492" y="3009265"/>
                    <a:pt x="254762" y="3008503"/>
                    <a:pt x="256413" y="3008376"/>
                  </a:cubicBezTo>
                  <a:cubicBezTo>
                    <a:pt x="275082" y="3027172"/>
                    <a:pt x="275463" y="3019552"/>
                    <a:pt x="284988" y="3006598"/>
                  </a:cubicBezTo>
                  <a:cubicBezTo>
                    <a:pt x="287655" y="3003169"/>
                    <a:pt x="282956" y="2998088"/>
                    <a:pt x="287020" y="2993898"/>
                  </a:cubicBezTo>
                  <a:cubicBezTo>
                    <a:pt x="291084" y="2989707"/>
                    <a:pt x="292735" y="2997200"/>
                    <a:pt x="295402" y="2995422"/>
                  </a:cubicBezTo>
                  <a:cubicBezTo>
                    <a:pt x="298069" y="2993643"/>
                    <a:pt x="304927" y="2991738"/>
                    <a:pt x="308102" y="2989453"/>
                  </a:cubicBezTo>
                  <a:cubicBezTo>
                    <a:pt x="311277" y="2987167"/>
                    <a:pt x="313944" y="2980181"/>
                    <a:pt x="317754" y="2977768"/>
                  </a:cubicBezTo>
                  <a:cubicBezTo>
                    <a:pt x="325501" y="2972561"/>
                    <a:pt x="335788" y="2986023"/>
                    <a:pt x="335534" y="2965703"/>
                  </a:cubicBezTo>
                  <a:cubicBezTo>
                    <a:pt x="343408" y="2965703"/>
                    <a:pt x="351536" y="2965703"/>
                    <a:pt x="359410" y="2965703"/>
                  </a:cubicBezTo>
                  <a:cubicBezTo>
                    <a:pt x="354813" y="2971648"/>
                    <a:pt x="352966" y="2979269"/>
                    <a:pt x="354330" y="2986658"/>
                  </a:cubicBezTo>
                  <a:cubicBezTo>
                    <a:pt x="363103" y="2981621"/>
                    <a:pt x="374028" y="2982270"/>
                    <a:pt x="382143" y="2988309"/>
                  </a:cubicBezTo>
                  <a:cubicBezTo>
                    <a:pt x="385699" y="2975609"/>
                    <a:pt x="391414" y="2984626"/>
                    <a:pt x="397129" y="2979292"/>
                  </a:cubicBezTo>
                  <a:cubicBezTo>
                    <a:pt x="402844" y="2973959"/>
                    <a:pt x="402082" y="2966592"/>
                    <a:pt x="407416" y="2962020"/>
                  </a:cubicBezTo>
                  <a:cubicBezTo>
                    <a:pt x="407935" y="2961519"/>
                    <a:pt x="408486" y="2961052"/>
                    <a:pt x="409067" y="2960624"/>
                  </a:cubicBezTo>
                  <a:cubicBezTo>
                    <a:pt x="412246" y="2961951"/>
                    <a:pt x="415513" y="2963054"/>
                    <a:pt x="418846" y="2963926"/>
                  </a:cubicBezTo>
                  <a:cubicBezTo>
                    <a:pt x="417703" y="2978785"/>
                    <a:pt x="424561" y="2985008"/>
                    <a:pt x="431546" y="2995422"/>
                  </a:cubicBezTo>
                  <a:cubicBezTo>
                    <a:pt x="425825" y="2998342"/>
                    <a:pt x="419826" y="3000682"/>
                    <a:pt x="413639" y="3002407"/>
                  </a:cubicBezTo>
                  <a:cubicBezTo>
                    <a:pt x="402209" y="3004693"/>
                    <a:pt x="380365" y="2998724"/>
                    <a:pt x="374269" y="3012440"/>
                  </a:cubicBezTo>
                  <a:cubicBezTo>
                    <a:pt x="362585" y="3012440"/>
                    <a:pt x="361569" y="3026156"/>
                    <a:pt x="346964" y="3030347"/>
                  </a:cubicBezTo>
                  <a:cubicBezTo>
                    <a:pt x="347853" y="3038602"/>
                    <a:pt x="354076" y="3040253"/>
                    <a:pt x="357251" y="3047619"/>
                  </a:cubicBezTo>
                  <a:cubicBezTo>
                    <a:pt x="358379" y="3050615"/>
                    <a:pt x="358729" y="3053849"/>
                    <a:pt x="358267" y="3057017"/>
                  </a:cubicBezTo>
                  <a:cubicBezTo>
                    <a:pt x="348869" y="3057017"/>
                    <a:pt x="339852" y="3057017"/>
                    <a:pt x="330708" y="3057017"/>
                  </a:cubicBezTo>
                  <a:cubicBezTo>
                    <a:pt x="326517" y="3057017"/>
                    <a:pt x="326898" y="3049778"/>
                    <a:pt x="322834" y="3049524"/>
                  </a:cubicBezTo>
                  <a:cubicBezTo>
                    <a:pt x="318770" y="3049270"/>
                    <a:pt x="315722" y="3051429"/>
                    <a:pt x="314198" y="3051175"/>
                  </a:cubicBezTo>
                  <a:cubicBezTo>
                    <a:pt x="312674" y="3050921"/>
                    <a:pt x="296164" y="3049524"/>
                    <a:pt x="294005" y="3049651"/>
                  </a:cubicBezTo>
                  <a:cubicBezTo>
                    <a:pt x="282448" y="3050794"/>
                    <a:pt x="272669" y="3058795"/>
                    <a:pt x="261493" y="3060065"/>
                  </a:cubicBezTo>
                  <a:cubicBezTo>
                    <a:pt x="245237" y="3061716"/>
                    <a:pt x="247396" y="3055620"/>
                    <a:pt x="236093" y="3065653"/>
                  </a:cubicBezTo>
                  <a:cubicBezTo>
                    <a:pt x="226441" y="3073781"/>
                    <a:pt x="223393" y="3085211"/>
                    <a:pt x="212979" y="3091053"/>
                  </a:cubicBezTo>
                  <a:cubicBezTo>
                    <a:pt x="212979" y="3091053"/>
                    <a:pt x="191389" y="3096260"/>
                    <a:pt x="191262" y="3096260"/>
                  </a:cubicBezTo>
                  <a:cubicBezTo>
                    <a:pt x="182499" y="3094736"/>
                    <a:pt x="178562" y="3083560"/>
                    <a:pt x="170942" y="3081401"/>
                  </a:cubicBezTo>
                  <a:cubicBezTo>
                    <a:pt x="163322" y="3079242"/>
                    <a:pt x="165227" y="3081401"/>
                    <a:pt x="156972" y="3081401"/>
                  </a:cubicBezTo>
                  <a:cubicBezTo>
                    <a:pt x="144272" y="3082544"/>
                    <a:pt x="148209" y="3086735"/>
                    <a:pt x="135128" y="3081401"/>
                  </a:cubicBezTo>
                  <a:cubicBezTo>
                    <a:pt x="129286" y="3078988"/>
                    <a:pt x="128270" y="3070606"/>
                    <a:pt x="122428" y="3070225"/>
                  </a:cubicBezTo>
                  <a:cubicBezTo>
                    <a:pt x="112140" y="3072469"/>
                    <a:pt x="103415" y="3079235"/>
                    <a:pt x="98679" y="3088640"/>
                  </a:cubicBezTo>
                  <a:cubicBezTo>
                    <a:pt x="96647" y="3104388"/>
                    <a:pt x="115951" y="3104642"/>
                    <a:pt x="124714" y="3110103"/>
                  </a:cubicBezTo>
                  <a:cubicBezTo>
                    <a:pt x="127127" y="3111627"/>
                    <a:pt x="143002" y="3123438"/>
                    <a:pt x="144145" y="3124835"/>
                  </a:cubicBezTo>
                  <a:cubicBezTo>
                    <a:pt x="145288" y="3126232"/>
                    <a:pt x="146050" y="3137535"/>
                    <a:pt x="148082" y="3139313"/>
                  </a:cubicBezTo>
                  <a:cubicBezTo>
                    <a:pt x="161925" y="3152013"/>
                    <a:pt x="179070" y="3163570"/>
                    <a:pt x="200152" y="3157601"/>
                  </a:cubicBezTo>
                  <a:cubicBezTo>
                    <a:pt x="208407" y="3155188"/>
                    <a:pt x="216027" y="3153918"/>
                    <a:pt x="222250" y="3152648"/>
                  </a:cubicBezTo>
                  <a:cubicBezTo>
                    <a:pt x="229582" y="3152150"/>
                    <a:pt x="236829" y="3150786"/>
                    <a:pt x="243840" y="3148584"/>
                  </a:cubicBezTo>
                  <a:cubicBezTo>
                    <a:pt x="250571" y="3171444"/>
                    <a:pt x="210439" y="3171317"/>
                    <a:pt x="195072" y="3176016"/>
                  </a:cubicBezTo>
                  <a:cubicBezTo>
                    <a:pt x="190627" y="3177286"/>
                    <a:pt x="191643" y="3184271"/>
                    <a:pt x="186055" y="3184525"/>
                  </a:cubicBezTo>
                  <a:cubicBezTo>
                    <a:pt x="180467" y="3184780"/>
                    <a:pt x="176530" y="3176651"/>
                    <a:pt x="171704" y="3175889"/>
                  </a:cubicBezTo>
                  <a:cubicBezTo>
                    <a:pt x="163703" y="3174492"/>
                    <a:pt x="158369" y="3180207"/>
                    <a:pt x="151511" y="3179318"/>
                  </a:cubicBezTo>
                  <a:cubicBezTo>
                    <a:pt x="140208" y="3177794"/>
                    <a:pt x="137922" y="3168650"/>
                    <a:pt x="127762" y="3164713"/>
                  </a:cubicBezTo>
                  <a:cubicBezTo>
                    <a:pt x="110236" y="3157982"/>
                    <a:pt x="117856" y="3172206"/>
                    <a:pt x="106680" y="3175127"/>
                  </a:cubicBezTo>
                  <a:cubicBezTo>
                    <a:pt x="92583" y="3178683"/>
                    <a:pt x="93980" y="3164459"/>
                    <a:pt x="80518" y="3163189"/>
                  </a:cubicBezTo>
                  <a:cubicBezTo>
                    <a:pt x="70612" y="3162300"/>
                    <a:pt x="63754" y="3171444"/>
                    <a:pt x="57404" y="3175889"/>
                  </a:cubicBezTo>
                  <a:cubicBezTo>
                    <a:pt x="57343" y="3174874"/>
                    <a:pt x="57343" y="3173856"/>
                    <a:pt x="57404" y="3172841"/>
                  </a:cubicBezTo>
                  <a:cubicBezTo>
                    <a:pt x="46609" y="3171571"/>
                    <a:pt x="38354" y="3180334"/>
                    <a:pt x="32004" y="3188589"/>
                  </a:cubicBezTo>
                  <a:cubicBezTo>
                    <a:pt x="40640" y="3201289"/>
                    <a:pt x="32004" y="3212719"/>
                    <a:pt x="53721" y="3215767"/>
                  </a:cubicBezTo>
                  <a:cubicBezTo>
                    <a:pt x="67183" y="3217672"/>
                    <a:pt x="84201" y="3208655"/>
                    <a:pt x="88138" y="3228467"/>
                  </a:cubicBezTo>
                  <a:cubicBezTo>
                    <a:pt x="77724" y="3227578"/>
                    <a:pt x="64135" y="3228467"/>
                    <a:pt x="73660" y="3241167"/>
                  </a:cubicBezTo>
                  <a:cubicBezTo>
                    <a:pt x="57481" y="3248979"/>
                    <a:pt x="43738" y="3261053"/>
                    <a:pt x="33909" y="3276092"/>
                  </a:cubicBezTo>
                  <a:cubicBezTo>
                    <a:pt x="43180" y="3281046"/>
                    <a:pt x="48895" y="3287903"/>
                    <a:pt x="57658" y="3288792"/>
                  </a:cubicBezTo>
                  <a:cubicBezTo>
                    <a:pt x="58928" y="3288792"/>
                    <a:pt x="61595" y="3280029"/>
                    <a:pt x="65405" y="3280029"/>
                  </a:cubicBezTo>
                  <a:cubicBezTo>
                    <a:pt x="72136" y="3280029"/>
                    <a:pt x="76200" y="3290062"/>
                    <a:pt x="80899" y="3290189"/>
                  </a:cubicBezTo>
                  <a:cubicBezTo>
                    <a:pt x="88620" y="3288185"/>
                    <a:pt x="96177" y="3285595"/>
                    <a:pt x="103505" y="3282442"/>
                  </a:cubicBezTo>
                  <a:cubicBezTo>
                    <a:pt x="112649" y="3275457"/>
                    <a:pt x="112903" y="3272155"/>
                    <a:pt x="117983" y="3258820"/>
                  </a:cubicBezTo>
                  <a:cubicBezTo>
                    <a:pt x="128711" y="3259841"/>
                    <a:pt x="139513" y="3259841"/>
                    <a:pt x="150241" y="3258820"/>
                  </a:cubicBezTo>
                  <a:cubicBezTo>
                    <a:pt x="158496" y="3258820"/>
                    <a:pt x="165481" y="3271520"/>
                    <a:pt x="170180" y="3255772"/>
                  </a:cubicBezTo>
                  <a:cubicBezTo>
                    <a:pt x="177292" y="3263138"/>
                    <a:pt x="191897" y="3272409"/>
                    <a:pt x="188341" y="3253867"/>
                  </a:cubicBezTo>
                  <a:cubicBezTo>
                    <a:pt x="200406" y="3261233"/>
                    <a:pt x="201041" y="3246247"/>
                    <a:pt x="209804" y="3241167"/>
                  </a:cubicBezTo>
                  <a:cubicBezTo>
                    <a:pt x="216916" y="3236977"/>
                    <a:pt x="223647" y="3239008"/>
                    <a:pt x="230632" y="3237103"/>
                  </a:cubicBezTo>
                  <a:cubicBezTo>
                    <a:pt x="234061" y="3251581"/>
                    <a:pt x="243332" y="3269488"/>
                    <a:pt x="254889" y="3262503"/>
                  </a:cubicBezTo>
                  <a:cubicBezTo>
                    <a:pt x="254227" y="3267777"/>
                    <a:pt x="255156" y="3273128"/>
                    <a:pt x="257556" y="3277870"/>
                  </a:cubicBezTo>
                  <a:cubicBezTo>
                    <a:pt x="210806" y="3285718"/>
                    <a:pt x="166634" y="3304711"/>
                    <a:pt x="128778" y="3333242"/>
                  </a:cubicBezTo>
                  <a:cubicBezTo>
                    <a:pt x="115848" y="3344860"/>
                    <a:pt x="103713" y="3357334"/>
                    <a:pt x="92456" y="3370580"/>
                  </a:cubicBezTo>
                  <a:cubicBezTo>
                    <a:pt x="84455" y="3379216"/>
                    <a:pt x="75819" y="3396615"/>
                    <a:pt x="65024" y="3400044"/>
                  </a:cubicBezTo>
                  <a:cubicBezTo>
                    <a:pt x="58674" y="3402076"/>
                    <a:pt x="26924" y="3387344"/>
                    <a:pt x="44831" y="3418205"/>
                  </a:cubicBezTo>
                  <a:cubicBezTo>
                    <a:pt x="48641" y="3424809"/>
                    <a:pt x="63754" y="3433318"/>
                    <a:pt x="70231" y="3441573"/>
                  </a:cubicBezTo>
                  <a:cubicBezTo>
                    <a:pt x="70354" y="3440136"/>
                    <a:pt x="70354" y="3438692"/>
                    <a:pt x="70231" y="3437255"/>
                  </a:cubicBezTo>
                  <a:cubicBezTo>
                    <a:pt x="79248" y="3449193"/>
                    <a:pt x="93599" y="3439160"/>
                    <a:pt x="105664" y="3438398"/>
                  </a:cubicBezTo>
                  <a:cubicBezTo>
                    <a:pt x="117729" y="3437637"/>
                    <a:pt x="140081" y="3447288"/>
                    <a:pt x="134239" y="3423793"/>
                  </a:cubicBezTo>
                  <a:cubicBezTo>
                    <a:pt x="141986" y="3426460"/>
                    <a:pt x="146939" y="3420745"/>
                    <a:pt x="154432" y="3421634"/>
                  </a:cubicBezTo>
                  <a:cubicBezTo>
                    <a:pt x="161925" y="3422522"/>
                    <a:pt x="166370" y="3426841"/>
                    <a:pt x="172085" y="3427730"/>
                  </a:cubicBezTo>
                  <a:cubicBezTo>
                    <a:pt x="176845" y="3427732"/>
                    <a:pt x="181598" y="3427392"/>
                    <a:pt x="186309" y="3426714"/>
                  </a:cubicBezTo>
                  <a:cubicBezTo>
                    <a:pt x="186580" y="3429183"/>
                    <a:pt x="187267" y="3431588"/>
                    <a:pt x="188341" y="3433826"/>
                  </a:cubicBezTo>
                  <a:cubicBezTo>
                    <a:pt x="189865" y="3436747"/>
                    <a:pt x="193929" y="3436747"/>
                    <a:pt x="197104" y="3437636"/>
                  </a:cubicBezTo>
                  <a:cubicBezTo>
                    <a:pt x="197883" y="3440115"/>
                    <a:pt x="199231" y="3442376"/>
                    <a:pt x="201041" y="3444240"/>
                  </a:cubicBezTo>
                  <a:cubicBezTo>
                    <a:pt x="199390" y="3450336"/>
                    <a:pt x="189230" y="3456178"/>
                    <a:pt x="191008" y="3461639"/>
                  </a:cubicBezTo>
                  <a:cubicBezTo>
                    <a:pt x="192786" y="3467100"/>
                    <a:pt x="200152" y="3463925"/>
                    <a:pt x="203708" y="3468243"/>
                  </a:cubicBezTo>
                  <a:cubicBezTo>
                    <a:pt x="206217" y="3473472"/>
                    <a:pt x="208380" y="3478859"/>
                    <a:pt x="210185" y="3484372"/>
                  </a:cubicBezTo>
                  <a:cubicBezTo>
                    <a:pt x="214249" y="3487800"/>
                    <a:pt x="221361" y="3485387"/>
                    <a:pt x="224409" y="3487928"/>
                  </a:cubicBezTo>
                  <a:cubicBezTo>
                    <a:pt x="229489" y="3491864"/>
                    <a:pt x="232283" y="3499485"/>
                    <a:pt x="238506" y="3502406"/>
                  </a:cubicBezTo>
                  <a:cubicBezTo>
                    <a:pt x="242697" y="3504311"/>
                    <a:pt x="248920" y="3499358"/>
                    <a:pt x="253873" y="3500755"/>
                  </a:cubicBezTo>
                  <a:cubicBezTo>
                    <a:pt x="258826" y="3502151"/>
                    <a:pt x="258572" y="3509645"/>
                    <a:pt x="263017" y="3510788"/>
                  </a:cubicBezTo>
                  <a:cubicBezTo>
                    <a:pt x="271272" y="3512820"/>
                    <a:pt x="286385" y="3502025"/>
                    <a:pt x="295275" y="3507613"/>
                  </a:cubicBezTo>
                  <a:cubicBezTo>
                    <a:pt x="306324" y="3514471"/>
                    <a:pt x="299720" y="3527806"/>
                    <a:pt x="310642" y="3532251"/>
                  </a:cubicBezTo>
                  <a:cubicBezTo>
                    <a:pt x="317119" y="3535045"/>
                    <a:pt x="324739" y="3526282"/>
                    <a:pt x="328930" y="3536950"/>
                  </a:cubicBezTo>
                  <a:cubicBezTo>
                    <a:pt x="329692" y="3535299"/>
                    <a:pt x="330962" y="3533648"/>
                    <a:pt x="331851" y="3531997"/>
                  </a:cubicBezTo>
                  <a:cubicBezTo>
                    <a:pt x="339597" y="3533532"/>
                    <a:pt x="347054" y="3536275"/>
                    <a:pt x="353949" y="3540125"/>
                  </a:cubicBezTo>
                  <a:cubicBezTo>
                    <a:pt x="342646" y="3545078"/>
                    <a:pt x="341249" y="3551809"/>
                    <a:pt x="343154" y="3557397"/>
                  </a:cubicBezTo>
                  <a:lnTo>
                    <a:pt x="314960" y="3560191"/>
                  </a:lnTo>
                  <a:cubicBezTo>
                    <a:pt x="302235" y="3560139"/>
                    <a:pt x="289516" y="3560775"/>
                    <a:pt x="276860" y="3562095"/>
                  </a:cubicBezTo>
                  <a:cubicBezTo>
                    <a:pt x="272322" y="3562895"/>
                    <a:pt x="267998" y="3564624"/>
                    <a:pt x="264160" y="3567175"/>
                  </a:cubicBezTo>
                  <a:cubicBezTo>
                    <a:pt x="246507" y="3561206"/>
                    <a:pt x="228854" y="3555110"/>
                    <a:pt x="211963" y="3547491"/>
                  </a:cubicBezTo>
                  <a:cubicBezTo>
                    <a:pt x="199263" y="3542030"/>
                    <a:pt x="186563" y="3536695"/>
                    <a:pt x="174879" y="3530219"/>
                  </a:cubicBezTo>
                  <a:cubicBezTo>
                    <a:pt x="163195" y="3523742"/>
                    <a:pt x="152908" y="3509899"/>
                    <a:pt x="140716" y="3507232"/>
                  </a:cubicBezTo>
                  <a:cubicBezTo>
                    <a:pt x="130393" y="3505349"/>
                    <a:pt x="119820" y="3508842"/>
                    <a:pt x="112649" y="3516503"/>
                  </a:cubicBezTo>
                  <a:cubicBezTo>
                    <a:pt x="103378" y="3532124"/>
                    <a:pt x="123063" y="3543173"/>
                    <a:pt x="132334" y="3551428"/>
                  </a:cubicBezTo>
                  <a:cubicBezTo>
                    <a:pt x="128143" y="3557270"/>
                    <a:pt x="121031" y="3564128"/>
                    <a:pt x="121793" y="3571748"/>
                  </a:cubicBezTo>
                  <a:cubicBezTo>
                    <a:pt x="122555" y="3579368"/>
                    <a:pt x="132207" y="3576955"/>
                    <a:pt x="132080" y="3587496"/>
                  </a:cubicBezTo>
                  <a:cubicBezTo>
                    <a:pt x="132080" y="3602736"/>
                    <a:pt x="110871" y="3603244"/>
                    <a:pt x="107696" y="3621024"/>
                  </a:cubicBezTo>
                  <a:cubicBezTo>
                    <a:pt x="94996" y="3616198"/>
                    <a:pt x="89281" y="3621024"/>
                    <a:pt x="89408" y="3627882"/>
                  </a:cubicBezTo>
                  <a:cubicBezTo>
                    <a:pt x="80645" y="3624707"/>
                    <a:pt x="69469" y="3616452"/>
                    <a:pt x="64008" y="3619373"/>
                  </a:cubicBezTo>
                  <a:cubicBezTo>
                    <a:pt x="58547" y="3622294"/>
                    <a:pt x="56388" y="3643884"/>
                    <a:pt x="59055" y="3650742"/>
                  </a:cubicBezTo>
                  <a:cubicBezTo>
                    <a:pt x="64896" y="3661036"/>
                    <a:pt x="73764" y="3669284"/>
                    <a:pt x="84455" y="3674364"/>
                  </a:cubicBezTo>
                  <a:cubicBezTo>
                    <a:pt x="86868" y="3675380"/>
                    <a:pt x="90805" y="3678936"/>
                    <a:pt x="93345" y="3680333"/>
                  </a:cubicBezTo>
                  <a:cubicBezTo>
                    <a:pt x="95885" y="3681730"/>
                    <a:pt x="100203" y="3677285"/>
                    <a:pt x="101727" y="3677920"/>
                  </a:cubicBezTo>
                  <a:cubicBezTo>
                    <a:pt x="108839" y="3680841"/>
                    <a:pt x="114427" y="3688461"/>
                    <a:pt x="121666" y="3693287"/>
                  </a:cubicBezTo>
                  <a:cubicBezTo>
                    <a:pt x="134366" y="3700907"/>
                    <a:pt x="139700" y="3698240"/>
                    <a:pt x="152273" y="3709543"/>
                  </a:cubicBezTo>
                  <a:cubicBezTo>
                    <a:pt x="157099" y="3705479"/>
                    <a:pt x="163576" y="3695700"/>
                    <a:pt x="169926" y="3694557"/>
                  </a:cubicBezTo>
                  <a:cubicBezTo>
                    <a:pt x="173863" y="3693795"/>
                    <a:pt x="176657" y="3699129"/>
                    <a:pt x="179959" y="3698875"/>
                  </a:cubicBezTo>
                  <a:cubicBezTo>
                    <a:pt x="180848" y="3698875"/>
                    <a:pt x="192659" y="3700018"/>
                    <a:pt x="194310" y="3700272"/>
                  </a:cubicBezTo>
                  <a:cubicBezTo>
                    <a:pt x="198501" y="3700272"/>
                    <a:pt x="198755" y="3695318"/>
                    <a:pt x="207010" y="3698239"/>
                  </a:cubicBezTo>
                  <a:cubicBezTo>
                    <a:pt x="209550" y="3699129"/>
                    <a:pt x="211328" y="3702430"/>
                    <a:pt x="213106" y="3705732"/>
                  </a:cubicBezTo>
                  <a:cubicBezTo>
                    <a:pt x="206953" y="3707262"/>
                    <a:pt x="200721" y="3708449"/>
                    <a:pt x="194437" y="3709288"/>
                  </a:cubicBezTo>
                  <a:cubicBezTo>
                    <a:pt x="193421" y="3715028"/>
                    <a:pt x="193902" y="3720933"/>
                    <a:pt x="195834" y="3726434"/>
                  </a:cubicBezTo>
                  <a:cubicBezTo>
                    <a:pt x="198700" y="3726810"/>
                    <a:pt x="201604" y="3726810"/>
                    <a:pt x="204470" y="3726434"/>
                  </a:cubicBezTo>
                  <a:cubicBezTo>
                    <a:pt x="205994" y="3737482"/>
                    <a:pt x="215011" y="3732149"/>
                    <a:pt x="223774" y="3729736"/>
                  </a:cubicBezTo>
                  <a:cubicBezTo>
                    <a:pt x="223583" y="3732992"/>
                    <a:pt x="223583" y="3736258"/>
                    <a:pt x="223774" y="3739514"/>
                  </a:cubicBezTo>
                  <a:cubicBezTo>
                    <a:pt x="221124" y="3740515"/>
                    <a:pt x="218608" y="3741837"/>
                    <a:pt x="216281" y="3743451"/>
                  </a:cubicBezTo>
                  <a:cubicBezTo>
                    <a:pt x="220218" y="3764406"/>
                    <a:pt x="248920" y="3754500"/>
                    <a:pt x="261366" y="3770630"/>
                  </a:cubicBezTo>
                  <a:cubicBezTo>
                    <a:pt x="268097" y="3779393"/>
                    <a:pt x="260223" y="3785235"/>
                    <a:pt x="274066" y="3785616"/>
                  </a:cubicBezTo>
                  <a:cubicBezTo>
                    <a:pt x="278384" y="3785616"/>
                    <a:pt x="278130" y="3775963"/>
                    <a:pt x="282575" y="3775582"/>
                  </a:cubicBezTo>
                  <a:cubicBezTo>
                    <a:pt x="287020" y="3775201"/>
                    <a:pt x="295275" y="3782060"/>
                    <a:pt x="299466" y="3783711"/>
                  </a:cubicBezTo>
                  <a:cubicBezTo>
                    <a:pt x="303911" y="3767963"/>
                    <a:pt x="304292" y="3764914"/>
                    <a:pt x="316738" y="3758311"/>
                  </a:cubicBezTo>
                  <a:lnTo>
                    <a:pt x="322961" y="3755136"/>
                  </a:lnTo>
                  <a:cubicBezTo>
                    <a:pt x="324485" y="3768979"/>
                    <a:pt x="334137" y="3793236"/>
                    <a:pt x="346456" y="3788664"/>
                  </a:cubicBezTo>
                  <a:lnTo>
                    <a:pt x="348488" y="3789299"/>
                  </a:lnTo>
                  <a:cubicBezTo>
                    <a:pt x="348127" y="3792946"/>
                    <a:pt x="348561" y="3796629"/>
                    <a:pt x="349758" y="3800094"/>
                  </a:cubicBezTo>
                  <a:cubicBezTo>
                    <a:pt x="348700" y="3800151"/>
                    <a:pt x="347641" y="3800151"/>
                    <a:pt x="346583" y="3800094"/>
                  </a:cubicBezTo>
                  <a:cubicBezTo>
                    <a:pt x="331851" y="3797808"/>
                    <a:pt x="318897" y="3800094"/>
                    <a:pt x="305308" y="3798697"/>
                  </a:cubicBezTo>
                  <a:cubicBezTo>
                    <a:pt x="301244" y="3798697"/>
                    <a:pt x="301625" y="3791458"/>
                    <a:pt x="297434" y="3791331"/>
                  </a:cubicBezTo>
                  <a:cubicBezTo>
                    <a:pt x="295148" y="3791331"/>
                    <a:pt x="290449" y="3793109"/>
                    <a:pt x="288798" y="3792855"/>
                  </a:cubicBezTo>
                  <a:cubicBezTo>
                    <a:pt x="287147" y="3792601"/>
                    <a:pt x="270764" y="3791204"/>
                    <a:pt x="268605" y="3791458"/>
                  </a:cubicBezTo>
                  <a:cubicBezTo>
                    <a:pt x="257048" y="3792474"/>
                    <a:pt x="247396" y="3800602"/>
                    <a:pt x="236093" y="3801745"/>
                  </a:cubicBezTo>
                  <a:cubicBezTo>
                    <a:pt x="219837" y="3803523"/>
                    <a:pt x="221996" y="3797300"/>
                    <a:pt x="210693" y="3807333"/>
                  </a:cubicBezTo>
                  <a:cubicBezTo>
                    <a:pt x="201041" y="3815588"/>
                    <a:pt x="197993" y="3826891"/>
                    <a:pt x="187579" y="3832733"/>
                  </a:cubicBezTo>
                  <a:cubicBezTo>
                    <a:pt x="187579" y="3832733"/>
                    <a:pt x="166116" y="3837940"/>
                    <a:pt x="165989" y="3837940"/>
                  </a:cubicBezTo>
                  <a:cubicBezTo>
                    <a:pt x="157099" y="3836416"/>
                    <a:pt x="153289" y="3825240"/>
                    <a:pt x="145542" y="3823081"/>
                  </a:cubicBezTo>
                  <a:cubicBezTo>
                    <a:pt x="137795" y="3820922"/>
                    <a:pt x="139827" y="3823081"/>
                    <a:pt x="131572" y="3823716"/>
                  </a:cubicBezTo>
                  <a:cubicBezTo>
                    <a:pt x="118872" y="3824732"/>
                    <a:pt x="122936" y="3829050"/>
                    <a:pt x="109855" y="3823716"/>
                  </a:cubicBezTo>
                  <a:cubicBezTo>
                    <a:pt x="103886" y="3821430"/>
                    <a:pt x="102870" y="3812921"/>
                    <a:pt x="97155" y="3812667"/>
                  </a:cubicBezTo>
                  <a:cubicBezTo>
                    <a:pt x="86892" y="3814883"/>
                    <a:pt x="78171" y="3821599"/>
                    <a:pt x="73406" y="3830955"/>
                  </a:cubicBezTo>
                  <a:cubicBezTo>
                    <a:pt x="71374" y="3846703"/>
                    <a:pt x="90805" y="3847084"/>
                    <a:pt x="99441" y="3852545"/>
                  </a:cubicBezTo>
                  <a:cubicBezTo>
                    <a:pt x="105942" y="3856922"/>
                    <a:pt x="112215" y="3861627"/>
                    <a:pt x="118237" y="3866642"/>
                  </a:cubicBezTo>
                  <a:cubicBezTo>
                    <a:pt x="120777" y="3869944"/>
                    <a:pt x="120015" y="3879342"/>
                    <a:pt x="122174" y="3881120"/>
                  </a:cubicBezTo>
                  <a:cubicBezTo>
                    <a:pt x="135890" y="3893820"/>
                    <a:pt x="153162" y="3905250"/>
                    <a:pt x="174117" y="3899281"/>
                  </a:cubicBezTo>
                  <a:cubicBezTo>
                    <a:pt x="182499" y="3896868"/>
                    <a:pt x="190119" y="3895725"/>
                    <a:pt x="196342" y="3894328"/>
                  </a:cubicBezTo>
                  <a:cubicBezTo>
                    <a:pt x="203632" y="3893830"/>
                    <a:pt x="210837" y="3892465"/>
                    <a:pt x="217805" y="3890264"/>
                  </a:cubicBezTo>
                  <a:cubicBezTo>
                    <a:pt x="224536" y="3913251"/>
                    <a:pt x="184404" y="3912997"/>
                    <a:pt x="169037" y="3917696"/>
                  </a:cubicBezTo>
                  <a:cubicBezTo>
                    <a:pt x="164592" y="3918966"/>
                    <a:pt x="165608" y="3926078"/>
                    <a:pt x="160020" y="3926205"/>
                  </a:cubicBezTo>
                  <a:cubicBezTo>
                    <a:pt x="154432" y="3926332"/>
                    <a:pt x="150622" y="3918458"/>
                    <a:pt x="145796" y="3917569"/>
                  </a:cubicBezTo>
                  <a:cubicBezTo>
                    <a:pt x="137668" y="3916172"/>
                    <a:pt x="132334" y="3922014"/>
                    <a:pt x="125476" y="3920998"/>
                  </a:cubicBezTo>
                  <a:cubicBezTo>
                    <a:pt x="114173" y="3919474"/>
                    <a:pt x="111887" y="3910330"/>
                    <a:pt x="101727" y="3906393"/>
                  </a:cubicBezTo>
                  <a:cubicBezTo>
                    <a:pt x="84201" y="3899662"/>
                    <a:pt x="91821" y="3914013"/>
                    <a:pt x="80645" y="3916807"/>
                  </a:cubicBezTo>
                  <a:cubicBezTo>
                    <a:pt x="66548" y="3920363"/>
                    <a:pt x="67945" y="3906139"/>
                    <a:pt x="54610" y="3904996"/>
                  </a:cubicBezTo>
                  <a:cubicBezTo>
                    <a:pt x="44577" y="3903980"/>
                    <a:pt x="37719" y="3913251"/>
                    <a:pt x="31496" y="3917696"/>
                  </a:cubicBezTo>
                  <a:lnTo>
                    <a:pt x="30988" y="3914267"/>
                  </a:lnTo>
                  <a:cubicBezTo>
                    <a:pt x="20193" y="3912870"/>
                    <a:pt x="11938" y="3921633"/>
                    <a:pt x="5588" y="3930015"/>
                  </a:cubicBezTo>
                  <a:cubicBezTo>
                    <a:pt x="14351" y="3942715"/>
                    <a:pt x="5588" y="3954018"/>
                    <a:pt x="27432" y="3957066"/>
                  </a:cubicBezTo>
                  <a:cubicBezTo>
                    <a:pt x="40894" y="3958971"/>
                    <a:pt x="57912" y="3949954"/>
                    <a:pt x="61722" y="3969766"/>
                  </a:cubicBezTo>
                  <a:cubicBezTo>
                    <a:pt x="51435" y="3969004"/>
                    <a:pt x="37719" y="3969766"/>
                    <a:pt x="47244" y="3982466"/>
                  </a:cubicBezTo>
                  <a:cubicBezTo>
                    <a:pt x="31061" y="3990272"/>
                    <a:pt x="17317" y="4002348"/>
                    <a:pt x="7493" y="4017391"/>
                  </a:cubicBezTo>
                  <a:cubicBezTo>
                    <a:pt x="16764" y="4022217"/>
                    <a:pt x="22606" y="4029075"/>
                    <a:pt x="31369" y="4030091"/>
                  </a:cubicBezTo>
                  <a:cubicBezTo>
                    <a:pt x="32639" y="4030091"/>
                    <a:pt x="35179" y="4021328"/>
                    <a:pt x="38989" y="4021201"/>
                  </a:cubicBezTo>
                  <a:cubicBezTo>
                    <a:pt x="45847" y="4021201"/>
                    <a:pt x="49911" y="4031234"/>
                    <a:pt x="54610" y="4031361"/>
                  </a:cubicBezTo>
                  <a:cubicBezTo>
                    <a:pt x="62175" y="4029616"/>
                    <a:pt x="69603" y="4027324"/>
                    <a:pt x="76835" y="4024503"/>
                  </a:cubicBezTo>
                  <a:cubicBezTo>
                    <a:pt x="86106" y="4017644"/>
                    <a:pt x="86233" y="4014216"/>
                    <a:pt x="91313" y="4001007"/>
                  </a:cubicBezTo>
                  <a:cubicBezTo>
                    <a:pt x="102087" y="4001968"/>
                    <a:pt x="112924" y="4001968"/>
                    <a:pt x="123698" y="4001007"/>
                  </a:cubicBezTo>
                  <a:cubicBezTo>
                    <a:pt x="131826" y="4001007"/>
                    <a:pt x="138938" y="4013707"/>
                    <a:pt x="143510" y="3997960"/>
                  </a:cubicBezTo>
                  <a:cubicBezTo>
                    <a:pt x="150749" y="4005453"/>
                    <a:pt x="165227" y="4014597"/>
                    <a:pt x="161671" y="3996181"/>
                  </a:cubicBezTo>
                  <a:cubicBezTo>
                    <a:pt x="174371" y="4003420"/>
                    <a:pt x="174371" y="3988561"/>
                    <a:pt x="183134" y="3983481"/>
                  </a:cubicBezTo>
                  <a:cubicBezTo>
                    <a:pt x="191897" y="3978401"/>
                    <a:pt x="201168" y="3983481"/>
                    <a:pt x="210566" y="3976116"/>
                  </a:cubicBezTo>
                  <a:cubicBezTo>
                    <a:pt x="210566" y="3996181"/>
                    <a:pt x="210566" y="3992499"/>
                    <a:pt x="227711" y="3997451"/>
                  </a:cubicBezTo>
                  <a:cubicBezTo>
                    <a:pt x="236982" y="4000118"/>
                    <a:pt x="238125" y="4002659"/>
                    <a:pt x="248920" y="4001261"/>
                  </a:cubicBezTo>
                  <a:cubicBezTo>
                    <a:pt x="263146" y="3997574"/>
                    <a:pt x="276237" y="3990418"/>
                    <a:pt x="287020" y="3980433"/>
                  </a:cubicBezTo>
                  <a:cubicBezTo>
                    <a:pt x="285115" y="3982846"/>
                    <a:pt x="283718" y="3985132"/>
                    <a:pt x="284480" y="3987291"/>
                  </a:cubicBezTo>
                  <a:cubicBezTo>
                    <a:pt x="286893" y="3994276"/>
                    <a:pt x="293624" y="3989704"/>
                    <a:pt x="297180" y="3994022"/>
                  </a:cubicBezTo>
                  <a:cubicBezTo>
                    <a:pt x="299621" y="3999265"/>
                    <a:pt x="301741" y="4004651"/>
                    <a:pt x="303530" y="4010151"/>
                  </a:cubicBezTo>
                  <a:lnTo>
                    <a:pt x="303530" y="4010151"/>
                  </a:lnTo>
                  <a:cubicBezTo>
                    <a:pt x="294392" y="4012064"/>
                    <a:pt x="285146" y="4013421"/>
                    <a:pt x="275844" y="4014215"/>
                  </a:cubicBezTo>
                  <a:cubicBezTo>
                    <a:pt x="217932" y="4018406"/>
                    <a:pt x="147193" y="4038091"/>
                    <a:pt x="101981" y="4075810"/>
                  </a:cubicBezTo>
                  <a:cubicBezTo>
                    <a:pt x="89050" y="4087427"/>
                    <a:pt x="76915" y="4099902"/>
                    <a:pt x="65659" y="4113148"/>
                  </a:cubicBezTo>
                  <a:cubicBezTo>
                    <a:pt x="57658" y="4121911"/>
                    <a:pt x="49022" y="4139183"/>
                    <a:pt x="38100" y="4142612"/>
                  </a:cubicBezTo>
                  <a:cubicBezTo>
                    <a:pt x="31750" y="4144644"/>
                    <a:pt x="0" y="4129912"/>
                    <a:pt x="17907" y="4160773"/>
                  </a:cubicBezTo>
                  <a:cubicBezTo>
                    <a:pt x="21717" y="4167377"/>
                    <a:pt x="36830" y="4176013"/>
                    <a:pt x="43307" y="4184268"/>
                  </a:cubicBezTo>
                  <a:cubicBezTo>
                    <a:pt x="43307" y="4182744"/>
                    <a:pt x="43307" y="4181347"/>
                    <a:pt x="43307" y="4179823"/>
                  </a:cubicBezTo>
                  <a:cubicBezTo>
                    <a:pt x="52324" y="4191761"/>
                    <a:pt x="66548" y="4181728"/>
                    <a:pt x="78740" y="4181093"/>
                  </a:cubicBezTo>
                  <a:cubicBezTo>
                    <a:pt x="90932" y="4180459"/>
                    <a:pt x="113030" y="4189984"/>
                    <a:pt x="107188" y="4166361"/>
                  </a:cubicBezTo>
                  <a:cubicBezTo>
                    <a:pt x="114935" y="4169028"/>
                    <a:pt x="119888" y="4163440"/>
                    <a:pt x="127508" y="4164202"/>
                  </a:cubicBezTo>
                  <a:cubicBezTo>
                    <a:pt x="135128" y="4164964"/>
                    <a:pt x="139319" y="4169536"/>
                    <a:pt x="145034" y="4170425"/>
                  </a:cubicBezTo>
                  <a:cubicBezTo>
                    <a:pt x="150749" y="4171314"/>
                    <a:pt x="160147" y="4167504"/>
                    <a:pt x="164719" y="4170425"/>
                  </a:cubicBezTo>
                  <a:cubicBezTo>
                    <a:pt x="169291" y="4173347"/>
                    <a:pt x="168910" y="4183887"/>
                    <a:pt x="175514" y="4187951"/>
                  </a:cubicBezTo>
                  <a:cubicBezTo>
                    <a:pt x="186817" y="4172076"/>
                    <a:pt x="185420" y="4179061"/>
                    <a:pt x="199898" y="4175251"/>
                  </a:cubicBezTo>
                  <a:cubicBezTo>
                    <a:pt x="203252" y="4174729"/>
                    <a:pt x="206407" y="4173327"/>
                    <a:pt x="209042" y="4171187"/>
                  </a:cubicBezTo>
                  <a:cubicBezTo>
                    <a:pt x="211976" y="4170597"/>
                    <a:pt x="214863" y="4169791"/>
                    <a:pt x="217678" y="4168774"/>
                  </a:cubicBezTo>
                  <a:cubicBezTo>
                    <a:pt x="243078" y="4160265"/>
                    <a:pt x="218567" y="4160519"/>
                    <a:pt x="240538" y="4177664"/>
                  </a:cubicBezTo>
                  <a:cubicBezTo>
                    <a:pt x="251714" y="4186554"/>
                    <a:pt x="265938" y="4177664"/>
                    <a:pt x="277876" y="4177664"/>
                  </a:cubicBezTo>
                  <a:cubicBezTo>
                    <a:pt x="278570" y="4179897"/>
                    <a:pt x="278570" y="4182289"/>
                    <a:pt x="277876" y="4184522"/>
                  </a:cubicBezTo>
                  <a:cubicBezTo>
                    <a:pt x="272923" y="4197222"/>
                    <a:pt x="243840" y="4193539"/>
                    <a:pt x="268478" y="4213732"/>
                  </a:cubicBezTo>
                  <a:cubicBezTo>
                    <a:pt x="261112" y="4220336"/>
                    <a:pt x="266700" y="4219955"/>
                    <a:pt x="267589" y="4226432"/>
                  </a:cubicBezTo>
                  <a:cubicBezTo>
                    <a:pt x="267589" y="4226432"/>
                    <a:pt x="270891" y="4244720"/>
                    <a:pt x="271018" y="4244974"/>
                  </a:cubicBezTo>
                  <a:cubicBezTo>
                    <a:pt x="277749" y="4255007"/>
                    <a:pt x="289687" y="4252721"/>
                    <a:pt x="294386" y="4264405"/>
                  </a:cubicBezTo>
                  <a:cubicBezTo>
                    <a:pt x="296799" y="4260976"/>
                    <a:pt x="298577" y="4258563"/>
                    <a:pt x="300101" y="4256785"/>
                  </a:cubicBezTo>
                  <a:cubicBezTo>
                    <a:pt x="303657" y="4260214"/>
                    <a:pt x="310515" y="4256785"/>
                    <a:pt x="317246" y="4254753"/>
                  </a:cubicBezTo>
                  <a:cubicBezTo>
                    <a:pt x="316605" y="4261653"/>
                    <a:pt x="317383" y="4268611"/>
                    <a:pt x="319532" y="4275200"/>
                  </a:cubicBezTo>
                  <a:cubicBezTo>
                    <a:pt x="321183" y="4275200"/>
                    <a:pt x="322326" y="4274438"/>
                    <a:pt x="324104" y="4274311"/>
                  </a:cubicBezTo>
                  <a:cubicBezTo>
                    <a:pt x="342646" y="4293107"/>
                    <a:pt x="343154" y="4285487"/>
                    <a:pt x="352679" y="4272532"/>
                  </a:cubicBezTo>
                  <a:cubicBezTo>
                    <a:pt x="355219" y="4269103"/>
                    <a:pt x="350520" y="4264023"/>
                    <a:pt x="354584" y="4259832"/>
                  </a:cubicBezTo>
                  <a:cubicBezTo>
                    <a:pt x="358648" y="4255642"/>
                    <a:pt x="360299" y="4263134"/>
                    <a:pt x="362966" y="4261356"/>
                  </a:cubicBezTo>
                  <a:cubicBezTo>
                    <a:pt x="365633" y="4259578"/>
                    <a:pt x="372491" y="4257673"/>
                    <a:pt x="375666" y="4255387"/>
                  </a:cubicBezTo>
                  <a:cubicBezTo>
                    <a:pt x="378841" y="4253101"/>
                    <a:pt x="381381" y="4246116"/>
                    <a:pt x="385191" y="4243703"/>
                  </a:cubicBezTo>
                  <a:cubicBezTo>
                    <a:pt x="392938" y="4238623"/>
                    <a:pt x="403225" y="4251958"/>
                    <a:pt x="403098" y="4231638"/>
                  </a:cubicBezTo>
                  <a:cubicBezTo>
                    <a:pt x="410972" y="4231638"/>
                    <a:pt x="419100" y="4231638"/>
                    <a:pt x="426847" y="4231638"/>
                  </a:cubicBezTo>
                  <a:cubicBezTo>
                    <a:pt x="424312" y="4235512"/>
                    <a:pt x="422505" y="4239816"/>
                    <a:pt x="421513" y="4244338"/>
                  </a:cubicBezTo>
                  <a:cubicBezTo>
                    <a:pt x="399161" y="4265293"/>
                    <a:pt x="380111" y="4287010"/>
                    <a:pt x="347980" y="4293868"/>
                  </a:cubicBezTo>
                  <a:cubicBezTo>
                    <a:pt x="327905" y="4297581"/>
                    <a:pt x="307638" y="4300167"/>
                    <a:pt x="287274" y="4301615"/>
                  </a:cubicBezTo>
                  <a:cubicBezTo>
                    <a:pt x="274574" y="4302885"/>
                    <a:pt x="260985" y="4300980"/>
                    <a:pt x="249174" y="4303520"/>
                  </a:cubicBezTo>
                  <a:cubicBezTo>
                    <a:pt x="233553" y="4306822"/>
                    <a:pt x="233299" y="4312791"/>
                    <a:pt x="222631" y="4320919"/>
                  </a:cubicBezTo>
                  <a:cubicBezTo>
                    <a:pt x="208407" y="4331840"/>
                    <a:pt x="213233" y="4328284"/>
                    <a:pt x="194691" y="4329047"/>
                  </a:cubicBezTo>
                  <a:cubicBezTo>
                    <a:pt x="189073" y="4328348"/>
                    <a:pt x="183369" y="4329001"/>
                    <a:pt x="178054" y="4330952"/>
                  </a:cubicBezTo>
                  <a:cubicBezTo>
                    <a:pt x="168656" y="4336032"/>
                    <a:pt x="168021" y="4352161"/>
                    <a:pt x="155829" y="4353939"/>
                  </a:cubicBezTo>
                  <a:cubicBezTo>
                    <a:pt x="143637" y="4355717"/>
                    <a:pt x="144907" y="4343144"/>
                    <a:pt x="129794" y="4348732"/>
                  </a:cubicBezTo>
                  <a:cubicBezTo>
                    <a:pt x="122174" y="4351526"/>
                    <a:pt x="115824" y="4362066"/>
                    <a:pt x="105156" y="4365115"/>
                  </a:cubicBezTo>
                  <a:cubicBezTo>
                    <a:pt x="92473" y="4369120"/>
                    <a:pt x="79208" y="4370966"/>
                    <a:pt x="65913" y="4370576"/>
                  </a:cubicBezTo>
                  <a:cubicBezTo>
                    <a:pt x="57023" y="4369433"/>
                    <a:pt x="42672" y="4357876"/>
                    <a:pt x="35941" y="4360797"/>
                  </a:cubicBezTo>
                  <a:cubicBezTo>
                    <a:pt x="29210" y="4363718"/>
                    <a:pt x="29972" y="4385308"/>
                    <a:pt x="32385" y="4391912"/>
                  </a:cubicBezTo>
                  <a:cubicBezTo>
                    <a:pt x="38246" y="4402191"/>
                    <a:pt x="47108" y="4410433"/>
                    <a:pt x="57785" y="4415534"/>
                  </a:cubicBezTo>
                  <a:cubicBezTo>
                    <a:pt x="60071" y="4416677"/>
                    <a:pt x="64008" y="4420233"/>
                    <a:pt x="66675" y="4421503"/>
                  </a:cubicBezTo>
                  <a:cubicBezTo>
                    <a:pt x="69342" y="4422772"/>
                    <a:pt x="73406" y="4418455"/>
                    <a:pt x="74930" y="4419090"/>
                  </a:cubicBezTo>
                  <a:cubicBezTo>
                    <a:pt x="82042" y="4422011"/>
                    <a:pt x="87630" y="4429631"/>
                    <a:pt x="94996" y="4434457"/>
                  </a:cubicBezTo>
                  <a:cubicBezTo>
                    <a:pt x="100340" y="4437556"/>
                    <a:pt x="106003" y="4440069"/>
                    <a:pt x="111887" y="4441950"/>
                  </a:cubicBezTo>
                  <a:cubicBezTo>
                    <a:pt x="106913" y="4445371"/>
                    <a:pt x="102609" y="4449676"/>
                    <a:pt x="99187" y="4454650"/>
                  </a:cubicBezTo>
                  <a:cubicBezTo>
                    <a:pt x="107950" y="4467350"/>
                    <a:pt x="99187" y="4478779"/>
                    <a:pt x="121031" y="4481828"/>
                  </a:cubicBezTo>
                  <a:cubicBezTo>
                    <a:pt x="134493" y="4483733"/>
                    <a:pt x="151511" y="4474716"/>
                    <a:pt x="155321" y="4494528"/>
                  </a:cubicBezTo>
                  <a:cubicBezTo>
                    <a:pt x="145034" y="4493639"/>
                    <a:pt x="131318" y="4494528"/>
                    <a:pt x="140843" y="4507228"/>
                  </a:cubicBezTo>
                  <a:cubicBezTo>
                    <a:pt x="124700" y="4515042"/>
                    <a:pt x="110998" y="4527118"/>
                    <a:pt x="101219" y="4542153"/>
                  </a:cubicBezTo>
                  <a:cubicBezTo>
                    <a:pt x="110363" y="4547106"/>
                    <a:pt x="116205" y="4553964"/>
                    <a:pt x="124968" y="4554853"/>
                  </a:cubicBezTo>
                  <a:cubicBezTo>
                    <a:pt x="126238" y="4554853"/>
                    <a:pt x="128778" y="4546090"/>
                    <a:pt x="132588" y="4546090"/>
                  </a:cubicBezTo>
                  <a:cubicBezTo>
                    <a:pt x="139446" y="4546090"/>
                    <a:pt x="143510" y="4556123"/>
                    <a:pt x="148209" y="4556250"/>
                  </a:cubicBezTo>
                  <a:cubicBezTo>
                    <a:pt x="155774" y="4554505"/>
                    <a:pt x="163202" y="4552213"/>
                    <a:pt x="170434" y="4549391"/>
                  </a:cubicBezTo>
                  <a:cubicBezTo>
                    <a:pt x="179705" y="4542533"/>
                    <a:pt x="179832" y="4539104"/>
                    <a:pt x="185039" y="4525770"/>
                  </a:cubicBezTo>
                  <a:cubicBezTo>
                    <a:pt x="195768" y="4526790"/>
                    <a:pt x="206569" y="4526790"/>
                    <a:pt x="217297" y="4525770"/>
                  </a:cubicBezTo>
                  <a:cubicBezTo>
                    <a:pt x="225425" y="4525770"/>
                    <a:pt x="232537" y="4538470"/>
                    <a:pt x="237109" y="4522722"/>
                  </a:cubicBezTo>
                  <a:lnTo>
                    <a:pt x="238379" y="4523865"/>
                  </a:lnTo>
                  <a:cubicBezTo>
                    <a:pt x="238945" y="4525313"/>
                    <a:pt x="240174" y="4526401"/>
                    <a:pt x="241681" y="4526786"/>
                  </a:cubicBezTo>
                  <a:cubicBezTo>
                    <a:pt x="249047" y="4532501"/>
                    <a:pt x="258191" y="4536057"/>
                    <a:pt x="255270" y="4520944"/>
                  </a:cubicBezTo>
                  <a:cubicBezTo>
                    <a:pt x="259842" y="4523611"/>
                    <a:pt x="262763" y="4523230"/>
                    <a:pt x="265049" y="4520944"/>
                  </a:cubicBezTo>
                  <a:cubicBezTo>
                    <a:pt x="267517" y="4522616"/>
                    <a:pt x="270107" y="4524102"/>
                    <a:pt x="272796" y="4525389"/>
                  </a:cubicBezTo>
                  <a:cubicBezTo>
                    <a:pt x="275844" y="4514340"/>
                    <a:pt x="277114" y="4509514"/>
                    <a:pt x="281686" y="4505323"/>
                  </a:cubicBezTo>
                  <a:cubicBezTo>
                    <a:pt x="287020" y="4503799"/>
                    <a:pt x="292227" y="4504561"/>
                    <a:pt x="297561" y="4503164"/>
                  </a:cubicBezTo>
                  <a:cubicBezTo>
                    <a:pt x="300863" y="4516753"/>
                    <a:pt x="309372" y="4533263"/>
                    <a:pt x="319786" y="4529707"/>
                  </a:cubicBezTo>
                  <a:lnTo>
                    <a:pt x="321818" y="4530469"/>
                  </a:lnTo>
                  <a:cubicBezTo>
                    <a:pt x="321480" y="4535237"/>
                    <a:pt x="322400" y="4540011"/>
                    <a:pt x="324485" y="4544312"/>
                  </a:cubicBezTo>
                  <a:cubicBezTo>
                    <a:pt x="277753" y="4552514"/>
                    <a:pt x="233700" y="4571906"/>
                    <a:pt x="196088" y="4600829"/>
                  </a:cubicBezTo>
                  <a:cubicBezTo>
                    <a:pt x="183126" y="4612414"/>
                    <a:pt x="170989" y="4624891"/>
                    <a:pt x="159766" y="4638167"/>
                  </a:cubicBezTo>
                  <a:cubicBezTo>
                    <a:pt x="151765" y="4646803"/>
                    <a:pt x="143129" y="4664202"/>
                    <a:pt x="132207" y="4667631"/>
                  </a:cubicBezTo>
                  <a:cubicBezTo>
                    <a:pt x="125857" y="4669663"/>
                    <a:pt x="94107" y="4654931"/>
                    <a:pt x="112141" y="4685792"/>
                  </a:cubicBezTo>
                  <a:cubicBezTo>
                    <a:pt x="115824" y="4692396"/>
                    <a:pt x="131064" y="4700905"/>
                    <a:pt x="137541" y="4709160"/>
                  </a:cubicBezTo>
                  <a:cubicBezTo>
                    <a:pt x="137541" y="4707763"/>
                    <a:pt x="137541" y="4706239"/>
                    <a:pt x="137541" y="4704842"/>
                  </a:cubicBezTo>
                  <a:cubicBezTo>
                    <a:pt x="146558" y="4716780"/>
                    <a:pt x="160909" y="4706747"/>
                    <a:pt x="172974" y="4706112"/>
                  </a:cubicBezTo>
                  <a:cubicBezTo>
                    <a:pt x="185039" y="4705478"/>
                    <a:pt x="207264" y="4714875"/>
                    <a:pt x="201422" y="4691380"/>
                  </a:cubicBezTo>
                  <a:cubicBezTo>
                    <a:pt x="209169" y="4694047"/>
                    <a:pt x="214122" y="4688332"/>
                    <a:pt x="221742" y="4689221"/>
                  </a:cubicBezTo>
                  <a:cubicBezTo>
                    <a:pt x="229362" y="4690109"/>
                    <a:pt x="233553" y="4694428"/>
                    <a:pt x="239268" y="4695317"/>
                  </a:cubicBezTo>
                  <a:cubicBezTo>
                    <a:pt x="244028" y="4695323"/>
                    <a:pt x="248781" y="4694983"/>
                    <a:pt x="253492" y="4694301"/>
                  </a:cubicBezTo>
                  <a:cubicBezTo>
                    <a:pt x="253805" y="4696777"/>
                    <a:pt x="254535" y="4699181"/>
                    <a:pt x="255651" y="4701413"/>
                  </a:cubicBezTo>
                  <a:cubicBezTo>
                    <a:pt x="257175" y="4704334"/>
                    <a:pt x="261112" y="4704334"/>
                    <a:pt x="264287" y="4705223"/>
                  </a:cubicBezTo>
                  <a:cubicBezTo>
                    <a:pt x="265065" y="4707731"/>
                    <a:pt x="266463" y="4710002"/>
                    <a:pt x="268351" y="4711827"/>
                  </a:cubicBezTo>
                  <a:cubicBezTo>
                    <a:pt x="266573" y="4717923"/>
                    <a:pt x="256413" y="4723765"/>
                    <a:pt x="258318" y="4729226"/>
                  </a:cubicBezTo>
                  <a:cubicBezTo>
                    <a:pt x="260223" y="4734687"/>
                    <a:pt x="267335" y="4731512"/>
                    <a:pt x="270383" y="4735830"/>
                  </a:cubicBezTo>
                  <a:cubicBezTo>
                    <a:pt x="272802" y="4741082"/>
                    <a:pt x="274923" y="4746467"/>
                    <a:pt x="276733" y="4751959"/>
                  </a:cubicBezTo>
                  <a:cubicBezTo>
                    <a:pt x="280924" y="4755387"/>
                    <a:pt x="287909" y="4752974"/>
                    <a:pt x="291084" y="4755514"/>
                  </a:cubicBezTo>
                  <a:cubicBezTo>
                    <a:pt x="294259" y="4758055"/>
                    <a:pt x="298958" y="4767072"/>
                    <a:pt x="305054" y="4769993"/>
                  </a:cubicBezTo>
                  <a:cubicBezTo>
                    <a:pt x="309245" y="4771898"/>
                    <a:pt x="315595" y="4766945"/>
                    <a:pt x="320421" y="4768342"/>
                  </a:cubicBezTo>
                  <a:cubicBezTo>
                    <a:pt x="325247" y="4769738"/>
                    <a:pt x="325120" y="4777232"/>
                    <a:pt x="329565" y="4778375"/>
                  </a:cubicBezTo>
                  <a:cubicBezTo>
                    <a:pt x="337820" y="4780407"/>
                    <a:pt x="353060" y="4769612"/>
                    <a:pt x="361950" y="4775200"/>
                  </a:cubicBezTo>
                  <a:cubicBezTo>
                    <a:pt x="372872" y="4782058"/>
                    <a:pt x="366395" y="4795393"/>
                    <a:pt x="377190" y="4799965"/>
                  </a:cubicBezTo>
                  <a:cubicBezTo>
                    <a:pt x="383667" y="4802632"/>
                    <a:pt x="391414" y="4793869"/>
                    <a:pt x="395605" y="4804537"/>
                  </a:cubicBezTo>
                  <a:cubicBezTo>
                    <a:pt x="396367" y="4802886"/>
                    <a:pt x="397637" y="4801235"/>
                    <a:pt x="398399" y="4799584"/>
                  </a:cubicBezTo>
                  <a:cubicBezTo>
                    <a:pt x="406151" y="4801099"/>
                    <a:pt x="413611" y="4803843"/>
                    <a:pt x="420497" y="4807712"/>
                  </a:cubicBezTo>
                  <a:cubicBezTo>
                    <a:pt x="409321" y="4812665"/>
                    <a:pt x="407797" y="4819396"/>
                    <a:pt x="409702" y="4824984"/>
                  </a:cubicBezTo>
                  <a:lnTo>
                    <a:pt x="381635" y="4827778"/>
                  </a:lnTo>
                  <a:cubicBezTo>
                    <a:pt x="368910" y="4827730"/>
                    <a:pt x="356192" y="4828366"/>
                    <a:pt x="343535" y="4829682"/>
                  </a:cubicBezTo>
                  <a:cubicBezTo>
                    <a:pt x="339003" y="4830506"/>
                    <a:pt x="334684" y="4832233"/>
                    <a:pt x="330835" y="4834762"/>
                  </a:cubicBezTo>
                  <a:cubicBezTo>
                    <a:pt x="313182" y="4828793"/>
                    <a:pt x="295529" y="4822062"/>
                    <a:pt x="278638" y="4815204"/>
                  </a:cubicBezTo>
                  <a:cubicBezTo>
                    <a:pt x="265938" y="4809616"/>
                    <a:pt x="253238" y="4804282"/>
                    <a:pt x="241681" y="4797805"/>
                  </a:cubicBezTo>
                  <a:cubicBezTo>
                    <a:pt x="230124" y="4791328"/>
                    <a:pt x="219710" y="4777485"/>
                    <a:pt x="207518" y="4774818"/>
                  </a:cubicBezTo>
                  <a:cubicBezTo>
                    <a:pt x="197157" y="4772939"/>
                    <a:pt x="186548" y="4776427"/>
                    <a:pt x="179324" y="4784089"/>
                  </a:cubicBezTo>
                  <a:cubicBezTo>
                    <a:pt x="170180" y="4799711"/>
                    <a:pt x="189865" y="4810886"/>
                    <a:pt x="199009" y="4819014"/>
                  </a:cubicBezTo>
                  <a:cubicBezTo>
                    <a:pt x="194945" y="4824856"/>
                    <a:pt x="187706" y="4831714"/>
                    <a:pt x="188468" y="4839335"/>
                  </a:cubicBezTo>
                  <a:cubicBezTo>
                    <a:pt x="189230" y="4846955"/>
                    <a:pt x="199009" y="4844542"/>
                    <a:pt x="198755" y="4855082"/>
                  </a:cubicBezTo>
                  <a:cubicBezTo>
                    <a:pt x="198755" y="4870323"/>
                    <a:pt x="177673" y="4870830"/>
                    <a:pt x="174371" y="4888611"/>
                  </a:cubicBezTo>
                  <a:cubicBezTo>
                    <a:pt x="161671" y="4883785"/>
                    <a:pt x="155956" y="4888611"/>
                    <a:pt x="156210" y="4895469"/>
                  </a:cubicBezTo>
                  <a:cubicBezTo>
                    <a:pt x="147447" y="4892294"/>
                    <a:pt x="136144" y="4884039"/>
                    <a:pt x="130810" y="4886960"/>
                  </a:cubicBezTo>
                  <a:cubicBezTo>
                    <a:pt x="125476" y="4889880"/>
                    <a:pt x="124841" y="4911470"/>
                    <a:pt x="127254" y="4918075"/>
                  </a:cubicBezTo>
                  <a:cubicBezTo>
                    <a:pt x="133115" y="4928354"/>
                    <a:pt x="141977" y="4936596"/>
                    <a:pt x="152654" y="4941697"/>
                  </a:cubicBezTo>
                  <a:cubicBezTo>
                    <a:pt x="154940" y="4942712"/>
                    <a:pt x="158877" y="4946395"/>
                    <a:pt x="161544" y="4947666"/>
                  </a:cubicBezTo>
                  <a:cubicBezTo>
                    <a:pt x="164211" y="4948935"/>
                    <a:pt x="168275" y="4944618"/>
                    <a:pt x="169799" y="4945253"/>
                  </a:cubicBezTo>
                  <a:cubicBezTo>
                    <a:pt x="176911" y="4948174"/>
                    <a:pt x="182499" y="4955793"/>
                    <a:pt x="189865" y="4960619"/>
                  </a:cubicBezTo>
                  <a:cubicBezTo>
                    <a:pt x="202565" y="4968239"/>
                    <a:pt x="207772" y="4965573"/>
                    <a:pt x="220345" y="4976875"/>
                  </a:cubicBezTo>
                  <a:cubicBezTo>
                    <a:pt x="225298" y="4972811"/>
                    <a:pt x="231648" y="4963032"/>
                    <a:pt x="237998" y="4961889"/>
                  </a:cubicBezTo>
                  <a:cubicBezTo>
                    <a:pt x="242062" y="4961128"/>
                    <a:pt x="244729" y="4966461"/>
                    <a:pt x="248031" y="4966207"/>
                  </a:cubicBezTo>
                  <a:cubicBezTo>
                    <a:pt x="249047" y="4966207"/>
                    <a:pt x="260731" y="4967350"/>
                    <a:pt x="262509" y="4967604"/>
                  </a:cubicBezTo>
                  <a:cubicBezTo>
                    <a:pt x="266700" y="4967604"/>
                    <a:pt x="266827" y="4962778"/>
                    <a:pt x="275209" y="4965572"/>
                  </a:cubicBezTo>
                  <a:cubicBezTo>
                    <a:pt x="277876" y="4966461"/>
                    <a:pt x="279527" y="4969763"/>
                    <a:pt x="281432" y="4973065"/>
                  </a:cubicBezTo>
                  <a:cubicBezTo>
                    <a:pt x="275237" y="4974598"/>
                    <a:pt x="268962" y="4975785"/>
                    <a:pt x="262636" y="4976621"/>
                  </a:cubicBezTo>
                  <a:cubicBezTo>
                    <a:pt x="261601" y="4982370"/>
                    <a:pt x="262127" y="4988291"/>
                    <a:pt x="264160" y="4993766"/>
                  </a:cubicBezTo>
                  <a:cubicBezTo>
                    <a:pt x="266984" y="4994146"/>
                    <a:pt x="269845" y="4994146"/>
                    <a:pt x="272669" y="4993766"/>
                  </a:cubicBezTo>
                  <a:cubicBezTo>
                    <a:pt x="274320" y="5004815"/>
                    <a:pt x="283337" y="4999481"/>
                    <a:pt x="291973" y="4997068"/>
                  </a:cubicBezTo>
                  <a:cubicBezTo>
                    <a:pt x="291783" y="5000325"/>
                    <a:pt x="291783" y="5003590"/>
                    <a:pt x="291973" y="5006847"/>
                  </a:cubicBezTo>
                  <a:cubicBezTo>
                    <a:pt x="289272" y="5007821"/>
                    <a:pt x="286710" y="5009145"/>
                    <a:pt x="284353" y="5010784"/>
                  </a:cubicBezTo>
                  <a:cubicBezTo>
                    <a:pt x="288290" y="5031739"/>
                    <a:pt x="316992" y="5021833"/>
                    <a:pt x="329438" y="5037962"/>
                  </a:cubicBezTo>
                  <a:cubicBezTo>
                    <a:pt x="336296" y="5046725"/>
                    <a:pt x="328422" y="5052567"/>
                    <a:pt x="342138" y="5052948"/>
                  </a:cubicBezTo>
                  <a:cubicBezTo>
                    <a:pt x="346456" y="5052948"/>
                    <a:pt x="346075" y="5043296"/>
                    <a:pt x="350647" y="5042915"/>
                  </a:cubicBezTo>
                  <a:cubicBezTo>
                    <a:pt x="355219" y="5042535"/>
                    <a:pt x="363347" y="5049392"/>
                    <a:pt x="367411" y="5051043"/>
                  </a:cubicBezTo>
                  <a:cubicBezTo>
                    <a:pt x="371856" y="5035295"/>
                    <a:pt x="372237" y="5032374"/>
                    <a:pt x="384683" y="5025643"/>
                  </a:cubicBezTo>
                  <a:cubicBezTo>
                    <a:pt x="397128" y="5018911"/>
                    <a:pt x="403098" y="5020563"/>
                    <a:pt x="403098" y="5001894"/>
                  </a:cubicBezTo>
                  <a:cubicBezTo>
                    <a:pt x="408658" y="5005000"/>
                    <a:pt x="415153" y="5005992"/>
                    <a:pt x="421386" y="5004688"/>
                  </a:cubicBezTo>
                  <a:cubicBezTo>
                    <a:pt x="417957" y="5027548"/>
                    <a:pt x="403860" y="5029073"/>
                    <a:pt x="405511" y="5054092"/>
                  </a:cubicBezTo>
                  <a:cubicBezTo>
                    <a:pt x="414147" y="5054092"/>
                    <a:pt x="427736" y="5062474"/>
                    <a:pt x="434213" y="5061712"/>
                  </a:cubicBezTo>
                  <a:cubicBezTo>
                    <a:pt x="440690" y="5060950"/>
                    <a:pt x="441325" y="5056759"/>
                    <a:pt x="443611" y="5052695"/>
                  </a:cubicBezTo>
                  <a:cubicBezTo>
                    <a:pt x="453251" y="5056438"/>
                    <a:pt x="463943" y="5056438"/>
                    <a:pt x="473583" y="5052695"/>
                  </a:cubicBezTo>
                  <a:cubicBezTo>
                    <a:pt x="484759" y="5067554"/>
                    <a:pt x="495681" y="5049139"/>
                    <a:pt x="508762" y="5049647"/>
                  </a:cubicBezTo>
                  <a:cubicBezTo>
                    <a:pt x="519430" y="5049647"/>
                    <a:pt x="525780" y="5061331"/>
                    <a:pt x="536067" y="5053838"/>
                  </a:cubicBezTo>
                  <a:cubicBezTo>
                    <a:pt x="549910" y="5073777"/>
                    <a:pt x="551561" y="5087239"/>
                    <a:pt x="524764" y="5091938"/>
                  </a:cubicBezTo>
                  <a:cubicBezTo>
                    <a:pt x="497967" y="5096639"/>
                    <a:pt x="487807" y="5069459"/>
                    <a:pt x="462534" y="5087239"/>
                  </a:cubicBezTo>
                  <a:cubicBezTo>
                    <a:pt x="462599" y="5079993"/>
                    <a:pt x="461307" y="5072799"/>
                    <a:pt x="458724" y="5066030"/>
                  </a:cubicBezTo>
                  <a:cubicBezTo>
                    <a:pt x="444060" y="5067763"/>
                    <a:pt x="429284" y="5068357"/>
                    <a:pt x="414528" y="5067808"/>
                  </a:cubicBezTo>
                  <a:cubicBezTo>
                    <a:pt x="399796" y="5065395"/>
                    <a:pt x="386842" y="5067808"/>
                    <a:pt x="373380" y="5066284"/>
                  </a:cubicBezTo>
                  <a:cubicBezTo>
                    <a:pt x="369189" y="5066284"/>
                    <a:pt x="369570" y="5059045"/>
                    <a:pt x="365506" y="5058918"/>
                  </a:cubicBezTo>
                  <a:cubicBezTo>
                    <a:pt x="361442" y="5058791"/>
                    <a:pt x="358394" y="5060696"/>
                    <a:pt x="356870" y="5060442"/>
                  </a:cubicBezTo>
                  <a:cubicBezTo>
                    <a:pt x="355346" y="5060188"/>
                    <a:pt x="338836" y="5058791"/>
                    <a:pt x="336677" y="5059045"/>
                  </a:cubicBezTo>
                  <a:cubicBezTo>
                    <a:pt x="325120" y="5060061"/>
                    <a:pt x="315341" y="5068189"/>
                    <a:pt x="304038" y="5069332"/>
                  </a:cubicBezTo>
                  <a:cubicBezTo>
                    <a:pt x="287909" y="5071110"/>
                    <a:pt x="290068" y="5064887"/>
                    <a:pt x="278638" y="5074920"/>
                  </a:cubicBezTo>
                  <a:cubicBezTo>
                    <a:pt x="268986" y="5083175"/>
                    <a:pt x="265938" y="5094605"/>
                    <a:pt x="255397" y="5100320"/>
                  </a:cubicBezTo>
                  <a:cubicBezTo>
                    <a:pt x="255397" y="5100320"/>
                    <a:pt x="233934" y="5105527"/>
                    <a:pt x="233807" y="5105527"/>
                  </a:cubicBezTo>
                  <a:cubicBezTo>
                    <a:pt x="224917" y="5104003"/>
                    <a:pt x="221107" y="5092827"/>
                    <a:pt x="213487" y="5090668"/>
                  </a:cubicBezTo>
                  <a:cubicBezTo>
                    <a:pt x="205867" y="5088509"/>
                    <a:pt x="207772" y="5090668"/>
                    <a:pt x="199390" y="5091303"/>
                  </a:cubicBezTo>
                  <a:cubicBezTo>
                    <a:pt x="186690" y="5092319"/>
                    <a:pt x="190754" y="5096637"/>
                    <a:pt x="177673" y="5091303"/>
                  </a:cubicBezTo>
                  <a:cubicBezTo>
                    <a:pt x="171831" y="5089017"/>
                    <a:pt x="170815" y="5080508"/>
                    <a:pt x="164973" y="5080254"/>
                  </a:cubicBezTo>
                  <a:cubicBezTo>
                    <a:pt x="154143" y="5082040"/>
                    <a:pt x="144782" y="5088813"/>
                    <a:pt x="139700" y="5098542"/>
                  </a:cubicBezTo>
                  <a:cubicBezTo>
                    <a:pt x="137668" y="5114290"/>
                    <a:pt x="157099" y="5114671"/>
                    <a:pt x="165862" y="5120132"/>
                  </a:cubicBezTo>
                  <a:cubicBezTo>
                    <a:pt x="168148" y="5121656"/>
                    <a:pt x="184150" y="5132832"/>
                    <a:pt x="185293" y="5134864"/>
                  </a:cubicBezTo>
                  <a:cubicBezTo>
                    <a:pt x="186436" y="5136896"/>
                    <a:pt x="187071" y="5147564"/>
                    <a:pt x="189230" y="5149342"/>
                  </a:cubicBezTo>
                  <a:cubicBezTo>
                    <a:pt x="203073" y="5162042"/>
                    <a:pt x="220218" y="5173599"/>
                    <a:pt x="241300" y="5167503"/>
                  </a:cubicBezTo>
                  <a:cubicBezTo>
                    <a:pt x="249555" y="5165090"/>
                    <a:pt x="257175" y="5163947"/>
                    <a:pt x="263398" y="5162550"/>
                  </a:cubicBezTo>
                  <a:cubicBezTo>
                    <a:pt x="270716" y="5162021"/>
                    <a:pt x="277955" y="5160701"/>
                    <a:pt x="284988" y="5158613"/>
                  </a:cubicBezTo>
                  <a:cubicBezTo>
                    <a:pt x="291592" y="5181473"/>
                    <a:pt x="251587" y="5181219"/>
                    <a:pt x="236220" y="5185918"/>
                  </a:cubicBezTo>
                  <a:cubicBezTo>
                    <a:pt x="231775" y="5187315"/>
                    <a:pt x="232664" y="5194300"/>
                    <a:pt x="227076" y="5194427"/>
                  </a:cubicBezTo>
                  <a:cubicBezTo>
                    <a:pt x="221488" y="5194554"/>
                    <a:pt x="217678" y="5186680"/>
                    <a:pt x="212852" y="5185791"/>
                  </a:cubicBezTo>
                  <a:cubicBezTo>
                    <a:pt x="204724" y="5184395"/>
                    <a:pt x="199517" y="5190236"/>
                    <a:pt x="192659" y="5189220"/>
                  </a:cubicBezTo>
                  <a:cubicBezTo>
                    <a:pt x="181229" y="5187696"/>
                    <a:pt x="178943" y="5178552"/>
                    <a:pt x="168910" y="5174615"/>
                  </a:cubicBezTo>
                  <a:cubicBezTo>
                    <a:pt x="151384" y="5167884"/>
                    <a:pt x="159004" y="5182235"/>
                    <a:pt x="147828" y="5185029"/>
                  </a:cubicBezTo>
                  <a:cubicBezTo>
                    <a:pt x="133731" y="5188585"/>
                    <a:pt x="135128" y="5174361"/>
                    <a:pt x="121666" y="5173218"/>
                  </a:cubicBezTo>
                  <a:cubicBezTo>
                    <a:pt x="111760" y="5172203"/>
                    <a:pt x="104902" y="5181473"/>
                    <a:pt x="98552" y="5185918"/>
                  </a:cubicBezTo>
                  <a:cubicBezTo>
                    <a:pt x="98278" y="5184917"/>
                    <a:pt x="98066" y="5183898"/>
                    <a:pt x="97917" y="5182871"/>
                  </a:cubicBezTo>
                  <a:cubicBezTo>
                    <a:pt x="87122" y="5181474"/>
                    <a:pt x="78867" y="5190364"/>
                    <a:pt x="72517" y="5198618"/>
                  </a:cubicBezTo>
                  <a:cubicBezTo>
                    <a:pt x="81280" y="5211318"/>
                    <a:pt x="72517" y="5222622"/>
                    <a:pt x="94361" y="5225670"/>
                  </a:cubicBezTo>
                  <a:cubicBezTo>
                    <a:pt x="107823" y="5227574"/>
                    <a:pt x="124841" y="5218558"/>
                    <a:pt x="128778" y="5238370"/>
                  </a:cubicBezTo>
                  <a:cubicBezTo>
                    <a:pt x="118364" y="5237480"/>
                    <a:pt x="104775" y="5238370"/>
                    <a:pt x="114300" y="5251070"/>
                  </a:cubicBezTo>
                  <a:cubicBezTo>
                    <a:pt x="98092" y="5258837"/>
                    <a:pt x="84338" y="5270921"/>
                    <a:pt x="74549" y="5285995"/>
                  </a:cubicBezTo>
                  <a:cubicBezTo>
                    <a:pt x="83693" y="5290821"/>
                    <a:pt x="89535" y="5297679"/>
                    <a:pt x="98298" y="5298695"/>
                  </a:cubicBezTo>
                  <a:cubicBezTo>
                    <a:pt x="99568" y="5298695"/>
                    <a:pt x="102108" y="5289931"/>
                    <a:pt x="105918" y="5289804"/>
                  </a:cubicBezTo>
                  <a:cubicBezTo>
                    <a:pt x="112776" y="5289804"/>
                    <a:pt x="116840" y="5299837"/>
                    <a:pt x="121539" y="5300091"/>
                  </a:cubicBezTo>
                  <a:cubicBezTo>
                    <a:pt x="129092" y="5298250"/>
                    <a:pt x="136516" y="5295916"/>
                    <a:pt x="143764" y="5293106"/>
                  </a:cubicBezTo>
                  <a:cubicBezTo>
                    <a:pt x="153035" y="5286248"/>
                    <a:pt x="153289" y="5282820"/>
                    <a:pt x="158369" y="5269611"/>
                  </a:cubicBezTo>
                  <a:cubicBezTo>
                    <a:pt x="169097" y="5270635"/>
                    <a:pt x="179899" y="5270635"/>
                    <a:pt x="190627" y="5269611"/>
                  </a:cubicBezTo>
                  <a:cubicBezTo>
                    <a:pt x="198882" y="5269611"/>
                    <a:pt x="205867" y="5282311"/>
                    <a:pt x="210566" y="5266564"/>
                  </a:cubicBezTo>
                  <a:cubicBezTo>
                    <a:pt x="217678" y="5274056"/>
                    <a:pt x="232283" y="5283200"/>
                    <a:pt x="228727" y="5264785"/>
                  </a:cubicBezTo>
                  <a:cubicBezTo>
                    <a:pt x="240665" y="5272024"/>
                    <a:pt x="241427" y="5257165"/>
                    <a:pt x="250190" y="5252085"/>
                  </a:cubicBezTo>
                  <a:cubicBezTo>
                    <a:pt x="258953" y="5247005"/>
                    <a:pt x="268224" y="5252085"/>
                    <a:pt x="277622" y="5244720"/>
                  </a:cubicBezTo>
                  <a:cubicBezTo>
                    <a:pt x="277622" y="5264785"/>
                    <a:pt x="277622" y="5261103"/>
                    <a:pt x="294640" y="5266055"/>
                  </a:cubicBezTo>
                  <a:cubicBezTo>
                    <a:pt x="303911" y="5268722"/>
                    <a:pt x="305181" y="5271262"/>
                    <a:pt x="315849" y="5269865"/>
                  </a:cubicBezTo>
                  <a:cubicBezTo>
                    <a:pt x="329438" y="5267960"/>
                    <a:pt x="365125" y="5248275"/>
                    <a:pt x="361569" y="5233543"/>
                  </a:cubicBezTo>
                  <a:cubicBezTo>
                    <a:pt x="379095" y="5231130"/>
                    <a:pt x="383286" y="5246243"/>
                    <a:pt x="399669" y="5244973"/>
                  </a:cubicBezTo>
                  <a:cubicBezTo>
                    <a:pt x="408133" y="5243880"/>
                    <a:pt x="415578" y="5238838"/>
                    <a:pt x="419735" y="5231384"/>
                  </a:cubicBezTo>
                  <a:cubicBezTo>
                    <a:pt x="421386" y="5229098"/>
                    <a:pt x="421513" y="5221224"/>
                    <a:pt x="423672" y="5217795"/>
                  </a:cubicBezTo>
                  <a:cubicBezTo>
                    <a:pt x="425831" y="5214366"/>
                    <a:pt x="430403" y="5219192"/>
                    <a:pt x="432054" y="5217795"/>
                  </a:cubicBezTo>
                  <a:cubicBezTo>
                    <a:pt x="447548" y="5197729"/>
                    <a:pt x="438150" y="5205984"/>
                    <a:pt x="460502" y="5205095"/>
                  </a:cubicBezTo>
                  <a:cubicBezTo>
                    <a:pt x="463169" y="5205095"/>
                    <a:pt x="475234" y="5199761"/>
                    <a:pt x="479171" y="5198745"/>
                  </a:cubicBezTo>
                  <a:cubicBezTo>
                    <a:pt x="483108" y="5197729"/>
                    <a:pt x="488823" y="5209667"/>
                    <a:pt x="493903" y="5197221"/>
                  </a:cubicBezTo>
                  <a:cubicBezTo>
                    <a:pt x="505460" y="5200904"/>
                    <a:pt x="519303" y="5201920"/>
                    <a:pt x="519303" y="5185791"/>
                  </a:cubicBezTo>
                  <a:cubicBezTo>
                    <a:pt x="526683" y="5186486"/>
                    <a:pt x="533637" y="5189561"/>
                    <a:pt x="539115" y="5194554"/>
                  </a:cubicBezTo>
                  <a:cubicBezTo>
                    <a:pt x="527939" y="5198110"/>
                    <a:pt x="533273" y="5207254"/>
                    <a:pt x="535559" y="5216271"/>
                  </a:cubicBezTo>
                  <a:cubicBezTo>
                    <a:pt x="510159" y="5217414"/>
                    <a:pt x="530860" y="5254371"/>
                    <a:pt x="550037" y="5243576"/>
                  </a:cubicBezTo>
                  <a:cubicBezTo>
                    <a:pt x="557911" y="5239004"/>
                    <a:pt x="557657" y="5228082"/>
                    <a:pt x="562737" y="5221986"/>
                  </a:cubicBezTo>
                  <a:cubicBezTo>
                    <a:pt x="570241" y="5217024"/>
                    <a:pt x="578192" y="5212771"/>
                    <a:pt x="586486" y="5209286"/>
                  </a:cubicBezTo>
                  <a:cubicBezTo>
                    <a:pt x="589915" y="5207381"/>
                    <a:pt x="595122" y="5209921"/>
                    <a:pt x="599186" y="5207127"/>
                  </a:cubicBezTo>
                  <a:cubicBezTo>
                    <a:pt x="605282" y="5202936"/>
                    <a:pt x="604774" y="5195824"/>
                    <a:pt x="609092" y="5191506"/>
                  </a:cubicBezTo>
                  <a:cubicBezTo>
                    <a:pt x="615368" y="5185784"/>
                    <a:pt x="623029" y="5181800"/>
                    <a:pt x="631317" y="5179949"/>
                  </a:cubicBezTo>
                  <a:cubicBezTo>
                    <a:pt x="635635" y="5178425"/>
                    <a:pt x="634492" y="5172583"/>
                    <a:pt x="642366" y="5171439"/>
                  </a:cubicBezTo>
                  <a:cubicBezTo>
                    <a:pt x="640334" y="5171439"/>
                    <a:pt x="655066" y="5175504"/>
                    <a:pt x="653669" y="5174995"/>
                  </a:cubicBezTo>
                  <a:cubicBezTo>
                    <a:pt x="660400" y="5177917"/>
                    <a:pt x="675132" y="5197474"/>
                    <a:pt x="675767" y="5176774"/>
                  </a:cubicBezTo>
                  <a:cubicBezTo>
                    <a:pt x="684657" y="5173091"/>
                    <a:pt x="683895" y="5160772"/>
                    <a:pt x="691642" y="5154676"/>
                  </a:cubicBezTo>
                  <a:cubicBezTo>
                    <a:pt x="699950" y="5151704"/>
                    <a:pt x="708433" y="5149244"/>
                    <a:pt x="717042" y="5147310"/>
                  </a:cubicBezTo>
                  <a:cubicBezTo>
                    <a:pt x="718439" y="5131562"/>
                    <a:pt x="732790" y="5131181"/>
                    <a:pt x="744347" y="5124577"/>
                  </a:cubicBezTo>
                  <a:cubicBezTo>
                    <a:pt x="748071" y="5129715"/>
                    <a:pt x="754313" y="5132396"/>
                    <a:pt x="760603" y="5131562"/>
                  </a:cubicBezTo>
                  <a:cubicBezTo>
                    <a:pt x="760222" y="5140513"/>
                    <a:pt x="760990" y="5149476"/>
                    <a:pt x="762889" y="5158232"/>
                  </a:cubicBezTo>
                  <a:cubicBezTo>
                    <a:pt x="775589" y="5160518"/>
                    <a:pt x="774446" y="5145532"/>
                    <a:pt x="779018" y="5138420"/>
                  </a:cubicBezTo>
                  <a:cubicBezTo>
                    <a:pt x="780288" y="5136642"/>
                    <a:pt x="788162" y="5137150"/>
                    <a:pt x="790067" y="5134483"/>
                  </a:cubicBezTo>
                  <a:cubicBezTo>
                    <a:pt x="793194" y="5127778"/>
                    <a:pt x="795578" y="5120751"/>
                    <a:pt x="797179" y="5113528"/>
                  </a:cubicBezTo>
                  <a:cubicBezTo>
                    <a:pt x="807974" y="5118735"/>
                    <a:pt x="812038" y="5115941"/>
                    <a:pt x="815594" y="5109083"/>
                  </a:cubicBezTo>
                  <a:lnTo>
                    <a:pt x="849249" y="5109083"/>
                  </a:lnTo>
                  <a:cubicBezTo>
                    <a:pt x="864137" y="5112866"/>
                    <a:pt x="878327" y="5118997"/>
                    <a:pt x="891286" y="5127244"/>
                  </a:cubicBezTo>
                  <a:lnTo>
                    <a:pt x="892048" y="5130546"/>
                  </a:lnTo>
                  <a:cubicBezTo>
                    <a:pt x="879559" y="5133826"/>
                    <a:pt x="866813" y="5136036"/>
                    <a:pt x="853948" y="5137150"/>
                  </a:cubicBezTo>
                  <a:cubicBezTo>
                    <a:pt x="834782" y="5141364"/>
                    <a:pt x="816396" y="5148564"/>
                    <a:pt x="799465" y="5158486"/>
                  </a:cubicBezTo>
                  <a:cubicBezTo>
                    <a:pt x="780769" y="5172856"/>
                    <a:pt x="759058" y="5182800"/>
                    <a:pt x="735965" y="5187569"/>
                  </a:cubicBezTo>
                  <a:cubicBezTo>
                    <a:pt x="717169" y="5190744"/>
                    <a:pt x="699008" y="5193792"/>
                    <a:pt x="680339" y="5198745"/>
                  </a:cubicBezTo>
                  <a:cubicBezTo>
                    <a:pt x="633095" y="5211445"/>
                    <a:pt x="598551" y="5250688"/>
                    <a:pt x="550164" y="5257038"/>
                  </a:cubicBezTo>
                  <a:cubicBezTo>
                    <a:pt x="516128" y="5261483"/>
                    <a:pt x="485140" y="5249291"/>
                    <a:pt x="450469" y="5257927"/>
                  </a:cubicBezTo>
                  <a:cubicBezTo>
                    <a:pt x="415799" y="5266565"/>
                    <a:pt x="379349" y="5281295"/>
                    <a:pt x="343281" y="5283962"/>
                  </a:cubicBezTo>
                  <a:cubicBezTo>
                    <a:pt x="285242" y="5288153"/>
                    <a:pt x="214503" y="5307838"/>
                    <a:pt x="169291" y="5345684"/>
                  </a:cubicBezTo>
                  <a:cubicBezTo>
                    <a:pt x="156310" y="5356469"/>
                    <a:pt x="144049" y="5368094"/>
                    <a:pt x="132588" y="5380482"/>
                  </a:cubicBezTo>
                  <a:cubicBezTo>
                    <a:pt x="124587" y="5389245"/>
                    <a:pt x="115951" y="5406517"/>
                    <a:pt x="105156" y="5409946"/>
                  </a:cubicBezTo>
                  <a:cubicBezTo>
                    <a:pt x="98679" y="5412105"/>
                    <a:pt x="67056" y="5397246"/>
                    <a:pt x="84963" y="5428107"/>
                  </a:cubicBezTo>
                  <a:cubicBezTo>
                    <a:pt x="88646" y="5434711"/>
                    <a:pt x="103886" y="5443347"/>
                    <a:pt x="110363" y="5451602"/>
                  </a:cubicBezTo>
                  <a:cubicBezTo>
                    <a:pt x="110493" y="5450123"/>
                    <a:pt x="110493" y="5448636"/>
                    <a:pt x="110363" y="5447157"/>
                  </a:cubicBezTo>
                  <a:cubicBezTo>
                    <a:pt x="119380" y="5459095"/>
                    <a:pt x="133731" y="5449189"/>
                    <a:pt x="145796" y="5448427"/>
                  </a:cubicBezTo>
                  <a:cubicBezTo>
                    <a:pt x="157861" y="5447666"/>
                    <a:pt x="180086" y="5457317"/>
                    <a:pt x="174371" y="5433695"/>
                  </a:cubicBezTo>
                  <a:cubicBezTo>
                    <a:pt x="181991" y="5436362"/>
                    <a:pt x="187071" y="5430774"/>
                    <a:pt x="194564" y="5431536"/>
                  </a:cubicBezTo>
                  <a:cubicBezTo>
                    <a:pt x="202057" y="5432298"/>
                    <a:pt x="206375" y="5436870"/>
                    <a:pt x="212217" y="5437759"/>
                  </a:cubicBezTo>
                  <a:cubicBezTo>
                    <a:pt x="218059" y="5438648"/>
                    <a:pt x="227203" y="5434838"/>
                    <a:pt x="231775" y="5437759"/>
                  </a:cubicBezTo>
                  <a:cubicBezTo>
                    <a:pt x="236347" y="5440680"/>
                    <a:pt x="235966" y="5451221"/>
                    <a:pt x="242570" y="5455285"/>
                  </a:cubicBezTo>
                  <a:cubicBezTo>
                    <a:pt x="253873" y="5439410"/>
                    <a:pt x="252476" y="5446395"/>
                    <a:pt x="266954" y="5442585"/>
                  </a:cubicBezTo>
                  <a:cubicBezTo>
                    <a:pt x="278130" y="5439918"/>
                    <a:pt x="276352" y="5436616"/>
                    <a:pt x="283337" y="5432552"/>
                  </a:cubicBezTo>
                  <a:cubicBezTo>
                    <a:pt x="290322" y="5428488"/>
                    <a:pt x="285369" y="5425313"/>
                    <a:pt x="293497" y="5424551"/>
                  </a:cubicBezTo>
                  <a:cubicBezTo>
                    <a:pt x="298069" y="5424551"/>
                    <a:pt x="299085" y="5432552"/>
                    <a:pt x="302641" y="5432679"/>
                  </a:cubicBezTo>
                  <a:cubicBezTo>
                    <a:pt x="312166" y="5432679"/>
                    <a:pt x="313182" y="5426710"/>
                    <a:pt x="322834" y="5422011"/>
                  </a:cubicBezTo>
                  <a:cubicBezTo>
                    <a:pt x="325799" y="5428003"/>
                    <a:pt x="332399" y="5431277"/>
                    <a:pt x="338963" y="5430012"/>
                  </a:cubicBezTo>
                  <a:cubicBezTo>
                    <a:pt x="342011" y="5437632"/>
                    <a:pt x="347345" y="5444363"/>
                    <a:pt x="344551" y="5451475"/>
                  </a:cubicBezTo>
                  <a:cubicBezTo>
                    <a:pt x="339598" y="5464175"/>
                    <a:pt x="310642" y="5460492"/>
                    <a:pt x="335153" y="5480685"/>
                  </a:cubicBezTo>
                  <a:cubicBezTo>
                    <a:pt x="327787" y="5487289"/>
                    <a:pt x="333502" y="5486908"/>
                    <a:pt x="334264" y="5493385"/>
                  </a:cubicBezTo>
                  <a:cubicBezTo>
                    <a:pt x="334264" y="5493385"/>
                    <a:pt x="337566" y="5511673"/>
                    <a:pt x="337693" y="5511927"/>
                  </a:cubicBezTo>
                  <a:cubicBezTo>
                    <a:pt x="344551" y="5521960"/>
                    <a:pt x="356489" y="5519801"/>
                    <a:pt x="361061" y="5531485"/>
                  </a:cubicBezTo>
                  <a:cubicBezTo>
                    <a:pt x="369316" y="5519547"/>
                    <a:pt x="370459" y="5518785"/>
                    <a:pt x="382651" y="5515991"/>
                  </a:cubicBezTo>
                  <a:cubicBezTo>
                    <a:pt x="392303" y="5513705"/>
                    <a:pt x="393319" y="5519674"/>
                    <a:pt x="403098" y="5510657"/>
                  </a:cubicBezTo>
                  <a:cubicBezTo>
                    <a:pt x="406146" y="5507863"/>
                    <a:pt x="403098" y="5500243"/>
                    <a:pt x="405892" y="5497957"/>
                  </a:cubicBezTo>
                  <a:cubicBezTo>
                    <a:pt x="408686" y="5495671"/>
                    <a:pt x="412242" y="5496306"/>
                    <a:pt x="413893" y="5495036"/>
                  </a:cubicBezTo>
                  <a:lnTo>
                    <a:pt x="425831" y="5491099"/>
                  </a:lnTo>
                  <a:cubicBezTo>
                    <a:pt x="424434" y="5491099"/>
                    <a:pt x="443484" y="5479161"/>
                    <a:pt x="440563" y="5482336"/>
                  </a:cubicBezTo>
                  <a:cubicBezTo>
                    <a:pt x="443611" y="5479034"/>
                    <a:pt x="447040" y="5467731"/>
                    <a:pt x="449326" y="5465699"/>
                  </a:cubicBezTo>
                  <a:cubicBezTo>
                    <a:pt x="454660" y="5461127"/>
                    <a:pt x="465709" y="5462397"/>
                    <a:pt x="470027" y="5458333"/>
                  </a:cubicBezTo>
                  <a:cubicBezTo>
                    <a:pt x="478790" y="5450332"/>
                    <a:pt x="474472" y="5439537"/>
                    <a:pt x="480822" y="5429250"/>
                  </a:cubicBezTo>
                  <a:cubicBezTo>
                    <a:pt x="488442" y="5430774"/>
                    <a:pt x="499364" y="5435473"/>
                    <a:pt x="506222" y="5432044"/>
                  </a:cubicBezTo>
                  <a:cubicBezTo>
                    <a:pt x="516255" y="5427218"/>
                    <a:pt x="512318" y="5419344"/>
                    <a:pt x="518922" y="5411851"/>
                  </a:cubicBezTo>
                  <a:cubicBezTo>
                    <a:pt x="527763" y="5402336"/>
                    <a:pt x="540099" y="5396833"/>
                    <a:pt x="553085" y="5396611"/>
                  </a:cubicBezTo>
                  <a:cubicBezTo>
                    <a:pt x="553421" y="5394978"/>
                    <a:pt x="553634" y="5393322"/>
                    <a:pt x="553720" y="5391657"/>
                  </a:cubicBezTo>
                  <a:cubicBezTo>
                    <a:pt x="560271" y="5399184"/>
                    <a:pt x="570351" y="5402625"/>
                    <a:pt x="580136" y="5400674"/>
                  </a:cubicBezTo>
                  <a:cubicBezTo>
                    <a:pt x="580970" y="5407037"/>
                    <a:pt x="586419" y="5411778"/>
                    <a:pt x="592836" y="5411723"/>
                  </a:cubicBezTo>
                  <a:cubicBezTo>
                    <a:pt x="592074" y="5414771"/>
                    <a:pt x="593725" y="5419089"/>
                    <a:pt x="592836" y="5422010"/>
                  </a:cubicBezTo>
                  <a:cubicBezTo>
                    <a:pt x="602234" y="5420740"/>
                    <a:pt x="602742" y="5427471"/>
                    <a:pt x="608838" y="5429122"/>
                  </a:cubicBezTo>
                  <a:cubicBezTo>
                    <a:pt x="621538" y="5432805"/>
                    <a:pt x="612902" y="5435091"/>
                    <a:pt x="623062" y="5430138"/>
                  </a:cubicBezTo>
                  <a:cubicBezTo>
                    <a:pt x="620776" y="5431154"/>
                    <a:pt x="634111" y="5418962"/>
                    <a:pt x="634365" y="5418708"/>
                  </a:cubicBezTo>
                  <a:cubicBezTo>
                    <a:pt x="636651" y="5416422"/>
                    <a:pt x="642874" y="5413374"/>
                    <a:pt x="645795" y="5411088"/>
                  </a:cubicBezTo>
                  <a:cubicBezTo>
                    <a:pt x="648716" y="5408802"/>
                    <a:pt x="647573" y="5403341"/>
                    <a:pt x="651002" y="5400420"/>
                  </a:cubicBezTo>
                  <a:cubicBezTo>
                    <a:pt x="654431" y="5397499"/>
                    <a:pt x="659130" y="5400420"/>
                    <a:pt x="661670" y="5397372"/>
                  </a:cubicBezTo>
                  <a:cubicBezTo>
                    <a:pt x="666623" y="5392292"/>
                    <a:pt x="665226" y="5388736"/>
                    <a:pt x="669290" y="5382767"/>
                  </a:cubicBezTo>
                  <a:cubicBezTo>
                    <a:pt x="670687" y="5380608"/>
                    <a:pt x="669290" y="5372988"/>
                    <a:pt x="670814" y="5371718"/>
                  </a:cubicBezTo>
                  <a:cubicBezTo>
                    <a:pt x="676021" y="5367273"/>
                    <a:pt x="681482" y="5374766"/>
                    <a:pt x="686181" y="5373369"/>
                  </a:cubicBezTo>
                  <a:cubicBezTo>
                    <a:pt x="695833" y="5370322"/>
                    <a:pt x="705993" y="5377814"/>
                    <a:pt x="701802" y="5358256"/>
                  </a:cubicBezTo>
                  <a:cubicBezTo>
                    <a:pt x="707009" y="5360797"/>
                    <a:pt x="713867" y="5367147"/>
                    <a:pt x="720852" y="5367654"/>
                  </a:cubicBezTo>
                  <a:cubicBezTo>
                    <a:pt x="721431" y="5363446"/>
                    <a:pt x="721728" y="5359203"/>
                    <a:pt x="721741" y="5354954"/>
                  </a:cubicBezTo>
                  <a:cubicBezTo>
                    <a:pt x="748792" y="5373242"/>
                    <a:pt x="708025" y="5374639"/>
                    <a:pt x="717804" y="5394578"/>
                  </a:cubicBezTo>
                  <a:cubicBezTo>
                    <a:pt x="719582" y="5392800"/>
                    <a:pt x="726059" y="5391022"/>
                    <a:pt x="728345" y="5387593"/>
                  </a:cubicBezTo>
                  <a:cubicBezTo>
                    <a:pt x="734314" y="5409437"/>
                    <a:pt x="758698" y="5384545"/>
                    <a:pt x="765048" y="5378449"/>
                  </a:cubicBezTo>
                  <a:cubicBezTo>
                    <a:pt x="766953" y="5376671"/>
                    <a:pt x="763016" y="5369178"/>
                    <a:pt x="765048" y="5367273"/>
                  </a:cubicBezTo>
                  <a:cubicBezTo>
                    <a:pt x="767080" y="5365368"/>
                    <a:pt x="772287" y="5369051"/>
                    <a:pt x="774954" y="5367273"/>
                  </a:cubicBezTo>
                  <a:cubicBezTo>
                    <a:pt x="781939" y="5363209"/>
                    <a:pt x="792226" y="5372607"/>
                    <a:pt x="790448" y="5356478"/>
                  </a:cubicBezTo>
                  <a:cubicBezTo>
                    <a:pt x="815848" y="5365622"/>
                    <a:pt x="805942" y="5338571"/>
                    <a:pt x="824611" y="5331078"/>
                  </a:cubicBezTo>
                  <a:cubicBezTo>
                    <a:pt x="837311" y="5325617"/>
                    <a:pt x="840867" y="5337682"/>
                    <a:pt x="854202" y="5342508"/>
                  </a:cubicBezTo>
                  <a:cubicBezTo>
                    <a:pt x="864489" y="5346191"/>
                    <a:pt x="876300" y="5341365"/>
                    <a:pt x="884555" y="5348985"/>
                  </a:cubicBezTo>
                  <a:cubicBezTo>
                    <a:pt x="891409" y="5360426"/>
                    <a:pt x="894017" y="5373914"/>
                    <a:pt x="891921" y="5387085"/>
                  </a:cubicBezTo>
                  <a:cubicBezTo>
                    <a:pt x="887222" y="5396229"/>
                    <a:pt x="884047" y="5392800"/>
                    <a:pt x="875411" y="5396356"/>
                  </a:cubicBezTo>
                  <a:cubicBezTo>
                    <a:pt x="857778" y="5403311"/>
                    <a:pt x="838994" y="5406887"/>
                    <a:pt x="820039" y="5406897"/>
                  </a:cubicBezTo>
                  <a:cubicBezTo>
                    <a:pt x="789305" y="5407913"/>
                    <a:pt x="756539" y="5402452"/>
                    <a:pt x="725932" y="5409183"/>
                  </a:cubicBezTo>
                  <a:cubicBezTo>
                    <a:pt x="707977" y="5415076"/>
                    <a:pt x="690451" y="5422205"/>
                    <a:pt x="673481" y="5430519"/>
                  </a:cubicBezTo>
                  <a:cubicBezTo>
                    <a:pt x="648081" y="5439917"/>
                    <a:pt x="622681" y="5445632"/>
                    <a:pt x="597281" y="5454649"/>
                  </a:cubicBezTo>
                  <a:cubicBezTo>
                    <a:pt x="588514" y="5457286"/>
                    <a:pt x="580011" y="5460729"/>
                    <a:pt x="571881" y="5464936"/>
                  </a:cubicBezTo>
                  <a:cubicBezTo>
                    <a:pt x="565277" y="5468873"/>
                    <a:pt x="558546" y="5480811"/>
                    <a:pt x="551688" y="5482843"/>
                  </a:cubicBezTo>
                  <a:cubicBezTo>
                    <a:pt x="537845" y="5487034"/>
                    <a:pt x="529463" y="5475985"/>
                    <a:pt x="515620" y="5485637"/>
                  </a:cubicBezTo>
                  <a:cubicBezTo>
                    <a:pt x="508127" y="5490971"/>
                    <a:pt x="496570" y="5502274"/>
                    <a:pt x="489331" y="5508878"/>
                  </a:cubicBezTo>
                  <a:cubicBezTo>
                    <a:pt x="465709" y="5530468"/>
                    <a:pt x="446659" y="5553709"/>
                    <a:pt x="413131" y="5560821"/>
                  </a:cubicBezTo>
                  <a:cubicBezTo>
                    <a:pt x="393067" y="5564604"/>
                    <a:pt x="372796" y="5567191"/>
                    <a:pt x="352425" y="5568568"/>
                  </a:cubicBezTo>
                  <a:cubicBezTo>
                    <a:pt x="339725" y="5569838"/>
                    <a:pt x="326136" y="5567933"/>
                    <a:pt x="314325" y="5570472"/>
                  </a:cubicBezTo>
                  <a:cubicBezTo>
                    <a:pt x="298704" y="5573775"/>
                    <a:pt x="298450" y="5579870"/>
                    <a:pt x="287782" y="5587871"/>
                  </a:cubicBezTo>
                  <a:cubicBezTo>
                    <a:pt x="273558" y="5598793"/>
                    <a:pt x="278384" y="5595237"/>
                    <a:pt x="259842" y="5596000"/>
                  </a:cubicBezTo>
                  <a:cubicBezTo>
                    <a:pt x="254182" y="5595295"/>
                    <a:pt x="248436" y="5595948"/>
                    <a:pt x="243078" y="5597905"/>
                  </a:cubicBezTo>
                  <a:cubicBezTo>
                    <a:pt x="233680" y="5602984"/>
                    <a:pt x="233045" y="5619114"/>
                    <a:pt x="220980" y="5620892"/>
                  </a:cubicBezTo>
                  <a:cubicBezTo>
                    <a:pt x="208915" y="5622669"/>
                    <a:pt x="209931" y="5610096"/>
                    <a:pt x="194945" y="5615684"/>
                  </a:cubicBezTo>
                  <a:cubicBezTo>
                    <a:pt x="187198" y="5618478"/>
                    <a:pt x="180975" y="5629019"/>
                    <a:pt x="169545" y="5632068"/>
                  </a:cubicBezTo>
                  <a:cubicBezTo>
                    <a:pt x="156907" y="5636080"/>
                    <a:pt x="143682" y="5637926"/>
                    <a:pt x="130429" y="5637528"/>
                  </a:cubicBezTo>
                  <a:cubicBezTo>
                    <a:pt x="121539" y="5636386"/>
                    <a:pt x="107061" y="5624828"/>
                    <a:pt x="100330" y="5627750"/>
                  </a:cubicBezTo>
                  <a:cubicBezTo>
                    <a:pt x="93599" y="5630671"/>
                    <a:pt x="94361" y="5652261"/>
                    <a:pt x="96901" y="5658865"/>
                  </a:cubicBezTo>
                  <a:cubicBezTo>
                    <a:pt x="102742" y="5669159"/>
                    <a:pt x="111610" y="5677406"/>
                    <a:pt x="122301" y="5682487"/>
                  </a:cubicBezTo>
                  <a:cubicBezTo>
                    <a:pt x="124587" y="5683630"/>
                    <a:pt x="128524" y="5687186"/>
                    <a:pt x="131191" y="5688456"/>
                  </a:cubicBezTo>
                  <a:cubicBezTo>
                    <a:pt x="133858" y="5689725"/>
                    <a:pt x="137922" y="5685408"/>
                    <a:pt x="139573" y="5686043"/>
                  </a:cubicBezTo>
                  <a:cubicBezTo>
                    <a:pt x="146685" y="5688964"/>
                    <a:pt x="151638" y="5696583"/>
                    <a:pt x="159512" y="5701409"/>
                  </a:cubicBezTo>
                  <a:cubicBezTo>
                    <a:pt x="172212" y="5709156"/>
                    <a:pt x="177546" y="5706363"/>
                    <a:pt x="190119" y="5717665"/>
                  </a:cubicBezTo>
                  <a:cubicBezTo>
                    <a:pt x="194945" y="5713601"/>
                    <a:pt x="201295" y="5703822"/>
                    <a:pt x="207645" y="5702680"/>
                  </a:cubicBezTo>
                  <a:cubicBezTo>
                    <a:pt x="211709" y="5701918"/>
                    <a:pt x="214376" y="5707251"/>
                    <a:pt x="217678" y="5706997"/>
                  </a:cubicBezTo>
                  <a:cubicBezTo>
                    <a:pt x="218694" y="5706997"/>
                    <a:pt x="230378" y="5708268"/>
                    <a:pt x="232156" y="5708394"/>
                  </a:cubicBezTo>
                  <a:cubicBezTo>
                    <a:pt x="236347" y="5708394"/>
                    <a:pt x="236601" y="5703568"/>
                    <a:pt x="244856" y="5706362"/>
                  </a:cubicBezTo>
                  <a:cubicBezTo>
                    <a:pt x="250444" y="5708267"/>
                    <a:pt x="251968" y="5720586"/>
                    <a:pt x="258953" y="5722618"/>
                  </a:cubicBezTo>
                  <a:cubicBezTo>
                    <a:pt x="268097" y="5725158"/>
                    <a:pt x="287274" y="5701282"/>
                    <a:pt x="290703" y="5726047"/>
                  </a:cubicBezTo>
                  <a:cubicBezTo>
                    <a:pt x="292989" y="5742176"/>
                    <a:pt x="265303" y="5743827"/>
                    <a:pt x="254127" y="5751447"/>
                  </a:cubicBezTo>
                  <a:cubicBezTo>
                    <a:pt x="258191" y="5772402"/>
                    <a:pt x="286766" y="5762496"/>
                    <a:pt x="299339" y="5778625"/>
                  </a:cubicBezTo>
                  <a:cubicBezTo>
                    <a:pt x="306070" y="5787388"/>
                    <a:pt x="298196" y="5793230"/>
                    <a:pt x="312039" y="5793611"/>
                  </a:cubicBezTo>
                  <a:cubicBezTo>
                    <a:pt x="316357" y="5793611"/>
                    <a:pt x="315976" y="5784086"/>
                    <a:pt x="320548" y="5783705"/>
                  </a:cubicBezTo>
                  <a:cubicBezTo>
                    <a:pt x="325120" y="5783325"/>
                    <a:pt x="333248" y="5790182"/>
                    <a:pt x="337312" y="5791833"/>
                  </a:cubicBezTo>
                  <a:cubicBezTo>
                    <a:pt x="341757" y="5775958"/>
                    <a:pt x="342138" y="5773037"/>
                    <a:pt x="354711" y="5765799"/>
                  </a:cubicBezTo>
                  <a:cubicBezTo>
                    <a:pt x="367284" y="5758560"/>
                    <a:pt x="372999" y="5760845"/>
                    <a:pt x="372999" y="5742177"/>
                  </a:cubicBezTo>
                  <a:cubicBezTo>
                    <a:pt x="378601" y="5745158"/>
                    <a:pt x="385050" y="5746143"/>
                    <a:pt x="391287" y="5744971"/>
                  </a:cubicBezTo>
                  <a:cubicBezTo>
                    <a:pt x="387858" y="5767704"/>
                    <a:pt x="373888" y="5769228"/>
                    <a:pt x="375412" y="5794247"/>
                  </a:cubicBezTo>
                  <a:cubicBezTo>
                    <a:pt x="384048" y="5794247"/>
                    <a:pt x="397637" y="5802629"/>
                    <a:pt x="404114" y="5801994"/>
                  </a:cubicBezTo>
                  <a:cubicBezTo>
                    <a:pt x="413639" y="5800978"/>
                    <a:pt x="410591" y="5792088"/>
                    <a:pt x="418338" y="5787897"/>
                  </a:cubicBezTo>
                  <a:cubicBezTo>
                    <a:pt x="423291" y="5785230"/>
                    <a:pt x="431038" y="5791707"/>
                    <a:pt x="437769" y="5786373"/>
                  </a:cubicBezTo>
                  <a:cubicBezTo>
                    <a:pt x="444500" y="5781039"/>
                    <a:pt x="442087" y="5772530"/>
                    <a:pt x="447802" y="5767704"/>
                  </a:cubicBezTo>
                  <a:cubicBezTo>
                    <a:pt x="449707" y="5766053"/>
                    <a:pt x="456184" y="5767704"/>
                    <a:pt x="459232" y="5766053"/>
                  </a:cubicBezTo>
                  <a:cubicBezTo>
                    <a:pt x="465201" y="5761862"/>
                    <a:pt x="467995" y="5754623"/>
                    <a:pt x="473329" y="5749416"/>
                  </a:cubicBezTo>
                  <a:cubicBezTo>
                    <a:pt x="483997" y="5758687"/>
                    <a:pt x="484251" y="5748019"/>
                    <a:pt x="491363" y="5743193"/>
                  </a:cubicBezTo>
                  <a:cubicBezTo>
                    <a:pt x="494411" y="5741161"/>
                    <a:pt x="495554" y="5735446"/>
                    <a:pt x="498602" y="5733033"/>
                  </a:cubicBezTo>
                  <a:cubicBezTo>
                    <a:pt x="501650" y="5730620"/>
                    <a:pt x="505841" y="5734557"/>
                    <a:pt x="507619" y="5733033"/>
                  </a:cubicBezTo>
                  <a:cubicBezTo>
                    <a:pt x="509397" y="5731509"/>
                    <a:pt x="514985" y="5723635"/>
                    <a:pt x="518541" y="5721984"/>
                  </a:cubicBezTo>
                  <a:cubicBezTo>
                    <a:pt x="522097" y="5720333"/>
                    <a:pt x="526542" y="5725032"/>
                    <a:pt x="527685" y="5723889"/>
                  </a:cubicBezTo>
                  <a:cubicBezTo>
                    <a:pt x="533803" y="5718885"/>
                    <a:pt x="536761" y="5710979"/>
                    <a:pt x="535432" y="5703188"/>
                  </a:cubicBezTo>
                  <a:cubicBezTo>
                    <a:pt x="545973" y="5704839"/>
                    <a:pt x="555752" y="5687948"/>
                    <a:pt x="551561" y="5687567"/>
                  </a:cubicBezTo>
                  <a:cubicBezTo>
                    <a:pt x="562864" y="5688583"/>
                    <a:pt x="572135" y="5681090"/>
                    <a:pt x="581787" y="5681852"/>
                  </a:cubicBezTo>
                  <a:cubicBezTo>
                    <a:pt x="588264" y="5681852"/>
                    <a:pt x="591185" y="5692774"/>
                    <a:pt x="600202" y="5687694"/>
                  </a:cubicBezTo>
                  <a:cubicBezTo>
                    <a:pt x="608203" y="5709411"/>
                    <a:pt x="619252" y="5697219"/>
                    <a:pt x="619125" y="5680328"/>
                  </a:cubicBezTo>
                  <a:cubicBezTo>
                    <a:pt x="649097" y="5693028"/>
                    <a:pt x="652145" y="5671311"/>
                    <a:pt x="659638" y="5647943"/>
                  </a:cubicBezTo>
                  <a:cubicBezTo>
                    <a:pt x="671576" y="5646419"/>
                    <a:pt x="697738" y="5659246"/>
                    <a:pt x="695325" y="5640196"/>
                  </a:cubicBezTo>
                  <a:cubicBezTo>
                    <a:pt x="694563" y="5635116"/>
                    <a:pt x="686308" y="5627496"/>
                    <a:pt x="682625" y="5624321"/>
                  </a:cubicBezTo>
                  <a:cubicBezTo>
                    <a:pt x="689356" y="5617971"/>
                    <a:pt x="692023" y="5608573"/>
                    <a:pt x="697865" y="5601969"/>
                  </a:cubicBezTo>
                  <a:cubicBezTo>
                    <a:pt x="710565" y="5622924"/>
                    <a:pt x="724662" y="5595492"/>
                    <a:pt x="725678" y="5582411"/>
                  </a:cubicBezTo>
                  <a:cubicBezTo>
                    <a:pt x="731520" y="5583681"/>
                    <a:pt x="735838" y="5591301"/>
                    <a:pt x="740283" y="5592317"/>
                  </a:cubicBezTo>
                  <a:cubicBezTo>
                    <a:pt x="750443" y="5594730"/>
                    <a:pt x="754761" y="5587110"/>
                    <a:pt x="763778" y="5587618"/>
                  </a:cubicBezTo>
                  <a:cubicBezTo>
                    <a:pt x="772795" y="5588127"/>
                    <a:pt x="776478" y="5595746"/>
                    <a:pt x="787019" y="5594603"/>
                  </a:cubicBezTo>
                  <a:cubicBezTo>
                    <a:pt x="782574" y="5568060"/>
                    <a:pt x="820674" y="5553836"/>
                    <a:pt x="835914" y="5535421"/>
                  </a:cubicBezTo>
                  <a:cubicBezTo>
                    <a:pt x="835914" y="5537199"/>
                    <a:pt x="836930" y="5538596"/>
                    <a:pt x="837438" y="5540247"/>
                  </a:cubicBezTo>
                  <a:cubicBezTo>
                    <a:pt x="851916" y="5538596"/>
                    <a:pt x="851662" y="5521070"/>
                    <a:pt x="863981" y="5516752"/>
                  </a:cubicBezTo>
                  <a:cubicBezTo>
                    <a:pt x="872617" y="5513831"/>
                    <a:pt x="887476" y="5535040"/>
                    <a:pt x="885190" y="5504052"/>
                  </a:cubicBezTo>
                  <a:lnTo>
                    <a:pt x="889381" y="5506338"/>
                  </a:lnTo>
                  <a:lnTo>
                    <a:pt x="887476" y="5631942"/>
                  </a:lnTo>
                  <a:lnTo>
                    <a:pt x="887476" y="5631942"/>
                  </a:lnTo>
                  <a:lnTo>
                    <a:pt x="879729" y="5843143"/>
                  </a:lnTo>
                  <a:cubicBezTo>
                    <a:pt x="871605" y="5845875"/>
                    <a:pt x="864689" y="5851354"/>
                    <a:pt x="860171" y="5858637"/>
                  </a:cubicBezTo>
                  <a:cubicBezTo>
                    <a:pt x="868426" y="5871337"/>
                    <a:pt x="861187" y="5881370"/>
                    <a:pt x="878205" y="5885053"/>
                  </a:cubicBezTo>
                  <a:lnTo>
                    <a:pt x="876554" y="5928741"/>
                  </a:lnTo>
                  <a:cubicBezTo>
                    <a:pt x="870612" y="5933479"/>
                    <a:pt x="865724" y="5939405"/>
                    <a:pt x="862203" y="5946140"/>
                  </a:cubicBezTo>
                  <a:cubicBezTo>
                    <a:pt x="867410" y="5948934"/>
                    <a:pt x="871474" y="5952109"/>
                    <a:pt x="875665" y="5954776"/>
                  </a:cubicBezTo>
                  <a:lnTo>
                    <a:pt x="871474" y="6069076"/>
                  </a:lnTo>
                  <a:cubicBezTo>
                    <a:pt x="867283" y="6070219"/>
                    <a:pt x="865759" y="6074282"/>
                    <a:pt x="871474" y="6084824"/>
                  </a:cubicBezTo>
                  <a:lnTo>
                    <a:pt x="860806" y="6373749"/>
                  </a:lnTo>
                  <a:lnTo>
                    <a:pt x="962406" y="6373749"/>
                  </a:lnTo>
                  <a:lnTo>
                    <a:pt x="962406" y="6369177"/>
                  </a:lnTo>
                  <a:cubicBezTo>
                    <a:pt x="969270" y="6371236"/>
                    <a:pt x="975569" y="6374842"/>
                    <a:pt x="980821" y="6379718"/>
                  </a:cubicBezTo>
                  <a:cubicBezTo>
                    <a:pt x="985647" y="6375654"/>
                    <a:pt x="991997" y="6365875"/>
                    <a:pt x="998347" y="6364732"/>
                  </a:cubicBezTo>
                  <a:cubicBezTo>
                    <a:pt x="1002411" y="6363970"/>
                    <a:pt x="1005078" y="6369431"/>
                    <a:pt x="1008380" y="6369050"/>
                  </a:cubicBezTo>
                  <a:cubicBezTo>
                    <a:pt x="1009396" y="6369050"/>
                    <a:pt x="1021080" y="6370320"/>
                    <a:pt x="1022858" y="6370447"/>
                  </a:cubicBezTo>
                  <a:cubicBezTo>
                    <a:pt x="1027049" y="6370447"/>
                    <a:pt x="1027303" y="6365621"/>
                    <a:pt x="1035558" y="6368416"/>
                  </a:cubicBezTo>
                  <a:cubicBezTo>
                    <a:pt x="1041146" y="6370321"/>
                    <a:pt x="1042543" y="6382640"/>
                    <a:pt x="1049655" y="6384672"/>
                  </a:cubicBezTo>
                  <a:cubicBezTo>
                    <a:pt x="1058799" y="6387212"/>
                    <a:pt x="1077976" y="6363463"/>
                    <a:pt x="1081405" y="6388228"/>
                  </a:cubicBezTo>
                  <a:cubicBezTo>
                    <a:pt x="1083691" y="6404231"/>
                    <a:pt x="1056005" y="6405882"/>
                    <a:pt x="1044829" y="6413628"/>
                  </a:cubicBezTo>
                  <a:cubicBezTo>
                    <a:pt x="1048766" y="6434584"/>
                    <a:pt x="1077468" y="6424677"/>
                    <a:pt x="1090041" y="6440807"/>
                  </a:cubicBezTo>
                  <a:cubicBezTo>
                    <a:pt x="1096772" y="6449570"/>
                    <a:pt x="1088898" y="6455412"/>
                    <a:pt x="1102741" y="6455920"/>
                  </a:cubicBezTo>
                  <a:cubicBezTo>
                    <a:pt x="1107059" y="6455920"/>
                    <a:pt x="1106678" y="6446267"/>
                    <a:pt x="1111250" y="6445887"/>
                  </a:cubicBezTo>
                  <a:cubicBezTo>
                    <a:pt x="1115822" y="6445506"/>
                    <a:pt x="1123950" y="6452364"/>
                    <a:pt x="1128014" y="6454015"/>
                  </a:cubicBezTo>
                  <a:cubicBezTo>
                    <a:pt x="1132459" y="6438140"/>
                    <a:pt x="1132840" y="6435219"/>
                    <a:pt x="1145413" y="6428615"/>
                  </a:cubicBezTo>
                  <a:cubicBezTo>
                    <a:pt x="1157986" y="6422011"/>
                    <a:pt x="1163701" y="6423535"/>
                    <a:pt x="1163701" y="6404866"/>
                  </a:cubicBezTo>
                  <a:cubicBezTo>
                    <a:pt x="1169303" y="6407847"/>
                    <a:pt x="1175753" y="6408833"/>
                    <a:pt x="1181989" y="6407660"/>
                  </a:cubicBezTo>
                  <a:cubicBezTo>
                    <a:pt x="1178560" y="6430520"/>
                    <a:pt x="1164590" y="6432044"/>
                    <a:pt x="1166114" y="6457063"/>
                  </a:cubicBezTo>
                  <a:cubicBezTo>
                    <a:pt x="1174750" y="6457063"/>
                    <a:pt x="1188339" y="6465318"/>
                    <a:pt x="1194816" y="6464683"/>
                  </a:cubicBezTo>
                  <a:cubicBezTo>
                    <a:pt x="1204341" y="6463666"/>
                    <a:pt x="1201293" y="6454776"/>
                    <a:pt x="1209040" y="6450713"/>
                  </a:cubicBezTo>
                  <a:cubicBezTo>
                    <a:pt x="1213993" y="6447919"/>
                    <a:pt x="1221740" y="6454396"/>
                    <a:pt x="1228471" y="6449062"/>
                  </a:cubicBezTo>
                  <a:cubicBezTo>
                    <a:pt x="1235202" y="6443729"/>
                    <a:pt x="1232789" y="6435346"/>
                    <a:pt x="1238504" y="6430393"/>
                  </a:cubicBezTo>
                  <a:cubicBezTo>
                    <a:pt x="1240282" y="6428742"/>
                    <a:pt x="1246886" y="6430393"/>
                    <a:pt x="1249807" y="6428869"/>
                  </a:cubicBezTo>
                  <a:cubicBezTo>
                    <a:pt x="1255903" y="6424678"/>
                    <a:pt x="1258697" y="6417313"/>
                    <a:pt x="1264031" y="6412105"/>
                  </a:cubicBezTo>
                  <a:cubicBezTo>
                    <a:pt x="1274699" y="6421376"/>
                    <a:pt x="1274826" y="6410708"/>
                    <a:pt x="1282065" y="6405882"/>
                  </a:cubicBezTo>
                  <a:cubicBezTo>
                    <a:pt x="1285113" y="6403851"/>
                    <a:pt x="1286256" y="6398136"/>
                    <a:pt x="1289304" y="6395850"/>
                  </a:cubicBezTo>
                  <a:cubicBezTo>
                    <a:pt x="1292352" y="6393564"/>
                    <a:pt x="1296543" y="6397374"/>
                    <a:pt x="1298321" y="6395850"/>
                  </a:cubicBezTo>
                  <a:cubicBezTo>
                    <a:pt x="1300099" y="6394326"/>
                    <a:pt x="1305687" y="6386579"/>
                    <a:pt x="1309243" y="6384928"/>
                  </a:cubicBezTo>
                  <a:cubicBezTo>
                    <a:pt x="1312799" y="6383277"/>
                    <a:pt x="1317244" y="6387849"/>
                    <a:pt x="1318387" y="6386706"/>
                  </a:cubicBezTo>
                  <a:cubicBezTo>
                    <a:pt x="1324529" y="6381775"/>
                    <a:pt x="1327498" y="6373890"/>
                    <a:pt x="1326134" y="6366132"/>
                  </a:cubicBezTo>
                  <a:cubicBezTo>
                    <a:pt x="1336675" y="6367656"/>
                    <a:pt x="1346454" y="6350765"/>
                    <a:pt x="1342263" y="6350384"/>
                  </a:cubicBezTo>
                  <a:cubicBezTo>
                    <a:pt x="1353566" y="6351400"/>
                    <a:pt x="1362837" y="6344034"/>
                    <a:pt x="1372489" y="6344669"/>
                  </a:cubicBezTo>
                  <a:cubicBezTo>
                    <a:pt x="1378839" y="6344669"/>
                    <a:pt x="1381887" y="6355591"/>
                    <a:pt x="1390904" y="6350511"/>
                  </a:cubicBezTo>
                  <a:cubicBezTo>
                    <a:pt x="1398905" y="6372229"/>
                    <a:pt x="1409954" y="6360036"/>
                    <a:pt x="1409827" y="6343145"/>
                  </a:cubicBezTo>
                  <a:cubicBezTo>
                    <a:pt x="1439799" y="6355845"/>
                    <a:pt x="1442847" y="6334128"/>
                    <a:pt x="1450213" y="6310760"/>
                  </a:cubicBezTo>
                  <a:cubicBezTo>
                    <a:pt x="1462278" y="6309236"/>
                    <a:pt x="1488313" y="6322191"/>
                    <a:pt x="1486027" y="6303141"/>
                  </a:cubicBezTo>
                  <a:cubicBezTo>
                    <a:pt x="1485265" y="6297934"/>
                    <a:pt x="1476883" y="6290441"/>
                    <a:pt x="1473327" y="6287138"/>
                  </a:cubicBezTo>
                  <a:cubicBezTo>
                    <a:pt x="1480058" y="6280788"/>
                    <a:pt x="1482725" y="6271391"/>
                    <a:pt x="1488567" y="6264913"/>
                  </a:cubicBezTo>
                  <a:cubicBezTo>
                    <a:pt x="1501267" y="6285742"/>
                    <a:pt x="1515237" y="6258309"/>
                    <a:pt x="1516380" y="6245229"/>
                  </a:cubicBezTo>
                  <a:cubicBezTo>
                    <a:pt x="1522222" y="6246498"/>
                    <a:pt x="1526413" y="6254119"/>
                    <a:pt x="1530985" y="6255135"/>
                  </a:cubicBezTo>
                  <a:cubicBezTo>
                    <a:pt x="1541145" y="6257675"/>
                    <a:pt x="1545463" y="6249928"/>
                    <a:pt x="1554480" y="6250563"/>
                  </a:cubicBezTo>
                  <a:cubicBezTo>
                    <a:pt x="1563497" y="6251199"/>
                    <a:pt x="1567180" y="6258564"/>
                    <a:pt x="1577721" y="6257421"/>
                  </a:cubicBezTo>
                  <a:cubicBezTo>
                    <a:pt x="1573276" y="6230878"/>
                    <a:pt x="1611376" y="6216654"/>
                    <a:pt x="1626616" y="6198239"/>
                  </a:cubicBezTo>
                  <a:cubicBezTo>
                    <a:pt x="1627181" y="6199817"/>
                    <a:pt x="1627648" y="6201429"/>
                    <a:pt x="1628013" y="6203065"/>
                  </a:cubicBezTo>
                  <a:cubicBezTo>
                    <a:pt x="1642618" y="6201414"/>
                    <a:pt x="1642364" y="6183888"/>
                    <a:pt x="1654683" y="6179571"/>
                  </a:cubicBezTo>
                  <a:cubicBezTo>
                    <a:pt x="1663319" y="6176650"/>
                    <a:pt x="1678178" y="6197859"/>
                    <a:pt x="1675892" y="6166871"/>
                  </a:cubicBezTo>
                  <a:lnTo>
                    <a:pt x="1679956" y="6169156"/>
                  </a:lnTo>
                  <a:lnTo>
                    <a:pt x="1675511" y="6292220"/>
                  </a:lnTo>
                  <a:lnTo>
                    <a:pt x="1676146" y="6292220"/>
                  </a:lnTo>
                  <a:lnTo>
                    <a:pt x="1648968" y="7035292"/>
                  </a:lnTo>
                  <a:lnTo>
                    <a:pt x="1750568" y="7035292"/>
                  </a:lnTo>
                  <a:cubicBezTo>
                    <a:pt x="1750568" y="7035292"/>
                    <a:pt x="1748917" y="6561836"/>
                    <a:pt x="1749171" y="6292977"/>
                  </a:cubicBezTo>
                  <a:lnTo>
                    <a:pt x="1777238" y="6292977"/>
                  </a:lnTo>
                  <a:cubicBezTo>
                    <a:pt x="1777238" y="6292977"/>
                    <a:pt x="1777238" y="6264020"/>
                    <a:pt x="1777238" y="6216777"/>
                  </a:cubicBezTo>
                  <a:cubicBezTo>
                    <a:pt x="1778816" y="6218048"/>
                    <a:pt x="1780628" y="6218997"/>
                    <a:pt x="1782572" y="6219570"/>
                  </a:cubicBezTo>
                  <a:cubicBezTo>
                    <a:pt x="1793367" y="6222238"/>
                    <a:pt x="1793621" y="6215379"/>
                    <a:pt x="1798955" y="6204965"/>
                  </a:cubicBezTo>
                  <a:cubicBezTo>
                    <a:pt x="1814322" y="6206362"/>
                    <a:pt x="1815465" y="6228968"/>
                    <a:pt x="1827530" y="6235318"/>
                  </a:cubicBezTo>
                  <a:cubicBezTo>
                    <a:pt x="1834134" y="6238875"/>
                    <a:pt x="1843532" y="6233922"/>
                    <a:pt x="1848866" y="6238620"/>
                  </a:cubicBezTo>
                  <a:cubicBezTo>
                    <a:pt x="1854200" y="6243319"/>
                    <a:pt x="1847215" y="6257416"/>
                    <a:pt x="1852676" y="6264020"/>
                  </a:cubicBezTo>
                  <a:cubicBezTo>
                    <a:pt x="1858137" y="6270625"/>
                    <a:pt x="1859280" y="6265290"/>
                    <a:pt x="1866392" y="6267830"/>
                  </a:cubicBezTo>
                  <a:cubicBezTo>
                    <a:pt x="1871599" y="6269609"/>
                    <a:pt x="1874647" y="6261607"/>
                    <a:pt x="1880489" y="6265544"/>
                  </a:cubicBezTo>
                  <a:cubicBezTo>
                    <a:pt x="1886331" y="6269482"/>
                    <a:pt x="1881251" y="6282181"/>
                    <a:pt x="1885061" y="6286626"/>
                  </a:cubicBezTo>
                  <a:cubicBezTo>
                    <a:pt x="1893189" y="6296278"/>
                    <a:pt x="1893062" y="6289674"/>
                    <a:pt x="1904873" y="6285356"/>
                  </a:cubicBezTo>
                  <a:cubicBezTo>
                    <a:pt x="1908937" y="6292468"/>
                    <a:pt x="1910207" y="6311773"/>
                    <a:pt x="1916430" y="6316344"/>
                  </a:cubicBezTo>
                  <a:cubicBezTo>
                    <a:pt x="1919478" y="6318630"/>
                    <a:pt x="1924177" y="6314820"/>
                    <a:pt x="1927479" y="6316344"/>
                  </a:cubicBezTo>
                  <a:cubicBezTo>
                    <a:pt x="1936155" y="6321457"/>
                    <a:pt x="1946118" y="6323969"/>
                    <a:pt x="1956181" y="6323584"/>
                  </a:cubicBezTo>
                  <a:cubicBezTo>
                    <a:pt x="1950252" y="6315511"/>
                    <a:pt x="1945940" y="6306368"/>
                    <a:pt x="1943481" y="6296660"/>
                  </a:cubicBezTo>
                  <a:cubicBezTo>
                    <a:pt x="1959102" y="6298184"/>
                    <a:pt x="1966468" y="6294754"/>
                    <a:pt x="1964055" y="6278626"/>
                  </a:cubicBezTo>
                  <a:cubicBezTo>
                    <a:pt x="1975993" y="6280785"/>
                    <a:pt x="1982216" y="6294247"/>
                    <a:pt x="1994027" y="6296406"/>
                  </a:cubicBezTo>
                  <a:cubicBezTo>
                    <a:pt x="1994789" y="6293739"/>
                    <a:pt x="1997329" y="6290691"/>
                    <a:pt x="1997837" y="6289040"/>
                  </a:cubicBezTo>
                  <a:cubicBezTo>
                    <a:pt x="2008378" y="6294120"/>
                    <a:pt x="2015236" y="6304407"/>
                    <a:pt x="2026793" y="6307709"/>
                  </a:cubicBezTo>
                  <a:cubicBezTo>
                    <a:pt x="2026636" y="6312898"/>
                    <a:pt x="2028005" y="6318020"/>
                    <a:pt x="2030730" y="6322440"/>
                  </a:cubicBezTo>
                  <a:cubicBezTo>
                    <a:pt x="2036153" y="6331477"/>
                    <a:pt x="2043863" y="6338924"/>
                    <a:pt x="2053082" y="6344030"/>
                  </a:cubicBezTo>
                  <a:cubicBezTo>
                    <a:pt x="2054836" y="6351998"/>
                    <a:pt x="2062225" y="6357431"/>
                    <a:pt x="2070354" y="6356730"/>
                  </a:cubicBezTo>
                  <a:cubicBezTo>
                    <a:pt x="2069211" y="6368287"/>
                    <a:pt x="2072513" y="6370447"/>
                    <a:pt x="2078101" y="6377812"/>
                  </a:cubicBezTo>
                  <a:cubicBezTo>
                    <a:pt x="2079879" y="6380225"/>
                    <a:pt x="2087499" y="6380352"/>
                    <a:pt x="2090801" y="6383400"/>
                  </a:cubicBezTo>
                  <a:cubicBezTo>
                    <a:pt x="2094103" y="6386448"/>
                    <a:pt x="2093722" y="6398132"/>
                    <a:pt x="2098167" y="6402196"/>
                  </a:cubicBezTo>
                  <a:cubicBezTo>
                    <a:pt x="2107057" y="6410451"/>
                    <a:pt x="2107184" y="6402958"/>
                    <a:pt x="2117979" y="6405371"/>
                  </a:cubicBezTo>
                  <a:cubicBezTo>
                    <a:pt x="2134743" y="6409181"/>
                    <a:pt x="2140966" y="6425310"/>
                    <a:pt x="2156079" y="6433184"/>
                  </a:cubicBezTo>
                  <a:cubicBezTo>
                    <a:pt x="2159951" y="6427043"/>
                    <a:pt x="2162141" y="6419992"/>
                    <a:pt x="2162429" y="6412737"/>
                  </a:cubicBezTo>
                  <a:cubicBezTo>
                    <a:pt x="2167968" y="6415089"/>
                    <a:pt x="2173938" y="6416257"/>
                    <a:pt x="2179955" y="6416166"/>
                  </a:cubicBezTo>
                  <a:cubicBezTo>
                    <a:pt x="2178753" y="6405468"/>
                    <a:pt x="2179660" y="6394639"/>
                    <a:pt x="2182622" y="6384289"/>
                  </a:cubicBezTo>
                  <a:cubicBezTo>
                    <a:pt x="2196333" y="6387835"/>
                    <a:pt x="2210382" y="6389921"/>
                    <a:pt x="2224532" y="6390512"/>
                  </a:cubicBezTo>
                  <a:cubicBezTo>
                    <a:pt x="2224532" y="6404863"/>
                    <a:pt x="2199132" y="6406895"/>
                    <a:pt x="2188083" y="6414642"/>
                  </a:cubicBezTo>
                  <a:cubicBezTo>
                    <a:pt x="2192020" y="6435598"/>
                    <a:pt x="2220722" y="6425691"/>
                    <a:pt x="2233168" y="6441820"/>
                  </a:cubicBezTo>
                  <a:cubicBezTo>
                    <a:pt x="2240026" y="6450584"/>
                    <a:pt x="2232152" y="6456426"/>
                    <a:pt x="2245868" y="6456934"/>
                  </a:cubicBezTo>
                  <a:cubicBezTo>
                    <a:pt x="2250313" y="6456934"/>
                    <a:pt x="2249932" y="6447281"/>
                    <a:pt x="2254504" y="6446901"/>
                  </a:cubicBezTo>
                  <a:cubicBezTo>
                    <a:pt x="2259076" y="6446520"/>
                    <a:pt x="2267204" y="6453378"/>
                    <a:pt x="2271268" y="6455029"/>
                  </a:cubicBezTo>
                  <a:cubicBezTo>
                    <a:pt x="2275713" y="6439154"/>
                    <a:pt x="2276094" y="6436233"/>
                    <a:pt x="2288540" y="6429629"/>
                  </a:cubicBezTo>
                  <a:cubicBezTo>
                    <a:pt x="2300986" y="6423025"/>
                    <a:pt x="2306955" y="6424549"/>
                    <a:pt x="2306955" y="6405880"/>
                  </a:cubicBezTo>
                  <a:cubicBezTo>
                    <a:pt x="2312554" y="6408871"/>
                    <a:pt x="2319007" y="6409857"/>
                    <a:pt x="2325243" y="6408674"/>
                  </a:cubicBezTo>
                  <a:cubicBezTo>
                    <a:pt x="2321814" y="6431534"/>
                    <a:pt x="2307844" y="6433057"/>
                    <a:pt x="2309368" y="6458077"/>
                  </a:cubicBezTo>
                  <a:cubicBezTo>
                    <a:pt x="2318004" y="6458077"/>
                    <a:pt x="2331593" y="6466332"/>
                    <a:pt x="2338070" y="6465697"/>
                  </a:cubicBezTo>
                  <a:cubicBezTo>
                    <a:pt x="2347468" y="6464680"/>
                    <a:pt x="2344420" y="6455790"/>
                    <a:pt x="2352167" y="6451727"/>
                  </a:cubicBezTo>
                  <a:cubicBezTo>
                    <a:pt x="2357247" y="6448933"/>
                    <a:pt x="2364867" y="6455410"/>
                    <a:pt x="2371725" y="6450076"/>
                  </a:cubicBezTo>
                  <a:cubicBezTo>
                    <a:pt x="2378583" y="6444743"/>
                    <a:pt x="2376043" y="6436360"/>
                    <a:pt x="2381631" y="6431407"/>
                  </a:cubicBezTo>
                  <a:cubicBezTo>
                    <a:pt x="2383536" y="6429756"/>
                    <a:pt x="2390140" y="6431407"/>
                    <a:pt x="2393061" y="6429883"/>
                  </a:cubicBezTo>
                  <a:cubicBezTo>
                    <a:pt x="2399157" y="6425692"/>
                    <a:pt x="2401951" y="6418327"/>
                    <a:pt x="2407285" y="6413119"/>
                  </a:cubicBezTo>
                  <a:cubicBezTo>
                    <a:pt x="2417826" y="6422390"/>
                    <a:pt x="2418080" y="6411722"/>
                    <a:pt x="2425319" y="6406896"/>
                  </a:cubicBezTo>
                  <a:cubicBezTo>
                    <a:pt x="2428367" y="6404865"/>
                    <a:pt x="2429510" y="6399149"/>
                    <a:pt x="2432431" y="6396864"/>
                  </a:cubicBezTo>
                  <a:cubicBezTo>
                    <a:pt x="2435351" y="6394578"/>
                    <a:pt x="2439670" y="6398387"/>
                    <a:pt x="2441575" y="6396864"/>
                  </a:cubicBezTo>
                  <a:cubicBezTo>
                    <a:pt x="2443480" y="6395340"/>
                    <a:pt x="2448941" y="6387593"/>
                    <a:pt x="2452370" y="6385942"/>
                  </a:cubicBezTo>
                  <a:cubicBezTo>
                    <a:pt x="2455799" y="6384291"/>
                    <a:pt x="2460498" y="6388862"/>
                    <a:pt x="2461641" y="6387720"/>
                  </a:cubicBezTo>
                  <a:cubicBezTo>
                    <a:pt x="2467737" y="6382756"/>
                    <a:pt x="2470696" y="6374898"/>
                    <a:pt x="2469388" y="6367146"/>
                  </a:cubicBezTo>
                  <a:cubicBezTo>
                    <a:pt x="2479929" y="6368670"/>
                    <a:pt x="2489581" y="6351779"/>
                    <a:pt x="2485390" y="6351398"/>
                  </a:cubicBezTo>
                  <a:cubicBezTo>
                    <a:pt x="2496819" y="6352414"/>
                    <a:pt x="2505963" y="6345048"/>
                    <a:pt x="2515743" y="6345683"/>
                  </a:cubicBezTo>
                  <a:cubicBezTo>
                    <a:pt x="2522093" y="6345683"/>
                    <a:pt x="2525013" y="6356605"/>
                    <a:pt x="2534157" y="6351525"/>
                  </a:cubicBezTo>
                  <a:cubicBezTo>
                    <a:pt x="2542031" y="6373242"/>
                    <a:pt x="2553081" y="6361050"/>
                    <a:pt x="2552953" y="6344159"/>
                  </a:cubicBezTo>
                  <a:cubicBezTo>
                    <a:pt x="2583052" y="6356859"/>
                    <a:pt x="2586100" y="6335142"/>
                    <a:pt x="2593466" y="6311774"/>
                  </a:cubicBezTo>
                  <a:cubicBezTo>
                    <a:pt x="2605405" y="6310250"/>
                    <a:pt x="2631566" y="6323204"/>
                    <a:pt x="2629281" y="6304154"/>
                  </a:cubicBezTo>
                  <a:cubicBezTo>
                    <a:pt x="2628519" y="6298948"/>
                    <a:pt x="2620137" y="6291454"/>
                    <a:pt x="2616581" y="6288152"/>
                  </a:cubicBezTo>
                  <a:cubicBezTo>
                    <a:pt x="2623438" y="6281802"/>
                    <a:pt x="2625979" y="6272404"/>
                    <a:pt x="2631948" y="6265927"/>
                  </a:cubicBezTo>
                  <a:cubicBezTo>
                    <a:pt x="2644648" y="6286756"/>
                    <a:pt x="2658618" y="6259323"/>
                    <a:pt x="2659761" y="6246242"/>
                  </a:cubicBezTo>
                  <a:cubicBezTo>
                    <a:pt x="2665603" y="6247512"/>
                    <a:pt x="2669794" y="6255133"/>
                    <a:pt x="2674239" y="6256149"/>
                  </a:cubicBezTo>
                  <a:cubicBezTo>
                    <a:pt x="2684526" y="6258689"/>
                    <a:pt x="2688717" y="6250942"/>
                    <a:pt x="2697734" y="6251577"/>
                  </a:cubicBezTo>
                  <a:cubicBezTo>
                    <a:pt x="2706751" y="6252213"/>
                    <a:pt x="2710434" y="6259578"/>
                    <a:pt x="2720975" y="6258435"/>
                  </a:cubicBezTo>
                  <a:cubicBezTo>
                    <a:pt x="2716657" y="6231891"/>
                    <a:pt x="2754630" y="6217667"/>
                    <a:pt x="2769997" y="6199253"/>
                  </a:cubicBezTo>
                  <a:lnTo>
                    <a:pt x="2771394" y="6204079"/>
                  </a:lnTo>
                  <a:cubicBezTo>
                    <a:pt x="2785999" y="6202428"/>
                    <a:pt x="2785745" y="6184902"/>
                    <a:pt x="2797937" y="6180584"/>
                  </a:cubicBezTo>
                  <a:cubicBezTo>
                    <a:pt x="2806700" y="6177664"/>
                    <a:pt x="2821559" y="6198873"/>
                    <a:pt x="2819273" y="6167884"/>
                  </a:cubicBezTo>
                  <a:lnTo>
                    <a:pt x="2823337" y="6170170"/>
                  </a:lnTo>
                  <a:lnTo>
                    <a:pt x="2818765" y="6293233"/>
                  </a:lnTo>
                  <a:lnTo>
                    <a:pt x="2819527" y="6293233"/>
                  </a:lnTo>
                  <a:lnTo>
                    <a:pt x="2792222" y="7035549"/>
                  </a:lnTo>
                  <a:lnTo>
                    <a:pt x="2893822" y="7035549"/>
                  </a:lnTo>
                  <a:cubicBezTo>
                    <a:pt x="2893822" y="7035549"/>
                    <a:pt x="2892044" y="6562093"/>
                    <a:pt x="2892425" y="6293233"/>
                  </a:cubicBezTo>
                  <a:lnTo>
                    <a:pt x="2920492" y="6293233"/>
                  </a:lnTo>
                  <a:cubicBezTo>
                    <a:pt x="2920492" y="6293233"/>
                    <a:pt x="2920492" y="6264277"/>
                    <a:pt x="2920492" y="6217033"/>
                  </a:cubicBezTo>
                  <a:cubicBezTo>
                    <a:pt x="2922070" y="6218305"/>
                    <a:pt x="2923882" y="6219253"/>
                    <a:pt x="2925826" y="6219827"/>
                  </a:cubicBezTo>
                  <a:cubicBezTo>
                    <a:pt x="2936621" y="6222494"/>
                    <a:pt x="2936875" y="6215636"/>
                    <a:pt x="2942082" y="6205222"/>
                  </a:cubicBezTo>
                  <a:cubicBezTo>
                    <a:pt x="2957576" y="6206619"/>
                    <a:pt x="2958592" y="6229225"/>
                    <a:pt x="2970657" y="6235575"/>
                  </a:cubicBezTo>
                  <a:cubicBezTo>
                    <a:pt x="2977388" y="6239131"/>
                    <a:pt x="2986786" y="6234178"/>
                    <a:pt x="2992120" y="6238877"/>
                  </a:cubicBezTo>
                  <a:cubicBezTo>
                    <a:pt x="2997454" y="6243576"/>
                    <a:pt x="2990342" y="6257673"/>
                    <a:pt x="2995803" y="6264277"/>
                  </a:cubicBezTo>
                  <a:cubicBezTo>
                    <a:pt x="3001264" y="6270881"/>
                    <a:pt x="3002534" y="6265547"/>
                    <a:pt x="3009646" y="6268087"/>
                  </a:cubicBezTo>
                  <a:cubicBezTo>
                    <a:pt x="3014853" y="6269865"/>
                    <a:pt x="3017901" y="6261864"/>
                    <a:pt x="3023743" y="6265801"/>
                  </a:cubicBezTo>
                  <a:cubicBezTo>
                    <a:pt x="3029585" y="6269739"/>
                    <a:pt x="3024378" y="6282438"/>
                    <a:pt x="3028188" y="6286883"/>
                  </a:cubicBezTo>
                  <a:cubicBezTo>
                    <a:pt x="3036316" y="6296535"/>
                    <a:pt x="3036189" y="6289931"/>
                    <a:pt x="3048127" y="6285613"/>
                  </a:cubicBezTo>
                  <a:cubicBezTo>
                    <a:pt x="3052064" y="6292725"/>
                    <a:pt x="3053461" y="6312029"/>
                    <a:pt x="3059557" y="6316601"/>
                  </a:cubicBezTo>
                  <a:cubicBezTo>
                    <a:pt x="3062732" y="6318887"/>
                    <a:pt x="3067431" y="6315077"/>
                    <a:pt x="3070606" y="6316601"/>
                  </a:cubicBezTo>
                  <a:cubicBezTo>
                    <a:pt x="3079282" y="6321713"/>
                    <a:pt x="3089245" y="6324225"/>
                    <a:pt x="3099308" y="6323840"/>
                  </a:cubicBezTo>
                  <a:cubicBezTo>
                    <a:pt x="3093322" y="6315802"/>
                    <a:pt x="3089004" y="6306647"/>
                    <a:pt x="3086608" y="6296916"/>
                  </a:cubicBezTo>
                  <a:cubicBezTo>
                    <a:pt x="3102102" y="6298440"/>
                    <a:pt x="3109595" y="6295011"/>
                    <a:pt x="3107182" y="6278882"/>
                  </a:cubicBezTo>
                  <a:cubicBezTo>
                    <a:pt x="3118993" y="6281041"/>
                    <a:pt x="3125216" y="6294503"/>
                    <a:pt x="3137027" y="6296663"/>
                  </a:cubicBezTo>
                  <a:cubicBezTo>
                    <a:pt x="3137916" y="6293995"/>
                    <a:pt x="3140329" y="6290948"/>
                    <a:pt x="3140837" y="6289296"/>
                  </a:cubicBezTo>
                  <a:cubicBezTo>
                    <a:pt x="3151378" y="6294377"/>
                    <a:pt x="3158236" y="6304664"/>
                    <a:pt x="3169920" y="6307965"/>
                  </a:cubicBezTo>
                  <a:cubicBezTo>
                    <a:pt x="3169158" y="6322189"/>
                    <a:pt x="3182620" y="6338699"/>
                    <a:pt x="3196844" y="6331333"/>
                  </a:cubicBezTo>
                  <a:cubicBezTo>
                    <a:pt x="3192780" y="6344033"/>
                    <a:pt x="3198114" y="6356733"/>
                    <a:pt x="3213354" y="6356733"/>
                  </a:cubicBezTo>
                  <a:cubicBezTo>
                    <a:pt x="3212338" y="6368290"/>
                    <a:pt x="3215640" y="6370450"/>
                    <a:pt x="3221101" y="6377815"/>
                  </a:cubicBezTo>
                  <a:cubicBezTo>
                    <a:pt x="3223006" y="6380228"/>
                    <a:pt x="3230626" y="6380355"/>
                    <a:pt x="3233801" y="6383403"/>
                  </a:cubicBezTo>
                  <a:cubicBezTo>
                    <a:pt x="3236976" y="6386451"/>
                    <a:pt x="3236595" y="6398135"/>
                    <a:pt x="3241040" y="6402199"/>
                  </a:cubicBezTo>
                  <a:cubicBezTo>
                    <a:pt x="3249930" y="6410454"/>
                    <a:pt x="3250057" y="6402961"/>
                    <a:pt x="3260852" y="6405374"/>
                  </a:cubicBezTo>
                  <a:cubicBezTo>
                    <a:pt x="3277616" y="6409184"/>
                    <a:pt x="3283839" y="6425313"/>
                    <a:pt x="3298952" y="6433187"/>
                  </a:cubicBezTo>
                  <a:cubicBezTo>
                    <a:pt x="3302785" y="6427036"/>
                    <a:pt x="3304932" y="6419984"/>
                    <a:pt x="3305175" y="6412740"/>
                  </a:cubicBezTo>
                  <a:cubicBezTo>
                    <a:pt x="3310717" y="6415081"/>
                    <a:pt x="3316684" y="6416249"/>
                    <a:pt x="3322701" y="6416169"/>
                  </a:cubicBezTo>
                  <a:cubicBezTo>
                    <a:pt x="3321601" y="6405462"/>
                    <a:pt x="3322549" y="6394644"/>
                    <a:pt x="3325495" y="6384292"/>
                  </a:cubicBezTo>
                  <a:cubicBezTo>
                    <a:pt x="3343148" y="6388737"/>
                    <a:pt x="3380740" y="6395849"/>
                    <a:pt x="3393948" y="6384292"/>
                  </a:cubicBezTo>
                  <a:cubicBezTo>
                    <a:pt x="3400044" y="6379212"/>
                    <a:pt x="3392297" y="6373624"/>
                    <a:pt x="3402838" y="6368925"/>
                  </a:cubicBezTo>
                  <a:cubicBezTo>
                    <a:pt x="3405886" y="6367401"/>
                    <a:pt x="3418332" y="6370576"/>
                    <a:pt x="3423031" y="6369941"/>
                  </a:cubicBezTo>
                  <a:cubicBezTo>
                    <a:pt x="3432318" y="6370216"/>
                    <a:pt x="3441112" y="6365770"/>
                    <a:pt x="3446399" y="6358130"/>
                  </a:cubicBezTo>
                  <a:cubicBezTo>
                    <a:pt x="3421888" y="6344795"/>
                    <a:pt x="3392424" y="6354193"/>
                    <a:pt x="3365627" y="6352288"/>
                  </a:cubicBezTo>
                  <a:cubicBezTo>
                    <a:pt x="3350514" y="6351145"/>
                    <a:pt x="3290316" y="6329809"/>
                    <a:pt x="3299206" y="6306568"/>
                  </a:cubicBezTo>
                  <a:cubicBezTo>
                    <a:pt x="3308766" y="6309461"/>
                    <a:pt x="3318596" y="6311376"/>
                    <a:pt x="3328543" y="6312283"/>
                  </a:cubicBezTo>
                  <a:cubicBezTo>
                    <a:pt x="3342259" y="6313045"/>
                    <a:pt x="3336163" y="6309870"/>
                    <a:pt x="3347085" y="6306823"/>
                  </a:cubicBezTo>
                  <a:cubicBezTo>
                    <a:pt x="3360576" y="6303377"/>
                    <a:pt x="3373682" y="6298569"/>
                    <a:pt x="3386201" y="6292471"/>
                  </a:cubicBezTo>
                  <a:cubicBezTo>
                    <a:pt x="3389076" y="6298742"/>
                    <a:pt x="3392519" y="6304736"/>
                    <a:pt x="3396488" y="6310378"/>
                  </a:cubicBezTo>
                  <a:cubicBezTo>
                    <a:pt x="3407918" y="6304663"/>
                    <a:pt x="3408426" y="6301234"/>
                    <a:pt x="3421888" y="6304917"/>
                  </a:cubicBezTo>
                  <a:cubicBezTo>
                    <a:pt x="3432302" y="6307838"/>
                    <a:pt x="3437635" y="6317617"/>
                    <a:pt x="3448684" y="6317617"/>
                  </a:cubicBezTo>
                  <a:cubicBezTo>
                    <a:pt x="3445458" y="6310847"/>
                    <a:pt x="3443933" y="6303392"/>
                    <a:pt x="3444239" y="6295900"/>
                  </a:cubicBezTo>
                  <a:cubicBezTo>
                    <a:pt x="3453891" y="6297551"/>
                    <a:pt x="3462781" y="6301996"/>
                    <a:pt x="3472306" y="6297424"/>
                  </a:cubicBezTo>
                  <a:cubicBezTo>
                    <a:pt x="3458844" y="6272024"/>
                    <a:pt x="3483482" y="6279644"/>
                    <a:pt x="3497706" y="6274310"/>
                  </a:cubicBezTo>
                  <a:cubicBezTo>
                    <a:pt x="3494912" y="6261610"/>
                    <a:pt x="3504310" y="6265292"/>
                    <a:pt x="3507866" y="6257927"/>
                  </a:cubicBezTo>
                  <a:cubicBezTo>
                    <a:pt x="3511422" y="6250562"/>
                    <a:pt x="3509517" y="6245227"/>
                    <a:pt x="3512438" y="6239893"/>
                  </a:cubicBezTo>
                  <a:cubicBezTo>
                    <a:pt x="3517264" y="6229987"/>
                    <a:pt x="3533774" y="6225924"/>
                    <a:pt x="3518153" y="6216399"/>
                  </a:cubicBezTo>
                  <a:cubicBezTo>
                    <a:pt x="3512311" y="6212842"/>
                    <a:pt x="3494912" y="6217161"/>
                    <a:pt x="3489197" y="6218177"/>
                  </a:cubicBezTo>
                  <a:cubicBezTo>
                    <a:pt x="3477132" y="6220463"/>
                    <a:pt x="3465321" y="6223130"/>
                    <a:pt x="3453510" y="6225670"/>
                  </a:cubicBezTo>
                  <a:cubicBezTo>
                    <a:pt x="3454812" y="6223859"/>
                    <a:pt x="3456398" y="6222273"/>
                    <a:pt x="3458209" y="6220971"/>
                  </a:cubicBezTo>
                  <a:cubicBezTo>
                    <a:pt x="3461257" y="6218940"/>
                    <a:pt x="3462400" y="6213224"/>
                    <a:pt x="3465321" y="6210938"/>
                  </a:cubicBezTo>
                  <a:cubicBezTo>
                    <a:pt x="3468242" y="6208653"/>
                    <a:pt x="3472560" y="6212462"/>
                    <a:pt x="3474465" y="6210938"/>
                  </a:cubicBezTo>
                  <a:cubicBezTo>
                    <a:pt x="3476370" y="6209415"/>
                    <a:pt x="3481831" y="6201668"/>
                    <a:pt x="3485387" y="6200017"/>
                  </a:cubicBezTo>
                  <a:cubicBezTo>
                    <a:pt x="3488943" y="6198366"/>
                    <a:pt x="3493388" y="6202937"/>
                    <a:pt x="3494531" y="6201795"/>
                  </a:cubicBezTo>
                  <a:cubicBezTo>
                    <a:pt x="3500627" y="6196831"/>
                    <a:pt x="3503586" y="6188973"/>
                    <a:pt x="3502278" y="6181221"/>
                  </a:cubicBezTo>
                  <a:cubicBezTo>
                    <a:pt x="3510540" y="6182994"/>
                    <a:pt x="3519125" y="6180294"/>
                    <a:pt x="3524884" y="6174109"/>
                  </a:cubicBezTo>
                  <a:cubicBezTo>
                    <a:pt x="3527002" y="6171221"/>
                    <a:pt x="3528396" y="6167868"/>
                    <a:pt x="3528948" y="6164330"/>
                  </a:cubicBezTo>
                  <a:cubicBezTo>
                    <a:pt x="3535202" y="6161698"/>
                    <a:pt x="3541859" y="6160152"/>
                    <a:pt x="3548633" y="6159758"/>
                  </a:cubicBezTo>
                  <a:cubicBezTo>
                    <a:pt x="3554983" y="6159758"/>
                    <a:pt x="3558030" y="6170680"/>
                    <a:pt x="3567048" y="6165600"/>
                  </a:cubicBezTo>
                  <a:cubicBezTo>
                    <a:pt x="3574922" y="6187317"/>
                    <a:pt x="3585971" y="6175125"/>
                    <a:pt x="3585971" y="6158234"/>
                  </a:cubicBezTo>
                  <a:cubicBezTo>
                    <a:pt x="3615942" y="6170934"/>
                    <a:pt x="3618991" y="6149217"/>
                    <a:pt x="3626357" y="6125849"/>
                  </a:cubicBezTo>
                  <a:cubicBezTo>
                    <a:pt x="3638422" y="6124325"/>
                    <a:pt x="3664457" y="6137279"/>
                    <a:pt x="3662171" y="6118229"/>
                  </a:cubicBezTo>
                  <a:cubicBezTo>
                    <a:pt x="3661409" y="6113023"/>
                    <a:pt x="3653027" y="6105529"/>
                    <a:pt x="3649471" y="6102227"/>
                  </a:cubicBezTo>
                  <a:cubicBezTo>
                    <a:pt x="3656329" y="6095877"/>
                    <a:pt x="3658868" y="6086479"/>
                    <a:pt x="3664838" y="6080002"/>
                  </a:cubicBezTo>
                  <a:cubicBezTo>
                    <a:pt x="3677538" y="6100830"/>
                    <a:pt x="3691508" y="6073398"/>
                    <a:pt x="3692651" y="6060317"/>
                  </a:cubicBezTo>
                  <a:cubicBezTo>
                    <a:pt x="3698492" y="6061587"/>
                    <a:pt x="3702684" y="6069208"/>
                    <a:pt x="3707129" y="6070224"/>
                  </a:cubicBezTo>
                  <a:cubicBezTo>
                    <a:pt x="3717416" y="6072764"/>
                    <a:pt x="3721607" y="6065017"/>
                    <a:pt x="3730624" y="6065652"/>
                  </a:cubicBezTo>
                  <a:cubicBezTo>
                    <a:pt x="3739641" y="6066288"/>
                    <a:pt x="3743324" y="6073653"/>
                    <a:pt x="3753992" y="6072510"/>
                  </a:cubicBezTo>
                  <a:cubicBezTo>
                    <a:pt x="3749547" y="6045966"/>
                    <a:pt x="3787647" y="6031742"/>
                    <a:pt x="3802887" y="6013328"/>
                  </a:cubicBezTo>
                  <a:cubicBezTo>
                    <a:pt x="3803522" y="6015106"/>
                    <a:pt x="3803776" y="6016503"/>
                    <a:pt x="3804284" y="6018154"/>
                  </a:cubicBezTo>
                  <a:cubicBezTo>
                    <a:pt x="3818889" y="6016630"/>
                    <a:pt x="3818635" y="5998977"/>
                    <a:pt x="3830827" y="5994786"/>
                  </a:cubicBezTo>
                  <a:cubicBezTo>
                    <a:pt x="3839590" y="5991738"/>
                    <a:pt x="3854448" y="6013074"/>
                    <a:pt x="3852163" y="5982086"/>
                  </a:cubicBezTo>
                  <a:lnTo>
                    <a:pt x="3856227" y="5984372"/>
                  </a:lnTo>
                  <a:lnTo>
                    <a:pt x="3851782" y="6107435"/>
                  </a:lnTo>
                  <a:lnTo>
                    <a:pt x="3852416" y="6107435"/>
                  </a:lnTo>
                  <a:lnTo>
                    <a:pt x="3822954" y="6851142"/>
                  </a:lnTo>
                  <a:lnTo>
                    <a:pt x="3924554" y="6851142"/>
                  </a:lnTo>
                  <a:cubicBezTo>
                    <a:pt x="3924554" y="6851142"/>
                    <a:pt x="3922903" y="6377686"/>
                    <a:pt x="3923157" y="6108827"/>
                  </a:cubicBezTo>
                  <a:lnTo>
                    <a:pt x="3951224" y="6108827"/>
                  </a:lnTo>
                  <a:cubicBezTo>
                    <a:pt x="3951224" y="6108827"/>
                    <a:pt x="3951224" y="6079870"/>
                    <a:pt x="3951224" y="6032627"/>
                  </a:cubicBezTo>
                  <a:cubicBezTo>
                    <a:pt x="3952799" y="6033932"/>
                    <a:pt x="3954610" y="6034924"/>
                    <a:pt x="3956558" y="6035548"/>
                  </a:cubicBezTo>
                  <a:cubicBezTo>
                    <a:pt x="3967353" y="6038088"/>
                    <a:pt x="3967607" y="6031229"/>
                    <a:pt x="3972814" y="6020816"/>
                  </a:cubicBezTo>
                  <a:cubicBezTo>
                    <a:pt x="3988308" y="6022212"/>
                    <a:pt x="3989324" y="6044818"/>
                    <a:pt x="4001389" y="6051168"/>
                  </a:cubicBezTo>
                  <a:cubicBezTo>
                    <a:pt x="4008120" y="6054725"/>
                    <a:pt x="4017518" y="6049772"/>
                    <a:pt x="4022852" y="6054470"/>
                  </a:cubicBezTo>
                  <a:cubicBezTo>
                    <a:pt x="4028186" y="6059169"/>
                    <a:pt x="4021074" y="6073393"/>
                    <a:pt x="4026535" y="6079870"/>
                  </a:cubicBezTo>
                  <a:cubicBezTo>
                    <a:pt x="4031997" y="6086348"/>
                    <a:pt x="4033266" y="6081140"/>
                    <a:pt x="4040378" y="6083553"/>
                  </a:cubicBezTo>
                  <a:cubicBezTo>
                    <a:pt x="4045585" y="6085331"/>
                    <a:pt x="4048633" y="6077330"/>
                    <a:pt x="4054475" y="6081267"/>
                  </a:cubicBezTo>
                  <a:cubicBezTo>
                    <a:pt x="4060316" y="6085204"/>
                    <a:pt x="4055237" y="6097904"/>
                    <a:pt x="4059047" y="6102349"/>
                  </a:cubicBezTo>
                  <a:cubicBezTo>
                    <a:pt x="4067048" y="6112001"/>
                    <a:pt x="4067048" y="6105524"/>
                    <a:pt x="4078859" y="6101079"/>
                  </a:cubicBezTo>
                  <a:cubicBezTo>
                    <a:pt x="4082796" y="6108318"/>
                    <a:pt x="4084193" y="6127495"/>
                    <a:pt x="4090416" y="6132067"/>
                  </a:cubicBezTo>
                  <a:cubicBezTo>
                    <a:pt x="4093464" y="6134353"/>
                    <a:pt x="4098163" y="6130543"/>
                    <a:pt x="4101338" y="6132067"/>
                  </a:cubicBezTo>
                  <a:cubicBezTo>
                    <a:pt x="4110003" y="6137207"/>
                    <a:pt x="4119974" y="6139721"/>
                    <a:pt x="4130040" y="6139306"/>
                  </a:cubicBezTo>
                  <a:cubicBezTo>
                    <a:pt x="4124054" y="6131268"/>
                    <a:pt x="4119736" y="6122114"/>
                    <a:pt x="4117340" y="6112382"/>
                  </a:cubicBezTo>
                  <a:cubicBezTo>
                    <a:pt x="4132961" y="6113906"/>
                    <a:pt x="4140327" y="6110477"/>
                    <a:pt x="4137914" y="6094349"/>
                  </a:cubicBezTo>
                  <a:cubicBezTo>
                    <a:pt x="4149852" y="6096507"/>
                    <a:pt x="4156075" y="6109969"/>
                    <a:pt x="4167885" y="6112129"/>
                  </a:cubicBezTo>
                  <a:cubicBezTo>
                    <a:pt x="4168647" y="6109462"/>
                    <a:pt x="4171188" y="6106414"/>
                    <a:pt x="4171695" y="6104763"/>
                  </a:cubicBezTo>
                  <a:cubicBezTo>
                    <a:pt x="4176605" y="6107408"/>
                    <a:pt x="4181170" y="6110650"/>
                    <a:pt x="4185284" y="6114415"/>
                  </a:cubicBezTo>
                  <a:lnTo>
                    <a:pt x="4183888" y="6152642"/>
                  </a:lnTo>
                  <a:lnTo>
                    <a:pt x="4226433" y="6152642"/>
                  </a:lnTo>
                  <a:cubicBezTo>
                    <a:pt x="4225644" y="6157658"/>
                    <a:pt x="4227189" y="6162759"/>
                    <a:pt x="4230628" y="6166495"/>
                  </a:cubicBezTo>
                  <a:cubicBezTo>
                    <a:pt x="4234066" y="6170230"/>
                    <a:pt x="4239023" y="6172191"/>
                    <a:pt x="4244086" y="6171819"/>
                  </a:cubicBezTo>
                  <a:cubicBezTo>
                    <a:pt x="4243070" y="6183376"/>
                    <a:pt x="4246372" y="6185535"/>
                    <a:pt x="4251960" y="6192901"/>
                  </a:cubicBezTo>
                  <a:cubicBezTo>
                    <a:pt x="4253738" y="6195314"/>
                    <a:pt x="4261358" y="6195441"/>
                    <a:pt x="4264660" y="6198489"/>
                  </a:cubicBezTo>
                  <a:cubicBezTo>
                    <a:pt x="4267962" y="6201537"/>
                    <a:pt x="4267454" y="6213220"/>
                    <a:pt x="4271899" y="6217285"/>
                  </a:cubicBezTo>
                  <a:cubicBezTo>
                    <a:pt x="4280916" y="6225540"/>
                    <a:pt x="4280916" y="6218047"/>
                    <a:pt x="4291838" y="6220460"/>
                  </a:cubicBezTo>
                  <a:cubicBezTo>
                    <a:pt x="4308475" y="6224269"/>
                    <a:pt x="4314825" y="6240399"/>
                    <a:pt x="4329938" y="6248273"/>
                  </a:cubicBezTo>
                  <a:cubicBezTo>
                    <a:pt x="4332687" y="6244806"/>
                    <a:pt x="4334364" y="6240613"/>
                    <a:pt x="4334764" y="6236207"/>
                  </a:cubicBezTo>
                  <a:cubicBezTo>
                    <a:pt x="4343521" y="6238637"/>
                    <a:pt x="4351631" y="6242974"/>
                    <a:pt x="4358513" y="6248907"/>
                  </a:cubicBezTo>
                  <a:cubicBezTo>
                    <a:pt x="4363339" y="6244843"/>
                    <a:pt x="4369689" y="6235191"/>
                    <a:pt x="4376167" y="6233922"/>
                  </a:cubicBezTo>
                  <a:cubicBezTo>
                    <a:pt x="4380104" y="6233922"/>
                    <a:pt x="4382898" y="6238620"/>
                    <a:pt x="4386200" y="6238240"/>
                  </a:cubicBezTo>
                  <a:lnTo>
                    <a:pt x="4400551" y="6239637"/>
                  </a:lnTo>
                  <a:cubicBezTo>
                    <a:pt x="4404742" y="6239637"/>
                    <a:pt x="4404996" y="6234811"/>
                    <a:pt x="4413251" y="6237731"/>
                  </a:cubicBezTo>
                  <a:cubicBezTo>
                    <a:pt x="4418839" y="6239510"/>
                    <a:pt x="4420363" y="6251828"/>
                    <a:pt x="4427348" y="6253861"/>
                  </a:cubicBezTo>
                  <a:cubicBezTo>
                    <a:pt x="4436619" y="6256528"/>
                    <a:pt x="4455669" y="6232652"/>
                    <a:pt x="4459225" y="6257417"/>
                  </a:cubicBezTo>
                  <a:cubicBezTo>
                    <a:pt x="4461384" y="6273419"/>
                    <a:pt x="4433825" y="6275070"/>
                    <a:pt x="4422521" y="6282817"/>
                  </a:cubicBezTo>
                  <a:cubicBezTo>
                    <a:pt x="4426586" y="6303772"/>
                    <a:pt x="4455287" y="6293866"/>
                    <a:pt x="4467733" y="6309995"/>
                  </a:cubicBezTo>
                  <a:cubicBezTo>
                    <a:pt x="4474464" y="6318758"/>
                    <a:pt x="4466591" y="6324600"/>
                    <a:pt x="4480433" y="6325108"/>
                  </a:cubicBezTo>
                  <a:cubicBezTo>
                    <a:pt x="4484751" y="6325108"/>
                    <a:pt x="4484498" y="6315456"/>
                    <a:pt x="4488943" y="6315075"/>
                  </a:cubicBezTo>
                  <a:cubicBezTo>
                    <a:pt x="4493388" y="6314695"/>
                    <a:pt x="4501643" y="6321553"/>
                    <a:pt x="4505833" y="6323204"/>
                  </a:cubicBezTo>
                  <a:cubicBezTo>
                    <a:pt x="4510279" y="6307329"/>
                    <a:pt x="4510660" y="6304408"/>
                    <a:pt x="4523105" y="6297804"/>
                  </a:cubicBezTo>
                  <a:cubicBezTo>
                    <a:pt x="4535551" y="6291200"/>
                    <a:pt x="4541393" y="6292723"/>
                    <a:pt x="4541393" y="6274055"/>
                  </a:cubicBezTo>
                  <a:cubicBezTo>
                    <a:pt x="4546975" y="6277096"/>
                    <a:pt x="4553446" y="6278085"/>
                    <a:pt x="4559681" y="6276848"/>
                  </a:cubicBezTo>
                  <a:cubicBezTo>
                    <a:pt x="4556252" y="6299708"/>
                    <a:pt x="4542282" y="6301232"/>
                    <a:pt x="4543806" y="6326252"/>
                  </a:cubicBezTo>
                  <a:cubicBezTo>
                    <a:pt x="4552569" y="6326252"/>
                    <a:pt x="4566031" y="6334507"/>
                    <a:pt x="4572635" y="6333871"/>
                  </a:cubicBezTo>
                  <a:cubicBezTo>
                    <a:pt x="4582033" y="6332855"/>
                    <a:pt x="4578985" y="6324092"/>
                    <a:pt x="4586732" y="6319902"/>
                  </a:cubicBezTo>
                  <a:cubicBezTo>
                    <a:pt x="4591812" y="6317108"/>
                    <a:pt x="4599432" y="6323584"/>
                    <a:pt x="4606163" y="6318250"/>
                  </a:cubicBezTo>
                  <a:cubicBezTo>
                    <a:pt x="4612894" y="6312917"/>
                    <a:pt x="4610481" y="6304534"/>
                    <a:pt x="4616196" y="6299582"/>
                  </a:cubicBezTo>
                  <a:cubicBezTo>
                    <a:pt x="4618101" y="6297931"/>
                    <a:pt x="4624578" y="6299582"/>
                    <a:pt x="4627626" y="6298058"/>
                  </a:cubicBezTo>
                  <a:cubicBezTo>
                    <a:pt x="4633595" y="6293867"/>
                    <a:pt x="4636389" y="6286501"/>
                    <a:pt x="4641723" y="6281294"/>
                  </a:cubicBezTo>
                  <a:cubicBezTo>
                    <a:pt x="4652391" y="6290565"/>
                    <a:pt x="4652645" y="6279897"/>
                    <a:pt x="4659757" y="6275071"/>
                  </a:cubicBezTo>
                  <a:cubicBezTo>
                    <a:pt x="4662805" y="6273039"/>
                    <a:pt x="4663948" y="6267324"/>
                    <a:pt x="4666996" y="6265038"/>
                  </a:cubicBezTo>
                  <a:cubicBezTo>
                    <a:pt x="4670044" y="6262752"/>
                    <a:pt x="4674235" y="6266562"/>
                    <a:pt x="4676140" y="6265038"/>
                  </a:cubicBezTo>
                  <a:cubicBezTo>
                    <a:pt x="4678045" y="6263514"/>
                    <a:pt x="4683506" y="6255767"/>
                    <a:pt x="4686935" y="6254116"/>
                  </a:cubicBezTo>
                  <a:cubicBezTo>
                    <a:pt x="4690364" y="6252465"/>
                    <a:pt x="4694936" y="6257037"/>
                    <a:pt x="4696206" y="6255895"/>
                  </a:cubicBezTo>
                  <a:cubicBezTo>
                    <a:pt x="4702256" y="6250902"/>
                    <a:pt x="4705164" y="6243050"/>
                    <a:pt x="4703826" y="6235321"/>
                  </a:cubicBezTo>
                  <a:cubicBezTo>
                    <a:pt x="4714494" y="6236845"/>
                    <a:pt x="4724146" y="6219953"/>
                    <a:pt x="4719955" y="6219573"/>
                  </a:cubicBezTo>
                  <a:cubicBezTo>
                    <a:pt x="4731385" y="6220589"/>
                    <a:pt x="4740529" y="6213223"/>
                    <a:pt x="4750181" y="6213858"/>
                  </a:cubicBezTo>
                  <a:cubicBezTo>
                    <a:pt x="4756658" y="6213858"/>
                    <a:pt x="4759579" y="6224779"/>
                    <a:pt x="4768723" y="6219700"/>
                  </a:cubicBezTo>
                  <a:cubicBezTo>
                    <a:pt x="4776597" y="6241417"/>
                    <a:pt x="4787646" y="6229225"/>
                    <a:pt x="4787519" y="6212334"/>
                  </a:cubicBezTo>
                  <a:cubicBezTo>
                    <a:pt x="4817491" y="6225034"/>
                    <a:pt x="4820539" y="6203316"/>
                    <a:pt x="4828032" y="6179949"/>
                  </a:cubicBezTo>
                  <a:cubicBezTo>
                    <a:pt x="4839970" y="6178425"/>
                    <a:pt x="4866132" y="6191379"/>
                    <a:pt x="4863719" y="6172329"/>
                  </a:cubicBezTo>
                  <a:cubicBezTo>
                    <a:pt x="4862957" y="6167123"/>
                    <a:pt x="4854702" y="6159629"/>
                    <a:pt x="4851019" y="6156327"/>
                  </a:cubicBezTo>
                  <a:cubicBezTo>
                    <a:pt x="4857877" y="6149977"/>
                    <a:pt x="4860417" y="6140579"/>
                    <a:pt x="4866260" y="6134102"/>
                  </a:cubicBezTo>
                  <a:cubicBezTo>
                    <a:pt x="4878960" y="6154930"/>
                    <a:pt x="4893056" y="6127498"/>
                    <a:pt x="4894073" y="6114417"/>
                  </a:cubicBezTo>
                  <a:cubicBezTo>
                    <a:pt x="4900042" y="6115687"/>
                    <a:pt x="4904232" y="6123307"/>
                    <a:pt x="4908677" y="6124324"/>
                  </a:cubicBezTo>
                  <a:cubicBezTo>
                    <a:pt x="4918837" y="6126864"/>
                    <a:pt x="4923156" y="6119117"/>
                    <a:pt x="4932173" y="6119752"/>
                  </a:cubicBezTo>
                  <a:cubicBezTo>
                    <a:pt x="4941189" y="6120387"/>
                    <a:pt x="4944873" y="6127753"/>
                    <a:pt x="4955413" y="6126609"/>
                  </a:cubicBezTo>
                  <a:cubicBezTo>
                    <a:pt x="4951095" y="6100066"/>
                    <a:pt x="4989068" y="6085842"/>
                    <a:pt x="5004435" y="6067428"/>
                  </a:cubicBezTo>
                  <a:lnTo>
                    <a:pt x="5005832" y="6072254"/>
                  </a:lnTo>
                  <a:cubicBezTo>
                    <a:pt x="5020310" y="6070730"/>
                    <a:pt x="5020056" y="6053077"/>
                    <a:pt x="5032375" y="6048886"/>
                  </a:cubicBezTo>
                  <a:cubicBezTo>
                    <a:pt x="5041011" y="6045838"/>
                    <a:pt x="5055870" y="6067174"/>
                    <a:pt x="5053584" y="6036186"/>
                  </a:cubicBezTo>
                  <a:cubicBezTo>
                    <a:pt x="5054928" y="6037041"/>
                    <a:pt x="5056329" y="6037804"/>
                    <a:pt x="5057775" y="6038471"/>
                  </a:cubicBezTo>
                  <a:lnTo>
                    <a:pt x="5053203" y="6161534"/>
                  </a:lnTo>
                  <a:lnTo>
                    <a:pt x="5053838" y="6161534"/>
                  </a:lnTo>
                  <a:lnTo>
                    <a:pt x="5026533" y="6903850"/>
                  </a:lnTo>
                  <a:lnTo>
                    <a:pt x="5128133" y="6903850"/>
                  </a:lnTo>
                  <a:cubicBezTo>
                    <a:pt x="5128133" y="6903850"/>
                    <a:pt x="5126355" y="6430394"/>
                    <a:pt x="5126609" y="6161534"/>
                  </a:cubicBezTo>
                  <a:lnTo>
                    <a:pt x="5154676" y="6161534"/>
                  </a:lnTo>
                  <a:cubicBezTo>
                    <a:pt x="5154676" y="6161534"/>
                    <a:pt x="5154676" y="6132578"/>
                    <a:pt x="5154676" y="6085334"/>
                  </a:cubicBezTo>
                  <a:cubicBezTo>
                    <a:pt x="5156269" y="6086613"/>
                    <a:pt x="5158074" y="6087603"/>
                    <a:pt x="5160010" y="6088255"/>
                  </a:cubicBezTo>
                  <a:cubicBezTo>
                    <a:pt x="5170805" y="6090795"/>
                    <a:pt x="5171059" y="6083937"/>
                    <a:pt x="5176393" y="6073524"/>
                  </a:cubicBezTo>
                  <a:cubicBezTo>
                    <a:pt x="5187188" y="6074540"/>
                    <a:pt x="5190998" y="6086224"/>
                    <a:pt x="5196459" y="6094859"/>
                  </a:cubicBezTo>
                  <a:lnTo>
                    <a:pt x="5194300" y="6152899"/>
                  </a:lnTo>
                  <a:lnTo>
                    <a:pt x="5261356" y="6152899"/>
                  </a:lnTo>
                  <a:cubicBezTo>
                    <a:pt x="5261554" y="6153778"/>
                    <a:pt x="5261944" y="6154602"/>
                    <a:pt x="5262499" y="6155312"/>
                  </a:cubicBezTo>
                  <a:cubicBezTo>
                    <a:pt x="5270627" y="6164964"/>
                    <a:pt x="5270500" y="6158487"/>
                    <a:pt x="5282311" y="6154042"/>
                  </a:cubicBezTo>
                  <a:cubicBezTo>
                    <a:pt x="5286375" y="6161281"/>
                    <a:pt x="5287772" y="6180458"/>
                    <a:pt x="5293868" y="6185030"/>
                  </a:cubicBezTo>
                  <a:cubicBezTo>
                    <a:pt x="5297043" y="6187316"/>
                    <a:pt x="5301615" y="6183506"/>
                    <a:pt x="5304917" y="6185030"/>
                  </a:cubicBezTo>
                  <a:cubicBezTo>
                    <a:pt x="5313571" y="6190196"/>
                    <a:pt x="5323550" y="6192713"/>
                    <a:pt x="5333619" y="6192269"/>
                  </a:cubicBezTo>
                  <a:cubicBezTo>
                    <a:pt x="5327690" y="6184197"/>
                    <a:pt x="5323378" y="6175054"/>
                    <a:pt x="5320919" y="6165345"/>
                  </a:cubicBezTo>
                  <a:cubicBezTo>
                    <a:pt x="5336540" y="6166869"/>
                    <a:pt x="5344033" y="6163440"/>
                    <a:pt x="5341493" y="6147311"/>
                  </a:cubicBezTo>
                  <a:cubicBezTo>
                    <a:pt x="5353431" y="6149470"/>
                    <a:pt x="5359654" y="6162932"/>
                    <a:pt x="5371465" y="6165092"/>
                  </a:cubicBezTo>
                  <a:cubicBezTo>
                    <a:pt x="5372227" y="6162424"/>
                    <a:pt x="5374767" y="6159376"/>
                    <a:pt x="5375275" y="6157725"/>
                  </a:cubicBezTo>
                  <a:cubicBezTo>
                    <a:pt x="5385815" y="6162806"/>
                    <a:pt x="5392674" y="6173093"/>
                    <a:pt x="5404231" y="6176394"/>
                  </a:cubicBezTo>
                  <a:cubicBezTo>
                    <a:pt x="5404231" y="6190618"/>
                    <a:pt x="5416931" y="6207128"/>
                    <a:pt x="5431282" y="6199762"/>
                  </a:cubicBezTo>
                  <a:cubicBezTo>
                    <a:pt x="5427091" y="6212462"/>
                    <a:pt x="5432552" y="6225162"/>
                    <a:pt x="5447791" y="6225162"/>
                  </a:cubicBezTo>
                  <a:cubicBezTo>
                    <a:pt x="5446776" y="6236719"/>
                    <a:pt x="5450077" y="6238879"/>
                    <a:pt x="5455538" y="6246244"/>
                  </a:cubicBezTo>
                  <a:cubicBezTo>
                    <a:pt x="5457316" y="6248657"/>
                    <a:pt x="5464936" y="6248784"/>
                    <a:pt x="5468238" y="6251832"/>
                  </a:cubicBezTo>
                  <a:cubicBezTo>
                    <a:pt x="5471540" y="6254880"/>
                    <a:pt x="5471032" y="6266564"/>
                    <a:pt x="5475477" y="6270628"/>
                  </a:cubicBezTo>
                  <a:cubicBezTo>
                    <a:pt x="5484368" y="6278883"/>
                    <a:pt x="5484494" y="6271390"/>
                    <a:pt x="5495289" y="6273803"/>
                  </a:cubicBezTo>
                  <a:cubicBezTo>
                    <a:pt x="5512053" y="6277613"/>
                    <a:pt x="5518276" y="6293742"/>
                    <a:pt x="5533389" y="6301616"/>
                  </a:cubicBezTo>
                  <a:cubicBezTo>
                    <a:pt x="5537165" y="6295439"/>
                    <a:pt x="5539306" y="6288402"/>
                    <a:pt x="5539612" y="6281169"/>
                  </a:cubicBezTo>
                  <a:cubicBezTo>
                    <a:pt x="5545151" y="6283521"/>
                    <a:pt x="5551121" y="6284689"/>
                    <a:pt x="5557138" y="6284598"/>
                  </a:cubicBezTo>
                  <a:cubicBezTo>
                    <a:pt x="5555975" y="6273892"/>
                    <a:pt x="5556924" y="6263062"/>
                    <a:pt x="5559932" y="6252721"/>
                  </a:cubicBezTo>
                  <a:cubicBezTo>
                    <a:pt x="5577585" y="6257293"/>
                    <a:pt x="5615177" y="6264278"/>
                    <a:pt x="5628385" y="6253356"/>
                  </a:cubicBezTo>
                  <a:cubicBezTo>
                    <a:pt x="5634482" y="6248276"/>
                    <a:pt x="5626734" y="6242688"/>
                    <a:pt x="5637149" y="6237989"/>
                  </a:cubicBezTo>
                  <a:cubicBezTo>
                    <a:pt x="5640324" y="6236465"/>
                    <a:pt x="5652770" y="6239640"/>
                    <a:pt x="5657341" y="6239005"/>
                  </a:cubicBezTo>
                  <a:cubicBezTo>
                    <a:pt x="5666639" y="6239327"/>
                    <a:pt x="5675455" y="6234871"/>
                    <a:pt x="5680709" y="6227194"/>
                  </a:cubicBezTo>
                  <a:cubicBezTo>
                    <a:pt x="5656199" y="6214494"/>
                    <a:pt x="5626734" y="6223257"/>
                    <a:pt x="5600064" y="6221352"/>
                  </a:cubicBezTo>
                  <a:cubicBezTo>
                    <a:pt x="5584951" y="6220208"/>
                    <a:pt x="5524626" y="6198873"/>
                    <a:pt x="5533643" y="6175632"/>
                  </a:cubicBezTo>
                  <a:cubicBezTo>
                    <a:pt x="5543203" y="6178525"/>
                    <a:pt x="5553033" y="6180440"/>
                    <a:pt x="5562980" y="6181347"/>
                  </a:cubicBezTo>
                  <a:cubicBezTo>
                    <a:pt x="5576696" y="6182109"/>
                    <a:pt x="5570600" y="6178934"/>
                    <a:pt x="5581395" y="6175886"/>
                  </a:cubicBezTo>
                  <a:cubicBezTo>
                    <a:pt x="5594935" y="6172464"/>
                    <a:pt x="5608085" y="6167655"/>
                    <a:pt x="5620638" y="6161535"/>
                  </a:cubicBezTo>
                  <a:cubicBezTo>
                    <a:pt x="5623470" y="6167802"/>
                    <a:pt x="5626871" y="6173797"/>
                    <a:pt x="5630798" y="6179442"/>
                  </a:cubicBezTo>
                  <a:cubicBezTo>
                    <a:pt x="5642355" y="6173727"/>
                    <a:pt x="5642736" y="6170298"/>
                    <a:pt x="5656198" y="6173981"/>
                  </a:cubicBezTo>
                  <a:cubicBezTo>
                    <a:pt x="5666612" y="6176902"/>
                    <a:pt x="5671819" y="6186681"/>
                    <a:pt x="5682995" y="6186681"/>
                  </a:cubicBezTo>
                  <a:cubicBezTo>
                    <a:pt x="5679730" y="6179920"/>
                    <a:pt x="5678161" y="6172466"/>
                    <a:pt x="5678423" y="6164964"/>
                  </a:cubicBezTo>
                  <a:cubicBezTo>
                    <a:pt x="5688202" y="6166615"/>
                    <a:pt x="5697092" y="6171187"/>
                    <a:pt x="5706617" y="6166488"/>
                  </a:cubicBezTo>
                  <a:cubicBezTo>
                    <a:pt x="5693028" y="6141088"/>
                    <a:pt x="5717793" y="6148707"/>
                    <a:pt x="5732017" y="6143374"/>
                  </a:cubicBezTo>
                  <a:cubicBezTo>
                    <a:pt x="5729350" y="6130674"/>
                    <a:pt x="5738748" y="6134356"/>
                    <a:pt x="5742304" y="6126991"/>
                  </a:cubicBezTo>
                  <a:cubicBezTo>
                    <a:pt x="5742732" y="6126107"/>
                    <a:pt x="5743032" y="6125166"/>
                    <a:pt x="5743193" y="6124197"/>
                  </a:cubicBezTo>
                  <a:cubicBezTo>
                    <a:pt x="5743795" y="6125885"/>
                    <a:pt x="5744220" y="6127630"/>
                    <a:pt x="5744463" y="6129404"/>
                  </a:cubicBezTo>
                  <a:cubicBezTo>
                    <a:pt x="5746749" y="6145533"/>
                    <a:pt x="5719063" y="6147184"/>
                    <a:pt x="5707887" y="6154804"/>
                  </a:cubicBezTo>
                  <a:cubicBezTo>
                    <a:pt x="5711824" y="6175759"/>
                    <a:pt x="5740526" y="6165853"/>
                    <a:pt x="5752972" y="6181982"/>
                  </a:cubicBezTo>
                  <a:cubicBezTo>
                    <a:pt x="5759830" y="6190745"/>
                    <a:pt x="5751956" y="6196587"/>
                    <a:pt x="5765672" y="6196968"/>
                  </a:cubicBezTo>
                  <a:cubicBezTo>
                    <a:pt x="5769990" y="6196968"/>
                    <a:pt x="5769609" y="6187443"/>
                    <a:pt x="5774181" y="6187062"/>
                  </a:cubicBezTo>
                  <a:cubicBezTo>
                    <a:pt x="5778753" y="6186680"/>
                    <a:pt x="5786881" y="6193539"/>
                    <a:pt x="5790945" y="6195190"/>
                  </a:cubicBezTo>
                  <a:cubicBezTo>
                    <a:pt x="5795390" y="6179315"/>
                    <a:pt x="5795771" y="6176394"/>
                    <a:pt x="5808217" y="6169790"/>
                  </a:cubicBezTo>
                  <a:cubicBezTo>
                    <a:pt x="5820663" y="6163186"/>
                    <a:pt x="5826632" y="6164837"/>
                    <a:pt x="5826632" y="6146168"/>
                  </a:cubicBezTo>
                  <a:cubicBezTo>
                    <a:pt x="5832230" y="6149166"/>
                    <a:pt x="5838700" y="6150110"/>
                    <a:pt x="5844920" y="6148835"/>
                  </a:cubicBezTo>
                  <a:cubicBezTo>
                    <a:pt x="5841491" y="6171695"/>
                    <a:pt x="5827521" y="6173219"/>
                    <a:pt x="5829045" y="6198238"/>
                  </a:cubicBezTo>
                  <a:cubicBezTo>
                    <a:pt x="5837681" y="6198238"/>
                    <a:pt x="5851270" y="6206620"/>
                    <a:pt x="5857747" y="6205985"/>
                  </a:cubicBezTo>
                  <a:cubicBezTo>
                    <a:pt x="5867272" y="6204969"/>
                    <a:pt x="5864097" y="6196079"/>
                    <a:pt x="5871971" y="6191888"/>
                  </a:cubicBezTo>
                  <a:cubicBezTo>
                    <a:pt x="5876925" y="6189221"/>
                    <a:pt x="5884671" y="6195698"/>
                    <a:pt x="5891402" y="6190237"/>
                  </a:cubicBezTo>
                  <a:cubicBezTo>
                    <a:pt x="5898134" y="6184776"/>
                    <a:pt x="5895720" y="6176521"/>
                    <a:pt x="5901308" y="6171569"/>
                  </a:cubicBezTo>
                  <a:cubicBezTo>
                    <a:pt x="5903213" y="6170045"/>
                    <a:pt x="5909818" y="6171569"/>
                    <a:pt x="5912738" y="6170045"/>
                  </a:cubicBezTo>
                  <a:cubicBezTo>
                    <a:pt x="5918834" y="6165854"/>
                    <a:pt x="5921628" y="6158615"/>
                    <a:pt x="5926962" y="6153408"/>
                  </a:cubicBezTo>
                  <a:cubicBezTo>
                    <a:pt x="5937630" y="6162679"/>
                    <a:pt x="5937757" y="6151884"/>
                    <a:pt x="5944996" y="6147185"/>
                  </a:cubicBezTo>
                  <a:cubicBezTo>
                    <a:pt x="5948044" y="6145153"/>
                    <a:pt x="5949187" y="6139438"/>
                    <a:pt x="5952108" y="6137025"/>
                  </a:cubicBezTo>
                  <a:cubicBezTo>
                    <a:pt x="5955030" y="6134612"/>
                    <a:pt x="5959347" y="6138549"/>
                    <a:pt x="5961252" y="6137025"/>
                  </a:cubicBezTo>
                  <a:cubicBezTo>
                    <a:pt x="5963157" y="6135501"/>
                    <a:pt x="5968618" y="6127627"/>
                    <a:pt x="5972174" y="6125976"/>
                  </a:cubicBezTo>
                  <a:cubicBezTo>
                    <a:pt x="5975730" y="6124325"/>
                    <a:pt x="5980175" y="6129024"/>
                    <a:pt x="5981318" y="6127881"/>
                  </a:cubicBezTo>
                  <a:cubicBezTo>
                    <a:pt x="5987436" y="6122877"/>
                    <a:pt x="5990394" y="6114972"/>
                    <a:pt x="5989065" y="6107180"/>
                  </a:cubicBezTo>
                  <a:cubicBezTo>
                    <a:pt x="5999606" y="6108831"/>
                    <a:pt x="6009385" y="6091940"/>
                    <a:pt x="6005067" y="6091560"/>
                  </a:cubicBezTo>
                  <a:cubicBezTo>
                    <a:pt x="6016497" y="6092576"/>
                    <a:pt x="6025641" y="6085083"/>
                    <a:pt x="6035420" y="6085845"/>
                  </a:cubicBezTo>
                  <a:cubicBezTo>
                    <a:pt x="6041770" y="6085845"/>
                    <a:pt x="6044818" y="6096766"/>
                    <a:pt x="6053835" y="6091560"/>
                  </a:cubicBezTo>
                  <a:cubicBezTo>
                    <a:pt x="6061709" y="6113403"/>
                    <a:pt x="6072885" y="6101212"/>
                    <a:pt x="6072758" y="6084321"/>
                  </a:cubicBezTo>
                  <a:cubicBezTo>
                    <a:pt x="6102730" y="6097021"/>
                    <a:pt x="6105778" y="6075303"/>
                    <a:pt x="6113144" y="6051936"/>
                  </a:cubicBezTo>
                  <a:cubicBezTo>
                    <a:pt x="6125209" y="6050412"/>
                    <a:pt x="6151244" y="6063239"/>
                    <a:pt x="6148958" y="6044189"/>
                  </a:cubicBezTo>
                  <a:cubicBezTo>
                    <a:pt x="6148196" y="6039109"/>
                    <a:pt x="6139814" y="6031489"/>
                    <a:pt x="6136258" y="6028314"/>
                  </a:cubicBezTo>
                  <a:cubicBezTo>
                    <a:pt x="6143116" y="6021964"/>
                    <a:pt x="6145656" y="6012566"/>
                    <a:pt x="6151625" y="6005962"/>
                  </a:cubicBezTo>
                  <a:cubicBezTo>
                    <a:pt x="6164325" y="6026917"/>
                    <a:pt x="6178295" y="5999485"/>
                    <a:pt x="6179438" y="5986404"/>
                  </a:cubicBezTo>
                  <a:cubicBezTo>
                    <a:pt x="6185280" y="5987674"/>
                    <a:pt x="6189471" y="5995294"/>
                    <a:pt x="6193916" y="5996310"/>
                  </a:cubicBezTo>
                  <a:cubicBezTo>
                    <a:pt x="6204203" y="5998723"/>
                    <a:pt x="6208395" y="5990976"/>
                    <a:pt x="6217412" y="5991611"/>
                  </a:cubicBezTo>
                  <a:cubicBezTo>
                    <a:pt x="6226428" y="5992246"/>
                    <a:pt x="6230112" y="5999739"/>
                    <a:pt x="6240780" y="5998596"/>
                  </a:cubicBezTo>
                  <a:cubicBezTo>
                    <a:pt x="6236334" y="5971926"/>
                    <a:pt x="6274434" y="5957702"/>
                    <a:pt x="6289675" y="5939414"/>
                  </a:cubicBezTo>
                  <a:cubicBezTo>
                    <a:pt x="6290309" y="5941065"/>
                    <a:pt x="6290564" y="5942589"/>
                    <a:pt x="6291071" y="5944240"/>
                  </a:cubicBezTo>
                  <a:cubicBezTo>
                    <a:pt x="6305676" y="5942589"/>
                    <a:pt x="6305422" y="5925062"/>
                    <a:pt x="6317741" y="5920745"/>
                  </a:cubicBezTo>
                  <a:cubicBezTo>
                    <a:pt x="6326377" y="5917697"/>
                    <a:pt x="6341237" y="5939033"/>
                    <a:pt x="6338951" y="5908045"/>
                  </a:cubicBezTo>
                  <a:lnTo>
                    <a:pt x="6343015" y="5910330"/>
                  </a:lnTo>
                  <a:lnTo>
                    <a:pt x="6338570" y="6033393"/>
                  </a:lnTo>
                  <a:lnTo>
                    <a:pt x="6339205" y="6033393"/>
                  </a:lnTo>
                  <a:lnTo>
                    <a:pt x="6311900" y="6775709"/>
                  </a:lnTo>
                  <a:lnTo>
                    <a:pt x="6413500" y="6775709"/>
                  </a:lnTo>
                  <a:cubicBezTo>
                    <a:pt x="6413500" y="6775709"/>
                    <a:pt x="6411849" y="6302253"/>
                    <a:pt x="6412103" y="6033393"/>
                  </a:cubicBezTo>
                  <a:lnTo>
                    <a:pt x="6440170" y="6033393"/>
                  </a:lnTo>
                  <a:cubicBezTo>
                    <a:pt x="6440170" y="6033393"/>
                    <a:pt x="6440170" y="6004437"/>
                    <a:pt x="6440170" y="5957193"/>
                  </a:cubicBezTo>
                  <a:cubicBezTo>
                    <a:pt x="6441778" y="5958417"/>
                    <a:pt x="6443582" y="5959362"/>
                    <a:pt x="6445504" y="5959987"/>
                  </a:cubicBezTo>
                  <a:cubicBezTo>
                    <a:pt x="6456299" y="5962654"/>
                    <a:pt x="6456553" y="5955670"/>
                    <a:pt x="6461760" y="5945383"/>
                  </a:cubicBezTo>
                  <a:cubicBezTo>
                    <a:pt x="6477254" y="5946779"/>
                    <a:pt x="6478270" y="5969259"/>
                    <a:pt x="6490335" y="5975736"/>
                  </a:cubicBezTo>
                  <a:cubicBezTo>
                    <a:pt x="6497066" y="5979165"/>
                    <a:pt x="6506464" y="5974212"/>
                    <a:pt x="6511798" y="5979038"/>
                  </a:cubicBezTo>
                  <a:cubicBezTo>
                    <a:pt x="6517132" y="5983864"/>
                    <a:pt x="6510020" y="5997834"/>
                    <a:pt x="6515481" y="6004438"/>
                  </a:cubicBezTo>
                  <a:cubicBezTo>
                    <a:pt x="6520941" y="6011042"/>
                    <a:pt x="6522212" y="6005708"/>
                    <a:pt x="6529324" y="6008121"/>
                  </a:cubicBezTo>
                  <a:cubicBezTo>
                    <a:pt x="6536436" y="6010534"/>
                    <a:pt x="6537579" y="6001898"/>
                    <a:pt x="6543421" y="6005962"/>
                  </a:cubicBezTo>
                  <a:cubicBezTo>
                    <a:pt x="6549262" y="6010025"/>
                    <a:pt x="6544183" y="6022472"/>
                    <a:pt x="6547993" y="6027043"/>
                  </a:cubicBezTo>
                  <a:cubicBezTo>
                    <a:pt x="6556121" y="6036568"/>
                    <a:pt x="6555994" y="6030091"/>
                    <a:pt x="6567805" y="6025647"/>
                  </a:cubicBezTo>
                  <a:cubicBezTo>
                    <a:pt x="6571741" y="6032886"/>
                    <a:pt x="6573138" y="6052063"/>
                    <a:pt x="6579361" y="6056635"/>
                  </a:cubicBezTo>
                  <a:cubicBezTo>
                    <a:pt x="6582409" y="6059048"/>
                    <a:pt x="6587108" y="6055111"/>
                    <a:pt x="6590283" y="6056635"/>
                  </a:cubicBezTo>
                  <a:cubicBezTo>
                    <a:pt x="6598984" y="6061676"/>
                    <a:pt x="6608937" y="6064142"/>
                    <a:pt x="6618985" y="6063747"/>
                  </a:cubicBezTo>
                  <a:cubicBezTo>
                    <a:pt x="6613003" y="6055753"/>
                    <a:pt x="6608684" y="6046641"/>
                    <a:pt x="6606285" y="6036950"/>
                  </a:cubicBezTo>
                  <a:cubicBezTo>
                    <a:pt x="6612066" y="6038147"/>
                    <a:pt x="6618084" y="6037295"/>
                    <a:pt x="6623303" y="6034537"/>
                  </a:cubicBezTo>
                  <a:lnTo>
                    <a:pt x="6621907" y="6074796"/>
                  </a:lnTo>
                  <a:lnTo>
                    <a:pt x="6655562" y="6074796"/>
                  </a:lnTo>
                  <a:cubicBezTo>
                    <a:pt x="6657121" y="6076116"/>
                    <a:pt x="6658527" y="6077606"/>
                    <a:pt x="6659753" y="6079240"/>
                  </a:cubicBezTo>
                  <a:cubicBezTo>
                    <a:pt x="6659753" y="6077716"/>
                    <a:pt x="6659753" y="6076320"/>
                    <a:pt x="6659753" y="6074796"/>
                  </a:cubicBezTo>
                  <a:cubicBezTo>
                    <a:pt x="6668643" y="6086734"/>
                    <a:pt x="6682994" y="6076827"/>
                    <a:pt x="6695186" y="6076065"/>
                  </a:cubicBezTo>
                  <a:cubicBezTo>
                    <a:pt x="6701155" y="6076065"/>
                    <a:pt x="6709029" y="6077589"/>
                    <a:pt x="6715125" y="6077335"/>
                  </a:cubicBezTo>
                  <a:cubicBezTo>
                    <a:pt x="6714204" y="6082410"/>
                    <a:pt x="6715689" y="6087624"/>
                    <a:pt x="6719145" y="6091453"/>
                  </a:cubicBezTo>
                  <a:cubicBezTo>
                    <a:pt x="6722600" y="6095281"/>
                    <a:pt x="6727636" y="6097290"/>
                    <a:pt x="6732778" y="6096893"/>
                  </a:cubicBezTo>
                  <a:cubicBezTo>
                    <a:pt x="6731762" y="6108576"/>
                    <a:pt x="6735064" y="6110736"/>
                    <a:pt x="6740652" y="6118101"/>
                  </a:cubicBezTo>
                  <a:cubicBezTo>
                    <a:pt x="6742430" y="6120515"/>
                    <a:pt x="6750050" y="6120642"/>
                    <a:pt x="6753352" y="6123690"/>
                  </a:cubicBezTo>
                  <a:cubicBezTo>
                    <a:pt x="6756654" y="6126737"/>
                    <a:pt x="6756146" y="6138421"/>
                    <a:pt x="6760718" y="6142485"/>
                  </a:cubicBezTo>
                  <a:cubicBezTo>
                    <a:pt x="6769608" y="6150741"/>
                    <a:pt x="6769608" y="6143247"/>
                    <a:pt x="6780530" y="6145660"/>
                  </a:cubicBezTo>
                  <a:cubicBezTo>
                    <a:pt x="6797294" y="6149470"/>
                    <a:pt x="6803517" y="6165599"/>
                    <a:pt x="6818630" y="6173473"/>
                  </a:cubicBezTo>
                  <a:cubicBezTo>
                    <a:pt x="6822430" y="6167298"/>
                    <a:pt x="6824614" y="6160267"/>
                    <a:pt x="6824980" y="6153026"/>
                  </a:cubicBezTo>
                  <a:cubicBezTo>
                    <a:pt x="6830509" y="6155399"/>
                    <a:pt x="6836493" y="6156526"/>
                    <a:pt x="6842506" y="6156329"/>
                  </a:cubicBezTo>
                  <a:cubicBezTo>
                    <a:pt x="6841309" y="6145631"/>
                    <a:pt x="6842215" y="6134802"/>
                    <a:pt x="6845174" y="6124451"/>
                  </a:cubicBezTo>
                  <a:cubicBezTo>
                    <a:pt x="6858517" y="6127920"/>
                    <a:pt x="6872174" y="6130048"/>
                    <a:pt x="6885941" y="6130801"/>
                  </a:cubicBezTo>
                  <a:lnTo>
                    <a:pt x="6887719" y="6140454"/>
                  </a:lnTo>
                  <a:cubicBezTo>
                    <a:pt x="6894577" y="6150486"/>
                    <a:pt x="6906515" y="6148328"/>
                    <a:pt x="6911214" y="6160011"/>
                  </a:cubicBezTo>
                  <a:cubicBezTo>
                    <a:pt x="6919342" y="6148073"/>
                    <a:pt x="6920485" y="6147311"/>
                    <a:pt x="6932677" y="6144518"/>
                  </a:cubicBezTo>
                  <a:cubicBezTo>
                    <a:pt x="6942329" y="6142232"/>
                    <a:pt x="6943345" y="6148200"/>
                    <a:pt x="6953124" y="6139184"/>
                  </a:cubicBezTo>
                  <a:cubicBezTo>
                    <a:pt x="6956171" y="6136390"/>
                    <a:pt x="6953124" y="6128770"/>
                    <a:pt x="6955917" y="6126484"/>
                  </a:cubicBezTo>
                  <a:cubicBezTo>
                    <a:pt x="6958711" y="6124198"/>
                    <a:pt x="6962267" y="6124833"/>
                    <a:pt x="6963918" y="6123563"/>
                  </a:cubicBezTo>
                  <a:lnTo>
                    <a:pt x="6975983" y="6119626"/>
                  </a:lnTo>
                  <a:cubicBezTo>
                    <a:pt x="6974460" y="6119626"/>
                    <a:pt x="6993637" y="6107688"/>
                    <a:pt x="6990715" y="6110863"/>
                  </a:cubicBezTo>
                  <a:cubicBezTo>
                    <a:pt x="6993763" y="6107561"/>
                    <a:pt x="6997065" y="6096258"/>
                    <a:pt x="6999478" y="6094226"/>
                  </a:cubicBezTo>
                  <a:cubicBezTo>
                    <a:pt x="7004685" y="6089654"/>
                    <a:pt x="7015861" y="6090924"/>
                    <a:pt x="7020179" y="6086860"/>
                  </a:cubicBezTo>
                  <a:cubicBezTo>
                    <a:pt x="7028815" y="6078859"/>
                    <a:pt x="7024498" y="6068064"/>
                    <a:pt x="7030974" y="6057777"/>
                  </a:cubicBezTo>
                  <a:cubicBezTo>
                    <a:pt x="7038594" y="6059301"/>
                    <a:pt x="7049516" y="6064000"/>
                    <a:pt x="7056374" y="6060571"/>
                  </a:cubicBezTo>
                  <a:cubicBezTo>
                    <a:pt x="7066407" y="6055745"/>
                    <a:pt x="7062343" y="6047871"/>
                    <a:pt x="7069074" y="6040378"/>
                  </a:cubicBezTo>
                  <a:cubicBezTo>
                    <a:pt x="7077963" y="6030856"/>
                    <a:pt x="7090340" y="6025355"/>
                    <a:pt x="7103364" y="6025137"/>
                  </a:cubicBezTo>
                  <a:cubicBezTo>
                    <a:pt x="7103364" y="6023486"/>
                    <a:pt x="7103364" y="6021835"/>
                    <a:pt x="7103364" y="6020184"/>
                  </a:cubicBezTo>
                  <a:cubicBezTo>
                    <a:pt x="7109999" y="6027665"/>
                    <a:pt x="7120088" y="6031093"/>
                    <a:pt x="7129907" y="6029201"/>
                  </a:cubicBezTo>
                  <a:cubicBezTo>
                    <a:pt x="7130741" y="6035564"/>
                    <a:pt x="7136191" y="6040305"/>
                    <a:pt x="7142607" y="6040250"/>
                  </a:cubicBezTo>
                  <a:cubicBezTo>
                    <a:pt x="7141973" y="6043298"/>
                    <a:pt x="7143624" y="6047617"/>
                    <a:pt x="7142607" y="6050537"/>
                  </a:cubicBezTo>
                  <a:cubicBezTo>
                    <a:pt x="7152005" y="6049268"/>
                    <a:pt x="7152514" y="6055998"/>
                    <a:pt x="7158610" y="6057649"/>
                  </a:cubicBezTo>
                  <a:cubicBezTo>
                    <a:pt x="7171310" y="6061332"/>
                    <a:pt x="7162674" y="6063618"/>
                    <a:pt x="7172833" y="6058666"/>
                  </a:cubicBezTo>
                  <a:cubicBezTo>
                    <a:pt x="7170548" y="6059682"/>
                    <a:pt x="7183882" y="6047490"/>
                    <a:pt x="7184137" y="6047235"/>
                  </a:cubicBezTo>
                  <a:cubicBezTo>
                    <a:pt x="7186423" y="6044949"/>
                    <a:pt x="7192645" y="6041901"/>
                    <a:pt x="7195567" y="6039616"/>
                  </a:cubicBezTo>
                  <a:cubicBezTo>
                    <a:pt x="7198488" y="6037330"/>
                    <a:pt x="7197345" y="6031869"/>
                    <a:pt x="7200774" y="6028947"/>
                  </a:cubicBezTo>
                  <a:cubicBezTo>
                    <a:pt x="7204202" y="6026026"/>
                    <a:pt x="7209029" y="6028947"/>
                    <a:pt x="7211568" y="6025899"/>
                  </a:cubicBezTo>
                  <a:cubicBezTo>
                    <a:pt x="7216394" y="6020819"/>
                    <a:pt x="7214998" y="6017263"/>
                    <a:pt x="7219062" y="6011294"/>
                  </a:cubicBezTo>
                  <a:cubicBezTo>
                    <a:pt x="7220586" y="6009135"/>
                    <a:pt x="7219062" y="6001516"/>
                    <a:pt x="7220586" y="6000245"/>
                  </a:cubicBezTo>
                  <a:cubicBezTo>
                    <a:pt x="7225919" y="5995800"/>
                    <a:pt x="7231254" y="6003293"/>
                    <a:pt x="7235953" y="6001897"/>
                  </a:cubicBezTo>
                  <a:cubicBezTo>
                    <a:pt x="7245605" y="5998849"/>
                    <a:pt x="7255765" y="6006342"/>
                    <a:pt x="7251574" y="5986784"/>
                  </a:cubicBezTo>
                  <a:cubicBezTo>
                    <a:pt x="7256780" y="5989324"/>
                    <a:pt x="7263639" y="5995674"/>
                    <a:pt x="7270624" y="5996181"/>
                  </a:cubicBezTo>
                  <a:cubicBezTo>
                    <a:pt x="7270624" y="5992879"/>
                    <a:pt x="7272275" y="5987545"/>
                    <a:pt x="7271640" y="5983481"/>
                  </a:cubicBezTo>
                  <a:cubicBezTo>
                    <a:pt x="7298691" y="6001769"/>
                    <a:pt x="7257924" y="6003166"/>
                    <a:pt x="7267576" y="6023105"/>
                  </a:cubicBezTo>
                  <a:cubicBezTo>
                    <a:pt x="7269481" y="6021327"/>
                    <a:pt x="7275831" y="6019549"/>
                    <a:pt x="7278117" y="6016120"/>
                  </a:cubicBezTo>
                  <a:cubicBezTo>
                    <a:pt x="7284086" y="6037965"/>
                    <a:pt x="7308597" y="6013073"/>
                    <a:pt x="7314947" y="6006976"/>
                  </a:cubicBezTo>
                  <a:cubicBezTo>
                    <a:pt x="7316853" y="6005198"/>
                    <a:pt x="7312788" y="5997705"/>
                    <a:pt x="7314947" y="5995800"/>
                  </a:cubicBezTo>
                  <a:cubicBezTo>
                    <a:pt x="7317106" y="5993895"/>
                    <a:pt x="7322186" y="5997579"/>
                    <a:pt x="7324980" y="5995800"/>
                  </a:cubicBezTo>
                  <a:cubicBezTo>
                    <a:pt x="7331838" y="5991736"/>
                    <a:pt x="7342125" y="6001135"/>
                    <a:pt x="7340347" y="5985005"/>
                  </a:cubicBezTo>
                  <a:cubicBezTo>
                    <a:pt x="7365112" y="5994149"/>
                    <a:pt x="7355841" y="5967098"/>
                    <a:pt x="7374510" y="5959605"/>
                  </a:cubicBezTo>
                  <a:cubicBezTo>
                    <a:pt x="7387210" y="5954144"/>
                    <a:pt x="7390767" y="5966209"/>
                    <a:pt x="7404102" y="5971035"/>
                  </a:cubicBezTo>
                  <a:cubicBezTo>
                    <a:pt x="7414388" y="5974718"/>
                    <a:pt x="7426327" y="5969892"/>
                    <a:pt x="7434455" y="5977512"/>
                  </a:cubicBezTo>
                  <a:cubicBezTo>
                    <a:pt x="7441309" y="5988953"/>
                    <a:pt x="7443917" y="6002441"/>
                    <a:pt x="7441821" y="6015612"/>
                  </a:cubicBezTo>
                  <a:cubicBezTo>
                    <a:pt x="7437122" y="6024756"/>
                    <a:pt x="7433947" y="6021328"/>
                    <a:pt x="7425438" y="6024884"/>
                  </a:cubicBezTo>
                  <a:cubicBezTo>
                    <a:pt x="7407757" y="6031825"/>
                    <a:pt x="7388934" y="6035400"/>
                    <a:pt x="7369939" y="6035424"/>
                  </a:cubicBezTo>
                  <a:cubicBezTo>
                    <a:pt x="7339205" y="6036441"/>
                    <a:pt x="7306439" y="6030980"/>
                    <a:pt x="7275959" y="6037710"/>
                  </a:cubicBezTo>
                  <a:cubicBezTo>
                    <a:pt x="7257987" y="6043558"/>
                    <a:pt x="7240459" y="6050689"/>
                    <a:pt x="7223508" y="6059046"/>
                  </a:cubicBezTo>
                  <a:cubicBezTo>
                    <a:pt x="7198108" y="6068444"/>
                    <a:pt x="7172708" y="6074159"/>
                    <a:pt x="7147308" y="6083176"/>
                  </a:cubicBezTo>
                  <a:cubicBezTo>
                    <a:pt x="7138550" y="6085836"/>
                    <a:pt x="7130048" y="6089278"/>
                    <a:pt x="7121908" y="6093463"/>
                  </a:cubicBezTo>
                  <a:cubicBezTo>
                    <a:pt x="7115304" y="6097400"/>
                    <a:pt x="7108573" y="6109338"/>
                    <a:pt x="7101715" y="6111370"/>
                  </a:cubicBezTo>
                  <a:cubicBezTo>
                    <a:pt x="7087871" y="6115561"/>
                    <a:pt x="7079617" y="6104512"/>
                    <a:pt x="7065773" y="6114164"/>
                  </a:cubicBezTo>
                  <a:cubicBezTo>
                    <a:pt x="7056617" y="6121455"/>
                    <a:pt x="7047843" y="6129212"/>
                    <a:pt x="7039484" y="6137405"/>
                  </a:cubicBezTo>
                  <a:cubicBezTo>
                    <a:pt x="7015862" y="6158995"/>
                    <a:pt x="6996685" y="6182236"/>
                    <a:pt x="6963284" y="6189348"/>
                  </a:cubicBezTo>
                  <a:cubicBezTo>
                    <a:pt x="6943220" y="6193132"/>
                    <a:pt x="6922949" y="6195718"/>
                    <a:pt x="6902578" y="6197095"/>
                  </a:cubicBezTo>
                  <a:cubicBezTo>
                    <a:pt x="6889878" y="6198365"/>
                    <a:pt x="6876416" y="6196460"/>
                    <a:pt x="6864478" y="6199000"/>
                  </a:cubicBezTo>
                  <a:cubicBezTo>
                    <a:pt x="6848857" y="6202303"/>
                    <a:pt x="6848603" y="6208398"/>
                    <a:pt x="6837935" y="6216399"/>
                  </a:cubicBezTo>
                  <a:cubicBezTo>
                    <a:pt x="6823711" y="6227321"/>
                    <a:pt x="6828537" y="6223766"/>
                    <a:pt x="6809994" y="6224528"/>
                  </a:cubicBezTo>
                  <a:cubicBezTo>
                    <a:pt x="6804376" y="6223814"/>
                    <a:pt x="6798669" y="6224468"/>
                    <a:pt x="6793357" y="6226433"/>
                  </a:cubicBezTo>
                  <a:cubicBezTo>
                    <a:pt x="6783832" y="6231513"/>
                    <a:pt x="6783325" y="6247642"/>
                    <a:pt x="6771132" y="6249420"/>
                  </a:cubicBezTo>
                  <a:cubicBezTo>
                    <a:pt x="6758940" y="6251199"/>
                    <a:pt x="6760211" y="6238625"/>
                    <a:pt x="6745732" y="6244213"/>
                  </a:cubicBezTo>
                  <a:cubicBezTo>
                    <a:pt x="6738113" y="6247007"/>
                    <a:pt x="6731763" y="6257548"/>
                    <a:pt x="6720332" y="6260596"/>
                  </a:cubicBezTo>
                  <a:cubicBezTo>
                    <a:pt x="6707694" y="6264608"/>
                    <a:pt x="6694470" y="6266454"/>
                    <a:pt x="6681216" y="6266057"/>
                  </a:cubicBezTo>
                  <a:cubicBezTo>
                    <a:pt x="6672326" y="6264913"/>
                    <a:pt x="6657975" y="6253357"/>
                    <a:pt x="6651117" y="6256278"/>
                  </a:cubicBezTo>
                  <a:cubicBezTo>
                    <a:pt x="6644260" y="6259198"/>
                    <a:pt x="6645149" y="6280788"/>
                    <a:pt x="6647688" y="6287393"/>
                  </a:cubicBezTo>
                  <a:cubicBezTo>
                    <a:pt x="6653530" y="6297687"/>
                    <a:pt x="6662397" y="6305934"/>
                    <a:pt x="6673088" y="6311015"/>
                  </a:cubicBezTo>
                  <a:cubicBezTo>
                    <a:pt x="6675501" y="6312158"/>
                    <a:pt x="6679438" y="6315713"/>
                    <a:pt x="6681978" y="6316983"/>
                  </a:cubicBezTo>
                  <a:cubicBezTo>
                    <a:pt x="6684518" y="6318253"/>
                    <a:pt x="6688836" y="6313935"/>
                    <a:pt x="6690360" y="6314570"/>
                  </a:cubicBezTo>
                  <a:cubicBezTo>
                    <a:pt x="6697472" y="6317491"/>
                    <a:pt x="6703060" y="6325111"/>
                    <a:pt x="6710299" y="6329937"/>
                  </a:cubicBezTo>
                  <a:cubicBezTo>
                    <a:pt x="6722999" y="6337684"/>
                    <a:pt x="6728333" y="6334891"/>
                    <a:pt x="6740906" y="6346194"/>
                  </a:cubicBezTo>
                  <a:cubicBezTo>
                    <a:pt x="6745732" y="6342130"/>
                    <a:pt x="6752209" y="6332350"/>
                    <a:pt x="6758559" y="6331208"/>
                  </a:cubicBezTo>
                  <a:cubicBezTo>
                    <a:pt x="6762496" y="6330446"/>
                    <a:pt x="6765290" y="6335780"/>
                    <a:pt x="6768591" y="6335526"/>
                  </a:cubicBezTo>
                  <a:cubicBezTo>
                    <a:pt x="6769481" y="6335526"/>
                    <a:pt x="6781291" y="6336796"/>
                    <a:pt x="6782943" y="6336923"/>
                  </a:cubicBezTo>
                  <a:cubicBezTo>
                    <a:pt x="6787134" y="6336923"/>
                    <a:pt x="6787387" y="6332097"/>
                    <a:pt x="6795643" y="6334891"/>
                  </a:cubicBezTo>
                  <a:cubicBezTo>
                    <a:pt x="6801103" y="6336797"/>
                    <a:pt x="6802627" y="6349115"/>
                    <a:pt x="6809739" y="6351148"/>
                  </a:cubicBezTo>
                  <a:cubicBezTo>
                    <a:pt x="6818883" y="6353688"/>
                    <a:pt x="6838060" y="6329812"/>
                    <a:pt x="6841489" y="6354577"/>
                  </a:cubicBezTo>
                  <a:cubicBezTo>
                    <a:pt x="6843648" y="6370706"/>
                    <a:pt x="6816089" y="6372357"/>
                    <a:pt x="6804913" y="6379977"/>
                  </a:cubicBezTo>
                  <a:cubicBezTo>
                    <a:pt x="6808850" y="6400932"/>
                    <a:pt x="6837552" y="6391026"/>
                    <a:pt x="6849998" y="6407155"/>
                  </a:cubicBezTo>
                  <a:cubicBezTo>
                    <a:pt x="6856730" y="6415918"/>
                    <a:pt x="6848855" y="6421760"/>
                    <a:pt x="6862698" y="6422141"/>
                  </a:cubicBezTo>
                  <a:cubicBezTo>
                    <a:pt x="6867016" y="6422141"/>
                    <a:pt x="6866762" y="6412616"/>
                    <a:pt x="6871207" y="6412235"/>
                  </a:cubicBezTo>
                  <a:cubicBezTo>
                    <a:pt x="6875652" y="6411853"/>
                    <a:pt x="6883907" y="6418712"/>
                    <a:pt x="6888098" y="6420363"/>
                  </a:cubicBezTo>
                  <a:cubicBezTo>
                    <a:pt x="6892543" y="6404488"/>
                    <a:pt x="6892924" y="6401567"/>
                    <a:pt x="6905370" y="6394328"/>
                  </a:cubicBezTo>
                  <a:cubicBezTo>
                    <a:pt x="6917816" y="6387090"/>
                    <a:pt x="6923658" y="6389375"/>
                    <a:pt x="6923658" y="6370706"/>
                  </a:cubicBezTo>
                  <a:cubicBezTo>
                    <a:pt x="6929306" y="6373687"/>
                    <a:pt x="6935795" y="6374672"/>
                    <a:pt x="6942073" y="6373500"/>
                  </a:cubicBezTo>
                  <a:cubicBezTo>
                    <a:pt x="6938517" y="6396233"/>
                    <a:pt x="6924547" y="6397756"/>
                    <a:pt x="6926071" y="6422776"/>
                  </a:cubicBezTo>
                  <a:cubicBezTo>
                    <a:pt x="6934834" y="6422776"/>
                    <a:pt x="6948296" y="6431158"/>
                    <a:pt x="6954900" y="6430523"/>
                  </a:cubicBezTo>
                  <a:cubicBezTo>
                    <a:pt x="6964298" y="6429506"/>
                    <a:pt x="6961250" y="6420616"/>
                    <a:pt x="6968997" y="6416426"/>
                  </a:cubicBezTo>
                  <a:cubicBezTo>
                    <a:pt x="6974077" y="6413759"/>
                    <a:pt x="6981697" y="6420236"/>
                    <a:pt x="6988428" y="6414902"/>
                  </a:cubicBezTo>
                  <a:cubicBezTo>
                    <a:pt x="6995160" y="6409568"/>
                    <a:pt x="6992747" y="6401059"/>
                    <a:pt x="6998461" y="6396233"/>
                  </a:cubicBezTo>
                  <a:cubicBezTo>
                    <a:pt x="7000366" y="6394582"/>
                    <a:pt x="7006843" y="6396233"/>
                    <a:pt x="7009891" y="6394582"/>
                  </a:cubicBezTo>
                  <a:cubicBezTo>
                    <a:pt x="7015987" y="6390391"/>
                    <a:pt x="7018655" y="6383152"/>
                    <a:pt x="7023988" y="6377945"/>
                  </a:cubicBezTo>
                  <a:cubicBezTo>
                    <a:pt x="7034657" y="6387216"/>
                    <a:pt x="7034910" y="6376548"/>
                    <a:pt x="7042022" y="6371722"/>
                  </a:cubicBezTo>
                  <a:cubicBezTo>
                    <a:pt x="7045070" y="6369691"/>
                    <a:pt x="7046213" y="6363976"/>
                    <a:pt x="7049261" y="6361563"/>
                  </a:cubicBezTo>
                  <a:cubicBezTo>
                    <a:pt x="7052309" y="6359150"/>
                    <a:pt x="7056500" y="6363087"/>
                    <a:pt x="7058405" y="6361563"/>
                  </a:cubicBezTo>
                  <a:cubicBezTo>
                    <a:pt x="7060309" y="6360039"/>
                    <a:pt x="7065771" y="6352165"/>
                    <a:pt x="7069199" y="6350514"/>
                  </a:cubicBezTo>
                  <a:cubicBezTo>
                    <a:pt x="7072628" y="6348863"/>
                    <a:pt x="7077201" y="6353562"/>
                    <a:pt x="7078470" y="6352419"/>
                  </a:cubicBezTo>
                  <a:cubicBezTo>
                    <a:pt x="7084501" y="6347353"/>
                    <a:pt x="7087440" y="6339499"/>
                    <a:pt x="7086217" y="6331718"/>
                  </a:cubicBezTo>
                  <a:cubicBezTo>
                    <a:pt x="7096758" y="6333369"/>
                    <a:pt x="7106410" y="6316478"/>
                    <a:pt x="7102219" y="6316097"/>
                  </a:cubicBezTo>
                  <a:cubicBezTo>
                    <a:pt x="7113649" y="6317113"/>
                    <a:pt x="7122793" y="6309620"/>
                    <a:pt x="7132445" y="6310382"/>
                  </a:cubicBezTo>
                  <a:cubicBezTo>
                    <a:pt x="7138922" y="6310382"/>
                    <a:pt x="7141843" y="6321304"/>
                    <a:pt x="7150988" y="6316224"/>
                  </a:cubicBezTo>
                  <a:cubicBezTo>
                    <a:pt x="7158861" y="6337942"/>
                    <a:pt x="7169910" y="6325749"/>
                    <a:pt x="7169783" y="6308858"/>
                  </a:cubicBezTo>
                  <a:cubicBezTo>
                    <a:pt x="7199755" y="6321558"/>
                    <a:pt x="7202803" y="6299841"/>
                    <a:pt x="7210296" y="6276473"/>
                  </a:cubicBezTo>
                  <a:cubicBezTo>
                    <a:pt x="7222234" y="6274949"/>
                    <a:pt x="7248396" y="6287776"/>
                    <a:pt x="7245983" y="6268726"/>
                  </a:cubicBezTo>
                  <a:cubicBezTo>
                    <a:pt x="7245221" y="6263646"/>
                    <a:pt x="7236966" y="6256026"/>
                    <a:pt x="7233283" y="6252851"/>
                  </a:cubicBezTo>
                  <a:cubicBezTo>
                    <a:pt x="7240141" y="6246501"/>
                    <a:pt x="7242681" y="6237104"/>
                    <a:pt x="7248651" y="6230499"/>
                  </a:cubicBezTo>
                  <a:cubicBezTo>
                    <a:pt x="7261351" y="6251455"/>
                    <a:pt x="7275320" y="6224022"/>
                    <a:pt x="7276336" y="6210942"/>
                  </a:cubicBezTo>
                  <a:cubicBezTo>
                    <a:pt x="7282305" y="6212211"/>
                    <a:pt x="7286496" y="6219832"/>
                    <a:pt x="7290942" y="6220848"/>
                  </a:cubicBezTo>
                  <a:cubicBezTo>
                    <a:pt x="7301229" y="6223261"/>
                    <a:pt x="7305420" y="6215641"/>
                    <a:pt x="7314436" y="6216149"/>
                  </a:cubicBezTo>
                  <a:cubicBezTo>
                    <a:pt x="7323453" y="6216656"/>
                    <a:pt x="7327136" y="6224277"/>
                    <a:pt x="7337678" y="6223134"/>
                  </a:cubicBezTo>
                  <a:cubicBezTo>
                    <a:pt x="7333359" y="6196590"/>
                    <a:pt x="7371333" y="6182367"/>
                    <a:pt x="7386699" y="6163952"/>
                  </a:cubicBezTo>
                  <a:lnTo>
                    <a:pt x="7388096" y="6168778"/>
                  </a:lnTo>
                  <a:cubicBezTo>
                    <a:pt x="7402574" y="6167127"/>
                    <a:pt x="7402320" y="6149601"/>
                    <a:pt x="7414640" y="6145284"/>
                  </a:cubicBezTo>
                  <a:cubicBezTo>
                    <a:pt x="7423276" y="6142363"/>
                    <a:pt x="7438134" y="6163572"/>
                    <a:pt x="7435976" y="6132584"/>
                  </a:cubicBezTo>
                  <a:lnTo>
                    <a:pt x="7440040" y="6134869"/>
                  </a:lnTo>
                  <a:lnTo>
                    <a:pt x="7435468" y="6257932"/>
                  </a:lnTo>
                  <a:lnTo>
                    <a:pt x="7435468" y="6257932"/>
                  </a:lnTo>
                  <a:lnTo>
                    <a:pt x="7408290" y="7000248"/>
                  </a:lnTo>
                  <a:lnTo>
                    <a:pt x="7509890" y="7000248"/>
                  </a:lnTo>
                  <a:cubicBezTo>
                    <a:pt x="7509890" y="7000248"/>
                    <a:pt x="7508111" y="6526791"/>
                    <a:pt x="7508366" y="6257932"/>
                  </a:cubicBezTo>
                  <a:lnTo>
                    <a:pt x="7536688" y="6257932"/>
                  </a:lnTo>
                  <a:cubicBezTo>
                    <a:pt x="7536688" y="6257932"/>
                    <a:pt x="7536688" y="6228976"/>
                    <a:pt x="7536688" y="6181732"/>
                  </a:cubicBezTo>
                  <a:cubicBezTo>
                    <a:pt x="7538341" y="6182960"/>
                    <a:pt x="7540186" y="6183904"/>
                    <a:pt x="7542149" y="6184526"/>
                  </a:cubicBezTo>
                  <a:cubicBezTo>
                    <a:pt x="7552817" y="6187193"/>
                    <a:pt x="7553071" y="6180208"/>
                    <a:pt x="7558405" y="6169921"/>
                  </a:cubicBezTo>
                  <a:cubicBezTo>
                    <a:pt x="7573899" y="6171318"/>
                    <a:pt x="7574915" y="6193924"/>
                    <a:pt x="7586980" y="6200274"/>
                  </a:cubicBezTo>
                  <a:cubicBezTo>
                    <a:pt x="7593585" y="6203703"/>
                    <a:pt x="7603110" y="6198750"/>
                    <a:pt x="7608316" y="6203576"/>
                  </a:cubicBezTo>
                  <a:cubicBezTo>
                    <a:pt x="7613523" y="6208402"/>
                    <a:pt x="7606665" y="6222372"/>
                    <a:pt x="7612126" y="6228976"/>
                  </a:cubicBezTo>
                  <a:cubicBezTo>
                    <a:pt x="7617588" y="6235580"/>
                    <a:pt x="7618730" y="6230246"/>
                    <a:pt x="7625842" y="6232786"/>
                  </a:cubicBezTo>
                  <a:cubicBezTo>
                    <a:pt x="7631049" y="6234564"/>
                    <a:pt x="7634224" y="6226436"/>
                    <a:pt x="7640066" y="6230500"/>
                  </a:cubicBezTo>
                  <a:cubicBezTo>
                    <a:pt x="7645908" y="6234563"/>
                    <a:pt x="7640066" y="6247010"/>
                    <a:pt x="7644511" y="6251582"/>
                  </a:cubicBezTo>
                  <a:cubicBezTo>
                    <a:pt x="7652639" y="6261234"/>
                    <a:pt x="7652512" y="6254630"/>
                    <a:pt x="7664323" y="6250185"/>
                  </a:cubicBezTo>
                  <a:cubicBezTo>
                    <a:pt x="7668387" y="6257424"/>
                    <a:pt x="7669784" y="6276601"/>
                    <a:pt x="7675880" y="6281300"/>
                  </a:cubicBezTo>
                  <a:cubicBezTo>
                    <a:pt x="7679055" y="6283586"/>
                    <a:pt x="7683626" y="6279776"/>
                    <a:pt x="7686928" y="6281300"/>
                  </a:cubicBezTo>
                  <a:cubicBezTo>
                    <a:pt x="7695616" y="6286374"/>
                    <a:pt x="7705579" y="6288843"/>
                    <a:pt x="7715631" y="6288412"/>
                  </a:cubicBezTo>
                  <a:cubicBezTo>
                    <a:pt x="7709705" y="6280384"/>
                    <a:pt x="7705393" y="6271284"/>
                    <a:pt x="7702931" y="6261615"/>
                  </a:cubicBezTo>
                  <a:cubicBezTo>
                    <a:pt x="7718551" y="6263139"/>
                    <a:pt x="7726045" y="6259710"/>
                    <a:pt x="7723505" y="6243581"/>
                  </a:cubicBezTo>
                  <a:cubicBezTo>
                    <a:pt x="7735443" y="6245613"/>
                    <a:pt x="7741665" y="6259075"/>
                    <a:pt x="7753476" y="6261362"/>
                  </a:cubicBezTo>
                  <a:cubicBezTo>
                    <a:pt x="7754238" y="6258694"/>
                    <a:pt x="7756778" y="6255519"/>
                    <a:pt x="7757286" y="6253868"/>
                  </a:cubicBezTo>
                  <a:cubicBezTo>
                    <a:pt x="7767827" y="6259075"/>
                    <a:pt x="7774685" y="6269362"/>
                    <a:pt x="7786243" y="6272664"/>
                  </a:cubicBezTo>
                  <a:cubicBezTo>
                    <a:pt x="7785608" y="6286761"/>
                    <a:pt x="7798943" y="6303398"/>
                    <a:pt x="7813294" y="6296032"/>
                  </a:cubicBezTo>
                  <a:cubicBezTo>
                    <a:pt x="7809230" y="6308732"/>
                    <a:pt x="7814563" y="6321432"/>
                    <a:pt x="7829803" y="6321432"/>
                  </a:cubicBezTo>
                  <a:cubicBezTo>
                    <a:pt x="7828787" y="6333116"/>
                    <a:pt x="7832089" y="6335276"/>
                    <a:pt x="7837550" y="6342641"/>
                  </a:cubicBezTo>
                  <a:cubicBezTo>
                    <a:pt x="7839328" y="6345054"/>
                    <a:pt x="7847075" y="6345181"/>
                    <a:pt x="7850250" y="6348229"/>
                  </a:cubicBezTo>
                  <a:cubicBezTo>
                    <a:pt x="7853425" y="6351277"/>
                    <a:pt x="7853044" y="6362961"/>
                    <a:pt x="7857489" y="6367025"/>
                  </a:cubicBezTo>
                  <a:cubicBezTo>
                    <a:pt x="7866380" y="6375280"/>
                    <a:pt x="7866507" y="6367787"/>
                    <a:pt x="7877301" y="6370200"/>
                  </a:cubicBezTo>
                  <a:cubicBezTo>
                    <a:pt x="7894065" y="6374010"/>
                    <a:pt x="7900288" y="6390139"/>
                    <a:pt x="7915401" y="6398013"/>
                  </a:cubicBezTo>
                  <a:cubicBezTo>
                    <a:pt x="7911904" y="6391491"/>
                    <a:pt x="7913788" y="6383387"/>
                    <a:pt x="7919803" y="6379076"/>
                  </a:cubicBezTo>
                  <a:cubicBezTo>
                    <a:pt x="7925819" y="6374766"/>
                    <a:pt x="7934099" y="6375587"/>
                    <a:pt x="7939150" y="6380995"/>
                  </a:cubicBezTo>
                  <a:cubicBezTo>
                    <a:pt x="7937990" y="6370247"/>
                    <a:pt x="7938939" y="6359375"/>
                    <a:pt x="7941944" y="6348990"/>
                  </a:cubicBezTo>
                  <a:cubicBezTo>
                    <a:pt x="7959597" y="6353562"/>
                    <a:pt x="7997189" y="6360674"/>
                    <a:pt x="8010397" y="6348990"/>
                  </a:cubicBezTo>
                  <a:cubicBezTo>
                    <a:pt x="8016493" y="6343910"/>
                    <a:pt x="8008746" y="6338449"/>
                    <a:pt x="8019160" y="6333623"/>
                  </a:cubicBezTo>
                  <a:cubicBezTo>
                    <a:pt x="8025906" y="6333663"/>
                    <a:pt x="8032646" y="6334044"/>
                    <a:pt x="8039353" y="6334767"/>
                  </a:cubicBezTo>
                  <a:cubicBezTo>
                    <a:pt x="8048630" y="6334994"/>
                    <a:pt x="8057404" y="6330560"/>
                    <a:pt x="8062722" y="6322956"/>
                  </a:cubicBezTo>
                  <a:cubicBezTo>
                    <a:pt x="8038338" y="6310256"/>
                    <a:pt x="8008747" y="6319019"/>
                    <a:pt x="7982077" y="6317113"/>
                  </a:cubicBezTo>
                  <a:cubicBezTo>
                    <a:pt x="7966964" y="6315970"/>
                    <a:pt x="7906639" y="6294634"/>
                    <a:pt x="7915656" y="6271394"/>
                  </a:cubicBezTo>
                  <a:cubicBezTo>
                    <a:pt x="7925217" y="6274287"/>
                    <a:pt x="7935046" y="6276201"/>
                    <a:pt x="7944993" y="6277109"/>
                  </a:cubicBezTo>
                  <a:cubicBezTo>
                    <a:pt x="7958710" y="6277871"/>
                    <a:pt x="7952613" y="6274696"/>
                    <a:pt x="7963536" y="6271648"/>
                  </a:cubicBezTo>
                  <a:cubicBezTo>
                    <a:pt x="7976991" y="6268088"/>
                    <a:pt x="7990087" y="6263283"/>
                    <a:pt x="8002652" y="6257297"/>
                  </a:cubicBezTo>
                  <a:cubicBezTo>
                    <a:pt x="8005506" y="6263578"/>
                    <a:pt x="8008951" y="6269574"/>
                    <a:pt x="8012939" y="6275204"/>
                  </a:cubicBezTo>
                  <a:cubicBezTo>
                    <a:pt x="8024369" y="6269488"/>
                    <a:pt x="8024877" y="6265933"/>
                    <a:pt x="8038339" y="6269743"/>
                  </a:cubicBezTo>
                  <a:cubicBezTo>
                    <a:pt x="8048753" y="6272663"/>
                    <a:pt x="8054087" y="6282443"/>
                    <a:pt x="8065136" y="6282443"/>
                  </a:cubicBezTo>
                  <a:cubicBezTo>
                    <a:pt x="8061881" y="6275679"/>
                    <a:pt x="8060312" y="6268227"/>
                    <a:pt x="8060564" y="6260725"/>
                  </a:cubicBezTo>
                  <a:cubicBezTo>
                    <a:pt x="8070343" y="6262376"/>
                    <a:pt x="8079232" y="6266821"/>
                    <a:pt x="8088757" y="6262249"/>
                  </a:cubicBezTo>
                  <a:cubicBezTo>
                    <a:pt x="8075295" y="6236849"/>
                    <a:pt x="8099933" y="6244469"/>
                    <a:pt x="8114157" y="6239135"/>
                  </a:cubicBezTo>
                  <a:cubicBezTo>
                    <a:pt x="8111364" y="6226435"/>
                    <a:pt x="8120762" y="6230118"/>
                    <a:pt x="8124317" y="6222752"/>
                  </a:cubicBezTo>
                  <a:cubicBezTo>
                    <a:pt x="8127873" y="6215387"/>
                    <a:pt x="8125968" y="6210052"/>
                    <a:pt x="8128762" y="6204719"/>
                  </a:cubicBezTo>
                  <a:cubicBezTo>
                    <a:pt x="8133715" y="6194686"/>
                    <a:pt x="8150225" y="6190749"/>
                    <a:pt x="8134477" y="6181097"/>
                  </a:cubicBezTo>
                  <a:cubicBezTo>
                    <a:pt x="8128762" y="6177540"/>
                    <a:pt x="8111363" y="6181859"/>
                    <a:pt x="8105648" y="6183002"/>
                  </a:cubicBezTo>
                  <a:cubicBezTo>
                    <a:pt x="8048371" y="6193924"/>
                    <a:pt x="7998206" y="6210307"/>
                    <a:pt x="7937881" y="6204592"/>
                  </a:cubicBezTo>
                  <a:cubicBezTo>
                    <a:pt x="7923784" y="6203196"/>
                    <a:pt x="7889874" y="6200021"/>
                    <a:pt x="7891145" y="6181224"/>
                  </a:cubicBezTo>
                  <a:cubicBezTo>
                    <a:pt x="7891907" y="6167762"/>
                    <a:pt x="7927848" y="6148839"/>
                    <a:pt x="7911211" y="6133091"/>
                  </a:cubicBezTo>
                  <a:cubicBezTo>
                    <a:pt x="7901051" y="6123312"/>
                    <a:pt x="7868793" y="6141981"/>
                    <a:pt x="7854442" y="6135631"/>
                  </a:cubicBezTo>
                  <a:cubicBezTo>
                    <a:pt x="7834249" y="6126741"/>
                    <a:pt x="7827264" y="6103754"/>
                    <a:pt x="7802118" y="6095373"/>
                  </a:cubicBezTo>
                  <a:cubicBezTo>
                    <a:pt x="7812151" y="6081656"/>
                    <a:pt x="7825360" y="6104136"/>
                    <a:pt x="7836281" y="6104898"/>
                  </a:cubicBezTo>
                  <a:cubicBezTo>
                    <a:pt x="7839711" y="6104898"/>
                    <a:pt x="7843139" y="6099564"/>
                    <a:pt x="7850632" y="6100453"/>
                  </a:cubicBezTo>
                  <a:cubicBezTo>
                    <a:pt x="7858126" y="6101343"/>
                    <a:pt x="7865491" y="6108835"/>
                    <a:pt x="7873874" y="6110105"/>
                  </a:cubicBezTo>
                  <a:cubicBezTo>
                    <a:pt x="7874890" y="6101723"/>
                    <a:pt x="7872350" y="6093341"/>
                    <a:pt x="7873112" y="6084705"/>
                  </a:cubicBezTo>
                  <a:cubicBezTo>
                    <a:pt x="7888987" y="6086229"/>
                    <a:pt x="7898512" y="6091309"/>
                    <a:pt x="7903718" y="6074164"/>
                  </a:cubicBezTo>
                  <a:cubicBezTo>
                    <a:pt x="7915275" y="6076831"/>
                    <a:pt x="7923276" y="6086864"/>
                    <a:pt x="7934579" y="6087880"/>
                  </a:cubicBezTo>
                  <a:cubicBezTo>
                    <a:pt x="7934579" y="6085467"/>
                    <a:pt x="7936865" y="6080641"/>
                    <a:pt x="7936485" y="6077339"/>
                  </a:cubicBezTo>
                  <a:cubicBezTo>
                    <a:pt x="7938737" y="6077316"/>
                    <a:pt x="7940975" y="6077703"/>
                    <a:pt x="7943089" y="6078482"/>
                  </a:cubicBezTo>
                  <a:lnTo>
                    <a:pt x="7940549" y="6149729"/>
                  </a:lnTo>
                  <a:lnTo>
                    <a:pt x="8042149" y="6149729"/>
                  </a:lnTo>
                  <a:cubicBezTo>
                    <a:pt x="8042149" y="6149729"/>
                    <a:pt x="8042149" y="6145538"/>
                    <a:pt x="8042149" y="6137791"/>
                  </a:cubicBezTo>
                  <a:cubicBezTo>
                    <a:pt x="8046467" y="6141728"/>
                    <a:pt x="8049895" y="6148459"/>
                    <a:pt x="8054849" y="6149856"/>
                  </a:cubicBezTo>
                  <a:cubicBezTo>
                    <a:pt x="8062215" y="6152015"/>
                    <a:pt x="8065263" y="6146427"/>
                    <a:pt x="8068945" y="6146935"/>
                  </a:cubicBezTo>
                  <a:cubicBezTo>
                    <a:pt x="8082407" y="6148714"/>
                    <a:pt x="8097775" y="6161794"/>
                    <a:pt x="8105521" y="6142491"/>
                  </a:cubicBezTo>
                  <a:cubicBezTo>
                    <a:pt x="8117047" y="6149324"/>
                    <a:pt x="8131683" y="6147830"/>
                    <a:pt x="8141590" y="6138808"/>
                  </a:cubicBezTo>
                  <a:cubicBezTo>
                    <a:pt x="8148702" y="6129664"/>
                    <a:pt x="8143368" y="6118107"/>
                    <a:pt x="8154290" y="6112138"/>
                  </a:cubicBezTo>
                  <a:cubicBezTo>
                    <a:pt x="8162545" y="6107820"/>
                    <a:pt x="8184135" y="6112138"/>
                    <a:pt x="8193533" y="6111376"/>
                  </a:cubicBezTo>
                  <a:cubicBezTo>
                    <a:pt x="8191502" y="6104519"/>
                    <a:pt x="8189850" y="6097152"/>
                    <a:pt x="8188327" y="6090040"/>
                  </a:cubicBezTo>
                  <a:cubicBezTo>
                    <a:pt x="8219949" y="6094994"/>
                    <a:pt x="8160641" y="6037971"/>
                    <a:pt x="8150227" y="6032128"/>
                  </a:cubicBezTo>
                  <a:cubicBezTo>
                    <a:pt x="8123602" y="6018511"/>
                    <a:pt x="8094883" y="6009453"/>
                    <a:pt x="8065263" y="6005332"/>
                  </a:cubicBezTo>
                  <a:cubicBezTo>
                    <a:pt x="8057390" y="6003808"/>
                    <a:pt x="8049261" y="6002665"/>
                    <a:pt x="8041007" y="6001522"/>
                  </a:cubicBezTo>
                  <a:cubicBezTo>
                    <a:pt x="8041007" y="5969010"/>
                    <a:pt x="8041007" y="5932561"/>
                    <a:pt x="8041007" y="5893826"/>
                  </a:cubicBezTo>
                  <a:lnTo>
                    <a:pt x="8042912" y="5893826"/>
                  </a:lnTo>
                  <a:cubicBezTo>
                    <a:pt x="8043094" y="5895901"/>
                    <a:pt x="8043520" y="5897947"/>
                    <a:pt x="8044182" y="5899922"/>
                  </a:cubicBezTo>
                  <a:cubicBezTo>
                    <a:pt x="8050010" y="5910227"/>
                    <a:pt x="8058882" y="5918477"/>
                    <a:pt x="8069582" y="5923544"/>
                  </a:cubicBezTo>
                  <a:cubicBezTo>
                    <a:pt x="8071868" y="5924559"/>
                    <a:pt x="8075805" y="5928243"/>
                    <a:pt x="8078472" y="5929513"/>
                  </a:cubicBezTo>
                  <a:cubicBezTo>
                    <a:pt x="8081139" y="5930783"/>
                    <a:pt x="8085203" y="5926465"/>
                    <a:pt x="8086727" y="5927100"/>
                  </a:cubicBezTo>
                  <a:cubicBezTo>
                    <a:pt x="8093839" y="5930021"/>
                    <a:pt x="8099427" y="5937640"/>
                    <a:pt x="8106794" y="5942466"/>
                  </a:cubicBezTo>
                  <a:cubicBezTo>
                    <a:pt x="8119494" y="5950213"/>
                    <a:pt x="8124700" y="5947420"/>
                    <a:pt x="8137400" y="5958722"/>
                  </a:cubicBezTo>
                  <a:cubicBezTo>
                    <a:pt x="8142226" y="5954658"/>
                    <a:pt x="8148576" y="5944879"/>
                    <a:pt x="8154926" y="5943737"/>
                  </a:cubicBezTo>
                  <a:cubicBezTo>
                    <a:pt x="8158990" y="5942975"/>
                    <a:pt x="8161658" y="5948308"/>
                    <a:pt x="8164959" y="5948054"/>
                  </a:cubicBezTo>
                  <a:cubicBezTo>
                    <a:pt x="8165975" y="5948054"/>
                    <a:pt x="8177659" y="5949325"/>
                    <a:pt x="8179437" y="5949451"/>
                  </a:cubicBezTo>
                  <a:cubicBezTo>
                    <a:pt x="8183628" y="5949451"/>
                    <a:pt x="8183755" y="5944625"/>
                    <a:pt x="8192137" y="5947419"/>
                  </a:cubicBezTo>
                  <a:cubicBezTo>
                    <a:pt x="8197598" y="5949324"/>
                    <a:pt x="8199122" y="5961643"/>
                    <a:pt x="8206234" y="5963675"/>
                  </a:cubicBezTo>
                  <a:cubicBezTo>
                    <a:pt x="8215378" y="5966215"/>
                    <a:pt x="8234555" y="5942339"/>
                    <a:pt x="8237984" y="5967104"/>
                  </a:cubicBezTo>
                  <a:cubicBezTo>
                    <a:pt x="8240270" y="5983233"/>
                    <a:pt x="8212584" y="5984884"/>
                    <a:pt x="8201408" y="5992504"/>
                  </a:cubicBezTo>
                  <a:cubicBezTo>
                    <a:pt x="8205345" y="6013459"/>
                    <a:pt x="8234047" y="6003553"/>
                    <a:pt x="8246493" y="6019682"/>
                  </a:cubicBezTo>
                  <a:cubicBezTo>
                    <a:pt x="8253350" y="6028445"/>
                    <a:pt x="8245477" y="6034287"/>
                    <a:pt x="8259193" y="6034669"/>
                  </a:cubicBezTo>
                  <a:cubicBezTo>
                    <a:pt x="8263637" y="6034669"/>
                    <a:pt x="8263257" y="6025144"/>
                    <a:pt x="8267829" y="6024635"/>
                  </a:cubicBezTo>
                  <a:cubicBezTo>
                    <a:pt x="8272400" y="6024127"/>
                    <a:pt x="8280529" y="6031112"/>
                    <a:pt x="8284593" y="6032763"/>
                  </a:cubicBezTo>
                  <a:cubicBezTo>
                    <a:pt x="8289037" y="6017015"/>
                    <a:pt x="8289419" y="6014094"/>
                    <a:pt x="8301865" y="6007363"/>
                  </a:cubicBezTo>
                  <a:cubicBezTo>
                    <a:pt x="8314310" y="6000632"/>
                    <a:pt x="8320280" y="6002410"/>
                    <a:pt x="8320280" y="5983614"/>
                  </a:cubicBezTo>
                  <a:cubicBezTo>
                    <a:pt x="8325840" y="5986720"/>
                    <a:pt x="8332334" y="5987712"/>
                    <a:pt x="8338568" y="5986408"/>
                  </a:cubicBezTo>
                  <a:cubicBezTo>
                    <a:pt x="8335138" y="6009268"/>
                    <a:pt x="8321169" y="6010793"/>
                    <a:pt x="8322693" y="6035811"/>
                  </a:cubicBezTo>
                  <a:cubicBezTo>
                    <a:pt x="8331329" y="6035811"/>
                    <a:pt x="8344918" y="6044193"/>
                    <a:pt x="8351395" y="6043431"/>
                  </a:cubicBezTo>
                  <a:cubicBezTo>
                    <a:pt x="8360793" y="6042542"/>
                    <a:pt x="8357745" y="6033652"/>
                    <a:pt x="8365492" y="6029461"/>
                  </a:cubicBezTo>
                  <a:cubicBezTo>
                    <a:pt x="8370572" y="6026794"/>
                    <a:pt x="8378192" y="6033271"/>
                    <a:pt x="8385049" y="6027810"/>
                  </a:cubicBezTo>
                  <a:cubicBezTo>
                    <a:pt x="8391907" y="6022349"/>
                    <a:pt x="8389368" y="6014094"/>
                    <a:pt x="8394956" y="6009141"/>
                  </a:cubicBezTo>
                  <a:cubicBezTo>
                    <a:pt x="8396861" y="6007617"/>
                    <a:pt x="8403465" y="6009141"/>
                    <a:pt x="8406386" y="6007617"/>
                  </a:cubicBezTo>
                  <a:cubicBezTo>
                    <a:pt x="8412482" y="6003426"/>
                    <a:pt x="8415276" y="5996187"/>
                    <a:pt x="8420610" y="5990980"/>
                  </a:cubicBezTo>
                  <a:cubicBezTo>
                    <a:pt x="8431151" y="6000251"/>
                    <a:pt x="8431405" y="5989456"/>
                    <a:pt x="8438644" y="5984757"/>
                  </a:cubicBezTo>
                  <a:cubicBezTo>
                    <a:pt x="8441692" y="5982725"/>
                    <a:pt x="8442835" y="5977010"/>
                    <a:pt x="8445756" y="5974597"/>
                  </a:cubicBezTo>
                  <a:cubicBezTo>
                    <a:pt x="8448677" y="5972184"/>
                    <a:pt x="8452995" y="5976121"/>
                    <a:pt x="8454899" y="5974597"/>
                  </a:cubicBezTo>
                  <a:cubicBezTo>
                    <a:pt x="8456804" y="5973074"/>
                    <a:pt x="8462266" y="5965200"/>
                    <a:pt x="8465694" y="5963549"/>
                  </a:cubicBezTo>
                  <a:cubicBezTo>
                    <a:pt x="8469123" y="5961898"/>
                    <a:pt x="8473822" y="5966596"/>
                    <a:pt x="8474965" y="5965453"/>
                  </a:cubicBezTo>
                  <a:cubicBezTo>
                    <a:pt x="8481039" y="5960417"/>
                    <a:pt x="8483987" y="5952539"/>
                    <a:pt x="8482712" y="5944752"/>
                  </a:cubicBezTo>
                  <a:cubicBezTo>
                    <a:pt x="8493253" y="5946403"/>
                    <a:pt x="8502905" y="5929512"/>
                    <a:pt x="8498714" y="5929131"/>
                  </a:cubicBezTo>
                  <a:cubicBezTo>
                    <a:pt x="8510144" y="5930147"/>
                    <a:pt x="8519288" y="5922654"/>
                    <a:pt x="8529067" y="5923416"/>
                  </a:cubicBezTo>
                  <a:cubicBezTo>
                    <a:pt x="8535417" y="5923416"/>
                    <a:pt x="8538338" y="5934338"/>
                    <a:pt x="8547482" y="5929131"/>
                  </a:cubicBezTo>
                  <a:cubicBezTo>
                    <a:pt x="8555356" y="5950975"/>
                    <a:pt x="8566405" y="5938783"/>
                    <a:pt x="8566278" y="5921765"/>
                  </a:cubicBezTo>
                  <a:cubicBezTo>
                    <a:pt x="8596377" y="5934465"/>
                    <a:pt x="8599425" y="5912875"/>
                    <a:pt x="8606791" y="5889507"/>
                  </a:cubicBezTo>
                  <a:cubicBezTo>
                    <a:pt x="8618729" y="5887856"/>
                    <a:pt x="8644891" y="5900810"/>
                    <a:pt x="8642605" y="5881760"/>
                  </a:cubicBezTo>
                  <a:cubicBezTo>
                    <a:pt x="8641843" y="5876681"/>
                    <a:pt x="8633461" y="5869060"/>
                    <a:pt x="8629905" y="5865885"/>
                  </a:cubicBezTo>
                  <a:cubicBezTo>
                    <a:pt x="8636763" y="5859535"/>
                    <a:pt x="8639303" y="5850138"/>
                    <a:pt x="8645272" y="5843533"/>
                  </a:cubicBezTo>
                  <a:cubicBezTo>
                    <a:pt x="8657972" y="5864488"/>
                    <a:pt x="8671942" y="5836929"/>
                    <a:pt x="8673085" y="5823975"/>
                  </a:cubicBezTo>
                  <a:cubicBezTo>
                    <a:pt x="8678928" y="5825245"/>
                    <a:pt x="8683118" y="5832865"/>
                    <a:pt x="8687563" y="5833881"/>
                  </a:cubicBezTo>
                  <a:cubicBezTo>
                    <a:pt x="8697850" y="5836294"/>
                    <a:pt x="8702042" y="5828547"/>
                    <a:pt x="8711058" y="5829182"/>
                  </a:cubicBezTo>
                  <a:cubicBezTo>
                    <a:pt x="8720075" y="5829818"/>
                    <a:pt x="8723758" y="5837310"/>
                    <a:pt x="8734299" y="5836167"/>
                  </a:cubicBezTo>
                  <a:cubicBezTo>
                    <a:pt x="8729981" y="5809497"/>
                    <a:pt x="8767955" y="5795273"/>
                    <a:pt x="8783321" y="5776985"/>
                  </a:cubicBezTo>
                  <a:lnTo>
                    <a:pt x="8784718" y="5781811"/>
                  </a:lnTo>
                  <a:cubicBezTo>
                    <a:pt x="8790891" y="5780803"/>
                    <a:pt x="8796168" y="5776810"/>
                    <a:pt x="8798815" y="5771143"/>
                  </a:cubicBezTo>
                  <a:cubicBezTo>
                    <a:pt x="8803418" y="5772550"/>
                    <a:pt x="8807882" y="5774378"/>
                    <a:pt x="8812150" y="5776604"/>
                  </a:cubicBezTo>
                  <a:cubicBezTo>
                    <a:pt x="8818925" y="5781165"/>
                    <a:pt x="8825454" y="5786083"/>
                    <a:pt x="8831707" y="5791336"/>
                  </a:cubicBezTo>
                  <a:cubicBezTo>
                    <a:pt x="8833739" y="5793876"/>
                    <a:pt x="8833739" y="5799972"/>
                    <a:pt x="8834628" y="5804036"/>
                  </a:cubicBezTo>
                  <a:lnTo>
                    <a:pt x="8832088" y="5847842"/>
                  </a:lnTo>
                  <a:cubicBezTo>
                    <a:pt x="8825484" y="5844540"/>
                    <a:pt x="8822309" y="5838190"/>
                    <a:pt x="8814181" y="5835142"/>
                  </a:cubicBezTo>
                  <a:cubicBezTo>
                    <a:pt x="8796655" y="5828411"/>
                    <a:pt x="8804275" y="5842762"/>
                    <a:pt x="8793226" y="5845556"/>
                  </a:cubicBezTo>
                  <a:cubicBezTo>
                    <a:pt x="8779002" y="5849112"/>
                    <a:pt x="8780526" y="5834888"/>
                    <a:pt x="8767064" y="5833618"/>
                  </a:cubicBezTo>
                  <a:cubicBezTo>
                    <a:pt x="8757158" y="5832729"/>
                    <a:pt x="8750173" y="5842000"/>
                    <a:pt x="8743950" y="5846318"/>
                  </a:cubicBezTo>
                  <a:cubicBezTo>
                    <a:pt x="8743950" y="5845302"/>
                    <a:pt x="8743950" y="5844413"/>
                    <a:pt x="8743188" y="5843270"/>
                  </a:cubicBezTo>
                  <a:cubicBezTo>
                    <a:pt x="8732393" y="5842000"/>
                    <a:pt x="8724265" y="5850763"/>
                    <a:pt x="8717788" y="5859018"/>
                  </a:cubicBezTo>
                  <a:cubicBezTo>
                    <a:pt x="8726551" y="5871718"/>
                    <a:pt x="8717788" y="5883148"/>
                    <a:pt x="8739632" y="5886196"/>
                  </a:cubicBezTo>
                  <a:cubicBezTo>
                    <a:pt x="8753094" y="5888101"/>
                    <a:pt x="8770112" y="5879084"/>
                    <a:pt x="8773922" y="5898896"/>
                  </a:cubicBezTo>
                  <a:cubicBezTo>
                    <a:pt x="8763635" y="5898007"/>
                    <a:pt x="8749919" y="5898896"/>
                    <a:pt x="8759444" y="5911596"/>
                  </a:cubicBezTo>
                  <a:cubicBezTo>
                    <a:pt x="8743266" y="5919418"/>
                    <a:pt x="8729556" y="5931546"/>
                    <a:pt x="8719820" y="5946648"/>
                  </a:cubicBezTo>
                  <a:cubicBezTo>
                    <a:pt x="8728963" y="5951474"/>
                    <a:pt x="8734806" y="5958333"/>
                    <a:pt x="8743569" y="5959348"/>
                  </a:cubicBezTo>
                  <a:cubicBezTo>
                    <a:pt x="8744838" y="5959348"/>
                    <a:pt x="8747378" y="5950458"/>
                    <a:pt x="8751188" y="5950458"/>
                  </a:cubicBezTo>
                  <a:cubicBezTo>
                    <a:pt x="8758046" y="5950458"/>
                    <a:pt x="8762110" y="5960491"/>
                    <a:pt x="8766809" y="5960618"/>
                  </a:cubicBezTo>
                  <a:cubicBezTo>
                    <a:pt x="8774374" y="5958873"/>
                    <a:pt x="8781802" y="5956581"/>
                    <a:pt x="8789034" y="5953760"/>
                  </a:cubicBezTo>
                  <a:cubicBezTo>
                    <a:pt x="8798305" y="5946902"/>
                    <a:pt x="8798432" y="5943473"/>
                    <a:pt x="8803639" y="5930138"/>
                  </a:cubicBezTo>
                  <a:cubicBezTo>
                    <a:pt x="8812057" y="5931421"/>
                    <a:pt x="8820621" y="5931421"/>
                    <a:pt x="8829039" y="5930138"/>
                  </a:cubicBezTo>
                  <a:lnTo>
                    <a:pt x="8826626" y="5995162"/>
                  </a:lnTo>
                  <a:cubicBezTo>
                    <a:pt x="8822308" y="5998210"/>
                    <a:pt x="8817863" y="6001258"/>
                    <a:pt x="8813926" y="6004560"/>
                  </a:cubicBezTo>
                  <a:cubicBezTo>
                    <a:pt x="8801037" y="6016179"/>
                    <a:pt x="8788945" y="6028653"/>
                    <a:pt x="8777732" y="6041898"/>
                  </a:cubicBezTo>
                  <a:cubicBezTo>
                    <a:pt x="8769731" y="6050661"/>
                    <a:pt x="8761095" y="6067298"/>
                    <a:pt x="8750173" y="6071362"/>
                  </a:cubicBezTo>
                  <a:cubicBezTo>
                    <a:pt x="8743823" y="6073393"/>
                    <a:pt x="8712073" y="6058662"/>
                    <a:pt x="8730107" y="6089523"/>
                  </a:cubicBezTo>
                  <a:cubicBezTo>
                    <a:pt x="8733789" y="6096127"/>
                    <a:pt x="8749030" y="6104636"/>
                    <a:pt x="8755507" y="6113017"/>
                  </a:cubicBezTo>
                  <a:cubicBezTo>
                    <a:pt x="8755507" y="6111493"/>
                    <a:pt x="8755507" y="6109969"/>
                    <a:pt x="8755507" y="6108573"/>
                  </a:cubicBezTo>
                  <a:cubicBezTo>
                    <a:pt x="8764524" y="6120511"/>
                    <a:pt x="8778748" y="6110478"/>
                    <a:pt x="8790939" y="6109842"/>
                  </a:cubicBezTo>
                  <a:cubicBezTo>
                    <a:pt x="8803131" y="6109207"/>
                    <a:pt x="8825230" y="6118732"/>
                    <a:pt x="8819387" y="6095111"/>
                  </a:cubicBezTo>
                  <a:cubicBezTo>
                    <a:pt x="8820565" y="6095548"/>
                    <a:pt x="8821813" y="6095763"/>
                    <a:pt x="8823070" y="6095745"/>
                  </a:cubicBezTo>
                  <a:lnTo>
                    <a:pt x="8815704" y="6295263"/>
                  </a:lnTo>
                  <a:cubicBezTo>
                    <a:pt x="8803399" y="6299182"/>
                    <a:pt x="8790509" y="6300943"/>
                    <a:pt x="8777604" y="6300469"/>
                  </a:cubicBezTo>
                  <a:cubicBezTo>
                    <a:pt x="8768714" y="6299200"/>
                    <a:pt x="8754363" y="6287769"/>
                    <a:pt x="8747632" y="6290690"/>
                  </a:cubicBezTo>
                  <a:cubicBezTo>
                    <a:pt x="8740901" y="6293611"/>
                    <a:pt x="8741663" y="6315201"/>
                    <a:pt x="8744076" y="6321805"/>
                  </a:cubicBezTo>
                  <a:cubicBezTo>
                    <a:pt x="8749936" y="6332085"/>
                    <a:pt x="8758799" y="6340327"/>
                    <a:pt x="8769476" y="6345427"/>
                  </a:cubicBezTo>
                  <a:cubicBezTo>
                    <a:pt x="8771761" y="6346570"/>
                    <a:pt x="8775698" y="6350126"/>
                    <a:pt x="8778366" y="6351396"/>
                  </a:cubicBezTo>
                  <a:cubicBezTo>
                    <a:pt x="8781033" y="6352665"/>
                    <a:pt x="8785097" y="6348348"/>
                    <a:pt x="8786621" y="6348983"/>
                  </a:cubicBezTo>
                  <a:cubicBezTo>
                    <a:pt x="8793733" y="6351903"/>
                    <a:pt x="8799321" y="6359524"/>
                    <a:pt x="8806687" y="6364350"/>
                  </a:cubicBezTo>
                  <a:cubicBezTo>
                    <a:pt x="8808768" y="6365635"/>
                    <a:pt x="8810932" y="6366781"/>
                    <a:pt x="8813164" y="6367779"/>
                  </a:cubicBezTo>
                  <a:lnTo>
                    <a:pt x="8804021" y="6617842"/>
                  </a:lnTo>
                  <a:lnTo>
                    <a:pt x="8905621" y="6617842"/>
                  </a:lnTo>
                  <a:cubicBezTo>
                    <a:pt x="8905621" y="6617842"/>
                    <a:pt x="8905621" y="6536689"/>
                    <a:pt x="8905621" y="6422516"/>
                  </a:cubicBezTo>
                  <a:cubicBezTo>
                    <a:pt x="8914638" y="6433311"/>
                    <a:pt x="8936736" y="6428359"/>
                    <a:pt x="8947277" y="6442074"/>
                  </a:cubicBezTo>
                  <a:cubicBezTo>
                    <a:pt x="8954135" y="6450837"/>
                    <a:pt x="8946261" y="6456679"/>
                    <a:pt x="8959977" y="6457060"/>
                  </a:cubicBezTo>
                  <a:cubicBezTo>
                    <a:pt x="8964295" y="6457060"/>
                    <a:pt x="8963914" y="6447535"/>
                    <a:pt x="8968486" y="6447153"/>
                  </a:cubicBezTo>
                  <a:cubicBezTo>
                    <a:pt x="8973058" y="6446772"/>
                    <a:pt x="8981186" y="6453631"/>
                    <a:pt x="8985250" y="6455155"/>
                  </a:cubicBezTo>
                  <a:cubicBezTo>
                    <a:pt x="8989695" y="6439407"/>
                    <a:pt x="8990076" y="6436486"/>
                    <a:pt x="9002522" y="6429755"/>
                  </a:cubicBezTo>
                  <a:cubicBezTo>
                    <a:pt x="9014968" y="6423022"/>
                    <a:pt x="9020937" y="6424801"/>
                    <a:pt x="9020937" y="6406006"/>
                  </a:cubicBezTo>
                  <a:cubicBezTo>
                    <a:pt x="9026497" y="6409111"/>
                    <a:pt x="9032991" y="6410103"/>
                    <a:pt x="9039225" y="6408799"/>
                  </a:cubicBezTo>
                  <a:cubicBezTo>
                    <a:pt x="9035796" y="6431659"/>
                    <a:pt x="9021826" y="6433183"/>
                    <a:pt x="9023350" y="6458202"/>
                  </a:cubicBezTo>
                  <a:cubicBezTo>
                    <a:pt x="9031986" y="6458202"/>
                    <a:pt x="9045575" y="6466584"/>
                    <a:pt x="9052052" y="6465822"/>
                  </a:cubicBezTo>
                  <a:cubicBezTo>
                    <a:pt x="9061450" y="6464933"/>
                    <a:pt x="9058402" y="6456043"/>
                    <a:pt x="9066276" y="6451852"/>
                  </a:cubicBezTo>
                  <a:cubicBezTo>
                    <a:pt x="9071229" y="6449185"/>
                    <a:pt x="9078976" y="6455662"/>
                    <a:pt x="9085707" y="6450201"/>
                  </a:cubicBezTo>
                  <a:cubicBezTo>
                    <a:pt x="9092439" y="6444740"/>
                    <a:pt x="9090026" y="6436485"/>
                    <a:pt x="9095614" y="6431533"/>
                  </a:cubicBezTo>
                  <a:cubicBezTo>
                    <a:pt x="9097519" y="6430009"/>
                    <a:pt x="9104123" y="6431533"/>
                    <a:pt x="9107044" y="6430009"/>
                  </a:cubicBezTo>
                  <a:cubicBezTo>
                    <a:pt x="9113140" y="6425818"/>
                    <a:pt x="9115934" y="6418578"/>
                    <a:pt x="9121268" y="6413372"/>
                  </a:cubicBezTo>
                  <a:cubicBezTo>
                    <a:pt x="9131809" y="6422643"/>
                    <a:pt x="9132063" y="6411848"/>
                    <a:pt x="9139302" y="6407149"/>
                  </a:cubicBezTo>
                  <a:cubicBezTo>
                    <a:pt x="9142350" y="6405117"/>
                    <a:pt x="9143493" y="6399402"/>
                    <a:pt x="9146414" y="6396989"/>
                  </a:cubicBezTo>
                  <a:cubicBezTo>
                    <a:pt x="9149335" y="6394576"/>
                    <a:pt x="9153653" y="6398513"/>
                    <a:pt x="9155557" y="6396989"/>
                  </a:cubicBezTo>
                  <a:cubicBezTo>
                    <a:pt x="9157462" y="6395465"/>
                    <a:pt x="9162924" y="6387591"/>
                    <a:pt x="9166352" y="6385940"/>
                  </a:cubicBezTo>
                  <a:cubicBezTo>
                    <a:pt x="9169781" y="6384289"/>
                    <a:pt x="9174480" y="6388988"/>
                    <a:pt x="9175623" y="6387845"/>
                  </a:cubicBezTo>
                  <a:cubicBezTo>
                    <a:pt x="9181697" y="6382809"/>
                    <a:pt x="9184645" y="6374931"/>
                    <a:pt x="9183370" y="6367144"/>
                  </a:cubicBezTo>
                  <a:cubicBezTo>
                    <a:pt x="9193911" y="6368795"/>
                    <a:pt x="9203563" y="6351904"/>
                    <a:pt x="9199372" y="6351524"/>
                  </a:cubicBezTo>
                  <a:cubicBezTo>
                    <a:pt x="9210802" y="6352540"/>
                    <a:pt x="9219946" y="6345047"/>
                    <a:pt x="9229725" y="6345809"/>
                  </a:cubicBezTo>
                  <a:cubicBezTo>
                    <a:pt x="9236075" y="6345809"/>
                    <a:pt x="9238996" y="6356730"/>
                    <a:pt x="9248140" y="6351524"/>
                  </a:cubicBezTo>
                  <a:cubicBezTo>
                    <a:pt x="9256014" y="6373367"/>
                    <a:pt x="9267063" y="6361176"/>
                    <a:pt x="9266936" y="6344157"/>
                  </a:cubicBezTo>
                  <a:cubicBezTo>
                    <a:pt x="9297035" y="6356857"/>
                    <a:pt x="9300083" y="6335267"/>
                    <a:pt x="9307449" y="6311900"/>
                  </a:cubicBezTo>
                  <a:cubicBezTo>
                    <a:pt x="9319387" y="6310376"/>
                    <a:pt x="9345549" y="6323203"/>
                    <a:pt x="9343263" y="6304153"/>
                  </a:cubicBezTo>
                  <a:cubicBezTo>
                    <a:pt x="9342501" y="6299073"/>
                    <a:pt x="9334119" y="6291453"/>
                    <a:pt x="9330563" y="6288278"/>
                  </a:cubicBezTo>
                  <a:cubicBezTo>
                    <a:pt x="9337421" y="6281928"/>
                    <a:pt x="9339961" y="6272530"/>
                    <a:pt x="9345930" y="6265926"/>
                  </a:cubicBezTo>
                  <a:cubicBezTo>
                    <a:pt x="9358630" y="6286881"/>
                    <a:pt x="9372600" y="6259449"/>
                    <a:pt x="9373743" y="6246368"/>
                  </a:cubicBezTo>
                  <a:cubicBezTo>
                    <a:pt x="9379586" y="6247638"/>
                    <a:pt x="9383776" y="6255258"/>
                    <a:pt x="9388221" y="6256274"/>
                  </a:cubicBezTo>
                  <a:cubicBezTo>
                    <a:pt x="9398508" y="6258687"/>
                    <a:pt x="9402700" y="6250941"/>
                    <a:pt x="9411716" y="6251575"/>
                  </a:cubicBezTo>
                  <a:cubicBezTo>
                    <a:pt x="9420733" y="6252211"/>
                    <a:pt x="9424416" y="6259704"/>
                    <a:pt x="9434957" y="6258560"/>
                  </a:cubicBezTo>
                  <a:cubicBezTo>
                    <a:pt x="9430639" y="6231891"/>
                    <a:pt x="9468739" y="6217667"/>
                    <a:pt x="9483979" y="6199379"/>
                  </a:cubicBezTo>
                  <a:lnTo>
                    <a:pt x="9485376" y="6204205"/>
                  </a:lnTo>
                  <a:cubicBezTo>
                    <a:pt x="9499981" y="6202554"/>
                    <a:pt x="9499727" y="6185028"/>
                    <a:pt x="9511919" y="6180710"/>
                  </a:cubicBezTo>
                  <a:cubicBezTo>
                    <a:pt x="9520682" y="6177662"/>
                    <a:pt x="9535541" y="6198998"/>
                    <a:pt x="9533255" y="6168010"/>
                  </a:cubicBezTo>
                  <a:lnTo>
                    <a:pt x="9537319" y="6170296"/>
                  </a:lnTo>
                  <a:lnTo>
                    <a:pt x="9532875" y="6293359"/>
                  </a:lnTo>
                  <a:lnTo>
                    <a:pt x="9533510" y="6293359"/>
                  </a:lnTo>
                  <a:lnTo>
                    <a:pt x="9506204" y="7035674"/>
                  </a:lnTo>
                  <a:lnTo>
                    <a:pt x="9607804" y="7035674"/>
                  </a:lnTo>
                  <a:cubicBezTo>
                    <a:pt x="9607804" y="7035674"/>
                    <a:pt x="9606153" y="6562219"/>
                    <a:pt x="9606407" y="6293359"/>
                  </a:cubicBezTo>
                  <a:lnTo>
                    <a:pt x="9634475" y="6293359"/>
                  </a:lnTo>
                  <a:cubicBezTo>
                    <a:pt x="9634475" y="6293359"/>
                    <a:pt x="9634475" y="6264403"/>
                    <a:pt x="9634475" y="6217159"/>
                  </a:cubicBezTo>
                  <a:cubicBezTo>
                    <a:pt x="9636083" y="6218382"/>
                    <a:pt x="9637887" y="6219327"/>
                    <a:pt x="9639808" y="6219953"/>
                  </a:cubicBezTo>
                  <a:cubicBezTo>
                    <a:pt x="9650603" y="6222620"/>
                    <a:pt x="9650857" y="6215634"/>
                    <a:pt x="9656065" y="6205221"/>
                  </a:cubicBezTo>
                  <a:cubicBezTo>
                    <a:pt x="9671558" y="6206745"/>
                    <a:pt x="9672575" y="6229224"/>
                    <a:pt x="9684640" y="6235701"/>
                  </a:cubicBezTo>
                  <a:cubicBezTo>
                    <a:pt x="9691244" y="6239131"/>
                    <a:pt x="9700769" y="6234177"/>
                    <a:pt x="9706103" y="6239003"/>
                  </a:cubicBezTo>
                  <a:cubicBezTo>
                    <a:pt x="9711437" y="6243829"/>
                    <a:pt x="9704325" y="6257799"/>
                    <a:pt x="9709786" y="6264403"/>
                  </a:cubicBezTo>
                  <a:cubicBezTo>
                    <a:pt x="9715247" y="6271008"/>
                    <a:pt x="9716517" y="6265673"/>
                    <a:pt x="9723629" y="6268086"/>
                  </a:cubicBezTo>
                  <a:cubicBezTo>
                    <a:pt x="9730741" y="6270499"/>
                    <a:pt x="9731884" y="6261863"/>
                    <a:pt x="9737726" y="6265927"/>
                  </a:cubicBezTo>
                  <a:cubicBezTo>
                    <a:pt x="9743567" y="6269991"/>
                    <a:pt x="9738488" y="6282437"/>
                    <a:pt x="9742298" y="6287009"/>
                  </a:cubicBezTo>
                  <a:cubicBezTo>
                    <a:pt x="9750299" y="6296534"/>
                    <a:pt x="9750171" y="6290057"/>
                    <a:pt x="9762110" y="6285612"/>
                  </a:cubicBezTo>
                  <a:cubicBezTo>
                    <a:pt x="9766046" y="6292851"/>
                    <a:pt x="9767443" y="6312028"/>
                    <a:pt x="9773666" y="6316600"/>
                  </a:cubicBezTo>
                  <a:cubicBezTo>
                    <a:pt x="9776714" y="6319013"/>
                    <a:pt x="9781413" y="6315076"/>
                    <a:pt x="9784588" y="6316600"/>
                  </a:cubicBezTo>
                  <a:cubicBezTo>
                    <a:pt x="9793280" y="6321661"/>
                    <a:pt x="9803240" y="6324129"/>
                    <a:pt x="9813290" y="6323712"/>
                  </a:cubicBezTo>
                  <a:cubicBezTo>
                    <a:pt x="9807308" y="6315719"/>
                    <a:pt x="9802989" y="6306607"/>
                    <a:pt x="9800590" y="6296915"/>
                  </a:cubicBezTo>
                  <a:cubicBezTo>
                    <a:pt x="9816084" y="6298439"/>
                    <a:pt x="9823577" y="6295010"/>
                    <a:pt x="9821164" y="6278754"/>
                  </a:cubicBezTo>
                  <a:cubicBezTo>
                    <a:pt x="9832975" y="6280913"/>
                    <a:pt x="9839198" y="6294375"/>
                    <a:pt x="9851009" y="6296661"/>
                  </a:cubicBezTo>
                  <a:cubicBezTo>
                    <a:pt x="9851898" y="6293994"/>
                    <a:pt x="9854438" y="6290819"/>
                    <a:pt x="9854946" y="6289168"/>
                  </a:cubicBezTo>
                  <a:cubicBezTo>
                    <a:pt x="9865360" y="6294374"/>
                    <a:pt x="9872218" y="6304535"/>
                    <a:pt x="9883902" y="6307964"/>
                  </a:cubicBezTo>
                  <a:cubicBezTo>
                    <a:pt x="9883140" y="6322060"/>
                    <a:pt x="9896602" y="6338697"/>
                    <a:pt x="9910826" y="6331205"/>
                  </a:cubicBezTo>
                  <a:cubicBezTo>
                    <a:pt x="9906762" y="6343905"/>
                    <a:pt x="9912096" y="6356605"/>
                    <a:pt x="9927336" y="6356605"/>
                  </a:cubicBezTo>
                  <a:cubicBezTo>
                    <a:pt x="9926320" y="6368289"/>
                    <a:pt x="9929622" y="6370448"/>
                    <a:pt x="9935210" y="6377814"/>
                  </a:cubicBezTo>
                  <a:cubicBezTo>
                    <a:pt x="9936988" y="6380227"/>
                    <a:pt x="9944608" y="6380354"/>
                    <a:pt x="9947910" y="6383402"/>
                  </a:cubicBezTo>
                  <a:cubicBezTo>
                    <a:pt x="9951212" y="6386449"/>
                    <a:pt x="9950703" y="6398133"/>
                    <a:pt x="9955149" y="6402197"/>
                  </a:cubicBezTo>
                  <a:cubicBezTo>
                    <a:pt x="9964039" y="6410453"/>
                    <a:pt x="9964166" y="6402959"/>
                    <a:pt x="9975088" y="6405372"/>
                  </a:cubicBezTo>
                  <a:cubicBezTo>
                    <a:pt x="9991725" y="6409182"/>
                    <a:pt x="9998075" y="6425311"/>
                    <a:pt x="10013188" y="6433185"/>
                  </a:cubicBezTo>
                  <a:cubicBezTo>
                    <a:pt x="10017008" y="6426973"/>
                    <a:pt x="10019192" y="6419895"/>
                    <a:pt x="10019538" y="6412611"/>
                  </a:cubicBezTo>
                  <a:cubicBezTo>
                    <a:pt x="10024999" y="6415072"/>
                    <a:pt x="10030951" y="6416245"/>
                    <a:pt x="10036937" y="6416041"/>
                  </a:cubicBezTo>
                  <a:cubicBezTo>
                    <a:pt x="10035844" y="6405334"/>
                    <a:pt x="10036792" y="6394517"/>
                    <a:pt x="10039731" y="6384164"/>
                  </a:cubicBezTo>
                  <a:cubicBezTo>
                    <a:pt x="10057384" y="6388735"/>
                    <a:pt x="10094975" y="6395847"/>
                    <a:pt x="10108184" y="6384164"/>
                  </a:cubicBezTo>
                  <a:cubicBezTo>
                    <a:pt x="10114280" y="6379083"/>
                    <a:pt x="10106533" y="6373622"/>
                    <a:pt x="10117074" y="6368796"/>
                  </a:cubicBezTo>
                  <a:cubicBezTo>
                    <a:pt x="10120122" y="6367399"/>
                    <a:pt x="10132568" y="6370574"/>
                    <a:pt x="10137267" y="6369940"/>
                  </a:cubicBezTo>
                  <a:cubicBezTo>
                    <a:pt x="10146529" y="6370100"/>
                    <a:pt x="10155272" y="6365680"/>
                    <a:pt x="10160636" y="6358129"/>
                  </a:cubicBezTo>
                  <a:cubicBezTo>
                    <a:pt x="10136125" y="6344794"/>
                    <a:pt x="10106661" y="6354192"/>
                    <a:pt x="10079991" y="6352160"/>
                  </a:cubicBezTo>
                  <a:cubicBezTo>
                    <a:pt x="10064751" y="6351144"/>
                    <a:pt x="10004553" y="6329681"/>
                    <a:pt x="10013570" y="6306440"/>
                  </a:cubicBezTo>
                  <a:cubicBezTo>
                    <a:pt x="10023096" y="6309324"/>
                    <a:pt x="10032878" y="6311280"/>
                    <a:pt x="10042780" y="6312283"/>
                  </a:cubicBezTo>
                  <a:cubicBezTo>
                    <a:pt x="10056496" y="6313045"/>
                    <a:pt x="10050400" y="6309870"/>
                    <a:pt x="10061322" y="6306822"/>
                  </a:cubicBezTo>
                  <a:cubicBezTo>
                    <a:pt x="10074778" y="6303261"/>
                    <a:pt x="10087873" y="6298457"/>
                    <a:pt x="10100438" y="6292471"/>
                  </a:cubicBezTo>
                  <a:cubicBezTo>
                    <a:pt x="10103342" y="6298726"/>
                    <a:pt x="10106784" y="6304718"/>
                    <a:pt x="10110725" y="6310377"/>
                  </a:cubicBezTo>
                  <a:cubicBezTo>
                    <a:pt x="10122156" y="6304662"/>
                    <a:pt x="10122663" y="6301107"/>
                    <a:pt x="10136125" y="6304916"/>
                  </a:cubicBezTo>
                  <a:cubicBezTo>
                    <a:pt x="10146412" y="6307837"/>
                    <a:pt x="10151746" y="6317616"/>
                    <a:pt x="10162795" y="6317616"/>
                  </a:cubicBezTo>
                  <a:cubicBezTo>
                    <a:pt x="10160746" y="6312446"/>
                    <a:pt x="10159215" y="6307086"/>
                    <a:pt x="10158223" y="6301614"/>
                  </a:cubicBezTo>
                  <a:cubicBezTo>
                    <a:pt x="10163197" y="6303010"/>
                    <a:pt x="10167628" y="6305890"/>
                    <a:pt x="10170923" y="6309870"/>
                  </a:cubicBezTo>
                  <a:cubicBezTo>
                    <a:pt x="10177781" y="6318633"/>
                    <a:pt x="10169907" y="6324475"/>
                    <a:pt x="10183623" y="6324856"/>
                  </a:cubicBezTo>
                  <a:cubicBezTo>
                    <a:pt x="10187942" y="6324856"/>
                    <a:pt x="10187687" y="6315331"/>
                    <a:pt x="10192132" y="6314949"/>
                  </a:cubicBezTo>
                  <a:cubicBezTo>
                    <a:pt x="10196577" y="6314568"/>
                    <a:pt x="10204832" y="6321426"/>
                    <a:pt x="10209023" y="6323077"/>
                  </a:cubicBezTo>
                  <a:cubicBezTo>
                    <a:pt x="10213468" y="6307202"/>
                    <a:pt x="10213849" y="6304282"/>
                    <a:pt x="10226295" y="6297042"/>
                  </a:cubicBezTo>
                  <a:cubicBezTo>
                    <a:pt x="10238742" y="6289804"/>
                    <a:pt x="10244710" y="6292089"/>
                    <a:pt x="10244710" y="6273421"/>
                  </a:cubicBezTo>
                  <a:cubicBezTo>
                    <a:pt x="10250304" y="6276429"/>
                    <a:pt x="10256779" y="6277373"/>
                    <a:pt x="10262998" y="6276088"/>
                  </a:cubicBezTo>
                  <a:cubicBezTo>
                    <a:pt x="10259569" y="6298948"/>
                    <a:pt x="10245472" y="6300472"/>
                    <a:pt x="10246996" y="6325491"/>
                  </a:cubicBezTo>
                  <a:cubicBezTo>
                    <a:pt x="10255759" y="6325491"/>
                    <a:pt x="10269221" y="6333873"/>
                    <a:pt x="10275825" y="6333238"/>
                  </a:cubicBezTo>
                  <a:cubicBezTo>
                    <a:pt x="10285223" y="6332222"/>
                    <a:pt x="10282175" y="6323332"/>
                    <a:pt x="10289922" y="6319141"/>
                  </a:cubicBezTo>
                  <a:cubicBezTo>
                    <a:pt x="10295003" y="6316474"/>
                    <a:pt x="10302622" y="6322951"/>
                    <a:pt x="10309354" y="6317490"/>
                  </a:cubicBezTo>
                  <a:cubicBezTo>
                    <a:pt x="10316085" y="6312029"/>
                    <a:pt x="10313798" y="6303774"/>
                    <a:pt x="10319386" y="6298948"/>
                  </a:cubicBezTo>
                  <a:cubicBezTo>
                    <a:pt x="10321292" y="6297297"/>
                    <a:pt x="10327895" y="6298948"/>
                    <a:pt x="10330817" y="6297297"/>
                  </a:cubicBezTo>
                  <a:cubicBezTo>
                    <a:pt x="10336912" y="6293106"/>
                    <a:pt x="10339707" y="6285866"/>
                    <a:pt x="10345041" y="6280660"/>
                  </a:cubicBezTo>
                  <a:cubicBezTo>
                    <a:pt x="10355582" y="6289931"/>
                    <a:pt x="10355835" y="6279136"/>
                    <a:pt x="10363074" y="6274437"/>
                  </a:cubicBezTo>
                  <a:cubicBezTo>
                    <a:pt x="10366122" y="6272405"/>
                    <a:pt x="10367266" y="6266690"/>
                    <a:pt x="10370186" y="6264277"/>
                  </a:cubicBezTo>
                  <a:cubicBezTo>
                    <a:pt x="10373107" y="6261864"/>
                    <a:pt x="10377425" y="6265801"/>
                    <a:pt x="10379330" y="6264277"/>
                  </a:cubicBezTo>
                  <a:cubicBezTo>
                    <a:pt x="10381235" y="6262753"/>
                    <a:pt x="10386696" y="6254879"/>
                    <a:pt x="10390125" y="6253228"/>
                  </a:cubicBezTo>
                  <a:cubicBezTo>
                    <a:pt x="10393553" y="6251577"/>
                    <a:pt x="10398253" y="6256276"/>
                    <a:pt x="10399395" y="6255133"/>
                  </a:cubicBezTo>
                  <a:cubicBezTo>
                    <a:pt x="10405469" y="6250097"/>
                    <a:pt x="10408417" y="6242219"/>
                    <a:pt x="10407142" y="6234432"/>
                  </a:cubicBezTo>
                  <a:cubicBezTo>
                    <a:pt x="10417683" y="6236083"/>
                    <a:pt x="10427336" y="6219192"/>
                    <a:pt x="10423144" y="6218812"/>
                  </a:cubicBezTo>
                  <a:cubicBezTo>
                    <a:pt x="10434575" y="6219828"/>
                    <a:pt x="10443718" y="6212334"/>
                    <a:pt x="10453498" y="6213096"/>
                  </a:cubicBezTo>
                  <a:cubicBezTo>
                    <a:pt x="10459848" y="6213096"/>
                    <a:pt x="10462768" y="6224018"/>
                    <a:pt x="10471913" y="6218939"/>
                  </a:cubicBezTo>
                  <a:cubicBezTo>
                    <a:pt x="10479787" y="6240656"/>
                    <a:pt x="10490836" y="6228464"/>
                    <a:pt x="10490708" y="6211573"/>
                  </a:cubicBezTo>
                  <a:cubicBezTo>
                    <a:pt x="10520807" y="6224273"/>
                    <a:pt x="10523855" y="6202555"/>
                    <a:pt x="10531221" y="6179188"/>
                  </a:cubicBezTo>
                  <a:cubicBezTo>
                    <a:pt x="10543160" y="6177664"/>
                    <a:pt x="10569321" y="6190491"/>
                    <a:pt x="10567036" y="6171441"/>
                  </a:cubicBezTo>
                  <a:cubicBezTo>
                    <a:pt x="10566146" y="6166361"/>
                    <a:pt x="10557892" y="6158741"/>
                    <a:pt x="10554336" y="6155566"/>
                  </a:cubicBezTo>
                  <a:cubicBezTo>
                    <a:pt x="10561193" y="6149216"/>
                    <a:pt x="10563733" y="6139818"/>
                    <a:pt x="10569703" y="6133214"/>
                  </a:cubicBezTo>
                  <a:cubicBezTo>
                    <a:pt x="10582403" y="6154169"/>
                    <a:pt x="10596373" y="6126737"/>
                    <a:pt x="10597389" y="6113656"/>
                  </a:cubicBezTo>
                  <a:cubicBezTo>
                    <a:pt x="10603357" y="6114926"/>
                    <a:pt x="10607549" y="6122546"/>
                    <a:pt x="10611994" y="6123562"/>
                  </a:cubicBezTo>
                  <a:cubicBezTo>
                    <a:pt x="10622281" y="6125975"/>
                    <a:pt x="10626472" y="6118356"/>
                    <a:pt x="10635489" y="6118863"/>
                  </a:cubicBezTo>
                  <a:cubicBezTo>
                    <a:pt x="10644505" y="6119370"/>
                    <a:pt x="10648189" y="6126992"/>
                    <a:pt x="10658730" y="6125848"/>
                  </a:cubicBezTo>
                  <a:cubicBezTo>
                    <a:pt x="10654412" y="6099305"/>
                    <a:pt x="10692512" y="6085081"/>
                    <a:pt x="10707752" y="6066667"/>
                  </a:cubicBezTo>
                  <a:lnTo>
                    <a:pt x="10709149" y="6071493"/>
                  </a:lnTo>
                  <a:cubicBezTo>
                    <a:pt x="10723627" y="6069842"/>
                    <a:pt x="10723500" y="6052316"/>
                    <a:pt x="10735692" y="6047998"/>
                  </a:cubicBezTo>
                  <a:cubicBezTo>
                    <a:pt x="10744455" y="6044950"/>
                    <a:pt x="10759314" y="6066286"/>
                    <a:pt x="10757028" y="6035298"/>
                  </a:cubicBezTo>
                  <a:lnTo>
                    <a:pt x="10761092" y="6037584"/>
                  </a:lnTo>
                  <a:lnTo>
                    <a:pt x="10756647" y="6160647"/>
                  </a:lnTo>
                  <a:lnTo>
                    <a:pt x="10757282" y="6160647"/>
                  </a:lnTo>
                  <a:lnTo>
                    <a:pt x="10729977" y="6902962"/>
                  </a:lnTo>
                  <a:lnTo>
                    <a:pt x="10831577" y="6902962"/>
                  </a:lnTo>
                  <a:cubicBezTo>
                    <a:pt x="10831577" y="6902962"/>
                    <a:pt x="10829799" y="6429506"/>
                    <a:pt x="10830180" y="6160647"/>
                  </a:cubicBezTo>
                  <a:lnTo>
                    <a:pt x="10858247" y="6160647"/>
                  </a:lnTo>
                  <a:cubicBezTo>
                    <a:pt x="10858247" y="6160647"/>
                    <a:pt x="10858247" y="6131691"/>
                    <a:pt x="10858247" y="6084447"/>
                  </a:cubicBezTo>
                  <a:cubicBezTo>
                    <a:pt x="10859840" y="6085695"/>
                    <a:pt x="10861648" y="6086641"/>
                    <a:pt x="10863581" y="6087241"/>
                  </a:cubicBezTo>
                  <a:cubicBezTo>
                    <a:pt x="10874376" y="6089908"/>
                    <a:pt x="10874630" y="6082922"/>
                    <a:pt x="10879837" y="6072635"/>
                  </a:cubicBezTo>
                  <a:cubicBezTo>
                    <a:pt x="10895331" y="6074032"/>
                    <a:pt x="10896347" y="6096638"/>
                    <a:pt x="10908412" y="6102988"/>
                  </a:cubicBezTo>
                  <a:cubicBezTo>
                    <a:pt x="10915017" y="6106418"/>
                    <a:pt x="10924542" y="6101465"/>
                    <a:pt x="10929875" y="6106291"/>
                  </a:cubicBezTo>
                  <a:cubicBezTo>
                    <a:pt x="10935209" y="6111117"/>
                    <a:pt x="10928097" y="6125086"/>
                    <a:pt x="10933558" y="6131691"/>
                  </a:cubicBezTo>
                  <a:cubicBezTo>
                    <a:pt x="10939020" y="6138295"/>
                    <a:pt x="10940290" y="6132960"/>
                    <a:pt x="10947274" y="6135500"/>
                  </a:cubicBezTo>
                  <a:cubicBezTo>
                    <a:pt x="10954259" y="6138040"/>
                    <a:pt x="10955656" y="6129150"/>
                    <a:pt x="10961498" y="6133215"/>
                  </a:cubicBezTo>
                  <a:cubicBezTo>
                    <a:pt x="10967341" y="6137278"/>
                    <a:pt x="10961498" y="6149724"/>
                    <a:pt x="10966070" y="6154296"/>
                  </a:cubicBezTo>
                  <a:cubicBezTo>
                    <a:pt x="10974071" y="6163948"/>
                    <a:pt x="10973944" y="6157344"/>
                    <a:pt x="10985882" y="6152899"/>
                  </a:cubicBezTo>
                  <a:cubicBezTo>
                    <a:pt x="10989819" y="6160138"/>
                    <a:pt x="10991216" y="6179316"/>
                    <a:pt x="10997312" y="6184015"/>
                  </a:cubicBezTo>
                  <a:cubicBezTo>
                    <a:pt x="11000487" y="6186300"/>
                    <a:pt x="11005186" y="6182491"/>
                    <a:pt x="11008361" y="6184015"/>
                  </a:cubicBezTo>
                  <a:cubicBezTo>
                    <a:pt x="11017048" y="6189089"/>
                    <a:pt x="11027012" y="6191557"/>
                    <a:pt x="11037063" y="6191126"/>
                  </a:cubicBezTo>
                  <a:cubicBezTo>
                    <a:pt x="11031082" y="6183133"/>
                    <a:pt x="11026763" y="6174021"/>
                    <a:pt x="11024363" y="6164330"/>
                  </a:cubicBezTo>
                  <a:cubicBezTo>
                    <a:pt x="11039857" y="6165854"/>
                    <a:pt x="11047350" y="6162424"/>
                    <a:pt x="11044937" y="6146169"/>
                  </a:cubicBezTo>
                  <a:cubicBezTo>
                    <a:pt x="11056748" y="6148328"/>
                    <a:pt x="11062971" y="6161790"/>
                    <a:pt x="11074782" y="6164075"/>
                  </a:cubicBezTo>
                  <a:cubicBezTo>
                    <a:pt x="11075671" y="6161408"/>
                    <a:pt x="11078084" y="6158233"/>
                    <a:pt x="11078592" y="6156582"/>
                  </a:cubicBezTo>
                  <a:cubicBezTo>
                    <a:pt x="11089133" y="6161789"/>
                    <a:pt x="11095991" y="6172076"/>
                    <a:pt x="11107675" y="6175378"/>
                  </a:cubicBezTo>
                  <a:cubicBezTo>
                    <a:pt x="11106913" y="6189475"/>
                    <a:pt x="11120375" y="6206112"/>
                    <a:pt x="11134599" y="6198619"/>
                  </a:cubicBezTo>
                  <a:cubicBezTo>
                    <a:pt x="11130535" y="6211319"/>
                    <a:pt x="11135868" y="6224019"/>
                    <a:pt x="11151108" y="6224019"/>
                  </a:cubicBezTo>
                  <a:cubicBezTo>
                    <a:pt x="11150092" y="6235703"/>
                    <a:pt x="11153394" y="6237862"/>
                    <a:pt x="11158855" y="6245228"/>
                  </a:cubicBezTo>
                  <a:cubicBezTo>
                    <a:pt x="11160761" y="6247641"/>
                    <a:pt x="11168380" y="6247768"/>
                    <a:pt x="11171555" y="6250816"/>
                  </a:cubicBezTo>
                  <a:cubicBezTo>
                    <a:pt x="11174730" y="6253864"/>
                    <a:pt x="11174349" y="6265548"/>
                    <a:pt x="11178794" y="6269612"/>
                  </a:cubicBezTo>
                  <a:cubicBezTo>
                    <a:pt x="11187685" y="6277867"/>
                    <a:pt x="11187812" y="6270374"/>
                    <a:pt x="11198606" y="6272787"/>
                  </a:cubicBezTo>
                  <a:cubicBezTo>
                    <a:pt x="11215370" y="6276596"/>
                    <a:pt x="11221593" y="6292726"/>
                    <a:pt x="11236706" y="6300600"/>
                  </a:cubicBezTo>
                  <a:cubicBezTo>
                    <a:pt x="11240519" y="6294439"/>
                    <a:pt x="11242663" y="6287393"/>
                    <a:pt x="11242929" y="6280153"/>
                  </a:cubicBezTo>
                  <a:cubicBezTo>
                    <a:pt x="11248468" y="6282505"/>
                    <a:pt x="11254438" y="6283673"/>
                    <a:pt x="11260455" y="6283582"/>
                  </a:cubicBezTo>
                  <a:cubicBezTo>
                    <a:pt x="11259358" y="6272833"/>
                    <a:pt x="11260306" y="6261974"/>
                    <a:pt x="11263249" y="6251578"/>
                  </a:cubicBezTo>
                  <a:cubicBezTo>
                    <a:pt x="11280902" y="6256150"/>
                    <a:pt x="11318494" y="6263262"/>
                    <a:pt x="11331702" y="6251578"/>
                  </a:cubicBezTo>
                  <a:cubicBezTo>
                    <a:pt x="11337798" y="6246498"/>
                    <a:pt x="11330051" y="6241037"/>
                    <a:pt x="11340592" y="6236211"/>
                  </a:cubicBezTo>
                  <a:cubicBezTo>
                    <a:pt x="11347296" y="6236254"/>
                    <a:pt x="11353993" y="6236635"/>
                    <a:pt x="11360658" y="6237354"/>
                  </a:cubicBezTo>
                  <a:cubicBezTo>
                    <a:pt x="11369959" y="6237534"/>
                    <a:pt x="11378750" y="6233115"/>
                    <a:pt x="11384153" y="6225543"/>
                  </a:cubicBezTo>
                  <a:cubicBezTo>
                    <a:pt x="11359642" y="6212843"/>
                    <a:pt x="11330178" y="6221606"/>
                    <a:pt x="11303381" y="6219701"/>
                  </a:cubicBezTo>
                  <a:cubicBezTo>
                    <a:pt x="11288268" y="6218557"/>
                    <a:pt x="11227943" y="6197094"/>
                    <a:pt x="11236961" y="6173854"/>
                  </a:cubicBezTo>
                  <a:cubicBezTo>
                    <a:pt x="11246503" y="6176846"/>
                    <a:pt x="11256338" y="6178804"/>
                    <a:pt x="11266298" y="6179696"/>
                  </a:cubicBezTo>
                  <a:cubicBezTo>
                    <a:pt x="11280014" y="6180458"/>
                    <a:pt x="11273917" y="6177283"/>
                    <a:pt x="11284840" y="6174235"/>
                  </a:cubicBezTo>
                  <a:cubicBezTo>
                    <a:pt x="11297331" y="6171056"/>
                    <a:pt x="11309526" y="6166805"/>
                    <a:pt x="11321288" y="6161532"/>
                  </a:cubicBezTo>
                  <a:cubicBezTo>
                    <a:pt x="11324192" y="6167788"/>
                    <a:pt x="11327633" y="6173779"/>
                    <a:pt x="11331575" y="6179439"/>
                  </a:cubicBezTo>
                  <a:cubicBezTo>
                    <a:pt x="11343005" y="6173724"/>
                    <a:pt x="11343513" y="6170168"/>
                    <a:pt x="11356975" y="6173978"/>
                  </a:cubicBezTo>
                  <a:cubicBezTo>
                    <a:pt x="11367389" y="6176899"/>
                    <a:pt x="11372723" y="6186678"/>
                    <a:pt x="11383772" y="6186678"/>
                  </a:cubicBezTo>
                  <a:cubicBezTo>
                    <a:pt x="11380495" y="6179925"/>
                    <a:pt x="11378967" y="6172458"/>
                    <a:pt x="11379327" y="6164961"/>
                  </a:cubicBezTo>
                  <a:cubicBezTo>
                    <a:pt x="11388979" y="6166612"/>
                    <a:pt x="11397869" y="6171056"/>
                    <a:pt x="11407394" y="6166485"/>
                  </a:cubicBezTo>
                  <a:cubicBezTo>
                    <a:pt x="11393932" y="6141085"/>
                    <a:pt x="11418570" y="6148704"/>
                    <a:pt x="11432794" y="6143370"/>
                  </a:cubicBezTo>
                  <a:cubicBezTo>
                    <a:pt x="11430001" y="6130670"/>
                    <a:pt x="11439399" y="6134353"/>
                    <a:pt x="11442954" y="6126988"/>
                  </a:cubicBezTo>
                  <a:cubicBezTo>
                    <a:pt x="11446510" y="6119622"/>
                    <a:pt x="11444605" y="6114288"/>
                    <a:pt x="11447399" y="6108827"/>
                  </a:cubicBezTo>
                  <a:cubicBezTo>
                    <a:pt x="11452352" y="6098920"/>
                    <a:pt x="11468862" y="6094984"/>
                    <a:pt x="11453241" y="6085332"/>
                  </a:cubicBezTo>
                  <a:cubicBezTo>
                    <a:pt x="11447399" y="6081776"/>
                    <a:pt x="11430000" y="6086094"/>
                    <a:pt x="11424285" y="6087237"/>
                  </a:cubicBezTo>
                  <a:cubicBezTo>
                    <a:pt x="11367008" y="6098159"/>
                    <a:pt x="11316843" y="6114543"/>
                    <a:pt x="11256518" y="6108828"/>
                  </a:cubicBezTo>
                  <a:cubicBezTo>
                    <a:pt x="11242421" y="6107431"/>
                    <a:pt x="11208511" y="6104256"/>
                    <a:pt x="11209782" y="6085459"/>
                  </a:cubicBezTo>
                  <a:cubicBezTo>
                    <a:pt x="11210671" y="6071997"/>
                    <a:pt x="11246485" y="6053074"/>
                    <a:pt x="11229975" y="6037327"/>
                  </a:cubicBezTo>
                  <a:cubicBezTo>
                    <a:pt x="11219688" y="6027547"/>
                    <a:pt x="11187557" y="6046217"/>
                    <a:pt x="11173079" y="6039867"/>
                  </a:cubicBezTo>
                  <a:cubicBezTo>
                    <a:pt x="11153013" y="6030977"/>
                    <a:pt x="11146028" y="6007990"/>
                    <a:pt x="11120755" y="5999608"/>
                  </a:cubicBezTo>
                  <a:cubicBezTo>
                    <a:pt x="11130788" y="5985892"/>
                    <a:pt x="11143996" y="6008371"/>
                    <a:pt x="11155045" y="6009133"/>
                  </a:cubicBezTo>
                  <a:cubicBezTo>
                    <a:pt x="11158348" y="6009133"/>
                    <a:pt x="11161903" y="6003798"/>
                    <a:pt x="11169396" y="6004687"/>
                  </a:cubicBezTo>
                  <a:cubicBezTo>
                    <a:pt x="11176890" y="6005577"/>
                    <a:pt x="11184128" y="6013070"/>
                    <a:pt x="11192511" y="6014212"/>
                  </a:cubicBezTo>
                  <a:cubicBezTo>
                    <a:pt x="11193654" y="6005958"/>
                    <a:pt x="11190987" y="5997575"/>
                    <a:pt x="11191749" y="5988812"/>
                  </a:cubicBezTo>
                  <a:cubicBezTo>
                    <a:pt x="11207624" y="5990336"/>
                    <a:pt x="11217149" y="5995416"/>
                    <a:pt x="11222355" y="5978145"/>
                  </a:cubicBezTo>
                  <a:cubicBezTo>
                    <a:pt x="11233912" y="5980939"/>
                    <a:pt x="11241913" y="5990845"/>
                    <a:pt x="11253216" y="5991860"/>
                  </a:cubicBezTo>
                  <a:cubicBezTo>
                    <a:pt x="11253216" y="5989574"/>
                    <a:pt x="11255502" y="5984748"/>
                    <a:pt x="11255121" y="5981446"/>
                  </a:cubicBezTo>
                  <a:cubicBezTo>
                    <a:pt x="11273155" y="5981446"/>
                    <a:pt x="11279378" y="6007735"/>
                    <a:pt x="11296651" y="5990463"/>
                  </a:cubicBezTo>
                  <a:cubicBezTo>
                    <a:pt x="11300207" y="5995924"/>
                    <a:pt x="11302112" y="6003163"/>
                    <a:pt x="11305921" y="6008243"/>
                  </a:cubicBezTo>
                  <a:cubicBezTo>
                    <a:pt x="11313161" y="6018276"/>
                    <a:pt x="11319891" y="6015863"/>
                    <a:pt x="11325606" y="6020943"/>
                  </a:cubicBezTo>
                  <a:cubicBezTo>
                    <a:pt x="11331321" y="6026023"/>
                    <a:pt x="11335258" y="6038342"/>
                    <a:pt x="11340085" y="6040882"/>
                  </a:cubicBezTo>
                  <a:cubicBezTo>
                    <a:pt x="11344911" y="6043422"/>
                    <a:pt x="11350753" y="6037199"/>
                    <a:pt x="11356594" y="6039231"/>
                  </a:cubicBezTo>
                  <a:cubicBezTo>
                    <a:pt x="11362436" y="6041263"/>
                    <a:pt x="11366627" y="6051931"/>
                    <a:pt x="11373231" y="6053836"/>
                  </a:cubicBezTo>
                  <a:cubicBezTo>
                    <a:pt x="11379836" y="6055742"/>
                    <a:pt x="11383645" y="6050407"/>
                    <a:pt x="11387328" y="6050916"/>
                  </a:cubicBezTo>
                  <a:cubicBezTo>
                    <a:pt x="11400790" y="6052694"/>
                    <a:pt x="11416157" y="6065774"/>
                    <a:pt x="11424031" y="6046471"/>
                  </a:cubicBezTo>
                  <a:cubicBezTo>
                    <a:pt x="11435517" y="6053284"/>
                    <a:pt x="11450106" y="6051788"/>
                    <a:pt x="11459973" y="6042788"/>
                  </a:cubicBezTo>
                  <a:cubicBezTo>
                    <a:pt x="11467212" y="6033645"/>
                    <a:pt x="11461751" y="6022087"/>
                    <a:pt x="11473307" y="6016118"/>
                  </a:cubicBezTo>
                  <a:cubicBezTo>
                    <a:pt x="11481689" y="6011800"/>
                    <a:pt x="11503152" y="6016118"/>
                    <a:pt x="11512551" y="6015356"/>
                  </a:cubicBezTo>
                  <a:cubicBezTo>
                    <a:pt x="11510519" y="6008498"/>
                    <a:pt x="11508994" y="6001132"/>
                    <a:pt x="11507470" y="5994020"/>
                  </a:cubicBezTo>
                  <a:cubicBezTo>
                    <a:pt x="11538966" y="5998973"/>
                    <a:pt x="11479657" y="5941950"/>
                    <a:pt x="11469370" y="5936108"/>
                  </a:cubicBezTo>
                  <a:cubicBezTo>
                    <a:pt x="11442700" y="5922469"/>
                    <a:pt x="11413942" y="5913370"/>
                    <a:pt x="11384280" y="5909184"/>
                  </a:cubicBezTo>
                  <a:cubicBezTo>
                    <a:pt x="11328654" y="5899151"/>
                    <a:pt x="11264392" y="5899406"/>
                    <a:pt x="11214481" y="5869560"/>
                  </a:cubicBezTo>
                  <a:cubicBezTo>
                    <a:pt x="11160888" y="5837557"/>
                    <a:pt x="11129518" y="5830445"/>
                    <a:pt x="11068939" y="5869560"/>
                  </a:cubicBezTo>
                  <a:cubicBezTo>
                    <a:pt x="11010900" y="5907026"/>
                    <a:pt x="11008233" y="5901691"/>
                    <a:pt x="10943717" y="5872482"/>
                  </a:cubicBezTo>
                  <a:cubicBezTo>
                    <a:pt x="10938764" y="5839208"/>
                    <a:pt x="10972800" y="5840732"/>
                    <a:pt x="10996423" y="5838319"/>
                  </a:cubicBezTo>
                  <a:cubicBezTo>
                    <a:pt x="10996423" y="5836795"/>
                    <a:pt x="10994391" y="5826381"/>
                    <a:pt x="10994010" y="5823587"/>
                  </a:cubicBezTo>
                  <a:cubicBezTo>
                    <a:pt x="11003407" y="5823587"/>
                    <a:pt x="11018648" y="5818126"/>
                    <a:pt x="11024743" y="5817745"/>
                  </a:cubicBezTo>
                  <a:cubicBezTo>
                    <a:pt x="11005439" y="5807458"/>
                    <a:pt x="10986643" y="5821047"/>
                    <a:pt x="10968101" y="5817745"/>
                  </a:cubicBezTo>
                  <a:cubicBezTo>
                    <a:pt x="10948210" y="5812030"/>
                    <a:pt x="10929100" y="5803883"/>
                    <a:pt x="10911205" y="5793488"/>
                  </a:cubicBezTo>
                  <a:cubicBezTo>
                    <a:pt x="10892100" y="5786116"/>
                    <a:pt x="10873442" y="5777635"/>
                    <a:pt x="10855325" y="5768088"/>
                  </a:cubicBezTo>
                  <a:cubicBezTo>
                    <a:pt x="10855325" y="5753228"/>
                    <a:pt x="10855325" y="5738370"/>
                    <a:pt x="10855325" y="5723510"/>
                  </a:cubicBezTo>
                  <a:cubicBezTo>
                    <a:pt x="10870897" y="5722859"/>
                    <a:pt x="10886461" y="5724965"/>
                    <a:pt x="10901299" y="5729733"/>
                  </a:cubicBezTo>
                  <a:cubicBezTo>
                    <a:pt x="10902569" y="5730749"/>
                    <a:pt x="10907141" y="5723637"/>
                    <a:pt x="10908919" y="5723383"/>
                  </a:cubicBezTo>
                  <a:cubicBezTo>
                    <a:pt x="10909681" y="5728463"/>
                    <a:pt x="10912475" y="5735194"/>
                    <a:pt x="10912983" y="5741544"/>
                  </a:cubicBezTo>
                  <a:cubicBezTo>
                    <a:pt x="10926318" y="5733543"/>
                    <a:pt x="10943082" y="5734559"/>
                    <a:pt x="10957433" y="5732273"/>
                  </a:cubicBezTo>
                  <a:cubicBezTo>
                    <a:pt x="10956641" y="5743241"/>
                    <a:pt x="10960628" y="5754016"/>
                    <a:pt x="10968367" y="5761829"/>
                  </a:cubicBezTo>
                  <a:cubicBezTo>
                    <a:pt x="10976106" y="5769641"/>
                    <a:pt x="10986843" y="5773728"/>
                    <a:pt x="10997819" y="5773040"/>
                  </a:cubicBezTo>
                  <a:cubicBezTo>
                    <a:pt x="10998048" y="5779371"/>
                    <a:pt x="10998599" y="5785687"/>
                    <a:pt x="10999470" y="5791963"/>
                  </a:cubicBezTo>
                  <a:cubicBezTo>
                    <a:pt x="11019409" y="5777866"/>
                    <a:pt x="11040363" y="5784216"/>
                    <a:pt x="11054461" y="5803266"/>
                  </a:cubicBezTo>
                  <a:cubicBezTo>
                    <a:pt x="11057255" y="5797805"/>
                    <a:pt x="11065891" y="5792090"/>
                    <a:pt x="11069193" y="5786883"/>
                  </a:cubicBezTo>
                  <a:cubicBezTo>
                    <a:pt x="11073637" y="5792598"/>
                    <a:pt x="11084686" y="5797297"/>
                    <a:pt x="11089132" y="5803266"/>
                  </a:cubicBezTo>
                  <a:cubicBezTo>
                    <a:pt x="11110975" y="5794884"/>
                    <a:pt x="11105007" y="5791963"/>
                    <a:pt x="11123802" y="5800853"/>
                  </a:cubicBezTo>
                  <a:cubicBezTo>
                    <a:pt x="11126215" y="5779136"/>
                    <a:pt x="11144758" y="5776977"/>
                    <a:pt x="11164570" y="5785486"/>
                  </a:cubicBezTo>
                  <a:cubicBezTo>
                    <a:pt x="11148313" y="5739766"/>
                    <a:pt x="11051032" y="5729479"/>
                    <a:pt x="11013566" y="5696586"/>
                  </a:cubicBezTo>
                  <a:cubicBezTo>
                    <a:pt x="10981309" y="5668138"/>
                    <a:pt x="10985373" y="5664328"/>
                    <a:pt x="10942955" y="5656073"/>
                  </a:cubicBezTo>
                  <a:cubicBezTo>
                    <a:pt x="10914634" y="5650739"/>
                    <a:pt x="10881868" y="5655311"/>
                    <a:pt x="10855198" y="5645405"/>
                  </a:cubicBezTo>
                  <a:lnTo>
                    <a:pt x="10855198" y="5629784"/>
                  </a:lnTo>
                  <a:cubicBezTo>
                    <a:pt x="10871084" y="5616722"/>
                    <a:pt x="10893411" y="5614899"/>
                    <a:pt x="10911205" y="5625212"/>
                  </a:cubicBezTo>
                  <a:cubicBezTo>
                    <a:pt x="10912614" y="5621835"/>
                    <a:pt x="10914737" y="5618802"/>
                    <a:pt x="10917427" y="5616322"/>
                  </a:cubicBezTo>
                  <a:cubicBezTo>
                    <a:pt x="10932706" y="5624031"/>
                    <a:pt x="10949745" y="5627579"/>
                    <a:pt x="10966831" y="5626609"/>
                  </a:cubicBezTo>
                  <a:cubicBezTo>
                    <a:pt x="10988294" y="5635626"/>
                    <a:pt x="11001883" y="5622926"/>
                    <a:pt x="11027918" y="5631562"/>
                  </a:cubicBezTo>
                  <a:cubicBezTo>
                    <a:pt x="11035547" y="5645941"/>
                    <a:pt x="11051083" y="5654310"/>
                    <a:pt x="11067287" y="5652771"/>
                  </a:cubicBezTo>
                  <a:cubicBezTo>
                    <a:pt x="11059413" y="5704333"/>
                    <a:pt x="11098656" y="5684013"/>
                    <a:pt x="11109706" y="5720716"/>
                  </a:cubicBezTo>
                  <a:cubicBezTo>
                    <a:pt x="11109706" y="5713096"/>
                    <a:pt x="11115294" y="5705222"/>
                    <a:pt x="11115674" y="5697095"/>
                  </a:cubicBezTo>
                  <a:cubicBezTo>
                    <a:pt x="11128374" y="5701159"/>
                    <a:pt x="11139805" y="5703572"/>
                    <a:pt x="11153774" y="5707382"/>
                  </a:cubicBezTo>
                  <a:cubicBezTo>
                    <a:pt x="11164569" y="5726304"/>
                    <a:pt x="11160378" y="5726304"/>
                    <a:pt x="11184127" y="5727575"/>
                  </a:cubicBezTo>
                  <a:cubicBezTo>
                    <a:pt x="11189461" y="5733163"/>
                    <a:pt x="11199495" y="5742560"/>
                    <a:pt x="11204447" y="5747895"/>
                  </a:cubicBezTo>
                  <a:cubicBezTo>
                    <a:pt x="11220449" y="5795012"/>
                    <a:pt x="11216258" y="5796282"/>
                    <a:pt x="11260835" y="5818253"/>
                  </a:cubicBezTo>
                  <a:cubicBezTo>
                    <a:pt x="11264645" y="5811649"/>
                    <a:pt x="11272900" y="5807204"/>
                    <a:pt x="11276710" y="5797933"/>
                  </a:cubicBezTo>
                  <a:cubicBezTo>
                    <a:pt x="11293347" y="5804283"/>
                    <a:pt x="11309984" y="5817237"/>
                    <a:pt x="11325605" y="5822190"/>
                  </a:cubicBezTo>
                  <a:cubicBezTo>
                    <a:pt x="11323954" y="5804283"/>
                    <a:pt x="11333733" y="5802632"/>
                    <a:pt x="11337416" y="5789297"/>
                  </a:cubicBezTo>
                  <a:cubicBezTo>
                    <a:pt x="11346686" y="5796282"/>
                    <a:pt x="11362816" y="5797298"/>
                    <a:pt x="11370055" y="5801997"/>
                  </a:cubicBezTo>
                  <a:cubicBezTo>
                    <a:pt x="11368149" y="5794123"/>
                    <a:pt x="11369039" y="5785487"/>
                    <a:pt x="11367515" y="5778248"/>
                  </a:cubicBezTo>
                  <a:cubicBezTo>
                    <a:pt x="11379198" y="5774057"/>
                    <a:pt x="11376151" y="5775708"/>
                    <a:pt x="11383008" y="5767834"/>
                  </a:cubicBezTo>
                  <a:cubicBezTo>
                    <a:pt x="11404452" y="5762844"/>
                    <a:pt x="11426972" y="5765682"/>
                    <a:pt x="11446508" y="5775835"/>
                  </a:cubicBezTo>
                  <a:cubicBezTo>
                    <a:pt x="11446508" y="5771009"/>
                    <a:pt x="11447524" y="5766183"/>
                    <a:pt x="11447905" y="5761357"/>
                  </a:cubicBezTo>
                  <a:cubicBezTo>
                    <a:pt x="11454128" y="5763770"/>
                    <a:pt x="11473305" y="5763262"/>
                    <a:pt x="11481179" y="5766817"/>
                  </a:cubicBezTo>
                  <a:cubicBezTo>
                    <a:pt x="11470638" y="5754752"/>
                    <a:pt x="11473178" y="5743322"/>
                    <a:pt x="11468479" y="5732654"/>
                  </a:cubicBezTo>
                  <a:cubicBezTo>
                    <a:pt x="11479401" y="5734433"/>
                    <a:pt x="11493879" y="5726558"/>
                    <a:pt x="11502896" y="5727194"/>
                  </a:cubicBezTo>
                  <a:cubicBezTo>
                    <a:pt x="11499976" y="5695316"/>
                    <a:pt x="11381865" y="5700015"/>
                    <a:pt x="11346432" y="5696587"/>
                  </a:cubicBezTo>
                  <a:cubicBezTo>
                    <a:pt x="11323445" y="5694301"/>
                    <a:pt x="11276709" y="5707001"/>
                    <a:pt x="11260453" y="5686553"/>
                  </a:cubicBezTo>
                  <a:cubicBezTo>
                    <a:pt x="11236704" y="5656708"/>
                    <a:pt x="11301982" y="5639309"/>
                    <a:pt x="11324842" y="5620387"/>
                  </a:cubicBezTo>
                  <a:cubicBezTo>
                    <a:pt x="11278995" y="5604258"/>
                    <a:pt x="11229846" y="5612385"/>
                    <a:pt x="11183491" y="5586604"/>
                  </a:cubicBezTo>
                  <a:cubicBezTo>
                    <a:pt x="11170791" y="5579239"/>
                    <a:pt x="11145391" y="5568063"/>
                    <a:pt x="11135231" y="5555363"/>
                  </a:cubicBezTo>
                  <a:cubicBezTo>
                    <a:pt x="11120245" y="5535170"/>
                    <a:pt x="11134469" y="5509008"/>
                    <a:pt x="11114403" y="5485132"/>
                  </a:cubicBezTo>
                  <a:cubicBezTo>
                    <a:pt x="11147296" y="5466463"/>
                    <a:pt x="11170664" y="5499356"/>
                    <a:pt x="11170029" y="5529073"/>
                  </a:cubicBezTo>
                  <a:cubicBezTo>
                    <a:pt x="11178284" y="5527295"/>
                    <a:pt x="11192254" y="5532883"/>
                    <a:pt x="11199620" y="5531487"/>
                  </a:cubicBezTo>
                  <a:cubicBezTo>
                    <a:pt x="11198351" y="5538598"/>
                    <a:pt x="11202160" y="5548377"/>
                    <a:pt x="11201398" y="5554601"/>
                  </a:cubicBezTo>
                  <a:cubicBezTo>
                    <a:pt x="11211977" y="5551733"/>
                    <a:pt x="11223289" y="5554115"/>
                    <a:pt x="11231812" y="5561004"/>
                  </a:cubicBezTo>
                  <a:cubicBezTo>
                    <a:pt x="11240336" y="5567893"/>
                    <a:pt x="11245037" y="5578454"/>
                    <a:pt x="11244452" y="5589398"/>
                  </a:cubicBezTo>
                  <a:cubicBezTo>
                    <a:pt x="11267169" y="5580821"/>
                    <a:pt x="11291922" y="5579186"/>
                    <a:pt x="11315571" y="5584700"/>
                  </a:cubicBezTo>
                  <a:cubicBezTo>
                    <a:pt x="11312523" y="5577588"/>
                    <a:pt x="11314302" y="5562728"/>
                    <a:pt x="11311634" y="5555871"/>
                  </a:cubicBezTo>
                  <a:lnTo>
                    <a:pt x="11330811" y="5554347"/>
                  </a:lnTo>
                  <a:cubicBezTo>
                    <a:pt x="11327129" y="5546473"/>
                    <a:pt x="11329160" y="5534916"/>
                    <a:pt x="11322938" y="5525518"/>
                  </a:cubicBezTo>
                  <a:cubicBezTo>
                    <a:pt x="11361038" y="5522343"/>
                    <a:pt x="11418315" y="5566412"/>
                    <a:pt x="11442318" y="5534154"/>
                  </a:cubicBezTo>
                  <a:cubicBezTo>
                    <a:pt x="11459209" y="5551807"/>
                    <a:pt x="11482577" y="5545838"/>
                    <a:pt x="11496293" y="5525010"/>
                  </a:cubicBezTo>
                  <a:cubicBezTo>
                    <a:pt x="11484355" y="5510659"/>
                    <a:pt x="11466448" y="5503928"/>
                    <a:pt x="11451843" y="5494403"/>
                  </a:cubicBezTo>
                  <a:cubicBezTo>
                    <a:pt x="11456160" y="5488941"/>
                    <a:pt x="11460963" y="5483883"/>
                    <a:pt x="11466194" y="5479290"/>
                  </a:cubicBezTo>
                  <a:cubicBezTo>
                    <a:pt x="11440794" y="5457192"/>
                    <a:pt x="11468353" y="5443476"/>
                    <a:pt x="11482704" y="5419092"/>
                  </a:cubicBezTo>
                  <a:cubicBezTo>
                    <a:pt x="11465957" y="5417850"/>
                    <a:pt x="11449121" y="5418918"/>
                    <a:pt x="11432666" y="5422267"/>
                  </a:cubicBezTo>
                  <a:cubicBezTo>
                    <a:pt x="11420982" y="5399280"/>
                    <a:pt x="11445366" y="5405884"/>
                    <a:pt x="11458828" y="5400550"/>
                  </a:cubicBezTo>
                  <a:cubicBezTo>
                    <a:pt x="11456160" y="5387850"/>
                    <a:pt x="11465559" y="5391660"/>
                    <a:pt x="11469115" y="5384294"/>
                  </a:cubicBezTo>
                  <a:cubicBezTo>
                    <a:pt x="11472670" y="5376928"/>
                    <a:pt x="11470766" y="5371594"/>
                    <a:pt x="11473559" y="5366133"/>
                  </a:cubicBezTo>
                  <a:cubicBezTo>
                    <a:pt x="11478513" y="5356227"/>
                    <a:pt x="11495022" y="5352290"/>
                    <a:pt x="11479274" y="5342638"/>
                  </a:cubicBezTo>
                  <a:cubicBezTo>
                    <a:pt x="11473559" y="5339082"/>
                    <a:pt x="11456160" y="5343400"/>
                    <a:pt x="11450445" y="5344543"/>
                  </a:cubicBezTo>
                  <a:cubicBezTo>
                    <a:pt x="11393168" y="5355465"/>
                    <a:pt x="11343003" y="5371848"/>
                    <a:pt x="11282678" y="5366006"/>
                  </a:cubicBezTo>
                  <a:cubicBezTo>
                    <a:pt x="11268581" y="5364736"/>
                    <a:pt x="11234672" y="5361434"/>
                    <a:pt x="11235942" y="5342765"/>
                  </a:cubicBezTo>
                  <a:cubicBezTo>
                    <a:pt x="11236704" y="5329303"/>
                    <a:pt x="11272645" y="5310380"/>
                    <a:pt x="11256008" y="5294632"/>
                  </a:cubicBezTo>
                  <a:cubicBezTo>
                    <a:pt x="11245721" y="5284853"/>
                    <a:pt x="11213590" y="5303395"/>
                    <a:pt x="11199113" y="5297045"/>
                  </a:cubicBezTo>
                  <a:cubicBezTo>
                    <a:pt x="11179046" y="5288282"/>
                    <a:pt x="11172061" y="5265168"/>
                    <a:pt x="11146916" y="5256913"/>
                  </a:cubicBezTo>
                  <a:cubicBezTo>
                    <a:pt x="11156822" y="5243070"/>
                    <a:pt x="11170157" y="5265676"/>
                    <a:pt x="11181079" y="5266311"/>
                  </a:cubicBezTo>
                  <a:cubicBezTo>
                    <a:pt x="11184381" y="5266311"/>
                    <a:pt x="11187936" y="5260977"/>
                    <a:pt x="11195430" y="5261993"/>
                  </a:cubicBezTo>
                  <a:cubicBezTo>
                    <a:pt x="11202923" y="5263009"/>
                    <a:pt x="11210289" y="5270375"/>
                    <a:pt x="11218671" y="5271518"/>
                  </a:cubicBezTo>
                  <a:cubicBezTo>
                    <a:pt x="11219687" y="5263263"/>
                    <a:pt x="11217147" y="5254881"/>
                    <a:pt x="11217909" y="5246118"/>
                  </a:cubicBezTo>
                  <a:cubicBezTo>
                    <a:pt x="11233784" y="5247642"/>
                    <a:pt x="11243309" y="5252722"/>
                    <a:pt x="11248516" y="5235450"/>
                  </a:cubicBezTo>
                  <a:cubicBezTo>
                    <a:pt x="11260072" y="5238244"/>
                    <a:pt x="11267947" y="5248150"/>
                    <a:pt x="11279377" y="5249166"/>
                  </a:cubicBezTo>
                  <a:cubicBezTo>
                    <a:pt x="11279377" y="5246753"/>
                    <a:pt x="11281663" y="5242054"/>
                    <a:pt x="11281282" y="5238752"/>
                  </a:cubicBezTo>
                  <a:cubicBezTo>
                    <a:pt x="11299316" y="5238117"/>
                    <a:pt x="11305412" y="5265041"/>
                    <a:pt x="11322811" y="5247769"/>
                  </a:cubicBezTo>
                  <a:cubicBezTo>
                    <a:pt x="11326368" y="5253229"/>
                    <a:pt x="11328272" y="5260469"/>
                    <a:pt x="11332082" y="5265548"/>
                  </a:cubicBezTo>
                  <a:cubicBezTo>
                    <a:pt x="11339194" y="5275582"/>
                    <a:pt x="11346052" y="5273169"/>
                    <a:pt x="11351767" y="5278248"/>
                  </a:cubicBezTo>
                  <a:cubicBezTo>
                    <a:pt x="11357482" y="5283328"/>
                    <a:pt x="11361419" y="5295647"/>
                    <a:pt x="11366245" y="5298314"/>
                  </a:cubicBezTo>
                  <a:cubicBezTo>
                    <a:pt x="11371071" y="5300982"/>
                    <a:pt x="11376913" y="5294631"/>
                    <a:pt x="11382755" y="5296536"/>
                  </a:cubicBezTo>
                  <a:cubicBezTo>
                    <a:pt x="11388596" y="5298441"/>
                    <a:pt x="11392788" y="5309236"/>
                    <a:pt x="11399392" y="5311268"/>
                  </a:cubicBezTo>
                  <a:cubicBezTo>
                    <a:pt x="11405996" y="5313300"/>
                    <a:pt x="11409806" y="5307712"/>
                    <a:pt x="11413489" y="5308220"/>
                  </a:cubicBezTo>
                  <a:cubicBezTo>
                    <a:pt x="11426951" y="5310125"/>
                    <a:pt x="11442318" y="5323206"/>
                    <a:pt x="11450065" y="5303902"/>
                  </a:cubicBezTo>
                  <a:cubicBezTo>
                    <a:pt x="11461608" y="5310652"/>
                    <a:pt x="11476192" y="5309163"/>
                    <a:pt x="11486133" y="5300219"/>
                  </a:cubicBezTo>
                  <a:cubicBezTo>
                    <a:pt x="11493245" y="5290948"/>
                    <a:pt x="11487911" y="5279391"/>
                    <a:pt x="11498833" y="5273422"/>
                  </a:cubicBezTo>
                  <a:cubicBezTo>
                    <a:pt x="11507088" y="5269232"/>
                    <a:pt x="11528678" y="5273422"/>
                    <a:pt x="11538076" y="5272660"/>
                  </a:cubicBezTo>
                  <a:cubicBezTo>
                    <a:pt x="11536045" y="5265802"/>
                    <a:pt x="11534394" y="5258437"/>
                    <a:pt x="11532870" y="5251325"/>
                  </a:cubicBezTo>
                  <a:cubicBezTo>
                    <a:pt x="11565255" y="5257165"/>
                    <a:pt x="11505946" y="5200142"/>
                    <a:pt x="11495532" y="5194300"/>
                  </a:cubicBezTo>
                  <a:close/>
                </a:path>
              </a:pathLst>
            </a:custGeom>
            <a:blipFill dpi="0" rotWithShape="0">
              <a:blip r:embed="rId17" cstate="screen"/>
              <a:srcRect/>
              <a:stretch>
                <a:fillRect l="-5000" t="-7000" r="-5000" b="-14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0" name="PA-任意多边形 29"/>
            <p:cNvSpPr/>
            <p:nvPr>
              <p:custDataLst>
                <p:tags r:id="rId18"/>
              </p:custDataLst>
            </p:nvPr>
          </p:nvSpPr>
          <p:spPr>
            <a:xfrm>
              <a:off x="5663952" y="5449481"/>
              <a:ext cx="640910" cy="1139101"/>
            </a:xfrm>
            <a:custGeom>
              <a:avLst/>
              <a:gdLst/>
              <a:ahLst/>
              <a:cxnLst/>
              <a:rect l="0" t="0" r="0" b="0"/>
              <a:pathLst>
                <a:path w="3660522" h="6505703">
                  <a:moveTo>
                    <a:pt x="3642233" y="3373501"/>
                  </a:moveTo>
                  <a:cubicBezTo>
                    <a:pt x="3625469" y="3359658"/>
                    <a:pt x="3615563" y="3365119"/>
                    <a:pt x="3602736" y="3345942"/>
                  </a:cubicBezTo>
                  <a:cubicBezTo>
                    <a:pt x="3595878" y="3335655"/>
                    <a:pt x="3590036" y="3311271"/>
                    <a:pt x="3580257" y="3306064"/>
                  </a:cubicBezTo>
                  <a:cubicBezTo>
                    <a:pt x="3565525" y="3298571"/>
                    <a:pt x="3552063" y="3313684"/>
                    <a:pt x="3535172" y="3304412"/>
                  </a:cubicBezTo>
                  <a:cubicBezTo>
                    <a:pt x="3522472" y="3297681"/>
                    <a:pt x="3518282" y="3285490"/>
                    <a:pt x="3507359" y="3278378"/>
                  </a:cubicBezTo>
                  <a:cubicBezTo>
                    <a:pt x="3499739" y="3289173"/>
                    <a:pt x="3487928" y="3300222"/>
                    <a:pt x="3474339" y="3297428"/>
                  </a:cubicBezTo>
                  <a:cubicBezTo>
                    <a:pt x="3472369" y="3285822"/>
                    <a:pt x="3468599" y="3274595"/>
                    <a:pt x="3463163" y="3264154"/>
                  </a:cubicBezTo>
                  <a:cubicBezTo>
                    <a:pt x="3450352" y="3269477"/>
                    <a:pt x="3436971" y="3273312"/>
                    <a:pt x="3423285" y="3275584"/>
                  </a:cubicBezTo>
                  <a:cubicBezTo>
                    <a:pt x="3423285" y="3298698"/>
                    <a:pt x="3424555" y="3336162"/>
                    <a:pt x="3389249" y="3328416"/>
                  </a:cubicBezTo>
                  <a:cubicBezTo>
                    <a:pt x="3366516" y="3323462"/>
                    <a:pt x="3368802" y="3312160"/>
                    <a:pt x="3378454" y="3297809"/>
                  </a:cubicBezTo>
                  <a:cubicBezTo>
                    <a:pt x="3386709" y="3285743"/>
                    <a:pt x="3412490" y="3285109"/>
                    <a:pt x="3414903" y="3267074"/>
                  </a:cubicBezTo>
                  <a:cubicBezTo>
                    <a:pt x="3416046" y="3258692"/>
                    <a:pt x="3403854" y="3254374"/>
                    <a:pt x="3403092" y="3247897"/>
                  </a:cubicBezTo>
                  <a:cubicBezTo>
                    <a:pt x="3401441" y="3234435"/>
                    <a:pt x="3417062" y="3201796"/>
                    <a:pt x="3392297" y="3201415"/>
                  </a:cubicBezTo>
                  <a:cubicBezTo>
                    <a:pt x="3392297" y="3191509"/>
                    <a:pt x="3392297" y="3181095"/>
                    <a:pt x="3391281" y="3171570"/>
                  </a:cubicBezTo>
                  <a:cubicBezTo>
                    <a:pt x="3328924" y="3168014"/>
                    <a:pt x="3376549" y="3217671"/>
                    <a:pt x="3349752" y="3244468"/>
                  </a:cubicBezTo>
                  <a:cubicBezTo>
                    <a:pt x="3322955" y="3271265"/>
                    <a:pt x="3296031" y="3248278"/>
                    <a:pt x="3273552" y="3233038"/>
                  </a:cubicBezTo>
                  <a:cubicBezTo>
                    <a:pt x="3266440" y="3228212"/>
                    <a:pt x="3261614" y="3234054"/>
                    <a:pt x="3253359" y="3226942"/>
                  </a:cubicBezTo>
                  <a:cubicBezTo>
                    <a:pt x="3239643" y="3215131"/>
                    <a:pt x="3247390" y="3200018"/>
                    <a:pt x="3227959" y="3205225"/>
                  </a:cubicBezTo>
                  <a:cubicBezTo>
                    <a:pt x="3190621" y="3215004"/>
                    <a:pt x="3223514" y="3239261"/>
                    <a:pt x="3223133" y="3252977"/>
                  </a:cubicBezTo>
                  <a:cubicBezTo>
                    <a:pt x="3222753" y="3266693"/>
                    <a:pt x="3194685" y="3296412"/>
                    <a:pt x="3181985" y="3281172"/>
                  </a:cubicBezTo>
                  <a:cubicBezTo>
                    <a:pt x="3174619" y="3272409"/>
                    <a:pt x="3186303" y="3248406"/>
                    <a:pt x="3181096" y="3236722"/>
                  </a:cubicBezTo>
                  <a:cubicBezTo>
                    <a:pt x="3172990" y="3239882"/>
                    <a:pt x="3164394" y="3241601"/>
                    <a:pt x="3155696" y="3241802"/>
                  </a:cubicBezTo>
                  <a:cubicBezTo>
                    <a:pt x="3155696" y="3229102"/>
                    <a:pt x="3155696" y="3215259"/>
                    <a:pt x="3154680" y="3203702"/>
                  </a:cubicBezTo>
                  <a:cubicBezTo>
                    <a:pt x="3136143" y="3209162"/>
                    <a:pt x="3116840" y="3211565"/>
                    <a:pt x="3097530" y="3210814"/>
                  </a:cubicBezTo>
                  <a:cubicBezTo>
                    <a:pt x="3093993" y="3224312"/>
                    <a:pt x="3095203" y="3238616"/>
                    <a:pt x="3100959" y="3251327"/>
                  </a:cubicBezTo>
                  <a:cubicBezTo>
                    <a:pt x="3088259" y="3248914"/>
                    <a:pt x="3083560" y="3255264"/>
                    <a:pt x="3074416" y="3260979"/>
                  </a:cubicBezTo>
                  <a:cubicBezTo>
                    <a:pt x="3052953" y="3274568"/>
                    <a:pt x="3063240" y="3276219"/>
                    <a:pt x="3039237" y="3276092"/>
                  </a:cubicBezTo>
                  <a:cubicBezTo>
                    <a:pt x="3015234" y="3275967"/>
                    <a:pt x="3030093" y="3267837"/>
                    <a:pt x="3006598" y="3278759"/>
                  </a:cubicBezTo>
                  <a:cubicBezTo>
                    <a:pt x="2995676" y="3283839"/>
                    <a:pt x="2997200" y="3294380"/>
                    <a:pt x="2981198" y="3293237"/>
                  </a:cubicBezTo>
                  <a:cubicBezTo>
                    <a:pt x="2967101" y="3261741"/>
                    <a:pt x="2966593" y="3234309"/>
                    <a:pt x="2926334" y="3252851"/>
                  </a:cubicBezTo>
                  <a:lnTo>
                    <a:pt x="2907284" y="3230372"/>
                  </a:lnTo>
                  <a:cubicBezTo>
                    <a:pt x="2897759" y="3231515"/>
                    <a:pt x="2855722" y="3187954"/>
                    <a:pt x="2851023" y="3179572"/>
                  </a:cubicBezTo>
                  <a:cubicBezTo>
                    <a:pt x="2839466" y="3158998"/>
                    <a:pt x="2858516" y="3157474"/>
                    <a:pt x="2853182" y="3137789"/>
                  </a:cubicBezTo>
                  <a:cubicBezTo>
                    <a:pt x="2851404" y="3130804"/>
                    <a:pt x="2829052" y="3126867"/>
                    <a:pt x="2824988" y="3112389"/>
                  </a:cubicBezTo>
                  <a:cubicBezTo>
                    <a:pt x="2812315" y="3114059"/>
                    <a:pt x="2800051" y="3118018"/>
                    <a:pt x="2788793" y="3124073"/>
                  </a:cubicBezTo>
                  <a:cubicBezTo>
                    <a:pt x="2778125" y="3131185"/>
                    <a:pt x="2777490" y="3153410"/>
                    <a:pt x="2752852" y="3148584"/>
                  </a:cubicBezTo>
                  <a:cubicBezTo>
                    <a:pt x="2743962" y="3124454"/>
                    <a:pt x="2758440" y="3111500"/>
                    <a:pt x="2758821" y="3091053"/>
                  </a:cubicBezTo>
                  <a:cubicBezTo>
                    <a:pt x="2758821" y="3075559"/>
                    <a:pt x="2755646" y="3082798"/>
                    <a:pt x="2753106" y="3070479"/>
                  </a:cubicBezTo>
                  <a:cubicBezTo>
                    <a:pt x="2753106" y="3068701"/>
                    <a:pt x="2743962" y="3065399"/>
                    <a:pt x="2742692" y="3060319"/>
                  </a:cubicBezTo>
                  <a:cubicBezTo>
                    <a:pt x="2741422" y="3055239"/>
                    <a:pt x="2750439" y="3047619"/>
                    <a:pt x="2749677" y="3041650"/>
                  </a:cubicBezTo>
                  <a:cubicBezTo>
                    <a:pt x="2743327" y="2995803"/>
                    <a:pt x="2698877" y="3041650"/>
                    <a:pt x="2668905" y="3047873"/>
                  </a:cubicBezTo>
                  <a:cubicBezTo>
                    <a:pt x="2668543" y="3059263"/>
                    <a:pt x="2666268" y="3070512"/>
                    <a:pt x="2662174" y="3081147"/>
                  </a:cubicBezTo>
                  <a:cubicBezTo>
                    <a:pt x="2655316" y="3096514"/>
                    <a:pt x="2647061" y="3092069"/>
                    <a:pt x="2645918" y="3109976"/>
                  </a:cubicBezTo>
                  <a:cubicBezTo>
                    <a:pt x="2646387" y="3123061"/>
                    <a:pt x="2647830" y="3136094"/>
                    <a:pt x="2650236" y="3148965"/>
                  </a:cubicBezTo>
                  <a:cubicBezTo>
                    <a:pt x="2652395" y="3167507"/>
                    <a:pt x="2647061" y="3170047"/>
                    <a:pt x="2661920" y="3178048"/>
                  </a:cubicBezTo>
                  <a:lnTo>
                    <a:pt x="2661920" y="3178048"/>
                  </a:lnTo>
                  <a:lnTo>
                    <a:pt x="2465070" y="3165348"/>
                  </a:lnTo>
                  <a:cubicBezTo>
                    <a:pt x="2466340" y="3144393"/>
                    <a:pt x="2491994" y="3125978"/>
                    <a:pt x="2487168" y="3108198"/>
                  </a:cubicBezTo>
                  <a:cubicBezTo>
                    <a:pt x="2482341" y="3090419"/>
                    <a:pt x="2473452" y="3105150"/>
                    <a:pt x="2464943" y="3097403"/>
                  </a:cubicBezTo>
                  <a:cubicBezTo>
                    <a:pt x="2456435" y="3089655"/>
                    <a:pt x="2451100" y="3074797"/>
                    <a:pt x="2442845" y="3067050"/>
                  </a:cubicBezTo>
                  <a:cubicBezTo>
                    <a:pt x="2433066" y="3090418"/>
                    <a:pt x="2426081" y="3048381"/>
                    <a:pt x="2406396" y="3050032"/>
                  </a:cubicBezTo>
                  <a:cubicBezTo>
                    <a:pt x="2393696" y="3051048"/>
                    <a:pt x="2398141" y="3062097"/>
                    <a:pt x="2388870" y="3064256"/>
                  </a:cubicBezTo>
                  <a:cubicBezTo>
                    <a:pt x="2379513" y="3064663"/>
                    <a:pt x="2370146" y="3063722"/>
                    <a:pt x="2361057" y="3061462"/>
                  </a:cubicBezTo>
                  <a:cubicBezTo>
                    <a:pt x="2361012" y="3077569"/>
                    <a:pt x="2350843" y="3091907"/>
                    <a:pt x="2335657" y="3097276"/>
                  </a:cubicBezTo>
                  <a:cubicBezTo>
                    <a:pt x="2338197" y="3080385"/>
                    <a:pt x="2325624" y="3077718"/>
                    <a:pt x="2323973" y="3069209"/>
                  </a:cubicBezTo>
                  <a:cubicBezTo>
                    <a:pt x="2322660" y="3055619"/>
                    <a:pt x="2322363" y="3041949"/>
                    <a:pt x="2323084" y="3028315"/>
                  </a:cubicBezTo>
                  <a:cubicBezTo>
                    <a:pt x="2308225" y="3025648"/>
                    <a:pt x="2303653" y="3013456"/>
                    <a:pt x="2303272" y="2999232"/>
                  </a:cubicBezTo>
                  <a:cubicBezTo>
                    <a:pt x="2292096" y="3005963"/>
                    <a:pt x="2273935" y="3003804"/>
                    <a:pt x="2264029" y="3011043"/>
                  </a:cubicBezTo>
                  <a:cubicBezTo>
                    <a:pt x="2254123" y="3018282"/>
                    <a:pt x="2260092" y="3023743"/>
                    <a:pt x="2252472" y="3032887"/>
                  </a:cubicBezTo>
                  <a:cubicBezTo>
                    <a:pt x="2236978" y="3052572"/>
                    <a:pt x="2223516" y="3063748"/>
                    <a:pt x="2252472" y="3078099"/>
                  </a:cubicBezTo>
                  <a:lnTo>
                    <a:pt x="2241296" y="3095117"/>
                  </a:lnTo>
                  <a:cubicBezTo>
                    <a:pt x="2225802" y="3079242"/>
                    <a:pt x="2187194" y="3119501"/>
                    <a:pt x="2199513" y="3136900"/>
                  </a:cubicBezTo>
                  <a:cubicBezTo>
                    <a:pt x="2213483" y="3127756"/>
                    <a:pt x="2224278" y="3140710"/>
                    <a:pt x="2235581" y="3137535"/>
                  </a:cubicBezTo>
                  <a:cubicBezTo>
                    <a:pt x="2251710" y="3133090"/>
                    <a:pt x="2249551" y="3118231"/>
                    <a:pt x="2266188" y="3112135"/>
                  </a:cubicBezTo>
                  <a:cubicBezTo>
                    <a:pt x="2296287" y="3101213"/>
                    <a:pt x="2352421" y="3118612"/>
                    <a:pt x="2323084" y="3159633"/>
                  </a:cubicBezTo>
                  <a:cubicBezTo>
                    <a:pt x="2329819" y="3161116"/>
                    <a:pt x="2335832" y="3164885"/>
                    <a:pt x="2340102" y="3170300"/>
                  </a:cubicBezTo>
                  <a:cubicBezTo>
                    <a:pt x="2263902" y="3187699"/>
                    <a:pt x="2096643" y="3215766"/>
                    <a:pt x="1989836" y="3159252"/>
                  </a:cubicBezTo>
                  <a:lnTo>
                    <a:pt x="1989836" y="3134614"/>
                  </a:lnTo>
                  <a:lnTo>
                    <a:pt x="2226310" y="3033014"/>
                  </a:lnTo>
                  <a:cubicBezTo>
                    <a:pt x="2226310" y="3033014"/>
                    <a:pt x="2278380" y="2788792"/>
                    <a:pt x="2399792" y="2729610"/>
                  </a:cubicBezTo>
                  <a:cubicBezTo>
                    <a:pt x="2413899" y="2722861"/>
                    <a:pt x="2428453" y="2717090"/>
                    <a:pt x="2443353" y="2712339"/>
                  </a:cubicBezTo>
                  <a:cubicBezTo>
                    <a:pt x="2445577" y="2712692"/>
                    <a:pt x="2447724" y="2713422"/>
                    <a:pt x="2449703" y="2714498"/>
                  </a:cubicBezTo>
                  <a:cubicBezTo>
                    <a:pt x="2475103" y="2729611"/>
                    <a:pt x="2456688" y="2740787"/>
                    <a:pt x="2453005" y="2759329"/>
                  </a:cubicBezTo>
                  <a:cubicBezTo>
                    <a:pt x="2459482" y="2759329"/>
                    <a:pt x="2464943" y="2763647"/>
                    <a:pt x="2471801" y="2762885"/>
                  </a:cubicBezTo>
                  <a:cubicBezTo>
                    <a:pt x="2477643" y="2776600"/>
                    <a:pt x="2484501" y="2794000"/>
                    <a:pt x="2488565" y="2807716"/>
                  </a:cubicBezTo>
                  <a:cubicBezTo>
                    <a:pt x="2490343" y="2813304"/>
                    <a:pt x="2489581" y="2826766"/>
                    <a:pt x="2491867" y="2830575"/>
                  </a:cubicBezTo>
                  <a:cubicBezTo>
                    <a:pt x="2495550" y="2836291"/>
                    <a:pt x="2506599" y="2843275"/>
                    <a:pt x="2508504" y="2847466"/>
                  </a:cubicBezTo>
                  <a:cubicBezTo>
                    <a:pt x="2517648" y="2871088"/>
                    <a:pt x="2506853" y="2854705"/>
                    <a:pt x="2498217" y="2878835"/>
                  </a:cubicBezTo>
                  <a:cubicBezTo>
                    <a:pt x="2494915" y="2887852"/>
                    <a:pt x="2509139" y="2893948"/>
                    <a:pt x="2508377" y="2897758"/>
                  </a:cubicBezTo>
                  <a:cubicBezTo>
                    <a:pt x="2505075" y="2911855"/>
                    <a:pt x="2490470" y="2918713"/>
                    <a:pt x="2489581" y="2934842"/>
                  </a:cubicBezTo>
                  <a:cubicBezTo>
                    <a:pt x="2495804" y="2938779"/>
                    <a:pt x="2508123" y="2937128"/>
                    <a:pt x="2512060" y="2940177"/>
                  </a:cubicBezTo>
                  <a:cubicBezTo>
                    <a:pt x="2515997" y="2943225"/>
                    <a:pt x="2526792" y="2956305"/>
                    <a:pt x="2532126" y="2957703"/>
                  </a:cubicBezTo>
                  <a:cubicBezTo>
                    <a:pt x="2540889" y="2959862"/>
                    <a:pt x="2546604" y="2946399"/>
                    <a:pt x="2556764" y="2949067"/>
                  </a:cubicBezTo>
                  <a:cubicBezTo>
                    <a:pt x="2566924" y="2951734"/>
                    <a:pt x="2569464" y="2969006"/>
                    <a:pt x="2582164" y="2968625"/>
                  </a:cubicBezTo>
                  <a:cubicBezTo>
                    <a:pt x="2628646" y="2967355"/>
                    <a:pt x="2578100" y="2902204"/>
                    <a:pt x="2582164" y="2886837"/>
                  </a:cubicBezTo>
                  <a:cubicBezTo>
                    <a:pt x="2610739" y="2888869"/>
                    <a:pt x="2620264" y="2872867"/>
                    <a:pt x="2640965" y="2901061"/>
                  </a:cubicBezTo>
                  <a:cubicBezTo>
                    <a:pt x="2644267" y="2896743"/>
                    <a:pt x="2651633" y="2894711"/>
                    <a:pt x="2655062" y="2889631"/>
                  </a:cubicBezTo>
                  <a:cubicBezTo>
                    <a:pt x="2670810" y="2897886"/>
                    <a:pt x="2660015" y="2923794"/>
                    <a:pt x="2682748" y="2923667"/>
                  </a:cubicBezTo>
                  <a:cubicBezTo>
                    <a:pt x="2680335" y="2939923"/>
                    <a:pt x="2705735" y="2965196"/>
                    <a:pt x="2720848" y="2971546"/>
                  </a:cubicBezTo>
                  <a:cubicBezTo>
                    <a:pt x="2735961" y="2977896"/>
                    <a:pt x="2740914" y="2968371"/>
                    <a:pt x="2753741" y="2970784"/>
                  </a:cubicBezTo>
                  <a:cubicBezTo>
                    <a:pt x="2771267" y="2974086"/>
                    <a:pt x="2777744" y="2996946"/>
                    <a:pt x="2795651" y="2991866"/>
                  </a:cubicBezTo>
                  <a:cubicBezTo>
                    <a:pt x="2797972" y="3000653"/>
                    <a:pt x="2799167" y="3009701"/>
                    <a:pt x="2799207" y="3018790"/>
                  </a:cubicBezTo>
                  <a:cubicBezTo>
                    <a:pt x="2814828" y="3014853"/>
                    <a:pt x="2829052" y="3016123"/>
                    <a:pt x="2836164" y="3033014"/>
                  </a:cubicBezTo>
                  <a:cubicBezTo>
                    <a:pt x="2845943" y="3014853"/>
                    <a:pt x="2879598" y="3024631"/>
                    <a:pt x="2867914" y="2994914"/>
                  </a:cubicBezTo>
                  <a:cubicBezTo>
                    <a:pt x="2881442" y="2992641"/>
                    <a:pt x="2894390" y="2987721"/>
                    <a:pt x="2906014" y="2980435"/>
                  </a:cubicBezTo>
                  <a:cubicBezTo>
                    <a:pt x="2906903" y="2979673"/>
                    <a:pt x="2927604" y="2949447"/>
                    <a:pt x="2927477" y="2949828"/>
                  </a:cubicBezTo>
                  <a:cubicBezTo>
                    <a:pt x="2934843" y="2931540"/>
                    <a:pt x="2915793" y="2904108"/>
                    <a:pt x="2905379" y="2926079"/>
                  </a:cubicBezTo>
                  <a:cubicBezTo>
                    <a:pt x="2879979" y="2892297"/>
                    <a:pt x="2857881" y="2885693"/>
                    <a:pt x="2818765" y="2866516"/>
                  </a:cubicBezTo>
                  <a:cubicBezTo>
                    <a:pt x="2820035" y="2857880"/>
                    <a:pt x="2821813" y="2847974"/>
                    <a:pt x="2823845" y="2839084"/>
                  </a:cubicBezTo>
                  <a:cubicBezTo>
                    <a:pt x="2810256" y="2834131"/>
                    <a:pt x="2792349" y="2833242"/>
                    <a:pt x="2787396" y="2819145"/>
                  </a:cubicBezTo>
                  <a:cubicBezTo>
                    <a:pt x="2782443" y="2805048"/>
                    <a:pt x="2801747" y="2792094"/>
                    <a:pt x="2784221" y="2779521"/>
                  </a:cubicBezTo>
                  <a:cubicBezTo>
                    <a:pt x="2791714" y="2770598"/>
                    <a:pt x="2796865" y="2759948"/>
                    <a:pt x="2799207" y="2748533"/>
                  </a:cubicBezTo>
                  <a:cubicBezTo>
                    <a:pt x="2803398" y="2753486"/>
                    <a:pt x="2814320" y="2756407"/>
                    <a:pt x="2818638" y="2761233"/>
                  </a:cubicBezTo>
                  <a:cubicBezTo>
                    <a:pt x="2823591" y="2746755"/>
                    <a:pt x="2834005" y="2735833"/>
                    <a:pt x="2848864" y="2742691"/>
                  </a:cubicBezTo>
                  <a:cubicBezTo>
                    <a:pt x="2849987" y="2739953"/>
                    <a:pt x="2851347" y="2737319"/>
                    <a:pt x="2852928" y="2734817"/>
                  </a:cubicBezTo>
                  <a:cubicBezTo>
                    <a:pt x="2865628" y="2755391"/>
                    <a:pt x="2879344" y="2760217"/>
                    <a:pt x="2891663" y="2734817"/>
                  </a:cubicBezTo>
                  <a:cubicBezTo>
                    <a:pt x="2901950" y="2744342"/>
                    <a:pt x="2907411" y="2734817"/>
                    <a:pt x="2919095" y="2736849"/>
                  </a:cubicBezTo>
                  <a:cubicBezTo>
                    <a:pt x="2923159" y="2737484"/>
                    <a:pt x="2929636" y="2732785"/>
                    <a:pt x="2935097" y="2734817"/>
                  </a:cubicBezTo>
                  <a:cubicBezTo>
                    <a:pt x="2950210" y="2740533"/>
                    <a:pt x="2943987" y="2754629"/>
                    <a:pt x="2950845" y="2760217"/>
                  </a:cubicBezTo>
                  <a:cubicBezTo>
                    <a:pt x="2970657" y="2776473"/>
                    <a:pt x="2987421" y="2771012"/>
                    <a:pt x="2995930" y="2741040"/>
                  </a:cubicBezTo>
                  <a:cubicBezTo>
                    <a:pt x="2997581" y="2744088"/>
                    <a:pt x="3002407" y="2748914"/>
                    <a:pt x="3003804" y="2751327"/>
                  </a:cubicBezTo>
                  <a:cubicBezTo>
                    <a:pt x="3014472" y="2732785"/>
                    <a:pt x="2997327" y="2719196"/>
                    <a:pt x="2995168" y="2703702"/>
                  </a:cubicBezTo>
                  <a:cubicBezTo>
                    <a:pt x="2996018" y="2687385"/>
                    <a:pt x="2999315" y="2671288"/>
                    <a:pt x="3004947" y="2655950"/>
                  </a:cubicBezTo>
                  <a:cubicBezTo>
                    <a:pt x="3027365" y="2661582"/>
                    <a:pt x="3050155" y="2665614"/>
                    <a:pt x="3073146" y="2668015"/>
                  </a:cubicBezTo>
                  <a:cubicBezTo>
                    <a:pt x="3062267" y="2661883"/>
                    <a:pt x="3053667" y="2652393"/>
                    <a:pt x="3048635" y="2640964"/>
                  </a:cubicBezTo>
                  <a:cubicBezTo>
                    <a:pt x="3069123" y="2635814"/>
                    <a:pt x="3090316" y="2634055"/>
                    <a:pt x="3111373" y="2635757"/>
                  </a:cubicBezTo>
                  <a:cubicBezTo>
                    <a:pt x="3124073" y="2639694"/>
                    <a:pt x="3130042" y="2652648"/>
                    <a:pt x="3141091" y="2661157"/>
                  </a:cubicBezTo>
                  <a:cubicBezTo>
                    <a:pt x="3139059" y="2659506"/>
                    <a:pt x="3156838" y="2662681"/>
                    <a:pt x="3159252" y="2663951"/>
                  </a:cubicBezTo>
                  <a:cubicBezTo>
                    <a:pt x="3168142" y="2668523"/>
                    <a:pt x="3166363" y="2679445"/>
                    <a:pt x="3176905" y="2681096"/>
                  </a:cubicBezTo>
                  <a:cubicBezTo>
                    <a:pt x="3193923" y="2683890"/>
                    <a:pt x="3206877" y="2658617"/>
                    <a:pt x="3218688" y="2650362"/>
                  </a:cubicBezTo>
                  <a:cubicBezTo>
                    <a:pt x="3230499" y="2642107"/>
                    <a:pt x="3234436" y="2646679"/>
                    <a:pt x="3246755" y="2632582"/>
                  </a:cubicBezTo>
                  <a:cubicBezTo>
                    <a:pt x="3255391" y="2622549"/>
                    <a:pt x="3262503" y="2612135"/>
                    <a:pt x="3271012" y="2602229"/>
                  </a:cubicBezTo>
                  <a:cubicBezTo>
                    <a:pt x="3275457" y="2597022"/>
                    <a:pt x="3273679" y="2590545"/>
                    <a:pt x="3278124" y="2585846"/>
                  </a:cubicBezTo>
                  <a:cubicBezTo>
                    <a:pt x="3286379" y="2576829"/>
                    <a:pt x="3297555" y="2586862"/>
                    <a:pt x="3299968" y="2568828"/>
                  </a:cubicBezTo>
                  <a:cubicBezTo>
                    <a:pt x="3301873" y="2553461"/>
                    <a:pt x="3290443" y="2546984"/>
                    <a:pt x="3277108" y="2553207"/>
                  </a:cubicBezTo>
                  <a:cubicBezTo>
                    <a:pt x="3268980" y="2539110"/>
                    <a:pt x="3267710" y="2525648"/>
                    <a:pt x="3254756" y="2517012"/>
                  </a:cubicBezTo>
                  <a:cubicBezTo>
                    <a:pt x="3244088" y="2510027"/>
                    <a:pt x="3231134" y="2513710"/>
                    <a:pt x="3220212" y="2508376"/>
                  </a:cubicBezTo>
                  <a:cubicBezTo>
                    <a:pt x="3196209" y="2496946"/>
                    <a:pt x="3210941" y="2485643"/>
                    <a:pt x="3196590" y="2470276"/>
                  </a:cubicBezTo>
                  <a:cubicBezTo>
                    <a:pt x="3187065" y="2460116"/>
                    <a:pt x="3176905" y="2470276"/>
                    <a:pt x="3168269" y="2464180"/>
                  </a:cubicBezTo>
                  <a:cubicBezTo>
                    <a:pt x="3159633" y="2458083"/>
                    <a:pt x="3155569" y="2445764"/>
                    <a:pt x="3148711" y="2436240"/>
                  </a:cubicBezTo>
                  <a:cubicBezTo>
                    <a:pt x="3132963" y="2415285"/>
                    <a:pt x="3114802" y="2415666"/>
                    <a:pt x="3096514" y="2396362"/>
                  </a:cubicBezTo>
                  <a:cubicBezTo>
                    <a:pt x="3080766" y="2379852"/>
                    <a:pt x="3087370" y="2383662"/>
                    <a:pt x="3062859" y="2377312"/>
                  </a:cubicBezTo>
                  <a:cubicBezTo>
                    <a:pt x="3044698" y="2372867"/>
                    <a:pt x="3025394" y="2350769"/>
                    <a:pt x="3007614" y="2348737"/>
                  </a:cubicBezTo>
                  <a:cubicBezTo>
                    <a:pt x="3004566" y="2365628"/>
                    <a:pt x="3013329" y="2379471"/>
                    <a:pt x="3021330" y="2393187"/>
                  </a:cubicBezTo>
                  <a:cubicBezTo>
                    <a:pt x="3005582" y="2392425"/>
                    <a:pt x="3006344" y="2404236"/>
                    <a:pt x="2996692" y="2408427"/>
                  </a:cubicBezTo>
                  <a:cubicBezTo>
                    <a:pt x="2987040" y="2412617"/>
                    <a:pt x="2979928" y="2411983"/>
                    <a:pt x="2971292" y="2415285"/>
                  </a:cubicBezTo>
                  <a:cubicBezTo>
                    <a:pt x="2965450" y="2417317"/>
                    <a:pt x="2947670" y="2424810"/>
                    <a:pt x="2943352" y="2427223"/>
                  </a:cubicBezTo>
                  <a:cubicBezTo>
                    <a:pt x="2916809" y="2442463"/>
                    <a:pt x="2916809" y="2455289"/>
                    <a:pt x="2909316" y="2487167"/>
                  </a:cubicBezTo>
                  <a:cubicBezTo>
                    <a:pt x="2901442" y="2476372"/>
                    <a:pt x="2893441" y="2455544"/>
                    <a:pt x="2877693" y="2451988"/>
                  </a:cubicBezTo>
                  <a:cubicBezTo>
                    <a:pt x="2856611" y="2447416"/>
                    <a:pt x="2864993" y="2460751"/>
                    <a:pt x="2852293" y="2464688"/>
                  </a:cubicBezTo>
                  <a:cubicBezTo>
                    <a:pt x="2839592" y="2468624"/>
                    <a:pt x="2755011" y="2446400"/>
                    <a:pt x="2784856" y="2480690"/>
                  </a:cubicBezTo>
                  <a:cubicBezTo>
                    <a:pt x="2775077" y="2485516"/>
                    <a:pt x="2763901" y="2486151"/>
                    <a:pt x="2753995" y="2489961"/>
                  </a:cubicBezTo>
                  <a:cubicBezTo>
                    <a:pt x="2747264" y="2492628"/>
                    <a:pt x="2734945" y="2500121"/>
                    <a:pt x="2731516" y="2501264"/>
                  </a:cubicBezTo>
                  <a:cubicBezTo>
                    <a:pt x="2707767" y="2509900"/>
                    <a:pt x="2697226" y="2504820"/>
                    <a:pt x="2668905" y="2495549"/>
                  </a:cubicBezTo>
                  <a:cubicBezTo>
                    <a:pt x="2668143" y="2526664"/>
                    <a:pt x="2653919" y="2526537"/>
                    <a:pt x="2625471" y="2526537"/>
                  </a:cubicBezTo>
                  <a:cubicBezTo>
                    <a:pt x="2609109" y="2525759"/>
                    <a:pt x="2592817" y="2523892"/>
                    <a:pt x="2576703" y="2520949"/>
                  </a:cubicBezTo>
                  <a:cubicBezTo>
                    <a:pt x="2571242" y="2520187"/>
                    <a:pt x="2566416" y="2512948"/>
                    <a:pt x="2559685" y="2512186"/>
                  </a:cubicBezTo>
                  <a:cubicBezTo>
                    <a:pt x="2552954" y="2511424"/>
                    <a:pt x="2545334" y="2524886"/>
                    <a:pt x="2539873" y="2521203"/>
                  </a:cubicBezTo>
                  <a:cubicBezTo>
                    <a:pt x="2532507" y="2516123"/>
                    <a:pt x="2538730" y="2512313"/>
                    <a:pt x="2534285" y="2507741"/>
                  </a:cubicBezTo>
                  <a:cubicBezTo>
                    <a:pt x="2529840" y="2503169"/>
                    <a:pt x="2529459" y="2490215"/>
                    <a:pt x="2520823" y="2482341"/>
                  </a:cubicBezTo>
                  <a:cubicBezTo>
                    <a:pt x="2518029" y="2479547"/>
                    <a:pt x="2509520" y="2482341"/>
                    <a:pt x="2505583" y="2479801"/>
                  </a:cubicBezTo>
                  <a:cubicBezTo>
                    <a:pt x="2497328" y="2474340"/>
                    <a:pt x="2495804" y="2465704"/>
                    <a:pt x="2489327" y="2459227"/>
                  </a:cubicBezTo>
                  <a:cubicBezTo>
                    <a:pt x="2470023" y="2440050"/>
                    <a:pt x="2472817" y="2448305"/>
                    <a:pt x="2456307" y="2450845"/>
                  </a:cubicBezTo>
                  <a:cubicBezTo>
                    <a:pt x="2440220" y="2455017"/>
                    <a:pt x="2423367" y="2455278"/>
                    <a:pt x="2407158" y="2451607"/>
                  </a:cubicBezTo>
                  <a:cubicBezTo>
                    <a:pt x="2403348" y="2462910"/>
                    <a:pt x="2409317" y="2475229"/>
                    <a:pt x="2409952" y="2487167"/>
                  </a:cubicBezTo>
                  <a:cubicBezTo>
                    <a:pt x="2401837" y="2485188"/>
                    <a:pt x="2393609" y="2483704"/>
                    <a:pt x="2385314" y="2482722"/>
                  </a:cubicBezTo>
                  <a:cubicBezTo>
                    <a:pt x="2386242" y="2496580"/>
                    <a:pt x="2385345" y="2510499"/>
                    <a:pt x="2382647" y="2524124"/>
                  </a:cubicBezTo>
                  <a:cubicBezTo>
                    <a:pt x="2365502" y="2517647"/>
                    <a:pt x="2354453" y="2503550"/>
                    <a:pt x="2335784" y="2498724"/>
                  </a:cubicBezTo>
                  <a:cubicBezTo>
                    <a:pt x="2328164" y="2496819"/>
                    <a:pt x="2309368" y="2503042"/>
                    <a:pt x="2303653" y="2498089"/>
                  </a:cubicBezTo>
                  <a:cubicBezTo>
                    <a:pt x="2292858" y="2488564"/>
                    <a:pt x="2297938" y="2455671"/>
                    <a:pt x="2289937" y="2441574"/>
                  </a:cubicBezTo>
                  <a:cubicBezTo>
                    <a:pt x="2287270" y="2437002"/>
                    <a:pt x="2279904" y="2441574"/>
                    <a:pt x="2277237" y="2437256"/>
                  </a:cubicBezTo>
                  <a:cubicBezTo>
                    <a:pt x="2271522" y="2428112"/>
                    <a:pt x="2269871" y="2415793"/>
                    <a:pt x="2264537" y="2406141"/>
                  </a:cubicBezTo>
                  <a:cubicBezTo>
                    <a:pt x="2261997" y="2401442"/>
                    <a:pt x="2252853" y="2396870"/>
                    <a:pt x="2249170" y="2391790"/>
                  </a:cubicBezTo>
                  <a:cubicBezTo>
                    <a:pt x="2240915" y="2380614"/>
                    <a:pt x="2246630" y="2359913"/>
                    <a:pt x="2223770" y="2370835"/>
                  </a:cubicBezTo>
                  <a:cubicBezTo>
                    <a:pt x="2217547" y="2373883"/>
                    <a:pt x="2212340" y="2396235"/>
                    <a:pt x="2212721" y="2402712"/>
                  </a:cubicBezTo>
                  <a:lnTo>
                    <a:pt x="2181733" y="2414015"/>
                  </a:lnTo>
                  <a:cubicBezTo>
                    <a:pt x="2181733" y="2429890"/>
                    <a:pt x="2166239" y="2432684"/>
                    <a:pt x="2152904" y="2434335"/>
                  </a:cubicBezTo>
                  <a:cubicBezTo>
                    <a:pt x="2148680" y="2434727"/>
                    <a:pt x="2144428" y="2434727"/>
                    <a:pt x="2140204" y="2434335"/>
                  </a:cubicBezTo>
                  <a:cubicBezTo>
                    <a:pt x="2113153" y="2394457"/>
                    <a:pt x="2080514" y="2355468"/>
                    <a:pt x="2051304" y="2317241"/>
                  </a:cubicBezTo>
                  <a:cubicBezTo>
                    <a:pt x="2046859" y="2311399"/>
                    <a:pt x="2042668" y="2306065"/>
                    <a:pt x="2038604" y="2301239"/>
                  </a:cubicBezTo>
                  <a:cubicBezTo>
                    <a:pt x="2048220" y="2302676"/>
                    <a:pt x="2057383" y="2306281"/>
                    <a:pt x="2065401" y="2311780"/>
                  </a:cubicBezTo>
                  <a:cubicBezTo>
                    <a:pt x="2087753" y="2282951"/>
                    <a:pt x="2080260" y="2259329"/>
                    <a:pt x="2118106" y="2260980"/>
                  </a:cubicBezTo>
                  <a:cubicBezTo>
                    <a:pt x="2134108" y="2260980"/>
                    <a:pt x="2157476" y="2295270"/>
                    <a:pt x="2162429" y="2256535"/>
                  </a:cubicBezTo>
                  <a:cubicBezTo>
                    <a:pt x="2192274" y="2267203"/>
                    <a:pt x="2209673" y="2250693"/>
                    <a:pt x="2206625" y="2220594"/>
                  </a:cubicBezTo>
                  <a:cubicBezTo>
                    <a:pt x="2233168" y="2226055"/>
                    <a:pt x="2247646" y="2207894"/>
                    <a:pt x="2258314" y="2186939"/>
                  </a:cubicBezTo>
                  <a:cubicBezTo>
                    <a:pt x="2274443" y="2196337"/>
                    <a:pt x="2298446" y="2177795"/>
                    <a:pt x="2306701" y="2183510"/>
                  </a:cubicBezTo>
                  <a:cubicBezTo>
                    <a:pt x="2321052" y="2193289"/>
                    <a:pt x="2312289" y="2218689"/>
                    <a:pt x="2322322" y="2232024"/>
                  </a:cubicBezTo>
                  <a:cubicBezTo>
                    <a:pt x="2282063" y="2252344"/>
                    <a:pt x="2284222" y="2263393"/>
                    <a:pt x="2290953" y="2308224"/>
                  </a:cubicBezTo>
                  <a:cubicBezTo>
                    <a:pt x="2306710" y="2305251"/>
                    <a:pt x="2322860" y="2304993"/>
                    <a:pt x="2338705" y="2307462"/>
                  </a:cubicBezTo>
                  <a:cubicBezTo>
                    <a:pt x="2339975" y="2272029"/>
                    <a:pt x="2361184" y="2283840"/>
                    <a:pt x="2378710" y="2268473"/>
                  </a:cubicBezTo>
                  <a:cubicBezTo>
                    <a:pt x="2405634" y="2244978"/>
                    <a:pt x="2392299" y="2223134"/>
                    <a:pt x="2430653" y="2233421"/>
                  </a:cubicBezTo>
                  <a:cubicBezTo>
                    <a:pt x="2477897" y="2246121"/>
                    <a:pt x="2443353" y="2264409"/>
                    <a:pt x="2458720" y="2288793"/>
                  </a:cubicBezTo>
                  <a:cubicBezTo>
                    <a:pt x="2474126" y="2300095"/>
                    <a:pt x="2491004" y="2309239"/>
                    <a:pt x="2508885" y="2315972"/>
                  </a:cubicBezTo>
                  <a:cubicBezTo>
                    <a:pt x="2525776" y="2323211"/>
                    <a:pt x="2545461" y="2338959"/>
                    <a:pt x="2561463" y="2344166"/>
                  </a:cubicBezTo>
                  <a:cubicBezTo>
                    <a:pt x="2566035" y="2345690"/>
                    <a:pt x="2580767" y="2353691"/>
                    <a:pt x="2585466" y="2356866"/>
                  </a:cubicBezTo>
                  <a:cubicBezTo>
                    <a:pt x="2590165" y="2360041"/>
                    <a:pt x="2598166" y="2344166"/>
                    <a:pt x="2605151" y="2347722"/>
                  </a:cubicBezTo>
                  <a:cubicBezTo>
                    <a:pt x="2621153" y="2356739"/>
                    <a:pt x="2618867" y="2377821"/>
                    <a:pt x="2630551" y="2388616"/>
                  </a:cubicBezTo>
                  <a:cubicBezTo>
                    <a:pt x="2637928" y="2394239"/>
                    <a:pt x="2645694" y="2399332"/>
                    <a:pt x="2653792" y="2403856"/>
                  </a:cubicBezTo>
                  <a:cubicBezTo>
                    <a:pt x="2665476" y="2413508"/>
                    <a:pt x="2684272" y="2399411"/>
                    <a:pt x="2679827" y="2432177"/>
                  </a:cubicBezTo>
                  <a:cubicBezTo>
                    <a:pt x="2697480" y="2433193"/>
                    <a:pt x="2715514" y="2432939"/>
                    <a:pt x="2733167" y="2432177"/>
                  </a:cubicBezTo>
                  <a:cubicBezTo>
                    <a:pt x="2744851" y="2365756"/>
                    <a:pt x="2753868" y="2400681"/>
                    <a:pt x="2805684" y="2419477"/>
                  </a:cubicBezTo>
                  <a:cubicBezTo>
                    <a:pt x="2802128" y="2411603"/>
                    <a:pt x="2804922" y="2396363"/>
                    <a:pt x="2802890" y="2388997"/>
                  </a:cubicBezTo>
                  <a:cubicBezTo>
                    <a:pt x="2822194" y="2388997"/>
                    <a:pt x="2880360" y="2400935"/>
                    <a:pt x="2887218" y="2416683"/>
                  </a:cubicBezTo>
                  <a:cubicBezTo>
                    <a:pt x="2899918" y="2405126"/>
                    <a:pt x="2912618" y="2387981"/>
                    <a:pt x="2930525" y="2379472"/>
                  </a:cubicBezTo>
                  <a:cubicBezTo>
                    <a:pt x="2944368" y="2372995"/>
                    <a:pt x="2952750" y="2384425"/>
                    <a:pt x="2966466" y="2375916"/>
                  </a:cubicBezTo>
                  <a:cubicBezTo>
                    <a:pt x="2980124" y="2364709"/>
                    <a:pt x="2992748" y="2352298"/>
                    <a:pt x="3004185" y="2338832"/>
                  </a:cubicBezTo>
                  <a:cubicBezTo>
                    <a:pt x="3028188" y="2299970"/>
                    <a:pt x="3009392" y="2318004"/>
                    <a:pt x="2991485" y="2289937"/>
                  </a:cubicBezTo>
                  <a:cubicBezTo>
                    <a:pt x="2983865" y="2277999"/>
                    <a:pt x="2983103" y="2253996"/>
                    <a:pt x="2974086" y="2243582"/>
                  </a:cubicBezTo>
                  <a:cubicBezTo>
                    <a:pt x="2961386" y="2228215"/>
                    <a:pt x="2949448" y="2238121"/>
                    <a:pt x="2934843" y="2230882"/>
                  </a:cubicBezTo>
                  <a:cubicBezTo>
                    <a:pt x="2925417" y="2227797"/>
                    <a:pt x="2916314" y="2223798"/>
                    <a:pt x="2907665" y="2218944"/>
                  </a:cubicBezTo>
                  <a:cubicBezTo>
                    <a:pt x="2895600" y="2210816"/>
                    <a:pt x="2907030" y="2197227"/>
                    <a:pt x="2884424" y="2198751"/>
                  </a:cubicBezTo>
                  <a:cubicBezTo>
                    <a:pt x="2892201" y="2192367"/>
                    <a:pt x="2898855" y="2184726"/>
                    <a:pt x="2904109" y="2176145"/>
                  </a:cubicBezTo>
                  <a:lnTo>
                    <a:pt x="2995676" y="2107692"/>
                  </a:lnTo>
                  <a:cubicBezTo>
                    <a:pt x="3012059" y="2142744"/>
                    <a:pt x="3033776" y="2161921"/>
                    <a:pt x="3067431" y="2134870"/>
                  </a:cubicBezTo>
                  <a:cubicBezTo>
                    <a:pt x="3087624" y="2167001"/>
                    <a:pt x="3091434" y="2125345"/>
                    <a:pt x="3100324" y="2111121"/>
                  </a:cubicBezTo>
                  <a:cubicBezTo>
                    <a:pt x="3109212" y="2096896"/>
                    <a:pt x="3124073" y="2083943"/>
                    <a:pt x="3134995" y="2067687"/>
                  </a:cubicBezTo>
                  <a:cubicBezTo>
                    <a:pt x="3130302" y="2061656"/>
                    <a:pt x="3126495" y="2054984"/>
                    <a:pt x="3123692" y="2047875"/>
                  </a:cubicBezTo>
                  <a:lnTo>
                    <a:pt x="3175635" y="2034540"/>
                  </a:lnTo>
                  <a:cubicBezTo>
                    <a:pt x="3174428" y="2040918"/>
                    <a:pt x="3174428" y="2047466"/>
                    <a:pt x="3175635" y="2053844"/>
                  </a:cubicBezTo>
                  <a:cubicBezTo>
                    <a:pt x="3175635" y="2055876"/>
                    <a:pt x="3192018" y="2057019"/>
                    <a:pt x="3193034" y="2061210"/>
                  </a:cubicBezTo>
                  <a:cubicBezTo>
                    <a:pt x="3202968" y="2095322"/>
                    <a:pt x="3206794" y="2130922"/>
                    <a:pt x="3204337" y="2166366"/>
                  </a:cubicBezTo>
                  <a:cubicBezTo>
                    <a:pt x="3236087" y="2160397"/>
                    <a:pt x="3250565" y="2202307"/>
                    <a:pt x="3276092" y="2176907"/>
                  </a:cubicBezTo>
                  <a:cubicBezTo>
                    <a:pt x="3301617" y="2151506"/>
                    <a:pt x="3285109" y="2106803"/>
                    <a:pt x="3276092" y="2077847"/>
                  </a:cubicBezTo>
                  <a:cubicBezTo>
                    <a:pt x="3306063" y="2062226"/>
                    <a:pt x="3302635" y="2022094"/>
                    <a:pt x="3326892" y="2014347"/>
                  </a:cubicBezTo>
                  <a:cubicBezTo>
                    <a:pt x="3340735" y="2101469"/>
                    <a:pt x="3425063" y="1985899"/>
                    <a:pt x="3428492" y="2049780"/>
                  </a:cubicBezTo>
                  <a:cubicBezTo>
                    <a:pt x="3469894" y="2046859"/>
                    <a:pt x="3457194" y="2110232"/>
                    <a:pt x="3504692" y="2098802"/>
                  </a:cubicBezTo>
                  <a:cubicBezTo>
                    <a:pt x="3511550" y="2097151"/>
                    <a:pt x="3511931" y="2077593"/>
                    <a:pt x="3520313" y="2074164"/>
                  </a:cubicBezTo>
                  <a:cubicBezTo>
                    <a:pt x="3524885" y="2072259"/>
                    <a:pt x="3543300" y="2078482"/>
                    <a:pt x="3544570" y="2077466"/>
                  </a:cubicBezTo>
                  <a:cubicBezTo>
                    <a:pt x="3554984" y="2070100"/>
                    <a:pt x="3564890" y="2071878"/>
                    <a:pt x="3565398" y="2051050"/>
                  </a:cubicBezTo>
                  <a:cubicBezTo>
                    <a:pt x="3624199" y="2070354"/>
                    <a:pt x="3571240" y="2014728"/>
                    <a:pt x="3557397" y="1996821"/>
                  </a:cubicBezTo>
                  <a:cubicBezTo>
                    <a:pt x="3608197" y="1987550"/>
                    <a:pt x="3551682" y="1958721"/>
                    <a:pt x="3540633" y="1950212"/>
                  </a:cubicBezTo>
                  <a:cubicBezTo>
                    <a:pt x="3529451" y="1939312"/>
                    <a:pt x="3517663" y="1929051"/>
                    <a:pt x="3505327" y="1919478"/>
                  </a:cubicBezTo>
                  <a:cubicBezTo>
                    <a:pt x="3491230" y="1912874"/>
                    <a:pt x="3487928" y="1925320"/>
                    <a:pt x="3479927" y="1922526"/>
                  </a:cubicBezTo>
                  <a:cubicBezTo>
                    <a:pt x="3470402" y="1919097"/>
                    <a:pt x="3457321" y="1903349"/>
                    <a:pt x="3446526" y="1904619"/>
                  </a:cubicBezTo>
                  <a:cubicBezTo>
                    <a:pt x="3419221" y="1907794"/>
                    <a:pt x="3442462" y="1917319"/>
                    <a:pt x="3423793" y="1928241"/>
                  </a:cubicBezTo>
                  <a:cubicBezTo>
                    <a:pt x="3400933" y="1940941"/>
                    <a:pt x="3396869" y="1940941"/>
                    <a:pt x="3367405" y="1925828"/>
                  </a:cubicBezTo>
                  <a:cubicBezTo>
                    <a:pt x="3366770" y="1932813"/>
                    <a:pt x="3359150" y="1940941"/>
                    <a:pt x="3358896" y="1949577"/>
                  </a:cubicBezTo>
                  <a:cubicBezTo>
                    <a:pt x="3348302" y="1949482"/>
                    <a:pt x="3337747" y="1948291"/>
                    <a:pt x="3327399" y="1946021"/>
                  </a:cubicBezTo>
                  <a:cubicBezTo>
                    <a:pt x="3312413" y="1941068"/>
                    <a:pt x="3314699" y="1931670"/>
                    <a:pt x="3304412" y="1926844"/>
                  </a:cubicBezTo>
                  <a:cubicBezTo>
                    <a:pt x="3294125" y="1922019"/>
                    <a:pt x="3273043" y="1898269"/>
                    <a:pt x="3271266" y="1925955"/>
                  </a:cubicBezTo>
                  <a:lnTo>
                    <a:pt x="3227197" y="1930019"/>
                  </a:lnTo>
                  <a:cubicBezTo>
                    <a:pt x="3208815" y="1935713"/>
                    <a:pt x="3198102" y="1954795"/>
                    <a:pt x="3202812" y="1973453"/>
                  </a:cubicBezTo>
                  <a:cubicBezTo>
                    <a:pt x="3186363" y="1971690"/>
                    <a:pt x="3169771" y="1975062"/>
                    <a:pt x="3155315" y="1983105"/>
                  </a:cubicBezTo>
                  <a:cubicBezTo>
                    <a:pt x="3170300" y="1990979"/>
                    <a:pt x="3171190" y="2000377"/>
                    <a:pt x="3175127" y="2014855"/>
                  </a:cubicBezTo>
                  <a:cubicBezTo>
                    <a:pt x="3175868" y="2017843"/>
                    <a:pt x="3176168" y="2020924"/>
                    <a:pt x="3176016" y="2023999"/>
                  </a:cubicBezTo>
                  <a:lnTo>
                    <a:pt x="3116706" y="2031619"/>
                  </a:lnTo>
                  <a:cubicBezTo>
                    <a:pt x="3113385" y="2022509"/>
                    <a:pt x="3108719" y="2013947"/>
                    <a:pt x="3102863" y="2006219"/>
                  </a:cubicBezTo>
                  <a:cubicBezTo>
                    <a:pt x="3099688" y="2002282"/>
                    <a:pt x="3084703" y="2003679"/>
                    <a:pt x="3078606" y="1998091"/>
                  </a:cubicBezTo>
                  <a:cubicBezTo>
                    <a:pt x="3069971" y="1990090"/>
                    <a:pt x="3070860" y="1974469"/>
                    <a:pt x="3061969" y="1966087"/>
                  </a:cubicBezTo>
                  <a:cubicBezTo>
                    <a:pt x="3057016" y="1961261"/>
                    <a:pt x="3041904" y="1966976"/>
                    <a:pt x="3035554" y="1960626"/>
                  </a:cubicBezTo>
                  <a:cubicBezTo>
                    <a:pt x="3029204" y="1954276"/>
                    <a:pt x="3025775" y="1938655"/>
                    <a:pt x="3019552" y="1933321"/>
                  </a:cubicBezTo>
                  <a:cubicBezTo>
                    <a:pt x="3005581" y="1921510"/>
                    <a:pt x="3000882" y="1911858"/>
                    <a:pt x="2979547" y="1907921"/>
                  </a:cubicBezTo>
                  <a:cubicBezTo>
                    <a:pt x="2988944" y="1903603"/>
                    <a:pt x="2993898" y="1892808"/>
                    <a:pt x="3002153" y="1887728"/>
                  </a:cubicBezTo>
                  <a:cubicBezTo>
                    <a:pt x="2972054" y="1839722"/>
                    <a:pt x="2996056" y="1857756"/>
                    <a:pt x="2998469" y="1812417"/>
                  </a:cubicBezTo>
                  <a:cubicBezTo>
                    <a:pt x="2999866" y="1786382"/>
                    <a:pt x="2984118" y="1774317"/>
                    <a:pt x="2954400" y="1780286"/>
                  </a:cubicBezTo>
                  <a:lnTo>
                    <a:pt x="2926334" y="1796288"/>
                  </a:lnTo>
                  <a:cubicBezTo>
                    <a:pt x="2850134" y="1829181"/>
                    <a:pt x="2898521" y="1872488"/>
                    <a:pt x="2902585" y="1940179"/>
                  </a:cubicBezTo>
                  <a:cubicBezTo>
                    <a:pt x="2994660" y="1925320"/>
                    <a:pt x="2952369" y="2031746"/>
                    <a:pt x="2965069" y="2075561"/>
                  </a:cubicBezTo>
                  <a:lnTo>
                    <a:pt x="2888869" y="2124583"/>
                  </a:lnTo>
                  <a:cubicBezTo>
                    <a:pt x="2894644" y="2112004"/>
                    <a:pt x="2896630" y="2098014"/>
                    <a:pt x="2894584" y="2084324"/>
                  </a:cubicBezTo>
                  <a:cubicBezTo>
                    <a:pt x="2894584" y="2079879"/>
                    <a:pt x="2882519" y="2067814"/>
                    <a:pt x="2881249" y="2060194"/>
                  </a:cubicBezTo>
                  <a:cubicBezTo>
                    <a:pt x="2878709" y="2046859"/>
                    <a:pt x="2887853" y="2047494"/>
                    <a:pt x="2880106" y="2033270"/>
                  </a:cubicBezTo>
                  <a:cubicBezTo>
                    <a:pt x="2900299" y="2022348"/>
                    <a:pt x="2919603" y="2005203"/>
                    <a:pt x="2911602" y="1985010"/>
                  </a:cubicBezTo>
                  <a:cubicBezTo>
                    <a:pt x="2909189" y="1991995"/>
                    <a:pt x="2904236" y="1997710"/>
                    <a:pt x="2901442" y="2004822"/>
                  </a:cubicBezTo>
                  <a:cubicBezTo>
                    <a:pt x="2878202" y="1983867"/>
                    <a:pt x="2858897" y="1906270"/>
                    <a:pt x="2829179" y="1903222"/>
                  </a:cubicBezTo>
                  <a:cubicBezTo>
                    <a:pt x="2828417" y="1893443"/>
                    <a:pt x="2818258" y="1883410"/>
                    <a:pt x="2817241" y="1873250"/>
                  </a:cubicBezTo>
                  <a:cubicBezTo>
                    <a:pt x="2800373" y="1877629"/>
                    <a:pt x="2782536" y="1876381"/>
                    <a:pt x="2766441" y="1869694"/>
                  </a:cubicBezTo>
                  <a:cubicBezTo>
                    <a:pt x="2753741" y="1882394"/>
                    <a:pt x="2738628" y="1871980"/>
                    <a:pt x="2722118" y="1869694"/>
                  </a:cubicBezTo>
                  <a:cubicBezTo>
                    <a:pt x="2723388" y="1876298"/>
                    <a:pt x="2719451" y="1886585"/>
                    <a:pt x="2720340" y="1892681"/>
                  </a:cubicBezTo>
                  <a:cubicBezTo>
                    <a:pt x="2697734" y="1886458"/>
                    <a:pt x="2680843" y="1895602"/>
                    <a:pt x="2685161" y="1919732"/>
                  </a:cubicBezTo>
                  <a:cubicBezTo>
                    <a:pt x="2671547" y="1916365"/>
                    <a:pt x="2657555" y="1923660"/>
                    <a:pt x="2652522" y="1936750"/>
                  </a:cubicBezTo>
                  <a:cubicBezTo>
                    <a:pt x="2631440" y="1921129"/>
                    <a:pt x="2634107" y="1942338"/>
                    <a:pt x="2618105" y="1945259"/>
                  </a:cubicBezTo>
                  <a:cubicBezTo>
                    <a:pt x="2594737" y="1949577"/>
                    <a:pt x="2595372" y="1957959"/>
                    <a:pt x="2561590" y="1945259"/>
                  </a:cubicBezTo>
                  <a:cubicBezTo>
                    <a:pt x="2560066" y="1966087"/>
                    <a:pt x="2574290" y="1983359"/>
                    <a:pt x="2583053" y="2001901"/>
                  </a:cubicBezTo>
                  <a:cubicBezTo>
                    <a:pt x="2542921" y="2032762"/>
                    <a:pt x="2524379" y="1969262"/>
                    <a:pt x="2516378" y="1941957"/>
                  </a:cubicBezTo>
                  <a:cubicBezTo>
                    <a:pt x="2504305" y="1942374"/>
                    <a:pt x="2492417" y="1945045"/>
                    <a:pt x="2481326" y="1949831"/>
                  </a:cubicBezTo>
                  <a:cubicBezTo>
                    <a:pt x="2482977" y="1978279"/>
                    <a:pt x="2489708" y="1995043"/>
                    <a:pt x="2468626" y="2017395"/>
                  </a:cubicBezTo>
                  <a:cubicBezTo>
                    <a:pt x="2458466" y="2010664"/>
                    <a:pt x="2425319" y="1991995"/>
                    <a:pt x="2413000" y="1992885"/>
                  </a:cubicBezTo>
                  <a:cubicBezTo>
                    <a:pt x="2393569" y="1994789"/>
                    <a:pt x="2396744" y="2022983"/>
                    <a:pt x="2368804" y="2018285"/>
                  </a:cubicBezTo>
                  <a:cubicBezTo>
                    <a:pt x="2359660" y="2016633"/>
                    <a:pt x="2329561" y="1984376"/>
                    <a:pt x="2329180" y="1974724"/>
                  </a:cubicBezTo>
                  <a:cubicBezTo>
                    <a:pt x="2328291" y="1958341"/>
                    <a:pt x="2360422" y="1946149"/>
                    <a:pt x="2360295" y="1922273"/>
                  </a:cubicBezTo>
                  <a:cubicBezTo>
                    <a:pt x="2334895" y="1912494"/>
                    <a:pt x="2356485" y="1874775"/>
                    <a:pt x="2345182" y="1854328"/>
                  </a:cubicBezTo>
                  <a:cubicBezTo>
                    <a:pt x="2342134" y="1848867"/>
                    <a:pt x="2319782" y="1839723"/>
                    <a:pt x="2313178" y="1832738"/>
                  </a:cubicBezTo>
                  <a:cubicBezTo>
                    <a:pt x="2317115" y="1829944"/>
                    <a:pt x="2323465" y="1816863"/>
                    <a:pt x="2329688" y="1813561"/>
                  </a:cubicBezTo>
                  <a:cubicBezTo>
                    <a:pt x="2304288" y="1784224"/>
                    <a:pt x="2282825" y="1788796"/>
                    <a:pt x="2288286" y="1744346"/>
                  </a:cubicBezTo>
                  <a:cubicBezTo>
                    <a:pt x="2252472" y="1747013"/>
                    <a:pt x="2252853" y="1714120"/>
                    <a:pt x="2232279" y="1692276"/>
                  </a:cubicBezTo>
                  <a:cubicBezTo>
                    <a:pt x="2223701" y="1701422"/>
                    <a:pt x="2217926" y="1712838"/>
                    <a:pt x="2215642" y="1725169"/>
                  </a:cubicBezTo>
                  <a:cubicBezTo>
                    <a:pt x="2207408" y="1721399"/>
                    <a:pt x="2200054" y="1715949"/>
                    <a:pt x="2194052" y="1709167"/>
                  </a:cubicBezTo>
                  <a:lnTo>
                    <a:pt x="2227453" y="1660907"/>
                  </a:lnTo>
                  <a:lnTo>
                    <a:pt x="2517521" y="1701420"/>
                  </a:lnTo>
                  <a:lnTo>
                    <a:pt x="2585085" y="1682243"/>
                  </a:lnTo>
                  <a:cubicBezTo>
                    <a:pt x="2585868" y="1689542"/>
                    <a:pt x="2587055" y="1696792"/>
                    <a:pt x="2588641" y="1703960"/>
                  </a:cubicBezTo>
                  <a:cubicBezTo>
                    <a:pt x="2620264" y="1678560"/>
                    <a:pt x="2616073" y="1706373"/>
                    <a:pt x="2632456" y="1711834"/>
                  </a:cubicBezTo>
                  <a:cubicBezTo>
                    <a:pt x="2633218" y="1711834"/>
                    <a:pt x="2670556" y="1720343"/>
                    <a:pt x="2666619" y="1716025"/>
                  </a:cubicBezTo>
                  <a:cubicBezTo>
                    <a:pt x="2692654" y="1745616"/>
                    <a:pt x="2659888" y="1772540"/>
                    <a:pt x="2658872" y="1806957"/>
                  </a:cubicBezTo>
                  <a:cubicBezTo>
                    <a:pt x="2674874" y="1807719"/>
                    <a:pt x="2691384" y="1807592"/>
                    <a:pt x="2707513" y="1806957"/>
                  </a:cubicBezTo>
                  <a:cubicBezTo>
                    <a:pt x="2703957" y="1752220"/>
                    <a:pt x="2755773" y="1763777"/>
                    <a:pt x="2754757" y="1729868"/>
                  </a:cubicBezTo>
                  <a:cubicBezTo>
                    <a:pt x="2798318" y="1755268"/>
                    <a:pt x="2804541" y="1721105"/>
                    <a:pt x="2844546" y="1753744"/>
                  </a:cubicBezTo>
                  <a:cubicBezTo>
                    <a:pt x="2866517" y="1690244"/>
                    <a:pt x="2893822" y="1757808"/>
                    <a:pt x="2926842" y="1741044"/>
                  </a:cubicBezTo>
                  <a:cubicBezTo>
                    <a:pt x="2928113" y="1741044"/>
                    <a:pt x="2933065" y="1712850"/>
                    <a:pt x="2940304" y="1707389"/>
                  </a:cubicBezTo>
                  <a:cubicBezTo>
                    <a:pt x="2940304" y="1707389"/>
                    <a:pt x="2983739" y="1694689"/>
                    <a:pt x="2985263" y="1694689"/>
                  </a:cubicBezTo>
                  <a:cubicBezTo>
                    <a:pt x="3008630" y="1686307"/>
                    <a:pt x="2992628" y="1666114"/>
                    <a:pt x="3030221" y="1686815"/>
                  </a:cubicBezTo>
                  <a:cubicBezTo>
                    <a:pt x="3045715" y="1695324"/>
                    <a:pt x="3042921" y="1705230"/>
                    <a:pt x="3055621" y="1715771"/>
                  </a:cubicBezTo>
                  <a:cubicBezTo>
                    <a:pt x="3068321" y="1726311"/>
                    <a:pt x="3073528" y="1717930"/>
                    <a:pt x="3088260" y="1737234"/>
                  </a:cubicBezTo>
                  <a:cubicBezTo>
                    <a:pt x="3088260" y="1737234"/>
                    <a:pt x="3100960" y="1775334"/>
                    <a:pt x="3100960" y="1774318"/>
                  </a:cubicBezTo>
                  <a:cubicBezTo>
                    <a:pt x="3105405" y="1790574"/>
                    <a:pt x="3098547" y="1832865"/>
                    <a:pt x="3117343" y="1848867"/>
                  </a:cubicBezTo>
                  <a:cubicBezTo>
                    <a:pt x="3136139" y="1864869"/>
                    <a:pt x="3164206" y="1848867"/>
                    <a:pt x="3182621" y="1851788"/>
                  </a:cubicBezTo>
                  <a:cubicBezTo>
                    <a:pt x="3195684" y="1854844"/>
                    <a:pt x="3208437" y="1859095"/>
                    <a:pt x="3220721" y="1864488"/>
                  </a:cubicBezTo>
                  <a:cubicBezTo>
                    <a:pt x="3229103" y="1871219"/>
                    <a:pt x="3217292" y="1894206"/>
                    <a:pt x="3233421" y="1898651"/>
                  </a:cubicBezTo>
                  <a:cubicBezTo>
                    <a:pt x="3279395" y="1911351"/>
                    <a:pt x="3264790" y="1828674"/>
                    <a:pt x="3321051" y="1884300"/>
                  </a:cubicBezTo>
                  <a:cubicBezTo>
                    <a:pt x="3343784" y="1867409"/>
                    <a:pt x="3346451" y="1841882"/>
                    <a:pt x="3382138" y="1847724"/>
                  </a:cubicBezTo>
                  <a:cubicBezTo>
                    <a:pt x="3374137" y="1806449"/>
                    <a:pt x="3447924" y="1809624"/>
                    <a:pt x="3453766" y="1839723"/>
                  </a:cubicBezTo>
                  <a:cubicBezTo>
                    <a:pt x="3483738" y="1818895"/>
                    <a:pt x="3556382" y="1732408"/>
                    <a:pt x="3474213" y="1727709"/>
                  </a:cubicBezTo>
                  <a:cubicBezTo>
                    <a:pt x="3483484" y="1708786"/>
                    <a:pt x="3466466" y="1705865"/>
                    <a:pt x="3466085" y="1691006"/>
                  </a:cubicBezTo>
                  <a:cubicBezTo>
                    <a:pt x="3466085" y="1670813"/>
                    <a:pt x="3478785" y="1674369"/>
                    <a:pt x="3473197" y="1654811"/>
                  </a:cubicBezTo>
                  <a:cubicBezTo>
                    <a:pt x="3463920" y="1643578"/>
                    <a:pt x="3455714" y="1631502"/>
                    <a:pt x="3448685" y="1618742"/>
                  </a:cubicBezTo>
                  <a:cubicBezTo>
                    <a:pt x="3429635" y="1599565"/>
                    <a:pt x="3420110" y="1593342"/>
                    <a:pt x="3391408" y="1596263"/>
                  </a:cubicBezTo>
                  <a:cubicBezTo>
                    <a:pt x="3404108" y="1551305"/>
                    <a:pt x="3404743" y="1569720"/>
                    <a:pt x="3382137" y="1530731"/>
                  </a:cubicBezTo>
                  <a:cubicBezTo>
                    <a:pt x="3374517" y="1518031"/>
                    <a:pt x="3401568" y="1500759"/>
                    <a:pt x="3368040" y="1490853"/>
                  </a:cubicBezTo>
                  <a:cubicBezTo>
                    <a:pt x="3352642" y="1488200"/>
                    <a:pt x="3337279" y="1495727"/>
                    <a:pt x="3329940" y="1509522"/>
                  </a:cubicBezTo>
                  <a:cubicBezTo>
                    <a:pt x="3321846" y="1497400"/>
                    <a:pt x="3309828" y="1488431"/>
                    <a:pt x="3295904" y="1484122"/>
                  </a:cubicBezTo>
                  <a:cubicBezTo>
                    <a:pt x="3284093" y="1480947"/>
                    <a:pt x="3260852" y="1493901"/>
                    <a:pt x="3253232" y="1489583"/>
                  </a:cubicBezTo>
                  <a:cubicBezTo>
                    <a:pt x="3238627" y="1481455"/>
                    <a:pt x="3247136" y="1462659"/>
                    <a:pt x="3237103" y="1455039"/>
                  </a:cubicBezTo>
                  <a:cubicBezTo>
                    <a:pt x="3218307" y="1440688"/>
                    <a:pt x="3218053" y="1458087"/>
                    <a:pt x="3204718" y="1452118"/>
                  </a:cubicBezTo>
                  <a:cubicBezTo>
                    <a:pt x="3186684" y="1443863"/>
                    <a:pt x="3191257" y="1459738"/>
                    <a:pt x="3176524" y="1434338"/>
                  </a:cubicBezTo>
                  <a:cubicBezTo>
                    <a:pt x="3172246" y="1419887"/>
                    <a:pt x="3170485" y="1404809"/>
                    <a:pt x="3171317" y="1389761"/>
                  </a:cubicBezTo>
                  <a:cubicBezTo>
                    <a:pt x="3201797" y="1337691"/>
                    <a:pt x="3252089" y="1414526"/>
                    <a:pt x="3270885" y="1426464"/>
                  </a:cubicBezTo>
                  <a:cubicBezTo>
                    <a:pt x="3273807" y="1428242"/>
                    <a:pt x="3283585" y="1415796"/>
                    <a:pt x="3287395" y="1418209"/>
                  </a:cubicBezTo>
                  <a:cubicBezTo>
                    <a:pt x="3294888" y="1423289"/>
                    <a:pt x="3297428" y="1430909"/>
                    <a:pt x="3303905" y="1436243"/>
                  </a:cubicBezTo>
                  <a:cubicBezTo>
                    <a:pt x="3320542" y="1448943"/>
                    <a:pt x="3316605" y="1464691"/>
                    <a:pt x="3337179" y="1472311"/>
                  </a:cubicBezTo>
                  <a:cubicBezTo>
                    <a:pt x="3344799" y="1475232"/>
                    <a:pt x="3351149" y="1457071"/>
                    <a:pt x="3357499" y="1458722"/>
                  </a:cubicBezTo>
                  <a:cubicBezTo>
                    <a:pt x="3363849" y="1460372"/>
                    <a:pt x="3380486" y="1472946"/>
                    <a:pt x="3382899" y="1472946"/>
                  </a:cubicBezTo>
                  <a:cubicBezTo>
                    <a:pt x="3394583" y="1472946"/>
                    <a:pt x="3393313" y="1480439"/>
                    <a:pt x="3411347" y="1473708"/>
                  </a:cubicBezTo>
                  <a:cubicBezTo>
                    <a:pt x="3473831" y="1450086"/>
                    <a:pt x="3451733" y="1415161"/>
                    <a:pt x="3406648" y="1403096"/>
                  </a:cubicBezTo>
                  <a:cubicBezTo>
                    <a:pt x="3351403" y="1388491"/>
                    <a:pt x="3364230" y="1381760"/>
                    <a:pt x="3348355" y="1328166"/>
                  </a:cubicBezTo>
                  <a:cubicBezTo>
                    <a:pt x="3317621" y="1335024"/>
                    <a:pt x="3300603" y="1303655"/>
                    <a:pt x="3283077" y="1290701"/>
                  </a:cubicBezTo>
                  <a:cubicBezTo>
                    <a:pt x="3279394" y="1287907"/>
                    <a:pt x="3270377" y="1293368"/>
                    <a:pt x="3266567" y="1290701"/>
                  </a:cubicBezTo>
                  <a:cubicBezTo>
                    <a:pt x="3256534" y="1283843"/>
                    <a:pt x="3253867" y="1272921"/>
                    <a:pt x="3244596" y="1265301"/>
                  </a:cubicBezTo>
                  <a:cubicBezTo>
                    <a:pt x="3229610" y="1251839"/>
                    <a:pt x="3225038" y="1232408"/>
                    <a:pt x="3200781" y="1233297"/>
                  </a:cubicBezTo>
                  <a:cubicBezTo>
                    <a:pt x="3199644" y="1238320"/>
                    <a:pt x="3198245" y="1243280"/>
                    <a:pt x="3196590" y="1248156"/>
                  </a:cubicBezTo>
                  <a:cubicBezTo>
                    <a:pt x="3149346" y="1202944"/>
                    <a:pt x="3160395" y="1240790"/>
                    <a:pt x="3138551" y="1270508"/>
                  </a:cubicBezTo>
                  <a:cubicBezTo>
                    <a:pt x="3114040" y="1255395"/>
                    <a:pt x="3109849" y="1256284"/>
                    <a:pt x="3088640" y="1258443"/>
                  </a:cubicBezTo>
                  <a:cubicBezTo>
                    <a:pt x="3067431" y="1260601"/>
                    <a:pt x="3041777" y="1277366"/>
                    <a:pt x="3014472" y="1272540"/>
                  </a:cubicBezTo>
                  <a:cubicBezTo>
                    <a:pt x="3020568" y="1224915"/>
                    <a:pt x="3078607" y="1247140"/>
                    <a:pt x="3108706" y="1248918"/>
                  </a:cubicBezTo>
                  <a:cubicBezTo>
                    <a:pt x="3101340" y="1219327"/>
                    <a:pt x="3125978" y="1212977"/>
                    <a:pt x="3150108" y="1215517"/>
                  </a:cubicBezTo>
                  <a:cubicBezTo>
                    <a:pt x="3155620" y="1203794"/>
                    <a:pt x="3164452" y="1193946"/>
                    <a:pt x="3175508" y="1187196"/>
                  </a:cubicBezTo>
                  <a:cubicBezTo>
                    <a:pt x="3162808" y="1145413"/>
                    <a:pt x="3122295" y="1156970"/>
                    <a:pt x="3116707" y="1104900"/>
                  </a:cubicBezTo>
                  <a:cubicBezTo>
                    <a:pt x="3082163" y="1120013"/>
                    <a:pt x="3065272" y="1078103"/>
                    <a:pt x="3040507" y="1059561"/>
                  </a:cubicBezTo>
                  <a:cubicBezTo>
                    <a:pt x="3015741" y="1041020"/>
                    <a:pt x="3005074" y="1057910"/>
                    <a:pt x="3008884" y="1014095"/>
                  </a:cubicBezTo>
                  <a:cubicBezTo>
                    <a:pt x="2993771" y="1012190"/>
                    <a:pt x="2988310" y="1024128"/>
                    <a:pt x="2976372" y="1024890"/>
                  </a:cubicBezTo>
                  <a:cubicBezTo>
                    <a:pt x="2961138" y="1026419"/>
                    <a:pt x="2945803" y="1026674"/>
                    <a:pt x="2930526" y="1025652"/>
                  </a:cubicBezTo>
                  <a:cubicBezTo>
                    <a:pt x="2902840" y="1023747"/>
                    <a:pt x="2848610" y="1033780"/>
                    <a:pt x="2827147" y="1017270"/>
                  </a:cubicBezTo>
                  <a:cubicBezTo>
                    <a:pt x="2874518" y="1013587"/>
                    <a:pt x="2833497" y="977265"/>
                    <a:pt x="2831211" y="958850"/>
                  </a:cubicBezTo>
                  <a:cubicBezTo>
                    <a:pt x="2835224" y="928494"/>
                    <a:pt x="2840948" y="898390"/>
                    <a:pt x="2848357" y="868680"/>
                  </a:cubicBezTo>
                  <a:cubicBezTo>
                    <a:pt x="2862095" y="867985"/>
                    <a:pt x="2875622" y="872269"/>
                    <a:pt x="2886457" y="880745"/>
                  </a:cubicBezTo>
                  <a:cubicBezTo>
                    <a:pt x="2898141" y="845566"/>
                    <a:pt x="2908047" y="832231"/>
                    <a:pt x="2911857" y="796290"/>
                  </a:cubicBezTo>
                  <a:cubicBezTo>
                    <a:pt x="2914270" y="771525"/>
                    <a:pt x="2906903" y="753491"/>
                    <a:pt x="2902332" y="732028"/>
                  </a:cubicBezTo>
                  <a:cubicBezTo>
                    <a:pt x="2889632" y="672846"/>
                    <a:pt x="2835148" y="705104"/>
                    <a:pt x="2815845" y="637794"/>
                  </a:cubicBezTo>
                  <a:cubicBezTo>
                    <a:pt x="2832879" y="631800"/>
                    <a:pt x="2851374" y="631355"/>
                    <a:pt x="2868677" y="636524"/>
                  </a:cubicBezTo>
                  <a:cubicBezTo>
                    <a:pt x="2871364" y="621776"/>
                    <a:pt x="2877119" y="607758"/>
                    <a:pt x="2885567" y="595376"/>
                  </a:cubicBezTo>
                  <a:cubicBezTo>
                    <a:pt x="2898267" y="604901"/>
                    <a:pt x="2915032" y="636651"/>
                    <a:pt x="2932303" y="636270"/>
                  </a:cubicBezTo>
                  <a:cubicBezTo>
                    <a:pt x="2956433" y="636270"/>
                    <a:pt x="2968117" y="568833"/>
                    <a:pt x="2997582" y="608076"/>
                  </a:cubicBezTo>
                  <a:cubicBezTo>
                    <a:pt x="3008885" y="580009"/>
                    <a:pt x="3041016" y="587375"/>
                    <a:pt x="3046349" y="559181"/>
                  </a:cubicBezTo>
                  <a:cubicBezTo>
                    <a:pt x="3050921" y="535686"/>
                    <a:pt x="3037333" y="527939"/>
                    <a:pt x="3014727" y="532892"/>
                  </a:cubicBezTo>
                  <a:cubicBezTo>
                    <a:pt x="3027427" y="496951"/>
                    <a:pt x="3027427" y="480060"/>
                    <a:pt x="2993391" y="462661"/>
                  </a:cubicBezTo>
                  <a:cubicBezTo>
                    <a:pt x="2991994" y="461899"/>
                    <a:pt x="2967991" y="460248"/>
                    <a:pt x="2964054" y="458978"/>
                  </a:cubicBezTo>
                  <a:cubicBezTo>
                    <a:pt x="2944556" y="451170"/>
                    <a:pt x="2927158" y="438905"/>
                    <a:pt x="2913254" y="423164"/>
                  </a:cubicBezTo>
                  <a:cubicBezTo>
                    <a:pt x="2908174" y="417195"/>
                    <a:pt x="2915286" y="400050"/>
                    <a:pt x="2911349" y="396748"/>
                  </a:cubicBezTo>
                  <a:cubicBezTo>
                    <a:pt x="2900173" y="386969"/>
                    <a:pt x="2880996" y="393573"/>
                    <a:pt x="2873249" y="380746"/>
                  </a:cubicBezTo>
                  <a:cubicBezTo>
                    <a:pt x="2864613" y="365887"/>
                    <a:pt x="2881123" y="342646"/>
                    <a:pt x="2878710" y="326771"/>
                  </a:cubicBezTo>
                  <a:cubicBezTo>
                    <a:pt x="2875535" y="306324"/>
                    <a:pt x="2854199" y="263271"/>
                    <a:pt x="2828799" y="260858"/>
                  </a:cubicBezTo>
                  <a:cubicBezTo>
                    <a:pt x="2821052" y="299974"/>
                    <a:pt x="2790064" y="276860"/>
                    <a:pt x="2766696" y="268732"/>
                  </a:cubicBezTo>
                  <a:cubicBezTo>
                    <a:pt x="2765553" y="281432"/>
                    <a:pt x="2759457" y="292354"/>
                    <a:pt x="2761870" y="305181"/>
                  </a:cubicBezTo>
                  <a:cubicBezTo>
                    <a:pt x="2741423" y="307848"/>
                    <a:pt x="2719579" y="310007"/>
                    <a:pt x="2700021" y="311404"/>
                  </a:cubicBezTo>
                  <a:cubicBezTo>
                    <a:pt x="2703577" y="324104"/>
                    <a:pt x="2707641" y="338201"/>
                    <a:pt x="2711959" y="350901"/>
                  </a:cubicBezTo>
                  <a:cubicBezTo>
                    <a:pt x="2698116" y="356743"/>
                    <a:pt x="2681860" y="367919"/>
                    <a:pt x="2666874" y="368046"/>
                  </a:cubicBezTo>
                  <a:cubicBezTo>
                    <a:pt x="2636394" y="368046"/>
                    <a:pt x="2638299" y="352552"/>
                    <a:pt x="2614042" y="347091"/>
                  </a:cubicBezTo>
                  <a:cubicBezTo>
                    <a:pt x="2571243" y="337566"/>
                    <a:pt x="2561464" y="345059"/>
                    <a:pt x="2540636" y="303276"/>
                  </a:cubicBezTo>
                  <a:cubicBezTo>
                    <a:pt x="2521205" y="264287"/>
                    <a:pt x="2498218" y="221107"/>
                    <a:pt x="2489836" y="177546"/>
                  </a:cubicBezTo>
                  <a:cubicBezTo>
                    <a:pt x="2486407" y="160401"/>
                    <a:pt x="2506854" y="170815"/>
                    <a:pt x="2493519" y="149860"/>
                  </a:cubicBezTo>
                  <a:cubicBezTo>
                    <a:pt x="2482216" y="132080"/>
                    <a:pt x="2475993" y="139192"/>
                    <a:pt x="2463674" y="139827"/>
                  </a:cubicBezTo>
                  <a:cubicBezTo>
                    <a:pt x="2428622" y="141478"/>
                    <a:pt x="2447164" y="173990"/>
                    <a:pt x="2402206" y="135636"/>
                  </a:cubicBezTo>
                  <a:cubicBezTo>
                    <a:pt x="2399081" y="139696"/>
                    <a:pt x="2396197" y="143937"/>
                    <a:pt x="2393570" y="148336"/>
                  </a:cubicBezTo>
                  <a:cubicBezTo>
                    <a:pt x="2365884" y="138049"/>
                    <a:pt x="2342135" y="100584"/>
                    <a:pt x="2311782" y="100076"/>
                  </a:cubicBezTo>
                  <a:cubicBezTo>
                    <a:pt x="2308099" y="122047"/>
                    <a:pt x="2336293" y="169291"/>
                    <a:pt x="2286382" y="164338"/>
                  </a:cubicBezTo>
                  <a:cubicBezTo>
                    <a:pt x="2246377" y="160401"/>
                    <a:pt x="2252600" y="41783"/>
                    <a:pt x="2208023" y="16764"/>
                  </a:cubicBezTo>
                  <a:cubicBezTo>
                    <a:pt x="2178051" y="0"/>
                    <a:pt x="2179194" y="20701"/>
                    <a:pt x="2148460" y="23495"/>
                  </a:cubicBezTo>
                  <a:cubicBezTo>
                    <a:pt x="2134109" y="24892"/>
                    <a:pt x="2126362" y="11557"/>
                    <a:pt x="2108074" y="16891"/>
                  </a:cubicBezTo>
                  <a:cubicBezTo>
                    <a:pt x="2074673" y="26924"/>
                    <a:pt x="2051559" y="107061"/>
                    <a:pt x="2028826" y="107696"/>
                  </a:cubicBezTo>
                  <a:cubicBezTo>
                    <a:pt x="2038351" y="107696"/>
                    <a:pt x="1949451" y="53848"/>
                    <a:pt x="1978026" y="90932"/>
                  </a:cubicBezTo>
                  <a:cubicBezTo>
                    <a:pt x="1967993" y="78232"/>
                    <a:pt x="1957325" y="62484"/>
                    <a:pt x="1939926" y="59690"/>
                  </a:cubicBezTo>
                  <a:cubicBezTo>
                    <a:pt x="1928496" y="75057"/>
                    <a:pt x="1928877" y="96266"/>
                    <a:pt x="1929131" y="114808"/>
                  </a:cubicBezTo>
                  <a:cubicBezTo>
                    <a:pt x="1914795" y="116293"/>
                    <a:pt x="1900734" y="119755"/>
                    <a:pt x="1887348" y="125095"/>
                  </a:cubicBezTo>
                  <a:cubicBezTo>
                    <a:pt x="1879220" y="130175"/>
                    <a:pt x="1876172" y="143891"/>
                    <a:pt x="1868933" y="148082"/>
                  </a:cubicBezTo>
                  <a:cubicBezTo>
                    <a:pt x="1851788" y="157861"/>
                    <a:pt x="1816101" y="136017"/>
                    <a:pt x="1822197" y="170688"/>
                  </a:cubicBezTo>
                  <a:cubicBezTo>
                    <a:pt x="1812049" y="169989"/>
                    <a:pt x="1801865" y="169989"/>
                    <a:pt x="1791717" y="170688"/>
                  </a:cubicBezTo>
                  <a:cubicBezTo>
                    <a:pt x="1781430" y="172720"/>
                    <a:pt x="1771016" y="183388"/>
                    <a:pt x="1761618" y="184277"/>
                  </a:cubicBezTo>
                  <a:cubicBezTo>
                    <a:pt x="1742187" y="186309"/>
                    <a:pt x="1718311" y="169291"/>
                    <a:pt x="1703960" y="154432"/>
                  </a:cubicBezTo>
                  <a:cubicBezTo>
                    <a:pt x="1713612" y="146050"/>
                    <a:pt x="1726058" y="125476"/>
                    <a:pt x="1719327" y="112014"/>
                  </a:cubicBezTo>
                  <a:cubicBezTo>
                    <a:pt x="1713866" y="100838"/>
                    <a:pt x="1700404" y="105664"/>
                    <a:pt x="1693165" y="99314"/>
                  </a:cubicBezTo>
                  <a:cubicBezTo>
                    <a:pt x="1680465" y="87249"/>
                    <a:pt x="1678433" y="41275"/>
                    <a:pt x="1655065" y="43815"/>
                  </a:cubicBezTo>
                  <a:cubicBezTo>
                    <a:pt x="1631697" y="46353"/>
                    <a:pt x="1638809" y="88138"/>
                    <a:pt x="1626109" y="99822"/>
                  </a:cubicBezTo>
                  <a:cubicBezTo>
                    <a:pt x="1603630" y="120650"/>
                    <a:pt x="1572642" y="118364"/>
                    <a:pt x="1546480" y="112522"/>
                  </a:cubicBezTo>
                  <a:cubicBezTo>
                    <a:pt x="1545162" y="124157"/>
                    <a:pt x="1547611" y="135908"/>
                    <a:pt x="1553465" y="146050"/>
                  </a:cubicBezTo>
                  <a:cubicBezTo>
                    <a:pt x="1528065" y="146050"/>
                    <a:pt x="1506094" y="170053"/>
                    <a:pt x="1482218" y="179324"/>
                  </a:cubicBezTo>
                  <a:cubicBezTo>
                    <a:pt x="1488567" y="188607"/>
                    <a:pt x="1492894" y="199121"/>
                    <a:pt x="1494918" y="210185"/>
                  </a:cubicBezTo>
                  <a:cubicBezTo>
                    <a:pt x="1474217" y="217297"/>
                    <a:pt x="1466343" y="243967"/>
                    <a:pt x="1442594" y="243205"/>
                  </a:cubicBezTo>
                  <a:cubicBezTo>
                    <a:pt x="1425870" y="239026"/>
                    <a:pt x="1409741" y="232754"/>
                    <a:pt x="1394588" y="224536"/>
                  </a:cubicBezTo>
                  <a:cubicBezTo>
                    <a:pt x="1385304" y="240330"/>
                    <a:pt x="1382873" y="259230"/>
                    <a:pt x="1387857" y="276860"/>
                  </a:cubicBezTo>
                  <a:cubicBezTo>
                    <a:pt x="1364489" y="275209"/>
                    <a:pt x="1270128" y="325501"/>
                    <a:pt x="1292861" y="343154"/>
                  </a:cubicBezTo>
                  <a:cubicBezTo>
                    <a:pt x="1276097" y="347472"/>
                    <a:pt x="1278891" y="335661"/>
                    <a:pt x="1271017" y="325120"/>
                  </a:cubicBezTo>
                  <a:cubicBezTo>
                    <a:pt x="1266572" y="319405"/>
                    <a:pt x="1253745" y="305562"/>
                    <a:pt x="1251078" y="300482"/>
                  </a:cubicBezTo>
                  <a:cubicBezTo>
                    <a:pt x="1243204" y="285242"/>
                    <a:pt x="1246379" y="273558"/>
                    <a:pt x="1250443" y="253238"/>
                  </a:cubicBezTo>
                  <a:cubicBezTo>
                    <a:pt x="1253237" y="239395"/>
                    <a:pt x="1265429" y="216662"/>
                    <a:pt x="1260603" y="203200"/>
                  </a:cubicBezTo>
                  <a:cubicBezTo>
                    <a:pt x="1253618" y="184277"/>
                    <a:pt x="1214375" y="176530"/>
                    <a:pt x="1197103" y="179070"/>
                  </a:cubicBezTo>
                  <a:cubicBezTo>
                    <a:pt x="1202051" y="188670"/>
                    <a:pt x="1204414" y="199394"/>
                    <a:pt x="1203961" y="210185"/>
                  </a:cubicBezTo>
                  <a:cubicBezTo>
                    <a:pt x="1177783" y="187488"/>
                    <a:pt x="1141549" y="180338"/>
                    <a:pt x="1108711" y="191389"/>
                  </a:cubicBezTo>
                  <a:cubicBezTo>
                    <a:pt x="1111251" y="127889"/>
                    <a:pt x="1036575" y="205105"/>
                    <a:pt x="1029717" y="231266"/>
                  </a:cubicBezTo>
                  <a:cubicBezTo>
                    <a:pt x="1083311" y="226186"/>
                    <a:pt x="1038480" y="271017"/>
                    <a:pt x="1049021" y="288163"/>
                  </a:cubicBezTo>
                  <a:cubicBezTo>
                    <a:pt x="1035686" y="293370"/>
                    <a:pt x="1015112" y="290830"/>
                    <a:pt x="1005206" y="295529"/>
                  </a:cubicBezTo>
                  <a:cubicBezTo>
                    <a:pt x="988315" y="303403"/>
                    <a:pt x="982727" y="327914"/>
                    <a:pt x="957962" y="320167"/>
                  </a:cubicBezTo>
                  <a:cubicBezTo>
                    <a:pt x="960756" y="322453"/>
                    <a:pt x="963296" y="325882"/>
                    <a:pt x="965836" y="327914"/>
                  </a:cubicBezTo>
                  <a:cubicBezTo>
                    <a:pt x="957454" y="334010"/>
                    <a:pt x="922275" y="347218"/>
                    <a:pt x="931038" y="364744"/>
                  </a:cubicBezTo>
                  <a:cubicBezTo>
                    <a:pt x="933705" y="370205"/>
                    <a:pt x="961518" y="375666"/>
                    <a:pt x="969138" y="382397"/>
                  </a:cubicBezTo>
                  <a:cubicBezTo>
                    <a:pt x="987045" y="399288"/>
                    <a:pt x="986410" y="427609"/>
                    <a:pt x="1000888" y="445008"/>
                  </a:cubicBezTo>
                  <a:cubicBezTo>
                    <a:pt x="1015365" y="462408"/>
                    <a:pt x="1048513" y="467614"/>
                    <a:pt x="1056895" y="487426"/>
                  </a:cubicBezTo>
                  <a:cubicBezTo>
                    <a:pt x="1061594" y="498729"/>
                    <a:pt x="1053339" y="509651"/>
                    <a:pt x="1053974" y="521589"/>
                  </a:cubicBezTo>
                  <a:cubicBezTo>
                    <a:pt x="1053974" y="524383"/>
                    <a:pt x="1063880" y="524510"/>
                    <a:pt x="1064515" y="529844"/>
                  </a:cubicBezTo>
                  <a:cubicBezTo>
                    <a:pt x="1065531" y="538353"/>
                    <a:pt x="1061594" y="547751"/>
                    <a:pt x="1061975" y="556514"/>
                  </a:cubicBezTo>
                  <a:cubicBezTo>
                    <a:pt x="1070438" y="553710"/>
                    <a:pt x="1079421" y="552842"/>
                    <a:pt x="1088264" y="553974"/>
                  </a:cubicBezTo>
                  <a:cubicBezTo>
                    <a:pt x="1100964" y="558546"/>
                    <a:pt x="1093090" y="564007"/>
                    <a:pt x="1102107" y="569468"/>
                  </a:cubicBezTo>
                  <a:cubicBezTo>
                    <a:pt x="1111124" y="574929"/>
                    <a:pt x="1109854" y="577088"/>
                    <a:pt x="1120141" y="580771"/>
                  </a:cubicBezTo>
                  <a:cubicBezTo>
                    <a:pt x="1127761" y="583438"/>
                    <a:pt x="1134238" y="575056"/>
                    <a:pt x="1142747" y="577850"/>
                  </a:cubicBezTo>
                  <a:cubicBezTo>
                    <a:pt x="1149224" y="579882"/>
                    <a:pt x="1155447" y="591820"/>
                    <a:pt x="1163194" y="595249"/>
                  </a:cubicBezTo>
                  <a:cubicBezTo>
                    <a:pt x="1171829" y="597259"/>
                    <a:pt x="1180561" y="598827"/>
                    <a:pt x="1189356" y="599948"/>
                  </a:cubicBezTo>
                  <a:cubicBezTo>
                    <a:pt x="1202945" y="607695"/>
                    <a:pt x="1209803" y="621284"/>
                    <a:pt x="1181990" y="629031"/>
                  </a:cubicBezTo>
                  <a:cubicBezTo>
                    <a:pt x="1190118" y="644144"/>
                    <a:pt x="1211200" y="662686"/>
                    <a:pt x="1216153" y="677291"/>
                  </a:cubicBezTo>
                  <a:cubicBezTo>
                    <a:pt x="1221105" y="691896"/>
                    <a:pt x="1214375" y="694944"/>
                    <a:pt x="1212978" y="713613"/>
                  </a:cubicBezTo>
                  <a:cubicBezTo>
                    <a:pt x="1193420" y="706755"/>
                    <a:pt x="1183895" y="692785"/>
                    <a:pt x="1160273" y="695198"/>
                  </a:cubicBezTo>
                  <a:cubicBezTo>
                    <a:pt x="1158893" y="707556"/>
                    <a:pt x="1159667" y="720060"/>
                    <a:pt x="1162559" y="732155"/>
                  </a:cubicBezTo>
                  <a:cubicBezTo>
                    <a:pt x="1155167" y="739880"/>
                    <a:pt x="1148173" y="747976"/>
                    <a:pt x="1141604" y="756412"/>
                  </a:cubicBezTo>
                  <a:cubicBezTo>
                    <a:pt x="1150875" y="769112"/>
                    <a:pt x="1172084" y="773430"/>
                    <a:pt x="1181101" y="787654"/>
                  </a:cubicBezTo>
                  <a:cubicBezTo>
                    <a:pt x="1178286" y="791668"/>
                    <a:pt x="1175822" y="795917"/>
                    <a:pt x="1173735" y="800354"/>
                  </a:cubicBezTo>
                  <a:cubicBezTo>
                    <a:pt x="1210057" y="750697"/>
                    <a:pt x="1241807" y="842010"/>
                    <a:pt x="1189102" y="855218"/>
                  </a:cubicBezTo>
                  <a:cubicBezTo>
                    <a:pt x="1172465" y="859282"/>
                    <a:pt x="1165734" y="853059"/>
                    <a:pt x="1152145" y="846455"/>
                  </a:cubicBezTo>
                  <a:cubicBezTo>
                    <a:pt x="1139055" y="838704"/>
                    <a:pt x="1124621" y="833491"/>
                    <a:pt x="1109600" y="831088"/>
                  </a:cubicBezTo>
                  <a:cubicBezTo>
                    <a:pt x="1113156" y="840994"/>
                    <a:pt x="1119125" y="849884"/>
                    <a:pt x="1123189" y="859790"/>
                  </a:cubicBezTo>
                  <a:cubicBezTo>
                    <a:pt x="1106449" y="856640"/>
                    <a:pt x="1089352" y="855828"/>
                    <a:pt x="1072389" y="857377"/>
                  </a:cubicBezTo>
                  <a:cubicBezTo>
                    <a:pt x="1073151" y="871474"/>
                    <a:pt x="1079247" y="884428"/>
                    <a:pt x="1068960" y="893699"/>
                  </a:cubicBezTo>
                  <a:cubicBezTo>
                    <a:pt x="1047865" y="902996"/>
                    <a:pt x="1025918" y="910226"/>
                    <a:pt x="1003428" y="915289"/>
                  </a:cubicBezTo>
                  <a:cubicBezTo>
                    <a:pt x="1001419" y="898655"/>
                    <a:pt x="1004708" y="881812"/>
                    <a:pt x="1012826" y="867156"/>
                  </a:cubicBezTo>
                  <a:cubicBezTo>
                    <a:pt x="1010675" y="866081"/>
                    <a:pt x="1008420" y="865230"/>
                    <a:pt x="1006095" y="864616"/>
                  </a:cubicBezTo>
                  <a:cubicBezTo>
                    <a:pt x="1008889" y="826516"/>
                    <a:pt x="1002539" y="822706"/>
                    <a:pt x="971170" y="824992"/>
                  </a:cubicBezTo>
                  <a:cubicBezTo>
                    <a:pt x="962915" y="825627"/>
                    <a:pt x="955930" y="827659"/>
                    <a:pt x="947167" y="827659"/>
                  </a:cubicBezTo>
                  <a:cubicBezTo>
                    <a:pt x="939404" y="826197"/>
                    <a:pt x="931436" y="826197"/>
                    <a:pt x="923672" y="827659"/>
                  </a:cubicBezTo>
                  <a:cubicBezTo>
                    <a:pt x="917322" y="809498"/>
                    <a:pt x="914020" y="790321"/>
                    <a:pt x="906654" y="772414"/>
                  </a:cubicBezTo>
                  <a:cubicBezTo>
                    <a:pt x="879095" y="777494"/>
                    <a:pt x="872110" y="740918"/>
                    <a:pt x="846329" y="740537"/>
                  </a:cubicBezTo>
                  <a:cubicBezTo>
                    <a:pt x="842011" y="791337"/>
                    <a:pt x="861823" y="829437"/>
                    <a:pt x="811150" y="864235"/>
                  </a:cubicBezTo>
                  <a:cubicBezTo>
                    <a:pt x="781940" y="884047"/>
                    <a:pt x="778384" y="866521"/>
                    <a:pt x="762763" y="838835"/>
                  </a:cubicBezTo>
                  <a:cubicBezTo>
                    <a:pt x="747523" y="845312"/>
                    <a:pt x="742316" y="827786"/>
                    <a:pt x="728854" y="826135"/>
                  </a:cubicBezTo>
                  <a:cubicBezTo>
                    <a:pt x="708915" y="823214"/>
                    <a:pt x="718313" y="832739"/>
                    <a:pt x="704978" y="837057"/>
                  </a:cubicBezTo>
                  <a:cubicBezTo>
                    <a:pt x="696255" y="840457"/>
                    <a:pt x="686761" y="841380"/>
                    <a:pt x="677546" y="839724"/>
                  </a:cubicBezTo>
                  <a:cubicBezTo>
                    <a:pt x="672593" y="836930"/>
                    <a:pt x="675895" y="827024"/>
                    <a:pt x="670180" y="822706"/>
                  </a:cubicBezTo>
                  <a:cubicBezTo>
                    <a:pt x="664465" y="818388"/>
                    <a:pt x="655956" y="815213"/>
                    <a:pt x="652146" y="812292"/>
                  </a:cubicBezTo>
                  <a:cubicBezTo>
                    <a:pt x="648336" y="809371"/>
                    <a:pt x="641478" y="814832"/>
                    <a:pt x="638176" y="812292"/>
                  </a:cubicBezTo>
                  <a:cubicBezTo>
                    <a:pt x="631826" y="807085"/>
                    <a:pt x="634112" y="792988"/>
                    <a:pt x="629667" y="785749"/>
                  </a:cubicBezTo>
                  <a:cubicBezTo>
                    <a:pt x="622555" y="773049"/>
                    <a:pt x="611506" y="768223"/>
                    <a:pt x="606426" y="756666"/>
                  </a:cubicBezTo>
                  <a:cubicBezTo>
                    <a:pt x="601346" y="745109"/>
                    <a:pt x="610617" y="726313"/>
                    <a:pt x="601854" y="715899"/>
                  </a:cubicBezTo>
                  <a:cubicBezTo>
                    <a:pt x="593091" y="705485"/>
                    <a:pt x="573406" y="707136"/>
                    <a:pt x="561595" y="703199"/>
                  </a:cubicBezTo>
                  <a:cubicBezTo>
                    <a:pt x="561579" y="711215"/>
                    <a:pt x="560337" y="719181"/>
                    <a:pt x="557912" y="726821"/>
                  </a:cubicBezTo>
                  <a:cubicBezTo>
                    <a:pt x="529591" y="713232"/>
                    <a:pt x="510795" y="703961"/>
                    <a:pt x="486030" y="721106"/>
                  </a:cubicBezTo>
                  <a:cubicBezTo>
                    <a:pt x="478918" y="725932"/>
                    <a:pt x="477140" y="735203"/>
                    <a:pt x="467488" y="739902"/>
                  </a:cubicBezTo>
                  <a:cubicBezTo>
                    <a:pt x="454788" y="746125"/>
                    <a:pt x="436627" y="739902"/>
                    <a:pt x="425451" y="747903"/>
                  </a:cubicBezTo>
                  <a:cubicBezTo>
                    <a:pt x="438151" y="765810"/>
                    <a:pt x="480696" y="791845"/>
                    <a:pt x="470663" y="819658"/>
                  </a:cubicBezTo>
                  <a:cubicBezTo>
                    <a:pt x="465710" y="833628"/>
                    <a:pt x="435738" y="839216"/>
                    <a:pt x="422149" y="846836"/>
                  </a:cubicBezTo>
                  <a:cubicBezTo>
                    <a:pt x="428118" y="850773"/>
                    <a:pt x="445009" y="853948"/>
                    <a:pt x="449708" y="859536"/>
                  </a:cubicBezTo>
                  <a:cubicBezTo>
                    <a:pt x="456439" y="867537"/>
                    <a:pt x="451359" y="872236"/>
                    <a:pt x="454153" y="881126"/>
                  </a:cubicBezTo>
                  <a:cubicBezTo>
                    <a:pt x="458725" y="896620"/>
                    <a:pt x="446787" y="896493"/>
                    <a:pt x="463170" y="905510"/>
                  </a:cubicBezTo>
                  <a:cubicBezTo>
                    <a:pt x="475870" y="912749"/>
                    <a:pt x="492253" y="900811"/>
                    <a:pt x="505969" y="911733"/>
                  </a:cubicBezTo>
                  <a:cubicBezTo>
                    <a:pt x="556769" y="952119"/>
                    <a:pt x="452375" y="990346"/>
                    <a:pt x="529083" y="1020572"/>
                  </a:cubicBezTo>
                  <a:cubicBezTo>
                    <a:pt x="544196" y="1001776"/>
                    <a:pt x="540894" y="978535"/>
                    <a:pt x="547752" y="962660"/>
                  </a:cubicBezTo>
                  <a:cubicBezTo>
                    <a:pt x="561214" y="994410"/>
                    <a:pt x="594615" y="1031240"/>
                    <a:pt x="677165" y="1018921"/>
                  </a:cubicBezTo>
                  <a:cubicBezTo>
                    <a:pt x="677165" y="1018921"/>
                    <a:pt x="781432" y="1055116"/>
                    <a:pt x="846329" y="1073658"/>
                  </a:cubicBezTo>
                  <a:cubicBezTo>
                    <a:pt x="828676" y="1081532"/>
                    <a:pt x="800609" y="1076833"/>
                    <a:pt x="787655" y="1094359"/>
                  </a:cubicBezTo>
                  <a:cubicBezTo>
                    <a:pt x="831597" y="1134745"/>
                    <a:pt x="760731" y="1134999"/>
                    <a:pt x="760096" y="1178687"/>
                  </a:cubicBezTo>
                  <a:cubicBezTo>
                    <a:pt x="760096" y="1213358"/>
                    <a:pt x="793243" y="1240282"/>
                    <a:pt x="726949" y="1246759"/>
                  </a:cubicBezTo>
                  <a:cubicBezTo>
                    <a:pt x="725807" y="1224135"/>
                    <a:pt x="708440" y="1205671"/>
                    <a:pt x="685927" y="1203149"/>
                  </a:cubicBezTo>
                  <a:cubicBezTo>
                    <a:pt x="663415" y="1200627"/>
                    <a:pt x="642392" y="1214789"/>
                    <a:pt x="636271" y="1236599"/>
                  </a:cubicBezTo>
                  <a:cubicBezTo>
                    <a:pt x="669672" y="1261237"/>
                    <a:pt x="672085" y="1246759"/>
                    <a:pt x="670053" y="1284224"/>
                  </a:cubicBezTo>
                  <a:cubicBezTo>
                    <a:pt x="668529" y="1312291"/>
                    <a:pt x="662433" y="1338072"/>
                    <a:pt x="663449" y="1367536"/>
                  </a:cubicBezTo>
                  <a:cubicBezTo>
                    <a:pt x="695707" y="1367536"/>
                    <a:pt x="711328" y="1331976"/>
                    <a:pt x="739649" y="1332230"/>
                  </a:cubicBezTo>
                  <a:cubicBezTo>
                    <a:pt x="742687" y="1332343"/>
                    <a:pt x="745670" y="1333078"/>
                    <a:pt x="748412" y="1334389"/>
                  </a:cubicBezTo>
                  <a:cubicBezTo>
                    <a:pt x="769875" y="1377188"/>
                    <a:pt x="789433" y="1423289"/>
                    <a:pt x="813563" y="1463802"/>
                  </a:cubicBezTo>
                  <a:cubicBezTo>
                    <a:pt x="836256" y="1499818"/>
                    <a:pt x="861733" y="1534000"/>
                    <a:pt x="889763" y="1566037"/>
                  </a:cubicBezTo>
                  <a:cubicBezTo>
                    <a:pt x="877063" y="1578737"/>
                    <a:pt x="901574" y="1599311"/>
                    <a:pt x="895986" y="1620647"/>
                  </a:cubicBezTo>
                  <a:cubicBezTo>
                    <a:pt x="891287" y="1639189"/>
                    <a:pt x="851917" y="1653159"/>
                    <a:pt x="835661" y="1665351"/>
                  </a:cubicBezTo>
                  <a:cubicBezTo>
                    <a:pt x="822961" y="1652651"/>
                    <a:pt x="812293" y="1631442"/>
                    <a:pt x="826517" y="1613154"/>
                  </a:cubicBezTo>
                  <a:cubicBezTo>
                    <a:pt x="791211" y="1607694"/>
                    <a:pt x="812039" y="1563244"/>
                    <a:pt x="780035" y="1552448"/>
                  </a:cubicBezTo>
                  <a:cubicBezTo>
                    <a:pt x="774066" y="1580897"/>
                    <a:pt x="741935" y="1572388"/>
                    <a:pt x="746888" y="1603248"/>
                  </a:cubicBezTo>
                  <a:cubicBezTo>
                    <a:pt x="729351" y="1602826"/>
                    <a:pt x="711883" y="1605579"/>
                    <a:pt x="695326" y="1611376"/>
                  </a:cubicBezTo>
                  <a:cubicBezTo>
                    <a:pt x="701168" y="1632966"/>
                    <a:pt x="725679" y="1628394"/>
                    <a:pt x="731394" y="1648079"/>
                  </a:cubicBezTo>
                  <a:cubicBezTo>
                    <a:pt x="735331" y="1660779"/>
                    <a:pt x="720472" y="1675130"/>
                    <a:pt x="719583" y="1688084"/>
                  </a:cubicBezTo>
                  <a:cubicBezTo>
                    <a:pt x="719583" y="1694053"/>
                    <a:pt x="735331" y="1700784"/>
                    <a:pt x="734823" y="1703705"/>
                  </a:cubicBezTo>
                  <a:cubicBezTo>
                    <a:pt x="732156" y="1718691"/>
                    <a:pt x="722123" y="1720342"/>
                    <a:pt x="718059" y="1732407"/>
                  </a:cubicBezTo>
                  <a:cubicBezTo>
                    <a:pt x="712217" y="1749933"/>
                    <a:pt x="695707" y="1749933"/>
                    <a:pt x="710947" y="1775841"/>
                  </a:cubicBezTo>
                  <a:cubicBezTo>
                    <a:pt x="673482" y="1779524"/>
                    <a:pt x="675514" y="1793875"/>
                    <a:pt x="638811" y="1772666"/>
                  </a:cubicBezTo>
                  <a:cubicBezTo>
                    <a:pt x="629921" y="1790954"/>
                    <a:pt x="621666" y="1812163"/>
                    <a:pt x="602616" y="1820291"/>
                  </a:cubicBezTo>
                  <a:cubicBezTo>
                    <a:pt x="596901" y="1800479"/>
                    <a:pt x="585598" y="1783207"/>
                    <a:pt x="563627" y="1787398"/>
                  </a:cubicBezTo>
                  <a:cubicBezTo>
                    <a:pt x="560706" y="1769618"/>
                    <a:pt x="561087" y="1740535"/>
                    <a:pt x="542926" y="1732026"/>
                  </a:cubicBezTo>
                  <a:cubicBezTo>
                    <a:pt x="533259" y="1728394"/>
                    <a:pt x="522456" y="1729437"/>
                    <a:pt x="513663" y="1734852"/>
                  </a:cubicBezTo>
                  <a:cubicBezTo>
                    <a:pt x="504869" y="1740267"/>
                    <a:pt x="499075" y="1749445"/>
                    <a:pt x="497968" y="1759712"/>
                  </a:cubicBezTo>
                  <a:cubicBezTo>
                    <a:pt x="485268" y="1757045"/>
                    <a:pt x="477267" y="1760728"/>
                    <a:pt x="466218" y="1752727"/>
                  </a:cubicBezTo>
                  <a:cubicBezTo>
                    <a:pt x="440818" y="1774698"/>
                    <a:pt x="417704" y="1760220"/>
                    <a:pt x="394463" y="1752727"/>
                  </a:cubicBezTo>
                  <a:cubicBezTo>
                    <a:pt x="364872" y="1742694"/>
                    <a:pt x="337440" y="1740789"/>
                    <a:pt x="305563" y="1729105"/>
                  </a:cubicBezTo>
                  <a:cubicBezTo>
                    <a:pt x="291913" y="1762701"/>
                    <a:pt x="264554" y="1788859"/>
                    <a:pt x="230379" y="1800987"/>
                  </a:cubicBezTo>
                  <a:cubicBezTo>
                    <a:pt x="284227" y="1815465"/>
                    <a:pt x="286513" y="1804670"/>
                    <a:pt x="270257" y="1856359"/>
                  </a:cubicBezTo>
                  <a:cubicBezTo>
                    <a:pt x="295657" y="1856359"/>
                    <a:pt x="333757" y="1852549"/>
                    <a:pt x="330455" y="1888617"/>
                  </a:cubicBezTo>
                  <a:cubicBezTo>
                    <a:pt x="364872" y="1888617"/>
                    <a:pt x="373508" y="1906270"/>
                    <a:pt x="374651" y="1940687"/>
                  </a:cubicBezTo>
                  <a:cubicBezTo>
                    <a:pt x="410846" y="1967484"/>
                    <a:pt x="313310" y="2006981"/>
                    <a:pt x="336551" y="2032889"/>
                  </a:cubicBezTo>
                  <a:cubicBezTo>
                    <a:pt x="349251" y="2047621"/>
                    <a:pt x="361951" y="2025269"/>
                    <a:pt x="376302" y="2028317"/>
                  </a:cubicBezTo>
                  <a:cubicBezTo>
                    <a:pt x="390653" y="2031365"/>
                    <a:pt x="394844" y="2041779"/>
                    <a:pt x="406909" y="2045589"/>
                  </a:cubicBezTo>
                  <a:cubicBezTo>
                    <a:pt x="417161" y="2048112"/>
                    <a:pt x="427616" y="2049727"/>
                    <a:pt x="438151" y="2050415"/>
                  </a:cubicBezTo>
                  <a:cubicBezTo>
                    <a:pt x="462027" y="2067306"/>
                    <a:pt x="446533" y="2069465"/>
                    <a:pt x="457963" y="2098040"/>
                  </a:cubicBezTo>
                  <a:cubicBezTo>
                    <a:pt x="467996" y="2123440"/>
                    <a:pt x="485649" y="2118995"/>
                    <a:pt x="483363" y="2157349"/>
                  </a:cubicBezTo>
                  <a:cubicBezTo>
                    <a:pt x="502794" y="2156079"/>
                    <a:pt x="520574" y="2137029"/>
                    <a:pt x="534163" y="2122424"/>
                  </a:cubicBezTo>
                  <a:cubicBezTo>
                    <a:pt x="527051" y="2120138"/>
                    <a:pt x="521463" y="2112264"/>
                    <a:pt x="515113" y="2109724"/>
                  </a:cubicBezTo>
                  <a:cubicBezTo>
                    <a:pt x="533655" y="2084324"/>
                    <a:pt x="531877" y="2052828"/>
                    <a:pt x="499111" y="2041652"/>
                  </a:cubicBezTo>
                  <a:cubicBezTo>
                    <a:pt x="510838" y="2028305"/>
                    <a:pt x="517884" y="2011493"/>
                    <a:pt x="519177" y="1993773"/>
                  </a:cubicBezTo>
                  <a:cubicBezTo>
                    <a:pt x="526601" y="1997321"/>
                    <a:pt x="534931" y="1998518"/>
                    <a:pt x="543053" y="1997202"/>
                  </a:cubicBezTo>
                  <a:cubicBezTo>
                    <a:pt x="590297" y="2017141"/>
                    <a:pt x="646304" y="2029587"/>
                    <a:pt x="682753" y="2017776"/>
                  </a:cubicBezTo>
                  <a:cubicBezTo>
                    <a:pt x="650241" y="2036953"/>
                    <a:pt x="648971" y="2076450"/>
                    <a:pt x="620777" y="2098040"/>
                  </a:cubicBezTo>
                  <a:cubicBezTo>
                    <a:pt x="595377" y="2117598"/>
                    <a:pt x="554356" y="2115058"/>
                    <a:pt x="529210" y="2136140"/>
                  </a:cubicBezTo>
                  <a:cubicBezTo>
                    <a:pt x="578232" y="2141855"/>
                    <a:pt x="633350" y="2119757"/>
                    <a:pt x="658242" y="2078736"/>
                  </a:cubicBezTo>
                  <a:cubicBezTo>
                    <a:pt x="670942" y="2058924"/>
                    <a:pt x="679197" y="2037588"/>
                    <a:pt x="699136" y="2024126"/>
                  </a:cubicBezTo>
                  <a:cubicBezTo>
                    <a:pt x="705521" y="2019940"/>
                    <a:pt x="712561" y="2016849"/>
                    <a:pt x="719964" y="2014982"/>
                  </a:cubicBezTo>
                  <a:cubicBezTo>
                    <a:pt x="743382" y="2023485"/>
                    <a:pt x="764941" y="2036421"/>
                    <a:pt x="783464" y="2053082"/>
                  </a:cubicBezTo>
                  <a:cubicBezTo>
                    <a:pt x="783727" y="2069727"/>
                    <a:pt x="782366" y="2086358"/>
                    <a:pt x="779400" y="2102739"/>
                  </a:cubicBezTo>
                  <a:cubicBezTo>
                    <a:pt x="772161" y="2134743"/>
                    <a:pt x="728600" y="2148078"/>
                    <a:pt x="709042" y="2176780"/>
                  </a:cubicBezTo>
                  <a:cubicBezTo>
                    <a:pt x="728219" y="2176780"/>
                    <a:pt x="785242" y="2137029"/>
                    <a:pt x="797942" y="2120519"/>
                  </a:cubicBezTo>
                  <a:cubicBezTo>
                    <a:pt x="810642" y="2104010"/>
                    <a:pt x="811404" y="2073021"/>
                    <a:pt x="814071" y="2045970"/>
                  </a:cubicBezTo>
                  <a:cubicBezTo>
                    <a:pt x="830073" y="2029206"/>
                    <a:pt x="837947" y="2040255"/>
                    <a:pt x="871856" y="2042160"/>
                  </a:cubicBezTo>
                  <a:cubicBezTo>
                    <a:pt x="870805" y="2040487"/>
                    <a:pt x="869952" y="2038697"/>
                    <a:pt x="869316" y="2036826"/>
                  </a:cubicBezTo>
                  <a:cubicBezTo>
                    <a:pt x="907416" y="2042922"/>
                    <a:pt x="952247" y="2040001"/>
                    <a:pt x="984759" y="2052955"/>
                  </a:cubicBezTo>
                  <a:cubicBezTo>
                    <a:pt x="1020923" y="2065118"/>
                    <a:pt x="1052602" y="2087859"/>
                    <a:pt x="1075691" y="2118233"/>
                  </a:cubicBezTo>
                  <a:cubicBezTo>
                    <a:pt x="1074499" y="2123458"/>
                    <a:pt x="1074499" y="2128884"/>
                    <a:pt x="1075691" y="2134108"/>
                  </a:cubicBezTo>
                  <a:cubicBezTo>
                    <a:pt x="1036067" y="2154555"/>
                    <a:pt x="1041655" y="2105406"/>
                    <a:pt x="1009524" y="2109851"/>
                  </a:cubicBezTo>
                  <a:cubicBezTo>
                    <a:pt x="1011944" y="2103718"/>
                    <a:pt x="1013980" y="2097441"/>
                    <a:pt x="1015620" y="2091055"/>
                  </a:cubicBezTo>
                  <a:cubicBezTo>
                    <a:pt x="989331" y="2094992"/>
                    <a:pt x="979298" y="2072259"/>
                    <a:pt x="955676" y="2066925"/>
                  </a:cubicBezTo>
                  <a:cubicBezTo>
                    <a:pt x="929514" y="2077085"/>
                    <a:pt x="936372" y="2097532"/>
                    <a:pt x="939801" y="2123059"/>
                  </a:cubicBezTo>
                  <a:cubicBezTo>
                    <a:pt x="924561" y="2129917"/>
                    <a:pt x="906781" y="2128647"/>
                    <a:pt x="892176" y="2135759"/>
                  </a:cubicBezTo>
                  <a:cubicBezTo>
                    <a:pt x="899542" y="2152142"/>
                    <a:pt x="920116" y="2157857"/>
                    <a:pt x="919354" y="2177288"/>
                  </a:cubicBezTo>
                  <a:cubicBezTo>
                    <a:pt x="918591" y="2196719"/>
                    <a:pt x="882651" y="2205482"/>
                    <a:pt x="892303" y="2231517"/>
                  </a:cubicBezTo>
                  <a:cubicBezTo>
                    <a:pt x="900304" y="2252980"/>
                    <a:pt x="973964" y="2251964"/>
                    <a:pt x="919735" y="2292858"/>
                  </a:cubicBezTo>
                  <a:cubicBezTo>
                    <a:pt x="926266" y="2294360"/>
                    <a:pt x="932882" y="2295463"/>
                    <a:pt x="939547" y="2296160"/>
                  </a:cubicBezTo>
                  <a:cubicBezTo>
                    <a:pt x="934467" y="2308860"/>
                    <a:pt x="923418" y="2319528"/>
                    <a:pt x="920878" y="2333498"/>
                  </a:cubicBezTo>
                  <a:cubicBezTo>
                    <a:pt x="909124" y="2340681"/>
                    <a:pt x="896244" y="2345834"/>
                    <a:pt x="882778" y="2348738"/>
                  </a:cubicBezTo>
                  <a:cubicBezTo>
                    <a:pt x="884086" y="2336892"/>
                    <a:pt x="881259" y="2324958"/>
                    <a:pt x="874777" y="2314956"/>
                  </a:cubicBezTo>
                  <a:lnTo>
                    <a:pt x="854965" y="2307717"/>
                  </a:lnTo>
                  <a:cubicBezTo>
                    <a:pt x="855734" y="2300716"/>
                    <a:pt x="854548" y="2293638"/>
                    <a:pt x="851536" y="2287270"/>
                  </a:cubicBezTo>
                  <a:cubicBezTo>
                    <a:pt x="846837" y="2282317"/>
                    <a:pt x="844805" y="2287270"/>
                    <a:pt x="840614" y="2284349"/>
                  </a:cubicBezTo>
                  <a:cubicBezTo>
                    <a:pt x="831896" y="2280510"/>
                    <a:pt x="824608" y="2274023"/>
                    <a:pt x="819785" y="2265807"/>
                  </a:cubicBezTo>
                  <a:cubicBezTo>
                    <a:pt x="811022" y="2253107"/>
                    <a:pt x="814324" y="2256282"/>
                    <a:pt x="802767" y="2249170"/>
                  </a:cubicBezTo>
                  <a:cubicBezTo>
                    <a:pt x="795909" y="2244979"/>
                    <a:pt x="790067" y="2245360"/>
                    <a:pt x="783590" y="2238502"/>
                  </a:cubicBezTo>
                  <a:cubicBezTo>
                    <a:pt x="797052" y="2225802"/>
                    <a:pt x="817499" y="2218817"/>
                    <a:pt x="806450" y="2197354"/>
                  </a:cubicBezTo>
                  <a:cubicBezTo>
                    <a:pt x="796544" y="2178304"/>
                    <a:pt x="777240" y="2180336"/>
                    <a:pt x="759968" y="2178939"/>
                  </a:cubicBezTo>
                  <a:cubicBezTo>
                    <a:pt x="733806" y="2176907"/>
                    <a:pt x="721868" y="2167255"/>
                    <a:pt x="724662" y="2195576"/>
                  </a:cubicBezTo>
                  <a:cubicBezTo>
                    <a:pt x="726059" y="2211578"/>
                    <a:pt x="729488" y="2225675"/>
                    <a:pt x="731647" y="2240534"/>
                  </a:cubicBezTo>
                  <a:cubicBezTo>
                    <a:pt x="733933" y="2240534"/>
                    <a:pt x="737108" y="2241296"/>
                    <a:pt x="739140" y="2241169"/>
                  </a:cubicBezTo>
                  <a:cubicBezTo>
                    <a:pt x="734568" y="2252091"/>
                    <a:pt x="723011" y="2257679"/>
                    <a:pt x="724789" y="2271014"/>
                  </a:cubicBezTo>
                  <a:cubicBezTo>
                    <a:pt x="693801" y="2274316"/>
                    <a:pt x="700151" y="2263267"/>
                    <a:pt x="700913" y="2242312"/>
                  </a:cubicBezTo>
                  <a:cubicBezTo>
                    <a:pt x="700913" y="2232279"/>
                    <a:pt x="699262" y="2211959"/>
                    <a:pt x="683006" y="2224278"/>
                  </a:cubicBezTo>
                  <a:cubicBezTo>
                    <a:pt x="679958" y="2214626"/>
                    <a:pt x="671068" y="2203577"/>
                    <a:pt x="664845" y="2215007"/>
                  </a:cubicBezTo>
                  <a:cubicBezTo>
                    <a:pt x="652145" y="2217293"/>
                    <a:pt x="640588" y="2207006"/>
                    <a:pt x="627507" y="2208276"/>
                  </a:cubicBezTo>
                  <a:cubicBezTo>
                    <a:pt x="627507" y="2216658"/>
                    <a:pt x="633349" y="2223135"/>
                    <a:pt x="634238" y="2231390"/>
                  </a:cubicBezTo>
                  <a:cubicBezTo>
                    <a:pt x="622501" y="2229040"/>
                    <a:pt x="610415" y="2229040"/>
                    <a:pt x="598678" y="2231390"/>
                  </a:cubicBezTo>
                  <a:cubicBezTo>
                    <a:pt x="599567" y="2227834"/>
                    <a:pt x="597281" y="2222119"/>
                    <a:pt x="597916" y="2218690"/>
                  </a:cubicBezTo>
                  <a:cubicBezTo>
                    <a:pt x="587248" y="2220595"/>
                    <a:pt x="581533" y="2224024"/>
                    <a:pt x="573532" y="2218690"/>
                  </a:cubicBezTo>
                  <a:cubicBezTo>
                    <a:pt x="569214" y="2215515"/>
                    <a:pt x="574802" y="2193290"/>
                    <a:pt x="562102" y="2205990"/>
                  </a:cubicBezTo>
                  <a:cubicBezTo>
                    <a:pt x="557612" y="2201457"/>
                    <a:pt x="552256" y="2197873"/>
                    <a:pt x="546354" y="2195449"/>
                  </a:cubicBezTo>
                  <a:cubicBezTo>
                    <a:pt x="550926" y="2217420"/>
                    <a:pt x="521716" y="2209419"/>
                    <a:pt x="511683" y="2201291"/>
                  </a:cubicBezTo>
                  <a:cubicBezTo>
                    <a:pt x="511556" y="2203448"/>
                    <a:pt x="511556" y="2205611"/>
                    <a:pt x="511683" y="2207768"/>
                  </a:cubicBezTo>
                  <a:cubicBezTo>
                    <a:pt x="501777" y="2202942"/>
                    <a:pt x="481584" y="2178812"/>
                    <a:pt x="474345" y="2200783"/>
                  </a:cubicBezTo>
                  <a:cubicBezTo>
                    <a:pt x="475124" y="2187461"/>
                    <a:pt x="474485" y="2174093"/>
                    <a:pt x="472440" y="2160905"/>
                  </a:cubicBezTo>
                  <a:cubicBezTo>
                    <a:pt x="465042" y="2161961"/>
                    <a:pt x="457768" y="2163748"/>
                    <a:pt x="450723" y="2166239"/>
                  </a:cubicBezTo>
                  <a:cubicBezTo>
                    <a:pt x="450663" y="2156186"/>
                    <a:pt x="451172" y="2146137"/>
                    <a:pt x="452247" y="2136140"/>
                  </a:cubicBezTo>
                  <a:cubicBezTo>
                    <a:pt x="440817" y="2131314"/>
                    <a:pt x="428244" y="2136140"/>
                    <a:pt x="416433" y="2134108"/>
                  </a:cubicBezTo>
                  <a:cubicBezTo>
                    <a:pt x="404622" y="2132077"/>
                    <a:pt x="394208" y="2126742"/>
                    <a:pt x="382524" y="2124964"/>
                  </a:cubicBezTo>
                  <a:cubicBezTo>
                    <a:pt x="381587" y="2132799"/>
                    <a:pt x="381930" y="2140735"/>
                    <a:pt x="383540" y="2148459"/>
                  </a:cubicBezTo>
                  <a:cubicBezTo>
                    <a:pt x="368046" y="2145792"/>
                    <a:pt x="349250" y="2122043"/>
                    <a:pt x="332740" y="2130044"/>
                  </a:cubicBezTo>
                  <a:cubicBezTo>
                    <a:pt x="323596" y="2134616"/>
                    <a:pt x="323977" y="2151126"/>
                    <a:pt x="310261" y="2154047"/>
                  </a:cubicBezTo>
                  <a:cubicBezTo>
                    <a:pt x="312547" y="2155317"/>
                    <a:pt x="314706" y="2157984"/>
                    <a:pt x="317119" y="2159127"/>
                  </a:cubicBezTo>
                  <a:cubicBezTo>
                    <a:pt x="308737" y="2171827"/>
                    <a:pt x="287782" y="2172970"/>
                    <a:pt x="277241" y="2184527"/>
                  </a:cubicBezTo>
                  <a:cubicBezTo>
                    <a:pt x="271399" y="2190750"/>
                    <a:pt x="271145" y="2198624"/>
                    <a:pt x="263525" y="2203069"/>
                  </a:cubicBezTo>
                  <a:cubicBezTo>
                    <a:pt x="272669" y="2213483"/>
                    <a:pt x="249301" y="2217547"/>
                    <a:pt x="241173" y="2218944"/>
                  </a:cubicBezTo>
                  <a:cubicBezTo>
                    <a:pt x="229870" y="2221103"/>
                    <a:pt x="219710" y="2208403"/>
                    <a:pt x="221234" y="2231644"/>
                  </a:cubicBezTo>
                  <a:cubicBezTo>
                    <a:pt x="222885" y="2257044"/>
                    <a:pt x="232156" y="2238756"/>
                    <a:pt x="242951" y="2238375"/>
                  </a:cubicBezTo>
                  <a:cubicBezTo>
                    <a:pt x="250063" y="2238375"/>
                    <a:pt x="250952" y="2244725"/>
                    <a:pt x="257302" y="2244979"/>
                  </a:cubicBezTo>
                  <a:cubicBezTo>
                    <a:pt x="265684" y="2244979"/>
                    <a:pt x="272161" y="2239391"/>
                    <a:pt x="280543" y="2239010"/>
                  </a:cubicBezTo>
                  <a:cubicBezTo>
                    <a:pt x="286004" y="2255901"/>
                    <a:pt x="281813" y="2275332"/>
                    <a:pt x="282956" y="2292858"/>
                  </a:cubicBezTo>
                  <a:cubicBezTo>
                    <a:pt x="300990" y="2276983"/>
                    <a:pt x="293751" y="2301241"/>
                    <a:pt x="298958" y="2308733"/>
                  </a:cubicBezTo>
                  <a:cubicBezTo>
                    <a:pt x="309626" y="2324608"/>
                    <a:pt x="334010" y="2291969"/>
                    <a:pt x="349758" y="2311273"/>
                  </a:cubicBezTo>
                  <a:cubicBezTo>
                    <a:pt x="354076" y="2301494"/>
                    <a:pt x="349758" y="2286763"/>
                    <a:pt x="353060" y="2275078"/>
                  </a:cubicBezTo>
                  <a:cubicBezTo>
                    <a:pt x="370586" y="2276729"/>
                    <a:pt x="385318" y="2298954"/>
                    <a:pt x="403860" y="2285746"/>
                  </a:cubicBezTo>
                  <a:cubicBezTo>
                    <a:pt x="409512" y="2296555"/>
                    <a:pt x="413779" y="2308033"/>
                    <a:pt x="416560" y="2319909"/>
                  </a:cubicBezTo>
                  <a:cubicBezTo>
                    <a:pt x="430403" y="2314956"/>
                    <a:pt x="426847" y="2326005"/>
                    <a:pt x="435991" y="2331212"/>
                  </a:cubicBezTo>
                  <a:cubicBezTo>
                    <a:pt x="447548" y="2337689"/>
                    <a:pt x="453644" y="2333625"/>
                    <a:pt x="466471" y="2332736"/>
                  </a:cubicBezTo>
                  <a:cubicBezTo>
                    <a:pt x="467906" y="2338261"/>
                    <a:pt x="469906" y="2343624"/>
                    <a:pt x="472440" y="2348738"/>
                  </a:cubicBezTo>
                  <a:cubicBezTo>
                    <a:pt x="488061" y="2338070"/>
                    <a:pt x="486156" y="2357120"/>
                    <a:pt x="499110" y="2359533"/>
                  </a:cubicBezTo>
                  <a:cubicBezTo>
                    <a:pt x="509397" y="2361565"/>
                    <a:pt x="513715" y="2349119"/>
                    <a:pt x="523113" y="2350770"/>
                  </a:cubicBezTo>
                  <a:cubicBezTo>
                    <a:pt x="530606" y="2352167"/>
                    <a:pt x="533654" y="2361819"/>
                    <a:pt x="542544" y="2361819"/>
                  </a:cubicBezTo>
                  <a:cubicBezTo>
                    <a:pt x="546481" y="2361819"/>
                    <a:pt x="550926" y="2359025"/>
                    <a:pt x="553720" y="2358898"/>
                  </a:cubicBezTo>
                  <a:cubicBezTo>
                    <a:pt x="561594" y="2358898"/>
                    <a:pt x="560959" y="2354580"/>
                    <a:pt x="572516" y="2358898"/>
                  </a:cubicBezTo>
                  <a:cubicBezTo>
                    <a:pt x="580915" y="2362591"/>
                    <a:pt x="588640" y="2367655"/>
                    <a:pt x="595376" y="2373884"/>
                  </a:cubicBezTo>
                  <a:cubicBezTo>
                    <a:pt x="603250" y="2388743"/>
                    <a:pt x="591058" y="2424684"/>
                    <a:pt x="588264" y="2442972"/>
                  </a:cubicBezTo>
                  <a:cubicBezTo>
                    <a:pt x="605790" y="2434971"/>
                    <a:pt x="608330" y="2451735"/>
                    <a:pt x="622808" y="2455672"/>
                  </a:cubicBezTo>
                  <a:cubicBezTo>
                    <a:pt x="645287" y="2460752"/>
                    <a:pt x="641096" y="2437892"/>
                    <a:pt x="663194" y="2455672"/>
                  </a:cubicBezTo>
                  <a:cubicBezTo>
                    <a:pt x="669895" y="2460067"/>
                    <a:pt x="675151" y="2466340"/>
                    <a:pt x="678307" y="2473706"/>
                  </a:cubicBezTo>
                  <a:cubicBezTo>
                    <a:pt x="680212" y="2479675"/>
                    <a:pt x="674116" y="2491994"/>
                    <a:pt x="676275" y="2496566"/>
                  </a:cubicBezTo>
                  <a:cubicBezTo>
                    <a:pt x="683514" y="2511806"/>
                    <a:pt x="685800" y="2500122"/>
                    <a:pt x="703072" y="2496566"/>
                  </a:cubicBezTo>
                  <a:cubicBezTo>
                    <a:pt x="711581" y="2511552"/>
                    <a:pt x="708025" y="2532253"/>
                    <a:pt x="729742" y="2530729"/>
                  </a:cubicBezTo>
                  <a:cubicBezTo>
                    <a:pt x="739394" y="2529967"/>
                    <a:pt x="743712" y="2521966"/>
                    <a:pt x="751967" y="2518029"/>
                  </a:cubicBezTo>
                  <a:cubicBezTo>
                    <a:pt x="757047" y="2515489"/>
                    <a:pt x="774319" y="2515362"/>
                    <a:pt x="777367" y="2512568"/>
                  </a:cubicBezTo>
                  <a:cubicBezTo>
                    <a:pt x="783844" y="2506472"/>
                    <a:pt x="777367" y="2499868"/>
                    <a:pt x="779653" y="2495042"/>
                  </a:cubicBezTo>
                  <a:cubicBezTo>
                    <a:pt x="784225" y="2485898"/>
                    <a:pt x="778764" y="2493137"/>
                    <a:pt x="789940" y="2485771"/>
                  </a:cubicBezTo>
                  <a:cubicBezTo>
                    <a:pt x="801116" y="2478405"/>
                    <a:pt x="828802" y="2479421"/>
                    <a:pt x="808609" y="2462657"/>
                  </a:cubicBezTo>
                  <a:cubicBezTo>
                    <a:pt x="832485" y="2445258"/>
                    <a:pt x="840105" y="2427224"/>
                    <a:pt x="813308" y="2409317"/>
                  </a:cubicBezTo>
                  <a:cubicBezTo>
                    <a:pt x="822452" y="2397506"/>
                    <a:pt x="840232" y="2391283"/>
                    <a:pt x="849757" y="2380996"/>
                  </a:cubicBezTo>
                  <a:cubicBezTo>
                    <a:pt x="854075" y="2376297"/>
                    <a:pt x="846201" y="2372106"/>
                    <a:pt x="855345" y="2368296"/>
                  </a:cubicBezTo>
                  <a:cubicBezTo>
                    <a:pt x="859790" y="2366518"/>
                    <a:pt x="869188" y="2371852"/>
                    <a:pt x="872998" y="2373884"/>
                  </a:cubicBezTo>
                  <a:cubicBezTo>
                    <a:pt x="874639" y="2372325"/>
                    <a:pt x="876088" y="2370577"/>
                    <a:pt x="877316" y="2368677"/>
                  </a:cubicBezTo>
                  <a:cubicBezTo>
                    <a:pt x="896405" y="2371675"/>
                    <a:pt x="915908" y="2370680"/>
                    <a:pt x="934593" y="2365756"/>
                  </a:cubicBezTo>
                  <a:cubicBezTo>
                    <a:pt x="912399" y="2382667"/>
                    <a:pt x="894765" y="2404840"/>
                    <a:pt x="883285" y="2430272"/>
                  </a:cubicBezTo>
                  <a:lnTo>
                    <a:pt x="880872" y="2431796"/>
                  </a:lnTo>
                  <a:cubicBezTo>
                    <a:pt x="874845" y="2437419"/>
                    <a:pt x="871594" y="2445406"/>
                    <a:pt x="871982" y="2453640"/>
                  </a:cubicBezTo>
                  <a:cubicBezTo>
                    <a:pt x="863473" y="2471928"/>
                    <a:pt x="855599" y="2489581"/>
                    <a:pt x="847217" y="2504440"/>
                  </a:cubicBezTo>
                  <a:cubicBezTo>
                    <a:pt x="837692" y="2520950"/>
                    <a:pt x="824865" y="2544191"/>
                    <a:pt x="809117" y="2555240"/>
                  </a:cubicBezTo>
                  <a:cubicBezTo>
                    <a:pt x="790194" y="2567940"/>
                    <a:pt x="762762" y="2566416"/>
                    <a:pt x="743585" y="2579497"/>
                  </a:cubicBezTo>
                  <a:cubicBezTo>
                    <a:pt x="797687" y="2576830"/>
                    <a:pt x="840359" y="2558161"/>
                    <a:pt x="864743" y="2510282"/>
                  </a:cubicBezTo>
                  <a:cubicBezTo>
                    <a:pt x="870712" y="2498471"/>
                    <a:pt x="877443" y="2486533"/>
                    <a:pt x="883920" y="2474849"/>
                  </a:cubicBezTo>
                  <a:cubicBezTo>
                    <a:pt x="909320" y="2488692"/>
                    <a:pt x="879475" y="2533396"/>
                    <a:pt x="929259" y="2524379"/>
                  </a:cubicBezTo>
                  <a:cubicBezTo>
                    <a:pt x="971677" y="2516759"/>
                    <a:pt x="947674" y="2463927"/>
                    <a:pt x="1000379" y="2471419"/>
                  </a:cubicBezTo>
                  <a:cubicBezTo>
                    <a:pt x="998347" y="2466212"/>
                    <a:pt x="1000379" y="2454148"/>
                    <a:pt x="997585" y="2448814"/>
                  </a:cubicBezTo>
                  <a:cubicBezTo>
                    <a:pt x="1023874" y="2429764"/>
                    <a:pt x="1049274" y="2443098"/>
                    <a:pt x="1045845" y="2476246"/>
                  </a:cubicBezTo>
                  <a:cubicBezTo>
                    <a:pt x="1081913" y="2447798"/>
                    <a:pt x="1124712" y="2438781"/>
                    <a:pt x="1109345" y="2384171"/>
                  </a:cubicBezTo>
                  <a:cubicBezTo>
                    <a:pt x="1113790" y="2381377"/>
                    <a:pt x="1113790" y="2382900"/>
                    <a:pt x="1117854" y="2379472"/>
                  </a:cubicBezTo>
                  <a:cubicBezTo>
                    <a:pt x="1108456" y="2359152"/>
                    <a:pt x="1087247" y="2346325"/>
                    <a:pt x="1069975" y="2331593"/>
                  </a:cubicBezTo>
                  <a:cubicBezTo>
                    <a:pt x="1086358" y="2328418"/>
                    <a:pt x="1093216" y="2323338"/>
                    <a:pt x="1097534" y="2308225"/>
                  </a:cubicBezTo>
                  <a:cubicBezTo>
                    <a:pt x="1127887" y="2304669"/>
                    <a:pt x="1144778" y="2349119"/>
                    <a:pt x="1169035" y="2315845"/>
                  </a:cubicBezTo>
                  <a:cubicBezTo>
                    <a:pt x="1192022" y="2335022"/>
                    <a:pt x="1203071" y="2310384"/>
                    <a:pt x="1193546" y="2287905"/>
                  </a:cubicBezTo>
                  <a:cubicBezTo>
                    <a:pt x="1199134" y="2288921"/>
                    <a:pt x="1207008" y="2286127"/>
                    <a:pt x="1212596" y="2286889"/>
                  </a:cubicBezTo>
                  <a:cubicBezTo>
                    <a:pt x="1212596" y="2272157"/>
                    <a:pt x="1219962" y="2268093"/>
                    <a:pt x="1225296" y="2255393"/>
                  </a:cubicBezTo>
                  <a:lnTo>
                    <a:pt x="1234694" y="2251837"/>
                  </a:lnTo>
                  <a:cubicBezTo>
                    <a:pt x="1236980" y="2256282"/>
                    <a:pt x="1234694" y="2231263"/>
                    <a:pt x="1231900" y="2233803"/>
                  </a:cubicBezTo>
                  <a:cubicBezTo>
                    <a:pt x="1227072" y="2225282"/>
                    <a:pt x="1220993" y="2217533"/>
                    <a:pt x="1213866" y="2210816"/>
                  </a:cubicBezTo>
                  <a:cubicBezTo>
                    <a:pt x="1230249" y="2205990"/>
                    <a:pt x="1246759" y="2201418"/>
                    <a:pt x="1263523" y="2197227"/>
                  </a:cubicBezTo>
                  <a:cubicBezTo>
                    <a:pt x="1269709" y="2205554"/>
                    <a:pt x="1276969" y="2213027"/>
                    <a:pt x="1285113" y="2219452"/>
                  </a:cubicBezTo>
                  <a:cubicBezTo>
                    <a:pt x="1269365" y="2231517"/>
                    <a:pt x="1265555" y="2246503"/>
                    <a:pt x="1288923" y="2252091"/>
                  </a:cubicBezTo>
                  <a:cubicBezTo>
                    <a:pt x="1285494" y="2282444"/>
                    <a:pt x="1265047" y="2301875"/>
                    <a:pt x="1269873" y="2335276"/>
                  </a:cubicBezTo>
                  <a:cubicBezTo>
                    <a:pt x="1279906" y="2330450"/>
                    <a:pt x="1295273" y="2331720"/>
                    <a:pt x="1305179" y="2327910"/>
                  </a:cubicBezTo>
                  <a:cubicBezTo>
                    <a:pt x="1308100" y="2349119"/>
                    <a:pt x="1293114" y="2364232"/>
                    <a:pt x="1290574" y="2382774"/>
                  </a:cubicBezTo>
                  <a:lnTo>
                    <a:pt x="1167003" y="2416556"/>
                  </a:lnTo>
                  <a:lnTo>
                    <a:pt x="984885" y="2566162"/>
                  </a:lnTo>
                  <a:lnTo>
                    <a:pt x="745871" y="2829941"/>
                  </a:lnTo>
                  <a:lnTo>
                    <a:pt x="487680" y="2962783"/>
                  </a:lnTo>
                  <a:lnTo>
                    <a:pt x="347218" y="2986278"/>
                  </a:lnTo>
                  <a:lnTo>
                    <a:pt x="258318" y="3001137"/>
                  </a:lnTo>
                  <a:cubicBezTo>
                    <a:pt x="221361" y="3007233"/>
                    <a:pt x="184785" y="3009773"/>
                    <a:pt x="150622" y="3026537"/>
                  </a:cubicBezTo>
                  <a:cubicBezTo>
                    <a:pt x="126992" y="3038840"/>
                    <a:pt x="104980" y="3054026"/>
                    <a:pt x="85090" y="3071749"/>
                  </a:cubicBezTo>
                  <a:cubicBezTo>
                    <a:pt x="68961" y="3085719"/>
                    <a:pt x="53721" y="3099689"/>
                    <a:pt x="36576" y="3112516"/>
                  </a:cubicBezTo>
                  <a:cubicBezTo>
                    <a:pt x="23543" y="3120240"/>
                    <a:pt x="11294" y="3129215"/>
                    <a:pt x="0" y="3139313"/>
                  </a:cubicBezTo>
                  <a:cubicBezTo>
                    <a:pt x="28829" y="3120263"/>
                    <a:pt x="59690" y="3103880"/>
                    <a:pt x="87503" y="3082925"/>
                  </a:cubicBezTo>
                  <a:cubicBezTo>
                    <a:pt x="111506" y="3064891"/>
                    <a:pt x="132842" y="3046222"/>
                    <a:pt x="161925" y="3037205"/>
                  </a:cubicBezTo>
                  <a:cubicBezTo>
                    <a:pt x="184458" y="3029039"/>
                    <a:pt x="207602" y="3022670"/>
                    <a:pt x="231140" y="3018155"/>
                  </a:cubicBezTo>
                  <a:cubicBezTo>
                    <a:pt x="249174" y="3015742"/>
                    <a:pt x="267081" y="3012059"/>
                    <a:pt x="285242" y="3008884"/>
                  </a:cubicBezTo>
                  <a:cubicBezTo>
                    <a:pt x="294132" y="3007360"/>
                    <a:pt x="304165" y="3007360"/>
                    <a:pt x="313309" y="3005328"/>
                  </a:cubicBezTo>
                  <a:cubicBezTo>
                    <a:pt x="295148" y="3013074"/>
                    <a:pt x="277368" y="3027172"/>
                    <a:pt x="260477" y="3036062"/>
                  </a:cubicBezTo>
                  <a:cubicBezTo>
                    <a:pt x="234869" y="3048687"/>
                    <a:pt x="211796" y="3065906"/>
                    <a:pt x="192405" y="3086862"/>
                  </a:cubicBezTo>
                  <a:cubicBezTo>
                    <a:pt x="171032" y="3113352"/>
                    <a:pt x="153424" y="3142670"/>
                    <a:pt x="140081" y="3173984"/>
                  </a:cubicBezTo>
                  <a:cubicBezTo>
                    <a:pt x="135128" y="3183890"/>
                    <a:pt x="130429" y="3194049"/>
                    <a:pt x="125222" y="3203702"/>
                  </a:cubicBezTo>
                  <a:cubicBezTo>
                    <a:pt x="122682" y="3208528"/>
                    <a:pt x="119634" y="3217544"/>
                    <a:pt x="116332" y="3225927"/>
                  </a:cubicBezTo>
                  <a:cubicBezTo>
                    <a:pt x="127635" y="3208273"/>
                    <a:pt x="141732" y="3191636"/>
                    <a:pt x="152527" y="3174237"/>
                  </a:cubicBezTo>
                  <a:cubicBezTo>
                    <a:pt x="162268" y="3156152"/>
                    <a:pt x="173039" y="3138640"/>
                    <a:pt x="184785" y="3121787"/>
                  </a:cubicBezTo>
                  <a:cubicBezTo>
                    <a:pt x="207051" y="3095042"/>
                    <a:pt x="232661" y="3071268"/>
                    <a:pt x="260985" y="3051048"/>
                  </a:cubicBezTo>
                  <a:cubicBezTo>
                    <a:pt x="292227" y="3027172"/>
                    <a:pt x="328930" y="3021965"/>
                    <a:pt x="364998" y="3008376"/>
                  </a:cubicBezTo>
                  <a:cubicBezTo>
                    <a:pt x="384790" y="2999691"/>
                    <a:pt x="405210" y="2992516"/>
                    <a:pt x="426085" y="2986913"/>
                  </a:cubicBezTo>
                  <a:cubicBezTo>
                    <a:pt x="441071" y="2983992"/>
                    <a:pt x="476885" y="2973578"/>
                    <a:pt x="479933" y="2988437"/>
                  </a:cubicBezTo>
                  <a:cubicBezTo>
                    <a:pt x="479534" y="2997650"/>
                    <a:pt x="477379" y="3006702"/>
                    <a:pt x="473583" y="3015107"/>
                  </a:cubicBezTo>
                  <a:cubicBezTo>
                    <a:pt x="469897" y="3030955"/>
                    <a:pt x="468486" y="3047248"/>
                    <a:pt x="469392" y="3063494"/>
                  </a:cubicBezTo>
                  <a:cubicBezTo>
                    <a:pt x="470578" y="3099183"/>
                    <a:pt x="474827" y="3134704"/>
                    <a:pt x="482092" y="3169666"/>
                  </a:cubicBezTo>
                  <a:cubicBezTo>
                    <a:pt x="489631" y="3214277"/>
                    <a:pt x="488293" y="3259938"/>
                    <a:pt x="478155" y="3304031"/>
                  </a:cubicBezTo>
                  <a:cubicBezTo>
                    <a:pt x="497967" y="3292983"/>
                    <a:pt x="500888" y="3243706"/>
                    <a:pt x="501904" y="3223386"/>
                  </a:cubicBezTo>
                  <a:cubicBezTo>
                    <a:pt x="503936" y="3185286"/>
                    <a:pt x="494411" y="3149472"/>
                    <a:pt x="492633" y="3112134"/>
                  </a:cubicBezTo>
                  <a:cubicBezTo>
                    <a:pt x="491109" y="3081400"/>
                    <a:pt x="487553" y="3030092"/>
                    <a:pt x="501904" y="3002025"/>
                  </a:cubicBezTo>
                  <a:cubicBezTo>
                    <a:pt x="512012" y="2982335"/>
                    <a:pt x="530182" y="2968012"/>
                    <a:pt x="551688" y="2962782"/>
                  </a:cubicBezTo>
                  <a:cubicBezTo>
                    <a:pt x="572200" y="2954664"/>
                    <a:pt x="591961" y="2944762"/>
                    <a:pt x="610743" y="2933191"/>
                  </a:cubicBezTo>
                  <a:cubicBezTo>
                    <a:pt x="645668" y="2914522"/>
                    <a:pt x="676148" y="2889122"/>
                    <a:pt x="711454" y="2871469"/>
                  </a:cubicBezTo>
                  <a:cubicBezTo>
                    <a:pt x="724154" y="2864866"/>
                    <a:pt x="737616" y="2858769"/>
                    <a:pt x="750570" y="2851023"/>
                  </a:cubicBezTo>
                  <a:cubicBezTo>
                    <a:pt x="765683" y="2842006"/>
                    <a:pt x="777621" y="2826766"/>
                    <a:pt x="793623" y="2819527"/>
                  </a:cubicBezTo>
                  <a:cubicBezTo>
                    <a:pt x="793623" y="2819527"/>
                    <a:pt x="1017778" y="2487041"/>
                    <a:pt x="1305179" y="2398141"/>
                  </a:cubicBezTo>
                  <a:cubicBezTo>
                    <a:pt x="1321308" y="2450084"/>
                    <a:pt x="1355979" y="2421255"/>
                    <a:pt x="1363980" y="2383663"/>
                  </a:cubicBezTo>
                  <a:lnTo>
                    <a:pt x="1378458" y="2381250"/>
                  </a:lnTo>
                  <a:cubicBezTo>
                    <a:pt x="1395984" y="2378583"/>
                    <a:pt x="1412748" y="2377059"/>
                    <a:pt x="1429258" y="2376170"/>
                  </a:cubicBezTo>
                  <a:cubicBezTo>
                    <a:pt x="1434846" y="2383917"/>
                    <a:pt x="1439545" y="2392680"/>
                    <a:pt x="1449705" y="2395728"/>
                  </a:cubicBezTo>
                  <a:cubicBezTo>
                    <a:pt x="1459865" y="2398776"/>
                    <a:pt x="1484884" y="2384044"/>
                    <a:pt x="1505204" y="2391537"/>
                  </a:cubicBezTo>
                  <a:cubicBezTo>
                    <a:pt x="1504905" y="2387012"/>
                    <a:pt x="1504905" y="2382472"/>
                    <a:pt x="1505204" y="2377947"/>
                  </a:cubicBezTo>
                  <a:cubicBezTo>
                    <a:pt x="1539346" y="2381386"/>
                    <a:pt x="1572948" y="2388933"/>
                    <a:pt x="1605280" y="2400427"/>
                  </a:cubicBezTo>
                  <a:cubicBezTo>
                    <a:pt x="1581815" y="2419135"/>
                    <a:pt x="1556241" y="2435034"/>
                    <a:pt x="1529080" y="2447798"/>
                  </a:cubicBezTo>
                  <a:cubicBezTo>
                    <a:pt x="1468882" y="2474849"/>
                    <a:pt x="1402080" y="2471166"/>
                    <a:pt x="1341628" y="2495296"/>
                  </a:cubicBezTo>
                  <a:cubicBezTo>
                    <a:pt x="1307719" y="2508885"/>
                    <a:pt x="1285113" y="2558796"/>
                    <a:pt x="1261364" y="2587371"/>
                  </a:cubicBezTo>
                  <a:cubicBezTo>
                    <a:pt x="1239647" y="2613914"/>
                    <a:pt x="1216406" y="2641218"/>
                    <a:pt x="1196721" y="2668269"/>
                  </a:cubicBezTo>
                  <a:cubicBezTo>
                    <a:pt x="1248918" y="2621153"/>
                    <a:pt x="1304036" y="2581655"/>
                    <a:pt x="1339723" y="2517140"/>
                  </a:cubicBezTo>
                  <a:cubicBezTo>
                    <a:pt x="1341882" y="2559939"/>
                    <a:pt x="1334008" y="2602230"/>
                    <a:pt x="1336421" y="2645918"/>
                  </a:cubicBezTo>
                  <a:cubicBezTo>
                    <a:pt x="1338072" y="2676144"/>
                    <a:pt x="1338072" y="2706497"/>
                    <a:pt x="1339977" y="2736596"/>
                  </a:cubicBezTo>
                  <a:cubicBezTo>
                    <a:pt x="1365377" y="2732786"/>
                    <a:pt x="1362583" y="2557399"/>
                    <a:pt x="1364742" y="2529205"/>
                  </a:cubicBezTo>
                  <a:cubicBezTo>
                    <a:pt x="1403477" y="2530729"/>
                    <a:pt x="1434465" y="2507488"/>
                    <a:pt x="1469644" y="2501011"/>
                  </a:cubicBezTo>
                  <a:cubicBezTo>
                    <a:pt x="1467675" y="2528189"/>
                    <a:pt x="1459414" y="2554536"/>
                    <a:pt x="1445514" y="2577973"/>
                  </a:cubicBezTo>
                  <a:cubicBezTo>
                    <a:pt x="1480185" y="2548255"/>
                    <a:pt x="1478280" y="2510409"/>
                    <a:pt x="1522857" y="2492248"/>
                  </a:cubicBezTo>
                  <a:cubicBezTo>
                    <a:pt x="1563298" y="2477732"/>
                    <a:pt x="1602082" y="2458957"/>
                    <a:pt x="1638554" y="2436241"/>
                  </a:cubicBezTo>
                  <a:cubicBezTo>
                    <a:pt x="1644627" y="2432135"/>
                    <a:pt x="1650360" y="2427548"/>
                    <a:pt x="1655699" y="2422525"/>
                  </a:cubicBezTo>
                  <a:cubicBezTo>
                    <a:pt x="1715123" y="2453317"/>
                    <a:pt x="1766727" y="2497277"/>
                    <a:pt x="1806575" y="2551049"/>
                  </a:cubicBezTo>
                  <a:cubicBezTo>
                    <a:pt x="1806575" y="2553208"/>
                    <a:pt x="1806575" y="2555494"/>
                    <a:pt x="1806575" y="2557907"/>
                  </a:cubicBezTo>
                  <a:cubicBezTo>
                    <a:pt x="1762760" y="2563114"/>
                    <a:pt x="1714627" y="2579243"/>
                    <a:pt x="1671447" y="2581529"/>
                  </a:cubicBezTo>
                  <a:cubicBezTo>
                    <a:pt x="1625618" y="2584966"/>
                    <a:pt x="1580595" y="2595462"/>
                    <a:pt x="1537970" y="2612644"/>
                  </a:cubicBezTo>
                  <a:cubicBezTo>
                    <a:pt x="1576070" y="2612644"/>
                    <a:pt x="1606423" y="2595880"/>
                    <a:pt x="1644396" y="2593975"/>
                  </a:cubicBezTo>
                  <a:cubicBezTo>
                    <a:pt x="1682369" y="2592071"/>
                    <a:pt x="1719961" y="2595245"/>
                    <a:pt x="1755013" y="2588006"/>
                  </a:cubicBezTo>
                  <a:cubicBezTo>
                    <a:pt x="1739956" y="2635950"/>
                    <a:pt x="1702232" y="2673389"/>
                    <a:pt x="1654175" y="2688082"/>
                  </a:cubicBezTo>
                  <a:cubicBezTo>
                    <a:pt x="1611884" y="2703576"/>
                    <a:pt x="1571117" y="2717038"/>
                    <a:pt x="1530604" y="2736469"/>
                  </a:cubicBezTo>
                  <a:cubicBezTo>
                    <a:pt x="1580974" y="2723134"/>
                    <a:pt x="1630543" y="2706937"/>
                    <a:pt x="1679067" y="2687955"/>
                  </a:cubicBezTo>
                  <a:cubicBezTo>
                    <a:pt x="1727454" y="2671064"/>
                    <a:pt x="1759839" y="2641346"/>
                    <a:pt x="1772158" y="2588260"/>
                  </a:cubicBezTo>
                  <a:cubicBezTo>
                    <a:pt x="1784024" y="2585913"/>
                    <a:pt x="1795635" y="2582426"/>
                    <a:pt x="1806829" y="2577846"/>
                  </a:cubicBezTo>
                  <a:cubicBezTo>
                    <a:pt x="1807718" y="2609850"/>
                    <a:pt x="1811147" y="2654046"/>
                    <a:pt x="1815846" y="2703576"/>
                  </a:cubicBezTo>
                  <a:cubicBezTo>
                    <a:pt x="1808354" y="2733421"/>
                    <a:pt x="1788033" y="2759837"/>
                    <a:pt x="1773936" y="2785999"/>
                  </a:cubicBezTo>
                  <a:cubicBezTo>
                    <a:pt x="1759838" y="2812160"/>
                    <a:pt x="1735074" y="2840482"/>
                    <a:pt x="1723136" y="2868295"/>
                  </a:cubicBezTo>
                  <a:cubicBezTo>
                    <a:pt x="1711198" y="2896108"/>
                    <a:pt x="1721739" y="2923032"/>
                    <a:pt x="1725676" y="2951353"/>
                  </a:cubicBezTo>
                  <a:cubicBezTo>
                    <a:pt x="1733550" y="3007106"/>
                    <a:pt x="1700276" y="3041777"/>
                    <a:pt x="1679702" y="3091053"/>
                  </a:cubicBezTo>
                  <a:cubicBezTo>
                    <a:pt x="1662938" y="3132201"/>
                    <a:pt x="1648588" y="3176651"/>
                    <a:pt x="1620901" y="3212465"/>
                  </a:cubicBezTo>
                  <a:cubicBezTo>
                    <a:pt x="1655318" y="3197987"/>
                    <a:pt x="1688084" y="3132201"/>
                    <a:pt x="1707516" y="3100959"/>
                  </a:cubicBezTo>
                  <a:cubicBezTo>
                    <a:pt x="1737233" y="3053461"/>
                    <a:pt x="1753998" y="3020060"/>
                    <a:pt x="1753489" y="2963545"/>
                  </a:cubicBezTo>
                  <a:cubicBezTo>
                    <a:pt x="1753489" y="2950845"/>
                    <a:pt x="1751711" y="2938780"/>
                    <a:pt x="1750695" y="2926334"/>
                  </a:cubicBezTo>
                  <a:cubicBezTo>
                    <a:pt x="1766898" y="2936629"/>
                    <a:pt x="1779122" y="2952123"/>
                    <a:pt x="1785366" y="2970276"/>
                  </a:cubicBezTo>
                  <a:cubicBezTo>
                    <a:pt x="1793367" y="2991739"/>
                    <a:pt x="1794256" y="3020060"/>
                    <a:pt x="1805686" y="3037840"/>
                  </a:cubicBezTo>
                  <a:cubicBezTo>
                    <a:pt x="1809496" y="2989707"/>
                    <a:pt x="1792986" y="2920746"/>
                    <a:pt x="1750314" y="2906268"/>
                  </a:cubicBezTo>
                  <a:cubicBezTo>
                    <a:pt x="1750452" y="2899331"/>
                    <a:pt x="1751563" y="2892448"/>
                    <a:pt x="1753616" y="2885821"/>
                  </a:cubicBezTo>
                  <a:cubicBezTo>
                    <a:pt x="1761744" y="2860421"/>
                    <a:pt x="1782953" y="2833116"/>
                    <a:pt x="1797177" y="2808732"/>
                  </a:cubicBezTo>
                  <a:cubicBezTo>
                    <a:pt x="1805940" y="2793492"/>
                    <a:pt x="1814703" y="2778633"/>
                    <a:pt x="1822577" y="2763520"/>
                  </a:cubicBezTo>
                  <a:cubicBezTo>
                    <a:pt x="1836420" y="2894965"/>
                    <a:pt x="1854708" y="3032633"/>
                    <a:pt x="1854708" y="3032633"/>
                  </a:cubicBezTo>
                  <a:cubicBezTo>
                    <a:pt x="1854708" y="3032633"/>
                    <a:pt x="1851660" y="3531489"/>
                    <a:pt x="1854708" y="3551174"/>
                  </a:cubicBezTo>
                  <a:cubicBezTo>
                    <a:pt x="1857756" y="3570859"/>
                    <a:pt x="1812417" y="3858895"/>
                    <a:pt x="1811274" y="3885057"/>
                  </a:cubicBezTo>
                  <a:cubicBezTo>
                    <a:pt x="1810132" y="3911219"/>
                    <a:pt x="1930908" y="4487672"/>
                    <a:pt x="1930908" y="4487672"/>
                  </a:cubicBezTo>
                  <a:lnTo>
                    <a:pt x="1943608" y="6505702"/>
                  </a:lnTo>
                  <a:lnTo>
                    <a:pt x="2182368" y="6505702"/>
                  </a:lnTo>
                  <a:lnTo>
                    <a:pt x="2080768" y="4450461"/>
                  </a:lnTo>
                  <a:cubicBezTo>
                    <a:pt x="2080768" y="4450461"/>
                    <a:pt x="1960372" y="3793871"/>
                    <a:pt x="1963801" y="3782441"/>
                  </a:cubicBezTo>
                  <a:cubicBezTo>
                    <a:pt x="1967230" y="3771011"/>
                    <a:pt x="1990725" y="3372485"/>
                    <a:pt x="1990725" y="3372485"/>
                  </a:cubicBezTo>
                  <a:lnTo>
                    <a:pt x="1990725" y="3216148"/>
                  </a:lnTo>
                  <a:lnTo>
                    <a:pt x="2131949" y="3239262"/>
                  </a:lnTo>
                  <a:lnTo>
                    <a:pt x="2407285" y="3199257"/>
                  </a:lnTo>
                  <a:cubicBezTo>
                    <a:pt x="2412170" y="3202885"/>
                    <a:pt x="2417745" y="3205479"/>
                    <a:pt x="2423668" y="3206877"/>
                  </a:cubicBezTo>
                  <a:cubicBezTo>
                    <a:pt x="2431542" y="3188843"/>
                    <a:pt x="2459863" y="3197733"/>
                    <a:pt x="2476754" y="3189097"/>
                  </a:cubicBezTo>
                  <a:cubicBezTo>
                    <a:pt x="2476754" y="3189097"/>
                    <a:pt x="2694432" y="3229737"/>
                    <a:pt x="2763901" y="3238119"/>
                  </a:cubicBezTo>
                  <a:lnTo>
                    <a:pt x="2763901" y="3238119"/>
                  </a:lnTo>
                  <a:cubicBezTo>
                    <a:pt x="2765841" y="3238663"/>
                    <a:pt x="2767859" y="3238877"/>
                    <a:pt x="2769870" y="3238754"/>
                  </a:cubicBezTo>
                  <a:cubicBezTo>
                    <a:pt x="2774744" y="3239605"/>
                    <a:pt x="2779728" y="3239605"/>
                    <a:pt x="2784602" y="3238754"/>
                  </a:cubicBezTo>
                  <a:cubicBezTo>
                    <a:pt x="2787523" y="3236468"/>
                    <a:pt x="2827655" y="3250692"/>
                    <a:pt x="2875915" y="3269107"/>
                  </a:cubicBezTo>
                  <a:cubicBezTo>
                    <a:pt x="2874264" y="3275076"/>
                    <a:pt x="2867279" y="3280918"/>
                    <a:pt x="2874264" y="3294507"/>
                  </a:cubicBezTo>
                  <a:cubicBezTo>
                    <a:pt x="2881248" y="3308096"/>
                    <a:pt x="2934081" y="3319018"/>
                    <a:pt x="2946400" y="3317240"/>
                  </a:cubicBezTo>
                  <a:cubicBezTo>
                    <a:pt x="2961259" y="3358896"/>
                    <a:pt x="2977134" y="3345561"/>
                    <a:pt x="3011297" y="3356864"/>
                  </a:cubicBezTo>
                  <a:cubicBezTo>
                    <a:pt x="3030347" y="3363214"/>
                    <a:pt x="3015487" y="3362579"/>
                    <a:pt x="3033141" y="3377438"/>
                  </a:cubicBezTo>
                  <a:cubicBezTo>
                    <a:pt x="3038889" y="3380574"/>
                    <a:pt x="3044876" y="3383249"/>
                    <a:pt x="3051048" y="3385439"/>
                  </a:cubicBezTo>
                  <a:cubicBezTo>
                    <a:pt x="3051048" y="3385439"/>
                    <a:pt x="3060954" y="3403219"/>
                    <a:pt x="3056890" y="3400552"/>
                  </a:cubicBezTo>
                  <a:cubicBezTo>
                    <a:pt x="3066796" y="3407029"/>
                    <a:pt x="3064891" y="3410458"/>
                    <a:pt x="3081655" y="3409823"/>
                  </a:cubicBezTo>
                  <a:cubicBezTo>
                    <a:pt x="3086481" y="3409823"/>
                    <a:pt x="3092831" y="3399282"/>
                    <a:pt x="3100070" y="3398774"/>
                  </a:cubicBezTo>
                  <a:cubicBezTo>
                    <a:pt x="3109976" y="3398012"/>
                    <a:pt x="3115564" y="3405886"/>
                    <a:pt x="3124708" y="3407029"/>
                  </a:cubicBezTo>
                  <a:cubicBezTo>
                    <a:pt x="3159125" y="3411347"/>
                    <a:pt x="3181985" y="3386709"/>
                    <a:pt x="3208528" y="3418840"/>
                  </a:cubicBezTo>
                  <a:cubicBezTo>
                    <a:pt x="3245866" y="3387217"/>
                    <a:pt x="3244977" y="3417570"/>
                    <a:pt x="3279648" y="3432810"/>
                  </a:cubicBezTo>
                  <a:cubicBezTo>
                    <a:pt x="3322066" y="3451479"/>
                    <a:pt x="3340100" y="3425698"/>
                    <a:pt x="3320034" y="3388741"/>
                  </a:cubicBezTo>
                  <a:cubicBezTo>
                    <a:pt x="3336798" y="3380105"/>
                    <a:pt x="3353181" y="3387979"/>
                    <a:pt x="3369310" y="3395599"/>
                  </a:cubicBezTo>
                  <a:cubicBezTo>
                    <a:pt x="3398901" y="3409315"/>
                    <a:pt x="3382899" y="3419475"/>
                    <a:pt x="3403092" y="3445002"/>
                  </a:cubicBezTo>
                  <a:cubicBezTo>
                    <a:pt x="3437255" y="3488182"/>
                    <a:pt x="3466592" y="3396488"/>
                    <a:pt x="3481959" y="3427095"/>
                  </a:cubicBezTo>
                  <a:cubicBezTo>
                    <a:pt x="3525647" y="3412236"/>
                    <a:pt x="3525012" y="3434715"/>
                    <a:pt x="3561207" y="3448431"/>
                  </a:cubicBezTo>
                  <a:cubicBezTo>
                    <a:pt x="3564763" y="3437382"/>
                    <a:pt x="3559937" y="3416554"/>
                    <a:pt x="3569843" y="3410331"/>
                  </a:cubicBezTo>
                  <a:cubicBezTo>
                    <a:pt x="3574669" y="3407283"/>
                    <a:pt x="3582543" y="3415792"/>
                    <a:pt x="3586226" y="3413506"/>
                  </a:cubicBezTo>
                  <a:cubicBezTo>
                    <a:pt x="3593691" y="3408434"/>
                    <a:pt x="3601452" y="3403811"/>
                    <a:pt x="3609467" y="3399663"/>
                  </a:cubicBezTo>
                  <a:cubicBezTo>
                    <a:pt x="3623691" y="3398393"/>
                    <a:pt x="3624072" y="3414522"/>
                    <a:pt x="3640836" y="3403219"/>
                  </a:cubicBezTo>
                  <a:cubicBezTo>
                    <a:pt x="3660521" y="3390011"/>
                    <a:pt x="3653028" y="3382772"/>
                    <a:pt x="3642233" y="3373501"/>
                  </a:cubicBezTo>
                  <a:close/>
                </a:path>
              </a:pathLst>
            </a:custGeom>
            <a:blipFill dpi="0" rotWithShape="0">
              <a:blip r:embed="rId17" cstate="screen"/>
              <a:srcRect/>
              <a:stretch>
                <a:fillRect l="-29000" t="-13000" r="-221000" b="-19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1" name="PA-任意多边形 56"/>
            <p:cNvSpPr/>
            <p:nvPr>
              <p:custDataLst>
                <p:tags r:id="rId19"/>
              </p:custDataLst>
            </p:nvPr>
          </p:nvSpPr>
          <p:spPr>
            <a:xfrm>
              <a:off x="6921134" y="5306060"/>
              <a:ext cx="641086" cy="1139278"/>
            </a:xfrm>
            <a:custGeom>
              <a:avLst/>
              <a:gdLst/>
              <a:ahLst/>
              <a:cxnLst/>
              <a:rect l="0" t="0" r="0" b="0"/>
              <a:pathLst>
                <a:path w="3660777" h="6506591">
                  <a:moveTo>
                    <a:pt x="20066" y="3403219"/>
                  </a:moveTo>
                  <a:cubicBezTo>
                    <a:pt x="36703" y="3414522"/>
                    <a:pt x="37211" y="3398393"/>
                    <a:pt x="51309" y="3399663"/>
                  </a:cubicBezTo>
                  <a:cubicBezTo>
                    <a:pt x="59324" y="3403811"/>
                    <a:pt x="67084" y="3408434"/>
                    <a:pt x="74550" y="3413506"/>
                  </a:cubicBezTo>
                  <a:cubicBezTo>
                    <a:pt x="78614" y="3415919"/>
                    <a:pt x="86234" y="3407283"/>
                    <a:pt x="91060" y="3410331"/>
                  </a:cubicBezTo>
                  <a:cubicBezTo>
                    <a:pt x="100966" y="3416808"/>
                    <a:pt x="96013" y="3437636"/>
                    <a:pt x="99568" y="3448431"/>
                  </a:cubicBezTo>
                  <a:cubicBezTo>
                    <a:pt x="135763" y="3434715"/>
                    <a:pt x="135255" y="3412236"/>
                    <a:pt x="178943" y="3427095"/>
                  </a:cubicBezTo>
                  <a:cubicBezTo>
                    <a:pt x="194311" y="3396488"/>
                    <a:pt x="223521" y="3488182"/>
                    <a:pt x="257811" y="3445002"/>
                  </a:cubicBezTo>
                  <a:cubicBezTo>
                    <a:pt x="278004" y="3419602"/>
                    <a:pt x="262002" y="3409315"/>
                    <a:pt x="291466" y="3395599"/>
                  </a:cubicBezTo>
                  <a:cubicBezTo>
                    <a:pt x="307595" y="3388106"/>
                    <a:pt x="323978" y="3380105"/>
                    <a:pt x="340869" y="3388741"/>
                  </a:cubicBezTo>
                  <a:cubicBezTo>
                    <a:pt x="320803" y="3425698"/>
                    <a:pt x="338710" y="3451606"/>
                    <a:pt x="381128" y="3432810"/>
                  </a:cubicBezTo>
                  <a:cubicBezTo>
                    <a:pt x="415799" y="3417570"/>
                    <a:pt x="415037" y="3387217"/>
                    <a:pt x="452248" y="3418840"/>
                  </a:cubicBezTo>
                  <a:cubicBezTo>
                    <a:pt x="478917" y="3386709"/>
                    <a:pt x="501651" y="3411347"/>
                    <a:pt x="536067" y="3407029"/>
                  </a:cubicBezTo>
                  <a:cubicBezTo>
                    <a:pt x="545211" y="3405886"/>
                    <a:pt x="550799" y="3398012"/>
                    <a:pt x="560833" y="3398774"/>
                  </a:cubicBezTo>
                  <a:cubicBezTo>
                    <a:pt x="567945" y="3398774"/>
                    <a:pt x="574295" y="3409696"/>
                    <a:pt x="579121" y="3409823"/>
                  </a:cubicBezTo>
                  <a:cubicBezTo>
                    <a:pt x="595885" y="3410458"/>
                    <a:pt x="594106" y="3407029"/>
                    <a:pt x="603886" y="3400552"/>
                  </a:cubicBezTo>
                  <a:cubicBezTo>
                    <a:pt x="599822" y="3403219"/>
                    <a:pt x="610109" y="3385185"/>
                    <a:pt x="609854" y="3385439"/>
                  </a:cubicBezTo>
                  <a:cubicBezTo>
                    <a:pt x="615973" y="3383222"/>
                    <a:pt x="621917" y="3380547"/>
                    <a:pt x="627635" y="3377438"/>
                  </a:cubicBezTo>
                  <a:cubicBezTo>
                    <a:pt x="645415" y="3362579"/>
                    <a:pt x="630555" y="3363214"/>
                    <a:pt x="649478" y="3356864"/>
                  </a:cubicBezTo>
                  <a:cubicBezTo>
                    <a:pt x="683641" y="3345561"/>
                    <a:pt x="700278" y="3358896"/>
                    <a:pt x="714375" y="3317240"/>
                  </a:cubicBezTo>
                  <a:cubicBezTo>
                    <a:pt x="727075" y="3319018"/>
                    <a:pt x="780161" y="3306953"/>
                    <a:pt x="786511" y="3294507"/>
                  </a:cubicBezTo>
                  <a:cubicBezTo>
                    <a:pt x="792861" y="3282061"/>
                    <a:pt x="786511" y="3275076"/>
                    <a:pt x="784860" y="3269107"/>
                  </a:cubicBezTo>
                  <a:cubicBezTo>
                    <a:pt x="833120" y="3250692"/>
                    <a:pt x="873760" y="3236468"/>
                    <a:pt x="876300" y="3238754"/>
                  </a:cubicBezTo>
                  <a:cubicBezTo>
                    <a:pt x="881131" y="3239608"/>
                    <a:pt x="886075" y="3239608"/>
                    <a:pt x="890905" y="3238754"/>
                  </a:cubicBezTo>
                  <a:cubicBezTo>
                    <a:pt x="892886" y="3239027"/>
                    <a:pt x="894894" y="3239027"/>
                    <a:pt x="896874" y="3238754"/>
                  </a:cubicBezTo>
                  <a:lnTo>
                    <a:pt x="896874" y="3238754"/>
                  </a:lnTo>
                  <a:cubicBezTo>
                    <a:pt x="966216" y="3230372"/>
                    <a:pt x="1183894" y="3189732"/>
                    <a:pt x="1183894" y="3189732"/>
                  </a:cubicBezTo>
                  <a:cubicBezTo>
                    <a:pt x="1200785" y="3198368"/>
                    <a:pt x="1229106" y="3189732"/>
                    <a:pt x="1237107" y="3207512"/>
                  </a:cubicBezTo>
                  <a:cubicBezTo>
                    <a:pt x="1243020" y="3206087"/>
                    <a:pt x="1248590" y="3203496"/>
                    <a:pt x="1253490" y="3199892"/>
                  </a:cubicBezTo>
                  <a:lnTo>
                    <a:pt x="1527936" y="3239896"/>
                  </a:lnTo>
                  <a:lnTo>
                    <a:pt x="1669160" y="3216782"/>
                  </a:lnTo>
                  <a:lnTo>
                    <a:pt x="1669160" y="3373373"/>
                  </a:lnTo>
                  <a:cubicBezTo>
                    <a:pt x="1669160" y="3373373"/>
                    <a:pt x="1692782" y="3771899"/>
                    <a:pt x="1696084" y="3783329"/>
                  </a:cubicBezTo>
                  <a:cubicBezTo>
                    <a:pt x="1699386" y="3794759"/>
                    <a:pt x="1579117" y="4451349"/>
                    <a:pt x="1579117" y="4451349"/>
                  </a:cubicBezTo>
                  <a:lnTo>
                    <a:pt x="1477517" y="6506590"/>
                  </a:lnTo>
                  <a:lnTo>
                    <a:pt x="1717548" y="6506590"/>
                  </a:lnTo>
                  <a:lnTo>
                    <a:pt x="1730248" y="4488561"/>
                  </a:lnTo>
                  <a:cubicBezTo>
                    <a:pt x="1730248" y="4488561"/>
                    <a:pt x="1851279" y="3912234"/>
                    <a:pt x="1850136" y="3886073"/>
                  </a:cubicBezTo>
                  <a:cubicBezTo>
                    <a:pt x="1848993" y="3859911"/>
                    <a:pt x="1803781" y="3571748"/>
                    <a:pt x="1806829" y="3552189"/>
                  </a:cubicBezTo>
                  <a:cubicBezTo>
                    <a:pt x="1809878" y="3532631"/>
                    <a:pt x="1806448" y="3032887"/>
                    <a:pt x="1806448" y="3032887"/>
                  </a:cubicBezTo>
                  <a:cubicBezTo>
                    <a:pt x="1806448" y="3032887"/>
                    <a:pt x="1824609" y="2895219"/>
                    <a:pt x="1838579" y="2763774"/>
                  </a:cubicBezTo>
                  <a:cubicBezTo>
                    <a:pt x="1846326" y="2778887"/>
                    <a:pt x="1854962" y="2793746"/>
                    <a:pt x="1863979" y="2808986"/>
                  </a:cubicBezTo>
                  <a:cubicBezTo>
                    <a:pt x="1878203" y="2833370"/>
                    <a:pt x="1899539" y="2859786"/>
                    <a:pt x="1907667" y="2886075"/>
                  </a:cubicBezTo>
                  <a:cubicBezTo>
                    <a:pt x="1909599" y="2892730"/>
                    <a:pt x="1910708" y="2899597"/>
                    <a:pt x="1910970" y="2906522"/>
                  </a:cubicBezTo>
                  <a:cubicBezTo>
                    <a:pt x="1868171" y="2921000"/>
                    <a:pt x="1851788" y="2989961"/>
                    <a:pt x="1855598" y="3038094"/>
                  </a:cubicBezTo>
                  <a:cubicBezTo>
                    <a:pt x="1866901" y="3020314"/>
                    <a:pt x="1868298" y="2991993"/>
                    <a:pt x="1875791" y="2970530"/>
                  </a:cubicBezTo>
                  <a:cubicBezTo>
                    <a:pt x="1882123" y="2952425"/>
                    <a:pt x="1894327" y="2936958"/>
                    <a:pt x="1910462" y="2926588"/>
                  </a:cubicBezTo>
                  <a:cubicBezTo>
                    <a:pt x="1909446" y="2939288"/>
                    <a:pt x="1907795" y="2951988"/>
                    <a:pt x="1907668" y="2963672"/>
                  </a:cubicBezTo>
                  <a:cubicBezTo>
                    <a:pt x="1907668" y="3020314"/>
                    <a:pt x="1924051" y="3053715"/>
                    <a:pt x="1953642" y="3101213"/>
                  </a:cubicBezTo>
                  <a:cubicBezTo>
                    <a:pt x="1973200" y="3132455"/>
                    <a:pt x="2005839" y="3198241"/>
                    <a:pt x="2040256" y="3212846"/>
                  </a:cubicBezTo>
                  <a:cubicBezTo>
                    <a:pt x="2012697" y="3176905"/>
                    <a:pt x="1998219" y="3132455"/>
                    <a:pt x="1981582" y="3091307"/>
                  </a:cubicBezTo>
                  <a:cubicBezTo>
                    <a:pt x="1961389" y="3041650"/>
                    <a:pt x="1927734" y="3006979"/>
                    <a:pt x="1935481" y="2951607"/>
                  </a:cubicBezTo>
                  <a:cubicBezTo>
                    <a:pt x="1939545" y="2923286"/>
                    <a:pt x="1950213" y="2895727"/>
                    <a:pt x="1938021" y="2868549"/>
                  </a:cubicBezTo>
                  <a:cubicBezTo>
                    <a:pt x="1925830" y="2841371"/>
                    <a:pt x="1901700" y="2813812"/>
                    <a:pt x="1887221" y="2786253"/>
                  </a:cubicBezTo>
                  <a:cubicBezTo>
                    <a:pt x="1872741" y="2758695"/>
                    <a:pt x="1852804" y="2733675"/>
                    <a:pt x="1845184" y="2703830"/>
                  </a:cubicBezTo>
                  <a:cubicBezTo>
                    <a:pt x="1849883" y="2654808"/>
                    <a:pt x="1853313" y="2610104"/>
                    <a:pt x="1854328" y="2578227"/>
                  </a:cubicBezTo>
                  <a:cubicBezTo>
                    <a:pt x="1865496" y="2582729"/>
                    <a:pt x="1877061" y="2586173"/>
                    <a:pt x="1888872" y="2588514"/>
                  </a:cubicBezTo>
                  <a:cubicBezTo>
                    <a:pt x="1901572" y="2641600"/>
                    <a:pt x="1933576" y="2671318"/>
                    <a:pt x="1981963" y="2688209"/>
                  </a:cubicBezTo>
                  <a:cubicBezTo>
                    <a:pt x="2030476" y="2707187"/>
                    <a:pt x="2080047" y="2723343"/>
                    <a:pt x="2130426" y="2736596"/>
                  </a:cubicBezTo>
                  <a:cubicBezTo>
                    <a:pt x="2089913" y="2717292"/>
                    <a:pt x="2049146" y="2703830"/>
                    <a:pt x="2006855" y="2688336"/>
                  </a:cubicBezTo>
                  <a:cubicBezTo>
                    <a:pt x="1958798" y="2673642"/>
                    <a:pt x="1921074" y="2636203"/>
                    <a:pt x="1906017" y="2588260"/>
                  </a:cubicBezTo>
                  <a:cubicBezTo>
                    <a:pt x="1941069" y="2595499"/>
                    <a:pt x="1980058" y="2592451"/>
                    <a:pt x="2016761" y="2594229"/>
                  </a:cubicBezTo>
                  <a:cubicBezTo>
                    <a:pt x="2053463" y="2596005"/>
                    <a:pt x="2084705" y="2612644"/>
                    <a:pt x="2123060" y="2612898"/>
                  </a:cubicBezTo>
                  <a:cubicBezTo>
                    <a:pt x="2080435" y="2595715"/>
                    <a:pt x="2035412" y="2585220"/>
                    <a:pt x="1989583" y="2581783"/>
                  </a:cubicBezTo>
                  <a:cubicBezTo>
                    <a:pt x="1946402" y="2579497"/>
                    <a:pt x="1898270" y="2563368"/>
                    <a:pt x="1854581" y="2558161"/>
                  </a:cubicBezTo>
                  <a:cubicBezTo>
                    <a:pt x="1854581" y="2555748"/>
                    <a:pt x="1854581" y="2553462"/>
                    <a:pt x="1854581" y="2551303"/>
                  </a:cubicBezTo>
                  <a:cubicBezTo>
                    <a:pt x="1894459" y="2497558"/>
                    <a:pt x="1946057" y="2453605"/>
                    <a:pt x="2005458" y="2422779"/>
                  </a:cubicBezTo>
                  <a:cubicBezTo>
                    <a:pt x="2010869" y="2427771"/>
                    <a:pt x="2016641" y="2432355"/>
                    <a:pt x="2022729" y="2436495"/>
                  </a:cubicBezTo>
                  <a:cubicBezTo>
                    <a:pt x="2059188" y="2459235"/>
                    <a:pt x="2097974" y="2478010"/>
                    <a:pt x="2138426" y="2492502"/>
                  </a:cubicBezTo>
                  <a:cubicBezTo>
                    <a:pt x="2183003" y="2510663"/>
                    <a:pt x="2180971" y="2548509"/>
                    <a:pt x="2215642" y="2578227"/>
                  </a:cubicBezTo>
                  <a:cubicBezTo>
                    <a:pt x="2201855" y="2554740"/>
                    <a:pt x="2193603" y="2528419"/>
                    <a:pt x="2191512" y="2501265"/>
                  </a:cubicBezTo>
                  <a:cubicBezTo>
                    <a:pt x="2226818" y="2507742"/>
                    <a:pt x="2257806" y="2530983"/>
                    <a:pt x="2296414" y="2529459"/>
                  </a:cubicBezTo>
                  <a:cubicBezTo>
                    <a:pt x="2298700" y="2557653"/>
                    <a:pt x="2296414" y="2732659"/>
                    <a:pt x="2321179" y="2736850"/>
                  </a:cubicBezTo>
                  <a:cubicBezTo>
                    <a:pt x="2323211" y="2706751"/>
                    <a:pt x="2323211" y="2676271"/>
                    <a:pt x="2324862" y="2646172"/>
                  </a:cubicBezTo>
                  <a:cubicBezTo>
                    <a:pt x="2327148" y="2602484"/>
                    <a:pt x="2319401" y="2560193"/>
                    <a:pt x="2321560" y="2517394"/>
                  </a:cubicBezTo>
                  <a:cubicBezTo>
                    <a:pt x="2357120" y="2581910"/>
                    <a:pt x="2412238" y="2621407"/>
                    <a:pt x="2464435" y="2668524"/>
                  </a:cubicBezTo>
                  <a:cubicBezTo>
                    <a:pt x="2444877" y="2641473"/>
                    <a:pt x="2421509" y="2614168"/>
                    <a:pt x="2399792" y="2587625"/>
                  </a:cubicBezTo>
                  <a:cubicBezTo>
                    <a:pt x="2376170" y="2558669"/>
                    <a:pt x="2353436" y="2509139"/>
                    <a:pt x="2319655" y="2495550"/>
                  </a:cubicBezTo>
                  <a:cubicBezTo>
                    <a:pt x="2259837" y="2471420"/>
                    <a:pt x="2192655" y="2475103"/>
                    <a:pt x="2132203" y="2448052"/>
                  </a:cubicBezTo>
                  <a:cubicBezTo>
                    <a:pt x="2105025" y="2435318"/>
                    <a:pt x="2079448" y="2419417"/>
                    <a:pt x="2056003" y="2400681"/>
                  </a:cubicBezTo>
                  <a:cubicBezTo>
                    <a:pt x="2088335" y="2389188"/>
                    <a:pt x="2121936" y="2381640"/>
                    <a:pt x="2156079" y="2378202"/>
                  </a:cubicBezTo>
                  <a:cubicBezTo>
                    <a:pt x="2156079" y="2382266"/>
                    <a:pt x="2156079" y="2386711"/>
                    <a:pt x="2156079" y="2391791"/>
                  </a:cubicBezTo>
                  <a:cubicBezTo>
                    <a:pt x="2176272" y="2384298"/>
                    <a:pt x="2201036" y="2399030"/>
                    <a:pt x="2211450" y="2395982"/>
                  </a:cubicBezTo>
                  <a:cubicBezTo>
                    <a:pt x="2221865" y="2392935"/>
                    <a:pt x="2226309" y="2384171"/>
                    <a:pt x="2232024" y="2376424"/>
                  </a:cubicBezTo>
                  <a:cubicBezTo>
                    <a:pt x="2248407" y="2377313"/>
                    <a:pt x="2265171" y="2378837"/>
                    <a:pt x="2282824" y="2381504"/>
                  </a:cubicBezTo>
                  <a:cubicBezTo>
                    <a:pt x="2287650" y="2382139"/>
                    <a:pt x="2292476" y="2383028"/>
                    <a:pt x="2297303" y="2383917"/>
                  </a:cubicBezTo>
                  <a:cubicBezTo>
                    <a:pt x="2305558" y="2422017"/>
                    <a:pt x="2339974" y="2450338"/>
                    <a:pt x="2356231" y="2398395"/>
                  </a:cubicBezTo>
                  <a:cubicBezTo>
                    <a:pt x="2643505" y="2487295"/>
                    <a:pt x="2867660" y="2819781"/>
                    <a:pt x="2867660" y="2819781"/>
                  </a:cubicBezTo>
                  <a:cubicBezTo>
                    <a:pt x="2883662" y="2827020"/>
                    <a:pt x="2895600" y="2842260"/>
                    <a:pt x="2910713" y="2851277"/>
                  </a:cubicBezTo>
                  <a:cubicBezTo>
                    <a:pt x="2923413" y="2859024"/>
                    <a:pt x="2936113" y="2865120"/>
                    <a:pt x="2949956" y="2871724"/>
                  </a:cubicBezTo>
                  <a:cubicBezTo>
                    <a:pt x="2985136" y="2889377"/>
                    <a:pt x="3015615" y="2914777"/>
                    <a:pt x="3050540" y="2933446"/>
                  </a:cubicBezTo>
                  <a:cubicBezTo>
                    <a:pt x="3069352" y="2945043"/>
                    <a:pt x="3089157" y="2954945"/>
                    <a:pt x="3109722" y="2963037"/>
                  </a:cubicBezTo>
                  <a:cubicBezTo>
                    <a:pt x="3131157" y="2968271"/>
                    <a:pt x="3149271" y="2982540"/>
                    <a:pt x="3159379" y="3002153"/>
                  </a:cubicBezTo>
                  <a:cubicBezTo>
                    <a:pt x="3173730" y="3030347"/>
                    <a:pt x="3170173" y="3081655"/>
                    <a:pt x="3168649" y="3112389"/>
                  </a:cubicBezTo>
                  <a:cubicBezTo>
                    <a:pt x="3166871" y="3149727"/>
                    <a:pt x="3157346" y="3185668"/>
                    <a:pt x="3159379" y="3223641"/>
                  </a:cubicBezTo>
                  <a:cubicBezTo>
                    <a:pt x="3160522" y="3243961"/>
                    <a:pt x="3163443" y="3293237"/>
                    <a:pt x="3183128" y="3304286"/>
                  </a:cubicBezTo>
                  <a:cubicBezTo>
                    <a:pt x="3172968" y="3260192"/>
                    <a:pt x="3171673" y="3214519"/>
                    <a:pt x="3179318" y="3169920"/>
                  </a:cubicBezTo>
                  <a:cubicBezTo>
                    <a:pt x="3186521" y="3134948"/>
                    <a:pt x="3190769" y="3099432"/>
                    <a:pt x="3192018" y="3063748"/>
                  </a:cubicBezTo>
                  <a:cubicBezTo>
                    <a:pt x="3192882" y="3047496"/>
                    <a:pt x="3191428" y="3031203"/>
                    <a:pt x="3187699" y="3015361"/>
                  </a:cubicBezTo>
                  <a:cubicBezTo>
                    <a:pt x="3184015" y="3006925"/>
                    <a:pt x="3181906" y="2997886"/>
                    <a:pt x="3181476" y="2988691"/>
                  </a:cubicBezTo>
                  <a:cubicBezTo>
                    <a:pt x="3184906" y="2973832"/>
                    <a:pt x="3220338" y="2984246"/>
                    <a:pt x="3235324" y="2987167"/>
                  </a:cubicBezTo>
                  <a:cubicBezTo>
                    <a:pt x="3256373" y="2992740"/>
                    <a:pt x="3276965" y="2999915"/>
                    <a:pt x="3296919" y="3008630"/>
                  </a:cubicBezTo>
                  <a:cubicBezTo>
                    <a:pt x="3333114" y="3022219"/>
                    <a:pt x="3369690" y="3027426"/>
                    <a:pt x="3401059" y="3051302"/>
                  </a:cubicBezTo>
                  <a:cubicBezTo>
                    <a:pt x="3428963" y="3071620"/>
                    <a:pt x="3454182" y="3095388"/>
                    <a:pt x="3476116" y="3122041"/>
                  </a:cubicBezTo>
                  <a:cubicBezTo>
                    <a:pt x="3487842" y="3138662"/>
                    <a:pt x="3498572" y="3155964"/>
                    <a:pt x="3508248" y="3173857"/>
                  </a:cubicBezTo>
                  <a:cubicBezTo>
                    <a:pt x="3519043" y="3191256"/>
                    <a:pt x="3533648" y="3207893"/>
                    <a:pt x="3544443" y="3225546"/>
                  </a:cubicBezTo>
                  <a:cubicBezTo>
                    <a:pt x="3541141" y="3217164"/>
                    <a:pt x="3538093" y="3208147"/>
                    <a:pt x="3535553" y="3203321"/>
                  </a:cubicBezTo>
                  <a:cubicBezTo>
                    <a:pt x="3530472" y="3193669"/>
                    <a:pt x="3525646" y="3183509"/>
                    <a:pt x="3520694" y="3173603"/>
                  </a:cubicBezTo>
                  <a:cubicBezTo>
                    <a:pt x="3507444" y="3142270"/>
                    <a:pt x="3489875" y="3112945"/>
                    <a:pt x="3468497" y="3086481"/>
                  </a:cubicBezTo>
                  <a:cubicBezTo>
                    <a:pt x="3449086" y="3065493"/>
                    <a:pt x="3425965" y="3048271"/>
                    <a:pt x="3400298" y="3035681"/>
                  </a:cubicBezTo>
                  <a:cubicBezTo>
                    <a:pt x="3383407" y="3026791"/>
                    <a:pt x="3365627" y="3012694"/>
                    <a:pt x="3347466" y="3004947"/>
                  </a:cubicBezTo>
                  <a:cubicBezTo>
                    <a:pt x="3356610" y="3006979"/>
                    <a:pt x="3366643" y="3006979"/>
                    <a:pt x="3375534" y="3008503"/>
                  </a:cubicBezTo>
                  <a:cubicBezTo>
                    <a:pt x="3393695" y="3011678"/>
                    <a:pt x="3411602" y="3015234"/>
                    <a:pt x="3429636" y="3017774"/>
                  </a:cubicBezTo>
                  <a:cubicBezTo>
                    <a:pt x="3453174" y="3022289"/>
                    <a:pt x="3476317" y="3028659"/>
                    <a:pt x="3498851" y="3036824"/>
                  </a:cubicBezTo>
                  <a:cubicBezTo>
                    <a:pt x="3528061" y="3045841"/>
                    <a:pt x="3549651" y="3064510"/>
                    <a:pt x="3573273" y="3082544"/>
                  </a:cubicBezTo>
                  <a:cubicBezTo>
                    <a:pt x="3601213" y="3103499"/>
                    <a:pt x="3631947" y="3119882"/>
                    <a:pt x="3660776" y="3138932"/>
                  </a:cubicBezTo>
                  <a:cubicBezTo>
                    <a:pt x="3649506" y="3128805"/>
                    <a:pt x="3637253" y="3119828"/>
                    <a:pt x="3624200" y="3112135"/>
                  </a:cubicBezTo>
                  <a:cubicBezTo>
                    <a:pt x="3607055" y="3099435"/>
                    <a:pt x="3591815" y="3085338"/>
                    <a:pt x="3575686" y="3071368"/>
                  </a:cubicBezTo>
                  <a:cubicBezTo>
                    <a:pt x="3555819" y="3053616"/>
                    <a:pt x="3533803" y="3038427"/>
                    <a:pt x="3510154" y="3026156"/>
                  </a:cubicBezTo>
                  <a:cubicBezTo>
                    <a:pt x="3475991" y="3009138"/>
                    <a:pt x="3439542" y="3006598"/>
                    <a:pt x="3402585" y="3000756"/>
                  </a:cubicBezTo>
                  <a:lnTo>
                    <a:pt x="3313685" y="2985897"/>
                  </a:lnTo>
                  <a:lnTo>
                    <a:pt x="3173096" y="2962402"/>
                  </a:lnTo>
                  <a:lnTo>
                    <a:pt x="2914650" y="2829687"/>
                  </a:lnTo>
                  <a:lnTo>
                    <a:pt x="2675509" y="2565908"/>
                  </a:lnTo>
                  <a:lnTo>
                    <a:pt x="2493264" y="2415921"/>
                  </a:lnTo>
                  <a:lnTo>
                    <a:pt x="2369693" y="2382139"/>
                  </a:lnTo>
                  <a:cubicBezTo>
                    <a:pt x="2367153" y="2363597"/>
                    <a:pt x="2352295" y="2348484"/>
                    <a:pt x="2355215" y="2327275"/>
                  </a:cubicBezTo>
                  <a:cubicBezTo>
                    <a:pt x="2364613" y="2331085"/>
                    <a:pt x="2380615" y="2329815"/>
                    <a:pt x="2390395" y="2334641"/>
                  </a:cubicBezTo>
                  <a:cubicBezTo>
                    <a:pt x="2395221" y="2301240"/>
                    <a:pt x="2374901" y="2281809"/>
                    <a:pt x="2371345" y="2251456"/>
                  </a:cubicBezTo>
                  <a:cubicBezTo>
                    <a:pt x="2394839" y="2245868"/>
                    <a:pt x="2391029" y="2230882"/>
                    <a:pt x="2375281" y="2218817"/>
                  </a:cubicBezTo>
                  <a:cubicBezTo>
                    <a:pt x="2383424" y="2212430"/>
                    <a:pt x="2390646" y="2204952"/>
                    <a:pt x="2396745" y="2196592"/>
                  </a:cubicBezTo>
                  <a:cubicBezTo>
                    <a:pt x="2413509" y="2200783"/>
                    <a:pt x="2430018" y="2205355"/>
                    <a:pt x="2446401" y="2210181"/>
                  </a:cubicBezTo>
                  <a:cubicBezTo>
                    <a:pt x="2439406" y="2216779"/>
                    <a:pt x="2433455" y="2224402"/>
                    <a:pt x="2428748" y="2232787"/>
                  </a:cubicBezTo>
                  <a:cubicBezTo>
                    <a:pt x="2425446" y="2230247"/>
                    <a:pt x="2423541" y="2255266"/>
                    <a:pt x="2425827" y="2250821"/>
                  </a:cubicBezTo>
                  <a:lnTo>
                    <a:pt x="2435225" y="2254377"/>
                  </a:lnTo>
                  <a:cubicBezTo>
                    <a:pt x="2440432" y="2267077"/>
                    <a:pt x="2447925" y="2271141"/>
                    <a:pt x="2447925" y="2285873"/>
                  </a:cubicBezTo>
                  <a:cubicBezTo>
                    <a:pt x="2453513" y="2285111"/>
                    <a:pt x="2460625" y="2287905"/>
                    <a:pt x="2466975" y="2286889"/>
                  </a:cubicBezTo>
                  <a:cubicBezTo>
                    <a:pt x="2457323" y="2309368"/>
                    <a:pt x="2468372" y="2334006"/>
                    <a:pt x="2491359" y="2314829"/>
                  </a:cubicBezTo>
                  <a:cubicBezTo>
                    <a:pt x="2515743" y="2348103"/>
                    <a:pt x="2532507" y="2303653"/>
                    <a:pt x="2562860" y="2307209"/>
                  </a:cubicBezTo>
                  <a:cubicBezTo>
                    <a:pt x="2567178" y="2322322"/>
                    <a:pt x="2574036" y="2327402"/>
                    <a:pt x="2590419" y="2330577"/>
                  </a:cubicBezTo>
                  <a:cubicBezTo>
                    <a:pt x="2573274" y="2345309"/>
                    <a:pt x="2552319" y="2358136"/>
                    <a:pt x="2542667" y="2378456"/>
                  </a:cubicBezTo>
                  <a:cubicBezTo>
                    <a:pt x="2546604" y="2381885"/>
                    <a:pt x="2546604" y="2380361"/>
                    <a:pt x="2551048" y="2383155"/>
                  </a:cubicBezTo>
                  <a:cubicBezTo>
                    <a:pt x="2536190" y="2437765"/>
                    <a:pt x="2579116" y="2446655"/>
                    <a:pt x="2614548" y="2475230"/>
                  </a:cubicBezTo>
                  <a:cubicBezTo>
                    <a:pt x="2611119" y="2442083"/>
                    <a:pt x="2636519" y="2428748"/>
                    <a:pt x="2662681" y="2447798"/>
                  </a:cubicBezTo>
                  <a:cubicBezTo>
                    <a:pt x="2660395" y="2453132"/>
                    <a:pt x="2661919" y="2465197"/>
                    <a:pt x="2659887" y="2470404"/>
                  </a:cubicBezTo>
                  <a:cubicBezTo>
                    <a:pt x="2712719" y="2462911"/>
                    <a:pt x="2688590" y="2515743"/>
                    <a:pt x="2731134" y="2523363"/>
                  </a:cubicBezTo>
                  <a:cubicBezTo>
                    <a:pt x="2780791" y="2532380"/>
                    <a:pt x="2751073" y="2487676"/>
                    <a:pt x="2776346" y="2473833"/>
                  </a:cubicBezTo>
                  <a:cubicBezTo>
                    <a:pt x="2783078" y="2485517"/>
                    <a:pt x="2789046" y="2497455"/>
                    <a:pt x="2795523" y="2509139"/>
                  </a:cubicBezTo>
                  <a:cubicBezTo>
                    <a:pt x="2820034" y="2557145"/>
                    <a:pt x="2862580" y="2575814"/>
                    <a:pt x="2916681" y="2578481"/>
                  </a:cubicBezTo>
                  <a:cubicBezTo>
                    <a:pt x="2897631" y="2565781"/>
                    <a:pt x="2870072" y="2567178"/>
                    <a:pt x="2851276" y="2554224"/>
                  </a:cubicBezTo>
                  <a:cubicBezTo>
                    <a:pt x="2835782" y="2543556"/>
                    <a:pt x="2822955" y="2520315"/>
                    <a:pt x="2813176" y="2503424"/>
                  </a:cubicBezTo>
                  <a:cubicBezTo>
                    <a:pt x="2804920" y="2489073"/>
                    <a:pt x="2796919" y="2471293"/>
                    <a:pt x="2788411" y="2452624"/>
                  </a:cubicBezTo>
                  <a:cubicBezTo>
                    <a:pt x="2788849" y="2444407"/>
                    <a:pt x="2785642" y="2436416"/>
                    <a:pt x="2779648" y="2430780"/>
                  </a:cubicBezTo>
                  <a:lnTo>
                    <a:pt x="2777107" y="2429383"/>
                  </a:lnTo>
                  <a:cubicBezTo>
                    <a:pt x="2765776" y="2403083"/>
                    <a:pt x="2747893" y="2380127"/>
                    <a:pt x="2725164" y="2362708"/>
                  </a:cubicBezTo>
                  <a:cubicBezTo>
                    <a:pt x="2743889" y="2367650"/>
                    <a:pt x="2763438" y="2368645"/>
                    <a:pt x="2782568" y="2365629"/>
                  </a:cubicBezTo>
                  <a:cubicBezTo>
                    <a:pt x="2783712" y="2367554"/>
                    <a:pt x="2785122" y="2369308"/>
                    <a:pt x="2786759" y="2370836"/>
                  </a:cubicBezTo>
                  <a:cubicBezTo>
                    <a:pt x="2790569" y="2368804"/>
                    <a:pt x="2799459" y="2363470"/>
                    <a:pt x="2804540" y="2365248"/>
                  </a:cubicBezTo>
                  <a:cubicBezTo>
                    <a:pt x="2813557" y="2369185"/>
                    <a:pt x="2805809" y="2373376"/>
                    <a:pt x="2810128" y="2377948"/>
                  </a:cubicBezTo>
                  <a:cubicBezTo>
                    <a:pt x="2819526" y="2388235"/>
                    <a:pt x="2837433" y="2394458"/>
                    <a:pt x="2846450" y="2406269"/>
                  </a:cubicBezTo>
                  <a:cubicBezTo>
                    <a:pt x="2819653" y="2424176"/>
                    <a:pt x="2827400" y="2442210"/>
                    <a:pt x="2851149" y="2459609"/>
                  </a:cubicBezTo>
                  <a:cubicBezTo>
                    <a:pt x="2830955" y="2476373"/>
                    <a:pt x="2860292" y="2476373"/>
                    <a:pt x="2869817" y="2482723"/>
                  </a:cubicBezTo>
                  <a:cubicBezTo>
                    <a:pt x="2879342" y="2489073"/>
                    <a:pt x="2875532" y="2482723"/>
                    <a:pt x="2880231" y="2491994"/>
                  </a:cubicBezTo>
                  <a:cubicBezTo>
                    <a:pt x="2882771" y="2496947"/>
                    <a:pt x="2875913" y="2503424"/>
                    <a:pt x="2882390" y="2509520"/>
                  </a:cubicBezTo>
                  <a:cubicBezTo>
                    <a:pt x="2885438" y="2512314"/>
                    <a:pt x="2902837" y="2512441"/>
                    <a:pt x="2907790" y="2514981"/>
                  </a:cubicBezTo>
                  <a:cubicBezTo>
                    <a:pt x="2916172" y="2519172"/>
                    <a:pt x="2920490" y="2527681"/>
                    <a:pt x="2930142" y="2527681"/>
                  </a:cubicBezTo>
                  <a:cubicBezTo>
                    <a:pt x="2951859" y="2529205"/>
                    <a:pt x="2948176" y="2508504"/>
                    <a:pt x="2956686" y="2493518"/>
                  </a:cubicBezTo>
                  <a:cubicBezTo>
                    <a:pt x="2973957" y="2496947"/>
                    <a:pt x="2976243" y="2508631"/>
                    <a:pt x="2983482" y="2493518"/>
                  </a:cubicBezTo>
                  <a:cubicBezTo>
                    <a:pt x="2985768" y="2488946"/>
                    <a:pt x="2979545" y="2476500"/>
                    <a:pt x="2981451" y="2470658"/>
                  </a:cubicBezTo>
                  <a:cubicBezTo>
                    <a:pt x="2984693" y="2463345"/>
                    <a:pt x="2989931" y="2457095"/>
                    <a:pt x="2996564" y="2452624"/>
                  </a:cubicBezTo>
                  <a:cubicBezTo>
                    <a:pt x="3018662" y="2435479"/>
                    <a:pt x="3014598" y="2458212"/>
                    <a:pt x="3036950" y="2452624"/>
                  </a:cubicBezTo>
                  <a:cubicBezTo>
                    <a:pt x="3051428" y="2449322"/>
                    <a:pt x="3053968" y="2432558"/>
                    <a:pt x="3071620" y="2439924"/>
                  </a:cubicBezTo>
                  <a:cubicBezTo>
                    <a:pt x="3068700" y="2422017"/>
                    <a:pt x="3056507" y="2385695"/>
                    <a:pt x="3064381" y="2370836"/>
                  </a:cubicBezTo>
                  <a:cubicBezTo>
                    <a:pt x="3071138" y="2364634"/>
                    <a:pt x="3078859" y="2359572"/>
                    <a:pt x="3087241" y="2355850"/>
                  </a:cubicBezTo>
                  <a:cubicBezTo>
                    <a:pt x="3098798" y="2351532"/>
                    <a:pt x="3098290" y="2355850"/>
                    <a:pt x="3106037" y="2355850"/>
                  </a:cubicBezTo>
                  <a:cubicBezTo>
                    <a:pt x="3108958" y="2355850"/>
                    <a:pt x="3113403" y="2358771"/>
                    <a:pt x="3117340" y="2358771"/>
                  </a:cubicBezTo>
                  <a:cubicBezTo>
                    <a:pt x="3126230" y="2358771"/>
                    <a:pt x="3129151" y="2349119"/>
                    <a:pt x="3136644" y="2347722"/>
                  </a:cubicBezTo>
                  <a:cubicBezTo>
                    <a:pt x="3146042" y="2346071"/>
                    <a:pt x="3150361" y="2358517"/>
                    <a:pt x="3160648" y="2356485"/>
                  </a:cubicBezTo>
                  <a:cubicBezTo>
                    <a:pt x="3173348" y="2354072"/>
                    <a:pt x="3171824" y="2335022"/>
                    <a:pt x="3187317" y="2345690"/>
                  </a:cubicBezTo>
                  <a:cubicBezTo>
                    <a:pt x="3189851" y="2340575"/>
                    <a:pt x="3191852" y="2335213"/>
                    <a:pt x="3193286" y="2329688"/>
                  </a:cubicBezTo>
                  <a:cubicBezTo>
                    <a:pt x="3205986" y="2330577"/>
                    <a:pt x="3212336" y="2334641"/>
                    <a:pt x="3223766" y="2328164"/>
                  </a:cubicBezTo>
                  <a:cubicBezTo>
                    <a:pt x="3233037" y="2322957"/>
                    <a:pt x="3229481" y="2311908"/>
                    <a:pt x="3243198" y="2316861"/>
                  </a:cubicBezTo>
                  <a:cubicBezTo>
                    <a:pt x="3245983" y="2304986"/>
                    <a:pt x="3250249" y="2293508"/>
                    <a:pt x="3255898" y="2282698"/>
                  </a:cubicBezTo>
                  <a:cubicBezTo>
                    <a:pt x="3274566" y="2295398"/>
                    <a:pt x="3289299" y="2273681"/>
                    <a:pt x="3306698" y="2272030"/>
                  </a:cubicBezTo>
                  <a:cubicBezTo>
                    <a:pt x="3309365" y="2283714"/>
                    <a:pt x="3305681" y="2298446"/>
                    <a:pt x="3310127" y="2308225"/>
                  </a:cubicBezTo>
                  <a:cubicBezTo>
                    <a:pt x="3325240" y="2288921"/>
                    <a:pt x="3349624" y="2320925"/>
                    <a:pt x="3360927" y="2305685"/>
                  </a:cubicBezTo>
                  <a:cubicBezTo>
                    <a:pt x="3366007" y="2298192"/>
                    <a:pt x="3358895" y="2273935"/>
                    <a:pt x="3376802" y="2289810"/>
                  </a:cubicBezTo>
                  <a:cubicBezTo>
                    <a:pt x="3378071" y="2272284"/>
                    <a:pt x="3373754" y="2252853"/>
                    <a:pt x="3379215" y="2235962"/>
                  </a:cubicBezTo>
                  <a:cubicBezTo>
                    <a:pt x="3387596" y="2235962"/>
                    <a:pt x="3394201" y="2242185"/>
                    <a:pt x="3402456" y="2241931"/>
                  </a:cubicBezTo>
                  <a:cubicBezTo>
                    <a:pt x="3410711" y="2241677"/>
                    <a:pt x="3409695" y="2235200"/>
                    <a:pt x="3416934" y="2235327"/>
                  </a:cubicBezTo>
                  <a:cubicBezTo>
                    <a:pt x="3427729" y="2235327"/>
                    <a:pt x="3436873" y="2253742"/>
                    <a:pt x="3438524" y="2228596"/>
                  </a:cubicBezTo>
                  <a:cubicBezTo>
                    <a:pt x="3440175" y="2205482"/>
                    <a:pt x="3429888" y="2218182"/>
                    <a:pt x="3418585" y="2215896"/>
                  </a:cubicBezTo>
                  <a:cubicBezTo>
                    <a:pt x="3410584" y="2214499"/>
                    <a:pt x="3387090" y="2210435"/>
                    <a:pt x="3396360" y="2200021"/>
                  </a:cubicBezTo>
                  <a:cubicBezTo>
                    <a:pt x="3388613" y="2195576"/>
                    <a:pt x="3388359" y="2187321"/>
                    <a:pt x="3382644" y="2181479"/>
                  </a:cubicBezTo>
                  <a:cubicBezTo>
                    <a:pt x="3372103" y="2170049"/>
                    <a:pt x="3351148" y="2168779"/>
                    <a:pt x="3342639" y="2156079"/>
                  </a:cubicBezTo>
                  <a:cubicBezTo>
                    <a:pt x="3345179" y="2154936"/>
                    <a:pt x="3347338" y="2152269"/>
                    <a:pt x="3349624" y="2150999"/>
                  </a:cubicBezTo>
                  <a:cubicBezTo>
                    <a:pt x="3335907" y="2148078"/>
                    <a:pt x="3336924" y="2131568"/>
                    <a:pt x="3327017" y="2126996"/>
                  </a:cubicBezTo>
                  <a:cubicBezTo>
                    <a:pt x="3310507" y="2118995"/>
                    <a:pt x="3291838" y="2142744"/>
                    <a:pt x="3276217" y="2145411"/>
                  </a:cubicBezTo>
                  <a:cubicBezTo>
                    <a:pt x="3277783" y="2137679"/>
                    <a:pt x="3278083" y="2129744"/>
                    <a:pt x="3277106" y="2121916"/>
                  </a:cubicBezTo>
                  <a:cubicBezTo>
                    <a:pt x="3265423" y="2123694"/>
                    <a:pt x="3254754" y="2129028"/>
                    <a:pt x="3243325" y="2131060"/>
                  </a:cubicBezTo>
                  <a:cubicBezTo>
                    <a:pt x="3231895" y="2133092"/>
                    <a:pt x="3218941" y="2128266"/>
                    <a:pt x="3207511" y="2132965"/>
                  </a:cubicBezTo>
                  <a:cubicBezTo>
                    <a:pt x="3207511" y="2143125"/>
                    <a:pt x="3209924" y="2153285"/>
                    <a:pt x="3208907" y="2163191"/>
                  </a:cubicBezTo>
                  <a:cubicBezTo>
                    <a:pt x="3201906" y="2160699"/>
                    <a:pt x="3194673" y="2158912"/>
                    <a:pt x="3187317" y="2157857"/>
                  </a:cubicBezTo>
                  <a:cubicBezTo>
                    <a:pt x="3185208" y="2170995"/>
                    <a:pt x="3184569" y="2184328"/>
                    <a:pt x="3185412" y="2197608"/>
                  </a:cubicBezTo>
                  <a:cubicBezTo>
                    <a:pt x="3178046" y="2175764"/>
                    <a:pt x="3157980" y="2199894"/>
                    <a:pt x="3147312" y="2204720"/>
                  </a:cubicBezTo>
                  <a:cubicBezTo>
                    <a:pt x="3147439" y="2202563"/>
                    <a:pt x="3147439" y="2200400"/>
                    <a:pt x="3147312" y="2198243"/>
                  </a:cubicBezTo>
                  <a:cubicBezTo>
                    <a:pt x="3137152" y="2206371"/>
                    <a:pt x="3108069" y="2214372"/>
                    <a:pt x="3112641" y="2192401"/>
                  </a:cubicBezTo>
                  <a:cubicBezTo>
                    <a:pt x="3106706" y="2194763"/>
                    <a:pt x="3101339" y="2198355"/>
                    <a:pt x="3096893" y="2202942"/>
                  </a:cubicBezTo>
                  <a:cubicBezTo>
                    <a:pt x="3084193" y="2190242"/>
                    <a:pt x="3089781" y="2212086"/>
                    <a:pt x="3085337" y="2215642"/>
                  </a:cubicBezTo>
                  <a:cubicBezTo>
                    <a:pt x="3077463" y="2221357"/>
                    <a:pt x="3071748" y="2217928"/>
                    <a:pt x="3061080" y="2215642"/>
                  </a:cubicBezTo>
                  <a:cubicBezTo>
                    <a:pt x="3061080" y="2218944"/>
                    <a:pt x="3059302" y="2224659"/>
                    <a:pt x="3060318" y="2228342"/>
                  </a:cubicBezTo>
                  <a:cubicBezTo>
                    <a:pt x="3048538" y="2225991"/>
                    <a:pt x="3036411" y="2225991"/>
                    <a:pt x="3024631" y="2228342"/>
                  </a:cubicBezTo>
                  <a:cubicBezTo>
                    <a:pt x="3025520" y="2220087"/>
                    <a:pt x="3030854" y="2213610"/>
                    <a:pt x="3031489" y="2205228"/>
                  </a:cubicBezTo>
                  <a:cubicBezTo>
                    <a:pt x="3018789" y="2203958"/>
                    <a:pt x="3007232" y="2214245"/>
                    <a:pt x="2994024" y="2211959"/>
                  </a:cubicBezTo>
                  <a:cubicBezTo>
                    <a:pt x="2987801" y="2200529"/>
                    <a:pt x="2978911" y="2211959"/>
                    <a:pt x="2975863" y="2221230"/>
                  </a:cubicBezTo>
                  <a:cubicBezTo>
                    <a:pt x="2959606" y="2208530"/>
                    <a:pt x="2957702" y="2229231"/>
                    <a:pt x="2958082" y="2239264"/>
                  </a:cubicBezTo>
                  <a:cubicBezTo>
                    <a:pt x="2958082" y="2260218"/>
                    <a:pt x="2965067" y="2271268"/>
                    <a:pt x="2934206" y="2267965"/>
                  </a:cubicBezTo>
                  <a:cubicBezTo>
                    <a:pt x="2935984" y="2254630"/>
                    <a:pt x="2924300" y="2249042"/>
                    <a:pt x="2919728" y="2238120"/>
                  </a:cubicBezTo>
                  <a:cubicBezTo>
                    <a:pt x="2921760" y="2238120"/>
                    <a:pt x="2924935" y="2237358"/>
                    <a:pt x="2927348" y="2238120"/>
                  </a:cubicBezTo>
                  <a:cubicBezTo>
                    <a:pt x="2929379" y="2223261"/>
                    <a:pt x="2932936" y="2209164"/>
                    <a:pt x="2934206" y="2193162"/>
                  </a:cubicBezTo>
                  <a:cubicBezTo>
                    <a:pt x="2936491" y="2164842"/>
                    <a:pt x="2925188" y="2174493"/>
                    <a:pt x="2898899" y="2176526"/>
                  </a:cubicBezTo>
                  <a:cubicBezTo>
                    <a:pt x="2881627" y="2177923"/>
                    <a:pt x="2862323" y="2175890"/>
                    <a:pt x="2852544" y="2194940"/>
                  </a:cubicBezTo>
                  <a:cubicBezTo>
                    <a:pt x="2841368" y="2216404"/>
                    <a:pt x="2861942" y="2223515"/>
                    <a:pt x="2875404" y="2236089"/>
                  </a:cubicBezTo>
                  <a:cubicBezTo>
                    <a:pt x="2869561" y="2242946"/>
                    <a:pt x="2862704" y="2242565"/>
                    <a:pt x="2856227" y="2246756"/>
                  </a:cubicBezTo>
                  <a:cubicBezTo>
                    <a:pt x="2844543" y="2253868"/>
                    <a:pt x="2847971" y="2251329"/>
                    <a:pt x="2839082" y="2263393"/>
                  </a:cubicBezTo>
                  <a:cubicBezTo>
                    <a:pt x="2834298" y="2271407"/>
                    <a:pt x="2827158" y="2277750"/>
                    <a:pt x="2818635" y="2281554"/>
                  </a:cubicBezTo>
                  <a:cubicBezTo>
                    <a:pt x="2814444" y="2284094"/>
                    <a:pt x="2812412" y="2279522"/>
                    <a:pt x="2807713" y="2284475"/>
                  </a:cubicBezTo>
                  <a:cubicBezTo>
                    <a:pt x="2803014" y="2289429"/>
                    <a:pt x="2804284" y="2299842"/>
                    <a:pt x="2804284" y="2304922"/>
                  </a:cubicBezTo>
                  <a:lnTo>
                    <a:pt x="2784472" y="2312161"/>
                  </a:lnTo>
                  <a:cubicBezTo>
                    <a:pt x="2777990" y="2322163"/>
                    <a:pt x="2775163" y="2334097"/>
                    <a:pt x="2776471" y="2345943"/>
                  </a:cubicBezTo>
                  <a:cubicBezTo>
                    <a:pt x="2763002" y="2343050"/>
                    <a:pt x="2750120" y="2337897"/>
                    <a:pt x="2738371" y="2330704"/>
                  </a:cubicBezTo>
                  <a:cubicBezTo>
                    <a:pt x="2735831" y="2316733"/>
                    <a:pt x="2724782" y="2305304"/>
                    <a:pt x="2719575" y="2293365"/>
                  </a:cubicBezTo>
                  <a:cubicBezTo>
                    <a:pt x="2726280" y="2292657"/>
                    <a:pt x="2732939" y="2291555"/>
                    <a:pt x="2739514" y="2290064"/>
                  </a:cubicBezTo>
                  <a:cubicBezTo>
                    <a:pt x="2685158" y="2249170"/>
                    <a:pt x="2758819" y="2250186"/>
                    <a:pt x="2766820" y="2228723"/>
                  </a:cubicBezTo>
                  <a:cubicBezTo>
                    <a:pt x="2776599" y="2203323"/>
                    <a:pt x="2740531" y="2193798"/>
                    <a:pt x="2739769" y="2174493"/>
                  </a:cubicBezTo>
                  <a:cubicBezTo>
                    <a:pt x="2739007" y="2155189"/>
                    <a:pt x="2759581" y="2149093"/>
                    <a:pt x="2767074" y="2132837"/>
                  </a:cubicBezTo>
                  <a:cubicBezTo>
                    <a:pt x="2752342" y="2126361"/>
                    <a:pt x="2734689" y="2127630"/>
                    <a:pt x="2719322" y="2120137"/>
                  </a:cubicBezTo>
                  <a:cubicBezTo>
                    <a:pt x="2722751" y="2094737"/>
                    <a:pt x="2729736" y="2074164"/>
                    <a:pt x="2703447" y="2064004"/>
                  </a:cubicBezTo>
                  <a:cubicBezTo>
                    <a:pt x="2679825" y="2069337"/>
                    <a:pt x="2669919" y="2092071"/>
                    <a:pt x="2643629" y="2088133"/>
                  </a:cubicBezTo>
                  <a:cubicBezTo>
                    <a:pt x="2645212" y="2094536"/>
                    <a:pt x="2647249" y="2100817"/>
                    <a:pt x="2649725" y="2106929"/>
                  </a:cubicBezTo>
                  <a:cubicBezTo>
                    <a:pt x="2617594" y="2102484"/>
                    <a:pt x="2623056" y="2151633"/>
                    <a:pt x="2583558" y="2131186"/>
                  </a:cubicBezTo>
                  <a:cubicBezTo>
                    <a:pt x="2584700" y="2125956"/>
                    <a:pt x="2584700" y="2120542"/>
                    <a:pt x="2583558" y="2115311"/>
                  </a:cubicBezTo>
                  <a:cubicBezTo>
                    <a:pt x="2606735" y="2085027"/>
                    <a:pt x="2638383" y="2062307"/>
                    <a:pt x="2674490" y="2050033"/>
                  </a:cubicBezTo>
                  <a:cubicBezTo>
                    <a:pt x="2707129" y="2037333"/>
                    <a:pt x="2751833" y="2040001"/>
                    <a:pt x="2789933" y="2033904"/>
                  </a:cubicBezTo>
                  <a:cubicBezTo>
                    <a:pt x="2789337" y="2035769"/>
                    <a:pt x="2788527" y="2037559"/>
                    <a:pt x="2787520" y="2039238"/>
                  </a:cubicBezTo>
                  <a:cubicBezTo>
                    <a:pt x="2821429" y="2037333"/>
                    <a:pt x="2829176" y="2026538"/>
                    <a:pt x="2845305" y="2043048"/>
                  </a:cubicBezTo>
                  <a:cubicBezTo>
                    <a:pt x="2847845" y="2070099"/>
                    <a:pt x="2850385" y="2101976"/>
                    <a:pt x="2861434" y="2117597"/>
                  </a:cubicBezTo>
                  <a:cubicBezTo>
                    <a:pt x="2872482" y="2133219"/>
                    <a:pt x="2930522" y="2174112"/>
                    <a:pt x="2950334" y="2173858"/>
                  </a:cubicBezTo>
                  <a:cubicBezTo>
                    <a:pt x="2931030" y="2145156"/>
                    <a:pt x="2886834" y="2131821"/>
                    <a:pt x="2879849" y="2099817"/>
                  </a:cubicBezTo>
                  <a:cubicBezTo>
                    <a:pt x="2876932" y="2083431"/>
                    <a:pt x="2875614" y="2066801"/>
                    <a:pt x="2875912" y="2050160"/>
                  </a:cubicBezTo>
                  <a:cubicBezTo>
                    <a:pt x="2894427" y="2033489"/>
                    <a:pt x="2915990" y="2020552"/>
                    <a:pt x="2939412" y="2012060"/>
                  </a:cubicBezTo>
                  <a:cubicBezTo>
                    <a:pt x="2946823" y="2013904"/>
                    <a:pt x="2953866" y="2016997"/>
                    <a:pt x="2960240" y="2021204"/>
                  </a:cubicBezTo>
                  <a:cubicBezTo>
                    <a:pt x="2980307" y="2034666"/>
                    <a:pt x="2989197" y="2056002"/>
                    <a:pt x="3001134" y="2075814"/>
                  </a:cubicBezTo>
                  <a:cubicBezTo>
                    <a:pt x="3026534" y="2116835"/>
                    <a:pt x="3081144" y="2139314"/>
                    <a:pt x="3130166" y="2133218"/>
                  </a:cubicBezTo>
                  <a:cubicBezTo>
                    <a:pt x="3104766" y="2112644"/>
                    <a:pt x="3064253" y="2115184"/>
                    <a:pt x="3038725" y="2095118"/>
                  </a:cubicBezTo>
                  <a:cubicBezTo>
                    <a:pt x="3010405" y="2073528"/>
                    <a:pt x="3009261" y="2034031"/>
                    <a:pt x="2976749" y="2014854"/>
                  </a:cubicBezTo>
                  <a:cubicBezTo>
                    <a:pt x="3013071" y="2026665"/>
                    <a:pt x="3069079" y="2014219"/>
                    <a:pt x="3116449" y="1994280"/>
                  </a:cubicBezTo>
                  <a:cubicBezTo>
                    <a:pt x="3124530" y="1995594"/>
                    <a:pt x="3132820" y="1994397"/>
                    <a:pt x="3140198" y="1990851"/>
                  </a:cubicBezTo>
                  <a:cubicBezTo>
                    <a:pt x="3141591" y="2008571"/>
                    <a:pt x="3148675" y="2025365"/>
                    <a:pt x="3160392" y="2038730"/>
                  </a:cubicBezTo>
                  <a:cubicBezTo>
                    <a:pt x="3127498" y="2049906"/>
                    <a:pt x="3125848" y="2081783"/>
                    <a:pt x="3144262" y="2106802"/>
                  </a:cubicBezTo>
                  <a:cubicBezTo>
                    <a:pt x="3137912" y="2109342"/>
                    <a:pt x="3132324" y="2117216"/>
                    <a:pt x="3125340" y="2119502"/>
                  </a:cubicBezTo>
                  <a:cubicBezTo>
                    <a:pt x="3138802" y="2134107"/>
                    <a:pt x="3156455" y="2153157"/>
                    <a:pt x="3176140" y="2154427"/>
                  </a:cubicBezTo>
                  <a:cubicBezTo>
                    <a:pt x="3173219" y="2116327"/>
                    <a:pt x="3190871" y="2120518"/>
                    <a:pt x="3201540" y="2095118"/>
                  </a:cubicBezTo>
                  <a:cubicBezTo>
                    <a:pt x="3212970" y="2066543"/>
                    <a:pt x="3197475" y="2064384"/>
                    <a:pt x="3221224" y="2047493"/>
                  </a:cubicBezTo>
                  <a:cubicBezTo>
                    <a:pt x="3231762" y="2046824"/>
                    <a:pt x="3242219" y="2045209"/>
                    <a:pt x="3252467" y="2042667"/>
                  </a:cubicBezTo>
                  <a:cubicBezTo>
                    <a:pt x="3265167" y="2038857"/>
                    <a:pt x="3269358" y="2028189"/>
                    <a:pt x="3283073" y="2025395"/>
                  </a:cubicBezTo>
                  <a:cubicBezTo>
                    <a:pt x="3296789" y="2022602"/>
                    <a:pt x="3309617" y="2044699"/>
                    <a:pt x="3322824" y="2029967"/>
                  </a:cubicBezTo>
                  <a:cubicBezTo>
                    <a:pt x="3346193" y="2004567"/>
                    <a:pt x="3248530" y="1964562"/>
                    <a:pt x="3284724" y="1937765"/>
                  </a:cubicBezTo>
                  <a:cubicBezTo>
                    <a:pt x="3285741" y="1903348"/>
                    <a:pt x="3294377" y="1886203"/>
                    <a:pt x="3328920" y="1885695"/>
                  </a:cubicBezTo>
                  <a:cubicBezTo>
                    <a:pt x="3325110" y="1849627"/>
                    <a:pt x="3363591" y="1853310"/>
                    <a:pt x="3389118" y="1853437"/>
                  </a:cubicBezTo>
                  <a:cubicBezTo>
                    <a:pt x="3372735" y="1801748"/>
                    <a:pt x="3375021" y="1812543"/>
                    <a:pt x="3428869" y="1798065"/>
                  </a:cubicBezTo>
                  <a:cubicBezTo>
                    <a:pt x="3394695" y="1785937"/>
                    <a:pt x="3367335" y="1759779"/>
                    <a:pt x="3353685" y="1726183"/>
                  </a:cubicBezTo>
                  <a:cubicBezTo>
                    <a:pt x="3322062" y="1737867"/>
                    <a:pt x="3294757" y="1739772"/>
                    <a:pt x="3264785" y="1749805"/>
                  </a:cubicBezTo>
                  <a:cubicBezTo>
                    <a:pt x="3241544" y="1757679"/>
                    <a:pt x="3218939" y="1772157"/>
                    <a:pt x="3193030" y="1749805"/>
                  </a:cubicBezTo>
                  <a:cubicBezTo>
                    <a:pt x="3181981" y="1757806"/>
                    <a:pt x="3173472" y="1754123"/>
                    <a:pt x="3161280" y="1756790"/>
                  </a:cubicBezTo>
                  <a:cubicBezTo>
                    <a:pt x="3160211" y="1746532"/>
                    <a:pt x="3154445" y="1737349"/>
                    <a:pt x="3145669" y="1731929"/>
                  </a:cubicBezTo>
                  <a:cubicBezTo>
                    <a:pt x="3136893" y="1726510"/>
                    <a:pt x="3126100" y="1725466"/>
                    <a:pt x="3116449" y="1729104"/>
                  </a:cubicBezTo>
                  <a:cubicBezTo>
                    <a:pt x="3098161" y="1737613"/>
                    <a:pt x="3098542" y="1767204"/>
                    <a:pt x="3095748" y="1784476"/>
                  </a:cubicBezTo>
                  <a:cubicBezTo>
                    <a:pt x="3073650" y="1780285"/>
                    <a:pt x="3062474" y="1797176"/>
                    <a:pt x="3056759" y="1817369"/>
                  </a:cubicBezTo>
                  <a:cubicBezTo>
                    <a:pt x="3037581" y="1809241"/>
                    <a:pt x="3029327" y="1787905"/>
                    <a:pt x="3020564" y="1769744"/>
                  </a:cubicBezTo>
                  <a:cubicBezTo>
                    <a:pt x="2983734" y="1790953"/>
                    <a:pt x="2985893" y="1776475"/>
                    <a:pt x="2948428" y="1772919"/>
                  </a:cubicBezTo>
                  <a:cubicBezTo>
                    <a:pt x="2963541" y="1747519"/>
                    <a:pt x="2947031" y="1747519"/>
                    <a:pt x="2941316" y="1729485"/>
                  </a:cubicBezTo>
                  <a:cubicBezTo>
                    <a:pt x="2937252" y="1716785"/>
                    <a:pt x="2927219" y="1715769"/>
                    <a:pt x="2924425" y="1700783"/>
                  </a:cubicBezTo>
                  <a:cubicBezTo>
                    <a:pt x="2924425" y="1698116"/>
                    <a:pt x="2940045" y="1691131"/>
                    <a:pt x="2939665" y="1685162"/>
                  </a:cubicBezTo>
                  <a:cubicBezTo>
                    <a:pt x="2938903" y="1672462"/>
                    <a:pt x="2924044" y="1658365"/>
                    <a:pt x="2927854" y="1645158"/>
                  </a:cubicBezTo>
                  <a:cubicBezTo>
                    <a:pt x="2933569" y="1625600"/>
                    <a:pt x="2958080" y="1630045"/>
                    <a:pt x="2964049" y="1608455"/>
                  </a:cubicBezTo>
                  <a:cubicBezTo>
                    <a:pt x="2947449" y="1602656"/>
                    <a:pt x="2929938" y="1599902"/>
                    <a:pt x="2912360" y="1600327"/>
                  </a:cubicBezTo>
                  <a:cubicBezTo>
                    <a:pt x="2917566" y="1568831"/>
                    <a:pt x="2885181" y="1577340"/>
                    <a:pt x="2879213" y="1548892"/>
                  </a:cubicBezTo>
                  <a:cubicBezTo>
                    <a:pt x="2847336" y="1559687"/>
                    <a:pt x="2868164" y="1604137"/>
                    <a:pt x="2832857" y="1609598"/>
                  </a:cubicBezTo>
                  <a:cubicBezTo>
                    <a:pt x="2846954" y="1627886"/>
                    <a:pt x="2836794" y="1648714"/>
                    <a:pt x="2823587" y="1661795"/>
                  </a:cubicBezTo>
                  <a:cubicBezTo>
                    <a:pt x="2807330" y="1649095"/>
                    <a:pt x="2768088" y="1635633"/>
                    <a:pt x="2763262" y="1617091"/>
                  </a:cubicBezTo>
                  <a:cubicBezTo>
                    <a:pt x="2757801" y="1595755"/>
                    <a:pt x="2782566" y="1575689"/>
                    <a:pt x="2769612" y="1562481"/>
                  </a:cubicBezTo>
                  <a:cubicBezTo>
                    <a:pt x="2797618" y="1530649"/>
                    <a:pt x="2823095" y="1496679"/>
                    <a:pt x="2845812" y="1460881"/>
                  </a:cubicBezTo>
                  <a:cubicBezTo>
                    <a:pt x="2870068" y="1419859"/>
                    <a:pt x="2889500" y="1374267"/>
                    <a:pt x="2911090" y="1331468"/>
                  </a:cubicBezTo>
                  <a:cubicBezTo>
                    <a:pt x="2913789" y="1330159"/>
                    <a:pt x="2916729" y="1329424"/>
                    <a:pt x="2919726" y="1329309"/>
                  </a:cubicBezTo>
                  <a:cubicBezTo>
                    <a:pt x="2947793" y="1329309"/>
                    <a:pt x="2963414" y="1364995"/>
                    <a:pt x="2995926" y="1364615"/>
                  </a:cubicBezTo>
                  <a:cubicBezTo>
                    <a:pt x="2997069" y="1335151"/>
                    <a:pt x="2990845" y="1309370"/>
                    <a:pt x="2989322" y="1281303"/>
                  </a:cubicBezTo>
                  <a:cubicBezTo>
                    <a:pt x="2987290" y="1243203"/>
                    <a:pt x="2989322" y="1258316"/>
                    <a:pt x="3023103" y="1233678"/>
                  </a:cubicBezTo>
                  <a:cubicBezTo>
                    <a:pt x="3016983" y="1211867"/>
                    <a:pt x="2995959" y="1197704"/>
                    <a:pt x="2973447" y="1200226"/>
                  </a:cubicBezTo>
                  <a:cubicBezTo>
                    <a:pt x="2950934" y="1202749"/>
                    <a:pt x="2933567" y="1221213"/>
                    <a:pt x="2932425" y="1243838"/>
                  </a:cubicBezTo>
                  <a:cubicBezTo>
                    <a:pt x="2866131" y="1237361"/>
                    <a:pt x="2899913" y="1210437"/>
                    <a:pt x="2899405" y="1175766"/>
                  </a:cubicBezTo>
                  <a:cubicBezTo>
                    <a:pt x="2898770" y="1132078"/>
                    <a:pt x="2827904" y="1131824"/>
                    <a:pt x="2871847" y="1091438"/>
                  </a:cubicBezTo>
                  <a:cubicBezTo>
                    <a:pt x="2859147" y="1073912"/>
                    <a:pt x="2830699" y="1078738"/>
                    <a:pt x="2813173" y="1070737"/>
                  </a:cubicBezTo>
                  <a:cubicBezTo>
                    <a:pt x="2877942" y="1052195"/>
                    <a:pt x="2982210" y="1016000"/>
                    <a:pt x="2982210" y="1016000"/>
                  </a:cubicBezTo>
                  <a:cubicBezTo>
                    <a:pt x="3064760" y="1028700"/>
                    <a:pt x="3098161" y="991489"/>
                    <a:pt x="3111750" y="959739"/>
                  </a:cubicBezTo>
                  <a:cubicBezTo>
                    <a:pt x="3118481" y="975614"/>
                    <a:pt x="3115179" y="998855"/>
                    <a:pt x="3130292" y="1017651"/>
                  </a:cubicBezTo>
                  <a:cubicBezTo>
                    <a:pt x="3206492" y="987425"/>
                    <a:pt x="3102098" y="949198"/>
                    <a:pt x="3153406" y="908812"/>
                  </a:cubicBezTo>
                  <a:cubicBezTo>
                    <a:pt x="3167249" y="897890"/>
                    <a:pt x="3183378" y="909828"/>
                    <a:pt x="3196332" y="902589"/>
                  </a:cubicBezTo>
                  <a:cubicBezTo>
                    <a:pt x="3212589" y="893572"/>
                    <a:pt x="3200650" y="893699"/>
                    <a:pt x="3205349" y="878205"/>
                  </a:cubicBezTo>
                  <a:cubicBezTo>
                    <a:pt x="3208017" y="869188"/>
                    <a:pt x="3203064" y="864616"/>
                    <a:pt x="3209668" y="856615"/>
                  </a:cubicBezTo>
                  <a:cubicBezTo>
                    <a:pt x="3214367" y="851027"/>
                    <a:pt x="3231385" y="847852"/>
                    <a:pt x="3237227" y="843915"/>
                  </a:cubicBezTo>
                  <a:cubicBezTo>
                    <a:pt x="3223637" y="836295"/>
                    <a:pt x="3193793" y="831215"/>
                    <a:pt x="3188712" y="816737"/>
                  </a:cubicBezTo>
                  <a:cubicBezTo>
                    <a:pt x="3178680" y="788924"/>
                    <a:pt x="3220970" y="762889"/>
                    <a:pt x="3234052" y="744982"/>
                  </a:cubicBezTo>
                  <a:cubicBezTo>
                    <a:pt x="3222748" y="736981"/>
                    <a:pt x="3204969" y="743204"/>
                    <a:pt x="3192015" y="736981"/>
                  </a:cubicBezTo>
                  <a:cubicBezTo>
                    <a:pt x="3182362" y="732282"/>
                    <a:pt x="3180584" y="723011"/>
                    <a:pt x="3173472" y="718185"/>
                  </a:cubicBezTo>
                  <a:cubicBezTo>
                    <a:pt x="3148072" y="701040"/>
                    <a:pt x="3129784" y="710311"/>
                    <a:pt x="3101464" y="723900"/>
                  </a:cubicBezTo>
                  <a:cubicBezTo>
                    <a:pt x="3099102" y="716245"/>
                    <a:pt x="3097861" y="708288"/>
                    <a:pt x="3097781" y="700278"/>
                  </a:cubicBezTo>
                  <a:cubicBezTo>
                    <a:pt x="3085970" y="704088"/>
                    <a:pt x="3066285" y="702310"/>
                    <a:pt x="3057522" y="712978"/>
                  </a:cubicBezTo>
                  <a:cubicBezTo>
                    <a:pt x="3048759" y="723646"/>
                    <a:pt x="3058157" y="742569"/>
                    <a:pt x="3053077" y="753872"/>
                  </a:cubicBezTo>
                  <a:cubicBezTo>
                    <a:pt x="3047998" y="765175"/>
                    <a:pt x="3036821" y="770890"/>
                    <a:pt x="3029709" y="782955"/>
                  </a:cubicBezTo>
                  <a:cubicBezTo>
                    <a:pt x="3025391" y="790194"/>
                    <a:pt x="3027550" y="804291"/>
                    <a:pt x="3021200" y="809371"/>
                  </a:cubicBezTo>
                  <a:cubicBezTo>
                    <a:pt x="3018025" y="812038"/>
                    <a:pt x="3010406" y="807212"/>
                    <a:pt x="3007357" y="809371"/>
                  </a:cubicBezTo>
                  <a:cubicBezTo>
                    <a:pt x="3004308" y="811530"/>
                    <a:pt x="2994657" y="816483"/>
                    <a:pt x="2989196" y="819785"/>
                  </a:cubicBezTo>
                  <a:cubicBezTo>
                    <a:pt x="2983735" y="823087"/>
                    <a:pt x="2986783" y="834009"/>
                    <a:pt x="2981957" y="836803"/>
                  </a:cubicBezTo>
                  <a:cubicBezTo>
                    <a:pt x="2972699" y="838449"/>
                    <a:pt x="2963168" y="837527"/>
                    <a:pt x="2954398" y="834136"/>
                  </a:cubicBezTo>
                  <a:cubicBezTo>
                    <a:pt x="2941698" y="829818"/>
                    <a:pt x="2950461" y="820293"/>
                    <a:pt x="2930522" y="823214"/>
                  </a:cubicBezTo>
                  <a:cubicBezTo>
                    <a:pt x="2917822" y="825246"/>
                    <a:pt x="2911853" y="842772"/>
                    <a:pt x="2896613" y="835914"/>
                  </a:cubicBezTo>
                  <a:cubicBezTo>
                    <a:pt x="2881120" y="863473"/>
                    <a:pt x="2877436" y="880999"/>
                    <a:pt x="2848353" y="861314"/>
                  </a:cubicBezTo>
                  <a:cubicBezTo>
                    <a:pt x="2797553" y="826897"/>
                    <a:pt x="2817365" y="788035"/>
                    <a:pt x="2813047" y="737616"/>
                  </a:cubicBezTo>
                  <a:cubicBezTo>
                    <a:pt x="2787647" y="737616"/>
                    <a:pt x="2780281" y="774573"/>
                    <a:pt x="2752849" y="769493"/>
                  </a:cubicBezTo>
                  <a:cubicBezTo>
                    <a:pt x="2745356" y="787400"/>
                    <a:pt x="2742054" y="806577"/>
                    <a:pt x="2735831" y="824738"/>
                  </a:cubicBezTo>
                  <a:cubicBezTo>
                    <a:pt x="2728068" y="823276"/>
                    <a:pt x="2720099" y="823276"/>
                    <a:pt x="2712336" y="824738"/>
                  </a:cubicBezTo>
                  <a:cubicBezTo>
                    <a:pt x="2703573" y="824738"/>
                    <a:pt x="2696461" y="822706"/>
                    <a:pt x="2688333" y="822071"/>
                  </a:cubicBezTo>
                  <a:cubicBezTo>
                    <a:pt x="2656837" y="819785"/>
                    <a:pt x="2650233" y="823214"/>
                    <a:pt x="2653408" y="861695"/>
                  </a:cubicBezTo>
                  <a:cubicBezTo>
                    <a:pt x="2651043" y="862309"/>
                    <a:pt x="2648745" y="863160"/>
                    <a:pt x="2646550" y="864235"/>
                  </a:cubicBezTo>
                  <a:cubicBezTo>
                    <a:pt x="2654704" y="878880"/>
                    <a:pt x="2658037" y="895721"/>
                    <a:pt x="2656075" y="912368"/>
                  </a:cubicBezTo>
                  <a:cubicBezTo>
                    <a:pt x="2633539" y="907325"/>
                    <a:pt x="2611548" y="900094"/>
                    <a:pt x="2590416" y="890778"/>
                  </a:cubicBezTo>
                  <a:cubicBezTo>
                    <a:pt x="2580129" y="881507"/>
                    <a:pt x="2586352" y="868553"/>
                    <a:pt x="2586987" y="854456"/>
                  </a:cubicBezTo>
                  <a:cubicBezTo>
                    <a:pt x="2570024" y="852908"/>
                    <a:pt x="2552927" y="853720"/>
                    <a:pt x="2536187" y="856869"/>
                  </a:cubicBezTo>
                  <a:cubicBezTo>
                    <a:pt x="2540251" y="846963"/>
                    <a:pt x="2546347" y="838073"/>
                    <a:pt x="2549903" y="828167"/>
                  </a:cubicBezTo>
                  <a:cubicBezTo>
                    <a:pt x="2534847" y="830590"/>
                    <a:pt x="2520376" y="835801"/>
                    <a:pt x="2507232" y="843534"/>
                  </a:cubicBezTo>
                  <a:cubicBezTo>
                    <a:pt x="2493642" y="850138"/>
                    <a:pt x="2486912" y="856234"/>
                    <a:pt x="2470275" y="852297"/>
                  </a:cubicBezTo>
                  <a:cubicBezTo>
                    <a:pt x="2417570" y="839597"/>
                    <a:pt x="2449320" y="747776"/>
                    <a:pt x="2485769" y="797433"/>
                  </a:cubicBezTo>
                  <a:cubicBezTo>
                    <a:pt x="2483586" y="793021"/>
                    <a:pt x="2481081" y="788777"/>
                    <a:pt x="2478275" y="784733"/>
                  </a:cubicBezTo>
                  <a:cubicBezTo>
                    <a:pt x="2487419" y="770509"/>
                    <a:pt x="2508628" y="766699"/>
                    <a:pt x="2517899" y="753491"/>
                  </a:cubicBezTo>
                  <a:cubicBezTo>
                    <a:pt x="2511295" y="745109"/>
                    <a:pt x="2504183" y="736981"/>
                    <a:pt x="2496944" y="729234"/>
                  </a:cubicBezTo>
                  <a:cubicBezTo>
                    <a:pt x="2499791" y="717132"/>
                    <a:pt x="2500522" y="704628"/>
                    <a:pt x="2499103" y="692277"/>
                  </a:cubicBezTo>
                  <a:cubicBezTo>
                    <a:pt x="2475481" y="689864"/>
                    <a:pt x="2465956" y="703834"/>
                    <a:pt x="2446397" y="710692"/>
                  </a:cubicBezTo>
                  <a:cubicBezTo>
                    <a:pt x="2445128" y="692023"/>
                    <a:pt x="2437889" y="690245"/>
                    <a:pt x="2443349" y="674370"/>
                  </a:cubicBezTo>
                  <a:cubicBezTo>
                    <a:pt x="2448810" y="658494"/>
                    <a:pt x="2468749" y="641223"/>
                    <a:pt x="2477385" y="626110"/>
                  </a:cubicBezTo>
                  <a:cubicBezTo>
                    <a:pt x="2449699" y="618363"/>
                    <a:pt x="2456557" y="604774"/>
                    <a:pt x="2470146" y="597027"/>
                  </a:cubicBezTo>
                  <a:cubicBezTo>
                    <a:pt x="2473194" y="595249"/>
                    <a:pt x="2489578" y="595630"/>
                    <a:pt x="2496308" y="592328"/>
                  </a:cubicBezTo>
                  <a:cubicBezTo>
                    <a:pt x="2503039" y="589026"/>
                    <a:pt x="2510152" y="576961"/>
                    <a:pt x="2516628" y="574929"/>
                  </a:cubicBezTo>
                  <a:cubicBezTo>
                    <a:pt x="2525264" y="572135"/>
                    <a:pt x="2531614" y="580517"/>
                    <a:pt x="2539234" y="577850"/>
                  </a:cubicBezTo>
                  <a:cubicBezTo>
                    <a:pt x="2549521" y="574167"/>
                    <a:pt x="2549014" y="571500"/>
                    <a:pt x="2557395" y="566547"/>
                  </a:cubicBezTo>
                  <a:cubicBezTo>
                    <a:pt x="2565777" y="561594"/>
                    <a:pt x="2558284" y="555625"/>
                    <a:pt x="2571111" y="551053"/>
                  </a:cubicBezTo>
                  <a:cubicBezTo>
                    <a:pt x="2579996" y="549920"/>
                    <a:pt x="2589022" y="550787"/>
                    <a:pt x="2597528" y="553593"/>
                  </a:cubicBezTo>
                  <a:cubicBezTo>
                    <a:pt x="2597528" y="544830"/>
                    <a:pt x="2593845" y="535432"/>
                    <a:pt x="2594987" y="526923"/>
                  </a:cubicBezTo>
                  <a:cubicBezTo>
                    <a:pt x="2594987" y="521589"/>
                    <a:pt x="2605274" y="521462"/>
                    <a:pt x="2605402" y="518668"/>
                  </a:cubicBezTo>
                  <a:cubicBezTo>
                    <a:pt x="2606164" y="506730"/>
                    <a:pt x="2597782" y="495808"/>
                    <a:pt x="2602481" y="484505"/>
                  </a:cubicBezTo>
                  <a:cubicBezTo>
                    <a:pt x="2610862" y="464693"/>
                    <a:pt x="2645661" y="457708"/>
                    <a:pt x="2658615" y="442087"/>
                  </a:cubicBezTo>
                  <a:cubicBezTo>
                    <a:pt x="2671569" y="426467"/>
                    <a:pt x="2672331" y="396367"/>
                    <a:pt x="2690237" y="379476"/>
                  </a:cubicBezTo>
                  <a:cubicBezTo>
                    <a:pt x="2697349" y="372745"/>
                    <a:pt x="2725162" y="366776"/>
                    <a:pt x="2728337" y="361823"/>
                  </a:cubicBezTo>
                  <a:cubicBezTo>
                    <a:pt x="2736973" y="344297"/>
                    <a:pt x="2701921" y="331089"/>
                    <a:pt x="2693412" y="324993"/>
                  </a:cubicBezTo>
                  <a:cubicBezTo>
                    <a:pt x="2696080" y="322961"/>
                    <a:pt x="2698493" y="319532"/>
                    <a:pt x="2701286" y="317246"/>
                  </a:cubicBezTo>
                  <a:cubicBezTo>
                    <a:pt x="2675886" y="324993"/>
                    <a:pt x="2671060" y="300482"/>
                    <a:pt x="2654169" y="292608"/>
                  </a:cubicBezTo>
                  <a:cubicBezTo>
                    <a:pt x="2644136" y="287909"/>
                    <a:pt x="2623562" y="290449"/>
                    <a:pt x="2610227" y="285242"/>
                  </a:cubicBezTo>
                  <a:cubicBezTo>
                    <a:pt x="2620768" y="268097"/>
                    <a:pt x="2576064" y="223266"/>
                    <a:pt x="2629658" y="228346"/>
                  </a:cubicBezTo>
                  <a:cubicBezTo>
                    <a:pt x="2622673" y="202184"/>
                    <a:pt x="2547997" y="124841"/>
                    <a:pt x="2550537" y="188468"/>
                  </a:cubicBezTo>
                  <a:cubicBezTo>
                    <a:pt x="2517741" y="177413"/>
                    <a:pt x="2481542" y="184565"/>
                    <a:pt x="2455415" y="207264"/>
                  </a:cubicBezTo>
                  <a:cubicBezTo>
                    <a:pt x="2454922" y="196484"/>
                    <a:pt x="2457242" y="185761"/>
                    <a:pt x="2462146" y="176149"/>
                  </a:cubicBezTo>
                  <a:cubicBezTo>
                    <a:pt x="2445255" y="173609"/>
                    <a:pt x="2406139" y="181356"/>
                    <a:pt x="2398646" y="200279"/>
                  </a:cubicBezTo>
                  <a:cubicBezTo>
                    <a:pt x="2393693" y="213741"/>
                    <a:pt x="2405885" y="236474"/>
                    <a:pt x="2408679" y="250317"/>
                  </a:cubicBezTo>
                  <a:cubicBezTo>
                    <a:pt x="2412870" y="270637"/>
                    <a:pt x="2416045" y="282321"/>
                    <a:pt x="2408044" y="297561"/>
                  </a:cubicBezTo>
                  <a:cubicBezTo>
                    <a:pt x="2405377" y="302641"/>
                    <a:pt x="2392550" y="316484"/>
                    <a:pt x="2388232" y="322199"/>
                  </a:cubicBezTo>
                  <a:cubicBezTo>
                    <a:pt x="2380231" y="332613"/>
                    <a:pt x="2383025" y="344551"/>
                    <a:pt x="2366261" y="340233"/>
                  </a:cubicBezTo>
                  <a:cubicBezTo>
                    <a:pt x="2389121" y="322580"/>
                    <a:pt x="2294760" y="272288"/>
                    <a:pt x="2271265" y="273939"/>
                  </a:cubicBezTo>
                  <a:cubicBezTo>
                    <a:pt x="2276288" y="256326"/>
                    <a:pt x="2273902" y="237427"/>
                    <a:pt x="2264661" y="221615"/>
                  </a:cubicBezTo>
                  <a:cubicBezTo>
                    <a:pt x="2249455" y="229815"/>
                    <a:pt x="2233286" y="236086"/>
                    <a:pt x="2216528" y="240284"/>
                  </a:cubicBezTo>
                  <a:cubicBezTo>
                    <a:pt x="2192907" y="241046"/>
                    <a:pt x="2185033" y="214884"/>
                    <a:pt x="2164204" y="207264"/>
                  </a:cubicBezTo>
                  <a:cubicBezTo>
                    <a:pt x="2166180" y="196186"/>
                    <a:pt x="2170511" y="185662"/>
                    <a:pt x="2176904" y="176403"/>
                  </a:cubicBezTo>
                  <a:cubicBezTo>
                    <a:pt x="2153028" y="167132"/>
                    <a:pt x="2130931" y="143002"/>
                    <a:pt x="2105531" y="143129"/>
                  </a:cubicBezTo>
                  <a:cubicBezTo>
                    <a:pt x="2111363" y="132977"/>
                    <a:pt x="2113851" y="121246"/>
                    <a:pt x="2112642" y="109601"/>
                  </a:cubicBezTo>
                  <a:cubicBezTo>
                    <a:pt x="2086353" y="115189"/>
                    <a:pt x="2055492" y="117475"/>
                    <a:pt x="2032886" y="96901"/>
                  </a:cubicBezTo>
                  <a:cubicBezTo>
                    <a:pt x="2020186" y="85217"/>
                    <a:pt x="2026536" y="43180"/>
                    <a:pt x="2003930" y="40767"/>
                  </a:cubicBezTo>
                  <a:cubicBezTo>
                    <a:pt x="1981323" y="38355"/>
                    <a:pt x="1979419" y="84328"/>
                    <a:pt x="1965830" y="96393"/>
                  </a:cubicBezTo>
                  <a:cubicBezTo>
                    <a:pt x="1958464" y="102997"/>
                    <a:pt x="1945129" y="98171"/>
                    <a:pt x="1939541" y="109093"/>
                  </a:cubicBezTo>
                  <a:cubicBezTo>
                    <a:pt x="1932936" y="122555"/>
                    <a:pt x="1945383" y="143129"/>
                    <a:pt x="1954908" y="151511"/>
                  </a:cubicBezTo>
                  <a:cubicBezTo>
                    <a:pt x="1940684" y="166370"/>
                    <a:pt x="1916808" y="183388"/>
                    <a:pt x="1897377" y="181356"/>
                  </a:cubicBezTo>
                  <a:cubicBezTo>
                    <a:pt x="1887979" y="180340"/>
                    <a:pt x="1877437" y="169799"/>
                    <a:pt x="1867150" y="167767"/>
                  </a:cubicBezTo>
                  <a:cubicBezTo>
                    <a:pt x="1857045" y="167067"/>
                    <a:pt x="1846903" y="167067"/>
                    <a:pt x="1836797" y="167767"/>
                  </a:cubicBezTo>
                  <a:cubicBezTo>
                    <a:pt x="1842893" y="133096"/>
                    <a:pt x="1807079" y="155067"/>
                    <a:pt x="1789934" y="145161"/>
                  </a:cubicBezTo>
                  <a:cubicBezTo>
                    <a:pt x="1782695" y="140970"/>
                    <a:pt x="1779647" y="127254"/>
                    <a:pt x="1771519" y="122174"/>
                  </a:cubicBezTo>
                  <a:cubicBezTo>
                    <a:pt x="1758155" y="117878"/>
                    <a:pt x="1744274" y="115401"/>
                    <a:pt x="1730248" y="114808"/>
                  </a:cubicBezTo>
                  <a:cubicBezTo>
                    <a:pt x="1730248" y="96266"/>
                    <a:pt x="1730248" y="75057"/>
                    <a:pt x="1719326" y="59690"/>
                  </a:cubicBezTo>
                  <a:cubicBezTo>
                    <a:pt x="1702308" y="62484"/>
                    <a:pt x="1691767" y="77978"/>
                    <a:pt x="1681226" y="90932"/>
                  </a:cubicBezTo>
                  <a:cubicBezTo>
                    <a:pt x="1710183" y="53848"/>
                    <a:pt x="1621155" y="107442"/>
                    <a:pt x="1630426" y="107696"/>
                  </a:cubicBezTo>
                  <a:cubicBezTo>
                    <a:pt x="1607566" y="107696"/>
                    <a:pt x="1584452" y="26924"/>
                    <a:pt x="1551178" y="16891"/>
                  </a:cubicBezTo>
                  <a:cubicBezTo>
                    <a:pt x="1532763" y="11557"/>
                    <a:pt x="1525778" y="24892"/>
                    <a:pt x="1510665" y="23495"/>
                  </a:cubicBezTo>
                  <a:cubicBezTo>
                    <a:pt x="1480059" y="20701"/>
                    <a:pt x="1481074" y="0"/>
                    <a:pt x="1451102" y="16764"/>
                  </a:cubicBezTo>
                  <a:cubicBezTo>
                    <a:pt x="1406525" y="42164"/>
                    <a:pt x="1413002" y="160401"/>
                    <a:pt x="1372871" y="164338"/>
                  </a:cubicBezTo>
                  <a:cubicBezTo>
                    <a:pt x="1323467" y="169291"/>
                    <a:pt x="1351789" y="122047"/>
                    <a:pt x="1347471" y="100076"/>
                  </a:cubicBezTo>
                  <a:cubicBezTo>
                    <a:pt x="1317117" y="100076"/>
                    <a:pt x="1293496" y="138176"/>
                    <a:pt x="1265810" y="148336"/>
                  </a:cubicBezTo>
                  <a:cubicBezTo>
                    <a:pt x="1263182" y="143937"/>
                    <a:pt x="1260298" y="139697"/>
                    <a:pt x="1257174" y="135636"/>
                  </a:cubicBezTo>
                  <a:cubicBezTo>
                    <a:pt x="1212089" y="173736"/>
                    <a:pt x="1230758" y="141478"/>
                    <a:pt x="1195705" y="139827"/>
                  </a:cubicBezTo>
                  <a:cubicBezTo>
                    <a:pt x="1183005" y="139827"/>
                    <a:pt x="1177037" y="132080"/>
                    <a:pt x="1165734" y="149860"/>
                  </a:cubicBezTo>
                  <a:cubicBezTo>
                    <a:pt x="1152399" y="170815"/>
                    <a:pt x="1172846" y="160401"/>
                    <a:pt x="1169416" y="177546"/>
                  </a:cubicBezTo>
                  <a:cubicBezTo>
                    <a:pt x="1160653" y="221107"/>
                    <a:pt x="1137666" y="264287"/>
                    <a:pt x="1118616" y="303276"/>
                  </a:cubicBezTo>
                  <a:cubicBezTo>
                    <a:pt x="1097788" y="345059"/>
                    <a:pt x="1088010" y="337566"/>
                    <a:pt x="1045210" y="347091"/>
                  </a:cubicBezTo>
                  <a:cubicBezTo>
                    <a:pt x="1020953" y="352552"/>
                    <a:pt x="1022985" y="368173"/>
                    <a:pt x="992378" y="368046"/>
                  </a:cubicBezTo>
                  <a:cubicBezTo>
                    <a:pt x="977520" y="368046"/>
                    <a:pt x="961136" y="356743"/>
                    <a:pt x="947293" y="350901"/>
                  </a:cubicBezTo>
                  <a:cubicBezTo>
                    <a:pt x="951612" y="338201"/>
                    <a:pt x="955802" y="324485"/>
                    <a:pt x="959231" y="311404"/>
                  </a:cubicBezTo>
                  <a:cubicBezTo>
                    <a:pt x="939674" y="310007"/>
                    <a:pt x="917829" y="307848"/>
                    <a:pt x="897510" y="305181"/>
                  </a:cubicBezTo>
                  <a:cubicBezTo>
                    <a:pt x="899796" y="292481"/>
                    <a:pt x="893700" y="280797"/>
                    <a:pt x="892684" y="268732"/>
                  </a:cubicBezTo>
                  <a:cubicBezTo>
                    <a:pt x="869315" y="276860"/>
                    <a:pt x="838327" y="299974"/>
                    <a:pt x="830453" y="260858"/>
                  </a:cubicBezTo>
                  <a:cubicBezTo>
                    <a:pt x="805053" y="263779"/>
                    <a:pt x="783717" y="306324"/>
                    <a:pt x="780542" y="326771"/>
                  </a:cubicBezTo>
                  <a:cubicBezTo>
                    <a:pt x="778256" y="342138"/>
                    <a:pt x="794639" y="365887"/>
                    <a:pt x="786130" y="380746"/>
                  </a:cubicBezTo>
                  <a:cubicBezTo>
                    <a:pt x="778764" y="393446"/>
                    <a:pt x="759587" y="386969"/>
                    <a:pt x="748030" y="396748"/>
                  </a:cubicBezTo>
                  <a:cubicBezTo>
                    <a:pt x="744093" y="400050"/>
                    <a:pt x="751333" y="417195"/>
                    <a:pt x="746125" y="423037"/>
                  </a:cubicBezTo>
                  <a:cubicBezTo>
                    <a:pt x="732260" y="438852"/>
                    <a:pt x="714853" y="451167"/>
                    <a:pt x="695325" y="458978"/>
                  </a:cubicBezTo>
                  <a:cubicBezTo>
                    <a:pt x="692023" y="460248"/>
                    <a:pt x="667385" y="461899"/>
                    <a:pt x="665988" y="462661"/>
                  </a:cubicBezTo>
                  <a:cubicBezTo>
                    <a:pt x="632587" y="480060"/>
                    <a:pt x="632460" y="496951"/>
                    <a:pt x="644779" y="532892"/>
                  </a:cubicBezTo>
                  <a:cubicBezTo>
                    <a:pt x="622047" y="527939"/>
                    <a:pt x="608458" y="535686"/>
                    <a:pt x="613029" y="559181"/>
                  </a:cubicBezTo>
                  <a:cubicBezTo>
                    <a:pt x="618490" y="587375"/>
                    <a:pt x="651129" y="580009"/>
                    <a:pt x="661924" y="608076"/>
                  </a:cubicBezTo>
                  <a:cubicBezTo>
                    <a:pt x="691261" y="568833"/>
                    <a:pt x="702945" y="635889"/>
                    <a:pt x="727075" y="636270"/>
                  </a:cubicBezTo>
                  <a:cubicBezTo>
                    <a:pt x="744474" y="636270"/>
                    <a:pt x="760857" y="604901"/>
                    <a:pt x="773811" y="595376"/>
                  </a:cubicBezTo>
                  <a:cubicBezTo>
                    <a:pt x="782302" y="607749"/>
                    <a:pt x="788099" y="621768"/>
                    <a:pt x="790829" y="636524"/>
                  </a:cubicBezTo>
                  <a:cubicBezTo>
                    <a:pt x="808090" y="631357"/>
                    <a:pt x="826543" y="631802"/>
                    <a:pt x="843535" y="637794"/>
                  </a:cubicBezTo>
                  <a:cubicBezTo>
                    <a:pt x="824358" y="705104"/>
                    <a:pt x="769748" y="672846"/>
                    <a:pt x="757175" y="732028"/>
                  </a:cubicBezTo>
                  <a:cubicBezTo>
                    <a:pt x="752603" y="753491"/>
                    <a:pt x="745237" y="771525"/>
                    <a:pt x="747523" y="796290"/>
                  </a:cubicBezTo>
                  <a:cubicBezTo>
                    <a:pt x="750952" y="832231"/>
                    <a:pt x="760223" y="845566"/>
                    <a:pt x="772923" y="880745"/>
                  </a:cubicBezTo>
                  <a:cubicBezTo>
                    <a:pt x="783679" y="872062"/>
                    <a:pt x="797208" y="867553"/>
                    <a:pt x="811023" y="868045"/>
                  </a:cubicBezTo>
                  <a:cubicBezTo>
                    <a:pt x="818370" y="897768"/>
                    <a:pt x="824094" y="927869"/>
                    <a:pt x="828167" y="958215"/>
                  </a:cubicBezTo>
                  <a:cubicBezTo>
                    <a:pt x="825754" y="976630"/>
                    <a:pt x="784861" y="1012952"/>
                    <a:pt x="832231" y="1016635"/>
                  </a:cubicBezTo>
                  <a:cubicBezTo>
                    <a:pt x="810641" y="1033145"/>
                    <a:pt x="756031" y="1023112"/>
                    <a:pt x="728853" y="1025017"/>
                  </a:cubicBezTo>
                  <a:cubicBezTo>
                    <a:pt x="713534" y="1026039"/>
                    <a:pt x="698156" y="1025785"/>
                    <a:pt x="682879" y="1024255"/>
                  </a:cubicBezTo>
                  <a:cubicBezTo>
                    <a:pt x="671068" y="1023493"/>
                    <a:pt x="665480" y="1011555"/>
                    <a:pt x="650495" y="1013460"/>
                  </a:cubicBezTo>
                  <a:cubicBezTo>
                    <a:pt x="654304" y="1057275"/>
                    <a:pt x="641986" y="1041146"/>
                    <a:pt x="618745" y="1058926"/>
                  </a:cubicBezTo>
                  <a:cubicBezTo>
                    <a:pt x="595504" y="1076707"/>
                    <a:pt x="577470" y="1119378"/>
                    <a:pt x="542545" y="1104265"/>
                  </a:cubicBezTo>
                  <a:cubicBezTo>
                    <a:pt x="537084" y="1156335"/>
                    <a:pt x="496443" y="1144778"/>
                    <a:pt x="483871" y="1186561"/>
                  </a:cubicBezTo>
                  <a:cubicBezTo>
                    <a:pt x="494866" y="1193385"/>
                    <a:pt x="503679" y="1203212"/>
                    <a:pt x="509271" y="1214882"/>
                  </a:cubicBezTo>
                  <a:cubicBezTo>
                    <a:pt x="533274" y="1212342"/>
                    <a:pt x="557912" y="1218692"/>
                    <a:pt x="550673" y="1248283"/>
                  </a:cubicBezTo>
                  <a:cubicBezTo>
                    <a:pt x="580645" y="1246124"/>
                    <a:pt x="638684" y="1224280"/>
                    <a:pt x="644779" y="1271905"/>
                  </a:cubicBezTo>
                  <a:cubicBezTo>
                    <a:pt x="617601" y="1276731"/>
                    <a:pt x="590550" y="1259205"/>
                    <a:pt x="570738" y="1257808"/>
                  </a:cubicBezTo>
                  <a:cubicBezTo>
                    <a:pt x="550926" y="1256412"/>
                    <a:pt x="545338" y="1254760"/>
                    <a:pt x="520700" y="1270508"/>
                  </a:cubicBezTo>
                  <a:cubicBezTo>
                    <a:pt x="498856" y="1240790"/>
                    <a:pt x="509905" y="1202944"/>
                    <a:pt x="462788" y="1248156"/>
                  </a:cubicBezTo>
                  <a:cubicBezTo>
                    <a:pt x="461074" y="1243298"/>
                    <a:pt x="459674" y="1238335"/>
                    <a:pt x="458597" y="1233297"/>
                  </a:cubicBezTo>
                  <a:cubicBezTo>
                    <a:pt x="434340" y="1232408"/>
                    <a:pt x="429641" y="1251839"/>
                    <a:pt x="414655" y="1265301"/>
                  </a:cubicBezTo>
                  <a:cubicBezTo>
                    <a:pt x="406019" y="1273048"/>
                    <a:pt x="402844" y="1283970"/>
                    <a:pt x="392811" y="1290701"/>
                  </a:cubicBezTo>
                  <a:cubicBezTo>
                    <a:pt x="389255" y="1293241"/>
                    <a:pt x="380111" y="1287780"/>
                    <a:pt x="376174" y="1290701"/>
                  </a:cubicBezTo>
                  <a:cubicBezTo>
                    <a:pt x="358648" y="1303401"/>
                    <a:pt x="341757" y="1335151"/>
                    <a:pt x="310896" y="1328801"/>
                  </a:cubicBezTo>
                  <a:cubicBezTo>
                    <a:pt x="295021" y="1382395"/>
                    <a:pt x="307848" y="1389126"/>
                    <a:pt x="252603" y="1403858"/>
                  </a:cubicBezTo>
                  <a:cubicBezTo>
                    <a:pt x="207645" y="1415796"/>
                    <a:pt x="185420" y="1450721"/>
                    <a:pt x="247904" y="1474343"/>
                  </a:cubicBezTo>
                  <a:cubicBezTo>
                    <a:pt x="265937" y="1481074"/>
                    <a:pt x="264668" y="1473581"/>
                    <a:pt x="276351" y="1473581"/>
                  </a:cubicBezTo>
                  <a:cubicBezTo>
                    <a:pt x="279019" y="1473581"/>
                    <a:pt x="296545" y="1460881"/>
                    <a:pt x="301751" y="1459230"/>
                  </a:cubicBezTo>
                  <a:cubicBezTo>
                    <a:pt x="306958" y="1457580"/>
                    <a:pt x="314451" y="1475867"/>
                    <a:pt x="322071" y="1472946"/>
                  </a:cubicBezTo>
                  <a:cubicBezTo>
                    <a:pt x="342391" y="1465326"/>
                    <a:pt x="338581" y="1449705"/>
                    <a:pt x="355218" y="1436878"/>
                  </a:cubicBezTo>
                  <a:cubicBezTo>
                    <a:pt x="361695" y="1431925"/>
                    <a:pt x="364362" y="1424178"/>
                    <a:pt x="371855" y="1418844"/>
                  </a:cubicBezTo>
                  <a:cubicBezTo>
                    <a:pt x="375411" y="1416431"/>
                    <a:pt x="385444" y="1428877"/>
                    <a:pt x="388238" y="1427099"/>
                  </a:cubicBezTo>
                  <a:cubicBezTo>
                    <a:pt x="407033" y="1415161"/>
                    <a:pt x="457453" y="1338199"/>
                    <a:pt x="487932" y="1390396"/>
                  </a:cubicBezTo>
                  <a:cubicBezTo>
                    <a:pt x="488657" y="1405449"/>
                    <a:pt x="486854" y="1420517"/>
                    <a:pt x="482599" y="1434973"/>
                  </a:cubicBezTo>
                  <a:cubicBezTo>
                    <a:pt x="467993" y="1460373"/>
                    <a:pt x="472566" y="1444498"/>
                    <a:pt x="454531" y="1452753"/>
                  </a:cubicBezTo>
                  <a:cubicBezTo>
                    <a:pt x="441831" y="1458722"/>
                    <a:pt x="440815" y="1441323"/>
                    <a:pt x="422019" y="1455674"/>
                  </a:cubicBezTo>
                  <a:cubicBezTo>
                    <a:pt x="412113" y="1463294"/>
                    <a:pt x="420495" y="1482217"/>
                    <a:pt x="405890" y="1490218"/>
                  </a:cubicBezTo>
                  <a:cubicBezTo>
                    <a:pt x="398270" y="1494536"/>
                    <a:pt x="375156" y="1481582"/>
                    <a:pt x="363218" y="1484757"/>
                  </a:cubicBezTo>
                  <a:cubicBezTo>
                    <a:pt x="349318" y="1489113"/>
                    <a:pt x="337314" y="1498071"/>
                    <a:pt x="329182" y="1510157"/>
                  </a:cubicBezTo>
                  <a:cubicBezTo>
                    <a:pt x="321843" y="1496363"/>
                    <a:pt x="306481" y="1488835"/>
                    <a:pt x="291082" y="1491488"/>
                  </a:cubicBezTo>
                  <a:cubicBezTo>
                    <a:pt x="257554" y="1501394"/>
                    <a:pt x="284605" y="1518031"/>
                    <a:pt x="276858" y="1531366"/>
                  </a:cubicBezTo>
                  <a:cubicBezTo>
                    <a:pt x="254379" y="1570355"/>
                    <a:pt x="254379" y="1551940"/>
                    <a:pt x="267715" y="1596898"/>
                  </a:cubicBezTo>
                  <a:cubicBezTo>
                    <a:pt x="238886" y="1593723"/>
                    <a:pt x="229615" y="1600201"/>
                    <a:pt x="210438" y="1619377"/>
                  </a:cubicBezTo>
                  <a:cubicBezTo>
                    <a:pt x="203477" y="1632457"/>
                    <a:pt x="195268" y="1644834"/>
                    <a:pt x="185927" y="1656334"/>
                  </a:cubicBezTo>
                  <a:cubicBezTo>
                    <a:pt x="180466" y="1676019"/>
                    <a:pt x="193293" y="1672463"/>
                    <a:pt x="192912" y="1692656"/>
                  </a:cubicBezTo>
                  <a:cubicBezTo>
                    <a:pt x="192912" y="1707515"/>
                    <a:pt x="175513" y="1710436"/>
                    <a:pt x="184911" y="1729359"/>
                  </a:cubicBezTo>
                  <a:cubicBezTo>
                    <a:pt x="102742" y="1734058"/>
                    <a:pt x="175258" y="1820545"/>
                    <a:pt x="205230" y="1841373"/>
                  </a:cubicBezTo>
                  <a:cubicBezTo>
                    <a:pt x="211199" y="1811147"/>
                    <a:pt x="284859" y="1808099"/>
                    <a:pt x="276858" y="1849374"/>
                  </a:cubicBezTo>
                  <a:cubicBezTo>
                    <a:pt x="312418" y="1843532"/>
                    <a:pt x="314958" y="1868932"/>
                    <a:pt x="337945" y="1885950"/>
                  </a:cubicBezTo>
                  <a:cubicBezTo>
                    <a:pt x="394333" y="1830324"/>
                    <a:pt x="379602" y="1913128"/>
                    <a:pt x="425702" y="1900301"/>
                  </a:cubicBezTo>
                  <a:cubicBezTo>
                    <a:pt x="441704" y="1895856"/>
                    <a:pt x="429893" y="1872997"/>
                    <a:pt x="438402" y="1866138"/>
                  </a:cubicBezTo>
                  <a:cubicBezTo>
                    <a:pt x="450694" y="1860765"/>
                    <a:pt x="463445" y="1856515"/>
                    <a:pt x="476502" y="1853438"/>
                  </a:cubicBezTo>
                  <a:cubicBezTo>
                    <a:pt x="494917" y="1850898"/>
                    <a:pt x="524508" y="1865122"/>
                    <a:pt x="541780" y="1850390"/>
                  </a:cubicBezTo>
                  <a:cubicBezTo>
                    <a:pt x="559053" y="1835659"/>
                    <a:pt x="553718" y="1792224"/>
                    <a:pt x="558163" y="1775968"/>
                  </a:cubicBezTo>
                  <a:cubicBezTo>
                    <a:pt x="558163" y="1776857"/>
                    <a:pt x="570863" y="1738630"/>
                    <a:pt x="570863" y="1738884"/>
                  </a:cubicBezTo>
                  <a:cubicBezTo>
                    <a:pt x="585468" y="1719580"/>
                    <a:pt x="590548" y="1728597"/>
                    <a:pt x="603375" y="1717421"/>
                  </a:cubicBezTo>
                  <a:cubicBezTo>
                    <a:pt x="616201" y="1706244"/>
                    <a:pt x="613027" y="1696974"/>
                    <a:pt x="628775" y="1688465"/>
                  </a:cubicBezTo>
                  <a:cubicBezTo>
                    <a:pt x="666875" y="1667764"/>
                    <a:pt x="650365" y="1688465"/>
                    <a:pt x="673733" y="1696339"/>
                  </a:cubicBezTo>
                  <a:cubicBezTo>
                    <a:pt x="675257" y="1696339"/>
                    <a:pt x="719072" y="1709928"/>
                    <a:pt x="718817" y="1709039"/>
                  </a:cubicBezTo>
                  <a:cubicBezTo>
                    <a:pt x="725929" y="1714500"/>
                    <a:pt x="731517" y="1742059"/>
                    <a:pt x="732279" y="1742694"/>
                  </a:cubicBezTo>
                  <a:cubicBezTo>
                    <a:pt x="765173" y="1758950"/>
                    <a:pt x="792604" y="1691894"/>
                    <a:pt x="814448" y="1755394"/>
                  </a:cubicBezTo>
                  <a:cubicBezTo>
                    <a:pt x="854580" y="1722755"/>
                    <a:pt x="860803" y="1756537"/>
                    <a:pt x="904237" y="1731518"/>
                  </a:cubicBezTo>
                  <a:cubicBezTo>
                    <a:pt x="903221" y="1765427"/>
                    <a:pt x="955037" y="1753870"/>
                    <a:pt x="951608" y="1808607"/>
                  </a:cubicBezTo>
                  <a:cubicBezTo>
                    <a:pt x="967610" y="1808607"/>
                    <a:pt x="984120" y="1808607"/>
                    <a:pt x="1000122" y="1808607"/>
                  </a:cubicBezTo>
                  <a:cubicBezTo>
                    <a:pt x="999233" y="1774190"/>
                    <a:pt x="966340" y="1747266"/>
                    <a:pt x="992375" y="1717675"/>
                  </a:cubicBezTo>
                  <a:cubicBezTo>
                    <a:pt x="988692" y="1721993"/>
                    <a:pt x="1025776" y="1713738"/>
                    <a:pt x="1026665" y="1713484"/>
                  </a:cubicBezTo>
                  <a:cubicBezTo>
                    <a:pt x="1042922" y="1708023"/>
                    <a:pt x="1039365" y="1680337"/>
                    <a:pt x="1070481" y="1705610"/>
                  </a:cubicBezTo>
                  <a:cubicBezTo>
                    <a:pt x="1072132" y="1698625"/>
                    <a:pt x="1073021" y="1691259"/>
                    <a:pt x="1074037" y="1683893"/>
                  </a:cubicBezTo>
                  <a:lnTo>
                    <a:pt x="1141474" y="1703070"/>
                  </a:lnTo>
                  <a:lnTo>
                    <a:pt x="1433195" y="1661287"/>
                  </a:lnTo>
                  <a:lnTo>
                    <a:pt x="1466469" y="1709547"/>
                  </a:lnTo>
                  <a:cubicBezTo>
                    <a:pt x="1460496" y="1716360"/>
                    <a:pt x="1453135" y="1721816"/>
                    <a:pt x="1444879" y="1725549"/>
                  </a:cubicBezTo>
                  <a:cubicBezTo>
                    <a:pt x="1442650" y="1713200"/>
                    <a:pt x="1436868" y="1701769"/>
                    <a:pt x="1428242" y="1692656"/>
                  </a:cubicBezTo>
                  <a:cubicBezTo>
                    <a:pt x="1407795" y="1714500"/>
                    <a:pt x="1408175" y="1747520"/>
                    <a:pt x="1372361" y="1744726"/>
                  </a:cubicBezTo>
                  <a:cubicBezTo>
                    <a:pt x="1377822" y="1789176"/>
                    <a:pt x="1356741" y="1784604"/>
                    <a:pt x="1330832" y="1813941"/>
                  </a:cubicBezTo>
                  <a:cubicBezTo>
                    <a:pt x="1337055" y="1817243"/>
                    <a:pt x="1343532" y="1830324"/>
                    <a:pt x="1347342" y="1833118"/>
                  </a:cubicBezTo>
                  <a:cubicBezTo>
                    <a:pt x="1340865" y="1840103"/>
                    <a:pt x="1318386" y="1849247"/>
                    <a:pt x="1315465" y="1854708"/>
                  </a:cubicBezTo>
                  <a:cubicBezTo>
                    <a:pt x="1304034" y="1875155"/>
                    <a:pt x="1326133" y="1912874"/>
                    <a:pt x="1300352" y="1922653"/>
                  </a:cubicBezTo>
                  <a:cubicBezTo>
                    <a:pt x="1300352" y="1946529"/>
                    <a:pt x="1332356" y="1958594"/>
                    <a:pt x="1331467" y="1975104"/>
                  </a:cubicBezTo>
                  <a:cubicBezTo>
                    <a:pt x="1331467" y="1984756"/>
                    <a:pt x="1300860" y="2017014"/>
                    <a:pt x="1291716" y="2018665"/>
                  </a:cubicBezTo>
                  <a:cubicBezTo>
                    <a:pt x="1263903" y="2023745"/>
                    <a:pt x="1266316" y="1995424"/>
                    <a:pt x="1247647" y="1993265"/>
                  </a:cubicBezTo>
                  <a:cubicBezTo>
                    <a:pt x="1234947" y="1992122"/>
                    <a:pt x="1202181" y="2010918"/>
                    <a:pt x="1191894" y="2017649"/>
                  </a:cubicBezTo>
                  <a:cubicBezTo>
                    <a:pt x="1170431" y="1995297"/>
                    <a:pt x="1177162" y="1978533"/>
                    <a:pt x="1179194" y="1950085"/>
                  </a:cubicBezTo>
                  <a:cubicBezTo>
                    <a:pt x="1168143" y="1945314"/>
                    <a:pt x="1156299" y="1942643"/>
                    <a:pt x="1144269" y="1942211"/>
                  </a:cubicBezTo>
                  <a:cubicBezTo>
                    <a:pt x="1136268" y="1969516"/>
                    <a:pt x="1117599" y="2033016"/>
                    <a:pt x="1077467" y="2002155"/>
                  </a:cubicBezTo>
                  <a:cubicBezTo>
                    <a:pt x="1086230" y="1983867"/>
                    <a:pt x="1100581" y="1966341"/>
                    <a:pt x="1098930" y="1945513"/>
                  </a:cubicBezTo>
                  <a:cubicBezTo>
                    <a:pt x="1065148" y="1958213"/>
                    <a:pt x="1065910" y="1949958"/>
                    <a:pt x="1042415" y="1945513"/>
                  </a:cubicBezTo>
                  <a:cubicBezTo>
                    <a:pt x="1026540" y="1942592"/>
                    <a:pt x="1029715" y="1921383"/>
                    <a:pt x="1007998" y="1937004"/>
                  </a:cubicBezTo>
                  <a:cubicBezTo>
                    <a:pt x="1003016" y="1923932"/>
                    <a:pt x="989066" y="1916630"/>
                    <a:pt x="975486" y="1919986"/>
                  </a:cubicBezTo>
                  <a:cubicBezTo>
                    <a:pt x="979804" y="1895856"/>
                    <a:pt x="962786" y="1886712"/>
                    <a:pt x="940179" y="1892935"/>
                  </a:cubicBezTo>
                  <a:cubicBezTo>
                    <a:pt x="941195" y="1886839"/>
                    <a:pt x="937131" y="1876552"/>
                    <a:pt x="938401" y="1869948"/>
                  </a:cubicBezTo>
                  <a:cubicBezTo>
                    <a:pt x="922018" y="1872234"/>
                    <a:pt x="907032" y="1882648"/>
                    <a:pt x="894078" y="1869948"/>
                  </a:cubicBezTo>
                  <a:cubicBezTo>
                    <a:pt x="877991" y="1876662"/>
                    <a:pt x="860145" y="1877911"/>
                    <a:pt x="843278" y="1873504"/>
                  </a:cubicBezTo>
                  <a:cubicBezTo>
                    <a:pt x="842135" y="1883664"/>
                    <a:pt x="832102" y="1893697"/>
                    <a:pt x="831213" y="1903603"/>
                  </a:cubicBezTo>
                  <a:cubicBezTo>
                    <a:pt x="801622" y="1907032"/>
                    <a:pt x="782191" y="1984629"/>
                    <a:pt x="758950" y="2005203"/>
                  </a:cubicBezTo>
                  <a:cubicBezTo>
                    <a:pt x="756283" y="1998345"/>
                    <a:pt x="751203" y="1992503"/>
                    <a:pt x="748917" y="1985391"/>
                  </a:cubicBezTo>
                  <a:cubicBezTo>
                    <a:pt x="740789" y="2005584"/>
                    <a:pt x="760093" y="2022729"/>
                    <a:pt x="780413" y="2033524"/>
                  </a:cubicBezTo>
                  <a:cubicBezTo>
                    <a:pt x="772539" y="2048002"/>
                    <a:pt x="781683" y="2047240"/>
                    <a:pt x="779270" y="2060575"/>
                  </a:cubicBezTo>
                  <a:cubicBezTo>
                    <a:pt x="777873" y="2068195"/>
                    <a:pt x="766570" y="2080260"/>
                    <a:pt x="765808" y="2084832"/>
                  </a:cubicBezTo>
                  <a:cubicBezTo>
                    <a:pt x="763772" y="2098480"/>
                    <a:pt x="765758" y="2112426"/>
                    <a:pt x="771523" y="2124964"/>
                  </a:cubicBezTo>
                  <a:lnTo>
                    <a:pt x="695323" y="2075942"/>
                  </a:lnTo>
                  <a:cubicBezTo>
                    <a:pt x="708023" y="2032127"/>
                    <a:pt x="665604" y="1925701"/>
                    <a:pt x="757679" y="1940560"/>
                  </a:cubicBezTo>
                  <a:cubicBezTo>
                    <a:pt x="761744" y="1872742"/>
                    <a:pt x="809876" y="1829562"/>
                    <a:pt x="734058" y="1796669"/>
                  </a:cubicBezTo>
                  <a:lnTo>
                    <a:pt x="705990" y="1780667"/>
                  </a:lnTo>
                  <a:cubicBezTo>
                    <a:pt x="676146" y="1774698"/>
                    <a:pt x="660397" y="1786763"/>
                    <a:pt x="661795" y="1812798"/>
                  </a:cubicBezTo>
                  <a:cubicBezTo>
                    <a:pt x="664208" y="1858137"/>
                    <a:pt x="688211" y="1840103"/>
                    <a:pt x="658238" y="1888109"/>
                  </a:cubicBezTo>
                  <a:cubicBezTo>
                    <a:pt x="666366" y="1893189"/>
                    <a:pt x="670938" y="1903984"/>
                    <a:pt x="680717" y="1908302"/>
                  </a:cubicBezTo>
                  <a:cubicBezTo>
                    <a:pt x="659382" y="1911604"/>
                    <a:pt x="654683" y="1921002"/>
                    <a:pt x="640839" y="1933702"/>
                  </a:cubicBezTo>
                  <a:cubicBezTo>
                    <a:pt x="634489" y="1938909"/>
                    <a:pt x="632331" y="1953514"/>
                    <a:pt x="624837" y="1961007"/>
                  </a:cubicBezTo>
                  <a:cubicBezTo>
                    <a:pt x="617344" y="1968500"/>
                    <a:pt x="603374" y="1961007"/>
                    <a:pt x="598294" y="1966468"/>
                  </a:cubicBezTo>
                  <a:cubicBezTo>
                    <a:pt x="589531" y="1974850"/>
                    <a:pt x="590293" y="1990471"/>
                    <a:pt x="581657" y="1998472"/>
                  </a:cubicBezTo>
                  <a:cubicBezTo>
                    <a:pt x="575561" y="2004060"/>
                    <a:pt x="560702" y="2002663"/>
                    <a:pt x="557400" y="2006600"/>
                  </a:cubicBezTo>
                  <a:cubicBezTo>
                    <a:pt x="551514" y="2014288"/>
                    <a:pt x="546885" y="2022861"/>
                    <a:pt x="543684" y="2032000"/>
                  </a:cubicBezTo>
                  <a:lnTo>
                    <a:pt x="484248" y="2024253"/>
                  </a:lnTo>
                  <a:cubicBezTo>
                    <a:pt x="484081" y="2021169"/>
                    <a:pt x="484425" y="2018080"/>
                    <a:pt x="485264" y="2015109"/>
                  </a:cubicBezTo>
                  <a:cubicBezTo>
                    <a:pt x="489074" y="2000631"/>
                    <a:pt x="489963" y="1991233"/>
                    <a:pt x="504949" y="1983359"/>
                  </a:cubicBezTo>
                  <a:cubicBezTo>
                    <a:pt x="490535" y="1975326"/>
                    <a:pt x="473987" y="1971954"/>
                    <a:pt x="457578" y="1973707"/>
                  </a:cubicBezTo>
                  <a:cubicBezTo>
                    <a:pt x="462289" y="1955049"/>
                    <a:pt x="451576" y="1935967"/>
                    <a:pt x="433195" y="1930273"/>
                  </a:cubicBezTo>
                  <a:lnTo>
                    <a:pt x="388999" y="1926209"/>
                  </a:lnTo>
                  <a:cubicBezTo>
                    <a:pt x="387348" y="1898523"/>
                    <a:pt x="367536" y="1921764"/>
                    <a:pt x="355979" y="1927098"/>
                  </a:cubicBezTo>
                  <a:cubicBezTo>
                    <a:pt x="344423" y="1932433"/>
                    <a:pt x="347851" y="1941322"/>
                    <a:pt x="332865" y="1946275"/>
                  </a:cubicBezTo>
                  <a:cubicBezTo>
                    <a:pt x="322560" y="1948536"/>
                    <a:pt x="312047" y="1949728"/>
                    <a:pt x="301496" y="1949831"/>
                  </a:cubicBezTo>
                  <a:cubicBezTo>
                    <a:pt x="301496" y="1941195"/>
                    <a:pt x="293623" y="1933067"/>
                    <a:pt x="292988" y="1926082"/>
                  </a:cubicBezTo>
                  <a:cubicBezTo>
                    <a:pt x="263396" y="1941449"/>
                    <a:pt x="259332" y="1941576"/>
                    <a:pt x="236473" y="1928495"/>
                  </a:cubicBezTo>
                  <a:cubicBezTo>
                    <a:pt x="217804" y="1917954"/>
                    <a:pt x="241044" y="1908048"/>
                    <a:pt x="213866" y="1904873"/>
                  </a:cubicBezTo>
                  <a:cubicBezTo>
                    <a:pt x="203071" y="1903603"/>
                    <a:pt x="189990" y="1919351"/>
                    <a:pt x="180338" y="1922780"/>
                  </a:cubicBezTo>
                  <a:cubicBezTo>
                    <a:pt x="172972" y="1925574"/>
                    <a:pt x="169543" y="1913128"/>
                    <a:pt x="154938" y="1919732"/>
                  </a:cubicBezTo>
                  <a:cubicBezTo>
                    <a:pt x="142628" y="1929337"/>
                    <a:pt x="130842" y="1939597"/>
                    <a:pt x="119632" y="1950466"/>
                  </a:cubicBezTo>
                  <a:cubicBezTo>
                    <a:pt x="108583" y="1958848"/>
                    <a:pt x="52449" y="1987804"/>
                    <a:pt x="102867" y="1997075"/>
                  </a:cubicBezTo>
                  <a:cubicBezTo>
                    <a:pt x="89151" y="2014982"/>
                    <a:pt x="36192" y="2070608"/>
                    <a:pt x="94994" y="2051304"/>
                  </a:cubicBezTo>
                  <a:cubicBezTo>
                    <a:pt x="94994" y="2072132"/>
                    <a:pt x="105408" y="2070354"/>
                    <a:pt x="115695" y="2077720"/>
                  </a:cubicBezTo>
                  <a:cubicBezTo>
                    <a:pt x="117091" y="2078736"/>
                    <a:pt x="135507" y="2072513"/>
                    <a:pt x="139951" y="2074418"/>
                  </a:cubicBezTo>
                  <a:cubicBezTo>
                    <a:pt x="148333" y="2077847"/>
                    <a:pt x="148714" y="2097405"/>
                    <a:pt x="155699" y="2099056"/>
                  </a:cubicBezTo>
                  <a:cubicBezTo>
                    <a:pt x="202562" y="2110486"/>
                    <a:pt x="189989" y="2047113"/>
                    <a:pt x="231899" y="2050034"/>
                  </a:cubicBezTo>
                  <a:cubicBezTo>
                    <a:pt x="235582" y="1986534"/>
                    <a:pt x="319910" y="2101723"/>
                    <a:pt x="333499" y="2014601"/>
                  </a:cubicBezTo>
                  <a:cubicBezTo>
                    <a:pt x="357883" y="2022348"/>
                    <a:pt x="354581" y="2062480"/>
                    <a:pt x="384299" y="2078101"/>
                  </a:cubicBezTo>
                  <a:cubicBezTo>
                    <a:pt x="375536" y="2107057"/>
                    <a:pt x="357629" y="2150110"/>
                    <a:pt x="384299" y="2177161"/>
                  </a:cubicBezTo>
                  <a:cubicBezTo>
                    <a:pt x="410967" y="2204214"/>
                    <a:pt x="424177" y="2160651"/>
                    <a:pt x="455927" y="2166620"/>
                  </a:cubicBezTo>
                  <a:cubicBezTo>
                    <a:pt x="453448" y="2131167"/>
                    <a:pt x="457319" y="2095556"/>
                    <a:pt x="467358" y="2061464"/>
                  </a:cubicBezTo>
                  <a:cubicBezTo>
                    <a:pt x="468247" y="2057400"/>
                    <a:pt x="484249" y="2056003"/>
                    <a:pt x="484757" y="2054098"/>
                  </a:cubicBezTo>
                  <a:cubicBezTo>
                    <a:pt x="485897" y="2047671"/>
                    <a:pt x="485897" y="2041094"/>
                    <a:pt x="484757" y="2034667"/>
                  </a:cubicBezTo>
                  <a:lnTo>
                    <a:pt x="536700" y="2048129"/>
                  </a:lnTo>
                  <a:cubicBezTo>
                    <a:pt x="533896" y="2055238"/>
                    <a:pt x="530089" y="2061910"/>
                    <a:pt x="525397" y="2067941"/>
                  </a:cubicBezTo>
                  <a:cubicBezTo>
                    <a:pt x="536319" y="2084197"/>
                    <a:pt x="550035" y="2095373"/>
                    <a:pt x="560067" y="2111375"/>
                  </a:cubicBezTo>
                  <a:cubicBezTo>
                    <a:pt x="570101" y="2127376"/>
                    <a:pt x="572767" y="2167255"/>
                    <a:pt x="593087" y="2135124"/>
                  </a:cubicBezTo>
                  <a:cubicBezTo>
                    <a:pt x="627250" y="2162175"/>
                    <a:pt x="648332" y="2142998"/>
                    <a:pt x="664715" y="2107946"/>
                  </a:cubicBezTo>
                  <a:lnTo>
                    <a:pt x="756409" y="2176399"/>
                  </a:lnTo>
                  <a:cubicBezTo>
                    <a:pt x="761617" y="2184939"/>
                    <a:pt x="768229" y="2192538"/>
                    <a:pt x="775967" y="2198878"/>
                  </a:cubicBezTo>
                  <a:cubicBezTo>
                    <a:pt x="753360" y="2197481"/>
                    <a:pt x="764791" y="2211578"/>
                    <a:pt x="752853" y="2219198"/>
                  </a:cubicBezTo>
                  <a:cubicBezTo>
                    <a:pt x="744155" y="2223956"/>
                    <a:pt x="735062" y="2227950"/>
                    <a:pt x="725674" y="2231136"/>
                  </a:cubicBezTo>
                  <a:cubicBezTo>
                    <a:pt x="711069" y="2238248"/>
                    <a:pt x="699512" y="2228342"/>
                    <a:pt x="686305" y="2243836"/>
                  </a:cubicBezTo>
                  <a:cubicBezTo>
                    <a:pt x="677415" y="2254250"/>
                    <a:pt x="676525" y="2278126"/>
                    <a:pt x="669033" y="2290191"/>
                  </a:cubicBezTo>
                  <a:cubicBezTo>
                    <a:pt x="651380" y="2318258"/>
                    <a:pt x="632457" y="2300224"/>
                    <a:pt x="656333" y="2339086"/>
                  </a:cubicBezTo>
                  <a:cubicBezTo>
                    <a:pt x="667593" y="2352114"/>
                    <a:pt x="680005" y="2364100"/>
                    <a:pt x="693417" y="2374900"/>
                  </a:cubicBezTo>
                  <a:cubicBezTo>
                    <a:pt x="707006" y="2383409"/>
                    <a:pt x="715515" y="2371979"/>
                    <a:pt x="729358" y="2378456"/>
                  </a:cubicBezTo>
                  <a:cubicBezTo>
                    <a:pt x="747392" y="2386965"/>
                    <a:pt x="759330" y="2403856"/>
                    <a:pt x="772665" y="2415667"/>
                  </a:cubicBezTo>
                  <a:cubicBezTo>
                    <a:pt x="779396" y="2399919"/>
                    <a:pt x="837561" y="2388362"/>
                    <a:pt x="856993" y="2387981"/>
                  </a:cubicBezTo>
                  <a:cubicBezTo>
                    <a:pt x="856732" y="2398191"/>
                    <a:pt x="855799" y="2408373"/>
                    <a:pt x="854199" y="2418461"/>
                  </a:cubicBezTo>
                  <a:cubicBezTo>
                    <a:pt x="906015" y="2400046"/>
                    <a:pt x="915032" y="2365121"/>
                    <a:pt x="926716" y="2431161"/>
                  </a:cubicBezTo>
                  <a:cubicBezTo>
                    <a:pt x="944370" y="2431161"/>
                    <a:pt x="962276" y="2431161"/>
                    <a:pt x="980057" y="2431161"/>
                  </a:cubicBezTo>
                  <a:cubicBezTo>
                    <a:pt x="975485" y="2398395"/>
                    <a:pt x="994408" y="2412492"/>
                    <a:pt x="1005457" y="2402840"/>
                  </a:cubicBezTo>
                  <a:cubicBezTo>
                    <a:pt x="1013555" y="2398316"/>
                    <a:pt x="1021321" y="2393223"/>
                    <a:pt x="1028698" y="2387600"/>
                  </a:cubicBezTo>
                  <a:cubicBezTo>
                    <a:pt x="1040128" y="2376805"/>
                    <a:pt x="1037969" y="2355723"/>
                    <a:pt x="1054098" y="2346706"/>
                  </a:cubicBezTo>
                  <a:cubicBezTo>
                    <a:pt x="1060829" y="2343023"/>
                    <a:pt x="1069973" y="2357755"/>
                    <a:pt x="1073783" y="2355850"/>
                  </a:cubicBezTo>
                  <a:cubicBezTo>
                    <a:pt x="1081605" y="2351208"/>
                    <a:pt x="1089658" y="2346969"/>
                    <a:pt x="1097913" y="2343150"/>
                  </a:cubicBezTo>
                  <a:cubicBezTo>
                    <a:pt x="1113788" y="2337943"/>
                    <a:pt x="1133473" y="2322195"/>
                    <a:pt x="1150491" y="2314956"/>
                  </a:cubicBezTo>
                  <a:cubicBezTo>
                    <a:pt x="1167666" y="2307822"/>
                    <a:pt x="1183811" y="2298426"/>
                    <a:pt x="1198498" y="2287016"/>
                  </a:cubicBezTo>
                  <a:cubicBezTo>
                    <a:pt x="1214500" y="2262632"/>
                    <a:pt x="1179448" y="2244344"/>
                    <a:pt x="1226691" y="2231644"/>
                  </a:cubicBezTo>
                  <a:cubicBezTo>
                    <a:pt x="1264791" y="2221357"/>
                    <a:pt x="1252091" y="2243201"/>
                    <a:pt x="1278507" y="2266696"/>
                  </a:cubicBezTo>
                  <a:cubicBezTo>
                    <a:pt x="1296033" y="2281936"/>
                    <a:pt x="1316607" y="2270252"/>
                    <a:pt x="1318513" y="2305685"/>
                  </a:cubicBezTo>
                  <a:cubicBezTo>
                    <a:pt x="1334357" y="2303216"/>
                    <a:pt x="1350507" y="2303474"/>
                    <a:pt x="1366265" y="2306447"/>
                  </a:cubicBezTo>
                  <a:cubicBezTo>
                    <a:pt x="1373631" y="2261997"/>
                    <a:pt x="1375282" y="2250948"/>
                    <a:pt x="1334896" y="2230247"/>
                  </a:cubicBezTo>
                  <a:cubicBezTo>
                    <a:pt x="1344929" y="2216912"/>
                    <a:pt x="1336166" y="2191512"/>
                    <a:pt x="1350517" y="2181733"/>
                  </a:cubicBezTo>
                  <a:cubicBezTo>
                    <a:pt x="1358899" y="2176018"/>
                    <a:pt x="1382902" y="2194433"/>
                    <a:pt x="1398904" y="2185162"/>
                  </a:cubicBezTo>
                  <a:cubicBezTo>
                    <a:pt x="1409572" y="2205990"/>
                    <a:pt x="1424304" y="2224278"/>
                    <a:pt x="1450593" y="2218817"/>
                  </a:cubicBezTo>
                  <a:cubicBezTo>
                    <a:pt x="1447545" y="2248916"/>
                    <a:pt x="1464944" y="2265426"/>
                    <a:pt x="1494789" y="2254758"/>
                  </a:cubicBezTo>
                  <a:cubicBezTo>
                    <a:pt x="1499742" y="2292858"/>
                    <a:pt x="1523109" y="2259584"/>
                    <a:pt x="1539112" y="2259203"/>
                  </a:cubicBezTo>
                  <a:cubicBezTo>
                    <a:pt x="1577212" y="2258187"/>
                    <a:pt x="1569465" y="2281809"/>
                    <a:pt x="1591817" y="2310003"/>
                  </a:cubicBezTo>
                  <a:cubicBezTo>
                    <a:pt x="1599835" y="2304504"/>
                    <a:pt x="1608998" y="2300899"/>
                    <a:pt x="1618614" y="2299462"/>
                  </a:cubicBezTo>
                  <a:cubicBezTo>
                    <a:pt x="1614550" y="2304288"/>
                    <a:pt x="1610232" y="2309495"/>
                    <a:pt x="1605914" y="2315464"/>
                  </a:cubicBezTo>
                  <a:cubicBezTo>
                    <a:pt x="1577084" y="2353564"/>
                    <a:pt x="1544573" y="2392680"/>
                    <a:pt x="1517014" y="2432558"/>
                  </a:cubicBezTo>
                  <a:cubicBezTo>
                    <a:pt x="1512789" y="2432949"/>
                    <a:pt x="1508538" y="2432949"/>
                    <a:pt x="1504314" y="2432558"/>
                  </a:cubicBezTo>
                  <a:cubicBezTo>
                    <a:pt x="1491614" y="2430907"/>
                    <a:pt x="1476120" y="2428113"/>
                    <a:pt x="1475612" y="2412238"/>
                  </a:cubicBezTo>
                  <a:lnTo>
                    <a:pt x="1444624" y="2400935"/>
                  </a:lnTo>
                  <a:cubicBezTo>
                    <a:pt x="1444624" y="2393950"/>
                    <a:pt x="1439670" y="2372106"/>
                    <a:pt x="1433575" y="2369058"/>
                  </a:cubicBezTo>
                  <a:cubicBezTo>
                    <a:pt x="1411095" y="2358136"/>
                    <a:pt x="1416938" y="2378837"/>
                    <a:pt x="1408175" y="2390013"/>
                  </a:cubicBezTo>
                  <a:cubicBezTo>
                    <a:pt x="1404492" y="2395093"/>
                    <a:pt x="1395475" y="2399665"/>
                    <a:pt x="1392681" y="2404364"/>
                  </a:cubicBezTo>
                  <a:cubicBezTo>
                    <a:pt x="1387347" y="2414016"/>
                    <a:pt x="1385823" y="2426335"/>
                    <a:pt x="1379981" y="2435479"/>
                  </a:cubicBezTo>
                  <a:cubicBezTo>
                    <a:pt x="1377314" y="2439924"/>
                    <a:pt x="1369821" y="2435479"/>
                    <a:pt x="1367281" y="2439797"/>
                  </a:cubicBezTo>
                  <a:cubicBezTo>
                    <a:pt x="1359280" y="2453894"/>
                    <a:pt x="1364360" y="2486787"/>
                    <a:pt x="1353565" y="2496312"/>
                  </a:cubicBezTo>
                  <a:cubicBezTo>
                    <a:pt x="1347850" y="2501265"/>
                    <a:pt x="1329054" y="2495042"/>
                    <a:pt x="1321433" y="2496947"/>
                  </a:cubicBezTo>
                  <a:cubicBezTo>
                    <a:pt x="1302765" y="2501519"/>
                    <a:pt x="1291842" y="2515616"/>
                    <a:pt x="1274570" y="2522347"/>
                  </a:cubicBezTo>
                  <a:cubicBezTo>
                    <a:pt x="1271916" y="2508717"/>
                    <a:pt x="1271063" y="2494797"/>
                    <a:pt x="1272030" y="2480945"/>
                  </a:cubicBezTo>
                  <a:cubicBezTo>
                    <a:pt x="1263469" y="2481824"/>
                    <a:pt x="1254981" y="2483309"/>
                    <a:pt x="1246630" y="2485390"/>
                  </a:cubicBezTo>
                  <a:cubicBezTo>
                    <a:pt x="1247392" y="2473452"/>
                    <a:pt x="1253362" y="2461133"/>
                    <a:pt x="1249551" y="2449830"/>
                  </a:cubicBezTo>
                  <a:cubicBezTo>
                    <a:pt x="1233299" y="2453502"/>
                    <a:pt x="1216406" y="2453241"/>
                    <a:pt x="1200275" y="2449068"/>
                  </a:cubicBezTo>
                  <a:cubicBezTo>
                    <a:pt x="1183765" y="2446528"/>
                    <a:pt x="1186686" y="2438146"/>
                    <a:pt x="1167255" y="2457450"/>
                  </a:cubicBezTo>
                  <a:cubicBezTo>
                    <a:pt x="1160778" y="2463927"/>
                    <a:pt x="1159254" y="2472563"/>
                    <a:pt x="1151126" y="2478024"/>
                  </a:cubicBezTo>
                  <a:cubicBezTo>
                    <a:pt x="1147189" y="2480691"/>
                    <a:pt x="1138426" y="2478024"/>
                    <a:pt x="1135759" y="2480437"/>
                  </a:cubicBezTo>
                  <a:cubicBezTo>
                    <a:pt x="1127123" y="2488946"/>
                    <a:pt x="1128012" y="2500503"/>
                    <a:pt x="1122297" y="2506472"/>
                  </a:cubicBezTo>
                  <a:cubicBezTo>
                    <a:pt x="1116581" y="2512441"/>
                    <a:pt x="1124075" y="2514854"/>
                    <a:pt x="1116836" y="2519172"/>
                  </a:cubicBezTo>
                  <a:cubicBezTo>
                    <a:pt x="1109597" y="2523491"/>
                    <a:pt x="1102992" y="2509520"/>
                    <a:pt x="1096897" y="2510282"/>
                  </a:cubicBezTo>
                  <a:cubicBezTo>
                    <a:pt x="1090801" y="2511045"/>
                    <a:pt x="1085340" y="2518283"/>
                    <a:pt x="1079878" y="2519045"/>
                  </a:cubicBezTo>
                  <a:cubicBezTo>
                    <a:pt x="1063807" y="2521988"/>
                    <a:pt x="1047557" y="2523855"/>
                    <a:pt x="1031237" y="2524633"/>
                  </a:cubicBezTo>
                  <a:cubicBezTo>
                    <a:pt x="1002789" y="2524633"/>
                    <a:pt x="988565" y="2524633"/>
                    <a:pt x="987676" y="2493645"/>
                  </a:cubicBezTo>
                  <a:cubicBezTo>
                    <a:pt x="959356" y="2502916"/>
                    <a:pt x="948814" y="2507996"/>
                    <a:pt x="925065" y="2499360"/>
                  </a:cubicBezTo>
                  <a:cubicBezTo>
                    <a:pt x="921763" y="2498217"/>
                    <a:pt x="909317" y="2490724"/>
                    <a:pt x="902713" y="2488057"/>
                  </a:cubicBezTo>
                  <a:cubicBezTo>
                    <a:pt x="892263" y="2485485"/>
                    <a:pt x="881962" y="2482348"/>
                    <a:pt x="871852" y="2478659"/>
                  </a:cubicBezTo>
                  <a:cubicBezTo>
                    <a:pt x="901571" y="2444496"/>
                    <a:pt x="815084" y="2465959"/>
                    <a:pt x="804415" y="2462784"/>
                  </a:cubicBezTo>
                  <a:cubicBezTo>
                    <a:pt x="791715" y="2459228"/>
                    <a:pt x="800097" y="2445893"/>
                    <a:pt x="779015" y="2450084"/>
                  </a:cubicBezTo>
                  <a:cubicBezTo>
                    <a:pt x="763267" y="2453640"/>
                    <a:pt x="755266" y="2474468"/>
                    <a:pt x="747392" y="2485263"/>
                  </a:cubicBezTo>
                  <a:cubicBezTo>
                    <a:pt x="739773" y="2453386"/>
                    <a:pt x="739899" y="2440432"/>
                    <a:pt x="713357" y="2425319"/>
                  </a:cubicBezTo>
                  <a:cubicBezTo>
                    <a:pt x="709038" y="2422906"/>
                    <a:pt x="691132" y="2415413"/>
                    <a:pt x="685416" y="2413381"/>
                  </a:cubicBezTo>
                  <a:cubicBezTo>
                    <a:pt x="676146" y="2410079"/>
                    <a:pt x="667256" y="2409952"/>
                    <a:pt x="659254" y="2406396"/>
                  </a:cubicBezTo>
                  <a:cubicBezTo>
                    <a:pt x="651253" y="2402840"/>
                    <a:pt x="650364" y="2390521"/>
                    <a:pt x="634616" y="2391283"/>
                  </a:cubicBezTo>
                  <a:cubicBezTo>
                    <a:pt x="644579" y="2378699"/>
                    <a:pt x="649472" y="2362843"/>
                    <a:pt x="648333" y="2346833"/>
                  </a:cubicBezTo>
                  <a:cubicBezTo>
                    <a:pt x="630552" y="2348865"/>
                    <a:pt x="611249" y="2370963"/>
                    <a:pt x="593088" y="2375408"/>
                  </a:cubicBezTo>
                  <a:cubicBezTo>
                    <a:pt x="568577" y="2381377"/>
                    <a:pt x="575181" y="2377948"/>
                    <a:pt x="559433" y="2394458"/>
                  </a:cubicBezTo>
                  <a:cubicBezTo>
                    <a:pt x="541145" y="2413762"/>
                    <a:pt x="523111" y="2413381"/>
                    <a:pt x="507363" y="2434336"/>
                  </a:cubicBezTo>
                  <a:cubicBezTo>
                    <a:pt x="500124" y="2443861"/>
                    <a:pt x="496949" y="2456434"/>
                    <a:pt x="487678" y="2462276"/>
                  </a:cubicBezTo>
                  <a:cubicBezTo>
                    <a:pt x="478407" y="2468118"/>
                    <a:pt x="468882" y="2458212"/>
                    <a:pt x="459484" y="2468372"/>
                  </a:cubicBezTo>
                  <a:cubicBezTo>
                    <a:pt x="445006" y="2483739"/>
                    <a:pt x="459484" y="2495042"/>
                    <a:pt x="435863" y="2506472"/>
                  </a:cubicBezTo>
                  <a:cubicBezTo>
                    <a:pt x="424814" y="2511806"/>
                    <a:pt x="411859" y="2508123"/>
                    <a:pt x="401319" y="2515108"/>
                  </a:cubicBezTo>
                  <a:cubicBezTo>
                    <a:pt x="388619" y="2523744"/>
                    <a:pt x="386968" y="2537206"/>
                    <a:pt x="378967" y="2551303"/>
                  </a:cubicBezTo>
                  <a:cubicBezTo>
                    <a:pt x="365505" y="2545080"/>
                    <a:pt x="353567" y="2551303"/>
                    <a:pt x="356107" y="2566924"/>
                  </a:cubicBezTo>
                  <a:cubicBezTo>
                    <a:pt x="358393" y="2584958"/>
                    <a:pt x="369696" y="2575052"/>
                    <a:pt x="377951" y="2583942"/>
                  </a:cubicBezTo>
                  <a:cubicBezTo>
                    <a:pt x="382269" y="2588641"/>
                    <a:pt x="380491" y="2595118"/>
                    <a:pt x="385063" y="2600325"/>
                  </a:cubicBezTo>
                  <a:cubicBezTo>
                    <a:pt x="393571" y="2610231"/>
                    <a:pt x="400556" y="2620645"/>
                    <a:pt x="409193" y="2630678"/>
                  </a:cubicBezTo>
                  <a:cubicBezTo>
                    <a:pt x="421893" y="2644902"/>
                    <a:pt x="425703" y="2640203"/>
                    <a:pt x="437260" y="2648458"/>
                  </a:cubicBezTo>
                  <a:cubicBezTo>
                    <a:pt x="448817" y="2656713"/>
                    <a:pt x="462660" y="2681986"/>
                    <a:pt x="479043" y="2679192"/>
                  </a:cubicBezTo>
                  <a:cubicBezTo>
                    <a:pt x="489584" y="2677540"/>
                    <a:pt x="487806" y="2666492"/>
                    <a:pt x="496696" y="2662046"/>
                  </a:cubicBezTo>
                  <a:cubicBezTo>
                    <a:pt x="499109" y="2660776"/>
                    <a:pt x="517016" y="2657601"/>
                    <a:pt x="514984" y="2659252"/>
                  </a:cubicBezTo>
                  <a:cubicBezTo>
                    <a:pt x="526033" y="2650743"/>
                    <a:pt x="531367" y="2637789"/>
                    <a:pt x="544703" y="2633852"/>
                  </a:cubicBezTo>
                  <a:cubicBezTo>
                    <a:pt x="565718" y="2632155"/>
                    <a:pt x="586868" y="2633914"/>
                    <a:pt x="607313" y="2639059"/>
                  </a:cubicBezTo>
                  <a:cubicBezTo>
                    <a:pt x="602360" y="2650540"/>
                    <a:pt x="593740" y="2660053"/>
                    <a:pt x="582803" y="2666111"/>
                  </a:cubicBezTo>
                  <a:cubicBezTo>
                    <a:pt x="605811" y="2663523"/>
                    <a:pt x="628604" y="2659279"/>
                    <a:pt x="651001" y="2653411"/>
                  </a:cubicBezTo>
                  <a:cubicBezTo>
                    <a:pt x="656612" y="2668760"/>
                    <a:pt x="659949" y="2684848"/>
                    <a:pt x="660908" y="2701162"/>
                  </a:cubicBezTo>
                  <a:cubicBezTo>
                    <a:pt x="658749" y="2716656"/>
                    <a:pt x="641476" y="2730245"/>
                    <a:pt x="652272" y="2748661"/>
                  </a:cubicBezTo>
                  <a:cubicBezTo>
                    <a:pt x="653669" y="2746375"/>
                    <a:pt x="658368" y="2741549"/>
                    <a:pt x="660019" y="2738501"/>
                  </a:cubicBezTo>
                  <a:cubicBezTo>
                    <a:pt x="668655" y="2768473"/>
                    <a:pt x="685419" y="2773933"/>
                    <a:pt x="705104" y="2757677"/>
                  </a:cubicBezTo>
                  <a:cubicBezTo>
                    <a:pt x="712088" y="2751962"/>
                    <a:pt x="705104" y="2737865"/>
                    <a:pt x="720979" y="2732277"/>
                  </a:cubicBezTo>
                  <a:cubicBezTo>
                    <a:pt x="726312" y="2730245"/>
                    <a:pt x="732790" y="2734945"/>
                    <a:pt x="736854" y="2734309"/>
                  </a:cubicBezTo>
                  <a:cubicBezTo>
                    <a:pt x="748665" y="2732405"/>
                    <a:pt x="753998" y="2741802"/>
                    <a:pt x="764285" y="2732277"/>
                  </a:cubicBezTo>
                  <a:cubicBezTo>
                    <a:pt x="776985" y="2757677"/>
                    <a:pt x="790829" y="2752979"/>
                    <a:pt x="803020" y="2732277"/>
                  </a:cubicBezTo>
                  <a:cubicBezTo>
                    <a:pt x="804601" y="2734779"/>
                    <a:pt x="805962" y="2737413"/>
                    <a:pt x="807084" y="2740151"/>
                  </a:cubicBezTo>
                  <a:cubicBezTo>
                    <a:pt x="821943" y="2733293"/>
                    <a:pt x="832484" y="2744215"/>
                    <a:pt x="837437" y="2758693"/>
                  </a:cubicBezTo>
                  <a:cubicBezTo>
                    <a:pt x="841756" y="2753867"/>
                    <a:pt x="852550" y="2750946"/>
                    <a:pt x="856869" y="2745993"/>
                  </a:cubicBezTo>
                  <a:cubicBezTo>
                    <a:pt x="859164" y="2757399"/>
                    <a:pt x="864271" y="2768051"/>
                    <a:pt x="871728" y="2776981"/>
                  </a:cubicBezTo>
                  <a:cubicBezTo>
                    <a:pt x="854329" y="2789681"/>
                    <a:pt x="874013" y="2801239"/>
                    <a:pt x="868553" y="2816605"/>
                  </a:cubicBezTo>
                  <a:cubicBezTo>
                    <a:pt x="863092" y="2831973"/>
                    <a:pt x="845693" y="2831591"/>
                    <a:pt x="832231" y="2836545"/>
                  </a:cubicBezTo>
                  <a:cubicBezTo>
                    <a:pt x="834136" y="2845434"/>
                    <a:pt x="835913" y="2855340"/>
                    <a:pt x="837184" y="2863977"/>
                  </a:cubicBezTo>
                  <a:cubicBezTo>
                    <a:pt x="798195" y="2883154"/>
                    <a:pt x="776605" y="2889377"/>
                    <a:pt x="750697" y="2923540"/>
                  </a:cubicBezTo>
                  <a:cubicBezTo>
                    <a:pt x="740156" y="2901569"/>
                    <a:pt x="721106" y="2929001"/>
                    <a:pt x="728472" y="2947289"/>
                  </a:cubicBezTo>
                  <a:cubicBezTo>
                    <a:pt x="728472" y="2947289"/>
                    <a:pt x="749046" y="2977134"/>
                    <a:pt x="749935" y="2977896"/>
                  </a:cubicBezTo>
                  <a:cubicBezTo>
                    <a:pt x="761568" y="2985163"/>
                    <a:pt x="774512" y="2990082"/>
                    <a:pt x="788035" y="2992374"/>
                  </a:cubicBezTo>
                  <a:cubicBezTo>
                    <a:pt x="776351" y="3022219"/>
                    <a:pt x="810006" y="3012440"/>
                    <a:pt x="819785" y="3030474"/>
                  </a:cubicBezTo>
                  <a:cubicBezTo>
                    <a:pt x="826897" y="3013583"/>
                    <a:pt x="841121" y="3012313"/>
                    <a:pt x="856742" y="3016250"/>
                  </a:cubicBezTo>
                  <a:cubicBezTo>
                    <a:pt x="856817" y="3007155"/>
                    <a:pt x="858054" y="2998107"/>
                    <a:pt x="860424" y="2989326"/>
                  </a:cubicBezTo>
                  <a:cubicBezTo>
                    <a:pt x="878331" y="2994533"/>
                    <a:pt x="884808" y="2971546"/>
                    <a:pt x="902334" y="2968244"/>
                  </a:cubicBezTo>
                  <a:cubicBezTo>
                    <a:pt x="915034" y="2965958"/>
                    <a:pt x="922019" y="2974721"/>
                    <a:pt x="935228" y="2969006"/>
                  </a:cubicBezTo>
                  <a:cubicBezTo>
                    <a:pt x="948436" y="2963290"/>
                    <a:pt x="975486" y="2937383"/>
                    <a:pt x="973328" y="2921127"/>
                  </a:cubicBezTo>
                  <a:cubicBezTo>
                    <a:pt x="996060" y="2921127"/>
                    <a:pt x="986028" y="2895727"/>
                    <a:pt x="1001141" y="2887091"/>
                  </a:cubicBezTo>
                  <a:cubicBezTo>
                    <a:pt x="1004570" y="2892171"/>
                    <a:pt x="1011809" y="2894203"/>
                    <a:pt x="1015237" y="2898521"/>
                  </a:cubicBezTo>
                  <a:cubicBezTo>
                    <a:pt x="1035557" y="2870327"/>
                    <a:pt x="1045463" y="2885821"/>
                    <a:pt x="1073911" y="2884170"/>
                  </a:cubicBezTo>
                  <a:cubicBezTo>
                    <a:pt x="1078230" y="2899664"/>
                    <a:pt x="1027810" y="2964815"/>
                    <a:pt x="1073911" y="2966084"/>
                  </a:cubicBezTo>
                  <a:cubicBezTo>
                    <a:pt x="1086611" y="2966084"/>
                    <a:pt x="1089279" y="2949067"/>
                    <a:pt x="1099311" y="2946527"/>
                  </a:cubicBezTo>
                  <a:cubicBezTo>
                    <a:pt x="1109344" y="2943986"/>
                    <a:pt x="1115313" y="2957322"/>
                    <a:pt x="1123949" y="2955162"/>
                  </a:cubicBezTo>
                  <a:cubicBezTo>
                    <a:pt x="1129410" y="2953765"/>
                    <a:pt x="1139697" y="2940939"/>
                    <a:pt x="1144016" y="2937636"/>
                  </a:cubicBezTo>
                  <a:cubicBezTo>
                    <a:pt x="1148334" y="2934335"/>
                    <a:pt x="1160398" y="2936239"/>
                    <a:pt x="1166622" y="2932302"/>
                  </a:cubicBezTo>
                  <a:cubicBezTo>
                    <a:pt x="1165733" y="2916173"/>
                    <a:pt x="1151001" y="2909315"/>
                    <a:pt x="1147826" y="2895218"/>
                  </a:cubicBezTo>
                  <a:cubicBezTo>
                    <a:pt x="1146937" y="2891408"/>
                    <a:pt x="1161288" y="2885312"/>
                    <a:pt x="1157986" y="2876295"/>
                  </a:cubicBezTo>
                  <a:cubicBezTo>
                    <a:pt x="1149350" y="2852165"/>
                    <a:pt x="1138428" y="2868548"/>
                    <a:pt x="1147572" y="2844926"/>
                  </a:cubicBezTo>
                  <a:cubicBezTo>
                    <a:pt x="1149477" y="2840100"/>
                    <a:pt x="1160272" y="2833750"/>
                    <a:pt x="1164209" y="2828035"/>
                  </a:cubicBezTo>
                  <a:cubicBezTo>
                    <a:pt x="1165809" y="2820496"/>
                    <a:pt x="1166912" y="2812859"/>
                    <a:pt x="1167511" y="2805175"/>
                  </a:cubicBezTo>
                  <a:cubicBezTo>
                    <a:pt x="1171702" y="2791459"/>
                    <a:pt x="1178433" y="2774060"/>
                    <a:pt x="1184275" y="2760344"/>
                  </a:cubicBezTo>
                  <a:cubicBezTo>
                    <a:pt x="1191260" y="2761106"/>
                    <a:pt x="1196975" y="2756661"/>
                    <a:pt x="1203071" y="2756788"/>
                  </a:cubicBezTo>
                  <a:cubicBezTo>
                    <a:pt x="1199388" y="2738373"/>
                    <a:pt x="1181100" y="2727070"/>
                    <a:pt x="1206500" y="2711957"/>
                  </a:cubicBezTo>
                  <a:cubicBezTo>
                    <a:pt x="1208426" y="2710864"/>
                    <a:pt x="1210535" y="2710133"/>
                    <a:pt x="1212723" y="2709798"/>
                  </a:cubicBezTo>
                  <a:cubicBezTo>
                    <a:pt x="1227638" y="2714505"/>
                    <a:pt x="1242196" y="2720278"/>
                    <a:pt x="1256284" y="2727070"/>
                  </a:cubicBezTo>
                  <a:cubicBezTo>
                    <a:pt x="1377823" y="2786252"/>
                    <a:pt x="1429893" y="3030473"/>
                    <a:pt x="1429893" y="3030473"/>
                  </a:cubicBezTo>
                  <a:lnTo>
                    <a:pt x="1666240" y="3132073"/>
                  </a:lnTo>
                  <a:lnTo>
                    <a:pt x="1666240" y="3159887"/>
                  </a:lnTo>
                  <a:cubicBezTo>
                    <a:pt x="1559559" y="3216402"/>
                    <a:pt x="1392428" y="3188335"/>
                    <a:pt x="1315973" y="3170936"/>
                  </a:cubicBezTo>
                  <a:cubicBezTo>
                    <a:pt x="1321065" y="3164634"/>
                    <a:pt x="1328483" y="3160651"/>
                    <a:pt x="1336548" y="3159887"/>
                  </a:cubicBezTo>
                  <a:cubicBezTo>
                    <a:pt x="1307084" y="3118866"/>
                    <a:pt x="1363218" y="3101467"/>
                    <a:pt x="1393444" y="3112389"/>
                  </a:cubicBezTo>
                  <a:cubicBezTo>
                    <a:pt x="1409954" y="3118358"/>
                    <a:pt x="1407795" y="3133217"/>
                    <a:pt x="1423924" y="3137789"/>
                  </a:cubicBezTo>
                  <a:cubicBezTo>
                    <a:pt x="1435227" y="3140964"/>
                    <a:pt x="1446022" y="3127883"/>
                    <a:pt x="1459992" y="3137027"/>
                  </a:cubicBezTo>
                  <a:cubicBezTo>
                    <a:pt x="1472692" y="3119628"/>
                    <a:pt x="1433703" y="3079369"/>
                    <a:pt x="1418336" y="3095117"/>
                  </a:cubicBezTo>
                  <a:lnTo>
                    <a:pt x="1407033" y="3078226"/>
                  </a:lnTo>
                  <a:cubicBezTo>
                    <a:pt x="1436624" y="3063875"/>
                    <a:pt x="1423035" y="3052826"/>
                    <a:pt x="1407033" y="3033014"/>
                  </a:cubicBezTo>
                  <a:cubicBezTo>
                    <a:pt x="1399540" y="3023489"/>
                    <a:pt x="1406271" y="3019044"/>
                    <a:pt x="1395476" y="3011170"/>
                  </a:cubicBezTo>
                  <a:cubicBezTo>
                    <a:pt x="1384681" y="3003296"/>
                    <a:pt x="1367409" y="3006090"/>
                    <a:pt x="1356360" y="2999359"/>
                  </a:cubicBezTo>
                  <a:cubicBezTo>
                    <a:pt x="1356360" y="3013583"/>
                    <a:pt x="1351280" y="3025775"/>
                    <a:pt x="1336421" y="3028442"/>
                  </a:cubicBezTo>
                  <a:cubicBezTo>
                    <a:pt x="1337184" y="3042073"/>
                    <a:pt x="1336929" y="3055743"/>
                    <a:pt x="1335659" y="3069336"/>
                  </a:cubicBezTo>
                  <a:cubicBezTo>
                    <a:pt x="1333881" y="3077845"/>
                    <a:pt x="1321308" y="3080512"/>
                    <a:pt x="1323975" y="3097403"/>
                  </a:cubicBezTo>
                  <a:cubicBezTo>
                    <a:pt x="1308789" y="3092034"/>
                    <a:pt x="1298620" y="3077696"/>
                    <a:pt x="1298575" y="3061589"/>
                  </a:cubicBezTo>
                  <a:cubicBezTo>
                    <a:pt x="1289483" y="3063835"/>
                    <a:pt x="1280119" y="3064776"/>
                    <a:pt x="1270762" y="3064383"/>
                  </a:cubicBezTo>
                  <a:cubicBezTo>
                    <a:pt x="1261491" y="3062224"/>
                    <a:pt x="1265809" y="3051683"/>
                    <a:pt x="1253236" y="3050159"/>
                  </a:cubicBezTo>
                  <a:cubicBezTo>
                    <a:pt x="1233424" y="3048508"/>
                    <a:pt x="1226566" y="3090545"/>
                    <a:pt x="1216660" y="3067177"/>
                  </a:cubicBezTo>
                  <a:cubicBezTo>
                    <a:pt x="1208405" y="3074924"/>
                    <a:pt x="1204722" y="3088386"/>
                    <a:pt x="1194689" y="3097530"/>
                  </a:cubicBezTo>
                  <a:cubicBezTo>
                    <a:pt x="1184657" y="3106675"/>
                    <a:pt x="1177163" y="3090672"/>
                    <a:pt x="1172337" y="3108325"/>
                  </a:cubicBezTo>
                  <a:cubicBezTo>
                    <a:pt x="1167511" y="3125978"/>
                    <a:pt x="1193292" y="3144520"/>
                    <a:pt x="1194435" y="3165475"/>
                  </a:cubicBezTo>
                  <a:lnTo>
                    <a:pt x="997712" y="3178175"/>
                  </a:lnTo>
                  <a:lnTo>
                    <a:pt x="997712" y="3178175"/>
                  </a:lnTo>
                  <a:cubicBezTo>
                    <a:pt x="1012444" y="3170174"/>
                    <a:pt x="1007237" y="3167634"/>
                    <a:pt x="1009396" y="3149092"/>
                  </a:cubicBezTo>
                  <a:cubicBezTo>
                    <a:pt x="1011740" y="3136212"/>
                    <a:pt x="1013182" y="3123184"/>
                    <a:pt x="1013714" y="3110103"/>
                  </a:cubicBezTo>
                  <a:cubicBezTo>
                    <a:pt x="1012445" y="3092196"/>
                    <a:pt x="1004189" y="3096641"/>
                    <a:pt x="997331" y="3081274"/>
                  </a:cubicBezTo>
                  <a:cubicBezTo>
                    <a:pt x="993281" y="3070631"/>
                    <a:pt x="991048" y="3059383"/>
                    <a:pt x="990727" y="3048000"/>
                  </a:cubicBezTo>
                  <a:cubicBezTo>
                    <a:pt x="960121" y="3041396"/>
                    <a:pt x="916178" y="2995930"/>
                    <a:pt x="909955" y="3041777"/>
                  </a:cubicBezTo>
                  <a:cubicBezTo>
                    <a:pt x="909193" y="3047365"/>
                    <a:pt x="918337" y="3054477"/>
                    <a:pt x="916813" y="3060446"/>
                  </a:cubicBezTo>
                  <a:cubicBezTo>
                    <a:pt x="915289" y="3066415"/>
                    <a:pt x="906780" y="3068828"/>
                    <a:pt x="906399" y="3070606"/>
                  </a:cubicBezTo>
                  <a:cubicBezTo>
                    <a:pt x="903859" y="3083306"/>
                    <a:pt x="900557" y="3075686"/>
                    <a:pt x="900811" y="3091180"/>
                  </a:cubicBezTo>
                  <a:cubicBezTo>
                    <a:pt x="900811" y="3111627"/>
                    <a:pt x="915543" y="3124581"/>
                    <a:pt x="906653" y="3148711"/>
                  </a:cubicBezTo>
                  <a:cubicBezTo>
                    <a:pt x="882142" y="3153537"/>
                    <a:pt x="881253" y="3131312"/>
                    <a:pt x="870839" y="3124200"/>
                  </a:cubicBezTo>
                  <a:cubicBezTo>
                    <a:pt x="859536" y="3118147"/>
                    <a:pt x="847231" y="3114188"/>
                    <a:pt x="834517" y="3112516"/>
                  </a:cubicBezTo>
                  <a:cubicBezTo>
                    <a:pt x="830453" y="3127248"/>
                    <a:pt x="808228" y="3131185"/>
                    <a:pt x="806324" y="3137916"/>
                  </a:cubicBezTo>
                  <a:cubicBezTo>
                    <a:pt x="801117" y="3157601"/>
                    <a:pt x="820167" y="3159125"/>
                    <a:pt x="808610" y="3179699"/>
                  </a:cubicBezTo>
                  <a:cubicBezTo>
                    <a:pt x="803911" y="3188081"/>
                    <a:pt x="761747" y="3231642"/>
                    <a:pt x="752222" y="3230499"/>
                  </a:cubicBezTo>
                  <a:lnTo>
                    <a:pt x="733045" y="3252343"/>
                  </a:lnTo>
                  <a:cubicBezTo>
                    <a:pt x="692786" y="3233801"/>
                    <a:pt x="692277" y="3261233"/>
                    <a:pt x="678308" y="3292729"/>
                  </a:cubicBezTo>
                  <a:cubicBezTo>
                    <a:pt x="662433" y="3293872"/>
                    <a:pt x="663956" y="3283331"/>
                    <a:pt x="652908" y="3278251"/>
                  </a:cubicBezTo>
                  <a:cubicBezTo>
                    <a:pt x="629539" y="3267329"/>
                    <a:pt x="642493" y="3275584"/>
                    <a:pt x="620268" y="3275584"/>
                  </a:cubicBezTo>
                  <a:cubicBezTo>
                    <a:pt x="598043" y="3275584"/>
                    <a:pt x="606679" y="3274060"/>
                    <a:pt x="585089" y="3260598"/>
                  </a:cubicBezTo>
                  <a:cubicBezTo>
                    <a:pt x="575946" y="3254756"/>
                    <a:pt x="571120" y="3247898"/>
                    <a:pt x="558546" y="3250819"/>
                  </a:cubicBezTo>
                  <a:cubicBezTo>
                    <a:pt x="564363" y="3238124"/>
                    <a:pt x="565576" y="3223798"/>
                    <a:pt x="561975" y="3210306"/>
                  </a:cubicBezTo>
                  <a:cubicBezTo>
                    <a:pt x="542665" y="3211057"/>
                    <a:pt x="523362" y="3208655"/>
                    <a:pt x="504825" y="3203194"/>
                  </a:cubicBezTo>
                  <a:cubicBezTo>
                    <a:pt x="503682" y="3214878"/>
                    <a:pt x="504825" y="3228594"/>
                    <a:pt x="503809" y="3241294"/>
                  </a:cubicBezTo>
                  <a:cubicBezTo>
                    <a:pt x="495113" y="3241080"/>
                    <a:pt x="486518" y="3239361"/>
                    <a:pt x="478409" y="3236214"/>
                  </a:cubicBezTo>
                  <a:cubicBezTo>
                    <a:pt x="473329" y="3247898"/>
                    <a:pt x="484886" y="3271901"/>
                    <a:pt x="477520" y="3280664"/>
                  </a:cubicBezTo>
                  <a:cubicBezTo>
                    <a:pt x="464820" y="3296285"/>
                    <a:pt x="436372" y="3265043"/>
                    <a:pt x="436118" y="3252851"/>
                  </a:cubicBezTo>
                  <a:cubicBezTo>
                    <a:pt x="435864" y="3240659"/>
                    <a:pt x="468503" y="3214751"/>
                    <a:pt x="431165" y="3205099"/>
                  </a:cubicBezTo>
                  <a:cubicBezTo>
                    <a:pt x="411733" y="3199892"/>
                    <a:pt x="419481" y="3215005"/>
                    <a:pt x="405765" y="3226816"/>
                  </a:cubicBezTo>
                  <a:cubicBezTo>
                    <a:pt x="397509" y="3233928"/>
                    <a:pt x="393065" y="3228086"/>
                    <a:pt x="385445" y="3232912"/>
                  </a:cubicBezTo>
                  <a:cubicBezTo>
                    <a:pt x="363093" y="3248152"/>
                    <a:pt x="335915" y="3271012"/>
                    <a:pt x="309245" y="3244342"/>
                  </a:cubicBezTo>
                  <a:cubicBezTo>
                    <a:pt x="282575" y="3217672"/>
                    <a:pt x="330073" y="3168142"/>
                    <a:pt x="267716" y="3171444"/>
                  </a:cubicBezTo>
                  <a:cubicBezTo>
                    <a:pt x="266954" y="3180969"/>
                    <a:pt x="266572" y="3191383"/>
                    <a:pt x="266699" y="3201289"/>
                  </a:cubicBezTo>
                  <a:cubicBezTo>
                    <a:pt x="242061" y="3201289"/>
                    <a:pt x="257682" y="3234309"/>
                    <a:pt x="255905" y="3247771"/>
                  </a:cubicBezTo>
                  <a:cubicBezTo>
                    <a:pt x="255143" y="3253740"/>
                    <a:pt x="243205" y="3258566"/>
                    <a:pt x="244094" y="3266948"/>
                  </a:cubicBezTo>
                  <a:cubicBezTo>
                    <a:pt x="246634" y="3284728"/>
                    <a:pt x="272415" y="3285617"/>
                    <a:pt x="280543" y="3297682"/>
                  </a:cubicBezTo>
                  <a:cubicBezTo>
                    <a:pt x="290195" y="3312034"/>
                    <a:pt x="292608" y="3323082"/>
                    <a:pt x="269874" y="3328290"/>
                  </a:cubicBezTo>
                  <a:cubicBezTo>
                    <a:pt x="234568" y="3336036"/>
                    <a:pt x="235966" y="3298572"/>
                    <a:pt x="235711" y="3275457"/>
                  </a:cubicBezTo>
                  <a:cubicBezTo>
                    <a:pt x="222066" y="3273187"/>
                    <a:pt x="208728" y="3269352"/>
                    <a:pt x="195960" y="3264028"/>
                  </a:cubicBezTo>
                  <a:cubicBezTo>
                    <a:pt x="190483" y="3274463"/>
                    <a:pt x="186669" y="3285689"/>
                    <a:pt x="184657" y="3297301"/>
                  </a:cubicBezTo>
                  <a:cubicBezTo>
                    <a:pt x="171068" y="3300095"/>
                    <a:pt x="159257" y="3289047"/>
                    <a:pt x="151764" y="3278251"/>
                  </a:cubicBezTo>
                  <a:cubicBezTo>
                    <a:pt x="140842" y="3285363"/>
                    <a:pt x="136143" y="3297555"/>
                    <a:pt x="123951" y="3304286"/>
                  </a:cubicBezTo>
                  <a:cubicBezTo>
                    <a:pt x="106932" y="3313557"/>
                    <a:pt x="93598" y="3298444"/>
                    <a:pt x="78739" y="3305937"/>
                  </a:cubicBezTo>
                  <a:cubicBezTo>
                    <a:pt x="68579" y="3311144"/>
                    <a:pt x="63118" y="3335528"/>
                    <a:pt x="56259" y="3345816"/>
                  </a:cubicBezTo>
                  <a:cubicBezTo>
                    <a:pt x="43559" y="3364993"/>
                    <a:pt x="33653" y="3359531"/>
                    <a:pt x="16763" y="3373375"/>
                  </a:cubicBezTo>
                  <a:cubicBezTo>
                    <a:pt x="7366" y="3382264"/>
                    <a:pt x="0" y="3389757"/>
                    <a:pt x="20066" y="3403219"/>
                  </a:cubicBezTo>
                  <a:close/>
                </a:path>
              </a:pathLst>
            </a:custGeom>
            <a:blipFill dpi="0" rotWithShape="0">
              <a:blip r:embed="rId17" cstate="screen"/>
              <a:srcRect/>
              <a:stretch>
                <a:fillRect l="-225000" r="-25000" b="-31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2" name="PA-任意多边形 82"/>
            <p:cNvSpPr/>
            <p:nvPr>
              <p:custDataLst>
                <p:tags r:id="rId20"/>
              </p:custDataLst>
            </p:nvPr>
          </p:nvSpPr>
          <p:spPr>
            <a:xfrm>
              <a:off x="5588282" y="5872355"/>
              <a:ext cx="2020220" cy="927225"/>
            </a:xfrm>
            <a:custGeom>
              <a:avLst/>
              <a:gdLst/>
              <a:ahLst/>
              <a:cxnLst/>
              <a:rect l="0" t="0" r="0" b="0"/>
              <a:pathLst>
                <a:path w="11537442" h="5295138">
                  <a:moveTo>
                    <a:pt x="11394948" y="2254636"/>
                  </a:moveTo>
                  <a:cubicBezTo>
                    <a:pt x="11399647" y="2270384"/>
                    <a:pt x="11406632" y="2258065"/>
                    <a:pt x="11414887" y="2257684"/>
                  </a:cubicBezTo>
                  <a:cubicBezTo>
                    <a:pt x="11425615" y="2258704"/>
                    <a:pt x="11436417" y="2258704"/>
                    <a:pt x="11447145" y="2257684"/>
                  </a:cubicBezTo>
                  <a:cubicBezTo>
                    <a:pt x="11452225" y="2271019"/>
                    <a:pt x="11452478" y="2274321"/>
                    <a:pt x="11461750" y="2281306"/>
                  </a:cubicBezTo>
                  <a:cubicBezTo>
                    <a:pt x="11469002" y="2284069"/>
                    <a:pt x="11476426" y="2286360"/>
                    <a:pt x="11483975" y="2288164"/>
                  </a:cubicBezTo>
                  <a:cubicBezTo>
                    <a:pt x="11488674" y="2288164"/>
                    <a:pt x="11492738" y="2277877"/>
                    <a:pt x="11499596" y="2278004"/>
                  </a:cubicBezTo>
                  <a:cubicBezTo>
                    <a:pt x="11503405" y="2278004"/>
                    <a:pt x="11505946" y="2286894"/>
                    <a:pt x="11507215" y="2286767"/>
                  </a:cubicBezTo>
                  <a:cubicBezTo>
                    <a:pt x="11515978" y="2285624"/>
                    <a:pt x="11521821" y="2278766"/>
                    <a:pt x="11530964" y="2274067"/>
                  </a:cubicBezTo>
                  <a:cubicBezTo>
                    <a:pt x="11521175" y="2258994"/>
                    <a:pt x="11507422" y="2246909"/>
                    <a:pt x="11491213" y="2239142"/>
                  </a:cubicBezTo>
                  <a:cubicBezTo>
                    <a:pt x="11500738" y="2226442"/>
                    <a:pt x="11487149" y="2225680"/>
                    <a:pt x="11476735" y="2226442"/>
                  </a:cubicBezTo>
                  <a:cubicBezTo>
                    <a:pt x="11480672" y="2206503"/>
                    <a:pt x="11497690" y="2215520"/>
                    <a:pt x="11511152" y="2213742"/>
                  </a:cubicBezTo>
                  <a:cubicBezTo>
                    <a:pt x="11533123" y="2210694"/>
                    <a:pt x="11523852" y="2199772"/>
                    <a:pt x="11532996" y="2186564"/>
                  </a:cubicBezTo>
                  <a:cubicBezTo>
                    <a:pt x="11526773" y="2178309"/>
                    <a:pt x="11518518" y="2169419"/>
                    <a:pt x="11507596" y="2170816"/>
                  </a:cubicBezTo>
                  <a:cubicBezTo>
                    <a:pt x="11507447" y="2171844"/>
                    <a:pt x="11507235" y="2172862"/>
                    <a:pt x="11506961" y="2173864"/>
                  </a:cubicBezTo>
                  <a:cubicBezTo>
                    <a:pt x="11500611" y="2169927"/>
                    <a:pt x="11494261" y="2161164"/>
                    <a:pt x="11483847" y="2161164"/>
                  </a:cubicBezTo>
                  <a:cubicBezTo>
                    <a:pt x="11471147" y="2162434"/>
                    <a:pt x="11471147" y="2176658"/>
                    <a:pt x="11457685" y="2172975"/>
                  </a:cubicBezTo>
                  <a:cubicBezTo>
                    <a:pt x="11446509" y="2170181"/>
                    <a:pt x="11454129" y="2155957"/>
                    <a:pt x="11436603" y="2162688"/>
                  </a:cubicBezTo>
                  <a:cubicBezTo>
                    <a:pt x="11426571" y="2166625"/>
                    <a:pt x="11423903" y="2175388"/>
                    <a:pt x="11412854" y="2177293"/>
                  </a:cubicBezTo>
                  <a:cubicBezTo>
                    <a:pt x="11405997" y="2178182"/>
                    <a:pt x="11400789" y="2172467"/>
                    <a:pt x="11392661" y="2173864"/>
                  </a:cubicBezTo>
                  <a:cubicBezTo>
                    <a:pt x="11387835" y="2174626"/>
                    <a:pt x="11383644" y="2182627"/>
                    <a:pt x="11378437" y="2182500"/>
                  </a:cubicBezTo>
                  <a:cubicBezTo>
                    <a:pt x="11373230" y="2182373"/>
                    <a:pt x="11373738" y="2175261"/>
                    <a:pt x="11369294" y="2173864"/>
                  </a:cubicBezTo>
                  <a:cubicBezTo>
                    <a:pt x="11353926" y="2169292"/>
                    <a:pt x="11313922" y="2169419"/>
                    <a:pt x="11320652" y="2146559"/>
                  </a:cubicBezTo>
                  <a:cubicBezTo>
                    <a:pt x="11327624" y="2148722"/>
                    <a:pt x="11334830" y="2150044"/>
                    <a:pt x="11342115" y="2150496"/>
                  </a:cubicBezTo>
                  <a:cubicBezTo>
                    <a:pt x="11348338" y="2151893"/>
                    <a:pt x="11355959" y="2153163"/>
                    <a:pt x="11364213" y="2155576"/>
                  </a:cubicBezTo>
                  <a:cubicBezTo>
                    <a:pt x="11385295" y="2161545"/>
                    <a:pt x="11402313" y="2150242"/>
                    <a:pt x="11416283" y="2137288"/>
                  </a:cubicBezTo>
                  <a:cubicBezTo>
                    <a:pt x="11418442" y="2135256"/>
                    <a:pt x="11417680" y="2126112"/>
                    <a:pt x="11420220" y="2122810"/>
                  </a:cubicBezTo>
                  <a:cubicBezTo>
                    <a:pt x="11422760" y="2119507"/>
                    <a:pt x="11437365" y="2110110"/>
                    <a:pt x="11439651" y="2108078"/>
                  </a:cubicBezTo>
                  <a:cubicBezTo>
                    <a:pt x="11448414" y="2102617"/>
                    <a:pt x="11467845" y="2102362"/>
                    <a:pt x="11465813" y="2086615"/>
                  </a:cubicBezTo>
                  <a:cubicBezTo>
                    <a:pt x="11461063" y="2077222"/>
                    <a:pt x="11452344" y="2070461"/>
                    <a:pt x="11442064" y="2068199"/>
                  </a:cubicBezTo>
                  <a:cubicBezTo>
                    <a:pt x="11435714" y="2068199"/>
                    <a:pt x="11434825" y="2076962"/>
                    <a:pt x="11429364" y="2079375"/>
                  </a:cubicBezTo>
                  <a:cubicBezTo>
                    <a:pt x="11416664" y="2084582"/>
                    <a:pt x="11419839" y="2080265"/>
                    <a:pt x="11407647" y="2079375"/>
                  </a:cubicBezTo>
                  <a:cubicBezTo>
                    <a:pt x="11399265" y="2078741"/>
                    <a:pt x="11401297" y="2076835"/>
                    <a:pt x="11393550" y="2078741"/>
                  </a:cubicBezTo>
                  <a:cubicBezTo>
                    <a:pt x="11385803" y="2080646"/>
                    <a:pt x="11382120" y="2092075"/>
                    <a:pt x="11373230" y="2093727"/>
                  </a:cubicBezTo>
                  <a:cubicBezTo>
                    <a:pt x="11373230" y="2093727"/>
                    <a:pt x="11352022" y="2088773"/>
                    <a:pt x="11351640" y="2088392"/>
                  </a:cubicBezTo>
                  <a:cubicBezTo>
                    <a:pt x="11341480" y="2082550"/>
                    <a:pt x="11338051" y="2071121"/>
                    <a:pt x="11328526" y="2062992"/>
                  </a:cubicBezTo>
                  <a:cubicBezTo>
                    <a:pt x="11316715" y="2053086"/>
                    <a:pt x="11319001" y="2059182"/>
                    <a:pt x="11303126" y="2057404"/>
                  </a:cubicBezTo>
                  <a:cubicBezTo>
                    <a:pt x="11291823" y="2056261"/>
                    <a:pt x="11282045" y="2048260"/>
                    <a:pt x="11270487" y="2047117"/>
                  </a:cubicBezTo>
                  <a:cubicBezTo>
                    <a:pt x="11268328" y="2047117"/>
                    <a:pt x="11252834" y="2048260"/>
                    <a:pt x="11250294" y="2048641"/>
                  </a:cubicBezTo>
                  <a:cubicBezTo>
                    <a:pt x="11247754" y="2049022"/>
                    <a:pt x="11244071" y="2046863"/>
                    <a:pt x="11241658" y="2046990"/>
                  </a:cubicBezTo>
                  <a:cubicBezTo>
                    <a:pt x="11239245" y="2047117"/>
                    <a:pt x="11237975" y="2053975"/>
                    <a:pt x="11233784" y="2054356"/>
                  </a:cubicBezTo>
                  <a:cubicBezTo>
                    <a:pt x="11220322" y="2055753"/>
                    <a:pt x="11207368" y="2053594"/>
                    <a:pt x="11192636" y="2055880"/>
                  </a:cubicBezTo>
                  <a:cubicBezTo>
                    <a:pt x="11175999" y="2058547"/>
                    <a:pt x="11165077" y="2053848"/>
                    <a:pt x="11148440" y="2054229"/>
                  </a:cubicBezTo>
                  <a:cubicBezTo>
                    <a:pt x="11145847" y="2060952"/>
                    <a:pt x="11144554" y="2068106"/>
                    <a:pt x="11144630" y="2075311"/>
                  </a:cubicBezTo>
                  <a:cubicBezTo>
                    <a:pt x="11119230" y="2057531"/>
                    <a:pt x="11108054" y="2084455"/>
                    <a:pt x="11082400" y="2080010"/>
                  </a:cubicBezTo>
                  <a:cubicBezTo>
                    <a:pt x="11056746" y="2075565"/>
                    <a:pt x="11057000" y="2061849"/>
                    <a:pt x="11071097" y="2041910"/>
                  </a:cubicBezTo>
                  <a:cubicBezTo>
                    <a:pt x="11081384" y="2049276"/>
                    <a:pt x="11087734" y="2037973"/>
                    <a:pt x="11098402" y="2037592"/>
                  </a:cubicBezTo>
                  <a:cubicBezTo>
                    <a:pt x="11111102" y="2037592"/>
                    <a:pt x="11122533" y="2055626"/>
                    <a:pt x="11133582" y="2040640"/>
                  </a:cubicBezTo>
                  <a:cubicBezTo>
                    <a:pt x="11142472" y="2045720"/>
                    <a:pt x="11169903" y="2045847"/>
                    <a:pt x="11172698" y="2032131"/>
                  </a:cubicBezTo>
                  <a:lnTo>
                    <a:pt x="11177651" y="2034925"/>
                  </a:lnTo>
                  <a:cubicBezTo>
                    <a:pt x="11180318" y="2023240"/>
                    <a:pt x="11194796" y="2026543"/>
                    <a:pt x="11191367" y="2012573"/>
                  </a:cubicBezTo>
                  <a:cubicBezTo>
                    <a:pt x="11187049" y="1995301"/>
                    <a:pt x="11163046" y="2002539"/>
                    <a:pt x="11150854" y="1999873"/>
                  </a:cubicBezTo>
                  <a:cubicBezTo>
                    <a:pt x="11140948" y="1997840"/>
                    <a:pt x="11129645" y="1989967"/>
                    <a:pt x="11119739" y="1988062"/>
                  </a:cubicBezTo>
                  <a:cubicBezTo>
                    <a:pt x="11113304" y="1987781"/>
                    <a:pt x="11106897" y="1987060"/>
                    <a:pt x="11100562" y="1985902"/>
                  </a:cubicBezTo>
                  <a:cubicBezTo>
                    <a:pt x="11093830" y="1983108"/>
                    <a:pt x="11094339" y="1976886"/>
                    <a:pt x="11087862" y="1972187"/>
                  </a:cubicBezTo>
                  <a:cubicBezTo>
                    <a:pt x="11077955" y="1964821"/>
                    <a:pt x="11064113" y="1964313"/>
                    <a:pt x="11053064" y="1957836"/>
                  </a:cubicBezTo>
                  <a:cubicBezTo>
                    <a:pt x="11041731" y="1951588"/>
                    <a:pt x="11031161" y="1944044"/>
                    <a:pt x="11021568" y="1935357"/>
                  </a:cubicBezTo>
                  <a:cubicBezTo>
                    <a:pt x="11002996" y="1915600"/>
                    <a:pt x="10978624" y="1902258"/>
                    <a:pt x="10951972" y="1897257"/>
                  </a:cubicBezTo>
                  <a:cubicBezTo>
                    <a:pt x="10972768" y="1888067"/>
                    <a:pt x="10995277" y="1883392"/>
                    <a:pt x="11018013" y="1883541"/>
                  </a:cubicBezTo>
                  <a:cubicBezTo>
                    <a:pt x="11035284" y="1884684"/>
                    <a:pt x="11051159" y="1892431"/>
                    <a:pt x="11068813" y="1892304"/>
                  </a:cubicBezTo>
                  <a:cubicBezTo>
                    <a:pt x="11068813" y="1912243"/>
                    <a:pt x="11068813" y="1917704"/>
                    <a:pt x="11084560" y="1927356"/>
                  </a:cubicBezTo>
                  <a:cubicBezTo>
                    <a:pt x="11089767" y="1930531"/>
                    <a:pt x="11095102" y="1933325"/>
                    <a:pt x="11100054" y="1936119"/>
                  </a:cubicBezTo>
                  <a:cubicBezTo>
                    <a:pt x="11100943" y="1936119"/>
                    <a:pt x="11100054" y="1941072"/>
                    <a:pt x="11102340" y="1942342"/>
                  </a:cubicBezTo>
                  <a:cubicBezTo>
                    <a:pt x="11104626" y="1943612"/>
                    <a:pt x="11109706" y="1941072"/>
                    <a:pt x="11112881" y="1943358"/>
                  </a:cubicBezTo>
                  <a:cubicBezTo>
                    <a:pt x="11121771" y="1949962"/>
                    <a:pt x="11118215" y="1952375"/>
                    <a:pt x="11130153" y="1955042"/>
                  </a:cubicBezTo>
                  <a:cubicBezTo>
                    <a:pt x="11142091" y="1957708"/>
                    <a:pt x="11148060" y="1950978"/>
                    <a:pt x="11157839" y="1960122"/>
                  </a:cubicBezTo>
                  <a:cubicBezTo>
                    <a:pt x="11163173" y="1965202"/>
                    <a:pt x="11162538" y="1972187"/>
                    <a:pt x="11168253" y="1977521"/>
                  </a:cubicBezTo>
                  <a:cubicBezTo>
                    <a:pt x="11173968" y="1982854"/>
                    <a:pt x="11179556" y="1974346"/>
                    <a:pt x="11183112" y="1986411"/>
                  </a:cubicBezTo>
                  <a:cubicBezTo>
                    <a:pt x="11191253" y="1980411"/>
                    <a:pt x="11202177" y="1979813"/>
                    <a:pt x="11210925" y="1984887"/>
                  </a:cubicBezTo>
                  <a:cubicBezTo>
                    <a:pt x="11212463" y="1977513"/>
                    <a:pt x="11210648" y="1969837"/>
                    <a:pt x="11205972" y="1963932"/>
                  </a:cubicBezTo>
                  <a:cubicBezTo>
                    <a:pt x="11213719" y="1963932"/>
                    <a:pt x="11221847" y="1963932"/>
                    <a:pt x="11229721" y="1963932"/>
                  </a:cubicBezTo>
                  <a:cubicBezTo>
                    <a:pt x="11229721" y="1984252"/>
                    <a:pt x="11239753" y="1970790"/>
                    <a:pt x="11247501" y="1975870"/>
                  </a:cubicBezTo>
                  <a:cubicBezTo>
                    <a:pt x="11251438" y="1978410"/>
                    <a:pt x="11253470" y="1985395"/>
                    <a:pt x="11257153" y="1987681"/>
                  </a:cubicBezTo>
                  <a:cubicBezTo>
                    <a:pt x="11260837" y="1989967"/>
                    <a:pt x="11267059" y="1991364"/>
                    <a:pt x="11269853" y="1993650"/>
                  </a:cubicBezTo>
                  <a:cubicBezTo>
                    <a:pt x="11272647" y="1995936"/>
                    <a:pt x="11275695" y="1989840"/>
                    <a:pt x="11278108" y="1992126"/>
                  </a:cubicBezTo>
                  <a:cubicBezTo>
                    <a:pt x="11280521" y="1994412"/>
                    <a:pt x="11278108" y="2000889"/>
                    <a:pt x="11280140" y="2004826"/>
                  </a:cubicBezTo>
                  <a:cubicBezTo>
                    <a:pt x="11289665" y="2017526"/>
                    <a:pt x="11290173" y="2025400"/>
                    <a:pt x="11308715" y="2006477"/>
                  </a:cubicBezTo>
                  <a:lnTo>
                    <a:pt x="11313160" y="2007493"/>
                  </a:lnTo>
                  <a:cubicBezTo>
                    <a:pt x="11315351" y="2000914"/>
                    <a:pt x="11316173" y="1993955"/>
                    <a:pt x="11315573" y="1987046"/>
                  </a:cubicBezTo>
                  <a:cubicBezTo>
                    <a:pt x="11324209" y="1989459"/>
                    <a:pt x="11333226" y="1994793"/>
                    <a:pt x="11334877" y="1983744"/>
                  </a:cubicBezTo>
                  <a:cubicBezTo>
                    <a:pt x="11337743" y="1984122"/>
                    <a:pt x="11340646" y="1984122"/>
                    <a:pt x="11343513" y="1983744"/>
                  </a:cubicBezTo>
                  <a:cubicBezTo>
                    <a:pt x="11345438" y="1978199"/>
                    <a:pt x="11345919" y="1972255"/>
                    <a:pt x="11344910" y="1966472"/>
                  </a:cubicBezTo>
                  <a:cubicBezTo>
                    <a:pt x="11326835" y="1964063"/>
                    <a:pt x="11309156" y="1959280"/>
                    <a:pt x="11292332" y="1952248"/>
                  </a:cubicBezTo>
                  <a:cubicBezTo>
                    <a:pt x="11285347" y="1946279"/>
                    <a:pt x="11287378" y="1939548"/>
                    <a:pt x="11288775" y="1929769"/>
                  </a:cubicBezTo>
                  <a:cubicBezTo>
                    <a:pt x="11282171" y="1929769"/>
                    <a:pt x="11265788" y="1932563"/>
                    <a:pt x="11262613" y="1925832"/>
                  </a:cubicBezTo>
                  <a:cubicBezTo>
                    <a:pt x="11254485" y="1908179"/>
                    <a:pt x="11279504" y="1918848"/>
                    <a:pt x="11283695" y="1918974"/>
                  </a:cubicBezTo>
                  <a:cubicBezTo>
                    <a:pt x="11290934" y="1918974"/>
                    <a:pt x="11292966" y="1923928"/>
                    <a:pt x="11300205" y="1921387"/>
                  </a:cubicBezTo>
                  <a:cubicBezTo>
                    <a:pt x="11307444" y="1918847"/>
                    <a:pt x="11312905" y="1907417"/>
                    <a:pt x="11317349" y="1902972"/>
                  </a:cubicBezTo>
                  <a:cubicBezTo>
                    <a:pt x="11323318" y="1931547"/>
                    <a:pt x="11333224" y="1913894"/>
                    <a:pt x="11350369" y="1910084"/>
                  </a:cubicBezTo>
                  <a:cubicBezTo>
                    <a:pt x="11361926" y="1907417"/>
                    <a:pt x="11379198" y="1920117"/>
                    <a:pt x="11391898" y="1910084"/>
                  </a:cubicBezTo>
                  <a:cubicBezTo>
                    <a:pt x="11413869" y="1892812"/>
                    <a:pt x="11389740" y="1892558"/>
                    <a:pt x="11414758" y="1901194"/>
                  </a:cubicBezTo>
                  <a:cubicBezTo>
                    <a:pt x="11422617" y="1905731"/>
                    <a:pt x="11432300" y="1905731"/>
                    <a:pt x="11440158" y="1901194"/>
                  </a:cubicBezTo>
                  <a:cubicBezTo>
                    <a:pt x="11457684" y="1890907"/>
                    <a:pt x="11454509" y="1870206"/>
                    <a:pt x="11433046" y="1878715"/>
                  </a:cubicBezTo>
                  <a:cubicBezTo>
                    <a:pt x="11429744" y="1860808"/>
                    <a:pt x="11408916" y="1860300"/>
                    <a:pt x="11408662" y="1845060"/>
                  </a:cubicBezTo>
                  <a:cubicBezTo>
                    <a:pt x="11408662" y="1834646"/>
                    <a:pt x="11418060" y="1837440"/>
                    <a:pt x="11418949" y="1829439"/>
                  </a:cubicBezTo>
                  <a:cubicBezTo>
                    <a:pt x="11419838" y="1821438"/>
                    <a:pt x="11412472" y="1814961"/>
                    <a:pt x="11408408" y="1808992"/>
                  </a:cubicBezTo>
                  <a:cubicBezTo>
                    <a:pt x="11417552" y="1800864"/>
                    <a:pt x="11437237" y="1789688"/>
                    <a:pt x="11428093" y="1774067"/>
                  </a:cubicBezTo>
                  <a:cubicBezTo>
                    <a:pt x="11420869" y="1766405"/>
                    <a:pt x="11410261" y="1762916"/>
                    <a:pt x="11399899" y="1764796"/>
                  </a:cubicBezTo>
                  <a:cubicBezTo>
                    <a:pt x="11387199" y="1767463"/>
                    <a:pt x="11376531" y="1781814"/>
                    <a:pt x="11365736" y="1787783"/>
                  </a:cubicBezTo>
                  <a:cubicBezTo>
                    <a:pt x="11354942" y="1793752"/>
                    <a:pt x="11341098" y="1799594"/>
                    <a:pt x="11328780" y="1805182"/>
                  </a:cubicBezTo>
                  <a:cubicBezTo>
                    <a:pt x="11296775" y="1819533"/>
                    <a:pt x="11261978" y="1828423"/>
                    <a:pt x="11229720" y="1841885"/>
                  </a:cubicBezTo>
                  <a:cubicBezTo>
                    <a:pt x="11197461" y="1855346"/>
                    <a:pt x="11165204" y="1867285"/>
                    <a:pt x="11131422" y="1864745"/>
                  </a:cubicBezTo>
                  <a:cubicBezTo>
                    <a:pt x="11104879" y="1862840"/>
                    <a:pt x="11080622" y="1857125"/>
                    <a:pt x="11053444" y="1855982"/>
                  </a:cubicBezTo>
                  <a:cubicBezTo>
                    <a:pt x="11025830" y="1856798"/>
                    <a:pt x="10998193" y="1856205"/>
                    <a:pt x="10970640" y="1854204"/>
                  </a:cubicBezTo>
                  <a:cubicBezTo>
                    <a:pt x="10924158" y="1847600"/>
                    <a:pt x="10873866" y="1859030"/>
                    <a:pt x="10827257" y="1851791"/>
                  </a:cubicBezTo>
                  <a:cubicBezTo>
                    <a:pt x="10830813" y="1844933"/>
                    <a:pt x="10840719" y="1828550"/>
                    <a:pt x="10848338" y="1826391"/>
                  </a:cubicBezTo>
                  <a:cubicBezTo>
                    <a:pt x="10855958" y="1824232"/>
                    <a:pt x="10856340" y="1827153"/>
                    <a:pt x="10860404" y="1826391"/>
                  </a:cubicBezTo>
                  <a:cubicBezTo>
                    <a:pt x="10861928" y="1826391"/>
                    <a:pt x="10867770" y="1830963"/>
                    <a:pt x="10871072" y="1830709"/>
                  </a:cubicBezTo>
                  <a:cubicBezTo>
                    <a:pt x="10878184" y="1830709"/>
                    <a:pt x="10884915" y="1819914"/>
                    <a:pt x="10890503" y="1816358"/>
                  </a:cubicBezTo>
                  <a:cubicBezTo>
                    <a:pt x="10890503" y="1827153"/>
                    <a:pt x="10897235" y="1830074"/>
                    <a:pt x="10905489" y="1834392"/>
                  </a:cubicBezTo>
                  <a:cubicBezTo>
                    <a:pt x="10919713" y="1841631"/>
                    <a:pt x="10925555" y="1832487"/>
                    <a:pt x="10940541" y="1834392"/>
                  </a:cubicBezTo>
                  <a:cubicBezTo>
                    <a:pt x="10938255" y="1830201"/>
                    <a:pt x="10938510" y="1825121"/>
                    <a:pt x="10935842" y="1821692"/>
                  </a:cubicBezTo>
                  <a:cubicBezTo>
                    <a:pt x="10944024" y="1824525"/>
                    <a:pt x="10952861" y="1824879"/>
                    <a:pt x="10961242" y="1822708"/>
                  </a:cubicBezTo>
                  <a:cubicBezTo>
                    <a:pt x="10962894" y="1838583"/>
                    <a:pt x="10973053" y="1832360"/>
                    <a:pt x="10982705" y="1836551"/>
                  </a:cubicBezTo>
                  <a:cubicBezTo>
                    <a:pt x="10988900" y="1839849"/>
                    <a:pt x="10995307" y="1842734"/>
                    <a:pt x="11001883" y="1845187"/>
                  </a:cubicBezTo>
                  <a:cubicBezTo>
                    <a:pt x="11016741" y="1849124"/>
                    <a:pt x="11027283" y="1840742"/>
                    <a:pt x="11019409" y="1822581"/>
                  </a:cubicBezTo>
                  <a:lnTo>
                    <a:pt x="11025504" y="1824105"/>
                  </a:lnTo>
                  <a:cubicBezTo>
                    <a:pt x="11021065" y="1821635"/>
                    <a:pt x="11016820" y="1818833"/>
                    <a:pt x="11012804" y="1815723"/>
                  </a:cubicBezTo>
                  <a:cubicBezTo>
                    <a:pt x="11021060" y="1811405"/>
                    <a:pt x="11030330" y="1808738"/>
                    <a:pt x="11038204" y="1805055"/>
                  </a:cubicBezTo>
                  <a:cubicBezTo>
                    <a:pt x="11037442" y="1814199"/>
                    <a:pt x="11041252" y="1816739"/>
                    <a:pt x="11048364" y="1818770"/>
                  </a:cubicBezTo>
                  <a:cubicBezTo>
                    <a:pt x="11052428" y="1820040"/>
                    <a:pt x="11056746" y="1813563"/>
                    <a:pt x="11061064" y="1814199"/>
                  </a:cubicBezTo>
                  <a:cubicBezTo>
                    <a:pt x="11061826" y="1814199"/>
                    <a:pt x="11072240" y="1818263"/>
                    <a:pt x="11069320" y="1818644"/>
                  </a:cubicBezTo>
                  <a:cubicBezTo>
                    <a:pt x="11077066" y="1817755"/>
                    <a:pt x="11071987" y="1823597"/>
                    <a:pt x="11080750" y="1816993"/>
                  </a:cubicBezTo>
                  <a:cubicBezTo>
                    <a:pt x="11089514" y="1810389"/>
                    <a:pt x="11084941" y="1798451"/>
                    <a:pt x="11090783" y="1794260"/>
                  </a:cubicBezTo>
                  <a:cubicBezTo>
                    <a:pt x="11100180" y="1787529"/>
                    <a:pt x="11098657" y="1797054"/>
                    <a:pt x="11109198" y="1800863"/>
                  </a:cubicBezTo>
                  <a:cubicBezTo>
                    <a:pt x="11122660" y="1805562"/>
                    <a:pt x="11127232" y="1798196"/>
                    <a:pt x="11140566" y="1799085"/>
                  </a:cubicBezTo>
                  <a:cubicBezTo>
                    <a:pt x="11162157" y="1800355"/>
                    <a:pt x="11145520" y="1802387"/>
                    <a:pt x="11158092" y="1815595"/>
                  </a:cubicBezTo>
                  <a:cubicBezTo>
                    <a:pt x="11162293" y="1820462"/>
                    <a:pt x="11168863" y="1822570"/>
                    <a:pt x="11175111" y="1821056"/>
                  </a:cubicBezTo>
                  <a:cubicBezTo>
                    <a:pt x="11175111" y="1840487"/>
                    <a:pt x="11217402" y="1813182"/>
                    <a:pt x="11185905" y="1799212"/>
                  </a:cubicBezTo>
                  <a:cubicBezTo>
                    <a:pt x="11192797" y="1795383"/>
                    <a:pt x="11200258" y="1792682"/>
                    <a:pt x="11208003" y="1791211"/>
                  </a:cubicBezTo>
                  <a:cubicBezTo>
                    <a:pt x="11208765" y="1792862"/>
                    <a:pt x="11210035" y="1794386"/>
                    <a:pt x="11210797" y="1796164"/>
                  </a:cubicBezTo>
                  <a:cubicBezTo>
                    <a:pt x="11214988" y="1785369"/>
                    <a:pt x="11222735" y="1794132"/>
                    <a:pt x="11229212" y="1791465"/>
                  </a:cubicBezTo>
                  <a:cubicBezTo>
                    <a:pt x="11240007" y="1786893"/>
                    <a:pt x="11233530" y="1773558"/>
                    <a:pt x="11244452" y="1766700"/>
                  </a:cubicBezTo>
                  <a:cubicBezTo>
                    <a:pt x="11253342" y="1761239"/>
                    <a:pt x="11268583" y="1772034"/>
                    <a:pt x="11276837" y="1769875"/>
                  </a:cubicBezTo>
                  <a:cubicBezTo>
                    <a:pt x="11281282" y="1768859"/>
                    <a:pt x="11281663" y="1760985"/>
                    <a:pt x="11285981" y="1759842"/>
                  </a:cubicBezTo>
                  <a:cubicBezTo>
                    <a:pt x="11290298" y="1758699"/>
                    <a:pt x="11297157" y="1763398"/>
                    <a:pt x="11301348" y="1761493"/>
                  </a:cubicBezTo>
                  <a:cubicBezTo>
                    <a:pt x="11307571" y="1758699"/>
                    <a:pt x="11310365" y="1751079"/>
                    <a:pt x="11315318" y="1747015"/>
                  </a:cubicBezTo>
                  <a:cubicBezTo>
                    <a:pt x="11320270" y="1742951"/>
                    <a:pt x="11325605" y="1747015"/>
                    <a:pt x="11329669" y="1743459"/>
                  </a:cubicBezTo>
                  <a:cubicBezTo>
                    <a:pt x="11331482" y="1738009"/>
                    <a:pt x="11333603" y="1732667"/>
                    <a:pt x="11336019" y="1727457"/>
                  </a:cubicBezTo>
                  <a:cubicBezTo>
                    <a:pt x="11339067" y="1723139"/>
                    <a:pt x="11345798" y="1727457"/>
                    <a:pt x="11348719" y="1720726"/>
                  </a:cubicBezTo>
                  <a:cubicBezTo>
                    <a:pt x="11351640" y="1713995"/>
                    <a:pt x="11336019" y="1707391"/>
                    <a:pt x="11338559" y="1700152"/>
                  </a:cubicBezTo>
                  <a:cubicBezTo>
                    <a:pt x="11341100" y="1692913"/>
                    <a:pt x="11348973" y="1697612"/>
                    <a:pt x="11351259" y="1692913"/>
                  </a:cubicBezTo>
                  <a:cubicBezTo>
                    <a:pt x="11356680" y="1683647"/>
                    <a:pt x="11353619" y="1671744"/>
                    <a:pt x="11344401" y="1666243"/>
                  </a:cubicBezTo>
                  <a:cubicBezTo>
                    <a:pt x="11330939" y="1660782"/>
                    <a:pt x="11320779" y="1677419"/>
                    <a:pt x="11310746" y="1684531"/>
                  </a:cubicBezTo>
                  <a:cubicBezTo>
                    <a:pt x="11299532" y="1691828"/>
                    <a:pt x="11287461" y="1697715"/>
                    <a:pt x="11274805" y="1702057"/>
                  </a:cubicBezTo>
                  <a:cubicBezTo>
                    <a:pt x="11249405" y="1712597"/>
                    <a:pt x="11229720" y="1724535"/>
                    <a:pt x="11202161" y="1722758"/>
                  </a:cubicBezTo>
                  <a:cubicBezTo>
                    <a:pt x="11172189" y="1720726"/>
                    <a:pt x="11154917" y="1738633"/>
                    <a:pt x="11126850" y="1743459"/>
                  </a:cubicBezTo>
                  <a:cubicBezTo>
                    <a:pt x="11094338" y="1749047"/>
                    <a:pt x="11050650" y="1740538"/>
                    <a:pt x="11017630" y="1736347"/>
                  </a:cubicBezTo>
                  <a:cubicBezTo>
                    <a:pt x="11003910" y="1734080"/>
                    <a:pt x="10990002" y="1733144"/>
                    <a:pt x="10976101" y="1733553"/>
                  </a:cubicBezTo>
                  <a:cubicBezTo>
                    <a:pt x="10956035" y="1734569"/>
                    <a:pt x="10953495" y="1729489"/>
                    <a:pt x="10934319" y="1719329"/>
                  </a:cubicBezTo>
                  <a:cubicBezTo>
                    <a:pt x="10928350" y="1716154"/>
                    <a:pt x="10903585" y="1710312"/>
                    <a:pt x="10911204" y="1699517"/>
                  </a:cubicBezTo>
                  <a:cubicBezTo>
                    <a:pt x="10923904" y="1681864"/>
                    <a:pt x="10943716" y="1728727"/>
                    <a:pt x="10955527" y="1702311"/>
                  </a:cubicBezTo>
                  <a:cubicBezTo>
                    <a:pt x="10961573" y="1707637"/>
                    <a:pt x="10969648" y="1710050"/>
                    <a:pt x="10977625" y="1708915"/>
                  </a:cubicBezTo>
                  <a:cubicBezTo>
                    <a:pt x="10977625" y="1711074"/>
                    <a:pt x="10977625" y="1713360"/>
                    <a:pt x="10977625" y="1715392"/>
                  </a:cubicBezTo>
                  <a:cubicBezTo>
                    <a:pt x="10987023" y="1715392"/>
                    <a:pt x="10994389" y="1708026"/>
                    <a:pt x="11003025" y="1707518"/>
                  </a:cubicBezTo>
                  <a:cubicBezTo>
                    <a:pt x="11004166" y="1708935"/>
                    <a:pt x="11004989" y="1710581"/>
                    <a:pt x="11005438" y="1712344"/>
                  </a:cubicBezTo>
                  <a:cubicBezTo>
                    <a:pt x="11016741" y="1699644"/>
                    <a:pt x="11000866" y="1688468"/>
                    <a:pt x="10989563" y="1683896"/>
                  </a:cubicBezTo>
                  <a:cubicBezTo>
                    <a:pt x="10992357" y="1680467"/>
                    <a:pt x="10998326" y="1673990"/>
                    <a:pt x="11003152" y="1673990"/>
                  </a:cubicBezTo>
                  <a:cubicBezTo>
                    <a:pt x="11011280" y="1673990"/>
                    <a:pt x="11004930" y="1680340"/>
                    <a:pt x="11009884" y="1682118"/>
                  </a:cubicBezTo>
                  <a:cubicBezTo>
                    <a:pt x="11011789" y="1682118"/>
                    <a:pt x="11024870" y="1685420"/>
                    <a:pt x="11025632" y="1686182"/>
                  </a:cubicBezTo>
                  <a:cubicBezTo>
                    <a:pt x="11028679" y="1689230"/>
                    <a:pt x="11027537" y="1697993"/>
                    <a:pt x="11030712" y="1700025"/>
                  </a:cubicBezTo>
                  <a:cubicBezTo>
                    <a:pt x="11039094" y="1705360"/>
                    <a:pt x="11043412" y="1700025"/>
                    <a:pt x="11051921" y="1702057"/>
                  </a:cubicBezTo>
                  <a:cubicBezTo>
                    <a:pt x="11060429" y="1704089"/>
                    <a:pt x="11059922" y="1716662"/>
                    <a:pt x="11073002" y="1710567"/>
                  </a:cubicBezTo>
                  <a:cubicBezTo>
                    <a:pt x="11073002" y="1712726"/>
                    <a:pt x="11073002" y="1715138"/>
                    <a:pt x="11073002" y="1717170"/>
                  </a:cubicBezTo>
                  <a:cubicBezTo>
                    <a:pt x="11083924" y="1717170"/>
                    <a:pt x="11092941" y="1707518"/>
                    <a:pt x="11104245" y="1712217"/>
                  </a:cubicBezTo>
                  <a:cubicBezTo>
                    <a:pt x="11102848" y="1709169"/>
                    <a:pt x="11103483" y="1704089"/>
                    <a:pt x="11101451" y="1700406"/>
                  </a:cubicBezTo>
                  <a:cubicBezTo>
                    <a:pt x="11111865" y="1701422"/>
                    <a:pt x="11123295" y="1699263"/>
                    <a:pt x="11122152" y="1686182"/>
                  </a:cubicBezTo>
                  <a:cubicBezTo>
                    <a:pt x="11128565" y="1683166"/>
                    <a:pt x="11135772" y="1682276"/>
                    <a:pt x="11142726" y="1683642"/>
                  </a:cubicBezTo>
                  <a:cubicBezTo>
                    <a:pt x="11139424" y="1665989"/>
                    <a:pt x="11160252" y="1681229"/>
                    <a:pt x="11169269" y="1666370"/>
                  </a:cubicBezTo>
                  <a:cubicBezTo>
                    <a:pt x="11177270" y="1686436"/>
                    <a:pt x="11185526" y="1676785"/>
                    <a:pt x="11200765" y="1666370"/>
                  </a:cubicBezTo>
                  <a:cubicBezTo>
                    <a:pt x="11212322" y="1658750"/>
                    <a:pt x="11243437" y="1652274"/>
                    <a:pt x="11236198" y="1635129"/>
                  </a:cubicBezTo>
                  <a:cubicBezTo>
                    <a:pt x="11262741" y="1639065"/>
                    <a:pt x="11256517" y="1613793"/>
                    <a:pt x="11236198" y="1613665"/>
                  </a:cubicBezTo>
                  <a:cubicBezTo>
                    <a:pt x="11234547" y="1604649"/>
                    <a:pt x="11225149" y="1603379"/>
                    <a:pt x="11216766" y="1605030"/>
                  </a:cubicBezTo>
                  <a:cubicBezTo>
                    <a:pt x="11215601" y="1598296"/>
                    <a:pt x="11213506" y="1591757"/>
                    <a:pt x="11210544" y="1585599"/>
                  </a:cubicBezTo>
                  <a:cubicBezTo>
                    <a:pt x="11221720" y="1587885"/>
                    <a:pt x="11221465" y="1576708"/>
                    <a:pt x="11228959" y="1571502"/>
                  </a:cubicBezTo>
                  <a:cubicBezTo>
                    <a:pt x="11232769" y="1568835"/>
                    <a:pt x="11237595" y="1571502"/>
                    <a:pt x="11241659" y="1570232"/>
                  </a:cubicBezTo>
                  <a:cubicBezTo>
                    <a:pt x="11258803" y="1560707"/>
                    <a:pt x="11287252" y="1543943"/>
                    <a:pt x="11284077" y="1521083"/>
                  </a:cubicBezTo>
                  <a:cubicBezTo>
                    <a:pt x="11299444" y="1530100"/>
                    <a:pt x="11311128" y="1494413"/>
                    <a:pt x="11309477" y="1482983"/>
                  </a:cubicBezTo>
                  <a:cubicBezTo>
                    <a:pt x="11300587" y="1486158"/>
                    <a:pt x="11296777" y="1491238"/>
                    <a:pt x="11286744" y="1486666"/>
                  </a:cubicBezTo>
                  <a:cubicBezTo>
                    <a:pt x="11274044" y="1480316"/>
                    <a:pt x="11280776" y="1480316"/>
                    <a:pt x="11285220" y="1470156"/>
                  </a:cubicBezTo>
                  <a:cubicBezTo>
                    <a:pt x="11292332" y="1454154"/>
                    <a:pt x="11310620" y="1415038"/>
                    <a:pt x="11277474" y="1432056"/>
                  </a:cubicBezTo>
                  <a:cubicBezTo>
                    <a:pt x="11254105" y="1444121"/>
                    <a:pt x="11240643" y="1466854"/>
                    <a:pt x="11220069" y="1482856"/>
                  </a:cubicBezTo>
                  <a:cubicBezTo>
                    <a:pt x="11200805" y="1498639"/>
                    <a:pt x="11178233" y="1509882"/>
                    <a:pt x="11154029" y="1515749"/>
                  </a:cubicBezTo>
                  <a:cubicBezTo>
                    <a:pt x="11136503" y="1519813"/>
                    <a:pt x="11112881" y="1526417"/>
                    <a:pt x="11094847" y="1522480"/>
                  </a:cubicBezTo>
                  <a:cubicBezTo>
                    <a:pt x="11076814" y="1518541"/>
                    <a:pt x="11062081" y="1506859"/>
                    <a:pt x="11044047" y="1508764"/>
                  </a:cubicBezTo>
                  <a:cubicBezTo>
                    <a:pt x="11018647" y="1511431"/>
                    <a:pt x="10998581" y="1535561"/>
                    <a:pt x="10972292" y="1538609"/>
                  </a:cubicBezTo>
                  <a:cubicBezTo>
                    <a:pt x="10945762" y="1539626"/>
                    <a:pt x="10919198" y="1537838"/>
                    <a:pt x="10893044" y="1533275"/>
                  </a:cubicBezTo>
                  <a:cubicBezTo>
                    <a:pt x="10868658" y="1531584"/>
                    <a:pt x="10844167" y="1532179"/>
                    <a:pt x="10819892" y="1535053"/>
                  </a:cubicBezTo>
                  <a:cubicBezTo>
                    <a:pt x="10801731" y="1536704"/>
                    <a:pt x="10774045" y="1544324"/>
                    <a:pt x="10760075" y="1529846"/>
                  </a:cubicBezTo>
                  <a:cubicBezTo>
                    <a:pt x="10768584" y="1524385"/>
                    <a:pt x="10796143" y="1511558"/>
                    <a:pt x="10805922" y="1519305"/>
                  </a:cubicBezTo>
                  <a:cubicBezTo>
                    <a:pt x="10807446" y="1517019"/>
                    <a:pt x="10813415" y="1514098"/>
                    <a:pt x="10814812" y="1511940"/>
                  </a:cubicBezTo>
                  <a:cubicBezTo>
                    <a:pt x="10815828" y="1514353"/>
                    <a:pt x="10819892" y="1517147"/>
                    <a:pt x="10821162" y="1519686"/>
                  </a:cubicBezTo>
                  <a:cubicBezTo>
                    <a:pt x="10830687" y="1516384"/>
                    <a:pt x="10841482" y="1505843"/>
                    <a:pt x="10849355" y="1511685"/>
                  </a:cubicBezTo>
                  <a:cubicBezTo>
                    <a:pt x="10847577" y="1498985"/>
                    <a:pt x="10868024" y="1498985"/>
                    <a:pt x="10875645" y="1488063"/>
                  </a:cubicBezTo>
                  <a:cubicBezTo>
                    <a:pt x="10881995" y="1504573"/>
                    <a:pt x="10896726" y="1480824"/>
                    <a:pt x="10905236" y="1498223"/>
                  </a:cubicBezTo>
                  <a:cubicBezTo>
                    <a:pt x="10907658" y="1493001"/>
                    <a:pt x="10911539" y="1488590"/>
                    <a:pt x="10916412" y="1485523"/>
                  </a:cubicBezTo>
                  <a:cubicBezTo>
                    <a:pt x="10917258" y="1494308"/>
                    <a:pt x="10923249" y="1501748"/>
                    <a:pt x="10931652" y="1504446"/>
                  </a:cubicBezTo>
                  <a:cubicBezTo>
                    <a:pt x="10939653" y="1508002"/>
                    <a:pt x="10948035" y="1500001"/>
                    <a:pt x="10949686" y="1511558"/>
                  </a:cubicBezTo>
                  <a:cubicBezTo>
                    <a:pt x="10964466" y="1507541"/>
                    <a:pt x="10977421" y="1498575"/>
                    <a:pt x="10986389" y="1486158"/>
                  </a:cubicBezTo>
                  <a:cubicBezTo>
                    <a:pt x="10973689" y="1480316"/>
                    <a:pt x="10950321" y="1468632"/>
                    <a:pt x="10939526" y="1477141"/>
                  </a:cubicBezTo>
                  <a:cubicBezTo>
                    <a:pt x="10922508" y="1451741"/>
                    <a:pt x="10961116" y="1466219"/>
                    <a:pt x="10966958" y="1448693"/>
                  </a:cubicBezTo>
                  <a:cubicBezTo>
                    <a:pt x="10977117" y="1452757"/>
                    <a:pt x="10984991" y="1439549"/>
                    <a:pt x="10996676" y="1446407"/>
                  </a:cubicBezTo>
                  <a:cubicBezTo>
                    <a:pt x="10996196" y="1452632"/>
                    <a:pt x="10995133" y="1458797"/>
                    <a:pt x="10993501" y="1464823"/>
                  </a:cubicBezTo>
                  <a:cubicBezTo>
                    <a:pt x="11002518" y="1462537"/>
                    <a:pt x="11029696" y="1444757"/>
                    <a:pt x="11030204" y="1435359"/>
                  </a:cubicBezTo>
                  <a:cubicBezTo>
                    <a:pt x="11044555" y="1436374"/>
                    <a:pt x="11042904" y="1421262"/>
                    <a:pt x="11030204" y="1419356"/>
                  </a:cubicBezTo>
                  <a:cubicBezTo>
                    <a:pt x="11040981" y="1417529"/>
                    <a:pt x="11051931" y="1416933"/>
                    <a:pt x="11062843" y="1417578"/>
                  </a:cubicBezTo>
                  <a:cubicBezTo>
                    <a:pt x="11066653" y="1417578"/>
                    <a:pt x="11082655" y="1424944"/>
                    <a:pt x="11085830" y="1424309"/>
                  </a:cubicBezTo>
                  <a:cubicBezTo>
                    <a:pt x="11089005" y="1423674"/>
                    <a:pt x="11095228" y="1419356"/>
                    <a:pt x="11096371" y="1419356"/>
                  </a:cubicBezTo>
                  <a:cubicBezTo>
                    <a:pt x="11097515" y="1419356"/>
                    <a:pt x="11099546" y="1414657"/>
                    <a:pt x="11101578" y="1414276"/>
                  </a:cubicBezTo>
                  <a:cubicBezTo>
                    <a:pt x="11103610" y="1413895"/>
                    <a:pt x="11109198" y="1419991"/>
                    <a:pt x="11111738" y="1419102"/>
                  </a:cubicBezTo>
                  <a:cubicBezTo>
                    <a:pt x="11120882" y="1415800"/>
                    <a:pt x="11132312" y="1409323"/>
                    <a:pt x="11119612" y="1396750"/>
                  </a:cubicBezTo>
                  <a:cubicBezTo>
                    <a:pt x="11123345" y="1395525"/>
                    <a:pt x="11126301" y="1392641"/>
                    <a:pt x="11127618" y="1388939"/>
                  </a:cubicBezTo>
                  <a:cubicBezTo>
                    <a:pt x="11128935" y="1385238"/>
                    <a:pt x="11128464" y="1381135"/>
                    <a:pt x="11126343" y="1377827"/>
                  </a:cubicBezTo>
                  <a:cubicBezTo>
                    <a:pt x="11150219" y="1374652"/>
                    <a:pt x="11148314" y="1365127"/>
                    <a:pt x="11162919" y="1351030"/>
                  </a:cubicBezTo>
                  <a:cubicBezTo>
                    <a:pt x="11171428" y="1343029"/>
                    <a:pt x="11190097" y="1342267"/>
                    <a:pt x="11171809" y="1326392"/>
                  </a:cubicBezTo>
                  <a:cubicBezTo>
                    <a:pt x="11184509" y="1320296"/>
                    <a:pt x="11176890" y="1313692"/>
                    <a:pt x="11180445" y="1305564"/>
                  </a:cubicBezTo>
                  <a:cubicBezTo>
                    <a:pt x="11184002" y="1297436"/>
                    <a:pt x="11189716" y="1296420"/>
                    <a:pt x="11190732" y="1288292"/>
                  </a:cubicBezTo>
                  <a:cubicBezTo>
                    <a:pt x="11174730" y="1283721"/>
                    <a:pt x="11175112" y="1267972"/>
                    <a:pt x="11161014" y="1270385"/>
                  </a:cubicBezTo>
                  <a:cubicBezTo>
                    <a:pt x="11149330" y="1272417"/>
                    <a:pt x="11130153" y="1298198"/>
                    <a:pt x="11121898" y="1305818"/>
                  </a:cubicBezTo>
                  <a:cubicBezTo>
                    <a:pt x="11096498" y="1329694"/>
                    <a:pt x="11073511" y="1352809"/>
                    <a:pt x="11038204" y="1359412"/>
                  </a:cubicBezTo>
                  <a:cubicBezTo>
                    <a:pt x="11020044" y="1362715"/>
                    <a:pt x="10997819" y="1356618"/>
                    <a:pt x="10980673" y="1363096"/>
                  </a:cubicBezTo>
                  <a:cubicBezTo>
                    <a:pt x="10967084" y="1368303"/>
                    <a:pt x="10958956" y="1382907"/>
                    <a:pt x="10945748" y="1388496"/>
                  </a:cubicBezTo>
                  <a:cubicBezTo>
                    <a:pt x="10922888" y="1397767"/>
                    <a:pt x="10896726" y="1383161"/>
                    <a:pt x="10874120" y="1378971"/>
                  </a:cubicBezTo>
                  <a:cubicBezTo>
                    <a:pt x="10884915" y="1362715"/>
                    <a:pt x="10905362" y="1373129"/>
                    <a:pt x="10913871" y="1356618"/>
                  </a:cubicBezTo>
                  <a:cubicBezTo>
                    <a:pt x="10923523" y="1390781"/>
                    <a:pt x="10981308" y="1350141"/>
                    <a:pt x="10952860" y="1342013"/>
                  </a:cubicBezTo>
                  <a:cubicBezTo>
                    <a:pt x="10958829" y="1333378"/>
                    <a:pt x="10968481" y="1339347"/>
                    <a:pt x="10977371" y="1340743"/>
                  </a:cubicBezTo>
                  <a:cubicBezTo>
                    <a:pt x="10995024" y="1343537"/>
                    <a:pt x="10995913" y="1337441"/>
                    <a:pt x="11014074" y="1331980"/>
                  </a:cubicBezTo>
                  <a:cubicBezTo>
                    <a:pt x="11013058" y="1354713"/>
                    <a:pt x="11039474" y="1335155"/>
                    <a:pt x="11019281" y="1319280"/>
                  </a:cubicBezTo>
                  <a:cubicBezTo>
                    <a:pt x="11030203" y="1306580"/>
                    <a:pt x="11047221" y="1309121"/>
                    <a:pt x="11061445" y="1312041"/>
                  </a:cubicBezTo>
                  <a:cubicBezTo>
                    <a:pt x="11070522" y="1315318"/>
                    <a:pt x="11079872" y="1317783"/>
                    <a:pt x="11089385" y="1319407"/>
                  </a:cubicBezTo>
                  <a:cubicBezTo>
                    <a:pt x="11094723" y="1318802"/>
                    <a:pt x="11099338" y="1315409"/>
                    <a:pt x="11101508" y="1310494"/>
                  </a:cubicBezTo>
                  <a:cubicBezTo>
                    <a:pt x="11103677" y="1305580"/>
                    <a:pt x="11103076" y="1299883"/>
                    <a:pt x="11099926" y="1295531"/>
                  </a:cubicBezTo>
                  <a:cubicBezTo>
                    <a:pt x="11094592" y="1288419"/>
                    <a:pt x="11090783" y="1295531"/>
                    <a:pt x="11087226" y="1293118"/>
                  </a:cubicBezTo>
                  <a:cubicBezTo>
                    <a:pt x="11079908" y="1287462"/>
                    <a:pt x="11074898" y="1279337"/>
                    <a:pt x="11073129" y="1270258"/>
                  </a:cubicBezTo>
                  <a:cubicBezTo>
                    <a:pt x="11079479" y="1270258"/>
                    <a:pt x="11091925" y="1273306"/>
                    <a:pt x="11097005" y="1270258"/>
                  </a:cubicBezTo>
                  <a:cubicBezTo>
                    <a:pt x="11105514" y="1265051"/>
                    <a:pt x="11098911" y="1262511"/>
                    <a:pt x="11103228" y="1256161"/>
                  </a:cubicBezTo>
                  <a:cubicBezTo>
                    <a:pt x="11111610" y="1243461"/>
                    <a:pt x="11119992" y="1237873"/>
                    <a:pt x="11118849" y="1221363"/>
                  </a:cubicBezTo>
                  <a:cubicBezTo>
                    <a:pt x="11123802" y="1220093"/>
                    <a:pt x="11134216" y="1217046"/>
                    <a:pt x="11136502" y="1212219"/>
                  </a:cubicBezTo>
                  <a:cubicBezTo>
                    <a:pt x="11138787" y="1207393"/>
                    <a:pt x="11132820" y="1206504"/>
                    <a:pt x="11133962" y="1199519"/>
                  </a:cubicBezTo>
                  <a:cubicBezTo>
                    <a:pt x="11135613" y="1190248"/>
                    <a:pt x="11133962" y="1184534"/>
                    <a:pt x="11139677" y="1175009"/>
                  </a:cubicBezTo>
                  <a:cubicBezTo>
                    <a:pt x="11144644" y="1168890"/>
                    <a:pt x="11148161" y="1161726"/>
                    <a:pt x="11149964" y="1154054"/>
                  </a:cubicBezTo>
                  <a:cubicBezTo>
                    <a:pt x="11147948" y="1142577"/>
                    <a:pt x="11138962" y="1133591"/>
                    <a:pt x="11127485" y="1131575"/>
                  </a:cubicBezTo>
                  <a:cubicBezTo>
                    <a:pt x="11116182" y="1131575"/>
                    <a:pt x="11103736" y="1150371"/>
                    <a:pt x="11096878" y="1157737"/>
                  </a:cubicBezTo>
                  <a:cubicBezTo>
                    <a:pt x="11084178" y="1171961"/>
                    <a:pt x="11069954" y="1184661"/>
                    <a:pt x="11055858" y="1197869"/>
                  </a:cubicBezTo>
                  <a:cubicBezTo>
                    <a:pt x="11035715" y="1217482"/>
                    <a:pt x="11013236" y="1234543"/>
                    <a:pt x="10988928" y="1248669"/>
                  </a:cubicBezTo>
                  <a:cubicBezTo>
                    <a:pt x="10965849" y="1259969"/>
                    <a:pt x="10940956" y="1267106"/>
                    <a:pt x="10915396" y="1269751"/>
                  </a:cubicBezTo>
                  <a:cubicBezTo>
                    <a:pt x="10879836" y="1274704"/>
                    <a:pt x="10868533" y="1256289"/>
                    <a:pt x="10839196" y="1242954"/>
                  </a:cubicBezTo>
                  <a:cubicBezTo>
                    <a:pt x="10809858" y="1229621"/>
                    <a:pt x="10784459" y="1244478"/>
                    <a:pt x="10757789" y="1259591"/>
                  </a:cubicBezTo>
                  <a:cubicBezTo>
                    <a:pt x="10746359" y="1266068"/>
                    <a:pt x="10718673" y="1286769"/>
                    <a:pt x="10706989" y="1279022"/>
                  </a:cubicBezTo>
                  <a:cubicBezTo>
                    <a:pt x="10704322" y="1277244"/>
                    <a:pt x="10701147" y="1264163"/>
                    <a:pt x="10699623" y="1261242"/>
                  </a:cubicBezTo>
                  <a:cubicBezTo>
                    <a:pt x="10707242" y="1257432"/>
                    <a:pt x="10718673" y="1245494"/>
                    <a:pt x="10720959" y="1258956"/>
                  </a:cubicBezTo>
                  <a:cubicBezTo>
                    <a:pt x="10726547" y="1257432"/>
                    <a:pt x="10729340" y="1258194"/>
                    <a:pt x="10733659" y="1252352"/>
                  </a:cubicBezTo>
                  <a:cubicBezTo>
                    <a:pt x="10746359" y="1257178"/>
                    <a:pt x="10749279" y="1242065"/>
                    <a:pt x="10742422" y="1234445"/>
                  </a:cubicBezTo>
                  <a:cubicBezTo>
                    <a:pt x="10758932" y="1214760"/>
                    <a:pt x="10777220" y="1226063"/>
                    <a:pt x="10798810" y="1224539"/>
                  </a:cubicBezTo>
                  <a:cubicBezTo>
                    <a:pt x="10800841" y="1224539"/>
                    <a:pt x="10809604" y="1224539"/>
                    <a:pt x="10811510" y="1224539"/>
                  </a:cubicBezTo>
                  <a:cubicBezTo>
                    <a:pt x="10813415" y="1224539"/>
                    <a:pt x="10818114" y="1219205"/>
                    <a:pt x="10822051" y="1219078"/>
                  </a:cubicBezTo>
                  <a:cubicBezTo>
                    <a:pt x="10823448" y="1219078"/>
                    <a:pt x="10829671" y="1225809"/>
                    <a:pt x="10833862" y="1225936"/>
                  </a:cubicBezTo>
                  <a:cubicBezTo>
                    <a:pt x="10842371" y="1225936"/>
                    <a:pt x="10849483" y="1217173"/>
                    <a:pt x="10857484" y="1215141"/>
                  </a:cubicBezTo>
                  <a:cubicBezTo>
                    <a:pt x="10861421" y="1225936"/>
                    <a:pt x="10856087" y="1233683"/>
                    <a:pt x="10865739" y="1239907"/>
                  </a:cubicBezTo>
                  <a:lnTo>
                    <a:pt x="10885043" y="1243843"/>
                  </a:lnTo>
                  <a:cubicBezTo>
                    <a:pt x="10895965" y="1245748"/>
                    <a:pt x="10931271" y="1252226"/>
                    <a:pt x="10927715" y="1231143"/>
                  </a:cubicBezTo>
                  <a:cubicBezTo>
                    <a:pt x="10939272" y="1232159"/>
                    <a:pt x="10956798" y="1227079"/>
                    <a:pt x="10943463" y="1215522"/>
                  </a:cubicBezTo>
                  <a:cubicBezTo>
                    <a:pt x="10953369" y="1216284"/>
                    <a:pt x="10962767" y="1218951"/>
                    <a:pt x="10970260" y="1210061"/>
                  </a:cubicBezTo>
                  <a:cubicBezTo>
                    <a:pt x="10976864" y="1215396"/>
                    <a:pt x="10986770" y="1208665"/>
                    <a:pt x="10992230" y="1202568"/>
                  </a:cubicBezTo>
                  <a:cubicBezTo>
                    <a:pt x="10997691" y="1196472"/>
                    <a:pt x="10995533" y="1189868"/>
                    <a:pt x="11001628" y="1185932"/>
                  </a:cubicBezTo>
                  <a:cubicBezTo>
                    <a:pt x="11004930" y="1183772"/>
                    <a:pt x="11010010" y="1187202"/>
                    <a:pt x="11013059" y="1185932"/>
                  </a:cubicBezTo>
                  <a:cubicBezTo>
                    <a:pt x="11018392" y="1182629"/>
                    <a:pt x="11021695" y="1183138"/>
                    <a:pt x="11026902" y="1177549"/>
                  </a:cubicBezTo>
                  <a:cubicBezTo>
                    <a:pt x="11032109" y="1171961"/>
                    <a:pt x="11023219" y="1169803"/>
                    <a:pt x="11025505" y="1166501"/>
                  </a:cubicBezTo>
                  <a:cubicBezTo>
                    <a:pt x="11031474" y="1158118"/>
                    <a:pt x="11050143" y="1155705"/>
                    <a:pt x="11042142" y="1144276"/>
                  </a:cubicBezTo>
                  <a:cubicBezTo>
                    <a:pt x="11029442" y="1127385"/>
                    <a:pt x="11009249" y="1153039"/>
                    <a:pt x="10997565" y="1157865"/>
                  </a:cubicBezTo>
                  <a:cubicBezTo>
                    <a:pt x="10982526" y="1163637"/>
                    <a:pt x="10966557" y="1166607"/>
                    <a:pt x="10950448" y="1166628"/>
                  </a:cubicBezTo>
                  <a:cubicBezTo>
                    <a:pt x="10935787" y="1166853"/>
                    <a:pt x="10921341" y="1163077"/>
                    <a:pt x="10908665" y="1155706"/>
                  </a:cubicBezTo>
                  <a:cubicBezTo>
                    <a:pt x="10884134" y="1144002"/>
                    <a:pt x="10857228" y="1138134"/>
                    <a:pt x="10830052" y="1138561"/>
                  </a:cubicBezTo>
                  <a:cubicBezTo>
                    <a:pt x="10814449" y="1139440"/>
                    <a:pt x="10798921" y="1141349"/>
                    <a:pt x="10783570" y="1144276"/>
                  </a:cubicBezTo>
                  <a:cubicBezTo>
                    <a:pt x="10770108" y="1146562"/>
                    <a:pt x="10755630" y="1158246"/>
                    <a:pt x="10743819" y="1159262"/>
                  </a:cubicBezTo>
                  <a:cubicBezTo>
                    <a:pt x="10737406" y="1160523"/>
                    <a:pt x="10730806" y="1158265"/>
                    <a:pt x="10726509" y="1153340"/>
                  </a:cubicBezTo>
                  <a:cubicBezTo>
                    <a:pt x="10722213" y="1148414"/>
                    <a:pt x="10720871" y="1141569"/>
                    <a:pt x="10722991" y="1135386"/>
                  </a:cubicBezTo>
                  <a:cubicBezTo>
                    <a:pt x="10737342" y="1136910"/>
                    <a:pt x="10758043" y="1113796"/>
                    <a:pt x="10757916" y="1140212"/>
                  </a:cubicBezTo>
                  <a:cubicBezTo>
                    <a:pt x="10770616" y="1141355"/>
                    <a:pt x="10774553" y="1128401"/>
                    <a:pt x="10785729" y="1124972"/>
                  </a:cubicBezTo>
                  <a:cubicBezTo>
                    <a:pt x="10785511" y="1126316"/>
                    <a:pt x="10786109" y="1127661"/>
                    <a:pt x="10787253" y="1128401"/>
                  </a:cubicBezTo>
                  <a:cubicBezTo>
                    <a:pt x="10797413" y="1124972"/>
                    <a:pt x="10800588" y="1111510"/>
                    <a:pt x="10788269" y="1108716"/>
                  </a:cubicBezTo>
                  <a:cubicBezTo>
                    <a:pt x="10803128" y="1110494"/>
                    <a:pt x="10838180" y="1104525"/>
                    <a:pt x="10846816" y="1121416"/>
                  </a:cubicBezTo>
                  <a:cubicBezTo>
                    <a:pt x="10855960" y="1115447"/>
                    <a:pt x="10866882" y="1097794"/>
                    <a:pt x="10879328" y="1100588"/>
                  </a:cubicBezTo>
                  <a:cubicBezTo>
                    <a:pt x="10886694" y="1102239"/>
                    <a:pt x="10888472" y="1114303"/>
                    <a:pt x="10892917" y="1115954"/>
                  </a:cubicBezTo>
                  <a:cubicBezTo>
                    <a:pt x="10904220" y="1120018"/>
                    <a:pt x="10913237" y="1106429"/>
                    <a:pt x="10924667" y="1108461"/>
                  </a:cubicBezTo>
                  <a:cubicBezTo>
                    <a:pt x="10930255" y="1109477"/>
                    <a:pt x="10927461" y="1116716"/>
                    <a:pt x="10930636" y="1117733"/>
                  </a:cubicBezTo>
                  <a:cubicBezTo>
                    <a:pt x="10933811" y="1118749"/>
                    <a:pt x="10941304" y="1117098"/>
                    <a:pt x="10941685" y="1117733"/>
                  </a:cubicBezTo>
                  <a:cubicBezTo>
                    <a:pt x="10952099" y="1123193"/>
                    <a:pt x="10964545" y="1132973"/>
                    <a:pt x="10975721" y="1128273"/>
                  </a:cubicBezTo>
                  <a:cubicBezTo>
                    <a:pt x="10988210" y="1119035"/>
                    <a:pt x="10999626" y="1108428"/>
                    <a:pt x="11009757" y="1096651"/>
                  </a:cubicBezTo>
                  <a:cubicBezTo>
                    <a:pt x="11011026" y="1099572"/>
                    <a:pt x="11014455" y="1101349"/>
                    <a:pt x="11015472" y="1105414"/>
                  </a:cubicBezTo>
                  <a:cubicBezTo>
                    <a:pt x="11028172" y="1106303"/>
                    <a:pt x="11032490" y="1088015"/>
                    <a:pt x="11045190" y="1091824"/>
                  </a:cubicBezTo>
                  <a:cubicBezTo>
                    <a:pt x="11048288" y="1083812"/>
                    <a:pt x="11046988" y="1074765"/>
                    <a:pt x="11041761" y="1067948"/>
                  </a:cubicBezTo>
                  <a:cubicBezTo>
                    <a:pt x="11056239" y="1062488"/>
                    <a:pt x="11064621" y="1053216"/>
                    <a:pt x="11055604" y="1039627"/>
                  </a:cubicBezTo>
                  <a:cubicBezTo>
                    <a:pt x="11074400" y="1025403"/>
                    <a:pt x="11081004" y="1022355"/>
                    <a:pt x="11059287" y="1011306"/>
                  </a:cubicBezTo>
                  <a:cubicBezTo>
                    <a:pt x="11075416" y="999622"/>
                    <a:pt x="11057509" y="985906"/>
                    <a:pt x="11045444" y="983239"/>
                  </a:cubicBezTo>
                  <a:cubicBezTo>
                    <a:pt x="11032744" y="1021339"/>
                    <a:pt x="10965179" y="1056264"/>
                    <a:pt x="10929365" y="1065027"/>
                  </a:cubicBezTo>
                  <a:cubicBezTo>
                    <a:pt x="10911812" y="1068935"/>
                    <a:pt x="10893976" y="1071440"/>
                    <a:pt x="10876025" y="1072520"/>
                  </a:cubicBezTo>
                  <a:cubicBezTo>
                    <a:pt x="10856975" y="1074044"/>
                    <a:pt x="10846561" y="1065535"/>
                    <a:pt x="10829924" y="1062233"/>
                  </a:cubicBezTo>
                  <a:cubicBezTo>
                    <a:pt x="10813287" y="1058930"/>
                    <a:pt x="10794364" y="1066805"/>
                    <a:pt x="10777346" y="1064900"/>
                  </a:cubicBezTo>
                  <a:cubicBezTo>
                    <a:pt x="10781853" y="1056524"/>
                    <a:pt x="10787686" y="1048933"/>
                    <a:pt x="10794618" y="1042421"/>
                  </a:cubicBezTo>
                  <a:cubicBezTo>
                    <a:pt x="10808207" y="1034293"/>
                    <a:pt x="10807318" y="1043056"/>
                    <a:pt x="10817224" y="1044580"/>
                  </a:cubicBezTo>
                  <a:cubicBezTo>
                    <a:pt x="10826503" y="1046410"/>
                    <a:pt x="10835972" y="1047093"/>
                    <a:pt x="10845418" y="1046613"/>
                  </a:cubicBezTo>
                  <a:cubicBezTo>
                    <a:pt x="10855423" y="1045549"/>
                    <a:pt x="10865512" y="1045549"/>
                    <a:pt x="10875517" y="1046613"/>
                  </a:cubicBezTo>
                  <a:cubicBezTo>
                    <a:pt x="10878184" y="1046613"/>
                    <a:pt x="10879073" y="1054741"/>
                    <a:pt x="10882502" y="1055122"/>
                  </a:cubicBezTo>
                  <a:cubicBezTo>
                    <a:pt x="10892534" y="1056265"/>
                    <a:pt x="10897995" y="1040517"/>
                    <a:pt x="10900155" y="1032770"/>
                  </a:cubicBezTo>
                  <a:cubicBezTo>
                    <a:pt x="10912855" y="1035945"/>
                    <a:pt x="10921491" y="1027563"/>
                    <a:pt x="10915522" y="1015371"/>
                  </a:cubicBezTo>
                  <a:cubicBezTo>
                    <a:pt x="10923142" y="1014355"/>
                    <a:pt x="10930762" y="1012323"/>
                    <a:pt x="10938382" y="1010545"/>
                  </a:cubicBezTo>
                  <a:cubicBezTo>
                    <a:pt x="10943843" y="1035310"/>
                    <a:pt x="10964925" y="1003052"/>
                    <a:pt x="10969750" y="997845"/>
                  </a:cubicBezTo>
                  <a:cubicBezTo>
                    <a:pt x="10971020" y="998988"/>
                    <a:pt x="10973560" y="1000511"/>
                    <a:pt x="10974831" y="1001782"/>
                  </a:cubicBezTo>
                  <a:cubicBezTo>
                    <a:pt x="10977371" y="998607"/>
                    <a:pt x="10980927" y="989716"/>
                    <a:pt x="10984102" y="987430"/>
                  </a:cubicBezTo>
                  <a:cubicBezTo>
                    <a:pt x="10987277" y="985145"/>
                    <a:pt x="10993372" y="986668"/>
                    <a:pt x="10995658" y="984383"/>
                  </a:cubicBezTo>
                  <a:cubicBezTo>
                    <a:pt x="11002390" y="977398"/>
                    <a:pt x="11010136" y="978033"/>
                    <a:pt x="10999977" y="965079"/>
                  </a:cubicBezTo>
                  <a:cubicBezTo>
                    <a:pt x="11008994" y="963809"/>
                    <a:pt x="11010518" y="953268"/>
                    <a:pt x="11014962" y="947172"/>
                  </a:cubicBezTo>
                  <a:cubicBezTo>
                    <a:pt x="11024869" y="933710"/>
                    <a:pt x="11033378" y="931551"/>
                    <a:pt x="11020931" y="910468"/>
                  </a:cubicBezTo>
                  <a:cubicBezTo>
                    <a:pt x="11039092" y="898911"/>
                    <a:pt x="11020931" y="887101"/>
                    <a:pt x="11008231" y="894466"/>
                  </a:cubicBezTo>
                  <a:cubicBezTo>
                    <a:pt x="11007469" y="894466"/>
                    <a:pt x="11008231" y="901578"/>
                    <a:pt x="11006834" y="903229"/>
                  </a:cubicBezTo>
                  <a:cubicBezTo>
                    <a:pt x="11002390" y="907420"/>
                    <a:pt x="10996293" y="909960"/>
                    <a:pt x="10991721" y="913770"/>
                  </a:cubicBezTo>
                  <a:cubicBezTo>
                    <a:pt x="10984228" y="919993"/>
                    <a:pt x="10977370" y="926470"/>
                    <a:pt x="10970512" y="932820"/>
                  </a:cubicBezTo>
                  <a:cubicBezTo>
                    <a:pt x="10963655" y="939170"/>
                    <a:pt x="10867388" y="1002543"/>
                    <a:pt x="10873611" y="957585"/>
                  </a:cubicBezTo>
                  <a:cubicBezTo>
                    <a:pt x="10889868" y="968761"/>
                    <a:pt x="10916283" y="933074"/>
                    <a:pt x="10919205" y="919485"/>
                  </a:cubicBezTo>
                  <a:cubicBezTo>
                    <a:pt x="10930127" y="917707"/>
                    <a:pt x="10970005" y="903229"/>
                    <a:pt x="10942446" y="891545"/>
                  </a:cubicBezTo>
                  <a:cubicBezTo>
                    <a:pt x="10949685" y="888243"/>
                    <a:pt x="10971529" y="885195"/>
                    <a:pt x="10973307" y="875543"/>
                  </a:cubicBezTo>
                  <a:cubicBezTo>
                    <a:pt x="10975720" y="862843"/>
                    <a:pt x="10960607" y="861954"/>
                    <a:pt x="10953622" y="854334"/>
                  </a:cubicBezTo>
                  <a:cubicBezTo>
                    <a:pt x="10957051" y="851667"/>
                    <a:pt x="10959337" y="845190"/>
                    <a:pt x="10962639" y="842523"/>
                  </a:cubicBezTo>
                  <a:cubicBezTo>
                    <a:pt x="10958829" y="842523"/>
                    <a:pt x="10956544" y="838967"/>
                    <a:pt x="10952479" y="838459"/>
                  </a:cubicBezTo>
                  <a:cubicBezTo>
                    <a:pt x="10951586" y="834929"/>
                    <a:pt x="10951118" y="831305"/>
                    <a:pt x="10951083" y="827664"/>
                  </a:cubicBezTo>
                  <a:cubicBezTo>
                    <a:pt x="10955384" y="823369"/>
                    <a:pt x="10960361" y="819808"/>
                    <a:pt x="10965814" y="817123"/>
                  </a:cubicBezTo>
                  <a:cubicBezTo>
                    <a:pt x="10954130" y="812170"/>
                    <a:pt x="10951463" y="796803"/>
                    <a:pt x="10939779" y="790580"/>
                  </a:cubicBezTo>
                  <a:cubicBezTo>
                    <a:pt x="10919967" y="780293"/>
                    <a:pt x="10922761" y="797946"/>
                    <a:pt x="10910188" y="813948"/>
                  </a:cubicBezTo>
                  <a:cubicBezTo>
                    <a:pt x="10903479" y="811052"/>
                    <a:pt x="10898342" y="805406"/>
                    <a:pt x="10896091" y="798454"/>
                  </a:cubicBezTo>
                  <a:cubicBezTo>
                    <a:pt x="10903711" y="790580"/>
                    <a:pt x="10911712" y="782960"/>
                    <a:pt x="10919840" y="775594"/>
                  </a:cubicBezTo>
                  <a:cubicBezTo>
                    <a:pt x="10914760" y="768355"/>
                    <a:pt x="10900028" y="771530"/>
                    <a:pt x="10897742" y="765180"/>
                  </a:cubicBezTo>
                  <a:cubicBezTo>
                    <a:pt x="10893678" y="753496"/>
                    <a:pt x="10909173" y="754893"/>
                    <a:pt x="10912348" y="749432"/>
                  </a:cubicBezTo>
                  <a:cubicBezTo>
                    <a:pt x="10915523" y="743971"/>
                    <a:pt x="10913617" y="740288"/>
                    <a:pt x="10915396" y="736732"/>
                  </a:cubicBezTo>
                  <a:cubicBezTo>
                    <a:pt x="10917174" y="733176"/>
                    <a:pt x="10915396" y="729366"/>
                    <a:pt x="10917174" y="725937"/>
                  </a:cubicBezTo>
                  <a:cubicBezTo>
                    <a:pt x="10918952" y="722508"/>
                    <a:pt x="10927334" y="720095"/>
                    <a:pt x="10929874" y="715269"/>
                  </a:cubicBezTo>
                  <a:cubicBezTo>
                    <a:pt x="10935408" y="706538"/>
                    <a:pt x="10933795" y="695082"/>
                    <a:pt x="10926064" y="688218"/>
                  </a:cubicBezTo>
                  <a:cubicBezTo>
                    <a:pt x="10956163" y="681741"/>
                    <a:pt x="10916920" y="640974"/>
                    <a:pt x="10920603" y="684535"/>
                  </a:cubicBezTo>
                  <a:cubicBezTo>
                    <a:pt x="10901172" y="674502"/>
                    <a:pt x="10894060" y="680344"/>
                    <a:pt x="10894314" y="701807"/>
                  </a:cubicBezTo>
                  <a:cubicBezTo>
                    <a:pt x="10875082" y="691639"/>
                    <a:pt x="10851449" y="695363"/>
                    <a:pt x="10836275" y="710951"/>
                  </a:cubicBezTo>
                  <a:cubicBezTo>
                    <a:pt x="10833100" y="713491"/>
                    <a:pt x="10827893" y="712983"/>
                    <a:pt x="10824972" y="715650"/>
                  </a:cubicBezTo>
                  <a:cubicBezTo>
                    <a:pt x="10822050" y="718317"/>
                    <a:pt x="10824972" y="725937"/>
                    <a:pt x="10820908" y="730128"/>
                  </a:cubicBezTo>
                  <a:cubicBezTo>
                    <a:pt x="10815893" y="733923"/>
                    <a:pt x="10809903" y="736214"/>
                    <a:pt x="10803636" y="736732"/>
                  </a:cubicBezTo>
                  <a:cubicBezTo>
                    <a:pt x="10807827" y="707649"/>
                    <a:pt x="10778871" y="744098"/>
                    <a:pt x="10775315" y="745622"/>
                  </a:cubicBezTo>
                  <a:cubicBezTo>
                    <a:pt x="10764266" y="750575"/>
                    <a:pt x="10743057" y="745622"/>
                    <a:pt x="10730865" y="747781"/>
                  </a:cubicBezTo>
                  <a:cubicBezTo>
                    <a:pt x="10713212" y="751083"/>
                    <a:pt x="10715879" y="755655"/>
                    <a:pt x="10700639" y="741939"/>
                  </a:cubicBezTo>
                  <a:cubicBezTo>
                    <a:pt x="10719562" y="741939"/>
                    <a:pt x="10767441" y="728477"/>
                    <a:pt x="10775569" y="705236"/>
                  </a:cubicBezTo>
                  <a:cubicBezTo>
                    <a:pt x="10778744" y="696092"/>
                    <a:pt x="10765917" y="678312"/>
                    <a:pt x="10783951" y="680598"/>
                  </a:cubicBezTo>
                  <a:cubicBezTo>
                    <a:pt x="10782808" y="670438"/>
                    <a:pt x="10772267" y="664596"/>
                    <a:pt x="10769727" y="655198"/>
                  </a:cubicBezTo>
                  <a:cubicBezTo>
                    <a:pt x="10763123" y="631703"/>
                    <a:pt x="10777220" y="641101"/>
                    <a:pt x="10789539" y="631830"/>
                  </a:cubicBezTo>
                  <a:cubicBezTo>
                    <a:pt x="10777728" y="621797"/>
                    <a:pt x="10752328" y="617606"/>
                    <a:pt x="10736834" y="615955"/>
                  </a:cubicBezTo>
                  <a:cubicBezTo>
                    <a:pt x="10750296" y="611129"/>
                    <a:pt x="10758424" y="595127"/>
                    <a:pt x="10772266" y="591825"/>
                  </a:cubicBezTo>
                  <a:cubicBezTo>
                    <a:pt x="10786109" y="588522"/>
                    <a:pt x="10795126" y="599572"/>
                    <a:pt x="10803382" y="580141"/>
                  </a:cubicBezTo>
                  <a:cubicBezTo>
                    <a:pt x="10823321" y="591063"/>
                    <a:pt x="10840085" y="560583"/>
                    <a:pt x="10859515" y="562361"/>
                  </a:cubicBezTo>
                  <a:cubicBezTo>
                    <a:pt x="10872215" y="536961"/>
                    <a:pt x="10808715" y="550296"/>
                    <a:pt x="10798174" y="554233"/>
                  </a:cubicBezTo>
                  <a:cubicBezTo>
                    <a:pt x="10783950" y="559948"/>
                    <a:pt x="10767948" y="565155"/>
                    <a:pt x="10757280" y="558551"/>
                  </a:cubicBezTo>
                  <a:cubicBezTo>
                    <a:pt x="10742675" y="549407"/>
                    <a:pt x="10747628" y="545851"/>
                    <a:pt x="10728071" y="549280"/>
                  </a:cubicBezTo>
                  <a:cubicBezTo>
                    <a:pt x="10734802" y="541533"/>
                    <a:pt x="10794491" y="530357"/>
                    <a:pt x="10758297" y="507370"/>
                  </a:cubicBezTo>
                  <a:cubicBezTo>
                    <a:pt x="10767187" y="499750"/>
                    <a:pt x="10779378" y="506100"/>
                    <a:pt x="10787253" y="498734"/>
                  </a:cubicBezTo>
                  <a:cubicBezTo>
                    <a:pt x="10791382" y="493302"/>
                    <a:pt x="10792701" y="486239"/>
                    <a:pt x="10790809" y="479684"/>
                  </a:cubicBezTo>
                  <a:cubicBezTo>
                    <a:pt x="10785476" y="469778"/>
                    <a:pt x="10785094" y="478287"/>
                    <a:pt x="10778871" y="475493"/>
                  </a:cubicBezTo>
                  <a:cubicBezTo>
                    <a:pt x="10777855" y="475493"/>
                    <a:pt x="10768839" y="469016"/>
                    <a:pt x="10768203" y="469016"/>
                  </a:cubicBezTo>
                  <a:cubicBezTo>
                    <a:pt x="10761345" y="469016"/>
                    <a:pt x="10752836" y="476890"/>
                    <a:pt x="10746359" y="475493"/>
                  </a:cubicBezTo>
                  <a:cubicBezTo>
                    <a:pt x="10735438" y="473207"/>
                    <a:pt x="10736072" y="455300"/>
                    <a:pt x="10719563" y="461142"/>
                  </a:cubicBezTo>
                  <a:cubicBezTo>
                    <a:pt x="10721721" y="460380"/>
                    <a:pt x="10702926" y="447045"/>
                    <a:pt x="10702418" y="446283"/>
                  </a:cubicBezTo>
                  <a:cubicBezTo>
                    <a:pt x="10694925" y="436377"/>
                    <a:pt x="10698354" y="433583"/>
                    <a:pt x="10699116" y="423296"/>
                  </a:cubicBezTo>
                  <a:cubicBezTo>
                    <a:pt x="10699116" y="415422"/>
                    <a:pt x="10703180" y="416057"/>
                    <a:pt x="10700513" y="406532"/>
                  </a:cubicBezTo>
                  <a:cubicBezTo>
                    <a:pt x="10695495" y="396554"/>
                    <a:pt x="10689175" y="387286"/>
                    <a:pt x="10681717" y="378973"/>
                  </a:cubicBezTo>
                  <a:cubicBezTo>
                    <a:pt x="10678415" y="374019"/>
                    <a:pt x="10660635" y="340873"/>
                    <a:pt x="10652380" y="344937"/>
                  </a:cubicBezTo>
                  <a:cubicBezTo>
                    <a:pt x="10644125" y="349001"/>
                    <a:pt x="10650475" y="408437"/>
                    <a:pt x="10646919" y="419486"/>
                  </a:cubicBezTo>
                  <a:cubicBezTo>
                    <a:pt x="10637174" y="400721"/>
                    <a:pt x="10625513" y="383016"/>
                    <a:pt x="10612121" y="366654"/>
                  </a:cubicBezTo>
                  <a:cubicBezTo>
                    <a:pt x="10609285" y="385563"/>
                    <a:pt x="10612861" y="404878"/>
                    <a:pt x="10622281" y="421518"/>
                  </a:cubicBezTo>
                  <a:cubicBezTo>
                    <a:pt x="10616947" y="420375"/>
                    <a:pt x="10596881" y="425201"/>
                    <a:pt x="10586721" y="421518"/>
                  </a:cubicBezTo>
                  <a:cubicBezTo>
                    <a:pt x="10582149" y="448950"/>
                    <a:pt x="10590658" y="495305"/>
                    <a:pt x="10595357" y="520959"/>
                  </a:cubicBezTo>
                  <a:cubicBezTo>
                    <a:pt x="10578834" y="518859"/>
                    <a:pt x="10562058" y="521641"/>
                    <a:pt x="10547097" y="528960"/>
                  </a:cubicBezTo>
                  <a:cubicBezTo>
                    <a:pt x="10601834" y="580903"/>
                    <a:pt x="10517887" y="574680"/>
                    <a:pt x="10485756" y="579760"/>
                  </a:cubicBezTo>
                  <a:cubicBezTo>
                    <a:pt x="10474453" y="627385"/>
                    <a:pt x="10544811" y="612399"/>
                    <a:pt x="10570211" y="629417"/>
                  </a:cubicBezTo>
                  <a:cubicBezTo>
                    <a:pt x="10564877" y="633988"/>
                    <a:pt x="10559797" y="648213"/>
                    <a:pt x="10552431" y="653928"/>
                  </a:cubicBezTo>
                  <a:cubicBezTo>
                    <a:pt x="10559035" y="655832"/>
                    <a:pt x="10567417" y="662310"/>
                    <a:pt x="10571608" y="663706"/>
                  </a:cubicBezTo>
                  <a:cubicBezTo>
                    <a:pt x="10562745" y="665483"/>
                    <a:pt x="10554953" y="670712"/>
                    <a:pt x="10549949" y="678241"/>
                  </a:cubicBezTo>
                  <a:cubicBezTo>
                    <a:pt x="10544946" y="685769"/>
                    <a:pt x="10543143" y="694979"/>
                    <a:pt x="10544938" y="703838"/>
                  </a:cubicBezTo>
                  <a:cubicBezTo>
                    <a:pt x="10535772" y="700373"/>
                    <a:pt x="10527395" y="695105"/>
                    <a:pt x="10520300" y="688344"/>
                  </a:cubicBezTo>
                  <a:cubicBezTo>
                    <a:pt x="10514839" y="689741"/>
                    <a:pt x="10515347" y="697235"/>
                    <a:pt x="10510268" y="697742"/>
                  </a:cubicBezTo>
                  <a:cubicBezTo>
                    <a:pt x="10502394" y="666500"/>
                    <a:pt x="10461373" y="667516"/>
                    <a:pt x="10434830" y="654054"/>
                  </a:cubicBezTo>
                  <a:cubicBezTo>
                    <a:pt x="10436481" y="686439"/>
                    <a:pt x="10487535" y="694059"/>
                    <a:pt x="10444862" y="724158"/>
                  </a:cubicBezTo>
                  <a:cubicBezTo>
                    <a:pt x="10480549" y="753241"/>
                    <a:pt x="10511030" y="810010"/>
                    <a:pt x="10563988" y="800358"/>
                  </a:cubicBezTo>
                  <a:cubicBezTo>
                    <a:pt x="10568545" y="809626"/>
                    <a:pt x="10572409" y="819220"/>
                    <a:pt x="10575545" y="829060"/>
                  </a:cubicBezTo>
                  <a:cubicBezTo>
                    <a:pt x="10570822" y="829310"/>
                    <a:pt x="10566115" y="829819"/>
                    <a:pt x="10561448" y="830584"/>
                  </a:cubicBezTo>
                  <a:cubicBezTo>
                    <a:pt x="10566529" y="841125"/>
                    <a:pt x="10566147" y="858524"/>
                    <a:pt x="10575418" y="869446"/>
                  </a:cubicBezTo>
                  <a:cubicBezTo>
                    <a:pt x="10549256" y="863985"/>
                    <a:pt x="10503663" y="868176"/>
                    <a:pt x="10504425" y="831346"/>
                  </a:cubicBezTo>
                  <a:cubicBezTo>
                    <a:pt x="10482834" y="831981"/>
                    <a:pt x="10472929" y="811915"/>
                    <a:pt x="10460609" y="800866"/>
                  </a:cubicBezTo>
                  <a:cubicBezTo>
                    <a:pt x="10456672" y="828425"/>
                    <a:pt x="10428732" y="822837"/>
                    <a:pt x="10404603" y="821186"/>
                  </a:cubicBezTo>
                  <a:cubicBezTo>
                    <a:pt x="10410064" y="825758"/>
                    <a:pt x="10415525" y="836299"/>
                    <a:pt x="10423907" y="841760"/>
                  </a:cubicBezTo>
                  <a:cubicBezTo>
                    <a:pt x="10411207" y="870970"/>
                    <a:pt x="10436607" y="879860"/>
                    <a:pt x="10464293" y="876812"/>
                  </a:cubicBezTo>
                  <a:cubicBezTo>
                    <a:pt x="10467341" y="897641"/>
                    <a:pt x="10471659" y="915928"/>
                    <a:pt x="10464293" y="935867"/>
                  </a:cubicBezTo>
                  <a:cubicBezTo>
                    <a:pt x="10511410" y="939042"/>
                    <a:pt x="10519665" y="933708"/>
                    <a:pt x="10544811" y="976127"/>
                  </a:cubicBezTo>
                  <a:cubicBezTo>
                    <a:pt x="10509379" y="976127"/>
                    <a:pt x="10474834" y="995557"/>
                    <a:pt x="10439401" y="992255"/>
                  </a:cubicBezTo>
                  <a:cubicBezTo>
                    <a:pt x="10419717" y="990350"/>
                    <a:pt x="10393808" y="970030"/>
                    <a:pt x="10374123" y="966221"/>
                  </a:cubicBezTo>
                  <a:lnTo>
                    <a:pt x="10374123" y="966221"/>
                  </a:lnTo>
                  <a:cubicBezTo>
                    <a:pt x="10370313" y="966221"/>
                    <a:pt x="10368155" y="962665"/>
                    <a:pt x="10364091" y="962156"/>
                  </a:cubicBezTo>
                  <a:cubicBezTo>
                    <a:pt x="10363149" y="958676"/>
                    <a:pt x="10362638" y="955093"/>
                    <a:pt x="10362567" y="951488"/>
                  </a:cubicBezTo>
                  <a:cubicBezTo>
                    <a:pt x="10366916" y="947250"/>
                    <a:pt x="10371883" y="943696"/>
                    <a:pt x="10377298" y="940948"/>
                  </a:cubicBezTo>
                  <a:cubicBezTo>
                    <a:pt x="10365614" y="935868"/>
                    <a:pt x="10363074" y="920501"/>
                    <a:pt x="10351898" y="914405"/>
                  </a:cubicBezTo>
                  <a:cubicBezTo>
                    <a:pt x="10332086" y="903991"/>
                    <a:pt x="10335007" y="921771"/>
                    <a:pt x="10322434" y="937773"/>
                  </a:cubicBezTo>
                  <a:cubicBezTo>
                    <a:pt x="10315725" y="934876"/>
                    <a:pt x="10310588" y="929231"/>
                    <a:pt x="10308337" y="922279"/>
                  </a:cubicBezTo>
                  <a:cubicBezTo>
                    <a:pt x="10315957" y="914405"/>
                    <a:pt x="10323831" y="906657"/>
                    <a:pt x="10331959" y="899419"/>
                  </a:cubicBezTo>
                  <a:cubicBezTo>
                    <a:pt x="10327006" y="892053"/>
                    <a:pt x="10312147" y="895228"/>
                    <a:pt x="10309988" y="889005"/>
                  </a:cubicBezTo>
                  <a:cubicBezTo>
                    <a:pt x="10305797" y="877194"/>
                    <a:pt x="10321292" y="878591"/>
                    <a:pt x="10324594" y="873257"/>
                  </a:cubicBezTo>
                  <a:cubicBezTo>
                    <a:pt x="10327896" y="867923"/>
                    <a:pt x="10325737" y="864113"/>
                    <a:pt x="10327642" y="860557"/>
                  </a:cubicBezTo>
                  <a:cubicBezTo>
                    <a:pt x="10329546" y="857001"/>
                    <a:pt x="10327642" y="853318"/>
                    <a:pt x="10329420" y="849889"/>
                  </a:cubicBezTo>
                  <a:cubicBezTo>
                    <a:pt x="10331198" y="846460"/>
                    <a:pt x="10339580" y="844047"/>
                    <a:pt x="10342120" y="839221"/>
                  </a:cubicBezTo>
                  <a:cubicBezTo>
                    <a:pt x="10347685" y="830519"/>
                    <a:pt x="10346126" y="819067"/>
                    <a:pt x="10338437" y="812170"/>
                  </a:cubicBezTo>
                  <a:cubicBezTo>
                    <a:pt x="10368409" y="805566"/>
                    <a:pt x="10329166" y="764926"/>
                    <a:pt x="10332849" y="808360"/>
                  </a:cubicBezTo>
                  <a:cubicBezTo>
                    <a:pt x="10313418" y="798327"/>
                    <a:pt x="10306306" y="804169"/>
                    <a:pt x="10306560" y="825632"/>
                  </a:cubicBezTo>
                  <a:cubicBezTo>
                    <a:pt x="10287286" y="815583"/>
                    <a:pt x="10263705" y="819350"/>
                    <a:pt x="10248521" y="834903"/>
                  </a:cubicBezTo>
                  <a:cubicBezTo>
                    <a:pt x="10245473" y="837316"/>
                    <a:pt x="10240139" y="836935"/>
                    <a:pt x="10237345" y="839602"/>
                  </a:cubicBezTo>
                  <a:cubicBezTo>
                    <a:pt x="10234550" y="842269"/>
                    <a:pt x="10237345" y="849889"/>
                    <a:pt x="10233281" y="853953"/>
                  </a:cubicBezTo>
                  <a:cubicBezTo>
                    <a:pt x="10228284" y="857800"/>
                    <a:pt x="10222291" y="860136"/>
                    <a:pt x="10216009" y="860684"/>
                  </a:cubicBezTo>
                  <a:cubicBezTo>
                    <a:pt x="10220073" y="831601"/>
                    <a:pt x="10190609" y="868050"/>
                    <a:pt x="10187688" y="869574"/>
                  </a:cubicBezTo>
                  <a:cubicBezTo>
                    <a:pt x="10176512" y="874527"/>
                    <a:pt x="10155303" y="869574"/>
                    <a:pt x="10143238" y="871733"/>
                  </a:cubicBezTo>
                  <a:cubicBezTo>
                    <a:pt x="10125458" y="874908"/>
                    <a:pt x="10128125" y="879607"/>
                    <a:pt x="10112885" y="865891"/>
                  </a:cubicBezTo>
                  <a:cubicBezTo>
                    <a:pt x="10131935" y="865891"/>
                    <a:pt x="10179687" y="852429"/>
                    <a:pt x="10187815" y="829188"/>
                  </a:cubicBezTo>
                  <a:cubicBezTo>
                    <a:pt x="10191117" y="820044"/>
                    <a:pt x="10178163" y="802264"/>
                    <a:pt x="10196197" y="804550"/>
                  </a:cubicBezTo>
                  <a:cubicBezTo>
                    <a:pt x="10195054" y="794390"/>
                    <a:pt x="10184640" y="788548"/>
                    <a:pt x="10181973" y="779150"/>
                  </a:cubicBezTo>
                  <a:cubicBezTo>
                    <a:pt x="10175496" y="755655"/>
                    <a:pt x="10189466" y="764926"/>
                    <a:pt x="10201912" y="755782"/>
                  </a:cubicBezTo>
                  <a:cubicBezTo>
                    <a:pt x="10189974" y="745622"/>
                    <a:pt x="10164701" y="741558"/>
                    <a:pt x="10149080" y="739780"/>
                  </a:cubicBezTo>
                  <a:cubicBezTo>
                    <a:pt x="10162542" y="735081"/>
                    <a:pt x="10170671" y="719079"/>
                    <a:pt x="10184513" y="715777"/>
                  </a:cubicBezTo>
                  <a:cubicBezTo>
                    <a:pt x="10198356" y="712474"/>
                    <a:pt x="10207373" y="723524"/>
                    <a:pt x="10215628" y="703966"/>
                  </a:cubicBezTo>
                  <a:cubicBezTo>
                    <a:pt x="10235694" y="714888"/>
                    <a:pt x="10252331" y="684408"/>
                    <a:pt x="10271889" y="686313"/>
                  </a:cubicBezTo>
                  <a:cubicBezTo>
                    <a:pt x="10284589" y="660913"/>
                    <a:pt x="10221089" y="673613"/>
                    <a:pt x="10210421" y="678185"/>
                  </a:cubicBezTo>
                  <a:cubicBezTo>
                    <a:pt x="10196324" y="683900"/>
                    <a:pt x="10180195" y="688980"/>
                    <a:pt x="10169654" y="682503"/>
                  </a:cubicBezTo>
                  <a:cubicBezTo>
                    <a:pt x="10154922" y="673359"/>
                    <a:pt x="10160001" y="669803"/>
                    <a:pt x="10140317" y="673105"/>
                  </a:cubicBezTo>
                  <a:cubicBezTo>
                    <a:pt x="10147048" y="665485"/>
                    <a:pt x="10206737" y="654182"/>
                    <a:pt x="10170543" y="631195"/>
                  </a:cubicBezTo>
                  <a:cubicBezTo>
                    <a:pt x="10179560" y="623702"/>
                    <a:pt x="10191624" y="630052"/>
                    <a:pt x="10199499" y="622686"/>
                  </a:cubicBezTo>
                  <a:cubicBezTo>
                    <a:pt x="10203732" y="617254"/>
                    <a:pt x="10205102" y="610122"/>
                    <a:pt x="10203182" y="603509"/>
                  </a:cubicBezTo>
                  <a:cubicBezTo>
                    <a:pt x="10197721" y="593730"/>
                    <a:pt x="10197339" y="602238"/>
                    <a:pt x="10191117" y="599318"/>
                  </a:cubicBezTo>
                  <a:cubicBezTo>
                    <a:pt x="10190100" y="599318"/>
                    <a:pt x="10181084" y="592841"/>
                    <a:pt x="10180448" y="592841"/>
                  </a:cubicBezTo>
                  <a:cubicBezTo>
                    <a:pt x="10173591" y="592841"/>
                    <a:pt x="10165081" y="600715"/>
                    <a:pt x="10158605" y="599444"/>
                  </a:cubicBezTo>
                  <a:cubicBezTo>
                    <a:pt x="10147683" y="597159"/>
                    <a:pt x="10148318" y="579252"/>
                    <a:pt x="10131935" y="585093"/>
                  </a:cubicBezTo>
                  <a:cubicBezTo>
                    <a:pt x="10134094" y="584331"/>
                    <a:pt x="10115171" y="570869"/>
                    <a:pt x="10114663" y="570234"/>
                  </a:cubicBezTo>
                  <a:cubicBezTo>
                    <a:pt x="10107170" y="560201"/>
                    <a:pt x="10110599" y="557534"/>
                    <a:pt x="10111361" y="547120"/>
                  </a:cubicBezTo>
                  <a:cubicBezTo>
                    <a:pt x="10111996" y="539246"/>
                    <a:pt x="10115425" y="540008"/>
                    <a:pt x="10112758" y="530356"/>
                  </a:cubicBezTo>
                  <a:cubicBezTo>
                    <a:pt x="10107814" y="520404"/>
                    <a:pt x="10101533" y="511175"/>
                    <a:pt x="10094089" y="502924"/>
                  </a:cubicBezTo>
                  <a:cubicBezTo>
                    <a:pt x="10090787" y="497971"/>
                    <a:pt x="10073008" y="464824"/>
                    <a:pt x="10064625" y="468888"/>
                  </a:cubicBezTo>
                  <a:cubicBezTo>
                    <a:pt x="10056243" y="472953"/>
                    <a:pt x="10062720" y="532388"/>
                    <a:pt x="10059164" y="543310"/>
                  </a:cubicBezTo>
                  <a:cubicBezTo>
                    <a:pt x="10049386" y="524634"/>
                    <a:pt x="10037772" y="506979"/>
                    <a:pt x="10024493" y="490605"/>
                  </a:cubicBezTo>
                  <a:cubicBezTo>
                    <a:pt x="10021549" y="509501"/>
                    <a:pt x="10025085" y="528838"/>
                    <a:pt x="10034526" y="545469"/>
                  </a:cubicBezTo>
                  <a:cubicBezTo>
                    <a:pt x="10029192" y="544326"/>
                    <a:pt x="10009126" y="549025"/>
                    <a:pt x="9999093" y="545469"/>
                  </a:cubicBezTo>
                  <a:cubicBezTo>
                    <a:pt x="9994522" y="572901"/>
                    <a:pt x="10002903" y="619129"/>
                    <a:pt x="10007602" y="644910"/>
                  </a:cubicBezTo>
                  <a:cubicBezTo>
                    <a:pt x="9991078" y="642758"/>
                    <a:pt x="9974287" y="645541"/>
                    <a:pt x="9959342" y="652911"/>
                  </a:cubicBezTo>
                  <a:cubicBezTo>
                    <a:pt x="10014079" y="704854"/>
                    <a:pt x="9930260" y="698631"/>
                    <a:pt x="9898001" y="703711"/>
                  </a:cubicBezTo>
                  <a:cubicBezTo>
                    <a:pt x="9886698" y="751209"/>
                    <a:pt x="9957056" y="736350"/>
                    <a:pt x="9982456" y="753368"/>
                  </a:cubicBezTo>
                  <a:cubicBezTo>
                    <a:pt x="9977123" y="757813"/>
                    <a:pt x="9972042" y="772164"/>
                    <a:pt x="9964676" y="777752"/>
                  </a:cubicBezTo>
                  <a:cubicBezTo>
                    <a:pt x="9971280" y="779784"/>
                    <a:pt x="9979662" y="786261"/>
                    <a:pt x="9983853" y="787658"/>
                  </a:cubicBezTo>
                  <a:cubicBezTo>
                    <a:pt x="9974996" y="789432"/>
                    <a:pt x="9967213" y="794667"/>
                    <a:pt x="9962231" y="802201"/>
                  </a:cubicBezTo>
                  <a:cubicBezTo>
                    <a:pt x="9957248" y="809735"/>
                    <a:pt x="9955476" y="818945"/>
                    <a:pt x="9957310" y="827790"/>
                  </a:cubicBezTo>
                  <a:cubicBezTo>
                    <a:pt x="9948138" y="824337"/>
                    <a:pt x="9939758" y="819067"/>
                    <a:pt x="9932672" y="812296"/>
                  </a:cubicBezTo>
                  <a:cubicBezTo>
                    <a:pt x="9927211" y="813566"/>
                    <a:pt x="9927592" y="821186"/>
                    <a:pt x="9922512" y="821694"/>
                  </a:cubicBezTo>
                  <a:cubicBezTo>
                    <a:pt x="9914765" y="790452"/>
                    <a:pt x="9873617" y="791468"/>
                    <a:pt x="9847201" y="778006"/>
                  </a:cubicBezTo>
                  <a:cubicBezTo>
                    <a:pt x="9848852" y="810264"/>
                    <a:pt x="9899779" y="818011"/>
                    <a:pt x="9857108" y="847983"/>
                  </a:cubicBezTo>
                  <a:cubicBezTo>
                    <a:pt x="9892794" y="877066"/>
                    <a:pt x="9923275" y="933835"/>
                    <a:pt x="9976234" y="924183"/>
                  </a:cubicBezTo>
                  <a:cubicBezTo>
                    <a:pt x="9980867" y="933417"/>
                    <a:pt x="9984732" y="943017"/>
                    <a:pt x="9987790" y="952885"/>
                  </a:cubicBezTo>
                  <a:cubicBezTo>
                    <a:pt x="9983063" y="953079"/>
                    <a:pt x="9978353" y="953588"/>
                    <a:pt x="9973693" y="954409"/>
                  </a:cubicBezTo>
                  <a:cubicBezTo>
                    <a:pt x="9978774" y="964950"/>
                    <a:pt x="9978392" y="982349"/>
                    <a:pt x="9987663" y="993144"/>
                  </a:cubicBezTo>
                  <a:cubicBezTo>
                    <a:pt x="9961501" y="987683"/>
                    <a:pt x="9915908" y="991874"/>
                    <a:pt x="9916797" y="955044"/>
                  </a:cubicBezTo>
                  <a:cubicBezTo>
                    <a:pt x="9895080" y="955044"/>
                    <a:pt x="9885301" y="935613"/>
                    <a:pt x="9872855" y="924564"/>
                  </a:cubicBezTo>
                  <a:cubicBezTo>
                    <a:pt x="9869045" y="952123"/>
                    <a:pt x="9841105" y="946408"/>
                    <a:pt x="9816848" y="944884"/>
                  </a:cubicBezTo>
                  <a:cubicBezTo>
                    <a:pt x="9822436" y="949329"/>
                    <a:pt x="9827770" y="959870"/>
                    <a:pt x="9836152" y="965458"/>
                  </a:cubicBezTo>
                  <a:cubicBezTo>
                    <a:pt x="9823452" y="994668"/>
                    <a:pt x="9848852" y="1003558"/>
                    <a:pt x="9876538" y="1000510"/>
                  </a:cubicBezTo>
                  <a:cubicBezTo>
                    <a:pt x="9879586" y="1021338"/>
                    <a:pt x="9883904" y="1039626"/>
                    <a:pt x="9876538" y="1059565"/>
                  </a:cubicBezTo>
                  <a:cubicBezTo>
                    <a:pt x="9923655" y="1062740"/>
                    <a:pt x="9931910" y="1057406"/>
                    <a:pt x="9957056" y="1099697"/>
                  </a:cubicBezTo>
                  <a:cubicBezTo>
                    <a:pt x="9921624" y="1099697"/>
                    <a:pt x="9887206" y="1119255"/>
                    <a:pt x="9851647" y="1115826"/>
                  </a:cubicBezTo>
                  <a:cubicBezTo>
                    <a:pt x="9820786" y="1112905"/>
                    <a:pt x="9774558" y="1065026"/>
                    <a:pt x="9761096" y="1105793"/>
                  </a:cubicBezTo>
                  <a:cubicBezTo>
                    <a:pt x="9783193" y="1113032"/>
                    <a:pt x="9794497" y="1129034"/>
                    <a:pt x="9786496" y="1150497"/>
                  </a:cubicBezTo>
                  <a:cubicBezTo>
                    <a:pt x="9793862" y="1150497"/>
                    <a:pt x="9802878" y="1152656"/>
                    <a:pt x="9810244" y="1152021"/>
                  </a:cubicBezTo>
                  <a:cubicBezTo>
                    <a:pt x="9812150" y="1188089"/>
                    <a:pt x="9841487" y="1178056"/>
                    <a:pt x="9861806" y="1155196"/>
                  </a:cubicBezTo>
                  <a:cubicBezTo>
                    <a:pt x="9865489" y="1162308"/>
                    <a:pt x="9883015" y="1173865"/>
                    <a:pt x="9887206" y="1182247"/>
                  </a:cubicBezTo>
                  <a:cubicBezTo>
                    <a:pt x="9905240" y="1163324"/>
                    <a:pt x="9930260" y="1164721"/>
                    <a:pt x="9952485" y="1177421"/>
                  </a:cubicBezTo>
                  <a:cubicBezTo>
                    <a:pt x="9943467" y="1228221"/>
                    <a:pt x="9742427" y="1187200"/>
                    <a:pt x="9701533" y="1177421"/>
                  </a:cubicBezTo>
                  <a:cubicBezTo>
                    <a:pt x="9677784" y="1222760"/>
                    <a:pt x="9817611" y="1233301"/>
                    <a:pt x="9827771" y="1272417"/>
                  </a:cubicBezTo>
                  <a:cubicBezTo>
                    <a:pt x="9831835" y="1267972"/>
                    <a:pt x="9848217" y="1262257"/>
                    <a:pt x="9852154" y="1258193"/>
                  </a:cubicBezTo>
                  <a:cubicBezTo>
                    <a:pt x="9869808" y="1282577"/>
                    <a:pt x="9901430" y="1267845"/>
                    <a:pt x="9927085" y="1272417"/>
                  </a:cubicBezTo>
                  <a:cubicBezTo>
                    <a:pt x="9922513" y="1359158"/>
                    <a:pt x="9695310" y="1224792"/>
                    <a:pt x="9670544" y="1269242"/>
                  </a:cubicBezTo>
                  <a:cubicBezTo>
                    <a:pt x="9676387" y="1271147"/>
                    <a:pt x="9690611" y="1286133"/>
                    <a:pt x="9696579" y="1288038"/>
                  </a:cubicBezTo>
                  <a:cubicBezTo>
                    <a:pt x="9692642" y="1293118"/>
                    <a:pt x="9689086" y="1299341"/>
                    <a:pt x="9685276" y="1303659"/>
                  </a:cubicBezTo>
                  <a:cubicBezTo>
                    <a:pt x="9693062" y="1307063"/>
                    <a:pt x="9701422" y="1308959"/>
                    <a:pt x="9709914" y="1309247"/>
                  </a:cubicBezTo>
                  <a:cubicBezTo>
                    <a:pt x="9726933" y="1341124"/>
                    <a:pt x="9765540" y="1299214"/>
                    <a:pt x="9772144" y="1348109"/>
                  </a:cubicBezTo>
                  <a:cubicBezTo>
                    <a:pt x="9791194" y="1340870"/>
                    <a:pt x="9883397" y="1335409"/>
                    <a:pt x="9891651" y="1359920"/>
                  </a:cubicBezTo>
                  <a:cubicBezTo>
                    <a:pt x="9906002" y="1401322"/>
                    <a:pt x="9804529" y="1385320"/>
                    <a:pt x="9785860" y="1375922"/>
                  </a:cubicBezTo>
                  <a:cubicBezTo>
                    <a:pt x="9792210" y="1381637"/>
                    <a:pt x="9796147" y="1393321"/>
                    <a:pt x="9802370" y="1399671"/>
                  </a:cubicBezTo>
                  <a:cubicBezTo>
                    <a:pt x="9798179" y="1402338"/>
                    <a:pt x="9790813" y="1411101"/>
                    <a:pt x="9787002" y="1413387"/>
                  </a:cubicBezTo>
                  <a:cubicBezTo>
                    <a:pt x="9819642" y="1449074"/>
                    <a:pt x="9757538" y="1441835"/>
                    <a:pt x="9736202" y="1435866"/>
                  </a:cubicBezTo>
                  <a:cubicBezTo>
                    <a:pt x="9702039" y="1426468"/>
                    <a:pt x="9672702" y="1400306"/>
                    <a:pt x="9640063" y="1394972"/>
                  </a:cubicBezTo>
                  <a:cubicBezTo>
                    <a:pt x="9633958" y="1403775"/>
                    <a:pt x="9630679" y="1414230"/>
                    <a:pt x="9630666" y="1424944"/>
                  </a:cubicBezTo>
                  <a:cubicBezTo>
                    <a:pt x="9668766" y="1424944"/>
                    <a:pt x="9660764" y="1460631"/>
                    <a:pt x="9661272" y="1489460"/>
                  </a:cubicBezTo>
                  <a:cubicBezTo>
                    <a:pt x="9672321" y="1486665"/>
                    <a:pt x="9689212" y="1493777"/>
                    <a:pt x="9700388" y="1490983"/>
                  </a:cubicBezTo>
                  <a:cubicBezTo>
                    <a:pt x="9697721" y="1502413"/>
                    <a:pt x="9704580" y="1518796"/>
                    <a:pt x="9701785" y="1530099"/>
                  </a:cubicBezTo>
                  <a:cubicBezTo>
                    <a:pt x="9709325" y="1533997"/>
                    <a:pt x="9717135" y="1537350"/>
                    <a:pt x="9725154" y="1540132"/>
                  </a:cubicBezTo>
                  <a:cubicBezTo>
                    <a:pt x="9730742" y="1518288"/>
                    <a:pt x="9745727" y="1508636"/>
                    <a:pt x="9766810" y="1521463"/>
                  </a:cubicBezTo>
                  <a:cubicBezTo>
                    <a:pt x="9770776" y="1516374"/>
                    <a:pt x="9774464" y="1511075"/>
                    <a:pt x="9777859" y="1505588"/>
                  </a:cubicBezTo>
                  <a:cubicBezTo>
                    <a:pt x="9798941" y="1516764"/>
                    <a:pt x="9800338" y="1515240"/>
                    <a:pt x="9821420" y="1505588"/>
                  </a:cubicBezTo>
                  <a:cubicBezTo>
                    <a:pt x="9821420" y="1508636"/>
                    <a:pt x="9822563" y="1511557"/>
                    <a:pt x="9823071" y="1514479"/>
                  </a:cubicBezTo>
                  <a:cubicBezTo>
                    <a:pt x="9938641" y="1519305"/>
                    <a:pt x="9857869" y="1584710"/>
                    <a:pt x="9791956" y="1590679"/>
                  </a:cubicBezTo>
                  <a:cubicBezTo>
                    <a:pt x="9735187" y="1596139"/>
                    <a:pt x="9692007" y="1569469"/>
                    <a:pt x="9646413" y="1551308"/>
                  </a:cubicBezTo>
                  <a:lnTo>
                    <a:pt x="9646413" y="1550419"/>
                  </a:lnTo>
                  <a:cubicBezTo>
                    <a:pt x="9664447" y="1538989"/>
                    <a:pt x="9646413" y="1527051"/>
                    <a:pt x="9633713" y="1534417"/>
                  </a:cubicBezTo>
                  <a:cubicBezTo>
                    <a:pt x="9633079" y="1534417"/>
                    <a:pt x="9633713" y="1541656"/>
                    <a:pt x="9632317" y="1543307"/>
                  </a:cubicBezTo>
                  <a:lnTo>
                    <a:pt x="9629904" y="1545086"/>
                  </a:lnTo>
                  <a:cubicBezTo>
                    <a:pt x="9615705" y="1540134"/>
                    <a:pt x="9600943" y="1536978"/>
                    <a:pt x="9585961" y="1535688"/>
                  </a:cubicBezTo>
                  <a:cubicBezTo>
                    <a:pt x="9589239" y="1546976"/>
                    <a:pt x="9595831" y="1557019"/>
                    <a:pt x="9604884" y="1564517"/>
                  </a:cubicBezTo>
                  <a:lnTo>
                    <a:pt x="9595994" y="1572771"/>
                  </a:lnTo>
                  <a:cubicBezTo>
                    <a:pt x="9587866" y="1580773"/>
                    <a:pt x="9492997" y="1642494"/>
                    <a:pt x="9499220" y="1598171"/>
                  </a:cubicBezTo>
                  <a:cubicBezTo>
                    <a:pt x="9515476" y="1609220"/>
                    <a:pt x="9541892" y="1573661"/>
                    <a:pt x="9544686" y="1560071"/>
                  </a:cubicBezTo>
                  <a:cubicBezTo>
                    <a:pt x="9555608" y="1558293"/>
                    <a:pt x="9595486" y="1543815"/>
                    <a:pt x="9568055" y="1532131"/>
                  </a:cubicBezTo>
                  <a:cubicBezTo>
                    <a:pt x="9575167" y="1528829"/>
                    <a:pt x="9597137" y="1525781"/>
                    <a:pt x="9598916" y="1516002"/>
                  </a:cubicBezTo>
                  <a:cubicBezTo>
                    <a:pt x="9601201" y="1503302"/>
                    <a:pt x="9586216" y="1502413"/>
                    <a:pt x="9579104" y="1494920"/>
                  </a:cubicBezTo>
                  <a:cubicBezTo>
                    <a:pt x="9582533" y="1492126"/>
                    <a:pt x="9584819" y="1485649"/>
                    <a:pt x="9588121" y="1482982"/>
                  </a:cubicBezTo>
                  <a:cubicBezTo>
                    <a:pt x="9584311" y="1482982"/>
                    <a:pt x="9582152" y="1479426"/>
                    <a:pt x="9578088" y="1478918"/>
                  </a:cubicBezTo>
                  <a:cubicBezTo>
                    <a:pt x="9577147" y="1475438"/>
                    <a:pt x="9576635" y="1471855"/>
                    <a:pt x="9576564" y="1468250"/>
                  </a:cubicBezTo>
                  <a:cubicBezTo>
                    <a:pt x="9580880" y="1463973"/>
                    <a:pt x="9585854" y="1460414"/>
                    <a:pt x="9591296" y="1457710"/>
                  </a:cubicBezTo>
                  <a:cubicBezTo>
                    <a:pt x="9579612" y="1452630"/>
                    <a:pt x="9577072" y="1437263"/>
                    <a:pt x="9565261" y="1431167"/>
                  </a:cubicBezTo>
                  <a:cubicBezTo>
                    <a:pt x="9545576" y="1420752"/>
                    <a:pt x="9548370" y="1438532"/>
                    <a:pt x="9535797" y="1454535"/>
                  </a:cubicBezTo>
                  <a:cubicBezTo>
                    <a:pt x="9529088" y="1451638"/>
                    <a:pt x="9523951" y="1445992"/>
                    <a:pt x="9521700" y="1439040"/>
                  </a:cubicBezTo>
                  <a:cubicBezTo>
                    <a:pt x="9529320" y="1431167"/>
                    <a:pt x="9537194" y="1423419"/>
                    <a:pt x="9545449" y="1416181"/>
                  </a:cubicBezTo>
                  <a:cubicBezTo>
                    <a:pt x="9540369" y="1408815"/>
                    <a:pt x="9525510" y="1411990"/>
                    <a:pt x="9523351" y="1405767"/>
                  </a:cubicBezTo>
                  <a:cubicBezTo>
                    <a:pt x="9519160" y="1393956"/>
                    <a:pt x="9534781" y="1395352"/>
                    <a:pt x="9537956" y="1390019"/>
                  </a:cubicBezTo>
                  <a:cubicBezTo>
                    <a:pt x="9541131" y="1384685"/>
                    <a:pt x="9539100" y="1380875"/>
                    <a:pt x="9541004" y="1377319"/>
                  </a:cubicBezTo>
                  <a:cubicBezTo>
                    <a:pt x="9542909" y="1373763"/>
                    <a:pt x="9541004" y="1369953"/>
                    <a:pt x="9542783" y="1366651"/>
                  </a:cubicBezTo>
                  <a:cubicBezTo>
                    <a:pt x="9544561" y="1363349"/>
                    <a:pt x="9552942" y="1360809"/>
                    <a:pt x="9555483" y="1355983"/>
                  </a:cubicBezTo>
                  <a:cubicBezTo>
                    <a:pt x="9561103" y="1347293"/>
                    <a:pt x="9559539" y="1335802"/>
                    <a:pt x="9551800" y="1328932"/>
                  </a:cubicBezTo>
                  <a:cubicBezTo>
                    <a:pt x="9581772" y="1322328"/>
                    <a:pt x="9542529" y="1281688"/>
                    <a:pt x="9546212" y="1325122"/>
                  </a:cubicBezTo>
                  <a:cubicBezTo>
                    <a:pt x="9526780" y="1315089"/>
                    <a:pt x="9519668" y="1320931"/>
                    <a:pt x="9519923" y="1342394"/>
                  </a:cubicBezTo>
                  <a:cubicBezTo>
                    <a:pt x="9500649" y="1332345"/>
                    <a:pt x="9477068" y="1336112"/>
                    <a:pt x="9461884" y="1351665"/>
                  </a:cubicBezTo>
                  <a:cubicBezTo>
                    <a:pt x="9458836" y="1354078"/>
                    <a:pt x="9453502" y="1353697"/>
                    <a:pt x="9450708" y="1356364"/>
                  </a:cubicBezTo>
                  <a:cubicBezTo>
                    <a:pt x="9447913" y="1359031"/>
                    <a:pt x="9450708" y="1366651"/>
                    <a:pt x="9446643" y="1370715"/>
                  </a:cubicBezTo>
                  <a:cubicBezTo>
                    <a:pt x="9441647" y="1374561"/>
                    <a:pt x="9435653" y="1376897"/>
                    <a:pt x="9429372" y="1377446"/>
                  </a:cubicBezTo>
                  <a:cubicBezTo>
                    <a:pt x="9433436" y="1348363"/>
                    <a:pt x="9403972" y="1384812"/>
                    <a:pt x="9401051" y="1386336"/>
                  </a:cubicBezTo>
                  <a:cubicBezTo>
                    <a:pt x="9389875" y="1391289"/>
                    <a:pt x="9368666" y="1386336"/>
                    <a:pt x="9356601" y="1388368"/>
                  </a:cubicBezTo>
                  <a:cubicBezTo>
                    <a:pt x="9338821" y="1391670"/>
                    <a:pt x="9341488" y="1396369"/>
                    <a:pt x="9326248" y="1382653"/>
                  </a:cubicBezTo>
                  <a:cubicBezTo>
                    <a:pt x="9345298" y="1382653"/>
                    <a:pt x="9393050" y="1369191"/>
                    <a:pt x="9401304" y="1345823"/>
                  </a:cubicBezTo>
                  <a:cubicBezTo>
                    <a:pt x="9404479" y="1336806"/>
                    <a:pt x="9391525" y="1319026"/>
                    <a:pt x="9409560" y="1321312"/>
                  </a:cubicBezTo>
                  <a:cubicBezTo>
                    <a:pt x="9408416" y="1311152"/>
                    <a:pt x="9398003" y="1305183"/>
                    <a:pt x="9395336" y="1295912"/>
                  </a:cubicBezTo>
                  <a:cubicBezTo>
                    <a:pt x="9388859" y="1272290"/>
                    <a:pt x="9402829" y="1281688"/>
                    <a:pt x="9415275" y="1272544"/>
                  </a:cubicBezTo>
                  <a:cubicBezTo>
                    <a:pt x="9403464" y="1262384"/>
                    <a:pt x="9378064" y="1258193"/>
                    <a:pt x="9362443" y="1256542"/>
                  </a:cubicBezTo>
                  <a:cubicBezTo>
                    <a:pt x="9375905" y="1251843"/>
                    <a:pt x="9384033" y="1235841"/>
                    <a:pt x="9397876" y="1232412"/>
                  </a:cubicBezTo>
                  <a:cubicBezTo>
                    <a:pt x="9411718" y="1228984"/>
                    <a:pt x="9420736" y="1240286"/>
                    <a:pt x="9428991" y="1220728"/>
                  </a:cubicBezTo>
                  <a:cubicBezTo>
                    <a:pt x="9449057" y="1231650"/>
                    <a:pt x="9465694" y="1201170"/>
                    <a:pt x="9485252" y="1202948"/>
                  </a:cubicBezTo>
                  <a:cubicBezTo>
                    <a:pt x="9497952" y="1177548"/>
                    <a:pt x="9434452" y="1190883"/>
                    <a:pt x="9423784" y="1194947"/>
                  </a:cubicBezTo>
                  <a:cubicBezTo>
                    <a:pt x="9409687" y="1200662"/>
                    <a:pt x="9393558" y="1205742"/>
                    <a:pt x="9383016" y="1199265"/>
                  </a:cubicBezTo>
                  <a:cubicBezTo>
                    <a:pt x="9368285" y="1190121"/>
                    <a:pt x="9373364" y="1186565"/>
                    <a:pt x="9353806" y="1189867"/>
                  </a:cubicBezTo>
                  <a:cubicBezTo>
                    <a:pt x="9360538" y="1182247"/>
                    <a:pt x="9420100" y="1170944"/>
                    <a:pt x="9383905" y="1147957"/>
                  </a:cubicBezTo>
                  <a:cubicBezTo>
                    <a:pt x="9392923" y="1140464"/>
                    <a:pt x="9405114" y="1146814"/>
                    <a:pt x="9412988" y="1139448"/>
                  </a:cubicBezTo>
                  <a:cubicBezTo>
                    <a:pt x="9417120" y="1133969"/>
                    <a:pt x="9418437" y="1126867"/>
                    <a:pt x="9416544" y="1120271"/>
                  </a:cubicBezTo>
                  <a:cubicBezTo>
                    <a:pt x="9411211" y="1110492"/>
                    <a:pt x="9410702" y="1119001"/>
                    <a:pt x="9403844" y="1116080"/>
                  </a:cubicBezTo>
                  <a:cubicBezTo>
                    <a:pt x="9402955" y="1116080"/>
                    <a:pt x="9393812" y="1109603"/>
                    <a:pt x="9393176" y="1109603"/>
                  </a:cubicBezTo>
                  <a:cubicBezTo>
                    <a:pt x="9386318" y="1109603"/>
                    <a:pt x="9377809" y="1117477"/>
                    <a:pt x="9371333" y="1116207"/>
                  </a:cubicBezTo>
                  <a:cubicBezTo>
                    <a:pt x="9360411" y="1113921"/>
                    <a:pt x="9361046" y="1095887"/>
                    <a:pt x="9344663" y="1101856"/>
                  </a:cubicBezTo>
                  <a:cubicBezTo>
                    <a:pt x="9346822" y="1101094"/>
                    <a:pt x="9327899" y="1087632"/>
                    <a:pt x="9327391" y="1086996"/>
                  </a:cubicBezTo>
                  <a:cubicBezTo>
                    <a:pt x="9319898" y="1076963"/>
                    <a:pt x="9323327" y="1074296"/>
                    <a:pt x="9324089" y="1063882"/>
                  </a:cubicBezTo>
                  <a:cubicBezTo>
                    <a:pt x="9324089" y="1056008"/>
                    <a:pt x="9328153" y="1056770"/>
                    <a:pt x="9325613" y="1047118"/>
                  </a:cubicBezTo>
                  <a:cubicBezTo>
                    <a:pt x="9320577" y="1037190"/>
                    <a:pt x="9314258" y="1027967"/>
                    <a:pt x="9306817" y="1019686"/>
                  </a:cubicBezTo>
                  <a:cubicBezTo>
                    <a:pt x="9303515" y="1014733"/>
                    <a:pt x="9285735" y="981586"/>
                    <a:pt x="9277353" y="985650"/>
                  </a:cubicBezTo>
                  <a:cubicBezTo>
                    <a:pt x="9268971" y="989715"/>
                    <a:pt x="9275448" y="1049150"/>
                    <a:pt x="9271892" y="1060072"/>
                  </a:cubicBezTo>
                  <a:cubicBezTo>
                    <a:pt x="9262145" y="1041378"/>
                    <a:pt x="9250528" y="1023720"/>
                    <a:pt x="9237221" y="1007367"/>
                  </a:cubicBezTo>
                  <a:cubicBezTo>
                    <a:pt x="9234287" y="1026263"/>
                    <a:pt x="9237822" y="1045597"/>
                    <a:pt x="9247254" y="1062231"/>
                  </a:cubicBezTo>
                  <a:cubicBezTo>
                    <a:pt x="9241920" y="1061088"/>
                    <a:pt x="9221854" y="1065787"/>
                    <a:pt x="9211821" y="1062231"/>
                  </a:cubicBezTo>
                  <a:cubicBezTo>
                    <a:pt x="9207250" y="1089663"/>
                    <a:pt x="9215631" y="1136018"/>
                    <a:pt x="9220330" y="1161799"/>
                  </a:cubicBezTo>
                  <a:cubicBezTo>
                    <a:pt x="9203847" y="1159649"/>
                    <a:pt x="9187098" y="1162434"/>
                    <a:pt x="9172197" y="1169800"/>
                  </a:cubicBezTo>
                  <a:cubicBezTo>
                    <a:pt x="9201661" y="1197740"/>
                    <a:pt x="9190740" y="1208916"/>
                    <a:pt x="9169530" y="1213869"/>
                  </a:cubicBezTo>
                  <a:cubicBezTo>
                    <a:pt x="9168889" y="1208065"/>
                    <a:pt x="9166792" y="1202518"/>
                    <a:pt x="9163434" y="1197740"/>
                  </a:cubicBezTo>
                  <a:cubicBezTo>
                    <a:pt x="9181595" y="1186311"/>
                    <a:pt x="9163434" y="1174373"/>
                    <a:pt x="9150734" y="1181738"/>
                  </a:cubicBezTo>
                  <a:cubicBezTo>
                    <a:pt x="9149972" y="1181738"/>
                    <a:pt x="9150734" y="1188977"/>
                    <a:pt x="9149338" y="1190629"/>
                  </a:cubicBezTo>
                  <a:cubicBezTo>
                    <a:pt x="9144893" y="1194819"/>
                    <a:pt x="9138796" y="1197232"/>
                    <a:pt x="9134225" y="1201043"/>
                  </a:cubicBezTo>
                  <a:cubicBezTo>
                    <a:pt x="9126858" y="1207139"/>
                    <a:pt x="9120255" y="1213743"/>
                    <a:pt x="9113523" y="1219712"/>
                  </a:cubicBezTo>
                  <a:lnTo>
                    <a:pt x="9110856" y="1219712"/>
                  </a:lnTo>
                  <a:cubicBezTo>
                    <a:pt x="9110856" y="1220474"/>
                    <a:pt x="9110856" y="1221108"/>
                    <a:pt x="9110856" y="1221871"/>
                  </a:cubicBezTo>
                  <a:cubicBezTo>
                    <a:pt x="9093965" y="1234571"/>
                    <a:pt x="9010526" y="1286895"/>
                    <a:pt x="9016495" y="1244731"/>
                  </a:cubicBezTo>
                  <a:cubicBezTo>
                    <a:pt x="9032752" y="1255780"/>
                    <a:pt x="9059167" y="1220220"/>
                    <a:pt x="9061961" y="1206631"/>
                  </a:cubicBezTo>
                  <a:cubicBezTo>
                    <a:pt x="9072883" y="1204852"/>
                    <a:pt x="9112761" y="1190375"/>
                    <a:pt x="9085330" y="1178690"/>
                  </a:cubicBezTo>
                  <a:cubicBezTo>
                    <a:pt x="9092442" y="1175388"/>
                    <a:pt x="9114286" y="1172340"/>
                    <a:pt x="9116191" y="1162562"/>
                  </a:cubicBezTo>
                  <a:cubicBezTo>
                    <a:pt x="9118477" y="1149862"/>
                    <a:pt x="9102856" y="1148973"/>
                    <a:pt x="9096379" y="1141480"/>
                  </a:cubicBezTo>
                  <a:cubicBezTo>
                    <a:pt x="9099808" y="1138686"/>
                    <a:pt x="9102094" y="1132208"/>
                    <a:pt x="9105396" y="1129542"/>
                  </a:cubicBezTo>
                  <a:cubicBezTo>
                    <a:pt x="9101586" y="1129542"/>
                    <a:pt x="9099427" y="1125986"/>
                    <a:pt x="9095236" y="1125477"/>
                  </a:cubicBezTo>
                  <a:cubicBezTo>
                    <a:pt x="9094394" y="1121981"/>
                    <a:pt x="9093926" y="1118405"/>
                    <a:pt x="9093839" y="1114810"/>
                  </a:cubicBezTo>
                  <a:cubicBezTo>
                    <a:pt x="9098189" y="1110571"/>
                    <a:pt x="9103156" y="1107017"/>
                    <a:pt x="9108571" y="1104269"/>
                  </a:cubicBezTo>
                  <a:cubicBezTo>
                    <a:pt x="9096887" y="1099189"/>
                    <a:pt x="9094220" y="1083822"/>
                    <a:pt x="9082536" y="1077726"/>
                  </a:cubicBezTo>
                  <a:cubicBezTo>
                    <a:pt x="9062724" y="1067312"/>
                    <a:pt x="9065645" y="1085092"/>
                    <a:pt x="9052945" y="1101094"/>
                  </a:cubicBezTo>
                  <a:cubicBezTo>
                    <a:pt x="9046236" y="1098197"/>
                    <a:pt x="9041099" y="1092552"/>
                    <a:pt x="9038848" y="1085600"/>
                  </a:cubicBezTo>
                  <a:cubicBezTo>
                    <a:pt x="9046595" y="1077726"/>
                    <a:pt x="9054469" y="1069979"/>
                    <a:pt x="9062597" y="1062740"/>
                  </a:cubicBezTo>
                  <a:cubicBezTo>
                    <a:pt x="9057644" y="1055374"/>
                    <a:pt x="9042785" y="1058549"/>
                    <a:pt x="9040626" y="1052326"/>
                  </a:cubicBezTo>
                  <a:cubicBezTo>
                    <a:pt x="9036435" y="1040515"/>
                    <a:pt x="9051930" y="1041912"/>
                    <a:pt x="9055105" y="1036578"/>
                  </a:cubicBezTo>
                  <a:cubicBezTo>
                    <a:pt x="9058280" y="1031244"/>
                    <a:pt x="9056374" y="1027434"/>
                    <a:pt x="9058280" y="1023878"/>
                  </a:cubicBezTo>
                  <a:cubicBezTo>
                    <a:pt x="9060185" y="1020322"/>
                    <a:pt x="9058280" y="1016512"/>
                    <a:pt x="9060058" y="1013210"/>
                  </a:cubicBezTo>
                  <a:cubicBezTo>
                    <a:pt x="9061836" y="1009908"/>
                    <a:pt x="9070090" y="1007368"/>
                    <a:pt x="9072758" y="1002542"/>
                  </a:cubicBezTo>
                  <a:cubicBezTo>
                    <a:pt x="9078268" y="993829"/>
                    <a:pt x="9076714" y="982414"/>
                    <a:pt x="9069075" y="975491"/>
                  </a:cubicBezTo>
                  <a:cubicBezTo>
                    <a:pt x="9099047" y="968887"/>
                    <a:pt x="9059804" y="928247"/>
                    <a:pt x="9063487" y="971681"/>
                  </a:cubicBezTo>
                  <a:cubicBezTo>
                    <a:pt x="9044056" y="961648"/>
                    <a:pt x="9036944" y="967490"/>
                    <a:pt x="9037198" y="988953"/>
                  </a:cubicBezTo>
                  <a:cubicBezTo>
                    <a:pt x="9017924" y="978904"/>
                    <a:pt x="8994343" y="982671"/>
                    <a:pt x="8979159" y="998224"/>
                  </a:cubicBezTo>
                  <a:cubicBezTo>
                    <a:pt x="8976111" y="1000637"/>
                    <a:pt x="8970777" y="1000256"/>
                    <a:pt x="8967983" y="1002923"/>
                  </a:cubicBezTo>
                  <a:cubicBezTo>
                    <a:pt x="8965188" y="1005590"/>
                    <a:pt x="8967983" y="1013210"/>
                    <a:pt x="8963791" y="1017274"/>
                  </a:cubicBezTo>
                  <a:cubicBezTo>
                    <a:pt x="8958817" y="1021159"/>
                    <a:pt x="8952812" y="1023500"/>
                    <a:pt x="8946520" y="1024005"/>
                  </a:cubicBezTo>
                  <a:cubicBezTo>
                    <a:pt x="8950711" y="994922"/>
                    <a:pt x="8921120" y="1031371"/>
                    <a:pt x="8918199" y="1032895"/>
                  </a:cubicBezTo>
                  <a:cubicBezTo>
                    <a:pt x="8907150" y="1037848"/>
                    <a:pt x="8885941" y="1032895"/>
                    <a:pt x="8873749" y="1034927"/>
                  </a:cubicBezTo>
                  <a:cubicBezTo>
                    <a:pt x="8856096" y="1038229"/>
                    <a:pt x="8858763" y="1042928"/>
                    <a:pt x="8843523" y="1029212"/>
                  </a:cubicBezTo>
                  <a:cubicBezTo>
                    <a:pt x="8862573" y="1029212"/>
                    <a:pt x="8910325" y="1015750"/>
                    <a:pt x="8918453" y="992509"/>
                  </a:cubicBezTo>
                  <a:cubicBezTo>
                    <a:pt x="8921755" y="983365"/>
                    <a:pt x="8908801" y="965585"/>
                    <a:pt x="8926835" y="967871"/>
                  </a:cubicBezTo>
                  <a:cubicBezTo>
                    <a:pt x="8925691" y="957711"/>
                    <a:pt x="8915151" y="951869"/>
                    <a:pt x="8912611" y="942471"/>
                  </a:cubicBezTo>
                  <a:cubicBezTo>
                    <a:pt x="8906134" y="918976"/>
                    <a:pt x="8920104" y="928247"/>
                    <a:pt x="8932550" y="919103"/>
                  </a:cubicBezTo>
                  <a:cubicBezTo>
                    <a:pt x="8920612" y="908943"/>
                    <a:pt x="8895339" y="904752"/>
                    <a:pt x="8879718" y="903101"/>
                  </a:cubicBezTo>
                  <a:cubicBezTo>
                    <a:pt x="8893180" y="898402"/>
                    <a:pt x="8901308" y="882400"/>
                    <a:pt x="8915151" y="879098"/>
                  </a:cubicBezTo>
                  <a:cubicBezTo>
                    <a:pt x="8928994" y="875795"/>
                    <a:pt x="8938011" y="886844"/>
                    <a:pt x="8946266" y="867287"/>
                  </a:cubicBezTo>
                  <a:cubicBezTo>
                    <a:pt x="8966332" y="878208"/>
                    <a:pt x="8982969" y="847729"/>
                    <a:pt x="9002400" y="849507"/>
                  </a:cubicBezTo>
                  <a:cubicBezTo>
                    <a:pt x="9015100" y="824107"/>
                    <a:pt x="8951600" y="837442"/>
                    <a:pt x="8941059" y="841506"/>
                  </a:cubicBezTo>
                  <a:cubicBezTo>
                    <a:pt x="8926962" y="847221"/>
                    <a:pt x="8910833" y="852301"/>
                    <a:pt x="8900291" y="845824"/>
                  </a:cubicBezTo>
                  <a:cubicBezTo>
                    <a:pt x="8885560" y="836680"/>
                    <a:pt x="8890639" y="833124"/>
                    <a:pt x="8870955" y="836426"/>
                  </a:cubicBezTo>
                  <a:cubicBezTo>
                    <a:pt x="8877686" y="828806"/>
                    <a:pt x="8937375" y="817503"/>
                    <a:pt x="8901181" y="794516"/>
                  </a:cubicBezTo>
                  <a:cubicBezTo>
                    <a:pt x="8910198" y="787023"/>
                    <a:pt x="8922262" y="793373"/>
                    <a:pt x="8930137" y="786007"/>
                  </a:cubicBezTo>
                  <a:cubicBezTo>
                    <a:pt x="8934313" y="780549"/>
                    <a:pt x="8935677" y="773445"/>
                    <a:pt x="8933820" y="766830"/>
                  </a:cubicBezTo>
                  <a:cubicBezTo>
                    <a:pt x="8928359" y="757051"/>
                    <a:pt x="8927977" y="765560"/>
                    <a:pt x="8921120" y="762639"/>
                  </a:cubicBezTo>
                  <a:cubicBezTo>
                    <a:pt x="8920103" y="762639"/>
                    <a:pt x="8911087" y="756162"/>
                    <a:pt x="8910451" y="756162"/>
                  </a:cubicBezTo>
                  <a:cubicBezTo>
                    <a:pt x="8903594" y="756162"/>
                    <a:pt x="8895084" y="764036"/>
                    <a:pt x="8888608" y="762765"/>
                  </a:cubicBezTo>
                  <a:cubicBezTo>
                    <a:pt x="8877686" y="760480"/>
                    <a:pt x="8878321" y="742445"/>
                    <a:pt x="8861811" y="748414"/>
                  </a:cubicBezTo>
                  <a:cubicBezTo>
                    <a:pt x="8864097" y="747652"/>
                    <a:pt x="8845174" y="734190"/>
                    <a:pt x="8844666" y="733555"/>
                  </a:cubicBezTo>
                  <a:cubicBezTo>
                    <a:pt x="8837173" y="723522"/>
                    <a:pt x="8840602" y="720855"/>
                    <a:pt x="8841364" y="710441"/>
                  </a:cubicBezTo>
                  <a:cubicBezTo>
                    <a:pt x="8841364" y="702567"/>
                    <a:pt x="8845428" y="703329"/>
                    <a:pt x="8842761" y="693677"/>
                  </a:cubicBezTo>
                  <a:cubicBezTo>
                    <a:pt x="8837817" y="683725"/>
                    <a:pt x="8831536" y="674496"/>
                    <a:pt x="8824092" y="666245"/>
                  </a:cubicBezTo>
                  <a:cubicBezTo>
                    <a:pt x="8820663" y="661292"/>
                    <a:pt x="8802883" y="628145"/>
                    <a:pt x="8794628" y="632209"/>
                  </a:cubicBezTo>
                  <a:cubicBezTo>
                    <a:pt x="8786373" y="636273"/>
                    <a:pt x="8792723" y="695709"/>
                    <a:pt x="8789167" y="706631"/>
                  </a:cubicBezTo>
                  <a:cubicBezTo>
                    <a:pt x="8779420" y="687937"/>
                    <a:pt x="8767803" y="670279"/>
                    <a:pt x="8754497" y="653926"/>
                  </a:cubicBezTo>
                  <a:cubicBezTo>
                    <a:pt x="8751562" y="672822"/>
                    <a:pt x="8755097" y="692155"/>
                    <a:pt x="8764529" y="708790"/>
                  </a:cubicBezTo>
                  <a:cubicBezTo>
                    <a:pt x="8759195" y="707647"/>
                    <a:pt x="8739129" y="712346"/>
                    <a:pt x="8729097" y="708790"/>
                  </a:cubicBezTo>
                  <a:cubicBezTo>
                    <a:pt x="8724398" y="736095"/>
                    <a:pt x="8732906" y="782450"/>
                    <a:pt x="8737605" y="808231"/>
                  </a:cubicBezTo>
                  <a:cubicBezTo>
                    <a:pt x="8721082" y="806071"/>
                    <a:pt x="8704288" y="808855"/>
                    <a:pt x="8689345" y="816232"/>
                  </a:cubicBezTo>
                  <a:cubicBezTo>
                    <a:pt x="8744082" y="868175"/>
                    <a:pt x="8660263" y="861825"/>
                    <a:pt x="8628004" y="867032"/>
                  </a:cubicBezTo>
                  <a:cubicBezTo>
                    <a:pt x="8616701" y="914657"/>
                    <a:pt x="8687060" y="899798"/>
                    <a:pt x="8712460" y="916689"/>
                  </a:cubicBezTo>
                  <a:cubicBezTo>
                    <a:pt x="8707126" y="921261"/>
                    <a:pt x="8702045" y="935485"/>
                    <a:pt x="8694679" y="941200"/>
                  </a:cubicBezTo>
                  <a:cubicBezTo>
                    <a:pt x="8701283" y="943232"/>
                    <a:pt x="8709665" y="949709"/>
                    <a:pt x="8713856" y="951106"/>
                  </a:cubicBezTo>
                  <a:cubicBezTo>
                    <a:pt x="8704982" y="952848"/>
                    <a:pt x="8697178" y="958076"/>
                    <a:pt x="8692189" y="965619"/>
                  </a:cubicBezTo>
                  <a:cubicBezTo>
                    <a:pt x="8687200" y="973162"/>
                    <a:pt x="8685443" y="982390"/>
                    <a:pt x="8687313" y="991238"/>
                  </a:cubicBezTo>
                  <a:cubicBezTo>
                    <a:pt x="8677891" y="987832"/>
                    <a:pt x="8669253" y="982563"/>
                    <a:pt x="8661913" y="975744"/>
                  </a:cubicBezTo>
                  <a:cubicBezTo>
                    <a:pt x="8656579" y="977014"/>
                    <a:pt x="8656960" y="984634"/>
                    <a:pt x="8651880" y="985142"/>
                  </a:cubicBezTo>
                  <a:cubicBezTo>
                    <a:pt x="8644006" y="953900"/>
                    <a:pt x="8602986" y="954789"/>
                    <a:pt x="8576569" y="941454"/>
                  </a:cubicBezTo>
                  <a:cubicBezTo>
                    <a:pt x="8578220" y="973712"/>
                    <a:pt x="8629148" y="981459"/>
                    <a:pt x="8586476" y="1011431"/>
                  </a:cubicBezTo>
                  <a:cubicBezTo>
                    <a:pt x="8622163" y="1040514"/>
                    <a:pt x="8652643" y="1097283"/>
                    <a:pt x="8705602" y="1087631"/>
                  </a:cubicBezTo>
                  <a:cubicBezTo>
                    <a:pt x="8710157" y="1096856"/>
                    <a:pt x="8714021" y="1106407"/>
                    <a:pt x="8717158" y="1116206"/>
                  </a:cubicBezTo>
                  <a:cubicBezTo>
                    <a:pt x="8712433" y="1116506"/>
                    <a:pt x="8707728" y="1117057"/>
                    <a:pt x="8703062" y="1117857"/>
                  </a:cubicBezTo>
                  <a:cubicBezTo>
                    <a:pt x="8708142" y="1128398"/>
                    <a:pt x="8707761" y="1145797"/>
                    <a:pt x="8717031" y="1156592"/>
                  </a:cubicBezTo>
                  <a:cubicBezTo>
                    <a:pt x="8690869" y="1151131"/>
                    <a:pt x="8645276" y="1155322"/>
                    <a:pt x="8646038" y="1118492"/>
                  </a:cubicBezTo>
                  <a:cubicBezTo>
                    <a:pt x="8624448" y="1118492"/>
                    <a:pt x="8614542" y="1099061"/>
                    <a:pt x="8602223" y="1088012"/>
                  </a:cubicBezTo>
                  <a:cubicBezTo>
                    <a:pt x="8598413" y="1115571"/>
                    <a:pt x="8570346" y="1109856"/>
                    <a:pt x="8546216" y="1108332"/>
                  </a:cubicBezTo>
                  <a:cubicBezTo>
                    <a:pt x="8551677" y="1112777"/>
                    <a:pt x="8557138" y="1123318"/>
                    <a:pt x="8565520" y="1128906"/>
                  </a:cubicBezTo>
                  <a:cubicBezTo>
                    <a:pt x="8552820" y="1157989"/>
                    <a:pt x="8578220" y="1167006"/>
                    <a:pt x="8605906" y="1163831"/>
                  </a:cubicBezTo>
                  <a:cubicBezTo>
                    <a:pt x="8608954" y="1184659"/>
                    <a:pt x="8613273" y="1203074"/>
                    <a:pt x="8605906" y="1223013"/>
                  </a:cubicBezTo>
                  <a:cubicBezTo>
                    <a:pt x="8653024" y="1226188"/>
                    <a:pt x="8661278" y="1220854"/>
                    <a:pt x="8686425" y="1263145"/>
                  </a:cubicBezTo>
                  <a:cubicBezTo>
                    <a:pt x="8650992" y="1263145"/>
                    <a:pt x="8616448" y="1282703"/>
                    <a:pt x="8581015" y="1279274"/>
                  </a:cubicBezTo>
                  <a:cubicBezTo>
                    <a:pt x="8550154" y="1276353"/>
                    <a:pt x="8503799" y="1228474"/>
                    <a:pt x="8490464" y="1269241"/>
                  </a:cubicBezTo>
                  <a:cubicBezTo>
                    <a:pt x="8512562" y="1276480"/>
                    <a:pt x="8523865" y="1292482"/>
                    <a:pt x="8515864" y="1313945"/>
                  </a:cubicBezTo>
                  <a:cubicBezTo>
                    <a:pt x="8523230" y="1313945"/>
                    <a:pt x="8532247" y="1316104"/>
                    <a:pt x="8539613" y="1315469"/>
                  </a:cubicBezTo>
                  <a:cubicBezTo>
                    <a:pt x="8541518" y="1351537"/>
                    <a:pt x="8570855" y="1341503"/>
                    <a:pt x="8591175" y="1318644"/>
                  </a:cubicBezTo>
                  <a:cubicBezTo>
                    <a:pt x="8594857" y="1325756"/>
                    <a:pt x="8612256" y="1337185"/>
                    <a:pt x="8615940" y="1345695"/>
                  </a:cubicBezTo>
                  <a:cubicBezTo>
                    <a:pt x="8633974" y="1326772"/>
                    <a:pt x="8658993" y="1328169"/>
                    <a:pt x="8681091" y="1340869"/>
                  </a:cubicBezTo>
                  <a:cubicBezTo>
                    <a:pt x="8672201" y="1390653"/>
                    <a:pt x="8475097" y="1351409"/>
                    <a:pt x="8431536" y="1340869"/>
                  </a:cubicBezTo>
                  <a:cubicBezTo>
                    <a:pt x="8430334" y="1336696"/>
                    <a:pt x="8428537" y="1332718"/>
                    <a:pt x="8426202" y="1329058"/>
                  </a:cubicBezTo>
                  <a:cubicBezTo>
                    <a:pt x="8444363" y="1317628"/>
                    <a:pt x="8426202" y="1305690"/>
                    <a:pt x="8413502" y="1313056"/>
                  </a:cubicBezTo>
                  <a:cubicBezTo>
                    <a:pt x="8412740" y="1313056"/>
                    <a:pt x="8413502" y="1320168"/>
                    <a:pt x="8412105" y="1321946"/>
                  </a:cubicBezTo>
                  <a:cubicBezTo>
                    <a:pt x="8407660" y="1326137"/>
                    <a:pt x="8401564" y="1328550"/>
                    <a:pt x="8396992" y="1332360"/>
                  </a:cubicBezTo>
                  <a:cubicBezTo>
                    <a:pt x="8389499" y="1338583"/>
                    <a:pt x="8382641" y="1345060"/>
                    <a:pt x="8375783" y="1351410"/>
                  </a:cubicBezTo>
                  <a:cubicBezTo>
                    <a:pt x="8368925" y="1357760"/>
                    <a:pt x="8272659" y="1421133"/>
                    <a:pt x="8279009" y="1376810"/>
                  </a:cubicBezTo>
                  <a:cubicBezTo>
                    <a:pt x="8295266" y="1387859"/>
                    <a:pt x="8321681" y="1352299"/>
                    <a:pt x="8324475" y="1338710"/>
                  </a:cubicBezTo>
                  <a:cubicBezTo>
                    <a:pt x="8335397" y="1336932"/>
                    <a:pt x="8375275" y="1322454"/>
                    <a:pt x="8347844" y="1310770"/>
                  </a:cubicBezTo>
                  <a:cubicBezTo>
                    <a:pt x="8354956" y="1307468"/>
                    <a:pt x="8376800" y="1304420"/>
                    <a:pt x="8378705" y="1294641"/>
                  </a:cubicBezTo>
                  <a:cubicBezTo>
                    <a:pt x="8380991" y="1281941"/>
                    <a:pt x="8366005" y="1281052"/>
                    <a:pt x="8358893" y="1273559"/>
                  </a:cubicBezTo>
                  <a:cubicBezTo>
                    <a:pt x="8362322" y="1270765"/>
                    <a:pt x="8364608" y="1264288"/>
                    <a:pt x="8367910" y="1261621"/>
                  </a:cubicBezTo>
                  <a:cubicBezTo>
                    <a:pt x="8364100" y="1260986"/>
                    <a:pt x="8361941" y="1258065"/>
                    <a:pt x="8357750" y="1257557"/>
                  </a:cubicBezTo>
                  <a:cubicBezTo>
                    <a:pt x="8356908" y="1254060"/>
                    <a:pt x="8356440" y="1250484"/>
                    <a:pt x="8356353" y="1246889"/>
                  </a:cubicBezTo>
                  <a:cubicBezTo>
                    <a:pt x="8360669" y="1242611"/>
                    <a:pt x="8365643" y="1239052"/>
                    <a:pt x="8371085" y="1236348"/>
                  </a:cubicBezTo>
                  <a:cubicBezTo>
                    <a:pt x="8359401" y="1231268"/>
                    <a:pt x="8356734" y="1215901"/>
                    <a:pt x="8345685" y="1209805"/>
                  </a:cubicBezTo>
                  <a:cubicBezTo>
                    <a:pt x="8325873" y="1199391"/>
                    <a:pt x="8328794" y="1217171"/>
                    <a:pt x="8316094" y="1233173"/>
                  </a:cubicBezTo>
                  <a:cubicBezTo>
                    <a:pt x="8309385" y="1230276"/>
                    <a:pt x="8304248" y="1224631"/>
                    <a:pt x="8301997" y="1217679"/>
                  </a:cubicBezTo>
                  <a:cubicBezTo>
                    <a:pt x="8309744" y="1209805"/>
                    <a:pt x="8317618" y="1202058"/>
                    <a:pt x="8325746" y="1194819"/>
                  </a:cubicBezTo>
                  <a:cubicBezTo>
                    <a:pt x="8320793" y="1187453"/>
                    <a:pt x="8305934" y="1190628"/>
                    <a:pt x="8303775" y="1184278"/>
                  </a:cubicBezTo>
                  <a:cubicBezTo>
                    <a:pt x="8299584" y="1172594"/>
                    <a:pt x="8315078" y="1173991"/>
                    <a:pt x="8318253" y="1168657"/>
                  </a:cubicBezTo>
                  <a:cubicBezTo>
                    <a:pt x="8321428" y="1163323"/>
                    <a:pt x="8319523" y="1159386"/>
                    <a:pt x="8321428" y="1155957"/>
                  </a:cubicBezTo>
                  <a:cubicBezTo>
                    <a:pt x="8323334" y="1152528"/>
                    <a:pt x="8321428" y="1148591"/>
                    <a:pt x="8323207" y="1145289"/>
                  </a:cubicBezTo>
                  <a:cubicBezTo>
                    <a:pt x="8324985" y="1141987"/>
                    <a:pt x="8333239" y="1139320"/>
                    <a:pt x="8335907" y="1134621"/>
                  </a:cubicBezTo>
                  <a:cubicBezTo>
                    <a:pt x="8341417" y="1125908"/>
                    <a:pt x="8339863" y="1114494"/>
                    <a:pt x="8332224" y="1107570"/>
                  </a:cubicBezTo>
                  <a:cubicBezTo>
                    <a:pt x="8362196" y="1100966"/>
                    <a:pt x="8322953" y="1060326"/>
                    <a:pt x="8326636" y="1103760"/>
                  </a:cubicBezTo>
                  <a:cubicBezTo>
                    <a:pt x="8307204" y="1093727"/>
                    <a:pt x="8300092" y="1099569"/>
                    <a:pt x="8300347" y="1121032"/>
                  </a:cubicBezTo>
                  <a:cubicBezTo>
                    <a:pt x="8281073" y="1110983"/>
                    <a:pt x="8257492" y="1114750"/>
                    <a:pt x="8242308" y="1130303"/>
                  </a:cubicBezTo>
                  <a:cubicBezTo>
                    <a:pt x="8239260" y="1132716"/>
                    <a:pt x="8233926" y="1132335"/>
                    <a:pt x="8231132" y="1135002"/>
                  </a:cubicBezTo>
                  <a:cubicBezTo>
                    <a:pt x="8228337" y="1137669"/>
                    <a:pt x="8231132" y="1145162"/>
                    <a:pt x="8226940" y="1149353"/>
                  </a:cubicBezTo>
                  <a:cubicBezTo>
                    <a:pt x="8221965" y="1153238"/>
                    <a:pt x="8215960" y="1155579"/>
                    <a:pt x="8209669" y="1156084"/>
                  </a:cubicBezTo>
                  <a:cubicBezTo>
                    <a:pt x="8213860" y="1127001"/>
                    <a:pt x="8184269" y="1163450"/>
                    <a:pt x="8181348" y="1164974"/>
                  </a:cubicBezTo>
                  <a:cubicBezTo>
                    <a:pt x="8170299" y="1169927"/>
                    <a:pt x="8149090" y="1164974"/>
                    <a:pt x="8136898" y="1167006"/>
                  </a:cubicBezTo>
                  <a:cubicBezTo>
                    <a:pt x="8119245" y="1170308"/>
                    <a:pt x="8121912" y="1175007"/>
                    <a:pt x="8106672" y="1161291"/>
                  </a:cubicBezTo>
                  <a:cubicBezTo>
                    <a:pt x="8125722" y="1161291"/>
                    <a:pt x="8173474" y="1147829"/>
                    <a:pt x="8181602" y="1124461"/>
                  </a:cubicBezTo>
                  <a:cubicBezTo>
                    <a:pt x="8184904" y="1115444"/>
                    <a:pt x="8171950" y="1097664"/>
                    <a:pt x="8189984" y="1099950"/>
                  </a:cubicBezTo>
                  <a:cubicBezTo>
                    <a:pt x="8188840" y="1089790"/>
                    <a:pt x="8178300" y="1083821"/>
                    <a:pt x="8175760" y="1074550"/>
                  </a:cubicBezTo>
                  <a:cubicBezTo>
                    <a:pt x="8169283" y="1050929"/>
                    <a:pt x="8183253" y="1060326"/>
                    <a:pt x="8195699" y="1051182"/>
                  </a:cubicBezTo>
                  <a:cubicBezTo>
                    <a:pt x="8183761" y="1041023"/>
                    <a:pt x="8158488" y="1036831"/>
                    <a:pt x="8142867" y="1035180"/>
                  </a:cubicBezTo>
                  <a:cubicBezTo>
                    <a:pt x="8156329" y="1030481"/>
                    <a:pt x="8164457" y="1014479"/>
                    <a:pt x="8178300" y="1011050"/>
                  </a:cubicBezTo>
                  <a:cubicBezTo>
                    <a:pt x="8192142" y="1007622"/>
                    <a:pt x="8201160" y="1018924"/>
                    <a:pt x="8209415" y="999366"/>
                  </a:cubicBezTo>
                  <a:cubicBezTo>
                    <a:pt x="8229481" y="1010288"/>
                    <a:pt x="8246118" y="979808"/>
                    <a:pt x="8265549" y="981586"/>
                  </a:cubicBezTo>
                  <a:cubicBezTo>
                    <a:pt x="8278249" y="956186"/>
                    <a:pt x="8214749" y="969521"/>
                    <a:pt x="8204208" y="973585"/>
                  </a:cubicBezTo>
                  <a:cubicBezTo>
                    <a:pt x="8190111" y="979300"/>
                    <a:pt x="8173982" y="984380"/>
                    <a:pt x="8163440" y="977776"/>
                  </a:cubicBezTo>
                  <a:cubicBezTo>
                    <a:pt x="8148709" y="968759"/>
                    <a:pt x="8153788" y="965076"/>
                    <a:pt x="8134103" y="968505"/>
                  </a:cubicBezTo>
                  <a:cubicBezTo>
                    <a:pt x="8140835" y="960885"/>
                    <a:pt x="8200524" y="949582"/>
                    <a:pt x="8164329" y="926595"/>
                  </a:cubicBezTo>
                  <a:cubicBezTo>
                    <a:pt x="8173347" y="919102"/>
                    <a:pt x="8185411" y="925452"/>
                    <a:pt x="8193286" y="918086"/>
                  </a:cubicBezTo>
                  <a:cubicBezTo>
                    <a:pt x="8197462" y="912628"/>
                    <a:pt x="8198826" y="905525"/>
                    <a:pt x="8196969" y="898909"/>
                  </a:cubicBezTo>
                  <a:cubicBezTo>
                    <a:pt x="8191508" y="889130"/>
                    <a:pt x="8191126" y="897639"/>
                    <a:pt x="8184269" y="894718"/>
                  </a:cubicBezTo>
                  <a:cubicBezTo>
                    <a:pt x="8183252" y="894718"/>
                    <a:pt x="8174236" y="888241"/>
                    <a:pt x="8173600" y="888241"/>
                  </a:cubicBezTo>
                  <a:cubicBezTo>
                    <a:pt x="8166742" y="888241"/>
                    <a:pt x="8158233" y="896115"/>
                    <a:pt x="8151757" y="894845"/>
                  </a:cubicBezTo>
                  <a:cubicBezTo>
                    <a:pt x="8140835" y="892559"/>
                    <a:pt x="8141470" y="874525"/>
                    <a:pt x="8124960" y="880494"/>
                  </a:cubicBezTo>
                  <a:cubicBezTo>
                    <a:pt x="8127246" y="879732"/>
                    <a:pt x="8108323" y="866270"/>
                    <a:pt x="8107815" y="865634"/>
                  </a:cubicBezTo>
                  <a:cubicBezTo>
                    <a:pt x="8100322" y="855601"/>
                    <a:pt x="8103751" y="852934"/>
                    <a:pt x="8104513" y="842520"/>
                  </a:cubicBezTo>
                  <a:cubicBezTo>
                    <a:pt x="8105148" y="834646"/>
                    <a:pt x="8108577" y="835408"/>
                    <a:pt x="8105910" y="825756"/>
                  </a:cubicBezTo>
                  <a:cubicBezTo>
                    <a:pt x="8101176" y="814399"/>
                    <a:pt x="8094751" y="803824"/>
                    <a:pt x="8086852" y="794390"/>
                  </a:cubicBezTo>
                  <a:cubicBezTo>
                    <a:pt x="8083423" y="789437"/>
                    <a:pt x="8065643" y="756290"/>
                    <a:pt x="8057388" y="760354"/>
                  </a:cubicBezTo>
                  <a:cubicBezTo>
                    <a:pt x="8049133" y="764418"/>
                    <a:pt x="8055483" y="823854"/>
                    <a:pt x="8051927" y="834776"/>
                  </a:cubicBezTo>
                  <a:cubicBezTo>
                    <a:pt x="8042180" y="816082"/>
                    <a:pt x="8030563" y="798423"/>
                    <a:pt x="8017256" y="782071"/>
                  </a:cubicBezTo>
                  <a:cubicBezTo>
                    <a:pt x="8014322" y="800967"/>
                    <a:pt x="8017857" y="820300"/>
                    <a:pt x="8027289" y="836935"/>
                  </a:cubicBezTo>
                  <a:cubicBezTo>
                    <a:pt x="8021955" y="835792"/>
                    <a:pt x="8001889" y="840491"/>
                    <a:pt x="7991856" y="836935"/>
                  </a:cubicBezTo>
                  <a:cubicBezTo>
                    <a:pt x="7987157" y="864367"/>
                    <a:pt x="7995666" y="910722"/>
                    <a:pt x="8000365" y="936503"/>
                  </a:cubicBezTo>
                  <a:cubicBezTo>
                    <a:pt x="7983841" y="934343"/>
                    <a:pt x="7967048" y="937127"/>
                    <a:pt x="7952105" y="944504"/>
                  </a:cubicBezTo>
                  <a:cubicBezTo>
                    <a:pt x="7984490" y="975111"/>
                    <a:pt x="7968362" y="985525"/>
                    <a:pt x="7943215" y="989843"/>
                  </a:cubicBezTo>
                  <a:cubicBezTo>
                    <a:pt x="7940421" y="982604"/>
                    <a:pt x="7929372" y="980699"/>
                    <a:pt x="7924038" y="974476"/>
                  </a:cubicBezTo>
                  <a:cubicBezTo>
                    <a:pt x="7927467" y="971682"/>
                    <a:pt x="7929753" y="965205"/>
                    <a:pt x="7933055" y="962538"/>
                  </a:cubicBezTo>
                  <a:cubicBezTo>
                    <a:pt x="7929245" y="962538"/>
                    <a:pt x="7926959" y="958982"/>
                    <a:pt x="7922895" y="958474"/>
                  </a:cubicBezTo>
                  <a:cubicBezTo>
                    <a:pt x="7921995" y="954989"/>
                    <a:pt x="7921526" y="951406"/>
                    <a:pt x="7921499" y="947806"/>
                  </a:cubicBezTo>
                  <a:cubicBezTo>
                    <a:pt x="7925800" y="943511"/>
                    <a:pt x="7930777" y="939950"/>
                    <a:pt x="7936230" y="937265"/>
                  </a:cubicBezTo>
                  <a:cubicBezTo>
                    <a:pt x="7924546" y="932185"/>
                    <a:pt x="7921879" y="916818"/>
                    <a:pt x="7910830" y="910722"/>
                  </a:cubicBezTo>
                  <a:cubicBezTo>
                    <a:pt x="7891018" y="900308"/>
                    <a:pt x="7893812" y="918088"/>
                    <a:pt x="7881239" y="934090"/>
                  </a:cubicBezTo>
                  <a:cubicBezTo>
                    <a:pt x="7874530" y="931194"/>
                    <a:pt x="7869393" y="925548"/>
                    <a:pt x="7867142" y="918596"/>
                  </a:cubicBezTo>
                  <a:cubicBezTo>
                    <a:pt x="7874762" y="910722"/>
                    <a:pt x="7882763" y="902975"/>
                    <a:pt x="7890891" y="895736"/>
                  </a:cubicBezTo>
                  <a:cubicBezTo>
                    <a:pt x="7885811" y="888371"/>
                    <a:pt x="7871079" y="891546"/>
                    <a:pt x="7868793" y="885322"/>
                  </a:cubicBezTo>
                  <a:cubicBezTo>
                    <a:pt x="7864729" y="873511"/>
                    <a:pt x="7880224" y="874908"/>
                    <a:pt x="7883399" y="869574"/>
                  </a:cubicBezTo>
                  <a:cubicBezTo>
                    <a:pt x="7886574" y="864240"/>
                    <a:pt x="7884668" y="860430"/>
                    <a:pt x="7886446" y="856874"/>
                  </a:cubicBezTo>
                  <a:cubicBezTo>
                    <a:pt x="7888225" y="853318"/>
                    <a:pt x="7886446" y="849635"/>
                    <a:pt x="7888225" y="846207"/>
                  </a:cubicBezTo>
                  <a:cubicBezTo>
                    <a:pt x="7890003" y="842778"/>
                    <a:pt x="7898384" y="840365"/>
                    <a:pt x="7900925" y="835539"/>
                  </a:cubicBezTo>
                  <a:cubicBezTo>
                    <a:pt x="7906458" y="826807"/>
                    <a:pt x="7904845" y="815351"/>
                    <a:pt x="7897115" y="808488"/>
                  </a:cubicBezTo>
                  <a:cubicBezTo>
                    <a:pt x="7927214" y="801884"/>
                    <a:pt x="7887971" y="761243"/>
                    <a:pt x="7891527" y="804678"/>
                  </a:cubicBezTo>
                  <a:cubicBezTo>
                    <a:pt x="7872222" y="794645"/>
                    <a:pt x="7864983" y="800487"/>
                    <a:pt x="7865365" y="821949"/>
                  </a:cubicBezTo>
                  <a:cubicBezTo>
                    <a:pt x="7846091" y="811901"/>
                    <a:pt x="7822510" y="815668"/>
                    <a:pt x="7807326" y="831221"/>
                  </a:cubicBezTo>
                  <a:cubicBezTo>
                    <a:pt x="7804151" y="833634"/>
                    <a:pt x="7798944" y="833253"/>
                    <a:pt x="7796022" y="835920"/>
                  </a:cubicBezTo>
                  <a:cubicBezTo>
                    <a:pt x="7793101" y="838586"/>
                    <a:pt x="7796022" y="846207"/>
                    <a:pt x="7791958" y="850271"/>
                  </a:cubicBezTo>
                  <a:cubicBezTo>
                    <a:pt x="7786983" y="854156"/>
                    <a:pt x="7780978" y="856496"/>
                    <a:pt x="7774687" y="857002"/>
                  </a:cubicBezTo>
                  <a:cubicBezTo>
                    <a:pt x="7778878" y="827918"/>
                    <a:pt x="7749287" y="864367"/>
                    <a:pt x="7746366" y="865892"/>
                  </a:cubicBezTo>
                  <a:cubicBezTo>
                    <a:pt x="7735317" y="870845"/>
                    <a:pt x="7714108" y="865892"/>
                    <a:pt x="7701916" y="868051"/>
                  </a:cubicBezTo>
                  <a:cubicBezTo>
                    <a:pt x="7684263" y="871226"/>
                    <a:pt x="7686930" y="875925"/>
                    <a:pt x="7671690" y="862209"/>
                  </a:cubicBezTo>
                  <a:cubicBezTo>
                    <a:pt x="7690613" y="862209"/>
                    <a:pt x="7738492" y="848747"/>
                    <a:pt x="7746620" y="825506"/>
                  </a:cubicBezTo>
                  <a:cubicBezTo>
                    <a:pt x="7749795" y="816362"/>
                    <a:pt x="7736968" y="798582"/>
                    <a:pt x="7754875" y="800868"/>
                  </a:cubicBezTo>
                  <a:cubicBezTo>
                    <a:pt x="7753859" y="790708"/>
                    <a:pt x="7743319" y="784866"/>
                    <a:pt x="7740779" y="775468"/>
                  </a:cubicBezTo>
                  <a:cubicBezTo>
                    <a:pt x="7734174" y="751973"/>
                    <a:pt x="7748272" y="761244"/>
                    <a:pt x="7760591" y="752100"/>
                  </a:cubicBezTo>
                  <a:cubicBezTo>
                    <a:pt x="7748780" y="741940"/>
                    <a:pt x="7723380" y="737876"/>
                    <a:pt x="7707885" y="736098"/>
                  </a:cubicBezTo>
                  <a:cubicBezTo>
                    <a:pt x="7721347" y="731399"/>
                    <a:pt x="7729475" y="715397"/>
                    <a:pt x="7743318" y="712095"/>
                  </a:cubicBezTo>
                  <a:cubicBezTo>
                    <a:pt x="7757160" y="708792"/>
                    <a:pt x="7766178" y="719841"/>
                    <a:pt x="7774433" y="700284"/>
                  </a:cubicBezTo>
                  <a:cubicBezTo>
                    <a:pt x="7794372" y="711205"/>
                    <a:pt x="7811009" y="680726"/>
                    <a:pt x="7830567" y="682630"/>
                  </a:cubicBezTo>
                  <a:cubicBezTo>
                    <a:pt x="7843267" y="657230"/>
                    <a:pt x="7779767" y="669930"/>
                    <a:pt x="7769226" y="674502"/>
                  </a:cubicBezTo>
                  <a:cubicBezTo>
                    <a:pt x="7755002" y="680217"/>
                    <a:pt x="7739000" y="685297"/>
                    <a:pt x="7728332" y="678820"/>
                  </a:cubicBezTo>
                  <a:cubicBezTo>
                    <a:pt x="7713600" y="669676"/>
                    <a:pt x="7718680" y="666120"/>
                    <a:pt x="7699122" y="669422"/>
                  </a:cubicBezTo>
                  <a:cubicBezTo>
                    <a:pt x="7705854" y="661802"/>
                    <a:pt x="7765543" y="650499"/>
                    <a:pt x="7729348" y="627513"/>
                  </a:cubicBezTo>
                  <a:cubicBezTo>
                    <a:pt x="7738238" y="620020"/>
                    <a:pt x="7750430" y="626370"/>
                    <a:pt x="7758305" y="619003"/>
                  </a:cubicBezTo>
                  <a:cubicBezTo>
                    <a:pt x="7762436" y="613525"/>
                    <a:pt x="7763754" y="606422"/>
                    <a:pt x="7761861" y="599826"/>
                  </a:cubicBezTo>
                  <a:cubicBezTo>
                    <a:pt x="7756527" y="590047"/>
                    <a:pt x="7756146" y="598556"/>
                    <a:pt x="7749923" y="595635"/>
                  </a:cubicBezTo>
                  <a:cubicBezTo>
                    <a:pt x="7748907" y="595635"/>
                    <a:pt x="7739890" y="589158"/>
                    <a:pt x="7739255" y="589158"/>
                  </a:cubicBezTo>
                  <a:cubicBezTo>
                    <a:pt x="7732397" y="589158"/>
                    <a:pt x="7723887" y="597032"/>
                    <a:pt x="7717411" y="595762"/>
                  </a:cubicBezTo>
                  <a:cubicBezTo>
                    <a:pt x="7706362" y="593476"/>
                    <a:pt x="7707124" y="575569"/>
                    <a:pt x="7690614" y="581411"/>
                  </a:cubicBezTo>
                  <a:cubicBezTo>
                    <a:pt x="7692773" y="580649"/>
                    <a:pt x="7673977" y="567187"/>
                    <a:pt x="7673469" y="566552"/>
                  </a:cubicBezTo>
                  <a:cubicBezTo>
                    <a:pt x="7665976" y="556519"/>
                    <a:pt x="7669405" y="553852"/>
                    <a:pt x="7670167" y="543438"/>
                  </a:cubicBezTo>
                  <a:cubicBezTo>
                    <a:pt x="7670167" y="535564"/>
                    <a:pt x="7674231" y="536326"/>
                    <a:pt x="7671564" y="526674"/>
                  </a:cubicBezTo>
                  <a:cubicBezTo>
                    <a:pt x="7666575" y="516718"/>
                    <a:pt x="7660251" y="507489"/>
                    <a:pt x="7652768" y="499242"/>
                  </a:cubicBezTo>
                  <a:cubicBezTo>
                    <a:pt x="7649466" y="494288"/>
                    <a:pt x="7631687" y="461142"/>
                    <a:pt x="7623431" y="465206"/>
                  </a:cubicBezTo>
                  <a:cubicBezTo>
                    <a:pt x="7615176" y="469270"/>
                    <a:pt x="7621526" y="528706"/>
                    <a:pt x="7617971" y="539628"/>
                  </a:cubicBezTo>
                  <a:cubicBezTo>
                    <a:pt x="7608152" y="520947"/>
                    <a:pt x="7596495" y="503291"/>
                    <a:pt x="7583173" y="486923"/>
                  </a:cubicBezTo>
                  <a:cubicBezTo>
                    <a:pt x="7580336" y="505832"/>
                    <a:pt x="7583913" y="525147"/>
                    <a:pt x="7593333" y="541787"/>
                  </a:cubicBezTo>
                  <a:cubicBezTo>
                    <a:pt x="7587999" y="540644"/>
                    <a:pt x="7567933" y="545343"/>
                    <a:pt x="7557773" y="541787"/>
                  </a:cubicBezTo>
                  <a:cubicBezTo>
                    <a:pt x="7553201" y="569219"/>
                    <a:pt x="7561710" y="615447"/>
                    <a:pt x="7566409" y="641228"/>
                  </a:cubicBezTo>
                  <a:cubicBezTo>
                    <a:pt x="7549885" y="639068"/>
                    <a:pt x="7533091" y="641852"/>
                    <a:pt x="7518149" y="649229"/>
                  </a:cubicBezTo>
                  <a:cubicBezTo>
                    <a:pt x="7572886" y="701172"/>
                    <a:pt x="7488939" y="694949"/>
                    <a:pt x="7456808" y="700029"/>
                  </a:cubicBezTo>
                  <a:cubicBezTo>
                    <a:pt x="7445504" y="747527"/>
                    <a:pt x="7515863" y="732668"/>
                    <a:pt x="7541263" y="749686"/>
                  </a:cubicBezTo>
                  <a:cubicBezTo>
                    <a:pt x="7535929" y="754131"/>
                    <a:pt x="7530849" y="768482"/>
                    <a:pt x="7523483" y="774070"/>
                  </a:cubicBezTo>
                  <a:cubicBezTo>
                    <a:pt x="7530087" y="776102"/>
                    <a:pt x="7538468" y="782579"/>
                    <a:pt x="7542660" y="783976"/>
                  </a:cubicBezTo>
                  <a:cubicBezTo>
                    <a:pt x="7533780" y="785721"/>
                    <a:pt x="7525965" y="790943"/>
                    <a:pt x="7520956" y="798481"/>
                  </a:cubicBezTo>
                  <a:cubicBezTo>
                    <a:pt x="7515947" y="806018"/>
                    <a:pt x="7514159" y="815245"/>
                    <a:pt x="7515990" y="824108"/>
                  </a:cubicBezTo>
                  <a:cubicBezTo>
                    <a:pt x="7506848" y="820595"/>
                    <a:pt x="7498479" y="815331"/>
                    <a:pt x="7491352" y="808614"/>
                  </a:cubicBezTo>
                  <a:cubicBezTo>
                    <a:pt x="7485891" y="809884"/>
                    <a:pt x="7486399" y="817504"/>
                    <a:pt x="7481319" y="818012"/>
                  </a:cubicBezTo>
                  <a:cubicBezTo>
                    <a:pt x="7473445" y="786770"/>
                    <a:pt x="7432425" y="787786"/>
                    <a:pt x="7405881" y="774324"/>
                  </a:cubicBezTo>
                  <a:cubicBezTo>
                    <a:pt x="7407532" y="806582"/>
                    <a:pt x="7458586" y="814329"/>
                    <a:pt x="7415914" y="844301"/>
                  </a:cubicBezTo>
                  <a:cubicBezTo>
                    <a:pt x="7451601" y="873384"/>
                    <a:pt x="7482081" y="930153"/>
                    <a:pt x="7535040" y="920501"/>
                  </a:cubicBezTo>
                  <a:cubicBezTo>
                    <a:pt x="7539619" y="929759"/>
                    <a:pt x="7543482" y="939355"/>
                    <a:pt x="7546597" y="949203"/>
                  </a:cubicBezTo>
                  <a:cubicBezTo>
                    <a:pt x="7541868" y="949390"/>
                    <a:pt x="7537158" y="949899"/>
                    <a:pt x="7532500" y="950727"/>
                  </a:cubicBezTo>
                  <a:cubicBezTo>
                    <a:pt x="7537580" y="961268"/>
                    <a:pt x="7537199" y="978667"/>
                    <a:pt x="7546469" y="989462"/>
                  </a:cubicBezTo>
                  <a:cubicBezTo>
                    <a:pt x="7520180" y="984001"/>
                    <a:pt x="7474714" y="988192"/>
                    <a:pt x="7475476" y="951362"/>
                  </a:cubicBezTo>
                  <a:cubicBezTo>
                    <a:pt x="7453886" y="951362"/>
                    <a:pt x="7443980" y="931931"/>
                    <a:pt x="7431661" y="920882"/>
                  </a:cubicBezTo>
                  <a:cubicBezTo>
                    <a:pt x="7427724" y="948441"/>
                    <a:pt x="7399784" y="942726"/>
                    <a:pt x="7375654" y="941202"/>
                  </a:cubicBezTo>
                  <a:cubicBezTo>
                    <a:pt x="7381115" y="945647"/>
                    <a:pt x="7386576" y="956188"/>
                    <a:pt x="7394959" y="961776"/>
                  </a:cubicBezTo>
                  <a:cubicBezTo>
                    <a:pt x="7382259" y="990986"/>
                    <a:pt x="7407659" y="999876"/>
                    <a:pt x="7435344" y="996828"/>
                  </a:cubicBezTo>
                  <a:cubicBezTo>
                    <a:pt x="7438392" y="1017656"/>
                    <a:pt x="7442711" y="1035944"/>
                    <a:pt x="7435344" y="1055883"/>
                  </a:cubicBezTo>
                  <a:cubicBezTo>
                    <a:pt x="7482462" y="1059058"/>
                    <a:pt x="7490716" y="1053724"/>
                    <a:pt x="7515863" y="1096015"/>
                  </a:cubicBezTo>
                  <a:cubicBezTo>
                    <a:pt x="7480430" y="1096015"/>
                    <a:pt x="7445886" y="1115573"/>
                    <a:pt x="7410453" y="1112144"/>
                  </a:cubicBezTo>
                  <a:cubicBezTo>
                    <a:pt x="7379592" y="1109223"/>
                    <a:pt x="7333237" y="1061344"/>
                    <a:pt x="7319902" y="1102111"/>
                  </a:cubicBezTo>
                  <a:cubicBezTo>
                    <a:pt x="7341873" y="1109350"/>
                    <a:pt x="7353303" y="1125352"/>
                    <a:pt x="7345302" y="1146815"/>
                  </a:cubicBezTo>
                  <a:cubicBezTo>
                    <a:pt x="7352668" y="1146815"/>
                    <a:pt x="7361685" y="1148974"/>
                    <a:pt x="7369051" y="1148338"/>
                  </a:cubicBezTo>
                  <a:cubicBezTo>
                    <a:pt x="7370956" y="1184406"/>
                    <a:pt x="7400166" y="1174373"/>
                    <a:pt x="7419851" y="1151513"/>
                  </a:cubicBezTo>
                  <a:cubicBezTo>
                    <a:pt x="7423661" y="1158625"/>
                    <a:pt x="7441060" y="1170182"/>
                    <a:pt x="7445251" y="1178565"/>
                  </a:cubicBezTo>
                  <a:cubicBezTo>
                    <a:pt x="7463412" y="1159642"/>
                    <a:pt x="7488431" y="1161038"/>
                    <a:pt x="7510529" y="1173738"/>
                  </a:cubicBezTo>
                  <a:cubicBezTo>
                    <a:pt x="7501512" y="1224538"/>
                    <a:pt x="7300471" y="1183517"/>
                    <a:pt x="7259704" y="1173738"/>
                  </a:cubicBezTo>
                  <a:cubicBezTo>
                    <a:pt x="7235828" y="1219078"/>
                    <a:pt x="7375655" y="1229618"/>
                    <a:pt x="7385942" y="1268735"/>
                  </a:cubicBezTo>
                  <a:cubicBezTo>
                    <a:pt x="7390006" y="1264290"/>
                    <a:pt x="7406389" y="1258575"/>
                    <a:pt x="7410326" y="1254511"/>
                  </a:cubicBezTo>
                  <a:cubicBezTo>
                    <a:pt x="7427852" y="1278895"/>
                    <a:pt x="7459602" y="1264163"/>
                    <a:pt x="7485129" y="1268735"/>
                  </a:cubicBezTo>
                  <a:cubicBezTo>
                    <a:pt x="7480684" y="1355475"/>
                    <a:pt x="7253481" y="1221110"/>
                    <a:pt x="7228716" y="1265560"/>
                  </a:cubicBezTo>
                  <a:cubicBezTo>
                    <a:pt x="7234431" y="1267465"/>
                    <a:pt x="7248655" y="1282450"/>
                    <a:pt x="7254116" y="1284356"/>
                  </a:cubicBezTo>
                  <a:cubicBezTo>
                    <a:pt x="7250179" y="1289436"/>
                    <a:pt x="7246623" y="1295659"/>
                    <a:pt x="7242813" y="1299977"/>
                  </a:cubicBezTo>
                  <a:cubicBezTo>
                    <a:pt x="7250553" y="1303383"/>
                    <a:pt x="7258872" y="1305280"/>
                    <a:pt x="7267324" y="1305565"/>
                  </a:cubicBezTo>
                  <a:cubicBezTo>
                    <a:pt x="7284342" y="1337442"/>
                    <a:pt x="7322950" y="1295532"/>
                    <a:pt x="7329554" y="1344427"/>
                  </a:cubicBezTo>
                  <a:cubicBezTo>
                    <a:pt x="7348604" y="1337188"/>
                    <a:pt x="7440933" y="1331727"/>
                    <a:pt x="7449188" y="1356238"/>
                  </a:cubicBezTo>
                  <a:cubicBezTo>
                    <a:pt x="7463539" y="1397640"/>
                    <a:pt x="7362066" y="1381638"/>
                    <a:pt x="7343269" y="1372240"/>
                  </a:cubicBezTo>
                  <a:cubicBezTo>
                    <a:pt x="7349619" y="1377955"/>
                    <a:pt x="7353684" y="1389639"/>
                    <a:pt x="7359906" y="1395989"/>
                  </a:cubicBezTo>
                  <a:cubicBezTo>
                    <a:pt x="7355588" y="1398656"/>
                    <a:pt x="7348223" y="1407419"/>
                    <a:pt x="7344539" y="1409705"/>
                  </a:cubicBezTo>
                  <a:cubicBezTo>
                    <a:pt x="7374130" y="1442217"/>
                    <a:pt x="7325362" y="1439042"/>
                    <a:pt x="7299962" y="1433708"/>
                  </a:cubicBezTo>
                  <a:cubicBezTo>
                    <a:pt x="7296660" y="1429644"/>
                    <a:pt x="7293358" y="1425707"/>
                    <a:pt x="7291199" y="1422405"/>
                  </a:cubicBezTo>
                  <a:cubicBezTo>
                    <a:pt x="7289040" y="1419103"/>
                    <a:pt x="7269990" y="1384305"/>
                    <a:pt x="7261735" y="1388369"/>
                  </a:cubicBezTo>
                  <a:cubicBezTo>
                    <a:pt x="7258179" y="1390147"/>
                    <a:pt x="7257417" y="1402593"/>
                    <a:pt x="7257290" y="1417071"/>
                  </a:cubicBezTo>
                  <a:cubicBezTo>
                    <a:pt x="7238636" y="1405585"/>
                    <a:pt x="7218336" y="1397020"/>
                    <a:pt x="7197092" y="1391671"/>
                  </a:cubicBezTo>
                  <a:cubicBezTo>
                    <a:pt x="7190934" y="1400449"/>
                    <a:pt x="7187650" y="1410921"/>
                    <a:pt x="7187694" y="1421643"/>
                  </a:cubicBezTo>
                  <a:cubicBezTo>
                    <a:pt x="7217666" y="1421643"/>
                    <a:pt x="7219190" y="1442979"/>
                    <a:pt x="7218683" y="1466093"/>
                  </a:cubicBezTo>
                  <a:cubicBezTo>
                    <a:pt x="7211251" y="1467455"/>
                    <a:pt x="7203635" y="1467455"/>
                    <a:pt x="7196203" y="1466093"/>
                  </a:cubicBezTo>
                  <a:cubicBezTo>
                    <a:pt x="7194091" y="1493645"/>
                    <a:pt x="7195930" y="1521358"/>
                    <a:pt x="7201664" y="1548389"/>
                  </a:cubicBezTo>
                  <a:cubicBezTo>
                    <a:pt x="7182782" y="1540377"/>
                    <a:pt x="7162777" y="1535322"/>
                    <a:pt x="7142355" y="1533403"/>
                  </a:cubicBezTo>
                  <a:cubicBezTo>
                    <a:pt x="7144603" y="1541819"/>
                    <a:pt x="7148976" y="1549516"/>
                    <a:pt x="7155055" y="1555755"/>
                  </a:cubicBezTo>
                  <a:cubicBezTo>
                    <a:pt x="7155055" y="1555755"/>
                    <a:pt x="7155055" y="1555755"/>
                    <a:pt x="7155055" y="1555755"/>
                  </a:cubicBezTo>
                  <a:cubicBezTo>
                    <a:pt x="7143372" y="1557787"/>
                    <a:pt x="7124194" y="1583568"/>
                    <a:pt x="7115939" y="1591315"/>
                  </a:cubicBezTo>
                  <a:cubicBezTo>
                    <a:pt x="7090539" y="1615191"/>
                    <a:pt x="7067552" y="1638305"/>
                    <a:pt x="7032246" y="1644782"/>
                  </a:cubicBezTo>
                  <a:cubicBezTo>
                    <a:pt x="7014085" y="1648211"/>
                    <a:pt x="6991860" y="1642115"/>
                    <a:pt x="6974714" y="1648592"/>
                  </a:cubicBezTo>
                  <a:cubicBezTo>
                    <a:pt x="6961125" y="1653799"/>
                    <a:pt x="6952997" y="1668404"/>
                    <a:pt x="6939789" y="1673992"/>
                  </a:cubicBezTo>
                  <a:cubicBezTo>
                    <a:pt x="6916930" y="1683263"/>
                    <a:pt x="6890768" y="1668657"/>
                    <a:pt x="6868161" y="1664467"/>
                  </a:cubicBezTo>
                  <a:cubicBezTo>
                    <a:pt x="6878956" y="1648211"/>
                    <a:pt x="6899276" y="1658498"/>
                    <a:pt x="6907912" y="1641988"/>
                  </a:cubicBezTo>
                  <a:cubicBezTo>
                    <a:pt x="6917564" y="1676151"/>
                    <a:pt x="6975349" y="1635638"/>
                    <a:pt x="6946901" y="1627510"/>
                  </a:cubicBezTo>
                  <a:cubicBezTo>
                    <a:pt x="6952870" y="1618747"/>
                    <a:pt x="6962522" y="1624843"/>
                    <a:pt x="6971412" y="1626113"/>
                  </a:cubicBezTo>
                  <a:cubicBezTo>
                    <a:pt x="6989066" y="1628907"/>
                    <a:pt x="6989955" y="1622938"/>
                    <a:pt x="7008116" y="1617477"/>
                  </a:cubicBezTo>
                  <a:cubicBezTo>
                    <a:pt x="7007099" y="1640210"/>
                    <a:pt x="7033516" y="1620525"/>
                    <a:pt x="7013322" y="1604777"/>
                  </a:cubicBezTo>
                  <a:cubicBezTo>
                    <a:pt x="7024244" y="1592077"/>
                    <a:pt x="7041262" y="1594617"/>
                    <a:pt x="7055486" y="1597538"/>
                  </a:cubicBezTo>
                  <a:cubicBezTo>
                    <a:pt x="7064545" y="1600872"/>
                    <a:pt x="7073901" y="1603339"/>
                    <a:pt x="7083426" y="1604904"/>
                  </a:cubicBezTo>
                  <a:cubicBezTo>
                    <a:pt x="7088764" y="1604298"/>
                    <a:pt x="7093379" y="1600905"/>
                    <a:pt x="7095549" y="1595991"/>
                  </a:cubicBezTo>
                  <a:cubicBezTo>
                    <a:pt x="7097719" y="1591076"/>
                    <a:pt x="7097117" y="1585380"/>
                    <a:pt x="7093968" y="1581028"/>
                  </a:cubicBezTo>
                  <a:cubicBezTo>
                    <a:pt x="7088634" y="1574043"/>
                    <a:pt x="7084824" y="1581028"/>
                    <a:pt x="7081268" y="1578615"/>
                  </a:cubicBezTo>
                  <a:cubicBezTo>
                    <a:pt x="7073868" y="1573032"/>
                    <a:pt x="7068837" y="1564873"/>
                    <a:pt x="7067171" y="1555755"/>
                  </a:cubicBezTo>
                  <a:cubicBezTo>
                    <a:pt x="7073521" y="1555755"/>
                    <a:pt x="7085967" y="1558803"/>
                    <a:pt x="7091047" y="1555755"/>
                  </a:cubicBezTo>
                  <a:cubicBezTo>
                    <a:pt x="7099556" y="1550675"/>
                    <a:pt x="7092952" y="1548135"/>
                    <a:pt x="7097270" y="1541785"/>
                  </a:cubicBezTo>
                  <a:cubicBezTo>
                    <a:pt x="7105651" y="1529085"/>
                    <a:pt x="7114034" y="1523369"/>
                    <a:pt x="7112891" y="1506987"/>
                  </a:cubicBezTo>
                  <a:cubicBezTo>
                    <a:pt x="7117844" y="1505717"/>
                    <a:pt x="7128258" y="1502669"/>
                    <a:pt x="7130544" y="1497716"/>
                  </a:cubicBezTo>
                  <a:cubicBezTo>
                    <a:pt x="7132830" y="1492762"/>
                    <a:pt x="7126861" y="1492128"/>
                    <a:pt x="7128004" y="1485016"/>
                  </a:cubicBezTo>
                  <a:cubicBezTo>
                    <a:pt x="7129655" y="1475744"/>
                    <a:pt x="7128004" y="1469903"/>
                    <a:pt x="7133719" y="1460378"/>
                  </a:cubicBezTo>
                  <a:cubicBezTo>
                    <a:pt x="7138728" y="1454286"/>
                    <a:pt x="7142250" y="1447111"/>
                    <a:pt x="7144006" y="1439423"/>
                  </a:cubicBezTo>
                  <a:cubicBezTo>
                    <a:pt x="7141955" y="1427964"/>
                    <a:pt x="7132985" y="1418994"/>
                    <a:pt x="7121526" y="1416944"/>
                  </a:cubicBezTo>
                  <a:cubicBezTo>
                    <a:pt x="7110223" y="1416944"/>
                    <a:pt x="7097777" y="1435867"/>
                    <a:pt x="7090920" y="1443233"/>
                  </a:cubicBezTo>
                  <a:cubicBezTo>
                    <a:pt x="7078220" y="1457330"/>
                    <a:pt x="7063996" y="1470030"/>
                    <a:pt x="7049899" y="1483365"/>
                  </a:cubicBezTo>
                  <a:cubicBezTo>
                    <a:pt x="7029756" y="1502978"/>
                    <a:pt x="7007278" y="1520039"/>
                    <a:pt x="6982970" y="1534165"/>
                  </a:cubicBezTo>
                  <a:cubicBezTo>
                    <a:pt x="6959862" y="1545367"/>
                    <a:pt x="6934979" y="1552458"/>
                    <a:pt x="6909437" y="1555120"/>
                  </a:cubicBezTo>
                  <a:cubicBezTo>
                    <a:pt x="6873877" y="1560073"/>
                    <a:pt x="6862574" y="1541785"/>
                    <a:pt x="6833237" y="1528450"/>
                  </a:cubicBezTo>
                  <a:cubicBezTo>
                    <a:pt x="6803899" y="1515117"/>
                    <a:pt x="6778500" y="1529974"/>
                    <a:pt x="6751830" y="1544960"/>
                  </a:cubicBezTo>
                  <a:cubicBezTo>
                    <a:pt x="6740400" y="1551563"/>
                    <a:pt x="6712714" y="1572265"/>
                    <a:pt x="6701030" y="1564518"/>
                  </a:cubicBezTo>
                  <a:cubicBezTo>
                    <a:pt x="6698363" y="1562740"/>
                    <a:pt x="6695188" y="1549532"/>
                    <a:pt x="6693664" y="1546611"/>
                  </a:cubicBezTo>
                  <a:cubicBezTo>
                    <a:pt x="6701284" y="1542928"/>
                    <a:pt x="6712714" y="1530863"/>
                    <a:pt x="6715000" y="1544325"/>
                  </a:cubicBezTo>
                  <a:cubicBezTo>
                    <a:pt x="6720588" y="1542928"/>
                    <a:pt x="6723382" y="1543563"/>
                    <a:pt x="6727700" y="1537848"/>
                  </a:cubicBezTo>
                  <a:cubicBezTo>
                    <a:pt x="6740400" y="1542674"/>
                    <a:pt x="6743321" y="1527561"/>
                    <a:pt x="6736463" y="1519941"/>
                  </a:cubicBezTo>
                  <a:cubicBezTo>
                    <a:pt x="6752973" y="1500129"/>
                    <a:pt x="6771261" y="1511431"/>
                    <a:pt x="6792851" y="1510035"/>
                  </a:cubicBezTo>
                  <a:cubicBezTo>
                    <a:pt x="6794883" y="1510035"/>
                    <a:pt x="6803646" y="1510035"/>
                    <a:pt x="6805551" y="1510035"/>
                  </a:cubicBezTo>
                  <a:cubicBezTo>
                    <a:pt x="6807456" y="1510035"/>
                    <a:pt x="6812155" y="1504700"/>
                    <a:pt x="6816092" y="1504447"/>
                  </a:cubicBezTo>
                  <a:cubicBezTo>
                    <a:pt x="6817489" y="1504447"/>
                    <a:pt x="6823712" y="1511305"/>
                    <a:pt x="6827903" y="1511431"/>
                  </a:cubicBezTo>
                  <a:cubicBezTo>
                    <a:pt x="6836412" y="1511431"/>
                    <a:pt x="6843524" y="1502668"/>
                    <a:pt x="6851525" y="1500636"/>
                  </a:cubicBezTo>
                  <a:cubicBezTo>
                    <a:pt x="6855462" y="1511304"/>
                    <a:pt x="6850128" y="1519178"/>
                    <a:pt x="6859780" y="1525402"/>
                  </a:cubicBezTo>
                  <a:lnTo>
                    <a:pt x="6879085" y="1529211"/>
                  </a:lnTo>
                  <a:cubicBezTo>
                    <a:pt x="6890006" y="1531116"/>
                    <a:pt x="6925313" y="1537721"/>
                    <a:pt x="6921756" y="1516511"/>
                  </a:cubicBezTo>
                  <a:cubicBezTo>
                    <a:pt x="6933313" y="1517654"/>
                    <a:pt x="6950839" y="1512574"/>
                    <a:pt x="6937504" y="1500890"/>
                  </a:cubicBezTo>
                  <a:cubicBezTo>
                    <a:pt x="6947411" y="1501779"/>
                    <a:pt x="6956809" y="1504446"/>
                    <a:pt x="6964301" y="1495556"/>
                  </a:cubicBezTo>
                  <a:cubicBezTo>
                    <a:pt x="6970905" y="1500890"/>
                    <a:pt x="6980811" y="1494032"/>
                    <a:pt x="6986272" y="1487936"/>
                  </a:cubicBezTo>
                  <a:cubicBezTo>
                    <a:pt x="6991732" y="1481839"/>
                    <a:pt x="6989574" y="1475236"/>
                    <a:pt x="6995670" y="1471299"/>
                  </a:cubicBezTo>
                  <a:cubicBezTo>
                    <a:pt x="6998972" y="1469140"/>
                    <a:pt x="7004051" y="1472696"/>
                    <a:pt x="7007100" y="1471299"/>
                  </a:cubicBezTo>
                  <a:cubicBezTo>
                    <a:pt x="7012434" y="1468124"/>
                    <a:pt x="7015736" y="1468505"/>
                    <a:pt x="7020943" y="1462917"/>
                  </a:cubicBezTo>
                  <a:cubicBezTo>
                    <a:pt x="7026151" y="1457329"/>
                    <a:pt x="7017261" y="1455297"/>
                    <a:pt x="7019547" y="1451995"/>
                  </a:cubicBezTo>
                  <a:cubicBezTo>
                    <a:pt x="7025515" y="1443613"/>
                    <a:pt x="7044185" y="1441200"/>
                    <a:pt x="7036184" y="1429770"/>
                  </a:cubicBezTo>
                  <a:cubicBezTo>
                    <a:pt x="7023484" y="1412879"/>
                    <a:pt x="7003290" y="1438533"/>
                    <a:pt x="6991606" y="1443359"/>
                  </a:cubicBezTo>
                  <a:cubicBezTo>
                    <a:pt x="6976567" y="1449132"/>
                    <a:pt x="6960598" y="1452102"/>
                    <a:pt x="6944489" y="1452122"/>
                  </a:cubicBezTo>
                  <a:cubicBezTo>
                    <a:pt x="6929828" y="1452348"/>
                    <a:pt x="6915382" y="1448572"/>
                    <a:pt x="6902706" y="1441200"/>
                  </a:cubicBezTo>
                  <a:cubicBezTo>
                    <a:pt x="6878196" y="1429440"/>
                    <a:pt x="6851275" y="1423569"/>
                    <a:pt x="6824093" y="1424055"/>
                  </a:cubicBezTo>
                  <a:cubicBezTo>
                    <a:pt x="6808485" y="1424872"/>
                    <a:pt x="6792953" y="1426782"/>
                    <a:pt x="6777612" y="1429771"/>
                  </a:cubicBezTo>
                  <a:cubicBezTo>
                    <a:pt x="6764150" y="1432056"/>
                    <a:pt x="6749672" y="1443741"/>
                    <a:pt x="6737734" y="1444630"/>
                  </a:cubicBezTo>
                  <a:cubicBezTo>
                    <a:pt x="6731339" y="1445837"/>
                    <a:pt x="6724786" y="1443556"/>
                    <a:pt x="6720523" y="1438639"/>
                  </a:cubicBezTo>
                  <a:cubicBezTo>
                    <a:pt x="6716260" y="1433723"/>
                    <a:pt x="6714931" y="1426912"/>
                    <a:pt x="6717033" y="1420754"/>
                  </a:cubicBezTo>
                  <a:cubicBezTo>
                    <a:pt x="6731384" y="1422278"/>
                    <a:pt x="6752085" y="1399291"/>
                    <a:pt x="6751958" y="1425707"/>
                  </a:cubicBezTo>
                  <a:cubicBezTo>
                    <a:pt x="6764658" y="1426723"/>
                    <a:pt x="6768594" y="1413769"/>
                    <a:pt x="6779771" y="1410467"/>
                  </a:cubicBezTo>
                  <a:cubicBezTo>
                    <a:pt x="6779615" y="1411802"/>
                    <a:pt x="6780198" y="1413116"/>
                    <a:pt x="6781294" y="1413896"/>
                  </a:cubicBezTo>
                  <a:cubicBezTo>
                    <a:pt x="6791454" y="1410467"/>
                    <a:pt x="6794629" y="1397005"/>
                    <a:pt x="6782311" y="1394084"/>
                  </a:cubicBezTo>
                  <a:cubicBezTo>
                    <a:pt x="6797169" y="1395862"/>
                    <a:pt x="6832222" y="1389893"/>
                    <a:pt x="6840858" y="1406784"/>
                  </a:cubicBezTo>
                  <a:cubicBezTo>
                    <a:pt x="6850001" y="1400687"/>
                    <a:pt x="6860924" y="1383162"/>
                    <a:pt x="6873369" y="1385829"/>
                  </a:cubicBezTo>
                  <a:cubicBezTo>
                    <a:pt x="6880736" y="1387480"/>
                    <a:pt x="6882513" y="1399672"/>
                    <a:pt x="6886959" y="1401196"/>
                  </a:cubicBezTo>
                  <a:cubicBezTo>
                    <a:pt x="6898262" y="1405386"/>
                    <a:pt x="6907278" y="1391671"/>
                    <a:pt x="6918709" y="1393703"/>
                  </a:cubicBezTo>
                  <a:cubicBezTo>
                    <a:pt x="6924297" y="1394718"/>
                    <a:pt x="6921502" y="1402085"/>
                    <a:pt x="6924677" y="1402974"/>
                  </a:cubicBezTo>
                  <a:cubicBezTo>
                    <a:pt x="6927852" y="1403862"/>
                    <a:pt x="6935346" y="1402974"/>
                    <a:pt x="6935726" y="1402974"/>
                  </a:cubicBezTo>
                  <a:cubicBezTo>
                    <a:pt x="6946140" y="1408308"/>
                    <a:pt x="6958586" y="1418214"/>
                    <a:pt x="6969762" y="1413515"/>
                  </a:cubicBezTo>
                  <a:cubicBezTo>
                    <a:pt x="6982286" y="1404270"/>
                    <a:pt x="6993706" y="1393617"/>
                    <a:pt x="7003798" y="1381765"/>
                  </a:cubicBezTo>
                  <a:cubicBezTo>
                    <a:pt x="7005068" y="1384686"/>
                    <a:pt x="7008497" y="1386463"/>
                    <a:pt x="7009513" y="1390655"/>
                  </a:cubicBezTo>
                  <a:cubicBezTo>
                    <a:pt x="7022213" y="1391417"/>
                    <a:pt x="7026531" y="1373129"/>
                    <a:pt x="7039231" y="1376939"/>
                  </a:cubicBezTo>
                  <a:cubicBezTo>
                    <a:pt x="7042329" y="1368927"/>
                    <a:pt x="7041029" y="1359879"/>
                    <a:pt x="7035802" y="1353063"/>
                  </a:cubicBezTo>
                  <a:cubicBezTo>
                    <a:pt x="7050280" y="1347602"/>
                    <a:pt x="7058662" y="1338458"/>
                    <a:pt x="7049646" y="1324869"/>
                  </a:cubicBezTo>
                  <a:cubicBezTo>
                    <a:pt x="7068441" y="1310645"/>
                    <a:pt x="7075046" y="1307470"/>
                    <a:pt x="7053328" y="1296548"/>
                  </a:cubicBezTo>
                  <a:cubicBezTo>
                    <a:pt x="7069458" y="1284737"/>
                    <a:pt x="7051550" y="1271148"/>
                    <a:pt x="7039359" y="1268481"/>
                  </a:cubicBezTo>
                  <a:cubicBezTo>
                    <a:pt x="7027421" y="1306581"/>
                    <a:pt x="6959222" y="1341379"/>
                    <a:pt x="6923408" y="1350142"/>
                  </a:cubicBezTo>
                  <a:cubicBezTo>
                    <a:pt x="6905846" y="1354027"/>
                    <a:pt x="6888014" y="1356574"/>
                    <a:pt x="6870067" y="1357762"/>
                  </a:cubicBezTo>
                  <a:cubicBezTo>
                    <a:pt x="6851017" y="1359159"/>
                    <a:pt x="6840603" y="1350777"/>
                    <a:pt x="6823966" y="1347475"/>
                  </a:cubicBezTo>
                  <a:cubicBezTo>
                    <a:pt x="6807329" y="1344171"/>
                    <a:pt x="6788406" y="1351920"/>
                    <a:pt x="6771388" y="1350015"/>
                  </a:cubicBezTo>
                  <a:cubicBezTo>
                    <a:pt x="6775961" y="1341682"/>
                    <a:pt x="6781786" y="1334101"/>
                    <a:pt x="6788660" y="1327536"/>
                  </a:cubicBezTo>
                  <a:cubicBezTo>
                    <a:pt x="6802249" y="1319408"/>
                    <a:pt x="6801360" y="1328298"/>
                    <a:pt x="6811266" y="1329695"/>
                  </a:cubicBezTo>
                  <a:cubicBezTo>
                    <a:pt x="6820540" y="1331568"/>
                    <a:pt x="6830009" y="1332293"/>
                    <a:pt x="6839460" y="1331854"/>
                  </a:cubicBezTo>
                  <a:cubicBezTo>
                    <a:pt x="6849461" y="1330727"/>
                    <a:pt x="6859558" y="1330727"/>
                    <a:pt x="6869559" y="1331854"/>
                  </a:cubicBezTo>
                  <a:cubicBezTo>
                    <a:pt x="6872226" y="1331854"/>
                    <a:pt x="6873115" y="1339855"/>
                    <a:pt x="6876544" y="1340236"/>
                  </a:cubicBezTo>
                  <a:cubicBezTo>
                    <a:pt x="6886576" y="1341379"/>
                    <a:pt x="6892037" y="1325758"/>
                    <a:pt x="6894197" y="1318011"/>
                  </a:cubicBezTo>
                  <a:cubicBezTo>
                    <a:pt x="6906897" y="1321186"/>
                    <a:pt x="6915533" y="1312677"/>
                    <a:pt x="6909564" y="1300613"/>
                  </a:cubicBezTo>
                  <a:cubicBezTo>
                    <a:pt x="6917184" y="1299597"/>
                    <a:pt x="6924804" y="1297438"/>
                    <a:pt x="6932424" y="1295786"/>
                  </a:cubicBezTo>
                  <a:cubicBezTo>
                    <a:pt x="6937885" y="1320424"/>
                    <a:pt x="6958967" y="1288293"/>
                    <a:pt x="6963793" y="1283086"/>
                  </a:cubicBezTo>
                  <a:cubicBezTo>
                    <a:pt x="6965062" y="1284229"/>
                    <a:pt x="6967602" y="1285627"/>
                    <a:pt x="6968873" y="1286896"/>
                  </a:cubicBezTo>
                  <a:cubicBezTo>
                    <a:pt x="6971413" y="1283721"/>
                    <a:pt x="6974969" y="1274831"/>
                    <a:pt x="6978144" y="1272672"/>
                  </a:cubicBezTo>
                  <a:cubicBezTo>
                    <a:pt x="6981319" y="1270514"/>
                    <a:pt x="6987414" y="1271910"/>
                    <a:pt x="6989700" y="1269497"/>
                  </a:cubicBezTo>
                  <a:cubicBezTo>
                    <a:pt x="6996432" y="1262639"/>
                    <a:pt x="7004179" y="1263147"/>
                    <a:pt x="6994019" y="1250320"/>
                  </a:cubicBezTo>
                  <a:cubicBezTo>
                    <a:pt x="7003036" y="1249050"/>
                    <a:pt x="7004560" y="1238382"/>
                    <a:pt x="7009005" y="1232286"/>
                  </a:cubicBezTo>
                  <a:cubicBezTo>
                    <a:pt x="7018911" y="1218824"/>
                    <a:pt x="7027420" y="1216792"/>
                    <a:pt x="7014973" y="1195583"/>
                  </a:cubicBezTo>
                  <a:cubicBezTo>
                    <a:pt x="7033134" y="1184153"/>
                    <a:pt x="7014973" y="1172215"/>
                    <a:pt x="7002273" y="1179581"/>
                  </a:cubicBezTo>
                  <a:cubicBezTo>
                    <a:pt x="7001511" y="1179581"/>
                    <a:pt x="7002273" y="1186820"/>
                    <a:pt x="7000876" y="1188471"/>
                  </a:cubicBezTo>
                  <a:cubicBezTo>
                    <a:pt x="6996432" y="1192662"/>
                    <a:pt x="6990335" y="1195075"/>
                    <a:pt x="6985763" y="1198885"/>
                  </a:cubicBezTo>
                  <a:cubicBezTo>
                    <a:pt x="6978369" y="1204909"/>
                    <a:pt x="6971290" y="1211310"/>
                    <a:pt x="6964555" y="1218062"/>
                  </a:cubicBezTo>
                  <a:cubicBezTo>
                    <a:pt x="6956299" y="1225936"/>
                    <a:pt x="6861431" y="1287658"/>
                    <a:pt x="6867654" y="1242827"/>
                  </a:cubicBezTo>
                  <a:cubicBezTo>
                    <a:pt x="6883910" y="1253876"/>
                    <a:pt x="6910325" y="1218316"/>
                    <a:pt x="6913247" y="1204727"/>
                  </a:cubicBezTo>
                  <a:cubicBezTo>
                    <a:pt x="6924169" y="1202949"/>
                    <a:pt x="6964047" y="1188471"/>
                    <a:pt x="6936488" y="1176787"/>
                  </a:cubicBezTo>
                  <a:cubicBezTo>
                    <a:pt x="6943727" y="1173485"/>
                    <a:pt x="6965571" y="1170437"/>
                    <a:pt x="6967349" y="1160658"/>
                  </a:cubicBezTo>
                  <a:cubicBezTo>
                    <a:pt x="6969635" y="1147958"/>
                    <a:pt x="6954649" y="1147069"/>
                    <a:pt x="6947664" y="1139576"/>
                  </a:cubicBezTo>
                  <a:cubicBezTo>
                    <a:pt x="6951093" y="1136782"/>
                    <a:pt x="6953379" y="1130305"/>
                    <a:pt x="6956681" y="1127638"/>
                  </a:cubicBezTo>
                  <a:cubicBezTo>
                    <a:pt x="6952872" y="1127638"/>
                    <a:pt x="6950586" y="1124082"/>
                    <a:pt x="6946522" y="1123574"/>
                  </a:cubicBezTo>
                  <a:cubicBezTo>
                    <a:pt x="6945621" y="1120089"/>
                    <a:pt x="6945152" y="1116506"/>
                    <a:pt x="6945125" y="1112906"/>
                  </a:cubicBezTo>
                  <a:cubicBezTo>
                    <a:pt x="6949426" y="1108611"/>
                    <a:pt x="6954403" y="1105050"/>
                    <a:pt x="6959856" y="1102365"/>
                  </a:cubicBezTo>
                  <a:cubicBezTo>
                    <a:pt x="6948173" y="1097285"/>
                    <a:pt x="6945505" y="1081918"/>
                    <a:pt x="6933822" y="1075822"/>
                  </a:cubicBezTo>
                  <a:cubicBezTo>
                    <a:pt x="6914010" y="1065408"/>
                    <a:pt x="6916803" y="1083188"/>
                    <a:pt x="6904230" y="1099190"/>
                  </a:cubicBezTo>
                  <a:cubicBezTo>
                    <a:pt x="6897521" y="1096294"/>
                    <a:pt x="6892385" y="1090648"/>
                    <a:pt x="6890134" y="1083696"/>
                  </a:cubicBezTo>
                  <a:cubicBezTo>
                    <a:pt x="6897753" y="1075822"/>
                    <a:pt x="6905754" y="1068075"/>
                    <a:pt x="6913883" y="1060836"/>
                  </a:cubicBezTo>
                  <a:cubicBezTo>
                    <a:pt x="6908802" y="1053471"/>
                    <a:pt x="6894071" y="1056646"/>
                    <a:pt x="6891785" y="1050422"/>
                  </a:cubicBezTo>
                  <a:cubicBezTo>
                    <a:pt x="6887721" y="1038611"/>
                    <a:pt x="6903215" y="1040008"/>
                    <a:pt x="6906390" y="1034674"/>
                  </a:cubicBezTo>
                  <a:cubicBezTo>
                    <a:pt x="6909565" y="1029340"/>
                    <a:pt x="6907660" y="1025530"/>
                    <a:pt x="6909438" y="1021974"/>
                  </a:cubicBezTo>
                  <a:cubicBezTo>
                    <a:pt x="6911216" y="1018418"/>
                    <a:pt x="6909438" y="1014609"/>
                    <a:pt x="6911216" y="1011307"/>
                  </a:cubicBezTo>
                  <a:cubicBezTo>
                    <a:pt x="6912994" y="1008004"/>
                    <a:pt x="6921376" y="1005465"/>
                    <a:pt x="6923916" y="1000639"/>
                  </a:cubicBezTo>
                  <a:cubicBezTo>
                    <a:pt x="6929450" y="991907"/>
                    <a:pt x="6927837" y="980451"/>
                    <a:pt x="6920106" y="973588"/>
                  </a:cubicBezTo>
                  <a:cubicBezTo>
                    <a:pt x="6950205" y="966984"/>
                    <a:pt x="6910963" y="926343"/>
                    <a:pt x="6914645" y="969778"/>
                  </a:cubicBezTo>
                  <a:cubicBezTo>
                    <a:pt x="6895214" y="959745"/>
                    <a:pt x="6888102" y="965587"/>
                    <a:pt x="6888356" y="987049"/>
                  </a:cubicBezTo>
                  <a:cubicBezTo>
                    <a:pt x="6869082" y="977001"/>
                    <a:pt x="6845501" y="980768"/>
                    <a:pt x="6830317" y="996321"/>
                  </a:cubicBezTo>
                  <a:cubicBezTo>
                    <a:pt x="6827142" y="998734"/>
                    <a:pt x="6821935" y="998353"/>
                    <a:pt x="6819014" y="1001020"/>
                  </a:cubicBezTo>
                  <a:cubicBezTo>
                    <a:pt x="6816092" y="1003686"/>
                    <a:pt x="6819014" y="1011307"/>
                    <a:pt x="6814950" y="1015371"/>
                  </a:cubicBezTo>
                  <a:cubicBezTo>
                    <a:pt x="6809975" y="1019256"/>
                    <a:pt x="6803970" y="1021596"/>
                    <a:pt x="6797678" y="1022102"/>
                  </a:cubicBezTo>
                  <a:cubicBezTo>
                    <a:pt x="6801869" y="993018"/>
                    <a:pt x="6772278" y="1029467"/>
                    <a:pt x="6769357" y="1030992"/>
                  </a:cubicBezTo>
                  <a:cubicBezTo>
                    <a:pt x="6758308" y="1035945"/>
                    <a:pt x="6737100" y="1030992"/>
                    <a:pt x="6724907" y="1033024"/>
                  </a:cubicBezTo>
                  <a:cubicBezTo>
                    <a:pt x="6707254" y="1036326"/>
                    <a:pt x="6709921" y="1041025"/>
                    <a:pt x="6694681" y="1027309"/>
                  </a:cubicBezTo>
                  <a:cubicBezTo>
                    <a:pt x="6713604" y="1027309"/>
                    <a:pt x="6761483" y="1013847"/>
                    <a:pt x="6769611" y="990605"/>
                  </a:cubicBezTo>
                  <a:cubicBezTo>
                    <a:pt x="6772786" y="981461"/>
                    <a:pt x="6759959" y="963682"/>
                    <a:pt x="6777993" y="965967"/>
                  </a:cubicBezTo>
                  <a:cubicBezTo>
                    <a:pt x="6776850" y="955808"/>
                    <a:pt x="6766309" y="949965"/>
                    <a:pt x="6763769" y="940567"/>
                  </a:cubicBezTo>
                  <a:cubicBezTo>
                    <a:pt x="6757165" y="917072"/>
                    <a:pt x="6771263" y="926343"/>
                    <a:pt x="6783581" y="917199"/>
                  </a:cubicBezTo>
                  <a:cubicBezTo>
                    <a:pt x="6771770" y="907040"/>
                    <a:pt x="6746370" y="902848"/>
                    <a:pt x="6730876" y="901197"/>
                  </a:cubicBezTo>
                  <a:cubicBezTo>
                    <a:pt x="6744338" y="896498"/>
                    <a:pt x="6752466" y="880496"/>
                    <a:pt x="6766309" y="877194"/>
                  </a:cubicBezTo>
                  <a:cubicBezTo>
                    <a:pt x="6780151" y="873891"/>
                    <a:pt x="6789168" y="884941"/>
                    <a:pt x="6797424" y="865383"/>
                  </a:cubicBezTo>
                  <a:cubicBezTo>
                    <a:pt x="6817363" y="876305"/>
                    <a:pt x="6834127" y="845825"/>
                    <a:pt x="6853558" y="847603"/>
                  </a:cubicBezTo>
                  <a:cubicBezTo>
                    <a:pt x="6866258" y="822203"/>
                    <a:pt x="6802758" y="835538"/>
                    <a:pt x="6792216" y="839602"/>
                  </a:cubicBezTo>
                  <a:cubicBezTo>
                    <a:pt x="6777992" y="845317"/>
                    <a:pt x="6761990" y="850397"/>
                    <a:pt x="6751323" y="843920"/>
                  </a:cubicBezTo>
                  <a:cubicBezTo>
                    <a:pt x="6736717" y="834776"/>
                    <a:pt x="6741671" y="831220"/>
                    <a:pt x="6722113" y="834522"/>
                  </a:cubicBezTo>
                  <a:cubicBezTo>
                    <a:pt x="6728844" y="826902"/>
                    <a:pt x="6788534" y="815599"/>
                    <a:pt x="6752339" y="792613"/>
                  </a:cubicBezTo>
                  <a:cubicBezTo>
                    <a:pt x="6761229" y="785120"/>
                    <a:pt x="6773421" y="791470"/>
                    <a:pt x="6781295" y="784103"/>
                  </a:cubicBezTo>
                  <a:cubicBezTo>
                    <a:pt x="6785427" y="778625"/>
                    <a:pt x="6786745" y="771522"/>
                    <a:pt x="6784852" y="764926"/>
                  </a:cubicBezTo>
                  <a:cubicBezTo>
                    <a:pt x="6779518" y="755147"/>
                    <a:pt x="6779136" y="763656"/>
                    <a:pt x="6772914" y="760735"/>
                  </a:cubicBezTo>
                  <a:cubicBezTo>
                    <a:pt x="6771897" y="760735"/>
                    <a:pt x="6762881" y="754258"/>
                    <a:pt x="6762245" y="754258"/>
                  </a:cubicBezTo>
                  <a:cubicBezTo>
                    <a:pt x="6755388" y="754258"/>
                    <a:pt x="6746878" y="762132"/>
                    <a:pt x="6740402" y="760862"/>
                  </a:cubicBezTo>
                  <a:cubicBezTo>
                    <a:pt x="6729480" y="758576"/>
                    <a:pt x="6730115" y="740542"/>
                    <a:pt x="6713605" y="746511"/>
                  </a:cubicBezTo>
                  <a:cubicBezTo>
                    <a:pt x="6715764" y="745749"/>
                    <a:pt x="6696968" y="732287"/>
                    <a:pt x="6696460" y="731652"/>
                  </a:cubicBezTo>
                  <a:cubicBezTo>
                    <a:pt x="6688967" y="721619"/>
                    <a:pt x="6692396" y="718952"/>
                    <a:pt x="6693158" y="708538"/>
                  </a:cubicBezTo>
                  <a:cubicBezTo>
                    <a:pt x="6693158" y="700664"/>
                    <a:pt x="6697222" y="701426"/>
                    <a:pt x="6694555" y="691774"/>
                  </a:cubicBezTo>
                  <a:cubicBezTo>
                    <a:pt x="6689565" y="681818"/>
                    <a:pt x="6683242" y="672589"/>
                    <a:pt x="6675759" y="664342"/>
                  </a:cubicBezTo>
                  <a:cubicBezTo>
                    <a:pt x="6672457" y="659388"/>
                    <a:pt x="6654677" y="626242"/>
                    <a:pt x="6646422" y="630306"/>
                  </a:cubicBezTo>
                  <a:cubicBezTo>
                    <a:pt x="6638167" y="634370"/>
                    <a:pt x="6644517" y="693806"/>
                    <a:pt x="6640961" y="704728"/>
                  </a:cubicBezTo>
                  <a:cubicBezTo>
                    <a:pt x="6631170" y="686030"/>
                    <a:pt x="6619511" y="668372"/>
                    <a:pt x="6606163" y="652023"/>
                  </a:cubicBezTo>
                  <a:cubicBezTo>
                    <a:pt x="6603337" y="670932"/>
                    <a:pt x="6606913" y="690244"/>
                    <a:pt x="6616323" y="706887"/>
                  </a:cubicBezTo>
                  <a:cubicBezTo>
                    <a:pt x="6610989" y="705744"/>
                    <a:pt x="6590923" y="710443"/>
                    <a:pt x="6580763" y="706887"/>
                  </a:cubicBezTo>
                  <a:cubicBezTo>
                    <a:pt x="6576191" y="734192"/>
                    <a:pt x="6584700" y="780547"/>
                    <a:pt x="6589399" y="806328"/>
                  </a:cubicBezTo>
                  <a:cubicBezTo>
                    <a:pt x="6572875" y="804168"/>
                    <a:pt x="6556082" y="806952"/>
                    <a:pt x="6541139" y="814329"/>
                  </a:cubicBezTo>
                  <a:cubicBezTo>
                    <a:pt x="6595876" y="866272"/>
                    <a:pt x="6511930" y="859922"/>
                    <a:pt x="6479799" y="865129"/>
                  </a:cubicBezTo>
                  <a:cubicBezTo>
                    <a:pt x="6468495" y="912754"/>
                    <a:pt x="6538853" y="897894"/>
                    <a:pt x="6564253" y="914786"/>
                  </a:cubicBezTo>
                  <a:cubicBezTo>
                    <a:pt x="6558920" y="919357"/>
                    <a:pt x="6553839" y="933582"/>
                    <a:pt x="6546473" y="939297"/>
                  </a:cubicBezTo>
                  <a:cubicBezTo>
                    <a:pt x="6553077" y="941329"/>
                    <a:pt x="6561459" y="947806"/>
                    <a:pt x="6565650" y="949203"/>
                  </a:cubicBezTo>
                  <a:cubicBezTo>
                    <a:pt x="6556787" y="950979"/>
                    <a:pt x="6548995" y="956208"/>
                    <a:pt x="6543991" y="963737"/>
                  </a:cubicBezTo>
                  <a:cubicBezTo>
                    <a:pt x="6538988" y="971266"/>
                    <a:pt x="6537185" y="980475"/>
                    <a:pt x="6538981" y="989335"/>
                  </a:cubicBezTo>
                  <a:cubicBezTo>
                    <a:pt x="6529839" y="985821"/>
                    <a:pt x="6521470" y="980558"/>
                    <a:pt x="6514343" y="973841"/>
                  </a:cubicBezTo>
                  <a:cubicBezTo>
                    <a:pt x="6508882" y="975111"/>
                    <a:pt x="6509389" y="982731"/>
                    <a:pt x="6504309" y="983238"/>
                  </a:cubicBezTo>
                  <a:cubicBezTo>
                    <a:pt x="6496436" y="951997"/>
                    <a:pt x="6455414" y="952885"/>
                    <a:pt x="6428871" y="939550"/>
                  </a:cubicBezTo>
                  <a:cubicBezTo>
                    <a:pt x="6430522" y="971809"/>
                    <a:pt x="6481576" y="979555"/>
                    <a:pt x="6438905" y="1009528"/>
                  </a:cubicBezTo>
                  <a:cubicBezTo>
                    <a:pt x="6474591" y="1038611"/>
                    <a:pt x="6505071" y="1095380"/>
                    <a:pt x="6558031" y="1085728"/>
                  </a:cubicBezTo>
                  <a:cubicBezTo>
                    <a:pt x="6562586" y="1094953"/>
                    <a:pt x="6566449" y="1104504"/>
                    <a:pt x="6569587" y="1114303"/>
                  </a:cubicBezTo>
                  <a:cubicBezTo>
                    <a:pt x="6564862" y="1114595"/>
                    <a:pt x="6560155" y="1115146"/>
                    <a:pt x="6555490" y="1115954"/>
                  </a:cubicBezTo>
                  <a:cubicBezTo>
                    <a:pt x="6560571" y="1126494"/>
                    <a:pt x="6560189" y="1143894"/>
                    <a:pt x="6569460" y="1154688"/>
                  </a:cubicBezTo>
                  <a:cubicBezTo>
                    <a:pt x="6543171" y="1149228"/>
                    <a:pt x="6497705" y="1153418"/>
                    <a:pt x="6498467" y="1116588"/>
                  </a:cubicBezTo>
                  <a:cubicBezTo>
                    <a:pt x="6476877" y="1116588"/>
                    <a:pt x="6466971" y="1097157"/>
                    <a:pt x="6454652" y="1086109"/>
                  </a:cubicBezTo>
                  <a:cubicBezTo>
                    <a:pt x="6450715" y="1113668"/>
                    <a:pt x="6422775" y="1107953"/>
                    <a:pt x="6398645" y="1106429"/>
                  </a:cubicBezTo>
                  <a:cubicBezTo>
                    <a:pt x="6404106" y="1110874"/>
                    <a:pt x="6409567" y="1121415"/>
                    <a:pt x="6417949" y="1127003"/>
                  </a:cubicBezTo>
                  <a:cubicBezTo>
                    <a:pt x="6405249" y="1156086"/>
                    <a:pt x="6430649" y="1165103"/>
                    <a:pt x="6458335" y="1161928"/>
                  </a:cubicBezTo>
                  <a:cubicBezTo>
                    <a:pt x="6461383" y="1182756"/>
                    <a:pt x="6465701" y="1201171"/>
                    <a:pt x="6458335" y="1221110"/>
                  </a:cubicBezTo>
                  <a:cubicBezTo>
                    <a:pt x="6505452" y="1224285"/>
                    <a:pt x="6513707" y="1218950"/>
                    <a:pt x="6538853" y="1261242"/>
                  </a:cubicBezTo>
                  <a:cubicBezTo>
                    <a:pt x="6503420" y="1261242"/>
                    <a:pt x="6468876" y="1280800"/>
                    <a:pt x="6433443" y="1277371"/>
                  </a:cubicBezTo>
                  <a:cubicBezTo>
                    <a:pt x="6402582" y="1274449"/>
                    <a:pt x="6356227" y="1226571"/>
                    <a:pt x="6342892" y="1267337"/>
                  </a:cubicBezTo>
                  <a:cubicBezTo>
                    <a:pt x="6364990" y="1274577"/>
                    <a:pt x="6376293" y="1290578"/>
                    <a:pt x="6368292" y="1312041"/>
                  </a:cubicBezTo>
                  <a:cubicBezTo>
                    <a:pt x="6375658" y="1312041"/>
                    <a:pt x="6384675" y="1314200"/>
                    <a:pt x="6392041" y="1313565"/>
                  </a:cubicBezTo>
                  <a:cubicBezTo>
                    <a:pt x="6393946" y="1349633"/>
                    <a:pt x="6423156" y="1339600"/>
                    <a:pt x="6443476" y="1316740"/>
                  </a:cubicBezTo>
                  <a:cubicBezTo>
                    <a:pt x="6447285" y="1323852"/>
                    <a:pt x="6464685" y="1335282"/>
                    <a:pt x="6468241" y="1343791"/>
                  </a:cubicBezTo>
                  <a:cubicBezTo>
                    <a:pt x="6486402" y="1324868"/>
                    <a:pt x="6511421" y="1326265"/>
                    <a:pt x="6533519" y="1338965"/>
                  </a:cubicBezTo>
                  <a:cubicBezTo>
                    <a:pt x="6524502" y="1389765"/>
                    <a:pt x="6323461" y="1348744"/>
                    <a:pt x="6282694" y="1338965"/>
                  </a:cubicBezTo>
                  <a:cubicBezTo>
                    <a:pt x="6258818" y="1384304"/>
                    <a:pt x="6398645" y="1394845"/>
                    <a:pt x="6408932" y="1433961"/>
                  </a:cubicBezTo>
                  <a:cubicBezTo>
                    <a:pt x="6412996" y="1429516"/>
                    <a:pt x="6429379" y="1423802"/>
                    <a:pt x="6433316" y="1419737"/>
                  </a:cubicBezTo>
                  <a:cubicBezTo>
                    <a:pt x="6450842" y="1444122"/>
                    <a:pt x="6482592" y="1429390"/>
                    <a:pt x="6508119" y="1433961"/>
                  </a:cubicBezTo>
                  <a:cubicBezTo>
                    <a:pt x="6504436" y="1506097"/>
                    <a:pt x="6346702" y="1425452"/>
                    <a:pt x="6279519" y="1421261"/>
                  </a:cubicBezTo>
                  <a:cubicBezTo>
                    <a:pt x="6273931" y="1412244"/>
                    <a:pt x="6259072" y="1386209"/>
                    <a:pt x="6251579" y="1389765"/>
                  </a:cubicBezTo>
                  <a:cubicBezTo>
                    <a:pt x="6244086" y="1393322"/>
                    <a:pt x="6249674" y="1453265"/>
                    <a:pt x="6246118" y="1464314"/>
                  </a:cubicBezTo>
                  <a:cubicBezTo>
                    <a:pt x="6236372" y="1445580"/>
                    <a:pt x="6224756" y="1427879"/>
                    <a:pt x="6211447" y="1411482"/>
                  </a:cubicBezTo>
                  <a:cubicBezTo>
                    <a:pt x="6208503" y="1430419"/>
                    <a:pt x="6212039" y="1449796"/>
                    <a:pt x="6221480" y="1466473"/>
                  </a:cubicBezTo>
                  <a:cubicBezTo>
                    <a:pt x="6216146" y="1465203"/>
                    <a:pt x="6196080" y="1470029"/>
                    <a:pt x="6186047" y="1466473"/>
                  </a:cubicBezTo>
                  <a:cubicBezTo>
                    <a:pt x="6181475" y="1493905"/>
                    <a:pt x="6189857" y="1540260"/>
                    <a:pt x="6194556" y="1565914"/>
                  </a:cubicBezTo>
                  <a:lnTo>
                    <a:pt x="6194552" y="1565914"/>
                  </a:lnTo>
                  <a:cubicBezTo>
                    <a:pt x="6189472" y="1560326"/>
                    <a:pt x="6186297" y="1554738"/>
                    <a:pt x="6177534" y="1556135"/>
                  </a:cubicBezTo>
                  <a:cubicBezTo>
                    <a:pt x="6170429" y="1558759"/>
                    <a:pt x="6164096" y="1563126"/>
                    <a:pt x="6159119" y="1568835"/>
                  </a:cubicBezTo>
                  <a:cubicBezTo>
                    <a:pt x="6155239" y="1570115"/>
                    <a:pt x="6151460" y="1571686"/>
                    <a:pt x="6147816" y="1573534"/>
                  </a:cubicBezTo>
                  <a:lnTo>
                    <a:pt x="6151372" y="1577090"/>
                  </a:lnTo>
                  <a:cubicBezTo>
                    <a:pt x="6146165" y="1582932"/>
                    <a:pt x="6141466" y="1588393"/>
                    <a:pt x="6138672" y="1591314"/>
                  </a:cubicBezTo>
                  <a:cubicBezTo>
                    <a:pt x="6127467" y="1602268"/>
                    <a:pt x="6115681" y="1612612"/>
                    <a:pt x="6103366" y="1622302"/>
                  </a:cubicBezTo>
                  <a:cubicBezTo>
                    <a:pt x="6097143" y="1622302"/>
                    <a:pt x="6091428" y="1623191"/>
                    <a:pt x="6086729" y="1623826"/>
                  </a:cubicBezTo>
                  <a:cubicBezTo>
                    <a:pt x="6085983" y="1627073"/>
                    <a:pt x="6085642" y="1630401"/>
                    <a:pt x="6085713" y="1633732"/>
                  </a:cubicBezTo>
                  <a:cubicBezTo>
                    <a:pt x="6076123" y="1639030"/>
                    <a:pt x="6065747" y="1642760"/>
                    <a:pt x="6054979" y="1644781"/>
                  </a:cubicBezTo>
                  <a:cubicBezTo>
                    <a:pt x="6036945" y="1648210"/>
                    <a:pt x="6014593" y="1642114"/>
                    <a:pt x="5997575" y="1648590"/>
                  </a:cubicBezTo>
                  <a:cubicBezTo>
                    <a:pt x="5983986" y="1653798"/>
                    <a:pt x="5975731" y="1668402"/>
                    <a:pt x="5962650" y="1673990"/>
                  </a:cubicBezTo>
                  <a:cubicBezTo>
                    <a:pt x="5947654" y="1678316"/>
                    <a:pt x="5931638" y="1677466"/>
                    <a:pt x="5917184" y="1671577"/>
                  </a:cubicBezTo>
                  <a:cubicBezTo>
                    <a:pt x="5915533" y="1667768"/>
                    <a:pt x="5910961" y="1665862"/>
                    <a:pt x="5903722" y="1667640"/>
                  </a:cubicBezTo>
                  <a:lnTo>
                    <a:pt x="5898896" y="1666244"/>
                  </a:lnTo>
                  <a:cubicBezTo>
                    <a:pt x="5898107" y="1663797"/>
                    <a:pt x="5896950" y="1661485"/>
                    <a:pt x="5895467" y="1659386"/>
                  </a:cubicBezTo>
                  <a:cubicBezTo>
                    <a:pt x="5906770" y="1650369"/>
                    <a:pt x="5923280" y="1656464"/>
                    <a:pt x="5930646" y="1641987"/>
                  </a:cubicBezTo>
                  <a:cubicBezTo>
                    <a:pt x="5940425" y="1676150"/>
                    <a:pt x="5998083" y="1635637"/>
                    <a:pt x="5969635" y="1627508"/>
                  </a:cubicBezTo>
                  <a:cubicBezTo>
                    <a:pt x="5975604" y="1618745"/>
                    <a:pt x="5985383" y="1624842"/>
                    <a:pt x="5994146" y="1626112"/>
                  </a:cubicBezTo>
                  <a:cubicBezTo>
                    <a:pt x="6011799" y="1628906"/>
                    <a:pt x="6012815" y="1622937"/>
                    <a:pt x="6030849" y="1617476"/>
                  </a:cubicBezTo>
                  <a:cubicBezTo>
                    <a:pt x="6029833" y="1640209"/>
                    <a:pt x="6056884" y="1620524"/>
                    <a:pt x="6036056" y="1604776"/>
                  </a:cubicBezTo>
                  <a:cubicBezTo>
                    <a:pt x="6047105" y="1592076"/>
                    <a:pt x="6064123" y="1594616"/>
                    <a:pt x="6078347" y="1597537"/>
                  </a:cubicBezTo>
                  <a:cubicBezTo>
                    <a:pt x="6087363" y="1600871"/>
                    <a:pt x="6096676" y="1603337"/>
                    <a:pt x="6106160" y="1604902"/>
                  </a:cubicBezTo>
                  <a:cubicBezTo>
                    <a:pt x="6111521" y="1604337"/>
                    <a:pt x="6116174" y="1600959"/>
                    <a:pt x="6118373" y="1596038"/>
                  </a:cubicBezTo>
                  <a:cubicBezTo>
                    <a:pt x="6120572" y="1591116"/>
                    <a:pt x="6119983" y="1585397"/>
                    <a:pt x="6116828" y="1581026"/>
                  </a:cubicBezTo>
                  <a:cubicBezTo>
                    <a:pt x="6111494" y="1574042"/>
                    <a:pt x="6107684" y="1581026"/>
                    <a:pt x="6104128" y="1578613"/>
                  </a:cubicBezTo>
                  <a:cubicBezTo>
                    <a:pt x="6096767" y="1573017"/>
                    <a:pt x="6091780" y="1564857"/>
                    <a:pt x="6090158" y="1555754"/>
                  </a:cubicBezTo>
                  <a:cubicBezTo>
                    <a:pt x="6096508" y="1555754"/>
                    <a:pt x="6108827" y="1558801"/>
                    <a:pt x="6114034" y="1555754"/>
                  </a:cubicBezTo>
                  <a:cubicBezTo>
                    <a:pt x="6122543" y="1550674"/>
                    <a:pt x="6115939" y="1548133"/>
                    <a:pt x="6120130" y="1541783"/>
                  </a:cubicBezTo>
                  <a:cubicBezTo>
                    <a:pt x="6128639" y="1529083"/>
                    <a:pt x="6136894" y="1523368"/>
                    <a:pt x="6135751" y="1506986"/>
                  </a:cubicBezTo>
                  <a:cubicBezTo>
                    <a:pt x="6140705" y="1505715"/>
                    <a:pt x="6151118" y="1502668"/>
                    <a:pt x="6153405" y="1497714"/>
                  </a:cubicBezTo>
                  <a:cubicBezTo>
                    <a:pt x="6155691" y="1492761"/>
                    <a:pt x="6149721" y="1492126"/>
                    <a:pt x="6150991" y="1485014"/>
                  </a:cubicBezTo>
                  <a:cubicBezTo>
                    <a:pt x="6152643" y="1475743"/>
                    <a:pt x="6150357" y="1469901"/>
                    <a:pt x="6156580" y="1460376"/>
                  </a:cubicBezTo>
                  <a:cubicBezTo>
                    <a:pt x="6161589" y="1454285"/>
                    <a:pt x="6165111" y="1447110"/>
                    <a:pt x="6166866" y="1439421"/>
                  </a:cubicBezTo>
                  <a:cubicBezTo>
                    <a:pt x="6164851" y="1427945"/>
                    <a:pt x="6155864" y="1418958"/>
                    <a:pt x="6144388" y="1416943"/>
                  </a:cubicBezTo>
                  <a:cubicBezTo>
                    <a:pt x="6133084" y="1416943"/>
                    <a:pt x="6120639" y="1435865"/>
                    <a:pt x="6113781" y="1443232"/>
                  </a:cubicBezTo>
                  <a:cubicBezTo>
                    <a:pt x="6101081" y="1457329"/>
                    <a:pt x="6086857" y="1470029"/>
                    <a:pt x="6072759" y="1483364"/>
                  </a:cubicBezTo>
                  <a:cubicBezTo>
                    <a:pt x="6052639" y="1502948"/>
                    <a:pt x="6030206" y="1520007"/>
                    <a:pt x="6005957" y="1534164"/>
                  </a:cubicBezTo>
                  <a:cubicBezTo>
                    <a:pt x="5982843" y="1545349"/>
                    <a:pt x="5957963" y="1552439"/>
                    <a:pt x="5932424" y="1555119"/>
                  </a:cubicBezTo>
                  <a:cubicBezTo>
                    <a:pt x="5896864" y="1560072"/>
                    <a:pt x="5885561" y="1541784"/>
                    <a:pt x="5856224" y="1528449"/>
                  </a:cubicBezTo>
                  <a:cubicBezTo>
                    <a:pt x="5826886" y="1515116"/>
                    <a:pt x="5801360" y="1529973"/>
                    <a:pt x="5774817" y="1544958"/>
                  </a:cubicBezTo>
                  <a:cubicBezTo>
                    <a:pt x="5763387" y="1551562"/>
                    <a:pt x="5735701" y="1572263"/>
                    <a:pt x="5724017" y="1564517"/>
                  </a:cubicBezTo>
                  <a:cubicBezTo>
                    <a:pt x="5721485" y="1560966"/>
                    <a:pt x="5719673" y="1556953"/>
                    <a:pt x="5718683" y="1552706"/>
                  </a:cubicBezTo>
                  <a:cubicBezTo>
                    <a:pt x="5727065" y="1553468"/>
                    <a:pt x="5736971" y="1558929"/>
                    <a:pt x="5743067" y="1557405"/>
                  </a:cubicBezTo>
                  <a:cubicBezTo>
                    <a:pt x="5749163" y="1555880"/>
                    <a:pt x="5747893" y="1548514"/>
                    <a:pt x="5752211" y="1547371"/>
                  </a:cubicBezTo>
                  <a:cubicBezTo>
                    <a:pt x="5756529" y="1546228"/>
                    <a:pt x="5763387" y="1550800"/>
                    <a:pt x="5767578" y="1548895"/>
                  </a:cubicBezTo>
                  <a:cubicBezTo>
                    <a:pt x="5773801" y="1546101"/>
                    <a:pt x="5776595" y="1538481"/>
                    <a:pt x="5781548" y="1534544"/>
                  </a:cubicBezTo>
                  <a:cubicBezTo>
                    <a:pt x="5786501" y="1530607"/>
                    <a:pt x="5791835" y="1534544"/>
                    <a:pt x="5795899" y="1530988"/>
                  </a:cubicBezTo>
                  <a:cubicBezTo>
                    <a:pt x="5797710" y="1525496"/>
                    <a:pt x="5799830" y="1520112"/>
                    <a:pt x="5802249" y="1514860"/>
                  </a:cubicBezTo>
                  <a:cubicBezTo>
                    <a:pt x="5804916" y="1511050"/>
                    <a:pt x="5810504" y="1514098"/>
                    <a:pt x="5813425" y="1510161"/>
                  </a:cubicBezTo>
                  <a:lnTo>
                    <a:pt x="5815457" y="1510161"/>
                  </a:lnTo>
                  <a:cubicBezTo>
                    <a:pt x="5817489" y="1510161"/>
                    <a:pt x="5826379" y="1510161"/>
                    <a:pt x="5828157" y="1510161"/>
                  </a:cubicBezTo>
                  <a:cubicBezTo>
                    <a:pt x="5829935" y="1510161"/>
                    <a:pt x="5834761" y="1504826"/>
                    <a:pt x="5838571" y="1504573"/>
                  </a:cubicBezTo>
                  <a:cubicBezTo>
                    <a:pt x="5840095" y="1504573"/>
                    <a:pt x="5846191" y="1511431"/>
                    <a:pt x="5850509" y="1511557"/>
                  </a:cubicBezTo>
                  <a:cubicBezTo>
                    <a:pt x="5858891" y="1511557"/>
                    <a:pt x="5866131" y="1502794"/>
                    <a:pt x="5874131" y="1500762"/>
                  </a:cubicBezTo>
                  <a:cubicBezTo>
                    <a:pt x="5878068" y="1511430"/>
                    <a:pt x="5872734" y="1519304"/>
                    <a:pt x="5882386" y="1525527"/>
                  </a:cubicBezTo>
                  <a:lnTo>
                    <a:pt x="5901690" y="1529337"/>
                  </a:lnTo>
                  <a:cubicBezTo>
                    <a:pt x="5912485" y="1531242"/>
                    <a:pt x="5947791" y="1537846"/>
                    <a:pt x="5944235" y="1516637"/>
                  </a:cubicBezTo>
                  <a:cubicBezTo>
                    <a:pt x="5955919" y="1517780"/>
                    <a:pt x="5973318" y="1512700"/>
                    <a:pt x="5960110" y="1501016"/>
                  </a:cubicBezTo>
                  <a:cubicBezTo>
                    <a:pt x="5969889" y="1501905"/>
                    <a:pt x="5979414" y="1504572"/>
                    <a:pt x="5986780" y="1495682"/>
                  </a:cubicBezTo>
                  <a:cubicBezTo>
                    <a:pt x="5993384" y="1501016"/>
                    <a:pt x="6003290" y="1494158"/>
                    <a:pt x="6008878" y="1488062"/>
                  </a:cubicBezTo>
                  <a:cubicBezTo>
                    <a:pt x="6014466" y="1481966"/>
                    <a:pt x="6012180" y="1475362"/>
                    <a:pt x="6018276" y="1471425"/>
                  </a:cubicBezTo>
                  <a:cubicBezTo>
                    <a:pt x="6021451" y="1469266"/>
                    <a:pt x="6026531" y="1472822"/>
                    <a:pt x="6029579" y="1471425"/>
                  </a:cubicBezTo>
                  <a:cubicBezTo>
                    <a:pt x="6034913" y="1468250"/>
                    <a:pt x="6038215" y="1468631"/>
                    <a:pt x="6043549" y="1463043"/>
                  </a:cubicBezTo>
                  <a:cubicBezTo>
                    <a:pt x="6048883" y="1457455"/>
                    <a:pt x="6039866" y="1455423"/>
                    <a:pt x="6042152" y="1452121"/>
                  </a:cubicBezTo>
                  <a:cubicBezTo>
                    <a:pt x="6047994" y="1443739"/>
                    <a:pt x="6066790" y="1441326"/>
                    <a:pt x="6058662" y="1429896"/>
                  </a:cubicBezTo>
                  <a:cubicBezTo>
                    <a:pt x="6046724" y="1413005"/>
                    <a:pt x="6025769" y="1438659"/>
                    <a:pt x="6014212" y="1443485"/>
                  </a:cubicBezTo>
                  <a:cubicBezTo>
                    <a:pt x="5999170" y="1449247"/>
                    <a:pt x="5983203" y="1452216"/>
                    <a:pt x="5967095" y="1452248"/>
                  </a:cubicBezTo>
                  <a:cubicBezTo>
                    <a:pt x="5952432" y="1452493"/>
                    <a:pt x="5937980" y="1448716"/>
                    <a:pt x="5925312" y="1441326"/>
                  </a:cubicBezTo>
                  <a:cubicBezTo>
                    <a:pt x="5900752" y="1429578"/>
                    <a:pt x="5873794" y="1423707"/>
                    <a:pt x="5846572" y="1424181"/>
                  </a:cubicBezTo>
                  <a:cubicBezTo>
                    <a:pt x="5830965" y="1425013"/>
                    <a:pt x="5815434" y="1426923"/>
                    <a:pt x="5800090" y="1429896"/>
                  </a:cubicBezTo>
                  <a:cubicBezTo>
                    <a:pt x="5787390" y="1432182"/>
                    <a:pt x="5772277" y="1443867"/>
                    <a:pt x="5760339" y="1444756"/>
                  </a:cubicBezTo>
                  <a:cubicBezTo>
                    <a:pt x="5753925" y="1446017"/>
                    <a:pt x="5747326" y="1443759"/>
                    <a:pt x="5743029" y="1438834"/>
                  </a:cubicBezTo>
                  <a:cubicBezTo>
                    <a:pt x="5738732" y="1433908"/>
                    <a:pt x="5737391" y="1427063"/>
                    <a:pt x="5739511" y="1420880"/>
                  </a:cubicBezTo>
                  <a:cubicBezTo>
                    <a:pt x="5753862" y="1422404"/>
                    <a:pt x="5774690" y="1399417"/>
                    <a:pt x="5774563" y="1425833"/>
                  </a:cubicBezTo>
                  <a:cubicBezTo>
                    <a:pt x="5787263" y="1426849"/>
                    <a:pt x="5791073" y="1413895"/>
                    <a:pt x="5802249" y="1410593"/>
                  </a:cubicBezTo>
                  <a:cubicBezTo>
                    <a:pt x="5802197" y="1411939"/>
                    <a:pt x="5802815" y="1413223"/>
                    <a:pt x="5803900" y="1414021"/>
                  </a:cubicBezTo>
                  <a:cubicBezTo>
                    <a:pt x="5813933" y="1410593"/>
                    <a:pt x="5817235" y="1397131"/>
                    <a:pt x="5804916" y="1394210"/>
                  </a:cubicBezTo>
                  <a:cubicBezTo>
                    <a:pt x="5819775" y="1395988"/>
                    <a:pt x="5854700" y="1390019"/>
                    <a:pt x="5863463" y="1406910"/>
                  </a:cubicBezTo>
                  <a:cubicBezTo>
                    <a:pt x="5872607" y="1400813"/>
                    <a:pt x="5883402" y="1383288"/>
                    <a:pt x="5895847" y="1385955"/>
                  </a:cubicBezTo>
                  <a:cubicBezTo>
                    <a:pt x="5903213" y="1387606"/>
                    <a:pt x="5905119" y="1399798"/>
                    <a:pt x="5909436" y="1401321"/>
                  </a:cubicBezTo>
                  <a:cubicBezTo>
                    <a:pt x="5920866" y="1405512"/>
                    <a:pt x="5929883" y="1391796"/>
                    <a:pt x="5941186" y="1393829"/>
                  </a:cubicBezTo>
                  <a:cubicBezTo>
                    <a:pt x="5946902" y="1394844"/>
                    <a:pt x="5943980" y="1402211"/>
                    <a:pt x="5947155" y="1403100"/>
                  </a:cubicBezTo>
                  <a:cubicBezTo>
                    <a:pt x="5950330" y="1403988"/>
                    <a:pt x="5957823" y="1403100"/>
                    <a:pt x="5958204" y="1403100"/>
                  </a:cubicBezTo>
                  <a:cubicBezTo>
                    <a:pt x="5968619" y="1408434"/>
                    <a:pt x="5981191" y="1418340"/>
                    <a:pt x="5992367" y="1413640"/>
                  </a:cubicBezTo>
                  <a:cubicBezTo>
                    <a:pt x="6004860" y="1404358"/>
                    <a:pt x="6016276" y="1393709"/>
                    <a:pt x="6026403" y="1381890"/>
                  </a:cubicBezTo>
                  <a:cubicBezTo>
                    <a:pt x="6027673" y="1384812"/>
                    <a:pt x="6031102" y="1386589"/>
                    <a:pt x="6031991" y="1390781"/>
                  </a:cubicBezTo>
                  <a:cubicBezTo>
                    <a:pt x="6044691" y="1391543"/>
                    <a:pt x="6049136" y="1373255"/>
                    <a:pt x="6061709" y="1377065"/>
                  </a:cubicBezTo>
                  <a:cubicBezTo>
                    <a:pt x="6064807" y="1369053"/>
                    <a:pt x="6063508" y="1360005"/>
                    <a:pt x="6058280" y="1353189"/>
                  </a:cubicBezTo>
                  <a:cubicBezTo>
                    <a:pt x="6072759" y="1347728"/>
                    <a:pt x="6081140" y="1338584"/>
                    <a:pt x="6072251" y="1324995"/>
                  </a:cubicBezTo>
                  <a:cubicBezTo>
                    <a:pt x="6090920" y="1310771"/>
                    <a:pt x="6097016" y="1307596"/>
                    <a:pt x="6075934" y="1296674"/>
                  </a:cubicBezTo>
                  <a:cubicBezTo>
                    <a:pt x="6092063" y="1284863"/>
                    <a:pt x="6074029" y="1271274"/>
                    <a:pt x="6061964" y="1268607"/>
                  </a:cubicBezTo>
                  <a:cubicBezTo>
                    <a:pt x="6049898" y="1306707"/>
                    <a:pt x="5981699" y="1341505"/>
                    <a:pt x="5945885" y="1350268"/>
                  </a:cubicBezTo>
                  <a:cubicBezTo>
                    <a:pt x="5928324" y="1354153"/>
                    <a:pt x="5910493" y="1356700"/>
                    <a:pt x="5892545" y="1357888"/>
                  </a:cubicBezTo>
                  <a:cubicBezTo>
                    <a:pt x="5873495" y="1359285"/>
                    <a:pt x="5863081" y="1350903"/>
                    <a:pt x="5846444" y="1347601"/>
                  </a:cubicBezTo>
                  <a:cubicBezTo>
                    <a:pt x="5829808" y="1344297"/>
                    <a:pt x="5811011" y="1352046"/>
                    <a:pt x="5793993" y="1350141"/>
                  </a:cubicBezTo>
                  <a:cubicBezTo>
                    <a:pt x="5798481" y="1341753"/>
                    <a:pt x="5804316" y="1334159"/>
                    <a:pt x="5811265" y="1327662"/>
                  </a:cubicBezTo>
                  <a:cubicBezTo>
                    <a:pt x="5824727" y="1319534"/>
                    <a:pt x="5823965" y="1328424"/>
                    <a:pt x="5833871" y="1329821"/>
                  </a:cubicBezTo>
                  <a:cubicBezTo>
                    <a:pt x="5843102" y="1331695"/>
                    <a:pt x="5852529" y="1332420"/>
                    <a:pt x="5861938" y="1331980"/>
                  </a:cubicBezTo>
                  <a:cubicBezTo>
                    <a:pt x="5871982" y="1330853"/>
                    <a:pt x="5882120" y="1330853"/>
                    <a:pt x="5892164" y="1331980"/>
                  </a:cubicBezTo>
                  <a:cubicBezTo>
                    <a:pt x="5894831" y="1331980"/>
                    <a:pt x="5895593" y="1339981"/>
                    <a:pt x="5899022" y="1340362"/>
                  </a:cubicBezTo>
                  <a:cubicBezTo>
                    <a:pt x="5909182" y="1341505"/>
                    <a:pt x="5914643" y="1325884"/>
                    <a:pt x="5916675" y="1318137"/>
                  </a:cubicBezTo>
                  <a:cubicBezTo>
                    <a:pt x="5929375" y="1321312"/>
                    <a:pt x="5938011" y="1312803"/>
                    <a:pt x="5932042" y="1300738"/>
                  </a:cubicBezTo>
                  <a:cubicBezTo>
                    <a:pt x="5939662" y="1299723"/>
                    <a:pt x="5947409" y="1297563"/>
                    <a:pt x="5954902" y="1295912"/>
                  </a:cubicBezTo>
                  <a:cubicBezTo>
                    <a:pt x="5960363" y="1320550"/>
                    <a:pt x="5981445" y="1288419"/>
                    <a:pt x="5986398" y="1283212"/>
                  </a:cubicBezTo>
                  <a:cubicBezTo>
                    <a:pt x="5987541" y="1284355"/>
                    <a:pt x="5990208" y="1285753"/>
                    <a:pt x="5991478" y="1287022"/>
                  </a:cubicBezTo>
                  <a:cubicBezTo>
                    <a:pt x="5993891" y="1283847"/>
                    <a:pt x="5997574" y="1274957"/>
                    <a:pt x="6000749" y="1272798"/>
                  </a:cubicBezTo>
                  <a:cubicBezTo>
                    <a:pt x="6003924" y="1270640"/>
                    <a:pt x="6009893" y="1272036"/>
                    <a:pt x="6012179" y="1269623"/>
                  </a:cubicBezTo>
                  <a:cubicBezTo>
                    <a:pt x="6019037" y="1262765"/>
                    <a:pt x="6026784" y="1263273"/>
                    <a:pt x="6016497" y="1250446"/>
                  </a:cubicBezTo>
                  <a:cubicBezTo>
                    <a:pt x="6025514" y="1249176"/>
                    <a:pt x="6027165" y="1238508"/>
                    <a:pt x="6031610" y="1232412"/>
                  </a:cubicBezTo>
                  <a:cubicBezTo>
                    <a:pt x="6041389" y="1218950"/>
                    <a:pt x="6050025" y="1216918"/>
                    <a:pt x="6037579" y="1195709"/>
                  </a:cubicBezTo>
                  <a:cubicBezTo>
                    <a:pt x="6055613" y="1184279"/>
                    <a:pt x="6037579" y="1172341"/>
                    <a:pt x="6024879" y="1179707"/>
                  </a:cubicBezTo>
                  <a:cubicBezTo>
                    <a:pt x="6024244" y="1179707"/>
                    <a:pt x="6024879" y="1186946"/>
                    <a:pt x="6023482" y="1188597"/>
                  </a:cubicBezTo>
                  <a:cubicBezTo>
                    <a:pt x="6019037" y="1192788"/>
                    <a:pt x="6013068" y="1195201"/>
                    <a:pt x="6008369" y="1199011"/>
                  </a:cubicBezTo>
                  <a:cubicBezTo>
                    <a:pt x="6000876" y="1205234"/>
                    <a:pt x="5994145" y="1211711"/>
                    <a:pt x="5987160" y="1218188"/>
                  </a:cubicBezTo>
                  <a:cubicBezTo>
                    <a:pt x="5980175" y="1224665"/>
                    <a:pt x="5884163" y="1287784"/>
                    <a:pt x="5890386" y="1242953"/>
                  </a:cubicBezTo>
                  <a:cubicBezTo>
                    <a:pt x="5906642" y="1254002"/>
                    <a:pt x="5933058" y="1218442"/>
                    <a:pt x="5935852" y="1204853"/>
                  </a:cubicBezTo>
                  <a:cubicBezTo>
                    <a:pt x="5946774" y="1203075"/>
                    <a:pt x="5986652" y="1188597"/>
                    <a:pt x="5959220" y="1176913"/>
                  </a:cubicBezTo>
                  <a:cubicBezTo>
                    <a:pt x="5966332" y="1173611"/>
                    <a:pt x="5988303" y="1170563"/>
                    <a:pt x="5990081" y="1160784"/>
                  </a:cubicBezTo>
                  <a:cubicBezTo>
                    <a:pt x="5992367" y="1148084"/>
                    <a:pt x="5977381" y="1147195"/>
                    <a:pt x="5970269" y="1139702"/>
                  </a:cubicBezTo>
                  <a:cubicBezTo>
                    <a:pt x="5973698" y="1136908"/>
                    <a:pt x="5976111" y="1130431"/>
                    <a:pt x="5979286" y="1127764"/>
                  </a:cubicBezTo>
                  <a:cubicBezTo>
                    <a:pt x="5975476" y="1127764"/>
                    <a:pt x="5973317" y="1124208"/>
                    <a:pt x="5969253" y="1123700"/>
                  </a:cubicBezTo>
                  <a:cubicBezTo>
                    <a:pt x="5968311" y="1120220"/>
                    <a:pt x="5967800" y="1116637"/>
                    <a:pt x="5967729" y="1113032"/>
                  </a:cubicBezTo>
                  <a:cubicBezTo>
                    <a:pt x="5972078" y="1108794"/>
                    <a:pt x="5977046" y="1105240"/>
                    <a:pt x="5982461" y="1102491"/>
                  </a:cubicBezTo>
                  <a:cubicBezTo>
                    <a:pt x="5970904" y="1097411"/>
                    <a:pt x="5968237" y="1082044"/>
                    <a:pt x="5956426" y="1075948"/>
                  </a:cubicBezTo>
                  <a:cubicBezTo>
                    <a:pt x="5936614" y="1065534"/>
                    <a:pt x="5939535" y="1083314"/>
                    <a:pt x="5926962" y="1099316"/>
                  </a:cubicBezTo>
                  <a:cubicBezTo>
                    <a:pt x="5920253" y="1096420"/>
                    <a:pt x="5915116" y="1090774"/>
                    <a:pt x="5912865" y="1083822"/>
                  </a:cubicBezTo>
                  <a:cubicBezTo>
                    <a:pt x="5920485" y="1075948"/>
                    <a:pt x="5928359" y="1068201"/>
                    <a:pt x="5936487" y="1060962"/>
                  </a:cubicBezTo>
                  <a:cubicBezTo>
                    <a:pt x="5931534" y="1053597"/>
                    <a:pt x="5916675" y="1056772"/>
                    <a:pt x="5914516" y="1050548"/>
                  </a:cubicBezTo>
                  <a:cubicBezTo>
                    <a:pt x="5910325" y="1038737"/>
                    <a:pt x="5925819" y="1040134"/>
                    <a:pt x="5929121" y="1034800"/>
                  </a:cubicBezTo>
                  <a:cubicBezTo>
                    <a:pt x="5932422" y="1029467"/>
                    <a:pt x="5930263" y="1025656"/>
                    <a:pt x="5932168" y="1022100"/>
                  </a:cubicBezTo>
                  <a:cubicBezTo>
                    <a:pt x="5934073" y="1018544"/>
                    <a:pt x="5932168" y="1014735"/>
                    <a:pt x="5933947" y="1011432"/>
                  </a:cubicBezTo>
                  <a:cubicBezTo>
                    <a:pt x="5935725" y="1008130"/>
                    <a:pt x="5944106" y="1005591"/>
                    <a:pt x="5946647" y="1000765"/>
                  </a:cubicBezTo>
                  <a:cubicBezTo>
                    <a:pt x="5952211" y="992063"/>
                    <a:pt x="5950652" y="980611"/>
                    <a:pt x="5942963" y="973713"/>
                  </a:cubicBezTo>
                  <a:cubicBezTo>
                    <a:pt x="5972935" y="967110"/>
                    <a:pt x="5933692" y="926469"/>
                    <a:pt x="5937375" y="969904"/>
                  </a:cubicBezTo>
                  <a:cubicBezTo>
                    <a:pt x="5917944" y="959871"/>
                    <a:pt x="5910832" y="965713"/>
                    <a:pt x="5911086" y="987175"/>
                  </a:cubicBezTo>
                  <a:cubicBezTo>
                    <a:pt x="5891813" y="977127"/>
                    <a:pt x="5868232" y="980894"/>
                    <a:pt x="5853047" y="996447"/>
                  </a:cubicBezTo>
                  <a:cubicBezTo>
                    <a:pt x="5849999" y="998860"/>
                    <a:pt x="5844665" y="998479"/>
                    <a:pt x="5841871" y="1001146"/>
                  </a:cubicBezTo>
                  <a:cubicBezTo>
                    <a:pt x="5839077" y="1003812"/>
                    <a:pt x="5841871" y="1011432"/>
                    <a:pt x="5837807" y="1015497"/>
                  </a:cubicBezTo>
                  <a:cubicBezTo>
                    <a:pt x="5832811" y="1019343"/>
                    <a:pt x="5826817" y="1021679"/>
                    <a:pt x="5820535" y="1022228"/>
                  </a:cubicBezTo>
                  <a:cubicBezTo>
                    <a:pt x="5824599" y="993144"/>
                    <a:pt x="5795135" y="1029593"/>
                    <a:pt x="5792214" y="1031118"/>
                  </a:cubicBezTo>
                  <a:cubicBezTo>
                    <a:pt x="5781038" y="1036071"/>
                    <a:pt x="5759829" y="1031118"/>
                    <a:pt x="5747764" y="1033150"/>
                  </a:cubicBezTo>
                  <a:cubicBezTo>
                    <a:pt x="5729984" y="1036452"/>
                    <a:pt x="5732651" y="1041151"/>
                    <a:pt x="5717411" y="1027435"/>
                  </a:cubicBezTo>
                  <a:cubicBezTo>
                    <a:pt x="5736461" y="1027435"/>
                    <a:pt x="5784213" y="1013973"/>
                    <a:pt x="5792341" y="990731"/>
                  </a:cubicBezTo>
                  <a:cubicBezTo>
                    <a:pt x="5795643" y="981587"/>
                    <a:pt x="5782689" y="963807"/>
                    <a:pt x="5800723" y="966093"/>
                  </a:cubicBezTo>
                  <a:cubicBezTo>
                    <a:pt x="5799580" y="955934"/>
                    <a:pt x="5789166" y="950091"/>
                    <a:pt x="5786499" y="940693"/>
                  </a:cubicBezTo>
                  <a:cubicBezTo>
                    <a:pt x="5780022" y="917198"/>
                    <a:pt x="5793992" y="926469"/>
                    <a:pt x="5806438" y="917325"/>
                  </a:cubicBezTo>
                  <a:cubicBezTo>
                    <a:pt x="5794627" y="907166"/>
                    <a:pt x="5769227" y="902974"/>
                    <a:pt x="5753606" y="901323"/>
                  </a:cubicBezTo>
                  <a:cubicBezTo>
                    <a:pt x="5767068" y="896624"/>
                    <a:pt x="5775196" y="880622"/>
                    <a:pt x="5789039" y="877320"/>
                  </a:cubicBezTo>
                  <a:cubicBezTo>
                    <a:pt x="5802882" y="874017"/>
                    <a:pt x="5811899" y="885067"/>
                    <a:pt x="5820154" y="865509"/>
                  </a:cubicBezTo>
                  <a:cubicBezTo>
                    <a:pt x="5840220" y="876431"/>
                    <a:pt x="5856857" y="845951"/>
                    <a:pt x="5876415" y="847729"/>
                  </a:cubicBezTo>
                  <a:cubicBezTo>
                    <a:pt x="5889115" y="822329"/>
                    <a:pt x="5824980" y="835664"/>
                    <a:pt x="5814947" y="839728"/>
                  </a:cubicBezTo>
                  <a:cubicBezTo>
                    <a:pt x="5800850" y="845443"/>
                    <a:pt x="5784721" y="850523"/>
                    <a:pt x="5774180" y="844046"/>
                  </a:cubicBezTo>
                  <a:cubicBezTo>
                    <a:pt x="5759448" y="834902"/>
                    <a:pt x="5764528" y="831346"/>
                    <a:pt x="5744971" y="834648"/>
                  </a:cubicBezTo>
                  <a:cubicBezTo>
                    <a:pt x="5751702" y="827028"/>
                    <a:pt x="5811265" y="815725"/>
                    <a:pt x="5775069" y="792738"/>
                  </a:cubicBezTo>
                  <a:cubicBezTo>
                    <a:pt x="5784086" y="785246"/>
                    <a:pt x="5796152" y="791596"/>
                    <a:pt x="5804153" y="784229"/>
                  </a:cubicBezTo>
                  <a:cubicBezTo>
                    <a:pt x="5808284" y="778750"/>
                    <a:pt x="5809601" y="771648"/>
                    <a:pt x="5807709" y="765052"/>
                  </a:cubicBezTo>
                  <a:cubicBezTo>
                    <a:pt x="5802374" y="755273"/>
                    <a:pt x="5801867" y="763782"/>
                    <a:pt x="5795643" y="760861"/>
                  </a:cubicBezTo>
                  <a:cubicBezTo>
                    <a:pt x="5794754" y="760861"/>
                    <a:pt x="5785610" y="754384"/>
                    <a:pt x="5784975" y="754384"/>
                  </a:cubicBezTo>
                  <a:cubicBezTo>
                    <a:pt x="5778117" y="754384"/>
                    <a:pt x="5769609" y="762258"/>
                    <a:pt x="5763131" y="760988"/>
                  </a:cubicBezTo>
                  <a:cubicBezTo>
                    <a:pt x="5752210" y="758702"/>
                    <a:pt x="5752844" y="740668"/>
                    <a:pt x="5736461" y="746637"/>
                  </a:cubicBezTo>
                  <a:cubicBezTo>
                    <a:pt x="5738621" y="745875"/>
                    <a:pt x="5719697" y="732413"/>
                    <a:pt x="5719190" y="731778"/>
                  </a:cubicBezTo>
                  <a:cubicBezTo>
                    <a:pt x="5711697" y="721745"/>
                    <a:pt x="5715125" y="719078"/>
                    <a:pt x="5715887" y="708664"/>
                  </a:cubicBezTo>
                  <a:cubicBezTo>
                    <a:pt x="5716522" y="700790"/>
                    <a:pt x="5719952" y="701552"/>
                    <a:pt x="5717411" y="691900"/>
                  </a:cubicBezTo>
                  <a:cubicBezTo>
                    <a:pt x="5712375" y="681971"/>
                    <a:pt x="5706056" y="672748"/>
                    <a:pt x="5698615" y="664468"/>
                  </a:cubicBezTo>
                  <a:cubicBezTo>
                    <a:pt x="5695313" y="659514"/>
                    <a:pt x="5677533" y="626368"/>
                    <a:pt x="5669151" y="630432"/>
                  </a:cubicBezTo>
                  <a:cubicBezTo>
                    <a:pt x="5660769" y="634496"/>
                    <a:pt x="5667246" y="693932"/>
                    <a:pt x="5663690" y="704854"/>
                  </a:cubicBezTo>
                  <a:cubicBezTo>
                    <a:pt x="5653943" y="686159"/>
                    <a:pt x="5642326" y="668501"/>
                    <a:pt x="5629019" y="652149"/>
                  </a:cubicBezTo>
                  <a:cubicBezTo>
                    <a:pt x="5626084" y="671045"/>
                    <a:pt x="5629620" y="690378"/>
                    <a:pt x="5639052" y="707013"/>
                  </a:cubicBezTo>
                  <a:cubicBezTo>
                    <a:pt x="5633718" y="705870"/>
                    <a:pt x="5613652" y="710569"/>
                    <a:pt x="5603619" y="707013"/>
                  </a:cubicBezTo>
                  <a:cubicBezTo>
                    <a:pt x="5599047" y="734318"/>
                    <a:pt x="5607429" y="780673"/>
                    <a:pt x="5612128" y="806454"/>
                  </a:cubicBezTo>
                  <a:cubicBezTo>
                    <a:pt x="5595646" y="804304"/>
                    <a:pt x="5578896" y="807088"/>
                    <a:pt x="5563995" y="814455"/>
                  </a:cubicBezTo>
                  <a:cubicBezTo>
                    <a:pt x="5613652" y="861699"/>
                    <a:pt x="5548882" y="860810"/>
                    <a:pt x="5512433" y="863604"/>
                  </a:cubicBezTo>
                  <a:cubicBezTo>
                    <a:pt x="5511601" y="861175"/>
                    <a:pt x="5510448" y="858869"/>
                    <a:pt x="5509004" y="856745"/>
                  </a:cubicBezTo>
                  <a:cubicBezTo>
                    <a:pt x="5523482" y="851285"/>
                    <a:pt x="5531864" y="842140"/>
                    <a:pt x="5522847" y="828551"/>
                  </a:cubicBezTo>
                  <a:cubicBezTo>
                    <a:pt x="5541643" y="814327"/>
                    <a:pt x="5547612" y="811152"/>
                    <a:pt x="5526530" y="800104"/>
                  </a:cubicBezTo>
                  <a:cubicBezTo>
                    <a:pt x="5542786" y="788419"/>
                    <a:pt x="5524752" y="774704"/>
                    <a:pt x="5512687" y="772163"/>
                  </a:cubicBezTo>
                  <a:cubicBezTo>
                    <a:pt x="5500622" y="810263"/>
                    <a:pt x="5432423" y="845061"/>
                    <a:pt x="5396609" y="853824"/>
                  </a:cubicBezTo>
                  <a:cubicBezTo>
                    <a:pt x="5379056" y="857732"/>
                    <a:pt x="5361220" y="860237"/>
                    <a:pt x="5343269" y="861317"/>
                  </a:cubicBezTo>
                  <a:cubicBezTo>
                    <a:pt x="5324219" y="862841"/>
                    <a:pt x="5313805" y="854459"/>
                    <a:pt x="5297168" y="851157"/>
                  </a:cubicBezTo>
                  <a:cubicBezTo>
                    <a:pt x="5280531" y="847857"/>
                    <a:pt x="5261608" y="855602"/>
                    <a:pt x="5244717" y="853698"/>
                  </a:cubicBezTo>
                  <a:cubicBezTo>
                    <a:pt x="5249197" y="845338"/>
                    <a:pt x="5254985" y="837749"/>
                    <a:pt x="5261862" y="831219"/>
                  </a:cubicBezTo>
                  <a:cubicBezTo>
                    <a:pt x="5275451" y="823090"/>
                    <a:pt x="5274562" y="831981"/>
                    <a:pt x="5284468" y="833378"/>
                  </a:cubicBezTo>
                  <a:cubicBezTo>
                    <a:pt x="5293742" y="835250"/>
                    <a:pt x="5303211" y="835975"/>
                    <a:pt x="5312662" y="835537"/>
                  </a:cubicBezTo>
                  <a:cubicBezTo>
                    <a:pt x="5322663" y="834410"/>
                    <a:pt x="5332760" y="834410"/>
                    <a:pt x="5342761" y="835537"/>
                  </a:cubicBezTo>
                  <a:cubicBezTo>
                    <a:pt x="5345428" y="835537"/>
                    <a:pt x="5346317" y="843538"/>
                    <a:pt x="5349746" y="843919"/>
                  </a:cubicBezTo>
                  <a:cubicBezTo>
                    <a:pt x="5359779" y="845062"/>
                    <a:pt x="5365240" y="829441"/>
                    <a:pt x="5367399" y="821567"/>
                  </a:cubicBezTo>
                  <a:cubicBezTo>
                    <a:pt x="5380099" y="824869"/>
                    <a:pt x="5388735" y="816360"/>
                    <a:pt x="5382766" y="804295"/>
                  </a:cubicBezTo>
                  <a:cubicBezTo>
                    <a:pt x="5390386" y="803279"/>
                    <a:pt x="5398006" y="801120"/>
                    <a:pt x="5405626" y="799469"/>
                  </a:cubicBezTo>
                  <a:cubicBezTo>
                    <a:pt x="5411087" y="824107"/>
                    <a:pt x="5432169" y="791849"/>
                    <a:pt x="5436995" y="786769"/>
                  </a:cubicBezTo>
                  <a:cubicBezTo>
                    <a:pt x="5438265" y="787785"/>
                    <a:pt x="5440805" y="789309"/>
                    <a:pt x="5442075" y="790579"/>
                  </a:cubicBezTo>
                  <a:cubicBezTo>
                    <a:pt x="5444615" y="787404"/>
                    <a:pt x="5448171" y="778514"/>
                    <a:pt x="5451473" y="776355"/>
                  </a:cubicBezTo>
                  <a:cubicBezTo>
                    <a:pt x="5454774" y="774196"/>
                    <a:pt x="5460617" y="775593"/>
                    <a:pt x="5462902" y="773180"/>
                  </a:cubicBezTo>
                  <a:cubicBezTo>
                    <a:pt x="5469633" y="766322"/>
                    <a:pt x="5477381" y="766830"/>
                    <a:pt x="5467220" y="754003"/>
                  </a:cubicBezTo>
                  <a:cubicBezTo>
                    <a:pt x="5476237" y="752606"/>
                    <a:pt x="5477761" y="742065"/>
                    <a:pt x="5482206" y="735969"/>
                  </a:cubicBezTo>
                  <a:cubicBezTo>
                    <a:pt x="5492112" y="722507"/>
                    <a:pt x="5500621" y="720475"/>
                    <a:pt x="5488175" y="699265"/>
                  </a:cubicBezTo>
                  <a:cubicBezTo>
                    <a:pt x="5506336" y="687836"/>
                    <a:pt x="5488175" y="675898"/>
                    <a:pt x="5475475" y="683263"/>
                  </a:cubicBezTo>
                  <a:cubicBezTo>
                    <a:pt x="5474713" y="683263"/>
                    <a:pt x="5475475" y="690375"/>
                    <a:pt x="5474079" y="692154"/>
                  </a:cubicBezTo>
                  <a:cubicBezTo>
                    <a:pt x="5469633" y="696344"/>
                    <a:pt x="5463538" y="698757"/>
                    <a:pt x="5458966" y="702568"/>
                  </a:cubicBezTo>
                  <a:cubicBezTo>
                    <a:pt x="5451473" y="708790"/>
                    <a:pt x="5444614" y="715268"/>
                    <a:pt x="5437756" y="721618"/>
                  </a:cubicBezTo>
                  <a:cubicBezTo>
                    <a:pt x="5430899" y="727968"/>
                    <a:pt x="5334632" y="791340"/>
                    <a:pt x="5340982" y="747018"/>
                  </a:cubicBezTo>
                  <a:cubicBezTo>
                    <a:pt x="5357238" y="758067"/>
                    <a:pt x="5383654" y="722507"/>
                    <a:pt x="5386448" y="708918"/>
                  </a:cubicBezTo>
                  <a:cubicBezTo>
                    <a:pt x="5397370" y="707139"/>
                    <a:pt x="5437248" y="692662"/>
                    <a:pt x="5409816" y="680977"/>
                  </a:cubicBezTo>
                  <a:cubicBezTo>
                    <a:pt x="5416928" y="677675"/>
                    <a:pt x="5438772" y="674627"/>
                    <a:pt x="5440677" y="664849"/>
                  </a:cubicBezTo>
                  <a:cubicBezTo>
                    <a:pt x="5442963" y="652149"/>
                    <a:pt x="5427342" y="651260"/>
                    <a:pt x="5420865" y="643767"/>
                  </a:cubicBezTo>
                  <a:cubicBezTo>
                    <a:pt x="5424294" y="640973"/>
                    <a:pt x="5426580" y="634495"/>
                    <a:pt x="5429882" y="631829"/>
                  </a:cubicBezTo>
                  <a:cubicBezTo>
                    <a:pt x="5426072" y="631829"/>
                    <a:pt x="5423913" y="628273"/>
                    <a:pt x="5419722" y="627764"/>
                  </a:cubicBezTo>
                  <a:cubicBezTo>
                    <a:pt x="5418880" y="624268"/>
                    <a:pt x="5418412" y="620692"/>
                    <a:pt x="5418325" y="617096"/>
                  </a:cubicBezTo>
                  <a:cubicBezTo>
                    <a:pt x="5422642" y="612819"/>
                    <a:pt x="5427615" y="609260"/>
                    <a:pt x="5433057" y="606556"/>
                  </a:cubicBezTo>
                  <a:cubicBezTo>
                    <a:pt x="5421373" y="601476"/>
                    <a:pt x="5418706" y="586109"/>
                    <a:pt x="5407657" y="580013"/>
                  </a:cubicBezTo>
                  <a:cubicBezTo>
                    <a:pt x="5387845" y="569599"/>
                    <a:pt x="5390767" y="587379"/>
                    <a:pt x="5378067" y="603381"/>
                  </a:cubicBezTo>
                  <a:cubicBezTo>
                    <a:pt x="5371358" y="600484"/>
                    <a:pt x="5366221" y="594839"/>
                    <a:pt x="5363970" y="587887"/>
                  </a:cubicBezTo>
                  <a:cubicBezTo>
                    <a:pt x="5371717" y="580013"/>
                    <a:pt x="5379591" y="572265"/>
                    <a:pt x="5387719" y="565027"/>
                  </a:cubicBezTo>
                  <a:cubicBezTo>
                    <a:pt x="5382766" y="557661"/>
                    <a:pt x="5367907" y="560836"/>
                    <a:pt x="5365748" y="554486"/>
                  </a:cubicBezTo>
                  <a:cubicBezTo>
                    <a:pt x="5361557" y="542802"/>
                    <a:pt x="5377051" y="544199"/>
                    <a:pt x="5380226" y="538865"/>
                  </a:cubicBezTo>
                  <a:cubicBezTo>
                    <a:pt x="5383401" y="533531"/>
                    <a:pt x="5381496" y="529721"/>
                    <a:pt x="5383401" y="526165"/>
                  </a:cubicBezTo>
                  <a:cubicBezTo>
                    <a:pt x="5385306" y="522609"/>
                    <a:pt x="5383401" y="518799"/>
                    <a:pt x="5385179" y="515497"/>
                  </a:cubicBezTo>
                  <a:cubicBezTo>
                    <a:pt x="5386957" y="512195"/>
                    <a:pt x="5395212" y="509528"/>
                    <a:pt x="5397879" y="504829"/>
                  </a:cubicBezTo>
                  <a:cubicBezTo>
                    <a:pt x="5403389" y="496115"/>
                    <a:pt x="5401835" y="484701"/>
                    <a:pt x="5394196" y="477778"/>
                  </a:cubicBezTo>
                  <a:cubicBezTo>
                    <a:pt x="5424168" y="471174"/>
                    <a:pt x="5384925" y="430534"/>
                    <a:pt x="5388608" y="473968"/>
                  </a:cubicBezTo>
                  <a:cubicBezTo>
                    <a:pt x="5369177" y="463935"/>
                    <a:pt x="5362065" y="469777"/>
                    <a:pt x="5362319" y="491240"/>
                  </a:cubicBezTo>
                  <a:cubicBezTo>
                    <a:pt x="5343045" y="481191"/>
                    <a:pt x="5319464" y="484958"/>
                    <a:pt x="5304280" y="500511"/>
                  </a:cubicBezTo>
                  <a:cubicBezTo>
                    <a:pt x="5301232" y="502924"/>
                    <a:pt x="5295898" y="502543"/>
                    <a:pt x="5293104" y="505210"/>
                  </a:cubicBezTo>
                  <a:cubicBezTo>
                    <a:pt x="5290310" y="507877"/>
                    <a:pt x="5293104" y="515370"/>
                    <a:pt x="5288913" y="519561"/>
                  </a:cubicBezTo>
                  <a:cubicBezTo>
                    <a:pt x="5283938" y="523446"/>
                    <a:pt x="5277933" y="525787"/>
                    <a:pt x="5271641" y="526292"/>
                  </a:cubicBezTo>
                  <a:cubicBezTo>
                    <a:pt x="5275832" y="497209"/>
                    <a:pt x="5246876" y="533658"/>
                    <a:pt x="5243320" y="535182"/>
                  </a:cubicBezTo>
                  <a:cubicBezTo>
                    <a:pt x="5232271" y="540135"/>
                    <a:pt x="5211062" y="535182"/>
                    <a:pt x="5198870" y="537214"/>
                  </a:cubicBezTo>
                  <a:cubicBezTo>
                    <a:pt x="5181217" y="540516"/>
                    <a:pt x="5183884" y="545215"/>
                    <a:pt x="5168644" y="531499"/>
                  </a:cubicBezTo>
                  <a:cubicBezTo>
                    <a:pt x="5187694" y="531499"/>
                    <a:pt x="5235446" y="518037"/>
                    <a:pt x="5243574" y="494669"/>
                  </a:cubicBezTo>
                  <a:cubicBezTo>
                    <a:pt x="5246876" y="485652"/>
                    <a:pt x="5233921" y="467872"/>
                    <a:pt x="5251956" y="470158"/>
                  </a:cubicBezTo>
                  <a:cubicBezTo>
                    <a:pt x="5250813" y="459998"/>
                    <a:pt x="5240271" y="454029"/>
                    <a:pt x="5237732" y="444758"/>
                  </a:cubicBezTo>
                  <a:cubicBezTo>
                    <a:pt x="5231255" y="421136"/>
                    <a:pt x="5245225" y="430534"/>
                    <a:pt x="5257671" y="421390"/>
                  </a:cubicBezTo>
                  <a:cubicBezTo>
                    <a:pt x="5245733" y="411230"/>
                    <a:pt x="5220460" y="407039"/>
                    <a:pt x="5204839" y="405388"/>
                  </a:cubicBezTo>
                  <a:cubicBezTo>
                    <a:pt x="5218301" y="400689"/>
                    <a:pt x="5226429" y="384687"/>
                    <a:pt x="5240272" y="381258"/>
                  </a:cubicBezTo>
                  <a:cubicBezTo>
                    <a:pt x="5254115" y="377830"/>
                    <a:pt x="5263132" y="389132"/>
                    <a:pt x="5271387" y="369574"/>
                  </a:cubicBezTo>
                  <a:cubicBezTo>
                    <a:pt x="5291453" y="380496"/>
                    <a:pt x="5308090" y="350016"/>
                    <a:pt x="5327521" y="351794"/>
                  </a:cubicBezTo>
                  <a:cubicBezTo>
                    <a:pt x="5340221" y="326394"/>
                    <a:pt x="5276721" y="339729"/>
                    <a:pt x="5266180" y="343793"/>
                  </a:cubicBezTo>
                  <a:cubicBezTo>
                    <a:pt x="5252084" y="349508"/>
                    <a:pt x="5235954" y="354588"/>
                    <a:pt x="5225413" y="347984"/>
                  </a:cubicBezTo>
                  <a:cubicBezTo>
                    <a:pt x="5210681" y="338967"/>
                    <a:pt x="5215761" y="335284"/>
                    <a:pt x="5196077" y="338713"/>
                  </a:cubicBezTo>
                  <a:cubicBezTo>
                    <a:pt x="5202807" y="331093"/>
                    <a:pt x="5262498" y="319790"/>
                    <a:pt x="5226303" y="296803"/>
                  </a:cubicBezTo>
                  <a:cubicBezTo>
                    <a:pt x="5235319" y="289310"/>
                    <a:pt x="5247385" y="295660"/>
                    <a:pt x="5255259" y="288294"/>
                  </a:cubicBezTo>
                  <a:cubicBezTo>
                    <a:pt x="5259434" y="282836"/>
                    <a:pt x="5260799" y="275732"/>
                    <a:pt x="5258942" y="269117"/>
                  </a:cubicBezTo>
                  <a:cubicBezTo>
                    <a:pt x="5253481" y="259338"/>
                    <a:pt x="5253100" y="267846"/>
                    <a:pt x="5246877" y="264926"/>
                  </a:cubicBezTo>
                  <a:cubicBezTo>
                    <a:pt x="5245861" y="264926"/>
                    <a:pt x="5236843" y="258449"/>
                    <a:pt x="5236209" y="258449"/>
                  </a:cubicBezTo>
                  <a:cubicBezTo>
                    <a:pt x="5229350" y="258449"/>
                    <a:pt x="5220842" y="266323"/>
                    <a:pt x="5214365" y="265052"/>
                  </a:cubicBezTo>
                  <a:cubicBezTo>
                    <a:pt x="5203443" y="262767"/>
                    <a:pt x="5204078" y="244732"/>
                    <a:pt x="5187568" y="250701"/>
                  </a:cubicBezTo>
                  <a:cubicBezTo>
                    <a:pt x="5189854" y="249939"/>
                    <a:pt x="5170931" y="236477"/>
                    <a:pt x="5170423" y="235842"/>
                  </a:cubicBezTo>
                  <a:cubicBezTo>
                    <a:pt x="5162930" y="225809"/>
                    <a:pt x="5166359" y="223142"/>
                    <a:pt x="5167121" y="212728"/>
                  </a:cubicBezTo>
                  <a:cubicBezTo>
                    <a:pt x="5167755" y="204854"/>
                    <a:pt x="5171185" y="205616"/>
                    <a:pt x="5168517" y="195964"/>
                  </a:cubicBezTo>
                  <a:cubicBezTo>
                    <a:pt x="5163573" y="186012"/>
                    <a:pt x="5157292" y="176783"/>
                    <a:pt x="5149848" y="168532"/>
                  </a:cubicBezTo>
                  <a:cubicBezTo>
                    <a:pt x="5146419" y="163579"/>
                    <a:pt x="5128639" y="130432"/>
                    <a:pt x="5120384" y="134496"/>
                  </a:cubicBezTo>
                  <a:cubicBezTo>
                    <a:pt x="5112129" y="138560"/>
                    <a:pt x="5118479" y="197996"/>
                    <a:pt x="5114923" y="208918"/>
                  </a:cubicBezTo>
                  <a:cubicBezTo>
                    <a:pt x="5105176" y="190224"/>
                    <a:pt x="5093560" y="172565"/>
                    <a:pt x="5080252" y="156213"/>
                  </a:cubicBezTo>
                  <a:cubicBezTo>
                    <a:pt x="5077317" y="175109"/>
                    <a:pt x="5080853" y="194442"/>
                    <a:pt x="5090285" y="211077"/>
                  </a:cubicBezTo>
                  <a:cubicBezTo>
                    <a:pt x="5084951" y="209934"/>
                    <a:pt x="5064885" y="214633"/>
                    <a:pt x="5054852" y="211077"/>
                  </a:cubicBezTo>
                  <a:cubicBezTo>
                    <a:pt x="5050153" y="238509"/>
                    <a:pt x="5058662" y="284864"/>
                    <a:pt x="5063361" y="310645"/>
                  </a:cubicBezTo>
                  <a:cubicBezTo>
                    <a:pt x="5046838" y="308485"/>
                    <a:pt x="5030044" y="311269"/>
                    <a:pt x="5015102" y="318646"/>
                  </a:cubicBezTo>
                  <a:cubicBezTo>
                    <a:pt x="5069838" y="370589"/>
                    <a:pt x="4986018" y="364239"/>
                    <a:pt x="4953761" y="369446"/>
                  </a:cubicBezTo>
                  <a:cubicBezTo>
                    <a:pt x="4942457" y="417071"/>
                    <a:pt x="5012816" y="402212"/>
                    <a:pt x="5038216" y="419103"/>
                  </a:cubicBezTo>
                  <a:cubicBezTo>
                    <a:pt x="5032881" y="423675"/>
                    <a:pt x="5027802" y="437899"/>
                    <a:pt x="5020436" y="443614"/>
                  </a:cubicBezTo>
                  <a:cubicBezTo>
                    <a:pt x="5027040" y="445646"/>
                    <a:pt x="5035422" y="452123"/>
                    <a:pt x="5039613" y="453520"/>
                  </a:cubicBezTo>
                  <a:cubicBezTo>
                    <a:pt x="5030739" y="455263"/>
                    <a:pt x="5022934" y="460490"/>
                    <a:pt x="5017946" y="468033"/>
                  </a:cubicBezTo>
                  <a:cubicBezTo>
                    <a:pt x="5012957" y="475576"/>
                    <a:pt x="5011201" y="484804"/>
                    <a:pt x="5013070" y="493652"/>
                  </a:cubicBezTo>
                  <a:cubicBezTo>
                    <a:pt x="5003893" y="490133"/>
                    <a:pt x="4995483" y="484872"/>
                    <a:pt x="4988305" y="478158"/>
                  </a:cubicBezTo>
                  <a:cubicBezTo>
                    <a:pt x="4982971" y="479428"/>
                    <a:pt x="4983352" y="487048"/>
                    <a:pt x="4978272" y="487429"/>
                  </a:cubicBezTo>
                  <a:cubicBezTo>
                    <a:pt x="4970398" y="456314"/>
                    <a:pt x="4929377" y="457203"/>
                    <a:pt x="4902961" y="443741"/>
                  </a:cubicBezTo>
                  <a:cubicBezTo>
                    <a:pt x="4904485" y="476126"/>
                    <a:pt x="4955539" y="483873"/>
                    <a:pt x="4912867" y="513845"/>
                  </a:cubicBezTo>
                  <a:cubicBezTo>
                    <a:pt x="4948554" y="542928"/>
                    <a:pt x="4979034" y="599697"/>
                    <a:pt x="5031993" y="590045"/>
                  </a:cubicBezTo>
                  <a:cubicBezTo>
                    <a:pt x="5036549" y="599270"/>
                    <a:pt x="5040412" y="608821"/>
                    <a:pt x="5043550" y="618620"/>
                  </a:cubicBezTo>
                  <a:cubicBezTo>
                    <a:pt x="5038851" y="619509"/>
                    <a:pt x="5034152" y="618620"/>
                    <a:pt x="5029453" y="620144"/>
                  </a:cubicBezTo>
                  <a:cubicBezTo>
                    <a:pt x="5034533" y="630812"/>
                    <a:pt x="5034152" y="648211"/>
                    <a:pt x="5043423" y="659006"/>
                  </a:cubicBezTo>
                  <a:cubicBezTo>
                    <a:pt x="5017261" y="653545"/>
                    <a:pt x="4971668" y="657736"/>
                    <a:pt x="4972430" y="620906"/>
                  </a:cubicBezTo>
                  <a:cubicBezTo>
                    <a:pt x="4950840" y="621541"/>
                    <a:pt x="4940934" y="601602"/>
                    <a:pt x="4928615" y="590553"/>
                  </a:cubicBezTo>
                  <a:cubicBezTo>
                    <a:pt x="4924805" y="618112"/>
                    <a:pt x="4896738" y="612397"/>
                    <a:pt x="4872608" y="610873"/>
                  </a:cubicBezTo>
                  <a:cubicBezTo>
                    <a:pt x="4878069" y="615318"/>
                    <a:pt x="4883530" y="625859"/>
                    <a:pt x="4891912" y="631447"/>
                  </a:cubicBezTo>
                  <a:cubicBezTo>
                    <a:pt x="4879212" y="660530"/>
                    <a:pt x="4904612" y="669547"/>
                    <a:pt x="4932298" y="666372"/>
                  </a:cubicBezTo>
                  <a:cubicBezTo>
                    <a:pt x="4935346" y="687200"/>
                    <a:pt x="4939663" y="705615"/>
                    <a:pt x="4932298" y="725554"/>
                  </a:cubicBezTo>
                  <a:cubicBezTo>
                    <a:pt x="4979415" y="728729"/>
                    <a:pt x="4987669" y="723268"/>
                    <a:pt x="5012816" y="765686"/>
                  </a:cubicBezTo>
                  <a:cubicBezTo>
                    <a:pt x="4977382" y="765686"/>
                    <a:pt x="4942838" y="785244"/>
                    <a:pt x="4907406" y="781815"/>
                  </a:cubicBezTo>
                  <a:cubicBezTo>
                    <a:pt x="4876545" y="778894"/>
                    <a:pt x="4830190" y="731015"/>
                    <a:pt x="4816855" y="771782"/>
                  </a:cubicBezTo>
                  <a:cubicBezTo>
                    <a:pt x="4838953" y="779021"/>
                    <a:pt x="4850256" y="795022"/>
                    <a:pt x="4842255" y="816485"/>
                  </a:cubicBezTo>
                  <a:cubicBezTo>
                    <a:pt x="4849621" y="816485"/>
                    <a:pt x="4858638" y="818645"/>
                    <a:pt x="4866004" y="818009"/>
                  </a:cubicBezTo>
                  <a:cubicBezTo>
                    <a:pt x="4867909" y="854077"/>
                    <a:pt x="4897246" y="844044"/>
                    <a:pt x="4917566" y="821184"/>
                  </a:cubicBezTo>
                  <a:cubicBezTo>
                    <a:pt x="4921249" y="828296"/>
                    <a:pt x="4938648" y="839726"/>
                    <a:pt x="4942204" y="848235"/>
                  </a:cubicBezTo>
                  <a:cubicBezTo>
                    <a:pt x="4960365" y="829313"/>
                    <a:pt x="4985384" y="830709"/>
                    <a:pt x="5007482" y="843409"/>
                  </a:cubicBezTo>
                  <a:cubicBezTo>
                    <a:pt x="4998465" y="894209"/>
                    <a:pt x="4797424" y="853188"/>
                    <a:pt x="4756657" y="843409"/>
                  </a:cubicBezTo>
                  <a:cubicBezTo>
                    <a:pt x="4732908" y="888749"/>
                    <a:pt x="4872735" y="899289"/>
                    <a:pt x="4882895" y="938278"/>
                  </a:cubicBezTo>
                  <a:cubicBezTo>
                    <a:pt x="4886959" y="933960"/>
                    <a:pt x="4903342" y="928245"/>
                    <a:pt x="4907279" y="924182"/>
                  </a:cubicBezTo>
                  <a:cubicBezTo>
                    <a:pt x="4924932" y="948439"/>
                    <a:pt x="4956555" y="933834"/>
                    <a:pt x="4982209" y="938406"/>
                  </a:cubicBezTo>
                  <a:cubicBezTo>
                    <a:pt x="4977637" y="1025146"/>
                    <a:pt x="4750434" y="890781"/>
                    <a:pt x="4725669" y="935231"/>
                  </a:cubicBezTo>
                  <a:cubicBezTo>
                    <a:pt x="4731511" y="937135"/>
                    <a:pt x="4745735" y="952121"/>
                    <a:pt x="4751069" y="954027"/>
                  </a:cubicBezTo>
                  <a:cubicBezTo>
                    <a:pt x="4747132" y="959107"/>
                    <a:pt x="4743576" y="965330"/>
                    <a:pt x="4739766" y="969648"/>
                  </a:cubicBezTo>
                  <a:cubicBezTo>
                    <a:pt x="4747506" y="973054"/>
                    <a:pt x="4755825" y="974951"/>
                    <a:pt x="4764277" y="975236"/>
                  </a:cubicBezTo>
                  <a:cubicBezTo>
                    <a:pt x="4781422" y="1007113"/>
                    <a:pt x="4820030" y="965203"/>
                    <a:pt x="4826634" y="1014098"/>
                  </a:cubicBezTo>
                  <a:cubicBezTo>
                    <a:pt x="4845684" y="1006859"/>
                    <a:pt x="4937886" y="1001398"/>
                    <a:pt x="4946141" y="1025909"/>
                  </a:cubicBezTo>
                  <a:cubicBezTo>
                    <a:pt x="4960492" y="1067311"/>
                    <a:pt x="4859019" y="1051309"/>
                    <a:pt x="4840223" y="1041911"/>
                  </a:cubicBezTo>
                  <a:cubicBezTo>
                    <a:pt x="4846573" y="1047626"/>
                    <a:pt x="4850637" y="1059310"/>
                    <a:pt x="4856860" y="1065660"/>
                  </a:cubicBezTo>
                  <a:cubicBezTo>
                    <a:pt x="4852542" y="1068327"/>
                    <a:pt x="4845303" y="1077090"/>
                    <a:pt x="4841493" y="1079376"/>
                  </a:cubicBezTo>
                  <a:cubicBezTo>
                    <a:pt x="4874132" y="1115063"/>
                    <a:pt x="4812029" y="1107824"/>
                    <a:pt x="4790693" y="1101854"/>
                  </a:cubicBezTo>
                  <a:cubicBezTo>
                    <a:pt x="4758943" y="1093091"/>
                    <a:pt x="4730876" y="1069977"/>
                    <a:pt x="4701158" y="1062484"/>
                  </a:cubicBezTo>
                  <a:cubicBezTo>
                    <a:pt x="4707254" y="1055119"/>
                    <a:pt x="4709921" y="1049784"/>
                    <a:pt x="4700523" y="1034163"/>
                  </a:cubicBezTo>
                  <a:cubicBezTo>
                    <a:pt x="4718557" y="1022606"/>
                    <a:pt x="4700523" y="1010668"/>
                    <a:pt x="4687823" y="1018161"/>
                  </a:cubicBezTo>
                  <a:cubicBezTo>
                    <a:pt x="4687061" y="1018161"/>
                    <a:pt x="4687823" y="1025273"/>
                    <a:pt x="4686426" y="1026924"/>
                  </a:cubicBezTo>
                  <a:cubicBezTo>
                    <a:pt x="4681981" y="1031115"/>
                    <a:pt x="4676012" y="1033655"/>
                    <a:pt x="4671313" y="1037338"/>
                  </a:cubicBezTo>
                  <a:cubicBezTo>
                    <a:pt x="4663820" y="1043561"/>
                    <a:pt x="4656962" y="1050038"/>
                    <a:pt x="4650104" y="1056515"/>
                  </a:cubicBezTo>
                  <a:cubicBezTo>
                    <a:pt x="4643246" y="1062992"/>
                    <a:pt x="4547107" y="1126112"/>
                    <a:pt x="4553330" y="1081281"/>
                  </a:cubicBezTo>
                  <a:cubicBezTo>
                    <a:pt x="4569586" y="1092329"/>
                    <a:pt x="4596002" y="1056770"/>
                    <a:pt x="4598796" y="1043181"/>
                  </a:cubicBezTo>
                  <a:cubicBezTo>
                    <a:pt x="4609718" y="1041402"/>
                    <a:pt x="4649596" y="1026925"/>
                    <a:pt x="4622164" y="1015240"/>
                  </a:cubicBezTo>
                  <a:cubicBezTo>
                    <a:pt x="4629276" y="1011938"/>
                    <a:pt x="4651247" y="1008890"/>
                    <a:pt x="4653025" y="999112"/>
                  </a:cubicBezTo>
                  <a:cubicBezTo>
                    <a:pt x="4655311" y="986412"/>
                    <a:pt x="4640325" y="985650"/>
                    <a:pt x="4633213" y="978029"/>
                  </a:cubicBezTo>
                  <a:cubicBezTo>
                    <a:pt x="4636642" y="975235"/>
                    <a:pt x="4638928" y="968758"/>
                    <a:pt x="4642230" y="966091"/>
                  </a:cubicBezTo>
                  <a:cubicBezTo>
                    <a:pt x="4638420" y="966091"/>
                    <a:pt x="4636261" y="962535"/>
                    <a:pt x="4632197" y="962027"/>
                  </a:cubicBezTo>
                  <a:cubicBezTo>
                    <a:pt x="4631255" y="958547"/>
                    <a:pt x="4630744" y="954964"/>
                    <a:pt x="4630673" y="951359"/>
                  </a:cubicBezTo>
                  <a:cubicBezTo>
                    <a:pt x="4635022" y="947121"/>
                    <a:pt x="4639990" y="943567"/>
                    <a:pt x="4645405" y="940819"/>
                  </a:cubicBezTo>
                  <a:cubicBezTo>
                    <a:pt x="4633721" y="935739"/>
                    <a:pt x="4631181" y="920372"/>
                    <a:pt x="4620005" y="914276"/>
                  </a:cubicBezTo>
                  <a:cubicBezTo>
                    <a:pt x="4600193" y="903862"/>
                    <a:pt x="4603114" y="921641"/>
                    <a:pt x="4590541" y="937644"/>
                  </a:cubicBezTo>
                  <a:cubicBezTo>
                    <a:pt x="4583783" y="934777"/>
                    <a:pt x="4578596" y="929127"/>
                    <a:pt x="4576317" y="922150"/>
                  </a:cubicBezTo>
                  <a:cubicBezTo>
                    <a:pt x="4584063" y="914276"/>
                    <a:pt x="4591938" y="906528"/>
                    <a:pt x="4600066" y="899290"/>
                  </a:cubicBezTo>
                  <a:cubicBezTo>
                    <a:pt x="4595112" y="891924"/>
                    <a:pt x="4580254" y="895099"/>
                    <a:pt x="4578094" y="888876"/>
                  </a:cubicBezTo>
                  <a:cubicBezTo>
                    <a:pt x="4573904" y="877065"/>
                    <a:pt x="4589398" y="878462"/>
                    <a:pt x="4592699" y="873128"/>
                  </a:cubicBezTo>
                  <a:cubicBezTo>
                    <a:pt x="4596001" y="867794"/>
                    <a:pt x="4593842" y="863984"/>
                    <a:pt x="4595747" y="860428"/>
                  </a:cubicBezTo>
                  <a:cubicBezTo>
                    <a:pt x="4597652" y="856872"/>
                    <a:pt x="4595747" y="853189"/>
                    <a:pt x="4597525" y="849760"/>
                  </a:cubicBezTo>
                  <a:cubicBezTo>
                    <a:pt x="4599304" y="846331"/>
                    <a:pt x="4607685" y="843918"/>
                    <a:pt x="4610225" y="839092"/>
                  </a:cubicBezTo>
                  <a:cubicBezTo>
                    <a:pt x="4615790" y="830390"/>
                    <a:pt x="4614231" y="818938"/>
                    <a:pt x="4606542" y="812041"/>
                  </a:cubicBezTo>
                  <a:cubicBezTo>
                    <a:pt x="4636514" y="805437"/>
                    <a:pt x="4597271" y="764797"/>
                    <a:pt x="4600954" y="808231"/>
                  </a:cubicBezTo>
                  <a:cubicBezTo>
                    <a:pt x="4581523" y="798198"/>
                    <a:pt x="4574411" y="804040"/>
                    <a:pt x="4574665" y="825503"/>
                  </a:cubicBezTo>
                  <a:cubicBezTo>
                    <a:pt x="4555392" y="815454"/>
                    <a:pt x="4531810" y="819221"/>
                    <a:pt x="4516626" y="834774"/>
                  </a:cubicBezTo>
                  <a:cubicBezTo>
                    <a:pt x="4513578" y="837187"/>
                    <a:pt x="4508244" y="836806"/>
                    <a:pt x="4505450" y="839473"/>
                  </a:cubicBezTo>
                  <a:cubicBezTo>
                    <a:pt x="4502656" y="842140"/>
                    <a:pt x="4505450" y="849760"/>
                    <a:pt x="4501259" y="853824"/>
                  </a:cubicBezTo>
                  <a:cubicBezTo>
                    <a:pt x="4496284" y="857709"/>
                    <a:pt x="4490279" y="860049"/>
                    <a:pt x="4483987" y="860555"/>
                  </a:cubicBezTo>
                  <a:cubicBezTo>
                    <a:pt x="4488178" y="831472"/>
                    <a:pt x="4459222" y="867921"/>
                    <a:pt x="4455793" y="869445"/>
                  </a:cubicBezTo>
                  <a:cubicBezTo>
                    <a:pt x="4444617" y="874398"/>
                    <a:pt x="4423409" y="869445"/>
                    <a:pt x="4411343" y="871604"/>
                  </a:cubicBezTo>
                  <a:cubicBezTo>
                    <a:pt x="4393563" y="874779"/>
                    <a:pt x="4396230" y="879478"/>
                    <a:pt x="4380990" y="865762"/>
                  </a:cubicBezTo>
                  <a:cubicBezTo>
                    <a:pt x="4400040" y="865762"/>
                    <a:pt x="4447792" y="852300"/>
                    <a:pt x="4455920" y="829059"/>
                  </a:cubicBezTo>
                  <a:cubicBezTo>
                    <a:pt x="4459222" y="819915"/>
                    <a:pt x="4446268" y="802135"/>
                    <a:pt x="4464302" y="804421"/>
                  </a:cubicBezTo>
                  <a:cubicBezTo>
                    <a:pt x="4463159" y="794261"/>
                    <a:pt x="4452745" y="788419"/>
                    <a:pt x="4450078" y="779021"/>
                  </a:cubicBezTo>
                  <a:cubicBezTo>
                    <a:pt x="4443601" y="755526"/>
                    <a:pt x="4457571" y="764797"/>
                    <a:pt x="4470017" y="755653"/>
                  </a:cubicBezTo>
                  <a:cubicBezTo>
                    <a:pt x="4458079" y="745493"/>
                    <a:pt x="4432806" y="741429"/>
                    <a:pt x="4417185" y="739651"/>
                  </a:cubicBezTo>
                  <a:cubicBezTo>
                    <a:pt x="4430647" y="734952"/>
                    <a:pt x="4438775" y="718950"/>
                    <a:pt x="4452618" y="715648"/>
                  </a:cubicBezTo>
                  <a:cubicBezTo>
                    <a:pt x="4466461" y="712345"/>
                    <a:pt x="4475478" y="723395"/>
                    <a:pt x="4483734" y="703837"/>
                  </a:cubicBezTo>
                  <a:cubicBezTo>
                    <a:pt x="4503799" y="714759"/>
                    <a:pt x="4520437" y="684279"/>
                    <a:pt x="4539994" y="686184"/>
                  </a:cubicBezTo>
                  <a:cubicBezTo>
                    <a:pt x="4552694" y="660784"/>
                    <a:pt x="4488560" y="673484"/>
                    <a:pt x="4478527" y="678056"/>
                  </a:cubicBezTo>
                  <a:cubicBezTo>
                    <a:pt x="4464430" y="683771"/>
                    <a:pt x="4448300" y="688851"/>
                    <a:pt x="4437760" y="682374"/>
                  </a:cubicBezTo>
                  <a:cubicBezTo>
                    <a:pt x="4423028" y="673229"/>
                    <a:pt x="4428107" y="669674"/>
                    <a:pt x="4408423" y="672976"/>
                  </a:cubicBezTo>
                  <a:cubicBezTo>
                    <a:pt x="4415154" y="665356"/>
                    <a:pt x="4474844" y="654053"/>
                    <a:pt x="4438649" y="631066"/>
                  </a:cubicBezTo>
                  <a:cubicBezTo>
                    <a:pt x="4447666" y="623573"/>
                    <a:pt x="4459731" y="629923"/>
                    <a:pt x="4467732" y="622557"/>
                  </a:cubicBezTo>
                  <a:cubicBezTo>
                    <a:pt x="4471809" y="617053"/>
                    <a:pt x="4473121" y="609978"/>
                    <a:pt x="4471288" y="603379"/>
                  </a:cubicBezTo>
                  <a:cubicBezTo>
                    <a:pt x="4465827" y="593601"/>
                    <a:pt x="4465446" y="602109"/>
                    <a:pt x="4459223" y="599189"/>
                  </a:cubicBezTo>
                  <a:cubicBezTo>
                    <a:pt x="4458207" y="599189"/>
                    <a:pt x="4449190" y="592712"/>
                    <a:pt x="4448555" y="592712"/>
                  </a:cubicBezTo>
                  <a:cubicBezTo>
                    <a:pt x="4441697" y="592712"/>
                    <a:pt x="4433188" y="600585"/>
                    <a:pt x="4426711" y="599315"/>
                  </a:cubicBezTo>
                  <a:cubicBezTo>
                    <a:pt x="4415789" y="597029"/>
                    <a:pt x="4416424" y="579122"/>
                    <a:pt x="4400041" y="584964"/>
                  </a:cubicBezTo>
                  <a:cubicBezTo>
                    <a:pt x="4402200" y="584202"/>
                    <a:pt x="4383277" y="570740"/>
                    <a:pt x="4382769" y="570105"/>
                  </a:cubicBezTo>
                  <a:cubicBezTo>
                    <a:pt x="4375276" y="560072"/>
                    <a:pt x="4378705" y="557405"/>
                    <a:pt x="4379467" y="546991"/>
                  </a:cubicBezTo>
                  <a:cubicBezTo>
                    <a:pt x="4380102" y="539117"/>
                    <a:pt x="4383531" y="539879"/>
                    <a:pt x="4380863" y="530227"/>
                  </a:cubicBezTo>
                  <a:cubicBezTo>
                    <a:pt x="4375920" y="520275"/>
                    <a:pt x="4369639" y="511046"/>
                    <a:pt x="4362194" y="502795"/>
                  </a:cubicBezTo>
                  <a:cubicBezTo>
                    <a:pt x="4358892" y="497842"/>
                    <a:pt x="4341112" y="464695"/>
                    <a:pt x="4332730" y="468759"/>
                  </a:cubicBezTo>
                  <a:cubicBezTo>
                    <a:pt x="4324349" y="472824"/>
                    <a:pt x="4330825" y="532259"/>
                    <a:pt x="4327269" y="543181"/>
                  </a:cubicBezTo>
                  <a:cubicBezTo>
                    <a:pt x="4317491" y="524505"/>
                    <a:pt x="4305877" y="506850"/>
                    <a:pt x="4292598" y="490476"/>
                  </a:cubicBezTo>
                  <a:cubicBezTo>
                    <a:pt x="4289654" y="509372"/>
                    <a:pt x="4293190" y="528709"/>
                    <a:pt x="4302631" y="545340"/>
                  </a:cubicBezTo>
                  <a:cubicBezTo>
                    <a:pt x="4297297" y="544197"/>
                    <a:pt x="4277231" y="548896"/>
                    <a:pt x="4267198" y="545340"/>
                  </a:cubicBezTo>
                  <a:cubicBezTo>
                    <a:pt x="4262627" y="572772"/>
                    <a:pt x="4271008" y="619000"/>
                    <a:pt x="4275707" y="644781"/>
                  </a:cubicBezTo>
                  <a:cubicBezTo>
                    <a:pt x="4259184" y="642629"/>
                    <a:pt x="4242393" y="645412"/>
                    <a:pt x="4227448" y="652782"/>
                  </a:cubicBezTo>
                  <a:cubicBezTo>
                    <a:pt x="4282185" y="704725"/>
                    <a:pt x="4198365" y="698502"/>
                    <a:pt x="4166107" y="703582"/>
                  </a:cubicBezTo>
                  <a:cubicBezTo>
                    <a:pt x="4154804" y="751080"/>
                    <a:pt x="4225289" y="736221"/>
                    <a:pt x="4250562" y="753239"/>
                  </a:cubicBezTo>
                  <a:cubicBezTo>
                    <a:pt x="4245228" y="757684"/>
                    <a:pt x="4240148" y="772035"/>
                    <a:pt x="4232782" y="777623"/>
                  </a:cubicBezTo>
                  <a:cubicBezTo>
                    <a:pt x="4239386" y="779655"/>
                    <a:pt x="4247768" y="786132"/>
                    <a:pt x="4251959" y="787529"/>
                  </a:cubicBezTo>
                  <a:cubicBezTo>
                    <a:pt x="4243102" y="789303"/>
                    <a:pt x="4235319" y="794538"/>
                    <a:pt x="4230336" y="802072"/>
                  </a:cubicBezTo>
                  <a:cubicBezTo>
                    <a:pt x="4225353" y="809606"/>
                    <a:pt x="4223582" y="818816"/>
                    <a:pt x="4225416" y="827661"/>
                  </a:cubicBezTo>
                  <a:cubicBezTo>
                    <a:pt x="4216244" y="824208"/>
                    <a:pt x="4207864" y="818938"/>
                    <a:pt x="4200778" y="812167"/>
                  </a:cubicBezTo>
                  <a:cubicBezTo>
                    <a:pt x="4195317" y="813437"/>
                    <a:pt x="4195698" y="821057"/>
                    <a:pt x="4190618" y="821565"/>
                  </a:cubicBezTo>
                  <a:cubicBezTo>
                    <a:pt x="4182871" y="790323"/>
                    <a:pt x="4141723" y="791339"/>
                    <a:pt x="4115307" y="777877"/>
                  </a:cubicBezTo>
                  <a:cubicBezTo>
                    <a:pt x="4116958" y="810135"/>
                    <a:pt x="4167885" y="817882"/>
                    <a:pt x="4125213" y="847854"/>
                  </a:cubicBezTo>
                  <a:cubicBezTo>
                    <a:pt x="4160900" y="876937"/>
                    <a:pt x="4191380" y="933706"/>
                    <a:pt x="4244339" y="924054"/>
                  </a:cubicBezTo>
                  <a:cubicBezTo>
                    <a:pt x="4248972" y="933288"/>
                    <a:pt x="4252838" y="942888"/>
                    <a:pt x="4255896" y="952756"/>
                  </a:cubicBezTo>
                  <a:cubicBezTo>
                    <a:pt x="4251169" y="952950"/>
                    <a:pt x="4246459" y="953459"/>
                    <a:pt x="4241799" y="954280"/>
                  </a:cubicBezTo>
                  <a:cubicBezTo>
                    <a:pt x="4246879" y="964821"/>
                    <a:pt x="4246498" y="982220"/>
                    <a:pt x="4255770" y="993015"/>
                  </a:cubicBezTo>
                  <a:cubicBezTo>
                    <a:pt x="4229608" y="987554"/>
                    <a:pt x="4184015" y="991745"/>
                    <a:pt x="4184904" y="954915"/>
                  </a:cubicBezTo>
                  <a:cubicBezTo>
                    <a:pt x="4163187" y="954915"/>
                    <a:pt x="4153408" y="935484"/>
                    <a:pt x="4140962" y="924435"/>
                  </a:cubicBezTo>
                  <a:cubicBezTo>
                    <a:pt x="4137152" y="951994"/>
                    <a:pt x="4109212" y="946279"/>
                    <a:pt x="4084955" y="944755"/>
                  </a:cubicBezTo>
                  <a:cubicBezTo>
                    <a:pt x="4090543" y="949200"/>
                    <a:pt x="4095877" y="959741"/>
                    <a:pt x="4104259" y="965329"/>
                  </a:cubicBezTo>
                  <a:cubicBezTo>
                    <a:pt x="4091559" y="994539"/>
                    <a:pt x="4116959" y="1003429"/>
                    <a:pt x="4144645" y="1000381"/>
                  </a:cubicBezTo>
                  <a:cubicBezTo>
                    <a:pt x="4147692" y="1021209"/>
                    <a:pt x="4152010" y="1039497"/>
                    <a:pt x="4144645" y="1059436"/>
                  </a:cubicBezTo>
                  <a:cubicBezTo>
                    <a:pt x="4191761" y="1062611"/>
                    <a:pt x="4200016" y="1057277"/>
                    <a:pt x="4225163" y="1099568"/>
                  </a:cubicBezTo>
                  <a:cubicBezTo>
                    <a:pt x="4189729" y="1099568"/>
                    <a:pt x="4155313" y="1119126"/>
                    <a:pt x="4119753" y="1115697"/>
                  </a:cubicBezTo>
                  <a:cubicBezTo>
                    <a:pt x="4088892" y="1112776"/>
                    <a:pt x="4042537" y="1064897"/>
                    <a:pt x="4029202" y="1105664"/>
                  </a:cubicBezTo>
                  <a:cubicBezTo>
                    <a:pt x="4051299" y="1112903"/>
                    <a:pt x="4062603" y="1128905"/>
                    <a:pt x="4054602" y="1150368"/>
                  </a:cubicBezTo>
                  <a:cubicBezTo>
                    <a:pt x="4061967" y="1150368"/>
                    <a:pt x="4070985" y="1152527"/>
                    <a:pt x="4078351" y="1151892"/>
                  </a:cubicBezTo>
                  <a:cubicBezTo>
                    <a:pt x="4080255" y="1187960"/>
                    <a:pt x="4109592" y="1177927"/>
                    <a:pt x="4129913" y="1155067"/>
                  </a:cubicBezTo>
                  <a:cubicBezTo>
                    <a:pt x="4133596" y="1162179"/>
                    <a:pt x="4151122" y="1173736"/>
                    <a:pt x="4155313" y="1182118"/>
                  </a:cubicBezTo>
                  <a:cubicBezTo>
                    <a:pt x="4173347" y="1163195"/>
                    <a:pt x="4198366" y="1164592"/>
                    <a:pt x="4220591" y="1177292"/>
                  </a:cubicBezTo>
                  <a:cubicBezTo>
                    <a:pt x="4212209" y="1223647"/>
                    <a:pt x="4040759" y="1192913"/>
                    <a:pt x="3982085" y="1179705"/>
                  </a:cubicBezTo>
                  <a:cubicBezTo>
                    <a:pt x="3982085" y="1171831"/>
                    <a:pt x="3994785" y="1172339"/>
                    <a:pt x="3997325" y="1167005"/>
                  </a:cubicBezTo>
                  <a:cubicBezTo>
                    <a:pt x="3999865" y="1161671"/>
                    <a:pt x="3998468" y="1157861"/>
                    <a:pt x="4000373" y="1154305"/>
                  </a:cubicBezTo>
                  <a:cubicBezTo>
                    <a:pt x="4002278" y="1150749"/>
                    <a:pt x="4000373" y="1146939"/>
                    <a:pt x="4002151" y="1143510"/>
                  </a:cubicBezTo>
                  <a:cubicBezTo>
                    <a:pt x="4003929" y="1140080"/>
                    <a:pt x="4012311" y="1137668"/>
                    <a:pt x="4014851" y="1132842"/>
                  </a:cubicBezTo>
                  <a:cubicBezTo>
                    <a:pt x="4020453" y="1124192"/>
                    <a:pt x="4018888" y="1112745"/>
                    <a:pt x="4011168" y="1105918"/>
                  </a:cubicBezTo>
                  <a:cubicBezTo>
                    <a:pt x="4041140" y="1099314"/>
                    <a:pt x="4001897" y="1058547"/>
                    <a:pt x="4005580" y="1102108"/>
                  </a:cubicBezTo>
                  <a:cubicBezTo>
                    <a:pt x="3986149" y="1092075"/>
                    <a:pt x="3979037" y="1097917"/>
                    <a:pt x="3979291" y="1119380"/>
                  </a:cubicBezTo>
                  <a:cubicBezTo>
                    <a:pt x="3960051" y="1109256"/>
                    <a:pt x="3936446" y="1112975"/>
                    <a:pt x="3921252" y="1128524"/>
                  </a:cubicBezTo>
                  <a:cubicBezTo>
                    <a:pt x="3918204" y="1131064"/>
                    <a:pt x="3912870" y="1130556"/>
                    <a:pt x="3910076" y="1133223"/>
                  </a:cubicBezTo>
                  <a:cubicBezTo>
                    <a:pt x="3907282" y="1135890"/>
                    <a:pt x="3910076" y="1143510"/>
                    <a:pt x="3906011" y="1147701"/>
                  </a:cubicBezTo>
                  <a:cubicBezTo>
                    <a:pt x="3900974" y="1151454"/>
                    <a:pt x="3894996" y="1153740"/>
                    <a:pt x="3888740" y="1154305"/>
                  </a:cubicBezTo>
                  <a:cubicBezTo>
                    <a:pt x="3892804" y="1125222"/>
                    <a:pt x="3863340" y="1161671"/>
                    <a:pt x="3860419" y="1163195"/>
                  </a:cubicBezTo>
                  <a:cubicBezTo>
                    <a:pt x="3849242" y="1168148"/>
                    <a:pt x="3828034" y="1163195"/>
                    <a:pt x="3815969" y="1165354"/>
                  </a:cubicBezTo>
                  <a:cubicBezTo>
                    <a:pt x="3798189" y="1168656"/>
                    <a:pt x="3800855" y="1173228"/>
                    <a:pt x="3785615" y="1159512"/>
                  </a:cubicBezTo>
                  <a:cubicBezTo>
                    <a:pt x="3804665" y="1159512"/>
                    <a:pt x="3852417" y="1146050"/>
                    <a:pt x="3860545" y="1122809"/>
                  </a:cubicBezTo>
                  <a:cubicBezTo>
                    <a:pt x="3863847" y="1113665"/>
                    <a:pt x="3850893" y="1096012"/>
                    <a:pt x="3868927" y="1098171"/>
                  </a:cubicBezTo>
                  <a:cubicBezTo>
                    <a:pt x="3867784" y="1088011"/>
                    <a:pt x="3857370" y="1082169"/>
                    <a:pt x="3854703" y="1072771"/>
                  </a:cubicBezTo>
                  <a:cubicBezTo>
                    <a:pt x="3848226" y="1049276"/>
                    <a:pt x="3862196" y="1058674"/>
                    <a:pt x="3874642" y="1049403"/>
                  </a:cubicBezTo>
                  <a:cubicBezTo>
                    <a:pt x="3862832" y="1039370"/>
                    <a:pt x="3837432" y="1035179"/>
                    <a:pt x="3821810" y="1033528"/>
                  </a:cubicBezTo>
                  <a:cubicBezTo>
                    <a:pt x="3835272" y="1028702"/>
                    <a:pt x="3843401" y="1012827"/>
                    <a:pt x="3857244" y="1009398"/>
                  </a:cubicBezTo>
                  <a:cubicBezTo>
                    <a:pt x="3871086" y="1005970"/>
                    <a:pt x="3880103" y="1017145"/>
                    <a:pt x="3888359" y="997714"/>
                  </a:cubicBezTo>
                  <a:cubicBezTo>
                    <a:pt x="3908424" y="1008636"/>
                    <a:pt x="3925062" y="978156"/>
                    <a:pt x="3944620" y="979934"/>
                  </a:cubicBezTo>
                  <a:cubicBezTo>
                    <a:pt x="3957320" y="954534"/>
                    <a:pt x="3893185" y="967869"/>
                    <a:pt x="3883152" y="971933"/>
                  </a:cubicBezTo>
                  <a:cubicBezTo>
                    <a:pt x="3869055" y="977521"/>
                    <a:pt x="3852926" y="982728"/>
                    <a:pt x="3842385" y="976124"/>
                  </a:cubicBezTo>
                  <a:cubicBezTo>
                    <a:pt x="3827653" y="966980"/>
                    <a:pt x="3832733" y="963424"/>
                    <a:pt x="3813175" y="966853"/>
                  </a:cubicBezTo>
                  <a:cubicBezTo>
                    <a:pt x="3819779" y="959233"/>
                    <a:pt x="3879469" y="947930"/>
                    <a:pt x="3843274" y="924943"/>
                  </a:cubicBezTo>
                  <a:cubicBezTo>
                    <a:pt x="3852291" y="917323"/>
                    <a:pt x="3864356" y="923800"/>
                    <a:pt x="3872357" y="916307"/>
                  </a:cubicBezTo>
                  <a:cubicBezTo>
                    <a:pt x="3876486" y="910875"/>
                    <a:pt x="3877804" y="903812"/>
                    <a:pt x="3875913" y="897257"/>
                  </a:cubicBezTo>
                  <a:cubicBezTo>
                    <a:pt x="3870452" y="887351"/>
                    <a:pt x="3870071" y="895860"/>
                    <a:pt x="3863848" y="893066"/>
                  </a:cubicBezTo>
                  <a:cubicBezTo>
                    <a:pt x="3862959" y="893066"/>
                    <a:pt x="3853815" y="886589"/>
                    <a:pt x="3853180" y="886589"/>
                  </a:cubicBezTo>
                  <a:cubicBezTo>
                    <a:pt x="3846322" y="886589"/>
                    <a:pt x="3837813" y="894463"/>
                    <a:pt x="3831336" y="893066"/>
                  </a:cubicBezTo>
                  <a:cubicBezTo>
                    <a:pt x="3820414" y="890780"/>
                    <a:pt x="3821049" y="872873"/>
                    <a:pt x="3804666" y="878842"/>
                  </a:cubicBezTo>
                  <a:cubicBezTo>
                    <a:pt x="3806825" y="877953"/>
                    <a:pt x="3787902" y="864618"/>
                    <a:pt x="3787394" y="863856"/>
                  </a:cubicBezTo>
                  <a:cubicBezTo>
                    <a:pt x="3779901" y="853950"/>
                    <a:pt x="3783330" y="851156"/>
                    <a:pt x="3784092" y="840869"/>
                  </a:cubicBezTo>
                  <a:cubicBezTo>
                    <a:pt x="3784727" y="832995"/>
                    <a:pt x="3788156" y="833630"/>
                    <a:pt x="3785616" y="824105"/>
                  </a:cubicBezTo>
                  <a:cubicBezTo>
                    <a:pt x="3780552" y="814154"/>
                    <a:pt x="3774235" y="804892"/>
                    <a:pt x="3766820" y="796546"/>
                  </a:cubicBezTo>
                  <a:cubicBezTo>
                    <a:pt x="3763517" y="791593"/>
                    <a:pt x="3745738" y="758446"/>
                    <a:pt x="3737355" y="762510"/>
                  </a:cubicBezTo>
                  <a:cubicBezTo>
                    <a:pt x="3728974" y="766575"/>
                    <a:pt x="3735451" y="826010"/>
                    <a:pt x="3731895" y="837059"/>
                  </a:cubicBezTo>
                  <a:cubicBezTo>
                    <a:pt x="3722148" y="818325"/>
                    <a:pt x="3710532" y="800624"/>
                    <a:pt x="3697223" y="784227"/>
                  </a:cubicBezTo>
                  <a:cubicBezTo>
                    <a:pt x="3694280" y="803164"/>
                    <a:pt x="3697815" y="822541"/>
                    <a:pt x="3707257" y="839218"/>
                  </a:cubicBezTo>
                  <a:cubicBezTo>
                    <a:pt x="3701922" y="837948"/>
                    <a:pt x="3681857" y="842774"/>
                    <a:pt x="3671823" y="839218"/>
                  </a:cubicBezTo>
                  <a:cubicBezTo>
                    <a:pt x="3667252" y="866650"/>
                    <a:pt x="3675633" y="913005"/>
                    <a:pt x="3680333" y="938659"/>
                  </a:cubicBezTo>
                  <a:cubicBezTo>
                    <a:pt x="3663851" y="936570"/>
                    <a:pt x="3647119" y="939351"/>
                    <a:pt x="3632199" y="946660"/>
                  </a:cubicBezTo>
                  <a:cubicBezTo>
                    <a:pt x="3673474" y="986030"/>
                    <a:pt x="3635628" y="991999"/>
                    <a:pt x="3600830" y="994539"/>
                  </a:cubicBezTo>
                  <a:cubicBezTo>
                    <a:pt x="3599249" y="990704"/>
                    <a:pt x="3596660" y="987369"/>
                    <a:pt x="3593338" y="984886"/>
                  </a:cubicBezTo>
                  <a:cubicBezTo>
                    <a:pt x="3606038" y="978917"/>
                    <a:pt x="3598291" y="972186"/>
                    <a:pt x="3601847" y="964058"/>
                  </a:cubicBezTo>
                  <a:cubicBezTo>
                    <a:pt x="3605403" y="955930"/>
                    <a:pt x="3611245" y="955041"/>
                    <a:pt x="3612134" y="946786"/>
                  </a:cubicBezTo>
                  <a:cubicBezTo>
                    <a:pt x="3596132" y="942341"/>
                    <a:pt x="3596640" y="926593"/>
                    <a:pt x="3582543" y="928879"/>
                  </a:cubicBezTo>
                  <a:cubicBezTo>
                    <a:pt x="3570859" y="930911"/>
                    <a:pt x="3551682" y="956692"/>
                    <a:pt x="3543300" y="964439"/>
                  </a:cubicBezTo>
                  <a:cubicBezTo>
                    <a:pt x="3517900" y="988315"/>
                    <a:pt x="3494913" y="1011429"/>
                    <a:pt x="3459607" y="1017906"/>
                  </a:cubicBezTo>
                  <a:cubicBezTo>
                    <a:pt x="3441573" y="1021335"/>
                    <a:pt x="3419221" y="1015239"/>
                    <a:pt x="3402203" y="1021716"/>
                  </a:cubicBezTo>
                  <a:cubicBezTo>
                    <a:pt x="3388614" y="1026923"/>
                    <a:pt x="3380359" y="1041528"/>
                    <a:pt x="3367278" y="1047116"/>
                  </a:cubicBezTo>
                  <a:cubicBezTo>
                    <a:pt x="3344291" y="1056387"/>
                    <a:pt x="3318129" y="1041782"/>
                    <a:pt x="3295523" y="1037591"/>
                  </a:cubicBezTo>
                  <a:cubicBezTo>
                    <a:pt x="3306318" y="1021335"/>
                    <a:pt x="3326765" y="1031622"/>
                    <a:pt x="3335274" y="1015112"/>
                  </a:cubicBezTo>
                  <a:cubicBezTo>
                    <a:pt x="3345053" y="1049275"/>
                    <a:pt x="3402711" y="1008762"/>
                    <a:pt x="3374263" y="1000634"/>
                  </a:cubicBezTo>
                  <a:cubicBezTo>
                    <a:pt x="3380232" y="991871"/>
                    <a:pt x="3390011" y="997967"/>
                    <a:pt x="3398774" y="999237"/>
                  </a:cubicBezTo>
                  <a:cubicBezTo>
                    <a:pt x="3416427" y="1002031"/>
                    <a:pt x="3417443" y="996062"/>
                    <a:pt x="3435477" y="990601"/>
                  </a:cubicBezTo>
                  <a:cubicBezTo>
                    <a:pt x="3434462" y="1013334"/>
                    <a:pt x="3460877" y="993649"/>
                    <a:pt x="3440684" y="977901"/>
                  </a:cubicBezTo>
                  <a:cubicBezTo>
                    <a:pt x="3451733" y="965201"/>
                    <a:pt x="3468751" y="967741"/>
                    <a:pt x="3482975" y="970662"/>
                  </a:cubicBezTo>
                  <a:cubicBezTo>
                    <a:pt x="3491991" y="973996"/>
                    <a:pt x="3501304" y="976463"/>
                    <a:pt x="3510788" y="978028"/>
                  </a:cubicBezTo>
                  <a:cubicBezTo>
                    <a:pt x="3516149" y="977462"/>
                    <a:pt x="3520802" y="974085"/>
                    <a:pt x="3523001" y="969163"/>
                  </a:cubicBezTo>
                  <a:cubicBezTo>
                    <a:pt x="3525200" y="964242"/>
                    <a:pt x="3524611" y="958522"/>
                    <a:pt x="3521456" y="954152"/>
                  </a:cubicBezTo>
                  <a:cubicBezTo>
                    <a:pt x="3516122" y="947167"/>
                    <a:pt x="3512312" y="954152"/>
                    <a:pt x="3508756" y="951739"/>
                  </a:cubicBezTo>
                  <a:cubicBezTo>
                    <a:pt x="3501432" y="946109"/>
                    <a:pt x="3496455" y="937965"/>
                    <a:pt x="3494786" y="928879"/>
                  </a:cubicBezTo>
                  <a:cubicBezTo>
                    <a:pt x="3501136" y="928879"/>
                    <a:pt x="3513455" y="931927"/>
                    <a:pt x="3518662" y="928879"/>
                  </a:cubicBezTo>
                  <a:cubicBezTo>
                    <a:pt x="3527171" y="923799"/>
                    <a:pt x="3520567" y="921259"/>
                    <a:pt x="3524758" y="914909"/>
                  </a:cubicBezTo>
                  <a:cubicBezTo>
                    <a:pt x="3533268" y="902209"/>
                    <a:pt x="3541522" y="896494"/>
                    <a:pt x="3540380" y="880111"/>
                  </a:cubicBezTo>
                  <a:cubicBezTo>
                    <a:pt x="3545333" y="878841"/>
                    <a:pt x="3555746" y="875793"/>
                    <a:pt x="3558033" y="870840"/>
                  </a:cubicBezTo>
                  <a:cubicBezTo>
                    <a:pt x="3560319" y="865887"/>
                    <a:pt x="3554350" y="865252"/>
                    <a:pt x="3555620" y="858775"/>
                  </a:cubicBezTo>
                  <a:cubicBezTo>
                    <a:pt x="3557271" y="849504"/>
                    <a:pt x="3555620" y="843662"/>
                    <a:pt x="3561208" y="834137"/>
                  </a:cubicBezTo>
                  <a:cubicBezTo>
                    <a:pt x="3566217" y="828045"/>
                    <a:pt x="3569739" y="820870"/>
                    <a:pt x="3571495" y="813182"/>
                  </a:cubicBezTo>
                  <a:cubicBezTo>
                    <a:pt x="3569479" y="801705"/>
                    <a:pt x="3560493" y="792719"/>
                    <a:pt x="3549016" y="790703"/>
                  </a:cubicBezTo>
                  <a:cubicBezTo>
                    <a:pt x="3537713" y="790703"/>
                    <a:pt x="3525267" y="809626"/>
                    <a:pt x="3518409" y="816992"/>
                  </a:cubicBezTo>
                  <a:cubicBezTo>
                    <a:pt x="3505709" y="831089"/>
                    <a:pt x="3491485" y="843789"/>
                    <a:pt x="3477388" y="857124"/>
                  </a:cubicBezTo>
                  <a:cubicBezTo>
                    <a:pt x="3457267" y="876709"/>
                    <a:pt x="3434834" y="893768"/>
                    <a:pt x="3410585" y="907924"/>
                  </a:cubicBezTo>
                  <a:cubicBezTo>
                    <a:pt x="3387471" y="919109"/>
                    <a:pt x="3362591" y="926199"/>
                    <a:pt x="3337052" y="928879"/>
                  </a:cubicBezTo>
                  <a:cubicBezTo>
                    <a:pt x="3301493" y="933832"/>
                    <a:pt x="3290189" y="915544"/>
                    <a:pt x="3260852" y="902209"/>
                  </a:cubicBezTo>
                  <a:cubicBezTo>
                    <a:pt x="3231514" y="888876"/>
                    <a:pt x="3205988" y="903733"/>
                    <a:pt x="3179445" y="918719"/>
                  </a:cubicBezTo>
                  <a:cubicBezTo>
                    <a:pt x="3168015" y="925323"/>
                    <a:pt x="3140329" y="946024"/>
                    <a:pt x="3128645" y="938277"/>
                  </a:cubicBezTo>
                  <a:cubicBezTo>
                    <a:pt x="3125978" y="936499"/>
                    <a:pt x="3122676" y="923291"/>
                    <a:pt x="3121279" y="920370"/>
                  </a:cubicBezTo>
                  <a:cubicBezTo>
                    <a:pt x="3128772" y="916687"/>
                    <a:pt x="3140202" y="904622"/>
                    <a:pt x="3142615" y="918084"/>
                  </a:cubicBezTo>
                  <a:cubicBezTo>
                    <a:pt x="3148076" y="916687"/>
                    <a:pt x="3150997" y="917322"/>
                    <a:pt x="3155315" y="911607"/>
                  </a:cubicBezTo>
                  <a:cubicBezTo>
                    <a:pt x="3168015" y="916433"/>
                    <a:pt x="3170936" y="901320"/>
                    <a:pt x="3164078" y="893700"/>
                  </a:cubicBezTo>
                  <a:cubicBezTo>
                    <a:pt x="3180588" y="873888"/>
                    <a:pt x="3198876" y="885191"/>
                    <a:pt x="3220466" y="883794"/>
                  </a:cubicBezTo>
                  <a:cubicBezTo>
                    <a:pt x="3222498" y="883794"/>
                    <a:pt x="3231388" y="883794"/>
                    <a:pt x="3233166" y="883794"/>
                  </a:cubicBezTo>
                  <a:cubicBezTo>
                    <a:pt x="3234944" y="883794"/>
                    <a:pt x="3239770" y="878460"/>
                    <a:pt x="3243580" y="878206"/>
                  </a:cubicBezTo>
                  <a:cubicBezTo>
                    <a:pt x="3245104" y="878206"/>
                    <a:pt x="3251200" y="885064"/>
                    <a:pt x="3255391" y="885191"/>
                  </a:cubicBezTo>
                  <a:cubicBezTo>
                    <a:pt x="3263900" y="885191"/>
                    <a:pt x="3271139" y="876428"/>
                    <a:pt x="3279140" y="874396"/>
                  </a:cubicBezTo>
                  <a:cubicBezTo>
                    <a:pt x="3283077" y="885063"/>
                    <a:pt x="3277744" y="892937"/>
                    <a:pt x="3287395" y="899161"/>
                  </a:cubicBezTo>
                  <a:lnTo>
                    <a:pt x="3306699" y="902971"/>
                  </a:lnTo>
                  <a:cubicBezTo>
                    <a:pt x="3317494" y="904875"/>
                    <a:pt x="3352800" y="911480"/>
                    <a:pt x="3349244" y="890271"/>
                  </a:cubicBezTo>
                  <a:cubicBezTo>
                    <a:pt x="3360928" y="891413"/>
                    <a:pt x="3378327" y="886334"/>
                    <a:pt x="3365119" y="874649"/>
                  </a:cubicBezTo>
                  <a:cubicBezTo>
                    <a:pt x="3374898" y="875538"/>
                    <a:pt x="3384423" y="878205"/>
                    <a:pt x="3391789" y="869315"/>
                  </a:cubicBezTo>
                  <a:cubicBezTo>
                    <a:pt x="3398393" y="874649"/>
                    <a:pt x="3408299" y="867791"/>
                    <a:pt x="3413887" y="861695"/>
                  </a:cubicBezTo>
                  <a:cubicBezTo>
                    <a:pt x="3419475" y="855599"/>
                    <a:pt x="3417189" y="848995"/>
                    <a:pt x="3423285" y="845058"/>
                  </a:cubicBezTo>
                  <a:cubicBezTo>
                    <a:pt x="3426460" y="842899"/>
                    <a:pt x="3431540" y="846455"/>
                    <a:pt x="3434588" y="845058"/>
                  </a:cubicBezTo>
                  <a:cubicBezTo>
                    <a:pt x="3439922" y="841883"/>
                    <a:pt x="3443224" y="842264"/>
                    <a:pt x="3448558" y="836676"/>
                  </a:cubicBezTo>
                  <a:cubicBezTo>
                    <a:pt x="3453893" y="831088"/>
                    <a:pt x="3444749" y="829056"/>
                    <a:pt x="3447162" y="825754"/>
                  </a:cubicBezTo>
                  <a:cubicBezTo>
                    <a:pt x="3453003" y="817372"/>
                    <a:pt x="3471800" y="814959"/>
                    <a:pt x="3463671" y="803529"/>
                  </a:cubicBezTo>
                  <a:cubicBezTo>
                    <a:pt x="3451733" y="786638"/>
                    <a:pt x="3430778" y="812292"/>
                    <a:pt x="3419221" y="817118"/>
                  </a:cubicBezTo>
                  <a:cubicBezTo>
                    <a:pt x="3404179" y="822880"/>
                    <a:pt x="3388212" y="825850"/>
                    <a:pt x="3372105" y="825881"/>
                  </a:cubicBezTo>
                  <a:cubicBezTo>
                    <a:pt x="3357441" y="826126"/>
                    <a:pt x="3342990" y="822349"/>
                    <a:pt x="3330321" y="814960"/>
                  </a:cubicBezTo>
                  <a:cubicBezTo>
                    <a:pt x="3305761" y="803211"/>
                    <a:pt x="3278803" y="797341"/>
                    <a:pt x="3251581" y="797815"/>
                  </a:cubicBezTo>
                  <a:cubicBezTo>
                    <a:pt x="3235974" y="798646"/>
                    <a:pt x="3220443" y="800556"/>
                    <a:pt x="3205099" y="803530"/>
                  </a:cubicBezTo>
                  <a:cubicBezTo>
                    <a:pt x="3191764" y="805816"/>
                    <a:pt x="3177286" y="817500"/>
                    <a:pt x="3165348" y="818516"/>
                  </a:cubicBezTo>
                  <a:cubicBezTo>
                    <a:pt x="3158922" y="819717"/>
                    <a:pt x="3152340" y="817421"/>
                    <a:pt x="3148055" y="812483"/>
                  </a:cubicBezTo>
                  <a:cubicBezTo>
                    <a:pt x="3143770" y="807545"/>
                    <a:pt x="3142425" y="800705"/>
                    <a:pt x="3144520" y="794512"/>
                  </a:cubicBezTo>
                  <a:cubicBezTo>
                    <a:pt x="3158871" y="796036"/>
                    <a:pt x="3179699" y="773049"/>
                    <a:pt x="3179572" y="799466"/>
                  </a:cubicBezTo>
                  <a:cubicBezTo>
                    <a:pt x="3192272" y="800481"/>
                    <a:pt x="3196082" y="787528"/>
                    <a:pt x="3207258" y="784225"/>
                  </a:cubicBezTo>
                  <a:cubicBezTo>
                    <a:pt x="3207206" y="785571"/>
                    <a:pt x="3207825" y="786855"/>
                    <a:pt x="3208909" y="787654"/>
                  </a:cubicBezTo>
                  <a:cubicBezTo>
                    <a:pt x="3218942" y="784225"/>
                    <a:pt x="3221609" y="770763"/>
                    <a:pt x="3209925" y="767842"/>
                  </a:cubicBezTo>
                  <a:cubicBezTo>
                    <a:pt x="3224784" y="769621"/>
                    <a:pt x="3259709" y="763651"/>
                    <a:pt x="3268472" y="780542"/>
                  </a:cubicBezTo>
                  <a:cubicBezTo>
                    <a:pt x="3277616" y="774446"/>
                    <a:pt x="3288411" y="756921"/>
                    <a:pt x="3300857" y="759587"/>
                  </a:cubicBezTo>
                  <a:cubicBezTo>
                    <a:pt x="3308223" y="761238"/>
                    <a:pt x="3310128" y="773430"/>
                    <a:pt x="3314446" y="774954"/>
                  </a:cubicBezTo>
                  <a:cubicBezTo>
                    <a:pt x="3325876" y="779145"/>
                    <a:pt x="3334766" y="765429"/>
                    <a:pt x="3346196" y="767461"/>
                  </a:cubicBezTo>
                  <a:cubicBezTo>
                    <a:pt x="3351912" y="768477"/>
                    <a:pt x="3348990" y="775843"/>
                    <a:pt x="3352165" y="776732"/>
                  </a:cubicBezTo>
                  <a:cubicBezTo>
                    <a:pt x="3355340" y="777621"/>
                    <a:pt x="3362833" y="776732"/>
                    <a:pt x="3363214" y="776732"/>
                  </a:cubicBezTo>
                  <a:cubicBezTo>
                    <a:pt x="3373628" y="782067"/>
                    <a:pt x="3386201" y="791973"/>
                    <a:pt x="3397377" y="787273"/>
                  </a:cubicBezTo>
                  <a:cubicBezTo>
                    <a:pt x="3409870" y="777991"/>
                    <a:pt x="3421286" y="767342"/>
                    <a:pt x="3431413" y="755523"/>
                  </a:cubicBezTo>
                  <a:cubicBezTo>
                    <a:pt x="3432683" y="758444"/>
                    <a:pt x="3436112" y="760222"/>
                    <a:pt x="3437001" y="764413"/>
                  </a:cubicBezTo>
                  <a:cubicBezTo>
                    <a:pt x="3450336" y="765175"/>
                    <a:pt x="3454146" y="746887"/>
                    <a:pt x="3466719" y="750698"/>
                  </a:cubicBezTo>
                  <a:cubicBezTo>
                    <a:pt x="3469817" y="742685"/>
                    <a:pt x="3468518" y="733638"/>
                    <a:pt x="3463290" y="726822"/>
                  </a:cubicBezTo>
                  <a:cubicBezTo>
                    <a:pt x="3477769" y="721361"/>
                    <a:pt x="3486150" y="712217"/>
                    <a:pt x="3477260" y="698628"/>
                  </a:cubicBezTo>
                  <a:cubicBezTo>
                    <a:pt x="3495930" y="684404"/>
                    <a:pt x="3502026" y="681229"/>
                    <a:pt x="3480944" y="670306"/>
                  </a:cubicBezTo>
                  <a:cubicBezTo>
                    <a:pt x="3497072" y="658496"/>
                    <a:pt x="3479039" y="644906"/>
                    <a:pt x="3466974" y="642240"/>
                  </a:cubicBezTo>
                  <a:cubicBezTo>
                    <a:pt x="3454908" y="680340"/>
                    <a:pt x="3386709" y="715137"/>
                    <a:pt x="3350895" y="723900"/>
                  </a:cubicBezTo>
                  <a:cubicBezTo>
                    <a:pt x="3333334" y="727786"/>
                    <a:pt x="3315503" y="730333"/>
                    <a:pt x="3297555" y="731521"/>
                  </a:cubicBezTo>
                  <a:cubicBezTo>
                    <a:pt x="3278505" y="732917"/>
                    <a:pt x="3268091" y="724536"/>
                    <a:pt x="3251454" y="721234"/>
                  </a:cubicBezTo>
                  <a:cubicBezTo>
                    <a:pt x="3234817" y="717930"/>
                    <a:pt x="3216021" y="725679"/>
                    <a:pt x="3199003" y="723774"/>
                  </a:cubicBezTo>
                  <a:cubicBezTo>
                    <a:pt x="3203482" y="715414"/>
                    <a:pt x="3209271" y="707825"/>
                    <a:pt x="3216148" y="701295"/>
                  </a:cubicBezTo>
                  <a:cubicBezTo>
                    <a:pt x="3229737" y="693167"/>
                    <a:pt x="3228848" y="702057"/>
                    <a:pt x="3238881" y="703454"/>
                  </a:cubicBezTo>
                  <a:cubicBezTo>
                    <a:pt x="3248112" y="705328"/>
                    <a:pt x="3257539" y="706053"/>
                    <a:pt x="3266948" y="705613"/>
                  </a:cubicBezTo>
                  <a:cubicBezTo>
                    <a:pt x="3276992" y="704486"/>
                    <a:pt x="3287130" y="704486"/>
                    <a:pt x="3297174" y="705613"/>
                  </a:cubicBezTo>
                  <a:cubicBezTo>
                    <a:pt x="3299841" y="705613"/>
                    <a:pt x="3300603" y="713614"/>
                    <a:pt x="3304032" y="713995"/>
                  </a:cubicBezTo>
                  <a:cubicBezTo>
                    <a:pt x="3314192" y="715138"/>
                    <a:pt x="3319653" y="699517"/>
                    <a:pt x="3321685" y="691770"/>
                  </a:cubicBezTo>
                  <a:cubicBezTo>
                    <a:pt x="3334385" y="694945"/>
                    <a:pt x="3343021" y="686436"/>
                    <a:pt x="3337052" y="674371"/>
                  </a:cubicBezTo>
                  <a:cubicBezTo>
                    <a:pt x="3344672" y="673355"/>
                    <a:pt x="3352419" y="671196"/>
                    <a:pt x="3359912" y="669545"/>
                  </a:cubicBezTo>
                  <a:cubicBezTo>
                    <a:pt x="3365373" y="694183"/>
                    <a:pt x="3386455" y="662052"/>
                    <a:pt x="3391408" y="656845"/>
                  </a:cubicBezTo>
                  <a:cubicBezTo>
                    <a:pt x="3392551" y="657988"/>
                    <a:pt x="3395218" y="659385"/>
                    <a:pt x="3396488" y="660655"/>
                  </a:cubicBezTo>
                  <a:cubicBezTo>
                    <a:pt x="3398901" y="657480"/>
                    <a:pt x="3402457" y="648590"/>
                    <a:pt x="3405759" y="646431"/>
                  </a:cubicBezTo>
                  <a:cubicBezTo>
                    <a:pt x="3409062" y="644273"/>
                    <a:pt x="3414903" y="645669"/>
                    <a:pt x="3417189" y="643256"/>
                  </a:cubicBezTo>
                  <a:cubicBezTo>
                    <a:pt x="3424047" y="636398"/>
                    <a:pt x="3431794" y="636906"/>
                    <a:pt x="3421507" y="624079"/>
                  </a:cubicBezTo>
                  <a:cubicBezTo>
                    <a:pt x="3430524" y="622809"/>
                    <a:pt x="3432175" y="612141"/>
                    <a:pt x="3436620" y="606045"/>
                  </a:cubicBezTo>
                  <a:cubicBezTo>
                    <a:pt x="3446399" y="592583"/>
                    <a:pt x="3455035" y="590551"/>
                    <a:pt x="3442589" y="569342"/>
                  </a:cubicBezTo>
                  <a:cubicBezTo>
                    <a:pt x="3460624" y="557912"/>
                    <a:pt x="3442589" y="545974"/>
                    <a:pt x="3429889" y="553340"/>
                  </a:cubicBezTo>
                  <a:cubicBezTo>
                    <a:pt x="3429127" y="553340"/>
                    <a:pt x="3429889" y="560579"/>
                    <a:pt x="3428493" y="562230"/>
                  </a:cubicBezTo>
                  <a:cubicBezTo>
                    <a:pt x="3424047" y="566421"/>
                    <a:pt x="3418078" y="568834"/>
                    <a:pt x="3413380" y="572644"/>
                  </a:cubicBezTo>
                  <a:cubicBezTo>
                    <a:pt x="3405887" y="578867"/>
                    <a:pt x="3399156" y="585344"/>
                    <a:pt x="3392170" y="591821"/>
                  </a:cubicBezTo>
                  <a:cubicBezTo>
                    <a:pt x="3385185" y="598298"/>
                    <a:pt x="3289174" y="661417"/>
                    <a:pt x="3295396" y="616586"/>
                  </a:cubicBezTo>
                  <a:cubicBezTo>
                    <a:pt x="3311652" y="627635"/>
                    <a:pt x="3338068" y="592075"/>
                    <a:pt x="3340862" y="578486"/>
                  </a:cubicBezTo>
                  <a:cubicBezTo>
                    <a:pt x="3351784" y="576708"/>
                    <a:pt x="3391662" y="562230"/>
                    <a:pt x="3364230" y="550546"/>
                  </a:cubicBezTo>
                  <a:cubicBezTo>
                    <a:pt x="3371342" y="547244"/>
                    <a:pt x="3393313" y="544196"/>
                    <a:pt x="3395091" y="534417"/>
                  </a:cubicBezTo>
                  <a:cubicBezTo>
                    <a:pt x="3397377" y="521717"/>
                    <a:pt x="3382391" y="520828"/>
                    <a:pt x="3375279" y="513335"/>
                  </a:cubicBezTo>
                  <a:cubicBezTo>
                    <a:pt x="3378708" y="510541"/>
                    <a:pt x="3381121" y="504064"/>
                    <a:pt x="3384296" y="501397"/>
                  </a:cubicBezTo>
                  <a:cubicBezTo>
                    <a:pt x="3380486" y="501397"/>
                    <a:pt x="3378327" y="497841"/>
                    <a:pt x="3374263" y="497333"/>
                  </a:cubicBezTo>
                  <a:cubicBezTo>
                    <a:pt x="3373321" y="493852"/>
                    <a:pt x="3372810" y="490270"/>
                    <a:pt x="3372739" y="486665"/>
                  </a:cubicBezTo>
                  <a:cubicBezTo>
                    <a:pt x="3377089" y="482427"/>
                    <a:pt x="3382056" y="478873"/>
                    <a:pt x="3387471" y="476124"/>
                  </a:cubicBezTo>
                  <a:cubicBezTo>
                    <a:pt x="3375914" y="471044"/>
                    <a:pt x="3373247" y="455677"/>
                    <a:pt x="3362071" y="449581"/>
                  </a:cubicBezTo>
                  <a:cubicBezTo>
                    <a:pt x="3342259" y="439167"/>
                    <a:pt x="3345180" y="456947"/>
                    <a:pt x="3332607" y="472949"/>
                  </a:cubicBezTo>
                  <a:cubicBezTo>
                    <a:pt x="3325898" y="470053"/>
                    <a:pt x="3320762" y="464407"/>
                    <a:pt x="3318510" y="457455"/>
                  </a:cubicBezTo>
                  <a:cubicBezTo>
                    <a:pt x="3326130" y="449581"/>
                    <a:pt x="3334004" y="441834"/>
                    <a:pt x="3342259" y="434595"/>
                  </a:cubicBezTo>
                  <a:cubicBezTo>
                    <a:pt x="3337179" y="427229"/>
                    <a:pt x="3322320" y="430404"/>
                    <a:pt x="3320161" y="424181"/>
                  </a:cubicBezTo>
                  <a:cubicBezTo>
                    <a:pt x="3315970" y="412370"/>
                    <a:pt x="3331591" y="413767"/>
                    <a:pt x="3334766" y="408433"/>
                  </a:cubicBezTo>
                  <a:cubicBezTo>
                    <a:pt x="3337941" y="403099"/>
                    <a:pt x="3335909" y="399289"/>
                    <a:pt x="3337814" y="395733"/>
                  </a:cubicBezTo>
                  <a:cubicBezTo>
                    <a:pt x="3339719" y="392177"/>
                    <a:pt x="3337814" y="388367"/>
                    <a:pt x="3339592" y="385065"/>
                  </a:cubicBezTo>
                  <a:cubicBezTo>
                    <a:pt x="3341370" y="381763"/>
                    <a:pt x="3349752" y="379223"/>
                    <a:pt x="3352292" y="374397"/>
                  </a:cubicBezTo>
                  <a:cubicBezTo>
                    <a:pt x="3357857" y="365696"/>
                    <a:pt x="3356298" y="354244"/>
                    <a:pt x="3348609" y="347346"/>
                  </a:cubicBezTo>
                  <a:cubicBezTo>
                    <a:pt x="3378581" y="340742"/>
                    <a:pt x="3339338" y="300102"/>
                    <a:pt x="3343021" y="343536"/>
                  </a:cubicBezTo>
                  <a:cubicBezTo>
                    <a:pt x="3323590" y="333503"/>
                    <a:pt x="3316478" y="339346"/>
                    <a:pt x="3316732" y="360808"/>
                  </a:cubicBezTo>
                  <a:cubicBezTo>
                    <a:pt x="3297458" y="350760"/>
                    <a:pt x="3273877" y="354526"/>
                    <a:pt x="3258693" y="370079"/>
                  </a:cubicBezTo>
                  <a:cubicBezTo>
                    <a:pt x="3255645" y="372492"/>
                    <a:pt x="3250311" y="372111"/>
                    <a:pt x="3247517" y="374778"/>
                  </a:cubicBezTo>
                  <a:cubicBezTo>
                    <a:pt x="3244723" y="377445"/>
                    <a:pt x="3247517" y="385065"/>
                    <a:pt x="3243453" y="389129"/>
                  </a:cubicBezTo>
                  <a:cubicBezTo>
                    <a:pt x="3238456" y="392976"/>
                    <a:pt x="3232463" y="395312"/>
                    <a:pt x="3226181" y="395860"/>
                  </a:cubicBezTo>
                  <a:cubicBezTo>
                    <a:pt x="3230245" y="366777"/>
                    <a:pt x="3200781" y="403226"/>
                    <a:pt x="3197860" y="404751"/>
                  </a:cubicBezTo>
                  <a:cubicBezTo>
                    <a:pt x="3186684" y="409704"/>
                    <a:pt x="3165475" y="404751"/>
                    <a:pt x="3153410" y="406783"/>
                  </a:cubicBezTo>
                  <a:cubicBezTo>
                    <a:pt x="3135630" y="410085"/>
                    <a:pt x="3138297" y="414784"/>
                    <a:pt x="3123057" y="401067"/>
                  </a:cubicBezTo>
                  <a:cubicBezTo>
                    <a:pt x="3142107" y="401067"/>
                    <a:pt x="3189859" y="387605"/>
                    <a:pt x="3198114" y="364364"/>
                  </a:cubicBezTo>
                  <a:cubicBezTo>
                    <a:pt x="3201289" y="355220"/>
                    <a:pt x="3188335" y="337440"/>
                    <a:pt x="3206369" y="339726"/>
                  </a:cubicBezTo>
                  <a:cubicBezTo>
                    <a:pt x="3205226" y="329566"/>
                    <a:pt x="3194812" y="323724"/>
                    <a:pt x="3192145" y="314326"/>
                  </a:cubicBezTo>
                  <a:cubicBezTo>
                    <a:pt x="3185668" y="290831"/>
                    <a:pt x="3199638" y="300102"/>
                    <a:pt x="3212084" y="290958"/>
                  </a:cubicBezTo>
                  <a:cubicBezTo>
                    <a:pt x="3200273" y="280798"/>
                    <a:pt x="3174873" y="276607"/>
                    <a:pt x="3159252" y="274956"/>
                  </a:cubicBezTo>
                  <a:cubicBezTo>
                    <a:pt x="3172714" y="270257"/>
                    <a:pt x="3180842" y="254255"/>
                    <a:pt x="3194685" y="250953"/>
                  </a:cubicBezTo>
                  <a:cubicBezTo>
                    <a:pt x="3208527" y="247650"/>
                    <a:pt x="3217545" y="258700"/>
                    <a:pt x="3225800" y="239142"/>
                  </a:cubicBezTo>
                  <a:cubicBezTo>
                    <a:pt x="3245866" y="250064"/>
                    <a:pt x="3262503" y="219584"/>
                    <a:pt x="3282061" y="221362"/>
                  </a:cubicBezTo>
                  <a:cubicBezTo>
                    <a:pt x="3294761" y="195962"/>
                    <a:pt x="3230626" y="209297"/>
                    <a:pt x="3220593" y="213361"/>
                  </a:cubicBezTo>
                  <a:cubicBezTo>
                    <a:pt x="3206496" y="219076"/>
                    <a:pt x="3190367" y="224156"/>
                    <a:pt x="3179826" y="217679"/>
                  </a:cubicBezTo>
                  <a:cubicBezTo>
                    <a:pt x="3165094" y="208535"/>
                    <a:pt x="3170174" y="204979"/>
                    <a:pt x="3150616" y="208281"/>
                  </a:cubicBezTo>
                  <a:cubicBezTo>
                    <a:pt x="3157347" y="200661"/>
                    <a:pt x="3216910" y="189358"/>
                    <a:pt x="3180715" y="166371"/>
                  </a:cubicBezTo>
                  <a:cubicBezTo>
                    <a:pt x="3189732" y="158878"/>
                    <a:pt x="3201797" y="165228"/>
                    <a:pt x="3209798" y="157862"/>
                  </a:cubicBezTo>
                  <a:cubicBezTo>
                    <a:pt x="3213929" y="152383"/>
                    <a:pt x="3215246" y="145281"/>
                    <a:pt x="3213354" y="138685"/>
                  </a:cubicBezTo>
                  <a:cubicBezTo>
                    <a:pt x="3208020" y="128906"/>
                    <a:pt x="3207511" y="137415"/>
                    <a:pt x="3201289" y="134494"/>
                  </a:cubicBezTo>
                  <a:cubicBezTo>
                    <a:pt x="3200399" y="134494"/>
                    <a:pt x="3191256" y="128017"/>
                    <a:pt x="3190621" y="128017"/>
                  </a:cubicBezTo>
                  <a:cubicBezTo>
                    <a:pt x="3183763" y="128017"/>
                    <a:pt x="3175254" y="135891"/>
                    <a:pt x="3168777" y="134621"/>
                  </a:cubicBezTo>
                  <a:cubicBezTo>
                    <a:pt x="3157855" y="132335"/>
                    <a:pt x="3158490" y="114301"/>
                    <a:pt x="3142107" y="120270"/>
                  </a:cubicBezTo>
                  <a:cubicBezTo>
                    <a:pt x="3144266" y="119508"/>
                    <a:pt x="3125342" y="106046"/>
                    <a:pt x="3124835" y="105411"/>
                  </a:cubicBezTo>
                  <a:cubicBezTo>
                    <a:pt x="3117342" y="95378"/>
                    <a:pt x="3120770" y="92711"/>
                    <a:pt x="3121533" y="82297"/>
                  </a:cubicBezTo>
                  <a:cubicBezTo>
                    <a:pt x="3121533" y="74423"/>
                    <a:pt x="3125597" y="75185"/>
                    <a:pt x="3123057" y="65532"/>
                  </a:cubicBezTo>
                  <a:cubicBezTo>
                    <a:pt x="3118021" y="55604"/>
                    <a:pt x="3111701" y="46381"/>
                    <a:pt x="3104261" y="38100"/>
                  </a:cubicBezTo>
                  <a:cubicBezTo>
                    <a:pt x="3100959" y="33147"/>
                    <a:pt x="3083179" y="0"/>
                    <a:pt x="3074796" y="4065"/>
                  </a:cubicBezTo>
                  <a:cubicBezTo>
                    <a:pt x="3066415" y="8129"/>
                    <a:pt x="3072892" y="67565"/>
                    <a:pt x="3069336" y="78486"/>
                  </a:cubicBezTo>
                  <a:cubicBezTo>
                    <a:pt x="3059588" y="59792"/>
                    <a:pt x="3047972" y="42134"/>
                    <a:pt x="3034665" y="25781"/>
                  </a:cubicBezTo>
                  <a:cubicBezTo>
                    <a:pt x="3031720" y="44678"/>
                    <a:pt x="3035256" y="64014"/>
                    <a:pt x="3044698" y="80646"/>
                  </a:cubicBezTo>
                  <a:cubicBezTo>
                    <a:pt x="3039364" y="79503"/>
                    <a:pt x="3019298" y="84201"/>
                    <a:pt x="3009265" y="80646"/>
                  </a:cubicBezTo>
                  <a:cubicBezTo>
                    <a:pt x="3004693" y="107950"/>
                    <a:pt x="3013075" y="154305"/>
                    <a:pt x="3017774" y="180086"/>
                  </a:cubicBezTo>
                  <a:cubicBezTo>
                    <a:pt x="3001291" y="177936"/>
                    <a:pt x="2984541" y="180721"/>
                    <a:pt x="2969641" y="188087"/>
                  </a:cubicBezTo>
                  <a:cubicBezTo>
                    <a:pt x="3024251" y="240030"/>
                    <a:pt x="2940431" y="233680"/>
                    <a:pt x="2908173" y="238253"/>
                  </a:cubicBezTo>
                  <a:cubicBezTo>
                    <a:pt x="2896870" y="285878"/>
                    <a:pt x="2967355" y="271018"/>
                    <a:pt x="2992628" y="287910"/>
                  </a:cubicBezTo>
                  <a:cubicBezTo>
                    <a:pt x="2987421" y="292481"/>
                    <a:pt x="2982341" y="306706"/>
                    <a:pt x="2974975" y="312421"/>
                  </a:cubicBezTo>
                  <a:cubicBezTo>
                    <a:pt x="2981452" y="314453"/>
                    <a:pt x="2989834" y="320930"/>
                    <a:pt x="2994025" y="322326"/>
                  </a:cubicBezTo>
                  <a:cubicBezTo>
                    <a:pt x="2985168" y="324100"/>
                    <a:pt x="2977385" y="329335"/>
                    <a:pt x="2972402" y="336869"/>
                  </a:cubicBezTo>
                  <a:cubicBezTo>
                    <a:pt x="2967419" y="344403"/>
                    <a:pt x="2965648" y="353614"/>
                    <a:pt x="2967482" y="362459"/>
                  </a:cubicBezTo>
                  <a:cubicBezTo>
                    <a:pt x="2958309" y="359006"/>
                    <a:pt x="2949929" y="353735"/>
                    <a:pt x="2942844" y="346965"/>
                  </a:cubicBezTo>
                  <a:cubicBezTo>
                    <a:pt x="2937383" y="348235"/>
                    <a:pt x="2937764" y="355855"/>
                    <a:pt x="2932684" y="356362"/>
                  </a:cubicBezTo>
                  <a:cubicBezTo>
                    <a:pt x="2924937" y="325121"/>
                    <a:pt x="2883789" y="326009"/>
                    <a:pt x="2857373" y="312674"/>
                  </a:cubicBezTo>
                  <a:cubicBezTo>
                    <a:pt x="2859024" y="344932"/>
                    <a:pt x="2910078" y="352679"/>
                    <a:pt x="2867279" y="382651"/>
                  </a:cubicBezTo>
                  <a:cubicBezTo>
                    <a:pt x="2902966" y="411735"/>
                    <a:pt x="2933446" y="468504"/>
                    <a:pt x="2986405" y="458851"/>
                  </a:cubicBezTo>
                  <a:cubicBezTo>
                    <a:pt x="2991000" y="468075"/>
                    <a:pt x="2994905" y="477626"/>
                    <a:pt x="2998089" y="487426"/>
                  </a:cubicBezTo>
                  <a:cubicBezTo>
                    <a:pt x="2993321" y="487718"/>
                    <a:pt x="2988573" y="488270"/>
                    <a:pt x="2983865" y="489078"/>
                  </a:cubicBezTo>
                  <a:cubicBezTo>
                    <a:pt x="2989072" y="499618"/>
                    <a:pt x="2988691" y="517018"/>
                    <a:pt x="2997835" y="527812"/>
                  </a:cubicBezTo>
                  <a:cubicBezTo>
                    <a:pt x="2971673" y="522351"/>
                    <a:pt x="2926080" y="526542"/>
                    <a:pt x="2926969" y="489712"/>
                  </a:cubicBezTo>
                  <a:cubicBezTo>
                    <a:pt x="2905252" y="489712"/>
                    <a:pt x="2895473" y="470281"/>
                    <a:pt x="2883027" y="459232"/>
                  </a:cubicBezTo>
                  <a:cubicBezTo>
                    <a:pt x="2879217" y="486792"/>
                    <a:pt x="2851277" y="481076"/>
                    <a:pt x="2827020" y="479553"/>
                  </a:cubicBezTo>
                  <a:cubicBezTo>
                    <a:pt x="2832608" y="483998"/>
                    <a:pt x="2837942" y="494538"/>
                    <a:pt x="2846324" y="500126"/>
                  </a:cubicBezTo>
                  <a:cubicBezTo>
                    <a:pt x="2833624" y="529210"/>
                    <a:pt x="2859024" y="538226"/>
                    <a:pt x="2886710" y="535051"/>
                  </a:cubicBezTo>
                  <a:cubicBezTo>
                    <a:pt x="2889758" y="555880"/>
                    <a:pt x="2894076" y="574294"/>
                    <a:pt x="2886710" y="594234"/>
                  </a:cubicBezTo>
                  <a:cubicBezTo>
                    <a:pt x="2933827" y="597409"/>
                    <a:pt x="2942082" y="592074"/>
                    <a:pt x="2967355" y="634366"/>
                  </a:cubicBezTo>
                  <a:cubicBezTo>
                    <a:pt x="2931795" y="634366"/>
                    <a:pt x="2897378" y="653924"/>
                    <a:pt x="2861818" y="650494"/>
                  </a:cubicBezTo>
                  <a:cubicBezTo>
                    <a:pt x="2830957" y="647573"/>
                    <a:pt x="2784729" y="599694"/>
                    <a:pt x="2771394" y="640461"/>
                  </a:cubicBezTo>
                  <a:cubicBezTo>
                    <a:pt x="2793365" y="647700"/>
                    <a:pt x="2804668" y="663702"/>
                    <a:pt x="2796794" y="685165"/>
                  </a:cubicBezTo>
                  <a:cubicBezTo>
                    <a:pt x="2804160" y="685165"/>
                    <a:pt x="2813304" y="687324"/>
                    <a:pt x="2820543" y="686689"/>
                  </a:cubicBezTo>
                  <a:cubicBezTo>
                    <a:pt x="2822448" y="722757"/>
                    <a:pt x="2851785" y="712724"/>
                    <a:pt x="2872105" y="689864"/>
                  </a:cubicBezTo>
                  <a:cubicBezTo>
                    <a:pt x="2875788" y="696976"/>
                    <a:pt x="2893314" y="708406"/>
                    <a:pt x="2896870" y="716915"/>
                  </a:cubicBezTo>
                  <a:cubicBezTo>
                    <a:pt x="2914904" y="697992"/>
                    <a:pt x="2940050" y="699389"/>
                    <a:pt x="2962148" y="712089"/>
                  </a:cubicBezTo>
                  <a:cubicBezTo>
                    <a:pt x="2953131" y="762889"/>
                    <a:pt x="2752090" y="721868"/>
                    <a:pt x="2711196" y="712089"/>
                  </a:cubicBezTo>
                  <a:cubicBezTo>
                    <a:pt x="2687447" y="757428"/>
                    <a:pt x="2827274" y="767969"/>
                    <a:pt x="2837561" y="807085"/>
                  </a:cubicBezTo>
                  <a:cubicBezTo>
                    <a:pt x="2841625" y="802640"/>
                    <a:pt x="2857881" y="796925"/>
                    <a:pt x="2861818" y="792861"/>
                  </a:cubicBezTo>
                  <a:cubicBezTo>
                    <a:pt x="2879471" y="817246"/>
                    <a:pt x="2911094" y="802513"/>
                    <a:pt x="2936748" y="807085"/>
                  </a:cubicBezTo>
                  <a:cubicBezTo>
                    <a:pt x="2932176" y="893826"/>
                    <a:pt x="2704973" y="759460"/>
                    <a:pt x="2680335" y="803910"/>
                  </a:cubicBezTo>
                  <a:cubicBezTo>
                    <a:pt x="2686050" y="805815"/>
                    <a:pt x="2700274" y="820801"/>
                    <a:pt x="2705735" y="822706"/>
                  </a:cubicBezTo>
                  <a:cubicBezTo>
                    <a:pt x="2701798" y="827786"/>
                    <a:pt x="2698242" y="834010"/>
                    <a:pt x="2694432" y="838328"/>
                  </a:cubicBezTo>
                  <a:cubicBezTo>
                    <a:pt x="2702217" y="841732"/>
                    <a:pt x="2710578" y="843628"/>
                    <a:pt x="2719070" y="843916"/>
                  </a:cubicBezTo>
                  <a:cubicBezTo>
                    <a:pt x="2736088" y="875793"/>
                    <a:pt x="2774696" y="833882"/>
                    <a:pt x="2781300" y="882778"/>
                  </a:cubicBezTo>
                  <a:cubicBezTo>
                    <a:pt x="2800350" y="875538"/>
                    <a:pt x="2892552" y="870078"/>
                    <a:pt x="2900934" y="894588"/>
                  </a:cubicBezTo>
                  <a:cubicBezTo>
                    <a:pt x="2915158" y="935991"/>
                    <a:pt x="2813685" y="919988"/>
                    <a:pt x="2795016" y="910591"/>
                  </a:cubicBezTo>
                  <a:cubicBezTo>
                    <a:pt x="2801366" y="916306"/>
                    <a:pt x="2805430" y="927990"/>
                    <a:pt x="2811653" y="934340"/>
                  </a:cubicBezTo>
                  <a:cubicBezTo>
                    <a:pt x="2807335" y="937006"/>
                    <a:pt x="2799969" y="945769"/>
                    <a:pt x="2796159" y="948055"/>
                  </a:cubicBezTo>
                  <a:cubicBezTo>
                    <a:pt x="2805430" y="958215"/>
                    <a:pt x="2806954" y="964819"/>
                    <a:pt x="2803906" y="969010"/>
                  </a:cubicBezTo>
                  <a:cubicBezTo>
                    <a:pt x="2798949" y="969913"/>
                    <a:pt x="2794067" y="971186"/>
                    <a:pt x="2789301" y="972820"/>
                  </a:cubicBezTo>
                  <a:lnTo>
                    <a:pt x="2782443" y="975360"/>
                  </a:lnTo>
                  <a:cubicBezTo>
                    <a:pt x="2769593" y="975322"/>
                    <a:pt x="2756797" y="973701"/>
                    <a:pt x="2744343" y="970534"/>
                  </a:cubicBezTo>
                  <a:cubicBezTo>
                    <a:pt x="2738010" y="968683"/>
                    <a:pt x="2731814" y="966392"/>
                    <a:pt x="2725801" y="963676"/>
                  </a:cubicBezTo>
                  <a:cubicBezTo>
                    <a:pt x="2742565" y="956056"/>
                    <a:pt x="2779141" y="945007"/>
                    <a:pt x="2748915" y="925576"/>
                  </a:cubicBezTo>
                  <a:cubicBezTo>
                    <a:pt x="2757805" y="918083"/>
                    <a:pt x="2769997" y="924433"/>
                    <a:pt x="2777871" y="917067"/>
                  </a:cubicBezTo>
                  <a:cubicBezTo>
                    <a:pt x="2782060" y="911613"/>
                    <a:pt x="2783382" y="904483"/>
                    <a:pt x="2781427" y="897890"/>
                  </a:cubicBezTo>
                  <a:cubicBezTo>
                    <a:pt x="2776093" y="888111"/>
                    <a:pt x="2775712" y="896620"/>
                    <a:pt x="2769489" y="893699"/>
                  </a:cubicBezTo>
                  <a:cubicBezTo>
                    <a:pt x="2768473" y="893699"/>
                    <a:pt x="2759456" y="887222"/>
                    <a:pt x="2758821" y="887222"/>
                  </a:cubicBezTo>
                  <a:cubicBezTo>
                    <a:pt x="2751963" y="887222"/>
                    <a:pt x="2743454" y="895096"/>
                    <a:pt x="2736977" y="893826"/>
                  </a:cubicBezTo>
                  <a:cubicBezTo>
                    <a:pt x="2726055" y="891540"/>
                    <a:pt x="2726690" y="873506"/>
                    <a:pt x="2710180" y="879475"/>
                  </a:cubicBezTo>
                  <a:cubicBezTo>
                    <a:pt x="2712466" y="878713"/>
                    <a:pt x="2693543" y="865251"/>
                    <a:pt x="2693035" y="864615"/>
                  </a:cubicBezTo>
                  <a:cubicBezTo>
                    <a:pt x="2685542" y="854582"/>
                    <a:pt x="2688971" y="851915"/>
                    <a:pt x="2689733" y="841501"/>
                  </a:cubicBezTo>
                  <a:cubicBezTo>
                    <a:pt x="2690368" y="833627"/>
                    <a:pt x="2693797" y="834389"/>
                    <a:pt x="2691130" y="824737"/>
                  </a:cubicBezTo>
                  <a:cubicBezTo>
                    <a:pt x="2686186" y="814754"/>
                    <a:pt x="2679859" y="805519"/>
                    <a:pt x="2672334" y="797305"/>
                  </a:cubicBezTo>
                  <a:cubicBezTo>
                    <a:pt x="2669032" y="792352"/>
                    <a:pt x="2651252" y="759205"/>
                    <a:pt x="2642997" y="763269"/>
                  </a:cubicBezTo>
                  <a:cubicBezTo>
                    <a:pt x="2634742" y="767333"/>
                    <a:pt x="2641092" y="826769"/>
                    <a:pt x="2637536" y="837691"/>
                  </a:cubicBezTo>
                  <a:cubicBezTo>
                    <a:pt x="2627793" y="818965"/>
                    <a:pt x="2616131" y="801302"/>
                    <a:pt x="2602738" y="784986"/>
                  </a:cubicBezTo>
                  <a:cubicBezTo>
                    <a:pt x="2599912" y="803896"/>
                    <a:pt x="2603488" y="823207"/>
                    <a:pt x="2612898" y="839850"/>
                  </a:cubicBezTo>
                  <a:cubicBezTo>
                    <a:pt x="2607564" y="838707"/>
                    <a:pt x="2587498" y="843406"/>
                    <a:pt x="2577465" y="839850"/>
                  </a:cubicBezTo>
                  <a:cubicBezTo>
                    <a:pt x="2572766" y="867282"/>
                    <a:pt x="2581275" y="913637"/>
                    <a:pt x="2585974" y="939418"/>
                  </a:cubicBezTo>
                  <a:cubicBezTo>
                    <a:pt x="2569450" y="937258"/>
                    <a:pt x="2552657" y="940042"/>
                    <a:pt x="2537714" y="947419"/>
                  </a:cubicBezTo>
                  <a:cubicBezTo>
                    <a:pt x="2592451" y="999362"/>
                    <a:pt x="2508504" y="993012"/>
                    <a:pt x="2476373" y="997584"/>
                  </a:cubicBezTo>
                  <a:cubicBezTo>
                    <a:pt x="2465070" y="1045209"/>
                    <a:pt x="2535428" y="1030350"/>
                    <a:pt x="2560828" y="1047242"/>
                  </a:cubicBezTo>
                  <a:cubicBezTo>
                    <a:pt x="2555494" y="1051813"/>
                    <a:pt x="2550414" y="1066038"/>
                    <a:pt x="2543048" y="1071752"/>
                  </a:cubicBezTo>
                  <a:cubicBezTo>
                    <a:pt x="2549652" y="1073784"/>
                    <a:pt x="2558034" y="1080262"/>
                    <a:pt x="2562225" y="1081658"/>
                  </a:cubicBezTo>
                  <a:cubicBezTo>
                    <a:pt x="2553361" y="1083435"/>
                    <a:pt x="2545569" y="1088664"/>
                    <a:pt x="2540566" y="1096192"/>
                  </a:cubicBezTo>
                  <a:cubicBezTo>
                    <a:pt x="2535562" y="1103721"/>
                    <a:pt x="2533760" y="1112931"/>
                    <a:pt x="2535555" y="1121790"/>
                  </a:cubicBezTo>
                  <a:cubicBezTo>
                    <a:pt x="2526438" y="1118226"/>
                    <a:pt x="2518079" y="1112969"/>
                    <a:pt x="2510917" y="1106296"/>
                  </a:cubicBezTo>
                  <a:cubicBezTo>
                    <a:pt x="2505456" y="1107567"/>
                    <a:pt x="2505964" y="1115187"/>
                    <a:pt x="2500884" y="1115568"/>
                  </a:cubicBezTo>
                  <a:cubicBezTo>
                    <a:pt x="2493010" y="1084452"/>
                    <a:pt x="2451989" y="1085342"/>
                    <a:pt x="2425446" y="1071880"/>
                  </a:cubicBezTo>
                  <a:cubicBezTo>
                    <a:pt x="2427097" y="1104264"/>
                    <a:pt x="2478151" y="1112012"/>
                    <a:pt x="2435479" y="1141983"/>
                  </a:cubicBezTo>
                  <a:cubicBezTo>
                    <a:pt x="2471166" y="1171067"/>
                    <a:pt x="2501646" y="1227836"/>
                    <a:pt x="2554605" y="1218183"/>
                  </a:cubicBezTo>
                  <a:cubicBezTo>
                    <a:pt x="2559161" y="1227408"/>
                    <a:pt x="2563024" y="1236960"/>
                    <a:pt x="2566162" y="1246758"/>
                  </a:cubicBezTo>
                  <a:cubicBezTo>
                    <a:pt x="2561336" y="1247648"/>
                    <a:pt x="2556764" y="1246758"/>
                    <a:pt x="2552065" y="1248282"/>
                  </a:cubicBezTo>
                  <a:cubicBezTo>
                    <a:pt x="2554794" y="1255806"/>
                    <a:pt x="2556917" y="1263535"/>
                    <a:pt x="2558415" y="1271396"/>
                  </a:cubicBezTo>
                  <a:cubicBezTo>
                    <a:pt x="2547397" y="1270966"/>
                    <a:pt x="2536520" y="1273985"/>
                    <a:pt x="2527300" y="1280032"/>
                  </a:cubicBezTo>
                  <a:lnTo>
                    <a:pt x="2530348" y="1282064"/>
                  </a:lnTo>
                  <a:cubicBezTo>
                    <a:pt x="2511298" y="1278636"/>
                    <a:pt x="2494534" y="1271269"/>
                    <a:pt x="2495042" y="1248536"/>
                  </a:cubicBezTo>
                  <a:cubicBezTo>
                    <a:pt x="2473452" y="1249171"/>
                    <a:pt x="2463546" y="1229232"/>
                    <a:pt x="2451227" y="1218183"/>
                  </a:cubicBezTo>
                  <a:cubicBezTo>
                    <a:pt x="2447290" y="1245742"/>
                    <a:pt x="2419350" y="1240027"/>
                    <a:pt x="2395220" y="1238503"/>
                  </a:cubicBezTo>
                  <a:cubicBezTo>
                    <a:pt x="2400681" y="1242948"/>
                    <a:pt x="2406142" y="1253489"/>
                    <a:pt x="2414524" y="1259077"/>
                  </a:cubicBezTo>
                  <a:cubicBezTo>
                    <a:pt x="2401824" y="1288160"/>
                    <a:pt x="2427224" y="1297177"/>
                    <a:pt x="2454910" y="1294002"/>
                  </a:cubicBezTo>
                  <a:cubicBezTo>
                    <a:pt x="2457958" y="1314830"/>
                    <a:pt x="2462276" y="1333245"/>
                    <a:pt x="2454910" y="1353184"/>
                  </a:cubicBezTo>
                  <a:cubicBezTo>
                    <a:pt x="2502027" y="1356359"/>
                    <a:pt x="2510282" y="1350898"/>
                    <a:pt x="2535428" y="1393316"/>
                  </a:cubicBezTo>
                  <a:cubicBezTo>
                    <a:pt x="2499995" y="1393316"/>
                    <a:pt x="2465451" y="1412874"/>
                    <a:pt x="2430018" y="1409445"/>
                  </a:cubicBezTo>
                  <a:cubicBezTo>
                    <a:pt x="2399157" y="1406524"/>
                    <a:pt x="2352802" y="1358645"/>
                    <a:pt x="2339467" y="1399412"/>
                  </a:cubicBezTo>
                  <a:cubicBezTo>
                    <a:pt x="2361565" y="1406651"/>
                    <a:pt x="2372868" y="1422653"/>
                    <a:pt x="2364867" y="1444116"/>
                  </a:cubicBezTo>
                  <a:cubicBezTo>
                    <a:pt x="2372233" y="1444116"/>
                    <a:pt x="2381250" y="1446275"/>
                    <a:pt x="2388616" y="1445640"/>
                  </a:cubicBezTo>
                  <a:cubicBezTo>
                    <a:pt x="2388687" y="1448818"/>
                    <a:pt x="2389157" y="1451975"/>
                    <a:pt x="2390013" y="1455038"/>
                  </a:cubicBezTo>
                  <a:cubicBezTo>
                    <a:pt x="2380361" y="1456943"/>
                    <a:pt x="2372233" y="1468372"/>
                    <a:pt x="2364613" y="1474088"/>
                  </a:cubicBezTo>
                  <a:cubicBezTo>
                    <a:pt x="2359017" y="1477987"/>
                    <a:pt x="2353064" y="1481347"/>
                    <a:pt x="2346833" y="1484121"/>
                  </a:cubicBezTo>
                  <a:cubicBezTo>
                    <a:pt x="2316734" y="1479041"/>
                    <a:pt x="2291461" y="1473453"/>
                    <a:pt x="2279650" y="1470532"/>
                  </a:cubicBezTo>
                  <a:cubicBezTo>
                    <a:pt x="2272157" y="1484883"/>
                    <a:pt x="2280920" y="1495932"/>
                    <a:pt x="2296795" y="1505076"/>
                  </a:cubicBezTo>
                  <a:cubicBezTo>
                    <a:pt x="2283954" y="1510469"/>
                    <a:pt x="2270064" y="1512900"/>
                    <a:pt x="2256155" y="1512188"/>
                  </a:cubicBezTo>
                  <a:cubicBezTo>
                    <a:pt x="2226183" y="1510283"/>
                    <a:pt x="2208911" y="1528063"/>
                    <a:pt x="2180844" y="1532889"/>
                  </a:cubicBezTo>
                  <a:cubicBezTo>
                    <a:pt x="2148205" y="1538477"/>
                    <a:pt x="2104009" y="1530095"/>
                    <a:pt x="2071624" y="1525904"/>
                  </a:cubicBezTo>
                  <a:cubicBezTo>
                    <a:pt x="2057903" y="1523637"/>
                    <a:pt x="2043996" y="1522701"/>
                    <a:pt x="2030095" y="1523110"/>
                  </a:cubicBezTo>
                  <a:cubicBezTo>
                    <a:pt x="2010029" y="1524126"/>
                    <a:pt x="2007489" y="1518919"/>
                    <a:pt x="1988312" y="1508759"/>
                  </a:cubicBezTo>
                  <a:cubicBezTo>
                    <a:pt x="1982343" y="1505711"/>
                    <a:pt x="1957578" y="1499742"/>
                    <a:pt x="1965198" y="1488947"/>
                  </a:cubicBezTo>
                  <a:cubicBezTo>
                    <a:pt x="1977898" y="1471294"/>
                    <a:pt x="1997710" y="1518284"/>
                    <a:pt x="2009521" y="1491741"/>
                  </a:cubicBezTo>
                  <a:cubicBezTo>
                    <a:pt x="2015580" y="1497052"/>
                    <a:pt x="2023628" y="1499504"/>
                    <a:pt x="2031619" y="1498472"/>
                  </a:cubicBezTo>
                  <a:cubicBezTo>
                    <a:pt x="2031619" y="1500504"/>
                    <a:pt x="2031619" y="1502790"/>
                    <a:pt x="2031619" y="1504949"/>
                  </a:cubicBezTo>
                  <a:cubicBezTo>
                    <a:pt x="2041017" y="1504949"/>
                    <a:pt x="2048383" y="1497456"/>
                    <a:pt x="2057019" y="1496948"/>
                  </a:cubicBezTo>
                  <a:cubicBezTo>
                    <a:pt x="2058160" y="1498365"/>
                    <a:pt x="2058983" y="1500011"/>
                    <a:pt x="2059432" y="1501774"/>
                  </a:cubicBezTo>
                  <a:cubicBezTo>
                    <a:pt x="2070735" y="1489074"/>
                    <a:pt x="2054860" y="1478025"/>
                    <a:pt x="2043557" y="1473326"/>
                  </a:cubicBezTo>
                  <a:cubicBezTo>
                    <a:pt x="2046351" y="1469897"/>
                    <a:pt x="2052320" y="1463547"/>
                    <a:pt x="2057146" y="1463420"/>
                  </a:cubicBezTo>
                  <a:cubicBezTo>
                    <a:pt x="2065274" y="1463420"/>
                    <a:pt x="2058924" y="1469770"/>
                    <a:pt x="2063877" y="1471548"/>
                  </a:cubicBezTo>
                  <a:cubicBezTo>
                    <a:pt x="2065782" y="1472183"/>
                    <a:pt x="2078863" y="1474850"/>
                    <a:pt x="2079625" y="1475739"/>
                  </a:cubicBezTo>
                  <a:cubicBezTo>
                    <a:pt x="2082673" y="1478787"/>
                    <a:pt x="2081530" y="1487550"/>
                    <a:pt x="2084705" y="1489455"/>
                  </a:cubicBezTo>
                  <a:cubicBezTo>
                    <a:pt x="2093087" y="1494916"/>
                    <a:pt x="2097405" y="1489455"/>
                    <a:pt x="2105914" y="1491487"/>
                  </a:cubicBezTo>
                  <a:cubicBezTo>
                    <a:pt x="2114423" y="1493519"/>
                    <a:pt x="2113915" y="1506092"/>
                    <a:pt x="2126996" y="1500123"/>
                  </a:cubicBezTo>
                  <a:cubicBezTo>
                    <a:pt x="2126996" y="1502155"/>
                    <a:pt x="2126996" y="1504568"/>
                    <a:pt x="2126996" y="1506727"/>
                  </a:cubicBezTo>
                  <a:cubicBezTo>
                    <a:pt x="2137918" y="1506727"/>
                    <a:pt x="2146935" y="1496948"/>
                    <a:pt x="2158111" y="1501647"/>
                  </a:cubicBezTo>
                  <a:cubicBezTo>
                    <a:pt x="2156841" y="1498726"/>
                    <a:pt x="2157476" y="1493519"/>
                    <a:pt x="2155444" y="1489963"/>
                  </a:cubicBezTo>
                  <a:cubicBezTo>
                    <a:pt x="2165858" y="1490978"/>
                    <a:pt x="2177288" y="1488820"/>
                    <a:pt x="2176145" y="1475612"/>
                  </a:cubicBezTo>
                  <a:cubicBezTo>
                    <a:pt x="2182554" y="1472576"/>
                    <a:pt x="2189782" y="1471729"/>
                    <a:pt x="2196719" y="1473198"/>
                  </a:cubicBezTo>
                  <a:cubicBezTo>
                    <a:pt x="2193290" y="1455419"/>
                    <a:pt x="2214245" y="1470785"/>
                    <a:pt x="2223262" y="1455800"/>
                  </a:cubicBezTo>
                  <a:cubicBezTo>
                    <a:pt x="2231263" y="1475865"/>
                    <a:pt x="2239518" y="1466214"/>
                    <a:pt x="2254631" y="1455800"/>
                  </a:cubicBezTo>
                  <a:cubicBezTo>
                    <a:pt x="2266315" y="1448053"/>
                    <a:pt x="2297430" y="1441703"/>
                    <a:pt x="2290191" y="1424431"/>
                  </a:cubicBezTo>
                  <a:cubicBezTo>
                    <a:pt x="2316734" y="1428368"/>
                    <a:pt x="2310511" y="1403221"/>
                    <a:pt x="2290191" y="1402968"/>
                  </a:cubicBezTo>
                  <a:cubicBezTo>
                    <a:pt x="2288540" y="1393951"/>
                    <a:pt x="2279015" y="1392681"/>
                    <a:pt x="2270760" y="1394332"/>
                  </a:cubicBezTo>
                  <a:cubicBezTo>
                    <a:pt x="2269594" y="1387598"/>
                    <a:pt x="2267500" y="1381059"/>
                    <a:pt x="2264537" y="1374901"/>
                  </a:cubicBezTo>
                  <a:cubicBezTo>
                    <a:pt x="2275713" y="1377187"/>
                    <a:pt x="2275459" y="1366010"/>
                    <a:pt x="2282952" y="1360931"/>
                  </a:cubicBezTo>
                  <a:cubicBezTo>
                    <a:pt x="2286762" y="1358137"/>
                    <a:pt x="2291588" y="1361565"/>
                    <a:pt x="2295652" y="1359534"/>
                  </a:cubicBezTo>
                  <a:cubicBezTo>
                    <a:pt x="2312797" y="1350009"/>
                    <a:pt x="2341245" y="1333245"/>
                    <a:pt x="2337943" y="1310385"/>
                  </a:cubicBezTo>
                  <a:cubicBezTo>
                    <a:pt x="2353310" y="1319402"/>
                    <a:pt x="2365121" y="1283715"/>
                    <a:pt x="2363343" y="1272285"/>
                  </a:cubicBezTo>
                  <a:cubicBezTo>
                    <a:pt x="2354453" y="1275587"/>
                    <a:pt x="2350643" y="1280540"/>
                    <a:pt x="2340483" y="1275968"/>
                  </a:cubicBezTo>
                  <a:cubicBezTo>
                    <a:pt x="2327783" y="1269745"/>
                    <a:pt x="2334641" y="1269745"/>
                    <a:pt x="2339086" y="1259458"/>
                  </a:cubicBezTo>
                  <a:cubicBezTo>
                    <a:pt x="2346198" y="1243456"/>
                    <a:pt x="2364486" y="1204340"/>
                    <a:pt x="2331212" y="1221358"/>
                  </a:cubicBezTo>
                  <a:cubicBezTo>
                    <a:pt x="2307971" y="1234058"/>
                    <a:pt x="2294509" y="1256283"/>
                    <a:pt x="2273935" y="1272158"/>
                  </a:cubicBezTo>
                  <a:cubicBezTo>
                    <a:pt x="2254608" y="1287844"/>
                    <a:pt x="2232059" y="1299075"/>
                    <a:pt x="2207895" y="1305051"/>
                  </a:cubicBezTo>
                  <a:cubicBezTo>
                    <a:pt x="2190369" y="1308988"/>
                    <a:pt x="2166747" y="1315719"/>
                    <a:pt x="2148713" y="1311655"/>
                  </a:cubicBezTo>
                  <a:cubicBezTo>
                    <a:pt x="2130679" y="1307591"/>
                    <a:pt x="2115947" y="1296034"/>
                    <a:pt x="2097913" y="1297939"/>
                  </a:cubicBezTo>
                  <a:cubicBezTo>
                    <a:pt x="2072513" y="1300606"/>
                    <a:pt x="2052447" y="1324736"/>
                    <a:pt x="2026158" y="1327911"/>
                  </a:cubicBezTo>
                  <a:cubicBezTo>
                    <a:pt x="1999630" y="1328801"/>
                    <a:pt x="1973080" y="1327014"/>
                    <a:pt x="1946910" y="1322577"/>
                  </a:cubicBezTo>
                  <a:cubicBezTo>
                    <a:pt x="1922528" y="1320842"/>
                    <a:pt x="1898037" y="1321395"/>
                    <a:pt x="1873758" y="1324228"/>
                  </a:cubicBezTo>
                  <a:cubicBezTo>
                    <a:pt x="1855597" y="1325879"/>
                    <a:pt x="1827911" y="1333499"/>
                    <a:pt x="1813941" y="1319021"/>
                  </a:cubicBezTo>
                  <a:cubicBezTo>
                    <a:pt x="1822450" y="1313560"/>
                    <a:pt x="1850009" y="1300860"/>
                    <a:pt x="1859788" y="1308480"/>
                  </a:cubicBezTo>
                  <a:cubicBezTo>
                    <a:pt x="1861312" y="1306194"/>
                    <a:pt x="1867281" y="1303400"/>
                    <a:pt x="1868678" y="1301241"/>
                  </a:cubicBezTo>
                  <a:cubicBezTo>
                    <a:pt x="1869694" y="1303527"/>
                    <a:pt x="1873885" y="1306448"/>
                    <a:pt x="1875028" y="1308861"/>
                  </a:cubicBezTo>
                  <a:cubicBezTo>
                    <a:pt x="1884553" y="1305559"/>
                    <a:pt x="1895348" y="1295145"/>
                    <a:pt x="1903222" y="1300987"/>
                  </a:cubicBezTo>
                  <a:cubicBezTo>
                    <a:pt x="1901444" y="1288287"/>
                    <a:pt x="1921891" y="1288287"/>
                    <a:pt x="1929511" y="1277238"/>
                  </a:cubicBezTo>
                  <a:cubicBezTo>
                    <a:pt x="1935861" y="1293748"/>
                    <a:pt x="1950593" y="1269999"/>
                    <a:pt x="1959102" y="1287525"/>
                  </a:cubicBezTo>
                  <a:cubicBezTo>
                    <a:pt x="1961537" y="1282310"/>
                    <a:pt x="1965415" y="1277903"/>
                    <a:pt x="1970278" y="1274825"/>
                  </a:cubicBezTo>
                  <a:cubicBezTo>
                    <a:pt x="1971124" y="1283610"/>
                    <a:pt x="1977115" y="1291050"/>
                    <a:pt x="1985518" y="1293748"/>
                  </a:cubicBezTo>
                  <a:cubicBezTo>
                    <a:pt x="1993519" y="1297304"/>
                    <a:pt x="2001901" y="1289430"/>
                    <a:pt x="2003552" y="1300860"/>
                  </a:cubicBezTo>
                  <a:cubicBezTo>
                    <a:pt x="2018355" y="1296890"/>
                    <a:pt x="2031325" y="1287914"/>
                    <a:pt x="2040255" y="1275460"/>
                  </a:cubicBezTo>
                  <a:cubicBezTo>
                    <a:pt x="2027555" y="1269745"/>
                    <a:pt x="2004187" y="1257934"/>
                    <a:pt x="1993392" y="1266443"/>
                  </a:cubicBezTo>
                  <a:cubicBezTo>
                    <a:pt x="1976374" y="1241043"/>
                    <a:pt x="2014982" y="1255521"/>
                    <a:pt x="2020951" y="1237995"/>
                  </a:cubicBezTo>
                  <a:cubicBezTo>
                    <a:pt x="2030984" y="1242186"/>
                    <a:pt x="2038858" y="1228978"/>
                    <a:pt x="2050542" y="1235836"/>
                  </a:cubicBezTo>
                  <a:cubicBezTo>
                    <a:pt x="2050052" y="1242017"/>
                    <a:pt x="2048989" y="1248139"/>
                    <a:pt x="2047367" y="1254124"/>
                  </a:cubicBezTo>
                  <a:cubicBezTo>
                    <a:pt x="2056384" y="1251965"/>
                    <a:pt x="2083562" y="1234058"/>
                    <a:pt x="2084070" y="1224660"/>
                  </a:cubicBezTo>
                  <a:cubicBezTo>
                    <a:pt x="2098421" y="1225803"/>
                    <a:pt x="2096770" y="1210563"/>
                    <a:pt x="2084070" y="1208658"/>
                  </a:cubicBezTo>
                  <a:cubicBezTo>
                    <a:pt x="2094861" y="1206957"/>
                    <a:pt x="2105797" y="1206361"/>
                    <a:pt x="2116709" y="1206879"/>
                  </a:cubicBezTo>
                  <a:cubicBezTo>
                    <a:pt x="2120519" y="1206879"/>
                    <a:pt x="2136394" y="1214245"/>
                    <a:pt x="2139696" y="1213738"/>
                  </a:cubicBezTo>
                  <a:cubicBezTo>
                    <a:pt x="2142998" y="1213230"/>
                    <a:pt x="2149094" y="1208658"/>
                    <a:pt x="2150237" y="1208658"/>
                  </a:cubicBezTo>
                  <a:cubicBezTo>
                    <a:pt x="2151380" y="1208658"/>
                    <a:pt x="2153412" y="1203959"/>
                    <a:pt x="2155444" y="1203578"/>
                  </a:cubicBezTo>
                  <a:cubicBezTo>
                    <a:pt x="2157476" y="1203197"/>
                    <a:pt x="2163064" y="1209420"/>
                    <a:pt x="2165604" y="1208404"/>
                  </a:cubicBezTo>
                  <a:cubicBezTo>
                    <a:pt x="2174748" y="1205102"/>
                    <a:pt x="2186051" y="1198625"/>
                    <a:pt x="2173478" y="1186052"/>
                  </a:cubicBezTo>
                  <a:cubicBezTo>
                    <a:pt x="2177212" y="1184827"/>
                    <a:pt x="2180168" y="1181943"/>
                    <a:pt x="2181484" y="1178241"/>
                  </a:cubicBezTo>
                  <a:cubicBezTo>
                    <a:pt x="2182801" y="1174539"/>
                    <a:pt x="2182330" y="1170436"/>
                    <a:pt x="2180209" y="1167129"/>
                  </a:cubicBezTo>
                  <a:cubicBezTo>
                    <a:pt x="2204085" y="1163954"/>
                    <a:pt x="2202180" y="1154429"/>
                    <a:pt x="2216785" y="1140332"/>
                  </a:cubicBezTo>
                  <a:cubicBezTo>
                    <a:pt x="2225294" y="1132331"/>
                    <a:pt x="2244090" y="1131696"/>
                    <a:pt x="2225675" y="1115694"/>
                  </a:cubicBezTo>
                  <a:cubicBezTo>
                    <a:pt x="2237740" y="1109725"/>
                    <a:pt x="2230755" y="1102994"/>
                    <a:pt x="2234184" y="1094866"/>
                  </a:cubicBezTo>
                  <a:cubicBezTo>
                    <a:pt x="2237613" y="1086737"/>
                    <a:pt x="2243582" y="1085849"/>
                    <a:pt x="2244598" y="1077594"/>
                  </a:cubicBezTo>
                  <a:cubicBezTo>
                    <a:pt x="2228596" y="1073149"/>
                    <a:pt x="2228977" y="1057401"/>
                    <a:pt x="2214880" y="1059687"/>
                  </a:cubicBezTo>
                  <a:cubicBezTo>
                    <a:pt x="2203196" y="1061719"/>
                    <a:pt x="2184019" y="1087500"/>
                    <a:pt x="2175764" y="1095247"/>
                  </a:cubicBezTo>
                  <a:cubicBezTo>
                    <a:pt x="2150364" y="1119123"/>
                    <a:pt x="2127377" y="1142237"/>
                    <a:pt x="2092071" y="1148714"/>
                  </a:cubicBezTo>
                  <a:cubicBezTo>
                    <a:pt x="2073910" y="1152143"/>
                    <a:pt x="2051685" y="1146047"/>
                    <a:pt x="2034540" y="1152523"/>
                  </a:cubicBezTo>
                  <a:cubicBezTo>
                    <a:pt x="2020951" y="1157603"/>
                    <a:pt x="2012823" y="1172208"/>
                    <a:pt x="1999615" y="1177923"/>
                  </a:cubicBezTo>
                  <a:cubicBezTo>
                    <a:pt x="1976755" y="1187195"/>
                    <a:pt x="1950593" y="1172716"/>
                    <a:pt x="1927987" y="1168526"/>
                  </a:cubicBezTo>
                  <a:cubicBezTo>
                    <a:pt x="1938783" y="1152270"/>
                    <a:pt x="1959230" y="1162557"/>
                    <a:pt x="1967738" y="1146047"/>
                  </a:cubicBezTo>
                  <a:cubicBezTo>
                    <a:pt x="1977390" y="1180210"/>
                    <a:pt x="2035175" y="1139697"/>
                    <a:pt x="2006728" y="1131569"/>
                  </a:cubicBezTo>
                  <a:cubicBezTo>
                    <a:pt x="2012697" y="1122806"/>
                    <a:pt x="2022349" y="1128775"/>
                    <a:pt x="2031238" y="1130172"/>
                  </a:cubicBezTo>
                  <a:cubicBezTo>
                    <a:pt x="2048891" y="1132966"/>
                    <a:pt x="2049781" y="1126870"/>
                    <a:pt x="2067815" y="1121409"/>
                  </a:cubicBezTo>
                  <a:cubicBezTo>
                    <a:pt x="2066925" y="1144269"/>
                    <a:pt x="2093850" y="1124584"/>
                    <a:pt x="2073149" y="1109344"/>
                  </a:cubicBezTo>
                  <a:cubicBezTo>
                    <a:pt x="2084071" y="1096644"/>
                    <a:pt x="2101088" y="1099184"/>
                    <a:pt x="2115313" y="1102104"/>
                  </a:cubicBezTo>
                  <a:cubicBezTo>
                    <a:pt x="2124372" y="1105439"/>
                    <a:pt x="2133727" y="1107905"/>
                    <a:pt x="2143253" y="1109470"/>
                  </a:cubicBezTo>
                  <a:cubicBezTo>
                    <a:pt x="2148590" y="1108865"/>
                    <a:pt x="2153205" y="1105472"/>
                    <a:pt x="2155375" y="1100557"/>
                  </a:cubicBezTo>
                  <a:cubicBezTo>
                    <a:pt x="2157545" y="1095643"/>
                    <a:pt x="2156943" y="1089946"/>
                    <a:pt x="2153794" y="1085594"/>
                  </a:cubicBezTo>
                  <a:cubicBezTo>
                    <a:pt x="2148460" y="1078609"/>
                    <a:pt x="2144650" y="1085594"/>
                    <a:pt x="2141094" y="1083181"/>
                  </a:cubicBezTo>
                  <a:cubicBezTo>
                    <a:pt x="2133722" y="1077573"/>
                    <a:pt x="2128698" y="1069426"/>
                    <a:pt x="2126997" y="1060321"/>
                  </a:cubicBezTo>
                  <a:cubicBezTo>
                    <a:pt x="2133347" y="1060321"/>
                    <a:pt x="2145793" y="1063369"/>
                    <a:pt x="2150873" y="1060321"/>
                  </a:cubicBezTo>
                  <a:cubicBezTo>
                    <a:pt x="2159382" y="1055241"/>
                    <a:pt x="2152778" y="1052701"/>
                    <a:pt x="2157096" y="1046351"/>
                  </a:cubicBezTo>
                  <a:cubicBezTo>
                    <a:pt x="2165478" y="1033651"/>
                    <a:pt x="2173860" y="1027936"/>
                    <a:pt x="2172717" y="1011553"/>
                  </a:cubicBezTo>
                  <a:cubicBezTo>
                    <a:pt x="2177670" y="1010283"/>
                    <a:pt x="2188084" y="1007235"/>
                    <a:pt x="2190370" y="1002282"/>
                  </a:cubicBezTo>
                  <a:cubicBezTo>
                    <a:pt x="2192655" y="997329"/>
                    <a:pt x="2186687" y="996694"/>
                    <a:pt x="2187830" y="990217"/>
                  </a:cubicBezTo>
                  <a:cubicBezTo>
                    <a:pt x="2189481" y="980946"/>
                    <a:pt x="2187195" y="975104"/>
                    <a:pt x="2193545" y="965579"/>
                  </a:cubicBezTo>
                  <a:cubicBezTo>
                    <a:pt x="2198486" y="959444"/>
                    <a:pt x="2202000" y="952286"/>
                    <a:pt x="2203832" y="944624"/>
                  </a:cubicBezTo>
                  <a:cubicBezTo>
                    <a:pt x="2202625" y="932364"/>
                    <a:pt x="2193462" y="922377"/>
                    <a:pt x="2181352" y="920120"/>
                  </a:cubicBezTo>
                  <a:cubicBezTo>
                    <a:pt x="2170049" y="920120"/>
                    <a:pt x="2157476" y="938916"/>
                    <a:pt x="2150745" y="946409"/>
                  </a:cubicBezTo>
                  <a:cubicBezTo>
                    <a:pt x="2138045" y="960506"/>
                    <a:pt x="2123821" y="973206"/>
                    <a:pt x="2109724" y="986541"/>
                  </a:cubicBezTo>
                  <a:cubicBezTo>
                    <a:pt x="2089581" y="1006154"/>
                    <a:pt x="2067103" y="1023215"/>
                    <a:pt x="2042795" y="1037341"/>
                  </a:cubicBezTo>
                  <a:cubicBezTo>
                    <a:pt x="2019687" y="1048543"/>
                    <a:pt x="1994804" y="1055634"/>
                    <a:pt x="1969262" y="1058296"/>
                  </a:cubicBezTo>
                  <a:cubicBezTo>
                    <a:pt x="1933702" y="1063249"/>
                    <a:pt x="1922399" y="1044961"/>
                    <a:pt x="1893062" y="1031499"/>
                  </a:cubicBezTo>
                  <a:cubicBezTo>
                    <a:pt x="1863725" y="1018037"/>
                    <a:pt x="1838325" y="1033150"/>
                    <a:pt x="1811655" y="1048136"/>
                  </a:cubicBezTo>
                  <a:cubicBezTo>
                    <a:pt x="1800225" y="1054613"/>
                    <a:pt x="1772539" y="1075441"/>
                    <a:pt x="1760855" y="1067694"/>
                  </a:cubicBezTo>
                  <a:cubicBezTo>
                    <a:pt x="1758188" y="1065916"/>
                    <a:pt x="1755013" y="1052708"/>
                    <a:pt x="1753489" y="1049787"/>
                  </a:cubicBezTo>
                  <a:cubicBezTo>
                    <a:pt x="1761109" y="1046104"/>
                    <a:pt x="1772539" y="1034039"/>
                    <a:pt x="1774825" y="1047501"/>
                  </a:cubicBezTo>
                  <a:cubicBezTo>
                    <a:pt x="1780413" y="1045977"/>
                    <a:pt x="1783207" y="1046739"/>
                    <a:pt x="1787525" y="1040897"/>
                  </a:cubicBezTo>
                  <a:cubicBezTo>
                    <a:pt x="1800225" y="1045851"/>
                    <a:pt x="1803146" y="1030738"/>
                    <a:pt x="1796288" y="1023117"/>
                  </a:cubicBezTo>
                  <a:cubicBezTo>
                    <a:pt x="1812798" y="1003305"/>
                    <a:pt x="1831086" y="1014608"/>
                    <a:pt x="1852676" y="1013211"/>
                  </a:cubicBezTo>
                  <a:cubicBezTo>
                    <a:pt x="1854708" y="1013211"/>
                    <a:pt x="1863471" y="1013211"/>
                    <a:pt x="1865376" y="1013211"/>
                  </a:cubicBezTo>
                  <a:cubicBezTo>
                    <a:pt x="1867281" y="1013211"/>
                    <a:pt x="1871980" y="1007751"/>
                    <a:pt x="1875917" y="1007623"/>
                  </a:cubicBezTo>
                  <a:cubicBezTo>
                    <a:pt x="1877314" y="1007623"/>
                    <a:pt x="1883537" y="1014482"/>
                    <a:pt x="1887728" y="1014608"/>
                  </a:cubicBezTo>
                  <a:cubicBezTo>
                    <a:pt x="1896237" y="1014608"/>
                    <a:pt x="1903349" y="1005845"/>
                    <a:pt x="1911350" y="1003813"/>
                  </a:cubicBezTo>
                  <a:cubicBezTo>
                    <a:pt x="1915287" y="1014481"/>
                    <a:pt x="1909953" y="1022355"/>
                    <a:pt x="1919605" y="1028578"/>
                  </a:cubicBezTo>
                  <a:lnTo>
                    <a:pt x="1938909" y="1032388"/>
                  </a:lnTo>
                  <a:cubicBezTo>
                    <a:pt x="1949831" y="1034293"/>
                    <a:pt x="1985137" y="1040897"/>
                    <a:pt x="1981581" y="1019688"/>
                  </a:cubicBezTo>
                  <a:cubicBezTo>
                    <a:pt x="1993138" y="1020831"/>
                    <a:pt x="2010664" y="1015751"/>
                    <a:pt x="1997329" y="1004067"/>
                  </a:cubicBezTo>
                  <a:cubicBezTo>
                    <a:pt x="2007235" y="1004829"/>
                    <a:pt x="2016633" y="1007496"/>
                    <a:pt x="2024126" y="998733"/>
                  </a:cubicBezTo>
                  <a:cubicBezTo>
                    <a:pt x="2030730" y="1004067"/>
                    <a:pt x="2040636" y="997209"/>
                    <a:pt x="2046097" y="991113"/>
                  </a:cubicBezTo>
                  <a:cubicBezTo>
                    <a:pt x="2051557" y="985016"/>
                    <a:pt x="2049399" y="978413"/>
                    <a:pt x="2055495" y="974476"/>
                  </a:cubicBezTo>
                  <a:cubicBezTo>
                    <a:pt x="2058797" y="972317"/>
                    <a:pt x="2063877" y="975873"/>
                    <a:pt x="2066925" y="974476"/>
                  </a:cubicBezTo>
                  <a:cubicBezTo>
                    <a:pt x="2072259" y="971301"/>
                    <a:pt x="2075561" y="971682"/>
                    <a:pt x="2080768" y="966094"/>
                  </a:cubicBezTo>
                  <a:cubicBezTo>
                    <a:pt x="2085975" y="960506"/>
                    <a:pt x="2077085" y="958474"/>
                    <a:pt x="2079371" y="955172"/>
                  </a:cubicBezTo>
                  <a:cubicBezTo>
                    <a:pt x="2085340" y="946663"/>
                    <a:pt x="2104009" y="944377"/>
                    <a:pt x="2096008" y="932947"/>
                  </a:cubicBezTo>
                  <a:cubicBezTo>
                    <a:pt x="2083308" y="916056"/>
                    <a:pt x="2062988" y="941710"/>
                    <a:pt x="2051431" y="946409"/>
                  </a:cubicBezTo>
                  <a:cubicBezTo>
                    <a:pt x="2036424" y="952294"/>
                    <a:pt x="2020433" y="955268"/>
                    <a:pt x="2004314" y="955172"/>
                  </a:cubicBezTo>
                  <a:cubicBezTo>
                    <a:pt x="1989654" y="955522"/>
                    <a:pt x="1975187" y="951784"/>
                    <a:pt x="1962531" y="944377"/>
                  </a:cubicBezTo>
                  <a:cubicBezTo>
                    <a:pt x="1938009" y="932634"/>
                    <a:pt x="1911104" y="926723"/>
                    <a:pt x="1883918" y="927105"/>
                  </a:cubicBezTo>
                  <a:cubicBezTo>
                    <a:pt x="1868312" y="928026"/>
                    <a:pt x="1852784" y="929978"/>
                    <a:pt x="1837436" y="932947"/>
                  </a:cubicBezTo>
                  <a:cubicBezTo>
                    <a:pt x="1823974" y="935233"/>
                    <a:pt x="1809496" y="946917"/>
                    <a:pt x="1797685" y="947806"/>
                  </a:cubicBezTo>
                  <a:cubicBezTo>
                    <a:pt x="1791271" y="949067"/>
                    <a:pt x="1784672" y="946810"/>
                    <a:pt x="1780375" y="941884"/>
                  </a:cubicBezTo>
                  <a:cubicBezTo>
                    <a:pt x="1776078" y="936958"/>
                    <a:pt x="1774737" y="930113"/>
                    <a:pt x="1776857" y="923930"/>
                  </a:cubicBezTo>
                  <a:cubicBezTo>
                    <a:pt x="1791208" y="925454"/>
                    <a:pt x="1811909" y="902467"/>
                    <a:pt x="1811782" y="928883"/>
                  </a:cubicBezTo>
                  <a:cubicBezTo>
                    <a:pt x="1824482" y="929899"/>
                    <a:pt x="1828419" y="916945"/>
                    <a:pt x="1839595" y="913643"/>
                  </a:cubicBezTo>
                  <a:cubicBezTo>
                    <a:pt x="1839439" y="914979"/>
                    <a:pt x="1840023" y="916293"/>
                    <a:pt x="1841119" y="917072"/>
                  </a:cubicBezTo>
                  <a:cubicBezTo>
                    <a:pt x="1851279" y="913643"/>
                    <a:pt x="1854454" y="900054"/>
                    <a:pt x="1842135" y="897260"/>
                  </a:cubicBezTo>
                  <a:cubicBezTo>
                    <a:pt x="1856994" y="899038"/>
                    <a:pt x="1892046" y="893069"/>
                    <a:pt x="1900682" y="909960"/>
                  </a:cubicBezTo>
                  <a:cubicBezTo>
                    <a:pt x="1909826" y="903864"/>
                    <a:pt x="1920748" y="886338"/>
                    <a:pt x="1933194" y="889005"/>
                  </a:cubicBezTo>
                  <a:cubicBezTo>
                    <a:pt x="1940560" y="890656"/>
                    <a:pt x="1942338" y="902848"/>
                    <a:pt x="1946783" y="904372"/>
                  </a:cubicBezTo>
                  <a:cubicBezTo>
                    <a:pt x="1958086" y="908563"/>
                    <a:pt x="1967103" y="894847"/>
                    <a:pt x="1978533" y="896879"/>
                  </a:cubicBezTo>
                  <a:cubicBezTo>
                    <a:pt x="1984121" y="897895"/>
                    <a:pt x="1981200" y="905261"/>
                    <a:pt x="1984502" y="906150"/>
                  </a:cubicBezTo>
                  <a:cubicBezTo>
                    <a:pt x="1987804" y="907039"/>
                    <a:pt x="1995170" y="906150"/>
                    <a:pt x="1995551" y="906150"/>
                  </a:cubicBezTo>
                  <a:cubicBezTo>
                    <a:pt x="2005965" y="911484"/>
                    <a:pt x="2018411" y="921390"/>
                    <a:pt x="2029587" y="916564"/>
                  </a:cubicBezTo>
                  <a:cubicBezTo>
                    <a:pt x="2042135" y="907397"/>
                    <a:pt x="2053559" y="896783"/>
                    <a:pt x="2063623" y="884941"/>
                  </a:cubicBezTo>
                  <a:cubicBezTo>
                    <a:pt x="2064893" y="887863"/>
                    <a:pt x="2068321" y="889640"/>
                    <a:pt x="2069338" y="893832"/>
                  </a:cubicBezTo>
                  <a:cubicBezTo>
                    <a:pt x="2082673" y="894593"/>
                    <a:pt x="2086355" y="876305"/>
                    <a:pt x="2099055" y="880116"/>
                  </a:cubicBezTo>
                  <a:cubicBezTo>
                    <a:pt x="2102153" y="872103"/>
                    <a:pt x="2100853" y="863056"/>
                    <a:pt x="2095626" y="856240"/>
                  </a:cubicBezTo>
                  <a:cubicBezTo>
                    <a:pt x="2110104" y="850779"/>
                    <a:pt x="2118486" y="841635"/>
                    <a:pt x="2109469" y="828046"/>
                  </a:cubicBezTo>
                  <a:cubicBezTo>
                    <a:pt x="2128265" y="813822"/>
                    <a:pt x="2134234" y="810647"/>
                    <a:pt x="2113152" y="799598"/>
                  </a:cubicBezTo>
                  <a:cubicBezTo>
                    <a:pt x="2129281" y="787914"/>
                    <a:pt x="2111374" y="774198"/>
                    <a:pt x="2099182" y="771658"/>
                  </a:cubicBezTo>
                  <a:cubicBezTo>
                    <a:pt x="2087244" y="809758"/>
                    <a:pt x="2019045" y="844555"/>
                    <a:pt x="1983231" y="853318"/>
                  </a:cubicBezTo>
                  <a:cubicBezTo>
                    <a:pt x="1965636" y="857235"/>
                    <a:pt x="1947757" y="859741"/>
                    <a:pt x="1929764" y="860811"/>
                  </a:cubicBezTo>
                  <a:cubicBezTo>
                    <a:pt x="1910841" y="862335"/>
                    <a:pt x="1900427" y="853953"/>
                    <a:pt x="1883790" y="850652"/>
                  </a:cubicBezTo>
                  <a:cubicBezTo>
                    <a:pt x="1867153" y="847351"/>
                    <a:pt x="1848230" y="855097"/>
                    <a:pt x="1831212" y="853192"/>
                  </a:cubicBezTo>
                  <a:cubicBezTo>
                    <a:pt x="1835784" y="846969"/>
                    <a:pt x="1841880" y="834650"/>
                    <a:pt x="1848484" y="830713"/>
                  </a:cubicBezTo>
                  <a:cubicBezTo>
                    <a:pt x="1862073" y="822585"/>
                    <a:pt x="1861184" y="831475"/>
                    <a:pt x="1871090" y="832872"/>
                  </a:cubicBezTo>
                  <a:cubicBezTo>
                    <a:pt x="1880364" y="834744"/>
                    <a:pt x="1889833" y="835470"/>
                    <a:pt x="1899284" y="835031"/>
                  </a:cubicBezTo>
                  <a:cubicBezTo>
                    <a:pt x="1909285" y="833904"/>
                    <a:pt x="1919382" y="833904"/>
                    <a:pt x="1929383" y="835031"/>
                  </a:cubicBezTo>
                  <a:cubicBezTo>
                    <a:pt x="1932050" y="835031"/>
                    <a:pt x="1932939" y="843032"/>
                    <a:pt x="1936368" y="843413"/>
                  </a:cubicBezTo>
                  <a:cubicBezTo>
                    <a:pt x="1946401" y="844556"/>
                    <a:pt x="1951862" y="828935"/>
                    <a:pt x="1954021" y="821061"/>
                  </a:cubicBezTo>
                  <a:cubicBezTo>
                    <a:pt x="1966721" y="824363"/>
                    <a:pt x="1975357" y="815854"/>
                    <a:pt x="1969388" y="803789"/>
                  </a:cubicBezTo>
                  <a:cubicBezTo>
                    <a:pt x="1977008" y="802774"/>
                    <a:pt x="1984628" y="800614"/>
                    <a:pt x="1992121" y="798963"/>
                  </a:cubicBezTo>
                  <a:cubicBezTo>
                    <a:pt x="1997709" y="823601"/>
                    <a:pt x="2018791" y="791343"/>
                    <a:pt x="2023617" y="786263"/>
                  </a:cubicBezTo>
                  <a:cubicBezTo>
                    <a:pt x="2024887" y="787279"/>
                    <a:pt x="2027427" y="788803"/>
                    <a:pt x="2028697" y="790073"/>
                  </a:cubicBezTo>
                  <a:cubicBezTo>
                    <a:pt x="2031237" y="786898"/>
                    <a:pt x="2034793" y="778008"/>
                    <a:pt x="2038095" y="775849"/>
                  </a:cubicBezTo>
                  <a:cubicBezTo>
                    <a:pt x="2041397" y="773691"/>
                    <a:pt x="2047239" y="775087"/>
                    <a:pt x="2049525" y="772674"/>
                  </a:cubicBezTo>
                  <a:cubicBezTo>
                    <a:pt x="2056256" y="765816"/>
                    <a:pt x="2064003" y="766324"/>
                    <a:pt x="2053843" y="753497"/>
                  </a:cubicBezTo>
                  <a:cubicBezTo>
                    <a:pt x="2062860" y="752100"/>
                    <a:pt x="2064384" y="741559"/>
                    <a:pt x="2068829" y="735463"/>
                  </a:cubicBezTo>
                  <a:cubicBezTo>
                    <a:pt x="2078735" y="722001"/>
                    <a:pt x="2087244" y="719969"/>
                    <a:pt x="2074798" y="698760"/>
                  </a:cubicBezTo>
                  <a:cubicBezTo>
                    <a:pt x="2092959" y="687330"/>
                    <a:pt x="2074798" y="675392"/>
                    <a:pt x="2062098" y="682758"/>
                  </a:cubicBezTo>
                  <a:cubicBezTo>
                    <a:pt x="2061336" y="682758"/>
                    <a:pt x="2062098" y="689870"/>
                    <a:pt x="2060701" y="691648"/>
                  </a:cubicBezTo>
                  <a:cubicBezTo>
                    <a:pt x="2056256" y="695839"/>
                    <a:pt x="2050160" y="698252"/>
                    <a:pt x="2045588" y="702062"/>
                  </a:cubicBezTo>
                  <a:cubicBezTo>
                    <a:pt x="2038095" y="708285"/>
                    <a:pt x="2031237" y="714762"/>
                    <a:pt x="2024379" y="721112"/>
                  </a:cubicBezTo>
                  <a:cubicBezTo>
                    <a:pt x="2017521" y="727462"/>
                    <a:pt x="1921255" y="790835"/>
                    <a:pt x="1927478" y="746512"/>
                  </a:cubicBezTo>
                  <a:cubicBezTo>
                    <a:pt x="1943734" y="757561"/>
                    <a:pt x="1970150" y="722001"/>
                    <a:pt x="1973071" y="708412"/>
                  </a:cubicBezTo>
                  <a:cubicBezTo>
                    <a:pt x="1983993" y="706634"/>
                    <a:pt x="2023871" y="692156"/>
                    <a:pt x="1996312" y="680472"/>
                  </a:cubicBezTo>
                  <a:cubicBezTo>
                    <a:pt x="2003551" y="677170"/>
                    <a:pt x="2025395" y="674122"/>
                    <a:pt x="2027173" y="664343"/>
                  </a:cubicBezTo>
                  <a:cubicBezTo>
                    <a:pt x="2029586" y="651643"/>
                    <a:pt x="2014473" y="650754"/>
                    <a:pt x="2007488" y="643261"/>
                  </a:cubicBezTo>
                  <a:cubicBezTo>
                    <a:pt x="2010917" y="640467"/>
                    <a:pt x="2013203" y="633990"/>
                    <a:pt x="2016505" y="631323"/>
                  </a:cubicBezTo>
                  <a:cubicBezTo>
                    <a:pt x="2012695" y="631323"/>
                    <a:pt x="2010409" y="627767"/>
                    <a:pt x="2006345" y="627259"/>
                  </a:cubicBezTo>
                  <a:cubicBezTo>
                    <a:pt x="2005444" y="623773"/>
                    <a:pt x="2004975" y="620190"/>
                    <a:pt x="2004948" y="616591"/>
                  </a:cubicBezTo>
                  <a:cubicBezTo>
                    <a:pt x="2009217" y="612257"/>
                    <a:pt x="2014200" y="608691"/>
                    <a:pt x="2019680" y="606050"/>
                  </a:cubicBezTo>
                  <a:cubicBezTo>
                    <a:pt x="2007996" y="600970"/>
                    <a:pt x="2005329" y="585603"/>
                    <a:pt x="1993645" y="579507"/>
                  </a:cubicBezTo>
                  <a:cubicBezTo>
                    <a:pt x="1973833" y="569093"/>
                    <a:pt x="1976627" y="586873"/>
                    <a:pt x="1964054" y="602875"/>
                  </a:cubicBezTo>
                  <a:cubicBezTo>
                    <a:pt x="1957345" y="599979"/>
                    <a:pt x="1952208" y="594333"/>
                    <a:pt x="1949957" y="587381"/>
                  </a:cubicBezTo>
                  <a:cubicBezTo>
                    <a:pt x="1957704" y="579507"/>
                    <a:pt x="1965578" y="571760"/>
                    <a:pt x="1973706" y="564521"/>
                  </a:cubicBezTo>
                  <a:cubicBezTo>
                    <a:pt x="1968626" y="557155"/>
                    <a:pt x="1953894" y="560330"/>
                    <a:pt x="1951607" y="553980"/>
                  </a:cubicBezTo>
                  <a:cubicBezTo>
                    <a:pt x="1947543" y="542296"/>
                    <a:pt x="1963037" y="543693"/>
                    <a:pt x="1966212" y="538359"/>
                  </a:cubicBezTo>
                  <a:cubicBezTo>
                    <a:pt x="1969387" y="533025"/>
                    <a:pt x="1967482" y="529215"/>
                    <a:pt x="1969260" y="525659"/>
                  </a:cubicBezTo>
                  <a:cubicBezTo>
                    <a:pt x="1971039" y="522103"/>
                    <a:pt x="1969260" y="518293"/>
                    <a:pt x="1971038" y="514991"/>
                  </a:cubicBezTo>
                  <a:cubicBezTo>
                    <a:pt x="1972816" y="511689"/>
                    <a:pt x="1981199" y="509022"/>
                    <a:pt x="1983738" y="504323"/>
                  </a:cubicBezTo>
                  <a:cubicBezTo>
                    <a:pt x="1989272" y="495591"/>
                    <a:pt x="1987659" y="484135"/>
                    <a:pt x="1979928" y="477272"/>
                  </a:cubicBezTo>
                  <a:cubicBezTo>
                    <a:pt x="2010027" y="470668"/>
                    <a:pt x="1970784" y="430028"/>
                    <a:pt x="1974340" y="473462"/>
                  </a:cubicBezTo>
                  <a:cubicBezTo>
                    <a:pt x="1955036" y="463429"/>
                    <a:pt x="1947924" y="469271"/>
                    <a:pt x="1948178" y="490734"/>
                  </a:cubicBezTo>
                  <a:cubicBezTo>
                    <a:pt x="1928905" y="480685"/>
                    <a:pt x="1905323" y="484452"/>
                    <a:pt x="1890139" y="500005"/>
                  </a:cubicBezTo>
                  <a:cubicBezTo>
                    <a:pt x="1886964" y="502418"/>
                    <a:pt x="1881757" y="502037"/>
                    <a:pt x="1878836" y="504704"/>
                  </a:cubicBezTo>
                  <a:cubicBezTo>
                    <a:pt x="1875916" y="507371"/>
                    <a:pt x="1878836" y="514864"/>
                    <a:pt x="1874772" y="519055"/>
                  </a:cubicBezTo>
                  <a:cubicBezTo>
                    <a:pt x="1869798" y="522940"/>
                    <a:pt x="1863792" y="525281"/>
                    <a:pt x="1857500" y="525786"/>
                  </a:cubicBezTo>
                  <a:cubicBezTo>
                    <a:pt x="1861691" y="496703"/>
                    <a:pt x="1832100" y="533152"/>
                    <a:pt x="1829179" y="534676"/>
                  </a:cubicBezTo>
                  <a:cubicBezTo>
                    <a:pt x="1818130" y="539630"/>
                    <a:pt x="1796921" y="534676"/>
                    <a:pt x="1784729" y="536708"/>
                  </a:cubicBezTo>
                  <a:cubicBezTo>
                    <a:pt x="1767076" y="540010"/>
                    <a:pt x="1769743" y="544709"/>
                    <a:pt x="1754503" y="530993"/>
                  </a:cubicBezTo>
                  <a:cubicBezTo>
                    <a:pt x="1773426" y="530993"/>
                    <a:pt x="1821305" y="517531"/>
                    <a:pt x="1829433" y="494163"/>
                  </a:cubicBezTo>
                  <a:cubicBezTo>
                    <a:pt x="1832608" y="485146"/>
                    <a:pt x="1819781" y="467366"/>
                    <a:pt x="1837688" y="469652"/>
                  </a:cubicBezTo>
                  <a:cubicBezTo>
                    <a:pt x="1836672" y="459493"/>
                    <a:pt x="1826131" y="453524"/>
                    <a:pt x="1823591" y="444252"/>
                  </a:cubicBezTo>
                  <a:cubicBezTo>
                    <a:pt x="1816987" y="420631"/>
                    <a:pt x="1831084" y="430028"/>
                    <a:pt x="1843403" y="420884"/>
                  </a:cubicBezTo>
                  <a:cubicBezTo>
                    <a:pt x="1831592" y="410725"/>
                    <a:pt x="1806192" y="406533"/>
                    <a:pt x="1790698" y="404882"/>
                  </a:cubicBezTo>
                  <a:cubicBezTo>
                    <a:pt x="1804160" y="400183"/>
                    <a:pt x="1812288" y="384181"/>
                    <a:pt x="1826131" y="380752"/>
                  </a:cubicBezTo>
                  <a:cubicBezTo>
                    <a:pt x="1839974" y="377324"/>
                    <a:pt x="1848991" y="388626"/>
                    <a:pt x="1857246" y="369068"/>
                  </a:cubicBezTo>
                  <a:cubicBezTo>
                    <a:pt x="1877312" y="379990"/>
                    <a:pt x="1893822" y="349510"/>
                    <a:pt x="1913380" y="351288"/>
                  </a:cubicBezTo>
                  <a:cubicBezTo>
                    <a:pt x="1926080" y="325888"/>
                    <a:pt x="1862580" y="339223"/>
                    <a:pt x="1852039" y="343287"/>
                  </a:cubicBezTo>
                  <a:cubicBezTo>
                    <a:pt x="1837815" y="349002"/>
                    <a:pt x="1821813" y="354082"/>
                    <a:pt x="1811145" y="347478"/>
                  </a:cubicBezTo>
                  <a:cubicBezTo>
                    <a:pt x="1796413" y="338461"/>
                    <a:pt x="1801493" y="334778"/>
                    <a:pt x="1781935" y="338207"/>
                  </a:cubicBezTo>
                  <a:cubicBezTo>
                    <a:pt x="1788666" y="330587"/>
                    <a:pt x="1848356" y="319284"/>
                    <a:pt x="1812161" y="296297"/>
                  </a:cubicBezTo>
                  <a:cubicBezTo>
                    <a:pt x="1821051" y="288804"/>
                    <a:pt x="1833243" y="295154"/>
                    <a:pt x="1841117" y="287788"/>
                  </a:cubicBezTo>
                  <a:cubicBezTo>
                    <a:pt x="1845249" y="282309"/>
                    <a:pt x="1846566" y="275207"/>
                    <a:pt x="1844673" y="268611"/>
                  </a:cubicBezTo>
                  <a:cubicBezTo>
                    <a:pt x="1839339" y="258832"/>
                    <a:pt x="1838958" y="267341"/>
                    <a:pt x="1832735" y="264420"/>
                  </a:cubicBezTo>
                  <a:cubicBezTo>
                    <a:pt x="1831719" y="264420"/>
                    <a:pt x="1822702" y="257943"/>
                    <a:pt x="1822067" y="257943"/>
                  </a:cubicBezTo>
                  <a:cubicBezTo>
                    <a:pt x="1815209" y="257943"/>
                    <a:pt x="1806700" y="265817"/>
                    <a:pt x="1800223" y="264547"/>
                  </a:cubicBezTo>
                  <a:cubicBezTo>
                    <a:pt x="1789301" y="262261"/>
                    <a:pt x="1789936" y="244227"/>
                    <a:pt x="1773426" y="250196"/>
                  </a:cubicBezTo>
                  <a:cubicBezTo>
                    <a:pt x="1775585" y="249434"/>
                    <a:pt x="1756789" y="235972"/>
                    <a:pt x="1756281" y="235336"/>
                  </a:cubicBezTo>
                  <a:cubicBezTo>
                    <a:pt x="1748788" y="225303"/>
                    <a:pt x="1752217" y="222636"/>
                    <a:pt x="1752979" y="212222"/>
                  </a:cubicBezTo>
                  <a:cubicBezTo>
                    <a:pt x="1752979" y="204348"/>
                    <a:pt x="1757043" y="205110"/>
                    <a:pt x="1754376" y="195458"/>
                  </a:cubicBezTo>
                  <a:cubicBezTo>
                    <a:pt x="1749386" y="185503"/>
                    <a:pt x="1743062" y="176274"/>
                    <a:pt x="1735580" y="168026"/>
                  </a:cubicBezTo>
                  <a:cubicBezTo>
                    <a:pt x="1732278" y="163073"/>
                    <a:pt x="1714498" y="129926"/>
                    <a:pt x="1706243" y="133990"/>
                  </a:cubicBezTo>
                  <a:cubicBezTo>
                    <a:pt x="1697988" y="138054"/>
                    <a:pt x="1704338" y="197490"/>
                    <a:pt x="1700782" y="208412"/>
                  </a:cubicBezTo>
                  <a:cubicBezTo>
                    <a:pt x="1690991" y="189715"/>
                    <a:pt x="1679332" y="172057"/>
                    <a:pt x="1665984" y="155707"/>
                  </a:cubicBezTo>
                  <a:cubicBezTo>
                    <a:pt x="1663158" y="174617"/>
                    <a:pt x="1666734" y="193928"/>
                    <a:pt x="1676144" y="210571"/>
                  </a:cubicBezTo>
                  <a:cubicBezTo>
                    <a:pt x="1670810" y="209428"/>
                    <a:pt x="1650744" y="214127"/>
                    <a:pt x="1640584" y="210571"/>
                  </a:cubicBezTo>
                  <a:cubicBezTo>
                    <a:pt x="1636012" y="238003"/>
                    <a:pt x="1644521" y="284358"/>
                    <a:pt x="1649220" y="310139"/>
                  </a:cubicBezTo>
                  <a:cubicBezTo>
                    <a:pt x="1632696" y="307979"/>
                    <a:pt x="1615903" y="310763"/>
                    <a:pt x="1600960" y="318140"/>
                  </a:cubicBezTo>
                  <a:cubicBezTo>
                    <a:pt x="1655697" y="370083"/>
                    <a:pt x="1571750" y="363733"/>
                    <a:pt x="1539619" y="368940"/>
                  </a:cubicBezTo>
                  <a:cubicBezTo>
                    <a:pt x="1528316" y="416565"/>
                    <a:pt x="1598674" y="401706"/>
                    <a:pt x="1624074" y="418597"/>
                  </a:cubicBezTo>
                  <a:cubicBezTo>
                    <a:pt x="1618740" y="423169"/>
                    <a:pt x="1613660" y="437393"/>
                    <a:pt x="1606294" y="443108"/>
                  </a:cubicBezTo>
                  <a:cubicBezTo>
                    <a:pt x="1612898" y="445140"/>
                    <a:pt x="1621280" y="451617"/>
                    <a:pt x="1625471" y="453014"/>
                  </a:cubicBezTo>
                  <a:cubicBezTo>
                    <a:pt x="1616591" y="454759"/>
                    <a:pt x="1608776" y="459982"/>
                    <a:pt x="1603767" y="467519"/>
                  </a:cubicBezTo>
                  <a:cubicBezTo>
                    <a:pt x="1598758" y="475056"/>
                    <a:pt x="1596970" y="484283"/>
                    <a:pt x="1598801" y="493146"/>
                  </a:cubicBezTo>
                  <a:cubicBezTo>
                    <a:pt x="1589685" y="489582"/>
                    <a:pt x="1581325" y="484325"/>
                    <a:pt x="1574163" y="477652"/>
                  </a:cubicBezTo>
                  <a:cubicBezTo>
                    <a:pt x="1568702" y="478922"/>
                    <a:pt x="1569210" y="486542"/>
                    <a:pt x="1564130" y="486923"/>
                  </a:cubicBezTo>
                  <a:cubicBezTo>
                    <a:pt x="1556256" y="455808"/>
                    <a:pt x="1515235" y="456697"/>
                    <a:pt x="1488692" y="443235"/>
                  </a:cubicBezTo>
                  <a:cubicBezTo>
                    <a:pt x="1490343" y="475620"/>
                    <a:pt x="1541397" y="483367"/>
                    <a:pt x="1498725" y="513339"/>
                  </a:cubicBezTo>
                  <a:cubicBezTo>
                    <a:pt x="1534412" y="542422"/>
                    <a:pt x="1564892" y="599191"/>
                    <a:pt x="1617851" y="589539"/>
                  </a:cubicBezTo>
                  <a:cubicBezTo>
                    <a:pt x="1622407" y="598764"/>
                    <a:pt x="1626270" y="608316"/>
                    <a:pt x="1629408" y="618114"/>
                  </a:cubicBezTo>
                  <a:cubicBezTo>
                    <a:pt x="1624582" y="619003"/>
                    <a:pt x="1620010" y="618114"/>
                    <a:pt x="1615311" y="619638"/>
                  </a:cubicBezTo>
                  <a:cubicBezTo>
                    <a:pt x="1620391" y="630306"/>
                    <a:pt x="1620010" y="647705"/>
                    <a:pt x="1629281" y="658500"/>
                  </a:cubicBezTo>
                  <a:cubicBezTo>
                    <a:pt x="1602992" y="653039"/>
                    <a:pt x="1557526" y="657230"/>
                    <a:pt x="1558288" y="620400"/>
                  </a:cubicBezTo>
                  <a:cubicBezTo>
                    <a:pt x="1536698" y="621035"/>
                    <a:pt x="1526792" y="601096"/>
                    <a:pt x="1514473" y="590047"/>
                  </a:cubicBezTo>
                  <a:cubicBezTo>
                    <a:pt x="1510536" y="617606"/>
                    <a:pt x="1482596" y="611891"/>
                    <a:pt x="1458466" y="610367"/>
                  </a:cubicBezTo>
                  <a:cubicBezTo>
                    <a:pt x="1463927" y="614812"/>
                    <a:pt x="1469388" y="625353"/>
                    <a:pt x="1477770" y="630941"/>
                  </a:cubicBezTo>
                  <a:cubicBezTo>
                    <a:pt x="1465070" y="660024"/>
                    <a:pt x="1490470" y="669041"/>
                    <a:pt x="1518156" y="665866"/>
                  </a:cubicBezTo>
                  <a:cubicBezTo>
                    <a:pt x="1521204" y="686694"/>
                    <a:pt x="1525522" y="705109"/>
                    <a:pt x="1518156" y="725048"/>
                  </a:cubicBezTo>
                  <a:cubicBezTo>
                    <a:pt x="1565273" y="728223"/>
                    <a:pt x="1573528" y="722762"/>
                    <a:pt x="1598674" y="765180"/>
                  </a:cubicBezTo>
                  <a:cubicBezTo>
                    <a:pt x="1563241" y="765180"/>
                    <a:pt x="1528697" y="784738"/>
                    <a:pt x="1493264" y="781309"/>
                  </a:cubicBezTo>
                  <a:cubicBezTo>
                    <a:pt x="1462403" y="778388"/>
                    <a:pt x="1416048" y="730509"/>
                    <a:pt x="1402713" y="771276"/>
                  </a:cubicBezTo>
                  <a:cubicBezTo>
                    <a:pt x="1424684" y="778515"/>
                    <a:pt x="1436114" y="794517"/>
                    <a:pt x="1428113" y="815980"/>
                  </a:cubicBezTo>
                  <a:cubicBezTo>
                    <a:pt x="1435479" y="815980"/>
                    <a:pt x="1444496" y="818139"/>
                    <a:pt x="1451862" y="817504"/>
                  </a:cubicBezTo>
                  <a:cubicBezTo>
                    <a:pt x="1453767" y="853572"/>
                    <a:pt x="1482977" y="843538"/>
                    <a:pt x="1503297" y="820679"/>
                  </a:cubicBezTo>
                  <a:cubicBezTo>
                    <a:pt x="1507107" y="827791"/>
                    <a:pt x="1524506" y="839221"/>
                    <a:pt x="1528062" y="847730"/>
                  </a:cubicBezTo>
                  <a:cubicBezTo>
                    <a:pt x="1546223" y="828807"/>
                    <a:pt x="1571242" y="830204"/>
                    <a:pt x="1593340" y="842904"/>
                  </a:cubicBezTo>
                  <a:cubicBezTo>
                    <a:pt x="1584323" y="893704"/>
                    <a:pt x="1383282" y="852682"/>
                    <a:pt x="1342515" y="842904"/>
                  </a:cubicBezTo>
                  <a:cubicBezTo>
                    <a:pt x="1318639" y="888243"/>
                    <a:pt x="1458466" y="898784"/>
                    <a:pt x="1468753" y="937773"/>
                  </a:cubicBezTo>
                  <a:cubicBezTo>
                    <a:pt x="1472817" y="933455"/>
                    <a:pt x="1489200" y="927740"/>
                    <a:pt x="1493137" y="923676"/>
                  </a:cubicBezTo>
                  <a:cubicBezTo>
                    <a:pt x="1510663" y="947933"/>
                    <a:pt x="1542413" y="933328"/>
                    <a:pt x="1567940" y="937900"/>
                  </a:cubicBezTo>
                  <a:cubicBezTo>
                    <a:pt x="1563495" y="1024641"/>
                    <a:pt x="1336292" y="890275"/>
                    <a:pt x="1311527" y="934725"/>
                  </a:cubicBezTo>
                  <a:cubicBezTo>
                    <a:pt x="1317369" y="936630"/>
                    <a:pt x="1331466" y="951616"/>
                    <a:pt x="1336927" y="953521"/>
                  </a:cubicBezTo>
                  <a:cubicBezTo>
                    <a:pt x="1332990" y="958601"/>
                    <a:pt x="1329434" y="964824"/>
                    <a:pt x="1325624" y="969142"/>
                  </a:cubicBezTo>
                  <a:cubicBezTo>
                    <a:pt x="1333364" y="972548"/>
                    <a:pt x="1341683" y="974445"/>
                    <a:pt x="1350135" y="974730"/>
                  </a:cubicBezTo>
                  <a:cubicBezTo>
                    <a:pt x="1367153" y="1006607"/>
                    <a:pt x="1405761" y="964697"/>
                    <a:pt x="1412365" y="1013592"/>
                  </a:cubicBezTo>
                  <a:cubicBezTo>
                    <a:pt x="1431415" y="1006353"/>
                    <a:pt x="1523744" y="1000892"/>
                    <a:pt x="1531999" y="1025403"/>
                  </a:cubicBezTo>
                  <a:cubicBezTo>
                    <a:pt x="1546350" y="1066805"/>
                    <a:pt x="1444877" y="1050803"/>
                    <a:pt x="1426081" y="1041405"/>
                  </a:cubicBezTo>
                  <a:cubicBezTo>
                    <a:pt x="1432431" y="1047120"/>
                    <a:pt x="1436495" y="1058804"/>
                    <a:pt x="1442718" y="1065154"/>
                  </a:cubicBezTo>
                  <a:cubicBezTo>
                    <a:pt x="1438400" y="1067821"/>
                    <a:pt x="1431034" y="1076584"/>
                    <a:pt x="1427351" y="1078870"/>
                  </a:cubicBezTo>
                  <a:cubicBezTo>
                    <a:pt x="1459863" y="1114557"/>
                    <a:pt x="1397887" y="1107318"/>
                    <a:pt x="1376551" y="1101349"/>
                  </a:cubicBezTo>
                  <a:cubicBezTo>
                    <a:pt x="1342388" y="1091951"/>
                    <a:pt x="1313051" y="1065789"/>
                    <a:pt x="1280412" y="1060328"/>
                  </a:cubicBezTo>
                  <a:cubicBezTo>
                    <a:pt x="1274266" y="1069159"/>
                    <a:pt x="1270985" y="1079667"/>
                    <a:pt x="1271014" y="1090427"/>
                  </a:cubicBezTo>
                  <a:cubicBezTo>
                    <a:pt x="1309114" y="1090427"/>
                    <a:pt x="1300986" y="1125986"/>
                    <a:pt x="1301494" y="1154942"/>
                  </a:cubicBezTo>
                  <a:cubicBezTo>
                    <a:pt x="1312670" y="1152148"/>
                    <a:pt x="1329561" y="1159260"/>
                    <a:pt x="1340610" y="1156466"/>
                  </a:cubicBezTo>
                  <a:cubicBezTo>
                    <a:pt x="1337943" y="1167896"/>
                    <a:pt x="1344801" y="1184279"/>
                    <a:pt x="1342007" y="1195455"/>
                  </a:cubicBezTo>
                  <a:cubicBezTo>
                    <a:pt x="1349530" y="1199425"/>
                    <a:pt x="1357341" y="1202821"/>
                    <a:pt x="1365375" y="1205615"/>
                  </a:cubicBezTo>
                  <a:cubicBezTo>
                    <a:pt x="1370963" y="1183644"/>
                    <a:pt x="1385949" y="1173992"/>
                    <a:pt x="1407158" y="1186946"/>
                  </a:cubicBezTo>
                  <a:cubicBezTo>
                    <a:pt x="1410333" y="1181993"/>
                    <a:pt x="1414905" y="1177294"/>
                    <a:pt x="1418207" y="1171071"/>
                  </a:cubicBezTo>
                  <a:cubicBezTo>
                    <a:pt x="1439162" y="1182247"/>
                    <a:pt x="1440686" y="1180723"/>
                    <a:pt x="1461641" y="1171071"/>
                  </a:cubicBezTo>
                  <a:cubicBezTo>
                    <a:pt x="1462276" y="1173992"/>
                    <a:pt x="1462784" y="1176913"/>
                    <a:pt x="1463419" y="1179834"/>
                  </a:cubicBezTo>
                  <a:cubicBezTo>
                    <a:pt x="1578989" y="1184660"/>
                    <a:pt x="1498090" y="1250192"/>
                    <a:pt x="1432304" y="1256034"/>
                  </a:cubicBezTo>
                  <a:cubicBezTo>
                    <a:pt x="1351151" y="1263781"/>
                    <a:pt x="1297684" y="1205996"/>
                    <a:pt x="1225675" y="1201043"/>
                  </a:cubicBezTo>
                  <a:cubicBezTo>
                    <a:pt x="1233168" y="1230127"/>
                    <a:pt x="1260854" y="1234572"/>
                    <a:pt x="1266442" y="1260225"/>
                  </a:cubicBezTo>
                  <a:cubicBezTo>
                    <a:pt x="1270379" y="1264543"/>
                    <a:pt x="1272792" y="1259336"/>
                    <a:pt x="1276348" y="1265813"/>
                  </a:cubicBezTo>
                  <a:cubicBezTo>
                    <a:pt x="1263267" y="1283133"/>
                    <a:pt x="1242537" y="1292953"/>
                    <a:pt x="1220849" y="1292103"/>
                  </a:cubicBezTo>
                  <a:cubicBezTo>
                    <a:pt x="1219261" y="1300025"/>
                    <a:pt x="1219261" y="1308183"/>
                    <a:pt x="1220849" y="1316106"/>
                  </a:cubicBezTo>
                  <a:cubicBezTo>
                    <a:pt x="1247138" y="1309121"/>
                    <a:pt x="1276475" y="1306454"/>
                    <a:pt x="1300478" y="1302136"/>
                  </a:cubicBezTo>
                  <a:cubicBezTo>
                    <a:pt x="1300478" y="1307978"/>
                    <a:pt x="1302383" y="1314836"/>
                    <a:pt x="1302129" y="1320932"/>
                  </a:cubicBezTo>
                  <a:cubicBezTo>
                    <a:pt x="1318893" y="1312973"/>
                    <a:pt x="1338916" y="1317300"/>
                    <a:pt x="1350897" y="1331473"/>
                  </a:cubicBezTo>
                  <a:cubicBezTo>
                    <a:pt x="1353183" y="1320551"/>
                    <a:pt x="1363597" y="1312042"/>
                    <a:pt x="1366772" y="1303152"/>
                  </a:cubicBezTo>
                  <a:cubicBezTo>
                    <a:pt x="1372360" y="1312677"/>
                    <a:pt x="1384552" y="1318265"/>
                    <a:pt x="1389251" y="1329822"/>
                  </a:cubicBezTo>
                  <a:cubicBezTo>
                    <a:pt x="1404650" y="1321229"/>
                    <a:pt x="1423207" y="1320428"/>
                    <a:pt x="1439289" y="1327662"/>
                  </a:cubicBezTo>
                  <a:cubicBezTo>
                    <a:pt x="1439289" y="1332107"/>
                    <a:pt x="1439289" y="1336806"/>
                    <a:pt x="1439289" y="1341759"/>
                  </a:cubicBezTo>
                  <a:cubicBezTo>
                    <a:pt x="1411222" y="1382653"/>
                    <a:pt x="1361692" y="1425198"/>
                    <a:pt x="1316226" y="1423928"/>
                  </a:cubicBezTo>
                  <a:cubicBezTo>
                    <a:pt x="1295648" y="1421605"/>
                    <a:pt x="1275300" y="1417569"/>
                    <a:pt x="1255393" y="1411863"/>
                  </a:cubicBezTo>
                  <a:cubicBezTo>
                    <a:pt x="1255460" y="1411657"/>
                    <a:pt x="1255460" y="1411434"/>
                    <a:pt x="1255393" y="1411228"/>
                  </a:cubicBezTo>
                  <a:cubicBezTo>
                    <a:pt x="1239391" y="1406783"/>
                    <a:pt x="1239772" y="1391035"/>
                    <a:pt x="1225675" y="1393448"/>
                  </a:cubicBezTo>
                  <a:cubicBezTo>
                    <a:pt x="1219768" y="1395326"/>
                    <a:pt x="1214494" y="1398798"/>
                    <a:pt x="1210435" y="1403481"/>
                  </a:cubicBezTo>
                  <a:cubicBezTo>
                    <a:pt x="1193140" y="1399690"/>
                    <a:pt x="1175055" y="1402403"/>
                    <a:pt x="1159635" y="1411102"/>
                  </a:cubicBezTo>
                  <a:cubicBezTo>
                    <a:pt x="1166493" y="1415419"/>
                    <a:pt x="1175637" y="1422023"/>
                    <a:pt x="1186051" y="1429517"/>
                  </a:cubicBezTo>
                  <a:cubicBezTo>
                    <a:pt x="1160651" y="1453138"/>
                    <a:pt x="1138045" y="1475872"/>
                    <a:pt x="1102993" y="1482349"/>
                  </a:cubicBezTo>
                  <a:cubicBezTo>
                    <a:pt x="1084832" y="1485778"/>
                    <a:pt x="1062607" y="1479682"/>
                    <a:pt x="1045589" y="1486159"/>
                  </a:cubicBezTo>
                  <a:cubicBezTo>
                    <a:pt x="1031873" y="1491366"/>
                    <a:pt x="1023745" y="1505971"/>
                    <a:pt x="1010537" y="1511559"/>
                  </a:cubicBezTo>
                  <a:cubicBezTo>
                    <a:pt x="987677" y="1520830"/>
                    <a:pt x="961515" y="1506224"/>
                    <a:pt x="938909" y="1502034"/>
                  </a:cubicBezTo>
                  <a:cubicBezTo>
                    <a:pt x="949704" y="1485778"/>
                    <a:pt x="970151" y="1496065"/>
                    <a:pt x="978660" y="1479555"/>
                  </a:cubicBezTo>
                  <a:cubicBezTo>
                    <a:pt x="988312" y="1513845"/>
                    <a:pt x="1046097" y="1473205"/>
                    <a:pt x="1017649" y="1465077"/>
                  </a:cubicBezTo>
                  <a:cubicBezTo>
                    <a:pt x="1023618" y="1456313"/>
                    <a:pt x="1033397" y="1462410"/>
                    <a:pt x="1042160" y="1463680"/>
                  </a:cubicBezTo>
                  <a:cubicBezTo>
                    <a:pt x="1059813" y="1466474"/>
                    <a:pt x="1060702" y="1460505"/>
                    <a:pt x="1078863" y="1455044"/>
                  </a:cubicBezTo>
                  <a:cubicBezTo>
                    <a:pt x="1077847" y="1477777"/>
                    <a:pt x="1104263" y="1458092"/>
                    <a:pt x="1084070" y="1442344"/>
                  </a:cubicBezTo>
                  <a:cubicBezTo>
                    <a:pt x="1094992" y="1429644"/>
                    <a:pt x="1112010" y="1432184"/>
                    <a:pt x="1126234" y="1435105"/>
                  </a:cubicBezTo>
                  <a:cubicBezTo>
                    <a:pt x="1135293" y="1438439"/>
                    <a:pt x="1144648" y="1440905"/>
                    <a:pt x="1154174" y="1442471"/>
                  </a:cubicBezTo>
                  <a:cubicBezTo>
                    <a:pt x="1159511" y="1441865"/>
                    <a:pt x="1164127" y="1438472"/>
                    <a:pt x="1166296" y="1433557"/>
                  </a:cubicBezTo>
                  <a:cubicBezTo>
                    <a:pt x="1168466" y="1428643"/>
                    <a:pt x="1167864" y="1422947"/>
                    <a:pt x="1164715" y="1418594"/>
                  </a:cubicBezTo>
                  <a:cubicBezTo>
                    <a:pt x="1159508" y="1411610"/>
                    <a:pt x="1155571" y="1418594"/>
                    <a:pt x="1152015" y="1416181"/>
                  </a:cubicBezTo>
                  <a:cubicBezTo>
                    <a:pt x="1144697" y="1410525"/>
                    <a:pt x="1139686" y="1402400"/>
                    <a:pt x="1137918" y="1393322"/>
                  </a:cubicBezTo>
                  <a:cubicBezTo>
                    <a:pt x="1144268" y="1393322"/>
                    <a:pt x="1156714" y="1396369"/>
                    <a:pt x="1161794" y="1393322"/>
                  </a:cubicBezTo>
                  <a:cubicBezTo>
                    <a:pt x="1170303" y="1388242"/>
                    <a:pt x="1163826" y="1385702"/>
                    <a:pt x="1168017" y="1379352"/>
                  </a:cubicBezTo>
                  <a:cubicBezTo>
                    <a:pt x="1176399" y="1366652"/>
                    <a:pt x="1184781" y="1360936"/>
                    <a:pt x="1183638" y="1344554"/>
                  </a:cubicBezTo>
                  <a:cubicBezTo>
                    <a:pt x="1188591" y="1343284"/>
                    <a:pt x="1199005" y="1340236"/>
                    <a:pt x="1201291" y="1335410"/>
                  </a:cubicBezTo>
                  <a:cubicBezTo>
                    <a:pt x="1203577" y="1330584"/>
                    <a:pt x="1197608" y="1329694"/>
                    <a:pt x="1198751" y="1322710"/>
                  </a:cubicBezTo>
                  <a:cubicBezTo>
                    <a:pt x="1200402" y="1313438"/>
                    <a:pt x="1198751" y="1307597"/>
                    <a:pt x="1204466" y="1298199"/>
                  </a:cubicBezTo>
                  <a:cubicBezTo>
                    <a:pt x="1209435" y="1292033"/>
                    <a:pt x="1212951" y="1284827"/>
                    <a:pt x="1214753" y="1277117"/>
                  </a:cubicBezTo>
                  <a:cubicBezTo>
                    <a:pt x="1212702" y="1265658"/>
                    <a:pt x="1203733" y="1256688"/>
                    <a:pt x="1192274" y="1254638"/>
                  </a:cubicBezTo>
                  <a:cubicBezTo>
                    <a:pt x="1180971" y="1254638"/>
                    <a:pt x="1168525" y="1273561"/>
                    <a:pt x="1161667" y="1280927"/>
                  </a:cubicBezTo>
                  <a:cubicBezTo>
                    <a:pt x="1148967" y="1295151"/>
                    <a:pt x="1134743" y="1307724"/>
                    <a:pt x="1120646" y="1321059"/>
                  </a:cubicBezTo>
                  <a:cubicBezTo>
                    <a:pt x="1100525" y="1340643"/>
                    <a:pt x="1078092" y="1357702"/>
                    <a:pt x="1053844" y="1371859"/>
                  </a:cubicBezTo>
                  <a:cubicBezTo>
                    <a:pt x="1030706" y="1383102"/>
                    <a:pt x="1005774" y="1390195"/>
                    <a:pt x="980184" y="1392814"/>
                  </a:cubicBezTo>
                  <a:cubicBezTo>
                    <a:pt x="944751" y="1397767"/>
                    <a:pt x="933448" y="1379479"/>
                    <a:pt x="903984" y="1366144"/>
                  </a:cubicBezTo>
                  <a:cubicBezTo>
                    <a:pt x="874519" y="1352809"/>
                    <a:pt x="849120" y="1367668"/>
                    <a:pt x="822577" y="1382781"/>
                  </a:cubicBezTo>
                  <a:cubicBezTo>
                    <a:pt x="811147" y="1389258"/>
                    <a:pt x="783334" y="1409959"/>
                    <a:pt x="771777" y="1402212"/>
                  </a:cubicBezTo>
                  <a:cubicBezTo>
                    <a:pt x="769237" y="1400434"/>
                    <a:pt x="765935" y="1387226"/>
                    <a:pt x="764411" y="1384305"/>
                  </a:cubicBezTo>
                  <a:cubicBezTo>
                    <a:pt x="772031" y="1380622"/>
                    <a:pt x="783461" y="1368557"/>
                    <a:pt x="785747" y="1382019"/>
                  </a:cubicBezTo>
                  <a:cubicBezTo>
                    <a:pt x="791335" y="1380622"/>
                    <a:pt x="794129" y="1381257"/>
                    <a:pt x="798447" y="1375542"/>
                  </a:cubicBezTo>
                  <a:cubicBezTo>
                    <a:pt x="811147" y="1380368"/>
                    <a:pt x="814068" y="1365255"/>
                    <a:pt x="807210" y="1357635"/>
                  </a:cubicBezTo>
                  <a:cubicBezTo>
                    <a:pt x="823720" y="1337950"/>
                    <a:pt x="842007" y="1349125"/>
                    <a:pt x="863598" y="1347729"/>
                  </a:cubicBezTo>
                  <a:cubicBezTo>
                    <a:pt x="865630" y="1347729"/>
                    <a:pt x="874520" y="1347729"/>
                    <a:pt x="876298" y="1347729"/>
                  </a:cubicBezTo>
                  <a:cubicBezTo>
                    <a:pt x="878076" y="1347729"/>
                    <a:pt x="882902" y="1342394"/>
                    <a:pt x="886712" y="1342141"/>
                  </a:cubicBezTo>
                  <a:cubicBezTo>
                    <a:pt x="888109" y="1342141"/>
                    <a:pt x="894332" y="1348999"/>
                    <a:pt x="898523" y="1349125"/>
                  </a:cubicBezTo>
                  <a:cubicBezTo>
                    <a:pt x="907032" y="1349125"/>
                    <a:pt x="914144" y="1340362"/>
                    <a:pt x="922272" y="1338330"/>
                  </a:cubicBezTo>
                  <a:cubicBezTo>
                    <a:pt x="926209" y="1348998"/>
                    <a:pt x="920748" y="1356872"/>
                    <a:pt x="930400" y="1363096"/>
                  </a:cubicBezTo>
                  <a:lnTo>
                    <a:pt x="949831" y="1366905"/>
                  </a:lnTo>
                  <a:cubicBezTo>
                    <a:pt x="960626" y="1368937"/>
                    <a:pt x="995932" y="1375415"/>
                    <a:pt x="992376" y="1354205"/>
                  </a:cubicBezTo>
                  <a:cubicBezTo>
                    <a:pt x="1003933" y="1355348"/>
                    <a:pt x="1021459" y="1350268"/>
                    <a:pt x="1008251" y="1338584"/>
                  </a:cubicBezTo>
                  <a:cubicBezTo>
                    <a:pt x="1018030" y="1339473"/>
                    <a:pt x="1027428" y="1342140"/>
                    <a:pt x="1034921" y="1333250"/>
                  </a:cubicBezTo>
                  <a:cubicBezTo>
                    <a:pt x="1041524" y="1338584"/>
                    <a:pt x="1051431" y="1331726"/>
                    <a:pt x="1057018" y="1325630"/>
                  </a:cubicBezTo>
                  <a:cubicBezTo>
                    <a:pt x="1062607" y="1319534"/>
                    <a:pt x="1060193" y="1312930"/>
                    <a:pt x="1066290" y="1308993"/>
                  </a:cubicBezTo>
                  <a:cubicBezTo>
                    <a:pt x="1069592" y="1306834"/>
                    <a:pt x="1074672" y="1310390"/>
                    <a:pt x="1077720" y="1308993"/>
                  </a:cubicBezTo>
                  <a:cubicBezTo>
                    <a:pt x="1083054" y="1305691"/>
                    <a:pt x="1086356" y="1306072"/>
                    <a:pt x="1091690" y="1300484"/>
                  </a:cubicBezTo>
                  <a:cubicBezTo>
                    <a:pt x="1097024" y="1294896"/>
                    <a:pt x="1087880" y="1292864"/>
                    <a:pt x="1090166" y="1289562"/>
                  </a:cubicBezTo>
                  <a:cubicBezTo>
                    <a:pt x="1096135" y="1281180"/>
                    <a:pt x="1115566" y="1278767"/>
                    <a:pt x="1106802" y="1267337"/>
                  </a:cubicBezTo>
                  <a:cubicBezTo>
                    <a:pt x="1094102" y="1250446"/>
                    <a:pt x="1073910" y="1276100"/>
                    <a:pt x="1062225" y="1280926"/>
                  </a:cubicBezTo>
                  <a:cubicBezTo>
                    <a:pt x="1047186" y="1286699"/>
                    <a:pt x="1031217" y="1289669"/>
                    <a:pt x="1015108" y="1289689"/>
                  </a:cubicBezTo>
                  <a:cubicBezTo>
                    <a:pt x="1000485" y="1289931"/>
                    <a:pt x="986076" y="1286153"/>
                    <a:pt x="973452" y="1278767"/>
                  </a:cubicBezTo>
                  <a:cubicBezTo>
                    <a:pt x="948892" y="1267018"/>
                    <a:pt x="921934" y="1261148"/>
                    <a:pt x="894713" y="1261622"/>
                  </a:cubicBezTo>
                  <a:cubicBezTo>
                    <a:pt x="879104" y="1262438"/>
                    <a:pt x="863572" y="1264348"/>
                    <a:pt x="848230" y="1267337"/>
                  </a:cubicBezTo>
                  <a:cubicBezTo>
                    <a:pt x="834895" y="1269623"/>
                    <a:pt x="820417" y="1281307"/>
                    <a:pt x="808479" y="1282323"/>
                  </a:cubicBezTo>
                  <a:cubicBezTo>
                    <a:pt x="802053" y="1283525"/>
                    <a:pt x="795471" y="1281229"/>
                    <a:pt x="791186" y="1276291"/>
                  </a:cubicBezTo>
                  <a:cubicBezTo>
                    <a:pt x="786902" y="1271353"/>
                    <a:pt x="785556" y="1264513"/>
                    <a:pt x="787651" y="1258320"/>
                  </a:cubicBezTo>
                  <a:cubicBezTo>
                    <a:pt x="802002" y="1259844"/>
                    <a:pt x="822830" y="1236857"/>
                    <a:pt x="822576" y="1263273"/>
                  </a:cubicBezTo>
                  <a:cubicBezTo>
                    <a:pt x="835276" y="1264416"/>
                    <a:pt x="839213" y="1251335"/>
                    <a:pt x="850389" y="1248033"/>
                  </a:cubicBezTo>
                  <a:cubicBezTo>
                    <a:pt x="850285" y="1249360"/>
                    <a:pt x="850858" y="1250650"/>
                    <a:pt x="851913" y="1251462"/>
                  </a:cubicBezTo>
                  <a:cubicBezTo>
                    <a:pt x="862074" y="1248033"/>
                    <a:pt x="864613" y="1234571"/>
                    <a:pt x="852930" y="1231777"/>
                  </a:cubicBezTo>
                  <a:cubicBezTo>
                    <a:pt x="867916" y="1233428"/>
                    <a:pt x="902841" y="1227459"/>
                    <a:pt x="911604" y="1244477"/>
                  </a:cubicBezTo>
                  <a:cubicBezTo>
                    <a:pt x="920748" y="1238381"/>
                    <a:pt x="931543" y="1220855"/>
                    <a:pt x="943989" y="1223522"/>
                  </a:cubicBezTo>
                  <a:cubicBezTo>
                    <a:pt x="951355" y="1225173"/>
                    <a:pt x="953133" y="1237365"/>
                    <a:pt x="957578" y="1239016"/>
                  </a:cubicBezTo>
                  <a:cubicBezTo>
                    <a:pt x="969008" y="1243080"/>
                    <a:pt x="977898" y="1229364"/>
                    <a:pt x="989328" y="1231396"/>
                  </a:cubicBezTo>
                  <a:cubicBezTo>
                    <a:pt x="995043" y="1232412"/>
                    <a:pt x="992122" y="1239778"/>
                    <a:pt x="995297" y="1240667"/>
                  </a:cubicBezTo>
                  <a:cubicBezTo>
                    <a:pt x="998977" y="1240874"/>
                    <a:pt x="1002666" y="1240874"/>
                    <a:pt x="1006346" y="1240667"/>
                  </a:cubicBezTo>
                  <a:cubicBezTo>
                    <a:pt x="1016760" y="1246002"/>
                    <a:pt x="1029206" y="1255907"/>
                    <a:pt x="1040509" y="1251208"/>
                  </a:cubicBezTo>
                  <a:cubicBezTo>
                    <a:pt x="1053001" y="1241926"/>
                    <a:pt x="1064417" y="1231276"/>
                    <a:pt x="1074545" y="1219458"/>
                  </a:cubicBezTo>
                  <a:cubicBezTo>
                    <a:pt x="1075815" y="1222506"/>
                    <a:pt x="1079117" y="1224157"/>
                    <a:pt x="1080133" y="1228348"/>
                  </a:cubicBezTo>
                  <a:cubicBezTo>
                    <a:pt x="1093468" y="1229110"/>
                    <a:pt x="1097151" y="1210822"/>
                    <a:pt x="1109851" y="1214632"/>
                  </a:cubicBezTo>
                  <a:cubicBezTo>
                    <a:pt x="1112948" y="1206620"/>
                    <a:pt x="1111649" y="1197573"/>
                    <a:pt x="1106422" y="1190756"/>
                  </a:cubicBezTo>
                  <a:cubicBezTo>
                    <a:pt x="1120900" y="1185296"/>
                    <a:pt x="1129282" y="1176152"/>
                    <a:pt x="1120265" y="1162562"/>
                  </a:cubicBezTo>
                  <a:cubicBezTo>
                    <a:pt x="1139061" y="1148338"/>
                    <a:pt x="1145030" y="1145163"/>
                    <a:pt x="1123948" y="1134241"/>
                  </a:cubicBezTo>
                  <a:cubicBezTo>
                    <a:pt x="1140204" y="1122430"/>
                    <a:pt x="1122170" y="1108841"/>
                    <a:pt x="1110105" y="1106174"/>
                  </a:cubicBezTo>
                  <a:cubicBezTo>
                    <a:pt x="1098040" y="1144274"/>
                    <a:pt x="1029841" y="1179072"/>
                    <a:pt x="994027" y="1187962"/>
                  </a:cubicBezTo>
                  <a:cubicBezTo>
                    <a:pt x="976451" y="1191746"/>
                    <a:pt x="958624" y="1194250"/>
                    <a:pt x="940687" y="1195455"/>
                  </a:cubicBezTo>
                  <a:cubicBezTo>
                    <a:pt x="921637" y="1196852"/>
                    <a:pt x="911223" y="1188471"/>
                    <a:pt x="894586" y="1185168"/>
                  </a:cubicBezTo>
                  <a:cubicBezTo>
                    <a:pt x="877949" y="1181865"/>
                    <a:pt x="859026" y="1189613"/>
                    <a:pt x="842135" y="1187709"/>
                  </a:cubicBezTo>
                  <a:cubicBezTo>
                    <a:pt x="846845" y="1178669"/>
                    <a:pt x="853075" y="1170507"/>
                    <a:pt x="860552" y="1163579"/>
                  </a:cubicBezTo>
                  <a:cubicBezTo>
                    <a:pt x="874141" y="1155451"/>
                    <a:pt x="873252" y="1164341"/>
                    <a:pt x="883158" y="1165738"/>
                  </a:cubicBezTo>
                  <a:cubicBezTo>
                    <a:pt x="892432" y="1167611"/>
                    <a:pt x="901901" y="1168336"/>
                    <a:pt x="911352" y="1167897"/>
                  </a:cubicBezTo>
                  <a:cubicBezTo>
                    <a:pt x="921353" y="1166770"/>
                    <a:pt x="931450" y="1166770"/>
                    <a:pt x="941451" y="1167897"/>
                  </a:cubicBezTo>
                  <a:cubicBezTo>
                    <a:pt x="944118" y="1167897"/>
                    <a:pt x="945007" y="1175898"/>
                    <a:pt x="948436" y="1176279"/>
                  </a:cubicBezTo>
                  <a:cubicBezTo>
                    <a:pt x="958469" y="1177422"/>
                    <a:pt x="963930" y="1161801"/>
                    <a:pt x="966089" y="1154054"/>
                  </a:cubicBezTo>
                  <a:cubicBezTo>
                    <a:pt x="978789" y="1157229"/>
                    <a:pt x="987425" y="1148720"/>
                    <a:pt x="981456" y="1136655"/>
                  </a:cubicBezTo>
                  <a:cubicBezTo>
                    <a:pt x="989076" y="1135640"/>
                    <a:pt x="996696" y="1133480"/>
                    <a:pt x="1004316" y="1131829"/>
                  </a:cubicBezTo>
                  <a:cubicBezTo>
                    <a:pt x="1009777" y="1156467"/>
                    <a:pt x="1030859" y="1124336"/>
                    <a:pt x="1035685" y="1119129"/>
                  </a:cubicBezTo>
                  <a:cubicBezTo>
                    <a:pt x="1036955" y="1120272"/>
                    <a:pt x="1039495" y="1121670"/>
                    <a:pt x="1040765" y="1122939"/>
                  </a:cubicBezTo>
                  <a:cubicBezTo>
                    <a:pt x="1043305" y="1119764"/>
                    <a:pt x="1046861" y="1110874"/>
                    <a:pt x="1050163" y="1108715"/>
                  </a:cubicBezTo>
                  <a:cubicBezTo>
                    <a:pt x="1053465" y="1106556"/>
                    <a:pt x="1059307" y="1107953"/>
                    <a:pt x="1061593" y="1105540"/>
                  </a:cubicBezTo>
                  <a:cubicBezTo>
                    <a:pt x="1068324" y="1098682"/>
                    <a:pt x="1076071" y="1099190"/>
                    <a:pt x="1065911" y="1086363"/>
                  </a:cubicBezTo>
                  <a:cubicBezTo>
                    <a:pt x="1074928" y="1085093"/>
                    <a:pt x="1076452" y="1074425"/>
                    <a:pt x="1080897" y="1068329"/>
                  </a:cubicBezTo>
                  <a:cubicBezTo>
                    <a:pt x="1090803" y="1054867"/>
                    <a:pt x="1099312" y="1052835"/>
                    <a:pt x="1086866" y="1031753"/>
                  </a:cubicBezTo>
                  <a:cubicBezTo>
                    <a:pt x="1105027" y="1020196"/>
                    <a:pt x="1086866" y="1008258"/>
                    <a:pt x="1074166" y="1015751"/>
                  </a:cubicBezTo>
                  <a:cubicBezTo>
                    <a:pt x="1073404" y="1015751"/>
                    <a:pt x="1074166" y="1022863"/>
                    <a:pt x="1072769" y="1024514"/>
                  </a:cubicBezTo>
                  <a:cubicBezTo>
                    <a:pt x="1068324" y="1028705"/>
                    <a:pt x="1062228" y="1031245"/>
                    <a:pt x="1057656" y="1034928"/>
                  </a:cubicBezTo>
                  <a:cubicBezTo>
                    <a:pt x="1050163" y="1041151"/>
                    <a:pt x="1043305" y="1047628"/>
                    <a:pt x="1036447" y="1054105"/>
                  </a:cubicBezTo>
                  <a:cubicBezTo>
                    <a:pt x="1029589" y="1060582"/>
                    <a:pt x="933323" y="1123701"/>
                    <a:pt x="939673" y="1078870"/>
                  </a:cubicBezTo>
                  <a:cubicBezTo>
                    <a:pt x="955929" y="1089919"/>
                    <a:pt x="982345" y="1054359"/>
                    <a:pt x="985139" y="1040770"/>
                  </a:cubicBezTo>
                  <a:cubicBezTo>
                    <a:pt x="996061" y="1038992"/>
                    <a:pt x="1035939" y="1024514"/>
                    <a:pt x="1008507" y="1012830"/>
                  </a:cubicBezTo>
                  <a:cubicBezTo>
                    <a:pt x="1015619" y="1009528"/>
                    <a:pt x="1037463" y="1006480"/>
                    <a:pt x="1039241" y="996701"/>
                  </a:cubicBezTo>
                  <a:cubicBezTo>
                    <a:pt x="1041654" y="984001"/>
                    <a:pt x="1026541" y="983239"/>
                    <a:pt x="1019556" y="975619"/>
                  </a:cubicBezTo>
                  <a:cubicBezTo>
                    <a:pt x="1022985" y="972825"/>
                    <a:pt x="1025271" y="966348"/>
                    <a:pt x="1028573" y="963681"/>
                  </a:cubicBezTo>
                  <a:cubicBezTo>
                    <a:pt x="1024763" y="963681"/>
                    <a:pt x="1022477" y="960125"/>
                    <a:pt x="1018413" y="959617"/>
                  </a:cubicBezTo>
                  <a:cubicBezTo>
                    <a:pt x="1017571" y="956120"/>
                    <a:pt x="1017103" y="952545"/>
                    <a:pt x="1017016" y="948949"/>
                  </a:cubicBezTo>
                  <a:cubicBezTo>
                    <a:pt x="1021318" y="944654"/>
                    <a:pt x="1026294" y="941093"/>
                    <a:pt x="1031748" y="938408"/>
                  </a:cubicBezTo>
                  <a:cubicBezTo>
                    <a:pt x="1020064" y="933328"/>
                    <a:pt x="1017397" y="917961"/>
                    <a:pt x="1006348" y="911865"/>
                  </a:cubicBezTo>
                  <a:cubicBezTo>
                    <a:pt x="986536" y="901451"/>
                    <a:pt x="989457" y="919231"/>
                    <a:pt x="976757" y="935233"/>
                  </a:cubicBezTo>
                  <a:cubicBezTo>
                    <a:pt x="969659" y="932266"/>
                    <a:pt x="964288" y="926241"/>
                    <a:pt x="962152" y="918850"/>
                  </a:cubicBezTo>
                  <a:cubicBezTo>
                    <a:pt x="969899" y="910976"/>
                    <a:pt x="977773" y="903229"/>
                    <a:pt x="985901" y="895990"/>
                  </a:cubicBezTo>
                  <a:cubicBezTo>
                    <a:pt x="980948" y="888624"/>
                    <a:pt x="966089" y="891799"/>
                    <a:pt x="963930" y="885576"/>
                  </a:cubicBezTo>
                  <a:cubicBezTo>
                    <a:pt x="959739" y="873765"/>
                    <a:pt x="975233" y="875162"/>
                    <a:pt x="978408" y="869828"/>
                  </a:cubicBezTo>
                  <a:cubicBezTo>
                    <a:pt x="981583" y="864494"/>
                    <a:pt x="979678" y="860684"/>
                    <a:pt x="981583" y="857128"/>
                  </a:cubicBezTo>
                  <a:cubicBezTo>
                    <a:pt x="983488" y="853572"/>
                    <a:pt x="981583" y="849889"/>
                    <a:pt x="983361" y="846460"/>
                  </a:cubicBezTo>
                  <a:cubicBezTo>
                    <a:pt x="985139" y="843032"/>
                    <a:pt x="993394" y="840618"/>
                    <a:pt x="996061" y="835792"/>
                  </a:cubicBezTo>
                  <a:cubicBezTo>
                    <a:pt x="1001571" y="827079"/>
                    <a:pt x="1000017" y="815665"/>
                    <a:pt x="992378" y="808741"/>
                  </a:cubicBezTo>
                  <a:cubicBezTo>
                    <a:pt x="1022350" y="802138"/>
                    <a:pt x="983107" y="761497"/>
                    <a:pt x="986790" y="804932"/>
                  </a:cubicBezTo>
                  <a:cubicBezTo>
                    <a:pt x="967359" y="794898"/>
                    <a:pt x="960247" y="800741"/>
                    <a:pt x="960501" y="822203"/>
                  </a:cubicBezTo>
                  <a:cubicBezTo>
                    <a:pt x="941227" y="812155"/>
                    <a:pt x="917646" y="815922"/>
                    <a:pt x="902462" y="831474"/>
                  </a:cubicBezTo>
                  <a:cubicBezTo>
                    <a:pt x="899414" y="833888"/>
                    <a:pt x="894080" y="833507"/>
                    <a:pt x="891159" y="836173"/>
                  </a:cubicBezTo>
                  <a:cubicBezTo>
                    <a:pt x="888238" y="838840"/>
                    <a:pt x="891159" y="846460"/>
                    <a:pt x="887095" y="850524"/>
                  </a:cubicBezTo>
                  <a:cubicBezTo>
                    <a:pt x="882120" y="854410"/>
                    <a:pt x="876115" y="856750"/>
                    <a:pt x="869823" y="857255"/>
                  </a:cubicBezTo>
                  <a:cubicBezTo>
                    <a:pt x="874014" y="828172"/>
                    <a:pt x="844423" y="864621"/>
                    <a:pt x="841502" y="866146"/>
                  </a:cubicBezTo>
                  <a:cubicBezTo>
                    <a:pt x="830453" y="871099"/>
                    <a:pt x="809244" y="866146"/>
                    <a:pt x="797052" y="868305"/>
                  </a:cubicBezTo>
                  <a:cubicBezTo>
                    <a:pt x="779399" y="871480"/>
                    <a:pt x="782066" y="876179"/>
                    <a:pt x="766826" y="862463"/>
                  </a:cubicBezTo>
                  <a:cubicBezTo>
                    <a:pt x="785876" y="862463"/>
                    <a:pt x="833628" y="849001"/>
                    <a:pt x="841756" y="825760"/>
                  </a:cubicBezTo>
                  <a:cubicBezTo>
                    <a:pt x="844931" y="816616"/>
                    <a:pt x="832104" y="798836"/>
                    <a:pt x="850138" y="801122"/>
                  </a:cubicBezTo>
                  <a:cubicBezTo>
                    <a:pt x="848995" y="790962"/>
                    <a:pt x="838454" y="785120"/>
                    <a:pt x="835914" y="775722"/>
                  </a:cubicBezTo>
                  <a:cubicBezTo>
                    <a:pt x="829437" y="752227"/>
                    <a:pt x="843407" y="761498"/>
                    <a:pt x="855853" y="752354"/>
                  </a:cubicBezTo>
                  <a:cubicBezTo>
                    <a:pt x="843915" y="742194"/>
                    <a:pt x="818642" y="738130"/>
                    <a:pt x="803021" y="736352"/>
                  </a:cubicBezTo>
                  <a:cubicBezTo>
                    <a:pt x="816483" y="731653"/>
                    <a:pt x="824611" y="715651"/>
                    <a:pt x="838454" y="712348"/>
                  </a:cubicBezTo>
                  <a:cubicBezTo>
                    <a:pt x="852297" y="709046"/>
                    <a:pt x="861314" y="720095"/>
                    <a:pt x="869569" y="700538"/>
                  </a:cubicBezTo>
                  <a:cubicBezTo>
                    <a:pt x="889635" y="711459"/>
                    <a:pt x="906272" y="680979"/>
                    <a:pt x="925703" y="682884"/>
                  </a:cubicBezTo>
                  <a:cubicBezTo>
                    <a:pt x="938403" y="657484"/>
                    <a:pt x="874903" y="670184"/>
                    <a:pt x="864362" y="674756"/>
                  </a:cubicBezTo>
                  <a:cubicBezTo>
                    <a:pt x="850265" y="680471"/>
                    <a:pt x="834136" y="685551"/>
                    <a:pt x="823595" y="679074"/>
                  </a:cubicBezTo>
                  <a:cubicBezTo>
                    <a:pt x="808863" y="669930"/>
                    <a:pt x="813816" y="666374"/>
                    <a:pt x="794258" y="669676"/>
                  </a:cubicBezTo>
                  <a:cubicBezTo>
                    <a:pt x="800989" y="662056"/>
                    <a:pt x="860679" y="650753"/>
                    <a:pt x="824484" y="627766"/>
                  </a:cubicBezTo>
                  <a:cubicBezTo>
                    <a:pt x="833374" y="620273"/>
                    <a:pt x="845566" y="626623"/>
                    <a:pt x="853440" y="619257"/>
                  </a:cubicBezTo>
                  <a:cubicBezTo>
                    <a:pt x="857629" y="613804"/>
                    <a:pt x="858951" y="606673"/>
                    <a:pt x="856996" y="600080"/>
                  </a:cubicBezTo>
                  <a:cubicBezTo>
                    <a:pt x="851662" y="590301"/>
                    <a:pt x="851281" y="598810"/>
                    <a:pt x="845058" y="595889"/>
                  </a:cubicBezTo>
                  <a:cubicBezTo>
                    <a:pt x="844042" y="595889"/>
                    <a:pt x="835025" y="589412"/>
                    <a:pt x="834390" y="589412"/>
                  </a:cubicBezTo>
                  <a:cubicBezTo>
                    <a:pt x="827532" y="589412"/>
                    <a:pt x="819023" y="597286"/>
                    <a:pt x="812546" y="596016"/>
                  </a:cubicBezTo>
                  <a:cubicBezTo>
                    <a:pt x="801624" y="593730"/>
                    <a:pt x="802259" y="575823"/>
                    <a:pt x="785749" y="581665"/>
                  </a:cubicBezTo>
                  <a:cubicBezTo>
                    <a:pt x="788035" y="580903"/>
                    <a:pt x="769112" y="567441"/>
                    <a:pt x="768604" y="566806"/>
                  </a:cubicBezTo>
                  <a:cubicBezTo>
                    <a:pt x="761111" y="556773"/>
                    <a:pt x="764540" y="554106"/>
                    <a:pt x="765302" y="543692"/>
                  </a:cubicBezTo>
                  <a:cubicBezTo>
                    <a:pt x="765302" y="535818"/>
                    <a:pt x="769366" y="536580"/>
                    <a:pt x="766699" y="526928"/>
                  </a:cubicBezTo>
                  <a:cubicBezTo>
                    <a:pt x="761755" y="516975"/>
                    <a:pt x="755474" y="507746"/>
                    <a:pt x="748030" y="499496"/>
                  </a:cubicBezTo>
                  <a:cubicBezTo>
                    <a:pt x="744601" y="494542"/>
                    <a:pt x="726821" y="461396"/>
                    <a:pt x="718566" y="465460"/>
                  </a:cubicBezTo>
                  <a:cubicBezTo>
                    <a:pt x="710311" y="469523"/>
                    <a:pt x="716661" y="528960"/>
                    <a:pt x="713105" y="539881"/>
                  </a:cubicBezTo>
                  <a:cubicBezTo>
                    <a:pt x="703328" y="521175"/>
                    <a:pt x="691669" y="503515"/>
                    <a:pt x="678307" y="487177"/>
                  </a:cubicBezTo>
                  <a:cubicBezTo>
                    <a:pt x="675470" y="506086"/>
                    <a:pt x="679047" y="525401"/>
                    <a:pt x="688467" y="542041"/>
                  </a:cubicBezTo>
                  <a:cubicBezTo>
                    <a:pt x="683133" y="540898"/>
                    <a:pt x="663067" y="545597"/>
                    <a:pt x="653034" y="542041"/>
                  </a:cubicBezTo>
                  <a:cubicBezTo>
                    <a:pt x="648335" y="569473"/>
                    <a:pt x="656844" y="615700"/>
                    <a:pt x="661543" y="641481"/>
                  </a:cubicBezTo>
                  <a:cubicBezTo>
                    <a:pt x="645019" y="639321"/>
                    <a:pt x="628225" y="642106"/>
                    <a:pt x="613283" y="649482"/>
                  </a:cubicBezTo>
                  <a:cubicBezTo>
                    <a:pt x="668020" y="701425"/>
                    <a:pt x="584073" y="695203"/>
                    <a:pt x="551942" y="700282"/>
                  </a:cubicBezTo>
                  <a:cubicBezTo>
                    <a:pt x="540639" y="747780"/>
                    <a:pt x="610997" y="732922"/>
                    <a:pt x="636397" y="749940"/>
                  </a:cubicBezTo>
                  <a:cubicBezTo>
                    <a:pt x="631063" y="754385"/>
                    <a:pt x="625983" y="768736"/>
                    <a:pt x="618617" y="774324"/>
                  </a:cubicBezTo>
                  <a:cubicBezTo>
                    <a:pt x="625221" y="776356"/>
                    <a:pt x="633603" y="782833"/>
                    <a:pt x="637794" y="784230"/>
                  </a:cubicBezTo>
                  <a:cubicBezTo>
                    <a:pt x="628937" y="786004"/>
                    <a:pt x="621154" y="791238"/>
                    <a:pt x="616171" y="798772"/>
                  </a:cubicBezTo>
                  <a:cubicBezTo>
                    <a:pt x="611188" y="806306"/>
                    <a:pt x="609417" y="815517"/>
                    <a:pt x="611251" y="824362"/>
                  </a:cubicBezTo>
                  <a:cubicBezTo>
                    <a:pt x="602055" y="820881"/>
                    <a:pt x="593638" y="815615"/>
                    <a:pt x="586486" y="808868"/>
                  </a:cubicBezTo>
                  <a:cubicBezTo>
                    <a:pt x="581152" y="810138"/>
                    <a:pt x="581533" y="817758"/>
                    <a:pt x="576453" y="818266"/>
                  </a:cubicBezTo>
                  <a:cubicBezTo>
                    <a:pt x="568579" y="787024"/>
                    <a:pt x="527558" y="788040"/>
                    <a:pt x="501142" y="774578"/>
                  </a:cubicBezTo>
                  <a:cubicBezTo>
                    <a:pt x="502666" y="806836"/>
                    <a:pt x="553720" y="814582"/>
                    <a:pt x="511048" y="844555"/>
                  </a:cubicBezTo>
                  <a:cubicBezTo>
                    <a:pt x="546735" y="873638"/>
                    <a:pt x="577215" y="930407"/>
                    <a:pt x="630174" y="920755"/>
                  </a:cubicBezTo>
                  <a:cubicBezTo>
                    <a:pt x="634753" y="930013"/>
                    <a:pt x="638616" y="939609"/>
                    <a:pt x="641731" y="949457"/>
                  </a:cubicBezTo>
                  <a:cubicBezTo>
                    <a:pt x="637003" y="949651"/>
                    <a:pt x="632293" y="950159"/>
                    <a:pt x="627634" y="950981"/>
                  </a:cubicBezTo>
                  <a:cubicBezTo>
                    <a:pt x="632714" y="961522"/>
                    <a:pt x="632333" y="978921"/>
                    <a:pt x="641604" y="989716"/>
                  </a:cubicBezTo>
                  <a:cubicBezTo>
                    <a:pt x="615442" y="984255"/>
                    <a:pt x="569849" y="988446"/>
                    <a:pt x="570611" y="951616"/>
                  </a:cubicBezTo>
                  <a:cubicBezTo>
                    <a:pt x="549021" y="951616"/>
                    <a:pt x="539115" y="932185"/>
                    <a:pt x="526796" y="921136"/>
                  </a:cubicBezTo>
                  <a:cubicBezTo>
                    <a:pt x="522986" y="948695"/>
                    <a:pt x="494919" y="942980"/>
                    <a:pt x="470789" y="941456"/>
                  </a:cubicBezTo>
                  <a:cubicBezTo>
                    <a:pt x="476250" y="945901"/>
                    <a:pt x="481711" y="956442"/>
                    <a:pt x="490093" y="962030"/>
                  </a:cubicBezTo>
                  <a:cubicBezTo>
                    <a:pt x="477393" y="991240"/>
                    <a:pt x="502793" y="1000130"/>
                    <a:pt x="530479" y="997082"/>
                  </a:cubicBezTo>
                  <a:cubicBezTo>
                    <a:pt x="533527" y="1017910"/>
                    <a:pt x="537845" y="1036198"/>
                    <a:pt x="530479" y="1056137"/>
                  </a:cubicBezTo>
                  <a:cubicBezTo>
                    <a:pt x="577596" y="1059312"/>
                    <a:pt x="585851" y="1053978"/>
                    <a:pt x="610997" y="1096269"/>
                  </a:cubicBezTo>
                  <a:cubicBezTo>
                    <a:pt x="575564" y="1096269"/>
                    <a:pt x="541020" y="1115827"/>
                    <a:pt x="505587" y="1112398"/>
                  </a:cubicBezTo>
                  <a:cubicBezTo>
                    <a:pt x="474726" y="1109477"/>
                    <a:pt x="428371" y="1061598"/>
                    <a:pt x="415036" y="1102365"/>
                  </a:cubicBezTo>
                  <a:cubicBezTo>
                    <a:pt x="437134" y="1109604"/>
                    <a:pt x="448437" y="1125605"/>
                    <a:pt x="440436" y="1147068"/>
                  </a:cubicBezTo>
                  <a:cubicBezTo>
                    <a:pt x="447802" y="1147068"/>
                    <a:pt x="456819" y="1149228"/>
                    <a:pt x="464185" y="1148592"/>
                  </a:cubicBezTo>
                  <a:cubicBezTo>
                    <a:pt x="466090" y="1184660"/>
                    <a:pt x="495427" y="1174627"/>
                    <a:pt x="515747" y="1151767"/>
                  </a:cubicBezTo>
                  <a:cubicBezTo>
                    <a:pt x="519430" y="1158879"/>
                    <a:pt x="536829" y="1170436"/>
                    <a:pt x="540385" y="1178818"/>
                  </a:cubicBezTo>
                  <a:cubicBezTo>
                    <a:pt x="558546" y="1159896"/>
                    <a:pt x="583565" y="1161292"/>
                    <a:pt x="605663" y="1173992"/>
                  </a:cubicBezTo>
                  <a:cubicBezTo>
                    <a:pt x="596646" y="1224792"/>
                    <a:pt x="395605" y="1183771"/>
                    <a:pt x="354838" y="1173992"/>
                  </a:cubicBezTo>
                  <a:cubicBezTo>
                    <a:pt x="331089" y="1219331"/>
                    <a:pt x="470916" y="1229872"/>
                    <a:pt x="481076" y="1268988"/>
                  </a:cubicBezTo>
                  <a:cubicBezTo>
                    <a:pt x="485140" y="1264543"/>
                    <a:pt x="501523" y="1258829"/>
                    <a:pt x="505460" y="1254765"/>
                  </a:cubicBezTo>
                  <a:cubicBezTo>
                    <a:pt x="523113" y="1279149"/>
                    <a:pt x="554736" y="1264417"/>
                    <a:pt x="580390" y="1268988"/>
                  </a:cubicBezTo>
                  <a:cubicBezTo>
                    <a:pt x="575818" y="1355729"/>
                    <a:pt x="348615" y="1221363"/>
                    <a:pt x="323850" y="1265813"/>
                  </a:cubicBezTo>
                  <a:cubicBezTo>
                    <a:pt x="329692" y="1267718"/>
                    <a:pt x="343789" y="1282704"/>
                    <a:pt x="349885" y="1284610"/>
                  </a:cubicBezTo>
                  <a:cubicBezTo>
                    <a:pt x="345948" y="1289690"/>
                    <a:pt x="342392" y="1295913"/>
                    <a:pt x="338582" y="1300231"/>
                  </a:cubicBezTo>
                  <a:cubicBezTo>
                    <a:pt x="346322" y="1303637"/>
                    <a:pt x="354641" y="1305534"/>
                    <a:pt x="363093" y="1305819"/>
                  </a:cubicBezTo>
                  <a:cubicBezTo>
                    <a:pt x="380238" y="1337696"/>
                    <a:pt x="418846" y="1295786"/>
                    <a:pt x="425323" y="1344681"/>
                  </a:cubicBezTo>
                  <a:cubicBezTo>
                    <a:pt x="444500" y="1337442"/>
                    <a:pt x="536702" y="1331981"/>
                    <a:pt x="544957" y="1356492"/>
                  </a:cubicBezTo>
                  <a:cubicBezTo>
                    <a:pt x="559308" y="1397894"/>
                    <a:pt x="457835" y="1381892"/>
                    <a:pt x="439039" y="1372494"/>
                  </a:cubicBezTo>
                  <a:cubicBezTo>
                    <a:pt x="445389" y="1378209"/>
                    <a:pt x="449453" y="1389893"/>
                    <a:pt x="455676" y="1396243"/>
                  </a:cubicBezTo>
                  <a:cubicBezTo>
                    <a:pt x="451358" y="1398910"/>
                    <a:pt x="444119" y="1407673"/>
                    <a:pt x="440309" y="1409959"/>
                  </a:cubicBezTo>
                  <a:cubicBezTo>
                    <a:pt x="472948" y="1445646"/>
                    <a:pt x="410845" y="1438406"/>
                    <a:pt x="389509" y="1432437"/>
                  </a:cubicBezTo>
                  <a:cubicBezTo>
                    <a:pt x="355346" y="1423040"/>
                    <a:pt x="326009" y="1396878"/>
                    <a:pt x="293370" y="1391543"/>
                  </a:cubicBezTo>
                  <a:cubicBezTo>
                    <a:pt x="287263" y="1400347"/>
                    <a:pt x="283985" y="1410802"/>
                    <a:pt x="283972" y="1421515"/>
                  </a:cubicBezTo>
                  <a:cubicBezTo>
                    <a:pt x="322707" y="1421515"/>
                    <a:pt x="313944" y="1457202"/>
                    <a:pt x="314579" y="1486031"/>
                  </a:cubicBezTo>
                  <a:cubicBezTo>
                    <a:pt x="325628" y="1483237"/>
                    <a:pt x="342519" y="1490349"/>
                    <a:pt x="353568" y="1487555"/>
                  </a:cubicBezTo>
                  <a:cubicBezTo>
                    <a:pt x="350901" y="1498985"/>
                    <a:pt x="357886" y="1515368"/>
                    <a:pt x="355092" y="1526671"/>
                  </a:cubicBezTo>
                  <a:cubicBezTo>
                    <a:pt x="362620" y="1530593"/>
                    <a:pt x="370431" y="1533947"/>
                    <a:pt x="378460" y="1536704"/>
                  </a:cubicBezTo>
                  <a:cubicBezTo>
                    <a:pt x="384048" y="1514860"/>
                    <a:pt x="398907" y="1505208"/>
                    <a:pt x="420116" y="1518035"/>
                  </a:cubicBezTo>
                  <a:cubicBezTo>
                    <a:pt x="424081" y="1512946"/>
                    <a:pt x="427770" y="1507646"/>
                    <a:pt x="431165" y="1502160"/>
                  </a:cubicBezTo>
                  <a:cubicBezTo>
                    <a:pt x="452120" y="1513336"/>
                    <a:pt x="453644" y="1511812"/>
                    <a:pt x="474726" y="1502160"/>
                  </a:cubicBezTo>
                  <a:cubicBezTo>
                    <a:pt x="474726" y="1505208"/>
                    <a:pt x="475742" y="1508129"/>
                    <a:pt x="476377" y="1511050"/>
                  </a:cubicBezTo>
                  <a:cubicBezTo>
                    <a:pt x="591947" y="1515876"/>
                    <a:pt x="511175" y="1581281"/>
                    <a:pt x="445262" y="1587250"/>
                  </a:cubicBezTo>
                  <a:cubicBezTo>
                    <a:pt x="364109" y="1595124"/>
                    <a:pt x="310642" y="1537212"/>
                    <a:pt x="238633" y="1532259"/>
                  </a:cubicBezTo>
                  <a:cubicBezTo>
                    <a:pt x="246126" y="1561469"/>
                    <a:pt x="273812" y="1565787"/>
                    <a:pt x="279400" y="1591441"/>
                  </a:cubicBezTo>
                  <a:cubicBezTo>
                    <a:pt x="283464" y="1595759"/>
                    <a:pt x="285877" y="1590552"/>
                    <a:pt x="289306" y="1597029"/>
                  </a:cubicBezTo>
                  <a:cubicBezTo>
                    <a:pt x="276239" y="1614367"/>
                    <a:pt x="255499" y="1624191"/>
                    <a:pt x="233807" y="1623318"/>
                  </a:cubicBezTo>
                  <a:cubicBezTo>
                    <a:pt x="232281" y="1631247"/>
                    <a:pt x="232281" y="1639393"/>
                    <a:pt x="233807" y="1647322"/>
                  </a:cubicBezTo>
                  <a:cubicBezTo>
                    <a:pt x="260096" y="1640337"/>
                    <a:pt x="289560" y="1637669"/>
                    <a:pt x="313436" y="1633352"/>
                  </a:cubicBezTo>
                  <a:cubicBezTo>
                    <a:pt x="313436" y="1639193"/>
                    <a:pt x="315468" y="1646052"/>
                    <a:pt x="315087" y="1652148"/>
                  </a:cubicBezTo>
                  <a:cubicBezTo>
                    <a:pt x="331846" y="1644142"/>
                    <a:pt x="351898" y="1648476"/>
                    <a:pt x="363855" y="1662688"/>
                  </a:cubicBezTo>
                  <a:cubicBezTo>
                    <a:pt x="366268" y="1651893"/>
                    <a:pt x="376555" y="1643257"/>
                    <a:pt x="379857" y="1634367"/>
                  </a:cubicBezTo>
                  <a:cubicBezTo>
                    <a:pt x="385318" y="1644019"/>
                    <a:pt x="397510" y="1649480"/>
                    <a:pt x="402209" y="1661164"/>
                  </a:cubicBezTo>
                  <a:cubicBezTo>
                    <a:pt x="420034" y="1651135"/>
                    <a:pt x="441919" y="1651671"/>
                    <a:pt x="459232" y="1662561"/>
                  </a:cubicBezTo>
                  <a:cubicBezTo>
                    <a:pt x="432816" y="1706376"/>
                    <a:pt x="378714" y="1756541"/>
                    <a:pt x="329438" y="1755144"/>
                  </a:cubicBezTo>
                  <a:cubicBezTo>
                    <a:pt x="291338" y="1754128"/>
                    <a:pt x="206375" y="1717044"/>
                    <a:pt x="172847" y="1742444"/>
                  </a:cubicBezTo>
                  <a:cubicBezTo>
                    <a:pt x="201168" y="1760478"/>
                    <a:pt x="270637" y="1818644"/>
                    <a:pt x="299847" y="1803912"/>
                  </a:cubicBezTo>
                  <a:cubicBezTo>
                    <a:pt x="311150" y="1831344"/>
                    <a:pt x="335915" y="1820930"/>
                    <a:pt x="360426" y="1825629"/>
                  </a:cubicBezTo>
                  <a:cubicBezTo>
                    <a:pt x="362839" y="1822708"/>
                    <a:pt x="366141" y="1815850"/>
                    <a:pt x="368935" y="1812929"/>
                  </a:cubicBezTo>
                  <a:cubicBezTo>
                    <a:pt x="395478" y="1820930"/>
                    <a:pt x="425704" y="1832106"/>
                    <a:pt x="452247" y="1816739"/>
                  </a:cubicBezTo>
                  <a:cubicBezTo>
                    <a:pt x="460667" y="1821896"/>
                    <a:pt x="466937" y="1829925"/>
                    <a:pt x="469900" y="1839345"/>
                  </a:cubicBezTo>
                  <a:cubicBezTo>
                    <a:pt x="434467" y="1836678"/>
                    <a:pt x="442722" y="1875159"/>
                    <a:pt x="413639" y="1885700"/>
                  </a:cubicBezTo>
                  <a:cubicBezTo>
                    <a:pt x="418661" y="1885856"/>
                    <a:pt x="423593" y="1887068"/>
                    <a:pt x="428117" y="1889256"/>
                  </a:cubicBezTo>
                  <a:cubicBezTo>
                    <a:pt x="421894" y="1891034"/>
                    <a:pt x="418338" y="1895860"/>
                    <a:pt x="406654" y="1895098"/>
                  </a:cubicBezTo>
                  <a:cubicBezTo>
                    <a:pt x="421936" y="1900480"/>
                    <a:pt x="437721" y="1904309"/>
                    <a:pt x="453771" y="1906527"/>
                  </a:cubicBezTo>
                  <a:cubicBezTo>
                    <a:pt x="453771" y="1897002"/>
                    <a:pt x="461137" y="1884430"/>
                    <a:pt x="461137" y="1877444"/>
                  </a:cubicBezTo>
                  <a:cubicBezTo>
                    <a:pt x="466598" y="1884048"/>
                    <a:pt x="473837" y="1886842"/>
                    <a:pt x="480187" y="1893700"/>
                  </a:cubicBezTo>
                  <a:cubicBezTo>
                    <a:pt x="482600" y="1888620"/>
                    <a:pt x="489331" y="1881762"/>
                    <a:pt x="492887" y="1875666"/>
                  </a:cubicBezTo>
                  <a:cubicBezTo>
                    <a:pt x="509651" y="1894335"/>
                    <a:pt x="527685" y="1896367"/>
                    <a:pt x="537591" y="1871983"/>
                  </a:cubicBezTo>
                  <a:cubicBezTo>
                    <a:pt x="568579" y="1927863"/>
                    <a:pt x="453263" y="1916306"/>
                    <a:pt x="431292" y="1924815"/>
                  </a:cubicBezTo>
                  <a:cubicBezTo>
                    <a:pt x="389763" y="1940817"/>
                    <a:pt x="341249" y="1981457"/>
                    <a:pt x="304292" y="2006730"/>
                  </a:cubicBezTo>
                  <a:cubicBezTo>
                    <a:pt x="258064" y="2038480"/>
                    <a:pt x="242316" y="2051561"/>
                    <a:pt x="183134" y="2030860"/>
                  </a:cubicBezTo>
                  <a:cubicBezTo>
                    <a:pt x="138049" y="2014985"/>
                    <a:pt x="108966" y="1998729"/>
                    <a:pt x="57150" y="2002158"/>
                  </a:cubicBezTo>
                  <a:cubicBezTo>
                    <a:pt x="71501" y="2026542"/>
                    <a:pt x="99695" y="2040258"/>
                    <a:pt x="73660" y="2062356"/>
                  </a:cubicBezTo>
                  <a:cubicBezTo>
                    <a:pt x="78891" y="2066949"/>
                    <a:pt x="83694" y="2072008"/>
                    <a:pt x="88011" y="2077469"/>
                  </a:cubicBezTo>
                  <a:cubicBezTo>
                    <a:pt x="73406" y="2086994"/>
                    <a:pt x="55499" y="2093725"/>
                    <a:pt x="43434" y="2108076"/>
                  </a:cubicBezTo>
                  <a:cubicBezTo>
                    <a:pt x="57277" y="2128904"/>
                    <a:pt x="80518" y="2134873"/>
                    <a:pt x="97536" y="2117220"/>
                  </a:cubicBezTo>
                  <a:cubicBezTo>
                    <a:pt x="121412" y="2149478"/>
                    <a:pt x="178435" y="2105409"/>
                    <a:pt x="216916" y="2108584"/>
                  </a:cubicBezTo>
                  <a:cubicBezTo>
                    <a:pt x="210693" y="2117982"/>
                    <a:pt x="212725" y="2129539"/>
                    <a:pt x="209042" y="2137413"/>
                  </a:cubicBezTo>
                  <a:cubicBezTo>
                    <a:pt x="215392" y="2138048"/>
                    <a:pt x="221742" y="2138556"/>
                    <a:pt x="228219" y="2138937"/>
                  </a:cubicBezTo>
                  <a:cubicBezTo>
                    <a:pt x="225552" y="2145795"/>
                    <a:pt x="227330" y="2160654"/>
                    <a:pt x="224282" y="2167766"/>
                  </a:cubicBezTo>
                  <a:cubicBezTo>
                    <a:pt x="247888" y="2162254"/>
                    <a:pt x="272601" y="2163890"/>
                    <a:pt x="295275" y="2172465"/>
                  </a:cubicBezTo>
                  <a:cubicBezTo>
                    <a:pt x="294734" y="2161510"/>
                    <a:pt x="299466" y="2150956"/>
                    <a:pt x="308007" y="2144074"/>
                  </a:cubicBezTo>
                  <a:cubicBezTo>
                    <a:pt x="316547" y="2137191"/>
                    <a:pt x="327865" y="2134810"/>
                    <a:pt x="338455" y="2137667"/>
                  </a:cubicBezTo>
                  <a:cubicBezTo>
                    <a:pt x="337693" y="2131444"/>
                    <a:pt x="341376" y="2121665"/>
                    <a:pt x="340233" y="2114553"/>
                  </a:cubicBezTo>
                  <a:cubicBezTo>
                    <a:pt x="347599" y="2115950"/>
                    <a:pt x="361569" y="2110362"/>
                    <a:pt x="369824" y="2112140"/>
                  </a:cubicBezTo>
                  <a:cubicBezTo>
                    <a:pt x="369062" y="2082422"/>
                    <a:pt x="392557" y="2049529"/>
                    <a:pt x="425323" y="2068198"/>
                  </a:cubicBezTo>
                  <a:cubicBezTo>
                    <a:pt x="405257" y="2092074"/>
                    <a:pt x="419608" y="2118236"/>
                    <a:pt x="404495" y="2138429"/>
                  </a:cubicBezTo>
                  <a:cubicBezTo>
                    <a:pt x="395097" y="2151129"/>
                    <a:pt x="369697" y="2162305"/>
                    <a:pt x="356362" y="2169798"/>
                  </a:cubicBezTo>
                  <a:cubicBezTo>
                    <a:pt x="310007" y="2195198"/>
                    <a:pt x="260731" y="2187324"/>
                    <a:pt x="215011" y="2203453"/>
                  </a:cubicBezTo>
                  <a:cubicBezTo>
                    <a:pt x="237744" y="2222376"/>
                    <a:pt x="303149" y="2239775"/>
                    <a:pt x="279400" y="2269620"/>
                  </a:cubicBezTo>
                  <a:cubicBezTo>
                    <a:pt x="263144" y="2290066"/>
                    <a:pt x="215900" y="2277366"/>
                    <a:pt x="193421" y="2279653"/>
                  </a:cubicBezTo>
                  <a:cubicBezTo>
                    <a:pt x="157861" y="2283082"/>
                    <a:pt x="39878" y="2278383"/>
                    <a:pt x="36830" y="2310260"/>
                  </a:cubicBezTo>
                  <a:cubicBezTo>
                    <a:pt x="45847" y="2309625"/>
                    <a:pt x="60452" y="2317499"/>
                    <a:pt x="71374" y="2315721"/>
                  </a:cubicBezTo>
                  <a:cubicBezTo>
                    <a:pt x="66421" y="2326389"/>
                    <a:pt x="69088" y="2337946"/>
                    <a:pt x="58674" y="2349884"/>
                  </a:cubicBezTo>
                  <a:cubicBezTo>
                    <a:pt x="65786" y="2346328"/>
                    <a:pt x="85725" y="2346836"/>
                    <a:pt x="91821" y="2344423"/>
                  </a:cubicBezTo>
                  <a:lnTo>
                    <a:pt x="93345" y="2358901"/>
                  </a:lnTo>
                  <a:cubicBezTo>
                    <a:pt x="112874" y="2348726"/>
                    <a:pt x="135402" y="2345888"/>
                    <a:pt x="156845" y="2350900"/>
                  </a:cubicBezTo>
                  <a:cubicBezTo>
                    <a:pt x="163830" y="2358774"/>
                    <a:pt x="160782" y="2357123"/>
                    <a:pt x="172466" y="2361314"/>
                  </a:cubicBezTo>
                  <a:cubicBezTo>
                    <a:pt x="170942" y="2368553"/>
                    <a:pt x="171831" y="2377189"/>
                    <a:pt x="169926" y="2385063"/>
                  </a:cubicBezTo>
                  <a:cubicBezTo>
                    <a:pt x="177165" y="2380364"/>
                    <a:pt x="193294" y="2379348"/>
                    <a:pt x="202438" y="2372363"/>
                  </a:cubicBezTo>
                  <a:cubicBezTo>
                    <a:pt x="206248" y="2385698"/>
                    <a:pt x="216027" y="2387349"/>
                    <a:pt x="214376" y="2405256"/>
                  </a:cubicBezTo>
                  <a:cubicBezTo>
                    <a:pt x="229997" y="2400303"/>
                    <a:pt x="246634" y="2387349"/>
                    <a:pt x="263271" y="2380999"/>
                  </a:cubicBezTo>
                  <a:cubicBezTo>
                    <a:pt x="266954" y="2390397"/>
                    <a:pt x="275336" y="2394715"/>
                    <a:pt x="279146" y="2401319"/>
                  </a:cubicBezTo>
                  <a:cubicBezTo>
                    <a:pt x="323596" y="2379348"/>
                    <a:pt x="319405" y="2378078"/>
                    <a:pt x="335407" y="2330961"/>
                  </a:cubicBezTo>
                  <a:cubicBezTo>
                    <a:pt x="340487" y="2325627"/>
                    <a:pt x="350393" y="2316229"/>
                    <a:pt x="355727" y="2310641"/>
                  </a:cubicBezTo>
                  <a:cubicBezTo>
                    <a:pt x="379476" y="2309371"/>
                    <a:pt x="375412" y="2309371"/>
                    <a:pt x="386080" y="2290448"/>
                  </a:cubicBezTo>
                  <a:cubicBezTo>
                    <a:pt x="400558" y="2286638"/>
                    <a:pt x="412115" y="2284225"/>
                    <a:pt x="424180" y="2280161"/>
                  </a:cubicBezTo>
                  <a:cubicBezTo>
                    <a:pt x="424180" y="2288289"/>
                    <a:pt x="429641" y="2296163"/>
                    <a:pt x="430149" y="2303783"/>
                  </a:cubicBezTo>
                  <a:cubicBezTo>
                    <a:pt x="441198" y="2267079"/>
                    <a:pt x="480949" y="2287400"/>
                    <a:pt x="472440" y="2235838"/>
                  </a:cubicBezTo>
                  <a:cubicBezTo>
                    <a:pt x="488659" y="2237454"/>
                    <a:pt x="504253" y="2229131"/>
                    <a:pt x="511937" y="2214756"/>
                  </a:cubicBezTo>
                  <a:cubicBezTo>
                    <a:pt x="537337" y="2206120"/>
                    <a:pt x="551434" y="2218693"/>
                    <a:pt x="572897" y="2209676"/>
                  </a:cubicBezTo>
                  <a:cubicBezTo>
                    <a:pt x="590023" y="2210650"/>
                    <a:pt x="607105" y="2207103"/>
                    <a:pt x="622427" y="2199389"/>
                  </a:cubicBezTo>
                  <a:cubicBezTo>
                    <a:pt x="625072" y="2201908"/>
                    <a:pt x="627188" y="2204931"/>
                    <a:pt x="628650" y="2208279"/>
                  </a:cubicBezTo>
                  <a:cubicBezTo>
                    <a:pt x="647898" y="2196945"/>
                    <a:pt x="672386" y="2200136"/>
                    <a:pt x="688086" y="2216026"/>
                  </a:cubicBezTo>
                  <a:cubicBezTo>
                    <a:pt x="676519" y="2217252"/>
                    <a:pt x="664855" y="2217252"/>
                    <a:pt x="653288" y="2216026"/>
                  </a:cubicBezTo>
                  <a:cubicBezTo>
                    <a:pt x="652319" y="2222114"/>
                    <a:pt x="651894" y="2228277"/>
                    <a:pt x="652018" y="2234441"/>
                  </a:cubicBezTo>
                  <a:cubicBezTo>
                    <a:pt x="633581" y="2234898"/>
                    <a:pt x="615182" y="2236339"/>
                    <a:pt x="596900" y="2238759"/>
                  </a:cubicBezTo>
                  <a:cubicBezTo>
                    <a:pt x="554355" y="2247014"/>
                    <a:pt x="558800" y="2250824"/>
                    <a:pt x="526288" y="2279272"/>
                  </a:cubicBezTo>
                  <a:cubicBezTo>
                    <a:pt x="488823" y="2312292"/>
                    <a:pt x="391541" y="2322579"/>
                    <a:pt x="375285" y="2368172"/>
                  </a:cubicBezTo>
                  <a:cubicBezTo>
                    <a:pt x="395097" y="2359663"/>
                    <a:pt x="413385" y="2361822"/>
                    <a:pt x="416052" y="2383539"/>
                  </a:cubicBezTo>
                  <a:cubicBezTo>
                    <a:pt x="434848" y="2374649"/>
                    <a:pt x="428752" y="2377570"/>
                    <a:pt x="450723" y="2385952"/>
                  </a:cubicBezTo>
                  <a:cubicBezTo>
                    <a:pt x="455168" y="2379983"/>
                    <a:pt x="466217" y="2375284"/>
                    <a:pt x="470535" y="2369569"/>
                  </a:cubicBezTo>
                  <a:cubicBezTo>
                    <a:pt x="473964" y="2374776"/>
                    <a:pt x="483235" y="2380490"/>
                    <a:pt x="485394" y="2385952"/>
                  </a:cubicBezTo>
                  <a:cubicBezTo>
                    <a:pt x="499364" y="2366902"/>
                    <a:pt x="520446" y="2360552"/>
                    <a:pt x="540258" y="2374649"/>
                  </a:cubicBezTo>
                  <a:cubicBezTo>
                    <a:pt x="541171" y="2368375"/>
                    <a:pt x="541764" y="2362059"/>
                    <a:pt x="542036" y="2355726"/>
                  </a:cubicBezTo>
                  <a:cubicBezTo>
                    <a:pt x="552701" y="2356028"/>
                    <a:pt x="563004" y="2351844"/>
                    <a:pt x="570439" y="2344192"/>
                  </a:cubicBezTo>
                  <a:cubicBezTo>
                    <a:pt x="577874" y="2336540"/>
                    <a:pt x="581760" y="2326121"/>
                    <a:pt x="581152" y="2315469"/>
                  </a:cubicBezTo>
                  <a:cubicBezTo>
                    <a:pt x="593675" y="2316278"/>
                    <a:pt x="606092" y="2318277"/>
                    <a:pt x="618236" y="2321438"/>
                  </a:cubicBezTo>
                  <a:lnTo>
                    <a:pt x="612267" y="2323851"/>
                  </a:lnTo>
                  <a:cubicBezTo>
                    <a:pt x="667004" y="2375794"/>
                    <a:pt x="583057" y="2369571"/>
                    <a:pt x="550926" y="2374651"/>
                  </a:cubicBezTo>
                  <a:cubicBezTo>
                    <a:pt x="547604" y="2384142"/>
                    <a:pt x="550193" y="2394699"/>
                    <a:pt x="557530" y="2401575"/>
                  </a:cubicBezTo>
                  <a:cubicBezTo>
                    <a:pt x="543052" y="2399670"/>
                    <a:pt x="528574" y="2393447"/>
                    <a:pt x="513715" y="2401575"/>
                  </a:cubicBezTo>
                  <a:cubicBezTo>
                    <a:pt x="519684" y="2401575"/>
                    <a:pt x="535051" y="2406909"/>
                    <a:pt x="544449" y="2407417"/>
                  </a:cubicBezTo>
                  <a:cubicBezTo>
                    <a:pt x="544449" y="2410211"/>
                    <a:pt x="541909" y="2420117"/>
                    <a:pt x="541909" y="2422276"/>
                  </a:cubicBezTo>
                  <a:cubicBezTo>
                    <a:pt x="565658" y="2424562"/>
                    <a:pt x="599694" y="2423038"/>
                    <a:pt x="594741" y="2456312"/>
                  </a:cubicBezTo>
                  <a:cubicBezTo>
                    <a:pt x="580644" y="2462789"/>
                    <a:pt x="569341" y="2467869"/>
                    <a:pt x="560070" y="2471806"/>
                  </a:cubicBezTo>
                  <a:cubicBezTo>
                    <a:pt x="543687" y="2460884"/>
                    <a:pt x="518414" y="2458471"/>
                    <a:pt x="500126" y="2449200"/>
                  </a:cubicBezTo>
                  <a:cubicBezTo>
                    <a:pt x="501561" y="2460262"/>
                    <a:pt x="506979" y="2470421"/>
                    <a:pt x="515366" y="2477775"/>
                  </a:cubicBezTo>
                  <a:cubicBezTo>
                    <a:pt x="499135" y="2471670"/>
                    <a:pt x="483832" y="2463335"/>
                    <a:pt x="469900" y="2453010"/>
                  </a:cubicBezTo>
                  <a:cubicBezTo>
                    <a:pt x="409448" y="2414021"/>
                    <a:pt x="378079" y="2421133"/>
                    <a:pt x="324485" y="2453010"/>
                  </a:cubicBezTo>
                  <a:cubicBezTo>
                    <a:pt x="274574" y="2482855"/>
                    <a:pt x="210185" y="2482601"/>
                    <a:pt x="154559" y="2492761"/>
                  </a:cubicBezTo>
                  <a:cubicBezTo>
                    <a:pt x="124948" y="2496920"/>
                    <a:pt x="96235" y="2505976"/>
                    <a:pt x="69596" y="2519558"/>
                  </a:cubicBezTo>
                  <a:cubicBezTo>
                    <a:pt x="59309" y="2525400"/>
                    <a:pt x="0" y="2582423"/>
                    <a:pt x="31496" y="2577470"/>
                  </a:cubicBezTo>
                  <a:cubicBezTo>
                    <a:pt x="29972" y="2584582"/>
                    <a:pt x="28321" y="2591948"/>
                    <a:pt x="26289" y="2598806"/>
                  </a:cubicBezTo>
                  <a:cubicBezTo>
                    <a:pt x="35814" y="2598806"/>
                    <a:pt x="57277" y="2595250"/>
                    <a:pt x="65532" y="2599568"/>
                  </a:cubicBezTo>
                  <a:cubicBezTo>
                    <a:pt x="77216" y="2605537"/>
                    <a:pt x="71755" y="2617094"/>
                    <a:pt x="78867" y="2626238"/>
                  </a:cubicBezTo>
                  <a:cubicBezTo>
                    <a:pt x="88773" y="2635260"/>
                    <a:pt x="103410" y="2636754"/>
                    <a:pt x="114935" y="2629921"/>
                  </a:cubicBezTo>
                  <a:cubicBezTo>
                    <a:pt x="122682" y="2649225"/>
                    <a:pt x="138176" y="2636144"/>
                    <a:pt x="151511" y="2634366"/>
                  </a:cubicBezTo>
                  <a:cubicBezTo>
                    <a:pt x="155321" y="2634366"/>
                    <a:pt x="158242" y="2639446"/>
                    <a:pt x="165608" y="2637287"/>
                  </a:cubicBezTo>
                  <a:cubicBezTo>
                    <a:pt x="172974" y="2635129"/>
                    <a:pt x="176022" y="2624587"/>
                    <a:pt x="182372" y="2622682"/>
                  </a:cubicBezTo>
                  <a:cubicBezTo>
                    <a:pt x="188722" y="2620777"/>
                    <a:pt x="192786" y="2627635"/>
                    <a:pt x="198882" y="2624333"/>
                  </a:cubicBezTo>
                  <a:cubicBezTo>
                    <a:pt x="204978" y="2621032"/>
                    <a:pt x="208407" y="2608712"/>
                    <a:pt x="213233" y="2604394"/>
                  </a:cubicBezTo>
                  <a:cubicBezTo>
                    <a:pt x="218059" y="2600076"/>
                    <a:pt x="225933" y="2601600"/>
                    <a:pt x="232918" y="2591694"/>
                  </a:cubicBezTo>
                  <a:cubicBezTo>
                    <a:pt x="236728" y="2586360"/>
                    <a:pt x="238633" y="2578994"/>
                    <a:pt x="242189" y="2573914"/>
                  </a:cubicBezTo>
                  <a:cubicBezTo>
                    <a:pt x="259588" y="2591186"/>
                    <a:pt x="265684" y="2564389"/>
                    <a:pt x="283845" y="2564897"/>
                  </a:cubicBezTo>
                  <a:cubicBezTo>
                    <a:pt x="283845" y="2568199"/>
                    <a:pt x="285750" y="2573026"/>
                    <a:pt x="285623" y="2575438"/>
                  </a:cubicBezTo>
                  <a:cubicBezTo>
                    <a:pt x="297053" y="2574803"/>
                    <a:pt x="304927" y="2564389"/>
                    <a:pt x="316484" y="2561722"/>
                  </a:cubicBezTo>
                  <a:cubicBezTo>
                    <a:pt x="322072" y="2578867"/>
                    <a:pt x="331343" y="2574422"/>
                    <a:pt x="347091" y="2572263"/>
                  </a:cubicBezTo>
                  <a:cubicBezTo>
                    <a:pt x="347853" y="2580645"/>
                    <a:pt x="345313" y="2589027"/>
                    <a:pt x="346329" y="2597663"/>
                  </a:cubicBezTo>
                  <a:cubicBezTo>
                    <a:pt x="354711" y="2596520"/>
                    <a:pt x="361696" y="2589154"/>
                    <a:pt x="369570" y="2588138"/>
                  </a:cubicBezTo>
                  <a:cubicBezTo>
                    <a:pt x="377444" y="2587122"/>
                    <a:pt x="380619" y="2592710"/>
                    <a:pt x="383921" y="2592583"/>
                  </a:cubicBezTo>
                  <a:cubicBezTo>
                    <a:pt x="394970" y="2591821"/>
                    <a:pt x="408178" y="2569342"/>
                    <a:pt x="418211" y="2583058"/>
                  </a:cubicBezTo>
                  <a:cubicBezTo>
                    <a:pt x="392811" y="2591440"/>
                    <a:pt x="385953" y="2614427"/>
                    <a:pt x="365887" y="2623317"/>
                  </a:cubicBezTo>
                  <a:cubicBezTo>
                    <a:pt x="351409" y="2629667"/>
                    <a:pt x="319278" y="2610617"/>
                    <a:pt x="308991" y="2620777"/>
                  </a:cubicBezTo>
                  <a:cubicBezTo>
                    <a:pt x="292481" y="2636525"/>
                    <a:pt x="328295" y="2655448"/>
                    <a:pt x="329184" y="2668910"/>
                  </a:cubicBezTo>
                  <a:cubicBezTo>
                    <a:pt x="330327" y="2687707"/>
                    <a:pt x="296418" y="2690882"/>
                    <a:pt x="282448" y="2692278"/>
                  </a:cubicBezTo>
                  <a:cubicBezTo>
                    <a:pt x="222123" y="2697993"/>
                    <a:pt x="171958" y="2681610"/>
                    <a:pt x="114554" y="2670688"/>
                  </a:cubicBezTo>
                  <a:cubicBezTo>
                    <a:pt x="108966" y="2669545"/>
                    <a:pt x="91567" y="2665227"/>
                    <a:pt x="85725" y="2668783"/>
                  </a:cubicBezTo>
                  <a:cubicBezTo>
                    <a:pt x="70104" y="2678435"/>
                    <a:pt x="86614" y="2682372"/>
                    <a:pt x="91440" y="2692278"/>
                  </a:cubicBezTo>
                  <a:cubicBezTo>
                    <a:pt x="94361" y="2698120"/>
                    <a:pt x="93091" y="2704978"/>
                    <a:pt x="95885" y="2710439"/>
                  </a:cubicBezTo>
                  <a:cubicBezTo>
                    <a:pt x="98679" y="2715900"/>
                    <a:pt x="108585" y="2713868"/>
                    <a:pt x="106172" y="2726822"/>
                  </a:cubicBezTo>
                  <a:cubicBezTo>
                    <a:pt x="120396" y="2732157"/>
                    <a:pt x="145161" y="2725171"/>
                    <a:pt x="131572" y="2749936"/>
                  </a:cubicBezTo>
                  <a:cubicBezTo>
                    <a:pt x="141097" y="2754508"/>
                    <a:pt x="149987" y="2749936"/>
                    <a:pt x="159639" y="2748413"/>
                  </a:cubicBezTo>
                  <a:cubicBezTo>
                    <a:pt x="159872" y="2755899"/>
                    <a:pt x="158350" y="2763336"/>
                    <a:pt x="155194" y="2770129"/>
                  </a:cubicBezTo>
                  <a:cubicBezTo>
                    <a:pt x="166243" y="2770129"/>
                    <a:pt x="171577" y="2760351"/>
                    <a:pt x="181864" y="2757429"/>
                  </a:cubicBezTo>
                  <a:cubicBezTo>
                    <a:pt x="194564" y="2753620"/>
                    <a:pt x="195326" y="2757429"/>
                    <a:pt x="207264" y="2762890"/>
                  </a:cubicBezTo>
                  <a:cubicBezTo>
                    <a:pt x="211205" y="2757231"/>
                    <a:pt x="214647" y="2751239"/>
                    <a:pt x="217551" y="2744983"/>
                  </a:cubicBezTo>
                  <a:cubicBezTo>
                    <a:pt x="230108" y="2750989"/>
                    <a:pt x="243205" y="2755795"/>
                    <a:pt x="256667" y="2759334"/>
                  </a:cubicBezTo>
                  <a:cubicBezTo>
                    <a:pt x="267462" y="2762382"/>
                    <a:pt x="261366" y="2765557"/>
                    <a:pt x="275209" y="2764795"/>
                  </a:cubicBezTo>
                  <a:cubicBezTo>
                    <a:pt x="285127" y="2763904"/>
                    <a:pt x="294921" y="2761946"/>
                    <a:pt x="304419" y="2758953"/>
                  </a:cubicBezTo>
                  <a:cubicBezTo>
                    <a:pt x="313436" y="2782321"/>
                    <a:pt x="253619" y="2803657"/>
                    <a:pt x="237998" y="2804800"/>
                  </a:cubicBezTo>
                  <a:cubicBezTo>
                    <a:pt x="211328" y="2806705"/>
                    <a:pt x="181864" y="2797307"/>
                    <a:pt x="157353" y="2810642"/>
                  </a:cubicBezTo>
                  <a:cubicBezTo>
                    <a:pt x="162716" y="2818194"/>
                    <a:pt x="171460" y="2822613"/>
                    <a:pt x="180721" y="2822453"/>
                  </a:cubicBezTo>
                  <a:cubicBezTo>
                    <a:pt x="187429" y="2821734"/>
                    <a:pt x="194168" y="2821353"/>
                    <a:pt x="200914" y="2821310"/>
                  </a:cubicBezTo>
                  <a:cubicBezTo>
                    <a:pt x="211328" y="2826136"/>
                    <a:pt x="203581" y="2831597"/>
                    <a:pt x="209804" y="2836677"/>
                  </a:cubicBezTo>
                  <a:cubicBezTo>
                    <a:pt x="222504" y="2847726"/>
                    <a:pt x="260604" y="2840614"/>
                    <a:pt x="278257" y="2836677"/>
                  </a:cubicBezTo>
                  <a:cubicBezTo>
                    <a:pt x="281220" y="2847070"/>
                    <a:pt x="282125" y="2857941"/>
                    <a:pt x="280924" y="2868681"/>
                  </a:cubicBezTo>
                  <a:cubicBezTo>
                    <a:pt x="286941" y="2868771"/>
                    <a:pt x="292911" y="2867604"/>
                    <a:pt x="298450" y="2865252"/>
                  </a:cubicBezTo>
                  <a:cubicBezTo>
                    <a:pt x="298817" y="2872493"/>
                    <a:pt x="301000" y="2879524"/>
                    <a:pt x="304800" y="2885699"/>
                  </a:cubicBezTo>
                  <a:cubicBezTo>
                    <a:pt x="319532" y="2877825"/>
                    <a:pt x="325755" y="2861696"/>
                    <a:pt x="342900" y="2857886"/>
                  </a:cubicBezTo>
                  <a:cubicBezTo>
                    <a:pt x="346087" y="2856914"/>
                    <a:pt x="349492" y="2856914"/>
                    <a:pt x="352679" y="2857886"/>
                  </a:cubicBezTo>
                  <a:cubicBezTo>
                    <a:pt x="351282" y="2895986"/>
                    <a:pt x="472059" y="2907289"/>
                    <a:pt x="481584" y="2943484"/>
                  </a:cubicBezTo>
                  <a:cubicBezTo>
                    <a:pt x="485648" y="2939038"/>
                    <a:pt x="502031" y="2933324"/>
                    <a:pt x="505968" y="2929387"/>
                  </a:cubicBezTo>
                  <a:cubicBezTo>
                    <a:pt x="523494" y="2953644"/>
                    <a:pt x="555244" y="2938912"/>
                    <a:pt x="580898" y="2943484"/>
                  </a:cubicBezTo>
                  <a:cubicBezTo>
                    <a:pt x="576326" y="3030224"/>
                    <a:pt x="349123" y="2895859"/>
                    <a:pt x="324358" y="2940309"/>
                  </a:cubicBezTo>
                  <a:cubicBezTo>
                    <a:pt x="330200" y="2942213"/>
                    <a:pt x="344297" y="2957327"/>
                    <a:pt x="350393" y="2959231"/>
                  </a:cubicBezTo>
                  <a:cubicBezTo>
                    <a:pt x="346456" y="2964185"/>
                    <a:pt x="342900" y="2970407"/>
                    <a:pt x="339090" y="2974853"/>
                  </a:cubicBezTo>
                  <a:cubicBezTo>
                    <a:pt x="346839" y="2978215"/>
                    <a:pt x="355158" y="2980068"/>
                    <a:pt x="363601" y="2980313"/>
                  </a:cubicBezTo>
                  <a:cubicBezTo>
                    <a:pt x="380746" y="3012317"/>
                    <a:pt x="419354" y="2970280"/>
                    <a:pt x="425831" y="3019303"/>
                  </a:cubicBezTo>
                  <a:cubicBezTo>
                    <a:pt x="444881" y="3012063"/>
                    <a:pt x="537210" y="3006603"/>
                    <a:pt x="545465" y="3030987"/>
                  </a:cubicBezTo>
                  <a:cubicBezTo>
                    <a:pt x="559816" y="3072516"/>
                    <a:pt x="458343" y="3056387"/>
                    <a:pt x="439547" y="3047116"/>
                  </a:cubicBezTo>
                  <a:cubicBezTo>
                    <a:pt x="445897" y="3052831"/>
                    <a:pt x="449961" y="3064387"/>
                    <a:pt x="456184" y="3070865"/>
                  </a:cubicBezTo>
                  <a:cubicBezTo>
                    <a:pt x="451866" y="3073405"/>
                    <a:pt x="444500" y="3082294"/>
                    <a:pt x="440817" y="3084454"/>
                  </a:cubicBezTo>
                  <a:cubicBezTo>
                    <a:pt x="473456" y="3120141"/>
                    <a:pt x="411353" y="3112902"/>
                    <a:pt x="390017" y="3106932"/>
                  </a:cubicBezTo>
                  <a:cubicBezTo>
                    <a:pt x="355854" y="3097535"/>
                    <a:pt x="326517" y="3071499"/>
                    <a:pt x="293878" y="3066038"/>
                  </a:cubicBezTo>
                  <a:cubicBezTo>
                    <a:pt x="287720" y="3074816"/>
                    <a:pt x="284436" y="3085288"/>
                    <a:pt x="284480" y="3096010"/>
                  </a:cubicBezTo>
                  <a:cubicBezTo>
                    <a:pt x="323215" y="3096010"/>
                    <a:pt x="314452" y="3131697"/>
                    <a:pt x="315087" y="3160653"/>
                  </a:cubicBezTo>
                  <a:cubicBezTo>
                    <a:pt x="326136" y="3157859"/>
                    <a:pt x="343027" y="3164971"/>
                    <a:pt x="354076" y="3162177"/>
                  </a:cubicBezTo>
                  <a:cubicBezTo>
                    <a:pt x="351409" y="3173607"/>
                    <a:pt x="358394" y="3189990"/>
                    <a:pt x="355473" y="3201166"/>
                  </a:cubicBezTo>
                  <a:cubicBezTo>
                    <a:pt x="362998" y="3205096"/>
                    <a:pt x="370810" y="3208450"/>
                    <a:pt x="378841" y="3211199"/>
                  </a:cubicBezTo>
                  <a:cubicBezTo>
                    <a:pt x="384556" y="3189355"/>
                    <a:pt x="399415" y="3179703"/>
                    <a:pt x="420624" y="3192530"/>
                  </a:cubicBezTo>
                  <a:cubicBezTo>
                    <a:pt x="423799" y="3187704"/>
                    <a:pt x="428371" y="3182878"/>
                    <a:pt x="431673" y="3176782"/>
                  </a:cubicBezTo>
                  <a:cubicBezTo>
                    <a:pt x="452628" y="3187831"/>
                    <a:pt x="454152" y="3186307"/>
                    <a:pt x="475234" y="3176782"/>
                  </a:cubicBezTo>
                  <a:cubicBezTo>
                    <a:pt x="475234" y="3179704"/>
                    <a:pt x="476250" y="3182624"/>
                    <a:pt x="476885" y="3185546"/>
                  </a:cubicBezTo>
                  <a:cubicBezTo>
                    <a:pt x="592455" y="3190372"/>
                    <a:pt x="511556" y="3255777"/>
                    <a:pt x="445770" y="3261746"/>
                  </a:cubicBezTo>
                  <a:cubicBezTo>
                    <a:pt x="364617" y="3269619"/>
                    <a:pt x="311150" y="3211835"/>
                    <a:pt x="239141" y="3206881"/>
                  </a:cubicBezTo>
                  <a:cubicBezTo>
                    <a:pt x="246634" y="3235965"/>
                    <a:pt x="274320" y="3240410"/>
                    <a:pt x="279908" y="3265936"/>
                  </a:cubicBezTo>
                  <a:cubicBezTo>
                    <a:pt x="283972" y="3270254"/>
                    <a:pt x="286385" y="3265047"/>
                    <a:pt x="289814" y="3271652"/>
                  </a:cubicBezTo>
                  <a:cubicBezTo>
                    <a:pt x="276650" y="3288868"/>
                    <a:pt x="255976" y="3298661"/>
                    <a:pt x="234315" y="3297941"/>
                  </a:cubicBezTo>
                  <a:cubicBezTo>
                    <a:pt x="232724" y="3305863"/>
                    <a:pt x="232724" y="3314022"/>
                    <a:pt x="234315" y="3321944"/>
                  </a:cubicBezTo>
                  <a:cubicBezTo>
                    <a:pt x="260604" y="3314832"/>
                    <a:pt x="290068" y="3312165"/>
                    <a:pt x="313944" y="3307847"/>
                  </a:cubicBezTo>
                  <a:cubicBezTo>
                    <a:pt x="313944" y="3313689"/>
                    <a:pt x="315849" y="3320547"/>
                    <a:pt x="315595" y="3326643"/>
                  </a:cubicBezTo>
                  <a:cubicBezTo>
                    <a:pt x="332388" y="3318713"/>
                    <a:pt x="352415" y="3323094"/>
                    <a:pt x="364363" y="3337311"/>
                  </a:cubicBezTo>
                  <a:cubicBezTo>
                    <a:pt x="366776" y="3326389"/>
                    <a:pt x="377063" y="3317880"/>
                    <a:pt x="380365" y="3308863"/>
                  </a:cubicBezTo>
                  <a:cubicBezTo>
                    <a:pt x="385826" y="3318515"/>
                    <a:pt x="398018" y="3323976"/>
                    <a:pt x="402717" y="3335660"/>
                  </a:cubicBezTo>
                  <a:cubicBezTo>
                    <a:pt x="420563" y="3325714"/>
                    <a:pt x="442403" y="3326249"/>
                    <a:pt x="459740" y="3337057"/>
                  </a:cubicBezTo>
                  <a:cubicBezTo>
                    <a:pt x="431673" y="3380110"/>
                    <a:pt x="377952" y="3430910"/>
                    <a:pt x="328295" y="3429386"/>
                  </a:cubicBezTo>
                  <a:cubicBezTo>
                    <a:pt x="290195" y="3428370"/>
                    <a:pt x="205232" y="3391286"/>
                    <a:pt x="171704" y="3416686"/>
                  </a:cubicBezTo>
                  <a:cubicBezTo>
                    <a:pt x="200025" y="3434593"/>
                    <a:pt x="269494" y="3492886"/>
                    <a:pt x="298704" y="3478027"/>
                  </a:cubicBezTo>
                  <a:cubicBezTo>
                    <a:pt x="310007" y="3505459"/>
                    <a:pt x="334772" y="3495046"/>
                    <a:pt x="359283" y="3499745"/>
                  </a:cubicBezTo>
                  <a:cubicBezTo>
                    <a:pt x="361696" y="3496824"/>
                    <a:pt x="364998" y="3489965"/>
                    <a:pt x="367792" y="3487045"/>
                  </a:cubicBezTo>
                  <a:cubicBezTo>
                    <a:pt x="394335" y="3495046"/>
                    <a:pt x="424561" y="3506222"/>
                    <a:pt x="451104" y="3490854"/>
                  </a:cubicBezTo>
                  <a:cubicBezTo>
                    <a:pt x="459494" y="3496046"/>
                    <a:pt x="465754" y="3504063"/>
                    <a:pt x="468757" y="3513461"/>
                  </a:cubicBezTo>
                  <a:cubicBezTo>
                    <a:pt x="433324" y="3510921"/>
                    <a:pt x="441579" y="3549275"/>
                    <a:pt x="412496" y="3559816"/>
                  </a:cubicBezTo>
                  <a:cubicBezTo>
                    <a:pt x="417509" y="3560036"/>
                    <a:pt x="422429" y="3561245"/>
                    <a:pt x="426974" y="3563372"/>
                  </a:cubicBezTo>
                  <a:cubicBezTo>
                    <a:pt x="420751" y="3565151"/>
                    <a:pt x="417195" y="3569977"/>
                    <a:pt x="405511" y="3569341"/>
                  </a:cubicBezTo>
                  <a:cubicBezTo>
                    <a:pt x="420796" y="3574685"/>
                    <a:pt x="436582" y="3578472"/>
                    <a:pt x="452628" y="3580644"/>
                  </a:cubicBezTo>
                  <a:cubicBezTo>
                    <a:pt x="452628" y="3571119"/>
                    <a:pt x="459994" y="3558674"/>
                    <a:pt x="459994" y="3551688"/>
                  </a:cubicBezTo>
                  <a:cubicBezTo>
                    <a:pt x="465455" y="3558292"/>
                    <a:pt x="472694" y="3560959"/>
                    <a:pt x="479044" y="3567944"/>
                  </a:cubicBezTo>
                  <a:cubicBezTo>
                    <a:pt x="481457" y="3562738"/>
                    <a:pt x="488188" y="3556006"/>
                    <a:pt x="491744" y="3549910"/>
                  </a:cubicBezTo>
                  <a:cubicBezTo>
                    <a:pt x="508508" y="3568453"/>
                    <a:pt x="526542" y="3570484"/>
                    <a:pt x="536448" y="3546101"/>
                  </a:cubicBezTo>
                  <a:cubicBezTo>
                    <a:pt x="567436" y="3602107"/>
                    <a:pt x="452120" y="3590424"/>
                    <a:pt x="430149" y="3598932"/>
                  </a:cubicBezTo>
                  <a:cubicBezTo>
                    <a:pt x="388620" y="3615062"/>
                    <a:pt x="340106" y="3655701"/>
                    <a:pt x="303149" y="3680847"/>
                  </a:cubicBezTo>
                  <a:cubicBezTo>
                    <a:pt x="256921" y="3712597"/>
                    <a:pt x="241173" y="3725805"/>
                    <a:pt x="181991" y="3704978"/>
                  </a:cubicBezTo>
                  <a:cubicBezTo>
                    <a:pt x="136652" y="3688847"/>
                    <a:pt x="107569" y="3672210"/>
                    <a:pt x="55753" y="3676020"/>
                  </a:cubicBezTo>
                  <a:cubicBezTo>
                    <a:pt x="70104" y="3700404"/>
                    <a:pt x="98298" y="3714120"/>
                    <a:pt x="72263" y="3736345"/>
                  </a:cubicBezTo>
                  <a:cubicBezTo>
                    <a:pt x="77525" y="3740906"/>
                    <a:pt x="82331" y="3745968"/>
                    <a:pt x="86614" y="3751458"/>
                  </a:cubicBezTo>
                  <a:cubicBezTo>
                    <a:pt x="70281" y="3759328"/>
                    <a:pt x="55249" y="3769649"/>
                    <a:pt x="42037" y="3782065"/>
                  </a:cubicBezTo>
                  <a:cubicBezTo>
                    <a:pt x="55880" y="3802893"/>
                    <a:pt x="79121" y="3808861"/>
                    <a:pt x="96139" y="3791082"/>
                  </a:cubicBezTo>
                  <a:cubicBezTo>
                    <a:pt x="120015" y="3823467"/>
                    <a:pt x="177038" y="3779398"/>
                    <a:pt x="215519" y="3782573"/>
                  </a:cubicBezTo>
                  <a:cubicBezTo>
                    <a:pt x="209296" y="3791971"/>
                    <a:pt x="211328" y="3803528"/>
                    <a:pt x="207645" y="3811275"/>
                  </a:cubicBezTo>
                  <a:cubicBezTo>
                    <a:pt x="213995" y="3811275"/>
                    <a:pt x="220345" y="3812418"/>
                    <a:pt x="226822" y="3812799"/>
                  </a:cubicBezTo>
                  <a:cubicBezTo>
                    <a:pt x="224155" y="3819784"/>
                    <a:pt x="225933" y="3834516"/>
                    <a:pt x="222758" y="3841628"/>
                  </a:cubicBezTo>
                  <a:cubicBezTo>
                    <a:pt x="246412" y="3836175"/>
                    <a:pt x="271147" y="3837810"/>
                    <a:pt x="293878" y="3846327"/>
                  </a:cubicBezTo>
                  <a:cubicBezTo>
                    <a:pt x="293337" y="3835372"/>
                    <a:pt x="298069" y="3824819"/>
                    <a:pt x="306610" y="3817937"/>
                  </a:cubicBezTo>
                  <a:cubicBezTo>
                    <a:pt x="315150" y="3811054"/>
                    <a:pt x="326468" y="3808672"/>
                    <a:pt x="337058" y="3811529"/>
                  </a:cubicBezTo>
                  <a:cubicBezTo>
                    <a:pt x="336296" y="3805307"/>
                    <a:pt x="339979" y="3795654"/>
                    <a:pt x="338836" y="3788415"/>
                  </a:cubicBezTo>
                  <a:cubicBezTo>
                    <a:pt x="346202" y="3789812"/>
                    <a:pt x="360172" y="3784224"/>
                    <a:pt x="368427" y="3786002"/>
                  </a:cubicBezTo>
                  <a:cubicBezTo>
                    <a:pt x="367665" y="3756284"/>
                    <a:pt x="391160" y="3723391"/>
                    <a:pt x="423926" y="3742060"/>
                  </a:cubicBezTo>
                  <a:cubicBezTo>
                    <a:pt x="403352" y="3765936"/>
                    <a:pt x="418211" y="3792098"/>
                    <a:pt x="403352" y="3811910"/>
                  </a:cubicBezTo>
                  <a:cubicBezTo>
                    <a:pt x="393954" y="3824610"/>
                    <a:pt x="368554" y="3835786"/>
                    <a:pt x="355219" y="3843279"/>
                  </a:cubicBezTo>
                  <a:cubicBezTo>
                    <a:pt x="308864" y="3868679"/>
                    <a:pt x="259588" y="3860805"/>
                    <a:pt x="213868" y="3877060"/>
                  </a:cubicBezTo>
                  <a:cubicBezTo>
                    <a:pt x="236601" y="3895983"/>
                    <a:pt x="302006" y="3913382"/>
                    <a:pt x="278257" y="3943228"/>
                  </a:cubicBezTo>
                  <a:cubicBezTo>
                    <a:pt x="262001" y="3963547"/>
                    <a:pt x="214757" y="3950847"/>
                    <a:pt x="192278" y="3953134"/>
                  </a:cubicBezTo>
                  <a:cubicBezTo>
                    <a:pt x="156718" y="3956690"/>
                    <a:pt x="38735" y="3951864"/>
                    <a:pt x="35687" y="3983868"/>
                  </a:cubicBezTo>
                  <a:cubicBezTo>
                    <a:pt x="44704" y="3983106"/>
                    <a:pt x="59309" y="3991107"/>
                    <a:pt x="70104" y="3989329"/>
                  </a:cubicBezTo>
                  <a:cubicBezTo>
                    <a:pt x="65278" y="3999870"/>
                    <a:pt x="67945" y="4011427"/>
                    <a:pt x="57404" y="4023365"/>
                  </a:cubicBezTo>
                  <a:cubicBezTo>
                    <a:pt x="64516" y="4019935"/>
                    <a:pt x="84328" y="4020317"/>
                    <a:pt x="90551" y="4017904"/>
                  </a:cubicBezTo>
                  <a:lnTo>
                    <a:pt x="92075" y="4032382"/>
                  </a:lnTo>
                  <a:cubicBezTo>
                    <a:pt x="111620" y="4022251"/>
                    <a:pt x="134148" y="4019457"/>
                    <a:pt x="155575" y="4024508"/>
                  </a:cubicBezTo>
                  <a:cubicBezTo>
                    <a:pt x="162560" y="4032382"/>
                    <a:pt x="159512" y="4030731"/>
                    <a:pt x="171196" y="4034795"/>
                  </a:cubicBezTo>
                  <a:cubicBezTo>
                    <a:pt x="169672" y="4042034"/>
                    <a:pt x="170561" y="4050670"/>
                    <a:pt x="168656" y="4058544"/>
                  </a:cubicBezTo>
                  <a:cubicBezTo>
                    <a:pt x="175895" y="4053845"/>
                    <a:pt x="192024" y="4052829"/>
                    <a:pt x="201168" y="4045844"/>
                  </a:cubicBezTo>
                  <a:cubicBezTo>
                    <a:pt x="204978" y="4058544"/>
                    <a:pt x="214757" y="4060957"/>
                    <a:pt x="213106" y="4078863"/>
                  </a:cubicBezTo>
                  <a:cubicBezTo>
                    <a:pt x="228727" y="4073910"/>
                    <a:pt x="245364" y="4060957"/>
                    <a:pt x="262001" y="4054607"/>
                  </a:cubicBezTo>
                  <a:cubicBezTo>
                    <a:pt x="265684" y="4063878"/>
                    <a:pt x="274066" y="4068196"/>
                    <a:pt x="277876" y="4074927"/>
                  </a:cubicBezTo>
                  <a:cubicBezTo>
                    <a:pt x="322326" y="4052956"/>
                    <a:pt x="318135" y="4051558"/>
                    <a:pt x="334137" y="4004569"/>
                  </a:cubicBezTo>
                  <a:cubicBezTo>
                    <a:pt x="339217" y="3999235"/>
                    <a:pt x="349123" y="3989710"/>
                    <a:pt x="354457" y="3984249"/>
                  </a:cubicBezTo>
                  <a:cubicBezTo>
                    <a:pt x="378206" y="3982852"/>
                    <a:pt x="374142" y="3982852"/>
                    <a:pt x="384810" y="3964056"/>
                  </a:cubicBezTo>
                  <a:cubicBezTo>
                    <a:pt x="399288" y="3960119"/>
                    <a:pt x="410845" y="3957706"/>
                    <a:pt x="422910" y="3953642"/>
                  </a:cubicBezTo>
                  <a:cubicBezTo>
                    <a:pt x="422910" y="3961770"/>
                    <a:pt x="428371" y="3969771"/>
                    <a:pt x="428879" y="3977263"/>
                  </a:cubicBezTo>
                  <a:cubicBezTo>
                    <a:pt x="439928" y="3940560"/>
                    <a:pt x="479679" y="3961007"/>
                    <a:pt x="471170" y="3909319"/>
                  </a:cubicBezTo>
                  <a:cubicBezTo>
                    <a:pt x="487608" y="3911202"/>
                    <a:pt x="503509" y="3902772"/>
                    <a:pt x="511175" y="3888110"/>
                  </a:cubicBezTo>
                  <a:cubicBezTo>
                    <a:pt x="536575" y="3879474"/>
                    <a:pt x="550672" y="3892047"/>
                    <a:pt x="572135" y="3883030"/>
                  </a:cubicBezTo>
                  <a:cubicBezTo>
                    <a:pt x="589261" y="3884004"/>
                    <a:pt x="606343" y="3880457"/>
                    <a:pt x="621665" y="3872743"/>
                  </a:cubicBezTo>
                  <a:cubicBezTo>
                    <a:pt x="624283" y="3875285"/>
                    <a:pt x="626395" y="3878302"/>
                    <a:pt x="627888" y="3881633"/>
                  </a:cubicBezTo>
                  <a:cubicBezTo>
                    <a:pt x="638676" y="3875119"/>
                    <a:pt x="651615" y="3873173"/>
                    <a:pt x="663841" y="3876223"/>
                  </a:cubicBezTo>
                  <a:cubicBezTo>
                    <a:pt x="676068" y="3879274"/>
                    <a:pt x="686576" y="3887071"/>
                    <a:pt x="693039" y="3897889"/>
                  </a:cubicBezTo>
                  <a:cubicBezTo>
                    <a:pt x="664972" y="3913129"/>
                    <a:pt x="627761" y="3906525"/>
                    <a:pt x="596138" y="3912621"/>
                  </a:cubicBezTo>
                  <a:cubicBezTo>
                    <a:pt x="553593" y="3920749"/>
                    <a:pt x="558038" y="3924559"/>
                    <a:pt x="525526" y="3953007"/>
                  </a:cubicBezTo>
                  <a:cubicBezTo>
                    <a:pt x="488061" y="3986027"/>
                    <a:pt x="390779" y="3996441"/>
                    <a:pt x="374523" y="4041907"/>
                  </a:cubicBezTo>
                  <a:cubicBezTo>
                    <a:pt x="394335" y="4033398"/>
                    <a:pt x="412623" y="4035557"/>
                    <a:pt x="415290" y="4057400"/>
                  </a:cubicBezTo>
                  <a:cubicBezTo>
                    <a:pt x="434086" y="4048383"/>
                    <a:pt x="427990" y="4051432"/>
                    <a:pt x="449834" y="4059813"/>
                  </a:cubicBezTo>
                  <a:cubicBezTo>
                    <a:pt x="454406" y="4053718"/>
                    <a:pt x="465455" y="4049145"/>
                    <a:pt x="469773" y="4043304"/>
                  </a:cubicBezTo>
                  <a:cubicBezTo>
                    <a:pt x="473075" y="4048510"/>
                    <a:pt x="482473" y="4054225"/>
                    <a:pt x="484632" y="4059686"/>
                  </a:cubicBezTo>
                  <a:cubicBezTo>
                    <a:pt x="490119" y="4050570"/>
                    <a:pt x="499167" y="4044163"/>
                    <a:pt x="509588" y="4042017"/>
                  </a:cubicBezTo>
                  <a:cubicBezTo>
                    <a:pt x="520009" y="4039870"/>
                    <a:pt x="530853" y="4042178"/>
                    <a:pt x="539496" y="4048383"/>
                  </a:cubicBezTo>
                  <a:cubicBezTo>
                    <a:pt x="539496" y="4042415"/>
                    <a:pt x="541401" y="4035683"/>
                    <a:pt x="541274" y="4029587"/>
                  </a:cubicBezTo>
                  <a:cubicBezTo>
                    <a:pt x="551999" y="4030101"/>
                    <a:pt x="562443" y="4026064"/>
                    <a:pt x="570036" y="4018472"/>
                  </a:cubicBezTo>
                  <a:cubicBezTo>
                    <a:pt x="577629" y="4010879"/>
                    <a:pt x="581665" y="4000436"/>
                    <a:pt x="581152" y="3989710"/>
                  </a:cubicBezTo>
                  <a:cubicBezTo>
                    <a:pt x="596407" y="3989976"/>
                    <a:pt x="611480" y="3993076"/>
                    <a:pt x="625602" y="3998854"/>
                  </a:cubicBezTo>
                  <a:cubicBezTo>
                    <a:pt x="625602" y="3992504"/>
                    <a:pt x="628904" y="3986154"/>
                    <a:pt x="629666" y="3980820"/>
                  </a:cubicBezTo>
                  <a:cubicBezTo>
                    <a:pt x="631444" y="3980820"/>
                    <a:pt x="636016" y="3988186"/>
                    <a:pt x="637159" y="3987170"/>
                  </a:cubicBezTo>
                  <a:cubicBezTo>
                    <a:pt x="658241" y="3979169"/>
                    <a:pt x="672211" y="3982471"/>
                    <a:pt x="695833" y="3979931"/>
                  </a:cubicBezTo>
                  <a:cubicBezTo>
                    <a:pt x="721233" y="4022857"/>
                    <a:pt x="656209" y="4036446"/>
                    <a:pt x="627126" y="4051050"/>
                  </a:cubicBezTo>
                  <a:cubicBezTo>
                    <a:pt x="609260" y="4061414"/>
                    <a:pt x="590196" y="4069559"/>
                    <a:pt x="570357" y="4075307"/>
                  </a:cubicBezTo>
                  <a:cubicBezTo>
                    <a:pt x="551561" y="4078355"/>
                    <a:pt x="533019" y="4064766"/>
                    <a:pt x="513715" y="4075307"/>
                  </a:cubicBezTo>
                  <a:cubicBezTo>
                    <a:pt x="519684" y="4075307"/>
                    <a:pt x="535051" y="4080514"/>
                    <a:pt x="544449" y="4081149"/>
                  </a:cubicBezTo>
                  <a:cubicBezTo>
                    <a:pt x="544449" y="4083817"/>
                    <a:pt x="541909" y="4093849"/>
                    <a:pt x="541909" y="4095881"/>
                  </a:cubicBezTo>
                  <a:cubicBezTo>
                    <a:pt x="565658" y="4098167"/>
                    <a:pt x="599567" y="4096770"/>
                    <a:pt x="594741" y="4129917"/>
                  </a:cubicBezTo>
                  <a:cubicBezTo>
                    <a:pt x="530225" y="4159254"/>
                    <a:pt x="527431" y="4164461"/>
                    <a:pt x="469392" y="4127123"/>
                  </a:cubicBezTo>
                  <a:cubicBezTo>
                    <a:pt x="408940" y="4088007"/>
                    <a:pt x="377571" y="4095119"/>
                    <a:pt x="323977" y="4127123"/>
                  </a:cubicBezTo>
                  <a:cubicBezTo>
                    <a:pt x="274066" y="4157095"/>
                    <a:pt x="209677" y="4156715"/>
                    <a:pt x="154051" y="4166874"/>
                  </a:cubicBezTo>
                  <a:cubicBezTo>
                    <a:pt x="124660" y="4170853"/>
                    <a:pt x="96126" y="4179650"/>
                    <a:pt x="69596" y="4192910"/>
                  </a:cubicBezTo>
                  <a:cubicBezTo>
                    <a:pt x="59309" y="4198752"/>
                    <a:pt x="0" y="4256410"/>
                    <a:pt x="31496" y="4250695"/>
                  </a:cubicBezTo>
                  <a:cubicBezTo>
                    <a:pt x="29972" y="4257807"/>
                    <a:pt x="28321" y="4265173"/>
                    <a:pt x="26289" y="4272031"/>
                  </a:cubicBezTo>
                  <a:cubicBezTo>
                    <a:pt x="35814" y="4272031"/>
                    <a:pt x="57277" y="4268474"/>
                    <a:pt x="65532" y="4272793"/>
                  </a:cubicBezTo>
                  <a:cubicBezTo>
                    <a:pt x="77216" y="4278761"/>
                    <a:pt x="71755" y="4290319"/>
                    <a:pt x="78867" y="4299590"/>
                  </a:cubicBezTo>
                  <a:cubicBezTo>
                    <a:pt x="88842" y="4308456"/>
                    <a:pt x="103374" y="4309940"/>
                    <a:pt x="114935" y="4303272"/>
                  </a:cubicBezTo>
                  <a:cubicBezTo>
                    <a:pt x="122682" y="4322449"/>
                    <a:pt x="138176" y="4309495"/>
                    <a:pt x="151511" y="4307591"/>
                  </a:cubicBezTo>
                  <a:cubicBezTo>
                    <a:pt x="155194" y="4307591"/>
                    <a:pt x="158242" y="4312671"/>
                    <a:pt x="165608" y="4310638"/>
                  </a:cubicBezTo>
                  <a:cubicBezTo>
                    <a:pt x="172974" y="4308605"/>
                    <a:pt x="176022" y="4297938"/>
                    <a:pt x="182372" y="4295907"/>
                  </a:cubicBezTo>
                  <a:cubicBezTo>
                    <a:pt x="188722" y="4293875"/>
                    <a:pt x="192786" y="4300860"/>
                    <a:pt x="198755" y="4297685"/>
                  </a:cubicBezTo>
                  <a:cubicBezTo>
                    <a:pt x="204724" y="4294510"/>
                    <a:pt x="208407" y="4281810"/>
                    <a:pt x="212852" y="4278000"/>
                  </a:cubicBezTo>
                  <a:cubicBezTo>
                    <a:pt x="217297" y="4274190"/>
                    <a:pt x="225552" y="4275207"/>
                    <a:pt x="232537" y="4265300"/>
                  </a:cubicBezTo>
                  <a:cubicBezTo>
                    <a:pt x="236347" y="4259966"/>
                    <a:pt x="238252" y="4252600"/>
                    <a:pt x="241808" y="4247520"/>
                  </a:cubicBezTo>
                  <a:cubicBezTo>
                    <a:pt x="259207" y="4264919"/>
                    <a:pt x="265303" y="4237995"/>
                    <a:pt x="283464" y="4238630"/>
                  </a:cubicBezTo>
                  <a:cubicBezTo>
                    <a:pt x="283464" y="4241932"/>
                    <a:pt x="285369" y="4246631"/>
                    <a:pt x="285242" y="4249044"/>
                  </a:cubicBezTo>
                  <a:cubicBezTo>
                    <a:pt x="296672" y="4249044"/>
                    <a:pt x="304546" y="4237995"/>
                    <a:pt x="316103" y="4235328"/>
                  </a:cubicBezTo>
                  <a:cubicBezTo>
                    <a:pt x="321691" y="4252599"/>
                    <a:pt x="330962" y="4247393"/>
                    <a:pt x="346710" y="4245869"/>
                  </a:cubicBezTo>
                  <a:cubicBezTo>
                    <a:pt x="347472" y="4254378"/>
                    <a:pt x="344932" y="4262760"/>
                    <a:pt x="345948" y="4271269"/>
                  </a:cubicBezTo>
                  <a:cubicBezTo>
                    <a:pt x="354330" y="4269999"/>
                    <a:pt x="361315" y="4262633"/>
                    <a:pt x="369189" y="4261617"/>
                  </a:cubicBezTo>
                  <a:cubicBezTo>
                    <a:pt x="377063" y="4260601"/>
                    <a:pt x="380238" y="4266316"/>
                    <a:pt x="383540" y="4266061"/>
                  </a:cubicBezTo>
                  <a:cubicBezTo>
                    <a:pt x="394462" y="4265299"/>
                    <a:pt x="407797" y="4242820"/>
                    <a:pt x="417703" y="4256663"/>
                  </a:cubicBezTo>
                  <a:cubicBezTo>
                    <a:pt x="392303" y="4264919"/>
                    <a:pt x="385572" y="4288032"/>
                    <a:pt x="365506" y="4296795"/>
                  </a:cubicBezTo>
                  <a:cubicBezTo>
                    <a:pt x="351028" y="4303145"/>
                    <a:pt x="318897" y="4284095"/>
                    <a:pt x="308610" y="4294255"/>
                  </a:cubicBezTo>
                  <a:cubicBezTo>
                    <a:pt x="292100" y="4310130"/>
                    <a:pt x="327914" y="4329053"/>
                    <a:pt x="328803" y="4342515"/>
                  </a:cubicBezTo>
                  <a:cubicBezTo>
                    <a:pt x="329946" y="4361183"/>
                    <a:pt x="296037" y="4364486"/>
                    <a:pt x="282067" y="4365756"/>
                  </a:cubicBezTo>
                  <a:cubicBezTo>
                    <a:pt x="221742" y="4371598"/>
                    <a:pt x="171577" y="4355088"/>
                    <a:pt x="114173" y="4344166"/>
                  </a:cubicBezTo>
                  <a:cubicBezTo>
                    <a:pt x="108585" y="4343150"/>
                    <a:pt x="91186" y="4338832"/>
                    <a:pt x="85344" y="4342388"/>
                  </a:cubicBezTo>
                  <a:cubicBezTo>
                    <a:pt x="69723" y="4352040"/>
                    <a:pt x="86233" y="4355977"/>
                    <a:pt x="91059" y="4365882"/>
                  </a:cubicBezTo>
                  <a:cubicBezTo>
                    <a:pt x="93980" y="4371598"/>
                    <a:pt x="92710" y="4378582"/>
                    <a:pt x="95504" y="4383916"/>
                  </a:cubicBezTo>
                  <a:cubicBezTo>
                    <a:pt x="98298" y="4389250"/>
                    <a:pt x="108204" y="4387345"/>
                    <a:pt x="105791" y="4400299"/>
                  </a:cubicBezTo>
                  <a:cubicBezTo>
                    <a:pt x="120015" y="4405633"/>
                    <a:pt x="144780" y="4398648"/>
                    <a:pt x="131191" y="4423413"/>
                  </a:cubicBezTo>
                  <a:cubicBezTo>
                    <a:pt x="140716" y="4428112"/>
                    <a:pt x="149606" y="4423413"/>
                    <a:pt x="159258" y="4421889"/>
                  </a:cubicBezTo>
                  <a:cubicBezTo>
                    <a:pt x="159520" y="4429392"/>
                    <a:pt x="157951" y="4436845"/>
                    <a:pt x="154686" y="4443606"/>
                  </a:cubicBezTo>
                  <a:cubicBezTo>
                    <a:pt x="165862" y="4443606"/>
                    <a:pt x="171196" y="4433827"/>
                    <a:pt x="181483" y="4430906"/>
                  </a:cubicBezTo>
                  <a:cubicBezTo>
                    <a:pt x="194183" y="4427224"/>
                    <a:pt x="194945" y="4430906"/>
                    <a:pt x="206883" y="4436367"/>
                  </a:cubicBezTo>
                  <a:cubicBezTo>
                    <a:pt x="210823" y="4430751"/>
                    <a:pt x="214266" y="4424802"/>
                    <a:pt x="217170" y="4418587"/>
                  </a:cubicBezTo>
                  <a:cubicBezTo>
                    <a:pt x="229697" y="4424633"/>
                    <a:pt x="242802" y="4429398"/>
                    <a:pt x="256286" y="4432811"/>
                  </a:cubicBezTo>
                  <a:cubicBezTo>
                    <a:pt x="267081" y="4435859"/>
                    <a:pt x="260985" y="4439034"/>
                    <a:pt x="274828" y="4438272"/>
                  </a:cubicBezTo>
                  <a:cubicBezTo>
                    <a:pt x="284733" y="4437364"/>
                    <a:pt x="294521" y="4435449"/>
                    <a:pt x="304038" y="4432557"/>
                  </a:cubicBezTo>
                  <a:cubicBezTo>
                    <a:pt x="313055" y="4455798"/>
                    <a:pt x="253238" y="4477134"/>
                    <a:pt x="237617" y="4478276"/>
                  </a:cubicBezTo>
                  <a:cubicBezTo>
                    <a:pt x="210947" y="4480182"/>
                    <a:pt x="181483" y="4470783"/>
                    <a:pt x="156972" y="4484119"/>
                  </a:cubicBezTo>
                  <a:cubicBezTo>
                    <a:pt x="162259" y="4491758"/>
                    <a:pt x="171053" y="4496204"/>
                    <a:pt x="180340" y="4495929"/>
                  </a:cubicBezTo>
                  <a:cubicBezTo>
                    <a:pt x="185039" y="4495929"/>
                    <a:pt x="197358" y="4493389"/>
                    <a:pt x="200533" y="4494913"/>
                  </a:cubicBezTo>
                  <a:cubicBezTo>
                    <a:pt x="210947" y="4499612"/>
                    <a:pt x="203200" y="4505200"/>
                    <a:pt x="209423" y="4510281"/>
                  </a:cubicBezTo>
                  <a:cubicBezTo>
                    <a:pt x="222123" y="4521202"/>
                    <a:pt x="260223" y="4514218"/>
                    <a:pt x="277876" y="4509646"/>
                  </a:cubicBezTo>
                  <a:cubicBezTo>
                    <a:pt x="280838" y="4519995"/>
                    <a:pt x="281744" y="4530825"/>
                    <a:pt x="280543" y="4541523"/>
                  </a:cubicBezTo>
                  <a:cubicBezTo>
                    <a:pt x="286560" y="4541614"/>
                    <a:pt x="292530" y="4540445"/>
                    <a:pt x="298069" y="4538094"/>
                  </a:cubicBezTo>
                  <a:cubicBezTo>
                    <a:pt x="298356" y="4545348"/>
                    <a:pt x="300546" y="4552400"/>
                    <a:pt x="304419" y="4558540"/>
                  </a:cubicBezTo>
                  <a:cubicBezTo>
                    <a:pt x="319151" y="4550666"/>
                    <a:pt x="325374" y="4534537"/>
                    <a:pt x="342519" y="4530727"/>
                  </a:cubicBezTo>
                  <a:cubicBezTo>
                    <a:pt x="353441" y="4528314"/>
                    <a:pt x="353441" y="4535808"/>
                    <a:pt x="362331" y="4527552"/>
                  </a:cubicBezTo>
                  <a:cubicBezTo>
                    <a:pt x="366776" y="4523488"/>
                    <a:pt x="365125" y="4513456"/>
                    <a:pt x="369697" y="4508757"/>
                  </a:cubicBezTo>
                  <a:cubicBezTo>
                    <a:pt x="374269" y="4504058"/>
                    <a:pt x="380238" y="4505582"/>
                    <a:pt x="382397" y="4503169"/>
                  </a:cubicBezTo>
                  <a:cubicBezTo>
                    <a:pt x="387985" y="4495802"/>
                    <a:pt x="391287" y="4493644"/>
                    <a:pt x="390144" y="4482087"/>
                  </a:cubicBezTo>
                  <a:cubicBezTo>
                    <a:pt x="405384" y="4482087"/>
                    <a:pt x="410845" y="4469387"/>
                    <a:pt x="406781" y="4456687"/>
                  </a:cubicBezTo>
                  <a:cubicBezTo>
                    <a:pt x="421259" y="4464053"/>
                    <a:pt x="434340" y="4447543"/>
                    <a:pt x="433705" y="4433319"/>
                  </a:cubicBezTo>
                  <a:cubicBezTo>
                    <a:pt x="445262" y="4430016"/>
                    <a:pt x="452120" y="4419729"/>
                    <a:pt x="462661" y="4414650"/>
                  </a:cubicBezTo>
                  <a:cubicBezTo>
                    <a:pt x="462661" y="4416301"/>
                    <a:pt x="465709" y="4419349"/>
                    <a:pt x="466471" y="4422016"/>
                  </a:cubicBezTo>
                  <a:cubicBezTo>
                    <a:pt x="478282" y="4419857"/>
                    <a:pt x="484505" y="4406395"/>
                    <a:pt x="496443" y="4404236"/>
                  </a:cubicBezTo>
                  <a:cubicBezTo>
                    <a:pt x="494030" y="4420492"/>
                    <a:pt x="501396" y="4423794"/>
                    <a:pt x="517017" y="4422270"/>
                  </a:cubicBezTo>
                  <a:cubicBezTo>
                    <a:pt x="514595" y="4431992"/>
                    <a:pt x="510279" y="4441141"/>
                    <a:pt x="504317" y="4449194"/>
                  </a:cubicBezTo>
                  <a:cubicBezTo>
                    <a:pt x="514368" y="4449625"/>
                    <a:pt x="524332" y="4447156"/>
                    <a:pt x="533019" y="4442082"/>
                  </a:cubicBezTo>
                  <a:cubicBezTo>
                    <a:pt x="536321" y="4440303"/>
                    <a:pt x="541020" y="4444113"/>
                    <a:pt x="544068" y="4442082"/>
                  </a:cubicBezTo>
                  <a:cubicBezTo>
                    <a:pt x="550291" y="4437510"/>
                    <a:pt x="551561" y="4418333"/>
                    <a:pt x="555625" y="4411094"/>
                  </a:cubicBezTo>
                  <a:cubicBezTo>
                    <a:pt x="567436" y="4415538"/>
                    <a:pt x="567309" y="4422015"/>
                    <a:pt x="575437" y="4412363"/>
                  </a:cubicBezTo>
                  <a:cubicBezTo>
                    <a:pt x="579247" y="4407919"/>
                    <a:pt x="575437" y="4394329"/>
                    <a:pt x="580009" y="4391408"/>
                  </a:cubicBezTo>
                  <a:cubicBezTo>
                    <a:pt x="584581" y="4388486"/>
                    <a:pt x="588899" y="4395345"/>
                    <a:pt x="594106" y="4393567"/>
                  </a:cubicBezTo>
                  <a:cubicBezTo>
                    <a:pt x="601218" y="4391154"/>
                    <a:pt x="601853" y="4397249"/>
                    <a:pt x="607822" y="4389884"/>
                  </a:cubicBezTo>
                  <a:cubicBezTo>
                    <a:pt x="613791" y="4382519"/>
                    <a:pt x="605028" y="4370199"/>
                    <a:pt x="611632" y="4364484"/>
                  </a:cubicBezTo>
                  <a:cubicBezTo>
                    <a:pt x="618236" y="4358769"/>
                    <a:pt x="626364" y="4364484"/>
                    <a:pt x="632968" y="4361182"/>
                  </a:cubicBezTo>
                  <a:cubicBezTo>
                    <a:pt x="645668" y="4354832"/>
                    <a:pt x="645668" y="4332226"/>
                    <a:pt x="661543" y="4330829"/>
                  </a:cubicBezTo>
                  <a:cubicBezTo>
                    <a:pt x="666877" y="4341243"/>
                    <a:pt x="667131" y="4348101"/>
                    <a:pt x="677926" y="4345560"/>
                  </a:cubicBezTo>
                  <a:cubicBezTo>
                    <a:pt x="686435" y="4343402"/>
                    <a:pt x="699770" y="4325241"/>
                    <a:pt x="707771" y="4320160"/>
                  </a:cubicBezTo>
                  <a:cubicBezTo>
                    <a:pt x="707771" y="4322954"/>
                    <a:pt x="707771" y="4326003"/>
                    <a:pt x="707771" y="4328669"/>
                  </a:cubicBezTo>
                  <a:lnTo>
                    <a:pt x="710692" y="4327272"/>
                  </a:lnTo>
                  <a:cubicBezTo>
                    <a:pt x="711708" y="4558666"/>
                    <a:pt x="709549" y="5161916"/>
                    <a:pt x="709549" y="5161916"/>
                  </a:cubicBezTo>
                  <a:lnTo>
                    <a:pt x="811149" y="5161916"/>
                  </a:lnTo>
                  <a:lnTo>
                    <a:pt x="779272" y="4296919"/>
                  </a:lnTo>
                  <a:cubicBezTo>
                    <a:pt x="780930" y="4296123"/>
                    <a:pt x="782542" y="4295232"/>
                    <a:pt x="784098" y="4294252"/>
                  </a:cubicBezTo>
                  <a:cubicBezTo>
                    <a:pt x="781812" y="4325240"/>
                    <a:pt x="796798" y="4303904"/>
                    <a:pt x="805307" y="4306952"/>
                  </a:cubicBezTo>
                  <a:cubicBezTo>
                    <a:pt x="818007" y="4311143"/>
                    <a:pt x="817372" y="4328796"/>
                    <a:pt x="831977" y="4330320"/>
                  </a:cubicBezTo>
                  <a:cubicBezTo>
                    <a:pt x="832342" y="4328684"/>
                    <a:pt x="832809" y="4327072"/>
                    <a:pt x="833374" y="4325494"/>
                  </a:cubicBezTo>
                  <a:cubicBezTo>
                    <a:pt x="848614" y="4343909"/>
                    <a:pt x="886714" y="4358133"/>
                    <a:pt x="882269" y="4384803"/>
                  </a:cubicBezTo>
                  <a:cubicBezTo>
                    <a:pt x="892429" y="4385819"/>
                    <a:pt x="894969" y="4378453"/>
                    <a:pt x="905510" y="4377818"/>
                  </a:cubicBezTo>
                  <a:cubicBezTo>
                    <a:pt x="916051" y="4377182"/>
                    <a:pt x="918845" y="4384930"/>
                    <a:pt x="929005" y="4382517"/>
                  </a:cubicBezTo>
                  <a:cubicBezTo>
                    <a:pt x="933577" y="4381374"/>
                    <a:pt x="937768" y="4373754"/>
                    <a:pt x="943610" y="4372484"/>
                  </a:cubicBezTo>
                  <a:cubicBezTo>
                    <a:pt x="944753" y="4385184"/>
                    <a:pt x="958850" y="4412997"/>
                    <a:pt x="971423" y="4392169"/>
                  </a:cubicBezTo>
                  <a:cubicBezTo>
                    <a:pt x="977392" y="4398646"/>
                    <a:pt x="979932" y="4408044"/>
                    <a:pt x="986790" y="4414394"/>
                  </a:cubicBezTo>
                  <a:cubicBezTo>
                    <a:pt x="983107" y="4418077"/>
                    <a:pt x="974090" y="4425189"/>
                    <a:pt x="974090" y="4430396"/>
                  </a:cubicBezTo>
                  <a:cubicBezTo>
                    <a:pt x="971169" y="4449446"/>
                    <a:pt x="997839" y="4436492"/>
                    <a:pt x="1009904" y="4438016"/>
                  </a:cubicBezTo>
                  <a:cubicBezTo>
                    <a:pt x="1017270" y="4461384"/>
                    <a:pt x="1020318" y="4482720"/>
                    <a:pt x="1050290" y="4470401"/>
                  </a:cubicBezTo>
                  <a:cubicBezTo>
                    <a:pt x="1050290" y="4487292"/>
                    <a:pt x="1061212" y="4499484"/>
                    <a:pt x="1069213" y="4477767"/>
                  </a:cubicBezTo>
                  <a:cubicBezTo>
                    <a:pt x="1078230" y="4482847"/>
                    <a:pt x="1081278" y="4472433"/>
                    <a:pt x="1087628" y="4471925"/>
                  </a:cubicBezTo>
                  <a:cubicBezTo>
                    <a:pt x="1097407" y="4471290"/>
                    <a:pt x="1106551" y="4478656"/>
                    <a:pt x="1117981" y="4477767"/>
                  </a:cubicBezTo>
                  <a:cubicBezTo>
                    <a:pt x="1113663" y="4477767"/>
                    <a:pt x="1123442" y="4494912"/>
                    <a:pt x="1133983" y="4493388"/>
                  </a:cubicBezTo>
                  <a:cubicBezTo>
                    <a:pt x="1132619" y="4501145"/>
                    <a:pt x="1135588" y="4509030"/>
                    <a:pt x="1141730" y="4513962"/>
                  </a:cubicBezTo>
                  <a:cubicBezTo>
                    <a:pt x="1142873" y="4515105"/>
                    <a:pt x="1148588" y="4511041"/>
                    <a:pt x="1150874" y="4512184"/>
                  </a:cubicBezTo>
                  <a:cubicBezTo>
                    <a:pt x="1153160" y="4513326"/>
                    <a:pt x="1158240" y="4520819"/>
                    <a:pt x="1161796" y="4523105"/>
                  </a:cubicBezTo>
                  <a:cubicBezTo>
                    <a:pt x="1165352" y="4525391"/>
                    <a:pt x="1169035" y="4521454"/>
                    <a:pt x="1170813" y="4523105"/>
                  </a:cubicBezTo>
                  <a:cubicBezTo>
                    <a:pt x="1172591" y="4524756"/>
                    <a:pt x="1175004" y="4531106"/>
                    <a:pt x="1178052" y="4533138"/>
                  </a:cubicBezTo>
                  <a:cubicBezTo>
                    <a:pt x="1185291" y="4537964"/>
                    <a:pt x="1185418" y="4548632"/>
                    <a:pt x="1196086" y="4539361"/>
                  </a:cubicBezTo>
                  <a:cubicBezTo>
                    <a:pt x="1201420" y="4544568"/>
                    <a:pt x="1204214" y="4552061"/>
                    <a:pt x="1210310" y="4556125"/>
                  </a:cubicBezTo>
                  <a:cubicBezTo>
                    <a:pt x="1213231" y="4558157"/>
                    <a:pt x="1219835" y="4556125"/>
                    <a:pt x="1221613" y="4557649"/>
                  </a:cubicBezTo>
                  <a:cubicBezTo>
                    <a:pt x="1227328" y="4562602"/>
                    <a:pt x="1226058" y="4572127"/>
                    <a:pt x="1231646" y="4576318"/>
                  </a:cubicBezTo>
                  <a:cubicBezTo>
                    <a:pt x="1237234" y="4580508"/>
                    <a:pt x="1246124" y="4575174"/>
                    <a:pt x="1251077" y="4577969"/>
                  </a:cubicBezTo>
                  <a:cubicBezTo>
                    <a:pt x="1258824" y="4582160"/>
                    <a:pt x="1255776" y="4590669"/>
                    <a:pt x="1265301" y="4591938"/>
                  </a:cubicBezTo>
                  <a:cubicBezTo>
                    <a:pt x="1271778" y="4592573"/>
                    <a:pt x="1285367" y="4584319"/>
                    <a:pt x="1294003" y="4584319"/>
                  </a:cubicBezTo>
                  <a:cubicBezTo>
                    <a:pt x="1295527" y="4558919"/>
                    <a:pt x="1281303" y="4557775"/>
                    <a:pt x="1278128" y="4534915"/>
                  </a:cubicBezTo>
                  <a:cubicBezTo>
                    <a:pt x="1284363" y="4536152"/>
                    <a:pt x="1290834" y="4535163"/>
                    <a:pt x="1296416" y="4532122"/>
                  </a:cubicBezTo>
                  <a:cubicBezTo>
                    <a:pt x="1296416" y="4550790"/>
                    <a:pt x="1302512" y="4548886"/>
                    <a:pt x="1314704" y="4555871"/>
                  </a:cubicBezTo>
                  <a:cubicBezTo>
                    <a:pt x="1326896" y="4562856"/>
                    <a:pt x="1327404" y="4565904"/>
                    <a:pt x="1332103" y="4581271"/>
                  </a:cubicBezTo>
                  <a:cubicBezTo>
                    <a:pt x="1336421" y="4579620"/>
                    <a:pt x="1344803" y="4572762"/>
                    <a:pt x="1348867" y="4573143"/>
                  </a:cubicBezTo>
                  <a:cubicBezTo>
                    <a:pt x="1352931" y="4573523"/>
                    <a:pt x="1353058" y="4583302"/>
                    <a:pt x="1357376" y="4583175"/>
                  </a:cubicBezTo>
                  <a:cubicBezTo>
                    <a:pt x="1371600" y="4583175"/>
                    <a:pt x="1363726" y="4576825"/>
                    <a:pt x="1370076" y="4568062"/>
                  </a:cubicBezTo>
                  <a:cubicBezTo>
                    <a:pt x="1373477" y="4564204"/>
                    <a:pt x="1377869" y="4561349"/>
                    <a:pt x="1382776" y="4559807"/>
                  </a:cubicBezTo>
                  <a:cubicBezTo>
                    <a:pt x="1381921" y="4565310"/>
                    <a:pt x="1380385" y="4570685"/>
                    <a:pt x="1378204" y="4575809"/>
                  </a:cubicBezTo>
                  <a:cubicBezTo>
                    <a:pt x="1389380" y="4575809"/>
                    <a:pt x="1394587" y="4566030"/>
                    <a:pt x="1405001" y="4563109"/>
                  </a:cubicBezTo>
                  <a:cubicBezTo>
                    <a:pt x="1417701" y="4559426"/>
                    <a:pt x="1418463" y="4563109"/>
                    <a:pt x="1430401" y="4568570"/>
                  </a:cubicBezTo>
                  <a:cubicBezTo>
                    <a:pt x="1434375" y="4562954"/>
                    <a:pt x="1437779" y="4556955"/>
                    <a:pt x="1440561" y="4550663"/>
                  </a:cubicBezTo>
                  <a:cubicBezTo>
                    <a:pt x="1453114" y="4556783"/>
                    <a:pt x="1466265" y="4561592"/>
                    <a:pt x="1479804" y="4565014"/>
                  </a:cubicBezTo>
                  <a:cubicBezTo>
                    <a:pt x="1490599" y="4568062"/>
                    <a:pt x="1484503" y="4571237"/>
                    <a:pt x="1498346" y="4570475"/>
                  </a:cubicBezTo>
                  <a:cubicBezTo>
                    <a:pt x="1508250" y="4569555"/>
                    <a:pt x="1518036" y="4567641"/>
                    <a:pt x="1527556" y="4564760"/>
                  </a:cubicBezTo>
                  <a:cubicBezTo>
                    <a:pt x="1536573" y="4588001"/>
                    <a:pt x="1476756" y="4609337"/>
                    <a:pt x="1461135" y="4610480"/>
                  </a:cubicBezTo>
                  <a:cubicBezTo>
                    <a:pt x="1434465" y="4612385"/>
                    <a:pt x="1405001" y="4602987"/>
                    <a:pt x="1380490" y="4616322"/>
                  </a:cubicBezTo>
                  <a:cubicBezTo>
                    <a:pt x="1385745" y="4623999"/>
                    <a:pt x="1394561" y="4628455"/>
                    <a:pt x="1403858" y="4628133"/>
                  </a:cubicBezTo>
                  <a:cubicBezTo>
                    <a:pt x="1408430" y="4628768"/>
                    <a:pt x="1420876" y="4625593"/>
                    <a:pt x="1424051" y="4627117"/>
                  </a:cubicBezTo>
                  <a:cubicBezTo>
                    <a:pt x="1434465" y="4631816"/>
                    <a:pt x="1426718" y="4637404"/>
                    <a:pt x="1432814" y="4642484"/>
                  </a:cubicBezTo>
                  <a:cubicBezTo>
                    <a:pt x="1446149" y="4653406"/>
                    <a:pt x="1483614" y="4646421"/>
                    <a:pt x="1501394" y="4642484"/>
                  </a:cubicBezTo>
                  <a:cubicBezTo>
                    <a:pt x="1504356" y="4652834"/>
                    <a:pt x="1505262" y="4663663"/>
                    <a:pt x="1504061" y="4674361"/>
                  </a:cubicBezTo>
                  <a:cubicBezTo>
                    <a:pt x="1510078" y="4674452"/>
                    <a:pt x="1516048" y="4673284"/>
                    <a:pt x="1521587" y="4670932"/>
                  </a:cubicBezTo>
                  <a:cubicBezTo>
                    <a:pt x="1521874" y="4678187"/>
                    <a:pt x="1524064" y="4685238"/>
                    <a:pt x="1527937" y="4691379"/>
                  </a:cubicBezTo>
                  <a:cubicBezTo>
                    <a:pt x="1542669" y="4683505"/>
                    <a:pt x="1548892" y="4667376"/>
                    <a:pt x="1566037" y="4663566"/>
                  </a:cubicBezTo>
                  <a:cubicBezTo>
                    <a:pt x="1576832" y="4661153"/>
                    <a:pt x="1576959" y="4668646"/>
                    <a:pt x="1585849" y="4660391"/>
                  </a:cubicBezTo>
                  <a:cubicBezTo>
                    <a:pt x="1590294" y="4656327"/>
                    <a:pt x="1588643" y="4646167"/>
                    <a:pt x="1593215" y="4641595"/>
                  </a:cubicBezTo>
                  <a:cubicBezTo>
                    <a:pt x="1597787" y="4637023"/>
                    <a:pt x="1603756" y="4638420"/>
                    <a:pt x="1605915" y="4636007"/>
                  </a:cubicBezTo>
                  <a:cubicBezTo>
                    <a:pt x="1611503" y="4628641"/>
                    <a:pt x="1614805" y="4626482"/>
                    <a:pt x="1613662" y="4614925"/>
                  </a:cubicBezTo>
                  <a:cubicBezTo>
                    <a:pt x="1628902" y="4614925"/>
                    <a:pt x="1634363" y="4602225"/>
                    <a:pt x="1630299" y="4589525"/>
                  </a:cubicBezTo>
                  <a:cubicBezTo>
                    <a:pt x="1644777" y="4596892"/>
                    <a:pt x="1657858" y="4580382"/>
                    <a:pt x="1657223" y="4566157"/>
                  </a:cubicBezTo>
                  <a:cubicBezTo>
                    <a:pt x="1668780" y="4562855"/>
                    <a:pt x="1675638" y="4552568"/>
                    <a:pt x="1686179" y="4547488"/>
                  </a:cubicBezTo>
                  <a:cubicBezTo>
                    <a:pt x="1686179" y="4549139"/>
                    <a:pt x="1689227" y="4552187"/>
                    <a:pt x="1689989" y="4554855"/>
                  </a:cubicBezTo>
                  <a:cubicBezTo>
                    <a:pt x="1701800" y="4552696"/>
                    <a:pt x="1708023" y="4539234"/>
                    <a:pt x="1719961" y="4537074"/>
                  </a:cubicBezTo>
                  <a:cubicBezTo>
                    <a:pt x="1717421" y="4553204"/>
                    <a:pt x="1724914" y="4556632"/>
                    <a:pt x="1740535" y="4555108"/>
                  </a:cubicBezTo>
                  <a:cubicBezTo>
                    <a:pt x="1738076" y="4564817"/>
                    <a:pt x="1733763" y="4573960"/>
                    <a:pt x="1727835" y="4582032"/>
                  </a:cubicBezTo>
                  <a:cubicBezTo>
                    <a:pt x="1737904" y="4582476"/>
                    <a:pt x="1747883" y="4579959"/>
                    <a:pt x="1756537" y="4574793"/>
                  </a:cubicBezTo>
                  <a:cubicBezTo>
                    <a:pt x="1759839" y="4573142"/>
                    <a:pt x="1764538" y="4576952"/>
                    <a:pt x="1767586" y="4574793"/>
                  </a:cubicBezTo>
                  <a:cubicBezTo>
                    <a:pt x="1773809" y="4570221"/>
                    <a:pt x="1775079" y="4550917"/>
                    <a:pt x="1779143" y="4543805"/>
                  </a:cubicBezTo>
                  <a:cubicBezTo>
                    <a:pt x="1790954" y="4548123"/>
                    <a:pt x="1790827" y="4554727"/>
                    <a:pt x="1798955" y="4545075"/>
                  </a:cubicBezTo>
                  <a:cubicBezTo>
                    <a:pt x="1802765" y="4540630"/>
                    <a:pt x="1798955" y="4527041"/>
                    <a:pt x="1803527" y="4523993"/>
                  </a:cubicBezTo>
                  <a:cubicBezTo>
                    <a:pt x="1808099" y="4520945"/>
                    <a:pt x="1812417" y="4528057"/>
                    <a:pt x="1817624" y="4526279"/>
                  </a:cubicBezTo>
                  <a:cubicBezTo>
                    <a:pt x="1824736" y="4523739"/>
                    <a:pt x="1825371" y="4529962"/>
                    <a:pt x="1831340" y="4522596"/>
                  </a:cubicBezTo>
                  <a:cubicBezTo>
                    <a:pt x="1837309" y="4515231"/>
                    <a:pt x="1828546" y="4502911"/>
                    <a:pt x="1835150" y="4497196"/>
                  </a:cubicBezTo>
                  <a:cubicBezTo>
                    <a:pt x="1841754" y="4491481"/>
                    <a:pt x="1849882" y="4497196"/>
                    <a:pt x="1856486" y="4493894"/>
                  </a:cubicBezTo>
                  <a:cubicBezTo>
                    <a:pt x="1868551" y="4487544"/>
                    <a:pt x="1869186" y="4464938"/>
                    <a:pt x="1885061" y="4463541"/>
                  </a:cubicBezTo>
                  <a:cubicBezTo>
                    <a:pt x="1890395" y="4473955"/>
                    <a:pt x="1890649" y="4480813"/>
                    <a:pt x="1901444" y="4478272"/>
                  </a:cubicBezTo>
                  <a:cubicBezTo>
                    <a:pt x="1909953" y="4476114"/>
                    <a:pt x="1923288" y="4457953"/>
                    <a:pt x="1931289" y="4452872"/>
                  </a:cubicBezTo>
                  <a:cubicBezTo>
                    <a:pt x="1931289" y="4455540"/>
                    <a:pt x="1931289" y="4458715"/>
                    <a:pt x="1931289" y="4461381"/>
                  </a:cubicBezTo>
                  <a:lnTo>
                    <a:pt x="1934210" y="4459984"/>
                  </a:lnTo>
                  <a:cubicBezTo>
                    <a:pt x="1935226" y="4691378"/>
                    <a:pt x="1933067" y="5294629"/>
                    <a:pt x="1933067" y="5294629"/>
                  </a:cubicBezTo>
                  <a:lnTo>
                    <a:pt x="2034667" y="5294629"/>
                  </a:lnTo>
                  <a:lnTo>
                    <a:pt x="2002790" y="4429632"/>
                  </a:lnTo>
                  <a:cubicBezTo>
                    <a:pt x="2004448" y="4428836"/>
                    <a:pt x="2006060" y="4427945"/>
                    <a:pt x="2007616" y="4426965"/>
                  </a:cubicBezTo>
                  <a:cubicBezTo>
                    <a:pt x="2005330" y="4457826"/>
                    <a:pt x="2020316" y="4436617"/>
                    <a:pt x="2028825" y="4439665"/>
                  </a:cubicBezTo>
                  <a:cubicBezTo>
                    <a:pt x="2041525" y="4443856"/>
                    <a:pt x="2040890" y="4461382"/>
                    <a:pt x="2055495" y="4463033"/>
                  </a:cubicBezTo>
                  <a:cubicBezTo>
                    <a:pt x="2055495" y="4461382"/>
                    <a:pt x="2056257" y="4459985"/>
                    <a:pt x="2056765" y="4458207"/>
                  </a:cubicBezTo>
                  <a:cubicBezTo>
                    <a:pt x="2072132" y="4476622"/>
                    <a:pt x="2110232" y="4490846"/>
                    <a:pt x="2105787" y="4517389"/>
                  </a:cubicBezTo>
                  <a:cubicBezTo>
                    <a:pt x="2115947" y="4518532"/>
                    <a:pt x="2119122" y="4511166"/>
                    <a:pt x="2129028" y="4510531"/>
                  </a:cubicBezTo>
                  <a:cubicBezTo>
                    <a:pt x="2138934" y="4509895"/>
                    <a:pt x="2142363" y="4517643"/>
                    <a:pt x="2152523" y="4515103"/>
                  </a:cubicBezTo>
                  <a:cubicBezTo>
                    <a:pt x="2156968" y="4514087"/>
                    <a:pt x="2161286" y="4506467"/>
                    <a:pt x="2167128" y="4505196"/>
                  </a:cubicBezTo>
                  <a:cubicBezTo>
                    <a:pt x="2168144" y="4517896"/>
                    <a:pt x="2182368" y="4545709"/>
                    <a:pt x="2194941" y="4524881"/>
                  </a:cubicBezTo>
                  <a:cubicBezTo>
                    <a:pt x="2200783" y="4531358"/>
                    <a:pt x="2203450" y="4540756"/>
                    <a:pt x="2210181" y="4547106"/>
                  </a:cubicBezTo>
                  <a:cubicBezTo>
                    <a:pt x="2206498" y="4550789"/>
                    <a:pt x="2198243" y="4557901"/>
                    <a:pt x="2197481" y="4563108"/>
                  </a:cubicBezTo>
                  <a:cubicBezTo>
                    <a:pt x="2194560" y="4582158"/>
                    <a:pt x="2221230" y="4569204"/>
                    <a:pt x="2233168" y="4570728"/>
                  </a:cubicBezTo>
                  <a:cubicBezTo>
                    <a:pt x="2240661" y="4594096"/>
                    <a:pt x="2243709" y="4615432"/>
                    <a:pt x="2273681" y="4603113"/>
                  </a:cubicBezTo>
                  <a:cubicBezTo>
                    <a:pt x="2273681" y="4620004"/>
                    <a:pt x="2284603" y="4632196"/>
                    <a:pt x="2292604" y="4610479"/>
                  </a:cubicBezTo>
                  <a:cubicBezTo>
                    <a:pt x="2301621" y="4615559"/>
                    <a:pt x="2304542" y="4605145"/>
                    <a:pt x="2311019" y="4604637"/>
                  </a:cubicBezTo>
                  <a:cubicBezTo>
                    <a:pt x="2320671" y="4604002"/>
                    <a:pt x="2329815" y="4611368"/>
                    <a:pt x="2341245" y="4610352"/>
                  </a:cubicBezTo>
                  <a:cubicBezTo>
                    <a:pt x="2337054" y="4610352"/>
                    <a:pt x="2346833" y="4627624"/>
                    <a:pt x="2357374" y="4626100"/>
                  </a:cubicBezTo>
                  <a:cubicBezTo>
                    <a:pt x="2356010" y="4633858"/>
                    <a:pt x="2358979" y="4641742"/>
                    <a:pt x="2365121" y="4646674"/>
                  </a:cubicBezTo>
                  <a:cubicBezTo>
                    <a:pt x="2366264" y="4647817"/>
                    <a:pt x="2371979" y="4643753"/>
                    <a:pt x="2374265" y="4644896"/>
                  </a:cubicBezTo>
                  <a:cubicBezTo>
                    <a:pt x="2376551" y="4646038"/>
                    <a:pt x="2381631" y="4653531"/>
                    <a:pt x="2385187" y="4655817"/>
                  </a:cubicBezTo>
                  <a:cubicBezTo>
                    <a:pt x="2388743" y="4658103"/>
                    <a:pt x="2392426" y="4654166"/>
                    <a:pt x="2394204" y="4655817"/>
                  </a:cubicBezTo>
                  <a:cubicBezTo>
                    <a:pt x="2395982" y="4657468"/>
                    <a:pt x="2398395" y="4663818"/>
                    <a:pt x="2401443" y="4665850"/>
                  </a:cubicBezTo>
                  <a:cubicBezTo>
                    <a:pt x="2408683" y="4670676"/>
                    <a:pt x="2408809" y="4681344"/>
                    <a:pt x="2419477" y="4672073"/>
                  </a:cubicBezTo>
                  <a:cubicBezTo>
                    <a:pt x="2424811" y="4677280"/>
                    <a:pt x="2427605" y="4684773"/>
                    <a:pt x="2433701" y="4688837"/>
                  </a:cubicBezTo>
                  <a:cubicBezTo>
                    <a:pt x="2436622" y="4690869"/>
                    <a:pt x="2443226" y="4688837"/>
                    <a:pt x="2445004" y="4690361"/>
                  </a:cubicBezTo>
                  <a:cubicBezTo>
                    <a:pt x="2450719" y="4695314"/>
                    <a:pt x="2449449" y="4704839"/>
                    <a:pt x="2455037" y="4709030"/>
                  </a:cubicBezTo>
                  <a:cubicBezTo>
                    <a:pt x="2460625" y="4713220"/>
                    <a:pt x="2469515" y="4707886"/>
                    <a:pt x="2474468" y="4710681"/>
                  </a:cubicBezTo>
                  <a:cubicBezTo>
                    <a:pt x="2482215" y="4714872"/>
                    <a:pt x="2479167" y="4723381"/>
                    <a:pt x="2488692" y="4724650"/>
                  </a:cubicBezTo>
                  <a:cubicBezTo>
                    <a:pt x="2495169" y="4724650"/>
                    <a:pt x="2508758" y="4717031"/>
                    <a:pt x="2517394" y="4717031"/>
                  </a:cubicBezTo>
                  <a:cubicBezTo>
                    <a:pt x="2518918" y="4691631"/>
                    <a:pt x="2504694" y="4690487"/>
                    <a:pt x="2501519" y="4667628"/>
                  </a:cubicBezTo>
                  <a:cubicBezTo>
                    <a:pt x="2507754" y="4668864"/>
                    <a:pt x="2514225" y="4667875"/>
                    <a:pt x="2519807" y="4664834"/>
                  </a:cubicBezTo>
                  <a:cubicBezTo>
                    <a:pt x="2519807" y="4683503"/>
                    <a:pt x="2525903" y="4681471"/>
                    <a:pt x="2538095" y="4688583"/>
                  </a:cubicBezTo>
                  <a:cubicBezTo>
                    <a:pt x="2550287" y="4695696"/>
                    <a:pt x="2550795" y="4698616"/>
                    <a:pt x="2555494" y="4713983"/>
                  </a:cubicBezTo>
                  <a:cubicBezTo>
                    <a:pt x="2559812" y="4712332"/>
                    <a:pt x="2568194" y="4705474"/>
                    <a:pt x="2572258" y="4705855"/>
                  </a:cubicBezTo>
                  <a:cubicBezTo>
                    <a:pt x="2576322" y="4706235"/>
                    <a:pt x="2576449" y="4716015"/>
                    <a:pt x="2580767" y="4715887"/>
                  </a:cubicBezTo>
                  <a:cubicBezTo>
                    <a:pt x="2594991" y="4715887"/>
                    <a:pt x="2587117" y="4709537"/>
                    <a:pt x="2593467" y="4700774"/>
                  </a:cubicBezTo>
                  <a:cubicBezTo>
                    <a:pt x="2604135" y="4687185"/>
                    <a:pt x="2626233" y="4692138"/>
                    <a:pt x="2635250" y="4681217"/>
                  </a:cubicBezTo>
                  <a:cubicBezTo>
                    <a:pt x="2635250" y="4795517"/>
                    <a:pt x="2634615" y="4876543"/>
                    <a:pt x="2634615" y="4876543"/>
                  </a:cubicBezTo>
                  <a:lnTo>
                    <a:pt x="2736215" y="4876543"/>
                  </a:lnTo>
                  <a:lnTo>
                    <a:pt x="2726944" y="4626480"/>
                  </a:lnTo>
                  <a:cubicBezTo>
                    <a:pt x="2729232" y="4625511"/>
                    <a:pt x="2731440" y="4624364"/>
                    <a:pt x="2733548" y="4623050"/>
                  </a:cubicBezTo>
                  <a:cubicBezTo>
                    <a:pt x="2741422" y="4618224"/>
                    <a:pt x="2746248" y="4610350"/>
                    <a:pt x="2753487" y="4607683"/>
                  </a:cubicBezTo>
                  <a:cubicBezTo>
                    <a:pt x="2755138" y="4607048"/>
                    <a:pt x="2759329" y="4611366"/>
                    <a:pt x="2761869" y="4610096"/>
                  </a:cubicBezTo>
                  <a:cubicBezTo>
                    <a:pt x="2764409" y="4608826"/>
                    <a:pt x="2768473" y="4605270"/>
                    <a:pt x="2770759" y="4604254"/>
                  </a:cubicBezTo>
                  <a:cubicBezTo>
                    <a:pt x="2781422" y="4599133"/>
                    <a:pt x="2790279" y="4590896"/>
                    <a:pt x="2796159" y="4580632"/>
                  </a:cubicBezTo>
                  <a:cubicBezTo>
                    <a:pt x="2798699" y="4574028"/>
                    <a:pt x="2799842" y="4553073"/>
                    <a:pt x="2792730" y="4549517"/>
                  </a:cubicBezTo>
                  <a:cubicBezTo>
                    <a:pt x="2785618" y="4545961"/>
                    <a:pt x="2771648" y="4558026"/>
                    <a:pt x="2762631" y="4559169"/>
                  </a:cubicBezTo>
                  <a:cubicBezTo>
                    <a:pt x="2749737" y="4559614"/>
                    <a:pt x="2736859" y="4557897"/>
                    <a:pt x="2724531" y="4554089"/>
                  </a:cubicBezTo>
                  <a:lnTo>
                    <a:pt x="2714752" y="4351914"/>
                  </a:lnTo>
                  <a:cubicBezTo>
                    <a:pt x="2715968" y="4351832"/>
                    <a:pt x="2717165" y="4351576"/>
                    <a:pt x="2718308" y="4351152"/>
                  </a:cubicBezTo>
                  <a:cubicBezTo>
                    <a:pt x="2712593" y="4374774"/>
                    <a:pt x="2734056" y="4365122"/>
                    <a:pt x="2746883" y="4365884"/>
                  </a:cubicBezTo>
                  <a:cubicBezTo>
                    <a:pt x="2759710" y="4366646"/>
                    <a:pt x="2773299" y="4376552"/>
                    <a:pt x="2782316" y="4364614"/>
                  </a:cubicBezTo>
                  <a:cubicBezTo>
                    <a:pt x="2782186" y="4366093"/>
                    <a:pt x="2782186" y="4367580"/>
                    <a:pt x="2782316" y="4369059"/>
                  </a:cubicBezTo>
                  <a:cubicBezTo>
                    <a:pt x="2788666" y="4360804"/>
                    <a:pt x="2803906" y="4352168"/>
                    <a:pt x="2807716" y="4345564"/>
                  </a:cubicBezTo>
                  <a:cubicBezTo>
                    <a:pt x="2825369" y="4314322"/>
                    <a:pt x="2794000" y="4329562"/>
                    <a:pt x="2787523" y="4327530"/>
                  </a:cubicBezTo>
                  <a:cubicBezTo>
                    <a:pt x="2776728" y="4323974"/>
                    <a:pt x="2768092" y="4306702"/>
                    <a:pt x="2760091" y="4297939"/>
                  </a:cubicBezTo>
                  <a:cubicBezTo>
                    <a:pt x="2748833" y="4284734"/>
                    <a:pt x="2736698" y="4272303"/>
                    <a:pt x="2723769" y="4260728"/>
                  </a:cubicBezTo>
                  <a:cubicBezTo>
                    <a:pt x="2719832" y="4257426"/>
                    <a:pt x="2715387" y="4254378"/>
                    <a:pt x="2711069" y="4251330"/>
                  </a:cubicBezTo>
                  <a:lnTo>
                    <a:pt x="2708656" y="4186179"/>
                  </a:lnTo>
                  <a:cubicBezTo>
                    <a:pt x="2717079" y="4187395"/>
                    <a:pt x="2725633" y="4187395"/>
                    <a:pt x="2734056" y="4186179"/>
                  </a:cubicBezTo>
                  <a:cubicBezTo>
                    <a:pt x="2739136" y="4198879"/>
                    <a:pt x="2739390" y="4202816"/>
                    <a:pt x="2748661" y="4209674"/>
                  </a:cubicBezTo>
                  <a:cubicBezTo>
                    <a:pt x="2755889" y="4212541"/>
                    <a:pt x="2763317" y="4214876"/>
                    <a:pt x="2770886" y="4216659"/>
                  </a:cubicBezTo>
                  <a:cubicBezTo>
                    <a:pt x="2775585" y="4216659"/>
                    <a:pt x="2779649" y="4206372"/>
                    <a:pt x="2786507" y="4206372"/>
                  </a:cubicBezTo>
                  <a:cubicBezTo>
                    <a:pt x="2790317" y="4206372"/>
                    <a:pt x="2792857" y="4215389"/>
                    <a:pt x="2794127" y="4215262"/>
                  </a:cubicBezTo>
                  <a:cubicBezTo>
                    <a:pt x="2802890" y="4214119"/>
                    <a:pt x="2808732" y="4207261"/>
                    <a:pt x="2817876" y="4202562"/>
                  </a:cubicBezTo>
                  <a:cubicBezTo>
                    <a:pt x="2808087" y="4187489"/>
                    <a:pt x="2794333" y="4175405"/>
                    <a:pt x="2778125" y="4167637"/>
                  </a:cubicBezTo>
                  <a:cubicBezTo>
                    <a:pt x="2787650" y="4154937"/>
                    <a:pt x="2774061" y="4154175"/>
                    <a:pt x="2763647" y="4154937"/>
                  </a:cubicBezTo>
                  <a:cubicBezTo>
                    <a:pt x="2767584" y="4134871"/>
                    <a:pt x="2784602" y="4143888"/>
                    <a:pt x="2798064" y="4142237"/>
                  </a:cubicBezTo>
                  <a:cubicBezTo>
                    <a:pt x="2820035" y="4139189"/>
                    <a:pt x="2810764" y="4128140"/>
                    <a:pt x="2819908" y="4115059"/>
                  </a:cubicBezTo>
                  <a:cubicBezTo>
                    <a:pt x="2813685" y="4106804"/>
                    <a:pt x="2805430" y="4097914"/>
                    <a:pt x="2794508" y="4099311"/>
                  </a:cubicBezTo>
                  <a:cubicBezTo>
                    <a:pt x="2794359" y="4100339"/>
                    <a:pt x="2794147" y="4101357"/>
                    <a:pt x="2793873" y="4102359"/>
                  </a:cubicBezTo>
                  <a:cubicBezTo>
                    <a:pt x="2787523" y="4098422"/>
                    <a:pt x="2781173" y="4089659"/>
                    <a:pt x="2770759" y="4089659"/>
                  </a:cubicBezTo>
                  <a:cubicBezTo>
                    <a:pt x="2758059" y="4090802"/>
                    <a:pt x="2758059" y="4105153"/>
                    <a:pt x="2744597" y="4101470"/>
                  </a:cubicBezTo>
                  <a:cubicBezTo>
                    <a:pt x="2733421" y="4098676"/>
                    <a:pt x="2741168" y="4084325"/>
                    <a:pt x="2723515" y="4091183"/>
                  </a:cubicBezTo>
                  <a:cubicBezTo>
                    <a:pt x="2715260" y="4094358"/>
                    <a:pt x="2712085" y="4101089"/>
                    <a:pt x="2704973" y="4103883"/>
                  </a:cubicBezTo>
                  <a:lnTo>
                    <a:pt x="2703576" y="4064513"/>
                  </a:lnTo>
                  <a:cubicBezTo>
                    <a:pt x="2705099" y="4061720"/>
                    <a:pt x="2704719" y="4053972"/>
                    <a:pt x="2707132" y="4050924"/>
                  </a:cubicBezTo>
                  <a:cubicBezTo>
                    <a:pt x="2709545" y="4047876"/>
                    <a:pt x="2724277" y="4038224"/>
                    <a:pt x="2726563" y="4036192"/>
                  </a:cubicBezTo>
                  <a:cubicBezTo>
                    <a:pt x="2730880" y="4034013"/>
                    <a:pt x="2735386" y="4032228"/>
                    <a:pt x="2740024" y="4030859"/>
                  </a:cubicBezTo>
                  <a:cubicBezTo>
                    <a:pt x="2742686" y="4036492"/>
                    <a:pt x="2747966" y="4040439"/>
                    <a:pt x="2754121" y="4041400"/>
                  </a:cubicBezTo>
                  <a:cubicBezTo>
                    <a:pt x="2754487" y="4039764"/>
                    <a:pt x="2754953" y="4038152"/>
                    <a:pt x="2755519" y="4036574"/>
                  </a:cubicBezTo>
                  <a:cubicBezTo>
                    <a:pt x="2770758" y="4054989"/>
                    <a:pt x="2808858" y="4069213"/>
                    <a:pt x="2804414" y="4095755"/>
                  </a:cubicBezTo>
                  <a:cubicBezTo>
                    <a:pt x="2814574" y="4096899"/>
                    <a:pt x="2817749" y="4089533"/>
                    <a:pt x="2827655" y="4088898"/>
                  </a:cubicBezTo>
                  <a:cubicBezTo>
                    <a:pt x="2837561" y="4088262"/>
                    <a:pt x="2840990" y="4096010"/>
                    <a:pt x="2851150" y="4093470"/>
                  </a:cubicBezTo>
                  <a:cubicBezTo>
                    <a:pt x="2855595" y="4092453"/>
                    <a:pt x="2859913" y="4084834"/>
                    <a:pt x="2865755" y="4083563"/>
                  </a:cubicBezTo>
                  <a:cubicBezTo>
                    <a:pt x="2866898" y="4096263"/>
                    <a:pt x="2880995" y="4124076"/>
                    <a:pt x="2893568" y="4103248"/>
                  </a:cubicBezTo>
                  <a:cubicBezTo>
                    <a:pt x="2899410" y="4109725"/>
                    <a:pt x="2902077" y="4119123"/>
                    <a:pt x="2908808" y="4125473"/>
                  </a:cubicBezTo>
                  <a:cubicBezTo>
                    <a:pt x="2905252" y="4129156"/>
                    <a:pt x="2896870" y="4136268"/>
                    <a:pt x="2896108" y="4141475"/>
                  </a:cubicBezTo>
                  <a:cubicBezTo>
                    <a:pt x="2893187" y="4160525"/>
                    <a:pt x="2919857" y="4147571"/>
                    <a:pt x="2931795" y="4149095"/>
                  </a:cubicBezTo>
                  <a:cubicBezTo>
                    <a:pt x="2939288" y="4172463"/>
                    <a:pt x="2942336" y="4193799"/>
                    <a:pt x="2972308" y="4181480"/>
                  </a:cubicBezTo>
                  <a:cubicBezTo>
                    <a:pt x="2972308" y="4198371"/>
                    <a:pt x="2983230" y="4210562"/>
                    <a:pt x="2991231" y="4188846"/>
                  </a:cubicBezTo>
                  <a:cubicBezTo>
                    <a:pt x="3000248" y="4193926"/>
                    <a:pt x="3003931" y="4183512"/>
                    <a:pt x="3009646" y="4183004"/>
                  </a:cubicBezTo>
                  <a:cubicBezTo>
                    <a:pt x="3019298" y="4183004"/>
                    <a:pt x="3028569" y="4189735"/>
                    <a:pt x="3039872" y="4188719"/>
                  </a:cubicBezTo>
                  <a:cubicBezTo>
                    <a:pt x="3035681" y="4188719"/>
                    <a:pt x="3045460" y="4205991"/>
                    <a:pt x="3056001" y="4204467"/>
                  </a:cubicBezTo>
                  <a:cubicBezTo>
                    <a:pt x="3054637" y="4212224"/>
                    <a:pt x="3057606" y="4220109"/>
                    <a:pt x="3063748" y="4225041"/>
                  </a:cubicBezTo>
                  <a:cubicBezTo>
                    <a:pt x="3064891" y="4226184"/>
                    <a:pt x="3070606" y="4222120"/>
                    <a:pt x="3072892" y="4223262"/>
                  </a:cubicBezTo>
                  <a:cubicBezTo>
                    <a:pt x="3075178" y="4224405"/>
                    <a:pt x="3080258" y="4231898"/>
                    <a:pt x="3083814" y="4234184"/>
                  </a:cubicBezTo>
                  <a:cubicBezTo>
                    <a:pt x="3087370" y="4236470"/>
                    <a:pt x="3091053" y="4232533"/>
                    <a:pt x="3092831" y="4234184"/>
                  </a:cubicBezTo>
                  <a:cubicBezTo>
                    <a:pt x="3094609" y="4235835"/>
                    <a:pt x="3097022" y="4242185"/>
                    <a:pt x="3100070" y="4244217"/>
                  </a:cubicBezTo>
                  <a:cubicBezTo>
                    <a:pt x="3107309" y="4249043"/>
                    <a:pt x="3107436" y="4259711"/>
                    <a:pt x="3118104" y="4250440"/>
                  </a:cubicBezTo>
                  <a:cubicBezTo>
                    <a:pt x="3123438" y="4255646"/>
                    <a:pt x="3126232" y="4263140"/>
                    <a:pt x="3132328" y="4267204"/>
                  </a:cubicBezTo>
                  <a:cubicBezTo>
                    <a:pt x="3135249" y="4269236"/>
                    <a:pt x="3141853" y="4267204"/>
                    <a:pt x="3143631" y="4268728"/>
                  </a:cubicBezTo>
                  <a:cubicBezTo>
                    <a:pt x="3149346" y="4273681"/>
                    <a:pt x="3148076" y="4283206"/>
                    <a:pt x="3153664" y="4287396"/>
                  </a:cubicBezTo>
                  <a:cubicBezTo>
                    <a:pt x="3159251" y="4291587"/>
                    <a:pt x="3168142" y="4286253"/>
                    <a:pt x="3173095" y="4289048"/>
                  </a:cubicBezTo>
                  <a:cubicBezTo>
                    <a:pt x="3180842" y="4293239"/>
                    <a:pt x="3177794" y="4301748"/>
                    <a:pt x="3187319" y="4303017"/>
                  </a:cubicBezTo>
                  <a:cubicBezTo>
                    <a:pt x="3193796" y="4303017"/>
                    <a:pt x="3207385" y="4295398"/>
                    <a:pt x="3216021" y="4295398"/>
                  </a:cubicBezTo>
                  <a:cubicBezTo>
                    <a:pt x="3217545" y="4269998"/>
                    <a:pt x="3203321" y="4268854"/>
                    <a:pt x="3200146" y="4245994"/>
                  </a:cubicBezTo>
                  <a:cubicBezTo>
                    <a:pt x="3206382" y="4247167"/>
                    <a:pt x="3212832" y="4246182"/>
                    <a:pt x="3218434" y="4243201"/>
                  </a:cubicBezTo>
                  <a:cubicBezTo>
                    <a:pt x="3218434" y="4261869"/>
                    <a:pt x="3224530" y="4259838"/>
                    <a:pt x="3236722" y="4266950"/>
                  </a:cubicBezTo>
                  <a:cubicBezTo>
                    <a:pt x="3248913" y="4274062"/>
                    <a:pt x="3249422" y="4276982"/>
                    <a:pt x="3254121" y="4292350"/>
                  </a:cubicBezTo>
                  <a:cubicBezTo>
                    <a:pt x="3258439" y="4290699"/>
                    <a:pt x="3266821" y="4283841"/>
                    <a:pt x="3270885" y="4284221"/>
                  </a:cubicBezTo>
                  <a:cubicBezTo>
                    <a:pt x="3274949" y="4284602"/>
                    <a:pt x="3275076" y="4294381"/>
                    <a:pt x="3279394" y="4294254"/>
                  </a:cubicBezTo>
                  <a:cubicBezTo>
                    <a:pt x="3293618" y="4294254"/>
                    <a:pt x="3285744" y="4287904"/>
                    <a:pt x="3292094" y="4279141"/>
                  </a:cubicBezTo>
                  <a:cubicBezTo>
                    <a:pt x="3304794" y="4263012"/>
                    <a:pt x="3333369" y="4272918"/>
                    <a:pt x="3337306" y="4251963"/>
                  </a:cubicBezTo>
                  <a:cubicBezTo>
                    <a:pt x="3326003" y="4243835"/>
                    <a:pt x="3298444" y="4242184"/>
                    <a:pt x="3300730" y="4226563"/>
                  </a:cubicBezTo>
                  <a:cubicBezTo>
                    <a:pt x="3304159" y="4201163"/>
                    <a:pt x="3323336" y="4225547"/>
                    <a:pt x="3332480" y="4223007"/>
                  </a:cubicBezTo>
                  <a:cubicBezTo>
                    <a:pt x="3339592" y="4220975"/>
                    <a:pt x="3340989" y="4208656"/>
                    <a:pt x="3346577" y="4206750"/>
                  </a:cubicBezTo>
                  <a:cubicBezTo>
                    <a:pt x="3354832" y="4203957"/>
                    <a:pt x="3355086" y="4209290"/>
                    <a:pt x="3359277" y="4208782"/>
                  </a:cubicBezTo>
                  <a:lnTo>
                    <a:pt x="3373755" y="4207385"/>
                  </a:lnTo>
                  <a:cubicBezTo>
                    <a:pt x="3377057" y="4207385"/>
                    <a:pt x="3379724" y="4202305"/>
                    <a:pt x="3383788" y="4203067"/>
                  </a:cubicBezTo>
                  <a:cubicBezTo>
                    <a:pt x="3390138" y="4204210"/>
                    <a:pt x="3396488" y="4213989"/>
                    <a:pt x="3401314" y="4218053"/>
                  </a:cubicBezTo>
                  <a:cubicBezTo>
                    <a:pt x="3414014" y="4206749"/>
                    <a:pt x="3419348" y="4209544"/>
                    <a:pt x="3431921" y="4201796"/>
                  </a:cubicBezTo>
                  <a:cubicBezTo>
                    <a:pt x="3439795" y="4196970"/>
                    <a:pt x="3444621" y="4189096"/>
                    <a:pt x="3451860" y="4186429"/>
                  </a:cubicBezTo>
                  <a:cubicBezTo>
                    <a:pt x="3453511" y="4186429"/>
                    <a:pt x="3457702" y="4190112"/>
                    <a:pt x="3460242" y="4188842"/>
                  </a:cubicBezTo>
                  <a:cubicBezTo>
                    <a:pt x="3462782" y="4187572"/>
                    <a:pt x="3466846" y="4184016"/>
                    <a:pt x="3469132" y="4183000"/>
                  </a:cubicBezTo>
                  <a:cubicBezTo>
                    <a:pt x="3479791" y="4177812"/>
                    <a:pt x="3488641" y="4169537"/>
                    <a:pt x="3494532" y="4159251"/>
                  </a:cubicBezTo>
                  <a:cubicBezTo>
                    <a:pt x="3495121" y="4157300"/>
                    <a:pt x="3495546" y="4155304"/>
                    <a:pt x="3495802" y="4153282"/>
                  </a:cubicBezTo>
                  <a:lnTo>
                    <a:pt x="3497707" y="4152647"/>
                  </a:lnTo>
                  <a:cubicBezTo>
                    <a:pt x="3497707" y="4191509"/>
                    <a:pt x="3497707" y="4227831"/>
                    <a:pt x="3497707" y="4260343"/>
                  </a:cubicBezTo>
                  <a:cubicBezTo>
                    <a:pt x="3485007" y="4262121"/>
                    <a:pt x="3485007" y="4262121"/>
                    <a:pt x="3473323" y="4264153"/>
                  </a:cubicBezTo>
                  <a:cubicBezTo>
                    <a:pt x="3443706" y="4268357"/>
                    <a:pt x="3414993" y="4277455"/>
                    <a:pt x="3388360" y="4291077"/>
                  </a:cubicBezTo>
                  <a:cubicBezTo>
                    <a:pt x="3378073" y="4296919"/>
                    <a:pt x="3318764" y="4354577"/>
                    <a:pt x="3350260" y="4348862"/>
                  </a:cubicBezTo>
                  <a:cubicBezTo>
                    <a:pt x="3348736" y="4355974"/>
                    <a:pt x="3347085" y="4363340"/>
                    <a:pt x="3345180" y="4370198"/>
                  </a:cubicBezTo>
                  <a:cubicBezTo>
                    <a:pt x="3354578" y="4370198"/>
                    <a:pt x="3376041" y="4366641"/>
                    <a:pt x="3384423" y="4370960"/>
                  </a:cubicBezTo>
                  <a:cubicBezTo>
                    <a:pt x="3395980" y="4376928"/>
                    <a:pt x="3390519" y="4388486"/>
                    <a:pt x="3397123" y="4397756"/>
                  </a:cubicBezTo>
                  <a:cubicBezTo>
                    <a:pt x="3407064" y="4406699"/>
                    <a:pt x="3421648" y="4408188"/>
                    <a:pt x="3433191" y="4401439"/>
                  </a:cubicBezTo>
                  <a:cubicBezTo>
                    <a:pt x="3440938" y="4420616"/>
                    <a:pt x="3456432" y="4407662"/>
                    <a:pt x="3469894" y="4405757"/>
                  </a:cubicBezTo>
                  <a:cubicBezTo>
                    <a:pt x="3473577" y="4405757"/>
                    <a:pt x="3476498" y="4410838"/>
                    <a:pt x="3483991" y="4408805"/>
                  </a:cubicBezTo>
                  <a:cubicBezTo>
                    <a:pt x="3489071" y="4407281"/>
                    <a:pt x="3492500" y="4400550"/>
                    <a:pt x="3496691" y="4396105"/>
                  </a:cubicBezTo>
                  <a:lnTo>
                    <a:pt x="3496691" y="4408171"/>
                  </a:lnTo>
                  <a:lnTo>
                    <a:pt x="3598291" y="4408171"/>
                  </a:lnTo>
                  <a:lnTo>
                    <a:pt x="3595624" y="4336797"/>
                  </a:lnTo>
                  <a:cubicBezTo>
                    <a:pt x="3597774" y="4335997"/>
                    <a:pt x="3600065" y="4335652"/>
                    <a:pt x="3602355" y="4335780"/>
                  </a:cubicBezTo>
                  <a:cubicBezTo>
                    <a:pt x="3602355" y="4339082"/>
                    <a:pt x="3604387" y="4343781"/>
                    <a:pt x="3604260" y="4346194"/>
                  </a:cubicBezTo>
                  <a:cubicBezTo>
                    <a:pt x="3615563" y="4346194"/>
                    <a:pt x="3623564" y="4335146"/>
                    <a:pt x="3635121" y="4332478"/>
                  </a:cubicBezTo>
                  <a:cubicBezTo>
                    <a:pt x="3640582" y="4349750"/>
                    <a:pt x="3649853" y="4344543"/>
                    <a:pt x="3665728" y="4343147"/>
                  </a:cubicBezTo>
                  <a:cubicBezTo>
                    <a:pt x="3665728" y="4351528"/>
                    <a:pt x="3663823" y="4359911"/>
                    <a:pt x="3664966" y="4368547"/>
                  </a:cubicBezTo>
                  <a:cubicBezTo>
                    <a:pt x="3673348" y="4367277"/>
                    <a:pt x="3680206" y="4359911"/>
                    <a:pt x="3688080" y="4358894"/>
                  </a:cubicBezTo>
                  <a:cubicBezTo>
                    <a:pt x="3695954" y="4357879"/>
                    <a:pt x="3699129" y="4363593"/>
                    <a:pt x="3702431" y="4363339"/>
                  </a:cubicBezTo>
                  <a:cubicBezTo>
                    <a:pt x="3713480" y="4363339"/>
                    <a:pt x="3726688" y="4340098"/>
                    <a:pt x="3736721" y="4353941"/>
                  </a:cubicBezTo>
                  <a:cubicBezTo>
                    <a:pt x="3711321" y="4362197"/>
                    <a:pt x="3704463" y="4385310"/>
                    <a:pt x="3684397" y="4394073"/>
                  </a:cubicBezTo>
                  <a:cubicBezTo>
                    <a:pt x="3669919" y="4400423"/>
                    <a:pt x="3637788" y="4381373"/>
                    <a:pt x="3627501" y="4391533"/>
                  </a:cubicBezTo>
                  <a:cubicBezTo>
                    <a:pt x="3610991" y="4407408"/>
                    <a:pt x="3646805" y="4426331"/>
                    <a:pt x="3647694" y="4439793"/>
                  </a:cubicBezTo>
                  <a:cubicBezTo>
                    <a:pt x="3648837" y="4458461"/>
                    <a:pt x="3614928" y="4461763"/>
                    <a:pt x="3600958" y="4463034"/>
                  </a:cubicBezTo>
                  <a:cubicBezTo>
                    <a:pt x="3540633" y="4468876"/>
                    <a:pt x="3490468" y="4452493"/>
                    <a:pt x="3433064" y="4441444"/>
                  </a:cubicBezTo>
                  <a:cubicBezTo>
                    <a:pt x="3427476" y="4440427"/>
                    <a:pt x="3410077" y="4436110"/>
                    <a:pt x="3404235" y="4439665"/>
                  </a:cubicBezTo>
                  <a:cubicBezTo>
                    <a:pt x="3388614" y="4449318"/>
                    <a:pt x="3405125" y="4453255"/>
                    <a:pt x="3409951" y="4463160"/>
                  </a:cubicBezTo>
                  <a:cubicBezTo>
                    <a:pt x="3412872" y="4468875"/>
                    <a:pt x="3411602" y="4475860"/>
                    <a:pt x="3414396" y="4481321"/>
                  </a:cubicBezTo>
                  <a:cubicBezTo>
                    <a:pt x="3417190" y="4486782"/>
                    <a:pt x="3427096" y="4484623"/>
                    <a:pt x="3424683" y="4497577"/>
                  </a:cubicBezTo>
                  <a:cubicBezTo>
                    <a:pt x="3439034" y="4503038"/>
                    <a:pt x="3463672" y="4495926"/>
                    <a:pt x="3450083" y="4520692"/>
                  </a:cubicBezTo>
                  <a:cubicBezTo>
                    <a:pt x="3459608" y="4525390"/>
                    <a:pt x="3468498" y="4520692"/>
                    <a:pt x="3478150" y="4519168"/>
                  </a:cubicBezTo>
                  <a:cubicBezTo>
                    <a:pt x="3478397" y="4526656"/>
                    <a:pt x="3476874" y="4534096"/>
                    <a:pt x="3473705" y="4540885"/>
                  </a:cubicBezTo>
                  <a:cubicBezTo>
                    <a:pt x="3484753" y="4540885"/>
                    <a:pt x="3490088" y="4531106"/>
                    <a:pt x="3500375" y="4528185"/>
                  </a:cubicBezTo>
                  <a:cubicBezTo>
                    <a:pt x="3513075" y="4524502"/>
                    <a:pt x="3513964" y="4528185"/>
                    <a:pt x="3525775" y="4533646"/>
                  </a:cubicBezTo>
                  <a:cubicBezTo>
                    <a:pt x="3529715" y="4528030"/>
                    <a:pt x="3533157" y="4522081"/>
                    <a:pt x="3536062" y="4515865"/>
                  </a:cubicBezTo>
                  <a:cubicBezTo>
                    <a:pt x="3548605" y="4521872"/>
                    <a:pt x="3561706" y="4526636"/>
                    <a:pt x="3575177" y="4530089"/>
                  </a:cubicBezTo>
                  <a:cubicBezTo>
                    <a:pt x="3586099" y="4533264"/>
                    <a:pt x="3579876" y="4536312"/>
                    <a:pt x="3593719" y="4535550"/>
                  </a:cubicBezTo>
                  <a:cubicBezTo>
                    <a:pt x="3603626" y="4534655"/>
                    <a:pt x="3613415" y="4532740"/>
                    <a:pt x="3622929" y="4529835"/>
                  </a:cubicBezTo>
                  <a:cubicBezTo>
                    <a:pt x="3631946" y="4553076"/>
                    <a:pt x="3572129" y="4574412"/>
                    <a:pt x="3556508" y="4575555"/>
                  </a:cubicBezTo>
                  <a:cubicBezTo>
                    <a:pt x="3529838" y="4577587"/>
                    <a:pt x="3500374" y="4568062"/>
                    <a:pt x="3475863" y="4581397"/>
                  </a:cubicBezTo>
                  <a:cubicBezTo>
                    <a:pt x="3481168" y="4589032"/>
                    <a:pt x="3489936" y="4593511"/>
                    <a:pt x="3499231" y="4593335"/>
                  </a:cubicBezTo>
                  <a:cubicBezTo>
                    <a:pt x="3505934" y="4592556"/>
                    <a:pt x="3512676" y="4592175"/>
                    <a:pt x="3519424" y="4592192"/>
                  </a:cubicBezTo>
                  <a:cubicBezTo>
                    <a:pt x="3529965" y="4596891"/>
                    <a:pt x="3522218" y="4602479"/>
                    <a:pt x="3528314" y="4607559"/>
                  </a:cubicBezTo>
                  <a:cubicBezTo>
                    <a:pt x="3541014" y="4618481"/>
                    <a:pt x="3579114" y="4611496"/>
                    <a:pt x="3596767" y="4606924"/>
                  </a:cubicBezTo>
                  <a:cubicBezTo>
                    <a:pt x="3599729" y="4617274"/>
                    <a:pt x="3600635" y="4628104"/>
                    <a:pt x="3599434" y="4638801"/>
                  </a:cubicBezTo>
                  <a:cubicBezTo>
                    <a:pt x="3605457" y="4638955"/>
                    <a:pt x="3611440" y="4637784"/>
                    <a:pt x="3616960" y="4635372"/>
                  </a:cubicBezTo>
                  <a:cubicBezTo>
                    <a:pt x="3617305" y="4642617"/>
                    <a:pt x="3619490" y="4649653"/>
                    <a:pt x="3623310" y="4655819"/>
                  </a:cubicBezTo>
                  <a:cubicBezTo>
                    <a:pt x="3638042" y="4647945"/>
                    <a:pt x="3644265" y="4631816"/>
                    <a:pt x="3661410" y="4628006"/>
                  </a:cubicBezTo>
                  <a:cubicBezTo>
                    <a:pt x="3672332" y="4625593"/>
                    <a:pt x="3672332" y="4633213"/>
                    <a:pt x="3681349" y="4624958"/>
                  </a:cubicBezTo>
                  <a:cubicBezTo>
                    <a:pt x="3685794" y="4620767"/>
                    <a:pt x="3684016" y="4610734"/>
                    <a:pt x="3688588" y="4606035"/>
                  </a:cubicBezTo>
                  <a:cubicBezTo>
                    <a:pt x="3693161" y="4601336"/>
                    <a:pt x="3699129" y="4602860"/>
                    <a:pt x="3701288" y="4600447"/>
                  </a:cubicBezTo>
                  <a:cubicBezTo>
                    <a:pt x="3706876" y="4593081"/>
                    <a:pt x="3710178" y="4590922"/>
                    <a:pt x="3709162" y="4579365"/>
                  </a:cubicBezTo>
                  <a:cubicBezTo>
                    <a:pt x="3724402" y="4579365"/>
                    <a:pt x="3729736" y="4566665"/>
                    <a:pt x="3725672" y="4553965"/>
                  </a:cubicBezTo>
                  <a:cubicBezTo>
                    <a:pt x="3740150" y="4561332"/>
                    <a:pt x="3753231" y="4544822"/>
                    <a:pt x="3752596" y="4530724"/>
                  </a:cubicBezTo>
                  <a:cubicBezTo>
                    <a:pt x="3764280" y="4527295"/>
                    <a:pt x="3771011" y="4517008"/>
                    <a:pt x="3781552" y="4511929"/>
                  </a:cubicBezTo>
                  <a:cubicBezTo>
                    <a:pt x="3781552" y="4513580"/>
                    <a:pt x="3784600" y="4516627"/>
                    <a:pt x="3785362" y="4519295"/>
                  </a:cubicBezTo>
                  <a:cubicBezTo>
                    <a:pt x="3797173" y="4517136"/>
                    <a:pt x="3803396" y="4503674"/>
                    <a:pt x="3815334" y="4501514"/>
                  </a:cubicBezTo>
                  <a:cubicBezTo>
                    <a:pt x="3812921" y="4517771"/>
                    <a:pt x="3820287" y="4521072"/>
                    <a:pt x="3835908" y="4519548"/>
                  </a:cubicBezTo>
                  <a:cubicBezTo>
                    <a:pt x="3833511" y="4529279"/>
                    <a:pt x="3829193" y="4538434"/>
                    <a:pt x="3823208" y="4546472"/>
                  </a:cubicBezTo>
                  <a:cubicBezTo>
                    <a:pt x="3833255" y="4546867"/>
                    <a:pt x="3843209" y="4544402"/>
                    <a:pt x="3851910" y="4539360"/>
                  </a:cubicBezTo>
                  <a:cubicBezTo>
                    <a:pt x="3855085" y="4537582"/>
                    <a:pt x="3859784" y="4541392"/>
                    <a:pt x="3862832" y="4539360"/>
                  </a:cubicBezTo>
                  <a:cubicBezTo>
                    <a:pt x="3869054" y="4534788"/>
                    <a:pt x="3870452" y="4515611"/>
                    <a:pt x="3874389" y="4508372"/>
                  </a:cubicBezTo>
                  <a:cubicBezTo>
                    <a:pt x="3886199" y="4512817"/>
                    <a:pt x="3886199" y="4519294"/>
                    <a:pt x="3894201" y="4509642"/>
                  </a:cubicBezTo>
                  <a:cubicBezTo>
                    <a:pt x="3898010" y="4505197"/>
                    <a:pt x="3894201" y="4491608"/>
                    <a:pt x="3898772" y="4488687"/>
                  </a:cubicBezTo>
                  <a:cubicBezTo>
                    <a:pt x="3903344" y="4485765"/>
                    <a:pt x="3907663" y="4492623"/>
                    <a:pt x="3912869" y="4490845"/>
                  </a:cubicBezTo>
                  <a:cubicBezTo>
                    <a:pt x="3918076" y="4489067"/>
                    <a:pt x="3920616" y="4494528"/>
                    <a:pt x="3926712" y="4487163"/>
                  </a:cubicBezTo>
                  <a:cubicBezTo>
                    <a:pt x="3932808" y="4479797"/>
                    <a:pt x="3923918" y="4467478"/>
                    <a:pt x="3930395" y="4461763"/>
                  </a:cubicBezTo>
                  <a:cubicBezTo>
                    <a:pt x="3936873" y="4456048"/>
                    <a:pt x="3945127" y="4461763"/>
                    <a:pt x="3951858" y="4458460"/>
                  </a:cubicBezTo>
                  <a:cubicBezTo>
                    <a:pt x="3963923" y="4452110"/>
                    <a:pt x="3964558" y="4429504"/>
                    <a:pt x="3980433" y="4428107"/>
                  </a:cubicBezTo>
                  <a:cubicBezTo>
                    <a:pt x="3985640" y="4438521"/>
                    <a:pt x="3985894" y="4445379"/>
                    <a:pt x="3996689" y="4442839"/>
                  </a:cubicBezTo>
                  <a:cubicBezTo>
                    <a:pt x="4005198" y="4440680"/>
                    <a:pt x="4018533" y="4422519"/>
                    <a:pt x="4026534" y="4417439"/>
                  </a:cubicBezTo>
                  <a:cubicBezTo>
                    <a:pt x="4026534" y="4420233"/>
                    <a:pt x="4026534" y="4423281"/>
                    <a:pt x="4026534" y="4425948"/>
                  </a:cubicBezTo>
                  <a:cubicBezTo>
                    <a:pt x="4027540" y="4425601"/>
                    <a:pt x="4028516" y="4425177"/>
                    <a:pt x="4029455" y="4424678"/>
                  </a:cubicBezTo>
                  <a:cubicBezTo>
                    <a:pt x="4030471" y="4656072"/>
                    <a:pt x="4028313" y="5259322"/>
                    <a:pt x="4028313" y="5259322"/>
                  </a:cubicBezTo>
                  <a:lnTo>
                    <a:pt x="4129913" y="5259322"/>
                  </a:lnTo>
                  <a:lnTo>
                    <a:pt x="4099052" y="4393951"/>
                  </a:lnTo>
                  <a:cubicBezTo>
                    <a:pt x="4100679" y="4393175"/>
                    <a:pt x="4102250" y="4392283"/>
                    <a:pt x="4103751" y="4391284"/>
                  </a:cubicBezTo>
                  <a:cubicBezTo>
                    <a:pt x="4101465" y="4422272"/>
                    <a:pt x="4116451" y="4400936"/>
                    <a:pt x="4125087" y="4403984"/>
                  </a:cubicBezTo>
                  <a:cubicBezTo>
                    <a:pt x="4137787" y="4408175"/>
                    <a:pt x="4137025" y="4425828"/>
                    <a:pt x="4151630" y="4427479"/>
                  </a:cubicBezTo>
                  <a:lnTo>
                    <a:pt x="4153027" y="4422653"/>
                  </a:lnTo>
                  <a:cubicBezTo>
                    <a:pt x="4168267" y="4440941"/>
                    <a:pt x="4206367" y="4455165"/>
                    <a:pt x="4201922" y="4481834"/>
                  </a:cubicBezTo>
                  <a:cubicBezTo>
                    <a:pt x="4212082" y="4482978"/>
                    <a:pt x="4215257" y="4475484"/>
                    <a:pt x="4225290" y="4474849"/>
                  </a:cubicBezTo>
                  <a:cubicBezTo>
                    <a:pt x="4235323" y="4474215"/>
                    <a:pt x="4237990" y="4481961"/>
                    <a:pt x="4248785" y="4479548"/>
                  </a:cubicBezTo>
                  <a:cubicBezTo>
                    <a:pt x="4253230" y="4478405"/>
                    <a:pt x="4257421" y="4470785"/>
                    <a:pt x="4263263" y="4469516"/>
                  </a:cubicBezTo>
                  <a:cubicBezTo>
                    <a:pt x="4264406" y="4482216"/>
                    <a:pt x="4278503" y="4510029"/>
                    <a:pt x="4291076" y="4489200"/>
                  </a:cubicBezTo>
                  <a:cubicBezTo>
                    <a:pt x="4297045" y="4495678"/>
                    <a:pt x="4299585" y="4505075"/>
                    <a:pt x="4306443" y="4511425"/>
                  </a:cubicBezTo>
                  <a:cubicBezTo>
                    <a:pt x="4302760" y="4515108"/>
                    <a:pt x="4294378" y="4522220"/>
                    <a:pt x="4293743" y="4527428"/>
                  </a:cubicBezTo>
                  <a:cubicBezTo>
                    <a:pt x="4290949" y="4546478"/>
                    <a:pt x="4317492" y="4533523"/>
                    <a:pt x="4329557" y="4535174"/>
                  </a:cubicBezTo>
                  <a:cubicBezTo>
                    <a:pt x="4336923" y="4558416"/>
                    <a:pt x="4339971" y="4579752"/>
                    <a:pt x="4369943" y="4567432"/>
                  </a:cubicBezTo>
                  <a:cubicBezTo>
                    <a:pt x="4369943" y="4584323"/>
                    <a:pt x="4380992" y="4596515"/>
                    <a:pt x="4388866" y="4574798"/>
                  </a:cubicBezTo>
                  <a:cubicBezTo>
                    <a:pt x="4397883" y="4579879"/>
                    <a:pt x="4400931" y="4569465"/>
                    <a:pt x="4407281" y="4568956"/>
                  </a:cubicBezTo>
                  <a:cubicBezTo>
                    <a:pt x="4417060" y="4568321"/>
                    <a:pt x="4426204" y="4575687"/>
                    <a:pt x="4437634" y="4574798"/>
                  </a:cubicBezTo>
                  <a:cubicBezTo>
                    <a:pt x="4433443" y="4574798"/>
                    <a:pt x="4443095" y="4591943"/>
                    <a:pt x="4453636" y="4590419"/>
                  </a:cubicBezTo>
                  <a:cubicBezTo>
                    <a:pt x="4452328" y="4598171"/>
                    <a:pt x="4455286" y="4606029"/>
                    <a:pt x="4461383" y="4610993"/>
                  </a:cubicBezTo>
                  <a:cubicBezTo>
                    <a:pt x="4462526" y="4612136"/>
                    <a:pt x="4468241" y="4608072"/>
                    <a:pt x="4470527" y="4609215"/>
                  </a:cubicBezTo>
                  <a:cubicBezTo>
                    <a:pt x="4472813" y="4610357"/>
                    <a:pt x="4477893" y="4617851"/>
                    <a:pt x="4481449" y="4620137"/>
                  </a:cubicBezTo>
                  <a:cubicBezTo>
                    <a:pt x="4485005" y="4622423"/>
                    <a:pt x="4488815" y="4618486"/>
                    <a:pt x="4490593" y="4620137"/>
                  </a:cubicBezTo>
                  <a:cubicBezTo>
                    <a:pt x="4492371" y="4621788"/>
                    <a:pt x="4494657" y="4628265"/>
                    <a:pt x="4497705" y="4630169"/>
                  </a:cubicBezTo>
                  <a:cubicBezTo>
                    <a:pt x="4504944" y="4634995"/>
                    <a:pt x="4505071" y="4645790"/>
                    <a:pt x="4515739" y="4636519"/>
                  </a:cubicBezTo>
                  <a:cubicBezTo>
                    <a:pt x="4521073" y="4641600"/>
                    <a:pt x="4523867" y="4649219"/>
                    <a:pt x="4529963" y="4653156"/>
                  </a:cubicBezTo>
                  <a:cubicBezTo>
                    <a:pt x="4532884" y="4655188"/>
                    <a:pt x="4539488" y="4653156"/>
                    <a:pt x="4541393" y="4654680"/>
                  </a:cubicBezTo>
                  <a:cubicBezTo>
                    <a:pt x="4546981" y="4659633"/>
                    <a:pt x="4545711" y="4669158"/>
                    <a:pt x="4551299" y="4673349"/>
                  </a:cubicBezTo>
                  <a:cubicBezTo>
                    <a:pt x="4556886" y="4677539"/>
                    <a:pt x="4565777" y="4672333"/>
                    <a:pt x="4570730" y="4675000"/>
                  </a:cubicBezTo>
                  <a:cubicBezTo>
                    <a:pt x="4578604" y="4679191"/>
                    <a:pt x="4575429" y="4687700"/>
                    <a:pt x="4584954" y="4688970"/>
                  </a:cubicBezTo>
                  <a:cubicBezTo>
                    <a:pt x="4591431" y="4689604"/>
                    <a:pt x="4605020" y="4681476"/>
                    <a:pt x="4613656" y="4681350"/>
                  </a:cubicBezTo>
                  <a:cubicBezTo>
                    <a:pt x="4615180" y="4655950"/>
                    <a:pt x="4600956" y="4654807"/>
                    <a:pt x="4597781" y="4631947"/>
                  </a:cubicBezTo>
                  <a:cubicBezTo>
                    <a:pt x="4604016" y="4633183"/>
                    <a:pt x="4610487" y="4632194"/>
                    <a:pt x="4616069" y="4629153"/>
                  </a:cubicBezTo>
                  <a:cubicBezTo>
                    <a:pt x="4616069" y="4647822"/>
                    <a:pt x="4622165" y="4645917"/>
                    <a:pt x="4634484" y="4652902"/>
                  </a:cubicBezTo>
                  <a:cubicBezTo>
                    <a:pt x="4646803" y="4659886"/>
                    <a:pt x="4647184" y="4662935"/>
                    <a:pt x="4651756" y="4678302"/>
                  </a:cubicBezTo>
                  <a:cubicBezTo>
                    <a:pt x="4656074" y="4676651"/>
                    <a:pt x="4664456" y="4669793"/>
                    <a:pt x="4668520" y="4670174"/>
                  </a:cubicBezTo>
                  <a:cubicBezTo>
                    <a:pt x="4672584" y="4670554"/>
                    <a:pt x="4672711" y="4680334"/>
                    <a:pt x="4677029" y="4680207"/>
                  </a:cubicBezTo>
                  <a:cubicBezTo>
                    <a:pt x="4691253" y="4680207"/>
                    <a:pt x="4683379" y="4673857"/>
                    <a:pt x="4689729" y="4665094"/>
                  </a:cubicBezTo>
                  <a:cubicBezTo>
                    <a:pt x="4702429" y="4648964"/>
                    <a:pt x="4730877" y="4658998"/>
                    <a:pt x="4734814" y="4637915"/>
                  </a:cubicBezTo>
                  <a:cubicBezTo>
                    <a:pt x="4723511" y="4629787"/>
                    <a:pt x="4695952" y="4628136"/>
                    <a:pt x="4698238" y="4612515"/>
                  </a:cubicBezTo>
                  <a:cubicBezTo>
                    <a:pt x="4701667" y="4587750"/>
                    <a:pt x="4720844" y="4611626"/>
                    <a:pt x="4729988" y="4608959"/>
                  </a:cubicBezTo>
                  <a:cubicBezTo>
                    <a:pt x="4737100" y="4606927"/>
                    <a:pt x="4738497" y="4594608"/>
                    <a:pt x="4744085" y="4592830"/>
                  </a:cubicBezTo>
                  <a:cubicBezTo>
                    <a:pt x="4752467" y="4589909"/>
                    <a:pt x="4752594" y="4595243"/>
                    <a:pt x="4756785" y="4594735"/>
                  </a:cubicBezTo>
                  <a:cubicBezTo>
                    <a:pt x="4758436" y="4594735"/>
                    <a:pt x="4770247" y="4593338"/>
                    <a:pt x="4771263" y="4593465"/>
                  </a:cubicBezTo>
                  <a:cubicBezTo>
                    <a:pt x="4774565" y="4593465"/>
                    <a:pt x="4777232" y="4588385"/>
                    <a:pt x="4781296" y="4589147"/>
                  </a:cubicBezTo>
                  <a:cubicBezTo>
                    <a:pt x="4787646" y="4590290"/>
                    <a:pt x="4793996" y="4600069"/>
                    <a:pt x="4798822" y="4604006"/>
                  </a:cubicBezTo>
                  <a:cubicBezTo>
                    <a:pt x="4811522" y="4592830"/>
                    <a:pt x="4816856" y="4595497"/>
                    <a:pt x="4829429" y="4587749"/>
                  </a:cubicBezTo>
                  <a:cubicBezTo>
                    <a:pt x="4837303" y="4582923"/>
                    <a:pt x="4842129" y="4575049"/>
                    <a:pt x="4849495" y="4572509"/>
                  </a:cubicBezTo>
                  <a:cubicBezTo>
                    <a:pt x="4851019" y="4571747"/>
                    <a:pt x="4855210" y="4576066"/>
                    <a:pt x="4857750" y="4574795"/>
                  </a:cubicBezTo>
                  <a:cubicBezTo>
                    <a:pt x="4860290" y="4573525"/>
                    <a:pt x="4864354" y="4569969"/>
                    <a:pt x="4866640" y="4568953"/>
                  </a:cubicBezTo>
                  <a:cubicBezTo>
                    <a:pt x="4877267" y="4563780"/>
                    <a:pt x="4886111" y="4555555"/>
                    <a:pt x="4892040" y="4545331"/>
                  </a:cubicBezTo>
                  <a:cubicBezTo>
                    <a:pt x="4894453" y="4538727"/>
                    <a:pt x="4895596" y="4517772"/>
                    <a:pt x="4888484" y="4514216"/>
                  </a:cubicBezTo>
                  <a:cubicBezTo>
                    <a:pt x="4881372" y="4510660"/>
                    <a:pt x="4867402" y="4522725"/>
                    <a:pt x="4858512" y="4523868"/>
                  </a:cubicBezTo>
                  <a:cubicBezTo>
                    <a:pt x="4845211" y="4524384"/>
                    <a:pt x="4831924" y="4522534"/>
                    <a:pt x="4819269" y="4518407"/>
                  </a:cubicBezTo>
                  <a:cubicBezTo>
                    <a:pt x="4808601" y="4515359"/>
                    <a:pt x="4802251" y="4504945"/>
                    <a:pt x="4794504" y="4502024"/>
                  </a:cubicBezTo>
                  <a:cubicBezTo>
                    <a:pt x="4779518" y="4496436"/>
                    <a:pt x="4781804" y="4509264"/>
                    <a:pt x="4769104" y="4507358"/>
                  </a:cubicBezTo>
                  <a:cubicBezTo>
                    <a:pt x="4756404" y="4505454"/>
                    <a:pt x="4756404" y="4489324"/>
                    <a:pt x="4746879" y="4484371"/>
                  </a:cubicBezTo>
                  <a:cubicBezTo>
                    <a:pt x="4741579" y="4482361"/>
                    <a:pt x="4735860" y="4481706"/>
                    <a:pt x="4730242" y="4482466"/>
                  </a:cubicBezTo>
                  <a:cubicBezTo>
                    <a:pt x="4711700" y="4481704"/>
                    <a:pt x="4716526" y="4485133"/>
                    <a:pt x="4702175" y="4474338"/>
                  </a:cubicBezTo>
                  <a:cubicBezTo>
                    <a:pt x="4691634" y="4466210"/>
                    <a:pt x="4691253" y="4460114"/>
                    <a:pt x="4675632" y="4456939"/>
                  </a:cubicBezTo>
                  <a:cubicBezTo>
                    <a:pt x="4662976" y="4455615"/>
                    <a:pt x="4650258" y="4454978"/>
                    <a:pt x="4637532" y="4455034"/>
                  </a:cubicBezTo>
                  <a:cubicBezTo>
                    <a:pt x="4617174" y="4453531"/>
                    <a:pt x="4596910" y="4450945"/>
                    <a:pt x="4576826" y="4447287"/>
                  </a:cubicBezTo>
                  <a:cubicBezTo>
                    <a:pt x="4543425" y="4440048"/>
                    <a:pt x="4524248" y="4416934"/>
                    <a:pt x="4500626" y="4395343"/>
                  </a:cubicBezTo>
                  <a:cubicBezTo>
                    <a:pt x="4492272" y="4387146"/>
                    <a:pt x="4483497" y="4379389"/>
                    <a:pt x="4474337" y="4372102"/>
                  </a:cubicBezTo>
                  <a:cubicBezTo>
                    <a:pt x="4460494" y="4362323"/>
                    <a:pt x="4452239" y="4373372"/>
                    <a:pt x="4438396" y="4369309"/>
                  </a:cubicBezTo>
                  <a:cubicBezTo>
                    <a:pt x="4431412" y="4367277"/>
                    <a:pt x="4424807" y="4355212"/>
                    <a:pt x="4418076" y="4351275"/>
                  </a:cubicBezTo>
                  <a:cubicBezTo>
                    <a:pt x="4409956" y="4347046"/>
                    <a:pt x="4401451" y="4343601"/>
                    <a:pt x="4392676" y="4340988"/>
                  </a:cubicBezTo>
                  <a:cubicBezTo>
                    <a:pt x="4368038" y="4331971"/>
                    <a:pt x="4341876" y="4326256"/>
                    <a:pt x="4316476" y="4316857"/>
                  </a:cubicBezTo>
                  <a:cubicBezTo>
                    <a:pt x="4299516" y="4308522"/>
                    <a:pt x="4281989" y="4301392"/>
                    <a:pt x="4264025" y="4295522"/>
                  </a:cubicBezTo>
                  <a:cubicBezTo>
                    <a:pt x="4233926" y="4288790"/>
                    <a:pt x="4200525" y="4294252"/>
                    <a:pt x="4170045" y="4293363"/>
                  </a:cubicBezTo>
                  <a:cubicBezTo>
                    <a:pt x="4151048" y="4293365"/>
                    <a:pt x="4132220" y="4289789"/>
                    <a:pt x="4114546" y="4282822"/>
                  </a:cubicBezTo>
                  <a:cubicBezTo>
                    <a:pt x="4106037" y="4279265"/>
                    <a:pt x="4102862" y="4282822"/>
                    <a:pt x="4098037" y="4273424"/>
                  </a:cubicBezTo>
                  <a:cubicBezTo>
                    <a:pt x="4095956" y="4260238"/>
                    <a:pt x="4098611" y="4246740"/>
                    <a:pt x="4105530" y="4235324"/>
                  </a:cubicBezTo>
                  <a:cubicBezTo>
                    <a:pt x="4113658" y="4227577"/>
                    <a:pt x="4125469" y="4232403"/>
                    <a:pt x="4135756" y="4228719"/>
                  </a:cubicBezTo>
                  <a:cubicBezTo>
                    <a:pt x="4149090" y="4224021"/>
                    <a:pt x="4152265" y="4211828"/>
                    <a:pt x="4165346" y="4217289"/>
                  </a:cubicBezTo>
                  <a:cubicBezTo>
                    <a:pt x="4184015" y="4224909"/>
                    <a:pt x="4174744" y="4251960"/>
                    <a:pt x="4199637" y="4242689"/>
                  </a:cubicBezTo>
                  <a:cubicBezTo>
                    <a:pt x="4197858" y="4258818"/>
                    <a:pt x="4208019" y="4249547"/>
                    <a:pt x="4215003" y="4253484"/>
                  </a:cubicBezTo>
                  <a:cubicBezTo>
                    <a:pt x="4217670" y="4255135"/>
                    <a:pt x="4221100" y="4250309"/>
                    <a:pt x="4225037" y="4253484"/>
                  </a:cubicBezTo>
                  <a:cubicBezTo>
                    <a:pt x="4228974" y="4256659"/>
                    <a:pt x="4223385" y="4262755"/>
                    <a:pt x="4225037" y="4264533"/>
                  </a:cubicBezTo>
                  <a:cubicBezTo>
                    <a:pt x="4231387" y="4270629"/>
                    <a:pt x="4255771" y="4295648"/>
                    <a:pt x="4261740" y="4273804"/>
                  </a:cubicBezTo>
                  <a:cubicBezTo>
                    <a:pt x="4264153" y="4277233"/>
                    <a:pt x="4270503" y="4278884"/>
                    <a:pt x="4272408" y="4280661"/>
                  </a:cubicBezTo>
                  <a:cubicBezTo>
                    <a:pt x="4282060" y="4260722"/>
                    <a:pt x="4241293" y="4259452"/>
                    <a:pt x="4268344" y="4241037"/>
                  </a:cubicBezTo>
                  <a:cubicBezTo>
                    <a:pt x="4267709" y="4244720"/>
                    <a:pt x="4269614" y="4250055"/>
                    <a:pt x="4269359" y="4253737"/>
                  </a:cubicBezTo>
                  <a:cubicBezTo>
                    <a:pt x="4276344" y="4253737"/>
                    <a:pt x="4283075" y="4246752"/>
                    <a:pt x="4288282" y="4244212"/>
                  </a:cubicBezTo>
                  <a:cubicBezTo>
                    <a:pt x="4284091" y="4263897"/>
                    <a:pt x="4294251" y="4256912"/>
                    <a:pt x="4303903" y="4259325"/>
                  </a:cubicBezTo>
                  <a:cubicBezTo>
                    <a:pt x="4308602" y="4260849"/>
                    <a:pt x="4314063" y="4253230"/>
                    <a:pt x="4319270" y="4257801"/>
                  </a:cubicBezTo>
                  <a:cubicBezTo>
                    <a:pt x="4320794" y="4259071"/>
                    <a:pt x="4319270" y="4266564"/>
                    <a:pt x="4320794" y="4268723"/>
                  </a:cubicBezTo>
                  <a:cubicBezTo>
                    <a:pt x="4324858" y="4274692"/>
                    <a:pt x="4323461" y="4278248"/>
                    <a:pt x="4328414" y="4283329"/>
                  </a:cubicBezTo>
                  <a:cubicBezTo>
                    <a:pt x="4330955" y="4285996"/>
                    <a:pt x="4336161" y="4283329"/>
                    <a:pt x="4339082" y="4286376"/>
                  </a:cubicBezTo>
                  <a:cubicBezTo>
                    <a:pt x="4342003" y="4289424"/>
                    <a:pt x="4341749" y="4295012"/>
                    <a:pt x="4344416" y="4297171"/>
                  </a:cubicBezTo>
                  <a:cubicBezTo>
                    <a:pt x="4347084" y="4299330"/>
                    <a:pt x="4353433" y="4302378"/>
                    <a:pt x="4355720" y="4304664"/>
                  </a:cubicBezTo>
                  <a:cubicBezTo>
                    <a:pt x="4355720" y="4304664"/>
                    <a:pt x="4369309" y="4317364"/>
                    <a:pt x="4367023" y="4316095"/>
                  </a:cubicBezTo>
                  <a:cubicBezTo>
                    <a:pt x="4377310" y="4321048"/>
                    <a:pt x="4368293" y="4318888"/>
                    <a:pt x="4381247" y="4315206"/>
                  </a:cubicBezTo>
                  <a:cubicBezTo>
                    <a:pt x="4387470" y="4313427"/>
                    <a:pt x="4387978" y="4306697"/>
                    <a:pt x="4397376" y="4308094"/>
                  </a:cubicBezTo>
                  <a:cubicBezTo>
                    <a:pt x="4397376" y="4305046"/>
                    <a:pt x="4398391" y="4300727"/>
                    <a:pt x="4397376" y="4297807"/>
                  </a:cubicBezTo>
                  <a:cubicBezTo>
                    <a:pt x="4403835" y="4297853"/>
                    <a:pt x="4409301" y="4293043"/>
                    <a:pt x="4410076" y="4286631"/>
                  </a:cubicBezTo>
                  <a:cubicBezTo>
                    <a:pt x="4419900" y="4288602"/>
                    <a:pt x="4430028" y="4285161"/>
                    <a:pt x="4436619" y="4277613"/>
                  </a:cubicBezTo>
                  <a:cubicBezTo>
                    <a:pt x="4436619" y="4279392"/>
                    <a:pt x="4436619" y="4280915"/>
                    <a:pt x="4436619" y="4282694"/>
                  </a:cubicBezTo>
                  <a:cubicBezTo>
                    <a:pt x="4449596" y="4282839"/>
                    <a:pt x="4461945" y="4288302"/>
                    <a:pt x="4470782" y="4297807"/>
                  </a:cubicBezTo>
                  <a:cubicBezTo>
                    <a:pt x="4477005" y="4305173"/>
                    <a:pt x="4472941" y="4313300"/>
                    <a:pt x="4483482" y="4318000"/>
                  </a:cubicBezTo>
                  <a:cubicBezTo>
                    <a:pt x="4490975" y="4321556"/>
                    <a:pt x="4501897" y="4316730"/>
                    <a:pt x="4508882" y="4315206"/>
                  </a:cubicBezTo>
                  <a:cubicBezTo>
                    <a:pt x="4515359" y="4325493"/>
                    <a:pt x="4511041" y="4336288"/>
                    <a:pt x="4519677" y="4344289"/>
                  </a:cubicBezTo>
                  <a:cubicBezTo>
                    <a:pt x="4523995" y="4348353"/>
                    <a:pt x="4535044" y="4347210"/>
                    <a:pt x="4540378" y="4351655"/>
                  </a:cubicBezTo>
                  <a:cubicBezTo>
                    <a:pt x="4542664" y="4353687"/>
                    <a:pt x="4546093" y="4364355"/>
                    <a:pt x="4549141" y="4368419"/>
                  </a:cubicBezTo>
                  <a:cubicBezTo>
                    <a:pt x="4546220" y="4365244"/>
                    <a:pt x="4565270" y="4377182"/>
                    <a:pt x="4563873" y="4377182"/>
                  </a:cubicBezTo>
                  <a:lnTo>
                    <a:pt x="4575938" y="4380992"/>
                  </a:lnTo>
                  <a:cubicBezTo>
                    <a:pt x="4577589" y="4382262"/>
                    <a:pt x="4581653" y="4382262"/>
                    <a:pt x="4583812" y="4384040"/>
                  </a:cubicBezTo>
                  <a:cubicBezTo>
                    <a:pt x="4585971" y="4385818"/>
                    <a:pt x="4583812" y="4394200"/>
                    <a:pt x="4586733" y="4396740"/>
                  </a:cubicBezTo>
                  <a:cubicBezTo>
                    <a:pt x="4596512" y="4405630"/>
                    <a:pt x="4597528" y="4399661"/>
                    <a:pt x="4607180" y="4402074"/>
                  </a:cubicBezTo>
                  <a:cubicBezTo>
                    <a:pt x="4619880" y="4404995"/>
                    <a:pt x="4619880" y="4405630"/>
                    <a:pt x="4628643" y="4417441"/>
                  </a:cubicBezTo>
                  <a:cubicBezTo>
                    <a:pt x="4633342" y="4405757"/>
                    <a:pt x="4645280" y="4407916"/>
                    <a:pt x="4652011" y="4398010"/>
                  </a:cubicBezTo>
                  <a:cubicBezTo>
                    <a:pt x="4652011" y="4398010"/>
                    <a:pt x="4653027" y="4392930"/>
                    <a:pt x="4653916" y="4388231"/>
                  </a:cubicBezTo>
                  <a:cubicBezTo>
                    <a:pt x="4667636" y="4387514"/>
                    <a:pt x="4681250" y="4385429"/>
                    <a:pt x="4694556" y="4382008"/>
                  </a:cubicBezTo>
                  <a:cubicBezTo>
                    <a:pt x="4697564" y="4392348"/>
                    <a:pt x="4698513" y="4403179"/>
                    <a:pt x="4697350" y="4413885"/>
                  </a:cubicBezTo>
                  <a:cubicBezTo>
                    <a:pt x="4703367" y="4413976"/>
                    <a:pt x="4709337" y="4412807"/>
                    <a:pt x="4714876" y="4410456"/>
                  </a:cubicBezTo>
                  <a:cubicBezTo>
                    <a:pt x="4715182" y="4417689"/>
                    <a:pt x="4717324" y="4424725"/>
                    <a:pt x="4721099" y="4430902"/>
                  </a:cubicBezTo>
                  <a:cubicBezTo>
                    <a:pt x="4735958" y="4423029"/>
                    <a:pt x="4742181" y="4406899"/>
                    <a:pt x="4759199" y="4403089"/>
                  </a:cubicBezTo>
                  <a:cubicBezTo>
                    <a:pt x="4769994" y="4400676"/>
                    <a:pt x="4770121" y="4408170"/>
                    <a:pt x="4779011" y="4399914"/>
                  </a:cubicBezTo>
                  <a:cubicBezTo>
                    <a:pt x="4783456" y="4395850"/>
                    <a:pt x="4781678" y="4385818"/>
                    <a:pt x="4786250" y="4381119"/>
                  </a:cubicBezTo>
                  <a:cubicBezTo>
                    <a:pt x="4790823" y="4376420"/>
                    <a:pt x="4796918" y="4377944"/>
                    <a:pt x="4798950" y="4375531"/>
                  </a:cubicBezTo>
                  <a:cubicBezTo>
                    <a:pt x="4804411" y="4368164"/>
                    <a:pt x="4807713" y="4366006"/>
                    <a:pt x="4806697" y="4354449"/>
                  </a:cubicBezTo>
                  <a:cubicBezTo>
                    <a:pt x="4811851" y="4354804"/>
                    <a:pt x="4816881" y="4352763"/>
                    <a:pt x="4820330" y="4348917"/>
                  </a:cubicBezTo>
                  <a:cubicBezTo>
                    <a:pt x="4823779" y="4345070"/>
                    <a:pt x="4825262" y="4339849"/>
                    <a:pt x="4824350" y="4334764"/>
                  </a:cubicBezTo>
                  <a:cubicBezTo>
                    <a:pt x="4830573" y="4334764"/>
                    <a:pt x="4838447" y="4333113"/>
                    <a:pt x="4844416" y="4333494"/>
                  </a:cubicBezTo>
                  <a:cubicBezTo>
                    <a:pt x="4857116" y="4334256"/>
                    <a:pt x="4870832" y="4344163"/>
                    <a:pt x="4879849" y="4332225"/>
                  </a:cubicBezTo>
                  <a:cubicBezTo>
                    <a:pt x="4879849" y="4333749"/>
                    <a:pt x="4879849" y="4335146"/>
                    <a:pt x="4879849" y="4336669"/>
                  </a:cubicBezTo>
                  <a:cubicBezTo>
                    <a:pt x="4881143" y="4335094"/>
                    <a:pt x="4882543" y="4333609"/>
                    <a:pt x="4884040" y="4332225"/>
                  </a:cubicBezTo>
                  <a:lnTo>
                    <a:pt x="4917822" y="4332225"/>
                  </a:lnTo>
                  <a:lnTo>
                    <a:pt x="4916298" y="4291966"/>
                  </a:lnTo>
                  <a:cubicBezTo>
                    <a:pt x="4921554" y="4294753"/>
                    <a:pt x="4927622" y="4295608"/>
                    <a:pt x="4933443" y="4294379"/>
                  </a:cubicBezTo>
                  <a:cubicBezTo>
                    <a:pt x="4930984" y="4304088"/>
                    <a:pt x="4926672" y="4313231"/>
                    <a:pt x="4920743" y="4321303"/>
                  </a:cubicBezTo>
                  <a:cubicBezTo>
                    <a:pt x="4930812" y="4321747"/>
                    <a:pt x="4940791" y="4319230"/>
                    <a:pt x="4949445" y="4314064"/>
                  </a:cubicBezTo>
                  <a:cubicBezTo>
                    <a:pt x="4952747" y="4312413"/>
                    <a:pt x="4957446" y="4316223"/>
                    <a:pt x="4960494" y="4314064"/>
                  </a:cubicBezTo>
                  <a:cubicBezTo>
                    <a:pt x="4966590" y="4309492"/>
                    <a:pt x="4967987" y="4290188"/>
                    <a:pt x="4972051" y="4283076"/>
                  </a:cubicBezTo>
                  <a:cubicBezTo>
                    <a:pt x="4983862" y="4287521"/>
                    <a:pt x="4983735" y="4293998"/>
                    <a:pt x="4991863" y="4284346"/>
                  </a:cubicBezTo>
                  <a:cubicBezTo>
                    <a:pt x="4995673" y="4279901"/>
                    <a:pt x="4991863" y="4266312"/>
                    <a:pt x="4996308" y="4263264"/>
                  </a:cubicBezTo>
                  <a:cubicBezTo>
                    <a:pt x="5000753" y="4260216"/>
                    <a:pt x="5005325" y="4267328"/>
                    <a:pt x="5010532" y="4265550"/>
                  </a:cubicBezTo>
                  <a:cubicBezTo>
                    <a:pt x="5017644" y="4263137"/>
                    <a:pt x="5018152" y="4269232"/>
                    <a:pt x="5024248" y="4261867"/>
                  </a:cubicBezTo>
                  <a:cubicBezTo>
                    <a:pt x="5030343" y="4254502"/>
                    <a:pt x="5021454" y="4242182"/>
                    <a:pt x="5028058" y="4236467"/>
                  </a:cubicBezTo>
                  <a:cubicBezTo>
                    <a:pt x="5034662" y="4230753"/>
                    <a:pt x="5042790" y="4236467"/>
                    <a:pt x="5049394" y="4233165"/>
                  </a:cubicBezTo>
                  <a:cubicBezTo>
                    <a:pt x="5061459" y="4226815"/>
                    <a:pt x="5062094" y="4204209"/>
                    <a:pt x="5077969" y="4202812"/>
                  </a:cubicBezTo>
                  <a:cubicBezTo>
                    <a:pt x="5083303" y="4213226"/>
                    <a:pt x="5083557" y="4220084"/>
                    <a:pt x="5094352" y="4217543"/>
                  </a:cubicBezTo>
                  <a:cubicBezTo>
                    <a:pt x="5102861" y="4215385"/>
                    <a:pt x="5116196" y="4197224"/>
                    <a:pt x="5124070" y="4192143"/>
                  </a:cubicBezTo>
                  <a:cubicBezTo>
                    <a:pt x="5124070" y="4194811"/>
                    <a:pt x="5124070" y="4197986"/>
                    <a:pt x="5124070" y="4200652"/>
                  </a:cubicBezTo>
                  <a:lnTo>
                    <a:pt x="5126991" y="4199255"/>
                  </a:lnTo>
                  <a:cubicBezTo>
                    <a:pt x="5128007" y="4430649"/>
                    <a:pt x="5125721" y="5033899"/>
                    <a:pt x="5125721" y="5033899"/>
                  </a:cubicBezTo>
                  <a:lnTo>
                    <a:pt x="5227321" y="5033899"/>
                  </a:lnTo>
                  <a:lnTo>
                    <a:pt x="5196205" y="4167510"/>
                  </a:lnTo>
                  <a:cubicBezTo>
                    <a:pt x="5197864" y="4166714"/>
                    <a:pt x="5199475" y="4165823"/>
                    <a:pt x="5201031" y="4164843"/>
                  </a:cubicBezTo>
                  <a:cubicBezTo>
                    <a:pt x="5198745" y="4195704"/>
                    <a:pt x="5213731" y="4174495"/>
                    <a:pt x="5222240" y="4177543"/>
                  </a:cubicBezTo>
                  <a:cubicBezTo>
                    <a:pt x="5234940" y="4181734"/>
                    <a:pt x="5234306" y="4199386"/>
                    <a:pt x="5248783" y="4200911"/>
                  </a:cubicBezTo>
                  <a:lnTo>
                    <a:pt x="5250180" y="4196085"/>
                  </a:lnTo>
                  <a:cubicBezTo>
                    <a:pt x="5265547" y="4214500"/>
                    <a:pt x="5303520" y="4228724"/>
                    <a:pt x="5299202" y="4255267"/>
                  </a:cubicBezTo>
                  <a:cubicBezTo>
                    <a:pt x="5309362" y="4256410"/>
                    <a:pt x="5312537" y="4249044"/>
                    <a:pt x="5322443" y="4248409"/>
                  </a:cubicBezTo>
                  <a:cubicBezTo>
                    <a:pt x="5332349" y="4247773"/>
                    <a:pt x="5335778" y="4255521"/>
                    <a:pt x="5345938" y="4252981"/>
                  </a:cubicBezTo>
                  <a:cubicBezTo>
                    <a:pt x="5350383" y="4251965"/>
                    <a:pt x="5354574" y="4244345"/>
                    <a:pt x="5360543" y="4243074"/>
                  </a:cubicBezTo>
                  <a:cubicBezTo>
                    <a:pt x="5361559" y="4255774"/>
                    <a:pt x="5375783" y="4283587"/>
                    <a:pt x="5388356" y="4262759"/>
                  </a:cubicBezTo>
                  <a:cubicBezTo>
                    <a:pt x="5394198" y="4269236"/>
                    <a:pt x="5396738" y="4278634"/>
                    <a:pt x="5403596" y="4284984"/>
                  </a:cubicBezTo>
                  <a:cubicBezTo>
                    <a:pt x="5399913" y="4288667"/>
                    <a:pt x="5391658" y="4295779"/>
                    <a:pt x="5390896" y="4300986"/>
                  </a:cubicBezTo>
                  <a:cubicBezTo>
                    <a:pt x="5387975" y="4320036"/>
                    <a:pt x="5414645" y="4307082"/>
                    <a:pt x="5426583" y="4308606"/>
                  </a:cubicBezTo>
                  <a:cubicBezTo>
                    <a:pt x="5434076" y="4331974"/>
                    <a:pt x="5437124" y="4353310"/>
                    <a:pt x="5467096" y="4340991"/>
                  </a:cubicBezTo>
                  <a:cubicBezTo>
                    <a:pt x="5467096" y="4357882"/>
                    <a:pt x="5478018" y="4370074"/>
                    <a:pt x="5485892" y="4348357"/>
                  </a:cubicBezTo>
                  <a:cubicBezTo>
                    <a:pt x="5495036" y="4353437"/>
                    <a:pt x="5497957" y="4343023"/>
                    <a:pt x="5504434" y="4342515"/>
                  </a:cubicBezTo>
                  <a:cubicBezTo>
                    <a:pt x="5514086" y="4342515"/>
                    <a:pt x="5523230" y="4349246"/>
                    <a:pt x="5534660" y="4348230"/>
                  </a:cubicBezTo>
                  <a:cubicBezTo>
                    <a:pt x="5530469" y="4348230"/>
                    <a:pt x="5540121" y="4365502"/>
                    <a:pt x="5550789" y="4363978"/>
                  </a:cubicBezTo>
                  <a:cubicBezTo>
                    <a:pt x="5549451" y="4371707"/>
                    <a:pt x="5552359" y="4379559"/>
                    <a:pt x="5558409" y="4384552"/>
                  </a:cubicBezTo>
                  <a:cubicBezTo>
                    <a:pt x="5559679" y="4385695"/>
                    <a:pt x="5565394" y="4381631"/>
                    <a:pt x="5567680" y="4382774"/>
                  </a:cubicBezTo>
                  <a:cubicBezTo>
                    <a:pt x="5569966" y="4383916"/>
                    <a:pt x="5575046" y="4391410"/>
                    <a:pt x="5578475" y="4393695"/>
                  </a:cubicBezTo>
                  <a:cubicBezTo>
                    <a:pt x="5581905" y="4395981"/>
                    <a:pt x="5585841" y="4392044"/>
                    <a:pt x="5587619" y="4393695"/>
                  </a:cubicBezTo>
                  <a:cubicBezTo>
                    <a:pt x="5589397" y="4395346"/>
                    <a:pt x="5591810" y="4401696"/>
                    <a:pt x="5594858" y="4403728"/>
                  </a:cubicBezTo>
                  <a:cubicBezTo>
                    <a:pt x="5601970" y="4408554"/>
                    <a:pt x="5602224" y="4419222"/>
                    <a:pt x="5612893" y="4409951"/>
                  </a:cubicBezTo>
                  <a:cubicBezTo>
                    <a:pt x="5618227" y="4415158"/>
                    <a:pt x="5621021" y="4422651"/>
                    <a:pt x="5626989" y="4426715"/>
                  </a:cubicBezTo>
                  <a:cubicBezTo>
                    <a:pt x="5630037" y="4428747"/>
                    <a:pt x="5636514" y="4426715"/>
                    <a:pt x="5638419" y="4428239"/>
                  </a:cubicBezTo>
                  <a:cubicBezTo>
                    <a:pt x="5644134" y="4433192"/>
                    <a:pt x="5642864" y="4442717"/>
                    <a:pt x="5648452" y="4446908"/>
                  </a:cubicBezTo>
                  <a:cubicBezTo>
                    <a:pt x="5654040" y="4451098"/>
                    <a:pt x="5662931" y="4445764"/>
                    <a:pt x="5667883" y="4448559"/>
                  </a:cubicBezTo>
                  <a:cubicBezTo>
                    <a:pt x="5675630" y="4452750"/>
                    <a:pt x="5672582" y="4461259"/>
                    <a:pt x="5681980" y="4462528"/>
                  </a:cubicBezTo>
                  <a:cubicBezTo>
                    <a:pt x="5688584" y="4462528"/>
                    <a:pt x="5702046" y="4454909"/>
                    <a:pt x="5710809" y="4454909"/>
                  </a:cubicBezTo>
                  <a:cubicBezTo>
                    <a:pt x="5712333" y="4429509"/>
                    <a:pt x="5698109" y="4428365"/>
                    <a:pt x="5694934" y="4405506"/>
                  </a:cubicBezTo>
                  <a:cubicBezTo>
                    <a:pt x="5701169" y="4406742"/>
                    <a:pt x="5707640" y="4405753"/>
                    <a:pt x="5713222" y="4402712"/>
                  </a:cubicBezTo>
                  <a:cubicBezTo>
                    <a:pt x="5713222" y="4421381"/>
                    <a:pt x="5719318" y="4419349"/>
                    <a:pt x="5731510" y="4426461"/>
                  </a:cubicBezTo>
                  <a:cubicBezTo>
                    <a:pt x="5743702" y="4433574"/>
                    <a:pt x="5744210" y="4436494"/>
                    <a:pt x="5748782" y="4451861"/>
                  </a:cubicBezTo>
                  <a:cubicBezTo>
                    <a:pt x="5753100" y="4450210"/>
                    <a:pt x="5761482" y="4443352"/>
                    <a:pt x="5765673" y="4443733"/>
                  </a:cubicBezTo>
                  <a:cubicBezTo>
                    <a:pt x="5769864" y="4444113"/>
                    <a:pt x="5769864" y="4453893"/>
                    <a:pt x="5774182" y="4453765"/>
                  </a:cubicBezTo>
                  <a:cubicBezTo>
                    <a:pt x="5788406" y="4453765"/>
                    <a:pt x="5780532" y="4447415"/>
                    <a:pt x="5786882" y="4438652"/>
                  </a:cubicBezTo>
                  <a:cubicBezTo>
                    <a:pt x="5799582" y="4422523"/>
                    <a:pt x="5828030" y="4432429"/>
                    <a:pt x="5832094" y="4411474"/>
                  </a:cubicBezTo>
                  <a:cubicBezTo>
                    <a:pt x="5820664" y="4403346"/>
                    <a:pt x="5793232" y="4401695"/>
                    <a:pt x="5795391" y="4386074"/>
                  </a:cubicBezTo>
                  <a:cubicBezTo>
                    <a:pt x="5795664" y="4384305"/>
                    <a:pt x="5796089" y="4382564"/>
                    <a:pt x="5796661" y="4380868"/>
                  </a:cubicBezTo>
                  <a:cubicBezTo>
                    <a:pt x="5796889" y="4381835"/>
                    <a:pt x="5797230" y="4382773"/>
                    <a:pt x="5797677" y="4383661"/>
                  </a:cubicBezTo>
                  <a:cubicBezTo>
                    <a:pt x="5801233" y="4391027"/>
                    <a:pt x="5810377" y="4386963"/>
                    <a:pt x="5807836" y="4399918"/>
                  </a:cubicBezTo>
                  <a:cubicBezTo>
                    <a:pt x="5822188" y="4405378"/>
                    <a:pt x="5846826" y="4398394"/>
                    <a:pt x="5833236" y="4423032"/>
                  </a:cubicBezTo>
                  <a:cubicBezTo>
                    <a:pt x="5842761" y="4427731"/>
                    <a:pt x="5851652" y="4423032"/>
                    <a:pt x="5861303" y="4421635"/>
                  </a:cubicBezTo>
                  <a:cubicBezTo>
                    <a:pt x="5861590" y="4429126"/>
                    <a:pt x="5860065" y="4436576"/>
                    <a:pt x="5856858" y="4443352"/>
                  </a:cubicBezTo>
                  <a:cubicBezTo>
                    <a:pt x="5867907" y="4443352"/>
                    <a:pt x="5873241" y="4433573"/>
                    <a:pt x="5883655" y="4430652"/>
                  </a:cubicBezTo>
                  <a:cubicBezTo>
                    <a:pt x="5896355" y="4426969"/>
                    <a:pt x="5897117" y="4430652"/>
                    <a:pt x="5909055" y="4436113"/>
                  </a:cubicBezTo>
                  <a:cubicBezTo>
                    <a:pt x="5912996" y="4430497"/>
                    <a:pt x="5916438" y="4424548"/>
                    <a:pt x="5919342" y="4418333"/>
                  </a:cubicBezTo>
                  <a:cubicBezTo>
                    <a:pt x="5931908" y="4424319"/>
                    <a:pt x="5945003" y="4429123"/>
                    <a:pt x="5958458" y="4432684"/>
                  </a:cubicBezTo>
                  <a:cubicBezTo>
                    <a:pt x="5969380" y="4435732"/>
                    <a:pt x="5963284" y="4438907"/>
                    <a:pt x="5977000" y="4438145"/>
                  </a:cubicBezTo>
                  <a:cubicBezTo>
                    <a:pt x="5986942" y="4437131"/>
                    <a:pt x="5996765" y="4435175"/>
                    <a:pt x="6006337" y="4432302"/>
                  </a:cubicBezTo>
                  <a:cubicBezTo>
                    <a:pt x="6015227" y="4455544"/>
                    <a:pt x="5955537" y="4477007"/>
                    <a:pt x="5939916" y="4478022"/>
                  </a:cubicBezTo>
                  <a:cubicBezTo>
                    <a:pt x="5913119" y="4480054"/>
                    <a:pt x="5883655" y="4470656"/>
                    <a:pt x="5859144" y="4483991"/>
                  </a:cubicBezTo>
                  <a:cubicBezTo>
                    <a:pt x="5864507" y="4491542"/>
                    <a:pt x="5873251" y="4495961"/>
                    <a:pt x="5882512" y="4495802"/>
                  </a:cubicBezTo>
                  <a:cubicBezTo>
                    <a:pt x="5889214" y="4495023"/>
                    <a:pt x="5895957" y="4494641"/>
                    <a:pt x="5902705" y="4494658"/>
                  </a:cubicBezTo>
                  <a:cubicBezTo>
                    <a:pt x="5913246" y="4499357"/>
                    <a:pt x="5905499" y="4504945"/>
                    <a:pt x="5911595" y="4510026"/>
                  </a:cubicBezTo>
                  <a:cubicBezTo>
                    <a:pt x="5924295" y="4521074"/>
                    <a:pt x="5962395" y="4513962"/>
                    <a:pt x="5980048" y="4509391"/>
                  </a:cubicBezTo>
                  <a:cubicBezTo>
                    <a:pt x="5982993" y="4519743"/>
                    <a:pt x="5983941" y="4530561"/>
                    <a:pt x="5982842" y="4541268"/>
                  </a:cubicBezTo>
                  <a:cubicBezTo>
                    <a:pt x="5988869" y="4541473"/>
                    <a:pt x="5994863" y="4540300"/>
                    <a:pt x="6000368" y="4537839"/>
                  </a:cubicBezTo>
                  <a:cubicBezTo>
                    <a:pt x="6000613" y="4545122"/>
                    <a:pt x="6002758" y="4552214"/>
                    <a:pt x="6006591" y="4558412"/>
                  </a:cubicBezTo>
                  <a:cubicBezTo>
                    <a:pt x="6021450" y="4550539"/>
                    <a:pt x="6027673" y="4534409"/>
                    <a:pt x="6044691" y="4530599"/>
                  </a:cubicBezTo>
                  <a:cubicBezTo>
                    <a:pt x="6055486" y="4528186"/>
                    <a:pt x="6055613" y="4535680"/>
                    <a:pt x="6064503" y="4527424"/>
                  </a:cubicBezTo>
                  <a:cubicBezTo>
                    <a:pt x="6068948" y="4523233"/>
                    <a:pt x="6067170" y="4513201"/>
                    <a:pt x="6071742" y="4508502"/>
                  </a:cubicBezTo>
                  <a:cubicBezTo>
                    <a:pt x="6076315" y="4503803"/>
                    <a:pt x="6082283" y="4505454"/>
                    <a:pt x="6084442" y="4503041"/>
                  </a:cubicBezTo>
                  <a:cubicBezTo>
                    <a:pt x="6089903" y="4495674"/>
                    <a:pt x="6093205" y="4493516"/>
                    <a:pt x="6092189" y="4481832"/>
                  </a:cubicBezTo>
                  <a:cubicBezTo>
                    <a:pt x="6107429" y="4481832"/>
                    <a:pt x="6112763" y="4469132"/>
                    <a:pt x="6108699" y="4456432"/>
                  </a:cubicBezTo>
                  <a:cubicBezTo>
                    <a:pt x="6123177" y="4463925"/>
                    <a:pt x="6136385" y="4447288"/>
                    <a:pt x="6135623" y="4433191"/>
                  </a:cubicBezTo>
                  <a:cubicBezTo>
                    <a:pt x="6147307" y="4429761"/>
                    <a:pt x="6154165" y="4419474"/>
                    <a:pt x="6164706" y="4414395"/>
                  </a:cubicBezTo>
                  <a:cubicBezTo>
                    <a:pt x="6164706" y="4416046"/>
                    <a:pt x="6167627" y="4419221"/>
                    <a:pt x="6168516" y="4421888"/>
                  </a:cubicBezTo>
                  <a:cubicBezTo>
                    <a:pt x="6180327" y="4419602"/>
                    <a:pt x="6186550" y="4406140"/>
                    <a:pt x="6198361" y="4403982"/>
                  </a:cubicBezTo>
                  <a:cubicBezTo>
                    <a:pt x="6195948" y="4420238"/>
                    <a:pt x="6203441" y="4423666"/>
                    <a:pt x="6218935" y="4422143"/>
                  </a:cubicBezTo>
                  <a:cubicBezTo>
                    <a:pt x="6216535" y="4431834"/>
                    <a:pt x="6212217" y="4440946"/>
                    <a:pt x="6206235" y="4448939"/>
                  </a:cubicBezTo>
                  <a:cubicBezTo>
                    <a:pt x="6216286" y="4449370"/>
                    <a:pt x="6226249" y="4446901"/>
                    <a:pt x="6234937" y="4441827"/>
                  </a:cubicBezTo>
                  <a:cubicBezTo>
                    <a:pt x="6238112" y="4440049"/>
                    <a:pt x="6242811" y="4443986"/>
                    <a:pt x="6245986" y="4441827"/>
                  </a:cubicBezTo>
                  <a:cubicBezTo>
                    <a:pt x="6252082" y="4437256"/>
                    <a:pt x="6253479" y="4418078"/>
                    <a:pt x="6257416" y="4410839"/>
                  </a:cubicBezTo>
                  <a:cubicBezTo>
                    <a:pt x="6269354" y="4415284"/>
                    <a:pt x="6269227" y="4421761"/>
                    <a:pt x="6277355" y="4412236"/>
                  </a:cubicBezTo>
                  <a:cubicBezTo>
                    <a:pt x="6277909" y="4411478"/>
                    <a:pt x="6278298" y="4410613"/>
                    <a:pt x="6278498" y="4409696"/>
                  </a:cubicBezTo>
                  <a:lnTo>
                    <a:pt x="6345427" y="4409696"/>
                  </a:lnTo>
                  <a:lnTo>
                    <a:pt x="6343267" y="4351657"/>
                  </a:lnTo>
                  <a:cubicBezTo>
                    <a:pt x="6348728" y="4342767"/>
                    <a:pt x="6352538" y="4331337"/>
                    <a:pt x="6363460" y="4330321"/>
                  </a:cubicBezTo>
                  <a:cubicBezTo>
                    <a:pt x="6368667" y="4340735"/>
                    <a:pt x="6368921" y="4347720"/>
                    <a:pt x="6379716" y="4345053"/>
                  </a:cubicBezTo>
                  <a:cubicBezTo>
                    <a:pt x="6388225" y="4343021"/>
                    <a:pt x="6401687" y="4324733"/>
                    <a:pt x="6409561" y="4319653"/>
                  </a:cubicBezTo>
                  <a:cubicBezTo>
                    <a:pt x="6409561" y="4322446"/>
                    <a:pt x="6409561" y="4325495"/>
                    <a:pt x="6409561" y="4328161"/>
                  </a:cubicBezTo>
                  <a:cubicBezTo>
                    <a:pt x="6410628" y="4327872"/>
                    <a:pt x="6411653" y="4327446"/>
                    <a:pt x="6412609" y="4326892"/>
                  </a:cubicBezTo>
                  <a:cubicBezTo>
                    <a:pt x="6413498" y="4558285"/>
                    <a:pt x="6411339" y="5161536"/>
                    <a:pt x="6411339" y="5161536"/>
                  </a:cubicBezTo>
                  <a:lnTo>
                    <a:pt x="6512939" y="5161536"/>
                  </a:lnTo>
                  <a:lnTo>
                    <a:pt x="6481189" y="4296539"/>
                  </a:lnTo>
                  <a:lnTo>
                    <a:pt x="6485888" y="4293872"/>
                  </a:lnTo>
                  <a:cubicBezTo>
                    <a:pt x="6483602" y="4324733"/>
                    <a:pt x="6498588" y="4303397"/>
                    <a:pt x="6507224" y="4306572"/>
                  </a:cubicBezTo>
                  <a:cubicBezTo>
                    <a:pt x="6519924" y="4310890"/>
                    <a:pt x="6519162" y="4328416"/>
                    <a:pt x="6533767" y="4330067"/>
                  </a:cubicBezTo>
                  <a:lnTo>
                    <a:pt x="6535164" y="4325241"/>
                  </a:lnTo>
                  <a:cubicBezTo>
                    <a:pt x="6550531" y="4343529"/>
                    <a:pt x="6588504" y="4357753"/>
                    <a:pt x="6584186" y="4384422"/>
                  </a:cubicBezTo>
                  <a:cubicBezTo>
                    <a:pt x="6594218" y="4385566"/>
                    <a:pt x="6596886" y="4378199"/>
                    <a:pt x="6607427" y="4377437"/>
                  </a:cubicBezTo>
                  <a:cubicBezTo>
                    <a:pt x="6617968" y="4376676"/>
                    <a:pt x="6620127" y="4384549"/>
                    <a:pt x="6630921" y="4382136"/>
                  </a:cubicBezTo>
                  <a:cubicBezTo>
                    <a:pt x="6635366" y="4381120"/>
                    <a:pt x="6639557" y="4373501"/>
                    <a:pt x="6645400" y="4372230"/>
                  </a:cubicBezTo>
                  <a:cubicBezTo>
                    <a:pt x="6646543" y="4384930"/>
                    <a:pt x="6660767" y="4412616"/>
                    <a:pt x="6673213" y="4391788"/>
                  </a:cubicBezTo>
                  <a:cubicBezTo>
                    <a:pt x="6679181" y="4398392"/>
                    <a:pt x="6681721" y="4407790"/>
                    <a:pt x="6688580" y="4414013"/>
                  </a:cubicBezTo>
                  <a:cubicBezTo>
                    <a:pt x="6684897" y="4417696"/>
                    <a:pt x="6676642" y="4424935"/>
                    <a:pt x="6675880" y="4430015"/>
                  </a:cubicBezTo>
                  <a:cubicBezTo>
                    <a:pt x="6673086" y="4449065"/>
                    <a:pt x="6699756" y="4436111"/>
                    <a:pt x="6711694" y="4437762"/>
                  </a:cubicBezTo>
                  <a:cubicBezTo>
                    <a:pt x="6719060" y="4461130"/>
                    <a:pt x="6722108" y="4482466"/>
                    <a:pt x="6752207" y="4470019"/>
                  </a:cubicBezTo>
                  <a:cubicBezTo>
                    <a:pt x="6752207" y="4487038"/>
                    <a:pt x="6763129" y="4499229"/>
                    <a:pt x="6771003" y="4477386"/>
                  </a:cubicBezTo>
                  <a:cubicBezTo>
                    <a:pt x="6780146" y="4482592"/>
                    <a:pt x="6783068" y="4472052"/>
                    <a:pt x="6789418" y="4471671"/>
                  </a:cubicBezTo>
                  <a:cubicBezTo>
                    <a:pt x="6799197" y="4470909"/>
                    <a:pt x="6808341" y="4478402"/>
                    <a:pt x="6819771" y="4477386"/>
                  </a:cubicBezTo>
                  <a:cubicBezTo>
                    <a:pt x="6815580" y="4477386"/>
                    <a:pt x="6825232" y="4494530"/>
                    <a:pt x="6835773" y="4493006"/>
                  </a:cubicBezTo>
                  <a:cubicBezTo>
                    <a:pt x="6834498" y="4500793"/>
                    <a:pt x="6837446" y="4508671"/>
                    <a:pt x="6843520" y="4513707"/>
                  </a:cubicBezTo>
                  <a:cubicBezTo>
                    <a:pt x="6844663" y="4514851"/>
                    <a:pt x="6850378" y="4510787"/>
                    <a:pt x="6852791" y="4511802"/>
                  </a:cubicBezTo>
                  <a:cubicBezTo>
                    <a:pt x="6855204" y="4512818"/>
                    <a:pt x="6860030" y="4520438"/>
                    <a:pt x="6863586" y="4522851"/>
                  </a:cubicBezTo>
                  <a:cubicBezTo>
                    <a:pt x="6867141" y="4525264"/>
                    <a:pt x="6870952" y="4521073"/>
                    <a:pt x="6872729" y="4522851"/>
                  </a:cubicBezTo>
                  <a:cubicBezTo>
                    <a:pt x="6874507" y="4524629"/>
                    <a:pt x="6876793" y="4530979"/>
                    <a:pt x="6879841" y="4533011"/>
                  </a:cubicBezTo>
                  <a:cubicBezTo>
                    <a:pt x="6887080" y="4537710"/>
                    <a:pt x="6887335" y="4548505"/>
                    <a:pt x="6897875" y="4539234"/>
                  </a:cubicBezTo>
                  <a:cubicBezTo>
                    <a:pt x="6903209" y="4544440"/>
                    <a:pt x="6906003" y="4551934"/>
                    <a:pt x="6912099" y="4555871"/>
                  </a:cubicBezTo>
                  <a:cubicBezTo>
                    <a:pt x="6915020" y="4557902"/>
                    <a:pt x="6921624" y="4555871"/>
                    <a:pt x="6923529" y="4557395"/>
                  </a:cubicBezTo>
                  <a:cubicBezTo>
                    <a:pt x="6929117" y="4562348"/>
                    <a:pt x="6927974" y="4571873"/>
                    <a:pt x="6933436" y="4576063"/>
                  </a:cubicBezTo>
                  <a:cubicBezTo>
                    <a:pt x="6938897" y="4580254"/>
                    <a:pt x="6947914" y="4575047"/>
                    <a:pt x="6952993" y="4577714"/>
                  </a:cubicBezTo>
                  <a:cubicBezTo>
                    <a:pt x="6960740" y="4581906"/>
                    <a:pt x="6957692" y="4590414"/>
                    <a:pt x="6967090" y="4591684"/>
                  </a:cubicBezTo>
                  <a:cubicBezTo>
                    <a:pt x="6973567" y="4592446"/>
                    <a:pt x="6987156" y="4584191"/>
                    <a:pt x="6995792" y="4584064"/>
                  </a:cubicBezTo>
                  <a:cubicBezTo>
                    <a:pt x="6997443" y="4558664"/>
                    <a:pt x="6983092" y="4557521"/>
                    <a:pt x="6979917" y="4534661"/>
                  </a:cubicBezTo>
                  <a:cubicBezTo>
                    <a:pt x="6986151" y="4535965"/>
                    <a:pt x="6992645" y="4534973"/>
                    <a:pt x="6998205" y="4531868"/>
                  </a:cubicBezTo>
                  <a:cubicBezTo>
                    <a:pt x="6998205" y="4550536"/>
                    <a:pt x="7004301" y="4548632"/>
                    <a:pt x="7016620" y="4555617"/>
                  </a:cubicBezTo>
                  <a:cubicBezTo>
                    <a:pt x="7028940" y="4562601"/>
                    <a:pt x="7029320" y="4565776"/>
                    <a:pt x="7033892" y="4581017"/>
                  </a:cubicBezTo>
                  <a:cubicBezTo>
                    <a:pt x="7038211" y="4579365"/>
                    <a:pt x="7046592" y="4572508"/>
                    <a:pt x="7050656" y="4572888"/>
                  </a:cubicBezTo>
                  <a:cubicBezTo>
                    <a:pt x="7054720" y="4573269"/>
                    <a:pt x="7054848" y="4583048"/>
                    <a:pt x="7059292" y="4582921"/>
                  </a:cubicBezTo>
                  <a:cubicBezTo>
                    <a:pt x="7073389" y="4582921"/>
                    <a:pt x="7065515" y="4576698"/>
                    <a:pt x="7071992" y="4567935"/>
                  </a:cubicBezTo>
                  <a:cubicBezTo>
                    <a:pt x="7084692" y="4551806"/>
                    <a:pt x="7113140" y="4561712"/>
                    <a:pt x="7117077" y="4540757"/>
                  </a:cubicBezTo>
                  <a:cubicBezTo>
                    <a:pt x="7105774" y="4532629"/>
                    <a:pt x="7078215" y="4530978"/>
                    <a:pt x="7080501" y="4515357"/>
                  </a:cubicBezTo>
                  <a:cubicBezTo>
                    <a:pt x="7083930" y="4490592"/>
                    <a:pt x="7103107" y="4514468"/>
                    <a:pt x="7112251" y="4511928"/>
                  </a:cubicBezTo>
                  <a:cubicBezTo>
                    <a:pt x="7119363" y="4509896"/>
                    <a:pt x="7120887" y="4497577"/>
                    <a:pt x="7126348" y="4495671"/>
                  </a:cubicBezTo>
                  <a:cubicBezTo>
                    <a:pt x="7134729" y="4492878"/>
                    <a:pt x="7134857" y="4498084"/>
                    <a:pt x="7139048" y="4497703"/>
                  </a:cubicBezTo>
                  <a:cubicBezTo>
                    <a:pt x="7140699" y="4497703"/>
                    <a:pt x="7152510" y="4496179"/>
                    <a:pt x="7153526" y="4496306"/>
                  </a:cubicBezTo>
                  <a:cubicBezTo>
                    <a:pt x="7156828" y="4496306"/>
                    <a:pt x="7159495" y="4491226"/>
                    <a:pt x="7163559" y="4491988"/>
                  </a:cubicBezTo>
                  <a:cubicBezTo>
                    <a:pt x="7169909" y="4493131"/>
                    <a:pt x="7176259" y="4502910"/>
                    <a:pt x="7181212" y="4506974"/>
                  </a:cubicBezTo>
                  <a:cubicBezTo>
                    <a:pt x="7188077" y="4501016"/>
                    <a:pt x="7196193" y="4496676"/>
                    <a:pt x="7204961" y="4494274"/>
                  </a:cubicBezTo>
                  <a:cubicBezTo>
                    <a:pt x="7205204" y="4498907"/>
                    <a:pt x="7206892" y="4503348"/>
                    <a:pt x="7209787" y="4506974"/>
                  </a:cubicBezTo>
                  <a:cubicBezTo>
                    <a:pt x="7224519" y="4499100"/>
                    <a:pt x="7230742" y="4482971"/>
                    <a:pt x="7247887" y="4479161"/>
                  </a:cubicBezTo>
                  <a:cubicBezTo>
                    <a:pt x="7258682" y="4476748"/>
                    <a:pt x="7258809" y="4484241"/>
                    <a:pt x="7267699" y="4475986"/>
                  </a:cubicBezTo>
                  <a:cubicBezTo>
                    <a:pt x="7272144" y="4471795"/>
                    <a:pt x="7270493" y="4461762"/>
                    <a:pt x="7274938" y="4457063"/>
                  </a:cubicBezTo>
                  <a:cubicBezTo>
                    <a:pt x="7279383" y="4452364"/>
                    <a:pt x="7285606" y="4454015"/>
                    <a:pt x="7287638" y="4451602"/>
                  </a:cubicBezTo>
                  <a:cubicBezTo>
                    <a:pt x="7293099" y="4444236"/>
                    <a:pt x="7296401" y="4442077"/>
                    <a:pt x="7295385" y="4430393"/>
                  </a:cubicBezTo>
                  <a:cubicBezTo>
                    <a:pt x="7300809" y="4430625"/>
                    <a:pt x="7306008" y="4428216"/>
                    <a:pt x="7309339" y="4423929"/>
                  </a:cubicBezTo>
                  <a:cubicBezTo>
                    <a:pt x="7312669" y="4419643"/>
                    <a:pt x="7313718" y="4414008"/>
                    <a:pt x="7312152" y="4408810"/>
                  </a:cubicBezTo>
                  <a:lnTo>
                    <a:pt x="7354697" y="4408810"/>
                  </a:lnTo>
                  <a:lnTo>
                    <a:pt x="7353300" y="4369948"/>
                  </a:lnTo>
                  <a:cubicBezTo>
                    <a:pt x="7357479" y="4366264"/>
                    <a:pt x="7362034" y="4363029"/>
                    <a:pt x="7366889" y="4360296"/>
                  </a:cubicBezTo>
                  <a:cubicBezTo>
                    <a:pt x="7366889" y="4361947"/>
                    <a:pt x="7369937" y="4365122"/>
                    <a:pt x="7370699" y="4367789"/>
                  </a:cubicBezTo>
                  <a:cubicBezTo>
                    <a:pt x="7382510" y="4365503"/>
                    <a:pt x="7388733" y="4352041"/>
                    <a:pt x="7400671" y="4349883"/>
                  </a:cubicBezTo>
                  <a:cubicBezTo>
                    <a:pt x="7398130" y="4366139"/>
                    <a:pt x="7405624" y="4369567"/>
                    <a:pt x="7421245" y="4368043"/>
                  </a:cubicBezTo>
                  <a:cubicBezTo>
                    <a:pt x="7418782" y="4377713"/>
                    <a:pt x="7414470" y="4386812"/>
                    <a:pt x="7408545" y="4394840"/>
                  </a:cubicBezTo>
                  <a:cubicBezTo>
                    <a:pt x="7418596" y="4395271"/>
                    <a:pt x="7428560" y="4392802"/>
                    <a:pt x="7437247" y="4387728"/>
                  </a:cubicBezTo>
                  <a:cubicBezTo>
                    <a:pt x="7440549" y="4385950"/>
                    <a:pt x="7445248" y="4389887"/>
                    <a:pt x="7448296" y="4387728"/>
                  </a:cubicBezTo>
                  <a:cubicBezTo>
                    <a:pt x="7454519" y="4383157"/>
                    <a:pt x="7455789" y="4363979"/>
                    <a:pt x="7459852" y="4356740"/>
                  </a:cubicBezTo>
                  <a:cubicBezTo>
                    <a:pt x="7471663" y="4361185"/>
                    <a:pt x="7471536" y="4367662"/>
                    <a:pt x="7479664" y="4358137"/>
                  </a:cubicBezTo>
                  <a:cubicBezTo>
                    <a:pt x="7483474" y="4353565"/>
                    <a:pt x="7479664" y="4340103"/>
                    <a:pt x="7484236" y="4337055"/>
                  </a:cubicBezTo>
                  <a:cubicBezTo>
                    <a:pt x="7488808" y="4334008"/>
                    <a:pt x="7493126" y="4340992"/>
                    <a:pt x="7498333" y="4339214"/>
                  </a:cubicBezTo>
                  <a:cubicBezTo>
                    <a:pt x="7503540" y="4337436"/>
                    <a:pt x="7505953" y="4343024"/>
                    <a:pt x="7512049" y="4335532"/>
                  </a:cubicBezTo>
                  <a:cubicBezTo>
                    <a:pt x="7518145" y="4328038"/>
                    <a:pt x="7509255" y="4315847"/>
                    <a:pt x="7515859" y="4310132"/>
                  </a:cubicBezTo>
                  <a:cubicBezTo>
                    <a:pt x="7522462" y="4304416"/>
                    <a:pt x="7530591" y="4310132"/>
                    <a:pt x="7537195" y="4306829"/>
                  </a:cubicBezTo>
                  <a:cubicBezTo>
                    <a:pt x="7549895" y="4300352"/>
                    <a:pt x="7549895" y="4277873"/>
                    <a:pt x="7565770" y="4276349"/>
                  </a:cubicBezTo>
                  <a:cubicBezTo>
                    <a:pt x="7571104" y="4286763"/>
                    <a:pt x="7571358" y="4293748"/>
                    <a:pt x="7582153" y="4291081"/>
                  </a:cubicBezTo>
                  <a:cubicBezTo>
                    <a:pt x="7590661" y="4289049"/>
                    <a:pt x="7603996" y="4270761"/>
                    <a:pt x="7611997" y="4265681"/>
                  </a:cubicBezTo>
                  <a:cubicBezTo>
                    <a:pt x="7611997" y="4268474"/>
                    <a:pt x="7611997" y="4271523"/>
                    <a:pt x="7611997" y="4274190"/>
                  </a:cubicBezTo>
                  <a:cubicBezTo>
                    <a:pt x="7613014" y="4273874"/>
                    <a:pt x="7613993" y="4273448"/>
                    <a:pt x="7614918" y="4272920"/>
                  </a:cubicBezTo>
                  <a:cubicBezTo>
                    <a:pt x="7615934" y="4504313"/>
                    <a:pt x="7613648" y="5107564"/>
                    <a:pt x="7613648" y="5107564"/>
                  </a:cubicBezTo>
                  <a:lnTo>
                    <a:pt x="7715248" y="5107564"/>
                  </a:lnTo>
                  <a:lnTo>
                    <a:pt x="7683371" y="4242567"/>
                  </a:lnTo>
                  <a:lnTo>
                    <a:pt x="7688197" y="4239900"/>
                  </a:lnTo>
                  <a:cubicBezTo>
                    <a:pt x="7685911" y="4270761"/>
                    <a:pt x="7700897" y="4249425"/>
                    <a:pt x="7709406" y="4252600"/>
                  </a:cubicBezTo>
                  <a:cubicBezTo>
                    <a:pt x="7722106" y="4256918"/>
                    <a:pt x="7722106" y="4274444"/>
                    <a:pt x="7735949" y="4276095"/>
                  </a:cubicBezTo>
                  <a:lnTo>
                    <a:pt x="7737346" y="4271269"/>
                  </a:lnTo>
                  <a:cubicBezTo>
                    <a:pt x="7752713" y="4289557"/>
                    <a:pt x="7790813" y="4303781"/>
                    <a:pt x="7786368" y="4330450"/>
                  </a:cubicBezTo>
                  <a:cubicBezTo>
                    <a:pt x="7796528" y="4331594"/>
                    <a:pt x="7799068" y="4324228"/>
                    <a:pt x="7809609" y="4323466"/>
                  </a:cubicBezTo>
                  <a:cubicBezTo>
                    <a:pt x="7820150" y="4322704"/>
                    <a:pt x="7822309" y="4330578"/>
                    <a:pt x="7833104" y="4328165"/>
                  </a:cubicBezTo>
                  <a:cubicBezTo>
                    <a:pt x="7837549" y="4327148"/>
                    <a:pt x="7841740" y="4319529"/>
                    <a:pt x="7847709" y="4318258"/>
                  </a:cubicBezTo>
                  <a:cubicBezTo>
                    <a:pt x="7848725" y="4330958"/>
                    <a:pt x="7862949" y="4358644"/>
                    <a:pt x="7875522" y="4337816"/>
                  </a:cubicBezTo>
                  <a:cubicBezTo>
                    <a:pt x="7881365" y="4344420"/>
                    <a:pt x="7883904" y="4353818"/>
                    <a:pt x="7890762" y="4360041"/>
                  </a:cubicBezTo>
                  <a:cubicBezTo>
                    <a:pt x="7887080" y="4363724"/>
                    <a:pt x="7878824" y="4370963"/>
                    <a:pt x="7878062" y="4376043"/>
                  </a:cubicBezTo>
                  <a:cubicBezTo>
                    <a:pt x="7875142" y="4395093"/>
                    <a:pt x="7901811" y="4382139"/>
                    <a:pt x="7913749" y="4383790"/>
                  </a:cubicBezTo>
                  <a:cubicBezTo>
                    <a:pt x="7921243" y="4407158"/>
                    <a:pt x="7924291" y="4428494"/>
                    <a:pt x="7954262" y="4416048"/>
                  </a:cubicBezTo>
                  <a:cubicBezTo>
                    <a:pt x="7954262" y="4433066"/>
                    <a:pt x="7965184" y="4445257"/>
                    <a:pt x="7973058" y="4423414"/>
                  </a:cubicBezTo>
                  <a:cubicBezTo>
                    <a:pt x="7982202" y="4428620"/>
                    <a:pt x="7985123" y="4418080"/>
                    <a:pt x="7991600" y="4417699"/>
                  </a:cubicBezTo>
                  <a:cubicBezTo>
                    <a:pt x="7998357" y="4418121"/>
                    <a:pt x="8005003" y="4419622"/>
                    <a:pt x="8011285" y="4422143"/>
                  </a:cubicBezTo>
                  <a:cubicBezTo>
                    <a:pt x="8011770" y="4425678"/>
                    <a:pt x="8013122" y="4429038"/>
                    <a:pt x="8015222" y="4431923"/>
                  </a:cubicBezTo>
                  <a:cubicBezTo>
                    <a:pt x="8021048" y="4438088"/>
                    <a:pt x="8029636" y="4440823"/>
                    <a:pt x="8037955" y="4439162"/>
                  </a:cubicBezTo>
                  <a:cubicBezTo>
                    <a:pt x="8036647" y="4446914"/>
                    <a:pt x="8039605" y="4454772"/>
                    <a:pt x="8045702" y="4459736"/>
                  </a:cubicBezTo>
                  <a:cubicBezTo>
                    <a:pt x="8046845" y="4460879"/>
                    <a:pt x="8052560" y="4456815"/>
                    <a:pt x="8054845" y="4457830"/>
                  </a:cubicBezTo>
                  <a:cubicBezTo>
                    <a:pt x="8057131" y="4458846"/>
                    <a:pt x="8062212" y="4466466"/>
                    <a:pt x="8065640" y="4468879"/>
                  </a:cubicBezTo>
                  <a:cubicBezTo>
                    <a:pt x="8069069" y="4471292"/>
                    <a:pt x="8073006" y="4467101"/>
                    <a:pt x="8074784" y="4468879"/>
                  </a:cubicBezTo>
                  <a:cubicBezTo>
                    <a:pt x="8076561" y="4470657"/>
                    <a:pt x="8078975" y="4477007"/>
                    <a:pt x="8082023" y="4479039"/>
                  </a:cubicBezTo>
                  <a:cubicBezTo>
                    <a:pt x="8083790" y="4480299"/>
                    <a:pt x="8085335" y="4481844"/>
                    <a:pt x="8086595" y="4483611"/>
                  </a:cubicBezTo>
                  <a:cubicBezTo>
                    <a:pt x="8074911" y="4481071"/>
                    <a:pt x="8063100" y="4478531"/>
                    <a:pt x="8050908" y="4476245"/>
                  </a:cubicBezTo>
                  <a:cubicBezTo>
                    <a:pt x="8045320" y="4475101"/>
                    <a:pt x="8027921" y="4470784"/>
                    <a:pt x="8022078" y="4474339"/>
                  </a:cubicBezTo>
                  <a:cubicBezTo>
                    <a:pt x="8006458" y="4483991"/>
                    <a:pt x="8022968" y="4487928"/>
                    <a:pt x="8027794" y="4497834"/>
                  </a:cubicBezTo>
                  <a:cubicBezTo>
                    <a:pt x="8030587" y="4503676"/>
                    <a:pt x="8029445" y="4510534"/>
                    <a:pt x="8032238" y="4515995"/>
                  </a:cubicBezTo>
                  <a:cubicBezTo>
                    <a:pt x="8035032" y="4521456"/>
                    <a:pt x="8044938" y="4519297"/>
                    <a:pt x="8042525" y="4532251"/>
                  </a:cubicBezTo>
                  <a:cubicBezTo>
                    <a:pt x="8056749" y="4537712"/>
                    <a:pt x="8081514" y="4530727"/>
                    <a:pt x="8067925" y="4555365"/>
                  </a:cubicBezTo>
                  <a:cubicBezTo>
                    <a:pt x="8077450" y="4560064"/>
                    <a:pt x="8086340" y="4555365"/>
                    <a:pt x="8095993" y="4553969"/>
                  </a:cubicBezTo>
                  <a:cubicBezTo>
                    <a:pt x="8096244" y="4561429"/>
                    <a:pt x="8094675" y="4568840"/>
                    <a:pt x="8091421" y="4575559"/>
                  </a:cubicBezTo>
                  <a:cubicBezTo>
                    <a:pt x="8102597" y="4575559"/>
                    <a:pt x="8107803" y="4565907"/>
                    <a:pt x="8118218" y="4562859"/>
                  </a:cubicBezTo>
                  <a:cubicBezTo>
                    <a:pt x="8130918" y="4559176"/>
                    <a:pt x="8131679" y="4562859"/>
                    <a:pt x="8143618" y="4568320"/>
                  </a:cubicBezTo>
                  <a:cubicBezTo>
                    <a:pt x="8147558" y="4562704"/>
                    <a:pt x="8151000" y="4556754"/>
                    <a:pt x="8153904" y="4550539"/>
                  </a:cubicBezTo>
                  <a:cubicBezTo>
                    <a:pt x="8166453" y="4556565"/>
                    <a:pt x="8179553" y="4561371"/>
                    <a:pt x="8193021" y="4564890"/>
                  </a:cubicBezTo>
                  <a:cubicBezTo>
                    <a:pt x="8203815" y="4567938"/>
                    <a:pt x="8197720" y="4570986"/>
                    <a:pt x="8211563" y="4570351"/>
                  </a:cubicBezTo>
                  <a:cubicBezTo>
                    <a:pt x="8221462" y="4569324"/>
                    <a:pt x="8231241" y="4567369"/>
                    <a:pt x="8240773" y="4564509"/>
                  </a:cubicBezTo>
                  <a:cubicBezTo>
                    <a:pt x="8249790" y="4587750"/>
                    <a:pt x="8189973" y="4609086"/>
                    <a:pt x="8174352" y="4610229"/>
                  </a:cubicBezTo>
                  <a:cubicBezTo>
                    <a:pt x="8147682" y="4612260"/>
                    <a:pt x="8118218" y="4602862"/>
                    <a:pt x="8093707" y="4616197"/>
                  </a:cubicBezTo>
                  <a:cubicBezTo>
                    <a:pt x="8099026" y="4623802"/>
                    <a:pt x="8107800" y="4628236"/>
                    <a:pt x="8117076" y="4628008"/>
                  </a:cubicBezTo>
                  <a:cubicBezTo>
                    <a:pt x="8123778" y="4627222"/>
                    <a:pt x="8130521" y="4626841"/>
                    <a:pt x="8137269" y="4626865"/>
                  </a:cubicBezTo>
                  <a:cubicBezTo>
                    <a:pt x="8147683" y="4631564"/>
                    <a:pt x="8139936" y="4637152"/>
                    <a:pt x="8146159" y="4642232"/>
                  </a:cubicBezTo>
                  <a:cubicBezTo>
                    <a:pt x="8158859" y="4653154"/>
                    <a:pt x="8196959" y="4646169"/>
                    <a:pt x="8214612" y="4642232"/>
                  </a:cubicBezTo>
                  <a:cubicBezTo>
                    <a:pt x="8217575" y="4652582"/>
                    <a:pt x="8218481" y="4663412"/>
                    <a:pt x="8217280" y="4674109"/>
                  </a:cubicBezTo>
                  <a:cubicBezTo>
                    <a:pt x="8223307" y="4674324"/>
                    <a:pt x="8229304" y="4673150"/>
                    <a:pt x="8234806" y="4670680"/>
                  </a:cubicBezTo>
                  <a:cubicBezTo>
                    <a:pt x="8235095" y="4677974"/>
                    <a:pt x="8237283" y="4685066"/>
                    <a:pt x="8241156" y="4691254"/>
                  </a:cubicBezTo>
                  <a:cubicBezTo>
                    <a:pt x="8255887" y="4683253"/>
                    <a:pt x="8262111" y="4667124"/>
                    <a:pt x="8279256" y="4663441"/>
                  </a:cubicBezTo>
                  <a:cubicBezTo>
                    <a:pt x="8290050" y="4660901"/>
                    <a:pt x="8290178" y="4668521"/>
                    <a:pt x="8299068" y="4660266"/>
                  </a:cubicBezTo>
                  <a:cubicBezTo>
                    <a:pt x="8303512" y="4656075"/>
                    <a:pt x="8301861" y="4646042"/>
                    <a:pt x="8306434" y="4641343"/>
                  </a:cubicBezTo>
                  <a:cubicBezTo>
                    <a:pt x="8311007" y="4636644"/>
                    <a:pt x="8316975" y="4638295"/>
                    <a:pt x="8319134" y="4635882"/>
                  </a:cubicBezTo>
                  <a:cubicBezTo>
                    <a:pt x="8324722" y="4628516"/>
                    <a:pt x="8328024" y="4626357"/>
                    <a:pt x="8326881" y="4614673"/>
                  </a:cubicBezTo>
                  <a:cubicBezTo>
                    <a:pt x="8342121" y="4614673"/>
                    <a:pt x="8347582" y="4601973"/>
                    <a:pt x="8343518" y="4589273"/>
                  </a:cubicBezTo>
                  <a:cubicBezTo>
                    <a:pt x="8357996" y="4596767"/>
                    <a:pt x="8371077" y="4580130"/>
                    <a:pt x="8370442" y="4566032"/>
                  </a:cubicBezTo>
                  <a:cubicBezTo>
                    <a:pt x="8381998" y="4562603"/>
                    <a:pt x="8388857" y="4552316"/>
                    <a:pt x="8399398" y="4547236"/>
                  </a:cubicBezTo>
                  <a:cubicBezTo>
                    <a:pt x="8399398" y="4548887"/>
                    <a:pt x="8402446" y="4552062"/>
                    <a:pt x="8403208" y="4554730"/>
                  </a:cubicBezTo>
                  <a:cubicBezTo>
                    <a:pt x="8415019" y="4552444"/>
                    <a:pt x="8421242" y="4538982"/>
                    <a:pt x="8433180" y="4536823"/>
                  </a:cubicBezTo>
                  <a:cubicBezTo>
                    <a:pt x="8430767" y="4553079"/>
                    <a:pt x="8438133" y="4556381"/>
                    <a:pt x="8453754" y="4554857"/>
                  </a:cubicBezTo>
                  <a:cubicBezTo>
                    <a:pt x="8451331" y="4564580"/>
                    <a:pt x="8447016" y="4573729"/>
                    <a:pt x="8441054" y="4581781"/>
                  </a:cubicBezTo>
                  <a:cubicBezTo>
                    <a:pt x="8451105" y="4582212"/>
                    <a:pt x="8461069" y="4579743"/>
                    <a:pt x="8469756" y="4574669"/>
                  </a:cubicBezTo>
                  <a:cubicBezTo>
                    <a:pt x="8473058" y="4572891"/>
                    <a:pt x="8477757" y="4576701"/>
                    <a:pt x="8480805" y="4574669"/>
                  </a:cubicBezTo>
                  <a:cubicBezTo>
                    <a:pt x="8487028" y="4570097"/>
                    <a:pt x="8488298" y="4550920"/>
                    <a:pt x="8492361" y="4543681"/>
                  </a:cubicBezTo>
                  <a:cubicBezTo>
                    <a:pt x="8504172" y="4548126"/>
                    <a:pt x="8504045" y="4554603"/>
                    <a:pt x="8512173" y="4545078"/>
                  </a:cubicBezTo>
                  <a:cubicBezTo>
                    <a:pt x="8515983" y="4540506"/>
                    <a:pt x="8512173" y="4527044"/>
                    <a:pt x="8516745" y="4523996"/>
                  </a:cubicBezTo>
                  <a:cubicBezTo>
                    <a:pt x="8521317" y="4520948"/>
                    <a:pt x="8525635" y="4527933"/>
                    <a:pt x="8530842" y="4526155"/>
                  </a:cubicBezTo>
                  <a:cubicBezTo>
                    <a:pt x="8537954" y="4523742"/>
                    <a:pt x="8538589" y="4529965"/>
                    <a:pt x="8544558" y="4522472"/>
                  </a:cubicBezTo>
                  <a:cubicBezTo>
                    <a:pt x="8550527" y="4514979"/>
                    <a:pt x="8541765" y="4502787"/>
                    <a:pt x="8548368" y="4497072"/>
                  </a:cubicBezTo>
                  <a:cubicBezTo>
                    <a:pt x="8554971" y="4491356"/>
                    <a:pt x="8563100" y="4497072"/>
                    <a:pt x="8569704" y="4493643"/>
                  </a:cubicBezTo>
                  <a:cubicBezTo>
                    <a:pt x="8581769" y="4487293"/>
                    <a:pt x="8582404" y="4464814"/>
                    <a:pt x="8598279" y="4463290"/>
                  </a:cubicBezTo>
                  <a:cubicBezTo>
                    <a:pt x="8603613" y="4473704"/>
                    <a:pt x="8603867" y="4480561"/>
                    <a:pt x="8614662" y="4478021"/>
                  </a:cubicBezTo>
                  <a:cubicBezTo>
                    <a:pt x="8623170" y="4475990"/>
                    <a:pt x="8636505" y="4457702"/>
                    <a:pt x="8644506" y="4452621"/>
                  </a:cubicBezTo>
                  <a:cubicBezTo>
                    <a:pt x="8644506" y="4455415"/>
                    <a:pt x="8644506" y="4458464"/>
                    <a:pt x="8644506" y="4461130"/>
                  </a:cubicBezTo>
                  <a:cubicBezTo>
                    <a:pt x="8645512" y="4460784"/>
                    <a:pt x="8646488" y="4460360"/>
                    <a:pt x="8647427" y="4459860"/>
                  </a:cubicBezTo>
                  <a:cubicBezTo>
                    <a:pt x="8648443" y="4691254"/>
                    <a:pt x="8646284" y="5294505"/>
                    <a:pt x="8646284" y="5294505"/>
                  </a:cubicBezTo>
                  <a:lnTo>
                    <a:pt x="8747884" y="5294505"/>
                  </a:lnTo>
                  <a:lnTo>
                    <a:pt x="8716007" y="4429508"/>
                  </a:lnTo>
                  <a:lnTo>
                    <a:pt x="8720833" y="4426841"/>
                  </a:lnTo>
                  <a:cubicBezTo>
                    <a:pt x="8718547" y="4457702"/>
                    <a:pt x="8733533" y="4436366"/>
                    <a:pt x="8742041" y="4439541"/>
                  </a:cubicBezTo>
                  <a:cubicBezTo>
                    <a:pt x="8754741" y="4443859"/>
                    <a:pt x="8754741" y="4461384"/>
                    <a:pt x="8768711" y="4463035"/>
                  </a:cubicBezTo>
                  <a:cubicBezTo>
                    <a:pt x="8769042" y="4461391"/>
                    <a:pt x="8769510" y="4459777"/>
                    <a:pt x="8770108" y="4458209"/>
                  </a:cubicBezTo>
                  <a:cubicBezTo>
                    <a:pt x="8785348" y="4476497"/>
                    <a:pt x="8823448" y="4490721"/>
                    <a:pt x="8819003" y="4517391"/>
                  </a:cubicBezTo>
                  <a:cubicBezTo>
                    <a:pt x="8829163" y="4518534"/>
                    <a:pt x="8831703" y="4511168"/>
                    <a:pt x="8842244" y="4510406"/>
                  </a:cubicBezTo>
                  <a:cubicBezTo>
                    <a:pt x="8852785" y="4509645"/>
                    <a:pt x="8855579" y="4517518"/>
                    <a:pt x="8865739" y="4515105"/>
                  </a:cubicBezTo>
                  <a:cubicBezTo>
                    <a:pt x="8870310" y="4513962"/>
                    <a:pt x="8874502" y="4506469"/>
                    <a:pt x="8880344" y="4505072"/>
                  </a:cubicBezTo>
                  <a:cubicBezTo>
                    <a:pt x="8881487" y="4517772"/>
                    <a:pt x="8895584" y="4545585"/>
                    <a:pt x="8908157" y="4524757"/>
                  </a:cubicBezTo>
                  <a:cubicBezTo>
                    <a:pt x="8913999" y="4531234"/>
                    <a:pt x="8916666" y="4540759"/>
                    <a:pt x="8923397" y="4546982"/>
                  </a:cubicBezTo>
                  <a:cubicBezTo>
                    <a:pt x="8919841" y="4550665"/>
                    <a:pt x="8911459" y="4557904"/>
                    <a:pt x="8910697" y="4562984"/>
                  </a:cubicBezTo>
                  <a:cubicBezTo>
                    <a:pt x="8907776" y="4582034"/>
                    <a:pt x="8934446" y="4569080"/>
                    <a:pt x="8946511" y="4570731"/>
                  </a:cubicBezTo>
                  <a:cubicBezTo>
                    <a:pt x="8953877" y="4593972"/>
                    <a:pt x="8956925" y="4615308"/>
                    <a:pt x="8986897" y="4602989"/>
                  </a:cubicBezTo>
                  <a:cubicBezTo>
                    <a:pt x="8986897" y="4620007"/>
                    <a:pt x="8997819" y="4632199"/>
                    <a:pt x="9005820" y="4610355"/>
                  </a:cubicBezTo>
                  <a:cubicBezTo>
                    <a:pt x="9014837" y="4615562"/>
                    <a:pt x="9018520" y="4605021"/>
                    <a:pt x="9024235" y="4604640"/>
                  </a:cubicBezTo>
                  <a:cubicBezTo>
                    <a:pt x="9033887" y="4603878"/>
                    <a:pt x="9043158" y="4611371"/>
                    <a:pt x="9054461" y="4610355"/>
                  </a:cubicBezTo>
                  <a:cubicBezTo>
                    <a:pt x="9050270" y="4610355"/>
                    <a:pt x="9060049" y="4627500"/>
                    <a:pt x="9070590" y="4625976"/>
                  </a:cubicBezTo>
                  <a:cubicBezTo>
                    <a:pt x="9069261" y="4633768"/>
                    <a:pt x="9072219" y="4641673"/>
                    <a:pt x="9078337" y="4646677"/>
                  </a:cubicBezTo>
                  <a:cubicBezTo>
                    <a:pt x="9079481" y="4647820"/>
                    <a:pt x="9085195" y="4643629"/>
                    <a:pt x="9087481" y="4644772"/>
                  </a:cubicBezTo>
                  <a:cubicBezTo>
                    <a:pt x="9089767" y="4645914"/>
                    <a:pt x="9094847" y="4653407"/>
                    <a:pt x="9098403" y="4655693"/>
                  </a:cubicBezTo>
                  <a:cubicBezTo>
                    <a:pt x="9101958" y="4657979"/>
                    <a:pt x="9105642" y="4654042"/>
                    <a:pt x="9107420" y="4655693"/>
                  </a:cubicBezTo>
                  <a:cubicBezTo>
                    <a:pt x="9109198" y="4657344"/>
                    <a:pt x="9111611" y="4663822"/>
                    <a:pt x="9114659" y="4665853"/>
                  </a:cubicBezTo>
                  <a:cubicBezTo>
                    <a:pt x="9121898" y="4670552"/>
                    <a:pt x="9122025" y="4681347"/>
                    <a:pt x="9132693" y="4672076"/>
                  </a:cubicBezTo>
                  <a:cubicBezTo>
                    <a:pt x="9138027" y="4677283"/>
                    <a:pt x="9140821" y="4684776"/>
                    <a:pt x="9146917" y="4688713"/>
                  </a:cubicBezTo>
                  <a:cubicBezTo>
                    <a:pt x="9149838" y="4690745"/>
                    <a:pt x="9156442" y="4688713"/>
                    <a:pt x="9158220" y="4690237"/>
                  </a:cubicBezTo>
                  <a:cubicBezTo>
                    <a:pt x="9163935" y="4695190"/>
                    <a:pt x="9162665" y="4704715"/>
                    <a:pt x="9168253" y="4708906"/>
                  </a:cubicBezTo>
                  <a:cubicBezTo>
                    <a:pt x="9173841" y="4713096"/>
                    <a:pt x="9182731" y="4707889"/>
                    <a:pt x="9187684" y="4710557"/>
                  </a:cubicBezTo>
                  <a:cubicBezTo>
                    <a:pt x="9195431" y="4714748"/>
                    <a:pt x="9192383" y="4723257"/>
                    <a:pt x="9201908" y="4724526"/>
                  </a:cubicBezTo>
                  <a:cubicBezTo>
                    <a:pt x="9208385" y="4725288"/>
                    <a:pt x="9221974" y="4717033"/>
                    <a:pt x="9230610" y="4716907"/>
                  </a:cubicBezTo>
                  <a:cubicBezTo>
                    <a:pt x="9232134" y="4691507"/>
                    <a:pt x="9217910" y="4690363"/>
                    <a:pt x="9214735" y="4667504"/>
                  </a:cubicBezTo>
                  <a:cubicBezTo>
                    <a:pt x="9220969" y="4668807"/>
                    <a:pt x="9227463" y="4667815"/>
                    <a:pt x="9233023" y="4664710"/>
                  </a:cubicBezTo>
                  <a:cubicBezTo>
                    <a:pt x="9233023" y="4683379"/>
                    <a:pt x="9239119" y="4681474"/>
                    <a:pt x="9251311" y="4688459"/>
                  </a:cubicBezTo>
                  <a:cubicBezTo>
                    <a:pt x="9263503" y="4695444"/>
                    <a:pt x="9264011" y="4698619"/>
                    <a:pt x="9268710" y="4713859"/>
                  </a:cubicBezTo>
                  <a:cubicBezTo>
                    <a:pt x="9273028" y="4712208"/>
                    <a:pt x="9281410" y="4705350"/>
                    <a:pt x="9285474" y="4705731"/>
                  </a:cubicBezTo>
                  <a:cubicBezTo>
                    <a:pt x="9289538" y="4706111"/>
                    <a:pt x="9289665" y="4715890"/>
                    <a:pt x="9293983" y="4715763"/>
                  </a:cubicBezTo>
                  <a:cubicBezTo>
                    <a:pt x="9308207" y="4715763"/>
                    <a:pt x="9300333" y="4709540"/>
                    <a:pt x="9306683" y="4700650"/>
                  </a:cubicBezTo>
                  <a:cubicBezTo>
                    <a:pt x="9319383" y="4684648"/>
                    <a:pt x="9347958" y="4694555"/>
                    <a:pt x="9351895" y="4673599"/>
                  </a:cubicBezTo>
                  <a:cubicBezTo>
                    <a:pt x="9340973" y="4665725"/>
                    <a:pt x="9315573" y="4663820"/>
                    <a:pt x="9315446" y="4649469"/>
                  </a:cubicBezTo>
                  <a:cubicBezTo>
                    <a:pt x="9329558" y="4648833"/>
                    <a:pt x="9343564" y="4646704"/>
                    <a:pt x="9357229" y="4643119"/>
                  </a:cubicBezTo>
                  <a:cubicBezTo>
                    <a:pt x="9360236" y="4653459"/>
                    <a:pt x="9361186" y="4664290"/>
                    <a:pt x="9360022" y="4674996"/>
                  </a:cubicBezTo>
                  <a:cubicBezTo>
                    <a:pt x="9366050" y="4675211"/>
                    <a:pt x="9372046" y="4674037"/>
                    <a:pt x="9377548" y="4671567"/>
                  </a:cubicBezTo>
                  <a:cubicBezTo>
                    <a:pt x="9377793" y="4678850"/>
                    <a:pt x="9379938" y="4685943"/>
                    <a:pt x="9383771" y="4692141"/>
                  </a:cubicBezTo>
                  <a:cubicBezTo>
                    <a:pt x="9398630" y="4684140"/>
                    <a:pt x="9404853" y="4668010"/>
                    <a:pt x="9421871" y="4664328"/>
                  </a:cubicBezTo>
                  <a:cubicBezTo>
                    <a:pt x="9432666" y="4661788"/>
                    <a:pt x="9432793" y="4669408"/>
                    <a:pt x="9441683" y="4661153"/>
                  </a:cubicBezTo>
                  <a:cubicBezTo>
                    <a:pt x="9446128" y="4656962"/>
                    <a:pt x="9444351" y="4646929"/>
                    <a:pt x="9448922" y="4642230"/>
                  </a:cubicBezTo>
                  <a:cubicBezTo>
                    <a:pt x="9453494" y="4637531"/>
                    <a:pt x="9459591" y="4639182"/>
                    <a:pt x="9461622" y="4636769"/>
                  </a:cubicBezTo>
                  <a:cubicBezTo>
                    <a:pt x="9467083" y="4629403"/>
                    <a:pt x="9470385" y="4627244"/>
                    <a:pt x="9469369" y="4615560"/>
                  </a:cubicBezTo>
                  <a:cubicBezTo>
                    <a:pt x="9477497" y="4616261"/>
                    <a:pt x="9484886" y="4610828"/>
                    <a:pt x="9486641" y="4602860"/>
                  </a:cubicBezTo>
                  <a:cubicBezTo>
                    <a:pt x="9495877" y="4597821"/>
                    <a:pt x="9503562" y="4590356"/>
                    <a:pt x="9508866" y="4581270"/>
                  </a:cubicBezTo>
                  <a:cubicBezTo>
                    <a:pt x="9511612" y="4576901"/>
                    <a:pt x="9513024" y="4571825"/>
                    <a:pt x="9512930" y="4566665"/>
                  </a:cubicBezTo>
                  <a:cubicBezTo>
                    <a:pt x="9524487" y="4563235"/>
                    <a:pt x="9531345" y="4552948"/>
                    <a:pt x="9541886" y="4547869"/>
                  </a:cubicBezTo>
                  <a:cubicBezTo>
                    <a:pt x="9541886" y="4549520"/>
                    <a:pt x="9544934" y="4552695"/>
                    <a:pt x="9545696" y="4555362"/>
                  </a:cubicBezTo>
                  <a:cubicBezTo>
                    <a:pt x="9557507" y="4553076"/>
                    <a:pt x="9563730" y="4539614"/>
                    <a:pt x="9575668" y="4537456"/>
                  </a:cubicBezTo>
                  <a:cubicBezTo>
                    <a:pt x="9573128" y="4553712"/>
                    <a:pt x="9580621" y="4557013"/>
                    <a:pt x="9596242" y="4555489"/>
                  </a:cubicBezTo>
                  <a:cubicBezTo>
                    <a:pt x="9593820" y="4565212"/>
                    <a:pt x="9589504" y="4574361"/>
                    <a:pt x="9583542" y="4582413"/>
                  </a:cubicBezTo>
                  <a:cubicBezTo>
                    <a:pt x="9593593" y="4582844"/>
                    <a:pt x="9603557" y="4580375"/>
                    <a:pt x="9612244" y="4575301"/>
                  </a:cubicBezTo>
                  <a:cubicBezTo>
                    <a:pt x="9615546" y="4573523"/>
                    <a:pt x="9620118" y="4577333"/>
                    <a:pt x="9623293" y="4575301"/>
                  </a:cubicBezTo>
                  <a:cubicBezTo>
                    <a:pt x="9629389" y="4570730"/>
                    <a:pt x="9630786" y="4551552"/>
                    <a:pt x="9634850" y="4544313"/>
                  </a:cubicBezTo>
                  <a:cubicBezTo>
                    <a:pt x="9646661" y="4548758"/>
                    <a:pt x="9646534" y="4555235"/>
                    <a:pt x="9654662" y="4545710"/>
                  </a:cubicBezTo>
                  <a:cubicBezTo>
                    <a:pt x="9658472" y="4541138"/>
                    <a:pt x="9654662" y="4527676"/>
                    <a:pt x="9659106" y="4524629"/>
                  </a:cubicBezTo>
                  <a:cubicBezTo>
                    <a:pt x="9663551" y="4521581"/>
                    <a:pt x="9668124" y="4528565"/>
                    <a:pt x="9673330" y="4526787"/>
                  </a:cubicBezTo>
                  <a:cubicBezTo>
                    <a:pt x="9678537" y="4525009"/>
                    <a:pt x="9680950" y="4530597"/>
                    <a:pt x="9687047" y="4523105"/>
                  </a:cubicBezTo>
                  <a:cubicBezTo>
                    <a:pt x="9693142" y="4515611"/>
                    <a:pt x="9684253" y="4503420"/>
                    <a:pt x="9690856" y="4497705"/>
                  </a:cubicBezTo>
                  <a:cubicBezTo>
                    <a:pt x="9697459" y="4491989"/>
                    <a:pt x="9705588" y="4497705"/>
                    <a:pt x="9712192" y="4494275"/>
                  </a:cubicBezTo>
                  <a:cubicBezTo>
                    <a:pt x="9724892" y="4487925"/>
                    <a:pt x="9724892" y="4465446"/>
                    <a:pt x="9740767" y="4463922"/>
                  </a:cubicBezTo>
                  <a:cubicBezTo>
                    <a:pt x="9745974" y="4474336"/>
                    <a:pt x="9746355" y="4481194"/>
                    <a:pt x="9757024" y="4478654"/>
                  </a:cubicBezTo>
                  <a:cubicBezTo>
                    <a:pt x="9765660" y="4476622"/>
                    <a:pt x="9778994" y="4458334"/>
                    <a:pt x="9786868" y="4453254"/>
                  </a:cubicBezTo>
                  <a:cubicBezTo>
                    <a:pt x="9786868" y="4456047"/>
                    <a:pt x="9786868" y="4459096"/>
                    <a:pt x="9786868" y="4461763"/>
                  </a:cubicBezTo>
                  <a:cubicBezTo>
                    <a:pt x="9787915" y="4461416"/>
                    <a:pt x="9788933" y="4460992"/>
                    <a:pt x="9789916" y="4460493"/>
                  </a:cubicBezTo>
                  <a:cubicBezTo>
                    <a:pt x="9790932" y="4691887"/>
                    <a:pt x="9788647" y="5295137"/>
                    <a:pt x="9788647" y="5295137"/>
                  </a:cubicBezTo>
                  <a:lnTo>
                    <a:pt x="9890247" y="5295137"/>
                  </a:lnTo>
                  <a:lnTo>
                    <a:pt x="9858497" y="4430140"/>
                  </a:lnTo>
                  <a:lnTo>
                    <a:pt x="9863196" y="4427473"/>
                  </a:lnTo>
                  <a:cubicBezTo>
                    <a:pt x="9861037" y="4458334"/>
                    <a:pt x="9875896" y="4436998"/>
                    <a:pt x="9884531" y="4440173"/>
                  </a:cubicBezTo>
                  <a:cubicBezTo>
                    <a:pt x="9897231" y="4444492"/>
                    <a:pt x="9897231" y="4462017"/>
                    <a:pt x="9911075" y="4463668"/>
                  </a:cubicBezTo>
                  <a:lnTo>
                    <a:pt x="9912472" y="4458842"/>
                  </a:lnTo>
                  <a:cubicBezTo>
                    <a:pt x="9927839" y="4477130"/>
                    <a:pt x="9965812" y="4491354"/>
                    <a:pt x="9961493" y="4518023"/>
                  </a:cubicBezTo>
                  <a:cubicBezTo>
                    <a:pt x="9971653" y="4519167"/>
                    <a:pt x="9974828" y="4511801"/>
                    <a:pt x="9984735" y="4511039"/>
                  </a:cubicBezTo>
                  <a:cubicBezTo>
                    <a:pt x="9994641" y="4510277"/>
                    <a:pt x="9997435" y="4518151"/>
                    <a:pt x="10008229" y="4515738"/>
                  </a:cubicBezTo>
                  <a:cubicBezTo>
                    <a:pt x="10012674" y="4514594"/>
                    <a:pt x="10016865" y="4507102"/>
                    <a:pt x="10022835" y="4505705"/>
                  </a:cubicBezTo>
                  <a:cubicBezTo>
                    <a:pt x="10023851" y="4518405"/>
                    <a:pt x="10038075" y="4546218"/>
                    <a:pt x="10050521" y="4525390"/>
                  </a:cubicBezTo>
                  <a:cubicBezTo>
                    <a:pt x="10056489" y="4531867"/>
                    <a:pt x="10059029" y="4541392"/>
                    <a:pt x="10065888" y="4547615"/>
                  </a:cubicBezTo>
                  <a:cubicBezTo>
                    <a:pt x="10062205" y="4551297"/>
                    <a:pt x="10053950" y="4558537"/>
                    <a:pt x="10053188" y="4563617"/>
                  </a:cubicBezTo>
                  <a:cubicBezTo>
                    <a:pt x="10050267" y="4582667"/>
                    <a:pt x="10076937" y="4569713"/>
                    <a:pt x="10088875" y="4571364"/>
                  </a:cubicBezTo>
                  <a:cubicBezTo>
                    <a:pt x="10096368" y="4594605"/>
                    <a:pt x="10099416" y="4615941"/>
                    <a:pt x="10129388" y="4603621"/>
                  </a:cubicBezTo>
                  <a:cubicBezTo>
                    <a:pt x="10129388" y="4620640"/>
                    <a:pt x="10140310" y="4632831"/>
                    <a:pt x="10148184" y="4610988"/>
                  </a:cubicBezTo>
                  <a:cubicBezTo>
                    <a:pt x="10157327" y="4616194"/>
                    <a:pt x="10160884" y="4605654"/>
                    <a:pt x="10166726" y="4605272"/>
                  </a:cubicBezTo>
                  <a:cubicBezTo>
                    <a:pt x="10176378" y="4604510"/>
                    <a:pt x="10185522" y="4612004"/>
                    <a:pt x="10196952" y="4610988"/>
                  </a:cubicBezTo>
                  <a:cubicBezTo>
                    <a:pt x="10192761" y="4610988"/>
                    <a:pt x="10202413" y="4628132"/>
                    <a:pt x="10212954" y="4626608"/>
                  </a:cubicBezTo>
                  <a:cubicBezTo>
                    <a:pt x="10211731" y="4634389"/>
                    <a:pt x="10214670" y="4642243"/>
                    <a:pt x="10220701" y="4647309"/>
                  </a:cubicBezTo>
                  <a:cubicBezTo>
                    <a:pt x="10221844" y="4648453"/>
                    <a:pt x="10227686" y="4644262"/>
                    <a:pt x="10229972" y="4645404"/>
                  </a:cubicBezTo>
                  <a:cubicBezTo>
                    <a:pt x="10232257" y="4646547"/>
                    <a:pt x="10237211" y="4654040"/>
                    <a:pt x="10240766" y="4656326"/>
                  </a:cubicBezTo>
                  <a:cubicBezTo>
                    <a:pt x="10244322" y="4658612"/>
                    <a:pt x="10248132" y="4654675"/>
                    <a:pt x="10249910" y="4656326"/>
                  </a:cubicBezTo>
                  <a:cubicBezTo>
                    <a:pt x="10251687" y="4657977"/>
                    <a:pt x="10254101" y="4664454"/>
                    <a:pt x="10257149" y="4666486"/>
                  </a:cubicBezTo>
                  <a:cubicBezTo>
                    <a:pt x="10264261" y="4671185"/>
                    <a:pt x="10264515" y="4681979"/>
                    <a:pt x="10275056" y="4672709"/>
                  </a:cubicBezTo>
                  <a:cubicBezTo>
                    <a:pt x="10280517" y="4677915"/>
                    <a:pt x="10283184" y="4685409"/>
                    <a:pt x="10289280" y="4689346"/>
                  </a:cubicBezTo>
                  <a:cubicBezTo>
                    <a:pt x="10292327" y="4691377"/>
                    <a:pt x="10298805" y="4689346"/>
                    <a:pt x="10300710" y="4690870"/>
                  </a:cubicBezTo>
                  <a:cubicBezTo>
                    <a:pt x="10306425" y="4695823"/>
                    <a:pt x="10305155" y="4705348"/>
                    <a:pt x="10310743" y="4709538"/>
                  </a:cubicBezTo>
                  <a:cubicBezTo>
                    <a:pt x="10316331" y="4713729"/>
                    <a:pt x="10325094" y="4708522"/>
                    <a:pt x="10330174" y="4711189"/>
                  </a:cubicBezTo>
                  <a:cubicBezTo>
                    <a:pt x="10337921" y="4715380"/>
                    <a:pt x="10334873" y="4723889"/>
                    <a:pt x="10344271" y="4725159"/>
                  </a:cubicBezTo>
                  <a:cubicBezTo>
                    <a:pt x="10350875" y="4725921"/>
                    <a:pt x="10364337" y="4717666"/>
                    <a:pt x="10373100" y="4717539"/>
                  </a:cubicBezTo>
                  <a:cubicBezTo>
                    <a:pt x="10374624" y="4692139"/>
                    <a:pt x="10360400" y="4690996"/>
                    <a:pt x="10357098" y="4668136"/>
                  </a:cubicBezTo>
                  <a:cubicBezTo>
                    <a:pt x="10363373" y="4669437"/>
                    <a:pt x="10369906" y="4668445"/>
                    <a:pt x="10375513" y="4665342"/>
                  </a:cubicBezTo>
                  <a:cubicBezTo>
                    <a:pt x="10375513" y="4684011"/>
                    <a:pt x="10381609" y="4682106"/>
                    <a:pt x="10393801" y="4689091"/>
                  </a:cubicBezTo>
                  <a:cubicBezTo>
                    <a:pt x="10405993" y="4696077"/>
                    <a:pt x="10406501" y="4699251"/>
                    <a:pt x="10411073" y="4714491"/>
                  </a:cubicBezTo>
                  <a:cubicBezTo>
                    <a:pt x="10415391" y="4712840"/>
                    <a:pt x="10423773" y="4705983"/>
                    <a:pt x="10427964" y="4706363"/>
                  </a:cubicBezTo>
                  <a:cubicBezTo>
                    <a:pt x="10432155" y="4706744"/>
                    <a:pt x="10432155" y="4716523"/>
                    <a:pt x="10436473" y="4716396"/>
                  </a:cubicBezTo>
                  <a:cubicBezTo>
                    <a:pt x="10450570" y="4716396"/>
                    <a:pt x="10442823" y="4710173"/>
                    <a:pt x="10449173" y="4701283"/>
                  </a:cubicBezTo>
                  <a:cubicBezTo>
                    <a:pt x="10461873" y="4685281"/>
                    <a:pt x="10490321" y="4695187"/>
                    <a:pt x="10494258" y="4674232"/>
                  </a:cubicBezTo>
                  <a:cubicBezTo>
                    <a:pt x="10482955" y="4665976"/>
                    <a:pt x="10456158" y="4664453"/>
                    <a:pt x="10457682" y="4648832"/>
                  </a:cubicBezTo>
                  <a:cubicBezTo>
                    <a:pt x="10461238" y="4623432"/>
                    <a:pt x="10480288" y="4647943"/>
                    <a:pt x="10489432" y="4645275"/>
                  </a:cubicBezTo>
                  <a:cubicBezTo>
                    <a:pt x="10496544" y="4643370"/>
                    <a:pt x="10498068" y="4631051"/>
                    <a:pt x="10503529" y="4629146"/>
                  </a:cubicBezTo>
                  <a:cubicBezTo>
                    <a:pt x="10511910" y="4626225"/>
                    <a:pt x="10512164" y="4631559"/>
                    <a:pt x="10516229" y="4631178"/>
                  </a:cubicBezTo>
                  <a:cubicBezTo>
                    <a:pt x="10517880" y="4631178"/>
                    <a:pt x="10529690" y="4629654"/>
                    <a:pt x="10530580" y="4629781"/>
                  </a:cubicBezTo>
                  <a:cubicBezTo>
                    <a:pt x="10533882" y="4629781"/>
                    <a:pt x="10536675" y="4624701"/>
                    <a:pt x="10540612" y="4625463"/>
                  </a:cubicBezTo>
                  <a:cubicBezTo>
                    <a:pt x="10546962" y="4626606"/>
                    <a:pt x="10553312" y="4636384"/>
                    <a:pt x="10558265" y="4640321"/>
                  </a:cubicBezTo>
                  <a:cubicBezTo>
                    <a:pt x="10563491" y="4635477"/>
                    <a:pt x="10569742" y="4631874"/>
                    <a:pt x="10576554" y="4629780"/>
                  </a:cubicBezTo>
                  <a:lnTo>
                    <a:pt x="10576554" y="4634479"/>
                  </a:lnTo>
                  <a:lnTo>
                    <a:pt x="10678154" y="4634479"/>
                  </a:lnTo>
                  <a:lnTo>
                    <a:pt x="10667612" y="4345427"/>
                  </a:lnTo>
                  <a:cubicBezTo>
                    <a:pt x="10672693" y="4335013"/>
                    <a:pt x="10671169" y="4330949"/>
                    <a:pt x="10667612" y="4329679"/>
                  </a:cubicBezTo>
                  <a:lnTo>
                    <a:pt x="10663421" y="4215379"/>
                  </a:lnTo>
                  <a:cubicBezTo>
                    <a:pt x="10667612" y="4212839"/>
                    <a:pt x="10671676" y="4209537"/>
                    <a:pt x="10676883" y="4206743"/>
                  </a:cubicBezTo>
                  <a:cubicBezTo>
                    <a:pt x="10673240" y="4200053"/>
                    <a:pt x="10668322" y="4194142"/>
                    <a:pt x="10662405" y="4189344"/>
                  </a:cubicBezTo>
                  <a:lnTo>
                    <a:pt x="10660881" y="4145783"/>
                  </a:lnTo>
                  <a:cubicBezTo>
                    <a:pt x="10677899" y="4141974"/>
                    <a:pt x="10670660" y="4131559"/>
                    <a:pt x="10678788" y="4119240"/>
                  </a:cubicBezTo>
                  <a:cubicBezTo>
                    <a:pt x="10674337" y="4111977"/>
                    <a:pt x="10667450" y="4106531"/>
                    <a:pt x="10659356" y="4103873"/>
                  </a:cubicBezTo>
                  <a:lnTo>
                    <a:pt x="10646656" y="3769863"/>
                  </a:lnTo>
                  <a:cubicBezTo>
                    <a:pt x="10648313" y="3769144"/>
                    <a:pt x="10649888" y="3768249"/>
                    <a:pt x="10651355" y="3767196"/>
                  </a:cubicBezTo>
                  <a:cubicBezTo>
                    <a:pt x="10649069" y="3798184"/>
                    <a:pt x="10664055" y="3776848"/>
                    <a:pt x="10672691" y="3779896"/>
                  </a:cubicBezTo>
                  <a:cubicBezTo>
                    <a:pt x="10685391" y="3784087"/>
                    <a:pt x="10685391" y="3801739"/>
                    <a:pt x="10699234" y="3803390"/>
                  </a:cubicBezTo>
                  <a:lnTo>
                    <a:pt x="10700631" y="3798564"/>
                  </a:lnTo>
                  <a:cubicBezTo>
                    <a:pt x="10715998" y="3816852"/>
                    <a:pt x="10753971" y="3831076"/>
                    <a:pt x="10749653" y="3857746"/>
                  </a:cubicBezTo>
                  <a:cubicBezTo>
                    <a:pt x="10759813" y="3858889"/>
                    <a:pt x="10762353" y="3851396"/>
                    <a:pt x="10772894" y="3850761"/>
                  </a:cubicBezTo>
                  <a:cubicBezTo>
                    <a:pt x="10783435" y="3850125"/>
                    <a:pt x="10785594" y="3857873"/>
                    <a:pt x="10796389" y="3855460"/>
                  </a:cubicBezTo>
                  <a:cubicBezTo>
                    <a:pt x="10800834" y="3854317"/>
                    <a:pt x="10805025" y="3846697"/>
                    <a:pt x="10810994" y="3845427"/>
                  </a:cubicBezTo>
                  <a:cubicBezTo>
                    <a:pt x="10812010" y="3858127"/>
                    <a:pt x="10826234" y="3885940"/>
                    <a:pt x="10838680" y="3865112"/>
                  </a:cubicBezTo>
                  <a:cubicBezTo>
                    <a:pt x="10844649" y="3871589"/>
                    <a:pt x="10847189" y="3880987"/>
                    <a:pt x="10854047" y="3887337"/>
                  </a:cubicBezTo>
                  <a:cubicBezTo>
                    <a:pt x="10850365" y="3891020"/>
                    <a:pt x="10842109" y="3898132"/>
                    <a:pt x="10841347" y="3903339"/>
                  </a:cubicBezTo>
                  <a:cubicBezTo>
                    <a:pt x="10838427" y="3922389"/>
                    <a:pt x="10865096" y="3909435"/>
                    <a:pt x="10877034" y="3911086"/>
                  </a:cubicBezTo>
                  <a:cubicBezTo>
                    <a:pt x="10884528" y="3934327"/>
                    <a:pt x="10887576" y="3955663"/>
                    <a:pt x="10917547" y="3943344"/>
                  </a:cubicBezTo>
                  <a:cubicBezTo>
                    <a:pt x="10917547" y="3960362"/>
                    <a:pt x="10928469" y="3972427"/>
                    <a:pt x="10936343" y="3950710"/>
                  </a:cubicBezTo>
                  <a:cubicBezTo>
                    <a:pt x="10945487" y="3955790"/>
                    <a:pt x="10949043" y="3945376"/>
                    <a:pt x="10954758" y="3944868"/>
                  </a:cubicBezTo>
                  <a:cubicBezTo>
                    <a:pt x="10964538" y="3944868"/>
                    <a:pt x="10973681" y="3951599"/>
                    <a:pt x="10985112" y="3950710"/>
                  </a:cubicBezTo>
                  <a:cubicBezTo>
                    <a:pt x="10980920" y="3950710"/>
                    <a:pt x="10990572" y="3967855"/>
                    <a:pt x="11001114" y="3966331"/>
                  </a:cubicBezTo>
                  <a:cubicBezTo>
                    <a:pt x="10999886" y="3974075"/>
                    <a:pt x="11002830" y="3981893"/>
                    <a:pt x="11008860" y="3986905"/>
                  </a:cubicBezTo>
                  <a:cubicBezTo>
                    <a:pt x="11010004" y="3988048"/>
                    <a:pt x="11015845" y="3983984"/>
                    <a:pt x="11018131" y="3985127"/>
                  </a:cubicBezTo>
                  <a:cubicBezTo>
                    <a:pt x="11020417" y="3986269"/>
                    <a:pt x="11025370" y="3993762"/>
                    <a:pt x="11028926" y="3996048"/>
                  </a:cubicBezTo>
                  <a:cubicBezTo>
                    <a:pt x="11032482" y="3998334"/>
                    <a:pt x="11036292" y="3994397"/>
                    <a:pt x="11038070" y="3996048"/>
                  </a:cubicBezTo>
                  <a:cubicBezTo>
                    <a:pt x="11039847" y="3997699"/>
                    <a:pt x="11042261" y="4004177"/>
                    <a:pt x="11045309" y="4006081"/>
                  </a:cubicBezTo>
                  <a:cubicBezTo>
                    <a:pt x="11052421" y="4010907"/>
                    <a:pt x="11052675" y="4021702"/>
                    <a:pt x="11063215" y="4012431"/>
                  </a:cubicBezTo>
                  <a:cubicBezTo>
                    <a:pt x="11068676" y="4017511"/>
                    <a:pt x="11071343" y="4025131"/>
                    <a:pt x="11077439" y="4029068"/>
                  </a:cubicBezTo>
                  <a:cubicBezTo>
                    <a:pt x="11080487" y="4031100"/>
                    <a:pt x="11086964" y="4029068"/>
                    <a:pt x="11088870" y="4030592"/>
                  </a:cubicBezTo>
                  <a:cubicBezTo>
                    <a:pt x="11094458" y="4035545"/>
                    <a:pt x="11093314" y="4045070"/>
                    <a:pt x="11098902" y="4049261"/>
                  </a:cubicBezTo>
                  <a:cubicBezTo>
                    <a:pt x="11104490" y="4053451"/>
                    <a:pt x="11113253" y="4048244"/>
                    <a:pt x="11118334" y="4050912"/>
                  </a:cubicBezTo>
                  <a:cubicBezTo>
                    <a:pt x="11126080" y="4055103"/>
                    <a:pt x="11123033" y="4063612"/>
                    <a:pt x="11132430" y="4064881"/>
                  </a:cubicBezTo>
                  <a:cubicBezTo>
                    <a:pt x="11139035" y="4064881"/>
                    <a:pt x="11152497" y="4057388"/>
                    <a:pt x="11161260" y="4057262"/>
                  </a:cubicBezTo>
                  <a:cubicBezTo>
                    <a:pt x="11162784" y="4031862"/>
                    <a:pt x="11148560" y="4030718"/>
                    <a:pt x="11145258" y="4007859"/>
                  </a:cubicBezTo>
                  <a:cubicBezTo>
                    <a:pt x="11151492" y="4009106"/>
                    <a:pt x="11157968" y="4008117"/>
                    <a:pt x="11163546" y="4005065"/>
                  </a:cubicBezTo>
                  <a:cubicBezTo>
                    <a:pt x="11163546" y="4023734"/>
                    <a:pt x="11169641" y="4021829"/>
                    <a:pt x="11181961" y="4028814"/>
                  </a:cubicBezTo>
                  <a:cubicBezTo>
                    <a:pt x="11194280" y="4035798"/>
                    <a:pt x="11194661" y="4038847"/>
                    <a:pt x="11199233" y="4054214"/>
                  </a:cubicBezTo>
                  <a:cubicBezTo>
                    <a:pt x="11203551" y="4052563"/>
                    <a:pt x="11211933" y="4045705"/>
                    <a:pt x="11216124" y="4046086"/>
                  </a:cubicBezTo>
                  <a:cubicBezTo>
                    <a:pt x="11220315" y="4046466"/>
                    <a:pt x="11220315" y="4056245"/>
                    <a:pt x="11224633" y="4056118"/>
                  </a:cubicBezTo>
                  <a:cubicBezTo>
                    <a:pt x="11238729" y="4056118"/>
                    <a:pt x="11230983" y="4049768"/>
                    <a:pt x="11237333" y="4041005"/>
                  </a:cubicBezTo>
                  <a:cubicBezTo>
                    <a:pt x="11250033" y="4024876"/>
                    <a:pt x="11278480" y="4034910"/>
                    <a:pt x="11282417" y="4013827"/>
                  </a:cubicBezTo>
                  <a:cubicBezTo>
                    <a:pt x="11271114" y="4005699"/>
                    <a:pt x="11243683" y="4004048"/>
                    <a:pt x="11245841" y="3988427"/>
                  </a:cubicBezTo>
                  <a:cubicBezTo>
                    <a:pt x="11249271" y="3963027"/>
                    <a:pt x="11268448" y="3987538"/>
                    <a:pt x="11277591" y="3984871"/>
                  </a:cubicBezTo>
                  <a:cubicBezTo>
                    <a:pt x="11284703" y="3982839"/>
                    <a:pt x="11286227" y="3970520"/>
                    <a:pt x="11291688" y="3968742"/>
                  </a:cubicBezTo>
                  <a:cubicBezTo>
                    <a:pt x="11300070" y="3965821"/>
                    <a:pt x="11300324" y="3971155"/>
                    <a:pt x="11304388" y="3970647"/>
                  </a:cubicBezTo>
                  <a:cubicBezTo>
                    <a:pt x="11305912" y="3970647"/>
                    <a:pt x="11317850" y="3969250"/>
                    <a:pt x="11318739" y="3969377"/>
                  </a:cubicBezTo>
                  <a:cubicBezTo>
                    <a:pt x="11322041" y="3969377"/>
                    <a:pt x="11324708" y="3964297"/>
                    <a:pt x="11328772" y="3965059"/>
                  </a:cubicBezTo>
                  <a:cubicBezTo>
                    <a:pt x="11335122" y="3966202"/>
                    <a:pt x="11341472" y="3975981"/>
                    <a:pt x="11346425" y="3979918"/>
                  </a:cubicBezTo>
                  <a:cubicBezTo>
                    <a:pt x="11359125" y="3968742"/>
                    <a:pt x="11364332" y="3971409"/>
                    <a:pt x="11376905" y="3963661"/>
                  </a:cubicBezTo>
                  <a:cubicBezTo>
                    <a:pt x="11384779" y="3958835"/>
                    <a:pt x="11389605" y="3950961"/>
                    <a:pt x="11396972" y="3948421"/>
                  </a:cubicBezTo>
                  <a:cubicBezTo>
                    <a:pt x="11398496" y="3947659"/>
                    <a:pt x="11402814" y="3951977"/>
                    <a:pt x="11405227" y="3950707"/>
                  </a:cubicBezTo>
                  <a:cubicBezTo>
                    <a:pt x="11407640" y="3949436"/>
                    <a:pt x="11411831" y="3945881"/>
                    <a:pt x="11414244" y="3944865"/>
                  </a:cubicBezTo>
                  <a:cubicBezTo>
                    <a:pt x="11424907" y="3939744"/>
                    <a:pt x="11433764" y="3931507"/>
                    <a:pt x="11439644" y="3921243"/>
                  </a:cubicBezTo>
                  <a:cubicBezTo>
                    <a:pt x="11442184" y="3914639"/>
                    <a:pt x="11443327" y="3893684"/>
                    <a:pt x="11436215" y="3890128"/>
                  </a:cubicBezTo>
                  <a:cubicBezTo>
                    <a:pt x="11429103" y="3886571"/>
                    <a:pt x="11415006" y="3898636"/>
                    <a:pt x="11406116" y="3899780"/>
                  </a:cubicBezTo>
                  <a:cubicBezTo>
                    <a:pt x="11392856" y="3900305"/>
                    <a:pt x="11379609" y="3898455"/>
                    <a:pt x="11367000" y="3894319"/>
                  </a:cubicBezTo>
                  <a:cubicBezTo>
                    <a:pt x="11356205" y="3891271"/>
                    <a:pt x="11349855" y="3880857"/>
                    <a:pt x="11341600" y="3877936"/>
                  </a:cubicBezTo>
                  <a:cubicBezTo>
                    <a:pt x="11326487" y="3872348"/>
                    <a:pt x="11328900" y="3885175"/>
                    <a:pt x="11316200" y="3883270"/>
                  </a:cubicBezTo>
                  <a:cubicBezTo>
                    <a:pt x="11303500" y="3881365"/>
                    <a:pt x="11303500" y="3865236"/>
                    <a:pt x="11293975" y="3860283"/>
                  </a:cubicBezTo>
                  <a:cubicBezTo>
                    <a:pt x="11288678" y="3858256"/>
                    <a:pt x="11282955" y="3857601"/>
                    <a:pt x="11277338" y="3858378"/>
                  </a:cubicBezTo>
                  <a:cubicBezTo>
                    <a:pt x="11258796" y="3857616"/>
                    <a:pt x="11263622" y="3861045"/>
                    <a:pt x="11249398" y="3850250"/>
                  </a:cubicBezTo>
                  <a:cubicBezTo>
                    <a:pt x="11238729" y="3842121"/>
                    <a:pt x="11238476" y="3836026"/>
                    <a:pt x="11222854" y="3832851"/>
                  </a:cubicBezTo>
                  <a:cubicBezTo>
                    <a:pt x="11210198" y="3831531"/>
                    <a:pt x="11197479" y="3830896"/>
                    <a:pt x="11184754" y="3830945"/>
                  </a:cubicBezTo>
                  <a:cubicBezTo>
                    <a:pt x="11164439" y="3829435"/>
                    <a:pt x="11144217" y="3826849"/>
                    <a:pt x="11124175" y="3823198"/>
                  </a:cubicBezTo>
                  <a:cubicBezTo>
                    <a:pt x="11090647" y="3815959"/>
                    <a:pt x="11071470" y="3792845"/>
                    <a:pt x="11047975" y="3771255"/>
                  </a:cubicBezTo>
                  <a:cubicBezTo>
                    <a:pt x="11039649" y="3763027"/>
                    <a:pt x="11030872" y="3755268"/>
                    <a:pt x="11021686" y="3748014"/>
                  </a:cubicBezTo>
                  <a:cubicBezTo>
                    <a:pt x="11007843" y="3738235"/>
                    <a:pt x="10999588" y="3749284"/>
                    <a:pt x="10985745" y="3745220"/>
                  </a:cubicBezTo>
                  <a:cubicBezTo>
                    <a:pt x="10978887" y="3743189"/>
                    <a:pt x="10972156" y="3731123"/>
                    <a:pt x="10965551" y="3727186"/>
                  </a:cubicBezTo>
                  <a:cubicBezTo>
                    <a:pt x="10957411" y="3723001"/>
                    <a:pt x="10948910" y="3719559"/>
                    <a:pt x="10940151" y="3716900"/>
                  </a:cubicBezTo>
                  <a:cubicBezTo>
                    <a:pt x="10914751" y="3707882"/>
                    <a:pt x="10889351" y="3702168"/>
                    <a:pt x="10863951" y="3692769"/>
                  </a:cubicBezTo>
                  <a:cubicBezTo>
                    <a:pt x="10847001" y="3684412"/>
                    <a:pt x="10829472" y="3677281"/>
                    <a:pt x="10811500" y="3671433"/>
                  </a:cubicBezTo>
                  <a:cubicBezTo>
                    <a:pt x="10781401" y="3664702"/>
                    <a:pt x="10748000" y="3670164"/>
                    <a:pt x="10717520" y="3669275"/>
                  </a:cubicBezTo>
                  <a:cubicBezTo>
                    <a:pt x="10698525" y="3669250"/>
                    <a:pt x="10679702" y="3665675"/>
                    <a:pt x="10662021" y="3658733"/>
                  </a:cubicBezTo>
                  <a:cubicBezTo>
                    <a:pt x="10653512" y="3655177"/>
                    <a:pt x="10650337" y="3658733"/>
                    <a:pt x="10645638" y="3649335"/>
                  </a:cubicBezTo>
                  <a:cubicBezTo>
                    <a:pt x="10643509" y="3636164"/>
                    <a:pt x="10646119" y="3622664"/>
                    <a:pt x="10653005" y="3611235"/>
                  </a:cubicBezTo>
                  <a:cubicBezTo>
                    <a:pt x="10661133" y="3603489"/>
                    <a:pt x="10673071" y="3608315"/>
                    <a:pt x="10683358" y="3604631"/>
                  </a:cubicBezTo>
                  <a:cubicBezTo>
                    <a:pt x="10696693" y="3599932"/>
                    <a:pt x="10699741" y="3587740"/>
                    <a:pt x="10712949" y="3593201"/>
                  </a:cubicBezTo>
                  <a:cubicBezTo>
                    <a:pt x="10731618" y="3600821"/>
                    <a:pt x="10722220" y="3627872"/>
                    <a:pt x="10747112" y="3618601"/>
                  </a:cubicBezTo>
                  <a:cubicBezTo>
                    <a:pt x="10745334" y="3634730"/>
                    <a:pt x="10755621" y="3625459"/>
                    <a:pt x="10762479" y="3629396"/>
                  </a:cubicBezTo>
                  <a:cubicBezTo>
                    <a:pt x="10765147" y="3631047"/>
                    <a:pt x="10768575" y="3626221"/>
                    <a:pt x="10772512" y="3629396"/>
                  </a:cubicBezTo>
                  <a:cubicBezTo>
                    <a:pt x="10776449" y="3632571"/>
                    <a:pt x="10770861" y="3638666"/>
                    <a:pt x="10772512" y="3640444"/>
                  </a:cubicBezTo>
                  <a:cubicBezTo>
                    <a:pt x="10778862" y="3646540"/>
                    <a:pt x="10803373" y="3671560"/>
                    <a:pt x="10809342" y="3649715"/>
                  </a:cubicBezTo>
                  <a:cubicBezTo>
                    <a:pt x="10811628" y="3653144"/>
                    <a:pt x="10817978" y="3654796"/>
                    <a:pt x="10819884" y="3656573"/>
                  </a:cubicBezTo>
                  <a:cubicBezTo>
                    <a:pt x="10829536" y="3636634"/>
                    <a:pt x="10788768" y="3635364"/>
                    <a:pt x="10815820" y="3616949"/>
                  </a:cubicBezTo>
                  <a:cubicBezTo>
                    <a:pt x="10815185" y="3620632"/>
                    <a:pt x="10817089" y="3625966"/>
                    <a:pt x="10816836" y="3629649"/>
                  </a:cubicBezTo>
                  <a:cubicBezTo>
                    <a:pt x="10823821" y="3629649"/>
                    <a:pt x="10830552" y="3622664"/>
                    <a:pt x="10835886" y="3620124"/>
                  </a:cubicBezTo>
                  <a:cubicBezTo>
                    <a:pt x="10831567" y="3639809"/>
                    <a:pt x="10841854" y="3632824"/>
                    <a:pt x="10851507" y="3635237"/>
                  </a:cubicBezTo>
                  <a:cubicBezTo>
                    <a:pt x="10856205" y="3636761"/>
                    <a:pt x="10861539" y="3629141"/>
                    <a:pt x="10866874" y="3633713"/>
                  </a:cubicBezTo>
                  <a:cubicBezTo>
                    <a:pt x="10868271" y="3634983"/>
                    <a:pt x="10866874" y="3642476"/>
                    <a:pt x="10868398" y="3644635"/>
                  </a:cubicBezTo>
                  <a:cubicBezTo>
                    <a:pt x="10872335" y="3650604"/>
                    <a:pt x="10870938" y="3654160"/>
                    <a:pt x="10875891" y="3659240"/>
                  </a:cubicBezTo>
                  <a:cubicBezTo>
                    <a:pt x="10878431" y="3661908"/>
                    <a:pt x="10883638" y="3659240"/>
                    <a:pt x="10886686" y="3662288"/>
                  </a:cubicBezTo>
                  <a:cubicBezTo>
                    <a:pt x="10889734" y="3665336"/>
                    <a:pt x="10889226" y="3670924"/>
                    <a:pt x="10891892" y="3673083"/>
                  </a:cubicBezTo>
                  <a:cubicBezTo>
                    <a:pt x="10894559" y="3675242"/>
                    <a:pt x="10901036" y="3678289"/>
                    <a:pt x="10903323" y="3680576"/>
                  </a:cubicBezTo>
                  <a:cubicBezTo>
                    <a:pt x="10903323" y="3680576"/>
                    <a:pt x="10916785" y="3693276"/>
                    <a:pt x="10914626" y="3692006"/>
                  </a:cubicBezTo>
                  <a:cubicBezTo>
                    <a:pt x="10924786" y="3696960"/>
                    <a:pt x="10915769" y="3694800"/>
                    <a:pt x="10928850" y="3691117"/>
                  </a:cubicBezTo>
                  <a:cubicBezTo>
                    <a:pt x="10934946" y="3689339"/>
                    <a:pt x="10935454" y="3682609"/>
                    <a:pt x="10944852" y="3684005"/>
                  </a:cubicBezTo>
                  <a:cubicBezTo>
                    <a:pt x="10944852" y="3680958"/>
                    <a:pt x="10945868" y="3676639"/>
                    <a:pt x="10944852" y="3673718"/>
                  </a:cubicBezTo>
                  <a:cubicBezTo>
                    <a:pt x="10951311" y="3673765"/>
                    <a:pt x="10956777" y="3668955"/>
                    <a:pt x="10957552" y="3662542"/>
                  </a:cubicBezTo>
                  <a:cubicBezTo>
                    <a:pt x="10967377" y="3664514"/>
                    <a:pt x="10977505" y="3661073"/>
                    <a:pt x="10984095" y="3653525"/>
                  </a:cubicBezTo>
                  <a:cubicBezTo>
                    <a:pt x="10984095" y="3655303"/>
                    <a:pt x="10984095" y="3656827"/>
                    <a:pt x="10984095" y="3658605"/>
                  </a:cubicBezTo>
                  <a:cubicBezTo>
                    <a:pt x="10997104" y="3658775"/>
                    <a:pt x="11009484" y="3664231"/>
                    <a:pt x="11018385" y="3673718"/>
                  </a:cubicBezTo>
                  <a:cubicBezTo>
                    <a:pt x="11024481" y="3681085"/>
                    <a:pt x="11020417" y="3689212"/>
                    <a:pt x="11031085" y="3693912"/>
                  </a:cubicBezTo>
                  <a:cubicBezTo>
                    <a:pt x="11038579" y="3697468"/>
                    <a:pt x="11049501" y="3692642"/>
                    <a:pt x="11056485" y="3691118"/>
                  </a:cubicBezTo>
                  <a:cubicBezTo>
                    <a:pt x="11062963" y="3701405"/>
                    <a:pt x="11058644" y="3712200"/>
                    <a:pt x="11067280" y="3720201"/>
                  </a:cubicBezTo>
                  <a:cubicBezTo>
                    <a:pt x="11071598" y="3724265"/>
                    <a:pt x="11082774" y="3723122"/>
                    <a:pt x="11087981" y="3727567"/>
                  </a:cubicBezTo>
                  <a:cubicBezTo>
                    <a:pt x="11090394" y="3729599"/>
                    <a:pt x="11093696" y="3740267"/>
                    <a:pt x="11096744" y="3744331"/>
                  </a:cubicBezTo>
                  <a:cubicBezTo>
                    <a:pt x="11093823" y="3741156"/>
                    <a:pt x="11113001" y="3753094"/>
                    <a:pt x="11111476" y="3753094"/>
                  </a:cubicBezTo>
                  <a:lnTo>
                    <a:pt x="11123541" y="3756904"/>
                  </a:lnTo>
                  <a:cubicBezTo>
                    <a:pt x="11125192" y="3758174"/>
                    <a:pt x="11129256" y="3758174"/>
                    <a:pt x="11131542" y="3759952"/>
                  </a:cubicBezTo>
                  <a:cubicBezTo>
                    <a:pt x="11133828" y="3761730"/>
                    <a:pt x="11131542" y="3770112"/>
                    <a:pt x="11134336" y="3772652"/>
                  </a:cubicBezTo>
                  <a:cubicBezTo>
                    <a:pt x="11144115" y="3781542"/>
                    <a:pt x="11145130" y="3775573"/>
                    <a:pt x="11154783" y="3777986"/>
                  </a:cubicBezTo>
                  <a:cubicBezTo>
                    <a:pt x="11167483" y="3780906"/>
                    <a:pt x="11167483" y="3781542"/>
                    <a:pt x="11176246" y="3793353"/>
                  </a:cubicBezTo>
                  <a:cubicBezTo>
                    <a:pt x="11180945" y="3781669"/>
                    <a:pt x="11192883" y="3783828"/>
                    <a:pt x="11199740" y="3773922"/>
                  </a:cubicBezTo>
                  <a:cubicBezTo>
                    <a:pt x="11199740" y="3773922"/>
                    <a:pt x="11203170" y="3754872"/>
                    <a:pt x="11203170" y="3755379"/>
                  </a:cubicBezTo>
                  <a:cubicBezTo>
                    <a:pt x="11203932" y="3748394"/>
                    <a:pt x="11209520" y="3748775"/>
                    <a:pt x="11202153" y="3742679"/>
                  </a:cubicBezTo>
                  <a:cubicBezTo>
                    <a:pt x="11226791" y="3722360"/>
                    <a:pt x="11197709" y="3726423"/>
                    <a:pt x="11192755" y="3713469"/>
                  </a:cubicBezTo>
                  <a:cubicBezTo>
                    <a:pt x="11190088" y="3706230"/>
                    <a:pt x="11195296" y="3699500"/>
                    <a:pt x="11198343" y="3691879"/>
                  </a:cubicBezTo>
                  <a:cubicBezTo>
                    <a:pt x="11204949" y="3693206"/>
                    <a:pt x="11211622" y="3689923"/>
                    <a:pt x="11214600" y="3683878"/>
                  </a:cubicBezTo>
                  <a:cubicBezTo>
                    <a:pt x="11224252" y="3688577"/>
                    <a:pt x="11225268" y="3694927"/>
                    <a:pt x="11234793" y="3694547"/>
                  </a:cubicBezTo>
                  <a:cubicBezTo>
                    <a:pt x="11238222" y="3694547"/>
                    <a:pt x="11239238" y="3686038"/>
                    <a:pt x="11243810" y="3686418"/>
                  </a:cubicBezTo>
                  <a:cubicBezTo>
                    <a:pt x="11251939" y="3687308"/>
                    <a:pt x="11248382" y="3691117"/>
                    <a:pt x="11254097" y="3694547"/>
                  </a:cubicBezTo>
                  <a:cubicBezTo>
                    <a:pt x="11259813" y="3697975"/>
                    <a:pt x="11259178" y="3701913"/>
                    <a:pt x="11270354" y="3704453"/>
                  </a:cubicBezTo>
                  <a:cubicBezTo>
                    <a:pt x="11284832" y="3707882"/>
                    <a:pt x="11283054" y="3700770"/>
                    <a:pt x="11294865" y="3717153"/>
                  </a:cubicBezTo>
                  <a:cubicBezTo>
                    <a:pt x="11301469" y="3713089"/>
                    <a:pt x="11300071" y="3703056"/>
                    <a:pt x="11305533" y="3699627"/>
                  </a:cubicBezTo>
                  <a:cubicBezTo>
                    <a:pt x="11310995" y="3696198"/>
                    <a:pt x="11319884" y="3700389"/>
                    <a:pt x="11325218" y="3699627"/>
                  </a:cubicBezTo>
                  <a:cubicBezTo>
                    <a:pt x="11330552" y="3698865"/>
                    <a:pt x="11335632" y="3694166"/>
                    <a:pt x="11342744" y="3693531"/>
                  </a:cubicBezTo>
                  <a:cubicBezTo>
                    <a:pt x="11349856" y="3692896"/>
                    <a:pt x="11355444" y="3698357"/>
                    <a:pt x="11363064" y="3695690"/>
                  </a:cubicBezTo>
                  <a:cubicBezTo>
                    <a:pt x="11357221" y="3719185"/>
                    <a:pt x="11378812" y="3709533"/>
                    <a:pt x="11391512" y="3710295"/>
                  </a:cubicBezTo>
                  <a:cubicBezTo>
                    <a:pt x="11404212" y="3711056"/>
                    <a:pt x="11417928" y="3720964"/>
                    <a:pt x="11426944" y="3709026"/>
                  </a:cubicBezTo>
                  <a:cubicBezTo>
                    <a:pt x="11426944" y="3710550"/>
                    <a:pt x="11426944" y="3711946"/>
                    <a:pt x="11426944" y="3713470"/>
                  </a:cubicBezTo>
                  <a:cubicBezTo>
                    <a:pt x="11433294" y="3705215"/>
                    <a:pt x="11448407" y="3696706"/>
                    <a:pt x="11452344" y="3689976"/>
                  </a:cubicBezTo>
                  <a:cubicBezTo>
                    <a:pt x="11469997" y="3658733"/>
                    <a:pt x="11438501" y="3673973"/>
                    <a:pt x="11432151" y="3671942"/>
                  </a:cubicBezTo>
                  <a:cubicBezTo>
                    <a:pt x="11421229" y="3668385"/>
                    <a:pt x="11412720" y="3651114"/>
                    <a:pt x="11404592" y="3642351"/>
                  </a:cubicBezTo>
                  <a:cubicBezTo>
                    <a:pt x="11393411" y="3629117"/>
                    <a:pt x="11381317" y="3616682"/>
                    <a:pt x="11368397" y="3605140"/>
                  </a:cubicBezTo>
                  <a:cubicBezTo>
                    <a:pt x="11323058" y="3567040"/>
                    <a:pt x="11252319" y="3547608"/>
                    <a:pt x="11194407" y="3543418"/>
                  </a:cubicBezTo>
                  <a:cubicBezTo>
                    <a:pt x="11158339" y="3540751"/>
                    <a:pt x="11122398" y="3526273"/>
                    <a:pt x="11087219" y="3518018"/>
                  </a:cubicBezTo>
                  <a:cubicBezTo>
                    <a:pt x="11052041" y="3509760"/>
                    <a:pt x="11021560" y="3521574"/>
                    <a:pt x="10987397" y="3517002"/>
                  </a:cubicBezTo>
                  <a:cubicBezTo>
                    <a:pt x="10939138" y="3510652"/>
                    <a:pt x="10904466" y="3471155"/>
                    <a:pt x="10857350" y="3458708"/>
                  </a:cubicBezTo>
                  <a:cubicBezTo>
                    <a:pt x="10838681" y="3453882"/>
                    <a:pt x="10820519" y="3450707"/>
                    <a:pt x="10801723" y="3447659"/>
                  </a:cubicBezTo>
                  <a:cubicBezTo>
                    <a:pt x="10778651" y="3442828"/>
                    <a:pt x="10756953" y="3432890"/>
                    <a:pt x="10738223" y="3418577"/>
                  </a:cubicBezTo>
                  <a:cubicBezTo>
                    <a:pt x="10721227" y="3408667"/>
                    <a:pt x="10702809" y="3401428"/>
                    <a:pt x="10683614" y="3397114"/>
                  </a:cubicBezTo>
                  <a:cubicBezTo>
                    <a:pt x="10669770" y="3393939"/>
                    <a:pt x="10655293" y="3396097"/>
                    <a:pt x="10642466" y="3389367"/>
                  </a:cubicBezTo>
                  <a:cubicBezTo>
                    <a:pt x="10656312" y="3379980"/>
                    <a:pt x="10671702" y="3373101"/>
                    <a:pt x="10687932" y="3369047"/>
                  </a:cubicBezTo>
                  <a:lnTo>
                    <a:pt x="10721587" y="3369047"/>
                  </a:lnTo>
                  <a:cubicBezTo>
                    <a:pt x="10725017" y="3376032"/>
                    <a:pt x="10729081" y="3378699"/>
                    <a:pt x="10740002" y="3373492"/>
                  </a:cubicBezTo>
                  <a:cubicBezTo>
                    <a:pt x="10741624" y="3380750"/>
                    <a:pt x="10744008" y="3387817"/>
                    <a:pt x="10747114" y="3394573"/>
                  </a:cubicBezTo>
                  <a:cubicBezTo>
                    <a:pt x="10749020" y="3397114"/>
                    <a:pt x="10756767" y="3396605"/>
                    <a:pt x="10758036" y="3398510"/>
                  </a:cubicBezTo>
                  <a:cubicBezTo>
                    <a:pt x="10762735" y="3404988"/>
                    <a:pt x="10760957" y="3420481"/>
                    <a:pt x="10774165" y="3418195"/>
                  </a:cubicBezTo>
                  <a:cubicBezTo>
                    <a:pt x="10776175" y="3409455"/>
                    <a:pt x="10776986" y="3400484"/>
                    <a:pt x="10776579" y="3391526"/>
                  </a:cubicBezTo>
                  <a:cubicBezTo>
                    <a:pt x="10782877" y="3392419"/>
                    <a:pt x="10789148" y="3389724"/>
                    <a:pt x="10792835" y="3384541"/>
                  </a:cubicBezTo>
                  <a:cubicBezTo>
                    <a:pt x="10804392" y="3391145"/>
                    <a:pt x="10818235" y="3391653"/>
                    <a:pt x="10820140" y="3407401"/>
                  </a:cubicBezTo>
                  <a:cubicBezTo>
                    <a:pt x="10828756" y="3409309"/>
                    <a:pt x="10837240" y="3411769"/>
                    <a:pt x="10845540" y="3414767"/>
                  </a:cubicBezTo>
                  <a:cubicBezTo>
                    <a:pt x="10853287" y="3420863"/>
                    <a:pt x="10852525" y="3433055"/>
                    <a:pt x="10861415" y="3436865"/>
                  </a:cubicBezTo>
                  <a:cubicBezTo>
                    <a:pt x="10861415" y="3457566"/>
                    <a:pt x="10876782" y="3438008"/>
                    <a:pt x="10883513" y="3435086"/>
                  </a:cubicBezTo>
                  <a:cubicBezTo>
                    <a:pt x="10882243" y="3435086"/>
                    <a:pt x="10896848" y="3431784"/>
                    <a:pt x="10894816" y="3431404"/>
                  </a:cubicBezTo>
                  <a:cubicBezTo>
                    <a:pt x="10902563" y="3432547"/>
                    <a:pt x="10901421" y="3438389"/>
                    <a:pt x="10905738" y="3440040"/>
                  </a:cubicBezTo>
                  <a:cubicBezTo>
                    <a:pt x="10914045" y="3441840"/>
                    <a:pt x="10921718" y="3445830"/>
                    <a:pt x="10927963" y="3451596"/>
                  </a:cubicBezTo>
                  <a:cubicBezTo>
                    <a:pt x="10932281" y="3455915"/>
                    <a:pt x="10931900" y="3463027"/>
                    <a:pt x="10937996" y="3467217"/>
                  </a:cubicBezTo>
                  <a:cubicBezTo>
                    <a:pt x="10942060" y="3470011"/>
                    <a:pt x="10947267" y="3467217"/>
                    <a:pt x="10950696" y="3469376"/>
                  </a:cubicBezTo>
                  <a:cubicBezTo>
                    <a:pt x="10958974" y="3472808"/>
                    <a:pt x="10966889" y="3477063"/>
                    <a:pt x="10974318" y="3482076"/>
                  </a:cubicBezTo>
                  <a:cubicBezTo>
                    <a:pt x="10979398" y="3488172"/>
                    <a:pt x="10979144" y="3499221"/>
                    <a:pt x="10987018" y="3503666"/>
                  </a:cubicBezTo>
                  <a:cubicBezTo>
                    <a:pt x="11006195" y="3514715"/>
                    <a:pt x="11027149" y="3477504"/>
                    <a:pt x="11001496" y="3476488"/>
                  </a:cubicBezTo>
                  <a:cubicBezTo>
                    <a:pt x="11003782" y="3467725"/>
                    <a:pt x="11009115" y="3458200"/>
                    <a:pt x="10997813" y="3454644"/>
                  </a:cubicBezTo>
                  <a:cubicBezTo>
                    <a:pt x="11003317" y="3449689"/>
                    <a:pt x="11010257" y="3446620"/>
                    <a:pt x="11017625" y="3445881"/>
                  </a:cubicBezTo>
                  <a:cubicBezTo>
                    <a:pt x="11018387" y="3462138"/>
                    <a:pt x="11031849" y="3460994"/>
                    <a:pt x="11043025" y="3457438"/>
                  </a:cubicBezTo>
                  <a:cubicBezTo>
                    <a:pt x="11047978" y="3470138"/>
                    <a:pt x="11051915" y="3457438"/>
                    <a:pt x="11057630" y="3458962"/>
                  </a:cubicBezTo>
                  <a:cubicBezTo>
                    <a:pt x="11063346" y="3460486"/>
                    <a:pt x="11073760" y="3465185"/>
                    <a:pt x="11076299" y="3465312"/>
                  </a:cubicBezTo>
                  <a:cubicBezTo>
                    <a:pt x="11098778" y="3466328"/>
                    <a:pt x="11088999" y="3458200"/>
                    <a:pt x="11104874" y="3478012"/>
                  </a:cubicBezTo>
                  <a:cubicBezTo>
                    <a:pt x="11106398" y="3480043"/>
                    <a:pt x="11111859" y="3476488"/>
                    <a:pt x="11113129" y="3478012"/>
                  </a:cubicBezTo>
                  <a:cubicBezTo>
                    <a:pt x="11114400" y="3479536"/>
                    <a:pt x="11115415" y="3489442"/>
                    <a:pt x="11117193" y="3491601"/>
                  </a:cubicBezTo>
                  <a:cubicBezTo>
                    <a:pt x="11121287" y="3499113"/>
                    <a:pt x="11128765" y="3504177"/>
                    <a:pt x="11137260" y="3505190"/>
                  </a:cubicBezTo>
                  <a:cubicBezTo>
                    <a:pt x="11153262" y="3506460"/>
                    <a:pt x="11157579" y="3491347"/>
                    <a:pt x="11175360" y="3493760"/>
                  </a:cubicBezTo>
                  <a:cubicBezTo>
                    <a:pt x="11171803" y="3508491"/>
                    <a:pt x="11207491" y="3528177"/>
                    <a:pt x="11220953" y="3530081"/>
                  </a:cubicBezTo>
                  <a:cubicBezTo>
                    <a:pt x="11231748" y="3531605"/>
                    <a:pt x="11232891" y="3528938"/>
                    <a:pt x="11242289" y="3526272"/>
                  </a:cubicBezTo>
                  <a:cubicBezTo>
                    <a:pt x="11258926" y="3521446"/>
                    <a:pt x="11259053" y="3525128"/>
                    <a:pt x="11259307" y="3505063"/>
                  </a:cubicBezTo>
                  <a:cubicBezTo>
                    <a:pt x="11268705" y="3512048"/>
                    <a:pt x="11277468" y="3506714"/>
                    <a:pt x="11286739" y="3512302"/>
                  </a:cubicBezTo>
                  <a:cubicBezTo>
                    <a:pt x="11296010" y="3517890"/>
                    <a:pt x="11296137" y="3532749"/>
                    <a:pt x="11308202" y="3525002"/>
                  </a:cubicBezTo>
                  <a:cubicBezTo>
                    <a:pt x="11304646" y="3543544"/>
                    <a:pt x="11319251" y="3534273"/>
                    <a:pt x="11326363" y="3526907"/>
                  </a:cubicBezTo>
                  <a:cubicBezTo>
                    <a:pt x="11331062" y="3542655"/>
                    <a:pt x="11338047" y="3530336"/>
                    <a:pt x="11346302" y="3529955"/>
                  </a:cubicBezTo>
                  <a:cubicBezTo>
                    <a:pt x="11357030" y="3530976"/>
                    <a:pt x="11367832" y="3530976"/>
                    <a:pt x="11378560" y="3529955"/>
                  </a:cubicBezTo>
                  <a:cubicBezTo>
                    <a:pt x="11383640" y="3542655"/>
                    <a:pt x="11383893" y="3546592"/>
                    <a:pt x="11393038" y="3553577"/>
                  </a:cubicBezTo>
                  <a:cubicBezTo>
                    <a:pt x="11400270" y="3556398"/>
                    <a:pt x="11407698" y="3558690"/>
                    <a:pt x="11415263" y="3560435"/>
                  </a:cubicBezTo>
                  <a:cubicBezTo>
                    <a:pt x="11420089" y="3560435"/>
                    <a:pt x="11424026" y="3550148"/>
                    <a:pt x="11430884" y="3550275"/>
                  </a:cubicBezTo>
                  <a:cubicBezTo>
                    <a:pt x="11434693" y="3550275"/>
                    <a:pt x="11437234" y="3559165"/>
                    <a:pt x="11438630" y="3559038"/>
                  </a:cubicBezTo>
                  <a:cubicBezTo>
                    <a:pt x="11447393" y="3558022"/>
                    <a:pt x="11453109" y="3551164"/>
                    <a:pt x="11462379" y="3546338"/>
                  </a:cubicBezTo>
                  <a:cubicBezTo>
                    <a:pt x="11452590" y="3531264"/>
                    <a:pt x="11438837" y="3519181"/>
                    <a:pt x="11422628" y="3511413"/>
                  </a:cubicBezTo>
                  <a:cubicBezTo>
                    <a:pt x="11432153" y="3498713"/>
                    <a:pt x="11418564" y="3497951"/>
                    <a:pt x="11408150" y="3498713"/>
                  </a:cubicBezTo>
                  <a:cubicBezTo>
                    <a:pt x="11411960" y="3478774"/>
                    <a:pt x="11429105" y="3487791"/>
                    <a:pt x="11442440" y="3486013"/>
                  </a:cubicBezTo>
                  <a:cubicBezTo>
                    <a:pt x="11464411" y="3482965"/>
                    <a:pt x="11455140" y="3472043"/>
                    <a:pt x="11464284" y="3458835"/>
                  </a:cubicBezTo>
                  <a:cubicBezTo>
                    <a:pt x="11458188" y="3450579"/>
                    <a:pt x="11449933" y="3441816"/>
                    <a:pt x="11438884" y="3443087"/>
                  </a:cubicBezTo>
                  <a:cubicBezTo>
                    <a:pt x="11438884" y="3444103"/>
                    <a:pt x="11438884" y="3445118"/>
                    <a:pt x="11438249" y="3446135"/>
                  </a:cubicBezTo>
                  <a:cubicBezTo>
                    <a:pt x="11431899" y="3442198"/>
                    <a:pt x="11425549" y="3433435"/>
                    <a:pt x="11415008" y="3433435"/>
                  </a:cubicBezTo>
                  <a:cubicBezTo>
                    <a:pt x="11402308" y="3434704"/>
                    <a:pt x="11403070" y="3448928"/>
                    <a:pt x="11388973" y="3445373"/>
                  </a:cubicBezTo>
                  <a:cubicBezTo>
                    <a:pt x="11377797" y="3442452"/>
                    <a:pt x="11385417" y="3428228"/>
                    <a:pt x="11367891" y="3434959"/>
                  </a:cubicBezTo>
                  <a:cubicBezTo>
                    <a:pt x="11357731" y="3438896"/>
                    <a:pt x="11355191" y="3447659"/>
                    <a:pt x="11344142" y="3449564"/>
                  </a:cubicBezTo>
                  <a:cubicBezTo>
                    <a:pt x="11337285" y="3450453"/>
                    <a:pt x="11331442" y="3444738"/>
                    <a:pt x="11323823" y="3446135"/>
                  </a:cubicBezTo>
                  <a:cubicBezTo>
                    <a:pt x="11319124" y="3446897"/>
                    <a:pt x="11314932" y="3454898"/>
                    <a:pt x="11309599" y="3454771"/>
                  </a:cubicBezTo>
                  <a:cubicBezTo>
                    <a:pt x="11304265" y="3454643"/>
                    <a:pt x="11305027" y="3447531"/>
                    <a:pt x="11300581" y="3446135"/>
                  </a:cubicBezTo>
                  <a:cubicBezTo>
                    <a:pt x="11285214" y="3441563"/>
                    <a:pt x="11245082" y="3441690"/>
                    <a:pt x="11251813" y="3418829"/>
                  </a:cubicBezTo>
                  <a:cubicBezTo>
                    <a:pt x="11259389" y="3419556"/>
                    <a:pt x="11267026" y="3419348"/>
                    <a:pt x="11274552" y="3418210"/>
                  </a:cubicBezTo>
                  <a:cubicBezTo>
                    <a:pt x="11280775" y="3419607"/>
                    <a:pt x="11288522" y="3420877"/>
                    <a:pt x="11296777" y="3423290"/>
                  </a:cubicBezTo>
                  <a:cubicBezTo>
                    <a:pt x="11317732" y="3429259"/>
                    <a:pt x="11334877" y="3417957"/>
                    <a:pt x="11348720" y="3405002"/>
                  </a:cubicBezTo>
                  <a:cubicBezTo>
                    <a:pt x="11350879" y="3402971"/>
                    <a:pt x="11350117" y="3393826"/>
                    <a:pt x="11352784" y="3390524"/>
                  </a:cubicBezTo>
                  <a:cubicBezTo>
                    <a:pt x="11355452" y="3387222"/>
                    <a:pt x="11369803" y="3377824"/>
                    <a:pt x="11372216" y="3375792"/>
                  </a:cubicBezTo>
                  <a:cubicBezTo>
                    <a:pt x="11380979" y="3370332"/>
                    <a:pt x="11400283" y="3370077"/>
                    <a:pt x="11397616" y="3354329"/>
                  </a:cubicBezTo>
                  <a:cubicBezTo>
                    <a:pt x="11392852" y="3344949"/>
                    <a:pt x="11384138" y="3338192"/>
                    <a:pt x="11373867" y="3335914"/>
                  </a:cubicBezTo>
                  <a:cubicBezTo>
                    <a:pt x="11367644" y="3335914"/>
                    <a:pt x="11366628" y="3344677"/>
                    <a:pt x="11361167" y="3347090"/>
                  </a:cubicBezTo>
                  <a:cubicBezTo>
                    <a:pt x="11348467" y="3352297"/>
                    <a:pt x="11351769" y="3347979"/>
                    <a:pt x="11339450" y="3347090"/>
                  </a:cubicBezTo>
                  <a:cubicBezTo>
                    <a:pt x="11331194" y="3347090"/>
                    <a:pt x="11333227" y="3344550"/>
                    <a:pt x="11325480" y="3347090"/>
                  </a:cubicBezTo>
                  <a:cubicBezTo>
                    <a:pt x="11317733" y="3349630"/>
                    <a:pt x="11313923" y="3359790"/>
                    <a:pt x="11305033" y="3362076"/>
                  </a:cubicBezTo>
                  <a:cubicBezTo>
                    <a:pt x="11305033" y="3362076"/>
                    <a:pt x="11283951" y="3357123"/>
                    <a:pt x="11283443" y="3356870"/>
                  </a:cubicBezTo>
                  <a:cubicBezTo>
                    <a:pt x="11273410" y="3350901"/>
                    <a:pt x="11269981" y="3339471"/>
                    <a:pt x="11260329" y="3331470"/>
                  </a:cubicBezTo>
                  <a:cubicBezTo>
                    <a:pt x="11248645" y="3321563"/>
                    <a:pt x="11250804" y="3327660"/>
                    <a:pt x="11234929" y="3326009"/>
                  </a:cubicBezTo>
                  <a:cubicBezTo>
                    <a:pt x="11223626" y="3324739"/>
                    <a:pt x="11213974" y="3316738"/>
                    <a:pt x="11202417" y="3315595"/>
                  </a:cubicBezTo>
                  <a:cubicBezTo>
                    <a:pt x="11200258" y="3315595"/>
                    <a:pt x="11184764" y="3316738"/>
                    <a:pt x="11182224" y="3317118"/>
                  </a:cubicBezTo>
                  <a:cubicBezTo>
                    <a:pt x="11179683" y="3317499"/>
                    <a:pt x="11175874" y="3315340"/>
                    <a:pt x="11173588" y="3315467"/>
                  </a:cubicBezTo>
                  <a:cubicBezTo>
                    <a:pt x="11171302" y="3315595"/>
                    <a:pt x="11169905" y="3322452"/>
                    <a:pt x="11165714" y="3322961"/>
                  </a:cubicBezTo>
                  <a:cubicBezTo>
                    <a:pt x="11152252" y="3324230"/>
                    <a:pt x="11139170" y="3322072"/>
                    <a:pt x="11124566" y="3324358"/>
                  </a:cubicBezTo>
                  <a:cubicBezTo>
                    <a:pt x="11107802" y="3327025"/>
                    <a:pt x="11097007" y="3322326"/>
                    <a:pt x="11080243" y="3322707"/>
                  </a:cubicBezTo>
                  <a:cubicBezTo>
                    <a:pt x="11077690" y="3329436"/>
                    <a:pt x="11076440" y="3336591"/>
                    <a:pt x="11076560" y="3343788"/>
                  </a:cubicBezTo>
                  <a:cubicBezTo>
                    <a:pt x="11051160" y="3326008"/>
                    <a:pt x="11039857" y="3352932"/>
                    <a:pt x="11014204" y="3348487"/>
                  </a:cubicBezTo>
                  <a:cubicBezTo>
                    <a:pt x="10988550" y="3344042"/>
                    <a:pt x="10988804" y="3330326"/>
                    <a:pt x="11002900" y="3310387"/>
                  </a:cubicBezTo>
                  <a:cubicBezTo>
                    <a:pt x="11013187" y="3317753"/>
                    <a:pt x="11019537" y="3306450"/>
                    <a:pt x="11030332" y="3306069"/>
                  </a:cubicBezTo>
                  <a:cubicBezTo>
                    <a:pt x="11043032" y="3306069"/>
                    <a:pt x="11054335" y="3324103"/>
                    <a:pt x="11065511" y="3309117"/>
                  </a:cubicBezTo>
                  <a:cubicBezTo>
                    <a:pt x="11074401" y="3314197"/>
                    <a:pt x="11101833" y="3314323"/>
                    <a:pt x="11104500" y="3300608"/>
                  </a:cubicBezTo>
                  <a:lnTo>
                    <a:pt x="11109581" y="3303402"/>
                  </a:lnTo>
                  <a:cubicBezTo>
                    <a:pt x="11112121" y="3291718"/>
                    <a:pt x="11126725" y="3295020"/>
                    <a:pt x="11123170" y="3281049"/>
                  </a:cubicBezTo>
                  <a:cubicBezTo>
                    <a:pt x="11118979" y="3263778"/>
                    <a:pt x="11094849" y="3271016"/>
                    <a:pt x="11082784" y="3268349"/>
                  </a:cubicBezTo>
                  <a:cubicBezTo>
                    <a:pt x="11072877" y="3266317"/>
                    <a:pt x="11061575" y="3258571"/>
                    <a:pt x="11051669" y="3256538"/>
                  </a:cubicBezTo>
                  <a:cubicBezTo>
                    <a:pt x="11045193" y="3256252"/>
                    <a:pt x="11038744" y="3255530"/>
                    <a:pt x="11032364" y="3254379"/>
                  </a:cubicBezTo>
                  <a:cubicBezTo>
                    <a:pt x="11025633" y="3251585"/>
                    <a:pt x="11026269" y="3245489"/>
                    <a:pt x="11019664" y="3240663"/>
                  </a:cubicBezTo>
                  <a:cubicBezTo>
                    <a:pt x="11009632" y="3233298"/>
                    <a:pt x="10995788" y="3232790"/>
                    <a:pt x="10984867" y="3226312"/>
                  </a:cubicBezTo>
                  <a:cubicBezTo>
                    <a:pt x="10973512" y="3220034"/>
                    <a:pt x="10962904" y="3212494"/>
                    <a:pt x="10953244" y="3203834"/>
                  </a:cubicBezTo>
                  <a:cubicBezTo>
                    <a:pt x="10934743" y="3184051"/>
                    <a:pt x="10910401" y="3170701"/>
                    <a:pt x="10883775" y="3165734"/>
                  </a:cubicBezTo>
                  <a:cubicBezTo>
                    <a:pt x="10904526" y="3156543"/>
                    <a:pt x="10926993" y="3151868"/>
                    <a:pt x="10949688" y="3152018"/>
                  </a:cubicBezTo>
                  <a:cubicBezTo>
                    <a:pt x="10966960" y="3153161"/>
                    <a:pt x="10982835" y="3160908"/>
                    <a:pt x="11000488" y="3160781"/>
                  </a:cubicBezTo>
                  <a:cubicBezTo>
                    <a:pt x="11000488" y="3180720"/>
                    <a:pt x="11000488" y="3186181"/>
                    <a:pt x="11016236" y="3195833"/>
                  </a:cubicBezTo>
                  <a:cubicBezTo>
                    <a:pt x="11021316" y="3199008"/>
                    <a:pt x="11026777" y="3201802"/>
                    <a:pt x="11031730" y="3204596"/>
                  </a:cubicBezTo>
                  <a:cubicBezTo>
                    <a:pt x="11032492" y="3204596"/>
                    <a:pt x="11031730" y="3209549"/>
                    <a:pt x="11034016" y="3210819"/>
                  </a:cubicBezTo>
                  <a:cubicBezTo>
                    <a:pt x="11036301" y="3212088"/>
                    <a:pt x="11041382" y="3209549"/>
                    <a:pt x="11044430" y="3211835"/>
                  </a:cubicBezTo>
                  <a:cubicBezTo>
                    <a:pt x="11053447" y="3218438"/>
                    <a:pt x="11049763" y="3220852"/>
                    <a:pt x="11061701" y="3223519"/>
                  </a:cubicBezTo>
                  <a:cubicBezTo>
                    <a:pt x="11073639" y="3226185"/>
                    <a:pt x="11079735" y="3219455"/>
                    <a:pt x="11089514" y="3228599"/>
                  </a:cubicBezTo>
                  <a:cubicBezTo>
                    <a:pt x="11094721" y="3233679"/>
                    <a:pt x="11094213" y="3240664"/>
                    <a:pt x="11099801" y="3245998"/>
                  </a:cubicBezTo>
                  <a:cubicBezTo>
                    <a:pt x="11105389" y="3251332"/>
                    <a:pt x="11111232" y="3242823"/>
                    <a:pt x="11114660" y="3255015"/>
                  </a:cubicBezTo>
                  <a:cubicBezTo>
                    <a:pt x="11122803" y="3248920"/>
                    <a:pt x="11133796" y="3248270"/>
                    <a:pt x="11142600" y="3253363"/>
                  </a:cubicBezTo>
                  <a:cubicBezTo>
                    <a:pt x="11143998" y="3245973"/>
                    <a:pt x="11142147" y="3238338"/>
                    <a:pt x="11137520" y="3232409"/>
                  </a:cubicBezTo>
                  <a:cubicBezTo>
                    <a:pt x="11145394" y="3232409"/>
                    <a:pt x="11153522" y="3232409"/>
                    <a:pt x="11161269" y="3232409"/>
                  </a:cubicBezTo>
                  <a:cubicBezTo>
                    <a:pt x="11161269" y="3252729"/>
                    <a:pt x="11171429" y="3239267"/>
                    <a:pt x="11179176" y="3244347"/>
                  </a:cubicBezTo>
                  <a:cubicBezTo>
                    <a:pt x="11182985" y="3246887"/>
                    <a:pt x="11185144" y="3253872"/>
                    <a:pt x="11188828" y="3256157"/>
                  </a:cubicBezTo>
                  <a:cubicBezTo>
                    <a:pt x="11192511" y="3258443"/>
                    <a:pt x="11198607" y="3259841"/>
                    <a:pt x="11201528" y="3262127"/>
                  </a:cubicBezTo>
                  <a:cubicBezTo>
                    <a:pt x="11204449" y="3264412"/>
                    <a:pt x="11207370" y="3258317"/>
                    <a:pt x="11209909" y="3260603"/>
                  </a:cubicBezTo>
                  <a:cubicBezTo>
                    <a:pt x="11212449" y="3262888"/>
                    <a:pt x="11209275" y="3269366"/>
                    <a:pt x="11211941" y="3273303"/>
                  </a:cubicBezTo>
                  <a:cubicBezTo>
                    <a:pt x="11221466" y="3286003"/>
                    <a:pt x="11221847" y="3293877"/>
                    <a:pt x="11240516" y="3274954"/>
                  </a:cubicBezTo>
                  <a:lnTo>
                    <a:pt x="11244961" y="3275969"/>
                  </a:lnTo>
                  <a:cubicBezTo>
                    <a:pt x="11247176" y="3269396"/>
                    <a:pt x="11247955" y="3262423"/>
                    <a:pt x="11247247" y="3255523"/>
                  </a:cubicBezTo>
                  <a:cubicBezTo>
                    <a:pt x="11256010" y="3257936"/>
                    <a:pt x="11265027" y="3263269"/>
                    <a:pt x="11266551" y="3252221"/>
                  </a:cubicBezTo>
                  <a:cubicBezTo>
                    <a:pt x="11269417" y="3252598"/>
                    <a:pt x="11272320" y="3252598"/>
                    <a:pt x="11275187" y="3252221"/>
                  </a:cubicBezTo>
                  <a:cubicBezTo>
                    <a:pt x="11277091" y="3246673"/>
                    <a:pt x="11277615" y="3240744"/>
                    <a:pt x="11276711" y="3234949"/>
                  </a:cubicBezTo>
                  <a:cubicBezTo>
                    <a:pt x="11258632" y="3232555"/>
                    <a:pt x="11240952" y="3227772"/>
                    <a:pt x="11224133" y="3220725"/>
                  </a:cubicBezTo>
                  <a:cubicBezTo>
                    <a:pt x="11217148" y="3214756"/>
                    <a:pt x="11219052" y="3208025"/>
                    <a:pt x="11220576" y="3198246"/>
                  </a:cubicBezTo>
                  <a:cubicBezTo>
                    <a:pt x="11213845" y="3198246"/>
                    <a:pt x="11197462" y="3201040"/>
                    <a:pt x="11194414" y="3194309"/>
                  </a:cubicBezTo>
                  <a:cubicBezTo>
                    <a:pt x="11186286" y="3176656"/>
                    <a:pt x="11211305" y="3187324"/>
                    <a:pt x="11215370" y="3187451"/>
                  </a:cubicBezTo>
                  <a:cubicBezTo>
                    <a:pt x="11222736" y="3187451"/>
                    <a:pt x="11224640" y="3192404"/>
                    <a:pt x="11231879" y="3189864"/>
                  </a:cubicBezTo>
                  <a:cubicBezTo>
                    <a:pt x="11239119" y="3187323"/>
                    <a:pt x="11244579" y="3175894"/>
                    <a:pt x="11249024" y="3171449"/>
                  </a:cubicBezTo>
                  <a:cubicBezTo>
                    <a:pt x="11254993" y="3200024"/>
                    <a:pt x="11264899" y="3182371"/>
                    <a:pt x="11282171" y="3178561"/>
                  </a:cubicBezTo>
                  <a:cubicBezTo>
                    <a:pt x="11293728" y="3175894"/>
                    <a:pt x="11311000" y="3188594"/>
                    <a:pt x="11323700" y="3178561"/>
                  </a:cubicBezTo>
                  <a:cubicBezTo>
                    <a:pt x="11345544" y="3161416"/>
                    <a:pt x="11321541" y="3161035"/>
                    <a:pt x="11346560" y="3169671"/>
                  </a:cubicBezTo>
                  <a:cubicBezTo>
                    <a:pt x="11354418" y="3174208"/>
                    <a:pt x="11364102" y="3174208"/>
                    <a:pt x="11371960" y="3169671"/>
                  </a:cubicBezTo>
                  <a:cubicBezTo>
                    <a:pt x="11389486" y="3159384"/>
                    <a:pt x="11386311" y="3138682"/>
                    <a:pt x="11364721" y="3147192"/>
                  </a:cubicBezTo>
                  <a:cubicBezTo>
                    <a:pt x="11361546" y="3129412"/>
                    <a:pt x="11340591" y="3128777"/>
                    <a:pt x="11340337" y="3113537"/>
                  </a:cubicBezTo>
                  <a:cubicBezTo>
                    <a:pt x="11340337" y="3103123"/>
                    <a:pt x="11349862" y="3106044"/>
                    <a:pt x="11350624" y="3097916"/>
                  </a:cubicBezTo>
                  <a:cubicBezTo>
                    <a:pt x="11351387" y="3089787"/>
                    <a:pt x="11344274" y="3083437"/>
                    <a:pt x="11340083" y="3077469"/>
                  </a:cubicBezTo>
                  <a:cubicBezTo>
                    <a:pt x="11349354" y="3069341"/>
                    <a:pt x="11369039" y="3058165"/>
                    <a:pt x="11359895" y="3042671"/>
                  </a:cubicBezTo>
                  <a:cubicBezTo>
                    <a:pt x="11352710" y="3034942"/>
                    <a:pt x="11342086" y="3031401"/>
                    <a:pt x="11331701" y="3033273"/>
                  </a:cubicBezTo>
                  <a:cubicBezTo>
                    <a:pt x="11319001" y="3035940"/>
                    <a:pt x="11308333" y="3050291"/>
                    <a:pt x="11297538" y="3056260"/>
                  </a:cubicBezTo>
                  <a:cubicBezTo>
                    <a:pt x="11286744" y="3062229"/>
                    <a:pt x="11272900" y="3068071"/>
                    <a:pt x="11260454" y="3073659"/>
                  </a:cubicBezTo>
                  <a:cubicBezTo>
                    <a:pt x="11228450" y="3088010"/>
                    <a:pt x="11193652" y="3096900"/>
                    <a:pt x="11161395" y="3110489"/>
                  </a:cubicBezTo>
                  <a:cubicBezTo>
                    <a:pt x="11129136" y="3124076"/>
                    <a:pt x="11097005" y="3135889"/>
                    <a:pt x="11063097" y="3133222"/>
                  </a:cubicBezTo>
                  <a:cubicBezTo>
                    <a:pt x="11036680" y="3131317"/>
                    <a:pt x="11012297" y="3125602"/>
                    <a:pt x="10985246" y="3124586"/>
                  </a:cubicBezTo>
                  <a:cubicBezTo>
                    <a:pt x="10958195" y="3123571"/>
                    <a:pt x="10929239" y="3126491"/>
                    <a:pt x="10902441" y="3122681"/>
                  </a:cubicBezTo>
                  <a:cubicBezTo>
                    <a:pt x="10855960" y="3116204"/>
                    <a:pt x="10805667" y="3127507"/>
                    <a:pt x="10759059" y="3120268"/>
                  </a:cubicBezTo>
                  <a:cubicBezTo>
                    <a:pt x="10762488" y="3113410"/>
                    <a:pt x="10772394" y="3097154"/>
                    <a:pt x="10780140" y="3094868"/>
                  </a:cubicBezTo>
                  <a:cubicBezTo>
                    <a:pt x="10787887" y="3092582"/>
                    <a:pt x="10788141" y="3095630"/>
                    <a:pt x="10792205" y="3094868"/>
                  </a:cubicBezTo>
                  <a:cubicBezTo>
                    <a:pt x="10793602" y="3094868"/>
                    <a:pt x="10799572" y="3099440"/>
                    <a:pt x="10802874" y="3099186"/>
                  </a:cubicBezTo>
                  <a:cubicBezTo>
                    <a:pt x="10809986" y="3099186"/>
                    <a:pt x="10816717" y="3088391"/>
                    <a:pt x="10822305" y="3084835"/>
                  </a:cubicBezTo>
                  <a:cubicBezTo>
                    <a:pt x="10822305" y="3095630"/>
                    <a:pt x="10828909" y="3098678"/>
                    <a:pt x="10837291" y="3102869"/>
                  </a:cubicBezTo>
                  <a:cubicBezTo>
                    <a:pt x="10851388" y="3110108"/>
                    <a:pt x="10857230" y="3100964"/>
                    <a:pt x="10872216" y="3102869"/>
                  </a:cubicBezTo>
                  <a:cubicBezTo>
                    <a:pt x="10869930" y="3098678"/>
                    <a:pt x="10870311" y="3093598"/>
                    <a:pt x="10867644" y="3090169"/>
                  </a:cubicBezTo>
                  <a:cubicBezTo>
                    <a:pt x="10875813" y="3093072"/>
                    <a:pt x="10884670" y="3093427"/>
                    <a:pt x="10893044" y="3091185"/>
                  </a:cubicBezTo>
                  <a:cubicBezTo>
                    <a:pt x="10894568" y="3107060"/>
                    <a:pt x="10904728" y="3100837"/>
                    <a:pt x="10914507" y="3105028"/>
                  </a:cubicBezTo>
                  <a:cubicBezTo>
                    <a:pt x="10920677" y="3108378"/>
                    <a:pt x="10927087" y="3111264"/>
                    <a:pt x="10933684" y="3113664"/>
                  </a:cubicBezTo>
                  <a:cubicBezTo>
                    <a:pt x="10948543" y="3117601"/>
                    <a:pt x="10959084" y="3109346"/>
                    <a:pt x="10951083" y="3091058"/>
                  </a:cubicBezTo>
                  <a:cubicBezTo>
                    <a:pt x="10953242" y="3091058"/>
                    <a:pt x="10955275" y="3091947"/>
                    <a:pt x="10957306" y="3092582"/>
                  </a:cubicBezTo>
                  <a:cubicBezTo>
                    <a:pt x="10952833" y="3090169"/>
                    <a:pt x="10948584" y="3087364"/>
                    <a:pt x="10944606" y="3084200"/>
                  </a:cubicBezTo>
                  <a:cubicBezTo>
                    <a:pt x="10952862" y="3079882"/>
                    <a:pt x="10962132" y="3077215"/>
                    <a:pt x="10970006" y="3073532"/>
                  </a:cubicBezTo>
                  <a:cubicBezTo>
                    <a:pt x="10969117" y="3082676"/>
                    <a:pt x="10972927" y="3085216"/>
                    <a:pt x="10980166" y="3087248"/>
                  </a:cubicBezTo>
                  <a:cubicBezTo>
                    <a:pt x="10984230" y="3088518"/>
                    <a:pt x="10988548" y="3082041"/>
                    <a:pt x="10992866" y="3082676"/>
                  </a:cubicBezTo>
                  <a:cubicBezTo>
                    <a:pt x="10992866" y="3082676"/>
                    <a:pt x="11003915" y="3086867"/>
                    <a:pt x="11001121" y="3087121"/>
                  </a:cubicBezTo>
                  <a:cubicBezTo>
                    <a:pt x="11008741" y="3086232"/>
                    <a:pt x="11003789" y="3092201"/>
                    <a:pt x="11012425" y="3085470"/>
                  </a:cubicBezTo>
                  <a:cubicBezTo>
                    <a:pt x="11021061" y="3078739"/>
                    <a:pt x="11016616" y="3066928"/>
                    <a:pt x="11022584" y="3062737"/>
                  </a:cubicBezTo>
                  <a:cubicBezTo>
                    <a:pt x="11031982" y="3056006"/>
                    <a:pt x="11030458" y="3065531"/>
                    <a:pt x="11041000" y="3069341"/>
                  </a:cubicBezTo>
                  <a:cubicBezTo>
                    <a:pt x="11054462" y="3074040"/>
                    <a:pt x="11058906" y="3066674"/>
                    <a:pt x="11072368" y="3067562"/>
                  </a:cubicBezTo>
                  <a:cubicBezTo>
                    <a:pt x="11093958" y="3068832"/>
                    <a:pt x="11077321" y="3070865"/>
                    <a:pt x="11089894" y="3084072"/>
                  </a:cubicBezTo>
                  <a:cubicBezTo>
                    <a:pt x="11094020" y="3088969"/>
                    <a:pt x="11100574" y="3091088"/>
                    <a:pt x="11106785" y="3089533"/>
                  </a:cubicBezTo>
                  <a:cubicBezTo>
                    <a:pt x="11106785" y="3108964"/>
                    <a:pt x="11149077" y="3081659"/>
                    <a:pt x="11117580" y="3067816"/>
                  </a:cubicBezTo>
                  <a:cubicBezTo>
                    <a:pt x="11124495" y="3063912"/>
                    <a:pt x="11132003" y="3061167"/>
                    <a:pt x="11139805" y="3059688"/>
                  </a:cubicBezTo>
                  <a:cubicBezTo>
                    <a:pt x="11140567" y="3061339"/>
                    <a:pt x="11141837" y="3062863"/>
                    <a:pt x="11142599" y="3064641"/>
                  </a:cubicBezTo>
                  <a:cubicBezTo>
                    <a:pt x="11146790" y="3053846"/>
                    <a:pt x="11154537" y="3062736"/>
                    <a:pt x="11161014" y="3059942"/>
                  </a:cubicBezTo>
                  <a:cubicBezTo>
                    <a:pt x="11171809" y="3055371"/>
                    <a:pt x="11165205" y="3042035"/>
                    <a:pt x="11176254" y="3035177"/>
                  </a:cubicBezTo>
                  <a:cubicBezTo>
                    <a:pt x="11185144" y="3029716"/>
                    <a:pt x="11200384" y="3040511"/>
                    <a:pt x="11208639" y="3038352"/>
                  </a:cubicBezTo>
                  <a:cubicBezTo>
                    <a:pt x="11212957" y="3037336"/>
                    <a:pt x="11213338" y="3029462"/>
                    <a:pt x="11217783" y="3028319"/>
                  </a:cubicBezTo>
                  <a:cubicBezTo>
                    <a:pt x="11222227" y="3027176"/>
                    <a:pt x="11228959" y="3031875"/>
                    <a:pt x="11233023" y="3029970"/>
                  </a:cubicBezTo>
                  <a:cubicBezTo>
                    <a:pt x="11239246" y="3027176"/>
                    <a:pt x="11242040" y="3019556"/>
                    <a:pt x="11247120" y="3015492"/>
                  </a:cubicBezTo>
                  <a:cubicBezTo>
                    <a:pt x="11250167" y="3013079"/>
                    <a:pt x="11257279" y="3015492"/>
                    <a:pt x="11261471" y="3011936"/>
                  </a:cubicBezTo>
                  <a:cubicBezTo>
                    <a:pt x="11263172" y="3006446"/>
                    <a:pt x="11265294" y="3001096"/>
                    <a:pt x="11267821" y="2995934"/>
                  </a:cubicBezTo>
                  <a:cubicBezTo>
                    <a:pt x="11270741" y="2991616"/>
                    <a:pt x="11277473" y="2995934"/>
                    <a:pt x="11280521" y="2989203"/>
                  </a:cubicBezTo>
                  <a:cubicBezTo>
                    <a:pt x="11283569" y="2982472"/>
                    <a:pt x="11267821" y="2975868"/>
                    <a:pt x="11270361" y="2968629"/>
                  </a:cubicBezTo>
                  <a:cubicBezTo>
                    <a:pt x="11272902" y="2961390"/>
                    <a:pt x="11280775" y="2966089"/>
                    <a:pt x="11283061" y="2961517"/>
                  </a:cubicBezTo>
                  <a:cubicBezTo>
                    <a:pt x="11288493" y="2952213"/>
                    <a:pt x="11285437" y="2940271"/>
                    <a:pt x="11276203" y="2934720"/>
                  </a:cubicBezTo>
                  <a:cubicBezTo>
                    <a:pt x="11262614" y="2929259"/>
                    <a:pt x="11252454" y="2945896"/>
                    <a:pt x="11242421" y="2953008"/>
                  </a:cubicBezTo>
                  <a:cubicBezTo>
                    <a:pt x="11231252" y="2960305"/>
                    <a:pt x="11219223" y="2966192"/>
                    <a:pt x="11206607" y="2970534"/>
                  </a:cubicBezTo>
                  <a:cubicBezTo>
                    <a:pt x="11181207" y="2981075"/>
                    <a:pt x="11161395" y="2993013"/>
                    <a:pt x="11133964" y="2991235"/>
                  </a:cubicBezTo>
                  <a:cubicBezTo>
                    <a:pt x="11103865" y="2989203"/>
                    <a:pt x="11086720" y="3007110"/>
                    <a:pt x="11058653" y="3011936"/>
                  </a:cubicBezTo>
                  <a:cubicBezTo>
                    <a:pt x="11026014" y="3017524"/>
                    <a:pt x="10982453" y="3009142"/>
                    <a:pt x="10949306" y="3004824"/>
                  </a:cubicBezTo>
                  <a:cubicBezTo>
                    <a:pt x="10935629" y="3002555"/>
                    <a:pt x="10921763" y="3001619"/>
                    <a:pt x="10907904" y="3002030"/>
                  </a:cubicBezTo>
                  <a:cubicBezTo>
                    <a:pt x="10887710" y="3003046"/>
                    <a:pt x="10885297" y="2997966"/>
                    <a:pt x="10866121" y="2987806"/>
                  </a:cubicBezTo>
                  <a:cubicBezTo>
                    <a:pt x="10860152" y="2984631"/>
                    <a:pt x="10835387" y="2978790"/>
                    <a:pt x="10843007" y="2967994"/>
                  </a:cubicBezTo>
                  <a:cubicBezTo>
                    <a:pt x="10855707" y="2950341"/>
                    <a:pt x="10875519" y="2997204"/>
                    <a:pt x="10887203" y="2970788"/>
                  </a:cubicBezTo>
                  <a:cubicBezTo>
                    <a:pt x="10893297" y="2976120"/>
                    <a:pt x="10901411" y="2978531"/>
                    <a:pt x="10909428" y="2977392"/>
                  </a:cubicBezTo>
                  <a:cubicBezTo>
                    <a:pt x="10909428" y="2979552"/>
                    <a:pt x="10909428" y="2981837"/>
                    <a:pt x="10909428" y="2983869"/>
                  </a:cubicBezTo>
                  <a:cubicBezTo>
                    <a:pt x="10918699" y="2983869"/>
                    <a:pt x="10926192" y="2976504"/>
                    <a:pt x="10934828" y="2975996"/>
                  </a:cubicBezTo>
                  <a:cubicBezTo>
                    <a:pt x="10935964" y="2977399"/>
                    <a:pt x="10936748" y="2979053"/>
                    <a:pt x="10937114" y="2980822"/>
                  </a:cubicBezTo>
                  <a:cubicBezTo>
                    <a:pt x="10948544" y="2968122"/>
                    <a:pt x="10932669" y="2956946"/>
                    <a:pt x="10921366" y="2952374"/>
                  </a:cubicBezTo>
                  <a:cubicBezTo>
                    <a:pt x="10924033" y="2948945"/>
                    <a:pt x="10930129" y="2942468"/>
                    <a:pt x="10934955" y="2942468"/>
                  </a:cubicBezTo>
                  <a:cubicBezTo>
                    <a:pt x="10943083" y="2942468"/>
                    <a:pt x="10936733" y="2948818"/>
                    <a:pt x="10941686" y="2950596"/>
                  </a:cubicBezTo>
                  <a:cubicBezTo>
                    <a:pt x="10943464" y="2950596"/>
                    <a:pt x="10956545" y="2953898"/>
                    <a:pt x="10957307" y="2954660"/>
                  </a:cubicBezTo>
                  <a:cubicBezTo>
                    <a:pt x="10960482" y="2957708"/>
                    <a:pt x="10959339" y="2966471"/>
                    <a:pt x="10962387" y="2968503"/>
                  </a:cubicBezTo>
                  <a:cubicBezTo>
                    <a:pt x="10970896" y="2973837"/>
                    <a:pt x="10975087" y="2968503"/>
                    <a:pt x="10983723" y="2970535"/>
                  </a:cubicBezTo>
                  <a:cubicBezTo>
                    <a:pt x="10992359" y="2972567"/>
                    <a:pt x="10991597" y="2985140"/>
                    <a:pt x="11004679" y="2979171"/>
                  </a:cubicBezTo>
                  <a:cubicBezTo>
                    <a:pt x="11004679" y="2981203"/>
                    <a:pt x="11004679" y="2983616"/>
                    <a:pt x="11004679" y="2985648"/>
                  </a:cubicBezTo>
                  <a:cubicBezTo>
                    <a:pt x="11015727" y="2985648"/>
                    <a:pt x="11024745" y="2975996"/>
                    <a:pt x="11035921" y="2980695"/>
                  </a:cubicBezTo>
                  <a:cubicBezTo>
                    <a:pt x="11034651" y="2977647"/>
                    <a:pt x="11035159" y="2972567"/>
                    <a:pt x="11033127" y="2969011"/>
                  </a:cubicBezTo>
                  <a:cubicBezTo>
                    <a:pt x="11043541" y="2969900"/>
                    <a:pt x="11054971" y="2967741"/>
                    <a:pt x="11053955" y="2954660"/>
                  </a:cubicBezTo>
                  <a:cubicBezTo>
                    <a:pt x="11060363" y="2951626"/>
                    <a:pt x="11067576" y="2950736"/>
                    <a:pt x="11074529" y="2952119"/>
                  </a:cubicBezTo>
                  <a:cubicBezTo>
                    <a:pt x="11071100" y="2934466"/>
                    <a:pt x="11092055" y="2949706"/>
                    <a:pt x="11100946" y="2934848"/>
                  </a:cubicBezTo>
                  <a:cubicBezTo>
                    <a:pt x="11109074" y="2954913"/>
                    <a:pt x="11117202" y="2945262"/>
                    <a:pt x="11132441" y="2934848"/>
                  </a:cubicBezTo>
                  <a:cubicBezTo>
                    <a:pt x="11143998" y="2927228"/>
                    <a:pt x="11175240" y="2920751"/>
                    <a:pt x="11167874" y="2903606"/>
                  </a:cubicBezTo>
                  <a:cubicBezTo>
                    <a:pt x="11194417" y="2907543"/>
                    <a:pt x="11188194" y="2882270"/>
                    <a:pt x="11167874" y="2882143"/>
                  </a:cubicBezTo>
                  <a:cubicBezTo>
                    <a:pt x="11166223" y="2873126"/>
                    <a:pt x="11156825" y="2871856"/>
                    <a:pt x="11148570" y="2873507"/>
                  </a:cubicBezTo>
                  <a:cubicBezTo>
                    <a:pt x="11147419" y="2866753"/>
                    <a:pt x="11145279" y="2860206"/>
                    <a:pt x="11142220" y="2854076"/>
                  </a:cubicBezTo>
                  <a:cubicBezTo>
                    <a:pt x="11153523" y="2856362"/>
                    <a:pt x="11153269" y="2845186"/>
                    <a:pt x="11160635" y="2839979"/>
                  </a:cubicBezTo>
                  <a:cubicBezTo>
                    <a:pt x="11164572" y="2837312"/>
                    <a:pt x="11169398" y="2839979"/>
                    <a:pt x="11173335" y="2838709"/>
                  </a:cubicBezTo>
                  <a:cubicBezTo>
                    <a:pt x="11190099" y="2829311"/>
                    <a:pt x="11217658" y="2813309"/>
                    <a:pt x="11215880" y="2791084"/>
                  </a:cubicBezTo>
                  <a:lnTo>
                    <a:pt x="11217785" y="2790449"/>
                  </a:lnTo>
                  <a:cubicBezTo>
                    <a:pt x="11230485" y="2794640"/>
                    <a:pt x="11239756" y="2770764"/>
                    <a:pt x="11241280" y="2756921"/>
                  </a:cubicBezTo>
                  <a:cubicBezTo>
                    <a:pt x="11243416" y="2757853"/>
                    <a:pt x="11245494" y="2758913"/>
                    <a:pt x="11247502" y="2760096"/>
                  </a:cubicBezTo>
                  <a:cubicBezTo>
                    <a:pt x="11260202" y="2767208"/>
                    <a:pt x="11260202" y="2770129"/>
                    <a:pt x="11264901" y="2785496"/>
                  </a:cubicBezTo>
                  <a:cubicBezTo>
                    <a:pt x="11269220" y="2783845"/>
                    <a:pt x="11277601" y="2776987"/>
                    <a:pt x="11281666" y="2777368"/>
                  </a:cubicBezTo>
                  <a:cubicBezTo>
                    <a:pt x="11285730" y="2777749"/>
                    <a:pt x="11285857" y="2787528"/>
                    <a:pt x="11290174" y="2787401"/>
                  </a:cubicBezTo>
                  <a:cubicBezTo>
                    <a:pt x="11304398" y="2787401"/>
                    <a:pt x="11296524" y="2781051"/>
                    <a:pt x="11302874" y="2772288"/>
                  </a:cubicBezTo>
                  <a:cubicBezTo>
                    <a:pt x="11315574" y="2756159"/>
                    <a:pt x="11344022" y="2766192"/>
                    <a:pt x="11348086" y="2745110"/>
                  </a:cubicBezTo>
                  <a:cubicBezTo>
                    <a:pt x="11336656" y="2736981"/>
                    <a:pt x="11309224" y="2735331"/>
                    <a:pt x="11311510" y="2719710"/>
                  </a:cubicBezTo>
                  <a:cubicBezTo>
                    <a:pt x="11314939" y="2694944"/>
                    <a:pt x="11334117" y="2718821"/>
                    <a:pt x="11343260" y="2716154"/>
                  </a:cubicBezTo>
                  <a:cubicBezTo>
                    <a:pt x="11350245" y="2714122"/>
                    <a:pt x="11351769" y="2701803"/>
                    <a:pt x="11357357" y="2700025"/>
                  </a:cubicBezTo>
                  <a:cubicBezTo>
                    <a:pt x="11365612" y="2697104"/>
                    <a:pt x="11365866" y="2702438"/>
                    <a:pt x="11370057" y="2701930"/>
                  </a:cubicBezTo>
                  <a:lnTo>
                    <a:pt x="11384535" y="2700533"/>
                  </a:lnTo>
                  <a:cubicBezTo>
                    <a:pt x="11387837" y="2700533"/>
                    <a:pt x="11390504" y="2695580"/>
                    <a:pt x="11394568" y="2696215"/>
                  </a:cubicBezTo>
                  <a:cubicBezTo>
                    <a:pt x="11400918" y="2697485"/>
                    <a:pt x="11407268" y="2707264"/>
                    <a:pt x="11412094" y="2711201"/>
                  </a:cubicBezTo>
                  <a:cubicBezTo>
                    <a:pt x="11424794" y="2700025"/>
                    <a:pt x="11430128" y="2702692"/>
                    <a:pt x="11442701" y="2694945"/>
                  </a:cubicBezTo>
                  <a:cubicBezTo>
                    <a:pt x="11450575" y="2690119"/>
                    <a:pt x="11455401" y="2682245"/>
                    <a:pt x="11462640" y="2679705"/>
                  </a:cubicBezTo>
                  <a:cubicBezTo>
                    <a:pt x="11464291" y="2678943"/>
                    <a:pt x="11468482" y="2683261"/>
                    <a:pt x="11471021" y="2681991"/>
                  </a:cubicBezTo>
                  <a:cubicBezTo>
                    <a:pt x="11473561" y="2680721"/>
                    <a:pt x="11477626" y="2677165"/>
                    <a:pt x="11479912" y="2676149"/>
                  </a:cubicBezTo>
                  <a:cubicBezTo>
                    <a:pt x="11490574" y="2671028"/>
                    <a:pt x="11499431" y="2662791"/>
                    <a:pt x="11505312" y="2652527"/>
                  </a:cubicBezTo>
                  <a:cubicBezTo>
                    <a:pt x="11507852" y="2645923"/>
                    <a:pt x="11508994" y="2624968"/>
                    <a:pt x="11501882" y="2621412"/>
                  </a:cubicBezTo>
                  <a:cubicBezTo>
                    <a:pt x="11494770" y="2617855"/>
                    <a:pt x="11480801" y="2629921"/>
                    <a:pt x="11471783" y="2631064"/>
                  </a:cubicBezTo>
                  <a:cubicBezTo>
                    <a:pt x="11458524" y="2631588"/>
                    <a:pt x="11445276" y="2629739"/>
                    <a:pt x="11432667" y="2625603"/>
                  </a:cubicBezTo>
                  <a:cubicBezTo>
                    <a:pt x="11421872" y="2622555"/>
                    <a:pt x="11415649" y="2612014"/>
                    <a:pt x="11407267" y="2609220"/>
                  </a:cubicBezTo>
                  <a:cubicBezTo>
                    <a:pt x="11392281" y="2603632"/>
                    <a:pt x="11394567" y="2616459"/>
                    <a:pt x="11381867" y="2614554"/>
                  </a:cubicBezTo>
                  <a:cubicBezTo>
                    <a:pt x="11369167" y="2612649"/>
                    <a:pt x="11369167" y="2596520"/>
                    <a:pt x="11359769" y="2591567"/>
                  </a:cubicBezTo>
                  <a:cubicBezTo>
                    <a:pt x="11354426" y="2589551"/>
                    <a:pt x="11348665" y="2588896"/>
                    <a:pt x="11343005" y="2589662"/>
                  </a:cubicBezTo>
                  <a:cubicBezTo>
                    <a:pt x="11324463" y="2588900"/>
                    <a:pt x="11329416" y="2592329"/>
                    <a:pt x="11315065" y="2581534"/>
                  </a:cubicBezTo>
                  <a:cubicBezTo>
                    <a:pt x="11304397" y="2573406"/>
                    <a:pt x="11304143" y="2567310"/>
                    <a:pt x="11288522" y="2564135"/>
                  </a:cubicBezTo>
                  <a:cubicBezTo>
                    <a:pt x="11275866" y="2562811"/>
                    <a:pt x="11263146" y="2562175"/>
                    <a:pt x="11250422" y="2562230"/>
                  </a:cubicBezTo>
                  <a:cubicBezTo>
                    <a:pt x="11230055" y="2560748"/>
                    <a:pt x="11209787" y="2558119"/>
                    <a:pt x="11189715" y="2554356"/>
                  </a:cubicBezTo>
                  <a:cubicBezTo>
                    <a:pt x="11156187" y="2547244"/>
                    <a:pt x="11137137" y="2524130"/>
                    <a:pt x="11113515" y="2502540"/>
                  </a:cubicBezTo>
                  <a:cubicBezTo>
                    <a:pt x="11105161" y="2494344"/>
                    <a:pt x="11096386" y="2486586"/>
                    <a:pt x="11087226" y="2479299"/>
                  </a:cubicBezTo>
                  <a:cubicBezTo>
                    <a:pt x="11081982" y="2475410"/>
                    <a:pt x="11075258" y="2474102"/>
                    <a:pt x="11068938" y="2475743"/>
                  </a:cubicBezTo>
                  <a:cubicBezTo>
                    <a:pt x="11066983" y="2474041"/>
                    <a:pt x="11066067" y="2471437"/>
                    <a:pt x="11066525" y="2468885"/>
                  </a:cubicBezTo>
                  <a:cubicBezTo>
                    <a:pt x="11068176" y="2459614"/>
                    <a:pt x="11066525" y="2453899"/>
                    <a:pt x="11072113" y="2444374"/>
                  </a:cubicBezTo>
                  <a:cubicBezTo>
                    <a:pt x="11077068" y="2438231"/>
                    <a:pt x="11080622" y="2431079"/>
                    <a:pt x="11082527" y="2423420"/>
                  </a:cubicBezTo>
                  <a:cubicBezTo>
                    <a:pt x="11080477" y="2411961"/>
                    <a:pt x="11071507" y="2402991"/>
                    <a:pt x="11060048" y="2400941"/>
                  </a:cubicBezTo>
                  <a:cubicBezTo>
                    <a:pt x="11048745" y="2400941"/>
                    <a:pt x="11036172" y="2419737"/>
                    <a:pt x="11029314" y="2427103"/>
                  </a:cubicBezTo>
                  <a:cubicBezTo>
                    <a:pt x="11022457" y="2434469"/>
                    <a:pt x="11015217" y="2441835"/>
                    <a:pt x="11007851" y="2448820"/>
                  </a:cubicBezTo>
                  <a:lnTo>
                    <a:pt x="11005946" y="2448185"/>
                  </a:lnTo>
                  <a:cubicBezTo>
                    <a:pt x="10990960" y="2442724"/>
                    <a:pt x="10975339" y="2438406"/>
                    <a:pt x="10959845" y="2433834"/>
                  </a:cubicBezTo>
                  <a:cubicBezTo>
                    <a:pt x="10965687" y="2427865"/>
                    <a:pt x="10977244" y="2424943"/>
                    <a:pt x="10976609" y="2417959"/>
                  </a:cubicBezTo>
                  <a:cubicBezTo>
                    <a:pt x="10979530" y="2420753"/>
                    <a:pt x="10982070" y="2423293"/>
                    <a:pt x="10980927" y="2422785"/>
                  </a:cubicBezTo>
                  <a:cubicBezTo>
                    <a:pt x="10991087" y="2427738"/>
                    <a:pt x="10982071" y="2425579"/>
                    <a:pt x="10995151" y="2421896"/>
                  </a:cubicBezTo>
                  <a:cubicBezTo>
                    <a:pt x="11001247" y="2420117"/>
                    <a:pt x="11001755" y="2413386"/>
                    <a:pt x="11011280" y="2414784"/>
                  </a:cubicBezTo>
                  <a:cubicBezTo>
                    <a:pt x="11011280" y="2411736"/>
                    <a:pt x="11012297" y="2407418"/>
                    <a:pt x="11011280" y="2404497"/>
                  </a:cubicBezTo>
                  <a:cubicBezTo>
                    <a:pt x="11017740" y="2404543"/>
                    <a:pt x="11023205" y="2399734"/>
                    <a:pt x="11023980" y="2393321"/>
                  </a:cubicBezTo>
                  <a:cubicBezTo>
                    <a:pt x="11033766" y="2395271"/>
                    <a:pt x="11043846" y="2391830"/>
                    <a:pt x="11050397" y="2384304"/>
                  </a:cubicBezTo>
                  <a:cubicBezTo>
                    <a:pt x="11050483" y="2386010"/>
                    <a:pt x="11050695" y="2387708"/>
                    <a:pt x="11051032" y="2389384"/>
                  </a:cubicBezTo>
                  <a:cubicBezTo>
                    <a:pt x="11064002" y="2389558"/>
                    <a:pt x="11076340" y="2395017"/>
                    <a:pt x="11085195" y="2404497"/>
                  </a:cubicBezTo>
                  <a:cubicBezTo>
                    <a:pt x="11091290" y="2411863"/>
                    <a:pt x="11087353" y="2419991"/>
                    <a:pt x="11097895" y="2424690"/>
                  </a:cubicBezTo>
                  <a:cubicBezTo>
                    <a:pt x="11105388" y="2428246"/>
                    <a:pt x="11116310" y="2423420"/>
                    <a:pt x="11123295" y="2421896"/>
                  </a:cubicBezTo>
                  <a:cubicBezTo>
                    <a:pt x="11129645" y="2432183"/>
                    <a:pt x="11125326" y="2442978"/>
                    <a:pt x="11134089" y="2450979"/>
                  </a:cubicBezTo>
                  <a:cubicBezTo>
                    <a:pt x="11138408" y="2455043"/>
                    <a:pt x="11149457" y="2453900"/>
                    <a:pt x="11154790" y="2458345"/>
                  </a:cubicBezTo>
                  <a:cubicBezTo>
                    <a:pt x="11157076" y="2460377"/>
                    <a:pt x="11160505" y="2471679"/>
                    <a:pt x="11163553" y="2475109"/>
                  </a:cubicBezTo>
                  <a:cubicBezTo>
                    <a:pt x="11160633" y="2471807"/>
                    <a:pt x="11179683" y="2483872"/>
                    <a:pt x="11178285" y="2483872"/>
                  </a:cubicBezTo>
                  <a:lnTo>
                    <a:pt x="11190985" y="2487682"/>
                  </a:lnTo>
                  <a:cubicBezTo>
                    <a:pt x="11192509" y="2488952"/>
                    <a:pt x="11196700" y="2488952"/>
                    <a:pt x="11198859" y="2490729"/>
                  </a:cubicBezTo>
                  <a:cubicBezTo>
                    <a:pt x="11201018" y="2492507"/>
                    <a:pt x="11198859" y="2500889"/>
                    <a:pt x="11201653" y="2503429"/>
                  </a:cubicBezTo>
                  <a:cubicBezTo>
                    <a:pt x="11211432" y="2512320"/>
                    <a:pt x="11212447" y="2506351"/>
                    <a:pt x="11222099" y="2508764"/>
                  </a:cubicBezTo>
                  <a:cubicBezTo>
                    <a:pt x="11234799" y="2511685"/>
                    <a:pt x="11235434" y="2512320"/>
                    <a:pt x="11243690" y="2524130"/>
                  </a:cubicBezTo>
                  <a:cubicBezTo>
                    <a:pt x="11248261" y="2512446"/>
                    <a:pt x="11260199" y="2514605"/>
                    <a:pt x="11267058" y="2504699"/>
                  </a:cubicBezTo>
                  <a:cubicBezTo>
                    <a:pt x="11267058" y="2504699"/>
                    <a:pt x="11270487" y="2485649"/>
                    <a:pt x="11270487" y="2486158"/>
                  </a:cubicBezTo>
                  <a:cubicBezTo>
                    <a:pt x="11271249" y="2479173"/>
                    <a:pt x="11276964" y="2479554"/>
                    <a:pt x="11269598" y="2473458"/>
                  </a:cubicBezTo>
                  <a:cubicBezTo>
                    <a:pt x="11294109" y="2453138"/>
                    <a:pt x="11265153" y="2457074"/>
                    <a:pt x="11260200" y="2444248"/>
                  </a:cubicBezTo>
                  <a:cubicBezTo>
                    <a:pt x="11257407" y="2437009"/>
                    <a:pt x="11262740" y="2430278"/>
                    <a:pt x="11265788" y="2422658"/>
                  </a:cubicBezTo>
                  <a:cubicBezTo>
                    <a:pt x="11272358" y="2423968"/>
                    <a:pt x="11278986" y="2420681"/>
                    <a:pt x="11281917" y="2414657"/>
                  </a:cubicBezTo>
                  <a:cubicBezTo>
                    <a:pt x="11291570" y="2419355"/>
                    <a:pt x="11292586" y="2425705"/>
                    <a:pt x="11302237" y="2425324"/>
                  </a:cubicBezTo>
                  <a:cubicBezTo>
                    <a:pt x="11305666" y="2425324"/>
                    <a:pt x="11306682" y="2416815"/>
                    <a:pt x="11311254" y="2417196"/>
                  </a:cubicBezTo>
                  <a:cubicBezTo>
                    <a:pt x="11319383" y="2418085"/>
                    <a:pt x="11315699" y="2421895"/>
                    <a:pt x="11321414" y="2425324"/>
                  </a:cubicBezTo>
                  <a:cubicBezTo>
                    <a:pt x="11327129" y="2428753"/>
                    <a:pt x="11326621" y="2432690"/>
                    <a:pt x="11337797" y="2435230"/>
                  </a:cubicBezTo>
                  <a:cubicBezTo>
                    <a:pt x="11352275" y="2438659"/>
                    <a:pt x="11350497" y="2431547"/>
                    <a:pt x="11362181" y="2447930"/>
                  </a:cubicBezTo>
                  <a:cubicBezTo>
                    <a:pt x="11368785" y="2443866"/>
                    <a:pt x="11367515" y="2433834"/>
                    <a:pt x="11372975" y="2430404"/>
                  </a:cubicBezTo>
                  <a:cubicBezTo>
                    <a:pt x="11378436" y="2426975"/>
                    <a:pt x="11387327" y="2431166"/>
                    <a:pt x="11392533" y="2430404"/>
                  </a:cubicBezTo>
                  <a:cubicBezTo>
                    <a:pt x="11397740" y="2429642"/>
                    <a:pt x="11402947" y="2424943"/>
                    <a:pt x="11410186" y="2424308"/>
                  </a:cubicBezTo>
                  <a:cubicBezTo>
                    <a:pt x="11417425" y="2423674"/>
                    <a:pt x="11422886" y="2429007"/>
                    <a:pt x="11430380" y="2426467"/>
                  </a:cubicBezTo>
                  <a:cubicBezTo>
                    <a:pt x="11424665" y="2449963"/>
                    <a:pt x="11446128" y="2440310"/>
                    <a:pt x="11458955" y="2441072"/>
                  </a:cubicBezTo>
                  <a:cubicBezTo>
                    <a:pt x="11471782" y="2441834"/>
                    <a:pt x="11485371" y="2451740"/>
                    <a:pt x="11494387" y="2439802"/>
                  </a:cubicBezTo>
                  <a:cubicBezTo>
                    <a:pt x="11494257" y="2441281"/>
                    <a:pt x="11494257" y="2442768"/>
                    <a:pt x="11494387" y="2444247"/>
                  </a:cubicBezTo>
                  <a:cubicBezTo>
                    <a:pt x="11500737" y="2435992"/>
                    <a:pt x="11515978" y="2427483"/>
                    <a:pt x="11519787" y="2420752"/>
                  </a:cubicBezTo>
                  <a:cubicBezTo>
                    <a:pt x="11537441" y="2389510"/>
                    <a:pt x="11506071" y="2404750"/>
                    <a:pt x="11499594" y="2402718"/>
                  </a:cubicBezTo>
                  <a:cubicBezTo>
                    <a:pt x="11488799" y="2399162"/>
                    <a:pt x="11480163" y="2381890"/>
                    <a:pt x="11472162" y="2373127"/>
                  </a:cubicBezTo>
                  <a:cubicBezTo>
                    <a:pt x="11460904" y="2359922"/>
                    <a:pt x="11448769" y="2347490"/>
                    <a:pt x="11435841" y="2335916"/>
                  </a:cubicBezTo>
                  <a:cubicBezTo>
                    <a:pt x="11390629" y="2297816"/>
                    <a:pt x="11319890" y="2278385"/>
                    <a:pt x="11261978" y="2274195"/>
                  </a:cubicBezTo>
                  <a:cubicBezTo>
                    <a:pt x="11225783" y="2271528"/>
                    <a:pt x="11189842" y="2257049"/>
                    <a:pt x="11154662" y="2248795"/>
                  </a:cubicBezTo>
                  <a:cubicBezTo>
                    <a:pt x="11119484" y="2240537"/>
                    <a:pt x="11089004" y="2252351"/>
                    <a:pt x="11054968" y="2247779"/>
                  </a:cubicBezTo>
                  <a:cubicBezTo>
                    <a:pt x="11018519" y="2242953"/>
                    <a:pt x="10989817" y="2219331"/>
                    <a:pt x="10957812" y="2202694"/>
                  </a:cubicBezTo>
                  <a:cubicBezTo>
                    <a:pt x="10960733" y="2197360"/>
                    <a:pt x="10960606" y="2191518"/>
                    <a:pt x="10953494" y="2179453"/>
                  </a:cubicBezTo>
                  <a:cubicBezTo>
                    <a:pt x="10962765" y="2173484"/>
                    <a:pt x="10962511" y="2167515"/>
                    <a:pt x="10958193" y="2164086"/>
                  </a:cubicBezTo>
                  <a:cubicBezTo>
                    <a:pt x="10961114" y="2163197"/>
                    <a:pt x="10963654" y="2162308"/>
                    <a:pt x="10962638" y="2162181"/>
                  </a:cubicBezTo>
                  <a:cubicBezTo>
                    <a:pt x="10970512" y="2163324"/>
                    <a:pt x="10969369" y="2169166"/>
                    <a:pt x="10973687" y="2170817"/>
                  </a:cubicBezTo>
                  <a:cubicBezTo>
                    <a:pt x="10982013" y="2172563"/>
                    <a:pt x="10989700" y="2176561"/>
                    <a:pt x="10995912" y="2182374"/>
                  </a:cubicBezTo>
                  <a:cubicBezTo>
                    <a:pt x="11000230" y="2186692"/>
                    <a:pt x="10999721" y="2193804"/>
                    <a:pt x="11005818" y="2197868"/>
                  </a:cubicBezTo>
                  <a:cubicBezTo>
                    <a:pt x="11011915" y="2201932"/>
                    <a:pt x="11015089" y="2197868"/>
                    <a:pt x="11018518" y="2200027"/>
                  </a:cubicBezTo>
                  <a:cubicBezTo>
                    <a:pt x="11026812" y="2203513"/>
                    <a:pt x="11034763" y="2207765"/>
                    <a:pt x="11042267" y="2212727"/>
                  </a:cubicBezTo>
                  <a:cubicBezTo>
                    <a:pt x="11047220" y="2218824"/>
                    <a:pt x="11047093" y="2229745"/>
                    <a:pt x="11054967" y="2234318"/>
                  </a:cubicBezTo>
                  <a:cubicBezTo>
                    <a:pt x="11074144" y="2245366"/>
                    <a:pt x="11095226" y="2208156"/>
                    <a:pt x="11069572" y="2207013"/>
                  </a:cubicBezTo>
                  <a:cubicBezTo>
                    <a:pt x="11071731" y="2198377"/>
                    <a:pt x="11077066" y="2188852"/>
                    <a:pt x="11065890" y="2185296"/>
                  </a:cubicBezTo>
                  <a:cubicBezTo>
                    <a:pt x="11071368" y="2180303"/>
                    <a:pt x="11078322" y="2177227"/>
                    <a:pt x="11085702" y="2176533"/>
                  </a:cubicBezTo>
                  <a:cubicBezTo>
                    <a:pt x="11086336" y="2192662"/>
                    <a:pt x="11099925" y="2191646"/>
                    <a:pt x="11111102" y="2188090"/>
                  </a:cubicBezTo>
                  <a:cubicBezTo>
                    <a:pt x="11116182" y="2200790"/>
                    <a:pt x="11119992" y="2188090"/>
                    <a:pt x="11125833" y="2189614"/>
                  </a:cubicBezTo>
                  <a:cubicBezTo>
                    <a:pt x="11129770" y="2190503"/>
                    <a:pt x="11141835" y="2195710"/>
                    <a:pt x="11144502" y="2195837"/>
                  </a:cubicBezTo>
                  <a:cubicBezTo>
                    <a:pt x="11166854" y="2196980"/>
                    <a:pt x="11157202" y="2188852"/>
                    <a:pt x="11172950" y="2208537"/>
                  </a:cubicBezTo>
                  <a:cubicBezTo>
                    <a:pt x="11174601" y="2210569"/>
                    <a:pt x="11179935" y="2207013"/>
                    <a:pt x="11181331" y="2209171"/>
                  </a:cubicBezTo>
                  <a:cubicBezTo>
                    <a:pt x="11182728" y="2211330"/>
                    <a:pt x="11183617" y="2220475"/>
                    <a:pt x="11185268" y="2222760"/>
                  </a:cubicBezTo>
                  <a:cubicBezTo>
                    <a:pt x="11189425" y="2230215"/>
                    <a:pt x="11196870" y="2235256"/>
                    <a:pt x="11205335" y="2236350"/>
                  </a:cubicBezTo>
                  <a:cubicBezTo>
                    <a:pt x="11221464" y="2237620"/>
                    <a:pt x="11225654" y="2222507"/>
                    <a:pt x="11243435" y="2224920"/>
                  </a:cubicBezTo>
                  <a:cubicBezTo>
                    <a:pt x="11239878" y="2239652"/>
                    <a:pt x="11275566" y="2259337"/>
                    <a:pt x="11289154" y="2261241"/>
                  </a:cubicBezTo>
                  <a:cubicBezTo>
                    <a:pt x="11299823" y="2262765"/>
                    <a:pt x="11301092" y="2260099"/>
                    <a:pt x="11310363" y="2257432"/>
                  </a:cubicBezTo>
                  <a:cubicBezTo>
                    <a:pt x="11327127" y="2252606"/>
                    <a:pt x="11327127" y="2256289"/>
                    <a:pt x="11327381" y="2236222"/>
                  </a:cubicBezTo>
                  <a:cubicBezTo>
                    <a:pt x="11336779" y="2243207"/>
                    <a:pt x="11345542" y="2237874"/>
                    <a:pt x="11354813" y="2243462"/>
                  </a:cubicBezTo>
                  <a:cubicBezTo>
                    <a:pt x="11364084" y="2249050"/>
                    <a:pt x="11364338" y="2263908"/>
                    <a:pt x="11376276" y="2256162"/>
                  </a:cubicBezTo>
                  <a:cubicBezTo>
                    <a:pt x="11373231" y="2271273"/>
                    <a:pt x="11387836" y="2262510"/>
                    <a:pt x="11394948" y="2254636"/>
                  </a:cubicBezTo>
                  <a:close/>
                </a:path>
              </a:pathLst>
            </a:custGeom>
            <a:blipFill dpi="0" rotWithShape="0">
              <a:blip r:embed="rId17" cstate="screen"/>
              <a:srcRect/>
              <a:stretch>
                <a:fillRect l="-6000" t="-61000" r="-6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53" name="矩形 9"/>
          <p:cNvSpPr/>
          <p:nvPr/>
        </p:nvSpPr>
        <p:spPr>
          <a:xfrm>
            <a:off x="8418195" y="3238500"/>
            <a:ext cx="3691890" cy="74295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ctr" eaLnBrk="0" hangingPunct="0">
              <a:buSzPct val="70000"/>
              <a:buFontTx/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I am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also reminded of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the 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eaLnBrk="0" hangingPunct="0">
              <a:buSzPct val="70000"/>
              <a:buFontTx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danger they are in</a:t>
            </a: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4" name="矩形 9"/>
          <p:cNvSpPr/>
          <p:nvPr/>
        </p:nvSpPr>
        <p:spPr>
          <a:xfrm>
            <a:off x="8418195" y="4188460"/>
            <a:ext cx="3691890" cy="74295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ctr" eaLnBrk="0" hangingPunct="0">
              <a:buSzPct val="70000"/>
              <a:buFontTx/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I am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also aware of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the 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eaLnBrk="0" hangingPunct="0">
              <a:buSzPct val="70000"/>
              <a:buFontTx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danger they are in</a:t>
            </a: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4" name="文本框 203"/>
          <p:cNvSpPr txBox="1"/>
          <p:nvPr/>
        </p:nvSpPr>
        <p:spPr>
          <a:xfrm>
            <a:off x="8632190" y="5247005"/>
            <a:ext cx="3057525" cy="1322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ConcernedWorried</a:t>
            </a:r>
            <a:endParaRPr lang="en-US" altLang="zh-CN" sz="4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2298" grpId="0" animBg="1"/>
      <p:bldP spid="12299" grpId="0" animBg="1"/>
      <p:bldP spid="53" grpId="0" animBg="1"/>
      <p:bldP spid="54" grpId="0" animBg="1"/>
      <p:bldP spid="204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0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0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1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1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3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4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4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4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53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53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0"/>
  <p:tag name="KSO_WM_TAG_VERSION" val="1.0"/>
  <p:tag name="KSO_WM_BEAUTIFY_FLAG" val="#wm#"/>
  <p:tag name="KSO_WM_TEMPLATE_CATEGORY" val="custom"/>
  <p:tag name="KSO_WM_TEMPLATE_INDEX" val="20202653"/>
  <p:tag name="KSO_WM_TEMPLATE_THUMBS_INDEX" val="1、4、7、8、9、10、11、12、13、14、15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20203654_1*ζ_h_d*1_1_1"/>
  <p:tag name="KSO_WM_TEMPLATE_CATEGORY" val="crop"/>
  <p:tag name="KSO_WM_TEMPLATE_INDEX" val="20203654"/>
  <p:tag name="KSO_WM_UNIT_LAYERLEVEL" val="1_1_1"/>
  <p:tag name="KSO_WM_TAG_VERSION" val="1.0"/>
  <p:tag name="KSO_WM_BEAUTIFY_FLAG" val="#wm#"/>
  <p:tag name="KSO_WM_UNIT_DIAGRAM_MODELTYPE" val="creativeCrop"/>
  <p:tag name="KSO_WM_UNIT_VALUE" val="1774*1531"/>
  <p:tag name="KSO_WM_DIAGRAM_GROUP_CODE" val="1567706990"/>
  <p:tag name="KSO_WM_UNIT_TYPE" val="ζ_h_d"/>
  <p:tag name="KSO_WM_UNIT_INDEX" val="1_1_1"/>
  <p:tag name="KSO_WM_UNIT_SUPPORT_UNIT_TYPE" val="[&quot;all&quot;]"/>
  <p:tag name="KSO_WM_BLIP_RECT_LEFT" val="-8"/>
  <p:tag name="KSO_WM_BLIP_RECT_RIGHT" val="-8"/>
  <p:tag name="KSO_WM_BLIP_RECT_TOP" val="0"/>
  <p:tag name="KSO_WM_BLIP_RECT_BOTTOM" val="0"/>
  <p:tag name="KSO_WM_CREATIVE_CROP_ORG_LEFT" val="216"/>
  <p:tag name="KSO_WM_CREATIVE_CROP_ORG_TOP" val="-126"/>
  <p:tag name="KSO_WM_CREATIVE_CROP_ORG_WIDTH" val="393.5"/>
  <p:tag name="KSO_WM_CREATIVE_CROP_ORG_HEIGHT" val="393.5"/>
  <p:tag name="KSO_WM_CREATIVE_CROP_SHAPE_LEFT" val="216"/>
  <p:tag name="KSO_WM_CREATIVE_CROP_SHAPE_TOP" val="-35.9681"/>
  <p:tag name="KSO_WM_CREATIVE_CROP_SHAPE_WIDTH" val="528"/>
  <p:tag name="KSO_WM_CREATIVE_CROP_SHAPE_HEIGHT" val="611.936"/>
  <p:tag name="KSO_WM_CREATIVE_CROP_ORG_DELTA_X" val="0"/>
  <p:tag name="KSO_WM_CREATIVE_CROP_ORG_DELTA_Y" val="0"/>
  <p:tag name="KSO_WM_UNIT_PARTIAL_ZOOM_RATIO" val="100"/>
  <p:tag name="KSO_WM_CREATIVE_CROP_VERSION" val="1"/>
  <p:tag name="KSO_WM_CREATIVE_CROP_WIDTH" val="339.526"/>
  <p:tag name="KSO_WM_CREATIVE_CROP_HEIGHT" val="393.5"/>
  <p:tag name="KSO_WM_CREATIVE_CROP_TEMPLATE_ID" val="3151074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5018_1*i*1"/>
  <p:tag name="KSO_WM_TEMPLATE_CATEGORY" val="crop"/>
  <p:tag name="KSO_WM_TEMPLATE_INDEX" val="20195018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PA" val="v5.2.2"/>
  <p:tag name="PICTUREFILLRANGE" val="04db048c-5271-44b6-9810-bd252325cf9d"/>
  <p:tag name="KSO_WM_UNIT_VALUE" val="1904*365"/>
  <p:tag name="KSO_WM_UNIT_HIGHLIGHT" val="0"/>
  <p:tag name="KSO_WM_UNIT_COMPATIBLE" val="0"/>
  <p:tag name="KSO_WM_UNIT_DIAGRAM_ISNUMVISUAL" val="0"/>
  <p:tag name="KSO_WM_UNIT_DIAGRAM_ISREFERUNIT" val="0"/>
  <p:tag name="KSO_WM_DIAGRAM_GROUP_CODE" val="1567707461"/>
  <p:tag name="KSO_WM_UNIT_TYPE" val="ζ_h_d"/>
  <p:tag name="KSO_WM_UNIT_INDEX" val="1_1_1"/>
  <p:tag name="KSO_WM_UNIT_ID" val="crop20195018_1*ζ_h_d*1_1_1"/>
  <p:tag name="KSO_WM_TEMPLATE_CATEGORY" val="crop"/>
  <p:tag name="KSO_WM_TEMPLATE_INDEX" val="20195018"/>
  <p:tag name="KSO_WM_UNIT_LAYERLEVEL" val="1_1_1"/>
  <p:tag name="KSO_WM_TAG_VERSION" val="1.0"/>
  <p:tag name="KSO_WM_BEAUTIFY_FLAG" val="#wm#"/>
  <p:tag name="KSO_WM_UNIT_DIAGRAM_MODELTYPE" val="creativeCrop"/>
  <p:tag name="KSO_WM_BLIP_RECT_LEFT" val="-165"/>
  <p:tag name="KSO_WM_BLIP_RECT_RIGHT" val="-517"/>
  <p:tag name="KSO_WM_BLIP_RECT_TOP" val="0"/>
  <p:tag name="KSO_WM_BLIP_RECT_BOTTOM" val="0"/>
  <p:tag name="KSO_WM_CREATIVE_CROP_ORG_WIDTH" val="343.951"/>
  <p:tag name="KSO_WM_CREATIVE_CROP_ORG_HEIGHT" val="229.35"/>
  <p:tag name="KSO_WM_CREATIVE_CROP_HEIGHT" val="229.35"/>
  <p:tag name="KSO_WM_CREATIVE_CROP_WIDTH" val="234.45"/>
  <p:tag name="KSO_WM_CREATIVE_CROP_VERSION" val="1"/>
  <p:tag name="KSO_WM_CREATIVE_CROP_TEMPLATE_ID" val="3107047"/>
</p:tagLst>
</file>

<file path=ppt/tags/tag153.xml><?xml version="1.0" encoding="utf-8"?>
<p:tagLst xmlns:p="http://schemas.openxmlformats.org/presentationml/2006/main">
  <p:tag name="PA" val="v5.2.2"/>
  <p:tag name="PICTUREFILLRANGE" val="04db048c-5271-44b6-9810-bd252325cf9d"/>
  <p:tag name="KSO_WM_UNIT_VALUE" val="1904*206"/>
  <p:tag name="KSO_WM_UNIT_HIGHLIGHT" val="0"/>
  <p:tag name="KSO_WM_UNIT_COMPATIBLE" val="0"/>
  <p:tag name="KSO_WM_UNIT_DIAGRAM_ISNUMVISUAL" val="0"/>
  <p:tag name="KSO_WM_UNIT_DIAGRAM_ISREFERUNIT" val="0"/>
  <p:tag name="KSO_WM_DIAGRAM_GROUP_CODE" val="1567707461"/>
  <p:tag name="KSO_WM_UNIT_TYPE" val="ζ_h_d"/>
  <p:tag name="KSO_WM_UNIT_INDEX" val="1_1_2"/>
  <p:tag name="KSO_WM_UNIT_ID" val="crop20195018_1*ζ_h_d*1_1_2"/>
  <p:tag name="KSO_WM_TEMPLATE_CATEGORY" val="crop"/>
  <p:tag name="KSO_WM_TEMPLATE_INDEX" val="20195018"/>
  <p:tag name="KSO_WM_UNIT_LAYERLEVEL" val="1_1_1"/>
  <p:tag name="KSO_WM_TAG_VERSION" val="1.0"/>
  <p:tag name="KSO_WM_BEAUTIFY_FLAG" val="#wm#"/>
  <p:tag name="KSO_WM_UNIT_DIAGRAM_MODELTYPE" val="creativeCrop"/>
  <p:tag name="KSO_WM_BLIP_RECT_LEFT" val="-479"/>
  <p:tag name="KSO_WM_BLIP_RECT_RIGHT" val="-805"/>
  <p:tag name="KSO_WM_BLIP_RECT_TOP" val="0"/>
  <p:tag name="KSO_WM_BLIP_RECT_BOTTOM" val="0"/>
  <p:tag name="KSO_WM_CREATIVE_CROP_ORG_WIDTH" val="343.951"/>
  <p:tag name="KSO_WM_CREATIVE_CROP_ORG_HEIGHT" val="229.35"/>
  <p:tag name="KSO_WM_CREATIVE_CROP_HEIGHT" val="229.35"/>
  <p:tag name="KSO_WM_CREATIVE_CROP_WIDTH" val="234.45"/>
  <p:tag name="KSO_WM_CREATIVE_CROP_VERSION" val="1"/>
  <p:tag name="KSO_WM_CREATIVE_CROP_TEMPLATE_ID" val="3107047"/>
</p:tagLst>
</file>

<file path=ppt/tags/tag154.xml><?xml version="1.0" encoding="utf-8"?>
<p:tagLst xmlns:p="http://schemas.openxmlformats.org/presentationml/2006/main">
  <p:tag name="PA" val="v5.2.2"/>
  <p:tag name="PICTUREFILLRANGE" val="04db048c-5271-44b6-9810-bd252325cf9d"/>
  <p:tag name="KSO_WM_UNIT_VALUE" val="1904*74"/>
  <p:tag name="KSO_WM_UNIT_HIGHLIGHT" val="0"/>
  <p:tag name="KSO_WM_UNIT_COMPATIBLE" val="0"/>
  <p:tag name="KSO_WM_UNIT_DIAGRAM_ISNUMVISUAL" val="0"/>
  <p:tag name="KSO_WM_UNIT_DIAGRAM_ISREFERUNIT" val="0"/>
  <p:tag name="KSO_WM_DIAGRAM_GROUP_CODE" val="1567707461"/>
  <p:tag name="KSO_WM_UNIT_TYPE" val="ζ_h_d"/>
  <p:tag name="KSO_WM_UNIT_INDEX" val="1_1_3"/>
  <p:tag name="KSO_WM_UNIT_ID" val="crop20195018_1*ζ_h_d*1_1_3"/>
  <p:tag name="KSO_WM_TEMPLATE_CATEGORY" val="crop"/>
  <p:tag name="KSO_WM_TEMPLATE_INDEX" val="20195018"/>
  <p:tag name="KSO_WM_UNIT_LAYERLEVEL" val="1_1_1"/>
  <p:tag name="KSO_WM_TAG_VERSION" val="1.0"/>
  <p:tag name="KSO_WM_BEAUTIFY_FLAG" val="#wm#"/>
  <p:tag name="KSO_WM_UNIT_DIAGRAM_MODELTYPE" val="creativeCrop"/>
  <p:tag name="KSO_WM_BLIP_RECT_LEFT" val="-686"/>
  <p:tag name="KSO_WM_BLIP_RECT_RIGHT" val="-3071"/>
  <p:tag name="KSO_WM_BLIP_RECT_TOP" val="0"/>
  <p:tag name="KSO_WM_BLIP_RECT_BOTTOM" val="0"/>
  <p:tag name="KSO_WM_CREATIVE_CROP_ORG_WIDTH" val="343.951"/>
  <p:tag name="KSO_WM_CREATIVE_CROP_ORG_HEIGHT" val="229.35"/>
  <p:tag name="KSO_WM_CREATIVE_CROP_HEIGHT" val="229.35"/>
  <p:tag name="KSO_WM_CREATIVE_CROP_WIDTH" val="234.45"/>
  <p:tag name="KSO_WM_CREATIVE_CROP_VERSION" val="1"/>
  <p:tag name="KSO_WM_CREATIVE_CROP_TEMPLATE_ID" val="3107047"/>
</p:tagLst>
</file>

<file path=ppt/tags/tag155.xml><?xml version="1.0" encoding="utf-8"?>
<p:tagLst xmlns:p="http://schemas.openxmlformats.org/presentationml/2006/main">
  <p:tag name="PA" val="v5.2.2"/>
  <p:tag name="PICTUREFILLRANGE" val="04db048c-5271-44b6-9810-bd252325cf9d"/>
  <p:tag name="KSO_WM_UNIT_VALUE" val="1904*37"/>
  <p:tag name="KSO_WM_UNIT_HIGHLIGHT" val="0"/>
  <p:tag name="KSO_WM_UNIT_COMPATIBLE" val="0"/>
  <p:tag name="KSO_WM_UNIT_DIAGRAM_ISNUMVISUAL" val="0"/>
  <p:tag name="KSO_WM_UNIT_DIAGRAM_ISREFERUNIT" val="0"/>
  <p:tag name="KSO_WM_DIAGRAM_GROUP_CODE" val="1567707461"/>
  <p:tag name="KSO_WM_UNIT_TYPE" val="ζ_h_d"/>
  <p:tag name="KSO_WM_UNIT_INDEX" val="1_1_4"/>
  <p:tag name="KSO_WM_UNIT_ID" val="crop20195018_1*ζ_h_d*1_1_4"/>
  <p:tag name="KSO_WM_TEMPLATE_CATEGORY" val="crop"/>
  <p:tag name="KSO_WM_TEMPLATE_INDEX" val="20195018"/>
  <p:tag name="KSO_WM_UNIT_LAYERLEVEL" val="1_1_1"/>
  <p:tag name="KSO_WM_TAG_VERSION" val="1.0"/>
  <p:tag name="KSO_WM_BEAUTIFY_FLAG" val="#wm#"/>
  <p:tag name="KSO_WM_UNIT_DIAGRAM_MODELTYPE" val="creativeCrop"/>
  <p:tag name="KSO_WM_BLIP_RECT_LEFT" val="-1229"/>
  <p:tag name="KSO_WM_BLIP_RECT_RIGHT" val="-6386"/>
  <p:tag name="KSO_WM_BLIP_RECT_TOP" val="0"/>
  <p:tag name="KSO_WM_BLIP_RECT_BOTTOM" val="0"/>
  <p:tag name="KSO_WM_CREATIVE_CROP_ORG_WIDTH" val="343.951"/>
  <p:tag name="KSO_WM_CREATIVE_CROP_ORG_HEIGHT" val="229.35"/>
  <p:tag name="KSO_WM_CREATIVE_CROP_HEIGHT" val="229.35"/>
  <p:tag name="KSO_WM_CREATIVE_CROP_WIDTH" val="234.45"/>
  <p:tag name="KSO_WM_CREATIVE_CROP_VERSION" val="1"/>
  <p:tag name="KSO_WM_CREATIVE_CROP_TEMPLATE_ID" val="3107047"/>
</p:tagLst>
</file>

<file path=ppt/tags/tag156.xml><?xml version="1.0" encoding="utf-8"?>
<p:tagLst xmlns:p="http://schemas.openxmlformats.org/presentationml/2006/main">
  <p:tag name="PA" val="v5.2.2"/>
  <p:tag name="PICTUREFILLRANGE" val="04db048c-5271-44b6-9810-bd252325cf9d"/>
  <p:tag name="KSO_WM_UNIT_VALUE" val="1904*137"/>
  <p:tag name="KSO_WM_UNIT_HIGHLIGHT" val="0"/>
  <p:tag name="KSO_WM_UNIT_COMPATIBLE" val="0"/>
  <p:tag name="KSO_WM_UNIT_DIAGRAM_ISNUMVISUAL" val="0"/>
  <p:tag name="KSO_WM_UNIT_DIAGRAM_ISREFERUNIT" val="0"/>
  <p:tag name="KSO_WM_DIAGRAM_GROUP_CODE" val="1567707461"/>
  <p:tag name="KSO_WM_UNIT_TYPE" val="ζ_h_d"/>
  <p:tag name="KSO_WM_UNIT_INDEX" val="1_1_5"/>
  <p:tag name="KSO_WM_UNIT_ID" val="crop20195018_1*ζ_h_d*1_1_5"/>
  <p:tag name="KSO_WM_TEMPLATE_CATEGORY" val="crop"/>
  <p:tag name="KSO_WM_TEMPLATE_INDEX" val="20195018"/>
  <p:tag name="KSO_WM_UNIT_LAYERLEVEL" val="1_1_1"/>
  <p:tag name="KSO_WM_TAG_VERSION" val="1.0"/>
  <p:tag name="KSO_WM_BEAUTIFY_FLAG" val="#wm#"/>
  <p:tag name="KSO_WM_UNIT_DIAGRAM_MODELTYPE" val="creativeCrop"/>
  <p:tag name="KSO_WM_BLIP_RECT_LEFT" val="-885"/>
  <p:tag name="KSO_WM_BLIP_RECT_RIGHT" val="-1092"/>
  <p:tag name="KSO_WM_BLIP_RECT_TOP" val="0"/>
  <p:tag name="KSO_WM_BLIP_RECT_BOTTOM" val="0"/>
  <p:tag name="KSO_WM_CREATIVE_CROP_ORG_WIDTH" val="343.951"/>
  <p:tag name="KSO_WM_CREATIVE_CROP_ORG_HEIGHT" val="229.35"/>
  <p:tag name="KSO_WM_CREATIVE_CROP_HEIGHT" val="229.35"/>
  <p:tag name="KSO_WM_CREATIVE_CROP_WIDTH" val="234.45"/>
  <p:tag name="KSO_WM_CREATIVE_CROP_VERSION" val="1"/>
  <p:tag name="KSO_WM_CREATIVE_CROP_TEMPLATE_ID" val="3107047"/>
</p:tagLst>
</file>

<file path=ppt/tags/tag157.xml><?xml version="1.0" encoding="utf-8"?>
<p:tagLst xmlns:p="http://schemas.openxmlformats.org/presentationml/2006/main">
  <p:tag name="PA" val="v5.2.2"/>
  <p:tag name="PICTUREFILLRANGE" val="04db048c-5271-44b6-9810-bd252325cf9d"/>
  <p:tag name="KSO_WM_UNIT_VALUE" val="1904*534"/>
  <p:tag name="KSO_WM_UNIT_HIGHLIGHT" val="0"/>
  <p:tag name="KSO_WM_UNIT_COMPATIBLE" val="0"/>
  <p:tag name="KSO_WM_UNIT_DIAGRAM_ISNUMVISUAL" val="0"/>
  <p:tag name="KSO_WM_UNIT_DIAGRAM_ISREFERUNIT" val="0"/>
  <p:tag name="KSO_WM_DIAGRAM_GROUP_CODE" val="1567707461"/>
  <p:tag name="KSO_WM_UNIT_TYPE" val="ζ_h_d"/>
  <p:tag name="KSO_WM_UNIT_INDEX" val="1_1_6"/>
  <p:tag name="KSO_WM_UNIT_ID" val="crop20195018_1*ζ_h_d*1_1_6"/>
  <p:tag name="KSO_WM_TEMPLATE_CATEGORY" val="crop"/>
  <p:tag name="KSO_WM_TEMPLATE_INDEX" val="20195018"/>
  <p:tag name="KSO_WM_UNIT_LAYERLEVEL" val="1_1_1"/>
  <p:tag name="KSO_WM_TAG_VERSION" val="1.0"/>
  <p:tag name="KSO_WM_BEAUTIFY_FLAG" val="#wm#"/>
  <p:tag name="KSO_WM_UNIT_DIAGRAM_MODELTYPE" val="creativeCrop"/>
  <p:tag name="KSO_WM_BLIP_RECT_LEFT" val="-257"/>
  <p:tag name="KSO_WM_BLIP_RECT_RIGHT" val="-177"/>
  <p:tag name="KSO_WM_BLIP_RECT_TOP" val="0"/>
  <p:tag name="KSO_WM_BLIP_RECT_BOTTOM" val="0"/>
  <p:tag name="KSO_WM_CREATIVE_CROP_ORG_WIDTH" val="343.951"/>
  <p:tag name="KSO_WM_CREATIVE_CROP_ORG_HEIGHT" val="229.35"/>
  <p:tag name="KSO_WM_CREATIVE_CROP_HEIGHT" val="229.35"/>
  <p:tag name="KSO_WM_CREATIVE_CROP_WIDTH" val="234.45"/>
  <p:tag name="KSO_WM_CREATIVE_CROP_VERSION" val="1"/>
  <p:tag name="KSO_WM_CREATIVE_CROP_TEMPLATE_ID" val="3107047"/>
</p:tagLst>
</file>

<file path=ppt/tags/tag158.xml><?xml version="1.0" encoding="utf-8"?>
<p:tagLst xmlns:p="http://schemas.openxmlformats.org/presentationml/2006/main">
  <p:tag name="PA" val="v5.2.2"/>
  <p:tag name="PICTUREFILLRANGE" val="04db048c-5271-44b6-9810-bd252325cf9d"/>
  <p:tag name="KSO_WM_UNIT_VALUE" val="1904*222"/>
  <p:tag name="KSO_WM_UNIT_HIGHLIGHT" val="0"/>
  <p:tag name="KSO_WM_UNIT_COMPATIBLE" val="0"/>
  <p:tag name="KSO_WM_UNIT_DIAGRAM_ISNUMVISUAL" val="0"/>
  <p:tag name="KSO_WM_UNIT_DIAGRAM_ISREFERUNIT" val="0"/>
  <p:tag name="KSO_WM_DIAGRAM_GROUP_CODE" val="1567707461"/>
  <p:tag name="KSO_WM_UNIT_TYPE" val="ζ_h_d"/>
  <p:tag name="KSO_WM_UNIT_INDEX" val="1_1_7"/>
  <p:tag name="KSO_WM_UNIT_ID" val="crop20195018_1*ζ_h_d*1_1_7"/>
  <p:tag name="KSO_WM_TEMPLATE_CATEGORY" val="crop"/>
  <p:tag name="KSO_WM_TEMPLATE_INDEX" val="20195018"/>
  <p:tag name="KSO_WM_UNIT_LAYERLEVEL" val="1_1_1"/>
  <p:tag name="KSO_WM_TAG_VERSION" val="1.0"/>
  <p:tag name="KSO_WM_BEAUTIFY_FLAG" val="#wm#"/>
  <p:tag name="KSO_WM_UNIT_DIAGRAM_MODELTYPE" val="creativeCrop"/>
  <p:tag name="KSO_WM_BLIP_RECT_LEFT" val="-869"/>
  <p:tag name="KSO_WM_BLIP_RECT_RIGHT" val="-317"/>
  <p:tag name="KSO_WM_BLIP_RECT_TOP" val="0"/>
  <p:tag name="KSO_WM_BLIP_RECT_BOTTOM" val="0"/>
  <p:tag name="KSO_WM_CREATIVE_CROP_ORG_WIDTH" val="343.951"/>
  <p:tag name="KSO_WM_CREATIVE_CROP_ORG_HEIGHT" val="229.35"/>
  <p:tag name="KSO_WM_CREATIVE_CROP_HEIGHT" val="229.35"/>
  <p:tag name="KSO_WM_CREATIVE_CROP_WIDTH" val="234.45"/>
  <p:tag name="KSO_WM_CREATIVE_CROP_VERSION" val="1"/>
  <p:tag name="KSO_WM_CREATIVE_CROP_TEMPLATE_ID" val="3107047"/>
</p:tagLst>
</file>

<file path=ppt/tags/tag159.xml><?xml version="1.0" encoding="utf-8"?>
<p:tagLst xmlns:p="http://schemas.openxmlformats.org/presentationml/2006/main">
  <p:tag name="PA" val="v5.2.2"/>
  <p:tag name="PICTUREFILLRANGE" val="04db048c-5271-44b6-9810-bd252325cf9d"/>
  <p:tag name="KSO_WM_UNIT_VALUE" val="1904*100"/>
  <p:tag name="KSO_WM_UNIT_HIGHLIGHT" val="0"/>
  <p:tag name="KSO_WM_UNIT_COMPATIBLE" val="0"/>
  <p:tag name="KSO_WM_UNIT_DIAGRAM_ISNUMVISUAL" val="0"/>
  <p:tag name="KSO_WM_UNIT_DIAGRAM_ISREFERUNIT" val="0"/>
  <p:tag name="KSO_WM_DIAGRAM_GROUP_CODE" val="1567707461"/>
  <p:tag name="KSO_WM_UNIT_TYPE" val="ζ_h_d"/>
  <p:tag name="KSO_WM_UNIT_INDEX" val="1_1_8"/>
  <p:tag name="KSO_WM_UNIT_ID" val="crop20195018_1*ζ_h_d*1_1_8"/>
  <p:tag name="KSO_WM_TEMPLATE_CATEGORY" val="crop"/>
  <p:tag name="KSO_WM_TEMPLATE_INDEX" val="20195018"/>
  <p:tag name="KSO_WM_UNIT_LAYERLEVEL" val="1_1_1"/>
  <p:tag name="KSO_WM_TAG_VERSION" val="1.0"/>
  <p:tag name="KSO_WM_BEAUTIFY_FLAG" val="#wm#"/>
  <p:tag name="KSO_WM_UNIT_DIAGRAM_MODELTYPE" val="creativeCrop"/>
  <p:tag name="KSO_WM_BLIP_RECT_LEFT" val="-2163"/>
  <p:tag name="KSO_WM_BLIP_RECT_RIGHT" val="-579"/>
  <p:tag name="KSO_WM_BLIP_RECT_TOP" val="0"/>
  <p:tag name="KSO_WM_BLIP_RECT_BOTTOM" val="0"/>
  <p:tag name="KSO_WM_CREATIVE_CROP_ORG_WIDTH" val="343.951"/>
  <p:tag name="KSO_WM_CREATIVE_CROP_ORG_HEIGHT" val="229.35"/>
  <p:tag name="KSO_WM_CREATIVE_CROP_HEIGHT" val="229.35"/>
  <p:tag name="KSO_WM_CREATIVE_CROP_WIDTH" val="234.45"/>
  <p:tag name="KSO_WM_CREATIVE_CROP_VERSION" val="1"/>
  <p:tag name="KSO_WM_CREATIVE_CROP_TEMPLATE_ID" val="3107047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PA" val="v5.2.2"/>
  <p:tag name="PICTUREFILLRANGE" val="04db048c-5271-44b6-9810-bd252325cf9d"/>
  <p:tag name="KSO_WM_UNIT_VALUE" val="1904*53"/>
  <p:tag name="KSO_WM_UNIT_HIGHLIGHT" val="0"/>
  <p:tag name="KSO_WM_UNIT_COMPATIBLE" val="0"/>
  <p:tag name="KSO_WM_UNIT_DIAGRAM_ISNUMVISUAL" val="0"/>
  <p:tag name="KSO_WM_UNIT_DIAGRAM_ISREFERUNIT" val="0"/>
  <p:tag name="KSO_WM_DIAGRAM_GROUP_CODE" val="1567707461"/>
  <p:tag name="KSO_WM_UNIT_TYPE" val="ζ_h_d"/>
  <p:tag name="KSO_WM_UNIT_INDEX" val="1_1_9"/>
  <p:tag name="KSO_WM_UNIT_ID" val="crop20195018_1*ζ_h_d*1_1_9"/>
  <p:tag name="KSO_WM_TEMPLATE_CATEGORY" val="crop"/>
  <p:tag name="KSO_WM_TEMPLATE_INDEX" val="20195018"/>
  <p:tag name="KSO_WM_UNIT_LAYERLEVEL" val="1_1_1"/>
  <p:tag name="KSO_WM_TAG_VERSION" val="1.0"/>
  <p:tag name="KSO_WM_BEAUTIFY_FLAG" val="#wm#"/>
  <p:tag name="KSO_WM_UNIT_DIAGRAM_MODELTYPE" val="creativeCrop"/>
  <p:tag name="KSO_WM_BLIP_RECT_LEFT" val="-4340"/>
  <p:tag name="KSO_WM_BLIP_RECT_RIGHT" val="-960"/>
  <p:tag name="KSO_WM_BLIP_RECT_TOP" val="0"/>
  <p:tag name="KSO_WM_BLIP_RECT_BOTTOM" val="0"/>
  <p:tag name="KSO_WM_CREATIVE_CROP_ORG_WIDTH" val="343.951"/>
  <p:tag name="KSO_WM_CREATIVE_CROP_ORG_HEIGHT" val="229.35"/>
  <p:tag name="KSO_WM_CREATIVE_CROP_HEIGHT" val="229.35"/>
  <p:tag name="KSO_WM_CREATIVE_CROP_WIDTH" val="234.45"/>
  <p:tag name="KSO_WM_CREATIVE_CROP_VERSION" val="1"/>
  <p:tag name="KSO_WM_CREATIVE_CROP_TEMPLATE_ID" val="3107047"/>
</p:tagLst>
</file>

<file path=ppt/tags/tag161.xml><?xml version="1.0" encoding="utf-8"?>
<p:tagLst xmlns:p="http://schemas.openxmlformats.org/presentationml/2006/main">
  <p:tag name="PA" val="v5.2.2"/>
  <p:tag name="PICTUREFILLRANGE" val="04db048c-5271-44b6-9810-bd252325cf9d"/>
  <p:tag name="KSO_WM_UNIT_VALUE" val="1904*32"/>
  <p:tag name="KSO_WM_UNIT_HIGHLIGHT" val="0"/>
  <p:tag name="KSO_WM_UNIT_COMPATIBLE" val="0"/>
  <p:tag name="KSO_WM_UNIT_DIAGRAM_ISNUMVISUAL" val="0"/>
  <p:tag name="KSO_WM_UNIT_DIAGRAM_ISREFERUNIT" val="0"/>
  <p:tag name="KSO_WM_DIAGRAM_GROUP_CODE" val="1567707461"/>
  <p:tag name="KSO_WM_UNIT_TYPE" val="ζ_h_d"/>
  <p:tag name="KSO_WM_UNIT_INDEX" val="1_1_10"/>
  <p:tag name="KSO_WM_UNIT_ID" val="crop20195018_1*ζ_h_d*1_1_10"/>
  <p:tag name="KSO_WM_TEMPLATE_CATEGORY" val="crop"/>
  <p:tag name="KSO_WM_TEMPLATE_INDEX" val="20195018"/>
  <p:tag name="KSO_WM_UNIT_LAYERLEVEL" val="1_1_1"/>
  <p:tag name="KSO_WM_TAG_VERSION" val="1.0"/>
  <p:tag name="KSO_WM_BEAUTIFY_FLAG" val="#wm#"/>
  <p:tag name="KSO_WM_UNIT_DIAGRAM_MODELTYPE" val="creativeCrop"/>
  <p:tag name="KSO_WM_BLIP_RECT_LEFT" val="-7467"/>
  <p:tag name="KSO_WM_BLIP_RECT_RIGHT" val="-1433"/>
  <p:tag name="KSO_WM_BLIP_RECT_TOP" val="0"/>
  <p:tag name="KSO_WM_BLIP_RECT_BOTTOM" val="0"/>
  <p:tag name="KSO_WM_CREATIVE_CROP_ORG_WIDTH" val="343.951"/>
  <p:tag name="KSO_WM_CREATIVE_CROP_ORG_HEIGHT" val="229.35"/>
  <p:tag name="KSO_WM_CREATIVE_CROP_HEIGHT" val="229.35"/>
  <p:tag name="KSO_WM_CREATIVE_CROP_WIDTH" val="234.45"/>
  <p:tag name="KSO_WM_CREATIVE_CROP_VERSION" val="1"/>
  <p:tag name="KSO_WM_CREATIVE_CROP_TEMPLATE_ID" val="3107047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7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380*1657"/>
  <p:tag name="KSO_WM_DIAGRAM_GROUP_CODE" val="1567707553"/>
  <p:tag name="KSO_WM_UNIT_TYPE" val="ζ_h_d"/>
  <p:tag name="KSO_WM_UNIT_INDEX" val="1_1_1"/>
  <p:tag name="KSO_WM_UNIT_SUPPORT_UNIT_TYPE" val="[&quot;all&quot;]"/>
  <p:tag name="KSO_WM_BLIP_RECT_LEFT" val="0"/>
  <p:tag name="KSO_WM_BLIP_RECT_RIGHT" val="0"/>
  <p:tag name="KSO_WM_BLIP_RECT_TOP" val="-10"/>
  <p:tag name="KSO_WM_BLIP_RECT_BOTTOM" val="-10"/>
  <p:tag name="KSO_WM_CREATIVE_CROP_ORG_LEFT" val="288"/>
  <p:tag name="KSO_WM_CREATIVE_CROP_ORG_TOP" val="83.25"/>
  <p:tag name="KSO_WM_CREATIVE_CROP_ORG_WIDTH" val="255.5"/>
  <p:tag name="KSO_WM_CREATIVE_CROP_ORG_HEIGHT" val="255.5"/>
  <p:tag name="KSO_WM_CREATIVE_CROP_SHAPE_LEFT" val="288"/>
  <p:tag name="KSO_WM_CREATIVE_CROP_SHAPE_TOP" val="110.087"/>
  <p:tag name="KSO_WM_CREATIVE_CROP_SHAPE_WIDTH" val="384"/>
  <p:tag name="KSO_WM_CREATIVE_CROP_SHAPE_HEIGHT" val="319.776"/>
  <p:tag name="KSO_WM_CREATIVE_CROP_HEIGHT" val="212.768"/>
  <p:tag name="KSO_WM_CREATIVE_CROP_WIDTH" val="255.5"/>
  <p:tag name="KSO_WM_CREATIVE_CROP_VERSION" val="1"/>
  <p:tag name="KSO_WM_CREATIVE_CROP_TEMPLATE_ID" val="3151086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5010_1*i*1"/>
  <p:tag name="KSO_WM_TEMPLATE_CATEGORY" val="crop"/>
  <p:tag name="KSO_WM_TEMPLATE_INDEX" val="20195010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PA" val="v5.2.2"/>
  <p:tag name="KSO_WM_UNIT_VALUE" val="1234*2028"/>
  <p:tag name="KSO_WM_UNIT_HIGHLIGHT" val="0"/>
  <p:tag name="KSO_WM_UNIT_COMPATIBLE" val="0"/>
  <p:tag name="KSO_WM_UNIT_DIAGRAM_ISNUMVISUAL" val="0"/>
  <p:tag name="KSO_WM_UNIT_DIAGRAM_ISREFERUNIT" val="0"/>
  <p:tag name="KSO_WM_DIAGRAM_GROUP_CODE" val="1567707762"/>
  <p:tag name="KSO_WM_UNIT_TYPE" val="ζ_h_d"/>
  <p:tag name="KSO_WM_UNIT_INDEX" val="1_1_1"/>
  <p:tag name="KSO_WM_UNIT_ID" val="crop20195010_1*ζ_h_d*1_1_1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DELTA_X" val="0"/>
  <p:tag name="KSO_WM_CREATIVE_CROP_ORG_DELTA_Y" val="0"/>
  <p:tag name="KSO_WM_UNIT_PARTIAL_ZOOM_RATIO" val="100"/>
  <p:tag name="KSO_WM_CREATIVE_CROP_ORG_WIDTH" val="309.882"/>
  <p:tag name="KSO_WM_CREATIVE_CROP_ORG_HEIGHT" val="198"/>
  <p:tag name="KSO_WM_BLIP_RECT_LEFT" val="-8"/>
  <p:tag name="KSO_WM_BLIP_RECT_RIGHT" val="-8"/>
  <p:tag name="KSO_WM_BLIP_RECT_TOP" val="-7"/>
  <p:tag name="KSO_WM_BLIP_RECT_BOTTOM" val="-14"/>
  <p:tag name="KSO_WM_CREATIVE_CROP_VERSION" val="1"/>
  <p:tag name="KSO_WM_CREATIVE_CROP_WIDTH" val="268.479"/>
  <p:tag name="KSO_WM_CREATIVE_CROP_HEIGHT" val="198"/>
  <p:tag name="KSO_WM_CREATIVE_CROP_TEMPLATE_ID" val="3107037"/>
</p:tagLst>
</file>

<file path=ppt/tags/tag165.xml><?xml version="1.0" encoding="utf-8"?>
<p:tagLst xmlns:p="http://schemas.openxmlformats.org/presentationml/2006/main">
  <p:tag name="PA" val="v5.2.2"/>
  <p:tag name="KSO_WM_UNIT_VALUE" val="1141*642"/>
  <p:tag name="KSO_WM_UNIT_HIGHLIGHT" val="0"/>
  <p:tag name="KSO_WM_UNIT_COMPATIBLE" val="0"/>
  <p:tag name="KSO_WM_UNIT_DIAGRAM_ISNUMVISUAL" val="0"/>
  <p:tag name="KSO_WM_UNIT_DIAGRAM_ISREFERUNIT" val="0"/>
  <p:tag name="KSO_WM_DIAGRAM_GROUP_CODE" val="1567707762"/>
  <p:tag name="KSO_WM_UNIT_TYPE" val="ζ_h_d"/>
  <p:tag name="KSO_WM_UNIT_INDEX" val="1_1_2"/>
  <p:tag name="KSO_WM_UNIT_ID" val="crop20195010_1*ζ_h_d*1_1_2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WIDTH" val="309.882"/>
  <p:tag name="KSO_WM_CREATIVE_CROP_ORG_HEIGHT" val="198"/>
  <p:tag name="KSO_WM_CREATIVE_CROP_ORG_DELTA_X" val="0"/>
  <p:tag name="KSO_WM_CREATIVE_CROP_ORG_DELTA_Y" val="0"/>
  <p:tag name="KSO_WM_UNIT_PARTIAL_ZOOM_RATIO" val="100"/>
  <p:tag name="KSO_WM_BLIP_RECT_LEFT" val="-36"/>
  <p:tag name="KSO_WM_BLIP_RECT_RIGHT" val="-228"/>
  <p:tag name="KSO_WM_BLIP_RECT_TOP" val="-13"/>
  <p:tag name="KSO_WM_BLIP_RECT_BOTTOM" val="-19"/>
  <p:tag name="KSO_WM_CREATIVE_CROP_VERSION" val="1"/>
  <p:tag name="KSO_WM_CREATIVE_CROP_WIDTH" val="268.479"/>
  <p:tag name="KSO_WM_CREATIVE_CROP_HEIGHT" val="198"/>
  <p:tag name="KSO_WM_CREATIVE_CROP_TEMPLATE_ID" val="3107037"/>
</p:tagLst>
</file>

<file path=ppt/tags/tag166.xml><?xml version="1.0" encoding="utf-8"?>
<p:tagLst xmlns:p="http://schemas.openxmlformats.org/presentationml/2006/main">
  <p:tag name="PA" val="v5.2.2"/>
  <p:tag name="KSO_WM_UNIT_VALUE" val="1141*642"/>
  <p:tag name="KSO_WM_UNIT_HIGHLIGHT" val="0"/>
  <p:tag name="KSO_WM_UNIT_COMPATIBLE" val="0"/>
  <p:tag name="KSO_WM_UNIT_DIAGRAM_ISNUMVISUAL" val="0"/>
  <p:tag name="KSO_WM_UNIT_DIAGRAM_ISREFERUNIT" val="0"/>
  <p:tag name="KSO_WM_DIAGRAM_GROUP_CODE" val="1567707762"/>
  <p:tag name="KSO_WM_UNIT_TYPE" val="ζ_h_d"/>
  <p:tag name="KSO_WM_UNIT_INDEX" val="1_1_3"/>
  <p:tag name="KSO_WM_UNIT_ID" val="crop20195010_1*ζ_h_d*1_1_3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WIDTH" val="309.882"/>
  <p:tag name="KSO_WM_CREATIVE_CROP_ORG_HEIGHT" val="198"/>
  <p:tag name="KSO_WM_CREATIVE_CROP_ORG_DELTA_X" val="0"/>
  <p:tag name="KSO_WM_CREATIVE_CROP_ORG_DELTA_Y" val="0"/>
  <p:tag name="KSO_WM_UNIT_PARTIAL_ZOOM_RATIO" val="100"/>
  <p:tag name="KSO_WM_BLIP_RECT_LEFT" val="-233"/>
  <p:tag name="KSO_WM_BLIP_RECT_RIGHT" val="-32"/>
  <p:tag name="KSO_WM_BLIP_RECT_TOP" val="0"/>
  <p:tag name="KSO_WM_BLIP_RECT_BOTTOM" val="-31"/>
  <p:tag name="KSO_WM_CREATIVE_CROP_VERSION" val="1"/>
  <p:tag name="KSO_WM_CREATIVE_CROP_WIDTH" val="268.479"/>
  <p:tag name="KSO_WM_CREATIVE_CROP_HEIGHT" val="198"/>
  <p:tag name="KSO_WM_CREATIVE_CROP_TEMPLATE_ID" val="3107037"/>
</p:tagLst>
</file>

<file path=ppt/tags/tag167.xml><?xml version="1.0" encoding="utf-8"?>
<p:tagLst xmlns:p="http://schemas.openxmlformats.org/presentationml/2006/main">
  <p:tag name="PA" val="v5.2.2"/>
  <p:tag name="KSO_WM_UNIT_VALUE" val="929*2023"/>
  <p:tag name="KSO_WM_UNIT_HIGHLIGHT" val="0"/>
  <p:tag name="KSO_WM_UNIT_COMPATIBLE" val="0"/>
  <p:tag name="KSO_WM_UNIT_DIAGRAM_ISNUMVISUAL" val="0"/>
  <p:tag name="KSO_WM_UNIT_DIAGRAM_ISREFERUNIT" val="0"/>
  <p:tag name="KSO_WM_DIAGRAM_GROUP_CODE" val="1567707762"/>
  <p:tag name="KSO_WM_UNIT_TYPE" val="ζ_h_d"/>
  <p:tag name="KSO_WM_UNIT_INDEX" val="1_1_4"/>
  <p:tag name="KSO_WM_UNIT_ID" val="crop20195010_1*ζ_h_d*1_1_4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WIDTH" val="309.882"/>
  <p:tag name="KSO_WM_CREATIVE_CROP_ORG_HEIGHT" val="198"/>
  <p:tag name="KSO_WM_CREATIVE_CROP_ORG_DELTA_X" val="0"/>
  <p:tag name="KSO_WM_CREATIVE_CROP_ORG_DELTA_Y" val="0"/>
  <p:tag name="KSO_WM_UNIT_PARTIAL_ZOOM_RATIO" val="100"/>
  <p:tag name="KSO_WM_BLIP_RECT_LEFT" val="-8"/>
  <p:tag name="KSO_WM_BLIP_RECT_RIGHT" val="-8"/>
  <p:tag name="KSO_WM_BLIP_RECT_TOP" val="-61"/>
  <p:tag name="KSO_WM_BLIP_RECT_BOTTOM" val="0"/>
  <p:tag name="KSO_WM_CREATIVE_CROP_VERSION" val="1"/>
  <p:tag name="KSO_WM_CREATIVE_CROP_WIDTH" val="268.479"/>
  <p:tag name="KSO_WM_CREATIVE_CROP_HEIGHT" val="198"/>
  <p:tag name="KSO_WM_CREATIVE_CROP_TEMPLATE_ID" val="3107037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20203664_1*ζ_h_d*1_1_1"/>
  <p:tag name="KSO_WM_TEMPLATE_CATEGORY" val="crop"/>
  <p:tag name="KSO_WM_TEMPLATE_INDEX" val="20203664"/>
  <p:tag name="KSO_WM_UNIT_LAYERLEVEL" val="1_1_1"/>
  <p:tag name="KSO_WM_TAG_VERSION" val="1.0"/>
  <p:tag name="KSO_WM_BEAUTIFY_FLAG" val="#wm#"/>
  <p:tag name="KSO_WM_UNIT_DIAGRAM_MODELTYPE" val="creativeCrop"/>
  <p:tag name="KSO_WM_UNIT_VALUE" val="1776*1577"/>
  <p:tag name="KSO_WM_DIAGRAM_GROUP_CODE" val="1567709576"/>
  <p:tag name="KSO_WM_UNIT_TYPE" val="ζ_h_d"/>
  <p:tag name="KSO_WM_UNIT_INDEX" val="1_1_1"/>
  <p:tag name="KSO_WM_UNIT_SUPPORT_UNIT_TYPE" val="[&quot;all&quot;]"/>
  <p:tag name="KSO_WM_BLIP_RECT_LEFT" val="-29"/>
  <p:tag name="KSO_WM_BLIP_RECT_RIGHT" val="-29"/>
  <p:tag name="KSO_WM_BLIP_RECT_TOP" val="0"/>
  <p:tag name="KSO_WM_BLIP_RECT_BOTTOM" val="0"/>
  <p:tag name="KSO_WM_CREATIVE_CROP_ORG_LEFT" val="215.6"/>
  <p:tag name="KSO_WM_CREATIVE_CROP_ORG_TOP" val="-126"/>
  <p:tag name="KSO_WM_CREATIVE_CROP_ORG_WIDTH" val="289.125"/>
  <p:tag name="KSO_WM_CREATIVE_CROP_ORG_HEIGHT" val="205.25"/>
  <p:tag name="KSO_WM_CREATIVE_CROP_SHAPE_LEFT" val="215.6"/>
  <p:tag name="KSO_WM_CREATIVE_CROP_SHAPE_TOP" val="-27.7436"/>
  <p:tag name="KSO_WM_CREATIVE_CROP_SHAPE_WIDTH" val="528.8"/>
  <p:tag name="KSO_WM_CREATIVE_CROP_SHAPE_HEIGHT" val="595.487"/>
  <p:tag name="KSO_WM_CREATIVE_CROP_ORG_DELTA_X" val="0"/>
  <p:tag name="KSO_WM_CREATIVE_CROP_ORG_DELTA_Y" val="0"/>
  <p:tag name="KSO_WM_UNIT_PARTIAL_ZOOM_RATIO" val="100"/>
  <p:tag name="KSO_WM_CREATIVE_CROP_VERSION" val="1"/>
  <p:tag name="KSO_WM_CREATIVE_CROP_WIDTH" val="182.265"/>
  <p:tag name="KSO_WM_CREATIVE_CROP_HEIGHT" val="205.25"/>
  <p:tag name="KSO_WM_CREATIVE_CROP_TEMPLATE_ID" val="315110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crop20194954_1*i*1"/>
  <p:tag name="KSO_WM_TEMPLATE_CATEGORY" val="crop"/>
  <p:tag name="KSO_WM_TEMPLATE_INDEX" val="20194954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PA" val="v5.2.2"/>
  <p:tag name="KSO_WM_UNIT_VALUE" val="1096*243"/>
  <p:tag name="KSO_WM_UNIT_HIGHLIGHT" val="0"/>
  <p:tag name="KSO_WM_UNIT_COMPATIBLE" val="0"/>
  <p:tag name="KSO_WM_UNIT_DIAGRAM_ISNUMVISUAL" val="0"/>
  <p:tag name="KSO_WM_UNIT_DIAGRAM_ISREFERUNIT" val="0"/>
  <p:tag name="KSO_WM_DIAGRAM_GROUP_CODE" val="1567711973"/>
  <p:tag name="KSO_WM_UNIT_TYPE" val="ζ_h_d"/>
  <p:tag name="KSO_WM_UNIT_INDEX" val="1_1_1"/>
  <p:tag name="KSO_WM_UNIT_ID" val="crop20194954_1*ζ_h_d*1_1_1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0"/>
  <p:tag name="KSO_WM_BLIP_RECT_RIGHT" val="-872"/>
  <p:tag name="KSO_WM_BLIP_RECT_TOP" val="-24"/>
  <p:tag name="KSO_WM_BLIP_RECT_BOTTOM" val="-38"/>
  <p:tag name="KSO_WM_CREATIVE_CROP_ORG_WIDTH" val="260.7"/>
  <p:tag name="KSO_WM_CREATIVE_CROP_ORG_HEIGHT" val="195.6"/>
  <p:tag name="KSO_WM_CREATIVE_CROP_HEIGHT" val="190"/>
  <p:tag name="KSO_WM_CREATIVE_CROP_WIDTH" val="260.7"/>
  <p:tag name="KSO_WM_CREATIVE_CROP_VERSION" val="1"/>
  <p:tag name="KSO_WM_CREATIVE_CROP_TEMPLATE_ID" val="3107062"/>
</p:tagLst>
</file>

<file path=ppt/tags/tag171.xml><?xml version="1.0" encoding="utf-8"?>
<p:tagLst xmlns:p="http://schemas.openxmlformats.org/presentationml/2006/main">
  <p:tag name="PA" val="v5.2.2"/>
  <p:tag name="KSO_WM_UNIT_VALUE" val="1336*351"/>
  <p:tag name="KSO_WM_UNIT_HIGHLIGHT" val="0"/>
  <p:tag name="KSO_WM_UNIT_COMPATIBLE" val="0"/>
  <p:tag name="KSO_WM_UNIT_DIAGRAM_ISNUMVISUAL" val="0"/>
  <p:tag name="KSO_WM_UNIT_DIAGRAM_ISREFERUNIT" val="0"/>
  <p:tag name="KSO_WM_DIAGRAM_GROUP_CODE" val="1567711973"/>
  <p:tag name="KSO_WM_UNIT_TYPE" val="ζ_h_d"/>
  <p:tag name="KSO_WM_UNIT_INDEX" val="1_1_2"/>
  <p:tag name="KSO_WM_UNIT_ID" val="crop20194954_1*ζ_h_d*1_1_2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75"/>
  <p:tag name="KSO_WM_BLIP_RECT_RIGHT" val="-499"/>
  <p:tag name="KSO_WM_BLIP_RECT_TOP" val="-31"/>
  <p:tag name="KSO_WM_BLIP_RECT_BOTTOM" val="-2"/>
  <p:tag name="KSO_WM_CREATIVE_CROP_ORG_WIDTH" val="260.7"/>
  <p:tag name="KSO_WM_CREATIVE_CROP_ORG_HEIGHT" val="195.6"/>
  <p:tag name="KSO_WM_CREATIVE_CROP_HEIGHT" val="190"/>
  <p:tag name="KSO_WM_CREATIVE_CROP_WIDTH" val="260.7"/>
  <p:tag name="KSO_WM_CREATIVE_CROP_VERSION" val="1"/>
  <p:tag name="KSO_WM_CREATIVE_CROP_TEMPLATE_ID" val="3107062"/>
</p:tagLst>
</file>

<file path=ppt/tags/tag172.xml><?xml version="1.0" encoding="utf-8"?>
<p:tagLst xmlns:p="http://schemas.openxmlformats.org/presentationml/2006/main">
  <p:tag name="PA" val="v5.2.2"/>
  <p:tag name="KSO_WM_UNIT_VALUE" val="301*293"/>
  <p:tag name="KSO_WM_UNIT_HIGHLIGHT" val="0"/>
  <p:tag name="KSO_WM_UNIT_COMPATIBLE" val="0"/>
  <p:tag name="KSO_WM_UNIT_DIAGRAM_ISNUMVISUAL" val="0"/>
  <p:tag name="KSO_WM_UNIT_DIAGRAM_ISREFERUNIT" val="0"/>
  <p:tag name="KSO_WM_DIAGRAM_GROUP_CODE" val="1567711973"/>
  <p:tag name="KSO_WM_UNIT_TYPE" val="ζ_h_d"/>
  <p:tag name="KSO_WM_UNIT_INDEX" val="1_1_3"/>
  <p:tag name="KSO_WM_UNIT_ID" val="crop20194954_1*ζ_h_d*1_1_3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216"/>
  <p:tag name="KSO_WM_BLIP_RECT_RIGHT" val="-490"/>
  <p:tag name="KSO_WM_BLIP_RECT_TOP" val="-20"/>
  <p:tag name="KSO_WM_BLIP_RECT_BOTTOM" val="-469"/>
  <p:tag name="KSO_WM_CREATIVE_CROP_ORG_WIDTH" val="260.7"/>
  <p:tag name="KSO_WM_CREATIVE_CROP_ORG_HEIGHT" val="195.6"/>
  <p:tag name="KSO_WM_CREATIVE_CROP_HEIGHT" val="190"/>
  <p:tag name="KSO_WM_CREATIVE_CROP_WIDTH" val="260.7"/>
  <p:tag name="KSO_WM_CREATIVE_CROP_VERSION" val="1"/>
  <p:tag name="KSO_WM_CREATIVE_CROP_TEMPLATE_ID" val="3107062"/>
</p:tagLst>
</file>

<file path=ppt/tags/tag173.xml><?xml version="1.0" encoding="utf-8"?>
<p:tagLst xmlns:p="http://schemas.openxmlformats.org/presentationml/2006/main">
  <p:tag name="PA" val="v5.2.2"/>
  <p:tag name="KSO_WM_UNIT_VALUE" val="1096*1095"/>
  <p:tag name="KSO_WM_UNIT_HIGHLIGHT" val="0"/>
  <p:tag name="KSO_WM_UNIT_COMPATIBLE" val="0"/>
  <p:tag name="KSO_WM_UNIT_DIAGRAM_ISNUMVISUAL" val="0"/>
  <p:tag name="KSO_WM_UNIT_DIAGRAM_ISREFERUNIT" val="0"/>
  <p:tag name="KSO_WM_DIAGRAM_GROUP_CODE" val="1567711973"/>
  <p:tag name="KSO_WM_UNIT_TYPE" val="ζ_h_d"/>
  <p:tag name="KSO_WM_UNIT_INDEX" val="1_1_4"/>
  <p:tag name="KSO_WM_UNIT_ID" val="crop20194954_1*ζ_h_d*1_1_4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58"/>
  <p:tag name="KSO_WM_BLIP_RECT_RIGHT" val="-58"/>
  <p:tag name="KSO_WM_BLIP_RECT_TOP" val="-35"/>
  <p:tag name="KSO_WM_BLIP_RECT_BOTTOM" val="-27"/>
  <p:tag name="KSO_WM_CREATIVE_CROP_ORG_WIDTH" val="260.7"/>
  <p:tag name="KSO_WM_CREATIVE_CROP_ORG_HEIGHT" val="195.6"/>
  <p:tag name="KSO_WM_CREATIVE_CROP_HEIGHT" val="190"/>
  <p:tag name="KSO_WM_CREATIVE_CROP_WIDTH" val="260.7"/>
  <p:tag name="KSO_WM_CREATIVE_CROP_VERSION" val="1"/>
  <p:tag name="KSO_WM_CREATIVE_CROP_TEMPLATE_ID" val="3107062"/>
</p:tagLst>
</file>

<file path=ppt/tags/tag174.xml><?xml version="1.0" encoding="utf-8"?>
<p:tagLst xmlns:p="http://schemas.openxmlformats.org/presentationml/2006/main">
  <p:tag name="PA" val="v5.2.2"/>
  <p:tag name="KSO_WM_UNIT_VALUE" val="126*1095"/>
  <p:tag name="KSO_WM_UNIT_HIGHLIGHT" val="0"/>
  <p:tag name="KSO_WM_UNIT_COMPATIBLE" val="0"/>
  <p:tag name="KSO_WM_UNIT_DIAGRAM_ISNUMVISUAL" val="0"/>
  <p:tag name="KSO_WM_UNIT_DIAGRAM_ISREFERUNIT" val="0"/>
  <p:tag name="KSO_WM_DIAGRAM_GROUP_CODE" val="1567711973"/>
  <p:tag name="KSO_WM_UNIT_TYPE" val="ζ_h_d"/>
  <p:tag name="KSO_WM_UNIT_INDEX" val="1_1_5"/>
  <p:tag name="KSO_WM_UNIT_ID" val="crop20194954_1*ζ_h_d*1_1_5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58"/>
  <p:tag name="KSO_WM_BLIP_RECT_RIGHT" val="-58"/>
  <p:tag name="KSO_WM_BLIP_RECT_TOP" val="-1188"/>
  <p:tag name="KSO_WM_BLIP_RECT_BOTTOM" val="-122"/>
  <p:tag name="KSO_WM_CREATIVE_CROP_ORG_WIDTH" val="260.7"/>
  <p:tag name="KSO_WM_CREATIVE_CROP_ORG_HEIGHT" val="195.6"/>
  <p:tag name="KSO_WM_CREATIVE_CROP_HEIGHT" val="190"/>
  <p:tag name="KSO_WM_CREATIVE_CROP_WIDTH" val="260.7"/>
  <p:tag name="KSO_WM_CREATIVE_CROP_VERSION" val="1"/>
  <p:tag name="KSO_WM_CREATIVE_CROP_TEMPLATE_ID" val="3107062"/>
</p:tagLst>
</file>

<file path=ppt/tags/tag175.xml><?xml version="1.0" encoding="utf-8"?>
<p:tagLst xmlns:p="http://schemas.openxmlformats.org/presentationml/2006/main">
  <p:tag name="PA" val="v5.2.2"/>
  <p:tag name="KSO_WM_UNIT_VALUE" val="1096*351"/>
  <p:tag name="KSO_WM_UNIT_HIGHLIGHT" val="0"/>
  <p:tag name="KSO_WM_UNIT_COMPATIBLE" val="0"/>
  <p:tag name="KSO_WM_UNIT_DIAGRAM_ISNUMVISUAL" val="0"/>
  <p:tag name="KSO_WM_UNIT_DIAGRAM_ISREFERUNIT" val="0"/>
  <p:tag name="KSO_WM_DIAGRAM_GROUP_CODE" val="1567711973"/>
  <p:tag name="KSO_WM_UNIT_TYPE" val="ζ_h_d"/>
  <p:tag name="KSO_WM_UNIT_INDEX" val="1_1_6"/>
  <p:tag name="KSO_WM_UNIT_ID" val="crop20194954_1*ζ_h_d*1_1_6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499"/>
  <p:tag name="KSO_WM_BLIP_RECT_RIGHT" val="-75"/>
  <p:tag name="KSO_WM_BLIP_RECT_TOP" val="-2"/>
  <p:tag name="KSO_WM_BLIP_RECT_BOTTOM" val="-59"/>
  <p:tag name="KSO_WM_CREATIVE_CROP_ORG_WIDTH" val="260.7"/>
  <p:tag name="KSO_WM_CREATIVE_CROP_ORG_HEIGHT" val="195.6"/>
  <p:tag name="KSO_WM_CREATIVE_CROP_HEIGHT" val="190"/>
  <p:tag name="KSO_WM_CREATIVE_CROP_WIDTH" val="260.7"/>
  <p:tag name="KSO_WM_CREATIVE_CROP_VERSION" val="1"/>
  <p:tag name="KSO_WM_CREATIVE_CROP_TEMPLATE_ID" val="3107062"/>
</p:tagLst>
</file>

<file path=ppt/tags/tag176.xml><?xml version="1.0" encoding="utf-8"?>
<p:tagLst xmlns:p="http://schemas.openxmlformats.org/presentationml/2006/main">
  <p:tag name="PA" val="v5.2.2"/>
  <p:tag name="KSO_WM_UNIT_VALUE" val="371*351"/>
  <p:tag name="KSO_WM_UNIT_HIGHLIGHT" val="0"/>
  <p:tag name="KSO_WM_UNIT_COMPATIBLE" val="0"/>
  <p:tag name="KSO_WM_UNIT_DIAGRAM_ISNUMVISUAL" val="0"/>
  <p:tag name="KSO_WM_UNIT_DIAGRAM_ISREFERUNIT" val="0"/>
  <p:tag name="KSO_WM_DIAGRAM_GROUP_CODE" val="1567711973"/>
  <p:tag name="KSO_WM_UNIT_TYPE" val="ζ_h_d"/>
  <p:tag name="KSO_WM_UNIT_INDEX" val="1_1_7"/>
  <p:tag name="KSO_WM_UNIT_ID" val="crop20194954_1*ζ_h_d*1_1_7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499"/>
  <p:tag name="KSO_WM_BLIP_RECT_RIGHT" val="-75"/>
  <p:tag name="KSO_WM_BLIP_RECT_TOP" val="-307"/>
  <p:tag name="KSO_WM_BLIP_RECT_BOTTOM" val="-71"/>
  <p:tag name="KSO_WM_CREATIVE_CROP_ORG_WIDTH" val="260.7"/>
  <p:tag name="KSO_WM_CREATIVE_CROP_ORG_HEIGHT" val="195.6"/>
  <p:tag name="KSO_WM_CREATIVE_CROP_HEIGHT" val="190"/>
  <p:tag name="KSO_WM_CREATIVE_CROP_WIDTH" val="260.7"/>
  <p:tag name="KSO_WM_CREATIVE_CROP_VERSION" val="1"/>
  <p:tag name="KSO_WM_CREATIVE_CROP_TEMPLATE_ID" val="3107062"/>
</p:tagLst>
</file>

<file path=ppt/tags/tag177.xml><?xml version="1.0" encoding="utf-8"?>
<p:tagLst xmlns:p="http://schemas.openxmlformats.org/presentationml/2006/main">
  <p:tag name="PA" val="v5.2.2"/>
  <p:tag name="KSO_WM_UNIT_VALUE" val="1096*243"/>
  <p:tag name="KSO_WM_UNIT_HIGHLIGHT" val="0"/>
  <p:tag name="KSO_WM_UNIT_COMPATIBLE" val="0"/>
  <p:tag name="KSO_WM_UNIT_DIAGRAM_ISNUMVISUAL" val="0"/>
  <p:tag name="KSO_WM_UNIT_DIAGRAM_ISREFERUNIT" val="0"/>
  <p:tag name="KSO_WM_DIAGRAM_GROUP_CODE" val="1567711973"/>
  <p:tag name="KSO_WM_UNIT_TYPE" val="ζ_h_d"/>
  <p:tag name="KSO_WM_UNIT_INDEX" val="1_1_8"/>
  <p:tag name="KSO_WM_UNIT_ID" val="crop20194954_1*ζ_h_d*1_1_8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KSO_WM_BLIP_RECT_LEFT" val="-872"/>
  <p:tag name="KSO_WM_BLIP_RECT_RIGHT" val="0"/>
  <p:tag name="KSO_WM_BLIP_RECT_TOP" val="-59"/>
  <p:tag name="KSO_WM_BLIP_RECT_BOTTOM" val="-2"/>
  <p:tag name="KSO_WM_CREATIVE_CROP_ORG_WIDTH" val="260.7"/>
  <p:tag name="KSO_WM_CREATIVE_CROP_ORG_HEIGHT" val="195.6"/>
  <p:tag name="KSO_WM_CREATIVE_CROP_HEIGHT" val="190"/>
  <p:tag name="KSO_WM_CREATIVE_CROP_WIDTH" val="260.7"/>
  <p:tag name="KSO_WM_CREATIVE_CROP_VERSION" val="1"/>
  <p:tag name="KSO_WM_CREATIVE_CROP_TEMPLATE_ID" val="3107062"/>
</p:tagLst>
</file>

<file path=ppt/tags/tag178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179.xml><?xml version="1.0" encoding="utf-8"?>
<p:tagLst xmlns:p="http://schemas.openxmlformats.org/presentationml/2006/main">
  <p:tag name="AS_UNIQUEID" val="3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41"/>
</p:tagLst>
</file>

<file path=ppt/tags/tag181.xml><?xml version="1.0" encoding="utf-8"?>
<p:tagLst xmlns:p="http://schemas.openxmlformats.org/presentationml/2006/main">
  <p:tag name="AS_UNIQUEID" val="48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4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546*2059"/>
  <p:tag name="KSO_WM_DIAGRAM_GROUP_CODE" val="1567716929"/>
  <p:tag name="KSO_WM_UNIT_TYPE" val="ζ_h_d"/>
  <p:tag name="KSO_WM_UNIT_INDEX" val="1_1_1"/>
  <p:tag name="KSO_WM_UNIT_SUPPORT_UNIT_TYPE" val="[&quot;all&quot;]"/>
  <p:tag name="KSO_WM_BLIP_RECT_LEFT" val="0"/>
  <p:tag name="KSO_WM_BLIP_RECT_RIGHT" val="0"/>
  <p:tag name="KSO_WM_BLIP_RECT_TOP" val="0"/>
  <p:tag name="KSO_WM_BLIP_RECT_BOTTOM" val="0"/>
  <p:tag name="KSO_WM_CREATIVE_CROP_ORG_LEFT" val="84"/>
  <p:tag name="KSO_WM_CREATIVE_CROP_ORG_TOP" val="6"/>
  <p:tag name="KSO_WM_CREATIVE_CROP_ORG_WIDTH" val="198.2"/>
  <p:tag name="KSO_WM_CREATIVE_CROP_ORG_HEIGHT" val="148.4"/>
  <p:tag name="KSO_WM_CREATIVE_CROP_SHAPE_LEFT" val="128.341"/>
  <p:tag name="KSO_WM_CREATIVE_CROP_SHAPE_TOP" val="6"/>
  <p:tag name="KSO_WM_CREATIVE_CROP_SHAPE_WIDTH" val="703.319"/>
  <p:tag name="KSO_WM_CREATIVE_CROP_SHAPE_HEIGHT" val="528"/>
  <p:tag name="KSO_WM_CREATIVE_CROP_ORG_DELTA_X" val="0"/>
  <p:tag name="KSO_WM_CREATIVE_CROP_ORG_DELTA_Y" val="0"/>
  <p:tag name="KSO_WM_UNIT_PARTIAL_ZOOM_RATIO" val="100"/>
  <p:tag name="KSO_WM_CREATIVE_CROP_VERSION" val="1"/>
  <p:tag name="KSO_WM_CREATIVE_CROP_WIDTH" val="197.675"/>
  <p:tag name="KSO_WM_CREATIVE_CROP_HEIGHT" val="148.4"/>
  <p:tag name="KSO_WM_CREATIVE_CROP_TEMPLATE_ID" val="3151080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4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546*2059"/>
  <p:tag name="KSO_WM_DIAGRAM_GROUP_CODE" val="1567717139"/>
  <p:tag name="KSO_WM_UNIT_TYPE" val="ζ_h_d"/>
  <p:tag name="KSO_WM_UNIT_INDEX" val="1_1_1"/>
  <p:tag name="KSO_WM_UNIT_SUPPORT_UNIT_TYPE" val="[&quot;all&quot;]"/>
  <p:tag name="KSO_WM_BLIP_RECT_LEFT" val="0"/>
  <p:tag name="KSO_WM_BLIP_RECT_RIGHT" val="0"/>
  <p:tag name="KSO_WM_BLIP_RECT_TOP" val="0"/>
  <p:tag name="KSO_WM_BLIP_RECT_BOTTOM" val="0"/>
  <p:tag name="KSO_WM_CREATIVE_CROP_ORG_LEFT" val="84"/>
  <p:tag name="KSO_WM_CREATIVE_CROP_ORG_TOP" val="6"/>
  <p:tag name="KSO_WM_CREATIVE_CROP_ORG_WIDTH" val="202.55"/>
  <p:tag name="KSO_WM_CREATIVE_CROP_ORG_HEIGHT" val="152"/>
  <p:tag name="KSO_WM_CREATIVE_CROP_SHAPE_LEFT" val="128.341"/>
  <p:tag name="KSO_WM_CREATIVE_CROP_SHAPE_TOP" val="6"/>
  <p:tag name="KSO_WM_CREATIVE_CROP_SHAPE_WIDTH" val="703.319"/>
  <p:tag name="KSO_WM_CREATIVE_CROP_SHAPE_HEIGHT" val="528"/>
  <p:tag name="KSO_WM_CREATIVE_CROP_ORG_DELTA_X" val="0"/>
  <p:tag name="KSO_WM_CREATIVE_CROP_ORG_DELTA_Y" val="0"/>
  <p:tag name="KSO_WM_UNIT_PARTIAL_ZOOM_RATIO" val="100"/>
  <p:tag name="KSO_WM_CREATIVE_CROP_VERSION" val="1"/>
  <p:tag name="KSO_WM_CREATIVE_CROP_WIDTH" val="202.471"/>
  <p:tag name="KSO_WM_CREATIVE_CROP_HEIGHT" val="152"/>
  <p:tag name="KSO_WM_CREATIVE_CROP_TEMPLATE_ID" val="3151080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4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546*2059"/>
  <p:tag name="KSO_WM_DIAGRAM_GROUP_CODE" val="1567717148"/>
  <p:tag name="KSO_WM_UNIT_TYPE" val="ζ_h_d"/>
  <p:tag name="KSO_WM_UNIT_INDEX" val="1_1_1"/>
  <p:tag name="KSO_WM_UNIT_SUPPORT_UNIT_TYPE" val="[&quot;all&quot;]"/>
  <p:tag name="KSO_WM_BLIP_RECT_LEFT" val="-6"/>
  <p:tag name="KSO_WM_BLIP_RECT_RIGHT" val="-6"/>
  <p:tag name="KSO_WM_BLIP_RECT_TOP" val="0"/>
  <p:tag name="KSO_WM_BLIP_RECT_BOTTOM" val="0"/>
  <p:tag name="KSO_WM_CREATIVE_CROP_ORG_LEFT" val="84"/>
  <p:tag name="KSO_WM_CREATIVE_CROP_ORG_TOP" val="6"/>
  <p:tag name="KSO_WM_CREATIVE_CROP_ORG_WIDTH" val="204.15"/>
  <p:tag name="KSO_WM_CREATIVE_CROP_ORG_HEIGHT" val="136.05"/>
  <p:tag name="KSO_WM_CREATIVE_CROP_SHAPE_LEFT" val="128.341"/>
  <p:tag name="KSO_WM_CREATIVE_CROP_SHAPE_TOP" val="6"/>
  <p:tag name="KSO_WM_CREATIVE_CROP_SHAPE_WIDTH" val="703.319"/>
  <p:tag name="KSO_WM_CREATIVE_CROP_SHAPE_HEIGHT" val="528"/>
  <p:tag name="KSO_WM_CREATIVE_CROP_ORG_DELTA_X" val="0"/>
  <p:tag name="KSO_WM_CREATIVE_CROP_ORG_DELTA_Y" val="0"/>
  <p:tag name="KSO_WM_UNIT_PARTIAL_ZOOM_RATIO" val="100"/>
  <p:tag name="KSO_WM_CREATIVE_CROP_VERSION" val="1"/>
  <p:tag name="KSO_WM_CREATIVE_CROP_WIDTH" val="181.224"/>
  <p:tag name="KSO_WM_CREATIVE_CROP_HEIGHT" val="136.05"/>
  <p:tag name="KSO_WM_CREATIVE_CROP_TEMPLATE_ID" val="3151080"/>
</p:tagLst>
</file>

<file path=ppt/tags/tag186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18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91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192.xml><?xml version="1.0" encoding="utf-8"?>
<p:tagLst xmlns:p="http://schemas.openxmlformats.org/presentationml/2006/main">
  <p:tag name="KSO_WM_UNIT_VALUE" val="1255*2462"/>
  <p:tag name="KSO_WM_UNIT_HIGHLIGHT" val="0"/>
  <p:tag name="KSO_WM_UNIT_COMPATIBLE" val="0"/>
  <p:tag name="KSO_WM_UNIT_DIAGRAM_ISNUMVISUAL" val="0"/>
  <p:tag name="KSO_WM_UNIT_DIAGRAM_ISREFERUNIT" val="0"/>
  <p:tag name="KSO_WM_UNIT_TYPE" val="β"/>
  <p:tag name="KSO_WM_UNIT_INDEX" val="1"/>
  <p:tag name="KSO_WM_UNIT_ID" val="mixed20203584_1*β*1"/>
  <p:tag name="KSO_WM_TEMPLATE_CATEGORY" val="mixed"/>
  <p:tag name="KSO_WM_TEMPLATE_INDEX" val="20203584"/>
  <p:tag name="KSO_WM_UNIT_LAYERLEVEL" val="1"/>
  <p:tag name="KSO_WM_TAG_VERSION" val="1.0"/>
  <p:tag name="KSO_WM_BEAUTIFY_FLAG" val="#wm#"/>
  <p:tag name="KSO_WM_UNIT_TABLE_BEAUTIFY" val="smartTable{1140a965-98db-4d3e-a299-af4a795cdfe9}"/>
  <p:tag name="TABLE_ENDDRAG_ORIGIN_RECT" val="631*328"/>
  <p:tag name="TABLE_ENDDRAG_RECT" val="25*106*631*328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5010_1*i*1"/>
  <p:tag name="KSO_WM_TEMPLATE_CATEGORY" val="crop"/>
  <p:tag name="KSO_WM_TEMPLATE_INDEX" val="20195010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PA" val="v5.2.2"/>
  <p:tag name="KSO_WM_UNIT_VALUE" val="1234*2028"/>
  <p:tag name="KSO_WM_UNIT_HIGHLIGHT" val="0"/>
  <p:tag name="KSO_WM_UNIT_COMPATIBLE" val="0"/>
  <p:tag name="KSO_WM_UNIT_DIAGRAM_ISNUMVISUAL" val="0"/>
  <p:tag name="KSO_WM_UNIT_DIAGRAM_ISREFERUNIT" val="0"/>
  <p:tag name="KSO_WM_DIAGRAM_GROUP_CODE" val="1567733696"/>
  <p:tag name="KSO_WM_UNIT_TYPE" val="ζ_h_d"/>
  <p:tag name="KSO_WM_UNIT_INDEX" val="1_1_1"/>
  <p:tag name="KSO_WM_UNIT_ID" val="crop20195010_1*ζ_h_d*1_1_1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DELTA_X" val="0"/>
  <p:tag name="KSO_WM_CREATIVE_CROP_ORG_DELTA_Y" val="0"/>
  <p:tag name="KSO_WM_UNIT_PARTIAL_ZOOM_RATIO" val="100"/>
  <p:tag name="KSO_WM_CREATIVE_CROP_ORG_WIDTH" val="183.499"/>
  <p:tag name="KSO_WM_CREATIVE_CROP_ORG_HEIGHT" val="122.25"/>
  <p:tag name="KSO_WM_BLIP_RECT_LEFT" val="-5"/>
  <p:tag name="KSO_WM_BLIP_RECT_RIGHT" val="-5"/>
  <p:tag name="KSO_WM_BLIP_RECT_TOP" val="-7"/>
  <p:tag name="KSO_WM_BLIP_RECT_BOTTOM" val="-14"/>
  <p:tag name="KSO_WM_CREATIVE_CROP_VERSION" val="1"/>
  <p:tag name="KSO_WM_CREATIVE_CROP_WIDTH" val="165.766"/>
  <p:tag name="KSO_WM_CREATIVE_CROP_HEIGHT" val="122.25"/>
  <p:tag name="KSO_WM_CREATIVE_CROP_TEMPLATE_ID" val="3107037"/>
</p:tagLst>
</file>

<file path=ppt/tags/tag195.xml><?xml version="1.0" encoding="utf-8"?>
<p:tagLst xmlns:p="http://schemas.openxmlformats.org/presentationml/2006/main">
  <p:tag name="PA" val="v5.2.2"/>
  <p:tag name="KSO_WM_UNIT_VALUE" val="1141*642"/>
  <p:tag name="KSO_WM_UNIT_HIGHLIGHT" val="0"/>
  <p:tag name="KSO_WM_UNIT_COMPATIBLE" val="0"/>
  <p:tag name="KSO_WM_UNIT_DIAGRAM_ISNUMVISUAL" val="0"/>
  <p:tag name="KSO_WM_UNIT_DIAGRAM_ISREFERUNIT" val="0"/>
  <p:tag name="KSO_WM_DIAGRAM_GROUP_CODE" val="1567733696"/>
  <p:tag name="KSO_WM_UNIT_TYPE" val="ζ_h_d"/>
  <p:tag name="KSO_WM_UNIT_INDEX" val="1_1_2"/>
  <p:tag name="KSO_WM_UNIT_ID" val="crop20195010_1*ζ_h_d*1_1_2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WIDTH" val="183.499"/>
  <p:tag name="KSO_WM_CREATIVE_CROP_ORG_HEIGHT" val="122.25"/>
  <p:tag name="KSO_WM_CREATIVE_CROP_ORG_DELTA_X" val="0"/>
  <p:tag name="KSO_WM_CREATIVE_CROP_ORG_DELTA_Y" val="0"/>
  <p:tag name="KSO_WM_UNIT_PARTIAL_ZOOM_RATIO" val="100"/>
  <p:tag name="KSO_WM_BLIP_RECT_LEFT" val="-29"/>
  <p:tag name="KSO_WM_BLIP_RECT_RIGHT" val="-221"/>
  <p:tag name="KSO_WM_BLIP_RECT_TOP" val="-13"/>
  <p:tag name="KSO_WM_BLIP_RECT_BOTTOM" val="-19"/>
  <p:tag name="KSO_WM_CREATIVE_CROP_VERSION" val="1"/>
  <p:tag name="KSO_WM_CREATIVE_CROP_WIDTH" val="165.766"/>
  <p:tag name="KSO_WM_CREATIVE_CROP_HEIGHT" val="122.25"/>
  <p:tag name="KSO_WM_CREATIVE_CROP_TEMPLATE_ID" val="3107037"/>
</p:tagLst>
</file>

<file path=ppt/tags/tag196.xml><?xml version="1.0" encoding="utf-8"?>
<p:tagLst xmlns:p="http://schemas.openxmlformats.org/presentationml/2006/main">
  <p:tag name="PA" val="v5.2.2"/>
  <p:tag name="KSO_WM_UNIT_VALUE" val="1141*642"/>
  <p:tag name="KSO_WM_UNIT_HIGHLIGHT" val="0"/>
  <p:tag name="KSO_WM_UNIT_COMPATIBLE" val="0"/>
  <p:tag name="KSO_WM_UNIT_DIAGRAM_ISNUMVISUAL" val="0"/>
  <p:tag name="KSO_WM_UNIT_DIAGRAM_ISREFERUNIT" val="0"/>
  <p:tag name="KSO_WM_DIAGRAM_GROUP_CODE" val="1567733696"/>
  <p:tag name="KSO_WM_UNIT_TYPE" val="ζ_h_d"/>
  <p:tag name="KSO_WM_UNIT_INDEX" val="1_1_3"/>
  <p:tag name="KSO_WM_UNIT_ID" val="crop20195010_1*ζ_h_d*1_1_3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WIDTH" val="183.499"/>
  <p:tag name="KSO_WM_CREATIVE_CROP_ORG_HEIGHT" val="122.25"/>
  <p:tag name="KSO_WM_CREATIVE_CROP_ORG_DELTA_X" val="0"/>
  <p:tag name="KSO_WM_CREATIVE_CROP_ORG_DELTA_Y" val="0"/>
  <p:tag name="KSO_WM_UNIT_PARTIAL_ZOOM_RATIO" val="100"/>
  <p:tag name="KSO_WM_BLIP_RECT_LEFT" val="-225"/>
  <p:tag name="KSO_WM_BLIP_RECT_RIGHT" val="-25"/>
  <p:tag name="KSO_WM_BLIP_RECT_TOP" val="0"/>
  <p:tag name="KSO_WM_BLIP_RECT_BOTTOM" val="-31"/>
  <p:tag name="KSO_WM_CREATIVE_CROP_VERSION" val="1"/>
  <p:tag name="KSO_WM_CREATIVE_CROP_WIDTH" val="165.766"/>
  <p:tag name="KSO_WM_CREATIVE_CROP_HEIGHT" val="122.25"/>
  <p:tag name="KSO_WM_CREATIVE_CROP_TEMPLATE_ID" val="3107037"/>
</p:tagLst>
</file>

<file path=ppt/tags/tag197.xml><?xml version="1.0" encoding="utf-8"?>
<p:tagLst xmlns:p="http://schemas.openxmlformats.org/presentationml/2006/main">
  <p:tag name="PA" val="v5.2.2"/>
  <p:tag name="KSO_WM_UNIT_VALUE" val="929*2023"/>
  <p:tag name="KSO_WM_UNIT_HIGHLIGHT" val="0"/>
  <p:tag name="KSO_WM_UNIT_COMPATIBLE" val="0"/>
  <p:tag name="KSO_WM_UNIT_DIAGRAM_ISNUMVISUAL" val="0"/>
  <p:tag name="KSO_WM_UNIT_DIAGRAM_ISREFERUNIT" val="0"/>
  <p:tag name="KSO_WM_DIAGRAM_GROUP_CODE" val="1567733696"/>
  <p:tag name="KSO_WM_UNIT_TYPE" val="ζ_h_d"/>
  <p:tag name="KSO_WM_UNIT_INDEX" val="1_1_4"/>
  <p:tag name="KSO_WM_UNIT_ID" val="crop20195010_1*ζ_h_d*1_1_4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WIDTH" val="183.499"/>
  <p:tag name="KSO_WM_CREATIVE_CROP_ORG_HEIGHT" val="122.25"/>
  <p:tag name="KSO_WM_CREATIVE_CROP_ORG_DELTA_X" val="0"/>
  <p:tag name="KSO_WM_CREATIVE_CROP_ORG_DELTA_Y" val="0"/>
  <p:tag name="KSO_WM_UNIT_PARTIAL_ZOOM_RATIO" val="100"/>
  <p:tag name="KSO_WM_BLIP_RECT_LEFT" val="-5"/>
  <p:tag name="KSO_WM_BLIP_RECT_RIGHT" val="-6"/>
  <p:tag name="KSO_WM_BLIP_RECT_TOP" val="-61"/>
  <p:tag name="KSO_WM_BLIP_RECT_BOTTOM" val="0"/>
  <p:tag name="KSO_WM_CREATIVE_CROP_VERSION" val="1"/>
  <p:tag name="KSO_WM_CREATIVE_CROP_WIDTH" val="165.766"/>
  <p:tag name="KSO_WM_CREATIVE_CROP_HEIGHT" val="122.25"/>
  <p:tag name="KSO_WM_CREATIVE_CROP_TEMPLATE_ID" val="3107037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5010_1*i*1"/>
  <p:tag name="KSO_WM_TEMPLATE_CATEGORY" val="crop"/>
  <p:tag name="KSO_WM_TEMPLATE_INDEX" val="20195010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PA" val="v5.2.2"/>
  <p:tag name="KSO_WM_UNIT_VALUE" val="1234*2028"/>
  <p:tag name="KSO_WM_UNIT_HIGHLIGHT" val="0"/>
  <p:tag name="KSO_WM_UNIT_COMPATIBLE" val="0"/>
  <p:tag name="KSO_WM_UNIT_DIAGRAM_ISNUMVISUAL" val="0"/>
  <p:tag name="KSO_WM_UNIT_DIAGRAM_ISREFERUNIT" val="0"/>
  <p:tag name="KSO_WM_DIAGRAM_GROUP_CODE" val="1567733703"/>
  <p:tag name="KSO_WM_UNIT_TYPE" val="ζ_h_d"/>
  <p:tag name="KSO_WM_UNIT_INDEX" val="1_1_1"/>
  <p:tag name="KSO_WM_UNIT_ID" val="crop20195010_1*ζ_h_d*1_1_1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DELTA_X" val="0"/>
  <p:tag name="KSO_WM_CREATIVE_CROP_ORG_DELTA_Y" val="0"/>
  <p:tag name="KSO_WM_UNIT_PARTIAL_ZOOM_RATIO" val="100"/>
  <p:tag name="KSO_WM_CREATIVE_CROP_ORG_WIDTH" val="185.3"/>
  <p:tag name="KSO_WM_CREATIVE_CROP_ORG_HEIGHT" val="121.55"/>
  <p:tag name="KSO_WM_BLIP_RECT_LEFT" val="-6"/>
  <p:tag name="KSO_WM_BLIP_RECT_RIGHT" val="-6"/>
  <p:tag name="KSO_WM_BLIP_RECT_TOP" val="-7"/>
  <p:tag name="KSO_WM_BLIP_RECT_BOTTOM" val="-14"/>
  <p:tag name="KSO_WM_CREATIVE_CROP_VERSION" val="1"/>
  <p:tag name="KSO_WM_CREATIVE_CROP_WIDTH" val="164.816"/>
  <p:tag name="KSO_WM_CREATIVE_CROP_HEIGHT" val="121.55"/>
  <p:tag name="KSO_WM_CREATIVE_CROP_TEMPLATE_ID" val="3107037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PA" val="v5.2.2"/>
  <p:tag name="KSO_WM_UNIT_VALUE" val="1141*642"/>
  <p:tag name="KSO_WM_UNIT_HIGHLIGHT" val="0"/>
  <p:tag name="KSO_WM_UNIT_COMPATIBLE" val="0"/>
  <p:tag name="KSO_WM_UNIT_DIAGRAM_ISNUMVISUAL" val="0"/>
  <p:tag name="KSO_WM_UNIT_DIAGRAM_ISREFERUNIT" val="0"/>
  <p:tag name="KSO_WM_DIAGRAM_GROUP_CODE" val="1567733703"/>
  <p:tag name="KSO_WM_UNIT_TYPE" val="ζ_h_d"/>
  <p:tag name="KSO_WM_UNIT_INDEX" val="1_1_2"/>
  <p:tag name="KSO_WM_UNIT_ID" val="crop20195010_1*ζ_h_d*1_1_2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WIDTH" val="185.3"/>
  <p:tag name="KSO_WM_CREATIVE_CROP_ORG_HEIGHT" val="121.55"/>
  <p:tag name="KSO_WM_CREATIVE_CROP_ORG_DELTA_X" val="0"/>
  <p:tag name="KSO_WM_CREATIVE_CROP_ORG_DELTA_Y" val="0"/>
  <p:tag name="KSO_WM_UNIT_PARTIAL_ZOOM_RATIO" val="100"/>
  <p:tag name="KSO_WM_BLIP_RECT_LEFT" val="-32"/>
  <p:tag name="KSO_WM_BLIP_RECT_RIGHT" val="-224"/>
  <p:tag name="KSO_WM_BLIP_RECT_TOP" val="-13"/>
  <p:tag name="KSO_WM_BLIP_RECT_BOTTOM" val="-19"/>
  <p:tag name="KSO_WM_CREATIVE_CROP_VERSION" val="1"/>
  <p:tag name="KSO_WM_CREATIVE_CROP_WIDTH" val="164.816"/>
  <p:tag name="KSO_WM_CREATIVE_CROP_HEIGHT" val="121.55"/>
  <p:tag name="KSO_WM_CREATIVE_CROP_TEMPLATE_ID" val="3107037"/>
</p:tagLst>
</file>

<file path=ppt/tags/tag201.xml><?xml version="1.0" encoding="utf-8"?>
<p:tagLst xmlns:p="http://schemas.openxmlformats.org/presentationml/2006/main">
  <p:tag name="PA" val="v5.2.2"/>
  <p:tag name="KSO_WM_UNIT_VALUE" val="1141*642"/>
  <p:tag name="KSO_WM_UNIT_HIGHLIGHT" val="0"/>
  <p:tag name="KSO_WM_UNIT_COMPATIBLE" val="0"/>
  <p:tag name="KSO_WM_UNIT_DIAGRAM_ISNUMVISUAL" val="0"/>
  <p:tag name="KSO_WM_UNIT_DIAGRAM_ISREFERUNIT" val="0"/>
  <p:tag name="KSO_WM_DIAGRAM_GROUP_CODE" val="1567733703"/>
  <p:tag name="KSO_WM_UNIT_TYPE" val="ζ_h_d"/>
  <p:tag name="KSO_WM_UNIT_INDEX" val="1_1_3"/>
  <p:tag name="KSO_WM_UNIT_ID" val="crop20195010_1*ζ_h_d*1_1_3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WIDTH" val="185.3"/>
  <p:tag name="KSO_WM_CREATIVE_CROP_ORG_HEIGHT" val="121.55"/>
  <p:tag name="KSO_WM_CREATIVE_CROP_ORG_DELTA_X" val="0"/>
  <p:tag name="KSO_WM_CREATIVE_CROP_ORG_DELTA_Y" val="0"/>
  <p:tag name="KSO_WM_UNIT_PARTIAL_ZOOM_RATIO" val="100"/>
  <p:tag name="KSO_WM_BLIP_RECT_LEFT" val="-228"/>
  <p:tag name="KSO_WM_BLIP_RECT_RIGHT" val="-27"/>
  <p:tag name="KSO_WM_BLIP_RECT_TOP" val="0"/>
  <p:tag name="KSO_WM_BLIP_RECT_BOTTOM" val="-31"/>
  <p:tag name="KSO_WM_CREATIVE_CROP_VERSION" val="1"/>
  <p:tag name="KSO_WM_CREATIVE_CROP_WIDTH" val="164.816"/>
  <p:tag name="KSO_WM_CREATIVE_CROP_HEIGHT" val="121.55"/>
  <p:tag name="KSO_WM_CREATIVE_CROP_TEMPLATE_ID" val="3107037"/>
</p:tagLst>
</file>

<file path=ppt/tags/tag202.xml><?xml version="1.0" encoding="utf-8"?>
<p:tagLst xmlns:p="http://schemas.openxmlformats.org/presentationml/2006/main">
  <p:tag name="PA" val="v5.2.2"/>
  <p:tag name="KSO_WM_UNIT_VALUE" val="929*2023"/>
  <p:tag name="KSO_WM_UNIT_HIGHLIGHT" val="0"/>
  <p:tag name="KSO_WM_UNIT_COMPATIBLE" val="0"/>
  <p:tag name="KSO_WM_UNIT_DIAGRAM_ISNUMVISUAL" val="0"/>
  <p:tag name="KSO_WM_UNIT_DIAGRAM_ISREFERUNIT" val="0"/>
  <p:tag name="KSO_WM_DIAGRAM_GROUP_CODE" val="1567733703"/>
  <p:tag name="KSO_WM_UNIT_TYPE" val="ζ_h_d"/>
  <p:tag name="KSO_WM_UNIT_INDEX" val="1_1_4"/>
  <p:tag name="KSO_WM_UNIT_ID" val="crop20195010_1*ζ_h_d*1_1_4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WIDTH" val="185.3"/>
  <p:tag name="KSO_WM_CREATIVE_CROP_ORG_HEIGHT" val="121.55"/>
  <p:tag name="KSO_WM_CREATIVE_CROP_ORG_DELTA_X" val="0"/>
  <p:tag name="KSO_WM_CREATIVE_CROP_ORG_DELTA_Y" val="0"/>
  <p:tag name="KSO_WM_UNIT_PARTIAL_ZOOM_RATIO" val="100"/>
  <p:tag name="KSO_WM_BLIP_RECT_LEFT" val="-6"/>
  <p:tag name="KSO_WM_BLIP_RECT_RIGHT" val="-6"/>
  <p:tag name="KSO_WM_BLIP_RECT_TOP" val="-61"/>
  <p:tag name="KSO_WM_BLIP_RECT_BOTTOM" val="0"/>
  <p:tag name="KSO_WM_CREATIVE_CROP_VERSION" val="1"/>
  <p:tag name="KSO_WM_CREATIVE_CROP_WIDTH" val="164.816"/>
  <p:tag name="KSO_WM_CREATIVE_CROP_HEIGHT" val="121.55"/>
  <p:tag name="KSO_WM_CREATIVE_CROP_TEMPLATE_ID" val="3107037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5010_1*i*1"/>
  <p:tag name="KSO_WM_TEMPLATE_CATEGORY" val="crop"/>
  <p:tag name="KSO_WM_TEMPLATE_INDEX" val="20195010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PA" val="v5.2.2"/>
  <p:tag name="KSO_WM_UNIT_VALUE" val="1234*2028"/>
  <p:tag name="KSO_WM_UNIT_HIGHLIGHT" val="0"/>
  <p:tag name="KSO_WM_UNIT_COMPATIBLE" val="0"/>
  <p:tag name="KSO_WM_UNIT_DIAGRAM_ISNUMVISUAL" val="0"/>
  <p:tag name="KSO_WM_UNIT_DIAGRAM_ISREFERUNIT" val="0"/>
  <p:tag name="KSO_WM_DIAGRAM_GROUP_CODE" val="1567733731"/>
  <p:tag name="KSO_WM_UNIT_TYPE" val="ζ_h_d"/>
  <p:tag name="KSO_WM_UNIT_INDEX" val="1_1_1"/>
  <p:tag name="KSO_WM_UNIT_ID" val="crop20195010_1*ζ_h_d*1_1_1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DELTA_X" val="0"/>
  <p:tag name="KSO_WM_CREATIVE_CROP_ORG_DELTA_Y" val="0"/>
  <p:tag name="KSO_WM_UNIT_PARTIAL_ZOOM_RATIO" val="100"/>
  <p:tag name="KSO_WM_CREATIVE_CROP_ORG_WIDTH" val="176.9"/>
  <p:tag name="KSO_WM_CREATIVE_CROP_ORG_HEIGHT" val="117.6"/>
  <p:tag name="KSO_WM_BLIP_RECT_LEFT" val="-5"/>
  <p:tag name="KSO_WM_BLIP_RECT_RIGHT" val="-5"/>
  <p:tag name="KSO_WM_BLIP_RECT_TOP" val="-7"/>
  <p:tag name="KSO_WM_BLIP_RECT_BOTTOM" val="-14"/>
  <p:tag name="KSO_WM_CREATIVE_CROP_VERSION" val="1"/>
  <p:tag name="KSO_WM_CREATIVE_CROP_WIDTH" val="159.46"/>
  <p:tag name="KSO_WM_CREATIVE_CROP_HEIGHT" val="117.6"/>
  <p:tag name="KSO_WM_CREATIVE_CROP_TEMPLATE_ID" val="3107037"/>
</p:tagLst>
</file>

<file path=ppt/tags/tag205.xml><?xml version="1.0" encoding="utf-8"?>
<p:tagLst xmlns:p="http://schemas.openxmlformats.org/presentationml/2006/main">
  <p:tag name="PA" val="v5.2.2"/>
  <p:tag name="KSO_WM_UNIT_VALUE" val="1141*642"/>
  <p:tag name="KSO_WM_UNIT_HIGHLIGHT" val="0"/>
  <p:tag name="KSO_WM_UNIT_COMPATIBLE" val="0"/>
  <p:tag name="KSO_WM_UNIT_DIAGRAM_ISNUMVISUAL" val="0"/>
  <p:tag name="KSO_WM_UNIT_DIAGRAM_ISREFERUNIT" val="0"/>
  <p:tag name="KSO_WM_DIAGRAM_GROUP_CODE" val="1567733731"/>
  <p:tag name="KSO_WM_UNIT_TYPE" val="ζ_h_d"/>
  <p:tag name="KSO_WM_UNIT_INDEX" val="1_1_2"/>
  <p:tag name="KSO_WM_UNIT_ID" val="crop20195010_1*ζ_h_d*1_1_2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WIDTH" val="176.9"/>
  <p:tag name="KSO_WM_CREATIVE_CROP_ORG_HEIGHT" val="117.6"/>
  <p:tag name="KSO_WM_CREATIVE_CROP_ORG_DELTA_X" val="0"/>
  <p:tag name="KSO_WM_CREATIVE_CROP_ORG_DELTA_Y" val="0"/>
  <p:tag name="KSO_WM_UNIT_PARTIAL_ZOOM_RATIO" val="100"/>
  <p:tag name="KSO_WM_BLIP_RECT_LEFT" val="-29"/>
  <p:tag name="KSO_WM_BLIP_RECT_RIGHT" val="-221"/>
  <p:tag name="KSO_WM_BLIP_RECT_TOP" val="-13"/>
  <p:tag name="KSO_WM_BLIP_RECT_BOTTOM" val="-19"/>
  <p:tag name="KSO_WM_CREATIVE_CROP_VERSION" val="1"/>
  <p:tag name="KSO_WM_CREATIVE_CROP_WIDTH" val="159.46"/>
  <p:tag name="KSO_WM_CREATIVE_CROP_HEIGHT" val="117.6"/>
  <p:tag name="KSO_WM_CREATIVE_CROP_TEMPLATE_ID" val="3107037"/>
</p:tagLst>
</file>

<file path=ppt/tags/tag206.xml><?xml version="1.0" encoding="utf-8"?>
<p:tagLst xmlns:p="http://schemas.openxmlformats.org/presentationml/2006/main">
  <p:tag name="PA" val="v5.2.2"/>
  <p:tag name="KSO_WM_UNIT_VALUE" val="1141*642"/>
  <p:tag name="KSO_WM_UNIT_HIGHLIGHT" val="0"/>
  <p:tag name="KSO_WM_UNIT_COMPATIBLE" val="0"/>
  <p:tag name="KSO_WM_UNIT_DIAGRAM_ISNUMVISUAL" val="0"/>
  <p:tag name="KSO_WM_UNIT_DIAGRAM_ISREFERUNIT" val="0"/>
  <p:tag name="KSO_WM_DIAGRAM_GROUP_CODE" val="1567733731"/>
  <p:tag name="KSO_WM_UNIT_TYPE" val="ζ_h_d"/>
  <p:tag name="KSO_WM_UNIT_INDEX" val="1_1_3"/>
  <p:tag name="KSO_WM_UNIT_ID" val="crop20195010_1*ζ_h_d*1_1_3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WIDTH" val="176.9"/>
  <p:tag name="KSO_WM_CREATIVE_CROP_ORG_HEIGHT" val="117.6"/>
  <p:tag name="KSO_WM_CREATIVE_CROP_ORG_DELTA_X" val="0"/>
  <p:tag name="KSO_WM_CREATIVE_CROP_ORG_DELTA_Y" val="0"/>
  <p:tag name="KSO_WM_UNIT_PARTIAL_ZOOM_RATIO" val="100"/>
  <p:tag name="KSO_WM_BLIP_RECT_LEFT" val="-225"/>
  <p:tag name="KSO_WM_BLIP_RECT_RIGHT" val="-25"/>
  <p:tag name="KSO_WM_BLIP_RECT_TOP" val="0"/>
  <p:tag name="KSO_WM_BLIP_RECT_BOTTOM" val="-31"/>
  <p:tag name="KSO_WM_CREATIVE_CROP_VERSION" val="1"/>
  <p:tag name="KSO_WM_CREATIVE_CROP_WIDTH" val="159.46"/>
  <p:tag name="KSO_WM_CREATIVE_CROP_HEIGHT" val="117.6"/>
  <p:tag name="KSO_WM_CREATIVE_CROP_TEMPLATE_ID" val="3107037"/>
</p:tagLst>
</file>

<file path=ppt/tags/tag207.xml><?xml version="1.0" encoding="utf-8"?>
<p:tagLst xmlns:p="http://schemas.openxmlformats.org/presentationml/2006/main">
  <p:tag name="PA" val="v5.2.2"/>
  <p:tag name="KSO_WM_UNIT_VALUE" val="929*2023"/>
  <p:tag name="KSO_WM_UNIT_HIGHLIGHT" val="0"/>
  <p:tag name="KSO_WM_UNIT_COMPATIBLE" val="0"/>
  <p:tag name="KSO_WM_UNIT_DIAGRAM_ISNUMVISUAL" val="0"/>
  <p:tag name="KSO_WM_UNIT_DIAGRAM_ISREFERUNIT" val="0"/>
  <p:tag name="KSO_WM_DIAGRAM_GROUP_CODE" val="1567733731"/>
  <p:tag name="KSO_WM_UNIT_TYPE" val="ζ_h_d"/>
  <p:tag name="KSO_WM_UNIT_INDEX" val="1_1_4"/>
  <p:tag name="KSO_WM_UNIT_ID" val="crop20195010_1*ζ_h_d*1_1_4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WIDTH" val="176.9"/>
  <p:tag name="KSO_WM_CREATIVE_CROP_ORG_HEIGHT" val="117.6"/>
  <p:tag name="KSO_WM_CREATIVE_CROP_ORG_DELTA_X" val="0"/>
  <p:tag name="KSO_WM_CREATIVE_CROP_ORG_DELTA_Y" val="0"/>
  <p:tag name="KSO_WM_UNIT_PARTIAL_ZOOM_RATIO" val="100"/>
  <p:tag name="KSO_WM_BLIP_RECT_LEFT" val="-6"/>
  <p:tag name="KSO_WM_BLIP_RECT_RIGHT" val="-6"/>
  <p:tag name="KSO_WM_BLIP_RECT_TOP" val="-61"/>
  <p:tag name="KSO_WM_BLIP_RECT_BOTTOM" val="0"/>
  <p:tag name="KSO_WM_CREATIVE_CROP_VERSION" val="1"/>
  <p:tag name="KSO_WM_CREATIVE_CROP_WIDTH" val="159.46"/>
  <p:tag name="KSO_WM_CREATIVE_CROP_HEIGHT" val="117.6"/>
  <p:tag name="KSO_WM_CREATIVE_CROP_TEMPLATE_ID" val="3107037"/>
</p:tagLst>
</file>

<file path=ppt/tags/tag208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21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1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14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215.xml><?xml version="1.0" encoding="utf-8"?>
<p:tagLst xmlns:p="http://schemas.openxmlformats.org/presentationml/2006/main">
  <p:tag name="KSO_WM_UNIT_PLACING_PICTURE_USER_VIEWPORT" val="{&quot;height&quot;:8751,&quot;width&quot;:6568}"/>
</p:tagLst>
</file>

<file path=ppt/tags/tag216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7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8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9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heme/theme1.xml><?xml version="1.0" encoding="utf-8"?>
<a:theme xmlns:a="http://schemas.openxmlformats.org/drawingml/2006/main" name="1_Office 主题​​">
  <a:themeElements>
    <a:clrScheme name="自定义 58">
      <a:dk1>
        <a:srgbClr val="000000"/>
      </a:dk1>
      <a:lt1>
        <a:srgbClr val="FFFFFF"/>
      </a:lt1>
      <a:dk2>
        <a:srgbClr val="E2ECEB"/>
      </a:dk2>
      <a:lt2>
        <a:srgbClr val="FFFFFF"/>
      </a:lt2>
      <a:accent1>
        <a:srgbClr val="55998D"/>
      </a:accent1>
      <a:accent2>
        <a:srgbClr val="5C9973"/>
      </a:accent2>
      <a:accent3>
        <a:srgbClr val="5B995A"/>
      </a:accent3>
      <a:accent4>
        <a:srgbClr val="729859"/>
      </a:accent4>
      <a:accent5>
        <a:srgbClr val="8A9859"/>
      </a:accent5>
      <a:accent6>
        <a:srgbClr val="988C59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5970</Words>
  <Application>WPS 演示</Application>
  <PresentationFormat>宽屏</PresentationFormat>
  <Paragraphs>386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汉仪旗黑-85S</vt:lpstr>
      <vt:lpstr>Cambria</vt:lpstr>
      <vt:lpstr>Times New Roman</vt:lpstr>
      <vt:lpstr>方正书宋_GBK</vt:lpstr>
      <vt:lpstr>Arial Unicode MS</vt:lpstr>
      <vt:lpstr>Calibri</vt:lpstr>
      <vt:lpstr>HelveticaNeue</vt:lpstr>
      <vt:lpstr>NumberOnly</vt:lpstr>
      <vt:lpstr>华文新魏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南山有谷堆</cp:lastModifiedBy>
  <cp:revision>241</cp:revision>
  <dcterms:created xsi:type="dcterms:W3CDTF">2019-06-19T02:08:00Z</dcterms:created>
  <dcterms:modified xsi:type="dcterms:W3CDTF">2020-11-23T06:23:56Z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